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notesSlides/notesSlide13.xml" ContentType="application/vnd.openxmlformats-officedocument.presentationml.notesSlide+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notesSlides/notesSlide14.xml" ContentType="application/vnd.openxmlformats-officedocument.presentationml.notesSlide+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notesSlides/notesSlide15.xml" ContentType="application/vnd.openxmlformats-officedocument.presentationml.notesSlide+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notesSlides/notesSlide16.xml" ContentType="application/vnd.openxmlformats-officedocument.presentationml.notesSlide+xml"/>
  <Override PartName="/ppt/ink/ink2672.xml" ContentType="application/inkml+xml"/>
  <Override PartName="/ppt/notesSlides/notesSlide17.xml" ContentType="application/vnd.openxmlformats-officedocument.presentationml.notesSlide+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notesSlides/notesSlide18.xml" ContentType="application/vnd.openxmlformats-officedocument.presentationml.notesSlide+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notesSlides/notesSlide19.xml" ContentType="application/vnd.openxmlformats-officedocument.presentationml.notesSlide+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notesSlides/notesSlide20.xml" ContentType="application/vnd.openxmlformats-officedocument.presentationml.notesSlide+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tags/tag1.xml" ContentType="application/vnd.openxmlformats-officedocument.presentationml.tags+xml"/>
  <Override PartName="/ppt/notesSlides/notesSlide21.xml" ContentType="application/vnd.openxmlformats-officedocument.presentationml.notesSlide+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notesSlides/notesSlide22.xml" ContentType="application/vnd.openxmlformats-officedocument.presentationml.notesSlide+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tags/tag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tags/tag3.xml" ContentType="application/vnd.openxmlformats-officedocument.presentationml.tags+xml"/>
  <Override PartName="/ppt/notesSlides/notesSlide25.xml" ContentType="application/vnd.openxmlformats-officedocument.presentationml.notesSlide+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tags/tag4.xml" ContentType="application/vnd.openxmlformats-officedocument.presentationml.tags+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tags/tag5.xml" ContentType="application/vnd.openxmlformats-officedocument.presentationml.tags+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0.xml" ContentType="application/inkml+xml"/>
  <Override PartName="/ppt/ink/ink4081.xml" ContentType="application/inkml+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notesSlides/notesSlide26.xml" ContentType="application/vnd.openxmlformats-officedocument.presentationml.notesSlide+xml"/>
  <Override PartName="/ppt/ink/ink4088.xml" ContentType="application/inkml+xml"/>
  <Override PartName="/ppt/ink/ink4089.xml" ContentType="application/inkml+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9"/>
  </p:notesMasterIdLst>
  <p:handoutMasterIdLst>
    <p:handoutMasterId r:id="rId100"/>
  </p:handoutMasterIdLst>
  <p:sldIdLst>
    <p:sldId id="277" r:id="rId2"/>
    <p:sldId id="300" r:id="rId3"/>
    <p:sldId id="422" r:id="rId4"/>
    <p:sldId id="301" r:id="rId5"/>
    <p:sldId id="302" r:id="rId6"/>
    <p:sldId id="283" r:id="rId7"/>
    <p:sldId id="532" r:id="rId8"/>
    <p:sldId id="317" r:id="rId9"/>
    <p:sldId id="349" r:id="rId10"/>
    <p:sldId id="350" r:id="rId11"/>
    <p:sldId id="351" r:id="rId12"/>
    <p:sldId id="352" r:id="rId13"/>
    <p:sldId id="353" r:id="rId14"/>
    <p:sldId id="354" r:id="rId15"/>
    <p:sldId id="355" r:id="rId16"/>
    <p:sldId id="356" r:id="rId17"/>
    <p:sldId id="357" r:id="rId18"/>
    <p:sldId id="358" r:id="rId19"/>
    <p:sldId id="359" r:id="rId20"/>
    <p:sldId id="360" r:id="rId21"/>
    <p:sldId id="361" r:id="rId22"/>
    <p:sldId id="362" r:id="rId23"/>
    <p:sldId id="363" r:id="rId24"/>
    <p:sldId id="364" r:id="rId25"/>
    <p:sldId id="365" r:id="rId26"/>
    <p:sldId id="366" r:id="rId27"/>
    <p:sldId id="367" r:id="rId28"/>
    <p:sldId id="368" r:id="rId29"/>
    <p:sldId id="369" r:id="rId30"/>
    <p:sldId id="370" r:id="rId31"/>
    <p:sldId id="371" r:id="rId32"/>
    <p:sldId id="372" r:id="rId33"/>
    <p:sldId id="373" r:id="rId34"/>
    <p:sldId id="374" r:id="rId35"/>
    <p:sldId id="375" r:id="rId36"/>
    <p:sldId id="376" r:id="rId37"/>
    <p:sldId id="377" r:id="rId38"/>
    <p:sldId id="378" r:id="rId39"/>
    <p:sldId id="379" r:id="rId40"/>
    <p:sldId id="380" r:id="rId41"/>
    <p:sldId id="381" r:id="rId42"/>
    <p:sldId id="382" r:id="rId43"/>
    <p:sldId id="383" r:id="rId44"/>
    <p:sldId id="384" r:id="rId45"/>
    <p:sldId id="385" r:id="rId46"/>
    <p:sldId id="386" r:id="rId47"/>
    <p:sldId id="387" r:id="rId48"/>
    <p:sldId id="388" r:id="rId49"/>
    <p:sldId id="389" r:id="rId50"/>
    <p:sldId id="390" r:id="rId51"/>
    <p:sldId id="391" r:id="rId52"/>
    <p:sldId id="392" r:id="rId53"/>
    <p:sldId id="393" r:id="rId54"/>
    <p:sldId id="394" r:id="rId55"/>
    <p:sldId id="395" r:id="rId56"/>
    <p:sldId id="396" r:id="rId57"/>
    <p:sldId id="397" r:id="rId58"/>
    <p:sldId id="398" r:id="rId59"/>
    <p:sldId id="399" r:id="rId60"/>
    <p:sldId id="400" r:id="rId61"/>
    <p:sldId id="402" r:id="rId62"/>
    <p:sldId id="618" r:id="rId63"/>
    <p:sldId id="619" r:id="rId64"/>
    <p:sldId id="620" r:id="rId65"/>
    <p:sldId id="621" r:id="rId66"/>
    <p:sldId id="622" r:id="rId67"/>
    <p:sldId id="623" r:id="rId68"/>
    <p:sldId id="624" r:id="rId69"/>
    <p:sldId id="625" r:id="rId70"/>
    <p:sldId id="626" r:id="rId71"/>
    <p:sldId id="627" r:id="rId72"/>
    <p:sldId id="628" r:id="rId73"/>
    <p:sldId id="629" r:id="rId74"/>
    <p:sldId id="630" r:id="rId75"/>
    <p:sldId id="631" r:id="rId76"/>
    <p:sldId id="632" r:id="rId77"/>
    <p:sldId id="633" r:id="rId78"/>
    <p:sldId id="634" r:id="rId79"/>
    <p:sldId id="635" r:id="rId80"/>
    <p:sldId id="636" r:id="rId81"/>
    <p:sldId id="637" r:id="rId82"/>
    <p:sldId id="638" r:id="rId83"/>
    <p:sldId id="639" r:id="rId84"/>
    <p:sldId id="640" r:id="rId85"/>
    <p:sldId id="641" r:id="rId86"/>
    <p:sldId id="642" r:id="rId87"/>
    <p:sldId id="643" r:id="rId88"/>
    <p:sldId id="644" r:id="rId89"/>
    <p:sldId id="415" r:id="rId90"/>
    <p:sldId id="416" r:id="rId91"/>
    <p:sldId id="417" r:id="rId92"/>
    <p:sldId id="418" r:id="rId93"/>
    <p:sldId id="516" r:id="rId94"/>
    <p:sldId id="517" r:id="rId95"/>
    <p:sldId id="518" r:id="rId96"/>
    <p:sldId id="420" r:id="rId97"/>
    <p:sldId id="617" r:id="rId9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68">
          <p15:clr>
            <a:srgbClr val="A4A3A4"/>
          </p15:clr>
        </p15:guide>
      </p15:sldGuideLst>
    </p:ext>
    <p:ext uri="{2D200454-40CA-4A62-9FC3-DE9A4176ACB9}">
      <p15:notesGuideLst xmlns:p15="http://schemas.microsoft.com/office/powerpoint/2012/main">
        <p15:guide id="1" orient="horz" pos="2880">
          <p15:clr>
            <a:srgbClr val="A4A3A4"/>
          </p15:clr>
        </p15:guide>
        <p15:guide id="2" pos="21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DDF1"/>
    <a:srgbClr val="86FEF3"/>
    <a:srgbClr val="EAEAEA"/>
    <a:srgbClr val="E4B6E8"/>
    <a:srgbClr val="CCFF99"/>
    <a:srgbClr val="CC99FF"/>
    <a:srgbClr val="FF99FF"/>
    <a:srgbClr val="8BED83"/>
    <a:srgbClr val="FFCCFF"/>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67" autoAdjust="0"/>
    <p:restoredTop sz="96036" autoAdjust="0"/>
  </p:normalViewPr>
  <p:slideViewPr>
    <p:cSldViewPr>
      <p:cViewPr>
        <p:scale>
          <a:sx n="109" d="100"/>
          <a:sy n="109" d="100"/>
        </p:scale>
        <p:origin x="1614" y="96"/>
      </p:cViewPr>
      <p:guideLst>
        <p:guide orient="horz" pos="2160"/>
        <p:guide pos="28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79" d="100"/>
          <a:sy n="79" d="100"/>
        </p:scale>
        <p:origin x="-1434" y="-84"/>
      </p:cViewPr>
      <p:guideLst>
        <p:guide orient="horz" pos="2880"/>
        <p:guide pos="215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385758067819401"/>
          <c:y val="0.13689973787149301"/>
          <c:w val="0.86936111111111103"/>
          <c:h val="0.800942161737765"/>
        </c:manualLayout>
      </c:layout>
      <c:barChart>
        <c:barDir val="col"/>
        <c:grouping val="clustered"/>
        <c:varyColors val="0"/>
        <c:ser>
          <c:idx val="0"/>
          <c:order val="0"/>
          <c:tx>
            <c:strRef>
              <c:f>[Book1]Sheet1!$C$1</c:f>
              <c:strCache>
                <c:ptCount val="1"/>
                <c:pt idx="0">
                  <c:v>complete</c:v>
                </c:pt>
              </c:strCache>
            </c:strRef>
          </c:tx>
          <c:spPr>
            <a:gradFill>
              <a:gsLst>
                <a:gs pos="100000">
                  <a:schemeClr val="accent1">
                    <a:lumMod val="75000"/>
                  </a:schemeClr>
                </a:gs>
                <a:gs pos="0">
                  <a:schemeClr val="accent1"/>
                </a:gs>
                <a:gs pos="33000">
                  <a:schemeClr val="accent1">
                    <a:lumMod val="20000"/>
                    <a:lumOff val="80000"/>
                  </a:schemeClr>
                </a:gs>
              </a:gsLst>
              <a:lin ang="0" scaled="1"/>
            </a:gradFill>
            <a:ln>
              <a:noFill/>
            </a:ln>
            <a:effectLst/>
          </c:spPr>
          <c:invertIfNegative val="0"/>
          <c:cat>
            <c:numRef>
              <c:f>[Book1]Sheet1!$B$2:$B$7</c:f>
              <c:numCache>
                <c:formatCode>General</c:formatCode>
                <c:ptCount val="6"/>
                <c:pt idx="0">
                  <c:v>2008</c:v>
                </c:pt>
                <c:pt idx="1">
                  <c:v>2010</c:v>
                </c:pt>
                <c:pt idx="2">
                  <c:v>2012</c:v>
                </c:pt>
                <c:pt idx="3">
                  <c:v>2013</c:v>
                </c:pt>
                <c:pt idx="4">
                  <c:v>2016</c:v>
                </c:pt>
                <c:pt idx="5">
                  <c:v>2017</c:v>
                </c:pt>
              </c:numCache>
            </c:numRef>
          </c:cat>
          <c:val>
            <c:numRef>
              <c:f>[Book1]Sheet1!$C$2:$C$7</c:f>
              <c:numCache>
                <c:formatCode>General</c:formatCode>
                <c:ptCount val="6"/>
                <c:pt idx="0">
                  <c:v>706</c:v>
                </c:pt>
                <c:pt idx="1">
                  <c:v>1217</c:v>
                </c:pt>
                <c:pt idx="2">
                  <c:v>3173</c:v>
                </c:pt>
                <c:pt idx="3">
                  <c:v>4136</c:v>
                </c:pt>
                <c:pt idx="4">
                  <c:v>8015</c:v>
                </c:pt>
                <c:pt idx="5">
                  <c:v>9277</c:v>
                </c:pt>
              </c:numCache>
            </c:numRef>
          </c:val>
          <c:extLst>
            <c:ext xmlns:c16="http://schemas.microsoft.com/office/drawing/2014/chart" uri="{C3380CC4-5D6E-409C-BE32-E72D297353CC}">
              <c16:uniqueId val="{00000000-9795-4D5F-AB1E-748B2D1EE2BC}"/>
            </c:ext>
          </c:extLst>
        </c:ser>
        <c:ser>
          <c:idx val="1"/>
          <c:order val="1"/>
          <c:tx>
            <c:strRef>
              <c:f>[Book1]Sheet1!$D$1</c:f>
              <c:strCache>
                <c:ptCount val="1"/>
                <c:pt idx="0">
                  <c:v>ongoing</c:v>
                </c:pt>
              </c:strCache>
            </c:strRef>
          </c:tx>
          <c:spPr>
            <a:gradFill>
              <a:gsLst>
                <a:gs pos="100000">
                  <a:schemeClr val="accent2">
                    <a:lumMod val="75000"/>
                  </a:schemeClr>
                </a:gs>
                <a:gs pos="0">
                  <a:schemeClr val="accent2"/>
                </a:gs>
                <a:gs pos="33000">
                  <a:schemeClr val="accent2">
                    <a:lumMod val="20000"/>
                    <a:lumOff val="80000"/>
                  </a:schemeClr>
                </a:gs>
              </a:gsLst>
              <a:lin ang="0" scaled="1"/>
            </a:gradFill>
            <a:ln>
              <a:noFill/>
            </a:ln>
            <a:effectLst/>
          </c:spPr>
          <c:invertIfNegative val="0"/>
          <c:cat>
            <c:numRef>
              <c:f>[Book1]Sheet1!$B$2:$B$7</c:f>
              <c:numCache>
                <c:formatCode>General</c:formatCode>
                <c:ptCount val="6"/>
                <c:pt idx="0">
                  <c:v>2008</c:v>
                </c:pt>
                <c:pt idx="1">
                  <c:v>2010</c:v>
                </c:pt>
                <c:pt idx="2">
                  <c:v>2012</c:v>
                </c:pt>
                <c:pt idx="3">
                  <c:v>2013</c:v>
                </c:pt>
                <c:pt idx="4">
                  <c:v>2016</c:v>
                </c:pt>
                <c:pt idx="5">
                  <c:v>2017</c:v>
                </c:pt>
              </c:numCache>
            </c:numRef>
          </c:cat>
          <c:val>
            <c:numRef>
              <c:f>[Book1]Sheet1!$D$2:$D$7</c:f>
              <c:numCache>
                <c:formatCode>General</c:formatCode>
                <c:ptCount val="6"/>
                <c:pt idx="0">
                  <c:v>2654</c:v>
                </c:pt>
                <c:pt idx="1">
                  <c:v>5510</c:v>
                </c:pt>
                <c:pt idx="2">
                  <c:v>10479</c:v>
                </c:pt>
                <c:pt idx="3">
                  <c:v>17187</c:v>
                </c:pt>
                <c:pt idx="4">
                  <c:v>35607</c:v>
                </c:pt>
                <c:pt idx="5">
                  <c:v>43818</c:v>
                </c:pt>
              </c:numCache>
            </c:numRef>
          </c:val>
          <c:extLst>
            <c:ext xmlns:c16="http://schemas.microsoft.com/office/drawing/2014/chart" uri="{C3380CC4-5D6E-409C-BE32-E72D297353CC}">
              <c16:uniqueId val="{00000001-9795-4D5F-AB1E-748B2D1EE2BC}"/>
            </c:ext>
          </c:extLst>
        </c:ser>
        <c:ser>
          <c:idx val="2"/>
          <c:order val="2"/>
          <c:tx>
            <c:strRef>
              <c:f>[Book1]Sheet1!$E$1</c:f>
              <c:strCache>
                <c:ptCount val="1"/>
                <c:pt idx="0">
                  <c:v>draft-assembly</c:v>
                </c:pt>
              </c:strCache>
            </c:strRef>
          </c:tx>
          <c:spPr>
            <a:gradFill>
              <a:gsLst>
                <a:gs pos="100000">
                  <a:schemeClr val="accent3">
                    <a:lumMod val="75000"/>
                  </a:schemeClr>
                </a:gs>
                <a:gs pos="0">
                  <a:schemeClr val="accent3"/>
                </a:gs>
                <a:gs pos="33000">
                  <a:schemeClr val="accent3">
                    <a:lumMod val="20000"/>
                    <a:lumOff val="80000"/>
                  </a:schemeClr>
                </a:gs>
              </a:gsLst>
              <a:lin ang="0" scaled="1"/>
            </a:gradFill>
            <a:ln>
              <a:noFill/>
            </a:ln>
            <a:effectLst/>
          </c:spPr>
          <c:invertIfNegative val="0"/>
          <c:cat>
            <c:numRef>
              <c:f>[Book1]Sheet1!$B$2:$B$7</c:f>
              <c:numCache>
                <c:formatCode>General</c:formatCode>
                <c:ptCount val="6"/>
                <c:pt idx="0">
                  <c:v>2008</c:v>
                </c:pt>
                <c:pt idx="1">
                  <c:v>2010</c:v>
                </c:pt>
                <c:pt idx="2">
                  <c:v>2012</c:v>
                </c:pt>
                <c:pt idx="3">
                  <c:v>2013</c:v>
                </c:pt>
                <c:pt idx="4">
                  <c:v>2016</c:v>
                </c:pt>
                <c:pt idx="5">
                  <c:v>2017</c:v>
                </c:pt>
              </c:numCache>
            </c:numRef>
          </c:cat>
          <c:val>
            <c:numRef>
              <c:f>[Book1]Sheet1!$E$2:$E$7</c:f>
              <c:numCache>
                <c:formatCode>General</c:formatCode>
                <c:ptCount val="6"/>
                <c:pt idx="4">
                  <c:v>33298</c:v>
                </c:pt>
                <c:pt idx="5">
                  <c:v>70835</c:v>
                </c:pt>
              </c:numCache>
            </c:numRef>
          </c:val>
          <c:extLst>
            <c:ext xmlns:c16="http://schemas.microsoft.com/office/drawing/2014/chart" uri="{C3380CC4-5D6E-409C-BE32-E72D297353CC}">
              <c16:uniqueId val="{00000002-9795-4D5F-AB1E-748B2D1EE2BC}"/>
            </c:ext>
          </c:extLst>
        </c:ser>
        <c:dLbls>
          <c:showLegendKey val="0"/>
          <c:showVal val="0"/>
          <c:showCatName val="0"/>
          <c:showSerName val="0"/>
          <c:showPercent val="0"/>
          <c:showBubbleSize val="0"/>
        </c:dLbls>
        <c:gapWidth val="219"/>
        <c:overlap val="-27"/>
        <c:axId val="535787819"/>
        <c:axId val="28998291"/>
      </c:barChart>
      <c:catAx>
        <c:axId val="535787819"/>
        <c:scaling>
          <c:orientation val="minMax"/>
        </c:scaling>
        <c:delete val="0"/>
        <c:axPos val="b"/>
        <c:numFmt formatCode="General" sourceLinked="1"/>
        <c:majorTickMark val="none"/>
        <c:minorTickMark val="none"/>
        <c:tickLblPos val="nextTo"/>
        <c:spPr>
          <a:noFill/>
          <a:ln w="12700" cap="flat" cmpd="sng" algn="ctr">
            <a:solidFill>
              <a:srgbClr val="5B9BD5"/>
            </a:solidFill>
            <a:prstDash val="solid"/>
            <a:round/>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8998291"/>
        <c:crosses val="autoZero"/>
        <c:auto val="1"/>
        <c:lblAlgn val="ctr"/>
        <c:lblOffset val="100"/>
        <c:noMultiLvlLbl val="0"/>
      </c:catAx>
      <c:valAx>
        <c:axId val="28998291"/>
        <c:scaling>
          <c:orientation val="minMax"/>
        </c:scaling>
        <c:delete val="0"/>
        <c:axPos val="l"/>
        <c:numFmt formatCode="General" sourceLinked="1"/>
        <c:majorTickMark val="none"/>
        <c:minorTickMark val="none"/>
        <c:tickLblPos val="nextTo"/>
        <c:spPr>
          <a:noFill/>
          <a:ln>
            <a:solidFill>
              <a:srgbClr val="5B9BD5"/>
            </a:solidFill>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35787819"/>
        <c:crosses val="autoZero"/>
        <c:crossBetween val="between"/>
      </c:valAx>
      <c:spPr>
        <a:noFill/>
        <a:ln w="25400">
          <a:noFill/>
        </a:ln>
        <a:effectLst/>
      </c:spPr>
    </c:plotArea>
    <c:legend>
      <c:legendPos val="b"/>
      <c:legendEntry>
        <c:idx val="0"/>
        <c:txPr>
          <a:bodyPr rot="0" spcFirstLastPara="0" vertOverflow="ellipsis" vert="horz" wrap="square" anchor="ctr" anchorCtr="1"/>
          <a:lstStyle/>
          <a:p>
            <a:pPr>
              <a:defRPr lang="zh-CN" sz="18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800" b="0" i="0" u="none" strike="noStrike" kern="1200" baseline="0">
                <a:solidFill>
                  <a:schemeClr val="tx1">
                    <a:lumMod val="65000"/>
                    <a:lumOff val="35000"/>
                  </a:schemeClr>
                </a:solidFill>
                <a:latin typeface="+mn-lt"/>
                <a:ea typeface="+mn-ea"/>
                <a:cs typeface="+mn-cs"/>
              </a:defRPr>
            </a:pPr>
            <a:endParaRPr lang="zh-CN"/>
          </a:p>
        </c:txPr>
      </c:legendEntry>
      <c:legendEntry>
        <c:idx val="2"/>
        <c:txPr>
          <a:bodyPr rot="0" spcFirstLastPara="0" vertOverflow="ellipsis" vert="horz" wrap="square" anchor="ctr" anchorCtr="1"/>
          <a:lstStyle/>
          <a:p>
            <a:pPr>
              <a:defRPr lang="zh-CN" sz="1800" b="0" i="0" u="none" strike="noStrike" kern="1200" baseline="0">
                <a:solidFill>
                  <a:schemeClr val="tx1">
                    <a:lumMod val="65000"/>
                    <a:lumOff val="35000"/>
                  </a:schemeClr>
                </a:solidFill>
                <a:latin typeface="+mn-lt"/>
                <a:ea typeface="+mn-ea"/>
                <a:cs typeface="+mn-cs"/>
              </a:defRPr>
            </a:pPr>
            <a:endParaRPr lang="zh-CN"/>
          </a:p>
        </c:txPr>
      </c:legendEntry>
      <c:layout>
        <c:manualLayout>
          <c:xMode val="edge"/>
          <c:yMode val="edge"/>
          <c:x val="0.14864506227020499"/>
          <c:y val="8.5240289884113404E-2"/>
        </c:manualLayout>
      </c:layout>
      <c:overlay val="0"/>
      <c:spPr>
        <a:noFill/>
        <a:ln>
          <a:noFill/>
        </a:ln>
        <a:effectLst/>
      </c:spPr>
      <c:txPr>
        <a:bodyPr rot="0" spcFirstLastPara="0" vertOverflow="ellipsis" vert="horz" wrap="square" anchor="ctr" anchorCtr="1" forceAA="0"/>
        <a:lstStyle/>
        <a:p>
          <a:pPr>
            <a:defRPr lang="zh-CN" sz="1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ysClr val="window" lastClr="FFFFFF">
          <a:lumMod val="95000"/>
        </a:sysClr>
      </a:solidFill>
      <a:round/>
    </a:ln>
    <a:effectLst/>
  </c:spPr>
  <c:txPr>
    <a:bodyPr/>
    <a:lstStyle/>
    <a:p>
      <a:pPr>
        <a:defRPr lang="zh-CN"/>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47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cs typeface="+mn-cs"/>
              </a:defRPr>
            </a:lvl1pPr>
          </a:lstStyle>
          <a:p>
            <a:pPr>
              <a:defRPr/>
            </a:pPr>
            <a:fld id="{42B74CAB-860A-419A-B23A-2ED888029160}"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17.911"/>
    </inkml:context>
    <inkml:brush xml:id="br0">
      <inkml:brushProperty name="width" value="0.05" units="cm"/>
      <inkml:brushProperty name="height" value="0.05" units="cm"/>
      <inkml:brushProperty name="color" value="#E71224"/>
    </inkml:brush>
  </inkml:definitions>
  <inkml:trace contextRef="#ctx0" brushRef="#br0">6 81 6969,'-6'13'4567,"29"-30"-3179,18 0-1222,83-22 1,-59 20-125,-64 19-41,-1 0-1,0 0 1,1 0 0,-1-1-1,1 1 1,-1 0 0,0 0 0,1 0-1,-1 0 1,1 0 0,-1 0-1,1 0 1,-1 0 0,0 0 0,1 0-1,-1 0 1,1 0 0,-1 0-1,1 0 1,-1 0 0,0 0 0,1 1-1,-1-1 1,1 0 0,-1 0-1,0 0 1,1 1 0,-1-1 0,0 0-1,1 0 1,-1 1 0,0-1-1,0 0 1,1 1 0,-1-1 0,0 0-1,0 1 1,1-1 0,-1 1-1,0-1 1,0 0 0,0 1 0,0 0-1,-3 26 6,-20 26-111,20-47-111,-2 1 0,1 0 1,-1-1-1,1 0 1,-2 0-1,-5 5 0,-2-2-71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1.521"/>
    </inkml:context>
    <inkml:brush xml:id="br0">
      <inkml:brushProperty name="width" value="0.05" units="cm"/>
      <inkml:brushProperty name="height" value="0.05" units="cm"/>
      <inkml:brushProperty name="color" value="#E71224"/>
    </inkml:brush>
  </inkml:definitions>
  <inkml:trace contextRef="#ctx0" brushRef="#br0">0 13 7394,'2'2'2944,"4"-3"-1640,4 0-1079,8 0-65,1 1 0,3 1-40,1 0-8,-3-1-88,-1-1 0,-2-1-88,-4-1-80,-5 0-344,-1 0-297,-3 2 505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39.055"/>
    </inkml:context>
    <inkml:brush xml:id="br0">
      <inkml:brushProperty name="width" value="0.025" units="cm"/>
      <inkml:brushProperty name="height" value="0.025" units="cm"/>
      <inkml:brushProperty name="color" value="#00A0D7"/>
    </inkml:brush>
  </inkml:definitions>
  <inkml:trace contextRef="#ctx0" brushRef="#br0">114 1 7842,'-22'54'2880,"-37"66"0,51-103-3078,1-1 1,-8 30 0,13-36-556,3-14 459</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8:38.093"/>
    </inkml:context>
    <inkml:brush xml:id="br0">
      <inkml:brushProperty name="width" value="0.1" units="cm"/>
      <inkml:brushProperty name="height" value="0.1" units="cm"/>
      <inkml:brushProperty name="color" value="#008C3A"/>
    </inkml:brush>
  </inkml:definitions>
  <inkml:trace contextRef="#ctx0" brushRef="#br0">1 19 5473,'13'-6'2281,"1"6"-881,3 7-1248,-4 7-24,2 1-24,-4 3-32,0-4-8,1 3-32,-2-8-72,3-2-1472,-4-2 1136</inkml:trace>
  <inkml:trace contextRef="#ctx0" brushRef="#br0" timeOffset="1">196 37 5785,'85'-36'2449,"-83"43"-1417,4 11-640,-2-3-88,7 10-136,-7 0-24,-7-3-40,-3 0-40,-12 3-32,1-1-40,-4 2-1664,-6-2 1264</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8:38.421"/>
    </inkml:context>
    <inkml:brush xml:id="br0">
      <inkml:brushProperty name="width" value="0.1" units="cm"/>
      <inkml:brushProperty name="height" value="0.1" units="cm"/>
      <inkml:brushProperty name="color" value="#008C3A"/>
    </inkml:brush>
  </inkml:definitions>
  <inkml:trace contextRef="#ctx0" brushRef="#br0">0 1 7962,'3'59'2728,"15"-51"-2520,2 2 8,-5 14-112,2 5-8,-8 2-40,-1 2-56,-8-10-144,0-2-272,1-3 240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8:38.779"/>
    </inkml:context>
    <inkml:brush xml:id="br0">
      <inkml:brushProperty name="width" value="0.1" units="cm"/>
      <inkml:brushProperty name="height" value="0.1" units="cm"/>
      <inkml:brushProperty name="color" value="#008C3A"/>
    </inkml:brush>
  </inkml:definitions>
  <inkml:trace contextRef="#ctx0" brushRef="#br0">0 59 7418,'27'-13'2640,"-1"3"-2248,6-1-72,0 5-72,0-1-72,3-1-72,-4 5-56,3 3 8,2 0-32,-3 8-24,-7-5-8,-11 1-176,-4 2-200,-11 0 224</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8:39.192"/>
    </inkml:context>
    <inkml:brush xml:id="br0">
      <inkml:brushProperty name="width" value="0.1" units="cm"/>
      <inkml:brushProperty name="height" value="0.1" units="cm"/>
      <inkml:brushProperty name="color" value="#008C3A"/>
    </inkml:brush>
  </inkml:definitions>
  <inkml:trace contextRef="#ctx0" brushRef="#br0">178 5 6809,'-5'6'320,"0"-1"0,0 1 0,1 0-1,0 0 1,0 1 0,1-1-1,0 1 1,0 0 0,0-1 0,1 1-1,0 1 1,1-1 0,-1 0-1,0 10 1,2-17-313,0 1 0,1-1 0,-1 1 0,0 0 0,0-1 0,0 1 0,0-1 0,0 1 0,1-1 0,-1 1 0,0-1 0,1 1 0,-1-1 0,0 1 0,1-1 0,-1 0 0,0 1 0,1-1 0,-1 1 0,1-1 0,-1 0 0,1 1 0,-1-1 0,1 0 0,-1 0 0,1 1 0,-1-1 0,1 0 0,-1 0 0,1 0 0,-1 0 0,1 0 0,-1 0 0,1 1 0,0-1 0,-1-1-1,1 1 1,-1 0 0,1 0 0,-1 0 0,1 0 0,0 0 0,-1 0 0,1-1 0,-1 1 0,1 0 0,-1 0 0,1-1 0,0 0 0,32-17 65,-26 14-46,49-34 39,-44 28-54,1 1-1,0 1 0,0 0 0,1 0 0,21-8 1,-34 16-12,1-1 1,-1 1-1,0 0 1,0-1-1,0 1 1,0 0 0,0-1-1,0 1 1,1 0-1,-1 0 1,0 0-1,0 0 1,0 0-1,1 1 1,-1-1 0,0 0-1,0 0 1,0 1-1,0-1 1,0 1-1,2 0 1,-3 0 0,1-1-1,-1 1 1,0 0 0,1 0 0,-1-1-1,0 1 1,1 0 0,-1 0 0,0 0-1,0 0 1,0-1 0,0 1-1,0 0 1,0 0 0,0 0 0,0 0-1,0 0 1,0-1 0,0 1 0,-1 0-1,1 1 1,-24 45 5,11-28 15,-15 22 171,1 0-1,2 2 1,-36 85 0,59-125-184,1-1 0,0 1 1,0-1-1,1 1 0,-1-1 1,0 1-1,1-1 0,-1 1 1,1 0-1,0-1 0,0 1 1,0 0-1,1 0 0,-1-1 1,0 1-1,1-1 0,0 1 1,0 0-1,-1-1 0,1 1 1,1-1-1,-1 0 0,0 1 1,1-1-1,2 4 0,0-4-5,-1 1-1,1-1 0,0 0 0,0 0 0,0-1 0,0 1 0,0-1 0,0 0 0,0 0 0,0 0 0,0-1 0,1 1 1,-1-1-1,0 0 0,8-1 0,34-2 6,-25 0-2,1 1-1,0 2 1,0 0-1,0 1 1,0 1 0,0 1-1,28 8 1,-49-11-5,0 0 0,0 0 0,-1 0 0,1 1 0,0-1 0,-1 0 0,1 0 1,0 1-1,-1-1 0,1 1 0,0-1 0,-1 1 0,1-1 0,-1 1 0,1-1 0,-1 1 0,1-1 1,-1 1-1,1-1 0,-1 1 0,1 0 0,-1-1 0,0 1 0,1 0 0,-1 0 0,0-1 0,0 1 1,0 0-1,1-1 0,-1 1 0,0 0 0,0 1 0,-1-1 1,0 1-1,1 0 1,-1 0-1,0-1 1,0 1-1,0-1 1,0 1-1,0-1 1,-1 1 0,1-1-1,0 1 1,-3 1-1,-49 29 12,25-18-121,-1-2-1,-1-1 0,0-1 1,-42 8-1,56-15 12,0-2 1,1 1-1,-1-2 0,0 0 0,0-1 0,0 0 0,0-1 1,1-1-1,-1-1 0,-23-8 0,19 5 89,-22-8 37,40 14-2,1 0-1,-1 1 0,0-1 1,0 0-1,1 0 1,-1 0-1,0-1 0,1 1 1,-1 0-1,1 0 1,0-1-1,-1 1 0,1-1 1,0 1-1,-2-4 1,4 5-5,-1-1 0,0 0 1,1 0-1,-1 1 0,0-1 1,1 0-1,-1 1 1,1-1-1,-1 0 0,1 1 1,-1-1-1,1 1 0,-1-1 1,1 1-1,0-1 1,-1 1-1,1-1 0,0 1 1,-1 0-1,1-1 0,0 1 1,0 0-1,-1 0 1,1 0-1,0-1 0,1 1 1,29-9 223,-25 8-153,666-163 1359,-585 135-2233,-54 19 495</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20.020"/>
    </inkml:context>
    <inkml:brush xml:id="br0">
      <inkml:brushProperty name="width" value="0.1" units="cm"/>
      <inkml:brushProperty name="height" value="0.1" units="cm"/>
      <inkml:brushProperty name="color" value="#008C3A"/>
    </inkml:brush>
  </inkml:definitions>
  <inkml:trace contextRef="#ctx0" brushRef="#br0">1 0 2345</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22.814"/>
    </inkml:context>
    <inkml:brush xml:id="br0">
      <inkml:brushProperty name="width" value="0.1" units="cm"/>
      <inkml:brushProperty name="height" value="0.1" units="cm"/>
      <inkml:brushProperty name="color" value="#008C3A"/>
    </inkml:brush>
  </inkml:definitions>
  <inkml:trace contextRef="#ctx0" brushRef="#br0">264 64 7098,'13'-32'978,"-1"5"-144,-9 22-308,-2 10 180,-2 2-547,-1 0 0,1 0 0,-1 0 0,-1 0 0,1-1 0,-1 1 0,0-1 0,-1 1 0,1-1 0,-1 0 0,-1 0 0,1-1 1,-8 8-1,-6 4 21,-2 0 0,-33 21 0,40-30-241,1 0 0,-1 1 1,1 1-1,1-1 1,0 2-1,0 0 1,1 0-1,0 1 1,1 0-1,-12 21 1,21-32-95,-1 0 0,1 0 0,0 0 0,-1 0 0,1 0 0,-1 0 0,1 0 0,-1 0 0,1 0 0,-1 0 0,1 0 0,-1-1 0,0 1 0,0 0 0,1 0 0,-1-1 0,0 1 0,0-1 0,0 1 0,0 0 1,0-1-1,0 0 0,0 1 0,0-1 0,-1 1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23.136"/>
    </inkml:context>
    <inkml:brush xml:id="br0">
      <inkml:brushProperty name="width" value="0.1" units="cm"/>
      <inkml:brushProperty name="height" value="0.1" units="cm"/>
      <inkml:brushProperty name="color" value="#008C3A"/>
    </inkml:brush>
  </inkml:definitions>
  <inkml:trace contextRef="#ctx0" brushRef="#br0">10 0 2240,'5'3'4076,"15"12"-1382,-13 0-2481,0 1 0,0-1 0,-2 1 1,0 0-1,-1 1 0,0-1 0,-1 1 0,-1 0 0,-1-1 1,0 1-1,-3 28 0,-6 14 35,-1 0 0,-19 57 0,4-12-7,20-90-231,3-12-8,0 1-1,0 0 1,1 0 0,-1 0 0,1 0 0,-1 0 0,1 1 0,0-1 0,0 0 0,0 0 0,0 0 0,2 5 0,-2-7-28,1-1 1,-1 0-1,0 0 1,1 0-1,-1 0 0,0 0 1,1 0-1,-1 0 0,0 0 1,1 0-1,-1 0 1,0 0-1,1 0 0,-1 0 1,0-1-1,1 1 0,-1 0 1,0 0-1,1 0 1,-1 0-1,0 0 0,1-1 1,-1 1-1,0 0 0,0 0 1,1-1-1,-1 1 1,0 0-1,0 0 0,1-1 1,-1 1-1,0-1 1,0-3-284</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23.474"/>
    </inkml:context>
    <inkml:brush xml:id="br0">
      <inkml:brushProperty name="width" value="0.1" units="cm"/>
      <inkml:brushProperty name="height" value="0.1" units="cm"/>
      <inkml:brushProperty name="color" value="#008C3A"/>
    </inkml:brush>
  </inkml:definitions>
  <inkml:trace contextRef="#ctx0" brushRef="#br0">1 127 7978,'17'-54'2288,"-16"54"-2261,0-1 1,0 0-1,-1 0 0,1 1 0,0-1 0,0 0 0,0 1 1,0-1-1,0 1 0,0-1 0,0 1 0,1-1 1,-1 1-1,0 0 0,0 0 0,0-1 0,0 1 1,0 0-1,0 0 0,1 0 0,-1 0 0,0 1 0,0-1 1,0 0-1,0 0 0,0 1 0,0-1 0,0 0 1,0 1-1,2 1 0,-1-2 62,27 3 127,0-2 0,-1-1-1,43-6 1,-54 4-194,0-1 0,0-1 0,0 0 0,0-2 0,-1 0 0,30-15 0,-19 0-1440,-28 21 951</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24.013"/>
    </inkml:context>
    <inkml:brush xml:id="br0">
      <inkml:brushProperty name="width" value="0.1" units="cm"/>
      <inkml:brushProperty name="height" value="0.1" units="cm"/>
      <inkml:brushProperty name="color" value="#008C3A"/>
    </inkml:brush>
  </inkml:definitions>
  <inkml:trace contextRef="#ctx0" brushRef="#br0">14 28 7042,'4'63'3558,"-2"-20"-3341,-6 60-1,4-100-212,-1 0-1,1 0 0,-1 0 1,0 0-1,0 0 1,0 0-1,0 0 1,-1-1-1,1 1 1,-3 3-1,4-6-3,0 0 0,0 0-1,0 0 1,0 0 0,0 0-1,0 0 1,0 0 0,0 0-1,0-1 1,0 1 0,0 0-1,0 0 1,0 0 0,0 0 0,0 0-1,0 0 1,0 0 0,0 0-1,0-1 1,0 1 0,0 0-1,0 0 1,0 0 0,0 0-1,0 0 1,0 0 0,0 0-1,0 0 1,0 0 0,0 0-1,0-1 1,0 1 0,0 0-1,-1 0 1,1 0 0,0 0-1,0 0 1,0 0 0,0 0-1,0 0 1,0 0 0,0 0-1,0 0 1,0 0 0,-1 0-1,1 0 1,0 0 0,0 0-1,0 0 1,0 0 0,0 0-1,0 0 1,0 0 0,0 0-1,0 0 1,-1 0 0,1 0-1,0 0 1,0 0 0,8-27-20,1 2 22,2 1 0,1 0 0,24-39 0,-29 54 2,-1 0 0,1 0 0,1 1 0,-1 0-1,1 0 1,1 0 0,0 1 0,0 1 0,0-1 0,1 2 0,-1-1 0,18-6-1,-21 11-3,0 0-1,0 0 0,0 1 0,1 0 1,-1 0-1,0 0 0,0 1 0,0 0 0,0 0 1,0 1-1,0-1 0,0 2 0,0-1 1,0 0-1,-1 1 0,1 0 0,-1 0 1,0 1-1,0-1 0,0 1 0,5 5 1,-4-3-4,1 0 0,-1 0 0,0 1 0,0 0 0,0 0 0,-1 0 1,0 0-1,-1 1 0,0 0 0,0 0 0,0 0 0,-1 1 0,0-1 1,1 10-1,-4-13 0,0 0 0,0 0 0,0 1 1,-1-1-1,1 0 0,-1 0 0,-1 0 0,1 0 1,-1 0-1,0 0 0,0 0 0,0-1 1,-1 1-1,1-1 0,-1 1 0,0-1 0,0 0 1,-1 0-1,0-1 0,1 1 0,-1 0 1,-9 5-1,-7 4 71,-1-1 1,0 0-1,-40 15 1,16-8 362,30-12-305,-28 13 1272,43-20-1377,0 0 0,0 0 1,0 0-1,0 0 0,0 0 0,0 0 1,0-1-1,0 1 0,0 0 0,0 0 1,0 0-1,0 0 0,0 0 0,0 0 0,0 0 1,0 0-1,0 0 0,-1 0 0,1 0 1,0 0-1,0 0 0,0 0 0,0 0 0,0 0 1,0 0-1,0 0 0,0-1 0,0 1 1,0 0-1,24-16 40,64-35-631,-54 34 375</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25.256"/>
    </inkml:context>
    <inkml:brush xml:id="br0">
      <inkml:brushProperty name="width" value="0.1" units="cm"/>
      <inkml:brushProperty name="height" value="0.1" units="cm"/>
      <inkml:brushProperty name="color" value="#008C3A"/>
    </inkml:brush>
  </inkml:definitions>
  <inkml:trace contextRef="#ctx0" brushRef="#br0">49 90 7714,'-48'6'2704,"54"-10"-2384,3 4-72,7-3 8,6-2-8,6-1-23,7-1-41,3-2-72,2 1-48,7 3-32,-2-2-16,-8 1-16,6-2 32,-11 2-80,-10-1-96,-9 2-345,-17 0-783,1 1 832</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39.388"/>
    </inkml:context>
    <inkml:brush xml:id="br0">
      <inkml:brushProperty name="width" value="0.025" units="cm"/>
      <inkml:brushProperty name="height" value="0.025" units="cm"/>
      <inkml:brushProperty name="color" value="#00A0D7"/>
    </inkml:brush>
  </inkml:definitions>
  <inkml:trace contextRef="#ctx0" brushRef="#br0">6 1 7378,'1'0'167,"0"1"0,-1 0 0,1-1 0,0 1 0,-1 0 0,1 0 0,-1 0 0,1 0 0,-1-1 0,1 1 0,-1 0 0,0 0 0,1 0 1,-1 0-1,0 0 0,0 0 0,0 0 0,0 0 0,0 0 0,0 0 0,0 0 0,0 0 0,0 0 0,0 0 0,0 0 0,-1 0 0,1 0 1,-1 2-1,-9 34-22,8-33 150,4-8-288,1 1 1,-1 0-1,1 0 1,0 0 0,0 1-1,0-1 1,0 1-1,0-1 1,1 1-1,4-2 1,-6 2-9,0 1 0,0 0 0,0 0 0,0 0 0,0 1 0,0-1 0,0 0 0,0 1 0,0 0 0,1-1 0,-1 1-1,0 0 1,0 0 0,1 0 0,-1 0 0,0 1 0,0-1 0,1 0 0,-1 1 0,0 0 0,0-1 0,0 1 0,0 0 0,0 0 0,0 0 0,0 1 0,0-1 0,-1 0 0,3 2 0,-4-2-1,1 0 0,-1-1 0,0 1 0,0-1 0,1 1 0,-1 0-1,0-1 1,0 1 0,0 0 0,0 0 0,0-1 0,0 1 0,0 0 0,0-1 0,0 1 0,0 0 0,0-1 0,0 1 0,0 0 0,-1-1 0,1 1 0,0 0 0,0-1 0,-1 1 0,1 0 0,-1-1 0,1 1 0,0-1 0,-1 1 0,1-1 0,-1 1 0,1-1 0,-2 1 0,-24 23-18,14-14 29,6-3 37,-15 18 110,20-24-129,1 0 1,-1 0 0,0-1 0,1 1 0,-1 0 0,0-1 0,0 1 0,1-1-1,-1 1 1,0-1 0,0 1 0,0-1 0,0 0 0,0 1 0,0-1 0,0 0-1,0 1 1,1-1 0,-1 0 0,0 0 0,0 0 0,0 0 0,-2 0 0,5-5-98,1 0 0,0 0 1,0 0-1,0 1 1,0 0-1,6-6 1,5-5-377,3 0 212</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25.594"/>
    </inkml:context>
    <inkml:brush xml:id="br0">
      <inkml:brushProperty name="width" value="0.1" units="cm"/>
      <inkml:brushProperty name="height" value="0.1" units="cm"/>
      <inkml:brushProperty name="color" value="#008C3A"/>
    </inkml:brush>
  </inkml:definitions>
  <inkml:trace contextRef="#ctx0" brushRef="#br0">48 29 6625,'-48'-29'2029,"59"87"-37,-5-7-1718,-3-1-1,-2 1 0,-7 66 1,2-51-221,0 81-350,4-165 187</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25.920"/>
    </inkml:context>
    <inkml:brush xml:id="br0">
      <inkml:brushProperty name="width" value="0.1" units="cm"/>
      <inkml:brushProperty name="height" value="0.1" units="cm"/>
      <inkml:brushProperty name="color" value="#008C3A"/>
    </inkml:brush>
  </inkml:definitions>
  <inkml:trace contextRef="#ctx0" brushRef="#br0">0 0 4881,'4'9'4222,"13"27"-3383,-14-19-623,0 0-1,-2 0 0,0 0 1,-1 26-1,1 39 151,6 94-124,-8-125-210,3 1 0,11 70 0,-13-119-41,2 3-11,-1-1 0,0 0 0,-1 1 1,1-1-1,-1 1 0,0-1 0,0 1 1,-2 5-1,-2-5-232,-3-11 106</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26.259"/>
    </inkml:context>
    <inkml:brush xml:id="br0">
      <inkml:brushProperty name="width" value="0.1" units="cm"/>
      <inkml:brushProperty name="height" value="0.1" units="cm"/>
      <inkml:brushProperty name="color" value="#008C3A"/>
    </inkml:brush>
  </inkml:definitions>
  <inkml:trace contextRef="#ctx0" brushRef="#br0">68 38 7698,'-68'-38'2632,"68"40"-2472,8 0-32,4 1-16,2 1-24,5-1-24,4-3-8,4 0-96,2 2-208,-5-1 168</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26.589"/>
    </inkml:context>
    <inkml:brush xml:id="br0">
      <inkml:brushProperty name="width" value="0.1" units="cm"/>
      <inkml:brushProperty name="height" value="0.1" units="cm"/>
      <inkml:brushProperty name="color" value="#008C3A"/>
    </inkml:brush>
  </inkml:definitions>
  <inkml:trace contextRef="#ctx0" brushRef="#br0">87 0 7130,'-87'90'2544,"87"-81"-2240,3 3-48,5-10-64,4 1-56,8-3 8,9-3 8,4 3-80,-1-6 0,1-3-8,-1 1-64,0 0-192,-9-2-280,-10 4 288</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26.928"/>
    </inkml:context>
    <inkml:brush xml:id="br0">
      <inkml:brushProperty name="width" value="0.1" units="cm"/>
      <inkml:brushProperty name="height" value="0.1" units="cm"/>
      <inkml:brushProperty name="color" value="#008C3A"/>
    </inkml:brush>
  </inkml:definitions>
  <inkml:trace contextRef="#ctx0" brushRef="#br0">1 257 7610,'27'-4'4524,"31"-4"-4726,121-43 503,-42 10-219,-133 40-92,34-7-91,0-1-1,-1-3 1,0 0 0,-1-3-1,-1-1 1,41-25 0,-53 20-1450,-9 4 668</inkml:trace>
  <inkml:trace contextRef="#ctx0" brushRef="#br0" timeOffset="1">431 167 6129,'-52'52'3402,"-6"4"-2457,1 3-1,-89 123 1,138-171-951,6-8-177,2-4-412,5-9 296</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27.254"/>
    </inkml:context>
    <inkml:brush xml:id="br0">
      <inkml:brushProperty name="width" value="0.1" units="cm"/>
      <inkml:brushProperty name="height" value="0.1" units="cm"/>
      <inkml:brushProperty name="color" value="#008C3A"/>
    </inkml:brush>
  </inkml:definitions>
  <inkml:trace contextRef="#ctx0" brushRef="#br0">0 0 7001,'14'6'2617,"-1"-1"-2097,2-2-88,-1 0-224,-2 0-88,13 4-72,-4-5 24,5 3-144,-5-5-192,-11-5 176</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27.574"/>
    </inkml:context>
    <inkml:brush xml:id="br0">
      <inkml:brushProperty name="width" value="0.1" units="cm"/>
      <inkml:brushProperty name="height" value="0.1" units="cm"/>
      <inkml:brushProperty name="color" value="#008C3A"/>
    </inkml:brush>
  </inkml:definitions>
  <inkml:trace contextRef="#ctx0" brushRef="#br0">13 17 7442,'-12'1'2520,"13"1"-2416,7-1-64,5 1 8,7 2 8,13-2 8,4-4 24,-1-4-24,5-3-160,-15-3 72</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27.927"/>
    </inkml:context>
    <inkml:brush xml:id="br0">
      <inkml:brushProperty name="width" value="0.1" units="cm"/>
      <inkml:brushProperty name="height" value="0.1" units="cm"/>
      <inkml:brushProperty name="color" value="#008C3A"/>
    </inkml:brush>
  </inkml:definitions>
  <inkml:trace contextRef="#ctx0" brushRef="#br0">188 2 5233,'0'0'86,"0"0"1,-1 0-1,1 0 1,0-1-1,0 1 0,-1 0 1,1 0-1,0 0 1,0 0-1,-1-1 0,1 1 1,0 0-1,-1 0 0,1 0 1,0 0-1,-1 0 1,1 0-1,0 0 0,0 0 1,-1 0-1,1 0 0,0 0 1,-1 0-1,1 0 1,0 0-1,0 0 0,-1 1 1,1-1-1,0 0 1,-1 0-1,1 0 0,0 0 1,0 0-1,-1 1 0,1-1 1,0 0-1,0 0 1,0 0-1,-1 1 0,1-1 1,0 0-1,0 0 0,-1 1 1,-9 17-519,6-9 720,-21 33-146,-32 42 0,52-77-133,-28 32 470,31-37-397,0-1-1,1 1 0,-1 0 0,0-1 0,0 1 1,0-1-1,0 0 0,-1 0 0,1 0 0,0 0 0,0 0 1,-1 0-1,1-1 0,0 1 0,-1-1 0,1 1 1,-4-1-1,41-12 928,79-4-900,152-25 41,-262 40-175,27-7 80,-30 7-86,0 1 1,0 0 0,0-1-1,0 1 1,0-1 0,0 0 0,0 1-1,0-1 1,0 1 0,0-1-1,-1 0 1,1 0 0,0 0-1,0 1 1,-1-1 0,1 0 0,-1 0-1,1 0 1,-1 0 0,1 0-1,-1 0 1,1 0 0,-1-2-1,0-9-221</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28.276"/>
    </inkml:context>
    <inkml:brush xml:id="br0">
      <inkml:brushProperty name="width" value="0.1" units="cm"/>
      <inkml:brushProperty name="height" value="0.1" units="cm"/>
      <inkml:brushProperty name="color" value="#008C3A"/>
    </inkml:brush>
  </inkml:definitions>
  <inkml:trace contextRef="#ctx0" brushRef="#br0">1 37 7634,'18'-37'3322,"-5"141"-3024,-5 27-69,-13 182 0,-12-227-379,17-80-368,13-25-2708</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28.606"/>
    </inkml:context>
    <inkml:brush xml:id="br0">
      <inkml:brushProperty name="width" value="0.1" units="cm"/>
      <inkml:brushProperty name="height" value="0.1" units="cm"/>
      <inkml:brushProperty name="color" value="#008C3A"/>
    </inkml:brush>
  </inkml:definitions>
  <inkml:trace contextRef="#ctx0" brushRef="#br0">0 47 7482,'46'-7'4161,"-5"0"-4339,60-7 294,-68 7-32,0 2 1,50-1 0,-75 6-83,0 0 0,0 0 0,0 1-1,-1 0 1,1 1 0,0 0 0,-1 0 0,1 0-1,-1 1 1,0 0 0,0 1 0,0 0-1,0 0 1,-1 0 0,11 9 0,-12-7 3,0 1 0,0 0 1,0 0-1,-1 0 0,0 0 0,0 1 1,-1 0-1,0 0 0,-1 0 0,1 0 1,-2 0-1,2 10 0,2 19 7,-1 53-1,-3-53-6,3 610 208,-5-636-209,2 0-3,-1 1 0,0-1 0,-1 0 0,-1 0 0,1 0 0,-2 0 1,0 0-1,0-1 0,-9 20 0,12-29-9,0-1 1,0 0-1,0 0 0,0 1 1,0-1-1,-1 0 0,1 0 1,0 0-1,0 1 0,0-1 1,0 0-1,-1 0 0,1 0 1,0 1-1,0-1 0,0 0 1,-1 0-1,1 0 0,0 0 1,0 0-1,-1 0 0,1 1 1,0-1-1,0 0 0,0 0 1,-1 0-1,1 0 0,0 0 1,-1 0-1,1 0 0,0 0 1,0 0-1,-1 0 0,1 0 1,0 0-1,0 0 0,-1-1 1,1 1-1,0 0 0,-1 0 1,-5-11-446,4 8 372,-10-26-273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39.757"/>
    </inkml:context>
    <inkml:brush xml:id="br0">
      <inkml:brushProperty name="width" value="0.025" units="cm"/>
      <inkml:brushProperty name="height" value="0.025" units="cm"/>
      <inkml:brushProperty name="color" value="#00A0D7"/>
    </inkml:brush>
  </inkml:definitions>
  <inkml:trace contextRef="#ctx0" brushRef="#br0">31 19 8178,'-29'4'3296,"27"-2"-1951,2-3-905,3 0-216,3 1-64,2-2-56,2 3-8,3-3-24,1 0-24,4-1-88,0-3-88,-2 1-208,-1 3-192,-8 0-1009,-3 4 1009</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28.938"/>
    </inkml:context>
    <inkml:brush xml:id="br0">
      <inkml:brushProperty name="width" value="0.1" units="cm"/>
      <inkml:brushProperty name="height" value="0.1" units="cm"/>
      <inkml:brushProperty name="color" value="#008C3A"/>
    </inkml:brush>
  </inkml:definitions>
  <inkml:trace contextRef="#ctx0" brushRef="#br0">84 81 8914,'-84'-38'2985,"95"39"-2897,7 1-56,6 8 16,2-10-16,1-1 0,2 1-8,8-5 8,-1 2-16,0-6-208,-5-5-177,-16-10 225</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29.300"/>
    </inkml:context>
    <inkml:brush xml:id="br0">
      <inkml:brushProperty name="width" value="0.1" units="cm"/>
      <inkml:brushProperty name="height" value="0.1" units="cm"/>
      <inkml:brushProperty name="color" value="#008C3A"/>
    </inkml:brush>
  </inkml:definitions>
  <inkml:trace contextRef="#ctx0" brushRef="#br0">249 37 4993,'-47'-37'2417,"46"37"-2354,1 0 0,-1 0 0,0 0 0,1 0 0,-1 0 0,1 0 0,-1 1 0,1-1 0,-1 0 0,0 0 0,1 0 0,-1 1 0,1-1 0,-1 0 0,1 1 0,0-1 0,-1 0 0,1 1 0,-1-1 0,1 0 0,-1 1 0,1-1 0,0 1 0,0-1 0,-1 1 0,1-1 0,0 1 0,-1-1 0,1 1 0,0-1 0,0 1 0,0 0 0,0-1 0,0 1 0,0-1 0,0 1 0,0-1 0,0 1 0,0 0 0,0-1 0,0 2 0,-4 35 178,3-27 74,-16 103 502,-34 124 1,45-217-802,-1 0 0,-18 35 0,21-47-88,-1 0 0,1 0 1,-1-1-1,-1 1 1,0-2-1,0 1 0,0 0 1,0-1-1,-9 5 0,1-8-152</inkml:trace>
  <inkml:trace contextRef="#ctx0" brushRef="#br0" timeOffset="1">112 372 6473,'10'6'2649,"2"-3"-1321,3 10-864,3-5-120,5 4-56,3 5-136,4-8-87,5 3-17,-3-6-104,-1 0-129,-9-3 137</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29.624"/>
    </inkml:context>
    <inkml:brush xml:id="br0">
      <inkml:brushProperty name="width" value="0.1" units="cm"/>
      <inkml:brushProperty name="height" value="0.1" units="cm"/>
      <inkml:brushProperty name="color" value="#008C3A"/>
    </inkml:brush>
  </inkml:definitions>
  <inkml:trace contextRef="#ctx0" brushRef="#br0">8 16 8978,'-7'15'3049,"11"-1"-2873,4-5-48,13-5-48,2 1-8,10-8-24,6-5-32,11-2 0,2-8-208,3-5 128</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30.004"/>
    </inkml:context>
    <inkml:brush xml:id="br0">
      <inkml:brushProperty name="width" value="0.1" units="cm"/>
      <inkml:brushProperty name="height" value="0.1" units="cm"/>
      <inkml:brushProperty name="color" value="#008C3A"/>
    </inkml:brush>
  </inkml:definitions>
  <inkml:trace contextRef="#ctx0" brushRef="#br0">157 0 7922,'-5'16'2741,"9"23"-2874,-2-24 312,-3-4-170,-1-1 1,0 1-1,-1 0 0,0-1 1,0 0-1,-1 0 0,-1 0 1,0 0-1,0-1 0,-1 1 1,-12 14-1,-7 16 46,5-7 5,8-12 37,0 0 1,1 0-1,-10 30 0,71-65 142,-4-6-240,57-21 23,-94 38-69,0 1-1,1-1 0,-1 2 0,0-1 0,1 1 0,-1 1 0,0 0 0,1 0 0,11 2 0,-20-2 42,0 0-1,0 0 0,0 0 0,-1 0 1,1 0-1,0 0 0,0 0 1,0 1-1,-1-1 0,1 0 0,0 0 1,0 1-1,-1-1 0,1 0 1,0 1-1,-1-1 0,1 1 0,-1-1 1,1 1-1,0-1 0,-1 1 0,1 0 1,-1-1-1,1 1 0,-1 0 1,0-1-1,1 1 0,-1 0 0,0 0 1,1-1-1,-1 1 0,0 0 1,0 0-1,0-1 0,1 1 0,-1 0 1,0 0-1,0 0 0,0-1 0,0 1 1,-1 0-1,1 0 0,0 0 1,0-1-1,0 1 0,-1 0 0,1 0 1,0-1-1,-1 1 0,1 0 0,0-1 1,-1 1-1,1 0 0,-1-1 1,-1 2-1,-41 41 0,28-29 26,-72 59 193,19-17 128,62-50-259,1 0-1,0 0 1,0 1-1,1-1 1,-8 15-1,15-20-64,1-1-1,-1 0 1,0 0-1,0 0 0,0 0 1,0 0-1,0-1 1,0 1-1,0-1 1,3-1-1,-3 1-3,33-7-110,-1-2 1,0-1-1,48-22 1,-62 20 66</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30.340"/>
    </inkml:context>
    <inkml:brush xml:id="br0">
      <inkml:brushProperty name="width" value="0.1" units="cm"/>
      <inkml:brushProperty name="height" value="0.1" units="cm"/>
      <inkml:brushProperty name="color" value="#008C3A"/>
    </inkml:brush>
  </inkml:definitions>
  <inkml:trace contextRef="#ctx0" brushRef="#br0">11 201 8458,'-11'9'3000,"11"-8"-2599,9 2-169,14-4-136,5-4-16,19-11 0,4-6-40,19-9 8,4-3-56,6-2-392,-14-2-985,-9 8 921</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30.675"/>
    </inkml:context>
    <inkml:brush xml:id="br0">
      <inkml:brushProperty name="width" value="0.1" units="cm"/>
      <inkml:brushProperty name="height" value="0.1" units="cm"/>
      <inkml:brushProperty name="color" value="#008C3A"/>
    </inkml:brush>
  </inkml:definitions>
  <inkml:trace contextRef="#ctx0" brushRef="#br0">44 62 7914,'-2'-12'321,"-5"-34"2163,6 43-1852,1 5-113,1 28-53,0 65 163,-16 131-1,3-69-554,3-40-965,9-130 622</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30.989"/>
    </inkml:context>
    <inkml:brush xml:id="br0">
      <inkml:brushProperty name="width" value="0.1" units="cm"/>
      <inkml:brushProperty name="height" value="0.1" units="cm"/>
      <inkml:brushProperty name="color" value="#008C3A"/>
    </inkml:brush>
  </inkml:definitions>
  <inkml:trace contextRef="#ctx0" brushRef="#br0">1 1 7794,'42'12'3662,"-35"-9"-3641,1 0 0,0 0 0,0-1 0,0-1 0,0 1 0,0-1 0,1-1 0,-1 1 0,0-1 0,0-1 0,12-1 0,-14 0-15,-1 1-1,0 1 1,1-1 0,-1 1 0,1 0 0,-1 0-1,1 1 1,-1 0 0,1-1 0,5 3-1,-9-2-3,0 0 0,0 0-1,-1 0 1,1-1 0,0 2-1,-1-1 1,1 0 0,-1 0-1,1 0 1,-1 1-1,0-1 1,1 1 0,-1-1-1,0 1 1,0-1 0,0 1-1,0 0 1,0 0 0,-1-1-1,1 1 1,0 0-1,-1 0 1,1 0 0,-1 0-1,0 0 1,0 0 0,0 0-1,0 0 1,0 0 0,0-1-1,-1 5 1,-4 122 99,3-33 15,-2 42-8,16 163-1,-9-191-74,-8-95-39,5-14 1,0 0 0,0 0-1,0-1 1,0 1 0,0 0-1,0 0 1,0 0 0,0 0-1,0-1 1,0 1 0,0 0-1,0 0 1,0 0-1,0 0 1,0 0 0,0-1-1,0 1 1,0 0 0,-1 0-1,1 0 1,0 0 0,0 0-1,0 0 1,0-1 0,0 1-1,0 0 1,-1 0 0,1 0-1,0 0 1,0 0 0,0 0-1,0 0 1,0 0 0,-1 0-1,1 0 1,0 0 0,0 0-1,0 0 1,0 0 0,-1 0-1,1 0 1,0 0-1,0 0 1,0 0 0,0 0-1,0 0 1,-1 0 0,1 0-1,0 0 1,0 0 0,0 0-1,0 0 1,0 0 0,-1 0-1,1 1 1,0-1 0,0 0-1,0 0 1,0 0 0,0 0-1,0 0 1,0 0 0,-1 1-1,-3-20-116</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31.309"/>
    </inkml:context>
    <inkml:brush xml:id="br0">
      <inkml:brushProperty name="width" value="0.1" units="cm"/>
      <inkml:brushProperty name="height" value="0.1" units="cm"/>
      <inkml:brushProperty name="color" value="#008C3A"/>
    </inkml:brush>
  </inkml:definitions>
  <inkml:trace contextRef="#ctx0" brushRef="#br0">41 77 8434,'-41'-76'2960,"44"83"-2615,8 2-273,1 2-16,2-2 0,-1 2 32,5-2-16,2-2-16,3 4-24,0-5-56,-8-4-465,-2-2-1767</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31.659"/>
    </inkml:context>
    <inkml:brush xml:id="br0">
      <inkml:brushProperty name="width" value="0.1" units="cm"/>
      <inkml:brushProperty name="height" value="0.1" units="cm"/>
      <inkml:brushProperty name="color" value="#008C3A"/>
    </inkml:brush>
  </inkml:definitions>
  <inkml:trace contextRef="#ctx0" brushRef="#br0">352 1 5737,'-106'130'2745,"100"-121"-377,6 0-2112,4 0-104,4-1 32,7-5-8,3 0 9,4-3-49,0 0-40,1 1-56,0 1 16,-5-4-224,-1-2-281,-7-8 289</inkml:trace>
  <inkml:trace contextRef="#ctx0" brushRef="#br0" timeOffset="1">17 501 7394,'-1'0'141,"0"0"0,0 0 0,1 1 0,-1-1 0,0 0 0,0 1 1,0-1-1,1 1 0,-1-1 0,0 1 0,0-1 0,1 1 0,-1 0 0,0-1 1,1 1-1,-1 0 0,1-1 0,-1 1 0,1 0 0,-1 0 0,1-1 0,0 1 1,-1 0-1,1 0 0,0 0 0,0 0 0,-1 0 0,1-1 0,0 1 1,0 2-1,2-2-66,-1 0 1,1-1 0,0 1-1,-1 0 1,1-1 0,0 0-1,-1 1 1,1-1-1,0 0 1,0 0 0,-1 0-1,1 0 1,3 0 0,68-8 69,131-42 393,-145 33-505,1 2-1,107-12 0,-79 20-8,-88 6-30,0 1-1,0 0 1,0 0-1,0 0 0,0 0 1,-1 0-1,1 0 1,0 0-1,0 0 1,0-1-1,0 1 1,0 0-1,0 0 0,0 0 1,0 0-1,0 0 1,0-1-1,0 1 1,0 0-1,0 0 1,0 0-1,0 0 0,0 0 1,0-1-1,0 1 1,0 0-1,0 0 1,0 0-1,0 0 0,0 0 1,0-1-1,0 1 1,0 0-1,0 0 1,0 0-1,0 0 1,0 0-1,0-1 0,1 1 1,-1 0-1,0 0 1,0 0-1,0 0 1,0 0-1,0 0 1,0 0-1,1 0 0,-1 0 1,0 0-1,0-1 1,0 1-1,0 0 1,0 0-1,0 0 1,1 0-1,-1 0 0,0 0 1,0 0-1,0 0 1,0 0-1,1 0 1,-1 0-1,0 0 1,-15-7-874,8 4 618,-12-8-167</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31.987"/>
    </inkml:context>
    <inkml:brush xml:id="br0">
      <inkml:brushProperty name="width" value="0.1" units="cm"/>
      <inkml:brushProperty name="height" value="0.1" units="cm"/>
      <inkml:brushProperty name="color" value="#008C3A"/>
    </inkml:brush>
  </inkml:definitions>
  <inkml:trace contextRef="#ctx0" brushRef="#br0">0 61 8538,'18'-60'2976,"-18"67"-2615,7 5-289,-1 5 40,-6 7 104,0 8 0,1 10 24,-1 8-80,3 4-88,-3 2 8,-4 1-72,-1-4 16,-1-4-112,6-13-176,-3-25-1465,6-8 1209</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0.110"/>
    </inkml:context>
    <inkml:brush xml:id="br0">
      <inkml:brushProperty name="width" value="0.025" units="cm"/>
      <inkml:brushProperty name="height" value="0.025" units="cm"/>
      <inkml:brushProperty name="color" value="#00A0D7"/>
    </inkml:brush>
  </inkml:definitions>
  <inkml:trace contextRef="#ctx0" brushRef="#br0">2 55 9074,'-2'2'3225,"8"0"-2881,6-2-96,6-1 0,3 0-16,1-3-16,1-2-16,2-2-112,4 0-32,0-1-32,-2-1-24,-5 6-152,-6 0-112,-11 2-272,-3 2-160,-4-1 456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32.356"/>
    </inkml:context>
    <inkml:brush xml:id="br0">
      <inkml:brushProperty name="width" value="0.1" units="cm"/>
      <inkml:brushProperty name="height" value="0.1" units="cm"/>
      <inkml:brushProperty name="color" value="#008C3A"/>
    </inkml:brush>
  </inkml:definitions>
  <inkml:trace contextRef="#ctx0" brushRef="#br0">0 1 8706,'58'10'3068,"79"3"-3018,-108-13-16,35 3 14,-62-2-48,0-1-1,-1 0 1,1 1 0,0-1 0,0 1 0,0 0-1,0 0 1,0 0 0,-1 0 0,1 0-1,0 0 1,-1 0 0,1 0 0,-1 0-1,1 1 1,-1-1 0,0 1 0,0-1 0,0 1-1,1 0 1,-1-1 0,-1 1 0,1 0-1,0 0 1,1 3 0,3 23 30,0 0 1,-2 1-1,-1-1 1,-2 31-1,-10 415 162,5-445-185,4-24-80,-1 1 1,1 0-1,0-1 0,1 1 0,0 0 1,0 0-1,1 8 0,3-15-1379,1-11 661</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32.693"/>
    </inkml:context>
    <inkml:brush xml:id="br0">
      <inkml:brushProperty name="width" value="0.1" units="cm"/>
      <inkml:brushProperty name="height" value="0.1" units="cm"/>
      <inkml:brushProperty name="color" value="#008C3A"/>
    </inkml:brush>
  </inkml:definitions>
  <inkml:trace contextRef="#ctx0" brushRef="#br0">102 20 8474,'-101'-20'2968,"111"31"-2583,12-2-257,3-5-48,10 8-8,0-9-24,6 0-8,4 2 0,-11-5-32,-1 6-272,-15-3 608,4 14-344</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33.049"/>
    </inkml:context>
    <inkml:brush xml:id="br0">
      <inkml:brushProperty name="width" value="0.1" units="cm"/>
      <inkml:brushProperty name="height" value="0.1" units="cm"/>
      <inkml:brushProperty name="color" value="#008C3A"/>
    </inkml:brush>
  </inkml:definitions>
  <inkml:trace contextRef="#ctx0" brushRef="#br0">8 9 8938,'-8'5'3081,"10"2"-2825,7 1-56,9-5 8,12 3 0,13-6-48,2-1-40,19 1-72,-11-5-48,-8-4-368,-1-2-320,-12-1 408</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33.379"/>
    </inkml:context>
    <inkml:brush xml:id="br0">
      <inkml:brushProperty name="width" value="0.1" units="cm"/>
      <inkml:brushProperty name="height" value="0.1" units="cm"/>
      <inkml:brushProperty name="color" value="#008C3A"/>
    </inkml:brush>
  </inkml:definitions>
  <inkml:trace contextRef="#ctx0" brushRef="#br0">34 83 9050,'-33'-6'3097,"51"9"-2889,11-2-184,6-2 32,9-4-40,-3-4 32,6-3-16,-2 1-8,-1-4-96,-2 4-144,-10 2-505,-6 2 457</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33.742"/>
    </inkml:context>
    <inkml:brush xml:id="br0">
      <inkml:brushProperty name="width" value="0.1" units="cm"/>
      <inkml:brushProperty name="height" value="0.1" units="cm"/>
      <inkml:brushProperty name="color" value="#008C3A"/>
    </inkml:brush>
  </inkml:definitions>
  <inkml:trace contextRef="#ctx0" brushRef="#br0">219 1 7850,'-1'6'381,"1"1"0,0 0 0,0-1 1,1 1-1,0-1 0,0 1 0,0-1 1,3 7-1,4 26-70,-3 92 148,-13 159 1,2-156-390,-19 245 204,16-267 106,5-94-41,-3-19 206,-12-34-289,-87-215-3015,80 197 1961</inkml:trace>
  <inkml:trace contextRef="#ctx0" brushRef="#br0" timeOffset="1">0 596 7186,'4'5'3008,"5"9"-1399,-2 2-1209,5 10-192,0 1-32,-2-2-72,5-1-16,0-4-160,0-2-192,5-8 176</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34.093"/>
    </inkml:context>
    <inkml:brush xml:id="br0">
      <inkml:brushProperty name="width" value="0.1" units="cm"/>
      <inkml:brushProperty name="height" value="0.1" units="cm"/>
      <inkml:brushProperty name="color" value="#008C3A"/>
    </inkml:brush>
  </inkml:definitions>
  <inkml:trace contextRef="#ctx0" brushRef="#br0">266 35 8898,'64'-34'2511,"-63"34"-2499,-1 0-1,1 0 1,-1-1-1,0 1 0,1 0 1,-1 0-1,1 0 1,-1 0-1,1 0 1,-1 0-1,1 0 1,-1 0-1,1 1 1,-1-1-1,1 0 1,-1 0-1,0 0 1,1 0-1,-1 0 0,1 1 1,-1-1-1,0 0 1,1 0-1,-1 1 1,0-1-1,1 0 1,-1 1-1,0-1 1,1 0-1,-1 1 1,0-1-1,0 1 1,1-1-1,-1 0 0,0 1 1,0-1-1,0 1 1,0-1-1,1 1 1,-1-1-1,0 1 1,0-1-1,0 0 1,0 1-1,0-1 1,0 1-1,0-1 1,0 1-1,0-1 0,-1 1 1,1-1-1,0 1 1,0-1-1,0 0 1,-1 1-1,-4 27-11,5-28 10,-8 24-1,-2-1-1,-1 0 0,0 0 1,-18 23-1,-13 27-6,11-10 17,13-22-55,-2-1 1,-1-2-1,-3 0 1,0-1-1,-42 47 1,63-81-17,3-3 39,-1 1-1,1-1 1,0 1 0,0-1 0,-1 0-1,1 1 1,0-1 0,-1 1-1,1-1 1,0 1 0,-1-1 0,1 0-1,-1 1 1,1-1 0,-1 0 0,1 1-1,-1-1 1,1 0 0,-1 0 0,1 0-1,-1 1 1,1-1 0,-1 0-1,1 0 1,-1 0 0,1 0 0,-1 0-1,0 0 1,1 0 0,-1 0 0,1 0-1,-1 0 1,1 0 0,-2-1-1,0-9-154</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34.427"/>
    </inkml:context>
    <inkml:brush xml:id="br0">
      <inkml:brushProperty name="width" value="0.1" units="cm"/>
      <inkml:brushProperty name="height" value="0.1" units="cm"/>
      <inkml:brushProperty name="color" value="#008C3A"/>
    </inkml:brush>
  </inkml:definitions>
  <inkml:trace contextRef="#ctx0" brushRef="#br0">100 1 6697,'-18'35'2513,"2"5"-1633,0 7-592,3 10 48,2 0 32,4-1-96,2 0 8,0-9-135,2-6-33,0-6-64,2-5-24,-1-10-16,2-5-56,5-9-329,-4-9 578,7-18-250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34.760"/>
    </inkml:context>
    <inkml:brush xml:id="br0">
      <inkml:brushProperty name="width" value="0.1" units="cm"/>
      <inkml:brushProperty name="height" value="0.1" units="cm"/>
      <inkml:brushProperty name="color" value="#008C3A"/>
    </inkml:brush>
  </inkml:definitions>
  <inkml:trace contextRef="#ctx0" brushRef="#br0">0 170 8554,'40'-94'3056,"-21"96"-2591,4-4-273,15 2-144,2-3-8,-1-1 8,3 4-48,-4-5 16,2 2-16,-11-3-56,-5-8-72,-5 2-264,0 0-297,-4-4 425</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35.118"/>
    </inkml:context>
    <inkml:brush xml:id="br0">
      <inkml:brushProperty name="width" value="0.1" units="cm"/>
      <inkml:brushProperty name="height" value="0.1" units="cm"/>
      <inkml:brushProperty name="color" value="#008C3A"/>
    </inkml:brush>
  </inkml:definitions>
  <inkml:trace contextRef="#ctx0" brushRef="#br0">0 1 7290,'9'24'3444,"1"1"-3072,17 54 324,-3-8-291,22 103-1,-22-16-216,19 94-65,-35-219-109,1-1 0,2 0 0,1-1 0,1 0 1,25 41-1,-35-67-7,0 0 0,0 0 0,1-1 0,0 1 0,0-1 0,5 5 0,-8-9-6,-1 1 1,1-1-1,0 1 1,0-1-1,-1 0 1,1 1-1,0-1 1,0 0-1,0 1 1,0-1-1,0 0 1,0 0-1,0 0 1,-1 0-1,1 0 1,0 0-1,0 0 1,0 0-1,0 0 1,0 0-1,0-1 1,0 1-1,-1 0 1,1-1-1,0 1 1,0 0-1,0-1 1,-1 1-1,1-1 1,0 1-1,0-1 1,-1 0-1,1 1 1,-1-1-1,1 0 1,0 1-1,-1-1 1,1 0 0,-1 0-1,0 0 1,1 1-1,-1-1 1,1 0-1,-1 0 1,0 0-1,0 0 1,1-1-1,3-14-11,1 0-1,-2 0 1,0 0-1,-1-1 1,0 1-1,-2-1 1,-1-19 0,1 4-86,-6-110-774,0 62 578</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35.455"/>
    </inkml:context>
    <inkml:brush xml:id="br0">
      <inkml:brushProperty name="width" value="0.1" units="cm"/>
      <inkml:brushProperty name="height" value="0.1" units="cm"/>
      <inkml:brushProperty name="color" value="#008C3A"/>
    </inkml:brush>
  </inkml:definitions>
  <inkml:trace contextRef="#ctx0" brushRef="#br0">0 1 7714,'0'7'2968,"3"6"-1863,5 8-865,1 6 16,3 11 96,-3 3-16,2-2-112,-2-2-80,-1-8-160,-2-7-152,-6-7-456,0-4 424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0.453"/>
    </inkml:context>
    <inkml:brush xml:id="br0">
      <inkml:brushProperty name="width" value="0.025" units="cm"/>
      <inkml:brushProperty name="height" value="0.025" units="cm"/>
      <inkml:brushProperty name="color" value="#00A0D7"/>
    </inkml:brush>
  </inkml:definitions>
  <inkml:trace contextRef="#ctx0" brushRef="#br0">47 3 8266,'-1'-1'111,"1"1"0,-1 0 0,0-1-1,0 1 1,0 0 0,0 0 0,0 0 0,1 0 0,-1-1 0,0 1 0,0 0 0,0 0 0,0 1 0,0-1-1,0 0 1,1 0 0,-1 0 0,0 0 0,0 1 0,0-1 0,0 1 0,1-1 0,-1 0 0,0 1 0,0-1-1,1 1 1,-1-1 0,0 1 0,0 1 0,-3 26 1662,3-6-1575,-15 67-1422,16-95 911</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45.859"/>
    </inkml:context>
    <inkml:brush xml:id="br0">
      <inkml:brushProperty name="width" value="0.1" units="cm"/>
      <inkml:brushProperty name="height" value="0.1" units="cm"/>
      <inkml:brushProperty name="color" value="#008C3A"/>
    </inkml:brush>
  </inkml:definitions>
  <inkml:trace contextRef="#ctx0" brushRef="#br0">366 21 7234,'49'-19'4026,"-61"18"-2717,-28 9-1213,1 2-1,0 1 0,1 3 0,1 0 1,0 3-1,-50 30 0,78-42-121,0 1-1,0 0 1,1 1-1,0-1 0,0 2 1,1-1-1,0 1 1,1 0-1,-8 10 1,14-17-19,0-1 0,0 1 0,0-1 0,0 1 0,0-1 0,-1 0 0,1 1 0,0-1 0,0 1 0,0-1 0,0 1 0,0-1 0,0 1 0,0-1 0,1 1 0,-1-1 0,0 0 0,0 1 0,0-1 0,0 1 0,1-1 0,-1 1 0,0-1 0,0 0 0,1 1 0,-1-1 0,0 0 0,1 1 0,-1-1 0,0 0 0,1 1 0,-1-1 0,0 0 0,1 0 0,-1 1 0,1-1 0,0-1-371</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46.206"/>
    </inkml:context>
    <inkml:brush xml:id="br0">
      <inkml:brushProperty name="width" value="0.1" units="cm"/>
      <inkml:brushProperty name="height" value="0.1" units="cm"/>
      <inkml:brushProperty name="color" value="#008C3A"/>
    </inkml:brush>
  </inkml:definitions>
  <inkml:trace contextRef="#ctx0" brushRef="#br0">174 0 3777,'45'34'1339,"-44"-32"-1241,-1 0 1,1 0 0,-1 0-1,0 0 1,0 1 0,0-1-1,0 0 1,0 0 0,-1 0-1,1 0 1,-1 1 0,1-1-1,-1 0 1,0 0-1,0 0 1,0 0 0,0 0-1,0 0 1,0-1 0,-3 4-1,0 4 401,-1-2-235,1 0 0,-1 0 0,0 0 0,0 0 0,-9 7 0,-11 14 245,9-9-196,-2 0-1,-26 22 1,-16 18 739,60-59-1042,-1 0-1,1 0 0,0 0 1,0 1-1,0-1 1,-1 0-1,1 0 0,0 0 1,0 1-1,0-1 1,0 0-1,0 0 0,0 1 1,-1-1-1,1 0 1,0 0-1,0 1 0,0-1 1,0 0-1,0 0 1,0 1-1,0-1 1,0 0-1,0 1 0,0-1 1,0 0-1,0 0 1,0 1-1,0-1 0,0 0 1,1 0-1,-1 1 1,0-1-1,0 0 0,0 0 1,0 1-1,0-1 1,1 0-1,-1 0 0,0 0 1,0 1-1,0-1 1,1 0-1,-1 0 0,0 0 1,0 0-1,0 0 1,1 1-1,-1-1 0,0 0 1,1 0-1,-1 0 1,0 0-1,0 0 1,1 0-1,-1 0 0,29 3 88,24-6-131,-43 1-14,1-1-1,0-1 1,-1 0 0,0 0 0,0-1-1,0 0 1,0-1 0,-1 0-1,0-1 1,13-10 0,5-4-413,-1 0 175</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46.603"/>
    </inkml:context>
    <inkml:brush xml:id="br0">
      <inkml:brushProperty name="width" value="0.1" units="cm"/>
      <inkml:brushProperty name="height" value="0.1" units="cm"/>
      <inkml:brushProperty name="color" value="#008C3A"/>
    </inkml:brush>
  </inkml:definitions>
  <inkml:trace contextRef="#ctx0" brushRef="#br0">321 1 4593,'0'0'3519,"0"2"-3068,-3 6-352,0 0 0,0 0 0,-1 0 0,0-1 0,0 1 0,-1-1 0,0 0-1,0-1 1,-1 1 0,1-1 0,-2 0 0,1 0 0,0-1 0,-1 0 0,0 0 0,0-1 0,-10 5 0,-24 17 345,2 1 0,1 2 1,-60 60-1,98-89-439,0 0-1,0 0 0,0 0 1,1 0-1,-1 0 0,0 0 1,0 0-1,1 0 1,-1 0-1,0 0 0,0 0 1,0 0-1,1 1 0,-1-1 1,0 0-1,0 0 1,0 0-1,0 0 0,1 1 1,-1-1-1,0 0 0,0 0 1,0 0-1,0 0 0,0 1 1,0-1-1,0 0 1,1 0-1,-1 1 0,0-1 1,0 0-1,0 0 0,0 0 1,0 1-1,0-1 1,0 0-1,0 0 0,0 1 1,0-1-1,0 0 0,0 0 1,0 0-1,0 1 0,-1-1 1,1 0-1,0 0 1,0 1-1,0-1 0,0 0 1,0 0-1,0 0 0,-1 0 1,1 1-1,0-1 0,0 0 1,0 0-1,0 0 1,-1 0-1,1 0 0,0 1 1,0-1-1,0 0 0,-1 0 1,1 0-1,0 0 1,0 0-1,25-3 97,-19 2-111,28-7 9,-1-3-1,0 0 1,0-2 0,-2-2-1,56-33 1,-8 5-960,-59 33 21,-3 3 418</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46.940"/>
    </inkml:context>
    <inkml:brush xml:id="br0">
      <inkml:brushProperty name="width" value="0.1" units="cm"/>
      <inkml:brushProperty name="height" value="0.1" units="cm"/>
      <inkml:brushProperty name="color" value="#008C3A"/>
    </inkml:brush>
  </inkml:definitions>
  <inkml:trace contextRef="#ctx0" brushRef="#br0">1 6 6113,'0'-6'5417,"7"26"-5208,15 37-49,-21-32-104,1 0 0,-1-5-24,2-2-64,-3-4-112,-3-2-169,-3-1-1991,-4-4 1664</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47.271"/>
    </inkml:context>
    <inkml:brush xml:id="br0">
      <inkml:brushProperty name="width" value="0.1" units="cm"/>
      <inkml:brushProperty name="height" value="0.1" units="cm"/>
      <inkml:brushProperty name="color" value="#008C3A"/>
    </inkml:brush>
  </inkml:definitions>
  <inkml:trace contextRef="#ctx0" brushRef="#br0">250 4 6177,'-1'-1'95,"0"1"-1,0-1 1,-1 1-1,1-1 1,-1 1-1,1 0 1,0 0-1,-1 0 0,1 0 1,-1 0-1,1 0 1,0 0-1,-1 0 1,1 1-1,0-1 1,-1 0-1,1 1 1,0-1-1,-1 1 1,1 0-1,-2 0 0,2 1 26,0 0-1,0 0 0,1 0 0,-1 0 0,1 0 1,-1 0-1,1 0 0,-1 0 0,1 0 0,0 1 0,0 2 1,-2 23 483,-4 22-9,5-31-344,-1 0 0,-8 32 0,5-37-72,0-1 0,0 1 1,-1-1-1,-16 23 0,18-29-92,-3 2 183,-7-18-108,-1-10-212,2-1 0,0 0 0,-11-23 0,-20-32-1567,29 55 1210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47.608"/>
    </inkml:context>
    <inkml:brush xml:id="br0">
      <inkml:brushProperty name="width" value="0.1" units="cm"/>
      <inkml:brushProperty name="height" value="0.1" units="cm"/>
      <inkml:brushProperty name="color" value="#008C3A"/>
    </inkml:brush>
  </inkml:definitions>
  <inkml:trace contextRef="#ctx0" brushRef="#br0">87 1 6697,'-87'12'2457,"89"-2"824,-2-8-3169,0 16-72,4 40-16,-4-40-8,4 0-8,0 0-24,2-3-184,0-6-176,6-1 208</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47.959"/>
    </inkml:context>
    <inkml:brush xml:id="br0">
      <inkml:brushProperty name="width" value="0.1" units="cm"/>
      <inkml:brushProperty name="height" value="0.1" units="cm"/>
      <inkml:brushProperty name="color" value="#008C3A"/>
    </inkml:brush>
  </inkml:definitions>
  <inkml:trace contextRef="#ctx0" brushRef="#br0">2 0 7298,'-2'14'2768,"2"3"-2248,0 1-200,3 5-120,2-7-128,-2-5-24,6-1-64,-3-2-96,-4-8 40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48.525"/>
    </inkml:context>
    <inkml:brush xml:id="br0">
      <inkml:brushProperty name="width" value="0.1" units="cm"/>
      <inkml:brushProperty name="height" value="0.1" units="cm"/>
      <inkml:brushProperty name="color" value="#008C3A"/>
    </inkml:brush>
  </inkml:definitions>
  <inkml:trace contextRef="#ctx0" brushRef="#br0">232 10 7346,'-9'-3'395,"8"2"-259,-1 0 1,1 0 0,-1 1-1,1-1 1,-1 0 0,1 1-1,-1 0 1,1-1 0,-1 1-1,0 0 1,1 0-1,-1 0 1,-3 0 0,4 1-95,0 0 1,1 0 0,-1 0-1,0 1 1,0-1-1,1 0 1,-1 1 0,0-1-1,1 0 1,-1 1 0,1-1-1,0 0 1,-1 1-1,1-1 1,0 1 0,0-1-1,0 1 1,0 1 0,-5 27 185,-1 0 1,-2-1 0,-1 1-1,-22 46 1,3-6 31,-16 20-104,33-71-116,1 0 0,0 0 0,2 1 0,-8 26 0,16-45-38,0 0 1,-1 0 0,1 0 0,-1 0 0,1 0 0,0-1 0,0 1 0,0 0-1,-1 0 1,1 0 0,0 0 0,0 0 0,0 0 0,0 0 0,1 0 0,-1 0-1,0 0 1,0 0 0,0-1 0,1 1 0,-1 0 0,0 0 0,1 0-1,-1 0 1,1-1 0,-1 1 0,1 0 0,0 0 0,-1-1 0,1 1 0,0 0-1,-1-1 1,2 1 0,0 0 2,0-1-1,0 0 0,0 0 1,0-1-1,0 1 0,0 0 1,0-1-1,0 1 0,0-1 1,0 1-1,-1-1 0,1 0 1,0 0-1,2-1 0,6-4 5,-1 0 0,0 0 1,0-1-1,-1 0 0,9-9 0,-12 9 0,17-22 36,-21 28-45,-1 1-1,0 0 1,0-1 0,1 1 0,-1 0-1,0-1 1,1 1 0,-1 0-1,0-1 1,1 1 0,-1 0-1,1 0 1,-1-1 0,0 1-1,1 0 1,-1 0 0,1 0-1,-1-1 1,1 1 0,-1 0 0,1 0-1,-1 0 1,0 0 0,1 0-1,-1 0 1,1 0 0,-1 0-1,1 0 1,-1 0 0,1 0-1,-1 1 1,1-1 0,-1 0-1,0 0 1,1 0 0,-1 1 0,1-1-1,-1 0 1,0 0 0,1 1-1,-1-1 1,0 0 0,1 1-1,-1-1 1,0 0 0,1 1-1,-1-1 1,0 0 0,0 1-1,1-1 1,-1 1 0,0-1 0,0 1-1,0-1 1,0 0 0,0 1-1,0-1 1,0 1 0,1-1-1,-1 1 1,-1 0 0,-8 28 22,5-11-17,-1 0 0,-1 0 0,-1-1 0,-1 1 0,0-1 0,-1-1 0,-12 18 0,8-13 12,11-18-7,1 0-1,-1 0 0,0 0 0,0 0 0,0-1 0,0 1 0,0-1 0,-1 1 0,-3 2 0,33-14 124,-20 8-129,-1 0 0,0-1-1,0 0 1,1 0 0,-1-1 0,-1 1 0,1-1 0,0-1-1,-1 1 1,6-5 0,1-3-27,-2 2-22,0 1 1,0-1-1,0 2 0,1-1 0,0 2 1,20-10-1,-21 18-1077,-13 4 754</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48.856"/>
    </inkml:context>
    <inkml:brush xml:id="br0">
      <inkml:brushProperty name="width" value="0.1" units="cm"/>
      <inkml:brushProperty name="height" value="0.1" units="cm"/>
      <inkml:brushProperty name="color" value="#008C3A"/>
    </inkml:brush>
  </inkml:definitions>
  <inkml:trace contextRef="#ctx0" brushRef="#br0">16 83 7330,'-8'9'2776,"1"-2"-2040,8 1-168,5-1-255,0-1-81,9-3-64,1-1-40,-1-7-64,3-7 8,6-4-48,1-6 24,5 0-152,-3-1-144,-6-1 136</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49.188"/>
    </inkml:context>
    <inkml:brush xml:id="br0">
      <inkml:brushProperty name="width" value="0.1" units="cm"/>
      <inkml:brushProperty name="height" value="0.1" units="cm"/>
      <inkml:brushProperty name="color" value="#008C3A"/>
    </inkml:brush>
  </inkml:definitions>
  <inkml:trace contextRef="#ctx0" brushRef="#br0">231 96 8362,'64'-95'2880,"-69"105"-2648,8 0-72,2 8-71,-1-2-33,0 0-40,0 0-113,7-7 258,-8-1-137</inkml:trace>
  <inkml:trace contextRef="#ctx0" brushRef="#br0" timeOffset="1">4 336 8194,'-3'4'2800,"7"-1"-2584,10 7-72,7-12-16,3-10-40,10 0-32,1-8 25,4-1-41,2 7-8,8-1-16,1-2 0,-8 5-80,-6-1-105,-7-4 298,-17 3-146</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0.774"/>
    </inkml:context>
    <inkml:brush xml:id="br0">
      <inkml:brushProperty name="width" value="0.025" units="cm"/>
      <inkml:brushProperty name="height" value="0.025" units="cm"/>
      <inkml:brushProperty name="color" value="#00A0D7"/>
    </inkml:brush>
  </inkml:definitions>
  <inkml:trace contextRef="#ctx0" brushRef="#br0">22 0 6897,'-2'16'5329,"-9"34"-4717,7-35 86,2 3-529,0 0 0,1 1 0,1-1 0,1 0 0,0 0 0,6 24 0,-4-18-168,0 0-1,-1 39 0,-3-62-553,-2-6-248,-2-9-1181,1 0 1056</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49.726"/>
    </inkml:context>
    <inkml:brush xml:id="br0">
      <inkml:brushProperty name="width" value="0.1" units="cm"/>
      <inkml:brushProperty name="height" value="0.1" units="cm"/>
      <inkml:brushProperty name="color" value="#008C3A"/>
    </inkml:brush>
  </inkml:definitions>
  <inkml:trace contextRef="#ctx0" brushRef="#br0">195 1 3033,'-87'97'1308,"86"-96"-1237,-1 0-1,1 0 1,0 0 0,0 1-1,0-1 1,0 0-1,1 1 1,-1-1 0,0 1-1,0-1 1,1 1 0,-1-1-1,1 1 1,-1 0 0,1-1-1,0 1 1,0-1 0,0 1-1,0 0 1,0-1 0,0 1-1,0 0 1,0-1 0,1 1-1,-1 0 1,1-1-1,-1 1 1,2 1 0,-2-3-16,-1 0 1,1 0-1,0 0 0,0 0 1,0 0-1,-1 0 1,1 0-1,0-1 0,0 1 1,0 0-1,-1 0 1,1 0-1,0 0 0,0 0 1,0 0-1,-1 0 1,1 0-1,0 0 0,0 0 1,-1 0-1,1 0 1,0 0-1,0 0 0,0 0 1,-1 0-1,1 1 1,0-1-1,0 0 0,0 0 1,-1 0-1,1 0 1,0 0-1,0 0 0,0 1 1,0-1-1,-1 0 0,1 0 1,0 0-1,0 0 1,0 1-1,0-1 0,0 0 1,0 0-1,0 0 1,-1 1-1,1-1 0,0 0 1,0 0-1,0 1 1,0-1-1,0 0 0,0 0 1,0 0-1,0 1 1,0-1-1,0 0 0,0 0 1,0 1-1,0-1 1,0 0-1,1 0 0,-1 0 1,0 1-1,0-1 1,0 0-1,0 0 0,0 1 1,-1-1-27,0 0 0,0 1 1,0-1-1,-1 1 0,1-1 1,0 1-1,0 0 0,0-1 0,0 1 1,0 0-1,0 0 0,0 0 1,0 0-1,0-1 0,0 1 0,-1 2 1,-5 4 52,-36 44 187,40-47-234,1 0-1,-1 0 0,1 0 1,0 0-1,0 0 1,1 0-1,-1 1 1,1-1-1,0 1 1,0-1-1,0 1 0,1-1 1,0 1-1,0-1 1,0 7-1,0-10-28,0-1-1,1 1 1,-1 0-1,0-1 1,0 1-1,0 0 1,1-1 0,-1 1-1,0-1 1,1 1-1,-1-1 1,0 1-1,1 0 1,-1-1-1,1 0 1,-1 1 0,0-1-1,1 1 1,-1-1-1,1 1 1,0-1-1,-1 0 1,1 1-1,-1-1 1,1 0 0,0 0-1,-1 0 1,2 1-1,22-6 70,26-24-44,-40 23-19,29-16-1,-6 3-85,49-36 1,-72 47 58,-1-1 0,0 1 0,0-2 0,-1 1 0,0-1 0,0 0 0,-1-1 0,10-20 0,-16 30 27,-1-1-1,1 1 0,0 0 1,0-1-1,0 1 0,-1 0 1,1-1-1,1 1 1,-1 0-1,0 0 0,0 0 1,0 0-1,1 0 1,-1 0-1,2-1 0,2 8 420,-6 16-186,-6 23-234,6-27-208,-1 0 0,-1 0 0,-1-1 0,0 1 0,-10 22 0,4-28-157</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50.057"/>
    </inkml:context>
    <inkml:brush xml:id="br0">
      <inkml:brushProperty name="width" value="0.1" units="cm"/>
      <inkml:brushProperty name="height" value="0.1" units="cm"/>
      <inkml:brushProperty name="color" value="#008C3A"/>
    </inkml:brush>
  </inkml:definitions>
  <inkml:trace contextRef="#ctx0" brushRef="#br0">134 0 6697,'-82'33'2273,"82"-32"-2194,-1-1-1,0 0 1,1 1-1,-1-1 1,0 0-1,1 1 1,-1-1 0,0 1-1,1-1 1,-1 1-1,1-1 1,-1 1 0,1 0-1,-1-1 1,1 1-1,0 0 1,-1-1 0,1 1-1,0 0 1,-1-1-1,1 1 1,0 0 0,0 0-1,0-1 1,0 1-1,-1 0 1,1 0-1,0-1 1,0 1 0,1 0-1,-1 0 1,0-1-1,0 1 1,0 0 0,0 0-1,1-1 1,0 2-1,0 11-130,-3 6 110,-2 1 1,-9 27 0,7-25-363,0 0 0,1 1 0,-2 36 0,8-54-1135,2-6 624</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50.396"/>
    </inkml:context>
    <inkml:brush xml:id="br0">
      <inkml:brushProperty name="width" value="0.1" units="cm"/>
      <inkml:brushProperty name="height" value="0.1" units="cm"/>
      <inkml:brushProperty name="color" value="#008C3A"/>
    </inkml:brush>
  </inkml:definitions>
  <inkml:trace contextRef="#ctx0" brushRef="#br0">33 0 6113,'-4'7'368,"1"0"0,0 0-1,0 0 1,1 0 0,0 0-1,0 0 1,0 1 0,1-1-1,1 0 1,-1 14 0,-2 8 410,3-24-711,-3 11 92,1 1 1,1-1-1,1 20 1,0-31-141,1-1 0,-1 0 1,1 0-1,0 0 1,0 0-1,0 0 1,1 0-1,-1 0 1,1 0-1,0 0 1,0-1-1,0 1 1,1-1-1,-1 1 1,1-1-1,0 0 1,0 0-1,3 3 1,-4-6-14,0 1 0,0 0 1,-1 0-1,1-1 0,0 1 1,0-1-1,0 0 1,0 1-1,0-1 0,-1 0 1,1 0-1,0 0 1,0 0-1,0-1 0,0 1 1,0 0-1,0-1 0,-1 0 1,1 1-1,0-1 1,0 0-1,-1 0 0,3-1 1,44-31 46,-30 20-18,-2 3-122,-1-1-1,0-1 1,22-21 0,-23 19-53</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50.977"/>
    </inkml:context>
    <inkml:brush xml:id="br0">
      <inkml:brushProperty name="width" value="0.1" units="cm"/>
      <inkml:brushProperty name="height" value="0.1" units="cm"/>
      <inkml:brushProperty name="color" value="#008C3A"/>
    </inkml:brush>
  </inkml:definitions>
  <inkml:trace contextRef="#ctx0" brushRef="#br0">114 107 7802,'18'-106'3983,"-23"146"-3654,1 1-1,4 72 1,1-48-179,0 58-77,-10 244 81,6-352 13,0-13 373,-6-30-152,-11-73-1710,-47-134 1,53 193 867</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51.361"/>
    </inkml:context>
    <inkml:brush xml:id="br0">
      <inkml:brushProperty name="width" value="0.1" units="cm"/>
      <inkml:brushProperty name="height" value="0.1" units="cm"/>
      <inkml:brushProperty name="color" value="#008C3A"/>
    </inkml:brush>
  </inkml:definitions>
  <inkml:trace contextRef="#ctx0" brushRef="#br0">200 40 7009,'-71'-40'2406,"124"60"344,-38-16-2693,0 1 0,0 0 0,0 1 0,-1 1 0,0 1 0,0 0 0,14 11 0,-27-19-56,26 29 10,-26-28-9,0 0 0,0 1-1,0-1 1,-1 0 0,1 1-1,0-1 1,0 1 0,-1 0 0,1-1-1,-1 1 1,0-1 0,1 1-1,-1 0 1,0-1 0,0 1-1,0 0 1,0-1 0,0 1-1,-1 0 1,1-1 0,0 1-1,-1 2 1,-8 16-12,5-9 13,-1-1 0,1-1 0,-2 1 0,1-1 0,-1 0 0,-13 15 0,-17 10 54,-2-2 1,-44 29-1,-28 22 171,108-81-224,-1 0-1,1 0 1,0 0 0,0 1 0,0-1 0,0 0 0,0 1-1,0 0 1,-1 3 0,3-6-6,0 0-1,0 1 1,0-1 0,-1 0-1,1 0 1,0 0 0,0 0-1,0 1 1,0-1 0,1 0-1,-1 0 1,0 0 0,0 1-1,0-1 1,0 0 0,0 0-1,0 0 1,0 0 0,0 1-1,0-1 1,0 0 0,0 0-1,0 0 1,1 0 0,-1 0-1,0 1 1,0-1 0,0 0-1,0 0 1,0 0 0,1 0-1,-1 0 1,0 0 0,0 0-1,0 0 1,0 0 0,1 1-1,-1-1 1,0 0 0,0 0-1,0 0 1,1 0 0,-1 0-1,0 0 1,0 0 0,1 0-1,21-6-272,93-45-2359,-60 28 1822</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51.725"/>
    </inkml:context>
    <inkml:brush xml:id="br0">
      <inkml:brushProperty name="width" value="0.1" units="cm"/>
      <inkml:brushProperty name="height" value="0.1" units="cm"/>
      <inkml:brushProperty name="color" value="#008C3A"/>
    </inkml:brush>
  </inkml:definitions>
  <inkml:trace contextRef="#ctx0" brushRef="#br0">140 0 6889,'-5'6'540,"1"-1"-1,0 1 0,0 0 0,1 0 0,-1 0 0,-2 8 1,-20 32 170,15-34-475,0 1 0,1 1-1,1 0 1,0 0 0,1 1-1,-11 26 1,18-37-221,0-1-1,0 0 0,0 1 1,0-1-1,1 1 0,-1-1 1,1 1-1,0 0 0,0-1 1,0 1-1,0-1 0,1 1 1,-1 0-1,1-1 0,0 0 1,0 1-1,0-1 0,1 1 1,-1-1-1,1 0 0,0 0 1,0 0-1,0 0 0,0 0 1,0 0-1,1-1 0,-1 1 1,1-1-1,0 0 0,0 1 1,0-1-1,0 0 0,0-1 1,0 1-1,0-1 1,1 1-1,5 1 0,11 3-9,1 0 0,0-1 0,0-1-1,0-1 1,44 0 0,-68-8-1082,2 4 804</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52.109"/>
    </inkml:context>
    <inkml:brush xml:id="br0">
      <inkml:brushProperty name="width" value="0.1" units="cm"/>
      <inkml:brushProperty name="height" value="0.1" units="cm"/>
      <inkml:brushProperty name="color" value="#008C3A"/>
    </inkml:brush>
  </inkml:definitions>
  <inkml:trace contextRef="#ctx0" brushRef="#br0">84 97 8634,'-84'-24'2624,"177"19"-941,-3 1-1503,0-3 0,92-22-1,-151 19-477,-28 3-268,-18 1-281,-12 3-845,-7 1 761</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52.442"/>
    </inkml:context>
    <inkml:brush xml:id="br0">
      <inkml:brushProperty name="width" value="0.1" units="cm"/>
      <inkml:brushProperty name="height" value="0.1" units="cm"/>
      <inkml:brushProperty name="color" value="#008C3A"/>
    </inkml:brush>
  </inkml:definitions>
  <inkml:trace contextRef="#ctx0" brushRef="#br0">1 5 4705,'0'-3'2601,"10"3"175,0-1-2096,2 1-224,1 6-80,-1 3-63,-5 0-17,0 3-96,4 0-24,-2 8-96,0-2-32,2 5-32,-7 0-8,1-5-48,-2 5-88,1-7-272,1-2-305,-2-17 425</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52.800"/>
    </inkml:context>
    <inkml:brush xml:id="br0">
      <inkml:brushProperty name="width" value="0.1" units="cm"/>
      <inkml:brushProperty name="height" value="0.1" units="cm"/>
      <inkml:brushProperty name="color" value="#008C3A"/>
    </inkml:brush>
  </inkml:definitions>
  <inkml:trace contextRef="#ctx0" brushRef="#br0">232 1 7138,'3'0'2664,"-1"4"-2048,-2 4-128,-2-8-104,1 0-32,-1 2-71,-10 17-25,-23 42-88,22-41-88,-3 2-32,-3 4-40,1 4-56,-7-4-88,-2 14-360,-2-12-73,-9 0 297</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3:53.206"/>
    </inkml:context>
    <inkml:brush xml:id="br0">
      <inkml:brushProperty name="width" value="0.1" units="cm"/>
      <inkml:brushProperty name="height" value="0.1" units="cm"/>
      <inkml:brushProperty name="color" value="#008C3A"/>
    </inkml:brush>
  </inkml:definitions>
  <inkml:trace contextRef="#ctx0" brushRef="#br0">0 454 7642,'6'-3'568,"-1"0"-1,0 0 1,1 0 0,-1 0 0,1 1 0,10-3 0,71-7-179,-43 8 18,0-5-226,-1-2-1,44-17 0,-47 13-140,1 3 1,53-9-1,-66 18-91,20-2 144,-35 1-527,-13 3 414,0 1-1,0 0 1,0 0 0,0 0 0,0 0-1,0 0 1,0 0 0,0-1 0,0 1-1,0 0 1,1 0 0,-1 0 0,0 0-1,0-1 1,0 1 0,0 0 0,0 0-1,0 0 1,0 0 0,0 0-1,0-1 1,0 1 0,-1 0 0,1 0-1,0 0 1,0 0 0,0 0 0,0-1-1,0 1 1,0 0 0,0 0 0,0 0-1,0 0 1,0 0 0,0 0 0,-1-1-1,1 1 1,0 0 0,0 0 0,0 0-1,0 0 1,0 0 0,0 0 0,-1 0-1,1 0 1,0 0 0,0 0 0,0 0-1,0 0 1,0 0 0,-1 0 0,1 0-1,0 0 1,-22-12-319</inkml:trace>
  <inkml:trace contextRef="#ctx0" brushRef="#br0" timeOffset="1">299 1 7466,'6'53'3566,"1"-3"-3238,-14 571 1463,4-517-1711,3-82-74,0-14-16,1 0 1,-2 0 0,1 0 0,-1 0-1,0 0 1,-1-1 0,-3 12 0,-6-65-1309,8 8 947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1.120"/>
    </inkml:context>
    <inkml:brush xml:id="br0">
      <inkml:brushProperty name="width" value="0.025" units="cm"/>
      <inkml:brushProperty name="height" value="0.025" units="cm"/>
      <inkml:brushProperty name="color" value="#00A0D7"/>
    </inkml:brush>
  </inkml:definitions>
  <inkml:trace contextRef="#ctx0" brushRef="#br0">1 8 8898,'15'-8'3113,"-13"17"-2897,-2-1-136,1 1-288,-1-1-144,-2-3-385,0 0-343,-2-2 736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0.593"/>
    </inkml:context>
    <inkml:brush xml:id="br0">
      <inkml:brushProperty name="width" value="0.1" units="cm"/>
      <inkml:brushProperty name="height" value="0.1" units="cm"/>
      <inkml:brushProperty name="color" value="#008C3A"/>
    </inkml:brush>
  </inkml:definitions>
  <inkml:trace contextRef="#ctx0" brushRef="#br0">0 5 7794,'43'-5'3913,"-40"11"-3713,-3 7 0,3 3 16,0 4 8,4 3-80,3-2-48,0 3-56,4 0-24,-5 7-240,-5 2-304,-4-10 328</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0.921"/>
    </inkml:context>
    <inkml:brush xml:id="br0">
      <inkml:brushProperty name="width" value="0.1" units="cm"/>
      <inkml:brushProperty name="height" value="0.1" units="cm"/>
      <inkml:brushProperty name="color" value="#008C3A"/>
    </inkml:brush>
  </inkml:definitions>
  <inkml:trace contextRef="#ctx0" brushRef="#br0">1 170 5761,'1'1'2857,"7"-5"-49,7 1-2391,6-5-17,5 2 40,1-5-128,5-1-40,6 0-144,0-9-56,3 6-32,0 1-16,-8-1-8,2 7-24,-15-5-176,-5 5-176,-14 1-360,-8-1 55,-8 2 361</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1.274"/>
    </inkml:context>
    <inkml:brush xml:id="br0">
      <inkml:brushProperty name="width" value="0.1" units="cm"/>
      <inkml:brushProperty name="height" value="0.1" units="cm"/>
      <inkml:brushProperty name="color" value="#008C3A"/>
    </inkml:brush>
  </inkml:definitions>
  <inkml:trace contextRef="#ctx0" brushRef="#br0">120 0 4809,'4'45'5608,"-1"8"-4513,-9 8-758,-2 0 0,-3-1 0,-35 108 0,-7 35-304,51-189-365,5-25 118,6-29 1509,2-8-614</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1.627"/>
    </inkml:context>
    <inkml:brush xml:id="br0">
      <inkml:brushProperty name="width" value="0.1" units="cm"/>
      <inkml:brushProperty name="height" value="0.1" units="cm"/>
      <inkml:brushProperty name="color" value="#008C3A"/>
    </inkml:brush>
  </inkml:definitions>
  <inkml:trace contextRef="#ctx0" brushRef="#br0">0 55 7554,'2'14'2808,"-1"4"-2304,1 8-32,-1 1 1,1 3-97,1-2-40,-2-6-168,6-3-40,-1-1-88,0-2-16,0 0-24,0-6-88,0-5-216,-3-2-160,0-12-1249,3 1 1161</inkml:trace>
  <inkml:trace contextRef="#ctx0" brushRef="#br0" timeOffset="1">181 1 7314,'-8'4'2648,"7"4"-2192,2 10-160,2 3-48,2 2-40,4 4-72,-5-4-40,2-2-40,1-3-112,-4-9-304,7-1-16,-10-16 160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1.955"/>
    </inkml:context>
    <inkml:brush xml:id="br0">
      <inkml:brushProperty name="width" value="0.1" units="cm"/>
      <inkml:brushProperty name="height" value="0.1" units="cm"/>
      <inkml:brushProperty name="color" value="#008C3A"/>
    </inkml:brush>
  </inkml:definitions>
  <inkml:trace contextRef="#ctx0" brushRef="#br0">386 1 4993,'1'3'220,"0"0"0,0 1 0,0-1 1,0 1-1,-1-1 0,1 0 0,-1 1 0,0-1 0,0 1 0,0-1 0,-1 1 1,1-1-1,-2 6 0,-18 49 404,9-30-202,6-15-372,-1 0 1,0-1 0,-1 1 0,0-1 0,-1-1 0,-1 1 0,1-1 0,-2-1-1,-14 14 1,-12 7 124,-60 38 0,62-47 624,1 3 0,-35 32 0,83-66-629,0 0 0,0 2 0,1-1-1,0 2 1,0 0 0,1 1 0,17-3 0,3-2-43,198-49-70,-187 48-172,-45 11 218,-1 0-82,0 0-1,0 0 0,-1 0 0,1-1 0,0 1 0,0-1 1,0 1-1,0-1 0,0 1 0,0-1 0,-1 0 0,1 0 0,0 0 1,0 0-1,-1 0 0,1 0 0,-1-1 0,1 1 0,-1 0 1,0-1-1,1 1 0,-1-1 0,0 1 0,0-1 0,0 0 1,0 0-1,0 1 0,-1-1 0,1 0 0,0 0 0,0-2 0,-1-16 719</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2.288"/>
    </inkml:context>
    <inkml:brush xml:id="br0">
      <inkml:brushProperty name="width" value="0.1" units="cm"/>
      <inkml:brushProperty name="height" value="0.1" units="cm"/>
      <inkml:brushProperty name="color" value="#008C3A"/>
    </inkml:brush>
  </inkml:definitions>
  <inkml:trace contextRef="#ctx0" brushRef="#br0">11 0 6177,'3'6'2753,"-2"5"-745,-2-4-1544,1 10 9,0 6 31,-3 7-80,3 6-16,-3 5-144,1-1-16,1-1-96,-2 1-64,1-7-48,2-1-32,3-9-24,0-5-104,-3-15-296,3-3-184,2-24 336</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2.623"/>
    </inkml:context>
    <inkml:brush xml:id="br0">
      <inkml:brushProperty name="width" value="0.1" units="cm"/>
      <inkml:brushProperty name="height" value="0.1" units="cm"/>
      <inkml:brushProperty name="color" value="#008C3A"/>
    </inkml:brush>
  </inkml:definitions>
  <inkml:trace contextRef="#ctx0" brushRef="#br0">0 94 8770,'43'-71'2619,"-43"70"-2595,1 0 1,0 0-1,0 0 1,0 0-1,0 0 0,-1 1 1,1-1-1,0 0 1,0 1-1,0-1 0,0 0 1,1 1-1,-1-1 1,0 1-1,0 0 0,0-1 1,0 1-1,0 0 0,1 0 1,-1 0-1,0 0 1,0 0-1,0 0 0,1 0 1,-1 0-1,0 0 1,0 1-1,0-1 0,0 0 1,0 1-1,0-1 1,1 1-1,-1-1 0,0 1 1,1 0-1,5 2 30,15 0 15,1 0-1,0-2 0,-1-1 0,1 0 1,0-2-1,43-8 0,-31 4-3,60-2 0,-93 9-64,0-1-1,0 0 1,0 1-1,-1-1 1,1 1-1,0-1 0,0 1 1,0 0-1,-1 0 1,1 0-1,0 0 0,-1 0 1,1 0-1,-1 1 1,1-1-1,-1 0 0,1 1 1,-1-1-1,0 1 1,0-1-1,0 1 1,0 0-1,0 0 0,0-1 1,0 1-1,-1 0 1,1 0-1,-1 0 0,1 0 1,0 3-1,1 9 13,0 0 0,-1 0 1,0 19-1,-1-13-8,8 166 52,11 520 78,-19-684-142,0-6-39,0-1-1,-1 0 0,-5 30 1,6-45 32,0 0 1,0 1-1,0-1 0,-1 0 1,1 0-1,0 1 0,0-1 1,0 0-1,0 1 0,0-1 1,0 0-1,0 0 1,0 1-1,0-1 0,-1 0 1,1 0-1,0 1 0,0-1 1,0 0-1,0 0 1,-1 0-1,1 0 0,0 1 1,0-1-1,-1 0 0,1 0 1,0 0-1,0 0 1,-1 0-1,1 1 0,0-1 1,0 0-1,-1 0 0,1 0 1,0 0-1,-1 0 0,1 0 1,0 0-1,0 0 1,-1 0-1,1 0 0,0 0 1,0 0-1,-1 0 0,1 0 1,0-1-1,-1 1 1,1 0-1,0 0 0,-6-13-212</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2.966"/>
    </inkml:context>
    <inkml:brush xml:id="br0">
      <inkml:brushProperty name="width" value="0.1" units="cm"/>
      <inkml:brushProperty name="height" value="0.1" units="cm"/>
      <inkml:brushProperty name="color" value="#008C3A"/>
    </inkml:brush>
  </inkml:definitions>
  <inkml:trace contextRef="#ctx0" brushRef="#br0">12 0 8706,'-7'9'3089,"2"-2"-2761,20 3-144,5 5 32,12-4-64,13-2-16,5-4-32,3-5-64,5 9-40,-17-8-96,-6 5-328,-11-1-313,-21-5 425</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3.313"/>
    </inkml:context>
    <inkml:brush xml:id="br0">
      <inkml:brushProperty name="width" value="0.1" units="cm"/>
      <inkml:brushProperty name="height" value="0.1" units="cm"/>
      <inkml:brushProperty name="color" value="#008C3A"/>
    </inkml:brush>
  </inkml:definitions>
  <inkml:trace contextRef="#ctx0" brushRef="#br0">15 323 8066,'-14'8'2872,"18"-1"-2480,12-2-120,15-2-103,9 0-33,16-3 0,2-6-32,-1 1-48,-1-4-32,-12 1-208,-7 1-185,-18-5 233</inkml:trace>
  <inkml:trace contextRef="#ctx0" brushRef="#br0" timeOffset="1">312 52 6545,'-16'-52'2625,"13"69"-1481,5 10-640,-5 5-24,-6 12-39,15 7-89,-5 2-48,-1 8-128,2-3-56,-13-2-88,7 3 16,4-6-32,-2-5-48,2-8-128,2-11-168,5-16 200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3.762"/>
    </inkml:context>
    <inkml:brush xml:id="br0">
      <inkml:brushProperty name="width" value="0.1" units="cm"/>
      <inkml:brushProperty name="height" value="0.1" units="cm"/>
      <inkml:brushProperty name="color" value="#008C3A"/>
    </inkml:brush>
  </inkml:definitions>
  <inkml:trace contextRef="#ctx0" brushRef="#br0">119 12 8162,'-78'-11'2888,"77"25"-2504,-4 4-128,2 11-79,3 7-49,-9 2-40,5-2-32,2 2-192,-7-4-201,2-10 193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1.452"/>
    </inkml:context>
    <inkml:brush xml:id="br0">
      <inkml:brushProperty name="width" value="0.025" units="cm"/>
      <inkml:brushProperty name="height" value="0.025" units="cm"/>
      <inkml:brushProperty name="color" value="#00A0D7"/>
    </inkml:brush>
  </inkml:definitions>
  <inkml:trace contextRef="#ctx0" brushRef="#br0">39 27 8450,'-39'17'3032,"39"-10"-2631,0 1-153,2 6 16,-1-1-96,1 2-64,0-2 0,0-3-168,0 1-112,-2-5-280,0-1-249,0-4 457</inkml:trace>
  <inkml:trace contextRef="#ctx0" brushRef="#br0" timeOffset="1">54 39 8026,'34'-19'4165,"-20"14"-3951,0 2 1,-1-1 0,1 1-1,1 1 1,15 0 0,-30 2-213,0 0-1,1 0 1,-1 0 0,0 0-1,1 0 1,-1 0 0,0 0 0,1 0-1,-1 0 1,0 0 0,1 0 0,-1 0-1,0 0 1,0 0 0,1 0-1,-1 0 1,0 1 0,1-1 0,-1 0-1,0 0 1,0 0 0,1 0-1,-1 1 1,0-1 0,0 0 0,1 0-1,-1 1 1,0-1 0,0 0 0,0 0-1,0 1 1,1-1 0,-1 0-1,0 1 1,0-1 0,0 0 0,0 1-1,0-1 1,0 0 0,0 1 0,0-1-1,0 0 1,0 1 0,0-1-1,-9 19-6,-20 14-619,14-23 5,-2 1 226</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4.105"/>
    </inkml:context>
    <inkml:brush xml:id="br0">
      <inkml:brushProperty name="width" value="0.1" units="cm"/>
      <inkml:brushProperty name="height" value="0.1" units="cm"/>
      <inkml:brushProperty name="color" value="#008C3A"/>
    </inkml:brush>
  </inkml:definitions>
  <inkml:trace contextRef="#ctx0" brushRef="#br0">68 149 8466,'-68'86'2872,"114"-78"-2664,1-8-23,10-8-9,8-4 24,-1-9-64,4 4-80,-4-10-32,-7-6-136,-11-10-280,-5 1-305,-11 2 401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4.549"/>
    </inkml:context>
    <inkml:brush xml:id="br0">
      <inkml:brushProperty name="width" value="0.1" units="cm"/>
      <inkml:brushProperty name="height" value="0.1" units="cm"/>
      <inkml:brushProperty name="color" value="#008C3A"/>
    </inkml:brush>
  </inkml:definitions>
  <inkml:trace contextRef="#ctx0" brushRef="#br0">2 17 7266,'0'4'222,"0"-1"1,0 1 0,1 0 0,-1-1 0,1 1 0,0 0 0,0-1 0,1 1 0,-1-1 0,1 0 0,-1 1 0,1-1 0,4 4 0,9 28-59,-15-33-158,0 0 0,0-1 1,0 1-1,0-1 0,0 1 1,-1 0-1,1-1 1,-1 1-1,1-1 0,-1 1 1,1-1-1,-1 1 0,0-1 1,0 1-1,0-1 1,0 0-1,0 0 0,0 1 1,0-1-1,0 0 0,0 0 1,-1 0-1,-1 1 1,-14 10 240,47-33 108,34-14-331,-39 23-13,-1-1 1,30-20 0,-45 25-13,-5 4-4,2 0-1,-1-1 0,0 2 1,1-1-1,0 0 1,6-2-1,-27 38-69,-1-9 205,-1-1 0,-1-1-1,-1 0 1,-1-2-1,-1 0 1,-32 23-1,52-39 226,10-4-239,19-6-111,-18 3-93,0 0 1,0-1-1,0 0 0,-1-1 0,1 0 0,-2 0 0,1-1 0,-1-1 0,0 1 0,0-1 0,11-16 0,-12 13-184</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4.879"/>
    </inkml:context>
    <inkml:brush xml:id="br0">
      <inkml:brushProperty name="width" value="0.1" units="cm"/>
      <inkml:brushProperty name="height" value="0.1" units="cm"/>
      <inkml:brushProperty name="color" value="#008C3A"/>
    </inkml:brush>
  </inkml:definitions>
  <inkml:trace contextRef="#ctx0" brushRef="#br0">10 1 7330,'-10'1'2640,"15"1"-2176,-2-2 704,3 1-871,8 4-65,34 24-120,-36-16-72,-13 6-40,5-4-72,-2 6-376,-1 2-89,-1-13 289</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5.233"/>
    </inkml:context>
    <inkml:brush xml:id="br0">
      <inkml:brushProperty name="width" value="0.1" units="cm"/>
      <inkml:brushProperty name="height" value="0.1" units="cm"/>
      <inkml:brushProperty name="color" value="#008C3A"/>
    </inkml:brush>
  </inkml:definitions>
  <inkml:trace contextRef="#ctx0" brushRef="#br0">0 205 7370,'116'-109'2476,"-109"102"-2351,1 1 0,0 0 0,0 0 0,1 1-1,-1 0 1,1 1 0,0 0 0,0 0 0,1 1 0,-1 0 0,18-3 0,-6 2 38,23-7-50,0 3 1,1 2-1,0 2 0,0 1 1,-1 3-1,56 6 0,-98-6-110,0 1-1,0-1 0,0 0 0,0 1 1,-1 0-1,1-1 0,0 1 0,0 0 1,-1 0-1,1 0 0,0 0 1,-1 0-1,1 0 0,-1 0 0,0 1 1,1-1-1,-1 1 0,0-1 1,0 1-1,0-1 0,0 1 0,0 0 1,0-1-1,0 1 0,0 0 0,-1 0 1,1-1-1,0 4 0,0 3 8,-1 1 0,1 0 0,-1 0-1,-1 0 1,-1 9 0,-1 12 45,2-15-16,-2 1 0,1-1 0,-10 26 0,-4 29 25,14-55-70,-1 13-30,-1-1-1,-11 37 0,14-58-33,-1 1 1,0-1-1,-1 0 0,0 0 0,1-1 0,-2 1 0,1 0 0,-1-1 0,0 0 0,0 0 0,0 0 0,-1 0 0,0-1 0,0 0 0,-10 7 0,-21 4-266</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5.601"/>
    </inkml:context>
    <inkml:brush xml:id="br0">
      <inkml:brushProperty name="width" value="0.1" units="cm"/>
      <inkml:brushProperty name="height" value="0.1" units="cm"/>
      <inkml:brushProperty name="color" value="#008C3A"/>
    </inkml:brush>
  </inkml:definitions>
  <inkml:trace contextRef="#ctx0" brushRef="#br0">1 16 10474,'1'1'5,"0"0"0,0 0 0,0 0 0,0 0 0,-1 0 0,1 0 0,0 0 0,-1 0 0,1 0 0,0 0 0,-1 0 0,1 0 0,-1 1 0,0-1 0,1 0 0,-1 0 0,0 1 0,0-1 0,0 0 0,0 0 0,0 1 0,0-1 0,0 2 0,3 19-19,-3-23 24,0 0 0,0 0 0,1 0 0,-1 0 0,0 0 0,1 0 0,-1 0 1,1 0-1,-1 0 0,1 0 0,-1 0 0,1 0 0,0 1 0,0-1 0,-1 0 1,1 0-1,0 1 0,0-1 0,0 0 0,0 1 0,-1-1 0,1 1 0,0-1 1,0 1-1,0-1 0,0 1 0,2-1 0,2-1-11,4-4 21,0 1 0,0 1 0,0 0-1,1 0 1,-1 1 0,1 0 0,0 0-1,0 1 1,0 1 0,10-1 0,57-4 66,-88 11-24,1 0 0,-1 0 0,1 1-1,1 0 1,-1 1 0,-11 11-1,14-12-19,0 0 0,1 0 0,0 1 0,0 0 0,1 0 0,-1 1-1,1-1 1,-5 13 0,9-19-38,-1 13-8,2-13-1,0-1-1,0 0 0,0 0 0,0 1 0,1-1 0,-1 0 1,0 0-1,0 1 0,0-1 0,1 0 0,-1 0 0,0 0 0,0 1 1,1-1-1,-1 0 0,0 0 0,0 0 0,1 0 0,-1 0 1,0 0-1,0 0 0,1 1 0,-1-1 0,0 0 0,1 0 0,-1 0 1,0 0-1,1 0 0,-1 0 0,0 0 0,0-1 0,1 1 1,-1 0-1,0 0 0,1 0 0,-1 0 0,0 0 0,0 0 0,1 0 1,-1-1-1,0 1 0,0 0 0,1 0 0,-1 0 0,0-1 0,19-10-122</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6.063"/>
    </inkml:context>
    <inkml:brush xml:id="br0">
      <inkml:brushProperty name="width" value="0.1" units="cm"/>
      <inkml:brushProperty name="height" value="0.1" units="cm"/>
      <inkml:brushProperty name="color" value="#008C3A"/>
    </inkml:brush>
  </inkml:definitions>
  <inkml:trace contextRef="#ctx0" brushRef="#br0">1 1 8250,'30'0'730,"-10"1"-199,1 0-1,-1 1 1,0 1 0,25 6-1,8 0-426,-44-9-80,0 1-1,0 0 0,0 1 0,0 0 1,-1 0-1,1 1 0,-1 0 0,14 7 1,-22-10-23,1 1 0,-1-1 0,1 1 0,-1-1 0,1 1 0,-1 0 0,1-1 0,-1 1 0,1 0 0,-1-1 0,0 1 0,0 0 0,1-1 0,-1 1 0,0 0 0,0 0 0,0-1 0,0 1 0,0 0 0,0 0 0,0-1 0,0 1 0,0 0 0,0 0 0,0-1 0,0 1 0,0 0 0,-1 0 0,1-1 0,0 1 0,-1 0 0,1-1 0,0 1 0,-1 0 0,1-1 0,-1 1 0,1-1 0,-1 1 0,0 0 0,-28 27 40,18-19-34,-7 7 2,-1-1 0,-1 0 1,-22 12-1,17-11 28,-35 28 1,58-43-16,0 0 0,1 0 1,-1 0-1,1 1 0,-1-1 1,1 1-1,0-1 0,-1 1 1,1-1-1,0 1 0,0 0 1,0-1-1,0 1 0,0 0 1,1 0-1,-1 0 0,1 0 1,-1 0-1,1 0 0,-1 0 1,1 0-1,0 0 1,0 0-1,0 0 0,0 0 1,0 0-1,1 0 0,0 3 1,0-3-10,1-1 0,-1 0 0,0 1 0,1-1 0,-1 0 1,1 0-1,-1 0 0,1 0 0,0 0 0,-1 0 0,1 0 1,0-1-1,0 1 0,-1-1 0,1 1 0,0-1 0,0 0 1,0 1-1,0-1 0,0 0 0,0 0 0,-1-1 0,1 1 0,0 0 1,0 0-1,0-1 0,0 0 0,-1 1 0,4-2 0,113-35-842,-112 34 198,-8-2 272</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6.427"/>
    </inkml:context>
    <inkml:brush xml:id="br0">
      <inkml:brushProperty name="width" value="0.1" units="cm"/>
      <inkml:brushProperty name="height" value="0.1" units="cm"/>
      <inkml:brushProperty name="color" value="#008C3A"/>
    </inkml:brush>
  </inkml:definitions>
  <inkml:trace contextRef="#ctx0" brushRef="#br0">89 1 7162,'-69'100'2235,"55"-69"-1049,19-18-766,-2-5-27,-1 14-60,-1 1 1,-2-1-1,0 1 0,-6 26 1,-1 25-424,10-63-178,4-22 1226,-1-10-458</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6.776"/>
    </inkml:context>
    <inkml:brush xml:id="br0">
      <inkml:brushProperty name="width" value="0.1" units="cm"/>
      <inkml:brushProperty name="height" value="0.1" units="cm"/>
      <inkml:brushProperty name="color" value="#008C3A"/>
    </inkml:brush>
  </inkml:definitions>
  <inkml:trace contextRef="#ctx0" brushRef="#br0">0 20 8626,'11'-3'909,"0"-1"0,0 2 1,22-4-1,73 2-1032,-92 4 339,-13 0-214,1 0 0,-1 0 0,1 0-1,0 0 1,-1 0 0,1 0 0,0 0 0,-1 1 0,1-1 0,0 1 0,-1-1-1,1 1 1,-1 0 0,1 0 0,-1-1 0,0 1 0,1 0 0,-1 0 0,0 0-1,1 0 1,-1 1 0,0-1 0,0 0 0,0 1 0,0-1 0,0 0-1,0 1 1,-1-1 0,1 1 0,0-1 0,-1 1 0,1-1 0,0 4 0,0 3 21,-1 1 1,0 0-1,0-1 1,-1 1-1,-2 13 1,-2 16 106,10 149 226,0 19-352,-9-188-299,-1-17-115,-2-13-60,-6-25 108</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7.106"/>
    </inkml:context>
    <inkml:brush xml:id="br0">
      <inkml:brushProperty name="width" value="0.1" units="cm"/>
      <inkml:brushProperty name="height" value="0.1" units="cm"/>
      <inkml:brushProperty name="color" value="#008C3A"/>
    </inkml:brush>
  </inkml:definitions>
  <inkml:trace contextRef="#ctx0" brushRef="#br0">4 0 7642,'-3'7'3008,"7"3"-1663,4 2-1113,7 0-160,-1 1 32,2-7-24,15-2-32,-13-4-80,9 0-152,2 0-481,-26 0 449</inkml:trace>
  <inkml:trace contextRef="#ctx0" brushRef="#br0" timeOffset="1">83 97 8466,'-81'46'2856,"97"-45"-2712,3-1-56,9-1-48,2-1 16,-3-5-40,3-1-16,-5-1-112,4 2-256,-13-2 232</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7.444"/>
    </inkml:context>
    <inkml:brush xml:id="br0">
      <inkml:brushProperty name="width" value="0.1" units="cm"/>
      <inkml:brushProperty name="height" value="0.1" units="cm"/>
      <inkml:brushProperty name="color" value="#008C3A"/>
    </inkml:brush>
  </inkml:definitions>
  <inkml:trace contextRef="#ctx0" brushRef="#br0">81 29 6937,'-44'-29'2258,"44"29"-2223,-1 0 0,1 0 0,-1 0 0,0 0 0,1 0-1,-1 0 1,1 0 0,-1 1 0,0-1 0,1 0 0,-1 0-1,1 0 1,-1 0 0,1 1 0,-1-1 0,1 0 0,-1 1 0,1-1-1,-1 0 1,1 1 0,-1-1 0,1 1 0,-1-1 0,1 1-1,0-1 1,-1 1 0,1-1 0,0 1 0,-1-1 0,1 1-1,0-1 1,0 1 0,0-1 0,-1 1 0,1 0 0,0-1 0,0 1-1,0-1 1,0 1 0,0 0 0,0-1 0,0 1 0,0-1-1,1 2 1,-3 31 572,2-31-489,1 47 813,-4 75-257,3-110-815,0 9 271,0-23-176,0 0 0,0 0 0,0 0 0,-1 0 0,1 0 0,0 0-1,0-1 1,0 1 0,0 0 0,0 0 0,-1 0 0,1 0 0,0 0 0,0 0 0,0 0 0,-1 0-1,1 0 1,0 0 0,0 0 0,0 0 0,0 0 0,-1 0 0,1 0 0,0 0 0,0 0 0,0 0 0,0 0-1,-1 0 1,1 0 0,0 0 0,0 1 0,0-1 0,0 0 0,-1 0 0,1 0 0,0 0 0,0 0-1,0 0 1,0 0 0,0 1 0,0-1 0,0 0 0,-1 0 0,1 0 0,0 0 0,0 1 0,0-1 0,0 0-1,0 0 1,0 0 0,0 0 0,0 1 0,0-1 0,0 0 0,0 0 0,0 0 0,0 0 0,0 1-1,0-1 1,0 0 0,0 0 0,0 0 0,0 1 0,0-1 0,0 0 0,0 0 0,0 0 0,1 0 0,-1 1-1,-11-18-1062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1.788"/>
    </inkml:context>
    <inkml:brush xml:id="br0">
      <inkml:brushProperty name="width" value="0.025" units="cm"/>
      <inkml:brushProperty name="height" value="0.025" units="cm"/>
      <inkml:brushProperty name="color" value="#00A0D7"/>
    </inkml:brush>
  </inkml:definitions>
  <inkml:trace contextRef="#ctx0" brushRef="#br0">63 9 6809,'-24'15'2729,"25"-10"-1513,0 4-832,-1-2 8,-2 4 41,0 0-25,-1 1-72,-1 0-80,-1 0-152,0-1-56,0-4-208,0 0-152,0-4-448,1-3 455</inkml:trace>
  <inkml:trace contextRef="#ctx0" brushRef="#br0" timeOffset="1">75 24 7554,'12'-7'2968,"3"1"-1952,-3 1-631,3 5-129,-3 1-112,-6-1-64,2 0-32,-7-2-168,1 1-104,-2-3-433,-2 4 385</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7.772"/>
    </inkml:context>
    <inkml:brush xml:id="br0">
      <inkml:brushProperty name="width" value="0.1" units="cm"/>
      <inkml:brushProperty name="height" value="0.1" units="cm"/>
      <inkml:brushProperty name="color" value="#008C3A"/>
    </inkml:brush>
  </inkml:definitions>
  <inkml:trace contextRef="#ctx0" brushRef="#br0">5 11 8650,'-3'-6'2896,"2"1"-2792,5 5-47,2 16-2554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8.193"/>
    </inkml:context>
    <inkml:brush xml:id="br0">
      <inkml:brushProperty name="width" value="0.1" units="cm"/>
      <inkml:brushProperty name="height" value="0.1" units="cm"/>
      <inkml:brushProperty name="color" value="#008C3A"/>
    </inkml:brush>
  </inkml:definitions>
  <inkml:trace contextRef="#ctx0" brushRef="#br0">24 0 7722,'-14'89'2236,"13"-85"-2174,1 0 0,-1 0 0,1 0 1,0 0-1,0 1 0,0-1 0,1 0 0,0 0 0,0 0 0,0 0 0,0 0 1,0 0-1,1 0 0,0 0 0,-1-1 0,2 1 0,-1 0 0,4 4 0,0-3-71,-1 0-1,1 0 1,1 0-1,-1-1 1,1 0-1,13 6 1,-13-6-62,-67 39-493,58-42 616,-1 1 0,1-1-1,0 1 1,0 0 0,0 0 0,0 0 0,0 0 0,1 1-1,-1-1 1,0 0 0,1 1 0,0-1 0,0 1 0,0-1 0,0 1-1,0 0 1,0-1 0,0 1 0,1 0 0,0 0 0,-1 0-1,1-1 1,0 1 0,1 0 0,-1 0 0,0 0 0,1-1 0,-1 1-1,1 0 1,0-1 0,1 5 0,-1-6 229,28 18-205,-26-17-71,33 21-12,-34-22 10,0 0 0,0 0-1,0 1 1,0-1 0,0 1 0,0 0 0,-1-1 0,1 1-1,-1 0 1,1 0 0,-1 0 0,0 0 0,0 0 0,2 5-1,-4-4 3,0-1 1,0 1-1,0-1 0,-1 0 0,1 1 0,-1-1 0,1 0 0,-1 0 0,0 0 0,0 0 0,1 0 1,-2 0-1,-3 3 0,-33 23-18,33-24 29,4-3 24,0 0 0,0 1-1,-1-1 1,1 1 0,0 0 0,0-1 0,1 1 0,-1 0-1,0 0 1,0 0 0,1 1 0,0-1 0,-1 0 0,1 0-1,0 1 1,0-1 0,0 1 0,0-1 0,1 1-1,-1 0 1,0 4 0,2-4-8,1-1 0,-1 0 1,1 1-1,-1-1 0,1 0 0,0 0 0,0 0 0,0 0 1,0 0-1,0 0 0,0 0 0,0-1 0,1 1 0,-1-1 1,1 0-1,-1 0 0,4 2 0,25 9 106,0 0 1,0-2-1,1-2 0,57 8 0,41 11-25,-103-20-145,1-1 0,0-1 0,28 1-1,-42-5-134,0-1-1,0 0 0,-1-1 1,1-1-1,-1 0 0,1-1 1,-1 0-1,17-7 0,6-8-234</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8.545"/>
    </inkml:context>
    <inkml:brush xml:id="br0">
      <inkml:brushProperty name="width" value="0.1" units="cm"/>
      <inkml:brushProperty name="height" value="0.1" units="cm"/>
      <inkml:brushProperty name="color" value="#008C3A"/>
    </inkml:brush>
  </inkml:definitions>
  <inkml:trace contextRef="#ctx0" brushRef="#br0">75 55 9194,'-68'-55'3209,"62"61"-2841,6 5-160,3 13-80,0 7-8,0 11-16,6 10-32,-9-5-40,6 0-72,1-8-280,-7-13-240,9-8 320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8.889"/>
    </inkml:context>
    <inkml:brush xml:id="br0">
      <inkml:brushProperty name="width" value="0.1" units="cm"/>
      <inkml:brushProperty name="height" value="0.1" units="cm"/>
      <inkml:brushProperty name="color" value="#008C3A"/>
    </inkml:brush>
  </inkml:definitions>
  <inkml:trace contextRef="#ctx0" brushRef="#br0">1 1 8410,'4'0'276,"0"0"0,0 0 0,0 0 0,0 0 0,0 1 0,-1 0 0,1-1 0,0 2 0,0-1 1,0 0-1,-1 1 0,1-1 0,-1 1 0,6 4 0,49 40-264,-19-14 370,-30-26-358,0 0 0,-1 0-1,1 1 1,-1 0 0,-1 1-1,9 9 1,-14-14-22,0 0 0,-1 0 1,1 1-1,-1-1 0,1 1 0,-1-1 0,0 1 0,0-1 1,0 1-1,-1 0 0,0 0 0,1-1 0,-1 1 0,0 0 1,-1-1-1,1 1 0,-1 0 0,1-1 0,-1 1 0,0 0 1,-2 3-1,-12 29 216,-2 0 0,-1-1 1,-1-1-1,-2 0 0,-2-2 1,-31 36-1,39-51 594</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9.229"/>
    </inkml:context>
    <inkml:brush xml:id="br0">
      <inkml:brushProperty name="width" value="0.1" units="cm"/>
      <inkml:brushProperty name="height" value="0.1" units="cm"/>
      <inkml:brushProperty name="color" value="#008C3A"/>
    </inkml:brush>
  </inkml:definitions>
  <inkml:trace contextRef="#ctx0" brushRef="#br0">84 88 8178,'-36'-85'3104,"40"82"-2039,19 11-945,-6-8-24,1-2 16,-2 5-56,4-3 8,-2 9-48,-1 2-264,-2-8-256,-4 7 288</inkml:trace>
  <inkml:trace contextRef="#ctx0" brushRef="#br0" timeOffset="1">2 214 8474,'-1'3'2888,"11"-3"-2680,4 0-55,10 0 111,-3 0 16,4 0-32,-1-3-48,-6-2-112,-1-4-88,-5 5-176,0-1-184,-9 0 200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9.574"/>
    </inkml:context>
    <inkml:brush xml:id="br0">
      <inkml:brushProperty name="width" value="0.1" units="cm"/>
      <inkml:brushProperty name="height" value="0.1" units="cm"/>
      <inkml:brushProperty name="color" value="#008C3A"/>
    </inkml:brush>
  </inkml:definitions>
  <inkml:trace contextRef="#ctx0" brushRef="#br0">8 137 7962,'-7'1'2944,"13"-1"-2200,9-4-375,24-5-17,10 3 8,21-5-56,10-1-16,-1-2-168,-3-4-48,-14-2-40,-12 5-32,-11 3-136,-4 3-128,-11 3-272,-2 4-192,-13 2 439</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29.927"/>
    </inkml:context>
    <inkml:brush xml:id="br0">
      <inkml:brushProperty name="width" value="0.1" units="cm"/>
      <inkml:brushProperty name="height" value="0.1" units="cm"/>
      <inkml:brushProperty name="color" value="#008C3A"/>
    </inkml:brush>
  </inkml:definitions>
  <inkml:trace contextRef="#ctx0" brushRef="#br0">3 1 7618,'-3'1'2736,"5"2"-2136,1 0 377,-2-3-577,16 8-64,25 25-144,-34-22-72,-6 2-88,-2-3 16,-2 0-128,-2 2-128,-10-6 1040,9-1-688</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0.286"/>
    </inkml:context>
    <inkml:brush xml:id="br0">
      <inkml:brushProperty name="width" value="0.1" units="cm"/>
      <inkml:brushProperty name="height" value="0.1" units="cm"/>
      <inkml:brushProperty name="color" value="#008C3A"/>
    </inkml:brush>
  </inkml:definitions>
  <inkml:trace contextRef="#ctx0" brushRef="#br0">0 48 6585,'5'-4'298,"0"-1"-1,0 1 0,0 0 0,0 0 0,1 1 0,0 0 1,0 0-1,0 0 0,0 1 0,0-1 0,0 2 1,1-1-1,-1 1 0,0-1 0,1 2 0,0-1 0,8 1 1,17-1 82,-25 0-318,1 1 0,-1-1-1,1 1 1,-1 1-1,0 0 1,1 0-1,8 2 1,-16-3-59,1 1 0,-1-1 1,0 0-1,0 1 0,1-1 0,-1 1 0,0-1 0,0 0 1,0 1-1,0-1 0,1 1 0,-1-1 0,0 0 1,0 1-1,0-1 0,0 1 0,0-1 0,0 0 0,0 1 1,0-1-1,0 1 0,0-1 0,-1 0 0,1 1 0,0-1 1,0 1-1,0-1 0,0 0 0,-1 1 0,1-1 0,0 1 1,0-1-1,-1 0 0,1 0 0,0 1 0,0-1 1,-1 0-1,1 1 0,0-1 0,-1 0 0,1 0 0,-1 0 1,1 1-1,-1-1 0,-8 12-30,-2 5-67,-2-2 0,-19 21-1,-18 8-3196,27-31 2055</inkml:trace>
  <inkml:trace contextRef="#ctx0" brushRef="#br0" timeOffset="1">55 101 7330,'-9'-38'2896,"16"35"-1680,7 2-1040,-1 1 9,1 3-57,1 2-32,-4-1-32,-2-1-48,-1 2-152,-4-4-217,-2 2 201</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0.627"/>
    </inkml:context>
    <inkml:brush xml:id="br0">
      <inkml:brushProperty name="width" value="0.1" units="cm"/>
      <inkml:brushProperty name="height" value="0.1" units="cm"/>
      <inkml:brushProperty name="color" value="#008C3A"/>
    </inkml:brush>
  </inkml:definitions>
  <inkml:trace contextRef="#ctx0" brushRef="#br0">91 0 7978,'-77'61'2784,"88"-61"-2496,-4 1-64,-1-1-16,9 0-32,1-3-39,3-1-33,3 2-104,-4-2-80,-6 1-433,-3 0 361</inkml:trace>
  <inkml:trace contextRef="#ctx0" brushRef="#br0" timeOffset="1">90 79 5609,'-84'80'2873,"78"-68"-121,9 2-2352,5-5-183,3 5-49,4-14-32,-3 0 8,3-9-96,5 1 0,-4-6-112,1-4-136,-5-3-521,0-3 481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0.956"/>
    </inkml:context>
    <inkml:brush xml:id="br0">
      <inkml:brushProperty name="width" value="0.1" units="cm"/>
      <inkml:brushProperty name="height" value="0.1" units="cm"/>
      <inkml:brushProperty name="color" value="#008C3A"/>
    </inkml:brush>
  </inkml:definitions>
  <inkml:trace contextRef="#ctx0" brushRef="#br0">70 64 7458,'-10'-64'2313,"8"92"1035,-1 23-3484,2-1-123,-2 1-1,-2-1 1,-3 0 0,-19 69 0,17-84-202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2.161"/>
    </inkml:context>
    <inkml:brush xml:id="br0">
      <inkml:brushProperty name="width" value="0.025" units="cm"/>
      <inkml:brushProperty name="height" value="0.025" units="cm"/>
      <inkml:brushProperty name="color" value="#00A0D7"/>
    </inkml:brush>
  </inkml:definitions>
  <inkml:trace contextRef="#ctx0" brushRef="#br0">89 0 7650,'-30'37'2760,"28"-30"-2392,0 2 56,1 1 32,-4-1-15,1 3-1,1 0-96,-2 0-192,1 1-32,0-2-144,0 0-96,-2-4-192,0 1-208,-1-3-1705,1-3 1521</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1.295"/>
    </inkml:context>
    <inkml:brush xml:id="br0">
      <inkml:brushProperty name="width" value="0.1" units="cm"/>
      <inkml:brushProperty name="height" value="0.1" units="cm"/>
      <inkml:brushProperty name="color" value="#008C3A"/>
    </inkml:brush>
  </inkml:definitions>
  <inkml:trace contextRef="#ctx0" brushRef="#br0">2 181 8298,'-1'-3'3160,"7"-1"-2191,20-5-577,10 0-152,10 0 16,7-4 16,-2 3-24,-4-5-120,-1 1-56,-5-9-72,1 11-104,-4-9-296,1 1-200,-4 2 328</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1.625"/>
    </inkml:context>
    <inkml:brush xml:id="br0">
      <inkml:brushProperty name="width" value="0.1" units="cm"/>
      <inkml:brushProperty name="height" value="0.1" units="cm"/>
      <inkml:brushProperty name="color" value="#008C3A"/>
    </inkml:brush>
  </inkml:definitions>
  <inkml:trace contextRef="#ctx0" brushRef="#br0">221 14 8714,'2'-2'191,"1"0"-1,-1 1 1,1 0 0,0-1 0,0 1-1,-1 0 1,1 0 0,0 1 0,0-1 0,0 1-1,0-1 1,4 1 0,-6 0-173,-1 0 0,0 1 0,1-1 0,-1 0 0,0 0 0,0 1 0,1-1 0,-1 0 0,0 1 0,0-1 0,0 0 0,0 1 0,1-1 0,-1 0 0,0 1 0,0-1 0,0 1 0,0-1 0,0 0 0,0 1 0,0-1 0,0 1 0,0-1 0,0 0 0,0 1 0,0-1 0,0 0 0,0 1 0,0-1 0,-1 1 0,1-1 0,0 1 0,-14 28 51,1-13-42,1 0 0,-2 0-1,0-1 1,-1-1 0,0 0-1,-23 15 1,21-16 194,0 0-1,0 1 1,2 1-1,-1 1 0,-23 33 1,38-49-204,0 1 0,1 0 1,-1 0-1,0 0 0,1 0 0,-1 0 1,1 0-1,-1 0 0,1 0 1,-1 0-1,1 0 0,0 0 0,0 0 1,-1 0-1,1 1 0,0-1 1,0 0-1,0 0 0,0 0 0,0 0 1,0 0-1,1 1 0,-1-1 0,0 0 1,0 0-1,1 0 0,-1 0 1,2 2-1,-1-2-7,1 0 1,-1 0-1,1 0 0,0 0 1,0 0-1,-1 0 1,1-1-1,0 1 0,0-1 1,0 1-1,0-1 1,0 0-1,0 1 0,0-1 1,2 0-1,13-1-2,1 0-1,31-7 1,-42 7 23,1-1-36,27-4-19,61-19-1,-88 22-103,1 0-1,-1 0 1,0-1-1,0 0 1,-1 0-1,1-1 1,-1 0-1,0 0 1,0-1-1,-1 0 1,0 0-1,11-14 1,-3-6-249</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1.955"/>
    </inkml:context>
    <inkml:brush xml:id="br0">
      <inkml:brushProperty name="width" value="0.1" units="cm"/>
      <inkml:brushProperty name="height" value="0.1" units="cm"/>
      <inkml:brushProperty name="color" value="#008C3A"/>
    </inkml:brush>
  </inkml:definitions>
  <inkml:trace contextRef="#ctx0" brushRef="#br0">363 24 7042,'-35'-24'2301,"35"25"-2228,-1 0 0,0-1 0,0 1 0,0 0 0,0-1 0,1 1 0,-1 0 0,0 0 0,1 0-1,-1-1 1,1 1 0,-1 0 0,1 0 0,-1 0 0,1 0 0,0 0 0,-1 0 0,1 0 0,0 0 0,0 0-1,0 0 1,0 0 0,0 0 0,0 2 0,-5 33 630,-13 415 1151,17-379-1793,1-65-71,-1 39-10,1-45 2,0 1-1,0 0 1,0 0 0,0 0-1,-1 0 1,1 0 0,-1-1-1,1 1 1,-1 0 0,1 0-1,-1-1 1,0 1 0,0 0-1,0-1 1,0 1 0,0-1 0,-2 3-1,2-6-34,0 1-1,-1-1 1,1 0 0,0 1-1,0-1 1,0 0-1,0 0 1,0 0-1,0 1 1,0-1 0,1 0-1,-1 0 1,1 0-1,0 0 1,-1 0-1,1 0 1,0-4 0,-12-107-3511,9 36 2283</inkml:trace>
  <inkml:trace contextRef="#ctx0" brushRef="#br0" timeOffset="1">283 124 6393,'-1'0'187,"0"0"0,1-1 0,-1 1 0,0 0 0,0 0 0,0 0 0,1 0-1,-1 0 1,0 0 0,0 0 0,1 0 0,-1 0 0,0 0 0,0 0 0,0 0-1,1 0 1,-1 1 0,0-1 0,1 0 0,-1 1 0,0-1 0,1 1 0,-1-1-1,0 0 1,1 1 0,-1-1 0,0 2 0,-23 17-5,19-14 245,-24 23 100,2 2 0,-32 41 0,27-31-447,16-20-192,1 0 0,1 1 0,1 1 0,-13 27 0,25-40-599,1-9 689,0 0-1,0 0 0,0 0 0,0 0 0,0 0 0,0 0 0,0 0 0,0 1 0,0-1 0,0 0 0,0 0 0,0 0 0,0 0 0,0 0 0,1 0 0,-1 0 0,0 0 0,0 1 0,0-1 0,0 0 0,0 0 0,0 0 0,0 0 1,0 0-1,1 0 0,-1 0 0,0 0 0,0 0 0,0 0 0,0 0 0,0 0 0,0 0 0,0 0 0,1 0 0,-1 0 0,0 0 0,0 0 0,0 0 0,0 0 0,0 0 0,0 0 0,1 0 0,-1 0 0,0 0 0,0 0 0,0 0 1,0 0-1,0 0 0,0 0 0,0-1 0,0 1 0,1 0 0,-1 0 0,0 0 0,0 0 0,0 0 0,0 0 0,0 0 0,0 0 0,0 0 0,0-1 0,0 1 0,0 0 0,0 0 0,0 0 0,11-17-765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2.295"/>
    </inkml:context>
    <inkml:brush xml:id="br0">
      <inkml:brushProperty name="width" value="0.1" units="cm"/>
      <inkml:brushProperty name="height" value="0.1" units="cm"/>
      <inkml:brushProperty name="color" value="#008C3A"/>
    </inkml:brush>
  </inkml:definitions>
  <inkml:trace contextRef="#ctx0" brushRef="#br0">1 25 8066,'112'-25'2864,"-104"45"-2360,4 1-416,1 4-56,0-6-56,-4-3-200,-2-7-208,-1-6 248</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2.639"/>
    </inkml:context>
    <inkml:brush xml:id="br0">
      <inkml:brushProperty name="width" value="0.1" units="cm"/>
      <inkml:brushProperty name="height" value="0.1" units="cm"/>
      <inkml:brushProperty name="color" value="#008C3A"/>
    </inkml:brush>
  </inkml:definitions>
  <inkml:trace contextRef="#ctx0" brushRef="#br0">48 1 7738,'10'35'3635,"-7"-23"-3446,0 0 0,-1 0 1,-1 1-1,0-1 0,0 15 0,-2-26-177,1-1 1,0 0-1,-1 1 1,1-1-1,-1 0 0,1 1 1,0-1-1,-1 0 1,1 0-1,-1 1 0,1-1 1,-1 0-1,1 0 1,-1 0-1,1 0 0,-1 0 1,1 0-1,-1 0 0,1 0 1,-1 0-1,1 0 1,-1 0-1,1 0 0,-1 0 1,1 0-1,-1 0 1,1 0-1,-1-1 0,1 1 1,-1 0-1,1 0 1,-1-1-1,1-8 196,20-7-254,28-13 42,-43 27 0,0-1 1,1 1-1,-1 1 0,1-1 1,-1 1-1,1 0 0,0 0 1,-1 1-1,1-1 0,0 1 1,0 1-1,9 1 1,59 17-985,-66-16 683,-7-3 296,-1 0 1,0 0 0,0 1-1,0-1 1,0 0 0,0 0 0,0 0-1,1 0 1,-1 1 0,0-1-1,0 0 1,0 0 0,0 0 0,0 0-1,0 1 1,0-1 0,0 0-1,0 0 1,0 0 0,0 1 0,0-1-1,0 0 1,0 0 0,0 0 0,0 1-1,0-1 1,0 0 0,0 0-1,0 0 1,0 1 0,0-1 0,-1 0-1,1 0 1,0 0 0,0 0-1,0 1 1,0-1 0,0 0 0,0 0-1,-1 0 1,1 0 0,0 0 0,0 0-1,0 1 1,-1-1 0,1 0-1,0 0 1,0 0 0,0 0 0,-1 0-1,-17 14-21,-21 10 308,-37 11 372,55-26-359,0 0-1,1 1 0,0 2 1,0 0-1,-24 19 0,44-31-288,0 0 0,0 0 0,-1 0-1,1 0 1,0 0 0,0 1-1,0-1 1,-1 0 0,1 0 0,0 0-1,0 0 1,0 0 0,0 0 0,0 0-1,-1 1 1,1-1 0,0 0 0,0 0-1,0 0 1,0 0 0,0 1 0,0-1-1,-1 0 1,1 0 0,0 0 0,0 1-1,0-1 1,0 0 0,0 0-1,0 0 1,0 1 0,0-1 0,0 0-1,0 0 1,0 0 0,0 1 0,0-1-1,0 0 1,0 0 0,0 0 0,0 1-1,0-1 1,1 0 0,-1 0 0,0 0-1,0 0 1,0 1 0,0-1-1,0 0 1,0 0 0,1 0 0,-1 0-1,0 1 1,16-1-72,18-6-286,0-4-56,2-6 151</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2.990"/>
    </inkml:context>
    <inkml:brush xml:id="br0">
      <inkml:brushProperty name="width" value="0.1" units="cm"/>
      <inkml:brushProperty name="height" value="0.1" units="cm"/>
      <inkml:brushProperty name="color" value="#008C3A"/>
    </inkml:brush>
  </inkml:definitions>
  <inkml:trace contextRef="#ctx0" brushRef="#br0">4 154 9434,'-3'0'4169,"13"0"-4129,30-5-16,40-22-24,-39 3-56,-3 1-48,-9 6-176,-8 1-120,-7-3-480,-1-3 575</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3.322"/>
    </inkml:context>
    <inkml:brush xml:id="br0">
      <inkml:brushProperty name="width" value="0.1" units="cm"/>
      <inkml:brushProperty name="height" value="0.1" units="cm"/>
      <inkml:brushProperty name="color" value="#008C3A"/>
    </inkml:brush>
  </inkml:definitions>
  <inkml:trace contextRef="#ctx0" brushRef="#br0">117 6 7914,'-94'-6'2880,"85"19"-2160,8 5-383,-2 9-9,-2 11 40,5 12-40,-4 3-32,4 2-136,0 4-48,1 3-56,4-3-48,-1 0-16,-1-9-72,3-10-104,-6-12-56,2-14-208,1-16-104,-3-23 328</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3.670"/>
    </inkml:context>
    <inkml:brush xml:id="br0">
      <inkml:brushProperty name="width" value="0.1" units="cm"/>
      <inkml:brushProperty name="height" value="0.1" units="cm"/>
      <inkml:brushProperty name="color" value="#008C3A"/>
    </inkml:brush>
  </inkml:definitions>
  <inkml:trace contextRef="#ctx0" brushRef="#br0">149 0 8378,'7'2'2968,"-1"10"-2511,-6 7-105,4 18-40,-1 4 0,-3 16-48,-4 5-32,1 16-88,-8 2-64,0 4-24,14 2-40,-1-22-80,2-7-56,-7-17-216,-7-12-176,-1-14 304</inkml:trace>
  <inkml:trace contextRef="#ctx0" brushRef="#br0" timeOffset="1">2 493 8866,'-1'-3'3121,"2"3"-2705,9 3-200,-9-3-208,16 1-40,31 4-288,-39-4-232,-7-1 319</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4.009"/>
    </inkml:context>
    <inkml:brush xml:id="br0">
      <inkml:brushProperty name="width" value="0.1" units="cm"/>
      <inkml:brushProperty name="height" value="0.1" units="cm"/>
      <inkml:brushProperty name="color" value="#008C3A"/>
    </inkml:brush>
  </inkml:definitions>
  <inkml:trace contextRef="#ctx0" brushRef="#br0">48 1 7650,'-47'70'2680,"50"-67"-2352,3 0-40,6-3-8,1 0 8,3-3-104,-1 0-23,3-3-153,-4 1-112,-2 2 816,0 0-560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4.337"/>
    </inkml:context>
    <inkml:brush xml:id="br0">
      <inkml:brushProperty name="width" value="0.1" units="cm"/>
      <inkml:brushProperty name="height" value="0.1" units="cm"/>
      <inkml:brushProperty name="color" value="#008C3A"/>
    </inkml:brush>
  </inkml:definitions>
  <inkml:trace contextRef="#ctx0" brushRef="#br0">26 133 9018,'-26'4'3414,"46"-4"-2405,44-6-544,18-11-102,147-49 0,-130 34-1323,-98 31 908,1 1-21,-1 0-1,0 0 1,0-1 0,1 1 0,-1 0-1,0-1 1,0 0 0,0 1 0,0-1-1,0 0 1,0 1 0,0-1 0,0 0-1,0 0 1,0 0 0,0-1 0,0-1-307</inkml:trace>
  <inkml:trace contextRef="#ctx0" brushRef="#br0" timeOffset="1">414 34 7738,'-123'67'2800,"103"-54"-2184,2 4-336,-3 0 17,-2 7 39,-1-1 32,-2 4 8,0 0-40,2 1-64,1 7-72,11-1-56,-3 0-88,9-7-40,6-6-200,0-15-136,13-10-376,-3-10-633,11-19 865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1.874"/>
    </inkml:context>
    <inkml:brush xml:id="br0">
      <inkml:brushProperty name="width" value="0.05" units="cm"/>
      <inkml:brushProperty name="height" value="0.05" units="cm"/>
      <inkml:brushProperty name="color" value="#E71224"/>
    </inkml:brush>
  </inkml:definitions>
  <inkml:trace contextRef="#ctx0" brushRef="#br0">6 29 7978,'-5'6'3144,"4"-1"-1975,2-4-873,5 4-144,4-1-8,5-3-56,5-1-32,5-2-8,1-4-48,-2-3 0,-3-2-96,-6 0-432,-2-1 344</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2.520"/>
    </inkml:context>
    <inkml:brush xml:id="br0">
      <inkml:brushProperty name="width" value="0.025" units="cm"/>
      <inkml:brushProperty name="height" value="0.025" units="cm"/>
      <inkml:brushProperty name="color" value="#00A0D7"/>
    </inkml:brush>
  </inkml:definitions>
  <inkml:trace contextRef="#ctx0" brushRef="#br0">1 7 7714,'28'-4'3765,"-22"3"-3756,0 0 0,0 1 0,0 0 0,-1 0 0,1 0 0,0 1 0,0 0 0,-1 0 0,1 0 0,0 1 0,6 2-1,-11-3 1,-1-1 0,1 1 0,-1-1 0,1 1 0,-1-1 0,1 1-1,-1 0 1,0-1 0,1 1 0,-1-1 0,0 1 0,1 0 0,-1-1-1,0 1 1,0 0 0,0 0 0,1-1 0,-1 1 0,0 0 0,0-1-1,0 1 1,0 0 0,0 0 0,0-1 0,0 1 0,-1 0-1,1-1 1,0 1 0,0 0 0,-1-1 0,1 1 0,-1 0 0,-17 22 461,16-22-394,0 1-1,1-1 0,0 0 0,-1 0 1,1 1-1,0-1 0,0 0 0,-1 1 1,1 0-1,0-1 0,0 1 0,1-1 1,-1 1-1,0 0 0,1 0 0,-1 0 1,1-1-1,-1 1 0,1 0 0,0 3 1,0-4-36,1 0 1,0-1-1,0 1 1,0 0-1,0-1 0,0 1 1,1-1-1,-1 1 1,0-1-1,0 0 1,0 1-1,0-1 1,1 0-1,-1 0 1,0 0-1,0 1 1,0-1-1,1-1 1,-1 1-1,0 0 0,0 0 1,0 0-1,0-1 1,1 1-1,-1 0 1,0-1-1,0 1 1,2-2-1,35-13 120,-37 15-149,4-2-131,1-1 1,0 1-1,-1-1 1,1 0-1,-1 0 1,0-1-1,0 0 1,0 0-1,-1 0 0,1 0 1,-1-1-1,0 1 1,6-10-1,-6 6-253</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4.673"/>
    </inkml:context>
    <inkml:brush xml:id="br0">
      <inkml:brushProperty name="width" value="0.1" units="cm"/>
      <inkml:brushProperty name="height" value="0.1" units="cm"/>
      <inkml:brushProperty name="color" value="#008C3A"/>
    </inkml:brush>
  </inkml:definitions>
  <inkml:trace contextRef="#ctx0" brushRef="#br0">110 1 8290,'12'1'2952,"6"1"-2471,1 1-121,0-3-72,4 2-88,3-1-112,-2-1-72,-9 3-288,3 0-192,-16 0 248</inkml:trace>
  <inkml:trace contextRef="#ctx0" brushRef="#br0" timeOffset="1">8 157 5793,'-7'15'3009,"7"-6"8,6-6-2745,11-3-208,1-4-64,5-11 8,4-2 24,-1-4-136,1 3-152,-4 2 160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5.024"/>
    </inkml:context>
    <inkml:brush xml:id="br0">
      <inkml:brushProperty name="width" value="0.1" units="cm"/>
      <inkml:brushProperty name="height" value="0.1" units="cm"/>
      <inkml:brushProperty name="color" value="#008C3A"/>
    </inkml:brush>
  </inkml:definitions>
  <inkml:trace contextRef="#ctx0" brushRef="#br0">165 7 6025,'-3'-3'4385,"1"1"-4073,1 1-88,-1 1-8,0 0-32,1 0-24,-7 13-40,-17 51-64,17-35-56,-3-7-240,-2 15-288,-1-4-2432,-3-3 2064</inkml:trace>
  <inkml:trace contextRef="#ctx0" brushRef="#br0" timeOffset="1">34 233 5993,'-28'20'2447,"23"-20"-853,16-16-175,-1 8-1163,1 1 0,-1 0 1,1 1-1,0 1 0,1 0 0,-1 0 0,1 1 0,23-5 1,-14 2-105,7-1-98,-1 1-1,1 2 1,-1 0 0,1 2 0,1 1-1,34 1 1,-59 2-69,1 0 0,-1 0 0,1 0 0,-1 0 0,0 1 0,0 0 0,7 3 0,25 9-1457,-32-19 608,-2-13 387</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5.480"/>
    </inkml:context>
    <inkml:brush xml:id="br0">
      <inkml:brushProperty name="width" value="0.1" units="cm"/>
      <inkml:brushProperty name="height" value="0.1" units="cm"/>
      <inkml:brushProperty name="color" value="#008C3A"/>
    </inkml:brush>
  </inkml:definitions>
  <inkml:trace contextRef="#ctx0" brushRef="#br0">62 1 8050,'-31'34'2670,"31"-33"-2625,0 0 0,0 0 0,0 1 0,0-1 0,1 0 1,-1 0-1,0 0 0,0 0 0,1 0 0,-1 0 0,1 0 1,-1 0-1,1 0 0,-1 0 0,1-1 0,-1 1 0,1 0 0,0 0 1,0 0-1,-1-1 0,1 1 0,0 0 0,0-1 0,0 1 1,0-1-1,0 1 0,1 0 0,3 3 44,0 2-76,-1 0-1,0 0 1,0 0-1,-1 1 1,0 0-1,0-1 1,0 1 0,-1 0-1,0 0 1,0 0-1,-1 1 1,0-1-1,0 0 1,-1 0-1,0 1 1,0-1-1,0 0 1,-3 10-1,-3 16 174,-2-1-1,-23 60 0,4-10 288,23-67-423,0 0-1,2 0 1,0 1-1,0-1 1,2 1-1,0-1 1,0 1-1,5 21 1,1-24-173,0-16-262,3-26-346,-6-11 435</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5.871"/>
    </inkml:context>
    <inkml:brush xml:id="br0">
      <inkml:brushProperty name="width" value="0.1" units="cm"/>
      <inkml:brushProperty name="height" value="0.1" units="cm"/>
      <inkml:brushProperty name="color" value="#008C3A"/>
    </inkml:brush>
  </inkml:definitions>
  <inkml:trace contextRef="#ctx0" brushRef="#br0">1 84 9258,'7'-7'200,"1"0"1,0 0-1,1 1 0,-1 0 0,1 0 1,0 1-1,0 1 0,1-1 0,0 1 1,0 1-1,0 0 0,0 0 1,0 1-1,0 1 0,1-1 0,14 1 1,83-5-97,57 1-44,-164 5-59,1 1 0,-1-1 0,0 1 1,1-1-1,-1 1 0,0 0 0,1 0 1,-1-1-1,0 1 0,0 0 0,0 0 1,0 0-1,0 0 0,0 1 0,0-1 1,0 0-1,0 0 0,0 1 0,-1-1 1,1 0-1,0 1 0,-1-1 0,1 1 1,-1-1-1,0 0 0,0 1 0,1-1 1,-1 1-1,0-1 0,0 2 0,1 53 66,-2-47-50,-31 360 743,-2 62-491,34-425-287,1 1 0,-2-1 1,1 0-1,-1 1 0,0-1 1,0 0-1,-3 8 0,4-14 11,0 0 0,0 1-1,0-1 1,0 0 0,0 0 0,-1 0-1,1 0 1,0 0 0,0 1-1,0-1 1,0 0 0,0 0 0,0 0-1,-1 0 1,1 0 0,0 0-1,0 0 1,0 1 0,0-1 0,-1 0-1,1 0 1,0 0 0,0 0-1,0 0 1,0 0 0,-1 0 0,1 0-1,0 0 1,0 0 0,0 0-1,-1 0 1,1 0 0,0 0 0,0 0-1,0 0 1,0 0 0,-1 0-1,1-1 1,0 1 0,0 0-1,0 0 1,0 0 0,-1 0 0,1 0-1,0 0 1,0 0 0,0-1-1,0 1 1,0 0 0,0 0 0,-1 0-1,1 0 1,0 0 0,0-1-1,0 1 1,0 0 0,0 0 0,-7-14 368,-7-25 2074,5 11-1185</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6.216"/>
    </inkml:context>
    <inkml:brush xml:id="br0">
      <inkml:brushProperty name="width" value="0.1" units="cm"/>
      <inkml:brushProperty name="height" value="0.1" units="cm"/>
      <inkml:brushProperty name="color" value="#008C3A"/>
    </inkml:brush>
  </inkml:definitions>
  <inkml:trace contextRef="#ctx0" brushRef="#br0">0 51 9210,'6'4'3161,"22"1"-2905,4 1-176,16 2-64,4-8-8,-7-5-40,-4-4-72,-11-8-160,-7-1-192,-5-6 279</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6.558"/>
    </inkml:context>
    <inkml:brush xml:id="br0">
      <inkml:brushProperty name="width" value="0.1" units="cm"/>
      <inkml:brushProperty name="height" value="0.1" units="cm"/>
      <inkml:brushProperty name="color" value="#008C3A"/>
    </inkml:brush>
  </inkml:definitions>
  <inkml:trace contextRef="#ctx0" brushRef="#br0">225 16 7282,'-21'-15'1511,"10"16"-325,9 1-1048,1 1 1,0 0-1,0 0 1,0 0-1,0 0 1,0 0-1,1 0 1,-1 0-1,1 0 1,0 4-1,-5 23 301,-3-2-165,-1-1 0,-1-1 0,-2 0-1,0 0 1,-31 44 0,-6 16-180,19-23-493,30-63 370,0 0 0,0 0 0,0 0-1,0-1 1,0 1 0,0 0 0,0 0 0,0 0 0,0 0 0,0 0 0,0 0 0,-1-1 0,1 1-1,0 0 1,0 0 0,0 0 0,0 0 0,0 0 0,0 0 0,-1 0 0,1 0 0,0 0 0,0 0 0,0 0-1,0 0 1,-1 0 0,1 0 0,0 0 0,0 0 0,0 0 0,0 0 0,0 0 0,-1 0 0,1 0-1,0 0 1,0 0 0,0 0 0,0 0 0,0 0 0,-1 0 0,1 0 0,0 0 0,0 0 0,0-18-384</inkml:trace>
  <inkml:trace contextRef="#ctx0" brushRef="#br0" timeOffset="1">43 306 7490,'126'-62'2952,"-109"72"-1696,-1-1-935,-4 4-169,-1-4-8,3-2-96,-4-1 24,10-1-128,-5 1-136,-4 0 384,-8-4-208</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6.892"/>
    </inkml:context>
    <inkml:brush xml:id="br0">
      <inkml:brushProperty name="width" value="0.1" units="cm"/>
      <inkml:brushProperty name="height" value="0.1" units="cm"/>
      <inkml:brushProperty name="color" value="#008C3A"/>
    </inkml:brush>
  </inkml:definitions>
  <inkml:trace contextRef="#ctx0" brushRef="#br0">1 13 8370,'1'-2'3441,"5"-5"-1753,22 7-1408,8-2-96,0 1-64,13 7-24,-5-3-88,-11-2-208,-1-1 2969,-5-10-2129</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7.743"/>
    </inkml:context>
    <inkml:brush xml:id="br0">
      <inkml:brushProperty name="width" value="0.1" units="cm"/>
      <inkml:brushProperty name="height" value="0.1" units="cm"/>
      <inkml:brushProperty name="color" value="#008C3A"/>
    </inkml:brush>
  </inkml:definitions>
  <inkml:trace contextRef="#ctx0" brushRef="#br0">166 26 8026,'-2'-10'1626,"-4"-5"939,-6 43-2452,11-23-68,-32 90 16,-61 171 127,88-240-41,6-26-139,0 1-1,0-1 0,0 1 0,0-1 0,1 1 1,-1-1-1,0 0 0,0 1 0,0-1 0,0 0 0,0 1 1,1-1-1,-1 1 0,0-1 0,0 0 0,0 1 1,1-1-1,-1 0 0,0 0 0,1 1 0,-1-1 1,0 0-1,1 0 0,-1 1 0,0-1 0,1 0 0,-1 0 1,0 0-1,1 1 0,0-1 0,1 0 6,0-1 0,1 1 0,-1-1 0,1 1 0,-1-1 0,0 0 0,0 0 0,1 0 0,-1 0-1,0 0 1,0 0 0,0-1 0,0 1 0,3-4 0,16-10 20,2 1-1,23-13 0,-16 11-27,-35 20-3,0 1 1,0-1-1,1 1 1,-1 0 0,1 1-1,0-1 1,0 1-1,1 0 1,0 0 0,-4 10-1,-18 29 30,-18 6 150,36-45-118,0 0 1,1 1-1,0 0 1,1 0-1,-1 0 0,1 1 1,1 0-1,-1 0 1,-3 9-1,9-16-59,-1-1-1,0 1 1,0 0-1,0 0 1,0-1-1,0 1 0,1 0 1,-1 0-1,0-1 1,0 1-1,1 0 1,-1-1-1,1 1 0,-1-1 1,1 1-1,-1 0 1,1-1-1,-1 1 1,1-1-1,-1 1 0,1-1 1,0 0-1,-1 1 1,1-1-1,0 0 1,-1 1-1,1-1 0,0 0 1,-1 0-1,1 1 1,0-1-1,0 0 1,-1 0-1,1 0 0,0 0 1,0 0-1,-1 0 1,1 0-1,0 0 1,0 0-1,-1-1 1,1 1-1,0 0 0,37-6 52,107-59-1312,-130 62-1730,-15 7 1987</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8.094"/>
    </inkml:context>
    <inkml:brush xml:id="br0">
      <inkml:brushProperty name="width" value="0.1" units="cm"/>
      <inkml:brushProperty name="height" value="0.1" units="cm"/>
      <inkml:brushProperty name="color" value="#008C3A"/>
    </inkml:brush>
  </inkml:definitions>
  <inkml:trace contextRef="#ctx0" brushRef="#br0">31 49 8170,'-16'16'3112,"7"0"-2327,4-4-177,5-6-240,6 1-80,8-5-112,5-4-56,9-7-56,0-6-64,3-8-288,13-4-216,0-5 304</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8.428"/>
    </inkml:context>
    <inkml:brush xml:id="br0">
      <inkml:brushProperty name="width" value="0.1" units="cm"/>
      <inkml:brushProperty name="height" value="0.1" units="cm"/>
      <inkml:brushProperty name="color" value="#008C3A"/>
    </inkml:brush>
  </inkml:definitions>
  <inkml:trace contextRef="#ctx0" brushRef="#br0">48 42 9154,'-25'-31'2192,"20"21"-1287,20 20-681,-10-5-208,0 0 1,0 0 0,-1 1 0,0-1 0,0 1 0,-1 0-1,1 1 1,-1-1 0,0 0 0,-1 1 0,0 0 0,0 0-1,0-1 1,-1 1 0,0 0 0,0 0 0,-1 11 0,-1 13 63,-1 0 0,-11 53 0,5-36 45,-38 185 196,34-178-333,10-65-593,3-12 385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3.608"/>
    </inkml:context>
    <inkml:brush xml:id="br0">
      <inkml:brushProperty name="width" value="0.025" units="cm"/>
      <inkml:brushProperty name="height" value="0.025" units="cm"/>
      <inkml:brushProperty name="color" value="#00A0D7"/>
    </inkml:brush>
  </inkml:definitions>
  <inkml:trace contextRef="#ctx0" brushRef="#br0">43 22 8442,'-42'17'3449,"46"-17"-3129,7 0-168,1 0-16,7-3-32,0 0-16,-2-2-56,1-1-24,-5 3 0,-1-2-72,-1 1-192,-3 0-192,-5-2 248</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8.765"/>
    </inkml:context>
    <inkml:brush xml:id="br0">
      <inkml:brushProperty name="width" value="0.1" units="cm"/>
      <inkml:brushProperty name="height" value="0.1" units="cm"/>
      <inkml:brushProperty name="color" value="#008C3A"/>
    </inkml:brush>
  </inkml:definitions>
  <inkml:trace contextRef="#ctx0" brushRef="#br0">1 93 6969,'5'-77'2713,"-5"76"-2653,1 0 0,-1 0-1,0 1 1,0-1 0,1 0-1,-1 1 1,0-1 0,1 0 0,-1 0-1,0 1 1,1-1 0,-1 1-1,1-1 1,-1 0 0,1 1 0,0-1-1,-1 1 1,1-1 0,-1 1 0,1 0-1,0-1 1,-1 1 0,1 0-1,0-1 1,0 1 0,-1 0 0,1 0-1,0-1 1,0 1 0,-1 0 0,1 0-1,0 0 1,1 0 0,23 5-93,-20-3 130,104 13 71,-107-14-166,0-1 0,0 0-1,0 1 1,-1-1-1,1 1 1,0-1 0,-1 1-1,1 0 1,0-1 0,-1 1-1,1 0 1,-1 0 0,1 1-1,-1-1 1,0 0 0,1 0-1,-1 1 1,0-1-1,0 0 1,0 1 0,0-1-1,0 1 1,0 0 0,-1-1-1,1 1 1,0 0 0,-1-1-1,1 4 1,0 4 13,0-1 1,0 1-1,-1-1 1,-2 17-1,1-11 27,-5 62 138,-7 114 155,11 198 1,3-387-344,-1 20-11,0-20 8,0-1 1,1 1-1,-1-1 0,0 0 1,0 1-1,0-1 1,0 1-1,0-1 1,0 1-1,0-1 0,0 0 1,0 1-1,0-1 1,0 1-1,-1-1 0,1 0 1,0 1-1,0-1 1,0 1-1,0-1 0,-1 0 1,1 1-1,0-1 1,0 0-1,-1 1 0,1-1 1,0 0-1,0 1 1,-1-1-1,1 0 1,0 0-1,-1 0 0,1 1 1,-1-1-1,1 0 1,-1 0-1,-9-8-122</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9.107"/>
    </inkml:context>
    <inkml:brush xml:id="br0">
      <inkml:brushProperty name="width" value="0.1" units="cm"/>
      <inkml:brushProperty name="height" value="0.1" units="cm"/>
      <inkml:brushProperty name="color" value="#008C3A"/>
    </inkml:brush>
  </inkml:definitions>
  <inkml:trace contextRef="#ctx0" brushRef="#br0">64 96 8778,'-64'-95'3105,"72"102"-2625,4 2-400,6 6-16,-3-6 0,0 1-8,7-3-24,-4-4-24,-2-1-264,0 2-232,-9-1 288</inkml:trace>
  <inkml:trace contextRef="#ctx0" brushRef="#br0" timeOffset="1">79 125 7850,'-77'64'2872,"80"-64"-2272,9 4-360,1 1 9,9 2 31,-1 1-8,5-7-88,-2-1-32,0 0-112,2-4-56,-8 1-232,-1 3-192,-10 1 264</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9.457"/>
    </inkml:context>
    <inkml:brush xml:id="br0">
      <inkml:brushProperty name="width" value="0.1" units="cm"/>
      <inkml:brushProperty name="height" value="0.1" units="cm"/>
      <inkml:brushProperty name="color" value="#008C3A"/>
    </inkml:brush>
  </inkml:definitions>
  <inkml:trace contextRef="#ctx0" brushRef="#br0">12 33 7954,'0'0'99,"-1"0"0,1 0 0,-1 0 0,1 0 0,-1 1 0,1-1-1,-1 0 1,1 0 0,-1 1 0,1-1 0,-1 0 0,1 1 0,-1-1 0,1 0 0,-1 1 0,1-1 0,0 1 0,-1-1 0,1 1 0,-1-1 0,1 1 0,0-1 0,0 1 0,-1-1 0,1 1 0,0-1 0,0 1 0,0-1 0,0 1 0,0 0 0,16 4 763,39-8-587,97-10 251,324-19-104,-453 31-419,0 1 1,0 2-1,0 0 1,36 8-1,-135-5-1457,49-7 1138</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39.914"/>
    </inkml:context>
    <inkml:brush xml:id="br0">
      <inkml:brushProperty name="width" value="0.1" units="cm"/>
      <inkml:brushProperty name="height" value="0.1" units="cm"/>
      <inkml:brushProperty name="color" value="#008C3A"/>
    </inkml:brush>
  </inkml:definitions>
  <inkml:trace contextRef="#ctx0" brushRef="#br0">145 41 9298,'1'-5'280,"1"1"0,0 0 1,0 0-1,0 0 0,1 0 0,-1 1 1,1-1-1,5-5 0,-8 9-266,1 0 0,-1 0 0,0 0-1,1 0 1,-1 0 0,0 0 0,0 0-1,1 0 1,-1 0 0,0 1 0,0-1 0,1 0-1,-1 0 1,0 0 0,0 0 0,1 0-1,-1 1 1,0-1 0,0 0 0,1 0 0,-1 0-1,0 1 1,0-1 0,0 0 0,0 0-1,1 1 1,-1-1 0,0 0 0,0 1 0,0-1-1,0 0 1,0 0 0,0 1 0,0-1-1,0 0 1,0 0 0,0 1 0,0-1 0,0 0-1,0 1 1,3 34-143,-4-19 121,0 0 1,-2 1-1,1-1 0,-2 0 1,0 0-1,-1-1 0,-1 1 1,0-1-1,-9 16 0,0-4 13,-2-1 0,-1 0 0,-38 42 0,36-42 8,13-15 13,8-8 23,46-14 86,-40 11-117,1-1-1,-1 0 1,0-1 0,0 0 0,0 0-1,-1-1 1,1 1 0,11-8-1,-18 10-16,1 0 0,-1-1-1,0 1 1,0 0 0,1 0-1,-1 0 1,0-1 0,0 1-1,1 0 1,-1 0 0,0 0-1,0 0 1,1-1 0,-1 1-1,0 0 1,1 0 0,-1 0-1,0 0 1,1 0 0,-1 0-1,0 0 1,1 0 0,-1 0-1,0 0 1,1 0 0,-1 0-1,0 0 1,1 0 0,-1 0-1,0 1 1,0-1 0,1 0-1,-1 0 1,0 0 0,1 0-1,-1 1 1,6 13 16,-4 20 35,-2-34-47,-2 46 252,-12 65 1,-1-2-61,9-71-167,5-31-51,-1 0 0,1 1 0,0-1 1,0 1-1,1 0 0,1 9 0,2-10-144,-3-6 157,0-1 0,0 0 0,0 0-1,0 0 1,0 0 0,0 0 0,0 0 0,0 0-1,0 0 1,0 0 0,1 0 0,-1 0 0,0 0-1,0 0 1,0 0 0,0 1 0,0-1 0,0 0-1,0 0 1,0 0 0,1 0 0,-1 0 0,0 0-1,0 0 1,0 0 0,0 0 0,0 0 0,0 0-1,0 0 1,0-1 0,1 1 0,-1 0 0,0 0-1,0 0 1,0 0 0,0 0 0,0 0 0,0 0-1,0 0 1,0 0 0,0 0 0,1 0 0,-1 0-1,0 0 1,0 0 0,0-1 0,0 1 0,0 0-1,0 0 1,0 0 0,0 0 0,0 0 0,0 0-1,0 0 1,0 0 0,0-1 0,0 1 0,0 0-1,0 0 1,0 0 0,0 0 0,0 0 0,0 0-1,0 0 1,0 0 0,0-1 0,0 1 0,0 0-1,4-12-261</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40.264"/>
    </inkml:context>
    <inkml:brush xml:id="br0">
      <inkml:brushProperty name="width" value="0.1" units="cm"/>
      <inkml:brushProperty name="height" value="0.1" units="cm"/>
      <inkml:brushProperty name="color" value="#008C3A"/>
    </inkml:brush>
  </inkml:definitions>
  <inkml:trace contextRef="#ctx0" brushRef="#br0">1 40 8714,'24'-33'2615,"-22"32"-2577,0 0-1,0 0 1,0 0 0,1 0 0,-1 1-1,0-1 1,0 1 0,0-1-1,1 1 1,-1 0 0,0 0-1,0 0 1,1 0 0,-1 1-1,0-1 1,0 0 0,0 1 0,1 0-1,-1-1 1,0 1 0,0 0-1,0 0 1,0 0 0,3 3-1,11 2 31,-11-6-61,1 0 1,-1 0 0,1 0-1,-1 0 1,1-1 0,8-2 0,-11 2-6,0 0 1,0 0 0,0 0 0,0 1 0,0-1 0,0 1-1,0 0 1,0 0 0,0 0 0,0 1 0,0-1 0,5 2-1,-7-1 1,0 0 1,-1 0-1,1 0 0,0 0 0,0 0 0,-1 0 0,1 0 0,-1 0 0,1 0 0,-1 1 0,1-1 1,-1 0-1,0 0 0,1 1 0,-1-1 0,0 0 0,0 0 0,0 1 0,0-1 0,0 0 1,-1 3-1,-6 31 47,3-22-11,-9 71 229,4 1 1,2 101-1,3-47-260,-3-73-271,4-56-34,-2-21 124</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40.610"/>
    </inkml:context>
    <inkml:brush xml:id="br0">
      <inkml:brushProperty name="width" value="0.1" units="cm"/>
      <inkml:brushProperty name="height" value="0.1" units="cm"/>
      <inkml:brushProperty name="color" value="#008C3A"/>
    </inkml:brush>
  </inkml:definitions>
  <inkml:trace contextRef="#ctx0" brushRef="#br0">87 64 8922,'-87'-42'3073,"96"43"-2841,4 1-96,8 1 8,3-1-56,0-6-24,4 3-16,-3-10-200,0 2-152,-7 5 184</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40.938"/>
    </inkml:context>
    <inkml:brush xml:id="br0">
      <inkml:brushProperty name="width" value="0.1" units="cm"/>
      <inkml:brushProperty name="height" value="0.1" units="cm"/>
      <inkml:brushProperty name="color" value="#008C3A"/>
    </inkml:brush>
  </inkml:definitions>
  <inkml:trace contextRef="#ctx0" brushRef="#br0">14 99 8706,'-12'13'3065,"11"-4"-2689,2 1-192,13-4-32,0-3-64,7-5-80,3-12 32,5-7-128,-2-9-120,0-6-521,-2-1 465</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41.343"/>
    </inkml:context>
    <inkml:brush xml:id="br0">
      <inkml:brushProperty name="width" value="0.1" units="cm"/>
      <inkml:brushProperty name="height" value="0.1" units="cm"/>
      <inkml:brushProperty name="color" value="#008C3A"/>
    </inkml:brush>
  </inkml:definitions>
  <inkml:trace contextRef="#ctx0" brushRef="#br0">86 0 6257,'-7'55'5533,"-18"28"-4145,16-58-1343,-10 45 0,5 96-122,14-166 72,0 0 1,0 0 0,0-1-1,0 1 1,-1 0 0,1 0-1,0 0 1,0-1 0,0 1-1,0 0 1,-1 0 0,1 0-1,0 0 1,0 0 0,0-1-1,-1 1 1,1 0 0,0 0-1,0 0 1,-1 0 0,1 0-1,0 0 1,0 0 0,-1 0-1,1 0 1,0 0 0,0 0-1,-1 0 1,1 0 0,0 0-1,0 0 1,0 0 0,-1 0-1,1 0 1,0 0 0,0 0-1,-1 1 1,1-1 0,0 0-1,0 0 1,0 0 0,-1 0-1,1 0 1,0 1 0,0-1-1,0 0 1,0 0 0,-1 0-1,1 1 1,0-1 0,0 0-1,0 0 1,0 0 0,0 1-1,0-1 1,0 0 0,0 0-1,0 1 1,0-1 0,-1 0-1,1 0 1,0 1 0,0-1-1,1 0 1,-1 0 0,0 1-1,-1-2 3,1 0-1,0 0 1,0 0-1,0 1 1,-1-1 0,1 0-1,0 0 1,0 0-1,0 0 1,0 0-1,1 0 1,-1 0-1,0 0 1,0 0 0,1 1-1,-1-1 1,0 0-1,1 0 1,-1 0-1,1 0 1,-1 1 0,1-1-1,-1 0 1,1 0-1,-1 1 1,1-1-1,0 1 1,1-2-1,15-14 19,28-35-1,-31 34 17,1 0 0,30-25 0,-35 33-6,0-1-1,0-1 1,-1 0 0,8-11-1,-17 21-21,0 0 0,1 1 0,-1-1 0,0 1 0,1-1 0,-1 1 0,1-1 0,-1 1 0,0-1 0,1 1 0,-1-1 0,1 1 0,-1-1 0,1 1 0,-1 0 0,1-1 0,0 1 0,-1 0 0,1 0 0,-1-1 0,1 1 0,0 0 0,-1 0 0,1 0 0,0 0 0,-1 0 0,1 0 0,-1 0 0,1 0 0,0 0 0,10 16 109,-5 30 33,-10 293 559,2-237-537,17 159-1,-15-260-167,1 0-1,-1 0 1,0 0 0,0 0-1,1 0 1,-1 0 0,0 0-1,0 1 1,0-1 0,0 0 0,0 0-1,0 0 1,-1 0 0,1 0-1,0 0 1,-1 0 0,1 0-1,0 0 1,-1 0 0,1 0-1,-1 0 1,1 0 0,-1-1-1,0 1 1,1 0 0,-1 0-1,-1 0 1,1-1-7,-1 0 0,1 0 1,0 0-1,-1 0 0,1 0 0,0-1 1,0 1-1,-1-1 0,1 1 0,0-1 1,0 1-1,0-1 0,-1 0 0,1 0 1,0 1-1,0-1 0,-1-2 0,-44-47-343,31 32 248,-16-22 100,1-1 1,2-1 0,-33-66 0,61 108 21,0 0 1,0-1-1,0 1 1,0 0-1,0 0 0,0-1 1,0 1-1,-1 0 1,1 0-1,0-1 1,0 1-1,0 0 0,0 0 1,0-1-1,1 1 1,-1 0-1,0 0 0,0 0 1,0-1-1,0 1 1,0 0-1,0 0 1,0-1-1,0 1 0,1 0 1,-1 0-1,0 0 1,0-1-1,0 1 0,0 0 1,1 0-1,-1 0 1,0 0-1,0-1 1,0 1-1,1 0 0,-1 0 1,0 0-1,0 0 1,0 0-1,1 0 0,-1 0 1,0 0-1,0 0 1,1 0-1,-1 0 0,0 0 1,0 0-1,1 0 1,-1 0-1,23 1 265,25 11-420,-45-11 220,11 2-325,-1-1 0,1 0-1,0-1 1,0-1 0,26-2 0,2-3-199</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41.671"/>
    </inkml:context>
    <inkml:brush xml:id="br0">
      <inkml:brushProperty name="width" value="0.1" units="cm"/>
      <inkml:brushProperty name="height" value="0.1" units="cm"/>
      <inkml:brushProperty name="color" value="#008C3A"/>
    </inkml:brush>
  </inkml:definitions>
  <inkml:trace contextRef="#ctx0" brushRef="#br0">2 178 8930,'-1'-70'3313,"10"70"-2329,9-6-928,3 6-32,7 0-24,-3-10-88,3-1-120,-1-4-88,-9-8-232,-1 0-345,-5 4 577</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42.008"/>
    </inkml:context>
    <inkml:brush xml:id="br0">
      <inkml:brushProperty name="width" value="0.1" units="cm"/>
      <inkml:brushProperty name="height" value="0.1" units="cm"/>
      <inkml:brushProperty name="color" value="#008C3A"/>
    </inkml:brush>
  </inkml:definitions>
  <inkml:trace contextRef="#ctx0" brushRef="#br0">164 0 6553,'-1'1'216,"0"0"1,0 0-1,0 0 0,0 0 0,0 1 0,0-1 0,0 0 0,0 0 0,0 1 0,0-1 0,0 0 0,1 1 0,-1-1 0,1 1 1,-1-1-1,1 1 0,0-1 0,-1 1 0,1 2 0,-4 34 151,4-34-125,0 62 619,8 69 0,0 5-421,-7-93-343,2 3-43,-2 0-1,-3 0 1,-2 0-1,-19 93 1,23-140-56,-1-1 1,1 1-1,-1-1 1,1 0-1,-1 1 0,0-1 1,0 0-1,0 0 0,0 0 1,-1 0-1,1 0 1,-1 0-1,1 0 0,-1 0 1,0 0-1,1-1 0,-1 1 1,0 0-1,0-1 1,-2 2-1,2-4-4,0 1-1,0 0 1,0 0-1,0-1 1,1 1-1,-1-1 1,0 0 0,0 1-1,1-1 1,-1 0-1,0 0 1,1 0-1,-1 0 1,1 0 0,-1-1-1,1 1 1,0 0-1,-1-1 1,1 1-1,0-1 1,0 1 0,0-1-1,0 1 1,-1-4-1,-67-105 409,69 109-379,0 0 0,0 0 0,-1 0 1,1 1-1,0-1 0,0 0 0,0 0 0,0 0 1,0 0-1,1 1 0,-1-1 0,0 0 0,0 0 1,0 0-1,1 1 0,-1-1 0,0 0 0,1 0 1,-1 1-1,1-1 0,-1 0 0,1 1 0,-1-1 1,1 0-1,-1 1 0,1-1 0,0 1 0,-1-1 1,1 1-1,0-1 0,0 1 0,-1 0 1,1-1-1,1 1 0,39-22-58,-25 14 49,84-54-1205,-61 34 824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3.942"/>
    </inkml:context>
    <inkml:brush xml:id="br0">
      <inkml:brushProperty name="width" value="0.025" units="cm"/>
      <inkml:brushProperty name="height" value="0.025" units="cm"/>
      <inkml:brushProperty name="color" value="#00A0D7"/>
    </inkml:brush>
  </inkml:definitions>
  <inkml:trace contextRef="#ctx0" brushRef="#br0">53 17 6961,'-36'-16'2500,"36"16"-2459,-1 0 1,1 0 0,0-1-1,-1 1 1,1 0 0,0 0-1,-1 0 1,1 0 0,0 0-1,-1 0 1,1 0 0,-1 0-1,1 1 1,0-1-1,-1 0 1,1 0 0,0 0-1,-1 0 1,1 0 0,0 1-1,-1-1 1,1 0 0,0 0-1,0 0 1,-1 1 0,1-1-1,0 0 1,0 0 0,-1 1-1,1-1 1,0 0 0,0 1-1,0-1 1,-1 0 0,1 1-1,0-1 1,0 0 0,0 1-1,0-1 1,0 0 0,0 1-1,0-1 1,0 1-1,0-1 1,0 0 0,0 1-1,0-1 1,0 0 0,0 1-1,1 21 88,-1-21 42,2 32 30,-2 0 1,-6 43 0,3-45-518,8-41-2531,-3-1 1948</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42.362"/>
    </inkml:context>
    <inkml:brush xml:id="br0">
      <inkml:brushProperty name="width" value="0.1" units="cm"/>
      <inkml:brushProperty name="height" value="0.1" units="cm"/>
      <inkml:brushProperty name="color" value="#008C3A"/>
    </inkml:brush>
  </inkml:definitions>
  <inkml:trace contextRef="#ctx0" brushRef="#br0">2 172 9226,'-2'-2'3177,"2"1"-2905,0-1-152,28-1-88,41-42-24,-43 27-88,8 2-104,-10-5-160,-6 1-144,-9-2-1713,-6 0 1553</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42.715"/>
    </inkml:context>
    <inkml:brush xml:id="br0">
      <inkml:brushProperty name="width" value="0.1" units="cm"/>
      <inkml:brushProperty name="height" value="0.1" units="cm"/>
      <inkml:brushProperty name="color" value="#008C3A"/>
    </inkml:brush>
  </inkml:definitions>
  <inkml:trace contextRef="#ctx0" brushRef="#br0">146 87 7034,'-24'-86'2712,"18"99"-1848,-2 9-520,-2 5-8,-1 9-8,-1 10-31,3 10-113,6 4-56,-6 9-72,-5 0-120,-6-5-481,0-3 409</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43.058"/>
    </inkml:context>
    <inkml:brush xml:id="br0">
      <inkml:brushProperty name="width" value="0.1" units="cm"/>
      <inkml:brushProperty name="height" value="0.1" units="cm"/>
      <inkml:brushProperty name="color" value="#008C3A"/>
    </inkml:brush>
  </inkml:definitions>
  <inkml:trace contextRef="#ctx0" brushRef="#br0">44 54 8394,'-12'10'659,"-10"12"1285,26-17-1223,19-7-392,5-5-166,0-1 0,-1-2 0,28-13 0,44-15 141,-98 38-305,-1-1 0,0 1 1,1 0-1,-1 0 0,1-1 1,-1 1-1,0 0 0,1 0 1,-1 0-1,1 0 0,-1 0 1,1 0-1,-1 0 0,1 0 1,-1 0-1,1 0 0,-1 0 1,0 0-1,1 0 0,-1 0 1,1 0-1,-1 0 0,1 0 1,-1 1-1,1-1 0,-1 0 1,0 0-1,1 1 0,-1-1 1,0 0-1,1 0 0,-1 1 1,0-1-1,1 0 0,-1 1 1,0-1-1,1 1 0,-1-1 0,0 0 1,0 1-1,0-1 0,1 1 1,-1-1-1,0 0 0,0 1 1,0-1-1,0 1 0,0 0 1,-9 32-73,-28 33-37,11-34 203,-44 42 1,50-55 25,0 1-1,2 1 1,0 0-1,1 1 1,-18 33 0,35-55-136,0 0 0,0-1 1,0 1-1,0-1 0,0 1 0,-1 0 1,1-1-1,0 1 0,0 0 1,0-1-1,0 1 0,-1 0 1,1 0-1,0-1 0,0 1 1,0 0-1,-1-1 0,1 1 0,0 0 1,-1 0-1,1 0 0,0-1 1,-1 1-1,1 0 0,0 0 1,-1 0-1,1 0 0,0 0 1,-1-1-1,1 1 0,0 0 1,-1 0-1,1 0 0,0 0 0,-1 0 1,1 0-1,-1 0 0,1 0 1,0 0-1,-1 1 0,1-1 1,0 0-1,-1 0 0,1 0 1,0 0-1,-1 0 0,1 1 0,0-1 1,-1 0-1,1 0 0,0 0 1,0 1-1,-1-1 0,1 0 1,0 1-1,0-1 0,-1 0 1,1 0-1,0 1 0,0-1 1,0 0-1,0 1 0,-5-34 75,10 4 93</inkml:trace>
  <inkml:trace contextRef="#ctx0" brushRef="#br0" timeOffset="1">50 218 8250,'81'-66'2952,"-68"92"-2480,18 3-87,-9 7-17,-2-1-16,7 2-48,-4-1-48,1-4-112,-4-2-48,-8-7-88,-1-2-48,-5-10-200,0-4-200,-2-7-40,4-15 232</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43.391"/>
    </inkml:context>
    <inkml:brush xml:id="br0">
      <inkml:brushProperty name="width" value="0.1" units="cm"/>
      <inkml:brushProperty name="height" value="0.1" units="cm"/>
      <inkml:brushProperty name="color" value="#008C3A"/>
    </inkml:brush>
  </inkml:definitions>
  <inkml:trace contextRef="#ctx0" brushRef="#br0">1 10 9610,'9'-6'3249,"7"10"-3081,6 4-88,3 1-56,1 6 24,0-13-24,0-1-16,-2-1 0,-3-3-48,0-1-216,-7-5-176,-8-5-192,-3 2 335</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43.746"/>
    </inkml:context>
    <inkml:brush xml:id="br0">
      <inkml:brushProperty name="width" value="0.1" units="cm"/>
      <inkml:brushProperty name="height" value="0.1" units="cm"/>
      <inkml:brushProperty name="color" value="#008C3A"/>
    </inkml:brush>
  </inkml:definitions>
  <inkml:trace contextRef="#ctx0" brushRef="#br0">246 1 7522,'3'14'3482,"-5"12"-3130,-1-7-74,-8 146 812,-2 56-384,-1 120-388,5-177-339,7-143-74,2-21 84,0 0 0,0 0 0,0 0 0,0 0 1,0 0-1,0 0 0,0 0 0,0 0 0,0 0 0,0 0 0,0 0 0,0 0 0,0 0 0,0 0 0,0-1 0,0 1 1,0 0-1,0 0 0,-1 0 0,1 0 0,0 0 0,0 0 0,0 0 0,0 0 0,0 0 0,0 0 0,0 0 0,0 0 0,0 0 1,0 0-1,0 0 0,0 0 0,0 0 0,-1 0 0,1 0 0,0 0 0,0 0 0,0 0 0,0 0 0,0 0 0,0 0 1,0 0-1,0 0 0,0 0 0,0 0 0,0 0 0,0 0 0,-1 0 0,1 0 0,0 0 0,0 0 0,0 1 0,-5-38-1194,3 0 719</inkml:trace>
  <inkml:trace contextRef="#ctx0" brushRef="#br0" timeOffset="1">213 547 6209,'0'-7'628,"0"6"-373,0 0-1,0 0 0,1 0 1,-1 0-1,0 0 0,0 0 1,0 0-1,0 0 0,0 0 1,0 0-1,-1 0 0,1 0 1,0 0-1,0 1 0,-1-1 1,1 0-1,0 0 1,-1 0-1,1 0 0,-2-1 1,-23 29 1717,11-8-1879,-11 11 375,-38 66-1,49-67-465,11-20-122,-1 0 0,0 0 0,0-1 0,-1 1 0,0-1 0,-1 0 0,0 0 0,0-1 0,-1 0 1,-8 8-1,13-16-646,3-11 345</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44.088"/>
    </inkml:context>
    <inkml:brush xml:id="br0">
      <inkml:brushProperty name="width" value="0.1" units="cm"/>
      <inkml:brushProperty name="height" value="0.1" units="cm"/>
      <inkml:brushProperty name="color" value="#008C3A"/>
    </inkml:brush>
  </inkml:definitions>
  <inkml:trace contextRef="#ctx0" brushRef="#br0">0 0 8554,'15'9'3016,"8"9"-2535,-3 4-97,9 0 128,-1 7 16,4 0-56,3-3-24,-2-1-144,2-2-88,0-3-104,0 1-24,-11-6-88,-3-3-64,-13-7-192,-8-3-112,-9-6-248,-5-6-120,2-10 472</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4:44.459"/>
    </inkml:context>
    <inkml:brush xml:id="br0">
      <inkml:brushProperty name="width" value="0.1" units="cm"/>
      <inkml:brushProperty name="height" value="0.1" units="cm"/>
      <inkml:brushProperty name="color" value="#008C3A"/>
    </inkml:brush>
  </inkml:definitions>
  <inkml:trace contextRef="#ctx0" brushRef="#br0">1 58 9810,'50'-57'3385,"-37"84"-3113,8 3-176,-8 8-192,-9-8-264,-8-7 104,2-8 64</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8:59.579"/>
    </inkml:context>
    <inkml:brush xml:id="br0">
      <inkml:brushProperty name="width" value="0.1" units="cm"/>
      <inkml:brushProperty name="height" value="0.1" units="cm"/>
      <inkml:brushProperty name="color" value="#008C3A"/>
    </inkml:brush>
  </inkml:definitions>
  <inkml:trace contextRef="#ctx0" brushRef="#br0">8 221 8122,'-8'-8'2896,"11"-3"-2552,8 2-80,10-3 73,3-3-57,13-8-24,4 4-8,16-3-136,10 4-24,12 5-48,-3-6-8,-14 3-8,-5 5-24,-28-1 8,-5 6-80,-8 4-392,-10-1-320,0 2 463</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8:59.908"/>
    </inkml:context>
    <inkml:brush xml:id="br0">
      <inkml:brushProperty name="width" value="0.1" units="cm"/>
      <inkml:brushProperty name="height" value="0.1" units="cm"/>
      <inkml:brushProperty name="color" value="#008C3A"/>
    </inkml:brush>
  </inkml:definitions>
  <inkml:trace contextRef="#ctx0" brushRef="#br0">509 0 4833,'-13'177'6034,"-34"85"-5403,23-138-258,14-72-341,-2 0 0,-28 72 0,28-97-27,0 0 0,-2-1 0,0 0 0,-2-2 0,-1 1-1,-20 21 1,-24 29 11,38-44-10,-2-2 0,-47 45 1,41-56-13,31-18-10,-1 1 0,0-1 0,1 0 0,-1 1 0,0-1 0,1 0 0,-1 1 0,0-1 1,1 0-1,-1 0 0,0 0 0,0 0 0,1 0 0,-1 0 0,0 0 0,1 0 1,-1 0-1,0 0 0,0 0 0,1 0 0,-1 0 0,0-1 0,1 1 0,-1 0 0,0 0 1,1-1-1,-1 1 0,0-1 0,1 1 0,-1 0 0,1-1 0,-1 1 0,1-1 1,-1 1-1,1-1 0,-1 0 0,1 1 0,-1-1 0,1 1 0,0-1 0,-1-1 0,-1-19-256</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0.245"/>
    </inkml:context>
    <inkml:brush xml:id="br0">
      <inkml:brushProperty name="width" value="0.1" units="cm"/>
      <inkml:brushProperty name="height" value="0.1" units="cm"/>
      <inkml:brushProperty name="color" value="#008C3A"/>
    </inkml:brush>
  </inkml:definitions>
  <inkml:trace contextRef="#ctx0" brushRef="#br0">1 1 7762,'0'1'159,"0"1"1,0 0-1,0 0 0,0 0 1,0 0-1,0-1 1,1 1-1,-1 0 1,1 0-1,-1-1 1,1 1-1,0 0 1,-1-1-1,1 1 0,0 0 1,0-1-1,0 1 1,0-1-1,2 2 1,33 34-154,-18-19 406,190 244 943,-51-58-971,-105-136-300,-66-85-285,3-1 149</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4.276"/>
    </inkml:context>
    <inkml:brush xml:id="br0">
      <inkml:brushProperty name="width" value="0.025" units="cm"/>
      <inkml:brushProperty name="height" value="0.025" units="cm"/>
      <inkml:brushProperty name="color" value="#00A0D7"/>
    </inkml:brush>
  </inkml:definitions>
  <inkml:trace contextRef="#ctx0" brushRef="#br0">3 0 6913,'-3'24'5311,"6"32"-4922,0-13-157,-1-7-122,0-27-61,-1 0-1,0 0 0,-1 0 1,0 0-1,0 0 0,-1 0 1,0 0-1,-1 0 0,-3 10 1,4-17 539</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0.607"/>
    </inkml:context>
    <inkml:brush xml:id="br0">
      <inkml:brushProperty name="width" value="0.1" units="cm"/>
      <inkml:brushProperty name="height" value="0.1" units="cm"/>
      <inkml:brushProperty name="color" value="#008C3A"/>
    </inkml:brush>
  </inkml:definitions>
  <inkml:trace contextRef="#ctx0" brushRef="#br0">70 170 7794,'-70'-83'2800,"72"71"-2464,-1 0-16,15 6 16,6 1-63,4-2-17,3-1-32,6 0-104,1 4-32,2-2-48,3 0-8,-2-2-16,-2 4 0,-8 4-344,-8 0-337,-11 9 449</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0.944"/>
    </inkml:context>
    <inkml:brush xml:id="br0">
      <inkml:brushProperty name="width" value="0.1" units="cm"/>
      <inkml:brushProperty name="height" value="0.1" units="cm"/>
      <inkml:brushProperty name="color" value="#008C3A"/>
    </inkml:brush>
  </inkml:definitions>
  <inkml:trace contextRef="#ctx0" brushRef="#br0">14 122 8050,'-14'0'2840,"22"3"-2320,13-5-336,2 2-23,15-6-9,15 3-32,0-6-72,6-2 8,-1-1-48,-4-6 16,-2 4-112,-7 1-168,-14-7-1993,-6 3 1569</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1.277"/>
    </inkml:context>
    <inkml:brush xml:id="br0">
      <inkml:brushProperty name="width" value="0.1" units="cm"/>
      <inkml:brushProperty name="height" value="0.1" units="cm"/>
      <inkml:brushProperty name="color" value="#008C3A"/>
    </inkml:brush>
  </inkml:definitions>
  <inkml:trace contextRef="#ctx0" brushRef="#br0">196 0 6609,'-7'277'5339,"1"-219"-5266,-1 0 0,-27 98 0,-86 185 119,120-339-196,-1-1-16,1 0 1,0 1-1,-1-1 1,1 0 0,-1 1-1,0-1 1,1 0-1,-1 0 1,0 0 0,0 0-1,0 1 1,0-1-1,0 0 1,0-1-1,0 1 1,0 0 0,-2 1-1,-2-7-110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1.607"/>
    </inkml:context>
    <inkml:brush xml:id="br0">
      <inkml:brushProperty name="width" value="0.1" units="cm"/>
      <inkml:brushProperty name="height" value="0.1" units="cm"/>
      <inkml:brushProperty name="color" value="#008C3A"/>
    </inkml:brush>
  </inkml:definitions>
  <inkml:trace contextRef="#ctx0" brushRef="#br0">0 656 8010,'88'-66'2768,"-76"93"-2592,-3 3 40,2 7 48,-2 2-16,2-1-63,-1-2-57,3-4-88,2-3-24,-2-12 1696,1-8-1312</inkml:trace>
  <inkml:trace contextRef="#ctx0" brushRef="#br0" timeOffset="1">444 2 7682,'-9'-2'2576,"7"14"-1341,13 34-935,-2-8 60,-7 19-179,-2-1-1,-14 95 0,8-99-138,4-34-37,-1 1 0,-1-1-1,-1 0 1,-1 0 0,0 0 0,-1 0 0,-1-1-1,-1-1 1,-16 25 0,16-24 97,7-9-521,22-18-2630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1.963"/>
    </inkml:context>
    <inkml:brush xml:id="br0">
      <inkml:brushProperty name="width" value="0.1" units="cm"/>
      <inkml:brushProperty name="height" value="0.1" units="cm"/>
      <inkml:brushProperty name="color" value="#008C3A"/>
    </inkml:brush>
  </inkml:definitions>
  <inkml:trace contextRef="#ctx0" brushRef="#br0">1 12 8010,'1'-1'172,"0"0"1,0 0 0,0 0-1,0 0 1,0 0-1,1 0 1,-1 0 0,0 1-1,1-1 1,-1 1 0,1-1-1,-1 1 1,1 0-1,-1-1 1,1 1 0,-1 0-1,1 0 1,-1 0 0,1 0-1,-1 0 1,1 0-1,-1 0 1,3 2 0,55 7-31,-32-5 95,-7-2-210,-15-2-23,0 0-1,0 1 0,0-1 0,1 1 1,-1 0-1,0 1 0,6 1 0,-10-2-2,1 1 0,0-1-1,-1 0 1,1 1 0,-1-1-1,1 0 1,-1 1 0,0 0-1,1-1 1,-1 1-1,0 0 1,0 0 0,0-1-1,0 1 1,-1 0 0,1 0-1,0 0 1,-1 0-1,0 0 1,1 0 0,-1 0-1,0 4 1,1 30 11,-1-1 0,-2 1 0,-1-1 0,-2 1-1,-11 42 1,1-24-87,-2-1 1,-38 81-1,52-127-97,-1-1 0,1 1 1,-1-1-1,-1 0 1,-7 9-1,-2-4-163</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2.295"/>
    </inkml:context>
    <inkml:brush xml:id="br0">
      <inkml:brushProperty name="width" value="0.1" units="cm"/>
      <inkml:brushProperty name="height" value="0.1" units="cm"/>
      <inkml:brushProperty name="color" value="#008C3A"/>
    </inkml:brush>
  </inkml:definitions>
  <inkml:trace contextRef="#ctx0" brushRef="#br0">142 0 5249,'1'7'4977,"-6"23"-4495,-80 255 753,68-224-1191,12-40-125,0 0 0,-17 35 0,21-54-30,-1 2-118,2-10 49,3-16 70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2.629"/>
    </inkml:context>
    <inkml:brush xml:id="br0">
      <inkml:brushProperty name="width" value="0.1" units="cm"/>
      <inkml:brushProperty name="height" value="0.1" units="cm"/>
      <inkml:brushProperty name="color" value="#008C3A"/>
    </inkml:brush>
  </inkml:definitions>
  <inkml:trace contextRef="#ctx0" brushRef="#br0">2 1 6105,'3'76'4263,"0"27"-3717,-5-60-364,-4 169 338,7-170-409,2 0 0,15 80 0,-17-119-100,-1-1 0,0 0-1,1 0 1,-1 1 0,1-1-1,0 0 1,0 0-1,0 0 1,0 0 0,0 0-1,0 0 1,0 0 0,1 0-1,-1 0 1,1-1 0,-1 1-1,1 0 1,0-1 0,-1 1-1,1-1 1,3 2 0,-3-3-2,-1 0 1,1 0 0,0 0 0,0 0-1,0 0 1,0-1 0,-1 1 0,1 0-1,0-1 1,0 1 0,-1-1 0,1 0-1,0 0 1,-1 0 0,1 1 0,-1-2-1,1 1 1,-1 0 0,1 0 0,1-2-1,9-9 29,-1-1-1,0 0 0,0-1 0,10-19 1,59-114 100,18-30-1737,-66 132 959</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3.034"/>
    </inkml:context>
    <inkml:brush xml:id="br0">
      <inkml:brushProperty name="width" value="0.1" units="cm"/>
      <inkml:brushProperty name="height" value="0.1" units="cm"/>
      <inkml:brushProperty name="color" value="#008C3A"/>
    </inkml:brush>
  </inkml:definitions>
  <inkml:trace contextRef="#ctx0" brushRef="#br0">3 172 8722,'-3'-5'3001,"8"-4"-2841,16 9-56,0-2-40,8-1-24,7-3-8,-5-1 0,2-8 8,-4-1 0,1-3 0,-3-1-40,-1-1-256,-5-3-257,-2-1 337</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3.364"/>
    </inkml:context>
    <inkml:brush xml:id="br0">
      <inkml:brushProperty name="width" value="0.1" units="cm"/>
      <inkml:brushProperty name="height" value="0.1" units="cm"/>
      <inkml:brushProperty name="color" value="#008C3A"/>
    </inkml:brush>
  </inkml:definitions>
  <inkml:trace contextRef="#ctx0" brushRef="#br0">63 5 6129,'-1'-1'106,"1"1"-1,0 0 0,-1-1 0,1 1 1,-1 0-1,1-1 0,-1 1 0,1 0 1,0 0-1,-1-1 0,1 1 0,-1 0 1,1 0-1,-1 0 0,0 0 0,1 0 1,-1 0-1,1 0 0,-1 0 1,1 0-1,-1 0 0,1 0 0,-1 0 1,1 0-1,-1 0 0,1 0 0,-1 0 1,1 1-1,-1-1 0,1 0 0,-2 1 1,-8 17 988,2 31-1074,8-44 201,-9 149 163,20 274 1,2-79-335,-12-280-42,1-31 5,-1-1 0,-3 0 0,0 0 0,-14 62 0,10-88-93,1-14-121,-1-20-518,1-25-695,1-23 641</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3.692"/>
    </inkml:context>
    <inkml:brush xml:id="br0">
      <inkml:brushProperty name="width" value="0.1" units="cm"/>
      <inkml:brushProperty name="height" value="0.1" units="cm"/>
      <inkml:brushProperty name="color" value="#008C3A"/>
    </inkml:brush>
  </inkml:definitions>
  <inkml:trace contextRef="#ctx0" brushRef="#br0">413 23 5113,'-4'-22'4508,"-2"24"-2526,-6 17-1865,-29 52 57,-3-2 0,-4-1 0,-2-3-1,-96 97 1,123-135-163,-16 14-8,51-70-893,7-3 587</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4.604"/>
    </inkml:context>
    <inkml:brush xml:id="br0">
      <inkml:brushProperty name="width" value="0.025" units="cm"/>
      <inkml:brushProperty name="height" value="0.025" units="cm"/>
      <inkml:brushProperty name="color" value="#00A0D7"/>
    </inkml:brush>
  </inkml:definitions>
  <inkml:trace contextRef="#ctx0" brushRef="#br0">39 36 7234,'-13'-36'2752,"14"37"-1952,1 1-544,1 0-104,0 1-56,1-1-64,0 2-120,0-2-200,-1-1-616,0-1 592</inkml:trace>
  <inkml:trace contextRef="#ctx0" brushRef="#br0" timeOffset="1">30 30 7586,'-30'13'2744,"33"-14"-2280,3 1-256,3 0-24,-1-1-56,0 0-8,1 0-96,-1 0-104,1-1-408,-4-1-568,-1 2 664</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4.044"/>
    </inkml:context>
    <inkml:brush xml:id="br0">
      <inkml:brushProperty name="width" value="0.1" units="cm"/>
      <inkml:brushProperty name="height" value="0.1" units="cm"/>
      <inkml:brushProperty name="color" value="#008C3A"/>
    </inkml:brush>
  </inkml:definitions>
  <inkml:trace contextRef="#ctx0" brushRef="#br0">1 602 7226,'26'20'2648,"1"11"-2248,5 4-80,-6 3-208,-8-1-32,1-3-16,-6-3-40,2-7-824,-5-9 584</inkml:trace>
  <inkml:trace contextRef="#ctx0" brushRef="#br0" timeOffset="1">366 141 7962,'8'-12'2840,"-4"3"-2224,18 0-568,-4-2-16,1 5 16,3 4 8,2-1 24,3-1-31,2-11-9,4-2-16,-1 0-80,-1-1-145,-4 0 153</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4.379"/>
    </inkml:context>
    <inkml:brush xml:id="br0">
      <inkml:brushProperty name="width" value="0.1" units="cm"/>
      <inkml:brushProperty name="height" value="0.1" units="cm"/>
      <inkml:brushProperty name="color" value="#008C3A"/>
    </inkml:brush>
  </inkml:definitions>
  <inkml:trace contextRef="#ctx0" brushRef="#br0">9 1 7194,'-3'4'2600,"3"1"-2248,0 4 624,2 8-664,8 51-72,-8-38-79,-1 4-49,-1 2-64,2 2 8,-2 3-56,-6 0 16,3-3-72,-3 1-88,1-9-265,4-5-271,-1-19 440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4.694"/>
    </inkml:context>
    <inkml:brush xml:id="br0">
      <inkml:brushProperty name="width" value="0.1" units="cm"/>
      <inkml:brushProperty name="height" value="0.1" units="cm"/>
      <inkml:brushProperty name="color" value="#008C3A"/>
    </inkml:brush>
  </inkml:definitions>
  <inkml:trace contextRef="#ctx0" brushRef="#br0">271 0 5345,'0'2'2561,"0"8"-513,-2 15-1568,-1 8-112,-5 3-32,1 10-40,-5-7-88,0 1-63,0 4-89,1-6-40,2 1 8,0 2-48,-2-2-289,-1 1-591,-5-11 592</inkml:trace>
  <inkml:trace contextRef="#ctx0" brushRef="#br0" timeOffset="1">75 523 5177,'-51'84'2337,"51"-45"-929,0 8-872,0-4 16,-5-1-208,-1-7-80,-3-8-104,9-1-56,-3-6-104,3-7-168,4-10 128</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5.021"/>
    </inkml:context>
    <inkml:brush xml:id="br0">
      <inkml:brushProperty name="width" value="0.1" units="cm"/>
      <inkml:brushProperty name="height" value="0.1" units="cm"/>
      <inkml:brushProperty name="color" value="#008C3A"/>
    </inkml:brush>
  </inkml:definitions>
  <inkml:trace contextRef="#ctx0" brushRef="#br0">0 178 6129,'22'-73'2497,"-21"70"-2379,0 1-1,0-1 1,1 1 0,-1-1-1,1 1 1,-1 0 0,1 0 0,0 0-1,0 0 1,0 0 0,0 0-1,0 0 1,0 1 0,1-1 0,-1 1-1,1-1 1,-1 1 0,1 0-1,-1 0 1,5-1 0,7-4 132,-9 2-193,13-7 99,-1 1 0,26-12 1,-37 20-145,1 0 0,-1 0 1,0 0-1,1 1 0,0 0 0,-1 0 1,1 1-1,0 0 0,-1 0 1,1 0-1,8 2 0,-13-2-11,-1 1 0,1 0-1,-1-1 1,1 1 0,0 0 0,-1 0-1,1 0 1,-1 0 0,0 0-1,1 0 1,-1 0 0,0 1 0,1-1-1,-1 0 1,0 1 0,0-1 0,0 1-1,-1-1 1,1 1 0,0-1-1,0 1 1,-1 0 0,1-1 0,-1 1-1,1 0 1,-1 0 0,0-1 0,0 1-1,0 0 1,0 0 0,0-1-1,0 1 1,0 0 0,-1 0 0,0 2-1,-1 9 23,0-1-1,-2 1 0,-6 18 0,8-25-10,-8 23-101,0-1 0,-2 0 1,-1-1-1,-2 0 0,0-1 0,-2-1 1,0 0-1,-22 22 0,22-34-1462,4-7 691</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5.362"/>
    </inkml:context>
    <inkml:brush xml:id="br0">
      <inkml:brushProperty name="width" value="0.1" units="cm"/>
      <inkml:brushProperty name="height" value="0.1" units="cm"/>
      <inkml:brushProperty name="color" value="#008C3A"/>
    </inkml:brush>
  </inkml:definitions>
  <inkml:trace contextRef="#ctx0" brushRef="#br0">40 88 8058,'-40'-87'2816,"42"90"-2576,2 7-64,5-4-56,2 2-8,4 1 0,2-8-7,4 7-49,0-3-8,-1-2-241,0-2 562,-7-2-313</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5.688"/>
    </inkml:context>
    <inkml:brush xml:id="br0">
      <inkml:brushProperty name="width" value="0.1" units="cm"/>
      <inkml:brushProperty name="height" value="0.1" units="cm"/>
      <inkml:brushProperty name="color" value="#008C3A"/>
    </inkml:brush>
  </inkml:definitions>
  <inkml:trace contextRef="#ctx0" brushRef="#br0">333 0 7250,'-120'58'2680,"117"-57"-2152,6 4-256,3-1 336,-1-4-504,15 0-24,43 2-40,-40-7-64,-3 1-576,-5-4 424</inkml:trace>
  <inkml:trace contextRef="#ctx0" brushRef="#br0" timeOffset="1">9 311 7210,'-8'14'2664,"20"-5"-2224,9 0-48,16-9-120,10 0-72,-5-14-64,5-6-48,-4-1-56,-7-5-8,3 5-144,-5 1-216,-10 1 240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6.026"/>
    </inkml:context>
    <inkml:brush xml:id="br0">
      <inkml:brushProperty name="width" value="0.1" units="cm"/>
      <inkml:brushProperty name="height" value="0.1" units="cm"/>
      <inkml:brushProperty name="color" value="#008C3A"/>
    </inkml:brush>
  </inkml:definitions>
  <inkml:trace contextRef="#ctx0" brushRef="#br0">161 20 5153,'-8'-18'1616,"0"17"208,-8 31 431,11-19-2358,-42 125 1336,34-94-994,-26 61 0,14-75-1914,25-30 1176</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6.360"/>
    </inkml:context>
    <inkml:brush xml:id="br0">
      <inkml:brushProperty name="width" value="0.1" units="cm"/>
      <inkml:brushProperty name="height" value="0.1" units="cm"/>
      <inkml:brushProperty name="color" value="#008C3A"/>
    </inkml:brush>
  </inkml:definitions>
  <inkml:trace contextRef="#ctx0" brushRef="#br0">1 1 6977,'77'17'2657,"-60"16"-1993,3 9-192,4-1-72,3 6-80,3-7-87,-1-4-1,3 2-128,-3-11-32,7-5-48,-5-9-16,-9-7 8,3-6-80,-22-7-385,-2-5-1679,-4-11 1480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6.689"/>
    </inkml:context>
    <inkml:brush xml:id="br0">
      <inkml:brushProperty name="width" value="0.1" units="cm"/>
      <inkml:brushProperty name="height" value="0.1" units="cm"/>
      <inkml:brushProperty name="color" value="#008C3A"/>
    </inkml:brush>
  </inkml:definitions>
  <inkml:trace contextRef="#ctx0" brushRef="#br0">201 35 8626,'-134'-35'2960,"134"40"-2655,14 5-241,0 1-24,7-2 0,-3 0-8,0 3-96,5 0-184,-11-6 183</inkml:trace>
  <inkml:trace contextRef="#ctx0" brushRef="#br0" timeOffset="1">22 346 7658,'-14'13'2608,"8"2"-2464,6 1-64,-1-3 16,5-1-24,-1-1 0,8-3-112,4-1 408,6-2-280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7.024"/>
    </inkml:context>
    <inkml:brush xml:id="br0">
      <inkml:brushProperty name="width" value="0.1" units="cm"/>
      <inkml:brushProperty name="height" value="0.1" units="cm"/>
      <inkml:brushProperty name="color" value="#008C3A"/>
    </inkml:brush>
  </inkml:definitions>
  <inkml:trace contextRef="#ctx0" brushRef="#br0">5 260 5281,'-4'264'6407,"6"-297"-6140,2-1 1,1 1 0,2 0-1,19-57 1,61-135-1357,-53 150 786</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4.957"/>
    </inkml:context>
    <inkml:brush xml:id="br0">
      <inkml:brushProperty name="width" value="0.025" units="cm"/>
      <inkml:brushProperty name="height" value="0.025" units="cm"/>
      <inkml:brushProperty name="color" value="#00A0D7"/>
    </inkml:brush>
  </inkml:definitions>
  <inkml:trace contextRef="#ctx0" brushRef="#br0">3 69 7562,'-2'2'2896,"3"-2"-2080,6 0-512,6 0 33,12-3-41,6-1-24,4-1-48,0-1-80,-7-2-72,-4 0-8,-2 1-88,-1-1-80,-3 2-208,-2 1-112,-7 1-321,-3 2-519,-7-2 848</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7.359"/>
    </inkml:context>
    <inkml:brush xml:id="br0">
      <inkml:brushProperty name="width" value="0.1" units="cm"/>
      <inkml:brushProperty name="height" value="0.1" units="cm"/>
      <inkml:brushProperty name="color" value="#008C3A"/>
    </inkml:brush>
  </inkml:definitions>
  <inkml:trace contextRef="#ctx0" brushRef="#br0">126 55 7962,'18'-54'2808,"-36"78"-2440,0 14-80,0 1 9,3 14-17,4 1 8,3-3-48,1 2-64,2-6-56,-4-6-56,2-5-40,0-2-24,1-10-64,2-4-64,-1-10-272,1-5-152,2-11 359</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7.706"/>
    </inkml:context>
    <inkml:brush xml:id="br0">
      <inkml:brushProperty name="width" value="0.1" units="cm"/>
      <inkml:brushProperty name="height" value="0.1" units="cm"/>
      <inkml:brushProperty name="color" value="#008C3A"/>
    </inkml:brush>
  </inkml:definitions>
  <inkml:trace contextRef="#ctx0" brushRef="#br0">1 157 6145,'4'-7'325,"0"-1"0,0 1 0,0 0 0,1 0-1,1 1 1,-1-1 0,1 1 0,0 0 0,0 1 0,1-1-1,-1 1 1,1 0 0,1 1 0,-1 0 0,9-4 0,7 0-176,1 0 0,0 2 0,42-7 0,25-5 353,-88 17-488,0 0-1,1 0 0,-1 0 1,0 0-1,1 1 1,-1-1-1,0 1 0,1 0 1,-1 0-1,0 0 0,1 1 1,-1-1-1,0 1 0,1 0 1,-1 0-1,3 1 1,-4 0-7,0 0 1,0 0 0,0 0 0,-1 0 0,1 0 0,0 0 0,-1 0 0,0 1 0,1-1 0,-1 1 0,0-1 0,0 1-1,-1-1 1,1 1 0,0 0 0,-1-1 0,0 1 0,0 0 0,1-1 0,-2 5 0,1 29 26,-2 1 0,-1 0 0,-2-1 0,-2 1 0,-1-2 0,-2 1 0,-17 41 0,22-65-33,0 0 0,-1-1-1,-1 1 1,1-1 0,-2 0 0,-15 17 0,19-23-254,-1 0 0,0 0-1,0-1 1,0 0 0,-1 0-1,1 0 1,-1-1 0,0 0 0,0 0-1,0 0 1,-1 0 0,1-1 0,0 0-1,-13 1 1,-1-3-803</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8.060"/>
    </inkml:context>
    <inkml:brush xml:id="br0">
      <inkml:brushProperty name="width" value="0.1" units="cm"/>
      <inkml:brushProperty name="height" value="0.1" units="cm"/>
      <inkml:brushProperty name="color" value="#008C3A"/>
    </inkml:brush>
  </inkml:definitions>
  <inkml:trace contextRef="#ctx0" brushRef="#br0">271 1 6409,'-1'0'197,"0"0"0,0 1 0,0-1 0,0 1 0,0-1 0,0 1 0,0 0 0,0-1 0,0 1-1,1 0 1,-1 0 0,0-1 0,0 1 0,1 0 0,-1 0 0,1 0 0,-1 0 0,1 0 0,-1 0-1,1 0 1,-1 1 0,-12 34-51,5-12 268,-43 86 326,15-37-577,4 0 0,-28 99-1,55-155-160,-1 10-77,-2-1-1,-11 25 0,12-41-367,7-10 414,-1 0 0,1 0-1,0 1 1,0-1 0,0 0-1,0 0 1,0 0 0,-1 0 0,1 0-1,0 0 1,0 0 0,0 0-1,0 0 1,-1 0 0,1 0-1,0 0 1,0 0 0,0 0 0,-1 0-1,1 0 1,0 0 0,0 0-1,0 0 1,0 0 0,-1 0 0,1 0-1,0 0 1,0 0 0,0 0-1,0 0 1,0 0 0,-1-1-1,1 1 1,0 0 0,0 0 0,0 0-1,0 0 1,0 0 0,0 0-1,-1-1 1,1 1 0,0 0 0,0 0-1,0 0 1,0 0 0,0-1-1,0 1 1,0 0 0,0 0 0,0 0-1,0 0 1,0-1 0,0 1-1,0 0 1,0 0 0,0 0-1,0-1 1,-1-16-763</inkml:trace>
  <inkml:trace contextRef="#ctx0" brushRef="#br0" timeOffset="1">84 383 7386,'122'-44'2784,"-116"63"-1824,7 13-792,-7 0 24,6 7-32,4-4-15,-6-6-49,7 1-40,6-10-48,-7-8-128,1-15 104</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8.425"/>
    </inkml:context>
    <inkml:brush xml:id="br0">
      <inkml:brushProperty name="width" value="0.1" units="cm"/>
      <inkml:brushProperty name="height" value="0.1" units="cm"/>
      <inkml:brushProperty name="color" value="#008C3A"/>
    </inkml:brush>
  </inkml:definitions>
  <inkml:trace contextRef="#ctx0" brushRef="#br0">17 4 8386,'0'-3'2936,"1"7"-1815,-2 1-905,-1 15-32,-2 39-128,2-39 0,1-2-48,-2-5-80,0-4-280,3-1-232,-2-6 360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8.760"/>
    </inkml:context>
    <inkml:brush xml:id="br0">
      <inkml:brushProperty name="width" value="0.1" units="cm"/>
      <inkml:brushProperty name="height" value="0.1" units="cm"/>
      <inkml:brushProperty name="color" value="#008C3A"/>
    </inkml:brush>
  </inkml:definitions>
  <inkml:trace contextRef="#ctx0" brushRef="#br0">267 1 7450,'-2'6'3615,"0"13"-3588,2-11 318,-29 436 674,10-164-960,-12 124 278,29-394-239,1-1 1,-2 1-1,1 0 0,-1-1 0,-5 11 0,8-19-82,-1 0 0,1 0 0,0 0 0,-1 0 0,1 0-1,-1 0 1,1 0 0,-1 0 0,0 0 0,1 0 0,-1 0-1,0 0 1,1 0 0,-1-1 0,0 1 0,0 0-1,0-1 1,0 1 0,0-1 0,0 1 0,0-1 0,0 1-1,0-1 1,0 1 0,0-1 0,0 0 0,0 0 0,0 0-1,0 1 1,0-1 0,0 0 0,-1 0 0,1-1-1,0 1 1,0 0 0,0 0 0,0 0 0,0-1 0,0 1-1,0-1 1,0 1 0,0 0 0,0-1 0,0 0 0,0 1-1,0-1 1,0 0 0,1 1 0,-1-1 0,0 0 0,0 0-1,1 0 1,-1 0 0,0 0 0,1 1 0,-1-1-1,1 0 1,-1-2 0,-12-16-66,1-1-1,1 0 1,-11-29 0,-7-12-716,1 8 417</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9.325"/>
    </inkml:context>
    <inkml:brush xml:id="br0">
      <inkml:brushProperty name="width" value="0.1" units="cm"/>
      <inkml:brushProperty name="height" value="0.1" units="cm"/>
      <inkml:brushProperty name="color" value="#008C3A"/>
    </inkml:brush>
  </inkml:definitions>
  <inkml:trace contextRef="#ctx0" brushRef="#br0">0 36 6465,'37'-35'2553,"-40"36"-1577,1 3-672,1 9-144,-2-1-24,-2 13-72,2 0-40,0 3-16,-3-4-1840,4 3 1384</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09.661"/>
    </inkml:context>
    <inkml:brush xml:id="br0">
      <inkml:brushProperty name="width" value="0.1" units="cm"/>
      <inkml:brushProperty name="height" value="0.1" units="cm"/>
      <inkml:brushProperty name="color" value="#008C3A"/>
    </inkml:brush>
  </inkml:definitions>
  <inkml:trace contextRef="#ctx0" brushRef="#br0">39 91 7946,'-21'2'3088,"4"-7"-2015,20 10-825,14-5-112,7-2-56,12 2-16,1-9 16,10 5-32,0-2 0,1-8-32,-1 4-64,-7-4-392,-4-4-1529,-4 3 1361</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10.016"/>
    </inkml:context>
    <inkml:brush xml:id="br0">
      <inkml:brushProperty name="width" value="0.1" units="cm"/>
      <inkml:brushProperty name="height" value="0.1" units="cm"/>
      <inkml:brushProperty name="color" value="#008C3A"/>
    </inkml:brush>
  </inkml:definitions>
  <inkml:trace contextRef="#ctx0" brushRef="#br0">495 0 5497,'-81'73'2383,"76"-66"-2173,1-1-1,-1 1 0,1-1 0,0 1 1,0 1-1,1-1 0,0 0 0,0 1 1,1 0-1,-2 10 0,-5 14 7,-35 93 679,-8 27 15,-102 204 0,102-240-691,34-71-140,-26 46 1,55-125-814,9-9 508</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10.344"/>
    </inkml:context>
    <inkml:brush xml:id="br0">
      <inkml:brushProperty name="width" value="0.1" units="cm"/>
      <inkml:brushProperty name="height" value="0.1" units="cm"/>
      <inkml:brushProperty name="color" value="#008C3A"/>
    </inkml:brush>
  </inkml:definitions>
  <inkml:trace contextRef="#ctx0" brushRef="#br0">112 20 8490,'5'-2'422,"-1"-1"0,1 1 1,0 0-1,0 0 0,1 1 0,-1 0 1,7-1-1,71-1-195,-47 3 242,-17-1-384,-10 1-61,0-1-1,-1 1 1,1 0 0,0 1 0,9 2 0,-21 2-28,0 0-1,-1-1 1,1 1 0,-1-1 0,0 0-1,0 0 1,-1 0 0,-6 4-1,-21 11-290,-2-3-1,0 0 1,0-2-1,-71 17 0,41-12 171,60-18 146,-7 3 457,21-2 19,9-1-592,-13-1 29,0 0-17,0 0 1,0 1 0,0-1 0,0 1 0,0 0 0,-1 1-1,1 0 1,0-1 0,0 2 0,-1-1 0,11 7-1,-13-1-1882,-3 2 846</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10.873"/>
    </inkml:context>
    <inkml:brush xml:id="br0">
      <inkml:brushProperty name="width" value="0.1" units="cm"/>
      <inkml:brushProperty name="height" value="0.1" units="cm"/>
      <inkml:brushProperty name="color" value="#008C3A"/>
    </inkml:brush>
  </inkml:definitions>
  <inkml:trace contextRef="#ctx0" brushRef="#br0">297 0 5145,'-29'23'836,"-4"3"1998,-46 28 0,176-53-1707,-66-6-1107,-1-2 0,1 0 0,56-23 1,-58 18-38,1 2 0,51-10 1,-81 20 12,0 0 1,1 0 0,-1 1-1,0-1 1,0 0 0,0 0 0,1 1-1,-1-1 1,0 0 0,0 0-1,0 1 1,0-1 0,1 0-1,-1 1 1,0-1 0,0 0-1,0 0 1,0 1 0,0-1-1,0 0 1,0 1 0,0-1-1,0 0 1,0 1 0,0-1-1,0 0 1,0 0 0,0 1-1,0-1 1,-1 0 0,1 1 0,0-1-1,0 0 1,0 0 0,0 1-1,0-1 1,-1 0 0,1 0-1,0 1 1,0-1 0,0 0-1,-1 0 1,1 0 0,0 1-1,0-1 1,-1 0 0,1 0-1,-11 16-34,-44 65 11,39-56 37,-1 0 0,0-1 1,-42 42-1,58-64-11,-1-1 1,1 0 0,-1 1 0,1-1 0,-1 0-1,1 0 1,-1 0 0,0 0 0,0 0 0,1 0-1,-1-1 1,0 1 0,0-1 0,0 1 0,-4-1-1,6 0 4,-1 0 0,0 0 0,0 0 0,0-1 0,0 1-1,0 0 1,0-1 0,0 1 0,1-1 0,-1 1 0,0-1-1,0 1 1,1-1 0,-1 0 0,0 1 0,1-1 0,-1 0-1,1 0 1,-1 1 0,1-1 0,-1 0 0,0-1 0,-1-3 5,1 0 1,0 0 0,0 1-1,0-1 1,0 0 0,1 0-1,0 0 1,0 0 0,0 0-1,1-5 1,0 1-2,1 1-1,0 0 1,0 0 0,7-14-1,-8 21-6,-1 0-1,0-1 1,1 1 0,-1 0-1,1 0 1,-1 0 0,1 0-1,0 0 1,-1 0 0,1 0-1,0 0 1,0 0 0,0 1-1,0-1 1,-1 0 0,1 0-1,0 1 1,0-1 0,1 1-1,-1-1 1,0 1 0,0-1-1,0 1 1,0-1 0,0 1-1,0 0 1,1 0 0,-1 0-1,0 0 1,0 0 0,0 0-1,1 0 1,-1 0 0,0 0-1,0 0 1,0 0 0,1 1-1,-1-1 1,0 1 0,0-1-1,0 1 1,1 0 0,-1 0-1,1 1-1,-1-1 1,0 1 0,0-1 0,0 1 0,0-1 0,0 1-1,0 0 1,-1-1 0,1 1 0,0 0 0,-1 0 0,0-1-1,1 1 1,-1 0 0,0 0 0,0 0 0,0 2 0,-2 42 6,1-33-4,-2 34 79,-2-1 0,-20 83 0,18-103 261,-2-1 0,0 0 0,-2 0 1,0-1-1,-2 0 0,-22 31 0,33-52-297,0 0-1,0-1 0,0 1 1,0 0-1,-1-1 0,1 1 1,-1-1-1,1 0 0,-1 1 1,0-1-1,0-1 0,0 1 1,0 0-1,0-1 0,-1 0 1,1 1-1,0-1 0,-1-1 1,1 1-1,-1 0 0,1-1 1,-1 0-1,1 1 0,-1-2 1,1 1-1,-1 0 0,1-1 1,-1 1-1,1-1 0,0 0 1,-1 0-1,1 0 0,0-1 1,0 1-1,-6-4 0,-8-7-246,1 0-1,0-1 1,1 0 0,1-1-1,-16-19 1,1 2-773,-1 5 620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5.286"/>
    </inkml:context>
    <inkml:brush xml:id="br0">
      <inkml:brushProperty name="width" value="0.025" units="cm"/>
      <inkml:brushProperty name="height" value="0.025" units="cm"/>
      <inkml:brushProperty name="color" value="#00A0D7"/>
    </inkml:brush>
  </inkml:definitions>
  <inkml:trace contextRef="#ctx0" brushRef="#br0">154 1 6625,'-2'9'960,"-1"0"-1,0 0 0,-1-1 0,1 1 0,-9 12 1,6-10-946,-2 0 0,1-1 1,-1 0-1,0 0 1,-1-1-1,0 0 0,-1 0 1,0-1-1,0 0 1,-1-1-1,-19 10 0,32-21 825,4-2-356</inkml:trace>
  <inkml:trace contextRef="#ctx0" brushRef="#br0" timeOffset="1">159 26 7546,'7'-1'2864,"0"0"-2184,1 1-232,0 0-175,2 2-129,-3-3-88,1 1-56,-1 0-208,-1-1-169,-2 1-1439,-2 0 1256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49.007"/>
    </inkml:context>
    <inkml:brush xml:id="br0">
      <inkml:brushProperty name="width" value="0.1" units="cm"/>
      <inkml:brushProperty name="height" value="0.1" units="cm"/>
      <inkml:brushProperty name="color" value="#008C3A"/>
    </inkml:brush>
  </inkml:definitions>
  <inkml:trace contextRef="#ctx0" brushRef="#br0">164 0 6457,'-100'20'2346,"71"-17"-1188,-1 3 313,29-6-1453,1 0-1,-1 0 0,1 1 1,0-1-1,0 0 1,-1 1-1,1-1 1,0 1-1,-1-1 1,1 0-1,0 1 1,0-1-1,0 1 1,0-1-1,-1 1 1,1-1-1,0 1 1,0-1-1,0 1 0,0-1 1,0 1-1,0-1 1,0 1-1,0-1 1,0 0-1,0 1 1,1-1-1,-1 1 1,0-1-1,0 1 1,0-1-1,1 1 1,-1-1-1,0 0 1,0 1-1,1-1 1,-1 1-1,0-1 0,1 0 1,-1 1-1,0-1 1,1 0-1,-1 0 1,0 1-1,1-1 1,0 0-1,1 2 6,0 0-1,0-1 0,1 0 1,-1 0-1,0 1 0,1-1 0,-1-1 1,1 1-1,-1 0 0,1-1 1,0 1-1,-1-1 0,6 1 1,41-1 85,-40 0-77,221-20 181,-163 10-188,2 4 1,-1 3-1,83 6 1,-15 12 29,214 51 1,-271-50-19,0-4 0,1-3 0,140-2 0,71 5 83,-210-7-38,1-4 1,103-12-1,68-1 108,-119 13-109,174 8 22,-280-7-97,512 35 304,-465-31-222,-59-3-54,1-1 0,0-1 1,0 0-1,0-2 1,0 0-1,0 0 0,-1-2 1,25-6-1,0 1 13,-35 8-48,-1-1 1,1 1-1,0-1 0,-1-1 0,1 1 1,-1-1-1,8-3 0,-10 2-185,-5 3-66,-11 4-289,4-1 257,-16 2-116</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49.497"/>
    </inkml:context>
    <inkml:brush xml:id="br0">
      <inkml:brushProperty name="width" value="0.1" units="cm"/>
      <inkml:brushProperty name="height" value="0.1" units="cm"/>
      <inkml:brushProperty name="color" value="#008C3A"/>
    </inkml:brush>
  </inkml:definitions>
  <inkml:trace contextRef="#ctx0" brushRef="#br0">0 60 8338,'40'-59'2856,"-37"74"-2640,4 8-128,-1 5 8,-6 0-8,-1 1-39,-1-2 7,2-3-32,3-3-40,5-7-241,-1-6-263,1-10 328</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49.844"/>
    </inkml:context>
    <inkml:brush xml:id="br0">
      <inkml:brushProperty name="width" value="0.1" units="cm"/>
      <inkml:brushProperty name="height" value="0.1" units="cm"/>
      <inkml:brushProperty name="color" value="#008C3A"/>
    </inkml:brush>
  </inkml:definitions>
  <inkml:trace contextRef="#ctx0" brushRef="#br0">291 1 6569,'1'2'214,"0"0"-1,0 0 0,-1 0 0,1 0 0,-1 0 0,1 0 1,-1 0-1,1 0 0,-1 1 0,0-1 0,0 0 1,0 0-1,0 0 0,-1 0 0,1 1 0,0-1 0,-1 0 1,-1 3-1,-13 39 67,10-30-210,-9 21 170,-33 60-1,40-84-353,-1 1 0,-1-1 0,0 0 0,0-1 0,-1 0 0,0-1 0,-1 0 1,-17 11-1,8-6-222,11-7 295,0-1 0,0 0-1,-1-1 1,0 0 0,0 0 0,0-1-1,-14 4 1,80-22 1942,83-16-2334,-113 26 281</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50.176"/>
    </inkml:context>
    <inkml:brush xml:id="br0">
      <inkml:brushProperty name="width" value="0.1" units="cm"/>
      <inkml:brushProperty name="height" value="0.1" units="cm"/>
      <inkml:brushProperty name="color" value="#008C3A"/>
    </inkml:brush>
  </inkml:definitions>
  <inkml:trace contextRef="#ctx0" brushRef="#br0">5 237 7186,'-5'12'2600,"8"-3"-2232,5-3 48,5-8-88,6-8-16,13-7-32,7-12-31,14-5-105,9 2-56,14-3-48,4 5-56,-8 7-240,-15 3-105,-24 5-2575,-11-2 2080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50.532"/>
    </inkml:context>
    <inkml:brush xml:id="br0">
      <inkml:brushProperty name="width" value="0.1" units="cm"/>
      <inkml:brushProperty name="height" value="0.1" units="cm"/>
      <inkml:brushProperty name="color" value="#008C3A"/>
    </inkml:brush>
  </inkml:definitions>
  <inkml:trace contextRef="#ctx0" brushRef="#br0">98 1 5993,'-82'34'5367,"83"-31"-5037,5 5-291,-1 1 0,0 0 0,-1 0 0,0 1 0,-1-1 0,1 1 0,-2 0-1,1 0 1,-2 0 0,1 0 0,-1 0 0,-1 0 0,0 17 0,-7 19-265,-1-1 0,-2 0-1,-19 52 1,29-96 109,-2 4-638,2-26-2141</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50.880"/>
    </inkml:context>
    <inkml:brush xml:id="br0">
      <inkml:brushProperty name="width" value="0.1" units="cm"/>
      <inkml:brushProperty name="height" value="0.1" units="cm"/>
      <inkml:brushProperty name="color" value="#008C3A"/>
    </inkml:brush>
  </inkml:definitions>
  <inkml:trace contextRef="#ctx0" brushRef="#br0">1 259 5753,'0'-1'183,"0"0"0,1-1-1,-1 1 1,1 0 0,0 0-1,-1 0 1,1 0 0,0-1-1,0 1 1,0 0 0,0 0-1,0 0 1,0 0 0,0 1-1,0-1 1,0 0 0,0 0-1,0 1 1,1-1 0,1 0-1,-2 1-107,0 0-1,0 1 0,-1-1 0,1 1 1,0 0-1,-1-1 0,1 1 0,0-1 0,-1 1 1,1 0-1,-1-1 0,1 1 0,-1 0 1,1 0-1,-1-1 0,0 1 0,1 0 0,-1 0 1,0 0-1,0 0 0,1-1 0,-1 3 1,5 60 681,-29 374-41,25-355-696,0-63-12,0 0 1,-1 1-1,-4 26 0,3-39-85,4-11-110,5-18-147,4-16 139</inkml:trace>
  <inkml:trace contextRef="#ctx0" brushRef="#br0" timeOffset="1">172 53 8114,'-3'-1'2856,"-2"-4"-2576,11 5 369,0 0-473,19-1-72,40-8-56,-33 2-48,-2-5-72,5 5-368,0-4 319</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51.206"/>
    </inkml:context>
    <inkml:brush xml:id="br0">
      <inkml:brushProperty name="width" value="0.1" units="cm"/>
      <inkml:brushProperty name="height" value="0.1" units="cm"/>
      <inkml:brushProperty name="color" value="#008C3A"/>
    </inkml:brush>
  </inkml:definitions>
  <inkml:trace contextRef="#ctx0" brushRef="#br0">107 1 5697,'-5'5'244,"0"1"0,0 1 0,0-1 0,1 1 0,0 0 0,0 0-1,1 0 1,0 0 0,0 1 0,1-1 0,-1 1 0,2 0 0,-1-1 0,1 1 0,0 0 0,1 14-1,5 46 97,-4 0 0,-2 0 0,-3 1 0,-4-2 0,-28 121 0,23-134-198,16-50-101,6-9-15,10-11-62,22-52-562,-13 25 374</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51.577"/>
    </inkml:context>
    <inkml:brush xml:id="br0">
      <inkml:brushProperty name="width" value="0.1" units="cm"/>
      <inkml:brushProperty name="height" value="0.1" units="cm"/>
      <inkml:brushProperty name="color" value="#008C3A"/>
    </inkml:brush>
  </inkml:definitions>
  <inkml:trace contextRef="#ctx0" brushRef="#br0">46 78 7882,'-43'-32'2402,"41"25"-1214,12 2-882,23-2-407,-30 7 168,24-4-45,113-15 64,-116 17-78,0 1 1,0 1-1,0 1 1,26 5 0,-47-6-7,0 0 0,1 1 0,-1 0 0,0 0 0,0 0 0,0 0 0,0 0 1,0 0-1,0 1 0,-1 0 0,1-1 0,0 1 0,-1 0 0,1 0 0,-1 1 0,0-1 1,0 0-1,0 1 0,0-1 0,0 1 0,0 0 0,0 0 0,-1-1 0,0 1 1,0 0-1,1 0 0,-2 1 0,1-1 0,0 0 0,-1 0 0,1 6 0,-1 6 5,-2 0-1,1 0 0,-2 0 0,0 0 1,-8 23-1,-2 9 47,8-17 3,1-1 0,1 1-1,1 0 1,2 0 0,5 49-1,-3-62-45,1 0-1,1-1 0,1 1 1,0-1-1,1 0 1,1 0-1,0-1 0,1 0 1,1 0-1,0-1 1,14 17-1,-22-29-8,0 0 0,1-1 1,-1 0-1,0 1 0,1-1 0,-1 0 0,1 1 0,-1-1 1,1 0-1,0 0 0,-1 0 0,1 0 0,0-1 0,0 1 1,0 0-1,3 0 0,-4-1-11,0 0 0,0-1 0,0 1 0,0 0 0,0 0 0,-1-1 0,1 1 0,0-1 0,0 1 0,0-1 0,0 1 0,0-1 0,-1 1 0,1-1 0,0 0 0,-1 1 0,1-1 0,0 0 0,-1 0 0,1 0-1,-1 1 1,1-1 0,0-1 0,1-5-152,1 0 0,-1 0-1,0-1 1,0 1-1,-1 0 1,1-14-1,0-13-201</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51.906"/>
    </inkml:context>
    <inkml:brush xml:id="br0">
      <inkml:brushProperty name="width" value="0.1" units="cm"/>
      <inkml:brushProperty name="height" value="0.1" units="cm"/>
      <inkml:brushProperty name="color" value="#008C3A"/>
    </inkml:brush>
  </inkml:definitions>
  <inkml:trace contextRef="#ctx0" brushRef="#br0">8 1 6873,'-7'4'2713,"8"-1"-1609,4 6-720,7-1-8,5 8-39,4 6-113,2-10-32,7 7-136,3-3-32,7-1-320,-1-5-1505,13 4 1273</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52.845"/>
    </inkml:context>
    <inkml:brush xml:id="br0">
      <inkml:brushProperty name="width" value="0.1" units="cm"/>
      <inkml:brushProperty name="height" value="0.1" units="cm"/>
      <inkml:brushProperty name="color" value="#008C3A"/>
    </inkml:brush>
  </inkml:definitions>
  <inkml:trace contextRef="#ctx0" brushRef="#br0">56 63 8114,'-16'-4'3751,"54"-3"-3221,280-41-294,-316 47-235,22-2-6,-24 3 5,0 0 1,-1 0-1,1 1 0,0-1 1,0 0-1,0 0 0,0 0 0,0 0 1,0 0-1,-1 1 0,1-1 1,0 0-1,0 0 0,0 0 1,0 1-1,0-1 0,0 0 1,0 0-1,0 0 0,0 1 1,0-1-1,0 0 0,0 0 1,0 0-1,0 1 0,0-1 0,0 0 1,0 0-1,0 0 0,0 1 1,0-1-1,0 0 0,0 0 1,1 0-1,-1 1 0,0-1 1,0 0-1,0 0 0,0 0 1,0 0-1,0 1 0,1-1 1,-1 0-1,0 0 0,0 0 1,0 0-1,0 0 0,1 0 0,-1 0 1,0 0-1,0 1 0,0-1 1,1 0-1,-194 176 95,106-94-51,63-57-44,2 0 1,-35 49-1,45-56-17,-17 12-2110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5.605"/>
    </inkml:context>
    <inkml:brush xml:id="br0">
      <inkml:brushProperty name="width" value="0.025" units="cm"/>
      <inkml:brushProperty name="height" value="0.025" units="cm"/>
      <inkml:brushProperty name="color" value="#00A0D7"/>
    </inkml:brush>
  </inkml:definitions>
  <inkml:trace contextRef="#ctx0" brushRef="#br0">3 7 8018,'-2'8'2880,"2"-1"-2512,2-3-104,3-3-168,-1-1-64,3-3-152,-1-3-72,2-2-456,0-2 408</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53.179"/>
    </inkml:context>
    <inkml:brush xml:id="br0">
      <inkml:brushProperty name="width" value="0.1" units="cm"/>
      <inkml:brushProperty name="height" value="0.1" units="cm"/>
      <inkml:brushProperty name="color" value="#008C3A"/>
    </inkml:brush>
  </inkml:definitions>
  <inkml:trace contextRef="#ctx0" brushRef="#br0">1 23 6777,'15'-1'2689,"-6"-5"-1945,14 6-256,-5-2-80,2 2-200,-1-1-32,0-1-48,5 1-56,0-5-39,2 6-25,-6 0-281,-5-2 1058,-3 1-657</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53.513"/>
    </inkml:context>
    <inkml:brush xml:id="br0">
      <inkml:brushProperty name="width" value="0.1" units="cm"/>
      <inkml:brushProperty name="height" value="0.1" units="cm"/>
      <inkml:brushProperty name="color" value="#008C3A"/>
    </inkml:brush>
  </inkml:definitions>
  <inkml:trace contextRef="#ctx0" brushRef="#br0">33 1 6193,'-14'2'1686,"12"2"-584,24 10-285,-12-9-842,1 1 45,-1 1-1,0 0 1,-1 0 0,1 1 0,-1 0 0,-1 0 0,13 17-1,-18-23-15,-1 1 0,0 0 0,0 0 0,0 1 0,0-1-1,-1 0 1,1 1 0,-1-1 0,0 1 0,0-1 0,0 1 0,0 0-1,-1-1 1,1 1 0,-1 0 0,0 0 0,0-1 0,0 1-1,-1 0 1,0-1 0,1 1 0,-1 0 0,0-1 0,-1 1-1,1-1 1,-1 1 0,1-1 0,-1 0 0,0 0 0,0 1-1,0-1 1,-4 3 0,-45 37 117,43-37 75,0-1 0,0 1 0,1 0 0,-1 1 0,2 0 0,-1 0 0,1 1 1,0-1-1,0 1 0,-7 14 0,13-21 59,27-2-73,6-1-118,0-2-1,52-13 0,-70 13-85,-1 0 0,0-1-1,0 0 1,0-1 0,-1-1 0,1 0-1,-2-1 1,24-18 0,-34 24-41,0 0 1,0-1 0,-1 1 0,1-1-1,-1 1 1,1-1 0,-1 1-1,0-1 1,0 0 0,0 0 0,0-3-1,1 0-73,4-11-173</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53.855"/>
    </inkml:context>
    <inkml:brush xml:id="br0">
      <inkml:brushProperty name="width" value="0.1" units="cm"/>
      <inkml:brushProperty name="height" value="0.1" units="cm"/>
      <inkml:brushProperty name="color" value="#008C3A"/>
    </inkml:brush>
  </inkml:definitions>
  <inkml:trace contextRef="#ctx0" brushRef="#br0">1 105 8410,'7'-92'2904,"10"93"-2736,6 1 0,0 1 1,4 0-49,9-3-56,7-2-8,1-2-40,-3 1-72,-5-2-281,-12 0 305,1 2-80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54.206"/>
    </inkml:context>
    <inkml:brush xml:id="br0">
      <inkml:brushProperty name="width" value="0.1" units="cm"/>
      <inkml:brushProperty name="height" value="0.1" units="cm"/>
      <inkml:brushProperty name="color" value="#008C3A"/>
    </inkml:brush>
  </inkml:definitions>
  <inkml:trace contextRef="#ctx0" brushRef="#br0">197 0 7090,'-100'14'2632,"96"-11"-2136,2 3-64,-2 5-96,1 1-48,-2 3 16,5 3-31,0 4-153,-8 0 16,-1 4-104,-3-2 0,2 1-40,-1-1-136,3-3-353,-2-7-303,-1-4 464</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54.522"/>
    </inkml:context>
    <inkml:brush xml:id="br0">
      <inkml:brushProperty name="width" value="0.1" units="cm"/>
      <inkml:brushProperty name="height" value="0.1" units="cm"/>
      <inkml:brushProperty name="color" value="#008C3A"/>
    </inkml:brush>
  </inkml:definitions>
  <inkml:trace contextRef="#ctx0" brushRef="#br0">57 1 5593,'-7'4'4638,"7"-3"-4533,-8 18 730,0 14-1140,6 0 455,-1 7-840,2-39 690,1-1-1,0 1 0,0 0 0,-1 0 0,1 0 0,-1 0 0,1 0 0,0 0 0,-1-1 0,0 1 0,1 0 1,-1 0-1,1-1 0,-1 1 0,0 0 0,0-1 0,1 1 0,-1-1 0,0 1 0,0-1 0,0 1 0,1-1 0,-1 1 1,0-1-1,0 0 0,0 0 0,0 1 0,0-1 0,0 0 0,-2 0 0,3 0 30,0 0 0,0 0 0,0 0 0,0 0 0,-1 0 0,1 0 0,0 1 0,0-1 0,0 0 0,0 0 0,0 0 0,-1 0 0,1 0 0,0 0 0,0 0 0,0 0 0,0 0 0,-1 0 0,1 0 0,0 0 0,0 0 0,0-1 0,0 1 0,-1 0-1,1 0 1,0 0 0,0 0 0,0 0 0,0 0 0,0 0 0,-1 0 0,1 0 0,0-1 0,0 1 0,0 0 0,0 0 0,0 0 0,0 0 0,0 0 0,0-1 0,0 1 0,-1 0 0,1 0 0,0 0 0,0 0 0,0 0 0,0-1 0,0 1 0,0 0 0,0 0 0,0 0 0,0 0 0,0-1 0,0 1 0,10-9 480,20-9-397,164-58 203,-94 40-254,-98 35-60,1 0 0,-1 0-1,1 0 1,-1 1 0,1-1-1,0 1 1,-1-1-1,1 1 1,-1 0 0,5 1-1,-7-1 1,1 0-1,0 0 1,-1 0 0,1 0-1,0 1 1,-1-1-1,1 0 1,-1 1-1,1-1 1,-1 0-1,1 1 1,0-1 0,-1 1-1,1-1 1,-1 0-1,0 1 1,1 0-1,-1-1 1,1 1-1,-1-1 1,0 1-1,1-1 1,-1 1 0,0 0-1,1 0 1,-1 3 2,0-1 1,-1 0-1,1 0 1,0 0-1,-1 0 1,1 0-1,-1 0 1,0 0-1,0-1 1,0 1-1,-1 0 1,1 0-1,-1-1 1,1 1-1,-4 3 1,-18 25-334,-2 0 0,-2-1 0,0-1-1,-2-2 1,-65 47 0,73-61-1874,2-9 992</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54.856"/>
    </inkml:context>
    <inkml:brush xml:id="br0">
      <inkml:brushProperty name="width" value="0.1" units="cm"/>
      <inkml:brushProperty name="height" value="0.1" units="cm"/>
      <inkml:brushProperty name="color" value="#008C3A"/>
    </inkml:brush>
  </inkml:definitions>
  <inkml:trace contextRef="#ctx0" brushRef="#br0">139 35 4273,'11'-30'2251,"-5"26"-347,-1 21-447,-4-2-1254,-1 0 0,-1-1 1,-1 0-1,0 1 1,0-1-1,-1 0 0,-1 0 1,-1 0-1,-6 15 0,-13 22-153,-30 49-1,31-59 3,20-36-401,0 1-1,0-1 0,-1 0 1,0 0-1,-7 8 0,9-12-371</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9:55.194"/>
    </inkml:context>
    <inkml:brush xml:id="br0">
      <inkml:brushProperty name="width" value="0.1" units="cm"/>
      <inkml:brushProperty name="height" value="0.1" units="cm"/>
      <inkml:brushProperty name="color" value="#008C3A"/>
    </inkml:brush>
  </inkml:definitions>
  <inkml:trace contextRef="#ctx0" brushRef="#br0">1 33 8010,'64'-30'2447,"-62"29"-2418,-1 1 1,0 0 0,0-1-1,0 1 1,0 0-1,0 0 1,1 0-1,-1 0 1,0 0-1,0 0 1,0 0-1,0 0 1,1 0-1,-1 0 1,0 1 0,0-1-1,0 0 1,0 1-1,0-1 1,0 1-1,0 0 1,0-1-1,0 1 1,0 0-1,0-1 1,0 1-1,0 0 1,-1 0 0,1 0-1,0 0 1,0 1-1,4 3 89,12 8 139,0-2 0,1 0 0,32 14 1,22 13 150,-29-12-208,-26-17-127,-1 0 0,0 2-1,-1 0 1,0 0 0,26 27 0,-38-35-6,0 0-459,-5-4 1238,0 0-358</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6:00:27.894"/>
    </inkml:context>
    <inkml:brush xml:id="br0">
      <inkml:brushProperty name="width" value="0.1" units="cm"/>
      <inkml:brushProperty name="height" value="0.1" units="cm"/>
      <inkml:brushProperty name="color" value="#008C3A"/>
    </inkml:brush>
  </inkml:definitions>
  <inkml:trace contextRef="#ctx0" brushRef="#br0">43 2 8098,'-41'38'2379,"41"-38"-2358,0 0 0,0 0 1,0 1-1,0-1 0,-1 0 1,1 0-1,0 0 0,0 1 0,0-1 1,0 0-1,0 0 0,0 0 0,-1 1 1,1-1-1,0 0 0,0 0 1,0 1-1,0-1 0,0 0 0,0 0 1,0 0-1,0 1 0,0-1 0,0 0 1,0 0-1,0 1 0,0-1 1,0 0-1,0 0 0,1 1 0,-1-1 1,0 0-1,0 0 0,0 0 0,0 1 1,0-1-1,0 0 0,1 0 1,-1 0-1,0 0 0,0 1 0,14 6 186,17 1-120,10-4 76,1-3-1,-1-1 1,82-12 0,19-1-89,-114 6-191,-27 6 81,-1 1 0,1 0 0,0-1 0,-1 1 0,1-1-1,-1 1 1,1-1 0,0 1 0,-1-1 0,0 0 0,1 1 0,-1-1 0,1 0 0,-1 1 0,0-1 0,1 0 0,-1 0-1,0 1 1,0-1 0,1 0 0,-1 0 0,0 1 0,0-1 0,0 0 0,0 0 0,0 0 0,0 1 0,0-1 0,0 0-1,-1 0 1,1 1 0,0-1 0,0 0 0,-1-1 0,-7-9-251</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6:00:28.243"/>
    </inkml:context>
    <inkml:brush xml:id="br0">
      <inkml:brushProperty name="width" value="0.1" units="cm"/>
      <inkml:brushProperty name="height" value="0.1" units="cm"/>
      <inkml:brushProperty name="color" value="#008C3A"/>
    </inkml:brush>
  </inkml:definitions>
  <inkml:trace contextRef="#ctx0" brushRef="#br0">454 28 6489,'-39'-28'2023,"39"28"-1991,-1 0 0,1 0 1,-1 0-1,1 0 0,0 0 0,-1 0 0,1 0 0,-1 1 0,1-1 0,-1 0 0,1 0 0,-1 0 0,1 0 0,-1 1 0,1-1 0,0 0 0,-1 0 0,1 1 0,-1-1 0,1 0 0,0 1 0,-1-1 0,1 0 0,0 1 0,0-1 0,-1 0 0,1 1 0,0-1 0,0 1 0,-1-1 0,1 1 0,0-1 0,0 1 0,0-1 0,0 0 0,0 2 0,-8 21 373,7-19-242,-11 37 33,-2 0 1,-1-2-1,-3 0 0,-1 0 1,-2-2-1,-1 0 0,-30 36 1,-118 177-57,147-206-93,20-38-115,1 0 0,-1 0 0,-1 0 0,1 0 0,-9 11-1,11-20-773,1 2 552</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6:00:28.576"/>
    </inkml:context>
    <inkml:brush xml:id="br0">
      <inkml:brushProperty name="width" value="0.1" units="cm"/>
      <inkml:brushProperty name="height" value="0.1" units="cm"/>
      <inkml:brushProperty name="color" value="#008C3A"/>
    </inkml:brush>
  </inkml:definitions>
  <inkml:trace contextRef="#ctx0" brushRef="#br0">15 1 4681,'-2'54'5157,"0"0"-4242,-2-28-627,2-1-1,0 0 1,5 50-1,-1-47-249,-2-1 0,0 1 0,-5 31 0,3-27-496,3-39 279</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5.952"/>
    </inkml:context>
    <inkml:brush xml:id="br0">
      <inkml:brushProperty name="width" value="0.025" units="cm"/>
      <inkml:brushProperty name="height" value="0.025" units="cm"/>
      <inkml:brushProperty name="color" value="#00A0D7"/>
    </inkml:brush>
  </inkml:definitions>
  <inkml:trace contextRef="#ctx0" brushRef="#br0">37 0 7482,'-5'6'3634,"-2"27"-3677,0-9-807,7-23 859,0-1 1,0 1-1,-1 0 0,1-1 0,0 1 0,-1 0 1,1-1-1,0 1 0,-1-1 0,1 1 1,-1-1-1,1 1 0,-1-1 0,1 1 1,-1-1-1,1 1 0,-1-1 0,1 0 0,-1 1 1,0-1-1,1 0 0,-1 0 0,1 1 1,-1-1-1,0 0 0,1 0 0,-1 0 0,0 0 1,1 0-1,-1 0 0,0 0 0,-1 0 1,14 1 339,-1 0 0,1-1 1,0 0-1,-1-1 1,1 0-1,-1-1 0,14-4 1,23-2-1101,-40 6-224,-10 0 676</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6:00:28.977"/>
    </inkml:context>
    <inkml:brush xml:id="br0">
      <inkml:brushProperty name="width" value="0.1" units="cm"/>
      <inkml:brushProperty name="height" value="0.1" units="cm"/>
      <inkml:brushProperty name="color" value="#008C3A"/>
    </inkml:brush>
  </inkml:definitions>
  <inkml:trace contextRef="#ctx0" brushRef="#br0">0 166 6705,'20'-81'1881,"-18"77"-1831,-1 0-1,1 0 1,0 0 0,0 0 0,0 0 0,0 1-1,1-1 1,-1 1 0,1-1 0,0 1 0,0 0-1,0 0 1,1 1 0,-1-1 0,1 0 0,-1 1 0,5-2-1,8-6 156,-15 8-185,0 1 0,1 0 0,-1 0 0,1 0-1,-1 0 1,1 0 0,-1 0 0,1 0 0,0 0-1,-1 1 1,1-1 0,0 1 0,-1-1 0,1 1-1,0 0 1,0-1 0,0 1 0,-1 0-1,1 0 1,0 0 0,0 1 0,0-1 0,-1 0-1,4 2 1,-3-1 8,1 1-1,-1-1 1,0 1-1,0 0 1,0 0 0,0 0-1,0 0 1,-1 0-1,1 1 1,-1-1-1,1 0 1,-1 1-1,0-1 1,2 4-1,2 9 77,-1-1-1,0 1 1,-1 0 0,2 25-1,12 98 134,61 234 1,-71-347-214,-4-17 3,0 1-1,-1 0 0,0 0 1,-1 1-1,1-1 1,-2 0-1,0 14 1,0-23-14,0 1-1,-1 0 1,1-1 0,-1 1-1,1 0 1,-1-1 0,1 1-1,-1-1 1,0 1 0,1-1 0,-1 1-1,0-1 1,1 1 0,-1-1-1,0 1 1,1-1 0,-1 0-1,0 0 1,0 1 0,1-1-1,-1 0 1,0 0 0,0 0 0,0 0-1,1 0 1,-1 0 0,0 0-1,0 0 1,0 0 0,1 0-1,-1 0 1,0-1 0,0 1 0,0-1-1,-29-8 176,17 0-277,0-1 0,1 0 0,0 0 0,1-2 0,0 1-1,1-1 1,0-1 0,1 1 0,-12-22 0,-6-15-234</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6:00:29.308"/>
    </inkml:context>
    <inkml:brush xml:id="br0">
      <inkml:brushProperty name="width" value="0.1" units="cm"/>
      <inkml:brushProperty name="height" value="0.1" units="cm"/>
      <inkml:brushProperty name="color" value="#008C3A"/>
    </inkml:brush>
  </inkml:definitions>
  <inkml:trace contextRef="#ctx0" brushRef="#br0">31 117 7634,'-31'-80'2592,"52"80"-2480,-4-2 40,6 2 8,0-3-8,-1-1-16,1-4-56,-3 2-72,1 0-120,-7-1 64</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6:00:29.642"/>
    </inkml:context>
    <inkml:brush xml:id="br0">
      <inkml:brushProperty name="width" value="0.1" units="cm"/>
      <inkml:brushProperty name="height" value="0.1" units="cm"/>
      <inkml:brushProperty name="color" value="#008C3A"/>
    </inkml:brush>
  </inkml:definitions>
  <inkml:trace contextRef="#ctx0" brushRef="#br0">11 154 7850,'-11'9'2832,"11"-8"-2384,4-1-168,9-4-96,8-2-80,5-8-15,0-6-25,12-2-40,0-6-96,1-7 2632,4 1-1920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6:00:30.340"/>
    </inkml:context>
    <inkml:brush xml:id="br0">
      <inkml:brushProperty name="width" value="0.1" units="cm"/>
      <inkml:brushProperty name="height" value="0.1" units="cm"/>
      <inkml:brushProperty name="color" value="#008C3A"/>
    </inkml:brush>
  </inkml:definitions>
  <inkml:trace contextRef="#ctx0" brushRef="#br0">99 40 8258,'-6'-13'834,"-2"-8"282,8 21-1099,0 0 0,0 0 0,0 0 0,0 0 0,1 0 1,-1 0-1,0 0 0,0 1 0,0-1 0,0 0 0,0 0 0,1 0 0,-1 0 0,0 0 0,0 0 0,0 0 0,0-1 0,1 1 0,-1 0 0,0 0 0,0 0 0,0 0 0,0 0 1,0 0-1,1 0 0,-1 0 0,0 0 0,0 0 0,0 0 0,0 0 0,0-1 0,0 1 0,0 0 0,0 0 0,1 0 0,-1 0 0,0 0 0,0 0 0,0-1 0,0 1 1,0 0-1,0 0 0,0 0 0,0 0 0,0-1 0,0 1 0,0 0 0,0 0 0,0 0 0,0 0 0,0 0 0,0-1 0,0 1 0,0 0 0,0 0 0,0 0 0,0 0 0,0 0 1,0-1-1,0 1 0,0 0 0,-1 0 0,1 0 0,0 0 0,0 0 0,0 0 0,0-1 0,0 1 0,9 3 5,-1 0 0,2-1 0,-1 0 1,0 0-1,12 0 0,-15-2-22,0 0-1,-1 0 1,1 1 0,0 0 0,0 0 0,-1 0-1,1 1 1,-1 0 0,1 0 0,-1 0 0,0 1-1,0-1 1,0 1 0,0 1 0,8 6-1,-12-9-3,-1 0-1,1 0 0,0 0 0,-1 1 1,1-1-1,-1 0 0,0 0 0,1 1 0,-1-1 1,0 0-1,0 0 0,0 1 0,0-1 0,0 0 1,0 1-1,0-1 0,0 0 0,0 1 0,-1-1 1,1 0-1,0 0 0,-1 1 0,1-1 0,-1 0 1,0 0-1,1 0 0,-1 0 0,0 0 0,-1 1 1,-30 34-6,18-23 5,5-3 46,0 1 0,1 1 1,0-1-1,1 1 0,0 1 1,1-1-1,0 1 1,-7 25-1,13-37-37,0 0-1,0 1 1,0-1 0,0 0 0,0 1 0,0-1-1,1 0 1,-1 1 0,1-1 0,-1 0-1,1 0 1,-1 0 0,1 1 0,0-1 0,-1 0-1,1 0 1,0 0 0,0 0 0,0 0 0,0 0-1,0 0 1,0 0 0,0-1 0,0 1-1,0 0 1,0-1 0,0 1 0,1 0 0,-1-1-1,0 0 1,0 1 0,1-1 0,-1 0-1,3 1 1,54 4 52,-42-5-41,-14 0-18,0 0 1,0 0 0,-1 1-1,1-1 1,0 0 0,0 1-1,-1-1 1,1 1 0,0 0-1,-1 0 1,1-1 0,0 1-1,-1 0 1,1 0 0,-1 1-1,0-1 1,1 0 0,-1 0-1,0 1 1,0-1 0,0 1-1,0-1 1,0 1 0,0-1-1,0 1 1,0-1 0,0 1-1,-1 0 1,1 0 0,-1-1 0,0 1-1,1 0 1,-1 0 0,0-1-1,0 1 1,0 0 0,0 0-1,0 0 1,0 0 0,-1-1-1,1 1 1,-1 0 0,0 2-1,-2 5-1,1 0 0,-1-1 0,-1 1-1,1-1 1,-1 0 0,-1 0 0,-6 9 0,6-10 6,-2 1 1,1-1-1,-1 0 1,0-1-1,-1 0 1,0 0 0,0 0-1,0-1 1,0 0-1,-15 5 1,20-8-3,0-1 0,0 0 0,-1-1 0,1 1 0,0-1 0,0 1 0,0-1 0,-1 0 0,1 0 0,0 0 0,0-1 0,0 1 0,-1-1 0,1 0 0,0 1 0,0-1 0,0-1 0,0 1 0,0 0 0,0-1 1,1 0-1,-1 1 0,0-1 0,1 0 0,-1-1 0,1 1 0,0 0 0,0-1 0,0 1 0,0-1 0,0 1 0,0-1 0,1 0 0,-1 0 0,-1-4 0,-2-7-7,1-1 1,0 1-1,0-1 1,2 0 0,0 0-1,0 0 1,2 0-1,0 0 1,0 0-1,1 0 1,5-21-1,1-56 180,-4 141 128,-2-37-287,0-1 0,-1 0 1,0 1-1,-1-1 0,-3 19 0,-5 40 134,1 125 1,5-83-30,-1-21-39,-3 157 92,10-214-158,-1 14 4,-4-41 88,8-26 1362,7-11-652</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6:00:30.741"/>
    </inkml:context>
    <inkml:brush xml:id="br0">
      <inkml:brushProperty name="width" value="0.1" units="cm"/>
      <inkml:brushProperty name="height" value="0.1" units="cm"/>
      <inkml:brushProperty name="color" value="#008C3A"/>
    </inkml:brush>
  </inkml:definitions>
  <inkml:trace contextRef="#ctx0" brushRef="#br0">1 93 8578,'39'-39'2470,"-36"37"-2413,0 0 1,0 0 0,0 0-1,0 0 1,0 0 0,1 0-1,-1 1 1,0 0 0,1 0-1,-1 0 1,1 0 0,-1 0-1,7 0 1,4-1 18,21-7-30,0 1 0,1 2 0,0 2 0,0 1 0,36 3 0,-69 0-43,-1 0 0,0 0 0,0 1 0,1-1 0,-1 1 0,0-1 0,0 1 0,1 0 0,-1 0 0,0 0 0,0 0 0,0 0 0,0 1 0,-1-1 0,1 0 0,0 1 0,0 0 0,-1-1 0,1 1 0,-1 0 0,0 0 0,1 0 0,-1 0 0,0 0 0,0 0 0,0 0 0,0 0 0,-1 0 0,1 0 0,0 1 0,-1-1 0,0 0 0,1 1 0,-1-1 0,0 0 0,0 1 0,0-1 0,-1 0 0,1 0 0,-1 1 0,0 2 0,-3 12 19,0 0 0,-1 0 0,0 0 0,-11 18 0,13-27-13,-20 55-82,15-37 154,-21 42-1,25-60-303,0-1-1,-1 0 0,1 0 0,-1-1 1,-1 1-1,1-1 0,-1 0 1,0-1-1,0 1 0,-8 4 0,-13 2-645</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6:00:31.172"/>
    </inkml:context>
    <inkml:brush xml:id="br0">
      <inkml:brushProperty name="width" value="0.1" units="cm"/>
      <inkml:brushProperty name="height" value="0.1" units="cm"/>
      <inkml:brushProperty name="color" value="#008C3A"/>
    </inkml:brush>
  </inkml:definitions>
  <inkml:trace contextRef="#ctx0" brushRef="#br0">47 56 7762,'-47'-55'2720,"49"63"-2456,-1 2-80,10 1-32,-1-8-56,6-3 16,3-3 0,4 1-64,6 2-16,1-3-104,2 2-160,-8-7 136</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6:00:31.512"/>
    </inkml:context>
    <inkml:brush xml:id="br0">
      <inkml:brushProperty name="width" value="0.1" units="cm"/>
      <inkml:brushProperty name="height" value="0.1" units="cm"/>
      <inkml:brushProperty name="color" value="#008C3A"/>
    </inkml:brush>
  </inkml:definitions>
  <inkml:trace contextRef="#ctx0" brushRef="#br0">8 68 7986,'-8'12'2768,"10"-3"-2552,4 1 0,3-6-112,6 1 0,5-7 0,2-1-32,9-8 0,-3-1-56,9-6-16,-2 0-96,-3-3-504,-10-2 448</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6:00:31.862"/>
    </inkml:context>
    <inkml:brush xml:id="br0">
      <inkml:brushProperty name="width" value="0.1" units="cm"/>
      <inkml:brushProperty name="height" value="0.1" units="cm"/>
      <inkml:brushProperty name="color" value="#008C3A"/>
    </inkml:brush>
  </inkml:definitions>
  <inkml:trace contextRef="#ctx0" brushRef="#br0">54 0 6353,'-9'5'268,"4"-3"-79,1 0-1,0 1 1,0-1 0,1 1-1,-1 0 1,0 0 0,-5 6-1,8-7-148,0 1-1,0-1 1,0 0-1,0 1 1,0-1-1,1 1 1,-1-1-1,1 1 1,0-1-1,0 1 0,-1-1 1,2 1-1,-1-1 1,0 1-1,0-1 1,1 0-1,1 5 1,9 49 666,-3 0 1,2 98 0,-18 112-275,4-222-380,-2 41 143,5-77-164,2-1 1,-1 1-1,1-1 0,0 1 1,0-1-1,1 1 1,0-1-1,4 9 1,-5-16-25,-1 0 0,1 1 0,-1-1 1,1 0-1,0 0 0,-1 0 1,1 1-1,0-1 0,-1 0 1,1 0-1,0 0 0,-1 0 1,1 0-1,0 0 0,-1 0 1,1 0-1,-1-1 0,1 1 1,0 0-1,-1 0 0,1 0 0,0-1 1,-1 1-1,1 0 0,-1-1 1,1 1-1,-1 0 0,1-1 1,-1 1-1,1-1 0,-1 1 1,1-1-1,-1 0 0,33-25 33,100-113-609,-95 92 369</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6:00:32.212"/>
    </inkml:context>
    <inkml:brush xml:id="br0">
      <inkml:brushProperty name="width" value="0.1" units="cm"/>
      <inkml:brushProperty name="height" value="0.1" units="cm"/>
      <inkml:brushProperty name="color" value="#008C3A"/>
    </inkml:brush>
  </inkml:definitions>
  <inkml:trace contextRef="#ctx0" brushRef="#br0">342 77 7722,'21'-70'2277,"-21"70"-2263,0 0-1,0-1 1,1 1-1,-1 0 1,0 0-1,0 0 0,0 0 1,0-1-1,0 1 1,0 0-1,0 0 1,0 0-1,0 0 0,0-1 1,0 1-1,0 0 1,0 0-1,0 0 1,0 0-1,0-1 0,0 1 1,0 0-1,0 0 1,0 0-1,0-1 1,-1 1-1,1 0 0,0 0 1,0 0-1,0 0 1,0 0-1,0-1 1,0 1-1,-1 0 0,1 0 1,0 0-1,0 0 1,0 0-1,0 0 0,0 0 1,-1 0-1,1 0 1,0 0-1,0-1 1,0 1-1,0 0 0,-1 0 1,1 0-1,0 0 1,0 0-1,0 0 1,-1 0-1,1 0 0,0 0 1,0 1-1,-15 6 412,-13 17 188,21-18-554,0-1-1,-1 1 1,0-1-1,-15 7 0,-10 8-28,16-11-23,0 0 1,0-1 0,-1-1-1,0-1 1,-20 5 0,14-4 8,1 1 1,-27 12 0,50-20-5,-1 1 1,1-1 0,0 0 0,-1 0 0,1 1 0,-1-1-1,1 1 1,-1-1 0,1 0 0,0 1 0,-1-1-1,1 1 1,0-1 0,-1 1 0,1-1 0,0 0 0,0 1-1,-1 0 1,1-1 0,0 1 0,0-1 0,0 1-1,0-1 1,0 1 0,0-1 0,0 1 0,0-1 0,0 1-1,0-1 1,0 1 0,0 0 0,0-1 0,0 1 0,0-1-1,1 1 1,-1-1 0,0 1 0,0-1 0,1 1-1,-1-1 1,0 1 0,1-1 0,0 1 0,23 25 351,-22-24-390,81 66 650,4-4-1,96 55 0,-103-68-147,-62-40-420,1-1 1,0-1-1,1 0 0,-1-2 0,2 0 0,27 5 0,128 10-1178,-155-20 792,41 5-151</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13.349"/>
    </inkml:context>
    <inkml:brush xml:id="br0">
      <inkml:brushProperty name="width" value="0.1" units="cm"/>
      <inkml:brushProperty name="height" value="0.1" units="cm"/>
      <inkml:brushProperty name="color" value="#008C3A"/>
    </inkml:brush>
  </inkml:definitions>
  <inkml:trace contextRef="#ctx0" brushRef="#br0">40 92 7866,'-37'45'2500,"36"-44"-2473,1-1 0,0 0 0,0 0 0,0 1 0,-1-1 0,1 0 1,0 1-1,0-1 0,0 0 0,0 0 0,0 1 0,-1-1 0,1 0 0,0 1 0,0-1 0,0 0 0,0 1 0,0-1 0,0 0 0,0 1 0,0-1 0,0 0 0,0 1 0,0-1 0,0 0 0,1 1 0,-1-1 1,0 0-1,0 1 0,0-1 0,0 0 0,0 0 0,1 1 0,-1-1 0,0 0 0,0 0 0,0 1 0,1-1 0,-1 0 0,0 0 0,1 0 0,-1 1 0,0-1 0,0 0 0,1 0 0,-1 0 0,0 0 0,1 0 1,-1 1-1,0-1 0,1 0 0,-1 0 0,0 0 0,1 0 0,-1 0 0,1 0 0,19 0 436,-16-2-413,1 1 1,0-1-1,-1 0 0,1 0 1,-1-1-1,0 1 1,1-1-1,-1 0 1,-1 0-1,1 0 1,0-1-1,4-5 1,34-53 20,-15 20 14,-26 41-83,-1 1-1,1-1 1,0 0 0,-1 1-1,1-1 1,0 1 0,-1-1-1,1 1 1,0-1 0,0 1-1,-1 0 1,1-1 0,0 1-1,0 0 1,0 0 0,0 0 0,-1 0-1,1-1 1,0 1 0,1 0-1,4 2 17,-8-1 1,-2 33 56,-18 324 1282,11-260-1053,11-98-294,-1 1 0,1-1 0,0 0 1,0 1-1,-1-1 0,1 0 0,0 0 0,-1 1 0,1-1 0,0 0 0,-1 0 0,1 0 0,-1 1 0,1-1 0,0 0 0,-1 0 1,1 0-1,-1 0 0,1 0 0,0 0 0,-1 0 0,1 0 0,-1 0 0,1 0 0,0 0 0,-1 0 0,1 0 0,-1 0 1,1 0-1,0 0 0,-1 0 0,1-1 0,-1 1 0,1 0 0,0 0 0,-1 0 0,1-1 0,0 1 0,-1 0 0,1 0 0,0-1 1,-1 1-1,1 0 0,0-1 0,0 1 0,0 0 0,-1-1 0,1 1 0,0-1 0,-1 0 10,1 1-1,-1 0 1,1 0-1,0-1 1,-1 1-1,1 0 1,0-1-1,-1 1 1,1 0 0,0-1-1,-1 1 1,1-1-1,0 1 1,0-1-1,-1 1 1,1 0-1,0-1 1,0 1-1,0-1 1,0 1-1,0-1 1,0 1 0,-1-1-1,1 1 1,0-1-1,0 1 1,1-1-1,-1 1 1,0-1-1,0 1 1,0-1-1,0 1 1,0-1-1,0 1 1,1-1-1,-1 1 1,0 0 0,0-1-1,1 1 1,-1-1-1,0 1 1,1 0-1,-1-1 1,0 1-1,1 0 1,-1-1-1,1 1 1,-1 0-1,0 0 1,2-1 0,48-25 76,-39 20-350,0 0 0,0 0 0,1 1 0,18-6 0,4 2-2168,-13 3 1769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6.285"/>
    </inkml:context>
    <inkml:brush xml:id="br0">
      <inkml:brushProperty name="width" value="0.025" units="cm"/>
      <inkml:brushProperty name="height" value="0.025" units="cm"/>
      <inkml:brushProperty name="color" value="#00A0D7"/>
    </inkml:brush>
  </inkml:definitions>
  <inkml:trace contextRef="#ctx0" brushRef="#br0">11 11 8338,'-11'-8'2345,"22"6"-1676,-9 2-656,-1 0-1,0 0 1,0 0 0,0 1 0,1-1 0,-1 0 0,0 1 0,0-1-1,0 1 1,0-1 0,0 1 0,0-1 0,0 1 0,0 0 0,0-1 0,0 1-1,0 0 1,0 0 0,-1 0 0,1 0 0,0 0 0,0 0 0,-1 0-1,1 0 1,-1 0 0,1 0 0,-1 0 0,1 0 0,-1 0 0,1 3 0,-3 17 383,0 0 0,-7 29 0,0-2-260,4-24-82,2-11-276,9-29-868,-1-4 651</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13.855"/>
    </inkml:context>
    <inkml:brush xml:id="br0">
      <inkml:brushProperty name="width" value="0.1" units="cm"/>
      <inkml:brushProperty name="height" value="0.1" units="cm"/>
      <inkml:brushProperty name="color" value="#008C3A"/>
    </inkml:brush>
  </inkml:definitions>
  <inkml:trace contextRef="#ctx0" brushRef="#br0">0 277 8394,'8'-19'853,"17"-55"2771,-23 70-3533,0-1 0,0 1 1,0 0-1,0 0 0,1-1 1,-1 1-1,1 1 0,0-1 1,1 0-1,-1 1 1,0 0-1,1-1 0,0 1 1,0 1-1,0-1 0,0 0 1,7-2-1,10-4-105,0 1 0,36-10 0,6-1 80,-20 0-51,-28 11-10,0 1 0,0 1 0,1 1 1,-1 0-1,1 1 0,31-5 0,-46 9-5,1 0 0,0 0 0,0 0 1,0 0-1,0 1 0,0-1 0,-1 0 1,1 1-1,0-1 0,0 1 0,-1 0 0,1 0 1,0-1-1,-1 1 0,1 0 0,0 0 0,-1 0 1,0 1-1,1-1 0,-1 0 0,0 1 1,3 2-1,-3-1 0,1 0 0,-1 0 0,1 1 0,-1-1 0,0 1 0,0-1 0,-1 1 0,1-1 0,-1 1 1,0 0-1,0 3 0,-1 9 4,-1-1 0,0 1 0,-1-1 0,-7 21 0,-2 10 10,3 1 0,1-1 0,-1 94-1,8-126-1,-5 20 295,-4-31-2,-6-16-149,6 1-211,1 0 1,1 0-1,-9-16 0,-13-21-753,-21-30-1905,31 36 1756</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14.239"/>
    </inkml:context>
    <inkml:brush xml:id="br0">
      <inkml:brushProperty name="width" value="0.1" units="cm"/>
      <inkml:brushProperty name="height" value="0.1" units="cm"/>
      <inkml:brushProperty name="color" value="#008C3A"/>
    </inkml:brush>
  </inkml:definitions>
  <inkml:trace contextRef="#ctx0" brushRef="#br0">261 53 7954,'36'-53'2808,"-36"81"-2368,2 14-48,-14 4 137,6 13-57,-10 4-120,-8-17-64,12-23-120,1-1-40,-39 71-48,3-5-16,-3-11-8,29-38-8,4-10-48,-2-8-48,5-8-320,14-3-232</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14.603"/>
    </inkml:context>
    <inkml:brush xml:id="br0">
      <inkml:brushProperty name="width" value="0.1" units="cm"/>
      <inkml:brushProperty name="height" value="0.1" units="cm"/>
      <inkml:brushProperty name="color" value="#008C3A"/>
    </inkml:brush>
  </inkml:definitions>
  <inkml:trace contextRef="#ctx0" brushRef="#br0">172 1 8778,'-4'5'329,"0"0"-1,0 0 1,1 1 0,-1-1 0,1 1-1,0 0 1,1 0 0,0 0 0,-1 0-1,2 1 1,-2 6 0,1-6-302,1 0 0,-1 0 1,-1 0-1,1 0 0,-1 0 0,-1 0 1,1-1-1,-8 10 0,-20 17 244,24-27-242,1 0 0,0 1 0,0-1 0,0 1 0,1 0 0,0 1 0,0-1 0,1 1 0,0 0 0,0 0 0,1 1 0,0-1 1,-3 14-1,6-21-26,-1 0 0,1 1 0,-1-1 0,1 0 0,-1 1 0,1-1 1,0 1-1,0-1 0,0 0 0,0 1 0,0-1 0,0 1 0,0-1 0,0 1 1,0-1-1,1 0 0,-1 1 0,1-1 0,-1 0 0,1 1 0,-1-1 1,1 0-1,0 0 0,-1 1 0,1-1 0,0 0 0,0 0 0,0 0 1,0 0-1,0 0 0,0 0 0,0 0 0,3 1 0,1-2 0,0 1 0,0-1 0,1 0 0,-1 0-1,0 0 1,0-1 0,1 0 0,5-1 0,-6 1-9,10-2 8,0-1 0,0-1 0,0 0 0,-1-1 0,0 0 0,0-1 0,0-1 0,-1 0 0,13-11 0,9-10 3,58-62 0,-80 72 15,-12 16-10,1 0 0,-1 1 0,1-1-1,0 1 1,0-1 0,0 1 0,0-1 0,0 1-1,0 0 1,1 0 0,-1 0 0,6-2 0,-8 4-2,1 0 1,0 1 0,0-1 0,0 0 0,0 1 0,-1-1-1,1 1 1,0-1 0,-1 1 0,1 0 0,0-1 0,-1 1-1,1 0 1,-1-1 0,1 1 0,-1 0 0,1 0 0,-1-1 0,1 1-1,-1 0 1,0 0 0,1 0 0,-1 0 0,0 0 0,0-1-1,0 1 1,0 0 0,0 0 0,0 0 0,0 0 0,0 0-1,0 0 1,0 0 0,0-1 0,-1 1 0,1 2 0,-6 38 174,-2-8-224,-20 50 0,24-71-78,-1-2 0,-1 1-1,0 0 1,0-1 0,-1 0-1,0 0 1,-1-1 0,-9 10-1,-31 17-245</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15.001"/>
    </inkml:context>
    <inkml:brush xml:id="br0">
      <inkml:brushProperty name="width" value="0.1" units="cm"/>
      <inkml:brushProperty name="height" value="0.1" units="cm"/>
      <inkml:brushProperty name="color" value="#008C3A"/>
    </inkml:brush>
  </inkml:definitions>
  <inkml:trace contextRef="#ctx0" brushRef="#br0">63 0 7770,'-42'19'1436,"30"-13"211,39-6-446,-9 0-1032,8-2 212,25-2-4,-39 8-161,-21 5 111,2-3-283,0-1 0,0 1 1,1 1-1,0-1 0,0 1 0,0 0 0,1 0 0,0 1 0,1-1 1,-1 1-1,-3 12 0,-7 17 79,-12 48 0,16-46-81,4-24-94,6-30-2842,2-2 2404</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15.343"/>
    </inkml:context>
    <inkml:brush xml:id="br0">
      <inkml:brushProperty name="width" value="0.1" units="cm"/>
      <inkml:brushProperty name="height" value="0.1" units="cm"/>
      <inkml:brushProperty name="color" value="#008C3A"/>
    </inkml:brush>
  </inkml:definitions>
  <inkml:trace contextRef="#ctx0" brushRef="#br0">1 44 6849,'95'-23'4804,"-12"3"-3890,-80 20-893,0-1 0,0 1-1,0 0 1,0 1 0,0-1 0,-1 0 0,1 1 0,0 0 0,5 1 0,-8-2-13,1 0-1,-1 0 1,1 0 0,-1 0-1,1 0 1,0 0 0,-1 0 0,1 0-1,-1 0 1,1 0 0,-1 0 0,1 0-1,-1 1 1,1-1 0,-1 0 0,1 0-1,-1 1 1,1-1 0,-1 0 0,1 1-1,-1-1 1,0 0 0,1 1-1,-1-1 1,0 1 0,1-1 0,-1 1-1,0-1 1,1 1 0,-1-1 0,0 1-1,0-1 1,0 1 0,1-1 0,-1 1-1,0-1 1,0 1 0,0 0-1,-3 4 43,1-1-1,0 0 1,0 0-1,0 0 1,1 1-1,0-1 1,-1 1-1,2 0 1,-1-1-1,0 1 1,1 0-1,0-1 1,0 1-1,1 6 1,-5 30 214,-2-15-103,1-1-1,2 1 1,0 0-1,1 47 1,19 103 87,-6-83-161,-9-73-86,-1 0-1,-1 0 1,0-1 0,-2 1-1,-4 22 1,6-41-28,-1 0 0,1 0 0,0-1 0,0 1 0,-1 0 0,1 0 0,-1-1 0,1 1 0,-1 0 0,1-1 0,-1 1 0,1 0 0,-1-1 0,1 1 0,-1-1 0,0 1 0,1-1 0,-1 1 0,0-1 0,1 0 0,-1 1 0,0-1 0,0 0 0,1 1 0,-1-1 0,0 0 0,0 0 0,0 0 0,1 0 0,-1 0 0,0 0 0,0 0 0,0 0 0,1 0 0,-1 0 0,0 0 0,0-1 0,0 1 0,1 0 0,-2-1 0,-26-15-900,14-9 482</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15.716"/>
    </inkml:context>
    <inkml:brush xml:id="br0">
      <inkml:brushProperty name="width" value="0.1" units="cm"/>
      <inkml:brushProperty name="height" value="0.1" units="cm"/>
      <inkml:brushProperty name="color" value="#008C3A"/>
    </inkml:brush>
  </inkml:definitions>
  <inkml:trace contextRef="#ctx0" brushRef="#br0">0 10 9282,'15'-5'3225,"7"1"-2817,17 5-96,-4 4 80,-12-2 24,-7 1-120,6 1-112,-3-1-144,7 4-208,-18-5-504</inkml:trace>
  <inkml:trace contextRef="#ctx0" brushRef="#br0" timeOffset="1">9 145 9218,'9'15'3209,"2"-3"-2785,0 0-48,-4-1-16,-13-13-32,18 4-168,-1-8-72,7-2-216,14 2-160,-3-9-472,-5-2-1593,15-9 1617</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16.122"/>
    </inkml:context>
    <inkml:brush xml:id="br0">
      <inkml:brushProperty name="width" value="0.1" units="cm"/>
      <inkml:brushProperty name="height" value="0.1" units="cm"/>
      <inkml:brushProperty name="color" value="#008C3A"/>
    </inkml:brush>
  </inkml:definitions>
  <inkml:trace contextRef="#ctx0" brushRef="#br0">103 92 9450,'0'-15'3201,"0"9"-3065,0 7-32,0-2 24,-1 1 16,-1 0-32,1 0-24,-1 0-184,1 0-152,-10 9-400,8-1-289,-36 26 577</inkml:trace>
  <inkml:trace contextRef="#ctx0" brushRef="#br0" timeOffset="1">20 42 7858,'-16'-40'2274,"16"40"-2251,0 0 0,0 0 0,0 1 0,0-1 0,0 0 0,-1 0 0,1 0-1,0 0 1,0 0 0,0 0 0,0 0 0,0 0 0,0 0 0,0 0 0,0 0 0,0 0 0,-1 0 0,1 0 0,0 0-1,0 0 1,0 0 0,0 0 0,0 0 0,0 0 0,0 0 0,0 0 0,0 0 0,-1 0 0,1 0 0,0 0 0,0-1-1,0 1 1,0 0 0,0 0 0,0 0 0,0 0 0,0 0 0,0 0 0,0 0 0,0 0 0,0 0 0,0 0 0,0 0-1,-1 0 1,1-1 0,0 1 0,0 0 0,0 0 0,0 0 0,0 0 0,0 0 0,4 25 937,7 21-15,-6-31-781,-1 0 1,-1 0-1,-1 0 1,1 18-1,-3-24-94,-1-8-62,1 0 1,0 0-1,-1 0 1,1 0-1,0 0 1,0 0-1,-1 0 1,1 0-1,0 0 1,0 0-1,0 0 0,0 0 1,1 0-1,-1 0 1,0 0-1,0 0 1,1 0-1,-1 0 1,0 0-1,1 0 1,-1-1-1,1 1 0,-1 0 1,1 0-1,-1 0 1,1 0-1,0-1 1,-1 1-1,1 0 1,0-1-1,0 1 0,0-1 1,-1 1-1,1 0 1,0-1-1,0 0 1,0 1-1,0-1 1,1 1-1,31-21-1906,1-4 1372</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16.471"/>
    </inkml:context>
    <inkml:brush xml:id="br0">
      <inkml:brushProperty name="width" value="0.1" units="cm"/>
      <inkml:brushProperty name="height" value="0.1" units="cm"/>
      <inkml:brushProperty name="color" value="#008C3A"/>
    </inkml:brush>
  </inkml:definitions>
  <inkml:trace contextRef="#ctx0" brushRef="#br0">89 0 8066,'-40'88'3008,"36"-77"-2143,2 1-441,-1 3 32,2-1-16,1-1-104,0 5-88,0-5-176,-3-3-32,-2 4-128,-1-2-144,-2-2-288,1 0-192,-2-7 448</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16.834"/>
    </inkml:context>
    <inkml:brush xml:id="br0">
      <inkml:brushProperty name="width" value="0.1" units="cm"/>
      <inkml:brushProperty name="height" value="0.1" units="cm"/>
      <inkml:brushProperty name="color" value="#008C3A"/>
    </inkml:brush>
  </inkml:definitions>
  <inkml:trace contextRef="#ctx0" brushRef="#br0">26 56 7282,'-21'-55'2369,"17"131"991,5-61-3134,0-1 1,1 0-1,1 0 0,0 0 1,6 15-1,-8-25-148,1 0 0,0 0 0,0 0 0,1 0 0,-1 0 0,1 0 0,0-1 0,0 1 0,0-1 1,0 0-1,1 1 0,-1-2 0,1 1 0,0 0 0,-1-1 0,1 0 0,1 0 0,-1 0 0,8 3 0,-10-4-61,0-1 0,0 1-1,0 0 1,0-1 0,0 1 0,0-1-1,0 0 1,0 0 0,0 0 0,0 0-1,0 0 1,0 0 0,0 0 0,0-1-1,0 1 1,0-1 0,0 1 0,0-1-1,0 0 1,-1 0 0,1 0 0,0 0-1,0 0 1,-1 0 0,1 0 0,-1 0-1,1-1 1,-1 1 0,1-1 0,-1 1-1,2-3 1,86-101-3112,-61 76 2423</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17.186"/>
    </inkml:context>
    <inkml:brush xml:id="br0">
      <inkml:brushProperty name="width" value="0.1" units="cm"/>
      <inkml:brushProperty name="height" value="0.1" units="cm"/>
      <inkml:brushProperty name="color" value="#008C3A"/>
    </inkml:brush>
  </inkml:definitions>
  <inkml:trace contextRef="#ctx0" brushRef="#br0">94 212 9010,'-94'-76'4109,"148"59"-2079,22-10-1434,138-28 0,-177 47-623,-14 5-229,-19 3 35,-1 0 0,1-1 1,-1 1-1,1-1 0,-1 1 1,0-1-1,1 0 0,-1-1 1,0 1-1,0 0 0,6-4 1,-10 0-1042,-11-2 636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2.201"/>
    </inkml:context>
    <inkml:brush xml:id="br0">
      <inkml:brushProperty name="width" value="0.05" units="cm"/>
      <inkml:brushProperty name="height" value="0.05" units="cm"/>
      <inkml:brushProperty name="color" value="#E71224"/>
    </inkml:brush>
  </inkml:definitions>
  <inkml:trace contextRef="#ctx0" brushRef="#br0">6 83 8866,'-6'-36'3057,"23"30"-2873,1 1-88,0 0-56,3 2 0,-6 1-16,3 0-24,-3-1 16,0 0-16,2-1-120,-5-2-96,-2 2-89,-5 0 137</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6.625"/>
    </inkml:context>
    <inkml:brush xml:id="br0">
      <inkml:brushProperty name="width" value="0.025" units="cm"/>
      <inkml:brushProperty name="height" value="0.025" units="cm"/>
      <inkml:brushProperty name="color" value="#00A0D7"/>
    </inkml:brush>
  </inkml:definitions>
  <inkml:trace contextRef="#ctx0" brushRef="#br0">0 68 7218,'34'-33'4196,"-29"29"-4158,1 0 1,0 0 0,0 1-1,1 0 1,-1 0 0,1 0-1,-1 1 1,1 0-1,0 0 1,0 0 0,0 1-1,0 0 1,12 0 0,-18 2-26,0 0 0,0-1 0,0 1 1,0 0-1,0 0 0,0 0 0,0 0 1,0-1-1,0 1 0,-1 0 0,1 1 1,0-1-1,-1 0 0,1 0 0,-1 0 1,1 0-1,-1 0 0,1 1 0,-1-1 1,0 0-1,0 0 0,1 0 1,-1 1-1,0-1 0,0 0 0,-1 3 1,1 35 204,-1 3 90,6 60 1,-1-67-342,-3 1-1,-3 54 1,2-89 3,0-1 0,0 1 0,0 0 0,0 0 0,0 0 0,0-1 0,0 1 0,-1 0 0,1 0 0,0-1 0,0 1 0,-1 0 1,1 0-1,0-1 0,-1 1 0,1 0 0,0-1 0,-1 1 0,1 0 0,-1-1 0,0 1 0,1-1 0,-1 1 0,1-1 0,-1 1 0,0-1 0,1 1 0,-1-1 0,0 0 0,0 1 0,1-1 0,-1 0 0,0 0 0,0 0 0,-1 1 0,-5-4-273</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17.536"/>
    </inkml:context>
    <inkml:brush xml:id="br0">
      <inkml:brushProperty name="width" value="0.1" units="cm"/>
      <inkml:brushProperty name="height" value="0.1" units="cm"/>
      <inkml:brushProperty name="color" value="#008C3A"/>
    </inkml:brush>
  </inkml:definitions>
  <inkml:trace contextRef="#ctx0" brushRef="#br0">1 1 8698,'10'5'4929,"2"19"-5015,-7-11 473,2 1-327,-2-5-17,-1 1-1,0 0 1,0 0 0,-1 0 0,-1 1-1,3 18 1,10 273-274,-16-296 63,1-5 98,0 0-1,0 0 0,0 0 0,0 0 0,0 0 0,0 0 0,0 0 0,0 0 0,0 0 0,0 0 0,1 0 1,-1 0-1,0 0 0,1 0 0,-1 0 0,1-1 0,0 2 0,2-2-458</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17.926"/>
    </inkml:context>
    <inkml:brush xml:id="br0">
      <inkml:brushProperty name="width" value="0.1" units="cm"/>
      <inkml:brushProperty name="height" value="0.1" units="cm"/>
      <inkml:brushProperty name="color" value="#008C3A"/>
    </inkml:brush>
  </inkml:definitions>
  <inkml:trace contextRef="#ctx0" brushRef="#br0">8 1 8578,'-2'4'711,"1"1"-1,0-1 1,0 1 0,0-1-1,0 1 1,0 9 0,4 47 675,14 74-2026,-12-103 1192,10 85-724,2 150 0,-15-236-1344,-1-25 1064</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21.299"/>
    </inkml:context>
    <inkml:brush xml:id="br0">
      <inkml:brushProperty name="width" value="0.1" units="cm"/>
      <inkml:brushProperty name="height" value="0.1" units="cm"/>
      <inkml:brushProperty name="color" value="#008C3A"/>
    </inkml:brush>
  </inkml:definitions>
  <inkml:trace contextRef="#ctx0" brushRef="#br0">0 31 8378,'43'-1'3160,"-29"-6"-2255,0 1-481,-1-1-40,-1-1-120,3 7-88,-11 0-104,9 8-48,-8 0-176,-5-2-88,1 5-512,-8-2 448</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21.629"/>
    </inkml:context>
    <inkml:brush xml:id="br0">
      <inkml:brushProperty name="width" value="0.1" units="cm"/>
      <inkml:brushProperty name="height" value="0.1" units="cm"/>
      <inkml:brushProperty name="color" value="#008C3A"/>
    </inkml:brush>
  </inkml:definitions>
  <inkml:trace contextRef="#ctx0" brushRef="#br0">1 27 7570,'8'0'2776,"5"-1"-2040,-2-4-216,2 1 65,-5-7-25,10 9-232,4-1-112,-1 3-136,-1 4-80,-10-3-152,2 5-120,-9-3-464,2 2 448</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21.987"/>
    </inkml:context>
    <inkml:brush xml:id="br0">
      <inkml:brushProperty name="width" value="0.1" units="cm"/>
      <inkml:brushProperty name="height" value="0.1" units="cm"/>
      <inkml:brushProperty name="color" value="#008C3A"/>
    </inkml:brush>
  </inkml:definitions>
  <inkml:trace contextRef="#ctx0" brushRef="#br0">5 159 8746,'-4'-1'3209,"4"-1"-2377,3-3-408,10 2 72,13-2 72,21-1-8,9-4-192,5-2-72,15-4-144,2-6-72,1 1-24,-7-2-40,-25 2-88,-9 12-144,-18 7-392,-7 2-144,-10 11-480,-3-1 712</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22.353"/>
    </inkml:context>
    <inkml:brush xml:id="br0">
      <inkml:brushProperty name="width" value="0.1" units="cm"/>
      <inkml:brushProperty name="height" value="0.1" units="cm"/>
      <inkml:brushProperty name="color" value="#008C3A"/>
    </inkml:brush>
  </inkml:definitions>
  <inkml:trace contextRef="#ctx0" brushRef="#br0">313 0 8482,'-77'64'3008,"72"-53"-2543,-5 1-17,-3-2 144,3 2-8,-9 1-112,1-4-96,5 7-168,-2 9-80,-3-1-80,1 7 0,-7 0-112,2-2-88,5 1-248,0-7-160,9-8-264,-2-12 224,13-6 360</inkml:trace>
  <inkml:trace contextRef="#ctx0" brushRef="#br0" timeOffset="1">378 87 7522,'27'-1'3032,"-5"1"-1599,0 1-1033,-4 3 0,-3 0-64,2 1-104,-10-4-136,4 6-96,-7 1-304,-2-1-216,-4 1 320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22.770"/>
    </inkml:context>
    <inkml:brush xml:id="br0">
      <inkml:brushProperty name="width" value="0.1" units="cm"/>
      <inkml:brushProperty name="height" value="0.1" units="cm"/>
      <inkml:brushProperty name="color" value="#008C3A"/>
    </inkml:brush>
  </inkml:definitions>
  <inkml:trace contextRef="#ctx0" brushRef="#br0">7 103 9058,'-7'0'3153,"18"5"-2865,6 2-160,-1-20-48,9 0-16,10 3-16,-11-12-16,15 16-184,-1 4-160,-17-7 200</inkml:trace>
  <inkml:trace contextRef="#ctx0" brushRef="#br0" timeOffset="1">205 2 8226,'-2'-1'136,"0"1"0,0 0 1,0 0-1,0 0 0,0 0 0,0 0 1,0 0-1,0 0 0,0 1 0,0-1 1,0 1-1,0-1 0,0 1 0,0 0 1,1 0-1,-1 0 0,0 0 0,0 0 1,1 0-1,-3 2 0,0 2-66,-1 1 0,2-1 0,-1 1 0,1 0 0,-5 10-1,-75 128-959,59-119 779,9-17 481,15-8-342,-1 0-1,1 0 1,0 0-1,-1 0 0,1 0 1,0 0-1,-1-1 0,1 1 1,-1 0-1,1 0 0,0 0 1,-1 0-1,1 0 0,0 0 1,-1-1-1,1 1 0,0 0 1,0 0-1,-1-1 0,1 1 1,0 0-1,0 0 0,-1-1 1,1 1-1,0 0 0,0-1 1,0 1-1,-1 0 0,1-1 1,0 1-1,0 0 0,0-1 1,0 1-1,0 0 1,0-1-1,0 0 12,0 0 1,0 1-1,0-1 1,1 0-1,-1 1 1,0-1-1,1 0 1,-1 1-1,0-1 1,1 1-1,-1-1 1,1 1-1,-1-1 1,1 1-1,-1-1 1,1 1-1,0-1 1,-1 1-1,1 0 1,-1-1-1,1 1 1,0 0-1,-1-1 1,1 1-1,0 0 1,-1 0-1,3 0 1,22-7 425,17 0-159,0-3-1,0-1 1,-1-2 0,51-23-1,-82 32-373,0 0 0,0 0-1,1 1 1,-1 1-1,22-3 1,5-2-1344,-25 2 862</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23.188"/>
    </inkml:context>
    <inkml:brush xml:id="br0">
      <inkml:brushProperty name="width" value="0.1" units="cm"/>
      <inkml:brushProperty name="height" value="0.1" units="cm"/>
      <inkml:brushProperty name="color" value="#008C3A"/>
    </inkml:brush>
  </inkml:definitions>
  <inkml:trace contextRef="#ctx0" brushRef="#br0">102 29 8130,'-4'-4'455,"-23"-16"1660,26 20-2073,1-1-1,-1 1 1,0-1 0,1 1-1,-1 0 1,1-1 0,-1 1-1,0 0 1,1-1 0,-1 1-1,1 0 1,-1 0-1,0-1 1,0 1 0,1 0-1,-1 0 1,0 0 0,1 0-1,-1 0 1,0 0 0,1 0-1,-1 0 1,0 0 0,0 1-1,1-1 1,-1 0 0,1 0-1,-1 1 1,0-1 0,1 0-1,-1 1 1,0-1 0,1 0-1,-1 1 1,1-1 0,-2 2-1,2-2-42,0 1 0,0-1 1,0 1-1,0 0 0,0-1 0,0 1 0,0-1 0,0 1 0,0 0 0,0-1 0,0 1 0,0-1 0,0 1 1,0-1-1,1 1 0,-1 0 0,0-1 0,0 1 0,1-1 0,-1 1 0,0-1 0,1 1 0,-1-1 1,1 0-1,-1 1 0,1 0 0,0-1 2,-1 1 1,0-1 0,1 0-1,-1 1 1,1-1-1,-1 0 1,0 1 0,1-1-1,-1 1 1,0-1-1,0 1 1,1-1 0,-1 1-1,0-1 1,0 1-1,0-1 1,0 1 0,1 0-1,-1-1 1,0 1 0,0-1-1,0 1 1,0-1-1,0 1 1,0-1 0,-1 1-1,1-1 1,0 1-1,0 0 1,0-1 0,0 1-1,-1-1 1,1 1-1,0-1 1,-1 1 0,0 1 10,0 0 0,-1-1 1,1 1-1,1 0 0,-1 0 1,0-1-1,0 1 0,1 0 1,-1 0-1,1 0 0,-1 0 1,1 0-1,0 0 0,0 0 0,0 0 1,0 0-1,1 4 0,12 37 23,0 2 17,-12-32-32,0-1 1,-1 1-1,-1-1 0,0 0 1,-1 1-1,0-1 1,-5 16-1,-3 3-40,-23 43-1,16-51-579,20-31 394</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23.550"/>
    </inkml:context>
    <inkml:brush xml:id="br0">
      <inkml:brushProperty name="width" value="0.1" units="cm"/>
      <inkml:brushProperty name="height" value="0.1" units="cm"/>
      <inkml:brushProperty name="color" value="#008C3A"/>
    </inkml:brush>
  </inkml:definitions>
  <inkml:trace contextRef="#ctx0" brushRef="#br0">0 104 9122,'4'-6'262,"-2"2"-137,-1 0 0,2 0 0,-1 0-1,0 1 1,1-1 0,-1 1 0,1-1 0,0 1-1,0 0 1,1 0 0,-1 0 0,0 1-1,1-1 1,0 1 0,-1 0 0,1 0-1,0 0 1,0 0 0,0 1 0,1 0-1,-1 0 1,0 0 0,6-1 0,64-15-1,-62 13-109,1 1 0,-1 0 0,0 0 0,1 1 0,22 0 0,-30 2-6,-1 0-1,1 0 0,-1 0 0,1 1 0,-1 0 0,1 0 0,-1 0 1,1 1-1,-1 0 0,0-1 0,0 1 0,0 1 0,7 3 0,-8-2 19,-1-1-1,1 0 0,-1 1 0,0-1 0,0 1 0,0 0 0,0 0 0,0 0 1,-1 0-1,0 0 0,0 0 0,0 0 0,0 0 0,-1 0 0,1 6 0,-1 10 109,0 0 0,-2 0 0,0 0-1,-1 0 1,-8 28 0,4-23-17,2 0 0,-3 47 0,7-35-176,-1 0-1,-2-1 1,-2 1 0,-1-1-1,-14 39 1,21-73 11,-1 0 0,1-1 0,-1 1 1,0 0-1,0-1 0,0 1 0,0-1 0,0 1 1,0-1-1,0 1 0,0-1 0,0 0 0,-1 1 1,1-1-1,0 0 0,-1 0 0,1 0 1,-1 0-1,0 0 0,1-1 0,-1 1 0,0 0 1,1-1-1,-4 1 0,-17-1-286</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23.920"/>
    </inkml:context>
    <inkml:brush xml:id="br0">
      <inkml:brushProperty name="width" value="0.1" units="cm"/>
      <inkml:brushProperty name="height" value="0.1" units="cm"/>
      <inkml:brushProperty name="color" value="#008C3A"/>
    </inkml:brush>
  </inkml:definitions>
  <inkml:trace contextRef="#ctx0" brushRef="#br0">0 151 8842,'9'-5'3217,"13"2"-2553,-3-3-536,4 2-72,12 2-24,-14-5 0,-1-1-24,-1 4-168,-5-4-144,-3 2 96,-4 1 40</inkml:trace>
  <inkml:trace contextRef="#ctx0" brushRef="#br0" timeOffset="1">186 37 8306,'-28'-36'2904,"26"46"-2536,1 4 1,1 5 119,-1 0 24,0 6-112,-2 0-80,-6 1-152,2 6-48,-2 1-80,1 2-24,1-2-208,4 2-160,-1-12-456,0-5 464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6.972"/>
    </inkml:context>
    <inkml:brush xml:id="br0">
      <inkml:brushProperty name="width" value="0.025" units="cm"/>
      <inkml:brushProperty name="height" value="0.025" units="cm"/>
      <inkml:brushProperty name="color" value="#00A0D7"/>
    </inkml:brush>
  </inkml:definitions>
  <inkml:trace contextRef="#ctx0" brushRef="#br0">0 53 8594,'0'-3'2984,"5"1"-2727,2-1-73,3-1-88,1 1-40,1-2-16,2-1 8,2 0-16,1 0-32,0 0-200,-3 2-160,-6 0 191</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24.274"/>
    </inkml:context>
    <inkml:brush xml:id="br0">
      <inkml:brushProperty name="width" value="0.1" units="cm"/>
      <inkml:brushProperty name="height" value="0.1" units="cm"/>
      <inkml:brushProperty name="color" value="#008C3A"/>
    </inkml:brush>
  </inkml:definitions>
  <inkml:trace contextRef="#ctx0" brushRef="#br0">0 66 8674,'38'-65'3081,"-22"66"-2561,2-1-384,5 3-40,-2 0-32,5 3-8,-5 2-112,0 5-112,-15-6 1152,-6 6-824</inkml:trace>
  <inkml:trace contextRef="#ctx0" brushRef="#br0" timeOffset="1">14 159 9730,'0'-6'3385,"10"5"-3065,2 1-224,4 4-56,3 1-72,2-13-352,0-3 3673</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25.266"/>
    </inkml:context>
    <inkml:brush xml:id="br0">
      <inkml:brushProperty name="width" value="0.1" units="cm"/>
      <inkml:brushProperty name="height" value="0.1" units="cm"/>
      <inkml:brushProperty name="color" value="#008C3A"/>
    </inkml:brush>
  </inkml:definitions>
  <inkml:trace contextRef="#ctx0" brushRef="#br0">114 23 8626,'5'-22'2491,"-12"32"-1555,-18 48-1047,19-43 265,-16 34-128,7-15-71,-18 52-1,33-83 42,0 0 0,-1 0-1,1 0 1,0 1 0,0-1 0,1 0 0,-1 0 0,1 0 0,-1 0 0,3 4 0,3 6 13,-6-12-8,0-1 0,0 0 0,0 0-1,0 0 1,0 0 0,0 0 0,0 0-1,0 0 1,0 0 0,0 1 0,0-1-1,0 0 1,1 0 0,-1 0 0,0 0-1,0 0 1,0 0 0,0 0 0,0 0-1,0 0 1,0 0 0,0 0 0,0 0-1,1 0 1,-1 0 0,0 0 0,0 0-1,0 0 1,0 0 0,0 0 0,0 0-1,0 0 1,1 0 0,-1 0 0,0 0-1,0 0 1,0 0 0,0 0 0,0 0-1,0 0 1,0 0 0,1 0 0,-1 0-1,0 0 1,0 0 0,0 0 0,0 0-1,0 0 1,0 0 0,0 0 0,0 0-1,0-1 1,0 1 0,1 0 0,-1 0-1,0 0 1,0 0 0,0 0 0,0 0-1,0-1 1,3-3 10,0 0 0,0-1 0,0 1-1,1 0 1,0 1 0,0-1 0,0 1-1,0 0 1,9-6 0,16-14 4,-20 15-10,-3 2 7,0 0 0,1 0 0,0 0-1,13-7 1,-20 13-10,1 1-1,-1-1 1,0 1 0,1-1 0,-1 1-1,0-1 1,1 1 0,-1-1 0,0 1-1,0-1 1,0 1 0,0 0 0,1-1-1,-1 1 1,0-1 0,0 1 0,0 0-1,0-1 1,0 1 0,0-1 0,-1 1-1,1 0 1,0-1 0,0 1 0,0-1-1,-1 1 1,1 0 0,0-1 0,0 1-1,-1-1 1,1 1 0,-1 0 0,-9 31 55,-10 16 159,-39 71 0,57-116-185,-1 0 1,1 0 0,-1-1 0,0 1-1,0-1 1,0 1 0,0-1-1,0 0 1,-5 3 0,-2 3 304,35-6-157,-16-3-160,0 0 0,-1 0 0,1-1 0,-1-1 0,1 1 0,-1-1 0,15-8 0,-13 6-126,0 1 0,1 0 0,19-4 0,-29 8 98,-1 0 0,0 0 0,0 0 0,0 0-1,1 0 1,-1 0 0,0 0 0,0 0 0,0 0 0,1 0 0,-1 0 0,0 0 0,0 1 0,0-1 0,0 0 0,1 0 0,-1 0-1,0 0 1,0 0 0,0 1 0,0-1 0,0 0 0,0 0 0,1 0 0,-1 1 0,0-1 0,0 0 0,0 0 0,0 0 0,0 1-1,0-1 1,0 0 0,0 0 0,0 0 0,0 1 0,0-1 0,0 0 0,0 0 0,0 0 0,0 1 0,0-1 0,0 0 0,0 0-1,0 0 1,0 1 0,-1-1 0,1 0 0,0 0 0,0 0 0,0 1 0,0-1 0,0 0 0,0 0 0,-1 0 0,1 0-1,0 0 1,0 1 0,0-1 0,0 0 0,-1 0 0,-8 14-146,9-13 130,-21 25-77,-43 43 0,18-22 197,38-38 41,0 1 1,0 0-1,1 1 1,0-1-1,-8 19 1,15-28-125,0 0 0,0 0-1,0-1 1,0 1 0,0 0 0,0 0 0,0 0 0,1 0-1,-1 0 1,0 0 0,1 0 0,-1 0 0,0 0 0,1 0-1,-1-1 1,1 1 0,-1 0 0,1 0 0,0 0 0,-1-1-1,1 1 1,0 0 0,0-1 0,-1 1 0,1-1 0,0 1-1,0-1 1,0 1 0,0-1 0,0 0 0,-1 1 0,1-1-1,0 0 1,0 0 0,0 0 0,2 1 0,35 6 199,-32-8-195,1 1 1,0-1-1,-1-1 0,0 1 0,1-1 0,-1 0 0,0-1 0,0 1 0,0-1 0,0-1 1,8-4-1,-4 0-225,0 1 1,0-1 0,-1-1 0,0 0-1,9-11 1,0-6-185</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25.638"/>
    </inkml:context>
    <inkml:brush xml:id="br0">
      <inkml:brushProperty name="width" value="0.1" units="cm"/>
      <inkml:brushProperty name="height" value="0.1" units="cm"/>
      <inkml:brushProperty name="color" value="#008C3A"/>
    </inkml:brush>
  </inkml:definitions>
  <inkml:trace contextRef="#ctx0" brushRef="#br0">4 8 9194,'0'-4'3211,"0"4"-3208,0-1 1,0 1-1,0 0 0,1 0 1,-1 0-1,0 0 1,0-1-1,0 1 0,0 0 1,0 0-1,0 0 0,1 0 1,-1 0-1,0-1 1,0 1-1,0 0 0,0 0 1,1 0-1,-1 0 0,0 0 1,0 0-1,0 0 1,1 0-1,-1 0 0,0 0 1,0 0-1,0 0 0,1 0 1,-1 0-1,0 0 1,0 0-1,0 0 0,1 0 1,-1 0-1,0 0 1,0 0-1,0 0 0,1 0 1,-1 0-1,0 0 0,0 0 1,0 1-1,0-1 1,1 0-1,-1 0 0,0 0 1,0 0-1,0 0 0,0 1 1,0-1-1,0 0 1,0 0-1,1 0 0,-1 0 1,0 1-1,0-1 0,0 0 1,0 0-1,0 0 1,0 1-1,0-1 0,0 0 1,0 0-1,0 0 0,0 1 1,0-1-1,0 0 1,0 0-1,0 1 0,8 34 156,-3-18-73,-1 0 0,-1 0 0,-1 0-1,0 0 1,-1 31 0,-13 37 124,7-55-175,1 0 1,1 54-1,3-83-39,0-1-1,0 0 1,1 0 0,-1 1-1,0-1 1,0 0 0,0 1-1,0-1 1,0 0-1,0 1 1,0-1 0,0 0-1,0 0 1,0 1 0,0-1-1,0 0 1,0 1 0,0-1-1,0 0 1,0 1 0,0-1-1,0 0 1,0 1 0,-1-1-1,1 0 1,0 0 0,0 1-1,0-1 1,0 0 0,-1 0-1,1 1 1,0-1 0,0 0-1,-1 0 1,1 0 0,0 1-1,0-1 1,-1 0-1,1 0 1,0 0 0,0 0-1,-1 0 1,1 1 0,0-1-1,-1 0 1,-7-17-506,7-12 280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26.022"/>
    </inkml:context>
    <inkml:brush xml:id="br0">
      <inkml:brushProperty name="width" value="0.1" units="cm"/>
      <inkml:brushProperty name="height" value="0.1" units="cm"/>
      <inkml:brushProperty name="color" value="#008C3A"/>
    </inkml:brush>
  </inkml:definitions>
  <inkml:trace contextRef="#ctx0" brushRef="#br0">1 23 8602,'1'-1'92,"0"-1"96,1 0 0,-1 0 0,0 0 0,1 1 0,-1-1 0,1 1 0,0-1 1,-1 1-1,1-1 0,0 1 0,0 0 0,3-2 0,-3 3-126,1 1 0,-1-1 0,0 1 0,0-1-1,0 1 1,0 0 0,1 0 0,-1 0 0,-1 0 0,1 0 0,0 1 0,0-1-1,3 3 1,-4-3-45,1 0 0,0 0 0,0 0 0,0 0 0,1-1 0,-1 1 0,0-1 0,0 1 0,0-1 0,0 0 0,0 1 0,1-1 0,3-1 0,13 5 148,-18-3-156,-1 1 1,1-1 0,0 0 0,-1 1 0,1-1-1,-1 1 1,1 0 0,-1-1 0,0 1 0,1-1-1,-1 1 1,0-1 0,0 1 0,0 0 0,0-1-1,-1 1 1,1 1 0,-8 78 512,1-18-376,3-1 1,3 1-1,7 75 0,-3-119-222,-1-10-138,0 0 0,-1 0 1,0 0-1,-1 0 0,0 0 0,-1 14 1,2-33-216</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26.384"/>
    </inkml:context>
    <inkml:brush xml:id="br0">
      <inkml:brushProperty name="width" value="0.1" units="cm"/>
      <inkml:brushProperty name="height" value="0.1" units="cm"/>
      <inkml:brushProperty name="color" value="#008C3A"/>
    </inkml:brush>
  </inkml:definitions>
  <inkml:trace contextRef="#ctx0" brushRef="#br0">8 13 7866,'-3'-3'4465,"3"-3"-4265,6 3-96,4 3 16,2 4-24,1-3-16,-1 2-64,-1-3-144,-4-2-384,-2 9-945</inkml:trace>
  <inkml:trace contextRef="#ctx0" brushRef="#br0" timeOffset="1">3 152 8690,'-2'4'3513,"2"-10"-3265,13 11-24,-4-10-16,3 3-40,6 7-56,-5-6-144,4 8-136,4 0-504,-17 3 424</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26.724"/>
    </inkml:context>
    <inkml:brush xml:id="br0">
      <inkml:brushProperty name="width" value="0.1" units="cm"/>
      <inkml:brushProperty name="height" value="0.1" units="cm"/>
      <inkml:brushProperty name="color" value="#008C3A"/>
    </inkml:brush>
  </inkml:definitions>
  <inkml:trace contextRef="#ctx0" brushRef="#br0">15 98 8410,'-9'0'3232,"3"-2"-2047,11 1-961,12-1 88,20 1 48,13-3 0,15-2-88,0-4-80,-9-7-104,-7 2-72,-9-3-24,-4 1-96,-4 12-208,-3 5-88,-14 5-176,-3-1-104,-12-1 456</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27.100"/>
    </inkml:context>
    <inkml:brush xml:id="br0">
      <inkml:brushProperty name="width" value="0.1" units="cm"/>
      <inkml:brushProperty name="height" value="0.1" units="cm"/>
      <inkml:brushProperty name="color" value="#008C3A"/>
    </inkml:brush>
  </inkml:definitions>
  <inkml:trace contextRef="#ctx0" brushRef="#br0">0 81 10442,'10'-23'3553,"-10"29"-3377,3-2-80,6 7-40,0 0 8,-2-3-8,1 1-24,-4-5-192,9 2-160,-10-2-456,-6-4 1344,14 1-568</inkml:trace>
  <inkml:trace contextRef="#ctx0" brushRef="#br0" timeOffset="1">103 65 8146,'28'-64'3016,"-18"68"-2263,-3-1-529,2 7 8,-3-3-80,-3-3-8,10 8-88,-7-4-32,-1 2-168,2 1-128,-10-5-585,2-1 545</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27.469"/>
    </inkml:context>
    <inkml:brush xml:id="br0">
      <inkml:brushProperty name="width" value="0.1" units="cm"/>
      <inkml:brushProperty name="height" value="0.1" units="cm"/>
      <inkml:brushProperty name="color" value="#008C3A"/>
    </inkml:brush>
  </inkml:definitions>
  <inkml:trace contextRef="#ctx0" brushRef="#br0">1 37 8490,'60'-36'3008,"-55"44"-2623,-1 0-9,2 2 8,-4-1-32,3 5-120,-4 2-88,-2 4-104,-9-3-72,-3-2-208,1-4-136,-3-3-608,1-3 615</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27.810"/>
    </inkml:context>
    <inkml:brush xml:id="br0">
      <inkml:brushProperty name="width" value="0.1" units="cm"/>
      <inkml:brushProperty name="height" value="0.1" units="cm"/>
      <inkml:brushProperty name="color" value="#008C3A"/>
    </inkml:brush>
  </inkml:definitions>
  <inkml:trace contextRef="#ctx0" brushRef="#br0">7 3 7762,'-7'-3'3600,"8"6"-2567,5-1-657,15 5-72,15 9-64,-35-8-112,4 2-40,-5 4-56,6 3-56,-3-5-144,-7-4-120,0-5-376,0 0-313,13 3 633</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28.254"/>
    </inkml:context>
    <inkml:brush xml:id="br0">
      <inkml:brushProperty name="width" value="0.1" units="cm"/>
      <inkml:brushProperty name="height" value="0.1" units="cm"/>
      <inkml:brushProperty name="color" value="#008C3A"/>
    </inkml:brush>
  </inkml:definitions>
  <inkml:trace contextRef="#ctx0" brushRef="#br0">0 164 5753,'14'-15'799,"3"-3"622,0 0 1,1 2-1,29-21 0,-35 29-1270,1 0 1,0 1-1,0 1 0,0 0 0,1 1 1,0 1-1,0 0 0,0 0 0,1 2 0,-1 0 1,1 0-1,21 1 0,-35 1-155,-1 0 1,1 0-1,0 0 1,0-1-1,-1 1 1,1 0-1,0 0 1,0 0-1,-1 0 0,1 0 1,0 0-1,0 1 1,-1-1-1,1 0 1,0 0-1,-1 0 1,1 1-1,0-1 0,0 0 1,-1 1-1,1-1 1,-1 1-1,1-1 1,0 1-1,-1-1 0,1 1 1,-1-1-1,1 1 1,-1-1-1,1 1 1,-1 0-1,0-1 1,1 1-1,-1 0 0,0-1 1,1 1-1,-1 0 1,0-1-1,0 1 1,0 0-1,0 0 0,0-1 1,0 1-1,0 0 1,0 0-1,0-1 1,0 1-1,0 0 1,0 0-1,0-1 0,-1 2 1,0 1-34,0-1 1,-1 0 0,1 1-1,0-1 1,-1 0-1,0 0 1,0 0-1,0 0 1,0 0 0,0 0-1,0 0 1,-3 1-1,-27 14-255,20-11 286,0-1 0,0 2 0,1-1 0,0 2 0,1-1 1,-1 1-1,1 1 0,1 0 0,0 0 0,0 1 0,-7 11 0,7-8 158,-7 17 366,16-29-507,0 0 0,0 0 0,0 0 0,0 0 0,0 0 0,0 0 0,0 0-1,0 0 1,1 0 0,-1 0 0,0 0 0,0-1 0,1 1 0,-1 0-1,1 0 1,-1 0 0,1 0 0,-1 0 0,1-1 0,-1 1 0,1 0 0,0 0-1,-1-1 1,1 1 0,0-1 0,0 1 0,0-1 0,-1 1 0,1-1 0,1 1-1,28-5 95,-13 1-100,-5 4-8,-11 0 4,0-1 0,0 1 1,0-1-1,0 0 0,-1 1 0,1-1 0,0 0 1,0 0-1,0 0 0,0 0 0,0 0 0,0 0 1,0 0-1,0 0 0,0 0 0,-1 0 0,1 0 1,0 0-1,0-1 0,0 1 0,0 0 0,0-1 1,0 1-1,-1 0 0,1-1 0,0 1 0,0-1 0,-1 0 1,1 1-1,0-1 0,-1 1 0,1-1 0,-1 0 1,1 0-1,0 1 0,-1-1 0,1-1 0,-3 10 32,0 0 0,-1 1-1,0-1 1,0 0 0,-6 9-1,6-11 31,0 0-1,0 0 1,0 0 0,0 0-1,1 0 1,0 1-1,0-1 1,1 1 0,0-1-1,0 1 1,0 0-1,1-1 1,1 13 0,0-17-53,1 0 1,-1 0 0,1 0-1,-1-1 1,1 1 0,0 0 0,0-1-1,0 1 1,0-1 0,0 0-1,0 0 1,0 0 0,0 0 0,0 0-1,1 0 1,-1 0 0,0-1-1,5 1 1,-4 0-9,0 0 0,1 0 0,-1 0 0,0 0 0,0 0 0,0 1-1,0-1 1,0 1 0,-1 0 0,1 0 0,0 0 0,3 3 0,-5-2-2,0-1 1,1 1 0,-1 0-1,0-1 1,-1 1 0,1 0-1,0-1 1,-1 1 0,0 0-1,1 0 1,-1 0-1,0 0 1,0-1 0,-1 1-1,1 0 1,-1 0 0,1-1-1,-1 1 1,0 0 0,0 0-1,0-1 1,0 1 0,-1-1-1,1 1 1,-1-1 0,1 0-1,-4 4 1,-2 2 35,1-1 0,-1 0 0,0 0-1,-1-1 1,0 0 0,0 0 0,-10 5 0,17-11-18,0 1-1,0-1 1,0 1-1,0-1 1,0 0 0,0 1-1,0-1 1,0 0 0,0 0-1,0 0 1,0 0-1,0 0 1,0 0 0,0 0-1,0 0 1,0 0-1,0 0 1,0-1 0,0 1-1,0 0 1,0-1-1,0 1 1,0-1 0,0 1-1,0-1 1,0 1-1,0-1 1,1 0 0,-1 1-1,0-1 1,0 0-1,1 0 1,-2-1 0,-21-38-185,6 8-1278,-2 14-767,12 11 1662</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7.327"/>
    </inkml:context>
    <inkml:brush xml:id="br0">
      <inkml:brushProperty name="width" value="0.025" units="cm"/>
      <inkml:brushProperty name="height" value="0.025" units="cm"/>
      <inkml:brushProperty name="color" value="#00A0D7"/>
    </inkml:brush>
  </inkml:definitions>
  <inkml:trace contextRef="#ctx0" brushRef="#br0">78 13 7818,'-20'-13'2776,"20"19"-2432,0 3-56,-2 1 24,0 3-7,-1 0-17,-1 1 0,0 1-88,-2-1-64,0 4-40,1-1-40,-1 0-104,0 1-88,1-3-248,1-1-208,-1-10 359</inkml:trace>
  <inkml:trace contextRef="#ctx0" brushRef="#br0" timeOffset="1">42 106 6625,'6'-1'2865,"1"1"-1417,1 0-928,3 2-111,1 2-185,-1-2-88,3 2-80,0-1-48,-5-2-232,2 1-169,-5 1-2471,-3-2 2008</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4:28.624"/>
    </inkml:context>
    <inkml:brush xml:id="br0">
      <inkml:brushProperty name="width" value="0.1" units="cm"/>
      <inkml:brushProperty name="height" value="0.1" units="cm"/>
      <inkml:brushProperty name="color" value="#008C3A"/>
    </inkml:brush>
  </inkml:definitions>
  <inkml:trace contextRef="#ctx0" brushRef="#br0">53 180 7314,'-52'-32'3432,"65"22"-871,12-5-1713,-2-3 0,10-3-8,-1 2-103,7-4-249,2 5-96,9 6-224,7 0-80,-4 12-32,-3 3-56,-19 1-144,-7 2-200,-13-4-625,-3 3-223,-1-6 696</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5:57.055"/>
    </inkml:context>
    <inkml:brush xml:id="br0">
      <inkml:brushProperty name="width" value="0.1" units="cm"/>
      <inkml:brushProperty name="height" value="0.1" units="cm"/>
      <inkml:brushProperty name="color" value="#008C3A"/>
    </inkml:brush>
  </inkml:definitions>
  <inkml:trace contextRef="#ctx0" brushRef="#br0">427 1 7898,'2'0'248,"0"0"-1,0 1 1,0-1 0,0 0 0,-1 1 0,1 0 0,0-1 0,0 1 0,0 0 0,-1 0 0,1 0-1,0 0 1,-1 0 0,1 0 0,-1 1 0,3 2 0,-3-3-159,-1 0 1,0 0-1,1 0 0,-1 0 1,1 0-1,-1 1 0,0-1 1,0 0-1,0 0 0,0 0 1,0 1-1,0-1 0,0 0 1,0 0-1,0 0 1,-1 1-1,1-1 0,0 0 1,-1 0-1,0 1 0,-4 7 22,0 0-1,-1-1 0,0 1 1,0-1-1,-10 8 0,2 1 295,-135 174 582,-51 61-968,158-195-634,41-57 572,1 1 0,-1-1 0,0 1 0,1-1 0,-1 1 0,0 0 0,1-1 0,-1 1-1,1 0 1,-1 0 0,1-1 0,0 1 0,-1 0 0,1 0 0,0 0 0,0-1 0,-1 1 0,1 0 0,0 0 0,0 0 0,0 0 0,0 0 0,0 0 0,0-1 0,0 1 0,0 0 0,0 0-1,1 0 1,-1 0 0,0 0 0,1-1 0,-1 1 0,0 0 0,1 0 0,-1-1 0,1 1 0,-1 0 0,1 0 0,-1-1 0,1 1 0,0-1 0,-1 1 0,1 0 0,0-1 0,-1 1-1,1-1 1,0 0 0,0 1 0,0-1 0,-1 0 0,1 1 0,0-1 0,0 0 0,0 0 0,0 0 0,0 0 0,-1 1 0,1-1 0,0-1 0,0 1 0,0 0 0,0 0 0,0 0-1,0 0 1,-1-1 0,2 1 0,29-3-355</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5:57.432"/>
    </inkml:context>
    <inkml:brush xml:id="br0">
      <inkml:brushProperty name="width" value="0.1" units="cm"/>
      <inkml:brushProperty name="height" value="0.1" units="cm"/>
      <inkml:brushProperty name="color" value="#008C3A"/>
    </inkml:brush>
  </inkml:definitions>
  <inkml:trace contextRef="#ctx0" brushRef="#br0">231 1 7009,'5'5'4199,"-11"8"-3028,-1 5-714,-9 22-189,-2-2 0,-1 0 0,-37 54 0,18-45-121,26-33-40,0 0 0,1 1 1,1 1-1,-16 29 0,26-44-101,-1 0-1,1 0 1,-1 1-1,1-1 1,-1 0-1,1 1 1,-1-1-1,1 0 0,0 1 1,0-1-1,0 0 1,0 1-1,0-1 1,0 0-1,0 1 1,0-1-1,1 0 1,-1 1-1,0-1 1,1 0-1,-1 0 1,1 1-1,0-1 1,-1 0-1,1 0 1,0 0-1,-1 0 1,1 0-1,0 0 1,0 0-1,0 0 1,0 0-1,0 0 1,0 0-1,0 0 1,1-1-1,-1 1 1,0 0-1,0-1 1,1 1-1,-1-1 0,0 0 1,3 1-1,0 0-7,1 0-1,-1-1 0,1 0 0,0 1 1,-1-1-1,1-1 0,0 1 0,-1-1 1,1 0-1,0 0 0,-1 0 0,5-2 0,31-16-48,-14 7-467,0 0 1,37-9-1,-33 10-327,-9 1 365</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5:57.801"/>
    </inkml:context>
    <inkml:brush xml:id="br0">
      <inkml:brushProperty name="width" value="0.1" units="cm"/>
      <inkml:brushProperty name="height" value="0.1" units="cm"/>
      <inkml:brushProperty name="color" value="#008C3A"/>
    </inkml:brush>
  </inkml:definitions>
  <inkml:trace contextRef="#ctx0" brushRef="#br0">446 1 7794,'31'1'2380,"-41"15"-886,-14 12-681,18-21-715,1-1-1,-2 0 0,1 0 0,-1-1 0,1 1 0,-2-1 1,1-1-1,0 0 0,-14 6 0,-17 10 96,27-13-156,-45 28 133,-53 41 0,93-63-106,1 0 1,1 1 0,0 0 0,1 1 0,1 1 0,0 0 0,-19 34 0,27-42-16,0 1 0,0 0-1,1-1 1,-3 12 0,6-19-46,0-1 0,0 1 0,-1-1 0,1 0 0,0 1 0,0-1 0,0 1 0,0-1 0,0 0 1,0 1-1,0-1 0,0 1 0,0-1 0,1 1 0,-1-1 0,0 0 0,0 1 0,0-1 0,0 0 0,1 1 0,-1-1 0,0 1 0,0-1 0,0 0 0,1 1 0,-1-1 0,0 0 0,1 0 0,-1 1 0,0-1 0,1 0 0,-1 0 0,0 1 0,1-1 0,-1 0 0,1 0 0,2 0-1,-1 0 0,1-1-1,-1 1 1,0-1 0,1 0-1,-1 1 1,0-1-1,0 0 1,0 0 0,0-1-1,4-1 1,29-16-4,0 2 0,2 1 1,0 2-1,0 2 0,74-14 0,-95 22-124,10 0-501,0-2 1,0-1-1,-1-1 0,0-1 1,28-16-1,-22 5-608</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5:58.189"/>
    </inkml:context>
    <inkml:brush xml:id="br0">
      <inkml:brushProperty name="width" value="0.1" units="cm"/>
      <inkml:brushProperty name="height" value="0.1" units="cm"/>
      <inkml:brushProperty name="color" value="#008C3A"/>
    </inkml:brush>
  </inkml:definitions>
  <inkml:trace contextRef="#ctx0" brushRef="#br0">0 28 7818,'39'-27'4297,"-33"30"-1753,-4 7-2432,3 10-32,10 51-80,-12-36 0,-3 3-136,0 16-112,-6-9-296,-4-3-288,-7-13 536</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5:58.566"/>
    </inkml:context>
    <inkml:brush xml:id="br0">
      <inkml:brushProperty name="width" value="0.1" units="cm"/>
      <inkml:brushProperty name="height" value="0.1" units="cm"/>
      <inkml:brushProperty name="color" value="#008C3A"/>
    </inkml:brush>
  </inkml:definitions>
  <inkml:trace contextRef="#ctx0" brushRef="#br0">569 23 7554,'-1'-1'125,"-25"-21"2381,15 24-1564,7 17-423,3 13 208,-9 63-1,0-16-297,9-65-394,1-1-1,1 1 1,0-1 0,4 16-1,-3-19-24,0 0-1,-1 0 1,0 1-1,0-1 1,-1 0 0,-1 1-1,-2 11 1,1-9 5,0-1 56,-1 0-1,0-1 1,-9 21-1,8-13 87,-1-4 3,4-14-163,0-1 0,-1 0 0,1 0 0,-1 0 0,1 0 0,0 0 0,-1 0 0,1 0 1,0 0-1,-1-1 0,1 1 0,0 0 0,0-1 0,-1 1 0,1-1 0,0 0 0,0 1 0,-2-2 0,-34-18-1022,-57-40-1,58 31 592</inkml:trace>
  <inkml:trace contextRef="#ctx0" brushRef="#br0" timeOffset="1">1 208 7618,'2'3'2928,"3"-1"-2120,1 6 1257,-1 5-2001,0 3-64,20 42-344,-21-39-264,-4-1 360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5:58.894"/>
    </inkml:context>
    <inkml:brush xml:id="br0">
      <inkml:brushProperty name="width" value="0.1" units="cm"/>
      <inkml:brushProperty name="height" value="0.1" units="cm"/>
      <inkml:brushProperty name="color" value="#008C3A"/>
    </inkml:brush>
  </inkml:definitions>
  <inkml:trace contextRef="#ctx0" brushRef="#br0">0 1 8450,'8'15'3160,"11"8"-2255,-12-4-601,4-3-104,6 11-64,-12-12-240,5 2-328,4 2 288</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5:59.371"/>
    </inkml:context>
    <inkml:brush xml:id="br0">
      <inkml:brushProperty name="width" value="0.1" units="cm"/>
      <inkml:brushProperty name="height" value="0.1" units="cm"/>
      <inkml:brushProperty name="color" value="#008C3A"/>
    </inkml:brush>
  </inkml:definitions>
  <inkml:trace contextRef="#ctx0" brushRef="#br0">245 0 9386,'-1'1'173,"1"0"-1,-1-1 1,0 1 0,1 0-1,-1 0 1,1 0 0,-1 0-1,1 0 1,-1 0 0,1 0-1,0 0 1,-1 0 0,1 0-1,0 0 1,0 0 0,0 0-1,0 0 1,0 0 0,0 1-1,-3 13-124,-4-3 119,1 1 0,1-1 0,0 1 0,-5 27 0,4-21-142,1-1 0,-2 0 1,0 0-1,-2 0 0,0-1 1,0 0-1,-2-1 0,0 0 1,-14 15-1,16-19-21,1 1-1,0 0 1,0 1-1,2 0 1,-1 0 0,2 1-1,0 0 1,1 0-1,0 0 1,1 0-1,1 0 1,-1 30 0,3-44-4,0 0 0,0 0 0,0 0-1,1 0 1,-1 0 0,0 0 0,0 0 0,1 0 0,-1 0 0,1 0 0,-1-1 0,0 1 0,1 0 0,0 0 0,-1 0 0,1-1 0,0 1 0,-1 0 0,1-1 0,0 1 0,0 0-1,-1-1 1,1 1 0,0-1 0,0 1 0,0-1 0,0 0 0,0 1 0,0-1 0,0 0 0,0 0 0,-1 1 0,3-1 0,-2 0 0,1 0-1,0 0 1,-1 0 0,1 0 0,0 0 0,-1 0 0,1-1-1,-1 1 1,1 0 0,0-1 0,-1 0 0,1 1 0,-1-1-1,1 0 1,-1 1 0,1-1 0,-1 0 0,0 0 0,3-2-1,15-23-10,-15 21 12,-1 0 0,1 0 0,0 0 0,0 1 0,1-1 0,-1 1 0,1 0 0,0 0 0,0 1 1,0-1-1,0 1 0,1 0 0,-1 1 0,1-1 0,0 1 0,10-3 0,-11 4 4,35-8-2,-25 7-16,-15 2 12,0 0 1,-1 0-1,1 0 0,0 0 1,0 0-1,0 0 0,0 0 0,0 0 1,0 0-1,0 0 0,0 0 1,0 0-1,0 1 0,0-1 0,0 0 1,0 0-1,0 0 0,0 0 1,0 0-1,0 0 0,0 0 0,0 0 1,0 0-1,0 0 0,0 0 1,0 1-1,0-1 0,0 0 0,0 0 1,0 0-1,0 0 0,0 0 1,0 0-1,0 0 0,0 0 0,0 0 1,0 0-1,-32 26-21,9-6 12,6-4 18,0 0 1,2 1-1,0 1 1,0 1-1,2 0 1,-19 34-1,-8 11 69,11-9 64,27-52-123,1 1 0,0-1-1,0 0 1,0 1 0,1-1 0,-1 1-1,1-1 1,0 1 0,0 0 0,0-1 0,0 1-1,0-1 1,1 1 0,0-1 0,2 6-1,-3-8-12,1 0 0,-1 0 0,1 0 0,0 0 0,0-1 0,-1 1-1,1 0 1,0 0 0,0-1 0,0 1 0,0-1 0,0 1 0,0-1 0,0 1-1,0-1 1,0 0 0,0 1 0,0-1 0,0 0 0,0 0 0,0 1-1,0-1 1,0 0 0,0 0 0,0 0 0,0-1 0,0 1 0,1 0 0,-1 0-1,0-1 1,0 1 0,0 0 0,0-1 0,0 1 0,0-1 0,0 1-1,-1-1 1,1 0 0,0 1 0,0-1 0,1-1 0,37-31 43,-37 31-45,3-3-67,1 1 0,1-1-1,-1 1 1,1 0 0,-1 1-1,1-1 1,0 1 0,1 1-1,-1-1 1,0 1-1,1 1 1,-1-1 0,1 1-1,-1 0 1,1 1 0,0 0-1,-1 0 1,16 3 0,-15 0-1027,-14 2-522,-1 0 470,-11 4 94</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5:59.775"/>
    </inkml:context>
    <inkml:brush xml:id="br0">
      <inkml:brushProperty name="width" value="0.1" units="cm"/>
      <inkml:brushProperty name="height" value="0.1" units="cm"/>
      <inkml:brushProperty name="color" value="#008C3A"/>
    </inkml:brush>
  </inkml:definitions>
  <inkml:trace contextRef="#ctx0" brushRef="#br0">36 105 7210,'-26'13'3056,"18"-8"-1696,6 0-263,7-10 543,-5 4-992,4-1-32,24-5-160,43-16-79,-39 9-233,-7 1-24,15-2-256,0 3-257,-15-5-583,19 9-352,-12-2 776</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6:00.113"/>
    </inkml:context>
    <inkml:brush xml:id="br0">
      <inkml:brushProperty name="width" value="0.1" units="cm"/>
      <inkml:brushProperty name="height" value="0.1" units="cm"/>
      <inkml:brushProperty name="color" value="#008C3A"/>
    </inkml:brush>
  </inkml:definitions>
  <inkml:trace contextRef="#ctx0" brushRef="#br0">286 19 11186,'-2'-19'3793,"7"19"-3561,5 7 8,-6-5 32,6 11 24,-2 9-32,0 1-176,-1 14-520,-5 4-304,-9-13-792,-5 12 864</inkml:trace>
  <inkml:trace contextRef="#ctx0" brushRef="#br0" timeOffset="1">1 384 8962,'13'-6'3345,"22"-6"-2385,9-1-408,3-8 88,3-2-56,12 6-176,2-1-96,13 6-240,0 0-24,4 4-296,-9-4-256,-20 7-528,-12 2-240,-28 3 784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7.658"/>
    </inkml:context>
    <inkml:brush xml:id="br0">
      <inkml:brushProperty name="width" value="0.025" units="cm"/>
      <inkml:brushProperty name="height" value="0.025" units="cm"/>
      <inkml:brushProperty name="color" value="#00A0D7"/>
    </inkml:brush>
  </inkml:definitions>
  <inkml:trace contextRef="#ctx0" brushRef="#br0">7 23 8346,'-6'7'3088,"5"0"-2471,2-1-257,6-3-128,1-2-88,5-5-40,3-2-8,7-5-56,4 2-40,0 2-176,-2 0-200,-7 4 216</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6:00.503"/>
    </inkml:context>
    <inkml:brush xml:id="br0">
      <inkml:brushProperty name="width" value="0.1" units="cm"/>
      <inkml:brushProperty name="height" value="0.1" units="cm"/>
      <inkml:brushProperty name="color" value="#008C3A"/>
    </inkml:brush>
  </inkml:definitions>
  <inkml:trace contextRef="#ctx0" brushRef="#br0">82 0 8418,'-4'24'3475,"4"-22"-3409,0 0 0,-1 0 0,1 1 0,0-1 0,-1 0 0,1 0-1,-1 0 1,0 0 0,0 1 0,1-1 0,-3 2 0,-1 3 38,1 0 1,-1 0-1,2 0 1,-1 0-1,1 1 0,0-1 1,0 1-1,0 12 1,-10 35 41,-20 74-64,31-129-81,1 0-1,0 1 0,0-1 1,0 0-1,0 1 0,-1-1 0,1 1 1,0-1-1,0 0 0,0 1 1,0-1-1,0 1 0,0-1 1,0 0-1,0 1 0,0-1 1,0 1-1,0-1 0,0 0 0,1 1 1,-1-1-1,0 1 0,0-1 1,0 0-1,0 1 0,1-1 1,-1 0-1,0 1 0,0-1 1,1 0-1,-1 0 0,0 1 0,1-1 1,-1 0-1,0 0 0,1 1 1,-1-1-1,0 0 0,1 0 1,-1 0-1,0 1 0,1-1 1,-1 0-1,0 0 0,1 0 0,-1 0 1,1 0-1,-1 0 0,0 0 1,1 0-1,-1 0 0,1 0 1,-1 0-1,0 0 0,1 0 1,0-1-1,26-7-7,4-11 1,44-34-1,19-12 65,107-45 374,-125 70 58,-46 28-183,-30 11-281,1 1 1,-1-1 0,1 1 0,-1 0 0,1-1 0,0 1-1,-1 0 1,1-1 0,-1 1 0,1 0 0,0 0 0,-1 0-1,1-1 1,0 1 0,-1 0 0,1 0 0,0 0 0,-1 0-1,1 0 1,0 0 0,-1 0 0,1 0 0,0 1-1,-1-1 1,1 0 0,-1 0 0,1 1 0,0-1 0,-1 0-1,1 0 1,-1 1 0,1-1 0,0 1 0,-7 21 37,-1-1 0,-16 34-1,1-4-226,17-37-59,-1 0-1,0-1 1,-1 0 0,0 0 0,-1 0-1,-1-1 1,0 0 0,0-1 0,-1 0-1,-1 0 1,0-1 0,0-1 0,-1 0-1,0 0 1,-1-1 0,-18 9 0,-30 9-250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6:00.843"/>
    </inkml:context>
    <inkml:brush xml:id="br0">
      <inkml:brushProperty name="width" value="0.1" units="cm"/>
      <inkml:brushProperty name="height" value="0.1" units="cm"/>
      <inkml:brushProperty name="color" value="#008C3A"/>
    </inkml:brush>
  </inkml:definitions>
  <inkml:trace contextRef="#ctx0" brushRef="#br0">134 3 7226,'-9'-2'6206,"4"13"-4476,1 28-2697,3-29 1580,1 7-586,-2 1 0,0-1 0,-1 1-1,-1-1 1,0 0 0,-1 0-1,-1 0 1,-11 21 0,-2-8-95,11-19-216,1 0 1,0 1-1,1-1 0,0 1 1,-6 21-1,6-17-1143,8-19 1041</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6:01.175"/>
    </inkml:context>
    <inkml:brush xml:id="br0">
      <inkml:brushProperty name="width" value="0.1" units="cm"/>
      <inkml:brushProperty name="height" value="0.1" units="cm"/>
      <inkml:brushProperty name="color" value="#008C3A"/>
    </inkml:brush>
  </inkml:definitions>
  <inkml:trace contextRef="#ctx0" brushRef="#br0">65 0 7930,'-1'13'705,"-1"-1"0,0 1 1,-1 0-1,0-1 0,-1 0 1,0 0-1,-9 18 1,7-18-547,0 1 0,2 0 0,-1 0 0,2 1 0,0-1 0,-2 21 0,11 130 704,-5-155-827,0 0 0,0 0 0,1 0 0,0 0 0,0-1 0,1 1 0,1-1 0,-1 1 0,1-1 0,1 0 0,-1-1 1,1 1-1,1-1 0,7 9 0,-9-11-27,0-1 0,1 0 0,-1 0 1,1 0-1,-1 0 0,1-1 0,0 1 1,1-1-1,-1-1 0,1 1 0,-1-1 1,1 0-1,0 0 0,-1-1 0,1 1 1,0-1-1,0-1 0,0 1 0,0-1 0,0 0 1,0 0-1,7-2 0,-9 0-132,1 0 1,-2 0-1,1 0 0,0-1 0,0 0 1,-1 0-1,0 0 0,1 0 0,-1 0 1,0-1-1,-1 0 0,1 1 0,-1-1 1,1 0-1,-1 0 0,0 0 0,-1 0 1,3-7-1,5-9-507,13-12 13</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6:01.571"/>
    </inkml:context>
    <inkml:brush xml:id="br0">
      <inkml:brushProperty name="width" value="0.1" units="cm"/>
      <inkml:brushProperty name="height" value="0.1" units="cm"/>
      <inkml:brushProperty name="color" value="#008C3A"/>
    </inkml:brush>
  </inkml:definitions>
  <inkml:trace contextRef="#ctx0" brushRef="#br0">422 12 10066,'-89'-12'3441,"82"49"-3153,-6 2 80,-36 1 224,29-3 56,10-19-80,2 1-143,-46 73-281,-1 0-80,23 4-208,0-39-193,7-20-431,10-5-288,5-17-2425,8 7 2361</inkml:trace>
  <inkml:trace contextRef="#ctx0" brushRef="#br0" timeOffset="1">382 269 9778,'10'-7'3481,"27"7"-3009,-12-4-40,2-1 40,10 9-72,-11-1-88,8 4-120,-9 1-280,7 1-224,-5 1-432,-4 0-360,-8 0 672</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6:01.966"/>
    </inkml:context>
    <inkml:brush xml:id="br0">
      <inkml:brushProperty name="width" value="0.1" units="cm"/>
      <inkml:brushProperty name="height" value="0.1" units="cm"/>
      <inkml:brushProperty name="color" value="#008C3A"/>
    </inkml:brush>
  </inkml:definitions>
  <inkml:trace contextRef="#ctx0" brushRef="#br0">0 64 9434,'7'5'3385,"-12"-7"-2689,30-3-296,19 5 64,5-8 128,16-2-40,-11-5-240,-2 1-96,-2 7-264,-6 4-216,-11 3-392,-8 0-168,-6 0-344,-8 0 344,-9-5 536</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6:02.337"/>
    </inkml:context>
    <inkml:brush xml:id="br0">
      <inkml:brushProperty name="width" value="0.1" units="cm"/>
      <inkml:brushProperty name="height" value="0.1" units="cm"/>
      <inkml:brushProperty name="color" value="#008C3A"/>
    </inkml:brush>
  </inkml:definitions>
  <inkml:trace contextRef="#ctx0" brushRef="#br0">113 0 7578,'2'29'6038,"0"-17"-5920,-1-1-1,0 0 1,-1 1 0,-2 15-1,-20 166 1396,18-129-1473,-3 0-1,-3 0 0,-3-1 1,-21 62-1,32-119 86,-8 15-1312,9-22 1064,0 0 1,0 0-1,0 0 0,1-1 1,-1 1-1,0 0 1,1-1-1,-1 1 1,1-1-1,-1 1 0,1 0 1,0-1-1,-1 1 1,1-1-1,0 1 1,0-1-1,0-1 0,-5-25-439</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6:02.721"/>
    </inkml:context>
    <inkml:brush xml:id="br0">
      <inkml:brushProperty name="width" value="0.1" units="cm"/>
      <inkml:brushProperty name="height" value="0.1" units="cm"/>
      <inkml:brushProperty name="color" value="#008C3A"/>
    </inkml:brush>
  </inkml:definitions>
  <inkml:trace contextRef="#ctx0" brushRef="#br0">4 70 9682,'0'0'75,"-2"-1"975,1 0-975,1 1 0,0 0 0,0 0 0,0 0 0,0-1 1,0 1-1,0 0 0,0 0 0,0 0 0,0-1 0,0 1 0,0 0 0,0 0 0,0 0 0,0-1 0,0 1 0,0 0 0,0 0 0,0-1 0,0 1 0,0 0 0,0 0 0,0 0 0,0-1 0,0 1 0,0 0 0,1 0 0,10-7 912,20-2-1137,-27 9 523,54-18 385,-40 12-586,1 0 0,0 1 0,24-2-1,45 3-34,-1 4 0,0 3 0,0 5 0,109 23-1,66-6-64,-156-17-245,-102-8-540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6:03.090"/>
    </inkml:context>
    <inkml:brush xml:id="br0">
      <inkml:brushProperty name="width" value="0.1" units="cm"/>
      <inkml:brushProperty name="height" value="0.1" units="cm"/>
      <inkml:brushProperty name="color" value="#008C3A"/>
    </inkml:brush>
  </inkml:definitions>
  <inkml:trace contextRef="#ctx0" brushRef="#br0">97 51 8538,'4'-51'3329,"-8"85"-2033,-1 11-1184,-3 9 0,0 15 32,-7-11 56,4 6 16,0-5-48,2-2-72,1 0-112,-5-10-152,8-7-232,3 2-192,0-17 424,6-15 8</inkml:trace>
  <inkml:trace contextRef="#ctx0" brushRef="#br0" timeOffset="1">91 384 8066,'6'-3'3232,"1"-10"-1871,2 3-833,12 3-88,5-6-72,0 6-88,10 7-80,-11-2-120,0 2-16,5 9-40,0-3-88,-5 3-288,-9-1-184,-6 4-344,-10-6-160,-10 13 679</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6:03.484"/>
    </inkml:context>
    <inkml:brush xml:id="br0">
      <inkml:brushProperty name="width" value="0.1" units="cm"/>
      <inkml:brushProperty name="height" value="0.1" units="cm"/>
      <inkml:brushProperty name="color" value="#008C3A"/>
    </inkml:brush>
  </inkml:definitions>
  <inkml:trace contextRef="#ctx0" brushRef="#br0">1 622 9586,'0'14'3337,"8"-16"-2937,10 9-48,13-9 96,2-8 40,9 5-32,2-7-128,-7 1-168,-2-3-88,8 6-144,-6-2-168,-8 5-272,1 3-112,-20-3-232,-7 2 8,-6 1 47,-7-5 441</inkml:trace>
  <inkml:trace contextRef="#ctx0" brushRef="#br0" timeOffset="1">291 0 8946,'7'22'3771,"0"15"-3247,-2-11-238,1 10-9,-2-1 0,-1 0 0,-2 1 1,-1 0-1,-7 41 0,3-18-100,-42 279 49,24-214-234,2-16-626,15-174-1808,4-12 1920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6:03.889"/>
    </inkml:context>
    <inkml:brush xml:id="br0">
      <inkml:brushProperty name="width" value="0.1" units="cm"/>
      <inkml:brushProperty name="height" value="0.1" units="cm"/>
      <inkml:brushProperty name="color" value="#008C3A"/>
    </inkml:brush>
  </inkml:definitions>
  <inkml:trace contextRef="#ctx0" brushRef="#br0">17 1 8890,'12'7'3393,"-4"3"-2377,2 11-240,-5 11 104,-3 17-16,-6-2-127,-2 3-353,-3-5-168,-6-8-144,14 5-24,1-7-240,-12-13-232,12-8-537,-4-13-319,1-11 784</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8.053"/>
    </inkml:context>
    <inkml:brush xml:id="br0">
      <inkml:brushProperty name="width" value="0.025" units="cm"/>
      <inkml:brushProperty name="height" value="0.025" units="cm"/>
      <inkml:brushProperty name="color" value="#00A0D7"/>
    </inkml:brush>
  </inkml:definitions>
  <inkml:trace contextRef="#ctx0" brushRef="#br0">47 13 8290,'9'-12'2009,"-5"12"-858,-7 25-598,-18 44-699,10-51 232,8-15-47,0 1 0,0-1 0,1 1 1,0 0-1,-1 0 0,2 0 1,-1 1-1,0-1 0,1 0 0,-2 7 1,41-28 237,-31 13-259,20-13 11,-26 17-30,0-1 0,-1 1 0,1-1 0,0 1-1,0 0 1,-1-1 0,1 1 0,0-1 0,0 1-1,0 0 1,0 0 0,-1 0 0,1-1 0,0 1 0,0 0-1,0 0 1,0 0 0,0 0 0,0 1 0,-1-1-1,1 0 1,0 0 0,1 1 0,-2 0-1,0 0-1,0 0 1,0 0 0,0 0 0,0 1 0,-1-1 0,1 0 0,0 0 0,-1 0-1,1 0 1,0 0 0,-1 0 0,0 0 0,1 0 0,-1 0 0,1 0 0,-1 0-1,0 0 1,0 0 0,0 0 0,1-1 0,-1 1 0,-1 0 0,-21 20 65,19-18-21,1-1 14,0 0 0,0 0 0,0 1 0,0-1 0,0 1 0,0 0 0,0 0-1,1 0 1,0 0 0,0 1 0,0-1 0,-3 5 0,36-11 234,-1-11-252,-13 5-3709,-16 9 2668</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6:04.260"/>
    </inkml:context>
    <inkml:brush xml:id="br0">
      <inkml:brushProperty name="width" value="0.1" units="cm"/>
      <inkml:brushProperty name="height" value="0.1" units="cm"/>
      <inkml:brushProperty name="color" value="#008C3A"/>
    </inkml:brush>
  </inkml:definitions>
  <inkml:trace contextRef="#ctx0" brushRef="#br0">1 76 9314,'3'0'287,"1"-1"0,-1 1 1,1-1-1,-1 0 0,0-1 0,1 1 0,-1-1 1,0 1-1,0-1 0,0 0 0,0 0 0,0 0 1,3-4-1,23-11 182,38 6 254,-51 6-681,1-1 1,1 2-1,-1 1 0,0 0 1,1 1-1,0 0 1,32 3-1,-41 0-25,1 0 0,-1 0 0,1 1 0,-1 0 0,0 1 0,0 0 0,0 1 0,0 0 0,-1 0 0,0 0 0,1 1 0,-2 1 0,1-1 0,0 1 0,11 13 0,-15-13 21,0 0 0,0 1 1,-1 0-1,1-1 0,-1 1 0,-1 1 0,0-1 1,0 0-1,0 0 0,-1 1 0,0-1 0,0 1 1,-1-1-1,0 9 0,4 29 84,-1-14-78,-2 0 0,-1 0 1,-1 1-1,-7 40 0,-2 43 8,10-82-36,7 45 0,-4-59-14,0 0 1,-2 0 0,0 0 0,-1 0 0,-2 0 0,1 0 0,-7 23 0,-42 127 318,50-167-312,0-1 0,-1 0 0,1 0 1,0 1-1,0-1 0,-1 0 0,1 0 0,0 0 0,-1 1 0,0-1 0,1 0 0,-1 0 0,0 0 0,1 0 1,-1 0-1,0 0 0,0 0 0,0 0 0,0 0 0,0-1 0,0 1 0,0 0 0,0-1 0,0 1 0,0 0 1,0-1-1,0 1 0,-1-1 0,1 0 0,-2 1 0,0-2 6,-1 0 1,1 0-1,0 0 0,0-1 0,0 1 1,0-1-1,0 0 0,0 0 0,0 0 1,1 0-1,-1 0 0,-4-6 0,-27-24-50,6 7-343,2-2 0,0 0 0,1-2 0,-29-46 0,29 33-1049,-37-83 1,46 79 1013</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6:04.616"/>
    </inkml:context>
    <inkml:brush xml:id="br0">
      <inkml:brushProperty name="width" value="0.1" units="cm"/>
      <inkml:brushProperty name="height" value="0.1" units="cm"/>
      <inkml:brushProperty name="color" value="#008C3A"/>
    </inkml:brush>
  </inkml:definitions>
  <inkml:trace contextRef="#ctx0" brushRef="#br0">85 65 7938,'37'-65'3272,"-44"75"-1607,-3 4-1217,5 14 48,-4 4-104,-2-5-72,-4-5-168,0-4-112,3-1-160,2 3-80,1-5-264,4 2-144,-3-12-216,3-4 840,5-7-104</inkml:trace>
  <inkml:trace contextRef="#ctx0" brushRef="#br0" timeOffset="1">348 81 8370,'-10'18'3048,"-5"4"-2431,-7-5 31,-6 18-8,-3-2-32,-4 13-200,-10 7-104,6-2-184,4-11-56,5 2-200,5-17-224,11-10-448,6-13 464</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6:04.960"/>
    </inkml:context>
    <inkml:brush xml:id="br0">
      <inkml:brushProperty name="width" value="0.1" units="cm"/>
      <inkml:brushProperty name="height" value="0.1" units="cm"/>
      <inkml:brushProperty name="color" value="#008C3A"/>
    </inkml:brush>
  </inkml:definitions>
  <inkml:trace contextRef="#ctx0" brushRef="#br0">10 0 9802,'-10'123'3585,"20"-98"-2681,1 5-816,0-3-32,-4-7-48,1 15 32,-6-16-24,-2 4-64,2 1-320,-4-19-288,-3 1 376</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6:05.318"/>
    </inkml:context>
    <inkml:brush xml:id="br0">
      <inkml:brushProperty name="width" value="0.1" units="cm"/>
      <inkml:brushProperty name="height" value="0.1" units="cm"/>
      <inkml:brushProperty name="color" value="#008C3A"/>
    </inkml:brush>
  </inkml:definitions>
  <inkml:trace contextRef="#ctx0" brushRef="#br0">0 61 9602,'88'-60'3425,"-82"75"-2809,9 8 16,4 11 40,-1-4-88,-4-3-280,8 6-144,1-4-264,-13-12-192,12-2-432,-17-22-384,12-10 672</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6:05.669"/>
    </inkml:context>
    <inkml:brush xml:id="br0">
      <inkml:brushProperty name="width" value="0.1" units="cm"/>
      <inkml:brushProperty name="height" value="0.1" units="cm"/>
      <inkml:brushProperty name="color" value="#008C3A"/>
    </inkml:brush>
  </inkml:definitions>
  <inkml:trace contextRef="#ctx0" brushRef="#br0">591 98 8370,'65'-97'3144,"-70"97"-2303,5 13-417,-5 4 64,-9 2-64,6 11-48,-2 5-208,2 4-64,-12-1-160,6 12-128,-18-9-360,2 1-216,-9 0 440</inkml:trace>
  <inkml:trace contextRef="#ctx0" brushRef="#br0" timeOffset="1">109 481 8370,'-109'50'3272,"119"-33"-1871,-1 1-985,2 9 112,-1-2 96,-3-6-56,5 6-272,-4 3-112,-4-4-224,2 8-120,-4-4-400,1-4-328,2-9 528</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6:06.031"/>
    </inkml:context>
    <inkml:brush xml:id="br0">
      <inkml:brushProperty name="width" value="0.1" units="cm"/>
      <inkml:brushProperty name="height" value="0.1" units="cm"/>
      <inkml:brushProperty name="color" value="#008C3A"/>
    </inkml:brush>
  </inkml:definitions>
  <inkml:trace contextRef="#ctx0" brushRef="#br0">1 42 8802,'80'-4'4526,"107"-12"-2713,-142 6-1506,-38 7-284,0 1 0,0 0 0,0 1 0,1 0 0,-1 0 0,0 0 0,1 1 0,-1 0-1,1 0 1,-1 1 0,0 0 0,13 4 0,-19-5-32,-1 1 0,1-1 0,0 1 0,-1-1 0,1 1 0,0-1 0,-1 1 0,1 0 0,-1-1 0,1 1 0,-1 0 0,1-1 0,-1 1 0,0 0 0,1 0 0,-1-1 0,0 1 0,0 0 0,1 0 0,-1 0 0,0 0 0,0-1 0,0 1 0,0 0 0,0 0 0,0 0 0,0 0 0,0-1 0,-1 1 1,1 0-1,0 0 0,0 0 0,-1-1 0,1 1 0,0 0 0,-2 1 0,-14 29-763,10-24 470,0 0 0,-1 0 1,1 0-1,-2-1 0,1 0 0,-1 0 1,0-1-1,0 0 0,0 0 0,-1-1 1,-15 5-1,-29 13-525</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6:06.506"/>
    </inkml:context>
    <inkml:brush xml:id="br0">
      <inkml:brushProperty name="width" value="0.1" units="cm"/>
      <inkml:brushProperty name="height" value="0.1" units="cm"/>
      <inkml:brushProperty name="color" value="#008C3A"/>
    </inkml:brush>
  </inkml:definitions>
  <inkml:trace contextRef="#ctx0" brushRef="#br0">91 60 6065,'1'-7'5261,"14"-4"-4555,-11 9-371,7-4-217,0 0-1,1 1 1,-1 1 0,1 0 0,0 0 0,0 1 0,0 0 0,1 1 0,16 0 0,120 1 127,-134 2-257,-9-1 13,3 0-2,1 0 1,0 1-1,0 1 1,16 4 0,-25-6-2,0 0 0,1 1 0,-1-1 0,0 1 0,0-1-1,0 1 1,0 0 0,0 0 0,0-1 0,0 1 0,0 0 0,0 0 0,0 0 0,0 0 0,-1 0 0,1 0 0,0 0 0,0 2 0,0-1-2,-1-1-1,0 1 1,0 0-1,0-1 1,-1 1-1,1-1 1,0 1-1,0-1 1,-1 1-1,1-1 1,-1 1-1,0-1 1,1 1-1,-1-1 1,0 0-1,0 1 1,1-1 0,-1 0-1,-2 2 1,-4 4-2,0 0 1,-1-1-1,1 0 1,-1 0-1,0-1 0,0 0 1,-1-1-1,1 0 1,-1 0-1,0 0 1,-17 3-1,16-5 11,0 1 0,1 1-1,-1 0 1,1 0-1,-1 1 1,1 0 0,0 0-1,1 1 1,-15 13 0,-8 35 337,32-53-332,-1 0 0,0 0 0,1 0 0,-1 0 0,1 0 0,-1 0 0,1 0 0,0-1-1,-1 1 1,1 0 0,0 0 0,0-1 0,-1 1 0,1-1 0,0 1 0,0 0 0,0-1 0,0 0 0,0 1-1,0-1 1,0 1 0,1-1 0,33 17-15,-29-15 8,65 26-15,-61-25-32,-9-3 36,0 1 0,0-1 0,0 0 0,0 1 0,0-1 0,0 0 1,-1 1-1,1-1 0,0 1 0,0-1 0,0 1 0,-1-1 1,1 1-1,0 0 0,-1-1 0,1 1 0,-1 0 0,1-1 1,-1 1-1,1 0 0,-1 0 0,1 0 0,-1 0 0,0-1 0,1 3 1,2 6-22,0-1 1,0 1-1,-1 0 1,0 0-1,-1 0 1,0 0-1,-1 0 1,0 0-1,0 1 1,0-1-1,-2 0 1,1 0-1,-1 0 1,0 0-1,-1-1 1,0 1-1,0-1 1,-9 17-1,9-19 26,1 0 0,1 1 0,-1-1 0,1 1 0,0 0 0,0-1 0,1 1-1,0 7 1,1-8 13,-1-1-1,0 0 0,0 1 1,-1-1-1,0 1 0,0-1 1,0 0-1,0 1 0,-1-1 1,0 0-1,0 0 0,-5 9 1,0-6 101,1-1 1,-1-1-1,1 1 1,-2-1-1,1 0 1,-1-1-1,0 0 1,0 0-1,0 0 1,-1-1-1,0-1 1,0 1-1,0-1 1,0-1-1,0 0 1,0 0-1,-1-1 1,1 0-1,-1 0 1,1-1-1,-1-1 1,1 1-1,0-2 1,-1 1-1,-17-6 1,23 5-120,-1 0 0,1 0-1,0 0 1,0-1 0,0 1 0,0-1 0,0 0 0,1 0-1,-1 0 1,1-1 0,0 1 0,0-1 0,0 0 0,0 0 0,1 0-1,-1 0 1,-3-9 0,-2-7-497,1-1 0,-7-37 1,3 15-696,1 16 651</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6:06.895"/>
    </inkml:context>
    <inkml:brush xml:id="br0">
      <inkml:brushProperty name="width" value="0.1" units="cm"/>
      <inkml:brushProperty name="height" value="0.1" units="cm"/>
      <inkml:brushProperty name="color" value="#008C3A"/>
    </inkml:brush>
  </inkml:definitions>
  <inkml:trace contextRef="#ctx0" brushRef="#br0">97 348 9586,'-82'-10'3223,"81"10"-3184,1 0 0,-1-1-1,0 1 1,0 0 0,0-1 0,1 1-1,-1-1 1,0 1 0,0-1-1,1 1 1,-1-1 0,1 0-1,-1 1 1,0-1 0,1 0 0,-1 1-1,1-1 1,0 0 0,-1 0-1,1 0 1,-1 1 0,1-1-1,0 0 1,0 0 0,0 0 0,-1 0-1,1 0 1,0 1 0,0-1-1,0 0 1,0 0 0,0 0-1,1 0 1,-1 0 0,0 1-1,0-1 1,0 0 0,1 0 0,-1 0-1,0 0 1,1 1 0,-1-1-1,1 0 1,-1 0 0,1 1-1,-1-1 1,1 0 0,1 0 0,1-4 51,1 1 1,-1 0 0,1 0-1,0 0 1,0 0 0,7-4 0,23-11 285,1 2 1,0 1-1,1 2 1,1 1-1,50-10 1,189-18 17,-164 28-311,-23-3-82,117-36 0,-170 42-39,-26 8-22,-8 1 6,1 1 0,-1-1 0,0 1 0,1-1 0,-1 0 0,0 0 0,1 0 0,-1 0 0,0 0 0,0-1 0,0 1 0,0-1 0,3-2 0,-7 2-151,0 1 0,-1 0 0,1 0 0,-1 0 0,1 0 0,-1 0 0,1 0 0,-1 1 0,-4-1 0,6 1 115,-31-7-656</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12.754"/>
    </inkml:context>
    <inkml:brush xml:id="br0">
      <inkml:brushProperty name="width" value="0.1" units="cm"/>
      <inkml:brushProperty name="height" value="0.1" units="cm"/>
      <inkml:brushProperty name="color" value="#008C3A"/>
    </inkml:brush>
  </inkml:definitions>
  <inkml:trace contextRef="#ctx0" brushRef="#br0">96 173 4865,'-58'-2'2639,"55"1"-2357,1 1-1,0 0 1,0 0-1,-1-1 0,1 1 1,0-1-1,0 0 1,0 0-1,0 0 0,0 0 1,-3-2-1,-3-2 1781,12 1-1730,29-3-228,44-4 0,-43 7-45,-1-1 1,38-11 0,-34 9-40,1 1-1,0 1 1,1 3 0,-1 1 0,62 6 0,21-1-26,-58-8 0,115-21 0,-64 7 22,-95 16-12,0 1 0,0 1-1,23 4 1,-23-2 1,0-1-1,0-1 1,27-3-1,181-43 111,-179 43-125,-1 2 0,1 1 0,0 3 0,61 12 0,-59-7 16,1-2-1,-1-3 1,96-5-1,-90-2 31,0 2 0,0 3 0,100 15 0,-79-7 45,-52-6 4,0-1 1,1-1-1,-1-1 0,49-6 0,-67 4-56,0 0 0,-1 1 1,1 0-1,1 0 0,-1 1 1,10 0-1,-19 0-1022,0 0 650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13.572"/>
    </inkml:context>
    <inkml:brush xml:id="br0">
      <inkml:brushProperty name="width" value="0.1" units="cm"/>
      <inkml:brushProperty name="height" value="0.1" units="cm"/>
      <inkml:brushProperty name="color" value="#008C3A"/>
    </inkml:brush>
  </inkml:definitions>
  <inkml:trace contextRef="#ctx0" brushRef="#br0">232 0 6057,'-3'9'3735,"-1"8"-3391,-5 5-165,2 1 1,1 0 0,1 1 0,1-1 0,1 1-1,-1 38 1,-2 23-2,-22 248 202,-7 70-213,-44 60-374,79-459 151,0-4 50,0 1 0,0-1 0,0 0 0,0 1 0,0-1 0,0 1 0,0-1 0,0 0 0,0 1 0,0-1 0,0 1 0,0-1 0,0 0 0,0 1 0,-1-1 0,1 0 0,0 1 0,0-1 0,0 1 0,-1-1 0,1 0 1,0 1-1,0-1 0,-1 0 0,1 0 0,0 1 0,0-1 0,-1 0 0,1 0 0,-1 1 0,1-1 0,0 0 0,-1 0 0,1 0 0,0 0 0,-1 1 0,1-1 0,-1 0 0,1 0 0,0 0 0,-1 0 0,1 0 0,-1 0 0,1 0 0,0 0 0,-1 0 0,1 0 0,-1-1 0,1 1 0,0 0 1,-1 0-1,1 0 0,-1 0 0,1-1 0,0 1 0,-1 0 0,1 0 0,-1-1 0,-21-13-64</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8.388"/>
    </inkml:context>
    <inkml:brush xml:id="br0">
      <inkml:brushProperty name="width" value="0.025" units="cm"/>
      <inkml:brushProperty name="height" value="0.025" units="cm"/>
      <inkml:brushProperty name="color" value="#00A0D7"/>
    </inkml:brush>
  </inkml:definitions>
  <inkml:trace contextRef="#ctx0" brushRef="#br0">23 38 6745,'-9'13'2929,"2"0"-1377,2-4-623,4-1-377,1-4-128,2-3-200,4 0-40,2-3-104,4-3-8,2-6-48,2 1-80,-1-6-216,1 2-168,0 1-2201,2-3 1865</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13.933"/>
    </inkml:context>
    <inkml:brush xml:id="br0">
      <inkml:brushProperty name="width" value="0.1" units="cm"/>
      <inkml:brushProperty name="height" value="0.1" units="cm"/>
      <inkml:brushProperty name="color" value="#008C3A"/>
    </inkml:brush>
  </inkml:definitions>
  <inkml:trace contextRef="#ctx0" brushRef="#br0">1 0 5465,'6'28'2017,"16"52"-197,-14-56-1492,-1 0-1,4 35 1,-2-11 72,-4-26-211,-1 0 70,2 1 1,12 32-1,-14-47-200,0 0 1,0 0-1,1-1 0,0 1 1,0-1-1,1-1 0,0 1 1,0-1-1,14 11 0,-18-15-40,-1 0-1,1-1 0,0 1 1,0-1-1,0 1 1,0-1-1,0 0 0,0 0 1,0 0-1,1 0 0,-1 0 1,0 0-1,1-1 1,-1 1-1,0-1 0,1 0 1,-1 0-1,1 1 1,-1-2-1,1 1 0,3-1 1,-2-1-8,-1 0 0,0 0 0,0-1 0,0 1 0,-1-1 0,1 0 1,0 1-1,-1-1 0,0-1 0,0 1 0,0 0 0,0 0 0,2-6 0,79-174 36,-33 68-2900,-35 87 1752</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14.382"/>
    </inkml:context>
    <inkml:brush xml:id="br0">
      <inkml:brushProperty name="width" value="0.1" units="cm"/>
      <inkml:brushProperty name="height" value="0.1" units="cm"/>
      <inkml:brushProperty name="color" value="#008C3A"/>
    </inkml:brush>
  </inkml:definitions>
  <inkml:trace contextRef="#ctx0" brushRef="#br0">16 105 6697,'-15'-25'2921,"21"11"-1209,23 9-1279,13 2-57,3-7-144,0-3-56,16 2-56,-6 5-16,9 1-56,-2 6-16,-15-1-32,3 4 8,-8-1-112,-10-5-120,-10-6-464,-11-2 415</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14.906"/>
    </inkml:context>
    <inkml:brush xml:id="br0">
      <inkml:brushProperty name="width" value="0.1" units="cm"/>
      <inkml:brushProperty name="height" value="0.1" units="cm"/>
      <inkml:brushProperty name="color" value="#008C3A"/>
    </inkml:brush>
  </inkml:definitions>
  <inkml:trace contextRef="#ctx0" brushRef="#br0">349 97 5201,'-58'-93'2226,"58"93"-2199,0 0 1,1 0-1,-1-1 0,0 1 0,-1 0 1,1 0-1,0 0 0,0 0 1,0 0-1,0 0 0,0-1 1,0 1-1,0 0 0,0 0 0,0 0 1,0 0-1,0 0 0,0 0 1,0 0-1,0-1 0,0 1 0,0 0 1,-1 0-1,1 0 0,0 0 1,0 0-1,0 0 0,0 0 1,0 0-1,0 0 0,0 0 0,-1 0 1,1 0-1,0 0 0,0 0 1,0-1-1,0 1 0,0 0 1,0 0-1,-1 0 0,1 0 0,0 0 1,0 1-1,0-1 0,0 0 1,0 0-1,-1 0 0,1 0 1,0 0-1,0 0 0,0 0 0,0 0 1,0 0-1,0 0 0,0 0 1,-1 0-1,1 0 0,0 0 1,0 1-1,0-1 0,0 0 0,0 0 1,0 0-1,-2 14 539,5 28-643,-2-33 325,0 7-195,0 1-1,-1 0 1,-1 0-1,-1-1 0,-1 1 1,0-1-1,-1 1 1,0-1-1,-1 0 0,-1-1 1,-1 1-1,0-1 1,-1 0-1,-1-1 1,0 0-1,-12 14 0,-95 127 64,34-57 86,80-82 73,1-17-182,1-3-51,0 2-37,0-1 0,0 1 0,1-1-1,-1 1 1,0 0 0,1-1 0,0 1-1,-1 0 1,1-1 0,0 1 0,0 0-1,1 0 1,-1 0 0,0 0-1,1 0 1,-1 0 0,1 0 0,-1 0-1,1 1 1,0-1 0,0 0 0,0 1-1,0 0 1,0-1 0,0 1 0,0 0-1,0 0 1,4-1 0,5-2 8,0 1 0,1 0 0,-1 0 0,18-1 0,34-6 62,-62 10-72,-1 0 0,1 0 0,0 0 0,0 0 0,0 0 0,0 1 0,-1-1 0,1 0 0,0 0 0,0 1 0,-1-1 0,1 0 0,0 1 0,-1-1 0,1 1 0,0-1 0,-1 1 0,1-1 0,0 1 0,-1 0 0,1-1 0,-1 1 0,1 0 0,-1-1 0,0 1 0,1 0 0,-1-1 0,0 1 0,1 0 0,-1 0 0,0 0 0,0-1 0,1 1 0,-1 0 0,0 1 0,3 32 87,-2-30-73,-2 36 187,-2 0 0,-12 69 1,1-24 28,9-49-181,-1-1-1,-3-1 0,-21 59 1,14-34-90,23-80-864,0-10 658</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15.278"/>
    </inkml:context>
    <inkml:brush xml:id="br0">
      <inkml:brushProperty name="width" value="0.1" units="cm"/>
      <inkml:brushProperty name="height" value="0.1" units="cm"/>
      <inkml:brushProperty name="color" value="#008C3A"/>
    </inkml:brush>
  </inkml:definitions>
  <inkml:trace contextRef="#ctx0" brushRef="#br0">0 49 7754,'1'-1'111,"0"1"1,0-1-1,0 0 0,0 1 1,0-1-1,0 1 1,0-1-1,0 1 1,0-1-1,1 1 0,-1 0 1,0 0-1,0-1 1,0 1-1,0 0 1,1 0-1,-1 0 0,0 0 1,0 1-1,0-1 1,0 0-1,1 0 1,-1 1-1,0-1 0,0 1 1,0-1-1,0 1 1,1 0-1,0 0-105,-1-1 0,0 1 0,1-1 0,-1 1 0,1-1 0,0 1 0,-1-1 0,1 0 0,-1 0 0,1 0 0,-1 0 0,1 0 0,0 0 0,-1 0 0,1-1 0,-1 1-1,1 0 1,1-2 0,12-11 185,-10 8-149,1 1-1,-1-1 1,1 1-1,0 0 1,8-5 0,-12 8-33,-1 1 1,0 0 0,0-1-1,0 1 1,1-1 0,-1 1 0,0 0-1,0 0 1,1 0 0,-1 0 0,0 0-1,0 0 1,1 0 0,-1 0-1,0 0 1,0 1 0,1-1 0,-1 0-1,0 1 1,0-1 0,0 1 0,0-1-1,1 1 1,-1 0 0,0 0 0,0-1-1,0 1 1,0 0 0,-1 0-1,1 0 1,0 0 0,0 0 0,0 0-1,-1 0 1,1 0 0,0 2 0,3 8 48,-1 1 0,0-1 1,-1 0-1,0 1 1,-1-1-1,0 1 1,-1 0-1,-1 12 1,1 0-3,9 119 230,-4-98-232,-2 1 0,-2 0-1,-2 0 1,-10 71 0,-2-70-410,12-45 364,1 0 1,-1 0-1,0-1 1,0 1-1,0 0 1,0 0-1,0 0 1,0-1 0,0 1-1,0-1 1,0 1-1,-1-1 1,1 1-1,-1-1 1,1 0-1,-1 0 1,0 1-1,1-1 1,-1 0-1,-3 1 1,-10-6 215</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15.663"/>
    </inkml:context>
    <inkml:brush xml:id="br0">
      <inkml:brushProperty name="width" value="0.1" units="cm"/>
      <inkml:brushProperty name="height" value="0.1" units="cm"/>
      <inkml:brushProperty name="color" value="#008C3A"/>
    </inkml:brush>
  </inkml:definitions>
  <inkml:trace contextRef="#ctx0" brushRef="#br0">0 4 8026,'2'-3'2792,"6"3"-2568,1 0 224,-2 1-360,19 8-24,40 14-96,-49-23-112,-2 0-528,-9-3 432</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16.052"/>
    </inkml:context>
    <inkml:brush xml:id="br0">
      <inkml:brushProperty name="width" value="0.1" units="cm"/>
      <inkml:brushProperty name="height" value="0.1" units="cm"/>
      <inkml:brushProperty name="color" value="#008C3A"/>
    </inkml:brush>
  </inkml:definitions>
  <inkml:trace contextRef="#ctx0" brushRef="#br0">349 1 5801,'-59'75'2042,"59"-75"-2018,0 1 0,-1-1 0,1 0 0,-1 1 0,1-1 0,0 0 0,-1 1-1,1-1 1,0 0 0,-1 1 0,1-1 0,0 1 0,-1-1 0,1 0 0,0 1 0,0-1 0,0 1 0,-1-1 0,1 1 0,0-1 0,0 1 0,0-1 0,0 1-1,0-1 1,0 1 0,0-1 0,0 1 0,0-1 0,0 1 0,0-1 0,0 1 0,0-1 0,1 1 0,-1-1 0,0 1 0,0-1 0,1 0 0,-1 1-1,0-1 1,0 1 0,1-1 0,-1 1 0,0-1 0,1 0 0,-1 1 0,1-1 0,-1 0 0,0 0 0,1 1 0,-1-1 0,1 0 0,-1 0 0,1 1-1,-1-1 1,1 0 0,-1 0 0,1 0 0,-1 0 0,1 0 0,22 1-7,-23-1 5,27-7 37,-23 6-188,1-1 0,-1 1 0,1 0 0,0 1-1,-1-1 1,1 1 0,0-1 0,6 2 0,-10-1-286,-14 38 30,-8 15 478,18-45 35,0-1-1,-1 0 1,0 0-1,-1 0 1,-7 9-1,9-12 86,-1 0-1,1 0 0,0 0 1,1 1-1,-1-1 0,-3 10 0,8-16-112,0 0 0,0 1 0,0-1-1,0 0 1,1 1 0,-1-1-1,0 1 1,1 0 0,-1 0 0,0 0-1,1 0 1,0 0 0,-1 1 0,1-1-1,-1 1 1,1-1 0,0 1-1,-1 0 1,5 0 0,1-1-99,0 0 1,0-1-1,0 0 1,13-4-1,36-17-668,-46 17 431</inkml:trace>
  <inkml:trace contextRef="#ctx0" brushRef="#br0" timeOffset="1">37 589 7058,'-20'5'3064,"3"-3"-1351,19-9-1329,10-1-40,20-7-144,26 7 8,24-3-8,-4-10-32,0-13-72,1 4-32,0-9-120,5-1-152,5 10-456,1-15 408</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16.440"/>
    </inkml:context>
    <inkml:brush xml:id="br0">
      <inkml:brushProperty name="width" value="0.1" units="cm"/>
      <inkml:brushProperty name="height" value="0.1" units="cm"/>
      <inkml:brushProperty name="color" value="#008C3A"/>
    </inkml:brush>
  </inkml:definitions>
  <inkml:trace contextRef="#ctx0" brushRef="#br0">121 0 8546,'6'17'2975,"16"4"-2756,-3-3-162,-12-8-26,0 0 0,1 0-1,0-1 1,1 0 0,0-1-1,0 0 1,1 0 0,0-1-1,0 0 1,17 8 0,-27-15-25,1 0 0,-1 1 0,1-1 1,-1 0-1,1 0 0,-1 1 0,1-1 1,-1 0-1,1 0 0,-1 1 1,1-1-1,-1 1 0,0-1 0,1 0 1,-1 1-1,0-1 0,1 1 0,-1-1 1,0 1-1,0-1 0,1 1 1,-1-1-1,0 1 0,0-1 0,0 1 1,0-1-1,0 1 0,0 0 0,1-1 1,-1 1-1,0-1 0,-1 1 1,1 0-1,-7 22 178,3-10-121,-11 38 41,-2-1 1,-2 0-1,-2-1 1,-54 89-1,53-101-98,-18 25 24,38-59-62,0 0 1,0 0-1,-1 0 0,0-1 1,1 1-1,-1-1 0,0 1 0,0-1 1,-1 0-1,1 0 0,0 0 1,-1-1-1,1 1 0,-5 0 0,8-2 15,0 0-1,-1 0 0,1 0 0,0 0 1,-1 0-1,1 0 0,0 0 0,-1 0 0,1 0 1,-1 0-1,1 0 0,0 0 0,-1 0 1,1-1-1,0 1 0,0 0 0,-1 0 1,1 0-1,0-1 0,-1 1 0,1 0 0,0 0 1,0-1-1,-1 1 0,1 0 0,0-1 1,0 1-1,0 0 0,0 0 0,-1-1 1,1 1-1,0 0 0,0-1 0,-14-25-357</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16.842"/>
    </inkml:context>
    <inkml:brush xml:id="br0">
      <inkml:brushProperty name="width" value="0.1" units="cm"/>
      <inkml:brushProperty name="height" value="0.1" units="cm"/>
      <inkml:brushProperty name="color" value="#008C3A"/>
    </inkml:brush>
  </inkml:definitions>
  <inkml:trace contextRef="#ctx0" brushRef="#br0">1 550 7098,'12'0'2664,"8"9"-2040,-5 4-80,5 11-56,-2 4-103,1 4-89,1 7-40,0-1-120,0 1-24,-5-12-112,2 0-104,-4-24-232,-6-8-265,5-15 369</inkml:trace>
  <inkml:trace contextRef="#ctx0" brushRef="#br0" timeOffset="1">281 9 7738,'-2'-9'3456,"2"14"-2423,0 29-729,4 56 16,-1-17-80,4 21-32,-6 1-96,4 7-56,0-16-56,-1-16-96,1-19-256,-4-9-136,4-22-529,-3-15 617</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17.224"/>
    </inkml:context>
    <inkml:brush xml:id="br0">
      <inkml:brushProperty name="width" value="0.1" units="cm"/>
      <inkml:brushProperty name="height" value="0.1" units="cm"/>
      <inkml:brushProperty name="color" value="#008C3A"/>
    </inkml:brush>
  </inkml:definitions>
  <inkml:trace contextRef="#ctx0" brushRef="#br0">0 66 8066,'2'-4'172,"-1"0"0,1 0 0,0 0 0,0 1 0,1-1 0,-1 1 0,1 0 0,0-1 0,0 1 1,0 1-1,0-1 0,0 0 0,1 1 0,-1-1 0,1 1 0,0 0 0,0 0 0,-1 1 0,1-1 0,0 1 0,0 0 0,1 0 1,5-1-1,9 1-187,0 0 0,-1 1 0,1 1 0,22 4 0,13 0 463,4-5-207,-39-1-193,1 1 0,-1 1 0,0 1 0,1 0 0,-1 2 0,27 7-1,-42-9-39,-1 0-1,1 1 0,-1-1 0,0 1 0,0-1 0,0 1 0,0 0 0,0 0 0,-1 0 0,1 1 0,-1-1 1,0 1-1,0-1 0,0 1 0,0 0 0,-1-1 0,0 1 0,1 0 0,-2 0 0,1 0 0,0 0 0,-1 0 0,1 7 1,0 13 25,-1 1 1,-5 42 0,4-59-25,-1 19-95,-2 0 0,-1 0 0,-1 0 0,-1 0 0,-1-1 0,-2 0 0,0-1 0,-2 0 0,-1 0 0,-1-2 1,-29 39-1,11-28-306</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17.645"/>
    </inkml:context>
    <inkml:brush xml:id="br0">
      <inkml:brushProperty name="width" value="0.1" units="cm"/>
      <inkml:brushProperty name="height" value="0.1" units="cm"/>
      <inkml:brushProperty name="color" value="#008C3A"/>
    </inkml:brush>
  </inkml:definitions>
  <inkml:trace contextRef="#ctx0" brushRef="#br0">175 7 4481,'-3'-5'2208,"3"5"-2070,-1 0 0,1 0 0,0-1 0,-1 1 0,1 0 0,-1 0 0,1 0 1,0 0-1,-1 0 0,1 0 0,0 0 0,-1 0 0,1 0 0,-1 0 0,1 0 0,0 0 0,-1 0 0,1 0 0,-1 0 0,-7 14 1619,0 33-1399,2 37-5,2-22-35,-13 75-1,-6-46-135,11-49-112,-7 53 0,-25 199-260,38-276-285,0-27-423,-2-28-287,6-10 612</inkml:trace>
  <inkml:trace contextRef="#ctx0" brushRef="#br0" timeOffset="1">83 262 6401,'0'-3'141,"1"1"-1,-1-1 0,1 1 1,-1 0-1,1-1 0,0 1 1,0-1-1,0 1 0,0 0 1,1 0-1,-1 0 0,1 0 1,-1 0-1,1 0 0,-1 0 1,1 0-1,0 0 0,0 1 1,0-1-1,0 1 0,3-2 1,-5 3-110,1 0 0,-1-1 0,0 1 0,1 0 0,-1 0 0,1 0 0,-1 0 0,1 0 0,-1 0 0,0-1 0,1 1 0,-1 0 0,1 0 0,-1 0 0,1 1 0,-1-1 0,1 0 0,-1 0 0,1 0 0,-1 0 0,0 0 0,1 0 0,-1 1 1,1-1-1,-1 0 0,0 0 0,1 1 0,-1-1 0,0 0 0,1 0 0,-1 1 0,0-1 0,1 1 0,-1-1 0,0 0 0,1 1 0,11 26 496,2 33-10,-10-32-320,0-1-9,1 0 0,1-1 0,2 1 1,13 32-1,3 0 49,-15-35-128,0 0-1,2-1 1,1-1-1,0 0 0,28 36 1,24 9 30,-60-62-133,2-1 0,-1 1 1,0-1-1,1 0 0,0 0 0,0-1 0,0 0 0,1 0 0,-1 0 0,0-1 0,12 3 0,-16-5-5,1 0 0,-1-1 1,0 1-1,0-1 0,0 1 0,0-1 0,1 1 1,-1-1-1,0 0 0,0 0 0,0 0 0,-1 0 1,1-1-1,0 1 0,0 0 0,-1-1 1,1 1-1,0-1 0,-1 0 0,0 1 0,1-1 1,1-3-1,1-1-10,-1-1 0,1 0 0,-1 1-1,0-1 1,3-13 0,36-221-1448,-39 220 1213,4-26-72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8.719"/>
    </inkml:context>
    <inkml:brush xml:id="br0">
      <inkml:brushProperty name="width" value="0.025" units="cm"/>
      <inkml:brushProperty name="height" value="0.025" units="cm"/>
      <inkml:brushProperty name="color" value="#00A0D7"/>
    </inkml:brush>
  </inkml:definitions>
  <inkml:trace contextRef="#ctx0" brushRef="#br0">9 26 8738,'0'-3'204,"1"-20"2271,0 23-2440,-1 1 0,1-1 1,0 0-1,0 0 0,-1 0 1,1 1-1,0-1 1,0 0-1,-1 1 0,1-1 1,0 0-1,-1 1 1,1-1-1,-1 1 0,1-1 1,-1 1-1,1 0 0,0-1 1,-1 1-1,0-1 1,1 1-1,-1 0 0,1-1 1,-1 1-1,0 0 1,1 1-1,0 3 15,0 0 0,0 1-1,0-1 1,-1 1 0,0-1 0,0 1 0,0-1-1,-1 1 1,0-1 0,0 0 0,0 1 0,-4 9-1,0 5 124,-6 42 110,7-38-435,4-22-210,1-9-272,2-7 326</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18.121"/>
    </inkml:context>
    <inkml:brush xml:id="br0">
      <inkml:brushProperty name="width" value="0.1" units="cm"/>
      <inkml:brushProperty name="height" value="0.1" units="cm"/>
      <inkml:brushProperty name="color" value="#008C3A"/>
    </inkml:brush>
  </inkml:definitions>
  <inkml:trace contextRef="#ctx0" brushRef="#br0">292 5 8138,'0'0'58,"0"0"0,0 0 0,0-1 0,0 1 0,0 0 0,0 0 0,1-1 0,-1 1 0,0 0 0,0 0 0,0 0 0,0-1 0,0 1 1,1 0-1,-1 0 0,0 0 0,0 0 0,0 0 0,0-1 0,1 1 0,-1 0 0,0 0 0,0 0 0,1 0 0,-1 0 0,0 0 0,0 0 0,0 0 0,1 0 0,-1-1 1,0 1-1,0 0 0,1 0 0,-1 0 0,0 0 0,0 1 0,1-1 0,-1 0 0,0 0 0,0 0 0,0 0 0,1 0 0,-1 0 0,0 0 0,0 0 0,1 0 0,-1 1 0,0-1 1,0 0-1,0 0 0,0 0 0,1 0 0,-1 1 0,10 18 595,-9-15-648,1 1 1,-1-1-1,0 0 0,-1 1 1,1-1-1,-1 0 1,0 1-1,0-1 0,-1 6 1,-8 22 174,6-20-133,-1 0 0,0-1-1,-1 1 1,-7 12-1,-11 28 45,22-45-84,-2 0 1,1-1-1,-1 0 1,0 1-1,0-1 1,0 0-1,-1-1 1,0 1-1,0-1 0,-1 1 1,-8 7-1,-16 11 4,-1 0-1,-51 30 0,76-52-7,0 0 1,0 1-1,0 0 1,0 0-1,1 1 1,-1-1-1,1 1 0,0 0 1,0 0-1,1 0 1,-1 1-1,1-1 0,0 1 1,0 0-1,-2 5 1,5-9-3,-1-1 0,1 1-1,0 0 1,0 0 0,0 0 0,0 0 0,0 0 0,0 0 0,0 0 0,0 0 0,0-1 0,1 1 0,-1 0 0,0 0 0,0 0 0,1 0-1,-1 0 1,1-1 0,-1 1 0,1 0 0,-1 0 0,1-1 0,-1 1 0,1 0 0,0-1 0,-1 1 0,1-1 0,0 1 0,-1 0 0,1-1-1,0 0 1,0 1 0,0-1 0,-1 1 0,1-1 0,0 0 0,0 0 0,0 1 0,0-1 0,0 0 0,0 0 0,-1 0 0,1 0 0,0 0-1,0 0 1,1-1 0,49-1 5,61-35 53,-80 19 3,-5 4 137,-20 21-32,-5 15 54,-19 73 359,1-4-192,15-86-371,-2 21 58,1 1 1,1 0-1,1-1 0,1 1 0,5 28 1,-2-28-65,-1 0 1,-1 0 0,-3 33 0,1-20-91,2-32-222,5-15-82,3-23-324,-6-18-155,-4-10 345</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18.538"/>
    </inkml:context>
    <inkml:brush xml:id="br0">
      <inkml:brushProperty name="width" value="0.1" units="cm"/>
      <inkml:brushProperty name="height" value="0.1" units="cm"/>
      <inkml:brushProperty name="color" value="#008C3A"/>
    </inkml:brush>
  </inkml:definitions>
  <inkml:trace contextRef="#ctx0" brushRef="#br0">0 16 7570,'5'-1'491,"0"-1"0,1 1 0,-1 0 0,0 1 0,0-1 1,0 1-1,0 0 0,1 1 0,6 0 0,-7 0-463,1 0 0,-1-1 1,1 0-1,0 0 0,-1 0 0,1-1 0,-1 0 1,12-3-1,-14 3-3,1-1 1,-1 1 0,1 0 0,0 0-1,0 0 1,-1 1 0,1-1-1,0 1 1,0 0 0,0 0 0,0 1-1,-1-1 1,1 1 0,0-1-1,0 1 1,-1 0 0,1 1 0,-1-1-1,6 3 1,-5-1-2,-1 0 1,0-1-1,0 1 1,0 1-1,0-1 1,-1 0-1,1 1 1,-1-1-1,0 1 1,0 0-1,0-1 0,0 1 1,-1 0-1,0 0 1,1 1-1,-2-1 1,1 0-1,0 8 1,7 97 259,-10 133 0,-1-46-218,5-156-89,-2 58 93,0-92-117,-1 1 1,0-1-1,0 1 0,0-1 1,-1 0-1,0 1 0,-1-1 1,1 0-1,-1 0 0,0-1 1,-6 10-1,7-14 10,2 0 8,0 0 0,-1 0-1,1-1 1,0 1 0,-1 0 0,1-1-1,-1 1 1,1 0 0,-1-1 0,0 1-1,1-1 1,-1 1 0,0-1 0,1 1-1,-1-1 1,0 1 0,1-1 0,-1 0-1,0 1 1,0-1 0,0 0 0,1 0-1,-1 0 1,0 0 0,0 1 0,0-1-1,1 0 1,-1 0 0,0 0 0,0-1-1,0 1 1,1 0 0,-1 0 0,0 0-1,0-1 1,0 1 0,-1-1 0,-10-12-359</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18.879"/>
    </inkml:context>
    <inkml:brush xml:id="br0">
      <inkml:brushProperty name="width" value="0.1" units="cm"/>
      <inkml:brushProperty name="height" value="0.1" units="cm"/>
      <inkml:brushProperty name="color" value="#008C3A"/>
    </inkml:brush>
  </inkml:definitions>
  <inkml:trace contextRef="#ctx0" brushRef="#br0">63 135 8298,'-62'-108'3024,"72"105"-2487,0-2-153,8 2-48,4-2-120,-2 0-24,5 0-136,2 5-32,-3 0-144,-3 3-152,-4 7 1200,-5-2-808</inkml:trace>
  <inkml:trace contextRef="#ctx0" brushRef="#br0" timeOffset="1">31 311 9186,'-5'3'3225,"18"21"-2937,2-6-48,5-9-128,2-9-24,0-17-40,0-3-56,8-17-256,-1 0-248,-6-23 320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19.344"/>
    </inkml:context>
    <inkml:brush xml:id="br0">
      <inkml:brushProperty name="width" value="0.1" units="cm"/>
      <inkml:brushProperty name="height" value="0.1" units="cm"/>
      <inkml:brushProperty name="color" value="#008C3A"/>
    </inkml:brush>
  </inkml:definitions>
  <inkml:trace contextRef="#ctx0" brushRef="#br0">23 1 7074,'-10'22'4640,"8"22"-4246,1-29 51,-4 60 64,2-34-418,1 1 1,6 66-1,-4-107-92,2 20-119,0 0 0,2 0 0,0-1 1,2 1-1,0-1 0,10 22 0,-17-49 49,1 1 1,0-1-1,0 1 1,1-1-1,-1 1 1,1-1-1,3-7 1,0-13 9,0 10 52,0 0 1,1 1 0,1-1 0,1 1 0,13-26-1,-11 26 53,-1 0-1,-1 0 1,-1-1 0,0 0-1,5-26 1,-10 36-4,0 1 1,1 0 0,-1-1 0,1 1 0,1 0 0,-1 0-1,1 1 1,0-1 0,1 0 0,-1 1 0,1 0-1,0 0 1,1 0 0,-1 0 0,1 1 0,0 0 0,6-5-1,-9 8-27,0 0 0,1 0 0,-1 1 0,0-1 0,1 1 0,-1-1 0,0 1 0,1 0 0,-1 0 0,1 0 0,-1 0 0,0 0 0,1 1 0,-1-1 0,0 1 0,1 0 0,-1-1 0,0 1 0,0 0 0,0 0 0,1 0 0,-1 1 0,3 2 0,1-1 8,0 1 1,-1 0 0,0 1 0,0 0 0,0-1 0,7 10 0,-8-6 3,0 0 0,-1 0 1,0 1-1,-1-1 1,1 1-1,-2 0 0,1 0 1,-1 0-1,0-1 1,-1 12-1,1 9 26,36 269 379,13 212 262,-50-494-698,2-2-9,-2 0 0,0 0 0,0 0 0,-1 0 0,-1 0 0,-1 0 1,0-1-1,-8 24 0,11-36-2,-1 0 1,1 0-1,-1 0 0,1 0 1,-1 0-1,1 0 1,-1-1-1,1 1 1,-1 0-1,0 0 0,1-1 1,-1 1-1,0 0 1,0-1-1,1 1 0,-1-1 1,0 1-1,0-1 1,0 1-1,0-1 1,0 0-1,0 1 0,0-1 1,0 0-1,0 0 1,0 0-1,1 0 1,-1 0-1,-2 0 0,0-1-36,0 1 0,1-1 0,-1-1 0,1 1-1,-1 0 1,1-1 0,-1 1 0,1-1 0,0 1-1,-4-5 1,-7-8-401,1 0 0,-17-25 0,24 30 176,-41-58-1794,5-7 971</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19.692"/>
    </inkml:context>
    <inkml:brush xml:id="br0">
      <inkml:brushProperty name="width" value="0.1" units="cm"/>
      <inkml:brushProperty name="height" value="0.1" units="cm"/>
      <inkml:brushProperty name="color" value="#008C3A"/>
    </inkml:brush>
  </inkml:definitions>
  <inkml:trace contextRef="#ctx0" brushRef="#br0">2 116 7082,'-1'-21'3200,"1"2"-1487,22 11-769,4 1-104,13-3-320,10 7-144,6-1-208,2 3-216,-5-6-536,-10-13-64,3 5 328</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09T03:27:35.945"/>
    </inkml:context>
    <inkml:brush xml:id="br0">
      <inkml:brushProperty name="width" value="0.025" units="cm"/>
      <inkml:brushProperty name="height" value="0.025" units="cm"/>
      <inkml:brushProperty name="color" value="#F6630D"/>
      <inkml:brushProperty name="ignorePressure" value="1"/>
    </inkml:brush>
  </inkml:definitions>
  <inkml:trace contextRef="#ctx0" brushRef="#br0">1 0,'0'0,"0"0,0 0,0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58.070"/>
    </inkml:context>
    <inkml:brush xml:id="br0">
      <inkml:brushProperty name="width" value="0.05" units="cm"/>
      <inkml:brushProperty name="height" value="0.05" units="cm"/>
      <inkml:brushProperty name="color" value="#F6630D"/>
    </inkml:brush>
  </inkml:definitions>
  <inkml:trace contextRef="#ctx0" brushRef="#br0">330 0 7234,'-7'1'368,"0"0"0,0 0 1,0 0-1,0 0 0,0 1 1,0 1-1,1-1 0,-1 1 1,1 0-1,0 0 0,-1 1 1,2 0-1,-9 6 1,-7 8-231,1 1 0,-21 26 1,-14 13 104,34-39-228,12-9-48,-1-1-1,-1 0 1,0-1 0,-17 11-1,25-19-328,7-1 228,7 0 32</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58.473"/>
    </inkml:context>
    <inkml:brush xml:id="br0">
      <inkml:brushProperty name="width" value="0.05" units="cm"/>
      <inkml:brushProperty name="height" value="0.05" units="cm"/>
      <inkml:brushProperty name="color" value="#F6630D"/>
    </inkml:brush>
  </inkml:definitions>
  <inkml:trace contextRef="#ctx0" brushRef="#br0">217 0 6353,'-5'10'706,"-1"0"-1,1 0 1,-1-1 0,-1 0-1,0-1 1,0 1-1,-13 10 1,-65 47-335,37-30 684,33-26-765,10-5 142,24-9-299,-5 1-149,0-1-1,-1-1 1,1 0 0,-1-1-1,0 0 1,14-10-1,73-28-3331,-83 32 2606</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58.846"/>
    </inkml:context>
    <inkml:brush xml:id="br0">
      <inkml:brushProperty name="width" value="0.05" units="cm"/>
      <inkml:brushProperty name="height" value="0.05" units="cm"/>
      <inkml:brushProperty name="color" value="#F6630D"/>
    </inkml:brush>
  </inkml:definitions>
  <inkml:trace contextRef="#ctx0" brushRef="#br0">262 18 5001,'41'-13'1317,"-29"9"-185,-19 5 2142,-1 2-3013,0 1 0,1 0 0,0 0 0,-1 1 1,1 0-1,-8 7 0,-17 12 110,-160 100 818,173-107-860,19-17-321,0 0 0,0 0 1,-1 0-1,1 0 0,0 0 0,0 0 0,0 0 0,-1 1 0,1-1 0,0 0 0,0 0 1,0 0-1,0 0 0,-1 0 0,1 0 0,0 0 0,0 0 0,0 1 0,0-1 0,0 0 0,0 0 1,-1 0-1,1 0 0,0 0 0,0 1 0,0-1 0,0 0 0,0 0 0,0 0 0,0 0 1,0 1-1,0-1 0,0 0 0,0 0 0,0 0 0,0 1 0,0-1 0,0 0 0,0 0 0,0 0 1,0 0-1,0 1 0,0-1 0,0 0 0,0 0 0,0 0 0,0 1 0,0-1 0,0 0 1,0 0-1,1 0 0,-1 0 0,0 0 0,0 1 0,0-1 0,0 0 0,0 0 0,0 0 0,1 0 1,-1 0-1,0 0 0,0 0 0,0 0 0,0 1 0,1-1 0,-1 0 0,0 0 0,0 0 1,26-3 59,-10 2-39,-1-1 0,1 0 0,-1-1 0,0-1 0,22-8 0,-8 1-171,0 1 0,33-6 0,-10 3-1734,-36 10 1522</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59.218"/>
    </inkml:context>
    <inkml:brush xml:id="br0">
      <inkml:brushProperty name="width" value="0.05" units="cm"/>
      <inkml:brushProperty name="height" value="0.05" units="cm"/>
      <inkml:brushProperty name="color" value="#F6630D"/>
    </inkml:brush>
  </inkml:definitions>
  <inkml:trace contextRef="#ctx0" brushRef="#br0">30 44 7594,'15'-41'2523,"-15"41"-2464,0 0 0,0 1 1,0-1-1,0 0 1,0 0-1,-1 0 0,1 0 1,0 0-1,0 0 0,0-1 1,0 1-1,0 0 0,0 0 1,-1 0-1,1 0 0,0 0 1,0 0-1,0 0 0,0 0 1,0 0-1,0 0 0,-1 0 1,1 0-1,0 0 0,0-1 1,0 1-1,0 0 0,0 0 1,0 0-1,0 0 0,0 0 1,0 0-1,0 0 0,0-1 1,-1 1-1,1 0 0,0 0 1,0 0-1,0 0 0,0 0 1,0-1-1,0 1 0,-8 14 784,6 25-406,2 1 0,9 69-1,0 25-483,-9-134 25,0 0 1,0 0-1,0 1 0,0-1 1,0 0-1,0 0 0,0 1 1,0-1-1,-1 0 1,1 0-1,0 0 0,0 1 1,0-1-1,0 0 0,-1 0 1,1 0-1,0 0 0,0 1 1,0-1-1,-1 0 1,1 0-1,0 0 0,0 0 1,0 0-1,-1 0 0,1 0 1,0 0-1,0 0 1,-1 0-1,1 0 0,0 0 1,0 0-1,-1 0 0,1 0 1,0 0-1,0 0 1,-1 0-1,1 0 0,0 0 1,0 0-1,-1 0 0,1 0 1,0 0-1,0 0 1,0-1-1,-1 1 0,1 0 1,0 0-1,0 0 0,-1-1 1,-16-8-1012,12 6 722,-11-5-133</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9.053"/>
    </inkml:context>
    <inkml:brush xml:id="br0">
      <inkml:brushProperty name="width" value="0.025" units="cm"/>
      <inkml:brushProperty name="height" value="0.025" units="cm"/>
      <inkml:brushProperty name="color" value="#00A0D7"/>
    </inkml:brush>
  </inkml:definitions>
  <inkml:trace contextRef="#ctx0" brushRef="#br0">0 37 8250,'23'-9'3736,"-20"9"-3734,0-1 0,0 0 0,0 0 0,0-1-1,0 1 1,0-1 0,0 1 0,-1-1 0,1 0-1,-1 0 1,4-3 0,-6 5 6,0-1 1,0 1-1,1-1 1,-1 1-1,0-1 1,1 1-1,-1 0 0,1-1 1,-1 1-1,0-1 1,1 1-1,-1 0 1,1 0-1,-1-1 1,1 1-1,-1 0 0,1 0 1,-1 0-1,1-1 1,-1 1-1,1 0 1,-1 0-1,1 0 1,-1 0-1,1 0 1,-1 0-1,1 0 0,-1 0 1,1 0-1,0 0 1,-1 0-1,1 1 1,0-1-1,6 19 304,-8 44 203,0-48-421,-3 165-1234,1-194 738</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59.610"/>
    </inkml:context>
    <inkml:brush xml:id="br0">
      <inkml:brushProperty name="width" value="0.05" units="cm"/>
      <inkml:brushProperty name="height" value="0.05" units="cm"/>
      <inkml:brushProperty name="color" value="#F6630D"/>
    </inkml:brush>
  </inkml:definitions>
  <inkml:trace contextRef="#ctx0" brushRef="#br0">148 0 6921,'2'94'5761,"6"45"-5131,-4-72 616,-10-67-1242,-1 0 1,1-1 0,-1 0-1,1-1 1,0 0-1,-1 0 1,1 0 0,-6-3-1,-59-32 646,43 23-136</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7:59.973"/>
    </inkml:context>
    <inkml:brush xml:id="br0">
      <inkml:brushProperty name="width" value="0.05" units="cm"/>
      <inkml:brushProperty name="height" value="0.05" units="cm"/>
      <inkml:brushProperty name="color" value="#F6630D"/>
    </inkml:brush>
  </inkml:definitions>
  <inkml:trace contextRef="#ctx0" brushRef="#br0">20 28 7466,'-19'-22'2824,"27"29"-2192,-7 1-96,11 0 33,-4-1-121,-6-1-64,1 0-128,5 6-56,-4-1-96,-1 0-24,8 2-64,-12-5-8,7 3-144,-2-3-104,-5-4-288,1-3 528,4-6-72</inkml:trace>
  <inkml:trace contextRef="#ctx0" brushRef="#br0" timeOffset="1">489 1 7642,'5'8'3168,"2"1"-1463,2 7-1217,-2 2-120,1 2-56,-6-3-208,-1 0-136,-1-8-464,-1-3 328</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0.662"/>
    </inkml:context>
    <inkml:brush xml:id="br0">
      <inkml:brushProperty name="width" value="0.05" units="cm"/>
      <inkml:brushProperty name="height" value="0.05" units="cm"/>
      <inkml:brushProperty name="color" value="#F6630D"/>
    </inkml:brush>
  </inkml:definitions>
  <inkml:trace contextRef="#ctx0" brushRef="#br0">173 1 9026,'-2'4'357,"0"1"1,1 0-1,-1-1 1,1 1-1,0 0 1,0 0-1,1 0 1,0 10-1,-4 15-357,-5 1 46,-2 0 1,-1-1 0,-1-1 0,-1 0 0,-2-1 0,-1 0 0,-37 44-1,54-72-34,-1 0-1,1 1 0,-1-1 1,0 1-1,1-1 0,-1 1 1,1-1-1,-1 1 0,1 0 1,0-1-1,-1 1 0,1-1 1,-1 1-1,1 0 0,0-1 1,0 1-1,-1 0 0,1 0 1,0-1-1,0 1 0,0 0 1,0 0-1,0-1 0,0 1 1,0 0-1,0 0 0,0-1 1,0 1-1,0 0 0,1-1 1,-1 1-1,0 0 0,0 0 1,1-1-1,0 2 0,0-2 4,1 1-1,0-1 0,0 1 1,0-1-1,0 0 0,0 0 1,-1 0-1,1 0 0,0 0 0,0 0 1,0 0-1,0-1 0,2 0 1,63-21 90,-60 19-98,0 0 0,0-1 0,0 0 0,-1 0 0,1-1 0,-1 0 0,0 0 0,10-11 0,-16 15-6,0 1-1,0 0 1,0 0 0,0-1 0,0 1 0,0 0 0,1-1 0,-1 1 0,0 0 0,0 0 0,0-1 0,0 1 0,1 0 0,-1 0 0,0-1 0,0 1 0,0 0 0,1 0 0,-1 0 0,0-1 0,0 1 0,1 0 0,-1 0 0,0 0 0,1 0 0,-1 0 0,0 0 0,0-1 0,1 1 0,-1 0 0,0 0 0,1 0 0,-1 0 0,0 0 0,1 0 0,-1 0 0,0 0 0,1 0 0,-1 1 0,0-1 0,0 0 0,1 0 0,-1 0 0,0 0 0,1 0 0,-1 0 0,0 1 0,0-1 0,1 0 0,-1 0-1,0 0 1,0 1 0,0-1 0,1 0 0,-1 0 0,0 1 0,0-1 0,0 0 0,0 0 0,1 1 0,-1-1 0,0 0 0,0 1 0,0-1 0,0 0 0,0 0 0,0 1 0,0 0 0,-1 23 152,-8-9-81,-1-1 1,0 0 0,0 0 0,-1-1 0,-24 21-1,-13 17 176,39-40-179,-25 34 310,32-43-348,1 0 1,0 0-1,0 0 1,0 0-1,1 0 1,-1 0-1,1 0 1,-1 1-1,1-1 1,-1 0-1,1 0 1,0 0-1,0 1 1,0-1-1,0 0 1,1 0-1,-1 0 1,1 0-1,-1 1 1,1-1-1,0 0 0,1 3 1,33-26 489,-20 12-413,-2 3-164,0-1-1,-1 0 1,1-1-1,-2 0 1,1-1-1,-1 0 1,15-17-1,-5 12-2513,-21 19 2104</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1.018"/>
    </inkml:context>
    <inkml:brush xml:id="br0">
      <inkml:brushProperty name="width" value="0.05" units="cm"/>
      <inkml:brushProperty name="height" value="0.05" units="cm"/>
      <inkml:brushProperty name="color" value="#F6630D"/>
    </inkml:brush>
  </inkml:definitions>
  <inkml:trace contextRef="#ctx0" brushRef="#br0">30 47 7186,'-16'5'3312,"5"0"-879,9-2-1921,4 2-16,7-2-72,1-2-64,1-1-72,7-5-80,0-3-128,4 1-24,11-1-272,-10-1-200,7 1-392,-3-3-264,-9-2 680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1.383"/>
    </inkml:context>
    <inkml:brush xml:id="br0">
      <inkml:brushProperty name="width" value="0.05" units="cm"/>
      <inkml:brushProperty name="height" value="0.05" units="cm"/>
      <inkml:brushProperty name="color" value="#F6630D"/>
    </inkml:brush>
  </inkml:definitions>
  <inkml:trace contextRef="#ctx0" brushRef="#br0">293 7 10058,'-4'-6'3497,"0"5"-3145,2 2-208,5 9-80,-4-1-8,4 7-48,-2-1-8,3 3-200,-3 1-128,-3-3-400,-1 2 1608,-4 3-760</inkml:trace>
  <inkml:trace contextRef="#ctx0" brushRef="#br0" timeOffset="1">4 261 9298,'-3'-5'3281,"5"1"-2929,8 5-48,2-2 16,4 2-24,9-1-32,4-2-48,10-3-88,3-1-64,0 1-56,-8 0-80,-9-2-248,-6 2-112,-8-3-312,-2 5-184,-1 5 624</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1.770"/>
    </inkml:context>
    <inkml:brush xml:id="br0">
      <inkml:brushProperty name="width" value="0.05" units="cm"/>
      <inkml:brushProperty name="height" value="0.05" units="cm"/>
      <inkml:brushProperty name="color" value="#F6630D"/>
    </inkml:brush>
  </inkml:definitions>
  <inkml:trace contextRef="#ctx0" brushRef="#br0">91 0 7418,'8'37'3947,"-9"-33"-3900,1-1-1,-1 1 0,1-1 1,-1 1-1,0-1 0,0 1 1,-1-1-1,1 0 0,-1 0 0,0 1 1,1-1-1,-1 0 0,-1 0 1,-1 2-1,0 0 40,1-1 0,-1 1 0,0-1 1,0 0-1,-1 0 0,1 0 0,-1-1 0,0 1 0,0-1 0,0-1 1,0 1-1,-1 0 0,1-1 0,-8 2 0,78-9 570,-50 0-669,-1-2 0,0 1 0,0-2 0,0 0-1,-1 0 1,0-2 0,19-16 0,-6 10-1813,-24 12 1415</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2.093"/>
    </inkml:context>
    <inkml:brush xml:id="br0">
      <inkml:brushProperty name="width" value="0.05" units="cm"/>
      <inkml:brushProperty name="height" value="0.05" units="cm"/>
      <inkml:brushProperty name="color" value="#F6630D"/>
    </inkml:brush>
  </inkml:definitions>
  <inkml:trace contextRef="#ctx0" brushRef="#br0">16 21 7578,'-8'-20'2808,"6"24"-2160,-1-3-120,1 3 25,2 4-33,0 0-80,2 4-80,-1 4-168,0-1-56,1 1-96,1 2 0,-2-5-24,1-3-40,1 5-240,-3-3-192,-3-7-456,-1 0 528</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2.472"/>
    </inkml:context>
    <inkml:brush xml:id="br0">
      <inkml:brushProperty name="width" value="0.05" units="cm"/>
      <inkml:brushProperty name="height" value="0.05" units="cm"/>
      <inkml:brushProperty name="color" value="#F6630D"/>
    </inkml:brush>
  </inkml:definitions>
  <inkml:trace contextRef="#ctx0" brushRef="#br0">104 0 7314,'-52'18'2792,"49"-11"-1992,3 0-296,-7-1-39,-3 1-81,9 7-104,0 6-96,-2 1-80,7 8-16,-6-2-40,2 0 8,2 2-32,-10-7 0,7-4-80,-11-6-72,7-4-208,7 3-200,-8-7 352</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2.846"/>
    </inkml:context>
    <inkml:brush xml:id="br0">
      <inkml:brushProperty name="width" value="0.05" units="cm"/>
      <inkml:brushProperty name="height" value="0.05" units="cm"/>
      <inkml:brushProperty name="color" value="#F6630D"/>
    </inkml:brush>
  </inkml:definitions>
  <inkml:trace contextRef="#ctx0" brushRef="#br0">1 0 7050,'0'4'2981,"2"15"-2536,1 56 1368,-3-60-1660,0-1 0,0 1 0,1-1 1,1 1-1,0-1 0,1 0 0,1 0 0,6 17 0,-9-30-140,-1 1-1,0-1 1,1 0-1,0 0 1,-1 0 0,1 1-1,0-1 1,-1 0-1,1 0 1,0 0 0,0 0-1,0 0 1,0 0-1,0 0 1,0 0 0,0-1-1,0 1 1,0 0-1,1-1 1,-1 1 0,0-1-1,0 1 1,1-1 0,-1 1-1,0-1 1,1 0-1,-1 0 1,0 0 0,1 0-1,-1 0 1,0 0-1,1 0 1,-1 0 0,0 0-1,1 0 1,-1-1-1,0 1 1,1-1 0,-1 1-1,0-1 1,0 1-1,0-1 1,1 0 0,-1 0-1,0 1 1,0-1 0,0 0-1,1-2 1,8-6-16,-1-1 0,-1 0 0,1 0 1,7-14-1,-4 7 20,0 0-341,0-1-1,0 0 0,-2-1 0,14-37 0,-15 25-64</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3.254"/>
    </inkml:context>
    <inkml:brush xml:id="br0">
      <inkml:brushProperty name="width" value="0.05" units="cm"/>
      <inkml:brushProperty name="height" value="0.05" units="cm"/>
      <inkml:brushProperty name="color" value="#F6630D"/>
    </inkml:brush>
  </inkml:definitions>
  <inkml:trace contextRef="#ctx0" brushRef="#br0">61 0 8442,'4'24'5237,"3"16"-4749,-11 11-293,-1-1-1,-21 83 1,24-125-280,1 0 0,-2 0 0,1 0 0,-1-1 0,0 1 0,-1-1 0,-8 13 0,8-13-1179,1-11 908</inkml:trace>
  <inkml:trace contextRef="#ctx0" brushRef="#br0" timeOffset="1">60 282 8738,'45'-42'3065,"-35"44"-2713,3 3 8,2 0 32,0-5-48,7 4-104,2-4-88,3 0-104,3-2-16,-9 0-32,-2-1-96,-8 2-248,-3 2-184,0 5 312</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9.408"/>
    </inkml:context>
    <inkml:brush xml:id="br0">
      <inkml:brushProperty name="width" value="0.025" units="cm"/>
      <inkml:brushProperty name="height" value="0.025" units="cm"/>
      <inkml:brushProperty name="color" value="#00A0D7"/>
    </inkml:brush>
  </inkml:definitions>
  <inkml:trace contextRef="#ctx0" brushRef="#br0">1 1 7226,'-1'0'2920,"3"0"-1704,2 3-944,1 0-47,2 1-137,-1-1 0,0-1-16,1 0-64,-2-2-152,0 1-201,-3 0 193</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3.600"/>
    </inkml:context>
    <inkml:brush xml:id="br0">
      <inkml:brushProperty name="width" value="0.05" units="cm"/>
      <inkml:brushProperty name="height" value="0.05" units="cm"/>
      <inkml:brushProperty name="color" value="#F6630D"/>
    </inkml:brush>
  </inkml:definitions>
  <inkml:trace contextRef="#ctx0" brushRef="#br0">0 18 9098,'0'0'3113,"7"0"-2905,7 0 0,3 5 64,1 1-40,5-4-64,-4-3-64,10-2-96,5-4-64,-5 3-232,3 1-136,-16-4-328,-5 2 431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3.975"/>
    </inkml:context>
    <inkml:brush xml:id="br0">
      <inkml:brushProperty name="width" value="0.05" units="cm"/>
      <inkml:brushProperty name="height" value="0.05" units="cm"/>
      <inkml:brushProperty name="color" value="#F6630D"/>
    </inkml:brush>
  </inkml:definitions>
  <inkml:trace contextRef="#ctx0" brushRef="#br0">77 1 7882,'1'0'167,"0"1"1,0-1-1,0 1 0,0 0 1,0-1-1,0 1 1,-1 0-1,1 0 0,0 0 1,-1-1-1,1 1 1,0 0-1,-1 0 1,1 0-1,-1 0 0,0 0 1,1 0-1,-1 0 1,0 1-1,1-1 0,-1 0 1,0 0-1,0 0 1,0 0-1,0 0 1,0 2-1,1 38-36,-1-36 171,-1 33-63,-1 1 1,-2-1-1,-2 0 1,-11 38-1,-3 23 33,14-61-160,-18 60 0,15-83-238,6-28-360,5-38-384,-2 44 893,2-9-17</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4.375"/>
    </inkml:context>
    <inkml:brush xml:id="br0">
      <inkml:brushProperty name="width" value="0.05" units="cm"/>
      <inkml:brushProperty name="height" value="0.05" units="cm"/>
      <inkml:brushProperty name="color" value="#F6630D"/>
    </inkml:brush>
  </inkml:definitions>
  <inkml:trace contextRef="#ctx0" brushRef="#br0">6 0 8770,'0'0'67,"-1"0"0,1 0 0,0 0 0,0 1 0,-1-1 0,1 0 0,0 0 0,0 0 0,0 0 0,-1 0 0,1 0 0,0 0 0,0 0 0,0 1 0,0-1 0,-1 0 1,1 0-1,0 0 0,0 0 0,0 1 0,0-1 0,0 0 0,-1 0 0,1 0 0,0 1 0,0-1 0,0 0 0,0 0 0,0 0 0,0 1 0,0-1 0,0 0 0,0 0 0,0 1 0,0-1 0,0 0 0,0 0 0,0 1 0,0-1 0,0 0 0,0 0 0,0 0 1,0 1-1,0-1 0,1 0 0,-1 0 0,0 0 0,0 1 0,0-1 0,0 0 0,0 0 0,1 0 0,-1 0 0,0 1 0,0-1 0,0 0 0,20 9 1153,24 3-412,12-5-288,-1-2-1,1-3 1,65-6 0,85 4 67,-198 1-366,20 0-1060,-23-5 69,-14-7 123,2 4 576</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4.747"/>
    </inkml:context>
    <inkml:brush xml:id="br0">
      <inkml:brushProperty name="width" value="0.05" units="cm"/>
      <inkml:brushProperty name="height" value="0.05" units="cm"/>
      <inkml:brushProperty name="color" value="#F6630D"/>
    </inkml:brush>
  </inkml:definitions>
  <inkml:trace contextRef="#ctx0" brushRef="#br0">169 1 6969,'0'4'2953,"-4"6"-1249,5 10-1407,-5 1-41,-5 4 24,-3 9 32,-12 2 0,7 16-88,1 3-56,-5-8-96,5-1-56,-7-17-16,8-3-16,9-8-176,5-2-112,1-12-416,-1-4 424</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5.098"/>
    </inkml:context>
    <inkml:brush xml:id="br0">
      <inkml:brushProperty name="width" value="0.05" units="cm"/>
      <inkml:brushProperty name="height" value="0.05" units="cm"/>
      <inkml:brushProperty name="color" value="#F6630D"/>
    </inkml:brush>
  </inkml:definitions>
  <inkml:trace contextRef="#ctx0" brushRef="#br0">76 50 8450,'8'-10'3048,"1"3"-2399,1-1-417,6-2 40,3 10-16,2-1-24,1-6-112,-2 5-56,3 0-112,-6 0-112,-7 6-264,-5 2-272,-16 7 440</inkml:trace>
  <inkml:trace contextRef="#ctx0" brushRef="#br0" timeOffset="1">2 212 9194,'-2'-2'3249,"7"2"-2849,5 0-240,9 4 32,-2-3 8,8 1-24,6-1-8,-2-4-96,5 0-24,9-1-112,-3-3-136,-6 2-344,-1 1-336,-20-5 560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5.449"/>
    </inkml:context>
    <inkml:brush xml:id="br0">
      <inkml:brushProperty name="width" value="0.05" units="cm"/>
      <inkml:brushProperty name="height" value="0.05" units="cm"/>
      <inkml:brushProperty name="color" value="#F6630D"/>
    </inkml:brush>
  </inkml:definitions>
  <inkml:trace contextRef="#ctx0" brushRef="#br0">49 49 7746,'-2'-39'1990,"5"30"-883,3 27-314,-2 4-564,-2 1 1,-1 0-1,-1-1 1,-1 1-1,0 0 1,-9 38-1,-1 20 163,-21 285 93,31-358-779,-1-12-115,0-13-143,2 16 551,-3-33-387</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5.850"/>
    </inkml:context>
    <inkml:brush xml:id="br0">
      <inkml:brushProperty name="width" value="0.05" units="cm"/>
      <inkml:brushProperty name="height" value="0.05" units="cm"/>
      <inkml:brushProperty name="color" value="#F6630D"/>
    </inkml:brush>
  </inkml:definitions>
  <inkml:trace contextRef="#ctx0" brushRef="#br0">15 24 8034,'6'-13'3032,"-6"5"-2151,2 5-497,2 7 88,-1 3 24,0 4 64,0 3-24,-5 4-160,2 10-104,-1 11-160,-4 2-40,3 6-40,-2-7-64,-5-8-256,2-3-176,1-14-416,6-1 5297,5-17-3425</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6.293"/>
    </inkml:context>
    <inkml:brush xml:id="br0">
      <inkml:brushProperty name="width" value="0.05" units="cm"/>
      <inkml:brushProperty name="height" value="0.05" units="cm"/>
      <inkml:brushProperty name="color" value="#F6630D"/>
    </inkml:brush>
  </inkml:definitions>
  <inkml:trace contextRef="#ctx0" brushRef="#br0">0 47 8370,'13'-7'3267,"20"0"-2643,-6 1-381,-24 5-212,11-4 55,1 0-1,0 1 0,1 0 1,24-2-1,-38 6-72,1-1 0,-1 1-1,1 0 1,-1 0 0,1 0 0,-1 0-1,1 1 1,-1-1 0,1 1 0,-1-1 0,1 1-1,-1 0 1,0 0 0,1 0 0,-1 0-1,0 1 1,0-1 0,0 0 0,0 1 0,0 0-1,0-1 1,0 1 0,0 0 0,-1 0 0,1 0-1,-1 0 1,1 0 0,-1 0 0,0 1-1,0-1 1,0 0 0,0 1 0,0-1 0,-1 1-1,1-1 1,0 5 0,1 22 125,-1 1 0,-6 49 1,2-58-118,1-1 0,1 1 0,1-1 0,1 1 1,1-1-1,1 1 0,0-1 0,7 21 0,-4-18-24,0 1 0,-1 0-1,-2 1 1,-1-1-1,0 37 1,-2-24 45,9 51 0,-9-88-34,0 0-1,0 1 1,0-1-1,0 0 0,0 0 1,0 1-1,0-1 1,0 0-1,0 1 0,0-1 1,0 0-1,0 0 1,0 1-1,0-1 0,0 0 1,0 1-1,0-1 0,0 0 1,0 1-1,0-1 1,-1 0-1,1 0 0,0 1 1,0-1-1,0 0 1,0 0-1,-1 0 0,1 1 1,0-1-1,0 0 1,-1 0-1,1 0 0,0 1 1,0-1-1,-1 0 1,1 0-1,0 0 0,0 0 1,-1 0-1,1 0 1,0 0-1,-1 1 0,1-1 1,0 0-1,0 0 1,-1 0-1,1 0 0,-21-7 162,-17-16-159,20 10-490,2 0 0,0-1-1,-20-22 1,7 2 70</inkml:trace>
  <inkml:trace contextRef="#ctx0" brushRef="#br0" timeOffset="1">54 158 8970,'3'-1'3097,"11"15"-2849,-11-3 32,-3 4 80,1 4 8,-4-4-80,1 8-104,-7-6-96,0 4-80,0 1 8,-1-1-48,3-5-224,0-3-80,1-5-296,-1-4-160,4-1 543</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6.686"/>
    </inkml:context>
    <inkml:brush xml:id="br0">
      <inkml:brushProperty name="width" value="0.05" units="cm"/>
      <inkml:brushProperty name="height" value="0.05" units="cm"/>
      <inkml:brushProperty name="color" value="#F6630D"/>
    </inkml:brush>
  </inkml:definitions>
  <inkml:trace contextRef="#ctx0" brushRef="#br0">108 1 7666,'5'1'2816,"1"10"-2248,-7 0-40,-5 2-7,2 5-49,-6 3-88,2 4-24,-3 1-168,-4-2-40,-1 5-288,0 4-192,-1 0 56,2 2 56</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7.148"/>
    </inkml:context>
    <inkml:brush xml:id="br0">
      <inkml:brushProperty name="width" value="0.05" units="cm"/>
      <inkml:brushProperty name="height" value="0.05" units="cm"/>
      <inkml:brushProperty name="color" value="#F6630D"/>
    </inkml:brush>
  </inkml:definitions>
  <inkml:trace contextRef="#ctx0" brushRef="#br0">0 26 8274,'20'-25'2976,"-20"27"-2439,0 6-217,0 0 0,4 5-40,1 2-16,5 3-144,3 2-48,-3-4-64,-2-2-56,0 3-264,-3-5-144,-5-3 264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49.759"/>
    </inkml:context>
    <inkml:brush xml:id="br0">
      <inkml:brushProperty name="width" value="0.025" units="cm"/>
      <inkml:brushProperty name="height" value="0.025" units="cm"/>
      <inkml:brushProperty name="color" value="#00A0D7"/>
    </inkml:brush>
  </inkml:definitions>
  <inkml:trace contextRef="#ctx0" brushRef="#br0">158 1 8298,'-36'20'2960,"41"-18"-2560,-3-1-63,4 1-137,2 0-40,-1 0-24,1-1-72,1-1-120,-2 0-112,-1 0-312,-2 0-241,-1 0 425</inkml:trace>
  <inkml:trace contextRef="#ctx0" brushRef="#br0" timeOffset="1">16 116 6809,'-1'0'220,"0"0"-1,0 0 0,0 1 0,1-1 1,-1 0-1,0 1 0,0-1 1,1 1-1,-1-1 0,0 1 0,1-1 1,-1 1-1,0 0 0,1-1 0,-1 1 1,1 0-1,-1-1 0,1 1 0,-1 0 1,1 0-1,0-1 0,-1 1 0,1 1 1,16 1 1169,33-9-1303,2-8 80,-42 10-171,1 0 0,0 1-1,1 0 1,-1 1 0,1 0-1,-1 1 1,1 0 0,-1 0 0,1 1-1,0 1 1,18 3 0,-28-4-14,-1 0 0,1 0 1,0 0-1,-1 0 1,1 0-1,-1 0 1,1 1-1,-1-1 1,1 0-1,0 0 0,-1 1 1,1-1-1,-1 0 1,0 1-1,1-1 1,-1 1-1,1-1 0,-1 0 1,1 1-1,-1-1 1,0 1-1,1-1 1,-1 1-1,0-1 1,0 1-1,1 0 0,-1-1 1,0 1-1,0-1 1,0 1-1,0-1 1,0 2-1,0-1-42,-1 0 0,1 0-1,-1-1 1,1 1 0,-1 0 0,0 0-1,1-1 1,-1 1 0,0-1-1,0 1 1,0 0 0,1-1 0,-1 1-1,0-1 1,0 0 0,0 1 0,0-1-1,0 0 1,-2 1 0,-4 1-221</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7.544"/>
    </inkml:context>
    <inkml:brush xml:id="br0">
      <inkml:brushProperty name="width" value="0.05" units="cm"/>
      <inkml:brushProperty name="height" value="0.05" units="cm"/>
      <inkml:brushProperty name="color" value="#F6630D"/>
    </inkml:brush>
  </inkml:definitions>
  <inkml:trace contextRef="#ctx0" brushRef="#br0">1 5 8850,'2'-4'3105,"4"4"-2793,1 3-56,1 3 48,-4-2-32,1 4-40,1 5-64,-3 3-144,4 5-56,-4-3-200,-3-2-104,0 0-328,-3-7 984,4-4-320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7.932"/>
    </inkml:context>
    <inkml:brush xml:id="br0">
      <inkml:brushProperty name="width" value="0.05" units="cm"/>
      <inkml:brushProperty name="height" value="0.05" units="cm"/>
      <inkml:brushProperty name="color" value="#F6630D"/>
    </inkml:brush>
  </inkml:definitions>
  <inkml:trace contextRef="#ctx0" brushRef="#br0">293 4 6585,'-1'-3'2649,"0"9"-1465,-3 4-744,4 4-40,-8 1 16,0 1-71,2 3-65,-2 4-152,1 0-64,-1-2-232,-2-3-184,1-3 232</inkml:trace>
  <inkml:trace contextRef="#ctx0" brushRef="#br0" timeOffset="1">18 261 8338,'-18'26'3032,"22"-18"-2319,5 10-505,-5-6 0,2 3-32,7 8-24,-4-4-72,0 0-40,-1 4-152,-7-5-128,6-2-368,-2 2-1961,-3-12 1825</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8.670"/>
    </inkml:context>
    <inkml:brush xml:id="br0">
      <inkml:brushProperty name="width" value="0.05" units="cm"/>
      <inkml:brushProperty name="height" value="0.05" units="cm"/>
      <inkml:brushProperty name="color" value="#F6630D"/>
    </inkml:brush>
  </inkml:definitions>
  <inkml:trace contextRef="#ctx0" brushRef="#br0">42 81 8706,'2'-4'286,"0"0"1,0 0-1,0 0 1,1 0-1,0 0 1,0 1-1,0 0 1,0-1-1,0 1 0,1 0 1,-1 1-1,1-1 1,0 0-1,0 1 1,4-2-1,5-1-142,0 1 0,0 0 1,21-3-1,-18 3 169,-15 4-312,0-1 1,1 1-1,-1 0 1,1-1-1,-1 1 0,1 0 1,-1 0-1,1 0 0,-1 0 1,1 0-1,-1 0 1,1 0-1,-1 1 0,1-1 1,-1 0-1,1 1 0,-1-1 1,0 1-1,1 0 1,-1-1-1,0 1 0,0 0 1,1 0-1,-1 0 0,0 0 1,0 0-1,0 0 1,0 0-1,0 0 0,0 0 1,0 1-1,-1-1 0,1 0 1,0 1-1,-1-1 1,1 0-1,0 1 0,-1-1 1,0 1-1,1-1 1,-1 1-1,0-1 0,0 1 1,0-1-1,0 1 0,0-1 1,0 1-1,0-1 1,-1 1-1,1-1 0,-1 2 1,0 5-58,-1 0 0,0 0 0,0 0 0,0 0 1,-1-1-1,-1 1 0,1-1 0,-6 8 0,0-3-69,-1 0-1,0-1 0,0 0 1,-1-1-1,-1 0 0,0-1 1,0 0-1,-26 13 0,34-20 202,1 0-1,-1 0 0,1 0 0,0 0 1,0 0-1,0 1 0,0-1 0,0 1 1,-2 3-1,5-6-60,0 0 0,0 1-1,0-1 1,0 0 0,0 0 0,0 1 0,0-1 0,0 0 0,0 0 0,0 1-1,0-1 1,0 0 0,0 0 0,0 1 0,0-1 0,0 0 0,0 0-1,0 1 1,0-1 0,0 0 0,0 0 0,0 0 0,0 1 0,1-1 0,-1 0-1,0 0 1,0 1 0,0-1 0,0 0 0,1 0 0,-1 0 0,0 0 0,0 0-1,1 1 1,-1-1 0,0 0 0,0 0 0,0 0 0,1 0 0,24 3 159,-23-3-171,5 0 3,0 0-1,-1 0 0,1 0 1,0 1-1,0 0 0,-1 0 0,1 1 1,0 0-1,10 4 0,-19-2-2,-1 0 0,1 0 0,-1-1 0,0 1 1,0-1-1,0 1 0,0-1 0,-6 4 0,-11 8 15,16-13 0,1 0 0,0 0 0,0 0 0,0 1 0,0-1 0,0 1 0,0 0 0,1 0-1,-1 0 1,1 0 0,0 0 0,0 1 0,0-1 0,0 0 0,1 1 0,-2 4 0,3-7-10,0 0 0,1 0-1,-1 0 1,1 0 0,-1 0 0,1 0 0,0-1 0,-1 1 0,1 0 0,0 0 0,-1 0 0,1-1 0,0 1-1,0 0 1,0-1 0,0 1 0,0-1 0,-1 1 0,1-1 0,0 1 0,0-1 0,0 0 0,0 0-1,0 1 1,0-1 0,1 0 0,-1 0 0,0 0 0,0 0 0,0 0 0,1 0 0,36 0-48,-22-4 63,-12 2-22,-1 1 0,0 0-1,1 0 1,-1 0 0,1 1 0,-1-1-1,1 1 1,-1 0 0,6 0 0,-7 1-2,-1 0 1,0-1 0,0 1-1,0 0 1,0 0 0,0 0-1,0 0 1,0 0 0,0 0-1,0 0 1,-1 0 0,1 0-1,0 1 1,-1-1 0,1 0-1,-1 0 1,1 1 0,-1-1-1,0 0 1,1 1 0,-1-1-1,0 0 1,0 1-1,0-1 1,0 0 0,0 1-1,0-1 1,0 1 0,-1-1-1,1 2 1,-2 15-8,1 1 0,-2-1 1,0 0-1,-10 28 0,11-39 66,-1 1 0,1-1 0,-2 0 0,1 0 0,-1 0 0,0-1 0,0 1 0,-1-1 0,0 0 0,0 0-1,-1-1 1,1 1 0,-11 6 0,15-11-38,0-1 0,0 1-1,-1-1 1,1 1 0,0-1-1,0 0 1,0 0 0,0 1-1,0-1 1,0 0 0,0 0-1,-1 0 1,1 0 0,0 0-1,0-1 1,0 1 0,0 0 0,0 0-1,0-1 1,-1 1 0,1 0-1,0-1 1,0 0 0,0 1-1,0-1 1,0 1 0,1-1-1,-1 0 1,0 0 0,0 1-1,0-1 1,1 0 0,-1 0-1,0 0 1,1 0 0,-1 0-1,1 0 1,-1 0 0,1 0-1,-1-2 1,-20-58-1226,12 33-504,8 26 1459,0 1 1,0-1 0,0 0-1,0 0 1,0 0 0,-1 0 0,1 1-1,-1-1 1,0 1 0,1-1 0,-3-1-1,-12-5-673</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9.042"/>
    </inkml:context>
    <inkml:brush xml:id="br0">
      <inkml:brushProperty name="width" value="0.05" units="cm"/>
      <inkml:brushProperty name="height" value="0.05" units="cm"/>
      <inkml:brushProperty name="color" value="#F6630D"/>
    </inkml:brush>
  </inkml:definitions>
  <inkml:trace contextRef="#ctx0" brushRef="#br0">105 139 7746,'-76'-24'2652,"74"24"-2545,0-1 0,0 1 0,0-1 0,1 0 0,-1 0 0,0 1 0,1-1 0,-1 0 0,1 0 0,-1-1-1,1 1 1,0 0 0,-1 0 0,1-1 0,0 1 0,-2-4 0,3 5-60,0-1 0,0 0 0,0 0 0,0 0 0,0 1 0,0-1 0,0 0 0,0 0 0,1 1 0,-1-1 1,0 0-1,0 1 0,1-1 0,-1 0 0,0 1 0,1-1 0,-1 0 0,1 1 0,-1-1 0,1 1 0,-1-1 0,1 1 0,0-1 0,-1 1 0,1-1 0,0 0 0,7-3 212,0 0 0,0 0 0,0 0 0,13-3 0,-15 5-138,30-10 200,0 2 0,1 1 0,0 2 1,0 1-1,72 0 0,-48 5-664,-109 2-2879,35-2 2809</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09.429"/>
    </inkml:context>
    <inkml:brush xml:id="br0">
      <inkml:brushProperty name="width" value="0.05" units="cm"/>
      <inkml:brushProperty name="height" value="0.05" units="cm"/>
      <inkml:brushProperty name="color" value="#F6630D"/>
    </inkml:brush>
  </inkml:definitions>
  <inkml:trace contextRef="#ctx0" brushRef="#br0">1 1 8434,'25'40'3040,"-22"-43"-2399,11 4-505,-3-1 0,1 1-8,7 0-16,-10-3-32,3 2-40,-3 1-152,-1 0-104,-1 5-416,-8-2 383</inkml:trace>
  <inkml:trace contextRef="#ctx0" brushRef="#br0" timeOffset="1">62 79 9946,'-32'38'3513,"39"-34"-3025,4 0-8,11 4 40,2-4-32,-1 0-160,4 2-160,-7 0-720,-1-4-328,1-2 528</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17.491"/>
    </inkml:context>
    <inkml:brush xml:id="br0">
      <inkml:brushProperty name="width" value="0.05" units="cm"/>
      <inkml:brushProperty name="height" value="0.05" units="cm"/>
      <inkml:brushProperty name="color" value="#F6630D"/>
    </inkml:brush>
  </inkml:definitions>
  <inkml:trace contextRef="#ctx0" brushRef="#br0">163 1 6857,'32'-1'2594,"-37"6"594,-10 14-2788,2-2-368,-40 51 290,44-53-308,-2-1 1,0 0-1,0-1 0,-25 22 0,33-33-9,0 0 0,1 0 0,-1 0 0,1 0 0,0 1 0,0-1 0,0 1 0,0-1 0,0 1-1,0 0 1,1 0 0,-3 5 0,18-8 218,1 0 0,-1-2 0,0 1 0,15-5 0,5-2-314,56-6 1,-87 11-1271,-7 2 831</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17.865"/>
    </inkml:context>
    <inkml:brush xml:id="br0">
      <inkml:brushProperty name="width" value="0.05" units="cm"/>
      <inkml:brushProperty name="height" value="0.05" units="cm"/>
      <inkml:brushProperty name="color" value="#F6630D"/>
    </inkml:brush>
  </inkml:definitions>
  <inkml:trace contextRef="#ctx0" brushRef="#br0">30 28 7298,'-5'-9'425,"-8"-10"1832,10 47-631,8 92 178,-1-63-1794,-5 63 1,1-119-38,0 0 1,0 0-1,0 0 0,0 0 1,0 1-1,-1-1 0,1 0 1,0 0-1,-1 0 0,1 0 1,-1 0-1,1 0 0,-1 0 1,1 0-1,-1 0 1,0 0-1,1 0 0,-2 2 1,1-4-10,0 1 0,1-1 0,-1 1 0,1 0 1,-1-1-1,1 1 0,-1-1 0,1 1 1,0-1-1,-1 1 0,1-1 0,0 1 0,-1-1 1,1 0-1,0 1 0,0-1 0,-1 1 0,1-1 1,0 0-1,0 1 0,0-1 0,0 0 1,0 1-1,0-1 0,0 0 0,0 1 0,0-1 1,0 0-1,0 1 0,0-1 0,1 1 0,-1-1 1,0 0-1,1-43-2361,0 13 1600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18.215"/>
    </inkml:context>
    <inkml:brush xml:id="br0">
      <inkml:brushProperty name="width" value="0.05" units="cm"/>
      <inkml:brushProperty name="height" value="0.05" units="cm"/>
      <inkml:brushProperty name="color" value="#F6630D"/>
    </inkml:brush>
  </inkml:definitions>
  <inkml:trace contextRef="#ctx0" brushRef="#br0">149 1 7394,'-19'19'3963,"1"21"-2602,16-34-1266,-1 1 1,0 0 0,0-1 0,0 1-1,-5 5 1,-70 105-503,78-117 380,0 0 15,0 0 0,0 1 0,0-1-1,0 0 1,0 0 0,0 0 0,0 0 0,0 1 0,0-1 0,0 0-1,0 0 1,0 0 0,0 0 0,-1 0 0,1 1 0,0-1 0,0 0-1,0 0 1,0 0 0,0 0 0,0 0 0,0 1 0,0-1 0,-1 0-1,1 0 1,0 0 0,0 0 0,0 0 0,0 0 0,-1 0 0,1 0 0,0 0-1,0 0 1,0 0 0,0 0 0,0 0 0,-1 0 0,1 0 0,0 0-1,0 0 1,0 0 0,0 0 0,-1 0 0,1 0 0,0 0 0,0 0-1,0 0 1,0 0 0,-1 0 0,1 0 0,0 0 0,0 0 0,0 0-1,0 0 1,0 0 0,-1-1 0,1 1 0,0 0 0,0 0 0,0 0 0,0 0-1,0-1 1,-4-7-198</inkml:trace>
  <inkml:trace contextRef="#ctx0" brushRef="#br0" timeOffset="1">175 36 8082,'13'6'2920,"2"4"-2408,-2-1-47,-6 3-33,0-3-128,-3 5-136,0-2-88,-2-4-224,-2-1-144,0-4-504</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18.624"/>
    </inkml:context>
    <inkml:brush xml:id="br0">
      <inkml:brushProperty name="width" value="0.05" units="cm"/>
      <inkml:brushProperty name="height" value="0.05" units="cm"/>
      <inkml:brushProperty name="color" value="#F6630D"/>
    </inkml:brush>
  </inkml:definitions>
  <inkml:trace contextRef="#ctx0" brushRef="#br0">2 2 7602,'2'-2'2760,"-5"4"-2208,16 9-80,-4 3-79,-4 1 7,-5 3-128,-3-2-104,-3 5-152,6-4-96,4-4-360,0-2-313,3-8 457</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18.984"/>
    </inkml:context>
    <inkml:brush xml:id="br0">
      <inkml:brushProperty name="width" value="0.05" units="cm"/>
      <inkml:brushProperty name="height" value="0.05" units="cm"/>
      <inkml:brushProperty name="color" value="#F6630D"/>
    </inkml:brush>
  </inkml:definitions>
  <inkml:trace contextRef="#ctx0" brushRef="#br0">109 1 7418,'1'5'429,"-1"-1"0,1 1 1,-1 0-1,0 0 1,0-1-1,-1 1 0,1 0 1,-1-1-1,-3 8 1,-1 25-47,7 6-50,10 55 1,-6-61-275,-2 0 1,0 54-1,-20 16 217,16-106-262,0 1 1,0-1-1,0 0 0,-1 0 0,1 0 0,0 0 0,-1 0 1,1 0-1,-1 0 0,1 0 0,-1-1 0,1 1 1,-1 0-1,0 0 0,1 0 0,-1 0 0,0-1 0,0 1 1,0 0-1,0-1 0,1 1 0,-1-1 0,0 1 1,0-1-1,0 1 0,0-1 0,0 1 0,0-1 0,0 0 1,0 0-1,-1 0 0,1 1 0,0-1 0,0 0 1,0 0-1,0-1 0,0 1 0,0 0 0,0 0 0,0 0 1,0-1-1,0 1 0,-2-1 0,-2-1-19,0 0 0,0 0-1,1 0 1,-1 0 0,0-1-1,1 0 1,0 0 0,-5-4-1,6 4-109,-1 0 1,1-1-1,0 1 0,0-1 0,0 0 0,1 0 0,-4-5 0,4-8-195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2.538"/>
    </inkml:context>
    <inkml:brush xml:id="br0">
      <inkml:brushProperty name="width" value="0.05" units="cm"/>
      <inkml:brushProperty name="height" value="0.05" units="cm"/>
      <inkml:brushProperty name="color" value="#E71224"/>
    </inkml:brush>
  </inkml:definitions>
  <inkml:trace contextRef="#ctx0" brushRef="#br0">104 1 7674,'2'56'4146,"0"-9"-3746,-9-9-138,-1 0 0,-2 0 0,-1 0 0,-25 55 1,13-36-160,11-22-243,11-31-315,7-22-20,2-3 234</inkml:trace>
  <inkml:trace contextRef="#ctx0" brushRef="#br0" timeOffset="1">152 124 8322,'3'-7'2984,"5"3"-2575,2 1-185,2 0-72,0 0-56,6 1-56,-2-2 8,6 0-16,-1 3-24,-3-6-88,0 3-104,-6-5-361,-2-1-343,-1-1 576</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50.123"/>
    </inkml:context>
    <inkml:brush xml:id="br0">
      <inkml:brushProperty name="width" value="0.025" units="cm"/>
      <inkml:brushProperty name="height" value="0.025" units="cm"/>
      <inkml:brushProperty name="color" value="#00A0D7"/>
    </inkml:brush>
  </inkml:definitions>
  <inkml:trace contextRef="#ctx0" brushRef="#br0">1 7 9026,'18'-7'3169,"-14"17"-2793,-1 1-32,-1 1-136,0-2-48,1-3-96,1 1-72,-1-5-168,-1 0-96,0-1-392,1-7-3377</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19.322"/>
    </inkml:context>
    <inkml:brush xml:id="br0">
      <inkml:brushProperty name="width" value="0.05" units="cm"/>
      <inkml:brushProperty name="height" value="0.05" units="cm"/>
      <inkml:brushProperty name="color" value="#F6630D"/>
    </inkml:brush>
  </inkml:definitions>
  <inkml:trace contextRef="#ctx0" brushRef="#br0">8 1 8826,'-3'9'3071,"2"24"-3030,1-13 60,-4 33 304,5 70 0,-1 27 1,1-167-1270,1-1 604</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19.737"/>
    </inkml:context>
    <inkml:brush xml:id="br0">
      <inkml:brushProperty name="width" value="0.05" units="cm"/>
      <inkml:brushProperty name="height" value="0.05" units="cm"/>
      <inkml:brushProperty name="color" value="#F6630D"/>
    </inkml:brush>
  </inkml:definitions>
  <inkml:trace contextRef="#ctx0" brushRef="#br0">1 95 9178,'4'-3'308,"0"0"1,0 1-1,1-1 1,-1 1-1,1 0 0,0 1 1,0-1-1,-1 1 1,1 0-1,0 0 0,9 0 1,-3-1-271,0 0-1,-1-1 1,1-1 0,0 1 0,-1-2-1,0 1 1,0-2 0,12-7 0,28-14 307,-49 26-333,0 1 0,0-1-1,0 1 1,0 0 0,0-1-1,0 1 1,0 0 0,0 0 0,0-1-1,0 1 1,0 0 0,0 0-1,0 0 1,0 0 0,0 1 0,0-1-1,0 0 1,0 0 0,0 1-1,0-1 1,0 0 0,0 1-1,0-1 1,0 1 0,1 0 0,0 1 8,-1 0 0,1-1 1,-1 1-1,0 0 0,0 0 1,0 0-1,0 0 0,0 0 1,0 0-1,-1 0 0,2 4 1,0 7 50,-1 0 0,0 0-1,-1 18 1,0-22-48,0 46 43,3 0-1,2-1 1,2 0-1,3 0 1,28 91-1,-36-140-42,0 0 0,-1 0-1,0 0 1,0 0-1,-1 0 1,1 0 0,-1 0-1,0 0 1,0 0-1,-1 0 1,0 0-1,1 0 1,-2 0 0,1 0-1,-1 0 1,1 0-1,-4 4 1,4-7-13,0 0 1,-1 0-1,1 0 1,-1 0-1,0 0 1,0 0-1,0 0 0,0-1 1,0 1-1,0-1 1,0 0-1,0 1 1,-1-1-1,1 0 1,0 0-1,-1-1 1,1 1-1,-1 0 0,1-1 1,-1 1-1,1-1 1,-1 0-1,1 0 1,-1 0-1,1 0 1,-1 0-1,1-1 0,-1 1 1,1-1-1,-1 0 1,1 0-1,-1 1 1,1-1-1,-4-3 1,-21-10-730,0-1 1,1-1-1,-27-24 1,25 18 194</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20.100"/>
    </inkml:context>
    <inkml:brush xml:id="br0">
      <inkml:brushProperty name="width" value="0.05" units="cm"/>
      <inkml:brushProperty name="height" value="0.05" units="cm"/>
      <inkml:brushProperty name="color" value="#F6630D"/>
    </inkml:brush>
  </inkml:definitions>
  <inkml:trace contextRef="#ctx0" brushRef="#br0">0 17 8874,'1'-6'3073,"3"1"-2713,6 2 8,-4 0-16,11 3-32,-1 3-152,-3 2-72,4 0-80,-4 2-16,-2 1-192,-5-3-144,1 8-464,-4 0 472</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20.483"/>
    </inkml:context>
    <inkml:brush xml:id="br0">
      <inkml:brushProperty name="width" value="0.05" units="cm"/>
      <inkml:brushProperty name="height" value="0.05" units="cm"/>
      <inkml:brushProperty name="color" value="#F6630D"/>
    </inkml:brush>
  </inkml:definitions>
  <inkml:trace contextRef="#ctx0" brushRef="#br0">0 193 8762,'3'4'3105,"-4"-2"-2713,7 2-88,8 1-80,-11-1 24,16 0-88,-8-1-32,3-2-104,3-1-16,-4-3-72,2 0-112,-2-4-248,0-1-280,-2-1 440</inkml:trace>
  <inkml:trace contextRef="#ctx0" brushRef="#br0" timeOffset="1">115 26 7706,'-5'-6'376,"-13"-13"1738,12 23-1302,3 13-524,2 53 482,9 69 0,-4-80-631,-1-1-1,-7 69 1,1-117-302,-1-16-581,1-8 426</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21.429"/>
    </inkml:context>
    <inkml:brush xml:id="br0">
      <inkml:brushProperty name="width" value="0.05" units="cm"/>
      <inkml:brushProperty name="height" value="0.05" units="cm"/>
      <inkml:brushProperty name="color" value="#F6630D"/>
    </inkml:brush>
  </inkml:definitions>
  <inkml:trace contextRef="#ctx0" brushRef="#br0">185 38 7938,'15'-37'2792,"-14"46"-2424,-10-1 16,1 5 25,-4 4 31,-6 7-40,5 1-80,1 14-32,-4 0-48,-6-1-88,3 4-16,-1-10-64,2-3-64,6-9-136,1-5-128,6-7-344,0-6-232,7-6 528</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21.800"/>
    </inkml:context>
    <inkml:brush xml:id="br0">
      <inkml:brushProperty name="width" value="0.05" units="cm"/>
      <inkml:brushProperty name="height" value="0.05" units="cm"/>
      <inkml:brushProperty name="color" value="#F6630D"/>
    </inkml:brush>
  </inkml:definitions>
  <inkml:trace contextRef="#ctx0" brushRef="#br0">157 1 8322,'53'33'3852,"-42"-27"-3832,-1 0 0,1 1 0,-1 0-1,17 16 1,-26-21 2,-1-1 0,1 1 0,-1-1 0,1 1 0,-1 0 0,0-1 0,0 1 0,0 0 0,0 0 0,0-1 0,0 1 0,0 0 0,-1-1 0,1 1 0,0 0 0,-1-1 0,0 1 0,1 0 0,-1-1 0,0 1 0,0-1 0,0 1 0,0-1 0,0 0 0,0 1 0,0-1 0,0 0 0,0 0 0,-3 2 1,-40 39 535,-131 81 68,151-108-533,23-15-121,1 1 0,0-1 0,-1 1 0,1-1 0,-1 0 0,1 1 0,-1-1 0,1 0 0,-1 0 0,1 1 0,-1-1 0,1 0 0,-1 0 0,1 0 0,-1 0 0,0 0 0,1 1 0,-1-1 0,1 0-1,-1 0 1,0 0 0,1-1 0,-1 1 0,1 0 0,-1 0 0,1 0 0,-1 0 0,1-1 0,-1 1 0,0 0 0,1 0 0,-1-1 0,1 1 0,0 0 0,-1-1 0,1 1 0,-1 0 0,1-1 0,-1 1-1,1-1 1,0-3-278</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22.162"/>
    </inkml:context>
    <inkml:brush xml:id="br0">
      <inkml:brushProperty name="width" value="0.05" units="cm"/>
      <inkml:brushProperty name="height" value="0.05" units="cm"/>
      <inkml:brushProperty name="color" value="#F6630D"/>
    </inkml:brush>
  </inkml:definitions>
  <inkml:trace contextRef="#ctx0" brushRef="#br0">0 14 8810,'1'-1'107,"0"0"0,0 0 0,0 0 0,-1 0 0,1 0 1,0 0-1,0 0 0,0 1 0,1-1 0,-1 0 0,0 1 0,0-1 0,0 1 0,0-1 0,1 1 1,-1-1-1,0 1 0,0 0 0,1 0 0,-1-1 0,0 1 0,0 0 0,1 0 0,-1 0 0,0 1 1,1-1-1,-1 0 0,0 0 0,0 1 0,1-1 0,-1 1 0,0-1 0,0 1 0,0-1 1,0 1-1,0 0 0,0-1 0,0 1 0,0 0 0,0 0 0,2 2 0,21 11 403,-1-5-235,1-1 0,1-1 0,-1-1 1,1-2-1,0 0 0,26 0 1,50 8-78,-69 3-342,-27-9-1017,-23-7-1414,8-3 1962</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22.621"/>
    </inkml:context>
    <inkml:brush xml:id="br0">
      <inkml:brushProperty name="width" value="0.05" units="cm"/>
      <inkml:brushProperty name="height" value="0.05" units="cm"/>
      <inkml:brushProperty name="color" value="#F6630D"/>
    </inkml:brush>
  </inkml:definitions>
  <inkml:trace contextRef="#ctx0" brushRef="#br0">39 1 8402,'-34'32'2415,"33"-30"-2350,0 0 1,0 0-1,1 0 1,-1 0-1,1 0 0,0 1 1,-1-1-1,1 0 1,0 0-1,0 0 1,0 1-1,1-1 0,-1 0 1,1 0-1,-1 0 1,1 0-1,0 1 0,-1-1 1,1 0-1,2 2 1,0 4 138,12 54-54,-15-67-133,-1-1 0,1 1 0,1 0 0,-1-1 0,1 1 0,-1-1 0,2 1 0,-1-1 0,1 1 0,-1 0 0,1 0 0,1 0 0,-1 0 0,1 0 0,0 1 0,0-1 0,0 1 0,0-1 0,1 1 0,0 0 0,0 1 0,0-1 0,0 1 0,1-1 0,-1 1 0,1 1 0,0-1 0,0 1 0,0-1 0,0 1 0,0 1 0,1-1 0,-1 1 0,0 0 0,10-1 0,-7 2-9,0 1 0,0-1 0,0 1-1,0 1 1,16 4 0,-23-6-8,0 1 0,1-1 0,-1 0 0,1 1 0,-1-1 0,0 1 0,1 0 0,-1-1 0,0 1 0,1 0 0,-1 0 0,0 0 1,0 0-1,0 0 0,0 0 0,0 0 0,0 0 0,0 0 0,0 1 0,-1-1 0,1 0 0,0 1 0,-1-1 0,1 0 1,-1 1-1,1-1 0,-1 1 0,0-1 0,1 0 0,-1 1 0,0-1 0,0 1 0,0-1 0,0 1 0,0-1 0,-1 1 0,1-1 1,0 1-1,-1-1 0,0 3 0,-4 6 18,-1-1 1,0 1 0,0-1-1,-1 0 1,0 0 0,-1-1-1,0 0 1,-12 10 0,2-5 294,-1 1 0,1-2 0,-28 13 0,25-18 285,25-16-466,32-21-1255,-10 16 229,5-3 325</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23.036"/>
    </inkml:context>
    <inkml:brush xml:id="br0">
      <inkml:brushProperty name="width" value="0.05" units="cm"/>
      <inkml:brushProperty name="height" value="0.05" units="cm"/>
      <inkml:brushProperty name="color" value="#F6630D"/>
    </inkml:brush>
  </inkml:definitions>
  <inkml:trace contextRef="#ctx0" brushRef="#br0">170 13 7378,'10'-13'2900,"-14"23"-1029,-9 19-1533,9-19-331,0 0 0,0 0-1,-1 0 1,0-1 0,-1 0 0,0 0 0,0 0 0,-1-1 0,0 0 0,0 0 0,-1-1 0,0 0 0,-1 0 0,-17 11 0,-17 17 531,35-30-90,10-2-174,19-2-88,29-5-124,-11 1-6,21-4-10,-57 7-164,1-1-1,-1 0 0,0 0 0,1 0 1,-1 0-1,0-1 0,0 0 0,0 1 1,0-1-1,0 0 0,0 0 0,0 0 0,2-4 1,2-3-258</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23.411"/>
    </inkml:context>
    <inkml:brush xml:id="br0">
      <inkml:brushProperty name="width" value="0.05" units="cm"/>
      <inkml:brushProperty name="height" value="0.05" units="cm"/>
      <inkml:brushProperty name="color" value="#F6630D"/>
    </inkml:brush>
  </inkml:definitions>
  <inkml:trace contextRef="#ctx0" brushRef="#br0">35 0 7682,'-1'0'105,"0"0"0,0 0 0,1 0 0,-1 0 0,0 1 0,0-1 0,1 0 0,-1 0 0,0 1 0,0-1 0,1 0 0,-1 1-1,0-1 1,1 0 0,-1 1 0,0-1 0,1 1 0,-1 0 0,1-1 0,-1 1 0,1-1 0,-1 1 0,1 0 0,-1-1 0,1 1 0,0 0 0,-1-1 0,1 1 0,0 1 0,-8 35 1108,10 46-398,-2-80-679,1 9-42,4 50-40,-6 99 0,-6-192-1716,-1-25-854,8 26 1571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50.487"/>
    </inkml:context>
    <inkml:brush xml:id="br0">
      <inkml:brushProperty name="width" value="0.025" units="cm"/>
      <inkml:brushProperty name="height" value="0.025" units="cm"/>
      <inkml:brushProperty name="color" value="#00A0D7"/>
    </inkml:brush>
  </inkml:definitions>
  <inkml:trace contextRef="#ctx0" brushRef="#br0">0 23 8146,'8'-23'2904,"-7"26"-2504,1 1-55,1 1-73,1 2-72,0 1-112,-1-1-16,1-1-112,-2-1-112,0-1-200,0-1-193,-1-3 329</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23.766"/>
    </inkml:context>
    <inkml:brush xml:id="br0">
      <inkml:brushProperty name="width" value="0.05" units="cm"/>
      <inkml:brushProperty name="height" value="0.05" units="cm"/>
      <inkml:brushProperty name="color" value="#F6630D"/>
    </inkml:brush>
  </inkml:definitions>
  <inkml:trace contextRef="#ctx0" brushRef="#br0">240 19 5977,'-1'-19'4239,"-7"21"-1788,-13 27-1050,12-16-1533,-4 0 203,0 0 1,-2 0-1,1-2 0,-20 13 0,23-18-80,1 1 1,0 0-1,1 0 1,-1 1-1,1 0 1,1 1 0,0 0-1,0 0 1,-12 20-1,12-18-1074,10-23 786</inkml:trace>
  <inkml:trace contextRef="#ctx0" brushRef="#br0" timeOffset="1">240 17 8626,'9'3'3032,"1"4"-2711,-2 4 31,-3 5 8,1 3-24,-3-1-56,-1-6-104,0 3-96,-2-3-64,-2-4-160,2 1-136,0-5-336,-2-6-329,5-1 609</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24.255"/>
    </inkml:context>
    <inkml:brush xml:id="br0">
      <inkml:brushProperty name="width" value="0.05" units="cm"/>
      <inkml:brushProperty name="height" value="0.05" units="cm"/>
      <inkml:brushProperty name="color" value="#F6630D"/>
    </inkml:brush>
  </inkml:definitions>
  <inkml:trace contextRef="#ctx0" brushRef="#br0">1 17 8202,'0'0'94,"1"0"0,0 0 0,-1 0 0,1 1 0,-1-1 1,1 0-1,0 0 0,-1 1 0,1-1 0,-1 0 0,1 1 0,0-1 1,-1 0-1,1 1 0,-1-1 0,1 1 0,-1-1 0,0 1 0,1-1 1,-1 1-1,1-1 0,-1 1 0,0 0 0,0-1 0,1 1 0,-1 0 1,0-1-1,0 1 0,0-1 0,1 1 0,-1 0 0,0-1 0,0 1 1,0 0-1,0-1 0,0 1 0,-1 0 0,1-1 0,0 2 0,0 32-369,-1-31 512,2 11-342,1-14-3,6-21-48,5-10 268,-10 28-56,-1 0 0,1 0 0,0 0 0,0 0 0,1 1 0,-1 0 0,0-1 0,1 1 1,-1 0-1,1 1 0,0-1 0,0 1 0,0-1 0,0 1 0,0 0 0,0 1 0,0-1 0,8 0 0,-4 2-37,0-1-1,0 1 1,1 1-1,-1-1 1,0 1-1,0 1 1,0-1 0,9 6-1,-16-8-20,0 0-1,-1 0 1,1 1-1,-1-1 1,1 0-1,-1 0 1,1 1-1,-1-1 1,1 0-1,-1 1 1,1-1-1,-1 0 1,1 1 0,-1-1-1,1 1 1,-1-1-1,0 1 1,1-1-1,-1 1 1,0-1-1,0 1 1,1-1-1,-1 1 1,0 0-1,0-1 1,0 1-1,1-1 1,-1 1 0,0-1-1,0 1 1,0 0-1,0-1 1,0 2-1,-16 15-27,-33 8 14,46-24 9,-9 5 128,0-1 0,0-1 0,0 0 0,0 0 0,-1-1 0,0-1 0,0 0 0,-17 1 0,94-28 589,-52 22-927,0-1 0,0 2 1,0 0-1,1 0 0,-1 1 1,1 1-1,20 1 0,-31-1-92</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24.643"/>
    </inkml:context>
    <inkml:brush xml:id="br0">
      <inkml:brushProperty name="width" value="0.05" units="cm"/>
      <inkml:brushProperty name="height" value="0.05" units="cm"/>
      <inkml:brushProperty name="color" value="#F6630D"/>
    </inkml:brush>
  </inkml:definitions>
  <inkml:trace contextRef="#ctx0" brushRef="#br0">0 0 7410,'11'70'4788,"-9"43"-3277,3 29-997,10 31-151,-12-118-350,2 11 6,-4-54-23,0-5-499,5-18-581,-2-3 708</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25.208"/>
    </inkml:context>
    <inkml:brush xml:id="br0">
      <inkml:brushProperty name="width" value="0.05" units="cm"/>
      <inkml:brushProperty name="height" value="0.05" units="cm"/>
      <inkml:brushProperty name="color" value="#F6630D"/>
    </inkml:brush>
  </inkml:definitions>
  <inkml:trace contextRef="#ctx0" brushRef="#br0">45 19 7898,'3'-2'256,"25"-11"1230,-16 10-684,-9 6 397,-27 82-675,18-56-326,-2-1 1,-1 0-1,-21 44 1,17-39 18,18-26-152,14-10-51,108-45 14,-126 48-28,-1 0 0,0 0 0,0 1 0,1-1 0,-1 0 0,0 0 0,0 1 0,1-1 0,-1 0 0,0 0 0,0 1 0,0-1 0,0 0 0,0 1 0,1-1 0,-1 0 0,0 1 0,0-1 0,0 0 0,0 1 0,0-1 0,0 0 0,0 1 0,0-1 0,0 0 0,0 1 0,0-1 0,0 0 0,-1 1 0,1-1 0,0 0 0,0 0 0,0 1 0,0-1 0,0 0 0,-1 1 0,1-1 0,0 0 0,0 0 0,0 1 0,-1-1 0,1 0 0,-1 1 0,-9 17 0,-3-5 78,-1-2 0,-1 0 0,-30 18 0,124-23 126,-45-7-1751,-39 4 1250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25.575"/>
    </inkml:context>
    <inkml:brush xml:id="br0">
      <inkml:brushProperty name="width" value="0.05" units="cm"/>
      <inkml:brushProperty name="height" value="0.05" units="cm"/>
      <inkml:brushProperty name="color" value="#F6630D"/>
    </inkml:brush>
  </inkml:definitions>
  <inkml:trace contextRef="#ctx0" brushRef="#br0">28 33 7186,'-12'13'2928,"3"-5"-1720,2-8-391,7 6-217,2-8-128,9-1-200,4 2-80,7-4-112,10 10-8,2-5-72,-4-6-88,-7-7-272,-4-6-256,-3 3 368</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25.958"/>
    </inkml:context>
    <inkml:brush xml:id="br0">
      <inkml:brushProperty name="width" value="0.05" units="cm"/>
      <inkml:brushProperty name="height" value="0.05" units="cm"/>
      <inkml:brushProperty name="color" value="#F6630D"/>
    </inkml:brush>
  </inkml:definitions>
  <inkml:trace contextRef="#ctx0" brushRef="#br0">1 0 9066,'6'34'4500,"-4"45"-3797,-1-37-186,0 188-1007,-1-229 441,0 8-355,-2-15 377,-2-11-18</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26.310"/>
    </inkml:context>
    <inkml:brush xml:id="br0">
      <inkml:brushProperty name="width" value="0.05" units="cm"/>
      <inkml:brushProperty name="height" value="0.05" units="cm"/>
      <inkml:brushProperty name="color" value="#F6630D"/>
    </inkml:brush>
  </inkml:definitions>
  <inkml:trace contextRef="#ctx0" brushRef="#br0">0 21 8730,'18'-9'3392,"47"-2"-3001,-62 11-375,-1 0-1,1-1 0,0 1 1,0 0-1,-1 1 0,1-1 1,0 0-1,-1 1 0,1-1 1,0 1-1,-1 0 0,1 0 1,-1 0-1,1 0 0,-1 0 1,1 1-1,-1-1 0,0 1 0,0 0 1,0-1-1,0 1 0,0 0 1,0 0-1,0 0 0,2 5 1,-2-2 25,0 0-1,-1 1 1,0-1 0,0 1 0,0-1 0,0 1 0,-1-1 0,0 1-1,0-1 1,-1 1 0,1-1 0,-3 9 0,0 3 39,-1-2-54,1-1-1,0 0 1,2 1-1,-1-1 0,2 1 1,0-1-1,1 1 1,0 0-1,1-1 1,7 26-1,-1-21-70,-1 1 0,-1 1 1,-1-1-1,0 1 0,-2 0 0,0 0 0,-2 0 0,0 1 1,-4 40-1,-2-53-759,-3-22 576</inkml:trace>
  <inkml:trace contextRef="#ctx0" brushRef="#br0" timeOffset="1.01">25 262 8962,'-19'-33'3137,"24"39"-2817,7 4-208,3 2-40,-3-8 0,1-1-8,-5-2-48,-7-2-176,14 2-168,-12 1-64,3 1 191</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26.704"/>
    </inkml:context>
    <inkml:brush xml:id="br0">
      <inkml:brushProperty name="width" value="0.05" units="cm"/>
      <inkml:brushProperty name="height" value="0.05" units="cm"/>
      <inkml:brushProperty name="color" value="#F6630D"/>
    </inkml:brush>
  </inkml:definitions>
  <inkml:trace contextRef="#ctx0" brushRef="#br0">43 1 7810,'-42'22'2896,"47"-19"-2232,0 1-191,5 2-25,3 1-48,2-1-104,4 1-88,-5-3-112,0-2-48,2 1-96,-3-2-96,-2 1-224,-6 0-208,-12-3 368</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27.089"/>
    </inkml:context>
    <inkml:brush xml:id="br0">
      <inkml:brushProperty name="width" value="0.05" units="cm"/>
      <inkml:brushProperty name="height" value="0.05" units="cm"/>
      <inkml:brushProperty name="color" value="#F6630D"/>
    </inkml:brush>
  </inkml:definitions>
  <inkml:trace contextRef="#ctx0" brushRef="#br0">9 1 8306,'-9'5'3791,"21"-3"-2330,21-2-693,30-3-145,-25 0-619,-1 1 1,1 2-1,0 2 0,0 2 1,55 11-1,-82-7-1383,-14-10 930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34.317"/>
    </inkml:context>
    <inkml:brush xml:id="br0">
      <inkml:brushProperty name="width" value="0.05" units="cm"/>
      <inkml:brushProperty name="height" value="0.05" units="cm"/>
      <inkml:brushProperty name="color" value="#F6630D"/>
    </inkml:brush>
  </inkml:definitions>
  <inkml:trace contextRef="#ctx0" brushRef="#br0">1 22 8026,'22'-22'2864,"-19"22"-2432,-2 1 1,0 5-17,1 2-8,-1 3-80,-1 2-64,4 4-80,-1-6-40,0 2-96,0-1-8,-2-2-144,1 0-152,0-3-432,-2-4 424</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50.820"/>
    </inkml:context>
    <inkml:brush xml:id="br0">
      <inkml:brushProperty name="width" value="0.025" units="cm"/>
      <inkml:brushProperty name="height" value="0.025" units="cm"/>
      <inkml:brushProperty name="color" value="#00A0D7"/>
    </inkml:brush>
  </inkml:definitions>
  <inkml:trace contextRef="#ctx0" brushRef="#br0">116 15 7954,'22'-15'2840,"-21"25"-2464,0 2-72,-1-2-39,-1 0-33,0 0-24,-1-3-40,0 2-96,0 0-32,-4 0-128,1 1-80,-3 0-417,0 0 369</inkml:trace>
  <inkml:trace contextRef="#ctx0" brushRef="#br0" timeOffset="1">11 155 8106,'-11'6'2864,"21"-4"-2496,-1 2-24,-2 1-23,0 0-17,-2 2-96,-2-3-48,0 1-160,0 0-88,-1-1-280,-2-1-161,-1-1 313</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34.673"/>
    </inkml:context>
    <inkml:brush xml:id="br0">
      <inkml:brushProperty name="width" value="0.05" units="cm"/>
      <inkml:brushProperty name="height" value="0.05" units="cm"/>
      <inkml:brushProperty name="color" value="#F6630D"/>
    </inkml:brush>
  </inkml:definitions>
  <inkml:trace contextRef="#ctx0" brushRef="#br0">0 30 7618,'29'-29'2736,"-24"35"-2400,3 0 8,-3 1-128,1 3-88,0-3-320,-2-1-312,-1-2 328</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35.069"/>
    </inkml:context>
    <inkml:brush xml:id="br0">
      <inkml:brushProperty name="width" value="0.05" units="cm"/>
      <inkml:brushProperty name="height" value="0.05" units="cm"/>
      <inkml:brushProperty name="color" value="#F6630D"/>
    </inkml:brush>
  </inkml:definitions>
  <inkml:trace contextRef="#ctx0" brushRef="#br0">339 1 7490,'-1'1'2680,"3"4"-2216,-7-4-8,4 6-16,-6 0 17,2 8-105,5 3-96,-6-4-128,4 4-32,-10-1-64,0 1-32,-6 4-184,-4-3-184,4 2 224</inkml:trace>
  <inkml:trace contextRef="#ctx0" brushRef="#br0" timeOffset="1">1 294 7690,'0'5'2824,"1"-2"-2192,5 6-120,-2 3 25,0-2-73,0 6-168,-4-2-120,4 5-112,1-1-144,-1-3-392,5-1-112,-3-9 304</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35.849"/>
    </inkml:context>
    <inkml:brush xml:id="br0">
      <inkml:brushProperty name="width" value="0.05" units="cm"/>
      <inkml:brushProperty name="height" value="0.05" units="cm"/>
      <inkml:brushProperty name="color" value="#F6630D"/>
    </inkml:brush>
  </inkml:definitions>
  <inkml:trace contextRef="#ctx0" brushRef="#br0">22 48 6785,'29'-22'5271,"-25"20"-5167,0 0 1,0 0-1,0 0 0,1 1 0,-1-1 1,0 1-1,1 0 0,-1 0 1,9 0-1,23-4 157,-26 3-219,0 0 1,0 1-1,1 1 1,-1-1-1,13 3 1,-23-2-45,1 0 0,0 0 0,-1 1 0,1-1 0,0 0 0,-1 1 1,1-1-1,-1 0 0,1 1 0,-1-1 0,1 1 0,-1-1 0,1 1 0,-1-1 0,1 1 0,-1 0 1,1-1-1,-1 1 0,0-1 0,0 1 0,1 0 0,-1-1 0,0 1 0,0 0 0,0-1 0,1 1 1,-1 0-1,0 0 0,0-1 0,0 1 0,0 0 0,0-1 0,-1 1 0,1 0 0,0-1 0,0 1 0,0 0 1,0-1-1,-1 1 0,1 0 0,0-1 0,-1 1 0,1 0 0,-1-1 0,1 1 0,-1 0 0,-19 29-258,20-30 250,-9 10-66,-1-1-1,0 0 1,0 0 0,-1-1 0,0-1-1,-16 9 1,13-8 76,0 0 1,1 1-1,0 1 0,-15 14 1,16-13 71,1 1 524,29-13-196,23-15-123,7-3-166,-46 19-109,0-1-1,0 1 1,1 0 0,-1-1-1,0 1 1,0 0 0,0 0-1,0 1 1,1-1 0,-1 0-1,0 1 1,0-1 0,0 1-1,0 0 1,0 0 0,0 0-1,0 0 1,0 0 0,2 1-1,-3 0-1,0-1-1,-1 0 1,1 0-1,-1 1 0,1-1 1,-1 0-1,1 1 0,-1-1 1,1 0-1,-1 1 1,0-1-1,0 1 0,0-1 1,0 0-1,0 1 1,0-1-1,0 1 0,-1-1 1,1 0-1,0 1 1,-1-1-1,1 0 0,-1 1 1,0-1-1,1 0 0,-1 1 1,0-1-1,0 0 1,1 0-1,-1 0 0,0 0 1,0 0-1,0 0 1,-2 1-1,-36 35 56,38-36-54,-35 27 25,22-9-13,14-19-13,0 1 0,0-1 0,0 1 0,0 0 1,0-1-1,0 1 0,0-1 0,0 1 0,0-1 0,0 1 1,0-1-1,0 1 0,0-1 0,0 1 0,0-1 0,0 1 0,1-1 1,-1 1-1,0-1 0,0 1 0,1-1 0,-1 0 0,0 1 1,1-1-1,-1 1 0,0-1 0,1 0 0,-1 1 0,1-1 1,-1 0-1,0 1 0,2-1 0,3 2 0,0 0 0,0 0 0,1-1-1,-1 0 1,1 0 0,-1 0 0,0-1 0,1 0 0,-1 0 0,1 0-1,5-2 1,-5 2-1,1-1 0,0 1-1,-1 0 1,1 0 0,-1 1 0,14 3-1,-19-4 1,26 12 4,-27-12-3,0 0 1,1 0-1,-1 0 0,1 0 0,-1 0 0,0 1 0,1-1 1,-1 0-1,0 0 0,1 0 0,-1 1 0,0-1 0,1 0 0,-1 0 1,0 1-1,0-1 0,1 0 0,-1 1 0,0-1 0,0 0 1,1 1-1,-1-1 0,0 0 0,0 1 0,0-1 0,0 0 0,0 1 1,0-1-1,1 0 0,-1 1 0,0-1 0,0 1 0,0-1 1,0 0-1,0 1 0,0-1 0,-1 1 0,1-1 0,0 0 0,0 1 1,0-1-1,0 0 0,0 1 0,0-1 0,-1 1 0,1-1 1,0 0-1,0 0 0,-1 1 0,1-1 0,0 0 0,0 1 0,-1-1 1,1 0-1,0 0 0,-1 1 0,0 0 0,0-1 0,0 1 0,1 0 0,-1 0 0,0 0 0,0 0 0,1 0 0,-1 0 0,1 0-1,-1 0 1,1 1 0,0-1 0,-1 0 0,1 0 0,0 0 0,0 0 0,0 3 0,0-3 0,-1 1 1,1 0-1,0 0 0,-1-1 1,1 1-1,-1 0 0,1-1 1,-1 1-1,0-1 0,0 1 1,1-1-1,-1 1 0,0-1 1,-2 2-1,-65 73 92,50-54-6,-40 39 0,58-60-76,-1 0 0,1-1 1,0 1-1,-1-1 0,0 1 0,1-1 0,-1 1 1,1-1-1,-1 0 0,0 1 0,1-1 0,-1 0 1,1 1-1,-1-1 0,0 0 0,0 0 0,1 0 0,-1 1 1,0-1-1,1 0 0,-1 0 0,0 0 0,0 0 1,1 0-1,-1 0 0,0-1 0,1 1 0,-1 0 0,0 0 1,1 0-1,-1-1 0,0 1 0,1 0 0,-1-1 1,0 1-1,1 0 0,-1-1 0,1 1 0,-1-1 0,1 1 1,-1-1-1,1 1 0,-1-1 0,1 0 0,-1 1 1,1-1-1,0 1 0,-1-1 0,1 0 0,0 1 1,0-1-1,-1 0 0,1 0 0,0 1 0,0-1 0,0-1 1,-8-54 109,7 39-297,-16-48-1726,11 47 1454</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36.233"/>
    </inkml:context>
    <inkml:brush xml:id="br0">
      <inkml:brushProperty name="width" value="0.05" units="cm"/>
      <inkml:brushProperty name="height" value="0.05" units="cm"/>
      <inkml:brushProperty name="color" value="#F6630D"/>
    </inkml:brush>
  </inkml:definitions>
  <inkml:trace contextRef="#ctx0" brushRef="#br0">1 86 6217,'3'-2'3137,"2"-1"56,16 1-2905,8 0 88,-3-3 104,7 0-8,2-6-128,3-2-104,11 2-152,-5-2-32,-5 4-32,1 4-48,-20 1-280,-1 4-184,-11 0-472,-4 4 536</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36.611"/>
    </inkml:context>
    <inkml:brush xml:id="br0">
      <inkml:brushProperty name="width" value="0.05" units="cm"/>
      <inkml:brushProperty name="height" value="0.05" units="cm"/>
      <inkml:brushProperty name="color" value="#F6630D"/>
    </inkml:brush>
  </inkml:definitions>
  <inkml:trace contextRef="#ctx0" brushRef="#br0">27 0 8658,'-25'3'3000,"25"5"-2799,-1-1-57,5 3-104,0 1-88,-2-7-321,6 4-335,-2-7 432</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37.021"/>
    </inkml:context>
    <inkml:brush xml:id="br0">
      <inkml:brushProperty name="width" value="0.05" units="cm"/>
      <inkml:brushProperty name="height" value="0.05" units="cm"/>
      <inkml:brushProperty name="color" value="#F6630D"/>
    </inkml:brush>
  </inkml:definitions>
  <inkml:trace contextRef="#ctx0" brushRef="#br0">209 6 7810,'20'-6'1592,"-14"11"-615,-19 23-252,0-5-660,8-14-47,1 1 1,-1-1-1,0 0 0,-1 0 1,0 0-1,-1-1 0,0 1 1,0-2-1,-1 1 0,-15 11 0,-8 1 23,22-15 11,1-1 0,0 1 0,1 0-1,-1 1 1,1 0 0,0 0 0,1 0-1,-1 1 1,1 0 0,1 0-1,-1 0 1,-5 12 0,64-41 1206,9 3-1223,-52 18-186,0-1-1,0-1 1,-1 0 0,1 0-1,-1-1 1,0 0 0,0-1-1,0 0 1,-1 0 0,1-1-1,8-7 1,-7 1-416</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37.398"/>
    </inkml:context>
    <inkml:brush xml:id="br0">
      <inkml:brushProperty name="width" value="0.05" units="cm"/>
      <inkml:brushProperty name="height" value="0.05" units="cm"/>
      <inkml:brushProperty name="color" value="#F6630D"/>
    </inkml:brush>
  </inkml:definitions>
  <inkml:trace contextRef="#ctx0" brushRef="#br0">113 0 7786,'0'5'2840,"-4"5"-2232,0 3-344,4 8 33,3 6-1,9 9 0,-1 3-48,-9 6-72,-4 0-64,3-3-72,-2-4-16,-1-10-80,2-5-64,-2-9-104,-3-5-96,1-8-224,0-3-329,-3-6 577</inkml:trace>
  <inkml:trace contextRef="#ctx0" brushRef="#br0" timeOffset="1">111 262 5129,'-2'-12'2617,"-2"7"407,-3 7-2432,7 7-103,1 3-97,-3 1-48,-2 4-48,-8 1-16,2-1-104,-4 3-24,3 3-80,3-1-40,-4 1-80,3-9-112,0-6-288,5 0-208,0-11 400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37.771"/>
    </inkml:context>
    <inkml:brush xml:id="br0">
      <inkml:brushProperty name="width" value="0.05" units="cm"/>
      <inkml:brushProperty name="height" value="0.05" units="cm"/>
      <inkml:brushProperty name="color" value="#F6630D"/>
    </inkml:brush>
  </inkml:definitions>
  <inkml:trace contextRef="#ctx0" brushRef="#br0">0 0 8106,'14'3'2848,"-1"0"-2480,0 1-248,1 4-16,-2-1-64,-4-2-8,-2 2-32,-1-2-40,-4-4-232,0 4-184,-6-3 272</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38.153"/>
    </inkml:context>
    <inkml:brush xml:id="br0">
      <inkml:brushProperty name="width" value="0.05" units="cm"/>
      <inkml:brushProperty name="height" value="0.05" units="cm"/>
      <inkml:brushProperty name="color" value="#F6630D"/>
    </inkml:brush>
  </inkml:definitions>
  <inkml:trace contextRef="#ctx0" brushRef="#br0">43 1 7194,'0'4'3359,"5"18"-3022,-5-18-297,-1 0 1,1 0-1,0-1 0,-1 1 0,0 0 0,0 0 0,0-1 0,-1 1 0,1-1 0,-1 1 0,0-1 0,0 0 0,0 0 1,-3 4-1,2-2-1,-1 0 1,2 0-1,-1 0 0,0 0 1,1 1-1,-2 5 1,2-4 39,1 1 0,0-1 0,0 0 0,0 1 1,1-1-1,1 12 0,-1-17-61,1 0 0,0 0 1,-1 0-1,1 0 0,0-1 0,0 1 0,0 0 1,0 0-1,0-1 0,0 1 0,1 0 1,-1-1-1,0 0 0,1 1 0,-1-1 1,1 0-1,0 0 0,-1 1 0,1-1 1,0 0-1,0-1 0,0 1 0,0 0 1,0-1-1,0 1 0,0-1 0,0 1 1,3-1-1,36 8 165,-27-4-219,1-1 0,1-1 0,-1-1 0,0 0 0,1 0-1,18-3 1,-34 2 21,1 0-1,-1 0 0,0 0 1,0 0-1,1 0 0,-1-1 1,0 1-1,0 0 0,0 0 0,1 0 1,-1 0-1,0 0 0,0-1 1,0 1-1,0 0 0,0 0 1,1 0-1,-1-1 0,0 1 0,0 0 1,0 0-1,0 0 0,0-1 1,0 1-1,0 0 0,0 0 1,0 0-1,0-1 0,0 1 1,0 0-1,0 0 0,0-1 0,0 1 1,0 0-1,0 0 0,0-1 1,0 1-1,0 0 0,0 0 1,0 0-1,0-1 0,0 1 0,0 0 1,-1 0-1,1 0 0,0-1 1,0 1-1,0 0 0,0 0 1,0 0-1,-1-1 0,-5-14-202</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38.522"/>
    </inkml:context>
    <inkml:brush xml:id="br0">
      <inkml:brushProperty name="width" value="0.05" units="cm"/>
      <inkml:brushProperty name="height" value="0.05" units="cm"/>
      <inkml:brushProperty name="color" value="#F6630D"/>
    </inkml:brush>
  </inkml:definitions>
  <inkml:trace contextRef="#ctx0" brushRef="#br0">257 40 6081,'-7'-12'885,"-9"-12"55,12 21 261,4 12 1264,1-4-2317,-1 0 1,0 0-1,0 1 1,-1-1-1,1 0 1,-1 0-1,0 1 1,-1-1-1,1 0 1,-3 5 0,-26 54 127,17-37-186,0 11-58,11-30-100,0 0-1,0-1 1,-1 1 0,-1-1-1,1 1 1,-7 9-1,9-17 27,1 1 0,-1-1 0,1 1 0,-1-1 0,1 1 0,-1-1 0,0 0 0,1 1 0,-1-1 0,1 0 0,-1 0 0,0 1 0,1-1 0,-1 0 0,0 0 0,1 0 0,-1 0 0,0 0 0,0 0 0,1 0 0,-1 0 0,0 0 0,1 0 0,-1 0 0,0 0 0,1-1 0,-2 1 0,-12-7-297</inkml:trace>
  <inkml:trace contextRef="#ctx0" brushRef="#br0" timeOffset="1">0 32 8370,'0'-1'3032,"6"2"-2527,1-1-177,9 3-64,2 2-24,6-3-32,2 0-40,8-1-112,2-1-48,-3-1-288,2-3-256,-12-10 336</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51.561"/>
    </inkml:context>
    <inkml:brush xml:id="br0">
      <inkml:brushProperty name="width" value="0.025" units="cm"/>
      <inkml:brushProperty name="height" value="0.025" units="cm"/>
      <inkml:brushProperty name="color" value="#00A0D7"/>
    </inkml:brush>
  </inkml:definitions>
  <inkml:trace contextRef="#ctx0" brushRef="#br0">9 58 7914,'17'-39'2566,"-15"37"-2454,0 1 0,0-1 0,0 0 0,1 1 0,-1-1 1,1 1-1,-1-1 0,1 1 0,-1 0 0,1 0 0,0 0 1,-1 1-1,1-1 0,0 1 0,0-1 0,0 1 0,-1 0 1,1 0-1,0 0 0,5 1 0,4-1 97,-12 0-214,0 0 0,1 0 0,-1 0-1,0 0 1,0-1 0,1 1 0,-1 0 0,0 0 0,1 0-1,-1 0 1,0 0 0,0 0 0,1 0 0,-1 0 0,0 0-1,1 0 1,-1 0 0,0 0 0,0 0 0,1 1 0,-1-1-1,0 0 1,0 0 0,1 0 0,-1 0 0,0 0 0,0 1-1,1-1 1,-1 0 0,0 0 0,0 0 0,0 0 0,1 1-1,-1-1 1,0 0 0,0 0 0,0 1 0,0-1 0,0 0-1,1 0 1,-1 1 0,0-1 0,-8 13-641,-17 10-845,11-17 988,-19 8 754,32-13-151,0-1 0,-1 1-1,1-1 1,0 1 0,0 0 0,0-1 0,0 1 0,0 0-1,1 0 1,-1 0 0,0 0 0,0 0 0,0 0 0,1 0-1,-1 0 1,0 0 0,1 0 0,-1 0 0,1 0 0,-1 1-1,2-1-72,-1-1 0,1 1-1,-1-1 1,1 1 0,0-1-1,-1 0 1,1 1 0,0-1-1,-1 0 1,1 1 0,0-1-1,-1 0 1,1 0 0,0 0-1,0 0 1,-1 0-1,1 0 1,0 0 0,0 0-1,-1 0 1,1 0 0,0 0-1,0 0 1,-1 0 0,1 0-1,1-1 1,27-5-55,-26 5 79,-3 2-53,0-1 0,-1 0-1,1 0 1,0 1 0,0-1 0,0 0-1,-1 0 1,1 1 0,0-1-1,0 0 1,0 1 0,0-1 0,0 0-1,0 1 1,0-1 0,0 0 0,-1 1-1,1-1 1,0 0 0,1 1 0,-1-1-1,0 0 1,0 1 0,0-1-1,0 0 1,0 1 0,0-1 0,0 0-1,0 1 1,1-1 0,-1 0 0,0 1-1,0-1 1,0 0 0,1 0-1,-1 1 1,0-1 0,0 0 0,1 0-1,-1 0 1,0 1 0,0-1 0,1 0-1,-1 0 1,0 0 0,1 0-1,-1 1 1,0-1 0,1 0 0,-1 0-1,0 0 1,1 0 0,-1 0 0,0 0-1,1 0 1,-1 0 0,0 0 0,1 0-1,-1 0 1,0 0 0,1 0-1,-1-1 1,0 1 0,1 0 0,-1 0-1,0 0 1,1 0 0,-1-1 0,0 1-1,-23 33-18,4-7 265,19-25-241,0-1 0,0 0 0,1 1 0,-1-1 0,0 0 0,0 1 0,0-1 0,0 0 0,1 1 0,-1-1 0,0 0 0,0 1 0,1-1 1,-1 0-1,0 0 0,0 1 0,1-1 0,-1 0 0,0 0 0,1 0 0,-1 1 0,0-1 0,1 0 0,-1 0 0,0 0 0,1 0 0,-1 0 0,1 0 0,-1 0 0,0 1 0,1-1 0,-1 0 0,0 0 0,1-1 0,-1 1 0,1 0 0,-1 0 0,0 0 0,1 0 0,25-4 11,-3 1-13,-22 4-5,0 0 0,-1 0 1,1 1-1,0-1 0,0 0 0,-1 1 0,1-1 0,0 0 1,-1 1-1,0-1 0,1 1 0,-1-1 0,0 1 0,1-1 0,-1 1 1,0-1-1,0 1 0,0-1 0,-1 1 0,1-1 0,0 0 0,0 1 1,-1-1-1,1 1 0,-1-1 0,1 0 0,-1 1 0,0-1 0,-1 2 1,-20 44 353,20-44-230,0 1 0,0-1 0,0 0 0,0 0 0,0-1 0,-1 1 0,1 0 0,-1-1 0,0 0 0,-4 4 0,6-6-94,1 0 0,-1 0 0,1 0 0,-1 0-1,0 0 1,1 0 0,-1 0 0,1 0 0,-1 0-1,1 0 1,-1 0 0,1 0 0,-1 0 0,1 0-1,-1 0 1,1-1 0,-1 1 0,1 0 0,0 0 0,-1-1-1,1 1 1,-1 0 0,1-1 0,0 1 0,-1 0-1,1-1 1,-1 1 0,-11-26 146,1-51-2915,9 67 2359</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38.918"/>
    </inkml:context>
    <inkml:brush xml:id="br0">
      <inkml:brushProperty name="width" value="0.05" units="cm"/>
      <inkml:brushProperty name="height" value="0.05" units="cm"/>
      <inkml:brushProperty name="color" value="#F6630D"/>
    </inkml:brush>
  </inkml:definitions>
  <inkml:trace contextRef="#ctx0" brushRef="#br0">6 1 8066,'4'27'3637,"-3"15"-3345,-7 61 1,4-90-346,-1 14 374,11-24-18,10-10 14,19-14 20,-23 14-331,1-1 0,-2 0-1,1-1 1,-1-1 0,0 0 0,-1 0 0,18-21 0,-20 23-396,-10 8 371,0 0 0,0 0 0,0 0 1,0 0-1,1 0 0,-1 0 0,0 0 0,0 0 0,0 0 1,1 0-1,-1 0 0,0 0 0,0 0 0,0 0 0,0-1 1,1 1-1,-1 0 0,0 0 0,0 0 0,0 0 0,0 0 1,0-1-1,0 1 0,0 0 0,1 0 0,-1 0 0,0 0 1,0-1-1,0 1 0,0 0 0,0 0 0,0 0 1,0-1-1,0 1 0,0 0 0,0 0 0,0 0 0,0 0 1,0-1-1,0 1 0,0 0 0,0 0 0,0 0 0,0-1 1,0 1-1,0 0 0,0 0 0,-1 0 0,1 0 0,0-1 1,0 1-1,0 0 0,0 0 0,0 0 0,0 0 1,0 0-1,-1-1 0,1 1 0,0 0 0,0 0 0,-1 0 1,2 2-319</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39.306"/>
    </inkml:context>
    <inkml:brush xml:id="br0">
      <inkml:brushProperty name="width" value="0.05" units="cm"/>
      <inkml:brushProperty name="height" value="0.05" units="cm"/>
      <inkml:brushProperty name="color" value="#F6630D"/>
    </inkml:brush>
  </inkml:definitions>
  <inkml:trace contextRef="#ctx0" brushRef="#br0">176 0 7322,'-20'42'2408,"19"-41"-2343,1 1 0,-1-1 0,1 1-1,0-1 1,-1 1 0,1-1 0,0 1 0,0-1 0,0 1-1,0-1 1,1 1 0,-1-1 0,0 1 0,1-1 0,-1 1-1,1-1 1,-1 0 0,1 1 0,-1-1 0,1 0 0,0 1-1,0-1 1,1 1 0,-1-1-22,0 0-1,-1 1 1,1-1 0,0 0-1,-1 0 1,1 0-1,-1 1 1,1-1 0,-1 0-1,1 0 1,-1 1 0,0-1-1,0 0 1,1 1-1,-1-1 1,0 1 0,0-1-1,0 0 1,-1 1 0,1 1-1,-27 95 1528,22-90-1547,0 0 1,0 0-1,-1-1 1,0 0-1,0 0 1,0 0-1,-13 9 1,-25 28-24,42-41 5,-11 10-289,12-13 246,0 0-1,1 0 1,-1 0-1,0 0 0,1 0 1,-1 0-1,0-1 1,1 1-1,-1 0 0,0 0 1,1 0-1,-1-1 1,1 1-1,-1 0 1,1-1-1,-1 1 0,0 0 1,1-1-1,-1 1 1,1-1-1,0 1 0,-1-1 1,1 1-1,-1-1 1,1 1-1,0-1 0,-1 0 1,1 1-1,0-1 1,-1-1-1,-6-12-366</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39.646"/>
    </inkml:context>
    <inkml:brush xml:id="br0">
      <inkml:brushProperty name="width" value="0.05" units="cm"/>
      <inkml:brushProperty name="height" value="0.05" units="cm"/>
      <inkml:brushProperty name="color" value="#F6630D"/>
    </inkml:brush>
  </inkml:definitions>
  <inkml:trace contextRef="#ctx0" brushRef="#br0">1 1 7626,'3'3'403,"1"0"0,-1 0 0,0 0 0,0 1 0,0 0 0,-1-1 0,1 1 0,-1 0 0,0 0 0,0 0 0,2 6 0,-2-5-325,0 1 0,1-1 0,-1 0 0,1 0 0,0-1 0,0 1 0,1-1 0,5 6 0,63 38 842,-59-42-768,-1 1 0,0 1 0,0 0 0,-1 1 0,0 0 0,0 1 0,-1 0-1,0 1 1,8 12 0,-14-18-204,1 5-136,1-1 1,0 0 0,1 0-1,0-1 1,1 0 0,0 0 0,15 12-1,-14-13-373</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40.616"/>
    </inkml:context>
    <inkml:brush xml:id="br0">
      <inkml:brushProperty name="width" value="0.05" units="cm"/>
      <inkml:brushProperty name="height" value="0.05" units="cm"/>
      <inkml:brushProperty name="color" value="#F6630D"/>
    </inkml:brush>
  </inkml:definitions>
  <inkml:trace contextRef="#ctx0" brushRef="#br0">1 75 8402,'4'-28'3305,"0"19"-1921,7 5-1200,-1-3-40,7 3-48,8 6-16,-4-6-56,6 4 8,-10-4-16,0 1-8,-1 0-144,-7-4-128,-1 8-408,-9-6 408</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41.157"/>
    </inkml:context>
    <inkml:brush xml:id="br0">
      <inkml:brushProperty name="width" value="0.05" units="cm"/>
      <inkml:brushProperty name="height" value="0.05" units="cm"/>
      <inkml:brushProperty name="color" value="#F6630D"/>
    </inkml:brush>
  </inkml:definitions>
  <inkml:trace contextRef="#ctx0" brushRef="#br0">187 39 8026,'-7'-18'923,"-3"-3"857,7 47-562,2 67-364,21 162 0,-19-234-730,0-1 0,-1 1 1,-1-1-1,0 1 0,-2 0 0,-7 26 0,9-45-78,1 0-1,0 0 0,-1 0 0,0 0 0,0 0 0,1 0 0,-1 0 0,0 0 1,0 0-1,-1-1 0,1 1 0,0 0 0,-2 1 0,2-3-39,0 1 0,1-1 0,-1 0 0,0 1 0,1-1 0,-1 0 0,0 0 0,1 0-1,-1 1 1,0-1 0,0 0 0,1 0 0,-1 0 0,0 0 0,1 0 0,-1 0 0,0-1 0,0 1 0,1 0 0,-1 0 0,0 0 0,1-1-1,-1 1 1,-1-1 0,-3-3-117,-1-1 0,1 1 0,0-1 0,0 0 0,1 0 0,-5-7 0,0 1-238,6 7 261,-52-69-1705,51 66 1800,-1 1-1,1-1 0,1 0 0,-1 0 1,1-1-1,1 1 0,-1-1 0,1 0 1,-1-10-1,3 18 32,0-1-1,0 0 1,1 1 0,-1-1-1,0 0 1,1 1 0,-1-1 0,0 1-1,1-1 1,-1 0 0,1 1-1,-1-1 1,0 1 0,1-1-1,-1 1 1,1 0 0,0-1 0,-1 1-1,1-1 1,-1 1 0,1 0-1,0 0 1,-1-1 0,1 1-1,0 0 1,-1 0 0,1 0-1,0-1 1,-1 1 0,1 0 0,0 0-1,33-2 460,-15 0-290,126-27-791,-115 24 309</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41.640"/>
    </inkml:context>
    <inkml:brush xml:id="br0">
      <inkml:brushProperty name="width" value="0.05" units="cm"/>
      <inkml:brushProperty name="height" value="0.05" units="cm"/>
      <inkml:brushProperty name="color" value="#F6630D"/>
    </inkml:brush>
  </inkml:definitions>
  <inkml:trace contextRef="#ctx0" brushRef="#br0">1 82 8922,'17'-51'3058,"-16"49"-2967,0 0-1,0 0 1,0 1 0,0-1-1,0 0 1,1 0 0,-1 1-1,0-1 1,1 1 0,-1-1 0,1 1-1,-1 0 1,1-1 0,0 1-1,0 0 1,0 0 0,0 0-1,-1 0 1,1 1 0,0-1 0,0 1-1,0-1 1,1 1 0,1-1-1,48 3-82,-44-1 128,-2 0-133,1 0 1,-1 0-1,1 1 0,-1 0 0,0 1 0,0-1 1,0 1-1,0 0 0,0 0 0,-1 1 0,1 0 1,6 6-1,-11-9-4,0 0-1,1 1 1,-1-1 0,0 1-1,0-1 1,0 1 0,0 0-1,0 0 1,0-1 0,-1 1-1,1 0 1,-1 0 0,1 0-1,-1 0 1,1 0 0,-1 0-1,0-1 1,0 4 0,-1-3 0,1 1 1,-1 0 0,0-1 0,0 1-1,0-1 1,-1 1 0,1-1-1,0 0 1,-1 0 0,0 1 0,1-1-1,-1 0 1,0 0 0,0-1 0,0 1-1,-4 3 1,-160 109 327,164-110 234,10-3-221,27-4-120,44-12-188,13-14-534,-91 29 453,0 0 1,0 0-1,0 0 1,-1-1 0,1 1-1,0 0 1,0 0-1,0-1 1,-1 1 0,1-1-1,0 1 1,-1-1-1,1 1 1,0-1 0,-1 1-1,1-1 1,-1 0-1,1 1 1,-1-1 0,1 0-1,-1 1 1,0-1-1,1 0 1,-1 0 0,1 0-1,-3-28-2234,-7 5 1590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42.027"/>
    </inkml:context>
    <inkml:brush xml:id="br0">
      <inkml:brushProperty name="width" value="0.05" units="cm"/>
      <inkml:brushProperty name="height" value="0.05" units="cm"/>
      <inkml:brushProperty name="color" value="#F6630D"/>
    </inkml:brush>
  </inkml:definitions>
  <inkml:trace contextRef="#ctx0" brushRef="#br0">79 1 7970,'5'96'4909,"-2"-65"-4507,-1 0-1,-3 44 0,-43 168 1213,23-144-1482,18-85-131,3-11-26,0 0 0,-1 0 0,1 0 0,-1 0 0,0 0 1,0 0-1,0 0 0,-3 5 0,3-9-81,0 0 1,0 0-1,0 0 0,0 0 0,1 0 1,-1 0-1,0 0 0,1-1 1,-1 1-1,1 0 0,-1 0 1,1-1-1,-1 1 0,1 0 0,0-1 1,0 1-1,0 0 0,0-2 1,-1-21-370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42.374"/>
    </inkml:context>
    <inkml:brush xml:id="br0">
      <inkml:brushProperty name="width" value="0.05" units="cm"/>
      <inkml:brushProperty name="height" value="0.05" units="cm"/>
      <inkml:brushProperty name="color" value="#F6630D"/>
    </inkml:brush>
  </inkml:definitions>
  <inkml:trace contextRef="#ctx0" brushRef="#br0">0 39 8954,'15'-5'3233,"2"1"-2713,7 4-40,4 0-56,-5 0-40,7 3-96,-9-3-88,2 4-104,3 1-24,-11-2-56,0-1 0,-6-1-104,-2-1-144,-4-5-216,-1-2-120,-2-3-328,-1-1 696,-3-3 56</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42.743"/>
    </inkml:context>
    <inkml:brush xml:id="br0">
      <inkml:brushProperty name="width" value="0.05" units="cm"/>
      <inkml:brushProperty name="height" value="0.05" units="cm"/>
      <inkml:brushProperty name="color" value="#F6630D"/>
    </inkml:brush>
  </inkml:definitions>
  <inkml:trace contextRef="#ctx0" brushRef="#br0">63 22 7802,'-3'-3'102,"2"1"163,-1 0 0,0 0 0,0 1 1,1-1-1,-1 0 0,0 1 0,0-1 0,-1 1 0,1 0 0,-4-2 0,5 4-156,0-1-1,0 1 0,0 0 0,0-1 0,1 1 0,-1 0 0,0 0 0,0 0 0,1 0 0,-1-1 0,0 1 0,1 0 0,-1 0 0,1 0 0,-1 0 0,1 1 0,0-1 0,0 0 0,-1 0 0,1 0 0,0 0 0,0 0 0,0 0 0,0 0 0,0 0 1,0 1-1,1 1 0,-2 5 156,1 1 0,0-1 1,1 0-1,0 1 0,2 9 0,3 20-112,-6-35-278,-1 0 0,1 0 0,-1 0 0,1 0 0,-1 1 0,0-1 0,0 0 0,-1-1-1,1 1 1,0 0 0,-1 0 0,0 0 0,0-1 0,0 1 0,0-1 0,0 0 0,-3 3 0,-2-6 311</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43.086"/>
    </inkml:context>
    <inkml:brush xml:id="br0">
      <inkml:brushProperty name="width" value="0.05" units="cm"/>
      <inkml:brushProperty name="height" value="0.05" units="cm"/>
      <inkml:brushProperty name="color" value="#F6630D"/>
    </inkml:brush>
  </inkml:definitions>
  <inkml:trace contextRef="#ctx0" brushRef="#br0">26 3 7626,'-22'-1'2152,"27"7"-279,-3-5-1774,0 1 0,0-1 1,-1 1-1,1 0 0,0 0 1,-1-1-1,1 1 0,-1 0 1,0 0-1,0 0 0,1 1 1,-1-1-1,-1 0 0,1 0 1,1 4-1,-1 4-45,1 1-1,-2-1 0,0 1 1,0-1-1,-1 1 0,-2 13 1,3-24-58,0 0 0,0 1 1,0-1-1,0 0 0,0 0 1,0 1-1,0-1 0,0 0 1,0 0-1,-1 1 0,1-1 0,0 0 1,0 0-1,0 0 0,0 1 1,0-1-1,-1 0 0,1 0 1,0 0-1,0 1 0,0-1 1,-1 0-1,1 0 0,0 0 1,0 0-1,0 0 0,-1 0 1,1 1-1,0-1 0,0 0 1,-1 0-1,1 0 0,0 0 1,0 0-1,-1 0 0,1 0 1,0 0-1,0 0 0,-1 0 1,1 0-1,0 0 0,-1 0 1,-9-11-65,-3-18 36,13 25 43,1 1-1,-1 0 1,1-1-1,-1 1 1,1 0-1,0-1 1,0 1 0,1 0-1,-1 0 1,1 0-1,-1 0 1,1 0-1,0 0 1,0 0-1,0 1 1,1-1-1,-1 1 1,0-1 0,1 1-1,0 0 1,-1 0-1,1 0 1,0 0-1,0 1 1,0-1-1,4 0 1,2-2 38,0 0 1,0 1 0,0 1-1,1-1 1,-1 1-1,1 1 1,-1 0-1,13 0 1,-21 1-50,0 0 1,0 0-1,0 0 1,0 0-1,0 0 1,0 0-1,0 1 0,0-1 1,0 0-1,0 0 1,0 1-1,0-1 1,0 1-1,-1-1 0,1 1 1,0-1-1,0 1 1,0-1-1,-1 1 1,1 0-1,0-1 0,-1 1 1,1 0-1,-1 0 1,1 0-1,0-1 1,-1 1-1,0 0 0,1 0 1,-1 0-1,0 0 1,1 0-1,-1 0 0,0 0 1,0 0-1,0 0 1,0 0-1,0 0 1,0 0-1,0 0 0,0 0 1,0 0-1,0 0 1,0 0-1,-1-1 1,1 1-1,0 0 0,-1 0 1,1 0-1,-1 1 1,-1 3 1,0 0 0,-1 0 0,1-1 0,-1 1-1,0 0 1,0-1 0,-7 8 0,-10 6 33,7-5 163,0-2 0,0 0 0,-1 0 0,-19 10 0,43-23 557,-7 2-736,0 0-1,0-1 1,0 1-1,0-1 1,0 0-1,0 0 1,-1 0-1,1 0 0,0-1 1,2-1-1,117-81-1955,-114 79 1474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51.907"/>
    </inkml:context>
    <inkml:brush xml:id="br0">
      <inkml:brushProperty name="width" value="0.025" units="cm"/>
      <inkml:brushProperty name="height" value="0.025" units="cm"/>
      <inkml:brushProperty name="color" value="#00A0D7"/>
    </inkml:brush>
  </inkml:definitions>
  <inkml:trace contextRef="#ctx0" brushRef="#br0">1 39 8794,'53'-4'5139,"29"-14"-3869,-13 3-968,-51 13-309,-16 4-852,-27 3-1432,15-7 1874</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43.539"/>
    </inkml:context>
    <inkml:brush xml:id="br0">
      <inkml:brushProperty name="width" value="0.05" units="cm"/>
      <inkml:brushProperty name="height" value="0.05" units="cm"/>
      <inkml:brushProperty name="color" value="#F6630D"/>
    </inkml:brush>
  </inkml:definitions>
  <inkml:trace contextRef="#ctx0" brushRef="#br0">133 47 8082,'5'-32'1873,"-2"17"293,-5 36-1226,1-13-850,-1 0 0,-1 0 0,0 0 0,0 0 0,0 0-1,-10 14 1,-10 25 60,20-39-135,0 1 0,-1-1 0,0 0 0,0-1 0,-10 13-1,12-17-5,0 0 0,-1 0-1,1 0 1,-1-1 0,1 1-1,-1-1 1,0 0 0,0 0-1,0 0 1,-1 0-1,1 0 1,0-1 0,-1 0-1,1 1 1,-1-1 0,-5 0-1,39-32 484,-28 28-474,1 0-1,-1 1 0,1 0 1,0-1-1,0 1 0,0 0 1,0 0-1,0 1 0,0-1 1,1 1-1,-1-1 0,1 1 1,-1 0-1,1 1 0,4-2 1,-7 3-16,0-1 0,-1 1 1,1 0-1,0-1 0,0 1 1,-1 0-1,1-1 0,0 1 0,-1 0 1,1 0-1,-1 0 0,1 0 1,-1 0-1,0-1 0,1 1 0,-1 0 1,0 0-1,0 0 0,1 0 1,-1 0-1,0 2 0,4 30 51,-3-20-5,0-3 13,-1 0 0,0 1 0,0-1 0,-1 1 0,-1-1 0,1 0 0,-2 0 0,1 0 0,-7 15 1,4-10 12,0 0 1,1 1-1,-1 16 1,8-11-568,-8-41-1557,-5 1 1602</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43.908"/>
    </inkml:context>
    <inkml:brush xml:id="br0">
      <inkml:brushProperty name="width" value="0.05" units="cm"/>
      <inkml:brushProperty name="height" value="0.05" units="cm"/>
      <inkml:brushProperty name="color" value="#F6630D"/>
    </inkml:brush>
  </inkml:definitions>
  <inkml:trace contextRef="#ctx0" brushRef="#br0">0 29 9162,'2'-3'218,"-1"1"-1,1 0 1,0 0-1,0 0 1,0 0 0,0 0-1,0 0 1,1 1 0,-1-1-1,1 1 1,-1-1 0,1 1-1,-1 0 1,1 0-1,5-1 1,-2 2-128,1-1 0,-1 2-1,0-1 1,1 1 0,-1 0-1,10 2 1,15-1 82,-30-3-141,0 1 0,0 0 1,0 0-1,0 0 0,0 0 0,-1 0 0,1 0 0,0 0 1,0 0-1,0 0 0,0 0 0,0 1 0,0-1 0,0 0 0,-1 0 1,1 1-1,0-1 0,0 1 0,1 0 0,-1 1 11,0 0 0,0 1 1,0-1-1,0 1 0,0-1 0,0 1 0,-1-1 0,1 1 0,-1-1 0,0 1 0,0 3 0,3 63 581,-9 119-1,2-124-552,3-47-122,2-9-77,-1 0-1,-1-1 0,1 1 0,-1 0 0,0-1 0,-1 1 0,0 0 1,0-1-1,-1 0 0,-4 10 0,-2-15-735,0-7 334</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44.242"/>
    </inkml:context>
    <inkml:brush xml:id="br0">
      <inkml:brushProperty name="width" value="0.05" units="cm"/>
      <inkml:brushProperty name="height" value="0.05" units="cm"/>
      <inkml:brushProperty name="color" value="#F6630D"/>
    </inkml:brush>
  </inkml:definitions>
  <inkml:trace contextRef="#ctx0" brushRef="#br0">47 29 8930,'-47'-18'3193,"49"21"-2625,3-2-264,7 3 80,1-3 24,0-2 24,5 0-160,3-2-112,-5 0-80,-1 2-32,-3-2-72,-1 2-160,-4-1-296,-2-3 3193</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44.656"/>
    </inkml:context>
    <inkml:brush xml:id="br0">
      <inkml:brushProperty name="width" value="0.05" units="cm"/>
      <inkml:brushProperty name="height" value="0.05" units="cm"/>
      <inkml:brushProperty name="color" value="#F6630D"/>
    </inkml:brush>
  </inkml:definitions>
  <inkml:trace contextRef="#ctx0" brushRef="#br0">8 470 7682,'-7'7'3088,"7"-4"-1927,3 3-681,1-5-248,5 4-88,6-2-80,-1-3-24,7 0-16,-3-7-8,-3-5-112,0 0-104,-6-4 2608,3 3-1896</inkml:trace>
  <inkml:trace contextRef="#ctx0" brushRef="#br0" timeOffset="1">227 1 8010,'2'0'3392,"0"2"-1495,4 10-1337,-6-1 8,0 9 16,-3-2-16,-2 7-168,5 6-112,-9 5-151,0 1-65,-1 0-152,-2-2-153,1-9-463,1-5-160,1-7-448,-1-9 736</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45.037"/>
    </inkml:context>
    <inkml:brush xml:id="br0">
      <inkml:brushProperty name="width" value="0.05" units="cm"/>
      <inkml:brushProperty name="height" value="0.05" units="cm"/>
      <inkml:brushProperty name="color" value="#F6630D"/>
    </inkml:brush>
  </inkml:definitions>
  <inkml:trace contextRef="#ctx0" brushRef="#br0">137 38 9050,'30'-12'3276,"19"-1"-2666,1 0-514,-49 13-77,0 0 0,-1 0-1,1 0 1,0 0 0,0 0 0,0 0 0,0 1-1,-1-1 1,1 0 0,0 0 0,0 1 0,0-1-1,-1 0 1,1 1 0,0-1 0,0 1-1,-1-1 1,1 1 0,0-1 0,-1 1 0,1 0-1,-1-1 1,1 1 0,-1 0 0,1-1-1,-1 1 1,1 0 0,-1 0 0,0 0 0,0-1-1,1 1 1,-1 0 0,0 0 0,0 0 0,0 0-1,0-1 1,0 1 0,0 0 0,0 0-1,0 0 1,0 0 0,0 1 0,0 50 448,0-43-391,-2 121 358,-11 192 1158,7-301-1282,6-21-301,-1 1 1,1-1 0,0 0-1,-1 0 1,1 1 0,-1-1-1,1 0 1,0 0 0,-1 0-1,1 0 1,0 1 0,-1-1-1,1 0 1,-1 0 0,1 0-1,-1 0 1,1 0 0,0 0-1,-1 0 1,1 0-1,-1 0 1,1 0 0,0 0-1,-1 0 1,1-1 0,-1 1-1,1 0 1,-1 0 0,-29-28 324,17 14-343,-16-10-378,-1 1 0,-1 1 0,-35-18 1,33 20-1185,20 11 517,5-4 561</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45.417"/>
    </inkml:context>
    <inkml:brush xml:id="br0">
      <inkml:brushProperty name="width" value="0.05" units="cm"/>
      <inkml:brushProperty name="height" value="0.05" units="cm"/>
      <inkml:brushProperty name="color" value="#F6630D"/>
    </inkml:brush>
  </inkml:definitions>
  <inkml:trace contextRef="#ctx0" brushRef="#br0">0 2 9778,'18'0'3465,"-9"-2"-2961,6 4-264,5 2-8,-9-1-128,9 5-40,-13-1-328,0-1-192,-2-3-872,0-1 816</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46.741"/>
    </inkml:context>
    <inkml:brush xml:id="br0">
      <inkml:brushProperty name="width" value="0.05" units="cm"/>
      <inkml:brushProperty name="height" value="0.05" units="cm"/>
      <inkml:brushProperty name="color" value="#F6630D"/>
    </inkml:brush>
  </inkml:definitions>
  <inkml:trace contextRef="#ctx0" brushRef="#br0">49 31 7050,'-6'-6'848,"4"4"-650,1 1-1,0 0 1,-1 0-1,1 0 1,0-1-1,0 1 1,0-1-1,0 1 1,0-1-1,0 1 1,1-1-1,-1 1 1,0-1-1,0-3 1,8 67 1671,-5-51-1751,0-1 1,-1 1-1,0 0 1,-1 0-1,0 0 1,-1 0-1,-2 15 1,-22 113 561,20-130-825,5-9 116,-1 0 0,1 0 0,0 0 0,0 0 0,-1-1 1,1 1-1,0 0 0,0 0 0,-1 0 0,1 0 0,0-1 0,0 1 0,-1 0 0,1 0 0,0-1 0,0 1 0,0 0 0,0 0 1,-1-1-1,1 1 0,0 0 0,0-1 0,0 1 0,0 0 0,0-1 0,0 1 0,0 0 0,0 0 0,0-1 0,0 1 1,0 0-1,0-1 0,0 1 0,0 0 0,0-1 0,0 1 0,0 0 0,0-1 0,1 1 0,-1 0 0,0 0 0,0-1 0,0-11-337</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47.225"/>
    </inkml:context>
    <inkml:brush xml:id="br0">
      <inkml:brushProperty name="width" value="0.05" units="cm"/>
      <inkml:brushProperty name="height" value="0.05" units="cm"/>
      <inkml:brushProperty name="color" value="#F6630D"/>
    </inkml:brush>
  </inkml:definitions>
  <inkml:trace contextRef="#ctx0" brushRef="#br0">0 41 9018,'3'-3'314,"1"1"1,-1 0-1,0-1 1,1 1-1,-1 0 1,1 0-1,0 1 1,0-1-1,0 1 0,0 0 1,5-1-1,53-6-278,-35 5 370,-21 2-384,5-1 35,0 0 1,0 1 0,0 1 0,0 0-1,20 2 1,-28-1-37,0 0 0,-1-1 0,1 1 0,-1 0 0,1 0 1,-1 0-1,0 1 0,1-1 0,-1 0 0,0 1 0,0 0 0,0-1 0,0 1 0,0 0 0,-1 0 0,1 0 0,0 0 0,-1 0 0,0 1 0,1-1 0,-1 0 0,0 1 1,0-1-1,0 1 0,0-1 0,-1 1 0,1-1 0,-1 1 0,0 0 0,1-1 0,-1 4 0,-1 18 92,0-1 0,-2 1 0,0-1 0,-11 37 0,8-38-31,1 0 0,1 1 1,0-1-1,2 1 1,2 41-1,3 15 2,-3-57-2,1-1 1,0 1-1,2-1 1,0 0-1,11 35 1,-14-56-68,0 0 0,0 0 0,0 0 0,-1 0 0,1 0 0,0 0 1,0 0-1,0 0 0,0 0 0,0 0 0,0 0 0,0 0 0,0-1 0,0 1 0,0 0 1,0 0-1,0 0 0,-1 0 0,1 0 0,0 0 0,0 0 0,0 0 0,0 0 1,0 0-1,0 1 0,0-1 0,0 0 0,0 0 0,0 0 0,0 0 0,-1 0 0,1 0 1,0 0-1,0 0 0,0 0 0,0 0 0,0 0 0,0 0 0,0 0 0,0 0 0,0 0 1,0 0-1,0 0 0,0 0 0,0 1 0,0-1 0,0 0 0,-13-12 175,-13-19-228,-117-208-4507,127 204 4031</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47.625"/>
    </inkml:context>
    <inkml:brush xml:id="br0">
      <inkml:brushProperty name="width" value="0.05" units="cm"/>
      <inkml:brushProperty name="height" value="0.05" units="cm"/>
      <inkml:brushProperty name="color" value="#F6630D"/>
    </inkml:brush>
  </inkml:definitions>
  <inkml:trace contextRef="#ctx0" brushRef="#br0">137 0 8514,'4'18'1195,"-1"-1"1,-1 0-1,0 36 0,-4-23-1034,-1-1-1,-1 1 1,-1-1-1,-2 0 1,-1 0 0,-18 43-1,22-62-195,-1 1-1,0 0 1,0-1-1,-1 0 1,-1-1-1,0 1 1,0-1-1,-1 0 1,0-1 0,0 0-1,-14 9 1,22-21-1086,1-4 803</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48.020"/>
    </inkml:context>
    <inkml:brush xml:id="br0">
      <inkml:brushProperty name="width" value="0.05" units="cm"/>
      <inkml:brushProperty name="height" value="0.05" units="cm"/>
      <inkml:brushProperty name="color" value="#F6630D"/>
    </inkml:brush>
  </inkml:definitions>
  <inkml:trace contextRef="#ctx0" brushRef="#br0">0 1 8130,'10'5'3080,"1"2"-2255,4 6-337,3 1 24,-3 4-120,1 0-80,-4-3-176,0-2-176,1-5-424,0-2-16,-10-6 216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07.408"/>
    </inkml:context>
    <inkml:brush xml:id="br0">
      <inkml:brushProperty name="width" value="0.025" units="cm"/>
      <inkml:brushProperty name="height" value="0.025" units="cm"/>
      <inkml:brushProperty name="color" value="#00A0D7"/>
    </inkml:brush>
  </inkml:definitions>
  <inkml:trace contextRef="#ctx0" brushRef="#br0">0 190 8450,'3'0'301,"0"-1"0,-1 0 0,1 0 0,-1 0 0,0 0 0,1-1 0,-1 1 0,0 0 0,0-1 0,0 0 0,0 0 0,0 1 0,0-1 1,0 0-1,-1 0 0,1-1 0,1-1 0,25-25 433,-14 22-552,-1 0 0,1 0 0,24-7 0,32-16 32,-31 11-159,-30 15-115,0 0 1,0-1-1,0 0 1,0 0 0,8-8-1,-17 13 39,1 0-1,-1 0 0,0 0 0,0 0 1,0 0-1,1 0 0,-1-1 1,0 1-1,0 0 0,0 0 0,0 0 1,1 0-1,-1 0 0,0-1 0,0 1 1,0 0-1,0 0 0,0 0 1,0 0-1,1-1 0,-1 1 0,0 0 1,0 0-1,0 0 0,0-1 1,0 1-1,0 0 0,0 0 0,0 0 1,0-1-1,0 1 0,0 0 1,0 0-1,0 0 0,0-1 0,0 1 1,0 0-1,0 0 0,0-1 1,0 1-1,-1 0 0,1 0 0,0 0 1,0 0-1,0-1 0,0 1 1,0 0-1,0 0 0,-1 0 0,1 0 1,0 0-1,0-1 0,0 1 0,0 0 1,-1 0-1,1 0 0,0 0 1,-14-2 1453,13 2-907,-12-1 538</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48.423"/>
    </inkml:context>
    <inkml:brush xml:id="br0">
      <inkml:brushProperty name="width" value="0.05" units="cm"/>
      <inkml:brushProperty name="height" value="0.05" units="cm"/>
      <inkml:brushProperty name="color" value="#F6630D"/>
    </inkml:brush>
  </inkml:definitions>
  <inkml:trace contextRef="#ctx0" brushRef="#br0">33 63 9578,'-29'-34'3553,"25"31"-2657,7 1-624,4 2 40,6 0 8,3 1 8,8 3-72,4-1-112,10-2-80,-2-2-48,-6-4 0,2 1-16,-14 0-312,0-1-232,-7 0-368,-3 3-248,-5-4 752</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48.794"/>
    </inkml:context>
    <inkml:brush xml:id="br0">
      <inkml:brushProperty name="width" value="0.05" units="cm"/>
      <inkml:brushProperty name="height" value="0.05" units="cm"/>
      <inkml:brushProperty name="color" value="#F6630D"/>
    </inkml:brush>
  </inkml:definitions>
  <inkml:trace contextRef="#ctx0" brushRef="#br0">273 1 6497,'-3'22'4614,"-7"14"-3492,1-3-671,4-19-266,0 1-1,0-2 1,-1 1-1,-11 17 1,-2 5 75,-2 10 28,9-16-177,-2-1 0,-1 0-1,-2-1 1,0 0 0,-41 48-1,56-74-202,-1 1-1,0-1 1,1 0-1,-1 0 1,0 0-1,0 0 1,0-1-1,0 1 1,0-1 0,0 0-1,-6 2 1,10-10-1319,1 0 1043</inkml:trace>
  <inkml:trace contextRef="#ctx0" brushRef="#br0" timeOffset="1">186 350 8218,'1'4'2960,"7"9"-2480,-10 0-15,-3 4-33,-1 5-8,-1 0-16,0 2-32,-2 1-48,2-3-56,-7 7-144,6 4-32,0 9-72,5-1-16,-1-9-168,2-4-152,-2-18-288,0-5-224,5-12 552</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49.185"/>
    </inkml:context>
    <inkml:brush xml:id="br0">
      <inkml:brushProperty name="width" value="0.05" units="cm"/>
      <inkml:brushProperty name="height" value="0.05" units="cm"/>
      <inkml:brushProperty name="color" value="#F6630D"/>
    </inkml:brush>
  </inkml:definitions>
  <inkml:trace contextRef="#ctx0" brushRef="#br0">1 51 7490,'6'-8'3208,"3"2"-1407,0-2-1489,10 3-240,2-1-24,0 4-24,-1-2-8,-6 4-72,0 0-88,-7-5-352,1 3 1536,-4-3-872</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49.545"/>
    </inkml:context>
    <inkml:brush xml:id="br0">
      <inkml:brushProperty name="width" value="0.05" units="cm"/>
      <inkml:brushProperty name="height" value="0.05" units="cm"/>
      <inkml:brushProperty name="color" value="#F6630D"/>
    </inkml:brush>
  </inkml:definitions>
  <inkml:trace contextRef="#ctx0" brushRef="#br0">177 43 7898,'-23'-43'3056,"21"48"-1999,2 4-633,-3-1 56,1 8 48,1-1 0,-4-2-8,3 6-152,1 0-104,0 0-136,1 2-32,-2-7-144,0 1-104,-4-4-328,0-2-168,-2 1-368,3 1 1112,1-2-152</inkml:trace>
  <inkml:trace contextRef="#ctx0" brushRef="#br0" timeOffset="1">64 232 9098,'-54'13'3093,"45"-13"-1550,8-3-894,17-2-101,132 22 1782,-63-8-1711,142 32 1,-226-41-662,-1 1 0,0-1-1,0 0 1,0 0 0,0 0 0,1 1 0,-1-1-1,0 0 1,0 0 0,0 0 0,1 0 0,-1 1 0,0-1-1,0 0 1,0 0 0,1 0 0,-1 0 0,0 0-1,0 0 1,1 0 0,-1 0 0,0 0 0,1 0 0,-1 0-1,0 0 1,0 0 0,1 0 0,-1 0 0,0 0-1,0 0 1,1 0 0,-1 0 0,0 0 0,0 0 0,1 0-1,-1-1 1,0 1 0,0 0 0,0 0 0,1 0-1,-1 0 1,0-1 0,0 1 0,0 0 0,0 0 0,1 0-1,-1-1 1,0 1 0,0 0 0,0 0 0,0-1-1,0 1 1,0 0 0,0 0 0,0-1 0,1 1 0,-1 0-1,0 0 1,0-1 0,0 1 0,-15-19-1511,-23-16-173,4 14 744</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52.206"/>
    </inkml:context>
    <inkml:brush xml:id="br0">
      <inkml:brushProperty name="width" value="0.05" units="cm"/>
      <inkml:brushProperty name="height" value="0.05" units="cm"/>
      <inkml:brushProperty name="color" value="#F6630D"/>
    </inkml:brush>
  </inkml:definitions>
  <inkml:trace contextRef="#ctx0" brushRef="#br0">1 24 8810,'18'-2'3249,"-18"-1"-2561,3 1-128,4 0 0,3 2-16,3-2 8,0 0-88,6 0-232,-1 0-72,3 2-120,1-1 0,-4-2-232,2 3-184,-9-2-376,-5 1-208,-5 1 584</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52.564"/>
    </inkml:context>
    <inkml:brush xml:id="br0">
      <inkml:brushProperty name="width" value="0.05" units="cm"/>
      <inkml:brushProperty name="height" value="0.05" units="cm"/>
      <inkml:brushProperty name="color" value="#F6630D"/>
    </inkml:brush>
  </inkml:definitions>
  <inkml:trace contextRef="#ctx0" brushRef="#br0">56 0 7362,'-52'64'2688,"52"-51"-1960,-2-3-512,2 9 40,0 3 24,0-4-55,2 8-25,-2-6-128,0 2-56,0-1-88,-2-4-64,2-5-273,-1-7-279,2-1 432</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52.937"/>
    </inkml:context>
    <inkml:brush xml:id="br0">
      <inkml:brushProperty name="width" value="0.05" units="cm"/>
      <inkml:brushProperty name="height" value="0.05" units="cm"/>
      <inkml:brushProperty name="color" value="#F6630D"/>
    </inkml:brush>
  </inkml:definitions>
  <inkml:trace contextRef="#ctx0" brushRef="#br0">64 22 7962,'6'-14'2684,"-2"7"-156,0 26-1803,-3 12-629,-1 0 0,-1 0 0,-7 39 0,3-31-16,0 76 0,7-44-61,-15 134 1,2-159-531,11-45 534,0 0 1,0 0-1,-1 0 1,1 0-1,0 0 1,0 0 0,-1 0-1,1 0 1,0 0-1,-1 0 1,1 0-1,-1-1 1,1 1-1,-1 0 1,1 0 0,-1 0-1,0-1 1,1 1-1,-1 0 1,0-1-1,0 1 1,0-1-1,1 1 1,-1-1 0,0 1-1,0-1 1,0 0-1,0 1 1,0-1-1,0 0 1,0 0-1,0 1 1,0-1 0,0 0-1,0 0 1,0 0-1,0 0 1,0 0-1,0-1 1,-1 1 0,-7-8 690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53.282"/>
    </inkml:context>
    <inkml:brush xml:id="br0">
      <inkml:brushProperty name="width" value="0.05" units="cm"/>
      <inkml:brushProperty name="height" value="0.05" units="cm"/>
      <inkml:brushProperty name="color" value="#F6630D"/>
    </inkml:brush>
  </inkml:definitions>
  <inkml:trace contextRef="#ctx0" brushRef="#br0">10 0 7562,'7'4'3136,"1"-1"-1359,5 2-1705,1 4-32,-6-6-112,1 7-96,-4-5-232,0 2-289,-4 1 433</inkml:trace>
  <inkml:trace contextRef="#ctx0" brushRef="#br0" timeOffset="1">37 82 6945,'-36'30'2913,"38"-28"-1529,5-2-928,5 0-71,0 0-121,2 0-32,-1-4-128,-1 3-144,2 1-456,-7-2 368</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53.677"/>
    </inkml:context>
    <inkml:brush xml:id="br0">
      <inkml:brushProperty name="width" value="0.05" units="cm"/>
      <inkml:brushProperty name="height" value="0.05" units="cm"/>
      <inkml:brushProperty name="color" value="#F6630D"/>
    </inkml:brush>
  </inkml:definitions>
  <inkml:trace contextRef="#ctx0" brushRef="#br0">14 387 9322,'-8'3'3337,"3"-6"-2841,7 2-160,9-1 32,2 1-40,7-1-16,3-2-56,4-3-144,2-1-40,3-1-192,2 0-152,4 1-408,1-1-312,-5-5 584</inkml:trace>
  <inkml:trace contextRef="#ctx0" brushRef="#br0" timeOffset="1">354 48 9866,'-35'-48'3433,"40"51"-3145,2 1-64,5 5-96,-7 1-32,2 1 0,-4 4-48,-2-2-352,2-1-216,-2-1-1849,9 0 1593</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54.098"/>
    </inkml:context>
    <inkml:brush xml:id="br0">
      <inkml:brushProperty name="width" value="0.05" units="cm"/>
      <inkml:brushProperty name="height" value="0.05" units="cm"/>
      <inkml:brushProperty name="color" value="#F6630D"/>
    </inkml:brush>
  </inkml:definitions>
  <inkml:trace contextRef="#ctx0" brushRef="#br0">189 37 8242,'41'-34'2439,"-40"33"-2424,-1 1 0,0 0 0,0 0 0,0 0 0,0 0 1,0 0-1,0 0 0,1-1 0,-1 1 0,0 0 0,0 0 0,0 0 0,0 0 0,0 0 0,1 0 1,-1 0-1,0 0 0,0 0 0,0 0 0,1 0 0,-1 0 0,0 0 0,0 0 0,0 0 1,0 0-1,1 0 0,-1 0 0,0 0 0,0 0 0,0 0 0,0 0 0,1 0 0,-1 0 0,0 0 1,0 0-1,0 0 0,0 1 0,0-1 0,1 0 0,-1 0 0,0 0 0,0 0 0,0 0 0,0 0 1,0 1-1,0-1 0,0 0 0,1 0 0,-1 0 0,-1 13 304,-6 13 81,-43 92-959,44-108 485,-1-1 1,0 0 0,0-1-1,-1 0 1,0 0 0,-13 10-1,17-10 633,17-8-126,14-5-30,44-17-1198,-67 22 475</inkml:trace>
  <inkml:trace contextRef="#ctx0" brushRef="#br0" timeOffset="1">32 350 6969,'-17'12'3025,"6"-6"-1248,8 1-1185,12-2-176,-4-5-24,12-3-8,8-3-24,9-3-80,10 1-80,-2-3-144,-8-2-56,-2 0-272,-2 4-112,-6 0-288,3 5-208,-17 0 576</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07.752"/>
    </inkml:context>
    <inkml:brush xml:id="br0">
      <inkml:brushProperty name="width" value="0.025" units="cm"/>
      <inkml:brushProperty name="height" value="0.025" units="cm"/>
      <inkml:brushProperty name="color" value="#00A0D7"/>
    </inkml:brush>
  </inkml:definitions>
  <inkml:trace contextRef="#ctx0" brushRef="#br0">6 0 8074,'-4'3'2856,"3"2"-2440,1 1-96,2 2 113,1 3-1,-1 1 48,0 1-32,0 0-144,0 1-48,1 1-112,-3 0-48,3 0-56,-2-1-64,0-4-224,2-1-144,-3-5-336,0-2-144,1-4 535</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54.470"/>
    </inkml:context>
    <inkml:brush xml:id="br0">
      <inkml:brushProperty name="width" value="0.05" units="cm"/>
      <inkml:brushProperty name="height" value="0.05" units="cm"/>
      <inkml:brushProperty name="color" value="#F6630D"/>
    </inkml:brush>
  </inkml:definitions>
  <inkml:trace contextRef="#ctx0" brushRef="#br0">156 1 7314,'-1'5'2864,"-1"-4"-1688,2 3-888,1 2-15,0 2 55,0 7 72,-1 2 32,-4 0-152,-1 2-32,-4 0-112,0 2-40,-10 0-64,0 3-8,-3 4-192,-7-1-104,9-5-352,1-2 368</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54.887"/>
    </inkml:context>
    <inkml:brush xml:id="br0">
      <inkml:brushProperty name="width" value="0.05" units="cm"/>
      <inkml:brushProperty name="height" value="0.05" units="cm"/>
      <inkml:brushProperty name="color" value="#F6630D"/>
    </inkml:brush>
  </inkml:definitions>
  <inkml:trace contextRef="#ctx0" brushRef="#br0">0 404 8378,'10'7'3152,"3"4"-2367,4 1-353,4 7 80,3-3 24,2-4-32,9 6-168,-2-3-72,1 3-176,-6 3-16,-9 0-72,1 4 0,-12-9-152,6-3-168,-13-14-352,-4-8-216,1-8 528</inkml:trace>
  <inkml:trace contextRef="#ctx0" brushRef="#br0" timeOffset="1">412 33 9170,'42'-33'3449,"-46"39"-2337,-4 7-1040,-1 9-8,-7 4 0,-1 7-48,-1 4 24,-1-3-80,1-1-264,5-5-72,3-8-304,-2-7-209,11-5 585</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55.291"/>
    </inkml:context>
    <inkml:brush xml:id="br0">
      <inkml:brushProperty name="width" value="0.05" units="cm"/>
      <inkml:brushProperty name="height" value="0.05" units="cm"/>
      <inkml:brushProperty name="color" value="#F6630D"/>
    </inkml:brush>
  </inkml:definitions>
  <inkml:trace contextRef="#ctx0" brushRef="#br0">142 0 7906,'-10'32'2942,"7"-25"-2862,0 1 0,-1-1 0,0 0-1,0 0 1,0 0 0,-1-1 0,-6 7-1,-10 13 112,2 1 0,0 2-1,-15 30 1,34-58-172,47-15 1097,-37 10-1193,-1-1 1,0-1-1,0 0 0,-1 0 1,0-1-1,14-14 0,-16 15-151,5-4-28</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55.671"/>
    </inkml:context>
    <inkml:brush xml:id="br0">
      <inkml:brushProperty name="width" value="0.05" units="cm"/>
      <inkml:brushProperty name="height" value="0.05" units="cm"/>
      <inkml:brushProperty name="color" value="#F6630D"/>
    </inkml:brush>
  </inkml:definitions>
  <inkml:trace contextRef="#ctx0" brushRef="#br0">141 0 7418,'1'1'3452,"-7"16"-3030,-1-6-263,-2 0 0,1 0 0,-1-1 1,-1 0-1,0-1 0,-17 13 1,-23 23 576,45-35 7,18-14-448,21-15-189,67-46-1933,-81 51 1402</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56.054"/>
    </inkml:context>
    <inkml:brush xml:id="br0">
      <inkml:brushProperty name="width" value="0.05" units="cm"/>
      <inkml:brushProperty name="height" value="0.05" units="cm"/>
      <inkml:brushProperty name="color" value="#F6630D"/>
    </inkml:brush>
  </inkml:definitions>
  <inkml:trace contextRef="#ctx0" brushRef="#br0">181 20 8018,'20'-20'2928,"-22"24"-2240,3-1-111,-1 5-41,8 1 0,-7 0-80,-2 4-56,9 0-176,-10-1-56,2-1-128,6 1-40,-15-6-144,9 3-136,-8-5-192,0-4-136,10 2-520,-13-6 759</inkml:trace>
  <inkml:trace contextRef="#ctx0" brushRef="#br0" timeOffset="1">152 100 7834,'-1'0'129,"-1"0"0,1 0 0,0 0 1,0 0-1,0 0 0,0 0 0,0 0 1,-1 1-1,1-1 0,0 0 1,0 1-1,0-1 0,0 1 0,0-1 1,0 1-1,0-1 0,0 1 0,0 0 1,0 0-1,1-1 0,-1 1 0,0 0 1,-1 2-1,4 23 1446,1-7-1331,0 3 49,0-1 0,-2 1 0,0 0 1,-1-1-1,-1 1 0,-2 0 0,-4 21 1,6-41-242,1 0 0,-1 1 1,0-1-1,0 0 0,0 1 1,0-1-1,-1 0 1,1 0-1,0 0 0,-1 0 1,0 0-1,1-1 1,-1 1-1,-2 1 0,3-2-44,0-1 0,0 1 0,0-1-1,0 0 1,0 1 0,0-1 0,0 0-1,-1 0 1,1 0 0,0 0 0,0 0-1,0 0 1,0 0 0,0 0 0,0 0-1,0 0 1,0-1 0,0 1-1,0 0 1,0-1 0,-2 0 0,-2-2-126,1 0 1,0 0-1,1-1 1,-1 1-1,0-1 1,1 0-1,0 0 1,0 0 0,0-1-1,1 1 1,-4-8-1,-20-46 1717,15 29-569</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8:56.423"/>
    </inkml:context>
    <inkml:brush xml:id="br0">
      <inkml:brushProperty name="width" value="0.05" units="cm"/>
      <inkml:brushProperty name="height" value="0.05" units="cm"/>
      <inkml:brushProperty name="color" value="#F6630D"/>
    </inkml:brush>
  </inkml:definitions>
  <inkml:trace contextRef="#ctx0" brushRef="#br0">24 14 7130,'-22'-13'3096,"20"27"-1247,7 5-1385,-3-2 72,2 2 72,-4-8-8,-2 2-184,4 5-136,-4-1-200,2 2-72,6 0-144,-3-6-136,3 2-328,0-5-168,-4-5 440</inkml:trace>
  <inkml:trace contextRef="#ctx0" brushRef="#br0" timeOffset="1">363 1 9410,'20'10'3457,"-3"9"-2729,0 5-240,-9-4-96,-2 5-128,-3 1-152,-1-1-208,-2 3-520,-2-5 56,2-6 224</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55.566"/>
    </inkml:context>
    <inkml:brush xml:id="br0">
      <inkml:brushProperty name="width" value="0.05" units="cm"/>
      <inkml:brushProperty name="height" value="0.05" units="cm"/>
      <inkml:brushProperty name="color" value="#F6630D"/>
    </inkml:brush>
  </inkml:definitions>
  <inkml:trace contextRef="#ctx0" brushRef="#br0">1 2 6313,'46'-2'2417,"-40"2"-1625,-1 4-272,7 1-48,-5 3 8,-7-2-56,8-1-71,-12-1-89,10 1-40,-2-1-88,-4-2-16,11 4-72,-11-5-16,6 1-8,5 3-16,-9-3-112,-3 0-152,4-4 160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56.068"/>
    </inkml:context>
    <inkml:brush xml:id="br0">
      <inkml:brushProperty name="width" value="0.05" units="cm"/>
      <inkml:brushProperty name="height" value="0.05" units="cm"/>
      <inkml:brushProperty name="color" value="#F6630D"/>
    </inkml:brush>
  </inkml:definitions>
  <inkml:trace contextRef="#ctx0" brushRef="#br0">1 61 8562,'17'-31'3104,"-8"23"-2519,4 1-225,1 2 8,4 4-80,6 5-48,-1-2-136,3-1 0,-3-2-64,-5-6 24,-2 4-200,-4 1-224,-12 0 472,0 3-224</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56.425"/>
    </inkml:context>
    <inkml:brush xml:id="br0">
      <inkml:brushProperty name="width" value="0.05" units="cm"/>
      <inkml:brushProperty name="height" value="0.05" units="cm"/>
      <inkml:brushProperty name="color" value="#F6630D"/>
    </inkml:brush>
  </inkml:definitions>
  <inkml:trace contextRef="#ctx0" brushRef="#br0">0 15 9098,'4'2'3177,"9"-1"-2801,4-1 32,5 0 64,4 0-16,9-2-120,8 2-56,-1-3-160,-10-2-24,-8 4-72,-10-2-24,-5 3-264,0-1-216,-5 1-336,-3 0 360,0-2 240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56.789"/>
    </inkml:context>
    <inkml:brush xml:id="br0">
      <inkml:brushProperty name="width" value="0.05" units="cm"/>
      <inkml:brushProperty name="height" value="0.05" units="cm"/>
      <inkml:brushProperty name="color" value="#F6630D"/>
    </inkml:brush>
  </inkml:definitions>
  <inkml:trace contextRef="#ctx0" brushRef="#br0">122 0 7410,'-57'138'3816,"53"-130"-3700,0-1 0,0 1 0,0-1 0,-10 13-1,10-16-41,0 1-1,1-1 0,0 1 0,0 0 1,0 0-1,0 0 0,1 0 0,0 1 0,0-1 1,0 1-1,1-1 0,-2 10 0,4-15-50,0 1 0,0-1-1,0 1 1,0-1-1,0 1 1,0-1-1,0 0 1,0 1 0,0-1-1,1 0 1,-1 0-1,0 0 1,0 0-1,0 0 1,0 0 0,0 0-1,0 0 1,0 0-1,0-1 1,0 1-1,2-1 1,26-5 50,-19 3-51,1-1 1,-1 0 0,0 0-1,0-1 1,13-9 0,-20 12-120,1-1 1,-1 0 0,1 1 0,-1-1 0,0-1 0,0 1 0,0 0 0,-1-1 0,1 0 0,-1 1 0,0-1 0,0 0-1,0 0 1,0 0 0,1-8 0,1-3-171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08.089"/>
    </inkml:context>
    <inkml:brush xml:id="br0">
      <inkml:brushProperty name="width" value="0.025" units="cm"/>
      <inkml:brushProperty name="height" value="0.025" units="cm"/>
      <inkml:brushProperty name="color" value="#00A0D7"/>
    </inkml:brush>
  </inkml:definitions>
  <inkml:trace contextRef="#ctx0" brushRef="#br0">124 2 7282,'3'-2'2808,"0"2"-2080,0 2-320,1 3-16,-1 4-23,-3 3-9,0 2-32,-1 1-48,-2 5-128,1 2-64,-3 3-128,0 1-120,-3-2-376,-1-5 320,1-3 16</inkml:trace>
  <inkml:trace contextRef="#ctx0" brushRef="#br0" timeOffset="1">31 227 6961,'-30'16'4561,"31"-12"-4296,4 1 71,-1-1-8,0 2-40,1-3-56,2 1-136,-3-2-336,2 0-256,-2-1 280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57.147"/>
    </inkml:context>
    <inkml:brush xml:id="br0">
      <inkml:brushProperty name="width" value="0.05" units="cm"/>
      <inkml:brushProperty name="height" value="0.05" units="cm"/>
      <inkml:brushProperty name="color" value="#F6630D"/>
    </inkml:brush>
  </inkml:definitions>
  <inkml:trace contextRef="#ctx0" brushRef="#br0">0 10 8194,'3'-9'2203,"-1"13"-699,1 32 9,5 35-632,4 9-981,-13-78-614,0-10-175,4 0 516</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57.531"/>
    </inkml:context>
    <inkml:brush xml:id="br0">
      <inkml:brushProperty name="width" value="0.05" units="cm"/>
      <inkml:brushProperty name="height" value="0.05" units="cm"/>
      <inkml:brushProperty name="color" value="#F6630D"/>
    </inkml:brush>
  </inkml:definitions>
  <inkml:trace contextRef="#ctx0" brushRef="#br0">0 74 7850,'11'-5'5243,"10"-11"-5537,-15 12 675,3-2-353,0 0-1,1 1 0,-1 0 1,1 0-1,0 1 0,1 1 1,-1 0-1,1 0 1,-1 1-1,1 0 0,0 1 1,13 0-1,-22 0-24,0 1-1,0-1 0,0 1 0,0 0 1,0 0-1,0 0 0,0 0 1,0 0-1,0 0 0,1 0 0,-1 1 1,0-1-1,0 1 0,0 0 1,0 0-1,0-1 0,-1 1 0,1 0 1,0 1-1,0-1 0,2 2 1,-3 1 5,1 0 0,-1 0 1,0 0-1,0 0 1,-1 0-1,1 0 0,-1 0 1,0 0-1,0 0 1,-1 7-1,3 81 311,0-58-117,-2 0 0,-1 1 0,-11 64 0,12-73-57,0-24-125,1 1-1,-1-1 0,0 0 1,0 1-1,0-1 1,0 0-1,0 1 1,0-1-1,-1 0 1,1 1-1,-1-1 1,1 0-1,-1 0 1,0 0-1,0 1 0,-2 2 1,2-5-6,-1 1-1,1-1 1,0 0 0,-1 1 0,1-1-1,-1 0 1,1 0 0,0 0-1,-1 0 1,1 0 0,0 0 0,-1-1-1,1 1 1,-1 0 0,1-1 0,0 1-1,0-1 1,-1 0 0,1 1-1,0-1 1,0 0 0,0 1 0,0-1-1,-1 0 1,1 0 0,0 0 0,1 0-1,-1 0 1,0 0 0,-1-2 0,-27-43-389,20 29-248,-16-28-1050,15 15 1231</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57.871"/>
    </inkml:context>
    <inkml:brush xml:id="br0">
      <inkml:brushProperty name="width" value="0.05" units="cm"/>
      <inkml:brushProperty name="height" value="0.05" units="cm"/>
      <inkml:brushProperty name="color" value="#F6630D"/>
    </inkml:brush>
  </inkml:definitions>
  <inkml:trace contextRef="#ctx0" brushRef="#br0">116 1 7042,'1'5'515,"0"1"1,0-1-1,-1 1 1,1 0 0,-1 0-1,-1-1 1,1 1 0,-1 0-1,0-1 1,-2 8 0,-23 67 82,4-13 84,-42 175-313,63-239-403,1 0 0,-1 0-1,1 1 1,0-1 0,0 0 0,0 0 0,1 1-1,-1-1 1,2 6 0,-1-8-2,-1-1 0,0 1-1,1-1 1,-1 1 0,0 0 0,1-1-1,-1 1 1,1-1 0,-1 1 0,1-1-1,-1 1 1,1-1 0,0 1 0,-1-1 0,1 0-1,-1 1 1,1-1 0,0 0 0,-1 0-1,1 1 1,0-1 0,0 0 0,-1 0-1,1 0 1,0 0 0,-1 0 0,1 0 0,0 0-1,-1 0 1,1 0 0,0 0 0,0 0-1,-1-1 1,1 1 0,0 0 0,-1 0-1,1-1 1,0 1 0,-1 0 0,1-1 0,-1 1-1,1-1 1,-1 1 0,1-1 0,-1 1-1,1-1 1,-1 1 0,1-1 0,-1 1-1,1-2 1,12-10-318</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58.274"/>
    </inkml:context>
    <inkml:brush xml:id="br0">
      <inkml:brushProperty name="width" value="0.05" units="cm"/>
      <inkml:brushProperty name="height" value="0.05" units="cm"/>
      <inkml:brushProperty name="color" value="#F6630D"/>
    </inkml:brush>
  </inkml:definitions>
  <inkml:trace contextRef="#ctx0" brushRef="#br0">0 0 8786,'9'14'1398,"-8"-12"-1319,-1-1-1,1 1 1,0 0-1,0-1 1,0 1-1,0 0 1,0-1-1,0 1 1,0-1-1,1 0 1,-1 0-1,0 1 1,1-1-1,-1 0 1,1 0-1,0 0 1,-1 0-1,1 0 1,0-1-1,-1 1 0,1 0 1,0-1-1,0 1 1,-1-1-1,1 0 1,0 0-1,0 0 1,0 0-1,0 0 1,0 0-1,-1 0 1,1 0-1,0-1 1,0 1-1,0-1 1,2 0-1,37-10 198,38-8-127,-73 18-138,0 1-1,0 0 0,-1 0 1,1 0-1,0 1 1,0-1-1,0 1 0,-1 1 1,1-1-1,0 1 0,7 3 1,-11-3 8,1 0-1,-1 0 1,1 0 0,-1 0 0,1 0 0,-1 1 0,0-1 0,0 1 0,0 0 0,-1-1 0,1 1 0,-1 0 0,1 0 0,-1 0 0,0 0 0,0 0-1,0 0 1,-1 1 0,1 4 0,2 68 217,-3-57-177,0-17-54,-5 80 239,4-76-175,0 0 1,0 1-1,-1-1 1,0 0-1,0-1 1,-1 1-1,0 0 1,0-1 0,0 1-1,-7 8 1,10-14-63,-1 0 1,1 0 0,0 1-1,-1-1 1,1 0 0,0 1 0,0-1-1,-1 0 1,1 0 0,-1 0 0,1 1-1,0-1 1,-1 0 0,1 0-1,0 0 1,-1 0 0,1 0 0,-1 0-1,1 0 1,0 0 0,-1 0-1,1 0 1,-1 0 0,1 0 0,0 0-1,-1 0 1,1 0 0,-1 0-1,1 0 1,0 0 0,-1 0 0,1-1-1,-1 1 1,-13-15 63,-8-27-250,19 33 91,-47-101-2742,37 80 2336</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58.661"/>
    </inkml:context>
    <inkml:brush xml:id="br0">
      <inkml:brushProperty name="width" value="0.05" units="cm"/>
      <inkml:brushProperty name="height" value="0.05" units="cm"/>
      <inkml:brushProperty name="color" value="#F6630D"/>
    </inkml:brush>
  </inkml:definitions>
  <inkml:trace contextRef="#ctx0" brushRef="#br0">146 1 7930,'0'9'687,"0"0"0,-1 0 0,0 1 0,-1-1 0,-3 12 0,-4 6 87,-22 45 1,19-49-520,-16 51 0,25-63-223,-51 158 191,55-169-249,-1 0 0,0 0-1,0-1 1,1 1 0,-1 0 0,0 0 0,0 0 0,1 0 0,-1 0 0,0 0 0,1 0 0,-1 0-1,0 0 1,0 0 0,1 0 0,-1 0 0,0 0 0,1 0 0,-1 0 0,0 0 0,1 0 0,-1 0-1,0 0 1,0 0 0,1 0 0,-1 1 0,0-1 0,0 0 0,1 0 0,-1 0 0,0 1 0,0-1 0,0 0-1,1 0 1,-1 0 0,0 1 0,0-1 0,0 0 0,0 0 0,1 1 0,-1-1 0,0 0 0,0 1-1,0-1 1,0 0 0,0 0 0,0 1 0,0-1 0,0 0 0,0 1 0,0-1 0,0 0 0,0 0-1,0 1 1,0-1 0,0 0 0,0 1 0,7-12-239</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59.039"/>
    </inkml:context>
    <inkml:brush xml:id="br0">
      <inkml:brushProperty name="width" value="0.05" units="cm"/>
      <inkml:brushProperty name="height" value="0.05" units="cm"/>
      <inkml:brushProperty name="color" value="#F6630D"/>
    </inkml:brush>
  </inkml:definitions>
  <inkml:trace contextRef="#ctx0" brushRef="#br0">0 25 9362,'40'-24'3257,"-36"24"-2961,6 9-56,-5-5-16,3 8-72,4 8-56,-5-7-8,6 4-136,-8-5-112,-3-8-368,-2-4 472,-7 1-80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59.442"/>
    </inkml:context>
    <inkml:brush xml:id="br0">
      <inkml:brushProperty name="width" value="0.05" units="cm"/>
      <inkml:brushProperty name="height" value="0.05" units="cm"/>
      <inkml:brushProperty name="color" value="#F6630D"/>
    </inkml:brush>
  </inkml:definitions>
  <inkml:trace contextRef="#ctx0" brushRef="#br0">1 22 8722,'3'-3'3105,"5"7"-2657,1 1-120,3 6 32,-3-2-24,-4 6-64,1 0-40,-3 2-128,7 9-88,-5-11-264,-1-4-184,2-4-216,0-3 328</inkml:trace>
  <inkml:trace contextRef="#ctx0" brushRef="#br0" timeOffset="1">121 57 8610,'17'-56'3088,"-15"61"-2591,-3 0-41,-2 6-16,-2 2 8,-2 2-80,1 4-112,0 6-104,-1 2-96,-1 1-144,-4 0-192,-9-7-464,-2-2 456</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59.823"/>
    </inkml:context>
    <inkml:brush xml:id="br0">
      <inkml:brushProperty name="width" value="0.05" units="cm"/>
      <inkml:brushProperty name="height" value="0.05" units="cm"/>
      <inkml:brushProperty name="color" value="#F6630D"/>
    </inkml:brush>
  </inkml:definitions>
  <inkml:trace contextRef="#ctx0" brushRef="#br0">29 1 8186,'-29'5'2960,"36"-3"-2416,-2-2-95,1 5-9,0 4 16,-1 1-80,1 4-80,0 3-128,3 0-80,-8-2-112,8 2-112,-8-8-328,4-1-224,2-2 408</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00.272"/>
    </inkml:context>
    <inkml:brush xml:id="br0">
      <inkml:brushProperty name="width" value="0.05" units="cm"/>
      <inkml:brushProperty name="height" value="0.05" units="cm"/>
      <inkml:brushProperty name="color" value="#F6630D"/>
    </inkml:brush>
  </inkml:definitions>
  <inkml:trace contextRef="#ctx0" brushRef="#br0">19 29 7106,'67'-21'6085,"-54"18"-5861,0 1 0,0 1-1,0 0 1,1 1 0,21 2 0,-34-2-232,-1 0 0,0 0 0,1 0 0,-1 0 0,0 0 0,1 0 0,-1 0 0,0 0 0,1 0 0,-1 1 0,0-1 0,0 0 0,1 0 0,-1 0 0,0 0 0,1 1 0,-1-1 0,0 0 0,0 0 0,0 1 0,1-1 0,-1 0 0,0 0 0,0 1 0,0-1 0,1 0 0,-1 1 0,0-1 0,0 0 0,0 0 0,0 1 0,0-1 0,0 0 0,0 1 0,0-1 0,0 1 0,-5 15-217,-16 11 50,0-8 230,-1 0-1,-1-1 1,-1-1 0,-41 21 0,57-33 40,8-5-90,0 0-1,-1 0 1,1 0 0,0 0-1,-1 0 1,1 1-1,0-1 1,0 0 0,-1 0-1,1 0 1,0 1 0,0-1-1,-1 0 1,1 0-1,0 1 1,0-1 0,-1 0-1,1 1 1,0-1 0,0 0-1,0 0 1,0 1-1,0-1 1,0 0 0,0 1-1,-1-1 1,1 1 0,0-1-1,0 0 1,0 1-1,0-1 1,0 0 0,1 1-1,-1-1 1,0 0 0,0 1-1,0-1 1,0 0 0,0 1-1,0-1 1,0 0-1,1 0 1,-1 1 0,0-1-1,0 0 1,0 1 0,1-1-1,-1 0 1,0 0-1,0 0 1,1 1 0,-1-1-1,0 0 1,1 0 0,-1 0-1,0 0 1,1 1-1,0 0 4,1-1 0,-1 1-1,0-1 1,1 1 0,-1-1-1,0 1 1,1-1-1,-1 0 1,1 1 0,-1-1-1,1 0 1,-1 0 0,0 0-1,3-1 1,6-2 6,0 0 1,0 0 0,1 1-1,-1 0 1,0 1 0,1 0-1,-1 0 1,1 1 0,-1 1-1,1 0 1,-1 0 0,14 4-1,-47 40 369,4-14-70,15-26-276,1 1 1,-1-1-1,1 1 1,0-1-1,0 1 0,0 0 1,1 0-1,0 0 1,0 0-1,1 1 0,0-1 1,-1 12-1,2-17-37,0-1 1,0 1-1,1 0 0,-1 0 0,0 0 1,1-1-1,-1 1 0,1 0 0,-1 0 0,1-1 1,0 1-1,-1-1 0,1 1 0,-1 0 1,1-1-1,0 1 0,0-1 0,-1 0 1,1 1-1,0-1 0,0 1 0,-1-1 1,1 0-1,0 0 0,0 1 0,0-1 1,0 0-1,-1 0 0,1 0 0,0 0 0,0 0 1,1 0-1,39-3 17,-13 1-9,-26 3-7,-1-1-1,0 0 0,1 1 0,-1 0 0,0-1 0,1 1 0,-1 0 0,0-1 0,0 1 0,0 0 0,0 0 0,0 0 1,0 0-1,0 0 0,0 0 0,0 0 0,0 1 0,0-1 0,-1 0 0,1 0 0,0 1 0,-1-1 0,1 0 1,-1 1-1,0-1 0,1 0 0,-1 1 0,0-1 0,0 1 0,0-1 0,0 0 0,0 1 0,0-1 0,0 1 0,-1-1 1,1 1-1,0-1 0,-1 0 0,1 1 0,-1-1 0,-1 2 0,-1 7 1,-1-1 0,0 0 0,-1 0 1,-7 10-1,9-15 29,0-1-1,0 0 1,0 1 0,0-1 0,-1 0 0,1-1-1,-1 1 1,0-1 0,0 1 0,0-1 0,0 0-1,0-1 1,0 1 0,0-1 0,-9 2 0,11-2-5,-1-1 1,1 0 0,0 1-1,-1-1 1,1 0-1,-1-1 1,1 1 0,-1 0-1,1-1 1,0 1-1,-1-1 1,1 0 0,0 0-1,0 0 1,-1 0-1,1 0 1,0 0 0,0-1-1,0 1 1,0-1-1,1 1 1,-1-1 0,0 0-1,1 1 1,-1-1-1,1 0 1,-1 0 0,1 0-1,0-1 1,0 1-1,-1-2 1,-41-94-3373,33 81 2836</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00.647"/>
    </inkml:context>
    <inkml:brush xml:id="br0">
      <inkml:brushProperty name="width" value="0.05" units="cm"/>
      <inkml:brushProperty name="height" value="0.05" units="cm"/>
      <inkml:brushProperty name="color" value="#F6630D"/>
    </inkml:brush>
  </inkml:definitions>
  <inkml:trace contextRef="#ctx0" brushRef="#br0">0 103 9258,'0'-1'3417,"7"-2"-2649,2-5-64,5-4-40,10 3-48,8-6-144,3 0-136,10 3-167,-5-2-81,-2 7-201,-2 5-271,-11-2-576,-1 4-240,-7-1 664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08.438"/>
    </inkml:context>
    <inkml:brush xml:id="br0">
      <inkml:brushProperty name="width" value="0.025" units="cm"/>
      <inkml:brushProperty name="height" value="0.025" units="cm"/>
      <inkml:brushProperty name="color" value="#00A0D7"/>
    </inkml:brush>
  </inkml:definitions>
  <inkml:trace contextRef="#ctx0" brushRef="#br0">5 1 8346,'-4'3'3016,"4"2"-2439,1-1-209,1-1-48,3 3-8,1-1-88,3 0-32,1 2-152,0-3-168,1 0-400,-2 0 3512,-1-1-2408</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01.064"/>
    </inkml:context>
    <inkml:brush xml:id="br0">
      <inkml:brushProperty name="width" value="0.05" units="cm"/>
      <inkml:brushProperty name="height" value="0.05" units="cm"/>
      <inkml:brushProperty name="color" value="#F6630D"/>
    </inkml:brush>
  </inkml:definitions>
  <inkml:trace contextRef="#ctx0" brushRef="#br0">6 117 9362,'-1'-1'3401,"-2"0"-2713,2 1 16,1-1-64,0 0-40,11-1-192,29-6-96,-26 1-184,2-1-56,0 1-32,-1-4-40,-2-2-248,-2-2-208,-4-2-432,-2 3-264,-5 3 728</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01.408"/>
    </inkml:context>
    <inkml:brush xml:id="br0">
      <inkml:brushProperty name="width" value="0.05" units="cm"/>
      <inkml:brushProperty name="height" value="0.05" units="cm"/>
      <inkml:brushProperty name="color" value="#F6630D"/>
    </inkml:brush>
  </inkml:definitions>
  <inkml:trace contextRef="#ctx0" brushRef="#br0">122 18 8194,'-7'-18'1958,"5"20"-578,3 35 109,1-5-1008,-4 161 1136,9 178-1601,-5-363-406,-2-10-401,-1-17-1064,0 9 1166,-1-23-287</inkml:trace>
  <inkml:trace contextRef="#ctx0" brushRef="#br0" timeOffset="1">126 268 6033,'0'0'83,"0"0"0,0 0-1,1 0 1,-1-1-1,0 1 1,0 0 0,0 0-1,0 0 1,0 0-1,0 0 1,0 0 0,0-1-1,0 1 1,0 0-1,0 0 1,-1 0 0,1 0-1,0 0 1,0 0-1,0-1 1,0 1 0,0 0-1,0 0 414,0 0-414,-1 0 1,1-1 0,0 1-1,0 0 1,0 0-1,0 0 1,0 0 0,0 0-1,0 0 1,-1 0 0,1 0-1,0 0 1,0 0-1,0 0 1,0 0 0,0 0-1,0 0 1,-1 0-1,1 0 1,0 0 0,0 0-1,0 0 1,0 0-1,0 0 1,0 0 0,-1 0-1,1 0 1,0 0-1,0 0 1,0 1 413,-1-1-414,1 0 1,0 0-1,-9 14 1415,-6 16-928,-68 190 1305,72-175-2525,9-33 411,6-32 2931,2-2-1141</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01.768"/>
    </inkml:context>
    <inkml:brush xml:id="br0">
      <inkml:brushProperty name="width" value="0.05" units="cm"/>
      <inkml:brushProperty name="height" value="0.05" units="cm"/>
      <inkml:brushProperty name="color" value="#F6630D"/>
    </inkml:brush>
  </inkml:definitions>
  <inkml:trace contextRef="#ctx0" brushRef="#br0">1 44 9178,'53'-44'3185,"-43"51"-2921,-3 1 48,4 7-48,-3 0-64,1 1-48,-2-3-104,-2-2-160,-3-3-168,0-3-400,1-3 416</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02.179"/>
    </inkml:context>
    <inkml:brush xml:id="br0">
      <inkml:brushProperty name="width" value="0.05" units="cm"/>
      <inkml:brushProperty name="height" value="0.05" units="cm"/>
      <inkml:brushProperty name="color" value="#F6630D"/>
    </inkml:brush>
  </inkml:definitions>
  <inkml:trace contextRef="#ctx0" brushRef="#br0">0 86 9378,'26'-25'3217,"-11"29"-2977,-3-3-64,7 2 64,0 0 24,2-3-8,4 0-48,2 1-104,-6-6-64,-6-2-232,-3 2-192,-4 0-448,-4 0-1985,-7-2 1977</inkml:trace>
  <inkml:trace contextRef="#ctx0" brushRef="#br0" timeOffset="1">93 0 8602,'1'3'3096,"-4"0"-2495,5 2-1,3 3 24,-2 1-32,2 2-160,1 1-104,-4 3-168,5 3-80,-6 2-32,-1 4-32,0 1-128,-3-4-120,7-1-320,-2-7-128,1-9 128,0-10 272</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02.589"/>
    </inkml:context>
    <inkml:brush xml:id="br0">
      <inkml:brushProperty name="width" value="0.05" units="cm"/>
      <inkml:brushProperty name="height" value="0.05" units="cm"/>
      <inkml:brushProperty name="color" value="#F6630D"/>
    </inkml:brush>
  </inkml:definitions>
  <inkml:trace contextRef="#ctx0" brushRef="#br0">143 5 7618,'1'-3'2920,"2"1"-2160,-2 2 641,-1 7-929,-1 13-64,-3 24-48,3-24-168,-1 5-16,1 1-128,-1 4-8,-1 3-176,2 1-136,-2-6-304,-2-7-232,-1-7 512</inkml:trace>
  <inkml:trace contextRef="#ctx0" brushRef="#br0" timeOffset="1">4 259 7378,'-3'-1'2952,"5"2"-1792,-5 1 177,10 12-865,12 20-56,-14-18-120,3 4-96,1-2-120,-4 1 0,2 1-224,-7-5-80,-8-5-304,5-2-224,-2-10 480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02.950"/>
    </inkml:context>
    <inkml:brush xml:id="br0">
      <inkml:brushProperty name="width" value="0.05" units="cm"/>
      <inkml:brushProperty name="height" value="0.05" units="cm"/>
      <inkml:brushProperty name="color" value="#F6630D"/>
    </inkml:brush>
  </inkml:definitions>
  <inkml:trace contextRef="#ctx0" brushRef="#br0">1 1 7666,'9'0'1068,"0"0"0,0 1 0,0 0 0,0 1 0,16 4 0,-21-5-992,0 1 1,1-1-1,-1 1 0,0-1 0,0 1 0,0 0 0,0 1 0,-1-1 0,1 1 0,-1-1 0,1 1 0,-1 0 0,4 5 0,-5-4-52,-1 0 0,0 0 0,-1 1-1,1-1 1,-1 0 0,0 0 0,0 0-1,0 0 1,0 1 0,-1-1 0,0 0-1,0 0 1,0 0 0,0 0 0,0 0-1,-1 0 1,-3 6 0,-1 1-76,0 0 0,0 0-1,-1-1 1,-14 17 0,20-26-46,1 0 1,-1 1-1,0-1 0,0-1 1,0 1-1,0 0 1,0 0-1,0 0 0,0 0 1,-1-1-1,1 1 1,0 0-1,0-1 0,-1 1 1,1-1-1,0 0 1,0 1-1,-1-1 0,1 0 1,-2 0-1,-2-4-355</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03.301"/>
    </inkml:context>
    <inkml:brush xml:id="br0">
      <inkml:brushProperty name="width" value="0.05" units="cm"/>
      <inkml:brushProperty name="height" value="0.05" units="cm"/>
      <inkml:brushProperty name="color" value="#F6630D"/>
    </inkml:brush>
  </inkml:definitions>
  <inkml:trace contextRef="#ctx0" brushRef="#br0">24 37 8722,'-24'-34'3145,"28"33"-2553,2-1-72,5 4 24,1 0 8,1 1-120,1-1-144,0-1-176,-1 2-80,-3-1-104,-2-2-168,-6 2-304,-6 1-528</inkml:trace>
  <inkml:trace contextRef="#ctx0" brushRef="#br0" timeOffset="1">63 42 7658,'-58'20'3032,"64"-20"-1975,-1 3-577,3-1-48,4 0-72,-2-1-40,0 0-104,2-1-72,1-1-104,0 0-24,-4-2-224,-2 0-104,-2 5-488,-8-2 472</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03.684"/>
    </inkml:context>
    <inkml:brush xml:id="br0">
      <inkml:brushProperty name="width" value="0.05" units="cm"/>
      <inkml:brushProperty name="height" value="0.05" units="cm"/>
      <inkml:brushProperty name="color" value="#F6630D"/>
    </inkml:brush>
  </inkml:definitions>
  <inkml:trace contextRef="#ctx0" brushRef="#br0">8 131 8674,'-6'6'3281,"4"-2"-2513,7-7-216,5 1-32,8-7-96,2-6 8,14 1-144,4-1-80,4 4-88,-2 2-56,-7 5-32,-4-1-64,-5 4-296,-4 3-184,-11-7-384,-6 3-224,-9 0 736</inkml:trace>
  <inkml:trace contextRef="#ctx0" brushRef="#br0" timeOffset="1">270 15 5137,'-19'-9'-284,"3"4"3715,17 15 1057,4 12-3376,-4-13-970,-1-1 0,-1 1 0,1 0 0,-1-1 0,-1 1 0,0 0 0,0-1 0,-5 13 0,-2 8 46,6-16-129,2-4-56,-1-1 0,0 1 0,-1-1 0,1 0 0,-2 0 0,1 0 0,-1 0 1,-10 14-1,14-22-42,0 0 0,-1 0 1,1 0-1,0 0 0,-1 0 1,1 0-1,0 0 0,-1 0 1,1 0-1,-1 0 0,1 0 1,0 0-1,-1 0 0,1 0 1,0-1-1,-1 1 0,1 0 1,0 0-1,-1 0 0,1 0 1,0-1-1,0 1 0,-1 0 1,1 0-1,0-1 0,0 1 1,-1 0-1,1-1 0,0 1 1,0 0-1,0-1 0,-1 1 1,1 0-1,0-1 0,0 1 1,0 0-1,0-1 0,0 1 1,0 0-1,0-1 0,0 1 1,0-1-1,0 1 0,0 0 1,0-1-1,0 1 0,0 0 1,0-1-1,0 1 0,0 0 1,1-1-1,-1 0 0,0-1-119,-3-13-332</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04.056"/>
    </inkml:context>
    <inkml:brush xml:id="br0">
      <inkml:brushProperty name="width" value="0.05" units="cm"/>
      <inkml:brushProperty name="height" value="0.05" units="cm"/>
      <inkml:brushProperty name="color" value="#F6630D"/>
    </inkml:brush>
  </inkml:definitions>
  <inkml:trace contextRef="#ctx0" brushRef="#br0">1 16 8186,'33'-15'3096,"-22"34"-2271,-2-4 15,6 4 8,1 2-48,6-4-104,5 5-128,4-3-248,2 2-95,-7-7-153,2 1-72,-12-9-361,-4-1-263,-8-9-448,0-2 280,2-6 432</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04.411"/>
    </inkml:context>
    <inkml:brush xml:id="br0">
      <inkml:brushProperty name="width" value="0.05" units="cm"/>
      <inkml:brushProperty name="height" value="0.05" units="cm"/>
      <inkml:brushProperty name="color" value="#F6630D"/>
    </inkml:brush>
  </inkml:definitions>
  <inkml:trace contextRef="#ctx0" brushRef="#br0">39 53 9682,'-38'-20'3449,"40"19"-2969,7 1-152,9 4-32,-2-4-72,5 0-32,1 2-48,-5-6-112,2 1-88,-1-2-384,-7-1-160,-6-1 1920,-5-6-1184</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08.775"/>
    </inkml:context>
    <inkml:brush xml:id="br0">
      <inkml:brushProperty name="width" value="0.025" units="cm"/>
      <inkml:brushProperty name="height" value="0.025" units="cm"/>
      <inkml:brushProperty name="color" value="#00A0D7"/>
    </inkml:brush>
  </inkml:definitions>
  <inkml:trace contextRef="#ctx0" brushRef="#br0">35 0 5073,'-32'28'2603,"31"-28"-2502,1 1 0,0-1 0,0 1 0,-1-1 0,1 1 1,0-1-1,0 1 0,0-1 0,0 1 0,-1 0 0,1-1 0,0 1 0,0-1 0,0 1 0,0-1 0,0 1 0,0 0 0,1-1 0,-1 1 0,0-1 0,0 1 0,0-1 0,0 1 0,1-1 0,-1 1 0,0-1 0,0 1 0,1-1 0,-1 1 0,0-1 0,1 1 1,-1-1-1,1 0 0,0 1 0,19 16 125,-15-12 251,-3-4-431,-1 1 0,0-1 0,0 1 0,0-1 0,0 1 0,0-1 0,0 1 0,0 0 0,0-1 0,-1 1 1,1 0-1,-1-1 0,1 1 0,-1 0 0,1 0 0,-1 0 0,0 0 0,0-1 0,0 1 0,0 0 0,-1 0 0,1 0 0,0-1 0,-1 1 0,1 0 0,-1 0 1,0-1-1,1 1 0,-1 0 0,0-1 0,0 1 0,0-1 0,0 1 0,0-1 0,-1 1 0,1-1 0,0 0 0,-2 2 0,4-12 185,9-9-452,33-36 1778,-25 31-593</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04.805"/>
    </inkml:context>
    <inkml:brush xml:id="br0">
      <inkml:brushProperty name="width" value="0.05" units="cm"/>
      <inkml:brushProperty name="height" value="0.05" units="cm"/>
      <inkml:brushProperty name="color" value="#F6630D"/>
    </inkml:brush>
  </inkml:definitions>
  <inkml:trace contextRef="#ctx0" brushRef="#br0">108 1 6897,'2'179'7782,"21"245"-6072,-22-423-1713,-1 0 1,0 0-1,0 1 0,0-1 1,0 0-1,0 1 1,0-1-1,0 0 0,0 1 1,-1-1-1,1 0 0,0 1 1,-1-1-1,1 0 1,-1 0-1,0 2 0,0-2-13,1-1 1,-1 0-1,1 0 0,-1 0 0,1 0 0,-1 1 0,1-1 0,-1 0 0,1 0 0,-1 0 0,1 0 1,-1 0-1,1-1 0,-1 1 0,1 0 0,-1 0 0,1 0 0,-1 0 0,1 0 0,-1-1 0,1 1 1,-1 0-1,1 0 0,-1-1 0,1 1 0,0 0 0,-1-1 0,0 0 0,-37-40-993,26 26 1005,4 7-50,-1-1 161,1 0 0,1 0 0,-1 0 0,-8-16 0,14 22-74,1 1 0,0 0 0,0 0 0,0-1 0,1 1 0,-1-1 0,0 1 0,1 0 0,0-1-1,-1 1 1,1-1 0,0 1 0,0-1 0,1 1 0,-1-1 0,0 1 0,1-1 0,0 1 0,-1 0 0,1-1-1,0 1 1,0 0 0,0-1 0,1 1 0,-1 0 0,0 0 0,3-2 0,7-8-56,2 1 1,0 0 0,0 1-1,1 0 1,0 1-1,27-13 1,39-26-5448,-58 32 3994</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05.188"/>
    </inkml:context>
    <inkml:brush xml:id="br0">
      <inkml:brushProperty name="width" value="0.05" units="cm"/>
      <inkml:brushProperty name="height" value="0.05" units="cm"/>
      <inkml:brushProperty name="color" value="#F6630D"/>
    </inkml:brush>
  </inkml:definitions>
  <inkml:trace contextRef="#ctx0" brushRef="#br0">26 0 8306,'-2'4'364,"0"1"0,1-1 0,-1 1 1,1-1-1,0 1 0,0-1 0,1 1 1,-1 0-1,1-1 0,0 1 0,1 5 1,-5 33 277,0-25-449,1 0 0,1 0 0,1 0 0,0 1 0,1-1 0,1 0 0,6 33 0,-6-40-185,-2 29 47,0-34-49,1 1 1,-1-1-1,1 0 0,0 0 0,1 1 1,-1-1-1,1 0 0,0 0 0,3 8 1,-4-14-8,0 0 1,0 1 0,0-1-1,1 0 1,-1 0 0,0 1-1,0-1 1,0 0 0,0 0 0,1 0-1,-1 1 1,0-1 0,0 0-1,0 0 1,1 0 0,-1 1-1,0-1 1,0 0 0,1 0 0,-1 0-1,0 0 1,0 0 0,1 0-1,-1 0 1,0 0 0,1 0-1,-1 0 1,0 0 0,0 0 0,1 0-1,-1 0 1,0 0 0,1 0-1,-1 0 1,0 0 0,0 0-1,1 0 1,-1 0 0,1 0-1,8-12-51,3-17-196,20-62-1932,-26 73 1775</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05.540"/>
    </inkml:context>
    <inkml:brush xml:id="br0">
      <inkml:brushProperty name="width" value="0.05" units="cm"/>
      <inkml:brushProperty name="height" value="0.05" units="cm"/>
      <inkml:brushProperty name="color" value="#F6630D"/>
    </inkml:brush>
  </inkml:definitions>
  <inkml:trace contextRef="#ctx0" brushRef="#br0">0 42 8754,'11'-42'3185,"-6"46"-2593,-2 0-96,4 4-144,-1-2-32,1 2-120,2 4-72,-1-1-88,-5-5-88,-1 1-272,-1-5-192,-1-3 296</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05.911"/>
    </inkml:context>
    <inkml:brush xml:id="br0">
      <inkml:brushProperty name="width" value="0.05" units="cm"/>
      <inkml:brushProperty name="height" value="0.05" units="cm"/>
      <inkml:brushProperty name="color" value="#F6630D"/>
    </inkml:brush>
  </inkml:definitions>
  <inkml:trace contextRef="#ctx0" brushRef="#br0">50 1 7322,'3'5'518,"0"1"0,-1 0 0,1 0 0,-1 1 0,-1-1 0,1 0 0,-1 1 0,0-1 0,-1 1 0,1 0 0,-2 9 0,-7 73 789,-43 196 21,44-260-2299,5-51-960,2-2 1383</inkml:trace>
  <inkml:trace contextRef="#ctx0" brushRef="#br0" timeOffset="1">35 292 7642,'29'-30'3120,"-24"40"-1759,3-3-553,3 9-120,8 2 16,3 3-16,0 3-24,6 9-88,-6-7-87,1 2-209,-1-4-88,-6-9-160,0 0-136,-7-8-536,-2-1-297,-4-6 513</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0.825"/>
    </inkml:context>
    <inkml:brush xml:id="br0">
      <inkml:brushProperty name="width" value="0.05" units="cm"/>
      <inkml:brushProperty name="height" value="0.05" units="cm"/>
      <inkml:brushProperty name="color" value="#F6630D"/>
    </inkml:brush>
  </inkml:definitions>
  <inkml:trace contextRef="#ctx0" brushRef="#br0">1 14 8650,'10'-5'3991,"28"4"-3755,74 2-104,-112-1-126,0 0-1,0 0 0,0 0 1,1 1-1,-1-1 0,0 0 1,0 0-1,0 0 0,0 0 1,1 0-1,-1 0 0,0 0 0,0 0 1,0 0-1,0 0 0,1 0 1,-1-1-1,0 1 0,0 0 1,0 0-1,0 0 0,1 0 1,-1 0-1,0 0 0,0 0 1,0 0-1,0 0 0,0-1 0,0 1 1,1 0-1,-1 0 0,0 0 1,0 0-1,0 0 0,0-1 1,0 1-1,0 0 0,0 0 1,0 0-1,0 0 0,0-1 0,0 1 1,0 0-1,0 0 0,0 0 1,0 0-1,0-1 0,0 1 1,0 0-1,0 0 0,0 0 1,0 0-1,0-1 0,0 1 1,0 0-1,-3-3 179</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1.172"/>
    </inkml:context>
    <inkml:brush xml:id="br0">
      <inkml:brushProperty name="width" value="0.05" units="cm"/>
      <inkml:brushProperty name="height" value="0.05" units="cm"/>
      <inkml:brushProperty name="color" value="#F6630D"/>
    </inkml:brush>
  </inkml:definitions>
  <inkml:trace contextRef="#ctx0" brushRef="#br0">4 0 5809,'-3'0'2889,"3"8"-329,4 1-2264,0 1-7,1-3-105,-1 2-40,0-4-80,1 6-64,2-3-176,-1-5-160,2-2 175</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1.533"/>
    </inkml:context>
    <inkml:brush xml:id="br0">
      <inkml:brushProperty name="width" value="0.05" units="cm"/>
      <inkml:brushProperty name="height" value="0.05" units="cm"/>
      <inkml:brushProperty name="color" value="#F6630D"/>
    </inkml:brush>
  </inkml:definitions>
  <inkml:trace contextRef="#ctx0" brushRef="#br0">199 1 7722,'0'1'189,"0"0"1,1 0 0,-1 1-1,0-1 1,0 0-1,0 0 1,0 0 0,0 1-1,0-1 1,0 0-1,0 0 1,0 0 0,-1 1-1,1-1 1,0 0 0,-1 0-1,1 0 1,-1 0-1,1 0 1,-2 2 0,-16 28-239,12-21 313,-8 12-351,0-1 0,-2 0 0,-22 22 0,10-11-82,21-25 280,-1-1 0,1 0 0,-1-1 0,-10 6 0,6-6 1029,32-24-263,-3 7-792,0 0 0,1 1 0,1 2 0,-1 0 0,2 0 0,-1 2 0,38-9 0,-55 16-167,-1 0 1,1 0 0,0-1-1,-1 1 1,1-1 0,-1 1-1,1-1 1,0 0 0,-1 1-1,0-1 1,1 0 0,-1 0-1,1 0 1,-1 0 0,0 0-1,0-1 1,0 1-1,1 0 1,-1 0 0,0-1-1,-1 1 1,2-2 0,0-1-299</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1.909"/>
    </inkml:context>
    <inkml:brush xml:id="br0">
      <inkml:brushProperty name="width" value="0.05" units="cm"/>
      <inkml:brushProperty name="height" value="0.05" units="cm"/>
      <inkml:brushProperty name="color" value="#F6630D"/>
    </inkml:brush>
  </inkml:definitions>
  <inkml:trace contextRef="#ctx0" brushRef="#br0">1 1 7386,'1'7'588,"0"-1"0,0 1 1,1 0-1,0 0 1,0-1-1,5 10 1,6 21-399,1 51 52,-4 1 1,-3 145 0,-8-221-218,-3-13-319,-2-21-744,5 2 684</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2.297"/>
    </inkml:context>
    <inkml:brush xml:id="br0">
      <inkml:brushProperty name="width" value="0.05" units="cm"/>
      <inkml:brushProperty name="height" value="0.05" units="cm"/>
      <inkml:brushProperty name="color" value="#F6630D"/>
    </inkml:brush>
  </inkml:definitions>
  <inkml:trace contextRef="#ctx0" brushRef="#br0">111 1 7017,'-2'0'219,"0"0"-1,0 0 0,1 1 0,-1-1 0,0 1 1,0-1-1,1 1 0,-1 0 0,0 0 0,1-1 0,-1 1 1,1 0-1,-1 1 0,1-1 0,0 0 0,-1 0 0,1 1 1,0-1-1,0 0 0,0 1 0,0-1 0,0 1 1,-1 1-1,-21 42 135,22-43-200,-5 9-56,-7 18 51,-18 53 0,31-80-196,1-3-942,0 0 790</inkml:trace>
  <inkml:trace contextRef="#ctx0" brushRef="#br0" timeOffset="1">110 56 7378,'8'9'2808,"3"2"-2168,2 1-192,5 6 105,0-6-105,4 4 16,0-2-144,0-4-104,3 3-88,-8-4-64,-1-1-64,-2-1 32,-6-2-80,2-2-120,-3-2 1176,-3-12-768</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2.721"/>
    </inkml:context>
    <inkml:brush xml:id="br0">
      <inkml:brushProperty name="width" value="0.05" units="cm"/>
      <inkml:brushProperty name="height" value="0.05" units="cm"/>
      <inkml:brushProperty name="color" value="#F6630D"/>
    </inkml:brush>
  </inkml:definitions>
  <inkml:trace contextRef="#ctx0" brushRef="#br0">43 47 8842,'-43'-14'2550,"119"-6"-1229,-61 17-1210,42-5 108,-54 7-211,0 1-1,-1 0 0,1 0 1,-1 0-1,1 0 0,0 0 1,-1 0-1,1 1 0,-1-1 1,1 1-1,0 0 0,-1 0 1,0 0-1,1 0 0,-1 0 1,3 2-1,-5-1-2,1-1 0,-1 1 0,0-1 0,0 1 1,0-1-1,0 1 0,0-1 0,-1 1 0,1-1 0,0 1 0,-1-1 0,1 1 0,-1-1 0,1 0 0,-1 1 0,0-1 0,-1 3 1,-14 24 22,9-18-211,-1 0 0,0 0 0,-1-1 0,0 0-1,0-1 1,-1 1 0,0-2 0,-20 12 0,6-7-231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2.909"/>
    </inkml:context>
    <inkml:brush xml:id="br0">
      <inkml:brushProperty name="width" value="0.05" units="cm"/>
      <inkml:brushProperty name="height" value="0.05" units="cm"/>
      <inkml:brushProperty name="color" value="#E71224"/>
    </inkml:brush>
  </inkml:definitions>
  <inkml:trace contextRef="#ctx0" brushRef="#br0">57 0 6929,'-4'2'2665,"3"1"-1657,2 3-712,0 1 32,-1 4-40,1 1-39,-1 4-121,-3 1-56,1 0-48,-3-1-16,-1-3-8,0 0-48,-2-2-144,1 0-113,-1-2-487,-2-1 488</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09.161"/>
    </inkml:context>
    <inkml:brush xml:id="br0">
      <inkml:brushProperty name="width" value="0.025" units="cm"/>
      <inkml:brushProperty name="height" value="0.025" units="cm"/>
      <inkml:brushProperty name="color" value="#00A0D7"/>
    </inkml:brush>
  </inkml:definitions>
  <inkml:trace contextRef="#ctx0" brushRef="#br0">3 31 8290,'0'-1'129,"1"-1"-1,0 0 1,0 0 0,0 1-1,0-1 1,0 0 0,1 1 0,-1-1-1,0 1 1,1 0 0,-1-1 0,1 1-1,-1 0 1,1 0 0,0 0 0,-1 0-1,1 0 1,0 0 0,0 0 0,0 1-1,-1-1 1,1 1 0,0-1-1,0 1 1,0 0 0,0 0 0,0 0-1,0 0 1,0 0 0,0 0 0,2 1-1,18-2-110,-9 0 50,13 0 8,-25 1-76,-1 1-1,1-1 1,-1 1 0,1-1 0,-1 1 0,1-1 0,-1 1 0,0-1 0,1 1-1,-1 0 1,0-1 0,0 1 0,1-1 0,-1 1 0,0 0 0,0-1-1,0 1 1,0 0 0,0-1 0,0 1 0,0 0 0,0-1 0,0 1 0,0 0-1,0-1 1,0 1 0,0-1 0,-1 1 0,1 0 0,0-1 0,0 1-1,-1-1 1,1 1 0,0 0 0,-1-1 0,1 1 0,-1-1 0,1 1 0,-1 0-1,-7 12 9,-1 0 0,0-1 0,0 0 0,-1 0 0,-1-1 0,0 0 0,-16 12 0,27-23-13,-1 0-1,1 1 0,0-1 0,-1 0 0,1 1 0,0-1 0,-1 0 1,1 1-1,-1-1 0,1 0 0,0 0 0,-1 0 0,1 1 0,-1-1 1,1 0-1,-1 0 0,1 0 0,-1 0 0,1 0 0,-1 0 1,1 0-1,-1 0 0,1 0 0,-1 0 0,1 0 0,-1 0 0,1 0 1,-1 0-1,1-1 0,0 1 0,-1 0 0,1 0 0,-1 0 1,1-1-1,-1 1 0,1 0 0,0-1 0,-1 1 0,1 0 0,-1-1 1,-4-24-178,12-28 24,-7 52 159,0 0 0,0 0 1,0-1-1,1 1 0,-1 0 0,1 0 1,-1 0-1,1 0 0,-1 0 0,1-1 1,0 1-1,0 0 0,-1 0 1,1 1-1,0-1 0,0 0 0,0 0 1,1-1-1,-1 2 3,0 1 0,-1-1 0,1 0 0,-1 1 0,1-1 0,-1 0 0,1 1 1,-1-1-1,0 0 0,1 1 0,-1-1 0,1 1 0,-1-1 0,0 1 0,1-1 0,-1 1 0,0-1 0,0 1 1,1 0-1,-1-1 0,0 1 0,0-1 0,0 1 0,0-1 0,1 2 0,5 48 337,-14 1 232,6-42-454,0-1 0,0 0 0,1 1-1,0 0 1,0-1 0,1 1-1,0-1 1,1 1 0,0-1 0,4 16-1,-5-23-107,0-1-1,1 1 0,-1 0 0,1 0 0,0 0 0,-1 0 1,1-1-1,-1 1 0,1 0 0,0-1 0,0 1 1,-1-1-1,1 1 0,0-1 0,0 1 0,0-1 0,0 1 1,-1-1-1,1 0 0,0 1 0,0-1 0,0 0 1,0 0-1,0 0 0,0 0 0,1 0 0,31-8 106,21-26-80,-47 29-266,-1-1 0,-1 0 0,1 0 0,-1-1 0,0 1 1,0-1-1,4-11 0,-1 3-201</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3.047"/>
    </inkml:context>
    <inkml:brush xml:id="br0">
      <inkml:brushProperty name="width" value="0.05" units="cm"/>
      <inkml:brushProperty name="height" value="0.05" units="cm"/>
      <inkml:brushProperty name="color" value="#F6630D"/>
    </inkml:brush>
  </inkml:definitions>
  <inkml:trace contextRef="#ctx0" brushRef="#br0">1 36 8530,'6'0'3016,"3"2"-2647,3-7-33,6 3 24,7-2 64,4 0-40,12-1-88,-1-4-48,1 4-160,-2 2 0,-12 3-88,-3 0-16,-8 3-96,-3 2-104,-7 0-240,-2-1-128,-7-3 1936,-2 2-1136</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3.423"/>
    </inkml:context>
    <inkml:brush xml:id="br0">
      <inkml:brushProperty name="width" value="0.05" units="cm"/>
      <inkml:brushProperty name="height" value="0.05" units="cm"/>
      <inkml:brushProperty name="color" value="#F6630D"/>
    </inkml:brush>
  </inkml:definitions>
  <inkml:trace contextRef="#ctx0" brushRef="#br0">1 49 7546,'0'0'2904,"4"-11"-1752,10 11-871,9 2-41,2-6 56,6 2-32,3-5-24,-8-3-112,4 3-56,-9 4-104,-12-3-112,1 6-232,-7 0-208,-3 2 336</inkml:trace>
  <inkml:trace contextRef="#ctx0" brushRef="#br0" timeOffset="1">32 94 5897,'-2'8'2745,"7"0"-521,1-8-1856,10 4-168,4-2 24,6 0-71,1-1-33,-3-2-96,-1-3-48,-8 0-241,3 6-303,-8 4 344</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3.828"/>
    </inkml:context>
    <inkml:brush xml:id="br0">
      <inkml:brushProperty name="width" value="0.05" units="cm"/>
      <inkml:brushProperty name="height" value="0.05" units="cm"/>
      <inkml:brushProperty name="color" value="#F6630D"/>
    </inkml:brush>
  </inkml:definitions>
  <inkml:trace contextRef="#ctx0" brushRef="#br0">6 45 8242,'-6'0'2880,"14"2"-2560,5 0-112,11-1 1,3 0-33,7-1 8,-3-5-32,-4-1-96,0-3-8,-8-3-184,0 4-160,-9-2 176</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4.187"/>
    </inkml:context>
    <inkml:brush xml:id="br0">
      <inkml:brushProperty name="width" value="0.05" units="cm"/>
      <inkml:brushProperty name="height" value="0.05" units="cm"/>
      <inkml:brushProperty name="color" value="#F6630D"/>
    </inkml:brush>
  </inkml:definitions>
  <inkml:trace contextRef="#ctx0" brushRef="#br0">22 1 7762,'-3'5'278,"1"0"0,0 0 1,0 0-1,0 1 0,0-1 1,1 1-1,0-1 0,0 1 1,1-1-1,-1 1 0,2 8 0,-3 12 106,-1 22-115,3 0-1,2-1 1,1 1 0,16 70-1,-15-93-256,4 12 11,-5-29-20,-1-1 0,-1 1 0,1-1 0,-1 1 1,-1-1-1,1 1 0,-2 9 0,-1 46-1006,2-59 295,-3-5 301</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4.603"/>
    </inkml:context>
    <inkml:brush xml:id="br0">
      <inkml:brushProperty name="width" value="0.05" units="cm"/>
      <inkml:brushProperty name="height" value="0.05" units="cm"/>
      <inkml:brushProperty name="color" value="#F6630D"/>
    </inkml:brush>
  </inkml:definitions>
  <inkml:trace contextRef="#ctx0" brushRef="#br0">17 0 8130,'12'15'3785,"19"15"-4011,-30-28 422,0-2-194,21 27-206,-22-26 198,0 0-1,0 0 0,0 0 0,0 0 1,0 0-1,-1 0 0,1 1 0,0-1 1,0 0-1,-1 0 0,1 0 0,-1 0 1,1 0-1,-1 0 0,1 0 0,-1 0 1,0 0-1,1-1 0,-1 1 0,0 0 1,0 0-1,0 0 0,0-1 0,1 1 1,-1-1-1,-2 2 0,0 1 32,0 0 0,0 0 0,0 0 0,1 1 0,-1-1 0,1 1 0,0-1 0,0 1 0,0 0 0,0 0 0,1 0 0,-1 0 0,1 0 0,0 1 0,1-1 0,-1 0 0,1 0 1,-1 1-1,1-1 0,1 5 0,0-4 5,1 1 1,-1-1 0,1 1 0,0-1 0,1 0 0,-1 0 0,1 0 0,0 0 0,0-1-1,0 1 1,1-1 0,6 7 0,-4-5-8,-1 0 0,0 0 0,-1 0 0,1 1 1,3 7-1,-8-12-19,1 1 1,-1-1 0,0 0 0,0 0-1,0 1 1,0-1 0,-1 0 0,1 0-1,0 0 1,-1 1 0,0-1-1,1 0 1,-1 0 0,0 0 0,0 0-1,0 0 1,0 0 0,0 0 0,-1-1-1,-2 4 1,-37 40 69,31-35-77,-14 10 32,24-20-66,-1 0 1,1 1-1,0-1 1,-1 0-1,1 0 1,0 1-1,-1-1 1,1 0-1,0 0 1,-1 1-1,1-1 1,0 0-1,-1 0 1,1 0-1,-1 0 1,1 0-1,-1 1 1,1-1-1,0 0 1,-1 0-1,1 0 0,-1 0 1,1 0-1,-1 0 1,1 0-1,0-1 1,-1 1-1,1 0 1,-1 0-1,1 0 1,0 0-1,-1 0 1,1-1-1,-1 1 1,1 0-1,0 0 1,-1-1-1,1 1 1,0 0-1,0 0 1,-1-1-1,1 1 1,0 0-1,-1-1 1,1 1-1,0-1 1,0 1-1,0 0 1,0-1-1,-1 1 1,1-1-1,0 1 1,0 0-1,0-1 1,0 1-1,0-1 1,0 1-1,0-1 1,0 1-1,0 0 1,0-1-1,0-11-495</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4.991"/>
    </inkml:context>
    <inkml:brush xml:id="br0">
      <inkml:brushProperty name="width" value="0.05" units="cm"/>
      <inkml:brushProperty name="height" value="0.05" units="cm"/>
      <inkml:brushProperty name="color" value="#F6630D"/>
    </inkml:brush>
  </inkml:definitions>
  <inkml:trace contextRef="#ctx0" brushRef="#br0">1 0 7186,'4'2'4768,"16"7"-4343,-3 2-127,1 0 0,0 0-1,1-2 1,36 13 0,-9-7-48,-1 3 0,0 1-1,43 27 1,-59-36-1817,-19-10 1134</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5.406"/>
    </inkml:context>
    <inkml:brush xml:id="br0">
      <inkml:brushProperty name="width" value="0.05" units="cm"/>
      <inkml:brushProperty name="height" value="0.05" units="cm"/>
      <inkml:brushProperty name="color" value="#F6630D"/>
    </inkml:brush>
  </inkml:definitions>
  <inkml:trace contextRef="#ctx0" brushRef="#br0">217 1 8378,'-1'4'3008,"2"5"-2519,5 4-377,-2 1-32,0-1-64,-3 2-80,-4-1-265,-3-1 794,7 2-465</inkml:trace>
  <inkml:trace contextRef="#ctx0" brushRef="#br0" timeOffset="1">1 228 7930,'0'3'2976,"6"-7"-1919,5 3-825,7-10 32,5 4 40,2-3-32,8-1-16,3 3-160,-4-6-24,2 7-72,-9-2-64,-6 9-152,-5 0-128,-7 3-344,-5 2-209,-3-2 553</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5.777"/>
    </inkml:context>
    <inkml:brush xml:id="br0">
      <inkml:brushProperty name="width" value="0.05" units="cm"/>
      <inkml:brushProperty name="height" value="0.05" units="cm"/>
      <inkml:brushProperty name="color" value="#F6630D"/>
    </inkml:brush>
  </inkml:definitions>
  <inkml:trace contextRef="#ctx0" brushRef="#br0">3 0 7650,'1'6'2784,"-5"-7"-2200,8 8-184,10 12-71,-7-5-33,5 3-72,-6-3-56,-2-5-96,0 2-16,2-1-152,-3-2-88,5 0-513,-4-3 457</inkml:trace>
  <inkml:trace contextRef="#ctx0" brushRef="#br0" timeOffset="1">156 6 7330,'3'1'2728,"-2"1"-1952,-3-3-280,1 1-63,0 0-49,0 0-104,-7 18-72,-6 21-120,5-19-40,1-2-48,1 1-48,-4-7-208,-1-4-184,5 2 248</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6.153"/>
    </inkml:context>
    <inkml:brush xml:id="br0">
      <inkml:brushProperty name="width" value="0.05" units="cm"/>
      <inkml:brushProperty name="height" value="0.05" units="cm"/>
      <inkml:brushProperty name="color" value="#F6630D"/>
    </inkml:brush>
  </inkml:definitions>
  <inkml:trace contextRef="#ctx0" brushRef="#br0">32 43 8706,'-31'11'3396,"61"-17"-2132,65-11 178,-47 7-1308,0 1 0,1 3 1,-1 2-1,60 3 0,-86 4-175,-26 0-546,-35-2-913,6-2 1000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6.496"/>
    </inkml:context>
    <inkml:brush xml:id="br0">
      <inkml:brushProperty name="width" value="0.05" units="cm"/>
      <inkml:brushProperty name="height" value="0.05" units="cm"/>
      <inkml:brushProperty name="color" value="#F6630D"/>
    </inkml:brush>
  </inkml:definitions>
  <inkml:trace contextRef="#ctx0" brushRef="#br0">20 92 7850,'-20'-26'2840,"25"21"-2424,6 1-288,1 0 16,4 1-104,2-1 8,0-2-24,1-2-72,-1-3-224,1 2-200,-8-2 264</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09.591"/>
    </inkml:context>
    <inkml:brush xml:id="br0">
      <inkml:brushProperty name="width" value="0.025" units="cm"/>
      <inkml:brushProperty name="height" value="0.025" units="cm"/>
      <inkml:brushProperty name="color" value="#00A0D7"/>
    </inkml:brush>
  </inkml:definitions>
  <inkml:trace contextRef="#ctx0" brushRef="#br0">1 45 7450,'-1'-2'131,"1"1"0,1-1 0,-1 0 0,0 0 0,0 0 0,1 1 0,-1-1 0,0 0 0,1 0 0,0 1 1,0-1-1,-1 0 0,1 1 0,0-1 0,0 1 0,0-1 0,0 1 0,1 0 0,-1-1 0,0 1 0,1 0 0,-1 0 1,1 0-1,-1 0 0,1 0 0,-1 0 0,1 0 0,0 0 0,-1 1 0,1-1 0,0 1 0,0-1 0,-1 1 0,1 0 1,0-1-1,0 1 0,0 0 0,-1 0 0,1 1 0,3-1 0,-4 1-98,0 0 0,-1 0 0,1 0-1,-1 0 1,1-1 0,-1 1 0,1 0 0,-1 0-1,1 0 1,-1 0 0,0 0 0,1 1 0,-1-1 0,0 0-1,0 0 1,0 0 0,0 0 0,0 0 0,0 0-1,0 0 1,0 0 0,-1 0 0,0 2 0,-5 37 275,5-31-190,-4 26 26,2 0 1,2 0-1,1 0 1,2 1-1,7 42 1,-3-97-1830,-5-5 1284</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6.898"/>
    </inkml:context>
    <inkml:brush xml:id="br0">
      <inkml:brushProperty name="width" value="0.05" units="cm"/>
      <inkml:brushProperty name="height" value="0.05" units="cm"/>
      <inkml:brushProperty name="color" value="#F6630D"/>
    </inkml:brush>
  </inkml:definitions>
  <inkml:trace contextRef="#ctx0" brushRef="#br0">31 11 7178,'-1'-1'111,"1"1"1,-1-1 0,0 0 0,0 0 0,0 0 0,1 1 0,-1-1 0,0 0 0,0 1 0,0-1 0,0 1 0,0-1 0,0 1 0,0 0 0,0-1 0,0 1 0,0 0 0,-3-1 0,4 2-73,0-1 0,-1 1 0,1-1 0,-1 0 0,1 1 1,-1-1-1,1 1 0,0-1 0,-1 1 0,1-1 1,0 1-1,0-1 0,-1 1 0,1-1 0,0 1 1,0 0-1,0-1 0,0 1 0,0-1 0,0 1 0,-1 0 1,1-1-1,1 1 0,-1-1 0,0 2 0,10 60 610,-5-37-105,5 70 23,-5 172 0,-5-243-549,0-5-23,-4 66 76,3-79-83,0-1 1,0 0 0,0 1 0,-1-1 0,1 0-1,-1 1 1,-1-1 0,1 0 0,-1 0 0,1-1-1,-1 1 1,-5 5 0,8-39-1419,-1 5 1034</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7.301"/>
    </inkml:context>
    <inkml:brush xml:id="br0">
      <inkml:brushProperty name="width" value="0.05" units="cm"/>
      <inkml:brushProperty name="height" value="0.05" units="cm"/>
      <inkml:brushProperty name="color" value="#F6630D"/>
    </inkml:brush>
  </inkml:definitions>
  <inkml:trace contextRef="#ctx0" brushRef="#br0">137 9 5505,'0'0'89,"0"0"1,0-1-1,0 1 0,0 0 1,0 0-1,0-1 0,0 1 0,0 0 1,0 0-1,0-1 0,0 1 0,0 0 1,0 0-1,0 0 0,0-1 1,0 1-1,0 0 0,0 0 0,0-1 1,0 1-1,0 0 0,0 0 0,0 0 1,-1-1-1,1 1 0,0 0 0,0 0 1,0 0-1,0-1 0,-1 1 1,1 0-1,0 0 0,0 0 0,0 0 1,0 0-1,-1-1 0,1 1 0,0 0 1,0 0-1,-1 0 0,1 0 1,0 0-1,0 0 0,-1 0 0,1 0 1,0 0-1,0 0 0,0 0 0,-1 0 1,1 0-1,0 0 0,0 0 1,-1 0-1,1 0 0,-13 15 1719,-14 35-1648,23-41 338,-10 19-167,-14 47-1,-3 7-185,29-78-162,0 0-1,0 0 1,1 0 0,-1 1 0,1-1 0,0 0-1,0 0 1,1 1 0,-1-1 0,1 1-1,0-1 1,1 7 0,4-5-576,-2-15 700,-4-4-49</inkml:trace>
  <inkml:trace contextRef="#ctx0" brushRef="#br0" timeOffset="1">143 23 6761,'8'3'2929,"2"7"-1049,-3 3-1695,1 4 15,-1 3 16,-3-1-8,1 3-48,1 5-56,-2-7-88,1 5-136,3-4-296,-5-13 216,-2-6 16</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7.661"/>
    </inkml:context>
    <inkml:brush xml:id="br0">
      <inkml:brushProperty name="width" value="0.05" units="cm"/>
      <inkml:brushProperty name="height" value="0.05" units="cm"/>
      <inkml:brushProperty name="color" value="#F6630D"/>
    </inkml:brush>
  </inkml:definitions>
  <inkml:trace contextRef="#ctx0" brushRef="#br0">1 58 9194,'10'-6'3129,"-2"1"-2961,7 4-24,-4 2-40,4 0 8,8 3-16,-5-2-48,-4-11-24,3 2-24,-6-1-168,-4-1-104,-3 0-440,-6-3 447</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8.031"/>
    </inkml:context>
    <inkml:brush xml:id="br0">
      <inkml:brushProperty name="width" value="0.05" units="cm"/>
      <inkml:brushProperty name="height" value="0.05" units="cm"/>
      <inkml:brushProperty name="color" value="#F6630D"/>
    </inkml:brush>
  </inkml:definitions>
  <inkml:trace contextRef="#ctx0" brushRef="#br0">16 53 7802,'-16'5'2824,"16"6"-2312,5 6 0,-3-1 9,8 7-137,-11-5-104,3 3-104,9 7-88,-2-7-16,4 0-72,-6-6-32,0-2-192,-7-6-80,-5-3-296,5 1-249,-2-5 545</inkml:trace>
  <inkml:trace contextRef="#ctx0" brushRef="#br0" timeOffset="1">146 5 7834,'3'-5'2832,"2"6"-2384,-4 0 0,2 6-23,-4 1-65,-1 8-24,-2 3-88,-2 10-96,2 3-56,-5-2-80,1 0-8,-2-6-160,2 0-88,-3-2-344,4-2-1777,0-6 1673</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8.452"/>
    </inkml:context>
    <inkml:brush xml:id="br0">
      <inkml:brushProperty name="width" value="0.05" units="cm"/>
      <inkml:brushProperty name="height" value="0.05" units="cm"/>
      <inkml:brushProperty name="color" value="#F6630D"/>
    </inkml:brush>
  </inkml:definitions>
  <inkml:trace contextRef="#ctx0" brushRef="#br0">10 46 5841,'-5'-1'2761,"2"0"-465,2 1-1784,6 4-63,8 4-9,-1 2-24,-2-2 24,1 3-120,-2 1-56,-2-1-144,1 3-64,-3 0-80,-4-6-96,1-1-232,-4-4-192,0-5 312</inkml:trace>
  <inkml:trace contextRef="#ctx0" brushRef="#br0" timeOffset="1">109 38 6209,'31'-19'5254,"10"5"-3509,-38 13-1721,0 0-1,0 1 0,1-1 1,-1 1-1,1-1 0,-1 1 0,0 0 1,1 0-1,-1 0 0,1 1 1,-1-1-1,0 1 0,1 0 1,-1 0-1,0 0 0,0 0 0,1 1 1,-1-1-1,0 1 0,5 4 1,-8-5-22,1 0 1,0 0 0,-1 0 0,0 1 0,1-1 0,-1 0 0,0 0 0,1 1-1,-1-1 1,0 0 0,0 0 0,0 1 0,0-1 0,0 0 0,0 1 0,-1-1-1,1 0 1,0 0 0,-1 1 0,1-1 0,-1 0 0,1 0 0,-1 0 0,0 0-1,1 1 1,-1-1 0,0 0 0,-1 1 0,-29 36-122,24-30 1,0 0-58,-23 22-1200,16-24 978</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8.835"/>
    </inkml:context>
    <inkml:brush xml:id="br0">
      <inkml:brushProperty name="width" value="0.05" units="cm"/>
      <inkml:brushProperty name="height" value="0.05" units="cm"/>
      <inkml:brushProperty name="color" value="#F6630D"/>
    </inkml:brush>
  </inkml:definitions>
  <inkml:trace contextRef="#ctx0" brushRef="#br0">41 26 8250,'-24'-22'2912,"27"21"-2480,6 2-15,-3-3 7,4 2-24,2 0-112,-2-2-80,2 2-144,1 2-32,-3 0-80,-2 1-136,-6-3-240,0 0-232,-7 0 384</inkml:trace>
  <inkml:trace contextRef="#ctx0" brushRef="#br0" timeOffset="1">0 94 7610,'5'4'2864,"-2"-6"-2200,2-1-240,1-1-23,2-2-73,4 4-48,4 2-144,0-1-56,-3-1-80,1 7-96,-9-10-208,2 5-192,-8 0 271</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9.181"/>
    </inkml:context>
    <inkml:brush xml:id="br0">
      <inkml:brushProperty name="width" value="0.05" units="cm"/>
      <inkml:brushProperty name="height" value="0.05" units="cm"/>
      <inkml:brushProperty name="color" value="#F6630D"/>
    </inkml:brush>
  </inkml:definitions>
  <inkml:trace contextRef="#ctx0" brushRef="#br0">3 7 7994,'-2'0'3064,"9"4"-2055,-1-1-721,7 0-112,1 1-8,-2-4 56,5-1-32,13 1-72,-1 0-32,1-3-88,2 0-64,-15-4-200,1 3-128,-5 3-280,-8 0 399</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9.561"/>
    </inkml:context>
    <inkml:brush xml:id="br0">
      <inkml:brushProperty name="width" value="0.05" units="cm"/>
      <inkml:brushProperty name="height" value="0.05" units="cm"/>
      <inkml:brushProperty name="color" value="#F6630D"/>
    </inkml:brush>
  </inkml:definitions>
  <inkml:trace contextRef="#ctx0" brushRef="#br0">109 37 7906,'-17'-36'2274,"19"42"-2066,-1 1 1,0 0-1,0 0 1,0 0 0,-1-1-1,-1 1 1,1 0 0,-1 0-1,0 0 1,0-1 0,-1 1-1,0 0 1,0-1 0,0 0-1,-1 1 1,-4 6 0,-7 13-282,-1 0 1,-29 39 0,41-55-126,3-10 176,0 0 1,0 0-1,0 0 1,0 0-1,0 0 1,1-1-1,-1 1 1,0 0-1,0 0 1,0 0-1,0 0 1,0 0-1,0 0 0,0 0 1,0 0-1,0 0 1,0 0-1,0-1 1,0 1-1,0 0 1,0 0-1,0 0 1,0 0-1,0 0 1,0 0-1,1 0 1,-1 0-1,0 0 1,0 0-1,0 0 1,0 0-1,0 0 1,0 0-1,0 0 1,0 0-1,0 0 1,0 0-1,1 0 1,-1 0-1,0 0 1,0 0-1,0 0 1,0 0-1,0 0 1,0 0-1,0 0 1,0 0-1,0 0 1,1 0-1,-1 0 1,0 0-1,0 0 1,0 0-1,0 0 1,0 0-1,0 0 1,0 0-1,0 0 1,0 1-1,0-1 1,3-9-305</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19.938"/>
    </inkml:context>
    <inkml:brush xml:id="br0">
      <inkml:brushProperty name="width" value="0.05" units="cm"/>
      <inkml:brushProperty name="height" value="0.05" units="cm"/>
      <inkml:brushProperty name="color" value="#F6630D"/>
    </inkml:brush>
  </inkml:definitions>
  <inkml:trace contextRef="#ctx0" brushRef="#br0">0 28 6337,'41'-28'2609,"-33"35"-1129,6 3-976,1-3 0,1-1 9,2 3-97,-1-1 0,4 4-184,-2-3-64,3-2-128,-1-1-8,3-2-80,-7 0-72,-6-3-240,5 1-248,-11-7 368</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20.339"/>
    </inkml:context>
    <inkml:brush xml:id="br0">
      <inkml:brushProperty name="width" value="0.05" units="cm"/>
      <inkml:brushProperty name="height" value="0.05" units="cm"/>
      <inkml:brushProperty name="color" value="#F6630D"/>
    </inkml:brush>
  </inkml:definitions>
  <inkml:trace contextRef="#ctx0" brushRef="#br0">131 82 6849,'-23'-36'2953,"25"30"-1129,0-1-1375,5 0-57,5 5-16,1-3-80,3-1-40,3 3-168,-4 1-32,-2-1-104,-1 2-128,-6-2-248,-1 2-248,-6 6 392</inkml:trace>
  <inkml:trace contextRef="#ctx0" brushRef="#br0" timeOffset="1">8 191 7466,'-7'0'3016,"14"1"-1543,-3-3-1225,14 2-24,5 0 32,-4-2 16,7-2 16,1-3-104,0-1-88,3 0-40,-1 3-32,-5 0-72,-2 2-80,-9 2-280,-1 0-208,-10-1 352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10.070"/>
    </inkml:context>
    <inkml:brush xml:id="br0">
      <inkml:brushProperty name="width" value="0.025" units="cm"/>
      <inkml:brushProperty name="height" value="0.025" units="cm"/>
      <inkml:brushProperty name="color" value="#00A0D7"/>
    </inkml:brush>
  </inkml:definitions>
  <inkml:trace contextRef="#ctx0" brushRef="#br0">1 30 8962,'0'0'2616,"16"-3"-1582,27-6-547,40-7 396,-77 15-851,-1 1 1,1 0-1,-1 0 0,1 0 0,0 1 0,-1-1 0,1 1 1,-1 1-1,1-1 0,-1 1 0,10 4 0,-13-4-14,0 0-1,0 0 0,0-1 0,0 1 1,-1 0-1,1 0 0,-1 1 0,1-1 0,-1 0 1,0 0-1,0 1 0,0-1 0,0 1 1,0-1-1,-1 1 0,1-1 0,-1 1 1,1-1-1,-1 4 0,-1 56 8,0-41-1,2 255 1,1-255 2,1 0-276,-3-21 280,0 0 1,0 0-1,-1 0 0,1 0 0,0 0 0,0 0 0,0-1 1,0 1-1,0 0 0,0 0 0,0 0 0,0 0 1,-1 0-1,1 0 0,0 0 0,0 0 0,0 0 1,0 0-1,0 0 0,0 0 0,-1 0 0,1 0 0,0 0 1,0 0-1,0 0 0,0 0 0,0 0 0,0 0 1,-1 0-1,1 0 0,0 0 0,0 0 0,0 0 1,0 0-1,0 0 0,0 0 0,-1 0 0,1 0 0,0 0 1,0 0-1,0 0 0,0 1 0,0-1 0,0 0 1,0 0-1,0 0 0,0 0 0,-1 0 0,1 0 1,0 0-1,0 1 0,0-1 0,-8-10 1195</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20.701"/>
    </inkml:context>
    <inkml:brush xml:id="br0">
      <inkml:brushProperty name="width" value="0.05" units="cm"/>
      <inkml:brushProperty name="height" value="0.05" units="cm"/>
      <inkml:brushProperty name="color" value="#F6630D"/>
    </inkml:brush>
  </inkml:definitions>
  <inkml:trace contextRef="#ctx0" brushRef="#br0">51 16 7210,'-51'-16'2696,"53"19"-1976,0 5-264,-1 0 48,0 2 57,-1 1-81,0 3-168,1 2-72,-2-1-120,1 4-48,1-2-40,-4-4-32,3 3-8,0-2-56,-1 6-176,1-3-112,0-9-568,0-5 615</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21.114"/>
    </inkml:context>
    <inkml:brush xml:id="br0">
      <inkml:brushProperty name="width" value="0.05" units="cm"/>
      <inkml:brushProperty name="height" value="0.05" units="cm"/>
      <inkml:brushProperty name="color" value="#F6630D"/>
    </inkml:brush>
  </inkml:definitions>
  <inkml:trace contextRef="#ctx0" brushRef="#br0">3 51 7786,'3'-3'2784,"-2"6"-2272,1-1 873,-2 0-1073,0 12-72,-1 25-144,0-24-32,0 1-16,1 0-24,-1-3-16,-2-3-24,3-1-192,-1-5-112,3-2-664</inkml:trace>
  <inkml:trace contextRef="#ctx0" brushRef="#br0" timeOffset="1">93 1 7594,'-4'-1'2928,"-1"3"-2104,11 7-383,-9-4-9,6 6-16,0 0 24,-7-2-168,8 5-88,-1 0-104,-3 0-64,4 0-88,-5 1-112,-7-7-176,7 2-104,-3-6-457,-2-3 617</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21.488"/>
    </inkml:context>
    <inkml:brush xml:id="br0">
      <inkml:brushProperty name="width" value="0.05" units="cm"/>
      <inkml:brushProperty name="height" value="0.05" units="cm"/>
      <inkml:brushProperty name="color" value="#F6630D"/>
    </inkml:brush>
  </inkml:definitions>
  <inkml:trace contextRef="#ctx0" brushRef="#br0">133 12 6521,'0'-1'96,"0"1"0,0-1-1,0 1 1,0 0 0,0-1-1,0 1 1,0-1 0,0 1-1,1-1 1,-1 1 0,0-1 0,0 1-1,0 0 1,1-1 0,-1 1-1,0-1 1,1 1 0,-1 0-1,0-1 1,1 1 0,-1 0-1,0 0 1,1-1 0,-1 1-1,1 0 1,-1 0 0,0-1-1,1 1 1,-1 0 0,1 0-1,-1 0 1,1 0 0,-1 0-1,1 0 1,-1 0 0,1 0-1,-1 0 1,1 0 0,-1 0-1,1 0 1,0 0 0,0 0-42,-1 1 0,1-1 0,0 1 0,-1-1 0,1 1 0,0 0 0,-1-1 0,1 1 1,-1 0-1,1-1 0,-1 1 0,1 0 0,-1 0 0,0-1 0,1 1 0,-1 0 0,0 0 0,1 0 0,-1-1 0,0 1 0,0 0 1,0 0-1,0 0 0,0 0 0,0 0 0,0 1 0,2 352 1594,-5-326-1220,2-27-408,1 0 1,0-1 0,0 1 0,-1-1 0,1 1 0,0-1 0,-1 1 0,1-1-1,0 1 1,-1-1 0,1 0 0,-1 1 0,1-1 0,-1 1 0,1-1 0,-1 0-1,1 0 1,-1 1 0,1-1 0,-1 0 0,0 0 0,1 1 0,-2-1-1,-2-1 31,1 1 0,-1-1 0,0 0 0,1 0 0,-1 0-1,0-1 1,1 1 0,0-1 0,-5-3 0,-5-1-159,-66-40-1658,67 39 1406</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21.876"/>
    </inkml:context>
    <inkml:brush xml:id="br0">
      <inkml:brushProperty name="width" value="0.05" units="cm"/>
      <inkml:brushProperty name="height" value="0.05" units="cm"/>
      <inkml:brushProperty name="color" value="#F6630D"/>
    </inkml:brush>
  </inkml:definitions>
  <inkml:trace contextRef="#ctx0" brushRef="#br0">0 120 8922,'8'3'3121,"0"3"-2625,2 1 16,0-5-40,4 3-8,0-4-224,3-4-80,5 3-96,-3-7-48,1 0-136,2 3-112,-13-2-288,4 1-216,-3 3 456</inkml:trace>
  <inkml:trace contextRef="#ctx0" brushRef="#br0" timeOffset="1">125 28 7194,'-12'-28'2542,"24"49"-682,-12-17-1751,1 1 0,-1 0 0,0-1 1,0 1-1,0 0 0,-1-1 0,1 1 1,-1-1-1,0 1 0,-1 0 0,-2 7 1,-5 22 206,10-8-206,-1 19-11,0-44-102,0 1 1,-1 0-1,1 0 0,0-1 0,-1 1 0,1-1 0,-1 1 0,1 0 0,-1-1 1,0 1-1,1-1 0,-1 1 0,0-1 0,0 0 0,0 1 0,0-1 0,-1 0 1,1 0-1,-2 2 0,-3-2-1320,5-2 953</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22.249"/>
    </inkml:context>
    <inkml:brush xml:id="br0">
      <inkml:brushProperty name="width" value="0.05" units="cm"/>
      <inkml:brushProperty name="height" value="0.05" units="cm"/>
      <inkml:brushProperty name="color" value="#F6630D"/>
    </inkml:brush>
  </inkml:definitions>
  <inkml:trace contextRef="#ctx0" brushRef="#br0">16 14 8354,'-15'-3'4663,"22"-1"-2761,27 0-959,71 4 73,-55-2-901,1 2-1,-1 3 0,0 1 0,62 15 0,-107-17-407,-8-2-1488,-12-3-830,-6-5 2074</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26.585"/>
    </inkml:context>
    <inkml:brush xml:id="br0">
      <inkml:brushProperty name="width" value="0.05" units="cm"/>
      <inkml:brushProperty name="height" value="0.05" units="cm"/>
      <inkml:brushProperty name="color" value="#F6630D"/>
    </inkml:brush>
  </inkml:definitions>
  <inkml:trace contextRef="#ctx0" brushRef="#br0">0 46 6673,'8'-5'694,"-5"4"-340,-1-1 0,1 0 1,-1 1-1,1-1 0,-1 0 0,0 0 1,1-1-1,-1 1 0,0 0 0,0-1 1,-1 1-1,1-1 0,0 0 0,-1 1 1,3-7-1,-5 13-408,1 1 0,-1-1 1,1 0-1,-1 1 0,-1-1 1,1 0-1,0 0 0,-4 6 0,-2 7-374,2-3 164</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27.738"/>
    </inkml:context>
    <inkml:brush xml:id="br0">
      <inkml:brushProperty name="width" value="0.05" units="cm"/>
      <inkml:brushProperty name="height" value="0.05" units="cm"/>
      <inkml:brushProperty name="color" value="#F6630D"/>
    </inkml:brush>
  </inkml:definitions>
  <inkml:trace contextRef="#ctx0" brushRef="#br0">1 25 8170,'0'-1'51,"0"0"0,0 0 0,0 0 0,0 0 0,0 0 0,0 0 0,1 0-1,-1 0 1,0 1 0,1-1 0,-1 0 0,0 0 0,1 0 0,-1 0 0,1 0 0,-1 1 0,1-1 0,0 0 0,-1 0 0,1 1 0,0-1 0,-1 0 0,1 1 0,0-1 0,0 1 0,0-1 0,-1 1 0,1-1 0,0 1 0,0 0 0,2-1 0,0 1 110,0-1 1,1 1 0,-1 0 0,0 0-1,1 0 1,-1 1 0,1-1-1,-1 1 1,7 2 0,-4-1-18,-1 0 0,1 0 1,0 1-1,0 0 0,-1 0 1,0 0-1,1 1 0,-1 0 1,0 0-1,-1 0 0,8 9 0,-11-11-147,0 0 0,0-1 0,-1 1-1,1 0 1,-1 0 0,0 0 0,1 0 0,-1 0-1,0 0 1,0 0 0,0 0 0,-1 0-1,1 0 1,0 0 0,-1 0 0,1 0-1,-1 0 1,0-1 0,1 1 0,-1 0-1,0 0 1,0 0 0,0-1 0,-1 1-1,1-1 1,0 1 0,0-1 0,-1 1-1,1-1 1,-4 2 0,-7 8-29,-1-2 0,0 0-1,-16 8 1,-1 2 47,103-23 813,-28 6-2116,-43-2 912</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28.099"/>
    </inkml:context>
    <inkml:brush xml:id="br0">
      <inkml:brushProperty name="width" value="0.05" units="cm"/>
      <inkml:brushProperty name="height" value="0.05" units="cm"/>
      <inkml:brushProperty name="color" value="#F6630D"/>
    </inkml:brush>
  </inkml:definitions>
  <inkml:trace contextRef="#ctx0" brushRef="#br0">68 1 6657,'-45'43'2342,"43"-41"-2205,1 0 0,-1 0 0,1 0 0,0 1 0,-1-1 0,1 0 0,0 1 0,0-1 0,1 1 0,-1-1 0,1 1 0,-1-1 0,1 1 0,0 0 0,0-1 0,0 1 0,0 0 0,0-1 0,0 1 0,1-1 0,0 1 0,-1-1 0,1 1 0,0-1 0,1 4 0,2 8 265,-1 3-411,-1 0 0,-2 0 0,1 0 0,-2 0 0,0 0 0,-1 0 0,-1 0 0,0-1 0,-8 21 0,10-34-512,-1-8 244</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28.486"/>
    </inkml:context>
    <inkml:brush xml:id="br0">
      <inkml:brushProperty name="width" value="0.05" units="cm"/>
      <inkml:brushProperty name="height" value="0.05" units="cm"/>
      <inkml:brushProperty name="color" value="#F6630D"/>
    </inkml:brush>
  </inkml:definitions>
  <inkml:trace contextRef="#ctx0" brushRef="#br0">1 106 8202,'6'-7'266,"0"1"1,1 0-1,0 0 1,0 1-1,1 0 0,-1 0 1,1 0-1,0 1 1,0 0-1,0 1 1,1 0-1,-1 0 0,15-2 1,89-34 393,-110 39-654,-1 1 0,0-1 1,0 1-1,0-1 0,0 1 0,0-1 0,0 1 0,0 0 1,0-1-1,-1 1 0,1 0 0,0 0 0,0 0 0,0 0 1,-1-1-1,1 1 0,-1 0 0,1 0 0,0 0 0,-1 1 1,0-1-1,1 0 0,-1 0 0,0 0 0,1 0 0,-1 0 1,0 0-1,0 1 0,0-1 0,0 0 0,0 1 0,5 51 50,-5-46-28,1 4-6,4 66 154,-6 99 1,1-174-145,1 0 0,-1 0 0,0 0 1,-1 0-1,1 0 0,0 0 0,0 0 0,-1 0 0,1 0 0,-1 0 0,0 0 0,0 0 0,1-1 0,-1 1 0,0 0 1,-1 0-1,1-1 0,0 1 0,0-1 0,-1 1 0,1-1 0,-1 0 0,1 1 0,-1-1 0,1 0 0,-3 1 1,1-2-55,0 0 1,0 0 0,0 0 0,0 0 0,0-1 0,0 1 0,0-1 0,0 0 0,0 0 0,0 0 0,0 0 0,0-1 0,1 1-1,-1-1 1,0 0 0,-2-2 0,-37-27-1390,19 13 981</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28.853"/>
    </inkml:context>
    <inkml:brush xml:id="br0">
      <inkml:brushProperty name="width" value="0.05" units="cm"/>
      <inkml:brushProperty name="height" value="0.05" units="cm"/>
      <inkml:brushProperty name="color" value="#F6630D"/>
    </inkml:brush>
  </inkml:definitions>
  <inkml:trace contextRef="#ctx0" brushRef="#br0">1 51 7210,'20'-34'2752,"-9"34"-1952,-7-5-432,15 3-96,0 0-56,0 1-47,3 1-25,-7-2-80,1 2-64,-8-4-216,2 3-249,-5 2 297</inkml:trace>
  <inkml:trace contextRef="#ctx0" brushRef="#br0" timeOffset="1">30 123 6977,'-8'3'2793,"17"4"-1817,-4-6-536,7 1-184,-2-4-96,0-4-64,14 5-55,-4-10-33,-4-3-32,2 6-201,-6-6-215,-3 2 288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10.742"/>
    </inkml:context>
    <inkml:brush xml:id="br0">
      <inkml:brushProperty name="width" value="0.025" units="cm"/>
      <inkml:brushProperty name="height" value="0.025" units="cm"/>
      <inkml:brushProperty name="color" value="#00A0D7"/>
    </inkml:brush>
  </inkml:definitions>
  <inkml:trace contextRef="#ctx0" brushRef="#br0">13 4 8378,'-10'4'3072,"8"-1"-2527,2-1-81,3 0-128,7 0-24,3-2-24,1 0-48,4-3-120,-2 1-40,1-1-192,-2 0-112,-2 0-336,0 1-232,-6 1 496</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29.221"/>
    </inkml:context>
    <inkml:brush xml:id="br0">
      <inkml:brushProperty name="width" value="0.05" units="cm"/>
      <inkml:brushProperty name="height" value="0.05" units="cm"/>
      <inkml:brushProperty name="color" value="#F6630D"/>
    </inkml:brush>
  </inkml:definitions>
  <inkml:trace contextRef="#ctx0" brushRef="#br0">29 28 7338,'0'0'16,"-19"-27"2119,12 27-1111,5 18-448,13 248 992,-14-235-1714,0-25-2800,-2-9 1911</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29.570"/>
    </inkml:context>
    <inkml:brush xml:id="br0">
      <inkml:brushProperty name="width" value="0.05" units="cm"/>
      <inkml:brushProperty name="height" value="0.05" units="cm"/>
      <inkml:brushProperty name="color" value="#F6630D"/>
    </inkml:brush>
  </inkml:definitions>
  <inkml:trace contextRef="#ctx0" brushRef="#br0">1 0 8162,'1'4'2720,"-1"2"-3024,6 2-544,5 1 552</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0.070"/>
    </inkml:context>
    <inkml:brush xml:id="br0">
      <inkml:brushProperty name="width" value="0.05" units="cm"/>
      <inkml:brushProperty name="height" value="0.05" units="cm"/>
      <inkml:brushProperty name="color" value="#F6630D"/>
    </inkml:brush>
  </inkml:definitions>
  <inkml:trace contextRef="#ctx0" brushRef="#br0">55 0 6713,'-13'33'2205,"14"-31"-2121,0 1 0,0-1-1,0 0 1,0 1 0,0-1 0,1 0 0,-1 0 0,1 0 0,-1 0-1,1 0 1,0 0 0,0 0 0,0 0 0,0-1 0,0 1 0,0-1-1,0 0 1,3 2 0,6 6 1,-9-7-96,0 0 1,0 1 0,0-1 0,-1 1 0,1 0 0,-1 0 0,1 0 0,-1-1 0,0 1-1,0 0 1,-1 0 0,1 0 0,-1 1 0,1-1 0,-1 0 0,0 0 0,0 0-1,0 0 1,0 0 0,-1 0 0,0 0 0,1 0 0,-1 0 0,0 0 0,0 0-1,-1 0 1,1 0 0,0 0 0,-1-1 0,0 1 0,0-1 0,0 1 0,0-1-1,0 1 1,0-1 0,0 0 0,-1 0 0,-4 2 0,6-3 44,0-1 0,0 1 0,0-1 0,1 0 0,-1 1 0,0 0 0,0-1 0,0 1 0,0-1 1,1 1-1,-1 0 0,0 0 0,1-1 0,-1 1 0,0 0 0,1 0 0,-1 0 0,1 0 0,-1 0 0,1 0 0,0 0 0,-1 0 0,1 0 0,0 0 1,0 0-1,0 0 0,0 0 0,0 0 0,0 0 0,0 0 0,0 0 0,0 2 0,2-1 6,0 0-1,0 0 1,1-1 0,-1 1-1,0 0 1,1-1 0,-1 0-1,1 1 1,4 0 0,-4 0-27,1-1 0,-1 0 0,0 1 0,0 0 0,0 0 1,0 0-1,0 0 0,0 0 0,0 1 0,2 2 1,-3-3-14,-1 0 1,0 0 0,0 0 0,0 0 0,0 0 0,0 0 0,0 0 0,0 0 0,0 1-1,-1-1 1,1 0 0,-1 0 0,0 1 0,0-1 0,0 0 0,0 1 0,0-1 0,0 0-1,0 1 1,-1-1 0,1 0 0,-1 0 0,0 0 0,0 1 0,0-1 0,0 0 0,0 0-1,0 0 1,0 0 0,-1 0 0,1-1 0,0 1 0,-1 0 0,0-1 0,1 1 0,-1-1-1,0 1 1,0-1 0,0 0 0,0 0 0,-3 1 0,-5 3-4,0 0 1,0-1-1,-1-1 0,0 0 1,1-1-1,-1 1 0,-13-1 1,230 9 3222,-79-1-2270,-81-6-832,-37-2-264,1-1 1,-1 0-1,1 0 1,0-1-1,-1 0 1,1 0-1,-1-1 1,1-1-1,-1 1 1,1-2-1,-1 1 1,0-1-1,16-8 1,-6-2-578</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1.109"/>
    </inkml:context>
    <inkml:brush xml:id="br0">
      <inkml:brushProperty name="width" value="0.05" units="cm"/>
      <inkml:brushProperty name="height" value="0.05" units="cm"/>
      <inkml:brushProperty name="color" value="#F6630D"/>
    </inkml:brush>
  </inkml:definitions>
  <inkml:trace contextRef="#ctx0" brushRef="#br0">2 1 7450,'-1'0'3912,"1"0"-3656,18 5-15,22 19-81,-19-22-40,6 0-88,-1-1 0,4-1-120,-12-1-120,-3-4-329,-14-3 305</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1.507"/>
    </inkml:context>
    <inkml:brush xml:id="br0">
      <inkml:brushProperty name="width" value="0.05" units="cm"/>
      <inkml:brushProperty name="height" value="0.05" units="cm"/>
      <inkml:brushProperty name="color" value="#F6630D"/>
    </inkml:brush>
  </inkml:definitions>
  <inkml:trace contextRef="#ctx0" brushRef="#br0">58 0 5905,'-3'2'266,"1"0"-1,0 0 0,0 0 0,0 1 1,0-1-1,1 0 0,-1 1 0,0-1 1,1 1-1,0 0 0,0-1 1,0 1-1,0 0 0,0 0 0,0-1 1,1 1-1,-1 0 0,1 0 0,0 0 1,0 0-1,0 5 0,4 68 414,6-16-357,-3 1 1,0 65-1,-7-98-296,-1 38 91,1-63-118,-1 0-1,1 0 0,-1 0 1,0 0-1,0 0 0,0-1 1,0 1-1,0 0 0,0-1 1,-1 1-1,0-1 0,1 1 1,-1-1-1,0 0 0,0 1 1,0-1-1,0 0 1,-4 2-1,5-4-32,1 0 1,-1 1-1,0-1 1,1 0-1,-1 0 1,0 0-1,0 0 1,1 0-1,-1 0 1,0 0-1,1 0 1,-1 0-1,0 0 0,1-1 1,-1 1-1,0 0 1,1 0-1,-1-1 1,0 1-1,1 0 1,-1-1-1,0 1 1,1-1-1,-1 1 1,1-1-1,-1 1 1,1-1-1,-1 1 0,1-1 1,0 1-1,-1-1 1,1 0-1,-1 1 1,1-2-1,-9-12-336</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1.877"/>
    </inkml:context>
    <inkml:brush xml:id="br0">
      <inkml:brushProperty name="width" value="0.05" units="cm"/>
      <inkml:brushProperty name="height" value="0.05" units="cm"/>
      <inkml:brushProperty name="color" value="#F6630D"/>
    </inkml:brush>
  </inkml:definitions>
  <inkml:trace contextRef="#ctx0" brushRef="#br0">111 253 7602,'-3'-38'2808,"5"48"-2288,5-6-208,-4 6-136,1 4-80,-1-5-32,0 2-24,1-3-160,1-1-216,-4-5 224</inkml:trace>
  <inkml:trace contextRef="#ctx0" brushRef="#br0" timeOffset="1">4 1 6641,'-3'2'1641,"7"10"-1761</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2.492"/>
    </inkml:context>
    <inkml:brush xml:id="br0">
      <inkml:brushProperty name="width" value="0.05" units="cm"/>
      <inkml:brushProperty name="height" value="0.05" units="cm"/>
      <inkml:brushProperty name="color" value="#F6630D"/>
    </inkml:brush>
  </inkml:definitions>
  <inkml:trace contextRef="#ctx0" brushRef="#br0">80 1 7130,'-17'46'2065,"18"-44"-2020,0 1 0,0 0 0,0 0 0,0-1 0,1 1 0,-1 0 0,1-1 0,0 1 0,-1-1 0,1 0 0,0 0 0,0 0 0,1 0 0,-1 0 0,0 0 0,1 0 0,3 2 0,5 4 55,-9-6-270,0-1-1,0 1 1,0 0 0,-1 0 0,1 0 0,0 0-1,-1 0 1,1 1 0,-1-1 0,0 0 0,1 1-1,0 3 1,-2-4 95,-1-1 1,0 1-1,1-1 0,-1 1 0,0-1 0,0 1 0,0-1 0,0 1 0,0-1 1,0 0-1,0 0 0,0 0 0,-1 1 0,1-1 0,0 0 0,-1-1 1,1 1-1,-1 0 0,1 0 0,-1 0 0,-1 0 0,1 0 226,1 0-1,-1 0 1,1 0-1,-1 0 0,1 0 1,0 0-1,0 1 1,0-1-1,0 1 0,0-1 1,0 1-1,0-1 1,0 1-1,0-1 0,1 1 1,-1 0-1,0-1 1,1 1-1,0 0 0,-1 2 1,-5 15 1089,46 14-360,-38-31-876,1 0-1,-1 0 1,1 0 0,-1 0-1,0 1 1,0-1 0,0 1-1,0-1 1,0 1 0,0 0 0,-1-1-1,1 1 1,-1 0 0,0 0-1,0 0 1,0 0 0,0 0-1,-1 0 1,1 1 0,-1-1 0,0 0-1,0 0 1,0 0 0,0 0-1,0 1 1,-1-1 0,1 0 0,-3 4-1,1-2 2,-1 0-1,0-1 1,0 0-1,0 1 0,-1-1 1,0-1-1,1 1 1,-1 0-1,-1-1 1,1 0-1,0 0 1,-1 0-1,0-1 1,1 1-1,-10 2 1,5-1 21,4-2 54,-1 1 0,1-1 0,-1 0 0,1-1 0,-1 1 0,0-1-1,1 0 1,-1 0 0,-11-1 0,17 1 111,23 12 113,-6-4-89,-1 0 0,2-1-1,-1 0 1,1-2 0,36 9 0,104 10 876,-49-9-1595,-66-12-1009,-24-10 1034</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2.872"/>
    </inkml:context>
    <inkml:brush xml:id="br0">
      <inkml:brushProperty name="width" value="0.05" units="cm"/>
      <inkml:brushProperty name="height" value="0.05" units="cm"/>
      <inkml:brushProperty name="color" value="#F6630D"/>
    </inkml:brush>
  </inkml:definitions>
  <inkml:trace contextRef="#ctx0" brushRef="#br0">33 52 8706,'-33'-24'3073,"48"18"-2625,7 2-280,1 1-8,6 3-56,-3-3-24,5 3-32,-5-4-24,-9-1-88,0 3-128,-10 2-296,2 1-409,-8-2 577</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3.270"/>
    </inkml:context>
    <inkml:brush xml:id="br0">
      <inkml:brushProperty name="width" value="0.05" units="cm"/>
      <inkml:brushProperty name="height" value="0.05" units="cm"/>
      <inkml:brushProperty name="color" value="#F6630D"/>
    </inkml:brush>
  </inkml:definitions>
  <inkml:trace contextRef="#ctx0" brushRef="#br0">0 1 7042,'7'30'3456,"-4"22"-3020,-2-33 31,22 277 967,-20-272-1407,5 31 8,-3-1-1,-2 1 0,-5 70 0,-2-109-14,-1-18-557,-3-25-1531,7 22 1683,-8-25-586</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3.617"/>
    </inkml:context>
    <inkml:brush xml:id="br0">
      <inkml:brushProperty name="width" value="0.05" units="cm"/>
      <inkml:brushProperty name="height" value="0.05" units="cm"/>
      <inkml:brushProperty name="color" value="#F6630D"/>
    </inkml:brush>
  </inkml:definitions>
  <inkml:trace contextRef="#ctx0" brushRef="#br0">196 14 6865,'0'0'101,"0"0"-1,1-1 1,-1 1-1,0-1 1,0 1-1,0-1 0,0 1 1,0-1-1,0 1 1,0 0-1,0-1 1,0 1-1,0-1 1,0 1-1,0-1 0,-1 1 1,1-1-1,0 1 1,0 0-1,0-1 1,-1 1-1,1-1 0,0 1 1,0 0-1,-1-1 1,1 1-1,0 0 1,-1-1-1,1 1 0,0 0 1,-1 0-1,1-1 1,-1 1-1,1 0 1,0 0-1,-1 0 0,0-1 1,-19 7 947,16-3-985,-1 0 0,1 0 0,0 0 0,0 0 0,1 0 0,-1 1 0,1 0 0,-5 6 0,-7 22 297,2 0 0,-17 61-1,19-54-282,-24 56 0,16-65-286,13-23-581,11-23-903,6-4 1137</inkml:trace>
  <inkml:trace contextRef="#ctx0" brushRef="#br0" timeOffset="1">190 63 7498,'10'-1'2872,"2"5"-1880,-1 8-760,5 3 9,-4 6-89,-7 3-24,1 4-56,-1-1-32,1-2-216,-6-12-193,1-11 249</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11.109"/>
    </inkml:context>
    <inkml:brush xml:id="br0">
      <inkml:brushProperty name="width" value="0.025" units="cm"/>
      <inkml:brushProperty name="height" value="0.025" units="cm"/>
      <inkml:brushProperty name="color" value="#00A0D7"/>
    </inkml:brush>
  </inkml:definitions>
  <inkml:trace contextRef="#ctx0" brushRef="#br0">4 31 9050,'-1'0'57,"1"1"1,0-1 0,0 0-1,0 0 1,0 0-1,0 0 1,-1 0-1,1 0 1,0 0-1,0 0 1,0 0 0,0 0-1,0 1 1,0-1-1,0 0 1,0 0-1,-1 0 1,1 0-1,0 0 1,0 0-1,0 1 1,0-1 0,0 0-1,0 0 1,0 0-1,0 0 1,0 0-1,0 1 1,0-1-1,0 0 1,0 0-1,0 0 1,0 0 0,0 0-1,0 1 1,0-1-1,0 0 1,0 0-1,0 0 1,0 0-1,0 0 1,0 1 0,1-1-1,-1 0 1,0 0-1,0 0 1,0 0-1,0 0 1,0 0-1,0 0 1,0 1-1,1-1 1,-1 0 0,0 0-1,0 0 1,0 0-1,0 0 1,15 0 1015,25-10-1372,-32 8 633,-4 1-320,28-7-90,-1 2 0,47-4 0,-78 10 69,1 0 1,0 0 0,-1 0 0,1 0-1,0 0 1,-1 0 0,1 0 0,-1 0-1,1 0 1,0 0 0,-1 0 0,1 0-1,-1 0 1,1 0 0,0 0 0,-1 1-1,1-1 1,-1 0 0,1 1 0,-1-1-1,1 0 1,-1 1 0,1-1 0,-1 0-1,1 1 1,-1-1 0,1 1 0,-1-1-1,0 1 1,1-1 0,-1 1 0,0-1-1,1 1 1,-1 1 0,-9 20-12,5-16 91,-1-1 0,1 1-1,-1-1 1,0-1 0,-10 8 0,14-11-23,-1 0 0,0 1 0,1-1 1,-1 0-1,0 0 0,0-1 0,0 1 1,0 0-1,0-1 0,0 1 0,0-1 1,0 1-1,0-1 0,0 0 1,0 0-1,0 0 0,0 0 0,0 0 1,0-1-1,0 1 0,0 0 0,0-1 1,0 0-1,0 1 0,0-1 0,0 0 1,0 0-1,0 0 0,1 0 1,-1-1-1,0 1 0,1 0 0,-1-1 1,1 1-1,0-1 0,-1 1 0,1-1 1,-2-3-1,0-2 655</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3.964"/>
    </inkml:context>
    <inkml:brush xml:id="br0">
      <inkml:brushProperty name="width" value="0.05" units="cm"/>
      <inkml:brushProperty name="height" value="0.05" units="cm"/>
      <inkml:brushProperty name="color" value="#F6630D"/>
    </inkml:brush>
  </inkml:definitions>
  <inkml:trace contextRef="#ctx0" brushRef="#br0">1 236 8554,'7'-19'3241,"4"2"-2329,3-1-544,2 3-64,2 0-80,2-1-8,4 5-112,3 0-24,7 3-48,-4-3-32,-4 2-120,-8-2-152,-10 1-328,-1 8-256,-7 0 544</inkml:trace>
  <inkml:trace contextRef="#ctx0" brushRef="#br0" timeOffset="1">163 7 5657,'-44'-6'2649,"43"6"-2544,0 0 1,1 0 0,-1 0-1,0 0 1,1 0-1,-1 0 1,0 0-1,1 1 1,-1-1 0,0 0-1,1 0 1,-1 1-1,1-1 1,-1 0 0,0 1-1,1-1 1,-1 1-1,1-1 1,-1 0 0,1 1-1,-1-1 1,1 1-1,0 0 1,-1-1 0,1 1-1,0-1 1,-1 1-1,1 0 1,0-1-1,-1 1 1,1-1 0,0 1-1,0 0 1,0-1-1,0 1 1,0 0 0,0 0-1,0-1 1,0 1-1,0 1 1,4 27 586,-3-28-576,3 22-97,0 0 1,-1 1 0,-2-1-1,0 1 1,-4 35-1,3-59-70,0 1 0,0-1 0,0 1 0,0 0-1,0-1 1,0 1 0,-1-1 0,2 1 0,-1 0-1,0-1 1,0 1 0,0 0 0,0-1 0,0 1 0,0-1-1,1 1 1,-1 0 0,0-1 0,0 1 0,1-1 0,-1 1-1,1-1 1,-1 1 0,0-1 0,1 1 0,-1-1-1,1 0 1,-1 1 0,1-1 0,-1 1 0,1-1 0,3-3-286</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4.335"/>
    </inkml:context>
    <inkml:brush xml:id="br0">
      <inkml:brushProperty name="width" value="0.05" units="cm"/>
      <inkml:brushProperty name="height" value="0.05" units="cm"/>
      <inkml:brushProperty name="color" value="#F6630D"/>
    </inkml:brush>
  </inkml:definitions>
  <inkml:trace contextRef="#ctx0" brushRef="#br0">187 0 7618,'11'0'2808,"-3"4"-2280,1 5-32,-6 4-135,-7-2-49,-4 8-104,0 2-56,0 5-80,4 9-24,-3-3-16,1 2-8,-5-5-120,-4-7-120,-5-2-497,-1-3 433</inkml:trace>
  <inkml:trace contextRef="#ctx0" brushRef="#br0" timeOffset="1">48 282 7730,'-48'-9'2816,"51"14"-2336,-2 0-72,-3 6-23,6 0-41,-1 3-8,5 5-144,1-5-64,-5 4-72,-3-6-80,-1-3-256,3 5-136,-4-11 240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4.742"/>
    </inkml:context>
    <inkml:brush xml:id="br0">
      <inkml:brushProperty name="width" value="0.05" units="cm"/>
      <inkml:brushProperty name="height" value="0.05" units="cm"/>
      <inkml:brushProperty name="color" value="#F6630D"/>
    </inkml:brush>
  </inkml:definitions>
  <inkml:trace contextRef="#ctx0" brushRef="#br0">1 35 6265,'6'-3'719,"0"0"0,0 0-1,1 0 1,-1 1 0,1 0 0,7-1-1,75-9 29,-74 11-378,-11 0-335,0 0 1,0 1-1,0 0 0,0 0 0,0 0 1,-1 0-1,1 1 0,0-1 1,0 1-1,0 0 0,0 0 1,-1 0-1,7 4 0,-8-3-16,-1-1 0,1 1 0,-1 0 1,0 0-1,0 0 0,0 0 0,0 0 0,0 0 0,0 0 0,0 0 0,-1 1 0,1-1 0,-1 0 0,1 0 0,-1 1 0,0-1 1,0 0-1,0 1 0,0-1 0,-1 0 0,1 0 0,-1 1 0,1-1 0,-2 3 0,-2 5-120,0-1 0,0 0 0,-1 0-1,0-1 1,-1 1 0,0-1 0,0-1 0,0 1-1,-1-1 1,-12 10 0,6-6-243</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5.109"/>
    </inkml:context>
    <inkml:brush xml:id="br0">
      <inkml:brushProperty name="width" value="0.05" units="cm"/>
      <inkml:brushProperty name="height" value="0.05" units="cm"/>
      <inkml:brushProperty name="color" value="#F6630D"/>
    </inkml:brush>
  </inkml:definitions>
  <inkml:trace contextRef="#ctx0" brushRef="#br0">24 32 7226,'-19'-30'2872,"27"29"-1776,7 3-648,1 1-103,5 3-57,0-2-104,-1-1-64,-3-2-80,-3 0-40,-5-1-168,-1 0-160,-3 0 216</inkml:trace>
  <inkml:trace contextRef="#ctx0" brushRef="#br0" timeOffset="1">1 73 7818,'0'-1'2888,"5"-1"-2336,5 2-39,5-3-73,8 3-88,3 2-104,0 1-96,-5-3-88,-9-2-64,-6-1-224,3 5-160,-6 1 232</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5.445"/>
    </inkml:context>
    <inkml:brush xml:id="br0">
      <inkml:brushProperty name="width" value="0.05" units="cm"/>
      <inkml:brushProperty name="height" value="0.05" units="cm"/>
      <inkml:brushProperty name="color" value="#F6630D"/>
    </inkml:brush>
  </inkml:definitions>
  <inkml:trace contextRef="#ctx0" brushRef="#br0">9 52 7970,'-6'5'3008,"4"-3"-2304,8 3-247,1-2-33,12-2-56,5 3-32,9-9-80,12 1-80,5-3-88,-6-1-8,-7-1-40,-8 2-32,-10 1-88,0 2-112,-7-1-272,-3-3-200,-9-1 424</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5.810"/>
    </inkml:context>
    <inkml:brush xml:id="br0">
      <inkml:brushProperty name="width" value="0.05" units="cm"/>
      <inkml:brushProperty name="height" value="0.05" units="cm"/>
      <inkml:brushProperty name="color" value="#F6630D"/>
    </inkml:brush>
  </inkml:definitions>
  <inkml:trace contextRef="#ctx0" brushRef="#br0">146 13 7418,'-47'-13'2664,"46"19"-2288,1 4 80,-2 4-8,0-4 9,2 7-1,1 7-56,-7-4-56,3 4-64,-4-1-136,-6-3-56,4-1-72,-3-3-16,0-5-80,2-4-96,-1-2-200,6-2-144,-2-3 328</inkml:trace>
  <inkml:trace contextRef="#ctx0" brushRef="#br0" timeOffset="1">104 99 5681,'12'12'2873,"-4"1"-329,1 3-1952,0 0-79,2-1-73,2 0-40,2 1-56,0-2-160,-1-2-32,-4-6-144,-1 0-80,-4-3-304,-1-3-256,0-7 376</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6.275"/>
    </inkml:context>
    <inkml:brush xml:id="br0">
      <inkml:brushProperty name="width" value="0.05" units="cm"/>
      <inkml:brushProperty name="height" value="0.05" units="cm"/>
      <inkml:brushProperty name="color" value="#F6630D"/>
    </inkml:brush>
  </inkml:definitions>
  <inkml:trace contextRef="#ctx0" brushRef="#br0">4 50 8586,'-4'-4'2976,"9"-2"-2775,4 1-17,-1 0 24,9-1 8,-4-3-24,10 5-40,2-2-72,-6 2-56,-2 4-144,-5 0-136,-5 6 2592,-4 0-1864</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6.636"/>
    </inkml:context>
    <inkml:brush xml:id="br0">
      <inkml:brushProperty name="width" value="0.05" units="cm"/>
      <inkml:brushProperty name="height" value="0.05" units="cm"/>
      <inkml:brushProperty name="color" value="#F6630D"/>
    </inkml:brush>
  </inkml:definitions>
  <inkml:trace contextRef="#ctx0" brushRef="#br0">1 58 6793,'-1'0'2929,"5"-1"-1153,18-2-1527,5 2-65,11-4-72,10 1-32,1-1-40,0-5-32,-4 5-168,-9-7-128,-8 0 191</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7.036"/>
    </inkml:context>
    <inkml:brush xml:id="br0">
      <inkml:brushProperty name="width" value="0.05" units="cm"/>
      <inkml:brushProperty name="height" value="0.05" units="cm"/>
      <inkml:brushProperty name="color" value="#F6630D"/>
    </inkml:brush>
  </inkml:definitions>
  <inkml:trace contextRef="#ctx0" brushRef="#br0">1 6 6673,'-1'0'2537,"5"8"-1793,3 6-232,-8-6 8,3 6-96,3 1-79,1 3-161,2 3-48,-6-1-72,-2 1-32,-5-6-40,5 4-56,-1-6-176,2-2-137,-4-7-319,-4-4 400</inkml:trace>
  <inkml:trace contextRef="#ctx0" brushRef="#br0" timeOffset="1">103 7 5225,'5'-6'2417,"-2"9"-961,0 6-472,-1 6-312,-2 8-104,-1 1-127,-1 2-113,0-3-112,-2-2-56,0-1-88,3 2-32,1-3-72,0-5-56,0-4-192,-2-8-72,-2-6-41,4 0 193</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7.393"/>
    </inkml:context>
    <inkml:brush xml:id="br0">
      <inkml:brushProperty name="width" value="0.05" units="cm"/>
      <inkml:brushProperty name="height" value="0.05" units="cm"/>
      <inkml:brushProperty name="color" value="#F6630D"/>
    </inkml:brush>
  </inkml:definitions>
  <inkml:trace contextRef="#ctx0" brushRef="#br0">1 1 7562,'1'2'2776,"0"6"-2288,-1-5-56,1 12-72,0 2-79,3 4-113,1 5-48,-2-6-72,1-2-48,-6-4-64,0 0-80,2-2-257,0-3-295,2-6 464</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13.441"/>
    </inkml:context>
    <inkml:brush xml:id="br0">
      <inkml:brushProperty name="width" value="0.025" units="cm"/>
      <inkml:brushProperty name="height" value="0.025" units="cm"/>
      <inkml:brushProperty name="color" value="#00A0D7"/>
    </inkml:brush>
  </inkml:definitions>
  <inkml:trace contextRef="#ctx0" brushRef="#br0">20 38 4689,'-18'0'2265,"18"0"-2108,0-1 0,0 1 0,0 0 0,0 0 0,0 0 1,0 0-1,0 0 0,0 0 0,0-1 0,0 1 0,0 0 0,0 0 1,0 0-1,0 0 0,0 0 0,0-1 0,0 1 0,0 0 0,0 0 0,0 0 1,0 0-1,0-1 0,0 1 0,0 0 0,0 0 0,0 0 0,0 0 1,0 0-1,0 0 0,0-1 0,0 1 0,-1 0 0,1 0 0,0 0 1,0 0-1,30-8 286,50-6 1,-28 6-254,-89 6-3110,28 4 2002</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7.752"/>
    </inkml:context>
    <inkml:brush xml:id="br0">
      <inkml:brushProperty name="width" value="0.05" units="cm"/>
      <inkml:brushProperty name="height" value="0.05" units="cm"/>
      <inkml:brushProperty name="color" value="#F6630D"/>
    </inkml:brush>
  </inkml:definitions>
  <inkml:trace contextRef="#ctx0" brushRef="#br0">265 1 7402,'3'9'3460,"3"11"-2921,-1-1 0,5 36 0,-9-28-372,2 36 185,-2 0 1,-13 96-1,12-152-271,0-7-71,0 1 0,0-1 1,0 1-1,0-1 0,0 1 0,0 0 0,0-1 1,0 1-1,0-1 0,-1 1 0,1-1 1,0 1-1,0-1 0,0 1 0,-1-1 0,1 0 1,0 1-1,0-1 0,-1 1 0,1-1 1,0 1-1,-1-1 0,1 0 0,-1 1 0,1-1 1,0 0-1,-1 1 0,1-1 0,-1 0 1,1 0-1,-1 1 0,1-1 0,-1 0 0,1 0 1,-1 0-1,1 0 0,-2 0 0,-16 2 197</inkml:trace>
  <inkml:trace contextRef="#ctx0" brushRef="#br0" timeOffset="1">0 526 8978,'9'-3'3113,"3"3"-2777,5-1-208,-6 0 0,10 3-48,-1-2-16,6-4-40,2-4-8,-3-2-232,-3 0-168,-13-1 240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8.095"/>
    </inkml:context>
    <inkml:brush xml:id="br0">
      <inkml:brushProperty name="width" value="0.05" units="cm"/>
      <inkml:brushProperty name="height" value="0.05" units="cm"/>
      <inkml:brushProperty name="color" value="#F6630D"/>
    </inkml:brush>
  </inkml:definitions>
  <inkml:trace contextRef="#ctx0" brushRef="#br0">45 23 6905,'-27'-22'2577,"29"31"-1785,1 0-336,-3 4 88,1 2 1,1 7-113,-1 4-56,1 6-168,-2-1-48,-4-7-128,2-4-24,-3-8 8,1-1-16,2-4-104,-2-2-104,2-1-368,1-2 1640,-3-3-904</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8.468"/>
    </inkml:context>
    <inkml:brush xml:id="br0">
      <inkml:brushProperty name="width" value="0.05" units="cm"/>
      <inkml:brushProperty name="height" value="0.05" units="cm"/>
      <inkml:brushProperty name="color" value="#F6630D"/>
    </inkml:brush>
  </inkml:definitions>
  <inkml:trace contextRef="#ctx0" brushRef="#br0">1 12 8658,'7'-2'3544,"30"-4"-2634,51 2 25,1 5-1,94 13 0,-171-13-900,61 11 150,-69-11-194,0 0-1,0 0 1,1 0 0,-1 1-1,0 0 1,0 0 0,-1 0 0,1 0-1,0 0 1,-1 1 0,1 0-1,-1 0 1,4 4 0,-8-5-1220,-5-3 341,-8-5-402,1-6 643</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8.812"/>
    </inkml:context>
    <inkml:brush xml:id="br0">
      <inkml:brushProperty name="width" value="0.05" units="cm"/>
      <inkml:brushProperty name="height" value="0.05" units="cm"/>
      <inkml:brushProperty name="color" value="#F6630D"/>
    </inkml:brush>
  </inkml:definitions>
  <inkml:trace contextRef="#ctx0" brushRef="#br0">45 46 7690,'-44'-14'3224,"46"16"-1439,13 5-1489,8 1 136,-5-7-24,5-3 8,2-1-32,1-2-240,0 2-8,-3-2-104,2-2-80,-5 1-312,-4-3-200,-6 5-480,-4 4 4104,-12-5-2407</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9.194"/>
    </inkml:context>
    <inkml:brush xml:id="br0">
      <inkml:brushProperty name="width" value="0.05" units="cm"/>
      <inkml:brushProperty name="height" value="0.05" units="cm"/>
      <inkml:brushProperty name="color" value="#F6630D"/>
    </inkml:brush>
  </inkml:definitions>
  <inkml:trace contextRef="#ctx0" brushRef="#br0">2 0 7538,'-1'11'2904,"2"-3"-2048,7 4-407,-8-5-73,6-1-64,5 2-96,-2-2-64,5 0-256,-4-2-192,1 0 192</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9.545"/>
    </inkml:context>
    <inkml:brush xml:id="br0">
      <inkml:brushProperty name="width" value="0.05" units="cm"/>
      <inkml:brushProperty name="height" value="0.05" units="cm"/>
      <inkml:brushProperty name="color" value="#F6630D"/>
    </inkml:brush>
  </inkml:definitions>
  <inkml:trace contextRef="#ctx0" brushRef="#br0">328 1 7066,'-8'14'359,"-1"0"1,0-1 0,-1 0 0,0 0 0,-1-1 0,0-1 0,-1 1 0,0-2 0,-1 0 0,-21 13 0,2-5 56,0-1 0,0-2 0,-60 19 0,294-72 1214,-126 21-1589,-41 10-459,52-18 0,-80 23 197,-6 2 168,-1-1 0,1 1 0,0 0 0,0 0 0,-1 0 0,1-1 0,0 1 0,-1 0 0,1-1 0,0 1 0,-1 0 0,1-1 0,-1 1 0,1-1 0,0 1 0,-1-1 0,1 1 1,-1-1-1,1 1 0,0-2 0,0-1-367</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39.955"/>
    </inkml:context>
    <inkml:brush xml:id="br0">
      <inkml:brushProperty name="width" value="0.05" units="cm"/>
      <inkml:brushProperty name="height" value="0.05" units="cm"/>
      <inkml:brushProperty name="color" value="#F6630D"/>
    </inkml:brush>
  </inkml:definitions>
  <inkml:trace contextRef="#ctx0" brushRef="#br0">137 1 8042,'6'6'3739,"4"30"-2940,9 221 524,-9-68-1110,-3-126-189,3 55-1171,-11-123 553,-5-7 278</inkml:trace>
  <inkml:trace contextRef="#ctx0" brushRef="#br0" timeOffset="1">161 325 4793,'-11'13'7225,"-42"55"-5543,42-50-1506,2 1-1,-11 28 0,-10 19-89,10-47-354,13-15-790,14-12-1282,6-4 1200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40.329"/>
    </inkml:context>
    <inkml:brush xml:id="br0">
      <inkml:brushProperty name="width" value="0.05" units="cm"/>
      <inkml:brushProperty name="height" value="0.05" units="cm"/>
      <inkml:brushProperty name="color" value="#F6630D"/>
    </inkml:brush>
  </inkml:definitions>
  <inkml:trace contextRef="#ctx0" brushRef="#br0">1 1 7138,'18'4'3152,"6"3"-1095,7 1-1585,7 5 72,-7 0 32,0-1 16,-6 5-72,-5 0-80,0 5-224,-5 2-96,-3-2-112,-3-2-72,-4-2-304,-3-8-144,-2-5-336,-1 0-168,-2-12 688</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42.572"/>
    </inkml:context>
    <inkml:brush xml:id="br0">
      <inkml:brushProperty name="width" value="0.05" units="cm"/>
      <inkml:brushProperty name="height" value="0.05" units="cm"/>
      <inkml:brushProperty name="color" value="#F6630D"/>
    </inkml:brush>
  </inkml:definitions>
  <inkml:trace contextRef="#ctx0" brushRef="#br0">1 90 8066,'49'-51'2516,"-46"47"-2248,0 1 0,1 0 0,-1 0-1,1 0 1,0 0 0,0 1 0,0-1 0,0 1-1,9-3 1,-13 4-253,31 0 439,-28 2-431,0-1 0,-1 0-1,1 1 1,0-1-1,-1 0 1,1 0 0,0-1-1,-1 1 1,1-1-1,0 1 1,-1-1-1,1 0 1,3-1 0,-6 1-22,1 1 0,0 0 0,0 0 0,-1 0 0,1 0 0,0-1 0,0 1 0,-1 0 0,1 0 0,0 0 0,0 1 0,0-1 0,-1 0 0,1 0 0,0 0 0,-1 1 0,1-1 0,0 0 0,0 1 0,-1-1 0,1 0 0,0 1 0,-1-1 0,1 1 0,-1-1 0,1 1 0,-1-1 0,1 1 0,-1 0 0,1-1 0,-1 1 0,1 0 0,-1-1 0,0 1 0,1 0 0,-1-1 0,0 1 0,0 0 1,1 0-1,-1-1 0,0 1 0,0 0 0,0 0 0,0-1 0,0 1 0,0 1 0,1 2-31,0 1 0,0-1 0,-1 0 0,0 1 0,1-1 0,-2 1 0,0 7 0,-1-8-132,0 1 1,-1 0 0,0-1 0,1 0 0,-2 0 0,1 0 0,0 0-1,-1 0 1,0-1 0,0 0 0,0 1 0,-6 2 0,5-2 21,-1 0 0,1 0 0,0 1 0,0 0 0,0 0 1,-5 8-1,9-11 230,0 1 0,0-1 0,0 0 1,1 0-1,-1 1 0,1-1 0,0 1 1,-1-1-1,1 0 0,0 1 0,0-1 1,1 1-1,-1-1 0,1 5 0,0-5-57,0 1-1,-1 0 0,0-1 0,0 1 1,0 0-1,0-1 0,0 1 1,0 0-1,0-1 0,-1 1 1,0 0-1,0 2 0,-4 1 2824,0-4-1381</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43.105"/>
    </inkml:context>
    <inkml:brush xml:id="br0">
      <inkml:brushProperty name="width" value="0.05" units="cm"/>
      <inkml:brushProperty name="height" value="0.05" units="cm"/>
      <inkml:brushProperty name="color" value="#F6630D"/>
    </inkml:brush>
  </inkml:definitions>
  <inkml:trace contextRef="#ctx0" brushRef="#br0">55 50 8378,'-45'13'2698,"79"-27"-803,-6 4-1634,9-3-92,54-12 0,-91 25-171,0 1 0,-1-1 1,1 0-1,0 1 0,0-1 0,-1 0 1,1 1-1,0-1 0,0 0 1,0 1-1,0-1 0,0 1 1,0-1-1,-1 0 0,1 1 1,0-1-1,0 1 0,0-1 1,0 0-1,0 1 0,0-1 0,1 1 1,-1-1-1,0 1 0,0-1 1,0 0-1,0 1 0,0-1 1,1 0-1,-1 1 0,0-1 1,0 1-1,0-1 0,1 0 1,-1 0-1,0 1 0,1-1 0,-1 0 1,0 1-1,1-1 0,-1 0 1,0 0-1,1 0 0,-1 1 1,0-1-1,1 0 0,-1 0 1,1 0-1,-1 0 0,1 0 1,-1 0-1,0 0 0,1 0 0,-1 0 1,1 0-1,-1 0 0,0 0 1,1 0-1,-1 0 0,1 0 1,-1 0-1,0 0 0,1 0 1,-1-1-1,1 1 0,-1 0 1,1-1-1,-21 25-449,17-21 366,-44 32-1872,46-34 1914,-1 1 1,1-1-1,-1-1 1,1 1 0,-1 0-1,1 0 1,-1 0-1,0-1 1,1 1-1,-1-1 1,0 0 0,1 1-1,-1-1 1,0 0-1,0 0 1,1 0-1,-1 0 1,0 0 0,0 0-1,1-1 1,-1 1-1,0 0 1,1-1 0,-1 1-1,0-1 1,1 0-1,-1 0 1,-1-1-1,3 2 70,0 0-1,0 0 1,-1 0 0,1 0-1,0-1 1,0 1-1,0 0 1,0 0-1,0 0 1,0 0-1,0-1 1,-1 1-1,1 0 1,0 0-1,0-1 1,0 1-1,0 0 1,0 0 0,0 0-1,0-1 1,0 1-1,0 0 1,0 0-1,0-1 1,0 1-1,0 0 1,0 0-1,1 0 1,-1-1-1,0 1 1,0 0-1,0 0 1,0 0 0,0-1-1,0 1 1,0 0-1,1 0 1,-1 0-1,0 0 1,0 0-1,0-1 1,0 1-1,1 0 1,-1 0-1,0 0 1,0 0-1,0 0 1,1 0-1,-1 0 1,1 0 1,0 0 1,-1 0-1,1 0 1,0 0-1,0 0 0,0 0 1,-1 0-1,1 1 0,0-1 1,-1 0-1,1 1 1,0-1-1,-1 0 0,1 1 1,0-1-1,-1 1 0,1-1 1,0 1-1,-1-1 1,1 1-1,-1 0 0,1-1 1,-1 1-1,0 0 0,1 0 1,6 11 77,-1 0 1,0-1 0,0 2-1,-2-1 1,1 1 0,-2-1-1,0 1 1,0 0-1,-1 0 1,-1 1 0,0-1-1,-1 0 1,0 0-1,-1 1 1,-1-1 0,0 0-1,-4 16 1,4-24 14,1 0-1,-1-1 1,0 1 0,0-1-1,0 1 1,-6 6 0,7-9-96,-1 0 0,0-1 1,1 1-1,-1-1 0,0 0 1,0 0-1,0 0 0,0 0 1,0 0-1,0 0 0,-1 0 0,1-1 1,0 1-1,0-1 0,-1 1 1,-3-1-1,0 1-16,0-1 0,0 0-1,0 0 1,0 0 0,0-1 0,-8-1 0,12 1-82,0 0 0,0 0 0,0 0 0,0 0 0,0 0 0,0 0 0,0-1 0,1 1 0,-1 0 0,0-1 0,1 0 0,-1 1 0,1-1 0,-1 0 0,1 0 0,0 0 0,0 0 0,0 0 0,-2-3 0,-4-15-388</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13.957"/>
    </inkml:context>
    <inkml:brush xml:id="br0">
      <inkml:brushProperty name="width" value="0.025" units="cm"/>
      <inkml:brushProperty name="height" value="0.025" units="cm"/>
      <inkml:brushProperty name="color" value="#00A0D7"/>
    </inkml:brush>
  </inkml:definitions>
  <inkml:trace contextRef="#ctx0" brushRef="#br0">5 0 5897,'-4'77'4423,"12"39"-2897,-3-71-1136,-1 52-1,-6-88-248,-4-10-1088,6 1 610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43.465"/>
    </inkml:context>
    <inkml:brush xml:id="br0">
      <inkml:brushProperty name="width" value="0.05" units="cm"/>
      <inkml:brushProperty name="height" value="0.05" units="cm"/>
      <inkml:brushProperty name="color" value="#F6630D"/>
    </inkml:brush>
  </inkml:definitions>
  <inkml:trace contextRef="#ctx0" brushRef="#br0">1 44 9234,'59'-18'3289,"-51"20"-2761,6-1-400,0-1-48,0-5-48,4 4 0,-2-1-16,5-2-24,-7 0-248,-2-1-192,-6-3 264</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43.838"/>
    </inkml:context>
    <inkml:brush xml:id="br0">
      <inkml:brushProperty name="width" value="0.05" units="cm"/>
      <inkml:brushProperty name="height" value="0.05" units="cm"/>
      <inkml:brushProperty name="color" value="#F6630D"/>
    </inkml:brush>
  </inkml:definitions>
  <inkml:trace contextRef="#ctx0" brushRef="#br0">98 0 7770,'-28'28'2888,"23"-15"-2288,-3-4-71,3 12-153,-1 0-72,-1-5-136,2-1-48,-3-5-168,0 3-120,0-1-344,-2 1 320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44.172"/>
    </inkml:context>
    <inkml:brush xml:id="br0">
      <inkml:brushProperty name="width" value="0.05" units="cm"/>
      <inkml:brushProperty name="height" value="0.05" units="cm"/>
      <inkml:brushProperty name="color" value="#F6630D"/>
    </inkml:brush>
  </inkml:definitions>
  <inkml:trace contextRef="#ctx0" brushRef="#br0">3 1 7994,'-3'7'4147,"6"23"-3977,-3-29 43,4 17-224,-1 1 0,-2 0 0,0 0 0,0 0 1,-4 26-1,4-50-1095,9-40-2703,-9 38 4034,1 1 0,1-1 0,-1 1 0,1-1 0,0 1 0,1 0 0,-1 1 0,1-1 0,0 0 0,0 1 0,1 0 0,0 0 0,0 0 0,0 1 0,0 0 0,7-4 0,35-15 474,-46 22-678,2 1 0,-1-1 0,0 0 0,0 1 0,0-1-1,0 1 1,0 0 0,0 0 0,0 0 0,1 0 0,-1 0 0,0 0 0,0 0 0,0 1 0,0-1 0,0 1-1,0 0 1,0-1 0,0 1 0,0 0 0,3 2 0,-4-1-14,0 0 0,0 1 0,0-1 0,-1 0 0,1 0 0,-1 1 0,0-1 0,1 0 0,-1 1 0,0-1 0,0 1 0,0-1 0,-1 4 0,-5 35 38,5-34-50,0 1-45,0 0 0,-1 0 0,1 0 0,-1-1 0,-1 1 0,0-1 0,0 1 0,0-1 0,-1 0 0,0 0 0,0 0 0,-8 9 0,1-11 78,-3-8-21</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44.551"/>
    </inkml:context>
    <inkml:brush xml:id="br0">
      <inkml:brushProperty name="width" value="0.05" units="cm"/>
      <inkml:brushProperty name="height" value="0.05" units="cm"/>
      <inkml:brushProperty name="color" value="#F6630D"/>
    </inkml:brush>
  </inkml:definitions>
  <inkml:trace contextRef="#ctx0" brushRef="#br0">105 37 6913,'1'-37'2313,"-9"66"75,-11 52-1146,17-66-1218,-1 0 0,-1-1 1,0 1-1,0 0 0,-2-1 1,0 0-1,0-1 0,-1 1 0,-17 22 1,24-36-83,0 1 1,0-1 0,0 0-1,0 0 1,0 0 0,0 1-1,-1-1 1,1 0-1,0 0 1,0 0 0,0 0-1,0 1 1,-1-1 0,1 0-1,0 0 1,0 0-1,0 0 1,-1 0 0,1 0-1,0 0 1,0 0 0,0 1-1,-1-1 1,1 0 0,0 0-1,0 0 1,-1 0-1,1 0 1,0 0 0,0 0-1,0 0 1,-1 0 0,1 0-1,0-1 1,0 1-1,-1 0 1,1 0 0,0 0-1,0 0 1,0 0 0,-1 0-1,1 0 1,0-1-1,0 1 1,0 0 0,0 0-1,-1 0 1,1 0 0,0-1-1,0 1 1,-3-5-1138</inkml:trace>
  <inkml:trace contextRef="#ctx0" brushRef="#br0" timeOffset="1">30 206 6505,'71'-26'3153,"-46"40"-680,11 5-1889,-11-6-48,0 4-160,-5-3-40,-8 0-184,2-1-56,-6-4-136,1-1-184,-3-4-344,1 0-256,3-5 488</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44.940"/>
    </inkml:context>
    <inkml:brush xml:id="br0">
      <inkml:brushProperty name="width" value="0.05" units="cm"/>
      <inkml:brushProperty name="height" value="0.05" units="cm"/>
      <inkml:brushProperty name="color" value="#F6630D"/>
    </inkml:brush>
  </inkml:definitions>
  <inkml:trace contextRef="#ctx0" brushRef="#br0">21 38 7850,'-20'-38'3088,"20"40"-1743,5 5-1233,1 1-32,-1-1-32,1 3-40,-1-3-224,-1 0-296,0-1 311</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45.346"/>
    </inkml:context>
    <inkml:brush xml:id="br0">
      <inkml:brushProperty name="width" value="0.05" units="cm"/>
      <inkml:brushProperty name="height" value="0.05" units="cm"/>
      <inkml:brushProperty name="color" value="#F6630D"/>
    </inkml:brush>
  </inkml:definitions>
  <inkml:trace contextRef="#ctx0" brushRef="#br0">6 0 8810,'-6'30'2985,"13"-24"-2873,0 1-32,-1-2-80,0 3-112,0-2-297,0 1-1167,-4-7 1080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45.691"/>
    </inkml:context>
    <inkml:brush xml:id="br0">
      <inkml:brushProperty name="width" value="0.05" units="cm"/>
      <inkml:brushProperty name="height" value="0.05" units="cm"/>
      <inkml:brushProperty name="color" value="#F6630D"/>
    </inkml:brush>
  </inkml:definitions>
  <inkml:trace contextRef="#ctx0" brushRef="#br0">0 335 7194,'1'18'1585,"1"0"0,8 33 0,-7-40-1408,0 1 0,-1-1 0,-1 0 1,1 1-1,-2-1 0,0 1 0,0-1 0,-1 0 0,-4 21 0,14-70-462,3-41-1,-2 10-764,-2 22 690</inkml:trace>
  <inkml:trace contextRef="#ctx0" brushRef="#br0" timeOffset="0.99">118 1 7370,'-1'4'2880,"-2"2"-2016,-1 3-328,0 0 1,4 14-49,-2-1-24,2 0-120,0 3-24,-1 0-160,1 1-72,-1 1-40,2 0-80,-2-8-176,1-3-144,0-6-440,0-7 480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46.042"/>
    </inkml:context>
    <inkml:brush xml:id="br0">
      <inkml:brushProperty name="width" value="0.05" units="cm"/>
      <inkml:brushProperty name="height" value="0.05" units="cm"/>
      <inkml:brushProperty name="color" value="#F6630D"/>
    </inkml:brush>
  </inkml:definitions>
  <inkml:trace contextRef="#ctx0" brushRef="#br0">1 39 8114,'36'-26'3657,"-28"23"-3573,0 1-1,-1 0 1,1 0-1,0 1 1,0-1 0,0 2-1,0-1 1,1 1-1,-1 1 1,11 1 0,-18-1-70,1-1 1,0 1-1,-1 0 1,1 0-1,-1 0 1,0 0-1,1 0 1,-1 0-1,0 0 1,1 0 0,-1 0-1,0 1 1,0-1-1,0 1 1,0-1-1,0 0 1,-1 1-1,1 0 1,0-1-1,-1 1 1,1-1-1,-1 1 1,1 0-1,-1 0 1,0-1-1,0 1 1,0 2 0,2 50 441,-7-19-88,-14 44 0,-1 10-406,20-86-3,0-1-21,0 0-1,-1 0 0,1 0 0,0 0 0,-1 0 0,1 0 0,-1 0 0,1 0 0,-1 0 0,0-1 0,0 1 0,0 0 0,0 0 0,0-1 0,0 1 1,-1-1-1,1 1 0,0-1 0,-1 1 0,1-1 0,-1 0 0,-2 1 0,-2 1-370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46.401"/>
    </inkml:context>
    <inkml:brush xml:id="br0">
      <inkml:brushProperty name="width" value="0.05" units="cm"/>
      <inkml:brushProperty name="height" value="0.05" units="cm"/>
      <inkml:brushProperty name="color" value="#F6630D"/>
    </inkml:brush>
  </inkml:definitions>
  <inkml:trace contextRef="#ctx0" brushRef="#br0">46 0 5697,'8'11'5578,"-4"14"-4092,-4 23-966,-12 9 18,-11 74-165,18-99-408,5-30 23,0-1 1,-1 0-1,1 0 1,0 0-1,-1 1 0,1-1 1,0 0-1,-1 0 1,0 0-1,1 0 1,-1 0-1,0 0 1,1 0-1,-1 0 0,0 0 1,0 0-1,0-1 1,0 1-1,0 0 1,0 0-1,0-1 1,-3 0 2549,4-5-1239</inkml:trace>
  <inkml:trace contextRef="#ctx0" brushRef="#br0" timeOffset="1">70 169 7282,'13'9'2896,"2"0"-1864,0 7-335,-3-4-129,6 4-24,-2 2-48,1 1-32,0 3-144,-8-4-64,0-3-112,1-1-80,-5-7-152,-1-5-216,-1-4-360,-3-8-160,3-5 480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46.790"/>
    </inkml:context>
    <inkml:brush xml:id="br0">
      <inkml:brushProperty name="width" value="0.05" units="cm"/>
      <inkml:brushProperty name="height" value="0.05" units="cm"/>
      <inkml:brushProperty name="color" value="#F6630D"/>
    </inkml:brush>
  </inkml:definitions>
  <inkml:trace contextRef="#ctx0" brushRef="#br0">1 1 8050,'1'0'3104,"2"0"-2143,2 5-497,-2 1 32,-2-2 128,-1 3 24,0 4-144,4 2-104,-1 6-272,1 4-64,0 4-104,-3-1-120,0-4-248,0-4-104,-1-14-224,2 1-88,-2-24 568</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14.303"/>
    </inkml:context>
    <inkml:brush xml:id="br0">
      <inkml:brushProperty name="width" value="0.025" units="cm"/>
      <inkml:brushProperty name="height" value="0.025" units="cm"/>
      <inkml:brushProperty name="color" value="#00A0D7"/>
    </inkml:brush>
  </inkml:definitions>
  <inkml:trace contextRef="#ctx0" brushRef="#br0">0 46 8882,'33'-11'3647,"27"6"-2966,-13 2-396,76-16-5,-116 15-350,-9 1-2651</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29:47.157"/>
    </inkml:context>
    <inkml:brush xml:id="br0">
      <inkml:brushProperty name="width" value="0.05" units="cm"/>
      <inkml:brushProperty name="height" value="0.05" units="cm"/>
      <inkml:brushProperty name="color" value="#F6630D"/>
    </inkml:brush>
  </inkml:definitions>
  <inkml:trace contextRef="#ctx0" brushRef="#br0">76 63 7162,'1'-9'1068,"0"3"-531,0 0-1,0 0 1,0-1 0,0 1-1,1 0 1,5-10 0,-2 15 104,-1 11-275,1 12 83,-5 35 188,3 0 0,17 93 0,40 112 98,-20-93 54,-36-153-520,-1 10 544,-4-25-801,1-1 0,-1 1 1,0-1-1,0 1 0,0-1 1,0 0-1,0 1 0,0-1 1,0 0-1,0 0 1,0 0-1,0 0 0,0 0 1,-1 0-1,1 0 0,0 0 1,0 0-1,0 0 0,0 0 1,0-1-1,0 1 0,0 0 1,0-1-1,0 1 1,0-1-1,-1 0 0,-43-16-1026,1-2 0,-42-25 0,55 27 214</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12.108"/>
    </inkml:context>
    <inkml:brush xml:id="br0">
      <inkml:brushProperty name="width" value="0.05" units="cm"/>
      <inkml:brushProperty name="height" value="0.05" units="cm"/>
      <inkml:brushProperty name="color" value="#F6630D"/>
    </inkml:brush>
  </inkml:definitions>
  <inkml:trace contextRef="#ctx0" brushRef="#br0">0 81 8154,'22'-22'3080,"-32"13"-2055,9 0-801,4 1 32,2 2 0,11 1-32,-5 0-48,5 0-96,5 0-8,2 0-40,2 3 0,-2 2-8,2 0-48,-7 2-144,-1 2-152,-15-4-376,-4-2 408</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12.598"/>
    </inkml:context>
    <inkml:brush xml:id="br0">
      <inkml:brushProperty name="width" value="0.05" units="cm"/>
      <inkml:brushProperty name="height" value="0.05" units="cm"/>
      <inkml:brushProperty name="color" value="#F6630D"/>
    </inkml:brush>
  </inkml:definitions>
  <inkml:trace contextRef="#ctx0" brushRef="#br0">175 13 5313,'-8'-12'2612,"5"23"-641,-10 24-1163,-35 48-401,23-37-375,-46 61 1,65-99-3,9-13 38,14-13 31,-15 16-99,-1 1 1,0 0-1,1 0 1,-1 0-1,0 0 0,1 0 1,0 0-1,-1 0 1,1 1-1,-1-1 0,1 0 1,0 1-1,0-1 0,-1 1 1,1 0-1,0 0 1,0-1-1,-1 1 0,1 0 1,0 1-1,0-1 1,3 1-1,-4 0 14,0 0 0,1 0 0,-1 0 1,0 0-1,0 1 0,0-1 0,0 1 0,0-1 0,0 1 0,0-1 1,-1 1-1,1-1 0,-1 1 0,1-1 0,-1 1 0,1 0 0,-1-1 1,0 1-1,0 2 0,1 13 176,-1 0 0,-1 1 1,-4 26-1,4-35-120,-20 87-445,19-107 177</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12.985"/>
    </inkml:context>
    <inkml:brush xml:id="br0">
      <inkml:brushProperty name="width" value="0.05" units="cm"/>
      <inkml:brushProperty name="height" value="0.05" units="cm"/>
      <inkml:brushProperty name="color" value="#F6630D"/>
    </inkml:brush>
  </inkml:definitions>
  <inkml:trace contextRef="#ctx0" brushRef="#br0">1 60 6281,'12'-14'4418,"11"1"-3381,27-6-1424,-46 17 660,57-9 78,-61 18-245,0 0 0,0 0 1,-1 0-1,0 0 0,0 0 0,-4 10 0,2-9-59,0-1-1,0 1 0,1 0 1,0 0-1,0 0 1,1 0-1,0 1 1,0-1-1,1 0 1,0 1-1,1-1 1,1 12-1,-3 22 81,1-38-118,-1 0 0,1 0-1,-1 0 1,1 1-1,0-1 1,1 0-1,-1 0 1,1 0-1,-1 0 1,4 8 0,-1 4-195,-3-15 167,0-1 0,0 0 0,0 0 0,-1 0 0,1 1 0,0-1 0,0 0 0,0 0 0,-1 0 0,1 0 0,0 1 0,0-1 0,0 0 0,-1 0 0,1 0 0,0 0 0,0 0 0,-1 0 0,1 0 0,0 0 0,0 0 0,-1 0 0,1 0 0,0 0 0,0 0 0,-1 0 1,1 0-1,0 0 0,0 0 0,-1 0 0,1 0 0,0 0 0,0 0 0,-1 0 0,1 0 0,0 0 0,0-1 0,0 1 0,-1 0 0,1 0 0,0 0 0,0 0 0,0-1 0,-1 1 0,1 0 0,0 0 0,0 0 0,0-1 0,0 1 0,0 0 0,0 0 0,-1-1 0,1 1 0,0 0 0,0 0 0,0-1 0,0 1 0,0 0 0,0-1 0,-8-10-371</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13.341"/>
    </inkml:context>
    <inkml:brush xml:id="br0">
      <inkml:brushProperty name="width" value="0.05" units="cm"/>
      <inkml:brushProperty name="height" value="0.05" units="cm"/>
      <inkml:brushProperty name="color" value="#F6630D"/>
    </inkml:brush>
  </inkml:definitions>
  <inkml:trace contextRef="#ctx0" brushRef="#br0">1 15 7746,'0'-3'2928,"3"-2"-2024,9 5-671,-3 0 31,1-5-40,9 5-24,-5-2-40,10 2-96,-2 0 0,-7 2-136,-2-2-104,-10 0-296,3 4-345,-6-3 529</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13.724"/>
    </inkml:context>
    <inkml:brush xml:id="br0">
      <inkml:brushProperty name="width" value="0.05" units="cm"/>
      <inkml:brushProperty name="height" value="0.05" units="cm"/>
      <inkml:brushProperty name="color" value="#F6630D"/>
    </inkml:brush>
  </inkml:definitions>
  <inkml:trace contextRef="#ctx0" brushRef="#br0">12 13 7418,'-5'0'2744,"13"1"-2192,3 1-160,-7-8-168,16 5-72,-1-2-88,1 1-8,2 2-168,-12-3-136,2 2 168</inkml:trace>
  <inkml:trace contextRef="#ctx0" brushRef="#br0" timeOffset="1">6 85 7066,'-6'4'2648,"6"-3"-2000,1-1-88,2 0 465,9 0-553,27-4-48,-16 3-120,-4-3-80,3 4-72,1 0-88,-7 0-24,-2 0-8,-11 0-144,-2 0-72,-1 1-304,-1-1-120,0 0 376</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14.108"/>
    </inkml:context>
    <inkml:brush xml:id="br0">
      <inkml:brushProperty name="width" value="0.05" units="cm"/>
      <inkml:brushProperty name="height" value="0.05" units="cm"/>
      <inkml:brushProperty name="color" value="#F6630D"/>
    </inkml:brush>
  </inkml:definitions>
  <inkml:trace contextRef="#ctx0" brushRef="#br0">8 116 7234,'-1'0'161,"1"-1"0,-1 1 0,1 0 0,-1-1 0,1 1 0,0-1 0,-1 1 0,1-1 0,-1 1 0,1-1 0,0 1 0,-1-1 0,1 1 0,0-1 0,0 1 0,-1-1 0,1 1 0,0-1 0,0 0 0,0 1 0,0-1 0,0 1 0,0-1 0,0 0 0,0 1 0,0-1 0,0 1 0,0-2 0,12-17 1132,24-10-798,-22 21-365,0 1 1,0 0-1,1 1 0,0 1 1,0 0-1,0 1 0,1 1 1,0 0-1,-1 1 0,28 0 1,-11 3-88,1 0 1,-1 2-1,1 2 1,36 10-1,-68-15-37,0 0 1,0 0-1,0 0 0,0 1 1,0-1-1,0 0 0,0 1 1,-1-1-1,1 1 0,0-1 1,0 1-1,0-1 0,0 1 1,-1-1-1,1 1 1,0 0-1,-1 0 0,1-1 1,0 3-1,0-3-26,-1 0 0,0 1 0,0-1 0,0 1-1,0-1 1,0 1 0,0-1 0,0 0 0,-1 1 0,1-1 0,0 1 0,0-1 0,0 1 0,0-1 0,0 0 0,-1 1 0,1-1-1,0 0 1,0 1 0,-1-1 0,1 0 0,0 1 0,-1-1 0,1 0 0,0 1 0,-1-1 0,1 0 0,-1 1 0,0-1 12,1 1 0,-1-1 1,0 1-1,0-1 0,0 0 1,0 1-1,1-1 1,-1 0-1,0 0 0,0 1 1,0-1-1,0 0 0,0 0 1,0 0-1,0 0 1,0 0-1,0 0 0,0-1 1,0 1-1,1 0 0,-1 0 1,0-1-1,0 1 1,0 0-1,0-1 0,0 1 1,1-1-1,-1 1 0,0-1 1,0 1-1,1-1 1,-1 0-1,0 1 0,1-1 1,-1 0-1,0-1 0,0-7 319</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14.476"/>
    </inkml:context>
    <inkml:brush xml:id="br0">
      <inkml:brushProperty name="width" value="0.05" units="cm"/>
      <inkml:brushProperty name="height" value="0.05" units="cm"/>
      <inkml:brushProperty name="color" value="#F6630D"/>
    </inkml:brush>
  </inkml:definitions>
  <inkml:trace contextRef="#ctx0" brushRef="#br0">118 1 8786,'6'29'3074,"15"14"-3058,-7-15 155,-13-25-169,-1 0 1,0 0-1,1 0 1,-1 1 0,-1-1-1,1 0 1,0 0 0,-1 0-1,1 0 1,-1 0 0,0 0-1,0 0 1,0 0-1,0 0 1,-1 0 0,1-1-1,-1 1 1,0 0 0,0-1-1,0 0 1,0 1-1,-4 2 1,-8 16 38,0 6-21,10-18 7,0 0 0,0 0 0,-2-1 0,1 0 1,-7 8-1,10-14-55,1 0-1,-1-1 1,0 1 0,0-1 0,-1 1 0,1-1 0,0 1 0,0-1 0,-1 0 0,1 0-1,-1 0 1,1 0 0,-1-1 0,1 1 0,-1-1 0,1 0 0,-1 1 0,0-1-1,1 0 1,-1 0 0,1-1 0,-1 1 0,-3-1 0,-6-2-210</inkml:trace>
  <inkml:trace contextRef="#ctx0" brushRef="#br0" timeOffset="1">99 144 8050,'8'3'2936,"0"5"-2400,-2 3 9,-1 1-137,3 6-72,-4-2-168,4 3-40,0-2-96,-5-4 8,4-4-136,-3-5-152,-2-5-368,3-3 360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14.827"/>
    </inkml:context>
    <inkml:brush xml:id="br0">
      <inkml:brushProperty name="width" value="0.05" units="cm"/>
      <inkml:brushProperty name="height" value="0.05" units="cm"/>
      <inkml:brushProperty name="color" value="#F6630D"/>
    </inkml:brush>
  </inkml:definitions>
  <inkml:trace contextRef="#ctx0" brushRef="#br0">0 20 7186,'6'-8'887,"-5"7"-753,-1 1-1,1-1 1,-1 0 0,1 0-1,0 0 1,-1 1 0,1-1 0,0 0-1,0 1 1,-1-1 0,1 1-1,0-1 1,0 1 0,0-1-1,0 1 1,0-1 0,0 1 0,0 0-1,0 0 1,0-1 0,0 1-1,0 0 1,0 0 0,0 0-1,1 0 1,4 15 250,-4 0-261,1 1-1,-2-1 1,0 1 0,-1 0-1,0-1 1,-2 1-1,0-1 1,-4 18-1,-2 27 55,7-44-158,-1 61-144,3-73-205,0-9 124</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15.187"/>
    </inkml:context>
    <inkml:brush xml:id="br0">
      <inkml:brushProperty name="width" value="0.05" units="cm"/>
      <inkml:brushProperty name="height" value="0.05" units="cm"/>
      <inkml:brushProperty name="color" value="#F6630D"/>
    </inkml:brush>
  </inkml:definitions>
  <inkml:trace contextRef="#ctx0" brushRef="#br0">0 51 7874,'24'-40'2304,"-23"38"-2257,1 1-1,-1 0 0,0 1 1,1-1-1,-1 0 0,0 0 0,1 1 1,-1-1-1,1 0 0,-1 1 1,1 0-1,-1-1 0,1 1 1,0 0-1,-1 0 0,1 0 1,-1 0-1,1 0 0,-1 0 1,1 0-1,2 1 0,32 8 372,-32-7-318,-2-1-76,0 0 0,1 0 0,-1 1 0,0-1 0,0 1 0,0-1 0,-1 1 0,1 0 0,0-1 0,-1 1 0,1 0 0,-1 0 0,1 0 0,-1 1 0,0-1 0,0 0 0,0 0 1,0 1-1,-1-1 0,1 0 0,0 1 0,-1-1 0,0 1 0,0-1 0,1 1 0,-2 2 0,2 12 47,-2 0-1,-4 30 1,2-28-63,1-3-98,0 1-1,-2-1 1,0 0-1,-9 23 1,6-29-71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16.892"/>
    </inkml:context>
    <inkml:brush xml:id="br0">
      <inkml:brushProperty name="width" value="0.025" units="cm"/>
      <inkml:brushProperty name="height" value="0.025" units="cm"/>
      <inkml:brushProperty name="color" value="#00A0D7"/>
    </inkml:brush>
  </inkml:definitions>
  <inkml:trace contextRef="#ctx0" brushRef="#br0">1 8 7394,'11'-4'1840,"-5"2"608,0 0-991,-5 10-401,4 2-704,0 5-368,2-3 40,-1 2-248,-1 2-208,1-1-432,-3-2 2592,4-2-1448</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15.563"/>
    </inkml:context>
    <inkml:brush xml:id="br0">
      <inkml:brushProperty name="width" value="0.05" units="cm"/>
      <inkml:brushProperty name="height" value="0.05" units="cm"/>
      <inkml:brushProperty name="color" value="#F6630D"/>
    </inkml:brush>
  </inkml:definitions>
  <inkml:trace contextRef="#ctx0" brushRef="#br0">85 1 6969,'1'-1'2609,"-11"20"-1977,3 1-128,-2 4 0,3-1-48,-3 2-79,-1-2-25,3 3-160,-3-3-64,3-2-56,3 8-40,0-4-16,2 1 8,1-7-128,1-8-56,0-20-897,0-12 833</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15.949"/>
    </inkml:context>
    <inkml:brush xml:id="br0">
      <inkml:brushProperty name="width" value="0.05" units="cm"/>
      <inkml:brushProperty name="height" value="0.05" units="cm"/>
      <inkml:brushProperty name="color" value="#F6630D"/>
    </inkml:brush>
  </inkml:definitions>
  <inkml:trace contextRef="#ctx0" brushRef="#br0">7 138 6273,'1'3'326,"0"1"0,0-1 0,0 0 0,-1 0 0,1 1-1,-1-1 1,0 0 0,0 1 0,0-1 0,0 0 0,-1 1-1,1-1 1,-1 0 0,0 0 0,-2 6 0,2-6-252,0 1 0,0-1 0,0 1 0,1-1 0,-1 1 0,1-1 0,-1 1-1,1-1 1,0 1 0,1-1 0,-1 1 0,1-1 0,-1 1 0,1-1 0,0 1 0,2 3 0,-1-2-20,1 0-1,-1-1 1,1 0-1,0 0 1,0 0-1,1 0 1,-1 0-1,1 0 1,0-1-1,0 0 0,0 0 1,0 0-1,9 4 1,-9-5-37,-1-1 0,1 0-1,0 0 1,0 0 0,0-1 0,0 0 0,0 1 0,0-1-1,0-1 1,0 1 0,0-1 0,0 1 0,0-1 0,-1 0-1,1 0 1,0-1 0,0 1 0,-1-1 0,5-2 0,21-10-58,-12 5 95,1 1 0,26-20 0,-41 26-127,0 0 0,0 0 0,0-1 0,-1 0 0,1 1 0,0-1 1,-1 0-1,0 0 0,0 0 0,0-1 0,0 1 0,0 0 0,-1-1 0,1 1 1,-1-1-1,0 1 0,0-1 0,0 0 0,0-5 0,-3-2-249</inkml:trace>
  <inkml:trace contextRef="#ctx0" brushRef="#br0" timeOffset="0.03">462 71 9250,'41'-8'3129,"-33"4"-3009,-1 3-48,0 0-32,1-5-8,5 5 8,-4-6-24,1 1-40,-1 0-96,-5-2-256,-1 0-297,-2-6 425</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16.372"/>
    </inkml:context>
    <inkml:brush xml:id="br0">
      <inkml:brushProperty name="width" value="0.05" units="cm"/>
      <inkml:brushProperty name="height" value="0.05" units="cm"/>
      <inkml:brushProperty name="color" value="#F6630D"/>
    </inkml:brush>
  </inkml:definitions>
  <inkml:trace contextRef="#ctx0" brushRef="#br0">52 10 5953,'0'-1'142,"-1"0"0,0 0 0,1 1 0,-1-1 0,0 0 0,0 1-1,0-1 1,1 1 0,-1-1 0,0 1 0,0-1 0,0 1 0,0-1 0,0 1 0,0 0-1,0 0 1,0-1 0,0 1 0,0 0 0,0 0 0,0 0 0,0 0 0,0 0-1,0 1 1,0-1 0,0 0 0,0 0 0,0 0 0,0 1 0,0-1 0,-1 1 0,1 2 59,0 0 0,0 1 0,0-1 0,0 0 1,1 0-1,-1 0 0,1 1 0,0-1 0,0 0 1,0 5-1,3 64 701,0-49-951,-2 0 0,-1 0 1,-1-1-1,0 1 0,-2 0 1,-8 32-1,10-53 88,0 0 0,0 0 0,1-1-1,-1 1 1,0 0 0,1 0 0,-1 0 0,1 0 0,0 1-1,0-1 1,0 0 0,0 0 0,0 2 0,2-4 12,0 0 0,0 0 0,-1 0 1,1-1-1,0 1 0,0-1 0,0 1 0,-1-1 1,1 1-1,0-1 0,-1 0 0,1 0 0,0 0 1,-1 0-1,3-2 0,4-1-223,0-1 0,-1 0-1,1 0 1,-1-1 0,-1 0 0,13-13 0,-9 6-203</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16.753"/>
    </inkml:context>
    <inkml:brush xml:id="br0">
      <inkml:brushProperty name="width" value="0.05" units="cm"/>
      <inkml:brushProperty name="height" value="0.05" units="cm"/>
      <inkml:brushProperty name="color" value="#F6630D"/>
    </inkml:brush>
  </inkml:definitions>
  <inkml:trace contextRef="#ctx0" brushRef="#br0">14 59 9138,'-13'34'2693,"13"-34"-2674,0 0 1,0 0-1,0 1 1,0-1-1,0 0 1,0 1-1,0-1 1,0 0-1,0 0 1,0 1-1,1-1 1,-1 0-1,0 1 1,0-1-1,0 0 1,0 0-1,0 1 1,1-1-1,-1 0 1,0 0 0,0 0-1,0 1 1,1-1-1,-1 0 1,0 0-1,0 0 1,1 0-1,-1 1 1,0-1-1,1 0 1,-1 0-1,0 0 1,0 0-1,1 0 1,-1 0-1,0 0 1,1 0-1,-1 0 1,0 0-1,0 0 1,1 0-1,-1 0 1,0 0 0,1 0-1,-1 0 1,0 0-1,1 0 1,-1 0-1,0-1 1,0 1-1,1 0 1,-1 0-1,0 0 1,0 0-1,1-1 1,-1 1-1,0 0 1,0-1-1,26-8-26,-21 7 117,11-4-50,-1-1-1,-1-1 1,17-11-1,-17 10-39,0 1-1,1 0 1,25-10 0,-39 18-20,0-1-1,0 1 1,0 0 0,0 0 0,0-1 0,0 1 0,1 0 0,-1 0 0,0 0 0,0 0 0,0 0 0,0 0 0,0 0 0,0 0 0,0 1 0,0-1 0,0 0 0,0 1 0,0-1 0,0 0 0,0 1 0,0 0 0,0-1 0,-1 1 0,1-1 0,0 1 0,0 0 0,0 0 0,-1-1 0,1 1 0,0 0 0,0 2 0,1 0 2,-1 1 0,1 0 1,-1 0-1,0-1 0,-1 1 1,1 0-1,-1 0 0,1 0 0,-1 6 1,-1 4-1,0 0 0,-1-1 0,0 1 0,-1-1 0,-5 15 0,-14 10 22,21-37-25,0 0 0,0 0 0,0 0 1,-1 0-1,1 0 0,0 0 0,0 0 0,-1 0 1,1 0-1,-1 0 0,1-1 0,-1 1 1,1 0-1,-1-1 0,1 0 0,-1 1 0,1-1 1,-1 0-1,0 0 0,1 0 0,-1 0 1,1 0-1,-1 0 0,-1 0 0,2-1-26,0 1 1,0-1-1,0 1 0,1-1 0,-1 0 0,0 1 0,1-1 1,-1 0-1,0 0 0,1 1 0,-1-1 0,1 0 0,-1 0 1,1 0-1,-1 0 0,1 0 0,0 0 0,-1 1 1,1-1-1,0 0 0,0 0 0,0 0 0,0 0 0,0-1 1,-1-29-914,1 24 655,-1-23-266</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17.175"/>
    </inkml:context>
    <inkml:brush xml:id="br0">
      <inkml:brushProperty name="width" value="0.05" units="cm"/>
      <inkml:brushProperty name="height" value="0.05" units="cm"/>
      <inkml:brushProperty name="color" value="#F6630D"/>
    </inkml:brush>
  </inkml:definitions>
  <inkml:trace contextRef="#ctx0" brushRef="#br0">32 0 7058,'2'6'2784,"-1"0"-1888,-9-3-256,2 2-127,6 4-65,0 3-88,7 7-88,-7 1-136,0 3-48,-6 0-80,-3-6 0,11 4-120,-5-9-136,5-3-184,-1-1-144,-15-16 367</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17.558"/>
    </inkml:context>
    <inkml:brush xml:id="br0">
      <inkml:brushProperty name="width" value="0.05" units="cm"/>
      <inkml:brushProperty name="height" value="0.05" units="cm"/>
      <inkml:brushProperty name="color" value="#F6630D"/>
    </inkml:brush>
  </inkml:definitions>
  <inkml:trace contextRef="#ctx0" brushRef="#br0">9 1 6929,'-1'1'247,"0"0"0,0 1 0,0-1 0,0 1 0,1-1 0,-1 1 0,0-1 0,1 1-1,-1 0 1,1-1 0,0 1 0,0 0 0,-1-1 0,1 1 0,0 0 0,0-1 0,1 1 0,-1 0-1,0-1 1,1 3 0,2 49 332,14 140 1032,-17-188-1602,1-1-1,0 1 0,1-1 0,-1 1 0,1 0 0,-1-1 0,1 0 0,1 0 1,-1 1-1,1-1 0,-1 0 0,1-1 0,0 1 0,0-1 0,1 1 0,-1-1 1,1 0-1,0 0 0,0 0 0,0-1 0,0 1 0,0-1 0,0 0 0,1 0 1,-1-1-1,1 1 0,-1-1 0,1 0 0,0 0 0,-1 0 0,1-1 1,0 0-1,0 0 0,-1 0 0,1 0 0,0-1 0,0 0 0,-1 0 0,1 0 1,-1 0-1,9-5 0,-11 5-68,1 0 1,0 0-1,-1-1 0,1 0 1,-1 1-1,0-1 0,0 0 1,1 0-1,-1 0 1,0-1-1,-1 1 0,1 0 1,0-1-1,-1 1 0,1-1 1,-1 1-1,1-4 1,9-13-734,0 4 432</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17.919"/>
    </inkml:context>
    <inkml:brush xml:id="br0">
      <inkml:brushProperty name="width" value="0.05" units="cm"/>
      <inkml:brushProperty name="height" value="0.05" units="cm"/>
      <inkml:brushProperty name="color" value="#F6630D"/>
    </inkml:brush>
  </inkml:definitions>
  <inkml:trace contextRef="#ctx0" brushRef="#br0">61 19 8314,'-1'-1'156,"1"1"0,-1-1 1,0 1-1,1-1 0,-1 0 1,1 1-1,-1-1 0,1 1 1,-1-1-1,1 0 0,-1 0 1,1 1-1,0-1 0,-1 0 1,1 0-1,0 1 0,0-1 1,0 0-1,-1 0 0,1 0 1,0 1-1,0-1 0,0-1 1,19 3 1977,15 3-2075,-33-3-57,0-1-1,0 0 1,0 0-1,0 0 1,0 1-1,0-1 1,0 0-1,0 1 1,0-1-1,0 1 1,0-1-1,-1 1 1,1-1-1,0 1 1,0 0-1,0-1 1,-1 1-1,1 0 1,0 0-1,-1 0 1,1 0-1,-1-1 1,1 1-1,-1 0 1,1 0-1,-1 0 1,1 0-1,-1 0 1,0 0-1,0 0 1,0 0-1,1 0 1,-1 0-1,0 0 1,0 0-1,0 1 1,-1-1-1,1 0 1,0 0-1,0 0 1,-1 1-1,-16 54 48,11-38-5,1-1 15,0 1 1,-15 30-1,17-42-103,0 0-1,-1-1 1,1 0-1,-1 1 1,0-1 0,-1-1-1,1 1 1,-1-1-1,0 1 1,0-1 0,-9 5-1,13-9 5,0-1-1,1 1 1,-1 0-1,1 0 0,-1-1 1,0 1-1,1 0 1,-1-1-1,1 1 1,-1-1-1,1 1 0,-1-1 1,1 1-1,0-1 1,-1 1-1,1-1 1,-1 1-1,1-1 0,0 1 1,0-1-1,-1 0 1,1 1-1,0-1 1,0 1-1,0-1 0,0 0 1,-1 1-1,1-1 1,0 0-1,0 1 1,0-1-1,1-1 0,-3-11-45</inkml:trace>
  <inkml:trace contextRef="#ctx0" brushRef="#br0" timeOffset="1">48 97 7402,'0'-7'2880,"3"6"-2024,4 4-175,2 15-105,5 1-72,-2 2-88,-2-2-48,2 0-136,-3-1-96,3 0-96,-3-4-40,-4-6-264,-1-3-152,-2-8-704</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18.255"/>
    </inkml:context>
    <inkml:brush xml:id="br0">
      <inkml:brushProperty name="width" value="0.05" units="cm"/>
      <inkml:brushProperty name="height" value="0.05" units="cm"/>
      <inkml:brushProperty name="color" value="#F6630D"/>
    </inkml:brush>
  </inkml:definitions>
  <inkml:trace contextRef="#ctx0" brushRef="#br0">1 31 7826,'0'-1'112,"0"-1"1,0 1 0,0 0-1,0-1 1,0 1 0,0 0 0,0-1-1,1 1 1,-1 0 0,0-1-1,1 1 1,-1 0 0,1-1-1,-1 1 1,1 0 0,0 0-1,-1 0 1,1 0 0,0 0-1,0 0 1,0 0 0,1-2 0,0 3-74,-1 0 0,1 0 0,-1-1 0,1 1 0,-1 0 0,1 0 0,0 1 0,-1-1 0,1 0 0,-1 0 0,0 1 0,1-1 0,-1 1 0,1-1 0,-1 1 0,0 0 0,1 0 0,-1-1 0,0 1 0,0 0 0,3 2 0,-3-1 49,0 1 0,0-1 1,-1 0-1,1 1 0,0-1 1,-1 0-1,0 1 1,1-1-1,-1 0 0,0 1 1,0-1-1,0 1 0,-1-1 1,1 0-1,0 1 0,-1-1 1,0 0-1,0 1 0,1-1 1,-3 3-1,-1 13 256,0 20-415,1 0 1,6 73-1,-2-106-629,0-9 252</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18.617"/>
    </inkml:context>
    <inkml:brush xml:id="br0">
      <inkml:brushProperty name="width" value="0.05" units="cm"/>
      <inkml:brushProperty name="height" value="0.05" units="cm"/>
      <inkml:brushProperty name="color" value="#F6630D"/>
    </inkml:brush>
  </inkml:definitions>
  <inkml:trace contextRef="#ctx0" brushRef="#br0">1 47 6881,'22'-38'2510,"-20"37"-2421,-1 0-1,1 0 0,0 0 0,-1 0 0,1 0 0,0 1 1,0-1-1,0 1 0,0-1 0,0 1 0,0 0 1,0 0-1,0 0 0,0 0 0,-1 0 0,1 0 1,0 0-1,0 1 0,0-1 0,0 1 0,0-1 1,3 2-1,3 0 188,22 0 99,22 3 63,-51-3-386,0 1 0,0-1 1,-1 1-1,1 0 0,-1-1 0,0 1 0,0-1 0,0 1 0,0 0 0,0-1 0,0 1 0,-1 0 0,0 2 0,-1 18 266,1-4-254,0 0-1,-2 0 0,0 0 1,-1 0-1,-8 22 0,-3 13-703,11-35 81,-3-13 225</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18.981"/>
    </inkml:context>
    <inkml:brush xml:id="br0">
      <inkml:brushProperty name="width" value="0.05" units="cm"/>
      <inkml:brushProperty name="height" value="0.05" units="cm"/>
      <inkml:brushProperty name="color" value="#F6630D"/>
    </inkml:brush>
  </inkml:definitions>
  <inkml:trace contextRef="#ctx0" brushRef="#br0">44 1 6697,'-7'37'5567,"4"27"-3897,1-16-1634,-11 64 0,5-86-13,-2 16-1833,9-47 1474</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17.243"/>
    </inkml:context>
    <inkml:brush xml:id="br0">
      <inkml:brushProperty name="width" value="0.025" units="cm"/>
      <inkml:brushProperty name="height" value="0.025" units="cm"/>
      <inkml:brushProperty name="color" value="#00A0D7"/>
    </inkml:brush>
  </inkml:definitions>
  <inkml:trace contextRef="#ctx0" brushRef="#br0">32 24 7570,'19'-24'2880,"-21"30"-2040,-1 1-231,0 3-33,-1 0-72,1 2-160,-1 0-80,1-1-168,-3 0-80,0 3-256,-1 0-208,-2 0 256</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19.333"/>
    </inkml:context>
    <inkml:brush xml:id="br0">
      <inkml:brushProperty name="width" value="0.05" units="cm"/>
      <inkml:brushProperty name="height" value="0.05" units="cm"/>
      <inkml:brushProperty name="color" value="#F6630D"/>
    </inkml:brush>
  </inkml:definitions>
  <inkml:trace contextRef="#ctx0" brushRef="#br0">0 1 7034,'3'10'844,"-1"0"0,0 0 0,-1 0 0,-1 0 0,0 14 0,5 40-13,-3-56-737,0 1-1,0-1 0,1 1 0,0-1 0,1 0 0,0 0 0,0 0 0,7 9 0,-9-15-77,1 1 0,0-1-1,0 1 1,0-1 0,0 0-1,0 0 1,0 0-1,0 0 1,1-1 0,-1 0-1,1 1 1,0-1 0,-1 0-1,1-1 1,0 1 0,-1 0-1,1-1 1,0 0-1,-1 0 1,1 0 0,0-1-1,4 0 1,-4 0-26,-1 1 0,1-1 0,0 0 0,0-1 1,-1 1-1,1 0 0,0-1 0,-1 0 0,1 0 0,-1 0 0,0 0 0,0-1 1,0 1-1,0-1 0,0 0 0,-1 0 0,1 0 0,3-5 0,1-5-286,0 0 0,0 0 0,7-24 0,-14 36 262,9-27-268</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19.989"/>
    </inkml:context>
    <inkml:brush xml:id="br0">
      <inkml:brushProperty name="width" value="0.05" units="cm"/>
      <inkml:brushProperty name="height" value="0.05" units="cm"/>
      <inkml:brushProperty name="color" value="#F6630D"/>
    </inkml:brush>
  </inkml:definitions>
  <inkml:trace contextRef="#ctx0" brushRef="#br0">1 0 8058,'5'6'2944,"-5"-5"-2360,-1 0-311,-1 2 175,6 8-432,9 22-96,-12-24-272,0 3-1,1-2 169</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0.343"/>
    </inkml:context>
    <inkml:brush xml:id="br0">
      <inkml:brushProperty name="width" value="0.05" units="cm"/>
      <inkml:brushProperty name="height" value="0.05" units="cm"/>
      <inkml:brushProperty name="color" value="#F6630D"/>
    </inkml:brush>
  </inkml:definitions>
  <inkml:trace contextRef="#ctx0" brushRef="#br0">1 0 8450,'1'0'2896,"3"2"-2632,3 5 33,3 2 39,-3-3 24,5 8-56,-1-1-104,-3 2-112,2 4 0,-7-8-192,-4-2-136,1 0-368,-1-2 344</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0.743"/>
    </inkml:context>
    <inkml:brush xml:id="br0">
      <inkml:brushProperty name="width" value="0.05" units="cm"/>
      <inkml:brushProperty name="height" value="0.05" units="cm"/>
      <inkml:brushProperty name="color" value="#F6630D"/>
    </inkml:brush>
  </inkml:definitions>
  <inkml:trace contextRef="#ctx0" brushRef="#br0">35 86 7834,'61'-53'2544,"-56"50"-2385,0 0 0,0 0 0,1 0 0,-1 0 0,0 1 0,1 0 0,0 0 0,0 0 0,-1 1 0,1-1 0,0 2-1,0-1 1,9 1 0,8-2 287,58-2 428,-81 5-873,0 0 0,1-1 0,-1 1 1,0 0-1,0-1 0,0 1 0,0 0 0,0 0 0,0-1 1,0 1-1,0 0 0,0-1 0,0 1 0,0 0 0,0 0 0,0-1 1,0 1-1,-1 0 0,1-1 0,0 1 0,-1 0 0,1-1 1,0 1-1,-1-1 0,1 1 0,-1-1 0,1 1 0,-1 0 0,1-1 1,-2 1-1,-14 24 12,0-5-84,12-13-128,-1-1 0,0 1 0,0-1 0,0 0 0,-1-1 0,0 1 0,0-1 0,-1 0 0,1-1 0,-9 5 0,-6-2-279</inkml:trace>
  <inkml:trace contextRef="#ctx0" brushRef="#br0" timeOffset="1">106 110 7106,'-2'-2'3760,"-3"2"-3368,-1 0-24,-28 15-87,27 0-17,3 3-96,-4-4-48,5 9-200,-8-8-128,3 2-553,-1-9-543,0-6 832</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1.088"/>
    </inkml:context>
    <inkml:brush xml:id="br0">
      <inkml:brushProperty name="width" value="0.05" units="cm"/>
      <inkml:brushProperty name="height" value="0.05" units="cm"/>
      <inkml:brushProperty name="color" value="#F6630D"/>
    </inkml:brush>
  </inkml:definitions>
  <inkml:trace contextRef="#ctx0" brushRef="#br0">0 105 5817,'4'-3'131,"8"-9"660,1 2 0,0-1 0,1 2 1,0 0-1,0 0 0,29-11 0,-25 12-406,-16 6-344,0 1-1,0 0 1,0-1 0,0 1 0,0 0 0,0 0-1,0 0 1,1 1 0,-1-1 0,0 0-1,1 1 1,-1-1 0,1 1 0,-1 0 0,0 0-1,1 0 1,-1 0 0,1 0 0,-1 1-1,0-1 1,5 2 0,-6 1-12,-1 1 0,1-1-1,-1 0 1,0 0 0,0 0 0,-1 0 0,1 0-1,-1 0 1,1 0 0,-1 0 0,0 0 0,0 0-1,-2 3 1,1 1 43,-6 16-48,0-1 1,-2-1-1,-1 0 0,0 0 1,-1-1-1,-2 0 0,-22 25 1,35-44-64,1 0 1,-1-1 0,0 1 0,1 0 0,-1-1 0,0 1 0,0-1 0,1 1 0,-1-1 0,0 1-1,0-1 1,0 1 0,0-1 0,0 0 0,0 0 0,0 1 0,0-1 0,0 0 0,0 0 0,0 0 0,0 0-1,-1 0 1,-13-6-232</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1.461"/>
    </inkml:context>
    <inkml:brush xml:id="br0">
      <inkml:brushProperty name="width" value="0.05" units="cm"/>
      <inkml:brushProperty name="height" value="0.05" units="cm"/>
      <inkml:brushProperty name="color" value="#F6630D"/>
    </inkml:brush>
  </inkml:definitions>
  <inkml:trace contextRef="#ctx0" brushRef="#br0">0 65 8506,'21'-64'2960,"-4"64"-2719,-3 0-81,-1 1-96,3 7-16,-7-7-144,-3-1-217,3 1 209</inkml:trace>
  <inkml:trace contextRef="#ctx0" brushRef="#br0" timeOffset="1">59 43 8586,'-56'59'2984,"72"-57"-2727,0-3-105,4-3-88,-1-4-24,-3-7-192,-2-3-153,1 1 185</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1.816"/>
    </inkml:context>
    <inkml:brush xml:id="br0">
      <inkml:brushProperty name="width" value="0.05" units="cm"/>
      <inkml:brushProperty name="height" value="0.05" units="cm"/>
      <inkml:brushProperty name="color" value="#F6630D"/>
    </inkml:brush>
  </inkml:definitions>
  <inkml:trace contextRef="#ctx0" brushRef="#br0">7 34 7098,'22'-34'2704,"-19"35"-1672,2 5-976,-5 0-48,5 0-248,-1-1-296,-3-1-1664,5-1 1480</inkml:trace>
  <inkml:trace contextRef="#ctx0" brushRef="#br0" timeOffset="1">30 55 6009,'-27'43'2665,"24"-37"-1177,3 3-664,2-4-328,3 6-103,2-11-145,2-2-64,-3 1-32,4-10-32,3 9-72,-1-8-24,4 2-112,-6 3-152,-3-3-280,-2 4-785,-4-1 873</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2.164"/>
    </inkml:context>
    <inkml:brush xml:id="br0">
      <inkml:brushProperty name="width" value="0.05" units="cm"/>
      <inkml:brushProperty name="height" value="0.05" units="cm"/>
      <inkml:brushProperty name="color" value="#F6630D"/>
    </inkml:brush>
  </inkml:definitions>
  <inkml:trace contextRef="#ctx0" brushRef="#br0">131 29 6601,'0'2'5450,"7"-2"-5130,1-3-40,3-4 0,0 7-40,4-1-64,-1-2-56,-2-4-168,0 2-104,-7 1-280,-1 4-152,-4 6 344</inkml:trace>
  <inkml:trace contextRef="#ctx0" brushRef="#br0" timeOffset="1">16 182 8570,'-14'6'3233,"13"-5"-2473,7 2-328,14-3 8,6-3 0,0-5 40,0-5-40,0-7-232,0-1-88,0-1-224,3 1-144,-6 6-264,-2 3-184,-8 2-184,-8 0-273,-5 7 769</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2.565"/>
    </inkml:context>
    <inkml:brush xml:id="br0">
      <inkml:brushProperty name="width" value="0.05" units="cm"/>
      <inkml:brushProperty name="height" value="0.05" units="cm"/>
      <inkml:brushProperty name="color" value="#F6630D"/>
    </inkml:brush>
  </inkml:definitions>
  <inkml:trace contextRef="#ctx0" brushRef="#br0">96 1 5649,'-29'54'2269,"28"-53"-2192,1 0 0,-1 0 0,1 0 0,0-1 0,-1 1 0,1 0 0,0 0 0,0 0 0,0 0 0,0 0 1,0 0-1,0 0 0,0 0 0,0 0 0,0-1 0,0 1 0,1 0 0,-1 0 0,0 0 0,0 0 0,1 0 0,-1 0 0,1-1 1,-1 1-1,1 0 0,-1 0 0,1-1 0,-1 1 0,1 0 0,0-1 0,-1 1 0,1 0 0,1 0 0,4 6 465,7 45 1290,-12-49-1755,0-1 0,-1 1 1,0 0-1,1-1 0,-1 1 0,0 0 0,0-1 1,-1 1-1,1 0 0,0-1 0,-1 1 1,0-1-1,0 1 0,1-1 0,-1 1 0,-1-1 1,-1 4-1,2-5-90,-1 0 0,1-1 0,-1 1 0,1-1 0,0 0 1,-1 1-1,1-1 0,-1 0 0,1 0 0,0 0 0,-1 0 0,1 0 0,-1 0 1,1 0-1,-1-1 0,1 1 0,0 0 0,-1-1 0,1 1 0,0-1 1,-1 0-1,1 1 0,0-1 0,0 0 0,-2-1 0,-31-24 139,31 24 365,-8-7 56</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2.923"/>
    </inkml:context>
    <inkml:brush xml:id="br0">
      <inkml:brushProperty name="width" value="0.05" units="cm"/>
      <inkml:brushProperty name="height" value="0.05" units="cm"/>
      <inkml:brushProperty name="color" value="#F6630D"/>
    </inkml:brush>
  </inkml:definitions>
  <inkml:trace contextRef="#ctx0" brushRef="#br0">55 33 8178,'-52'-32'3024,"54"41"-2351,0 3-121,-2 2-24,-7-4-48,9 3-88,5 0-104,-7-4-136,7 4-80,-7-5-64,-1-3-24,7 3-176,-6-6-48,2 3-288,5 2-104,-6-7 408</inkml:trace>
  <inkml:trace contextRef="#ctx0" brushRef="#br0" timeOffset="1">232 31 6753,'6'10'3089,"-6"-2"-848,4 0-1617,-5 2-40,0-2-80,2 2-184,-4-2-96,1-3-344,1 5-224,-1-3-408,-1-5 440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3.277"/>
    </inkml:context>
    <inkml:brush xml:id="br0">
      <inkml:brushProperty name="width" value="0.05" units="cm"/>
      <inkml:brushProperty name="height" value="0.05" units="cm"/>
      <inkml:brushProperty name="color" value="#E71224"/>
    </inkml:brush>
  </inkml:definitions>
  <inkml:trace contextRef="#ctx0" brushRef="#br0">22 14 5673,'-4'12'4078,"4"26"-2563,-3 18-1544,-6-38 54,4-25-58,5 3 24,0 0 1,0 0 0,0 1-1,0-1 1,1 0 0,0 1-1,-1-1 1,1 1-1,2-6 1,1 4 47,0-1-1,1 1 1,-1-1-1,1 1 1,0 1 0,0-1-1,0 1 1,1 0 0,0 0-1,0 0 1,0 1-1,0 0 1,11-4 0,-2 2 69,-1 0 1,1 1-1,0 1 1,0 0 0,19-1-1,-34 4-103,1 0 0,-1 0 0,0 0 0,1 0 0,-1 0 0,1 0 0,-1 0 0,0 1-1,1-1 1,-1 0 0,1 0 0,-1 0 0,0 0 0,1 1 0,-1-1 0,0 0 0,1 0 0,-1 1-1,0-1 1,1 0 0,-1 1 0,0-1 0,0 0 0,1 1 0,-1-1 0,0 0 0,0 1 0,0-1-1,0 1 1,1-1 0,-1 0 0,0 1 0,0-1 0,0 1 0,0-1 0,0 0 0,0 1 0,0 0-1,-5 25 64,3-20-96,0 0 0,0 0-1,-1 0 1,0 0 0,-7 10 0,9-15-83,0 0 0,0 0 0,0-1 0,-1 1 0,1 0 0,0 0 1,0-1-1,0 1 0,-1 0 0,1-1 0,0 1 0,-1-1 0,1 0 1,-2 1-1,-3-1-443</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17.588"/>
    </inkml:context>
    <inkml:brush xml:id="br0">
      <inkml:brushProperty name="width" value="0.025" units="cm"/>
      <inkml:brushProperty name="height" value="0.025" units="cm"/>
      <inkml:brushProperty name="color" value="#00A0D7"/>
    </inkml:brush>
  </inkml:definitions>
  <inkml:trace contextRef="#ctx0" brushRef="#br0">28 26 7074,'-28'23'2984,"32"-23"-1207,0 0-1297,3 0-72,4-2 48,1 0-80,4-1-56,3-2-176,-3 0-72,-1-4-72,-4 1-56,0 1-168,-1 2-200,-4 4-408,-1 0 1328,-5 5-520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4.100"/>
    </inkml:context>
    <inkml:brush xml:id="br0">
      <inkml:brushProperty name="width" value="0.05" units="cm"/>
      <inkml:brushProperty name="height" value="0.05" units="cm"/>
      <inkml:brushProperty name="color" value="#F6630D"/>
    </inkml:brush>
  </inkml:definitions>
  <inkml:trace contextRef="#ctx0" brushRef="#br0">0 107 8066,'12'-29'3096,"-5"21"-2103,13 3-721,7-3-16,12 4-48,-9-3-16,3 2-32,-5-2-80,-10-5-32,2 8-80,-4-6-80,-6 7-256,0 2-120,-8-3 288</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4.448"/>
    </inkml:context>
    <inkml:brush xml:id="br0">
      <inkml:brushProperty name="width" value="0.05" units="cm"/>
      <inkml:brushProperty name="height" value="0.05" units="cm"/>
      <inkml:brushProperty name="color" value="#F6630D"/>
    </inkml:brush>
  </inkml:definitions>
  <inkml:trace contextRef="#ctx0" brushRef="#br0">83 21 7346,'-74'-21'2720,"73"29"-2136,-2 0-104,0 3 24,4 0-7,-2 2-65,0 3-72,8 4-176,1 5-80,-1 1-64,-4-2-8,-7-5-136,1 2-120,-1-4-280,3-2-216,1-3 463</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4.844"/>
    </inkml:context>
    <inkml:brush xml:id="br0">
      <inkml:brushProperty name="width" value="0.05" units="cm"/>
      <inkml:brushProperty name="height" value="0.05" units="cm"/>
      <inkml:brushProperty name="color" value="#F6630D"/>
    </inkml:brush>
  </inkml:definitions>
  <inkml:trace contextRef="#ctx0" brushRef="#br0">32 1 7170,'4'26'4171,"-10"27"-3359,3-28-369,2 8-251,7 64 1,-2-69 235,-2 0 0,-2 0 0,-2 35-1,2-59 436</inkml:trace>
  <inkml:trace contextRef="#ctx0" brushRef="#br0" timeOffset="1">20 263 7762,'-20'-47'2792,"24"48"-2360,-1-2-248,3 3-104,1 0-16,-2-2-16,3 2-32,-3-2-360,1 2 240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5.216"/>
    </inkml:context>
    <inkml:brush xml:id="br0">
      <inkml:brushProperty name="width" value="0.05" units="cm"/>
      <inkml:brushProperty name="height" value="0.05" units="cm"/>
      <inkml:brushProperty name="color" value="#F6630D"/>
    </inkml:brush>
  </inkml:definitions>
  <inkml:trace contextRef="#ctx0" brushRef="#br0">182 1 7666,'-42'56'2880,"55"-47"-2056,-3-11-496,5-2-47,-5-4-33,2-3-88,5 14-32,-1-3-312,-5 0-160,-4-2 216</inkml:trace>
  <inkml:trace contextRef="#ctx0" brushRef="#br0" timeOffset="1">11 162 9090,'-11'0'3201,"18"3"-2889,5-3-56,13 3-32,4-1 32,3-4 32,-5-7-56,2 4-136,-3-5-48,-2 4-48,-1 2 0,-5-7-216,-1 6-184,-8 4-456,-5-3 480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5.606"/>
    </inkml:context>
    <inkml:brush xml:id="br0">
      <inkml:brushProperty name="width" value="0.05" units="cm"/>
      <inkml:brushProperty name="height" value="0.05" units="cm"/>
      <inkml:brushProperty name="color" value="#F6630D"/>
    </inkml:brush>
  </inkml:definitions>
  <inkml:trace contextRef="#ctx0" brushRef="#br0">240 1 7466,'-42'29'2664,"39"-19"-2256,-1 3-64,-2-2 56,5 8 41,-1-4 23,-4-2-40,-6 0-104,-1 2-48,-11 1-104,2 6-40,-1-1-80,2-2 0,-1-7-80,3-2-88,9-7-240,1-3-192,15-1 344</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5.967"/>
    </inkml:context>
    <inkml:brush xml:id="br0">
      <inkml:brushProperty name="width" value="0.05" units="cm"/>
      <inkml:brushProperty name="height" value="0.05" units="cm"/>
      <inkml:brushProperty name="color" value="#F6630D"/>
    </inkml:brush>
  </inkml:definitions>
  <inkml:trace contextRef="#ctx0" brushRef="#br0">42 1 7962,'6'3'2944,"0"0"-2336,0 2-231,-1 0-65,1-1-112,-3-2-96,-1 0-72,2 0-296</inkml:trace>
  <inkml:trace contextRef="#ctx0" brushRef="#br0" timeOffset="1">42 52 6457,'-42'40'2929,"44"-44"-697,5 4-2007,2-1-57,0-1-56,3 1-32,0-6-40,1 2-104,-3-4-336,-1 0-41,-10-2 225</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6.349"/>
    </inkml:context>
    <inkml:brush xml:id="br0">
      <inkml:brushProperty name="width" value="0.05" units="cm"/>
      <inkml:brushProperty name="height" value="0.05" units="cm"/>
      <inkml:brushProperty name="color" value="#F6630D"/>
    </inkml:brush>
  </inkml:definitions>
  <inkml:trace contextRef="#ctx0" brushRef="#br0">63 13 7602,'-7'-5'823,"7"5"-715,-1-1 0,1 1-1,-1-1 1,1 1 0,-1-1 0,1 1-1,-1-1 1,1 1 0,-1-1 0,1 1-1,-1 0 1,0-1 0,1 1 0,-1 0 0,0 0-1,1-1 1,-1 1 0,0 0 0,1 0-1,-1 0 1,0 0 0,0 0 0,1 0 0,-1 0-1,0 0 1,1 0 0,-1 0 0,0 1-1,1-1 1,-1 0 0,0 0 0,1 1-1,-2 0 596,4 12-463,0-5 77,-1-2-566,0 0 1,0 0 0,0 0 0,-1 1 0,0 11 0,0-16 68,-1 0 0,1 0 1,-1 0-1,1 0 0,-1 0 1,0-1-1,0 1 0,0 0 1,0 0-1,0-1 0,0 1 1,0-1-1,-1 1 0,1-1 1,-1 1-1,1-1 0,-1 0 1,1 1-1,-1-1 1,0 0-1,1 0 0,-1 0 1,0-1-1,-2 2 0,-5-1 5505,30-7-3688,-12 6-1606,19-3-238,1-1 0,0 0 0,31-11 1,-53 8-121</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6.720"/>
    </inkml:context>
    <inkml:brush xml:id="br0">
      <inkml:brushProperty name="width" value="0.05" units="cm"/>
      <inkml:brushProperty name="height" value="0.05" units="cm"/>
      <inkml:brushProperty name="color" value="#F6630D"/>
    </inkml:brush>
  </inkml:definitions>
  <inkml:trace contextRef="#ctx0" brushRef="#br0">0 4 9266,'10'-3'3543,"12"6"-4020,-20-3 766,0 2-283,0 0 1,0 0-1,0 0 0,0 1 0,0-1 0,-1 1 0,1-1 0,-1 1 0,0 0 1,1 0-1,-1-1 0,0 1 0,-1 0 0,1 0 0,0 0 0,-1 4 0,2 0 8,1 9 32,0-1 0,-2 1 0,1 0 0,-2 0 0,0 0 0,-5 28 0,1 2-123,-2-42-767,9-9 547</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7.136"/>
    </inkml:context>
    <inkml:brush xml:id="br0">
      <inkml:brushProperty name="width" value="0.05" units="cm"/>
      <inkml:brushProperty name="height" value="0.05" units="cm"/>
      <inkml:brushProperty name="color" value="#F6630D"/>
    </inkml:brush>
  </inkml:definitions>
  <inkml:trace contextRef="#ctx0" brushRef="#br0">0 109 8378,'4'-7'207,"0"0"1,0 0 0,0 0 0,1 1-1,0 0 1,0 0 0,0 0-1,1 0 1,0 1 0,0 0-1,1 0 1,-1 1 0,1 0 0,0 0-1,0 0 1,0 1 0,1 0-1,11-3 1,-16 5-170,0 0-1,0 0 1,0 0 0,0 0 0,0 0-1,0 0 1,1 1 0,-1 0 0,0 0-1,0 0 1,0 0 0,1 0-1,-1 0 1,5 2 0,-7-1-2,1 1 0,0-1 0,-1 1 1,1 0-1,-1-1 0,0 1 0,0 0 0,1 0 0,-1 0 1,0 0-1,-1 0 0,1 0 0,0 0 0,0 0 0,-1 1 1,0-1-1,1 0 0,-1 0 0,0 0 0,0 1 0,0 3 1,3 35 228,2 0 0,1 0 1,3-1-1,1 0 1,28 69-1,-37-107-283,18 58-11,-18-59-7,-1 0 0,1 0-1,-1 0 1,0 0 0,0 0-1,1 0 1,-1 0 0,0 1 0,0-1-1,0 0 1,0 0 0,0 0-1,0 0 1,-1 0 0,1 0 0,0 1-1,-1-1 1,1 0 0,0 0-1,-1 0 1,1 0 0,-1 0 0,0 0-1,1 0 1,-1-1 0,0 1-1,0 0 1,1 0 0,-1 0 0,0-1-1,0 1 1,0 0 0,0-1 0,0 1-1,0-1 1,0 1 0,0-1-1,0 1 1,0-1 0,0 0 0,0 0-1,0 1 1,-1-1 0,1 0-1,0 0 1,0 0 0,-2 0 0,-7-2-379</inkml:trace>
  <inkml:trace contextRef="#ctx0" brushRef="#br0" timeOffset="1">17 211 9378,'9'-4'3241,"9"4"-3001,2-4-48,3-2 24,-1-2-24,-1 3-64,1 0-48,-3-1-160,-3 0-136,-6 1-296,-3 5-232,-11-3 456</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7.522"/>
    </inkml:context>
    <inkml:brush xml:id="br0">
      <inkml:brushProperty name="width" value="0.05" units="cm"/>
      <inkml:brushProperty name="height" value="0.05" units="cm"/>
      <inkml:brushProperty name="color" value="#F6630D"/>
    </inkml:brush>
  </inkml:definitions>
  <inkml:trace contextRef="#ctx0" brushRef="#br0">78 0 6753,'-10'81'2418,"5"-36"-438,-2 0-1,-18 70 1,20-100-2150,-13 30-1022,15-44 1247,-2-4-111</inkml:trace>
  <inkml:trace contextRef="#ctx0" brushRef="#br0" timeOffset="1">67 201 8418,'7'4'3216,"1"0"-2335,0 5-313,1-4-72,4 2-80,3-1-96,3-3-56,3 2-160,-1-2-32,-7-1-272,1 1-152,-7 1-352,-8 1-224,-6 2 616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17.945"/>
    </inkml:context>
    <inkml:brush xml:id="br0">
      <inkml:brushProperty name="width" value="0.025" units="cm"/>
      <inkml:brushProperty name="height" value="0.025" units="cm"/>
      <inkml:brushProperty name="color" value="#00A0D7"/>
    </inkml:brush>
  </inkml:definitions>
  <inkml:trace contextRef="#ctx0" brushRef="#br0">0 87 8330,'0'0'96,"0"0"0,0 0 0,0 0 1,1 0-1,-1 0 0,0 0 0,0 0 1,0 0-1,0 0 0,0 0 0,0 1 1,0-1-1,0 0 0,0 0 0,0 0 1,1 0-1,-1 0 0,0 0 0,0 0 1,0 1-1,0-1 0,0 0 0,0 0 1,0 0-1,0 0 0,0 0 0,0 0 0,0 0 1,0 1-1,0-1 0,0 0 0,0 0 1,0 0-1,0 0 0,0 0 0,0 0 1,0 1-1,0-1 0,-1 0 0,1 0 1,0 0-1,0 0 0,0 0 0,0 0 1,0 0-1,24-3 1130,30-10-971,-5 0-733,72-28 1,-121 41 470,0 0 0,0-1-1,0 1 1,0 0 0,0 0 0,0 0 0,0 0 0,0 0 0,0 0 0,0 0-1,0 0 1,0 0 0,0 0 0,0 0 0,0 0 0,0 0 0,0 0-1,0 0 1,0 0 0,0-1 0,0 1 0,0 0 0,0 0 0,0 0 0,0 0-1,0 0 1,0 0 0,0 0 0,0 0 0,0 0 0,0 0 0,0 0 0,0 0-1,0 0 1,0-1 0,0 1 0,0 0 0,0 0 0,0 0 0,0 0-1,0 0 1,0 0 0,0 0 0,0 0 0,0 0 0,0 0 0,0 0 0,1 0-1,-6-1 46</inkml:trace>
  <inkml:trace contextRef="#ctx0" brushRef="#br0" timeOffset="1">208 3 7290,'-1'0'120,"0"-1"1,0 1 0,0-1 0,0 1 0,0 0 0,-1 0 0,1-1 0,0 1 0,0 0 0,0 0 0,-1 0 0,1 0 0,0 1 0,0-1 0,0 0 0,0 0 0,-1 1-1,1-1 1,0 1 0,0-1 0,0 1 0,0-1 0,0 1 0,-1 1 0,-4 26 2149,3 3-1686,1-17-511,-1 1 1,0-1 0,-1 0-1,-1 0 1,0-1 0,-1 1-1,0-1 1,-1 0-1,-13 19 1,16-32-812,3-9-64,4-13-1433,2 3 1261</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7.876"/>
    </inkml:context>
    <inkml:brush xml:id="br0">
      <inkml:brushProperty name="width" value="0.05" units="cm"/>
      <inkml:brushProperty name="height" value="0.05" units="cm"/>
      <inkml:brushProperty name="color" value="#F6630D"/>
    </inkml:brush>
  </inkml:definitions>
  <inkml:trace contextRef="#ctx0" brushRef="#br0">3 28 9898,'-3'3'3889,"10"-3"-2697,4 0-520,9 0-280,-3-4-104,7-3-135,2 0-17,6 1-561,4 1-383,-2 3 528</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8.585"/>
    </inkml:context>
    <inkml:brush xml:id="br0">
      <inkml:brushProperty name="width" value="0.05" units="cm"/>
      <inkml:brushProperty name="height" value="0.05" units="cm"/>
      <inkml:brushProperty name="color" value="#F6630D"/>
    </inkml:brush>
  </inkml:definitions>
  <inkml:trace contextRef="#ctx0" brushRef="#br0">65 1 7730,'0'0'89,"-1"0"1,1 0-1,-1-1 1,1 1-1,-1 0 1,0 0-1,1 0 1,-1 1-1,1-1 1,-1 0-1,1 0 1,-1 0-1,1 0 1,-1 0-1,1 1 1,-1-1-1,1 0 1,-1 1 0,1-1-1,-1 0 1,1 1-1,-1-1 1,1 0-1,0 1 1,-1-1-1,1 1 1,0-1-1,-1 0 1,1 1-1,0-1 1,0 1-1,-1-1 1,1 1-1,0 0 1,0-1-1,0 1 1,0-1-1,0 1 1,-1-1-1,1 1 1,0-1-1,0 1 1,0 0 0,1-1-1,-1 1 1,0-1-1,0 1 1,0 0-1,2 22-93,-3-13 18,-1-1 0,0 0 1,-1 0-1,1 0 0,-2 0 1,1 0-1,-7 11 0,4-10-6,1 1 0,0 1-1,-4 17 1,9-29-7,0 0 0,1 1-1,-1-1 1,0 0 0,0 1-1,1-1 1,-1 0 0,0 0-1,0 1 1,1-1 0,-1 0-1,0 0 1,1 0 0,-1 0-1,0 1 1,1-1 0,-1 0-1,0 0 1,1 0 0,-1 0-1,0 0 1,1 0 0,-1 0-1,1 0 1,-1 0 0,0 0-1,1 0 1,-1 0 0,0 0-1,1 0 1,-1 0 0,0 0-1,1-1 1,-1 1 0,0 0 0,1 0-1,-1 0 1,0 0 0,1-1-1,-1 1 1,0 0 0,0 0-1,1-1 1,36-14 31,38-24 132,-66 35-131,-1 0 0,1 1 0,0 0 0,15-3 0,8 6 44,-31 1-75,0-1 0,0 1 0,0-1 0,-1 1 0,1-1 0,0 1 0,0-1 0,0 1 0,-1-1 0,1 1 0,0 0 0,-1 0 1,1-1-1,0 1 0,-1 0 0,1 0 0,-1 0 0,0-1 0,1 1 0,-1 0 0,0 0 0,1 0 0,-1 0 0,0 0 0,0 0 0,0 1 0,1 15 27,-1 0 0,-1 0 1,-1 0-1,-1 0 0,0 0 0,-8 24 0,-2-3 509,-30 59-1,41-94-486,0-1 0,0 0 0,-1 0 0,1 1 0,0-2 0,-1 1 0,1 0 0,-1 0 0,1-1 0,-1 1 0,0-1 0,0 0 0,0 0 0,0 0 0,0 0 0,0-1 0,0 1 0,0-1 0,0 0 0,-5 0 0,4 1-89,0-1 1,-1 0 0,1 0 0,0-1-1,0 1 1,0-1 0,0 0 0,0 0-1,0 0 1,0-1 0,0 1 0,0-1 0,1 0-1,-1 0 1,-3-3 0,4 2-124,1 0 1,0 0 0,0 0-1,0 0 1,0 0 0,1-1-1,-1 1 1,0-4 0,-5-17-256</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8.953"/>
    </inkml:context>
    <inkml:brush xml:id="br0">
      <inkml:brushProperty name="width" value="0.05" units="cm"/>
      <inkml:brushProperty name="height" value="0.05" units="cm"/>
      <inkml:brushProperty name="color" value="#F6630D"/>
    </inkml:brush>
  </inkml:definitions>
  <inkml:trace contextRef="#ctx0" brushRef="#br0">0 4 7858,'10'-1'3144,"2"0"-1743,1 0-1121,0 0 32,6 1-48,-1 2-80,1 0-16,-2 4-160,-8-3-104,-5 2-312,-1 0-160,-8-2 328</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9.354"/>
    </inkml:context>
    <inkml:brush xml:id="br0">
      <inkml:brushProperty name="width" value="0.05" units="cm"/>
      <inkml:brushProperty name="height" value="0.05" units="cm"/>
      <inkml:brushProperty name="color" value="#F6630D"/>
    </inkml:brush>
  </inkml:definitions>
  <inkml:trace contextRef="#ctx0" brushRef="#br0">5 66 9266,'-4'-4'3353,"7"-3"-2769,8 7-160,-1-3 176,13 2 16,5-4-32,2-11-88,18 6-304,-8-2-88,0 5-232,-5 7-264,-12 6-704,-5 5 3961,-6 4-2393</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29.788"/>
    </inkml:context>
    <inkml:brush xml:id="br0">
      <inkml:brushProperty name="width" value="0.05" units="cm"/>
      <inkml:brushProperty name="height" value="0.05" units="cm"/>
      <inkml:brushProperty name="color" value="#F6630D"/>
    </inkml:brush>
  </inkml:definitions>
  <inkml:trace contextRef="#ctx0" brushRef="#br0">62 0 9194,'-19'30'3329,"16"-31"-2713,10 1 32,4-1-24,-4 1-40,6 2-200,-3-2-120,3 0-184,2 1-72,-6-1-368,0 0-248,-6 1-496</inkml:trace>
  <inkml:trace contextRef="#ctx0" brushRef="#br0" timeOffset="1">7 148 7402,'-7'6'4353,"15"-8"-3721,-1-5-256,4 0-104,7 5-96,2 1-24,0-4-80,-4 0-24,-4-1-184,1 3-192,-3 7 408,-2-1-200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0.147"/>
    </inkml:context>
    <inkml:brush xml:id="br0">
      <inkml:brushProperty name="width" value="0.05" units="cm"/>
      <inkml:brushProperty name="height" value="0.05" units="cm"/>
      <inkml:brushProperty name="color" value="#F6630D"/>
    </inkml:brush>
  </inkml:definitions>
  <inkml:trace contextRef="#ctx0" brushRef="#br0">35 9 6329,'0'-1'99,"0"1"-1,-1-1 1,1 1-1,0-1 0,-1 1 1,1-1-1,-1 1 0,1-1 1,-1 1-1,1-1 1,-1 1-1,1 0 0,-1-1 1,0 1-1,1 0 1,-1 0-1,1-1 0,-1 1 1,0 0-1,1 0 1,-1 0-1,0 0 0,1 0 1,-1-1-1,0 1 0,1 1 1,-1-1-1,1 0 1,-1 0-1,0 0 0,1 0 1,-1 0-1,0 1 1,1 22 2645,2 8-2418,-20 207 1587,21-219-1563,3-19-103,11-30-63,-9 15-244,10-20-659,-2-1-1,20-64 0,-22 49 279</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0.519"/>
    </inkml:context>
    <inkml:brush xml:id="br0">
      <inkml:brushProperty name="width" value="0.05" units="cm"/>
      <inkml:brushProperty name="height" value="0.05" units="cm"/>
      <inkml:brushProperty name="color" value="#F6630D"/>
    </inkml:brush>
  </inkml:definitions>
  <inkml:trace contextRef="#ctx0" brushRef="#br0">36 5 9322,'-34'49'3513,"32"-45"-2553,7-2-584,5-2 32,1-4-24,4-1 8,11 0-96,7-6-96,0 5-152,0-2-8,-12 2-192,-6 2-184,-10-1-424,-4 0-232,5 4 600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0.904"/>
    </inkml:context>
    <inkml:brush xml:id="br0">
      <inkml:brushProperty name="width" value="0.05" units="cm"/>
      <inkml:brushProperty name="height" value="0.05" units="cm"/>
      <inkml:brushProperty name="color" value="#F6630D"/>
    </inkml:brush>
  </inkml:definitions>
  <inkml:trace contextRef="#ctx0" brushRef="#br0">207 1 5953,'-9'8'346,"4"-4"110,0 0 1,0 0 0,1 1 0,-1-1-1,1 1 1,0 0 0,1 1 0,-1-1 0,1 1-1,0-1 1,-3 10 0,4-11-322,0 1 0,0-1 1,0 0-1,-1 1 0,1-1 1,-1-1-1,-3 5 0,-14 21 305,13-10-218,0 0 1,-8 36 0,13-42-208,-1 0 1,0 0-1,-1-1 1,0 1 0,-1-1-1,-1 0 1,0 0-1,0-1 1,-11 14 0,0-16-1035,15-8 667</inkml:trace>
  <inkml:trace contextRef="#ctx0" brushRef="#br0" timeOffset="1">181 143 6233,'4'28'3882,"-11"22"-2450,0-1-831,5-5 126,-15 80 0,9-112-714,3-11-1820,6-6 1225</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1.250"/>
    </inkml:context>
    <inkml:brush xml:id="br0">
      <inkml:brushProperty name="width" value="0.05" units="cm"/>
      <inkml:brushProperty name="height" value="0.05" units="cm"/>
      <inkml:brushProperty name="color" value="#F6630D"/>
    </inkml:brush>
  </inkml:definitions>
  <inkml:trace contextRef="#ctx0" brushRef="#br0">0 0 8594,'0'7'3137,"3"0"-2585,6 8-32,-1-2 56,3 0 0,0 5-88,2-1-104,-4 0-232,-1 2-88,-2-8-320,0-3-200,-2-8-360,2-1 424</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1.698"/>
    </inkml:context>
    <inkml:brush xml:id="br0">
      <inkml:brushProperty name="width" value="0.05" units="cm"/>
      <inkml:brushProperty name="height" value="0.05" units="cm"/>
      <inkml:brushProperty name="color" value="#F6630D"/>
    </inkml:brush>
  </inkml:definitions>
  <inkml:trace contextRef="#ctx0" brushRef="#br0">12 121 8594,'-11'4'3233,"14"-7"-2497,11 0-392,7-8-88,6-4-104,-1-2-32,5 2-24,-3 2-88,-6 2-16,-3 3-240,-10-3-120,-1 4-448,-8-4 472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18.293"/>
    </inkml:context>
    <inkml:brush xml:id="br0">
      <inkml:brushProperty name="width" value="0.025" units="cm"/>
      <inkml:brushProperty name="height" value="0.025" units="cm"/>
      <inkml:brushProperty name="color" value="#00A0D7"/>
    </inkml:brush>
  </inkml:definitions>
  <inkml:trace contextRef="#ctx0" brushRef="#br0">0 1 7650,'44'5'2816,"-36"7"-2120,-1 3 33,3 3-49,1 1-32,0-1-152,3-1-112,4 0-184,-2-3-64,0-2-88,-1-4-32,-6-4 8,-1 0-24,-2-2-248,-4-1-144,-4-4-480,0-2 520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2.098"/>
    </inkml:context>
    <inkml:brush xml:id="br0">
      <inkml:brushProperty name="width" value="0.05" units="cm"/>
      <inkml:brushProperty name="height" value="0.05" units="cm"/>
      <inkml:brushProperty name="color" value="#F6630D"/>
    </inkml:brush>
  </inkml:definitions>
  <inkml:trace contextRef="#ctx0" brushRef="#br0">21 193 8186,'-15'-12'1851,"9"15"-616,13 32-31,2 2-784,-6 8-32,-1 0 0,-9 84 0,7-92-253,1-30-86,-1 0 0,1 0 0,-1 1 0,-1-1 0,0 0 0,0 0 0,0 0 0,-1 0 0,-4 11-1,25-68-448,-2-1 0,17-91 0,-25 98 111</inkml:trace>
  <inkml:trace contextRef="#ctx0" brushRef="#br0" timeOffset="1">161 40 7522,'17'-40'3048,"-20"46"-1695,1 6-897,0-1-16,5 8-152,0-3-72,3 1-232,-1-2-208,-2-3-400,-1 3 376</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2.488"/>
    </inkml:context>
    <inkml:brush xml:id="br0">
      <inkml:brushProperty name="width" value="0.05" units="cm"/>
      <inkml:brushProperty name="height" value="0.05" units="cm"/>
      <inkml:brushProperty name="color" value="#F6630D"/>
    </inkml:brush>
  </inkml:definitions>
  <inkml:trace contextRef="#ctx0" brushRef="#br0">59 48 7610,'-58'52'3368,"68"-55"-1031,2-5-1985,3 1 24,5-1-64,-2 0-24,6 2-112,-2-3-72,0 0-104,-1-2-72,-2 2-248,-4 2-152,-10-2-296,-5 3-256,-5 10 680</inkml:trace>
  <inkml:trace contextRef="#ctx0" brushRef="#br0" timeOffset="1">68 84 6569,'-2'3'2977,"4"1"-1017,1-1-1391,4 0-241,2 1-16,1-1-80,3 0-64,-2 2-168,-1-4-216,-4 3-296,3-2 296</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2.817"/>
    </inkml:context>
    <inkml:brush xml:id="br0">
      <inkml:brushProperty name="width" value="0.05" units="cm"/>
      <inkml:brushProperty name="height" value="0.05" units="cm"/>
      <inkml:brushProperty name="color" value="#F6630D"/>
    </inkml:brush>
  </inkml:definitions>
  <inkml:trace contextRef="#ctx0" brushRef="#br0">136 13 7506,'38'-13'2432,"-64"32"-812,-7 3-1026,0 1-1,-38 37 0,61-51-16,85-23 502,-64 11-1051,1 0 0,0 1 0,0 0-1,16 0 1,-17 2-137,0-1-1,0 0 1,0-1-1,0 0 1,13-5-1,-24 7 98,0 0-1,0 0 0,0 0 0,0 0 0,0 0 1,0 0-1,0 0 0,0 0 0,0 0 0,0 0 0,-1 0 1,1 0-1,0 0 0,0 0 0,0 0 0,0-1 1,0 1-1,0 0 0,0 0 0,0 0 0,0 0 0,0 0 1,0 0-1,0 0 0,0 0 0,0 0 0,0 0 0,0 0 1,0-1-1,0 1 0,-1 0 0,1 0 0,0 0 1,0 0-1,0 0 0,0 0 0,0 0 0,0 0 0,1 0 1,-1-1-1,0 1 0,0 0 0,-2 0 376,-6-2 120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3.219"/>
    </inkml:context>
    <inkml:brush xml:id="br0">
      <inkml:brushProperty name="width" value="0.05" units="cm"/>
      <inkml:brushProperty name="height" value="0.05" units="cm"/>
      <inkml:brushProperty name="color" value="#F6630D"/>
    </inkml:brush>
  </inkml:definitions>
  <inkml:trace contextRef="#ctx0" brushRef="#br0">2 8 7730,'-1'5'2920,"0"-3"-2208,1 1-119,4 1 503,1 2-608,-3 0-32,0-1-160,4 11-104,-5-5-104,0 2-40,0 4-72,-3-7-128,2 4-304,-1-4-184,-2-5 376</inkml:trace>
  <inkml:trace contextRef="#ctx0" brushRef="#br0" timeOffset="1">45 18 7570,'28'-2'3840,"13"-5"-2177,14-1-945,-55 8-716,1-1 0,-1 1-1,0 0 1,1 0 0,-1 0 0,0 1 0,1-1 0,-1 0 0,0 0-1,0 0 1,1 0 0,-1 0 0,0 0 0,1 0 0,-1 0-1,0 1 1,0-1 0,1 0 0,-1 0 0,0 0 0,0 1 0,1-1-1,-1 0 1,0 0 0,0 1 0,0-1 0,1 0 0,-1 0-1,0 1 1,0-1 0,0 0 0,0 1 0,0-1 0,0 0 0,0 0-1,1 1 1,-1-1 0,-3 17 36,-11 14-19,7-21-79,-15 19-1221,-30 35 0,33-52 523</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3.569"/>
    </inkml:context>
    <inkml:brush xml:id="br0">
      <inkml:brushProperty name="width" value="0.05" units="cm"/>
      <inkml:brushProperty name="height" value="0.05" units="cm"/>
      <inkml:brushProperty name="color" value="#F6630D"/>
    </inkml:brush>
  </inkml:definitions>
  <inkml:trace contextRef="#ctx0" brushRef="#br0">87 72 7930,'-8'-44'2960,"15"40"-2272,5 3-239,-1-6-145,2 2-88,4-1-80,-3 4-72,-1-1-144,-4 3-88,-6 0-392,-3 0 111,-8 5 233</inkml:trace>
  <inkml:trace contextRef="#ctx0" brushRef="#br0" timeOffset="1">4 172 6969,'-4'6'4689,"11"-14"-4272,12 0-97,-1-12-96,3-3-40,14 3-80,-4-6-56,-1 5-256,0 6-200,-16 2 256</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3.914"/>
    </inkml:context>
    <inkml:brush xml:id="br0">
      <inkml:brushProperty name="width" value="0.05" units="cm"/>
      <inkml:brushProperty name="height" value="0.05" units="cm"/>
      <inkml:brushProperty name="color" value="#F6630D"/>
    </inkml:brush>
  </inkml:definitions>
  <inkml:trace contextRef="#ctx0" brushRef="#br0">37 0 7522,'2'11'5443,"-7"9"-4113,-12 24-2254,15-37 1392,-12 22-2390,14-33 1487</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4.285"/>
    </inkml:context>
    <inkml:brush xml:id="br0">
      <inkml:brushProperty name="width" value="0.05" units="cm"/>
      <inkml:brushProperty name="height" value="0.05" units="cm"/>
      <inkml:brushProperty name="color" value="#F6630D"/>
    </inkml:brush>
  </inkml:definitions>
  <inkml:trace contextRef="#ctx0" brushRef="#br0">33 126 6841,'0'0'63,"1"0"-1,-1 0 1,0 0-1,1 0 1,-1 0-1,0 0 1,1 0-1,-1 0 1,0 0-1,1 1 1,-1-1-1,0 0 1,1 0-1,-1 0 0,0 0 1,0 0-1,1 1 1,-1-1-1,0 0 1,0 0-1,1 1 1,-1-1-1,0 0 1,0 0-1,0 1 1,1-1-1,-1 0 1,0 0-1,0 1 0,0-1 1,0 0-1,0 1 1,0-1-1,0 0 1,1 1-1,-1-1 1,0 0-1,0 1 1,0-1-1,0 0 1,0 1-1,-1-1 1,1 0-1,0 1 0,0-1 1,0 0-1,0 1 1,0-1-1,0 0 1,0 0-1,-1 1 1,1-1-1,0 0 1,0 0-1,-1 1 1,-14 24 447,6-11 64,4 21 253,5-30-715,0-1 0,0 1 1,-1-1-1,1 1 0,-1-1 1,-1 1-1,1-1 0,-3 5 1,4-8-109,0-1 1,0 0-1,0 1 1,0-1-1,0 0 1,0 1 0,0-1-1,0 0 1,0 1-1,0-1 1,0 0 0,0 1-1,0-1 1,0 0-1,0 1 1,0-1 0,0 0-1,0 1 1,0-1-1,1 0 1,-1 1 0,0-1-1,0 0 1,0 0-1,1 1 1,-1-1 0,0 0-1,0 0 1,1 1-1,-1-1 1,0 0 0,0 0-1,1 0 1,-1 1-1,0-1 1,1 0 0,18 7 89,18-3 119,0-3 551,62-5 0,-83 2-586,0-1 1,0 0-1,0-1 0,-1 0 1,1-1-1,18-10 1,-30 13-161,0-1 0,1 0 0,-1 0 1,0 0-1,-1-1 0,1 1 0,0-1 1,-1 0-1,0 0 0,0 0 0,0 0 1,-1-1-1,1 1 0,-1-1 1,0 0-1,0 0 0,-1 1 0,0-1 1,1 0-1,-1 0 0,-1 0 0,1-7 1,-1 6-151,0-1 0,0 0 0,-1 1 0,0-1 0,0 1-1,-1-1 1,0 1 0,0 0 0,0 0 0,-1 0 0,0 0 0,0 0 0,0 0 0,-1 1 0,0-1 0,-8-8 0,-20-13-564</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4.871"/>
    </inkml:context>
    <inkml:brush xml:id="br0">
      <inkml:brushProperty name="width" value="0.05" units="cm"/>
      <inkml:brushProperty name="height" value="0.05" units="cm"/>
      <inkml:brushProperty name="color" value="#F6630D"/>
    </inkml:brush>
  </inkml:definitions>
  <inkml:trace contextRef="#ctx0" brushRef="#br0">133 17 8322,'-22'-16'1820,"22"16"-1788,-1 0-1,1 0 1,-1-1 0,1 1-1,0 0 1,-1 0 0,1 0 0,-1 0-1,1 0 1,-1 0 0,1 0-1,-1 0 1,1 0 0,-1 0 0,1 1-1,0-1 1,-1 0 0,1 0-1,-1 0 1,1 0 0,-1 1 0,1-1-1,0 0 1,-1 0 0,1 1-1,0-1 1,-1 0 0,1 1 0,-1 0-1,-1 4 4,0 0-1,0 0 1,1 0-1,0 0 1,-1 1-1,2-1 1,-1 9-1,-2-3-53,0-1 1,-1 1-1,0-1 0,0 0 0,-1 0 0,0-1 1,-1 1-1,0-1 0,0 0 0,-15 15 0,2-14 160,32-15 456,-7 3-640,21 0 496,-27 2-437,1 1 0,0-1 0,-1 1 0,1-1 0,0 1 0,-1-1 0,1 1 0,-1-1 0,1 1 0,-1 0 0,0-1 0,1 1 0,-1 0 0,1-1 0,-1 1 0,0 0 0,0-1 0,1 1 0,-1 0 0,0 0 0,0-1 0,0 1 0,0 0 0,0 0 0,0-1 0,0 1 0,0 0 0,0 0 0,0-1 0,0 1 1,-1 0-1,1 0 0,0-1 0,0 1 0,-1 0 0,1-1 0,-1 2 0,-4 19 144,2 0 0,0 1 0,2 0 0,0-1 0,3 28-1,-1 6-401,-1-66-1223</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5.292"/>
    </inkml:context>
    <inkml:brush xml:id="br0">
      <inkml:brushProperty name="width" value="0.05" units="cm"/>
      <inkml:brushProperty name="height" value="0.05" units="cm"/>
      <inkml:brushProperty name="color" value="#F6630D"/>
    </inkml:brush>
  </inkml:definitions>
  <inkml:trace contextRef="#ctx0" brushRef="#br0">0 88 7954,'42'-44'2578,"-37"40"-2473,1-1 0,-1 1 0,1 1 0,1-1 0,-1 1 1,0 0-1,1 0 0,-1 1 0,1 0 0,0 0 0,0 1 1,0-1-1,11 1 0,-8 0 31,-9 0-129,0 1 0,0-1 0,1 1 0,-1 0 0,0-1 0,0 1 0,1 0 1,-1 0-1,0 0 0,0 0 0,0 0 0,1 0 0,-1 0 0,0 1 0,0-1 0,1 0 0,-1 1 0,0-1 0,0 1 0,0-1 1,0 1-1,0-1 0,0 1 0,0 0 0,0 0 0,0-1 0,0 1 0,1 2 0,-1 0 52,-1 1-1,1 0 1,-1-1-1,0 1 1,-1 0 0,1 0-1,-1-1 1,1 1-1,-3 5 1,-1 22 317,2 1 0,0-1 0,2 1 0,7 51 0,-3-41-180,-2 70 0,-2-112-209,0 1 0,0-1 0,0 1 0,0-1 0,0 0 0,0 1 0,0-1 0,0 1 0,0-1 0,0 0 0,0 1 0,0-1 0,0 0 0,0 1 0,0-1 0,0 1 0,-1-1 0,1 0 0,0 1 0,0-1 0,0 0 0,0 1 0,-1-1 0,1 0 0,0 1 0,0-1 0,-1 0 0,1 0 0,0 1 0,-1-1 0,1 0 0,0 0 0,-1 1 0,1-1 0,0 0 0,-1 0 0,1 0 0,-1 0 0,-10-13-1832,6-1 1141</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5.644"/>
    </inkml:context>
    <inkml:brush xml:id="br0">
      <inkml:brushProperty name="width" value="0.05" units="cm"/>
      <inkml:brushProperty name="height" value="0.05" units="cm"/>
      <inkml:brushProperty name="color" value="#F6630D"/>
    </inkml:brush>
  </inkml:definitions>
  <inkml:trace contextRef="#ctx0" brushRef="#br0">2 32 7770,'-2'-2'3104,"3"-2"-1703,7-2-1161,4 0 0,10 3-72,9 1-8,3 1-80,-1-2-120,-5 2-336,-12-2-288,-2 3 392</inkml:trace>
  <inkml:trace contextRef="#ctx0" brushRef="#br0" timeOffset="1">12 230 8578,'-6'11'3185,"7"-4"-2497,1-1-288,9-1-88,7-6-64,4-1-80,7-2-48,-6-9-136,3 3-152,-1-11-320,-7-4 216,2-8 88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18.643"/>
    </inkml:context>
    <inkml:brush xml:id="br0">
      <inkml:brushProperty name="width" value="0.025" units="cm"/>
      <inkml:brushProperty name="height" value="0.025" units="cm"/>
      <inkml:brushProperty name="color" value="#00A0D7"/>
    </inkml:brush>
  </inkml:definitions>
  <inkml:trace contextRef="#ctx0" brushRef="#br0">92 1 8898,'-9'15'4182,"1"25"-4103,7-30 406,-7 35 28,7-27-544,-2 0-1,0-1 1,-1 1 0,-1-1 0,0 0 0,-1 0 0,-1 0-1,-11 18 1,7-25-1274,9-11 929</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5.999"/>
    </inkml:context>
    <inkml:brush xml:id="br0">
      <inkml:brushProperty name="width" value="0.05" units="cm"/>
      <inkml:brushProperty name="height" value="0.05" units="cm"/>
      <inkml:brushProperty name="color" value="#F6630D"/>
    </inkml:brush>
  </inkml:definitions>
  <inkml:trace contextRef="#ctx0" brushRef="#br0">72 17 7666,'0'-11'3240,"0"7"-1607,-2 3-1001,2 7 16,0 5-16,-1 4 16,-1 2-56,-4 7-264,0 4-104,-4 5-136,0 0-48,0-4-15,0-3-74,3-2-431,1-6-248,5-6-472,1-9 640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6.365"/>
    </inkml:context>
    <inkml:brush xml:id="br0">
      <inkml:brushProperty name="width" value="0.05" units="cm"/>
      <inkml:brushProperty name="height" value="0.05" units="cm"/>
      <inkml:brushProperty name="color" value="#F6630D"/>
    </inkml:brush>
  </inkml:definitions>
  <inkml:trace contextRef="#ctx0" brushRef="#br0">0 134 8546,'3'-7'251,"0"1"0,1 0 0,0 0 0,0 1 0,0-1 0,0 1 0,1 0 0,0 0 0,0 0 0,0 1 0,1 0 0,0 0 0,-1 0 0,2 1 0,-1 0 0,7-3 0,25-17-95,-33 19-152,1 0 0,-1 1 0,0 0 0,1 0 0,0 0 0,-1 1 0,7-3 0,-10 5 8,-1 0-1,1 0 0,-1 0 0,0 0 1,1 0-1,-1 0 0,0 1 1,1-1-1,-1 0 0,0 1 0,1-1 1,-1 1-1,0-1 0,0 1 0,1 0 1,-1-1-1,0 1 0,0 0 0,0 0 1,0 0-1,0 0 0,0 0 0,0 0 1,-1 0-1,1 0 0,0 0 0,0 0 1,-1 1-1,1-1 0,-1 0 0,1 0 1,-1 1-1,1-1 0,-1 0 0,0 1 1,0-1-1,0 0 0,1 1 0,-2 1 1,3 64 785,-3-56-692,0 25 99,-2 36 55,3 0 1,12 89 0,-12-158-186,1-1 0,-1 1 1,0-1-1,1 1 1,-1-1-1,0 1 0,-1-1 1,1 1-1,0-1 1,-1 0-1,1 1 0,-1-1 1,0 1-1,0-1 1,0 0-1,0 0 1,0 1-1,0-1 0,-3 2 1,3-3-58,0 0 1,-1 0-1,1 0 0,-1 0 1,1-1-1,-1 1 0,1 0 1,-1-1-1,0 0 1,1 1-1,-1-1 0,0 0 1,1 0-1,-1 0 1,0 0-1,0 0 0,1 0 1,-1 0-1,0-1 1,1 1-1,-1-1 0,1 1 1,-1-1-1,0 1 0,1-1 1,0 0-1,-1 0 1,-1-1-1,-6-2-253,1-1-1,-1 0 1,1 0 0,0-1 0,0 0-1,1 0 1,-1-1 0,1 0-1,1 0 1,0-1 0,0 1-1,0-1 1,1-1 0,0 1 0,-4-11-1,-2-16-4</inkml:trace>
  <inkml:trace contextRef="#ctx0" brushRef="#br0" timeOffset="1">43 208 7506,'9'-10'3112,"4"3"-1967,5 6-257,-1-2-424,4 5-192,0 3-264,-4-4-312,-8 0 200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7.803"/>
    </inkml:context>
    <inkml:brush xml:id="br0">
      <inkml:brushProperty name="width" value="0.05" units="cm"/>
      <inkml:brushProperty name="height" value="0.05" units="cm"/>
      <inkml:brushProperty name="color" value="#F6630D"/>
    </inkml:brush>
  </inkml:definitions>
  <inkml:trace contextRef="#ctx0" brushRef="#br0">174 25 4825,'28'-22'4409,"-33"20"-3881,5 7 24,-8 1-32,3 2-24,-7 5-79,0-3-113,-2 6-136,-3 3-24,3 7-88,-6 3-24,-1-4-32,1 3-72,-3-9-184,4-4-144,8-6 223</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8.189"/>
    </inkml:context>
    <inkml:brush xml:id="br0">
      <inkml:brushProperty name="width" value="0.05" units="cm"/>
      <inkml:brushProperty name="height" value="0.05" units="cm"/>
      <inkml:brushProperty name="color" value="#F6630D"/>
    </inkml:brush>
  </inkml:definitions>
  <inkml:trace contextRef="#ctx0" brushRef="#br0">12 3 7138,'21'-3'2560,"-23"9"-2048,3 12-72,-2-5 80,6 11-24,-1 2-71,-2-5-49,-8 7-176,0-2-40,-5-4-88,2 0-24,9 2-16,-4-5-48,6 1-232,-3-11-168,-5-15 224</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8.563"/>
    </inkml:context>
    <inkml:brush xml:id="br0">
      <inkml:brushProperty name="width" value="0.05" units="cm"/>
      <inkml:brushProperty name="height" value="0.05" units="cm"/>
      <inkml:brushProperty name="color" value="#F6630D"/>
    </inkml:brush>
  </inkml:definitions>
  <inkml:trace contextRef="#ctx0" brushRef="#br0">121 23 9154,'1'-1'128,"-1"-1"0,1 1 0,0 0 0,0-1 0,0 1 0,0 0 0,0 0 1,1 0-1,-1 0 0,0 0 0,0 0 0,1 0 0,-1 0 0,1 0 0,-1 0 0,1 1 0,-1-1 0,1 1 0,-1-1 0,1 1 1,-1-1-1,1 1 0,0 0 0,-1 0 0,1 0 0,0 0 0,1 0 0,52-1-263,-53 1 139,0 0-1,1 0 0,-1 0 1,1 0-1,-1 0 0,0 1 1,1-1-1,-1 1 0,0-1 1,1 1-1,-1 0 0,0 0 1,0 0-1,0 1 0,0-1 1,0 0-1,0 1 0,0-1 1,0 1-1,-1 0 0,1-1 1,2 4-1,-3-2 0,0 0 1,-1 0-1,1 0 0,-1 0 1,0 0-1,1 0 0,-1 1 1,0-1-1,-1 0 0,1 0 1,-1 0-1,1 0 0,-1 0 1,0 0-1,0 0 0,-3 5 1,-4 10 45,-1-2 0,-1 1 0,-1-1 0,0-1 0,-25 27 1,-2 3 48,25-27-88,-1-2 1,-1 1-1,0-2 0,-1 0 0,-34 23 0,50-38-27,0 0 0,-1 0-1,1 0 1,-1 1-1,1-1 1,-1 0-1,1 0 1,-1-1-1,1 1 1,-1 0-1,1 0 1,-1 0-1,1 0 1,-1 0-1,1 0 1,-1-1-1,1 1 1,-1 0-1,1 0 1,0-1-1,-1 1 1,1 0-1,-1-1 1,1 1-1,0 0 1,-1-1-1,1 1 1,0-1-1,0 1 1,-1 0-1,1-1 1,0 1-1,0-1 1,0 1-1,-1-1 1,1 1-1,0-1 1,0 1-1,0-1 1,0 1-1,0-1 1,0 1 0,0-1-1,0 1 1,0-1-1,0 1 1,0-1-1,0 1 1,1-1-1,-1 1 1,0-1-1,1 0 1,-1-17-263</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8.949"/>
    </inkml:context>
    <inkml:brush xml:id="br0">
      <inkml:brushProperty name="width" value="0.05" units="cm"/>
      <inkml:brushProperty name="height" value="0.05" units="cm"/>
      <inkml:brushProperty name="color" value="#F6630D"/>
    </inkml:brush>
  </inkml:definitions>
  <inkml:trace contextRef="#ctx0" brushRef="#br0">0 304 8266,'2'-1'164,"-1"-1"0,0 1 0,0 0 0,1 1 0,-1-1 0,1 0 0,-1 0 0,1 1 1,-1-1-1,1 0 0,0 1 0,-1 0 0,1-1 0,-1 1 0,1 0 0,0 0 0,-1 0 0,1 0 0,2 0 1,25 18 1522,-13-4-1395,49 35 1017,78 52 189,-127-92-1517,1 0 0,0-1 0,0 0 0,1-2-1,0 0 1,0-1 0,23 3 0,-41-8-16,0 0 0,0 0 1,0 0-1,0 0 0,0 0 1,0 0-1,0 0 0,0 0 0,0-1 1,0 1-1,0 0 0,0 0 1,0 0-1,0 0 0,0 0 1,0 0-1,0 0 0,0 0 1,0 0-1,0 0 0,0 0 0,0-1 1,0 1-1,0 0 0,0 0 1,0 0-1,0 0 0,0 0 1,0 0-1,0 0 0,0 0 0,0 0 1,0 0-1,0 0 0,0 0 1,0 0-1,0 0 0,1 0 1,-1-1-1,0 1 0,0 0 0,0 0 1,0 0-1,0 0 0,0 0 1,0 0-1,0 0 0,0 0 1,0 0-1,-1-1-587,0 0 113</inkml:trace>
  <inkml:trace contextRef="#ctx0" brushRef="#br0" timeOffset="1">570 69 8282,'41'-68'3481,"-41"72"-1409,2 0-1896,4 9-128,-2 1-64,-3-2-152,-1 4-152,-3-5-392,0 6 448</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9.334"/>
    </inkml:context>
    <inkml:brush xml:id="br0">
      <inkml:brushProperty name="width" value="0.05" units="cm"/>
      <inkml:brushProperty name="height" value="0.05" units="cm"/>
      <inkml:brushProperty name="color" value="#F6630D"/>
    </inkml:brush>
  </inkml:definitions>
  <inkml:trace contextRef="#ctx0" brushRef="#br0">1 138 9738,'0'-7'3385,"11"1"-3041,12-1-72,2-6 48,2-1-8,3-6-48,3 1-48,2 2-168,0 4-184,-5 3-280,-6 2-176,-9 5-400,-5 3 616</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39.697"/>
    </inkml:context>
    <inkml:brush xml:id="br0">
      <inkml:brushProperty name="width" value="0.05" units="cm"/>
      <inkml:brushProperty name="height" value="0.05" units="cm"/>
      <inkml:brushProperty name="color" value="#F6630D"/>
    </inkml:brush>
  </inkml:definitions>
  <inkml:trace contextRef="#ctx0" brushRef="#br0">43 1 8066,'-5'28'1355,"1"0"1,2 0 0,1 29-1,1-21-950,-6 43 0,-10 26 268,9-63-988,5-34-507,3-12-633,1-16 1023</inkml:trace>
  <inkml:trace contextRef="#ctx0" brushRef="#br0" timeOffset="1">75 118 8770,'3'4'3121,"2"8"-2593,-1 1-168,-1 3 8,1 2 48,-4-3-24,4 2-96,1 2-120,-3-3-104,0-6-192,-2-2-152,-2-7-376,3-2-584</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40.131"/>
    </inkml:context>
    <inkml:brush xml:id="br0">
      <inkml:brushProperty name="width" value="0.05" units="cm"/>
      <inkml:brushProperty name="height" value="0.05" units="cm"/>
      <inkml:brushProperty name="color" value="#F6630D"/>
    </inkml:brush>
  </inkml:definitions>
  <inkml:trace contextRef="#ctx0" brushRef="#br0">0 1 8002,'5'0'3184,"4"9"-1991,-15-13-777,7 13-8,2 4-16,-6-8-56,9 11-152,0-4-48,0-2-232,2-1-136,2 0-272,2-4-240,-5-5 440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0:40.510"/>
    </inkml:context>
    <inkml:brush xml:id="br0">
      <inkml:brushProperty name="width" value="0.05" units="cm"/>
      <inkml:brushProperty name="height" value="0.05" units="cm"/>
      <inkml:brushProperty name="color" value="#F6630D"/>
    </inkml:brush>
  </inkml:definitions>
  <inkml:trace contextRef="#ctx0" brushRef="#br0">217 21 7618,'0'-1'162,"1"0"0,-1-1 1,1 1-1,-1 0 0,1 0 1,0 0-1,0 0 0,-1-1 1,1 1-1,0 0 0,0 0 1,0 1-1,0-1 0,0 0 1,1 0-1,-1 0 0,0 1 1,0-1-1,0 0 0,3 0 1,-3 2-78,0 1 1,0-1-1,0 0 1,0 0 0,-1 1-1,1-1 1,0 1-1,0-1 1,-1 0 0,1 1-1,-1-1 1,0 1-1,1 0 1,-1-1 0,0 1-1,0-1 1,0 1-1,0-1 1,0 4 0,0-2-64,-1 0 1,1 0 0,-1 0-1,1 0 1,-1 0-1,0 0 1,0 0 0,0 0-1,0-1 1,-1 1-1,1 0 1,-1-1 0,0 1-1,0-1 1,0 0-1,0 1 1,0-1 0,0 0-1,-1 0 1,1 0 0,-5 2-1,-9 6-71,0-1-1,-25 12 0,16-10 8,2 2 40,16-8 112,0-1 1,-1 0-1,1 0 1,-1 0-1,0-1 0,0 0 1,0-1-1,0 0 1,-13 2-1,90-21 3270,-15 2-2944,-45 13-400,27-7 19,1 2-1,0 2 1,0 2-1,39 0 1,-57 9-949,-20-5 800,1-1 0,0 1 0,0-1 1,0 1-1,-1-1 0,1 0 0,0 1 0,-1-1 0,1 1 0,-1-1 0,1 0 0,0 1 0,-1-1 0,1 0 0,-1 1 0,1-1 0,-1 0 0,1 0 1,-1 0-1,1 1 0,-1-1 0,1 0 0,-1 0 0,1 0 0,-1 0 0,1 0 0,-1 0 0,1 0 0,-1 0 0,1 0 0,-2 0 0,-11 1-627</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18.974"/>
    </inkml:context>
    <inkml:brush xml:id="br0">
      <inkml:brushProperty name="width" value="0.025" units="cm"/>
      <inkml:brushProperty name="height" value="0.025" units="cm"/>
      <inkml:brushProperty name="color" value="#00A0D7"/>
    </inkml:brush>
  </inkml:definitions>
  <inkml:trace contextRef="#ctx0" brushRef="#br0">30 1 6569,'2'1'2913,"1"2"-1057,1-2-1600,0 3-55,0 1-121,1 0-16,-1-4-120,0 1-104,-1-2-89,-1-1 121</inkml:trace>
  <inkml:trace contextRef="#ctx0" brushRef="#br0" timeOffset="1">1 100 7402,'-1'-1'2752,"2"-2"-2104,3 2-136,3-4-111,1 2-73,3-2-96,-1-1-96,1 2-144,-1 0-136,0 1-296,-2 1-217,-4 4 369</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00.230"/>
    </inkml:context>
    <inkml:brush xml:id="br0">
      <inkml:brushProperty name="width" value="0.05" units="cm"/>
      <inkml:brushProperty name="height" value="0.05" units="cm"/>
      <inkml:brushProperty name="color" value="#F6630D"/>
    </inkml:brush>
  </inkml:definitions>
  <inkml:trace contextRef="#ctx0" brushRef="#br0">21 84 7906,'-20'39'2566,"20"-39"-2537,0 0 0,0 0 0,0 0 1,0 0-1,1 0 0,-1 0 1,0 0-1,0 0 0,0 0 0,0 0 1,1 0-1,-1 0 0,0 0 1,0 0-1,0 1 0,0-1 0,0 0 1,1 0-1,-1 0 0,0 0 1,0 0-1,0 0 0,0 0 0,0 0 1,0 0-1,0 1 0,1-1 1,-1 0-1,0 0 0,0 0 0,0 0 1,0 0-1,0 0 0,0 1 1,0-1-1,0 0 0,0 0 0,0 0 1,0 0-1,0 1 0,0-1 1,0 0-1,0 0 0,0 0 0,0 0 1,0 0-1,0 1 0,0-1 1,0 0-1,0 0 0,0 0 0,0 0 1,0 0-1,0 1 0,0-1 1,0 0-1,-1 0 0,1 0 0,0 0 1,0 0-1,0 0 0,0 1 1,0-1-1,0 0 0,0 0 0,-1 0 1,1 0-1,12-6 783,-8 4-511,2 0-258,0 0 0,0-1 1,0 0-1,0 0 0,0 0 0,0-1 0,7-6 0,-8 5-19,1 1 1,-1 0-1,1 1 0,0-1 0,0 1 0,0 0 1,1 1-1,11-4 0,65-13 122,116-11 0,-133 22-154,-11 7-186,-39 2-2308,-18-1 1993</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00.578"/>
    </inkml:context>
    <inkml:brush xml:id="br0">
      <inkml:brushProperty name="width" value="0.05" units="cm"/>
      <inkml:brushProperty name="height" value="0.05" units="cm"/>
      <inkml:brushProperty name="color" value="#F6630D"/>
    </inkml:brush>
  </inkml:definitions>
  <inkml:trace contextRef="#ctx0" brushRef="#br0">374 1 5993,'3'29'3880,"-3"-26"-3815,1 0 1,0-1-1,-1 1 1,0 0 0,0 0-1,0-1 1,0 1-1,0 0 1,0 0-1,-1-1 1,1 1 0,-1 0-1,0 0 1,1-1-1,-2 1 1,1-1-1,0 1 1,0-1-1,-3 4 1,-7 20 87,7-8-109,-1 0 0,-1-1-1,0 1 1,-2-1 0,0 0-1,0-1 1,-2 0 0,-17 23 0,-23 29 36,3 3 1,-42 82 0,70-108-65,15-34-143,0 1 0,-1-1 0,-1-1 1,1 1-1,-2-1 0,1 0 0,-15 16 0,14-23-423,4-9 248</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00.911"/>
    </inkml:context>
    <inkml:brush xml:id="br0">
      <inkml:brushProperty name="width" value="0.05" units="cm"/>
      <inkml:brushProperty name="height" value="0.05" units="cm"/>
      <inkml:brushProperty name="color" value="#F6630D"/>
    </inkml:brush>
  </inkml:definitions>
  <inkml:trace contextRef="#ctx0" brushRef="#br0">1 0 3961,'19'55'6341,"-8"5"-4241,-5 63-1959,-6-106 212,-4 82-158,1-58-228,4 60 0,1-92-90,-2-9 107,0 0 0,0 0 0,0 0 0,0 0 0,0-1 1,0 1-1,0 0 0,0 0 0,0 0 0,0 0 0,0 0 0,0 0 0,1 0 0,-1 0 0,0 0 0,0 0 0,0 0 0,0 0 0,0 0 0,0 0 0,0 0 0,0 0 0,0 0 0,0 0 0,0 0 0,0 0 0,0 0 0,0 0 0,1 0 0,-1 0 0,0 0 0,0 0 0,0 0 1,0 1-1,0-1 0,0 0 0,0 0 0,0 0 0,0 0 0,0 0 0,0 0 0,0 0 0,0 0 0,0 0 0,0 0 0,2-15-333</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01.228"/>
    </inkml:context>
    <inkml:brush xml:id="br0">
      <inkml:brushProperty name="width" value="0.05" units="cm"/>
      <inkml:brushProperty name="height" value="0.05" units="cm"/>
      <inkml:brushProperty name="color" value="#F6630D"/>
    </inkml:brush>
  </inkml:definitions>
  <inkml:trace contextRef="#ctx0" brushRef="#br0">1 158 6841,'92'-89'2601,"-81"84"-1937,12 1-216,-8-1 0,12 5-168,-13-4-80,12 4-80,-2 0-32,2-2-55,5 2-1,-15-7-72,-6-1-113,-2-4-455,-4 1-1912,2 1 1744</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01.579"/>
    </inkml:context>
    <inkml:brush xml:id="br0">
      <inkml:brushProperty name="width" value="0.05" units="cm"/>
      <inkml:brushProperty name="height" value="0.05" units="cm"/>
      <inkml:brushProperty name="color" value="#F6630D"/>
    </inkml:brush>
  </inkml:definitions>
  <inkml:trace contextRef="#ctx0" brushRef="#br0">149 19 6945,'-34'-18'2338,"33"18"-2309,1 0 0,0 0-1,-1 0 1,1 0-1,0-1 1,-1 1 0,1 0-1,-1 0 1,1 0 0,0 0-1,-1 0 1,1 0 0,-1 0-1,1 0 1,0 1-1,-1-1 1,1 0 0,0 0-1,-1 0 1,1 0 0,-1 0-1,1 1 1,0-1 0,-1 0-1,1 0 1,0 1-1,0-1 1,-1 0 0,1 0-1,0 1 1,0-1 0,-1 0-1,1 1 1,0-1 0,0 0-1,0 1 1,-1-1-1,1 0 1,0 1 0,0-1-1,0 1 1,0-1 0,0 0-1,0 1 1,0-1-1,0 0 1,0 1 0,0-1-1,0 1 1,0-1 0,0 0-1,0 1 1,0-1 0,1 1-1,5 27 485,-3-20-408,-4 7-55,1 0 0,-2 0 0,0 0 0,-8 27 0,7-30-39,3-10-25,-1-1-1,1 1 1,-1 0-1,0-1 1,1 1-1,-1-1 1,0 1-1,0-1 1,0 0-1,0 1 1,0-1-1,0 0 1,0 0-1,-1 0 1,1 1 0,0-1-1,-1 0 1,1-1-1,0 1 1,-1 0-1,1 0 1,-1-1-1,0 1 1,1-1-1,-1 1 1,1-1-1,-1 0 1,0 1-1,1-1 1,-1 0-1,0 0 1,-2-1-1,0 1 2,1 1-1,-1-1 1,1 1-1,0-1 0,-1 1 1,1 0-1,0 0 1,-6 4-1,-3 22 300,12-26-255,-1 0 0,1 0 0,-1 0 1,1 0-1,0 0 0,0 0 0,-1 0 0,1 0 0,0 0 0,0 1 0,0-1 0,0 0 0,0 0 0,0 0 0,1 0 0,-1 0 0,0 0 0,1 1 0,-1-1 0,0 0 0,1 0 0,0 1 0,21 2 127,-1-2-1,1 0 1,-1-2-1,1 0 0,34-5 1,25 0 55,-32 0-146,-46 5-65,0 0 1,-1-1-1,1 1 0,-1-1 1,1 0-1,-1 0 1,1 0-1,-1 0 0,0 0 1,1-1-1,-1 1 1,0-1-1,0 1 0,0-1 1,2-2-1,-3 3-25,-1 1 0,0-1 0,1 0 0,-1 1 0,0-1 0,0 0 0,0 0 1,0 1-1,0-1 0,0 0 0,0 1 0,0-1 0,0 0 0,0 0 0,0 1 0,0-1 0,-1 0 0,1 1 0,0-1 0,0 0 0,-1 1 0,1-1 0,0 0 0,-1 1 0,1-1 0,-1 1 0,1-1 0,-1 1 0,1-1 0,-2 0 0,-4-8-1264,0-7 736</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02.117"/>
    </inkml:context>
    <inkml:brush xml:id="br0">
      <inkml:brushProperty name="width" value="0.05" units="cm"/>
      <inkml:brushProperty name="height" value="0.05" units="cm"/>
      <inkml:brushProperty name="color" value="#F6630D"/>
    </inkml:brush>
  </inkml:definitions>
  <inkml:trace contextRef="#ctx0" brushRef="#br0">221 44 8058,'61'-43'2294,"-59"44"-2256,-1 1 1,0-1 0,0 1 0,0-1 0,0 1-1,0 0 1,0-1 0,-1 1 0,1 0 0,-1 0 0,1-1-1,-1 1 1,1 0 0,-1 0 0,0 0 0,0 0 0,0 3-1,3 44 126,-5-43-130,1 0 0,-1 0 0,0 0 0,0-1 0,0 1 0,-1-1-1,0 1 1,0-1 0,0 0 0,-1 0 0,0 0 0,0-1 0,0 0-1,0 1 1,-7 3 0,-28 35 75,30-32-104,-1-1 1,0 0-1,0-1 0,-1 0 1,0-1-1,0 0 0,-23 11 1,20-11 3,1 0 1,0 1 0,0 0 0,1 1 0,-17 17 0,25-17 5,13-21 71,-4 3-76,1 0 1,0 0-1,1 0 1,0 0-1,0 1 0,1 1 1,14-12-1,-7 7 2,-7 3-4,1 0 0,0 1 1,1 0-1,-1 0 1,1 1-1,1 0 1,-1 1-1,1 0 0,0 1 1,0 0-1,0 1 1,1 0-1,-1 1 0,1 0 1,23-1-1,-35 3-6,1 0 0,-1 0 0,1-1 0,-1 1 0,1 0 0,0 0-1,-1 0 1,1 0 0,-1 0 0,1 0 0,-1 0 0,1 0 0,0 0 0,-1 0 0,1 0-1,-1 0 1,1 0 0,-1 1 0,1-1 0,0 0 0,-1 0 0,1 1 0,-1-1 0,1 0-1,-1 1 1,0-1 0,1 0 0,-1 1 0,1-1 0,-1 1 0,0-1 0,1 1-1,-1-1 1,0 1 0,1-1 0,-1 1 0,0-1 0,0 1 0,1-1 0,-1 1 0,0-1-1,0 1 1,0-1 0,0 1 0,0 0 0,0-1 0,0 1 0,0-1 0,0 1 0,0 0-1,0-1 1,0 1 0,0-1 0,-1 1 0,1-1 0,0 1 0,0-1 0,-1 1-1,1-1 1,0 1 0,-1-1 0,1 1 0,0-1 0,-1 1 0,-4 17 31,-4 17 18,7-32-49,1 1 0,0-1 0,0 0 0,0 1 1,0-1-1,1 1 0,-1-1 0,1 1 0,0 0 0,0-1 0,0 1 0,1-1 0,0 5 0,14 83 71,-15-83-59,1 0-1,-1 0 1,0 0-1,-1 0 1,0 0-1,0 1 1,-1-1-1,0 0 1,-3 9-1,-14 17 60,14-25-57,0-1 1,1 1-1,0 0 0,0 0 0,1 1 0,-4 17 0,8 25 27,1-20-81,27-67-777,-15-3 589</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02.463"/>
    </inkml:context>
    <inkml:brush xml:id="br0">
      <inkml:brushProperty name="width" value="0.05" units="cm"/>
      <inkml:brushProperty name="height" value="0.05" units="cm"/>
      <inkml:brushProperty name="color" value="#F6630D"/>
    </inkml:brush>
  </inkml:definitions>
  <inkml:trace contextRef="#ctx0" brushRef="#br0">113 0 5249,'-2'30'3705,"-3"-15"-3271,0 0 0,-14 26-1,18-39-332,-34 48 686,0 1 30,26-38-533,8-8 333,17-5-261,-9 0-372,11-2-113,1 0-1,-1-1 0,0-1 0,1 0 0,-2-2 1,1 0-1,-1-1 0,18-9 0,-27 10-205</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02.846"/>
    </inkml:context>
    <inkml:brush xml:id="br0">
      <inkml:brushProperty name="width" value="0.05" units="cm"/>
      <inkml:brushProperty name="height" value="0.05" units="cm"/>
      <inkml:brushProperty name="color" value="#F6630D"/>
    </inkml:brush>
  </inkml:definitions>
  <inkml:trace contextRef="#ctx0" brushRef="#br0">81 3 6449,'0'0'106,"0"0"-1,-1 0 0,1-1 0,0 1 0,0 0 0,0 0 1,0 0-1,-1 0 0,1 0 0,0 0 0,0-1 1,0 1-1,-1 0 0,1 0 0,0 0 0,0 0 1,0 0-1,-1 0 0,1 0 0,0 0 0,0 0 0,-1 0 1,1 0-1,0 0 0,0 0 0,0 0 0,-1 0 1,1 0-1,0 0 0,0 0 0,-1 0 0,1 1 0,0-1 1,0 0-1,0 0 0,-1 0 0,1 0 0,0 0 1,0 0-1,0 1 0,0-1 0,0 0 0,-1 0 0,1 0 1,0 1-1,-8 15-513,6-11 752,-54 172 80,54-167-232,0 1 0,1-1 0,0 1 0,1-1 0,1 16 0,0-26-180,-1 1-1,1 0 0,-1-1 1,1 1-1,-1-1 1,1 1-1,-1-1 1,1 1-1,0-1 1,-1 1-1,1-1 1,0 0-1,0 1 0,-1-1 1,1 0-1,0 0 1,-1 1-1,1-1 1,0 0-1,0 0 1,0 0-1,-1 0 1,1 0-1,0 0 1,0 0-1,-1 0 0,1 0 1,0 0-1,1-1 1,24-3 33,-26 4-39,10-3 28,0-1-1,-1 0 1,1-1 0,15-9-1,-20 10-109,0 0-1,0 0 0,1 1 1,0 0-1,0 0 1,0 1-1,0 0 0,0 0 1,0 0-1,0 0 0,1 1 1,-1 0-1,0 1 1,1-1-1,8 2 0,-12-1-265</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03.194"/>
    </inkml:context>
    <inkml:brush xml:id="br0">
      <inkml:brushProperty name="width" value="0.05" units="cm"/>
      <inkml:brushProperty name="height" value="0.05" units="cm"/>
      <inkml:brushProperty name="color" value="#F6630D"/>
    </inkml:brush>
  </inkml:definitions>
  <inkml:trace contextRef="#ctx0" brushRef="#br0">1 29 6841,'62'-29'3041,"-67"43"-808,7-4-2089,-2 9-56,4 5-16,-4-15-40,3 5-16,4-7-56,-4-4-328,1 3-321,-2-6 417</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03.528"/>
    </inkml:context>
    <inkml:brush xml:id="br0">
      <inkml:brushProperty name="width" value="0.05" units="cm"/>
      <inkml:brushProperty name="height" value="0.05" units="cm"/>
      <inkml:brushProperty name="color" value="#F6630D"/>
    </inkml:brush>
  </inkml:definitions>
  <inkml:trace contextRef="#ctx0" brushRef="#br0">0 118 7402,'6'0'2712,"14"-1"-1976,-8-10-408,26 7 104,12-4 41,1-2-73,4 2-80,-17-15-152,-9 10-64,1 1-72,0-7-8,-2 16-40,2-3-88,-7 9-240,-10-3-192,-11 3 320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19.328"/>
    </inkml:context>
    <inkml:brush xml:id="br0">
      <inkml:brushProperty name="width" value="0.025" units="cm"/>
      <inkml:brushProperty name="height" value="0.025" units="cm"/>
      <inkml:brushProperty name="color" value="#00A0D7"/>
    </inkml:brush>
  </inkml:definitions>
  <inkml:trace contextRef="#ctx0" brushRef="#br0">4 52 8090,'-3'3'2952,"2"-2"-2336,3 0-215,4-2-25,2-1-24,3-2-64,2-1-32,3-2-160,0-2-56,2 1-104,-3 0-152,0 3-344,-2 1-192,-6 1 423</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06.579"/>
    </inkml:context>
    <inkml:brush xml:id="br0">
      <inkml:brushProperty name="width" value="0.05" units="cm"/>
      <inkml:brushProperty name="height" value="0.05" units="cm"/>
      <inkml:brushProperty name="color" value="#F6630D"/>
    </inkml:brush>
  </inkml:definitions>
  <inkml:trace contextRef="#ctx0" brushRef="#br0">1 0 8066,'0'0'2848,"2"1"-1983,-1-1-417,2 1-72,0 2-168,2 4-40,16 17-112,-17-16-16,0 4-16,0-2-8,0 0 0,-4-3-16,1-2-184,0 0-152,-4-4-1361,5-1 1153</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06.908"/>
    </inkml:context>
    <inkml:brush xml:id="br0">
      <inkml:brushProperty name="width" value="0.05" units="cm"/>
      <inkml:brushProperty name="height" value="0.05" units="cm"/>
      <inkml:brushProperty name="color" value="#F6630D"/>
    </inkml:brush>
  </inkml:definitions>
  <inkml:trace contextRef="#ctx0" brushRef="#br0">55 3 7218,'4'-2'5034,"-7"12"-3884,2-8-1180,0 5-103,0 0 0,-1 1 1,0-1-1,0 0 0,-1 0 0,0-1 1,0 1-1,-1 0 0,0-1 0,0 0 0,0 0 1,-1 0-1,-7 8 0,8-10-370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07.245"/>
    </inkml:context>
    <inkml:brush xml:id="br0">
      <inkml:brushProperty name="width" value="0.05" units="cm"/>
      <inkml:brushProperty name="height" value="0.05" units="cm"/>
      <inkml:brushProperty name="color" value="#F6630D"/>
    </inkml:brush>
  </inkml:definitions>
  <inkml:trace contextRef="#ctx0" brushRef="#br0">0 119 7042,'6'-8'489,"1"1"1,0 0 0,0 0 0,0 1 0,1 0 0,0 0 0,0 1 0,0 0 0,1 0 0,0 1 0,0 0 0,0 0 0,10-1 0,19-5-663,76-9 0,-57 11 548,-36 5-1997,-21 3 1237</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07.575"/>
    </inkml:context>
    <inkml:brush xml:id="br0">
      <inkml:brushProperty name="width" value="0.05" units="cm"/>
      <inkml:brushProperty name="height" value="0.05" units="cm"/>
      <inkml:brushProperty name="color" value="#F6630D"/>
    </inkml:brush>
  </inkml:definitions>
  <inkml:trace contextRef="#ctx0" brushRef="#br0">27 0 7530,'-26'54'2832,"27"-49"-2088,-1 2-312,2 4 33,-1-1-145,-1 2-96,1-1-120,-1-2-48,0-1-40,1 0-8,-1-3-144,2-2-144,2-2-913,-3-4 793</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07.912"/>
    </inkml:context>
    <inkml:brush xml:id="br0">
      <inkml:brushProperty name="width" value="0.05" units="cm"/>
      <inkml:brushProperty name="height" value="0.05" units="cm"/>
      <inkml:brushProperty name="color" value="#F6630D"/>
    </inkml:brush>
  </inkml:definitions>
  <inkml:trace contextRef="#ctx0" brushRef="#br0">0 8 6769,'1'-1'174,"-1"0"0,1 1 0,-1-1-1,1 0 1,0 1 0,-1-1 0,1 1 0,0 0-1,0-1 1,0 1 0,-1-1 0,1 1-1,0 0 1,0 0 0,0-1 0,-1 1-1,1 0 1,0 0 0,0 0 0,0 0-1,0 0 1,0 0 0,0 0 0,0 1-1,33 0 275,-21 0 24,-9-1-440,40 4 499,-44-4-523,1 0-1,0 1 1,0-1 0,0 0-1,-1 1 1,1-1 0,0 1-1,-1-1 1,1 1-1,0-1 1,-1 1 0,1 0-1,-1-1 1,1 1 0,-1 0-1,1-1 1,-1 1 0,0 0-1,1 0 1,-1-1 0,0 1-1,1 0 1,-1 0-1,0 0 1,0 0 0,0-1-1,0 1 1,0 0 0,0 0-1,0 0 1,0 0 0,0-1-1,0 1 1,0 0-1,-1 0 1,1 0 0,0-1-1,-1 1 1,1 0 0,0 0-1,-1-1 1,1 1 0,-1 0-1,1 0 1,-1-1-1,1 1 1,-2 0 0,-15 24-576,-33 38 1,36-46 415,6-6-58</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08.245"/>
    </inkml:context>
    <inkml:brush xml:id="br0">
      <inkml:brushProperty name="width" value="0.05" units="cm"/>
      <inkml:brushProperty name="height" value="0.05" units="cm"/>
      <inkml:brushProperty name="color" value="#F6630D"/>
    </inkml:brush>
  </inkml:definitions>
  <inkml:trace contextRef="#ctx0" brushRef="#br0">42 38 7498,'-7'-36'2864,"12"35"-2168,7 1-336,0 2 17,-4-1-201,5 2-8,-7-3-96,-1-2-32,5 2-176,-5 0-281,2 1 289</inkml:trace>
  <inkml:trace contextRef="#ctx0" brushRef="#br0" timeOffset="1">2 85 7458,'-2'0'2688,"4"1"-2192,0-2-80,-2 0 48,4 0-111,8-1-153,16-3-48,-11 2-96,0-1 0,-1 2-136,-1 0-128,-14-6-64,-1 1 111</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08.585"/>
    </inkml:context>
    <inkml:brush xml:id="br0">
      <inkml:brushProperty name="width" value="0.05" units="cm"/>
      <inkml:brushProperty name="height" value="0.05" units="cm"/>
      <inkml:brushProperty name="color" value="#F6630D"/>
    </inkml:brush>
  </inkml:definitions>
  <inkml:trace contextRef="#ctx0" brushRef="#br0">0 0 7378,'1'4'5369,"3"6"-5289,1 18-24,-4-15-16,-2 0-8,0-2-32,1 0-32,0-5-192,2-1-96,-2-8-1129,0-4 1153</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08.931"/>
    </inkml:context>
    <inkml:brush xml:id="br0">
      <inkml:brushProperty name="width" value="0.05" units="cm"/>
      <inkml:brushProperty name="height" value="0.05" units="cm"/>
      <inkml:brushProperty name="color" value="#F6630D"/>
    </inkml:brush>
  </inkml:definitions>
  <inkml:trace contextRef="#ctx0" brushRef="#br0">1 40 4889,'8'-7'76,"5"-3"1724,-7 15 1001,5 13-791,-8-15-1932,1 0-1,0 0 1,0 0 0,0-1 0,0 0 0,0 0-1,0 0 1,0 0 0,1-1 0,-1 1 0,1-1-1,-1 0 1,8 0 0,2 1 5,-1-1 0,1-1 0,19-2 0,-30 2-107,1-1-1,0 0 1,-1 0-1,1 0 1,-1-1-1,1 1 0,-1-1 1,0 0-1,0 0 1,0 0-1,0 0 1,0 0-1,0-1 0,0 0 1,-1 1-1,1-1 1,-1 0-1,0 0 1,0 0-1,0-1 0,0 1 1,-1 0-1,1-1 1,-1 1-1,2-7 1,-3 1-220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09.280"/>
    </inkml:context>
    <inkml:brush xml:id="br0">
      <inkml:brushProperty name="width" value="0.05" units="cm"/>
      <inkml:brushProperty name="height" value="0.05" units="cm"/>
      <inkml:brushProperty name="color" value="#F6630D"/>
    </inkml:brush>
  </inkml:definitions>
  <inkml:trace contextRef="#ctx0" brushRef="#br0">6 1 8578,'-6'0'2984,"12"0"-2375,-1 3-297,1 0-48,-1 1-120,1 2-64,-4-1-48,4 1-32,-2 1-216,4-1-208,-1-2 248</inkml:trace>
  <inkml:trace contextRef="#ctx0" brushRef="#br0" timeOffset="0.99">220 36 9114,'4'14'3185,"0"3"-2945,2-2 0,-1-2-72,-1-5-168,-5-4 1280,-1-2-976</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10.562"/>
    </inkml:context>
    <inkml:brush xml:id="br0">
      <inkml:brushProperty name="width" value="0.05" units="cm"/>
      <inkml:brushProperty name="height" value="0.05" units="cm"/>
      <inkml:brushProperty name="color" value="#F6630D"/>
    </inkml:brush>
  </inkml:definitions>
  <inkml:trace contextRef="#ctx0" brushRef="#br0">95 15 7570,'9'-14'2334,"-14"17"-838,-13 30-940,13-15-544,-2 0 1,0 0-1,-11 18 1,10-22 105,1 0 0,0 1 0,2 0 0,-1 0 1,-4 24-1,10-39-112,0 1 1,0-1 0,0 1-1,0-1 1,0 0-1,0 1 1,0-1-1,0 1 1,0-1 0,0 1-1,0-1 1,0 0-1,0 1 1,0-1 0,0 1-1,0-1 1,0 0-1,0 1 1,1-1 0,-1 1-1,0-1 1,0 0-1,1 1 1,-1-1 0,0 0-1,0 1 1,1-1-1,-1 0 1,0 0 0,1 1-1,-1-1 1,0 0-1,1 0 1,-1 1 0,0-1-1,1 0 1,0 0-1,19-4 87,24-20-86,-40 22 3,24-17-4,-15 10 9,0 1-1,0 1 0,20-9 1,-33 16-15,1-1 0,0 1 0,-1 0 0,1-1 0,-1 1 0,1 0 0,0-1 0,-1 1 0,1-1 0,-1 1 0,1-1 0,-1 1 0,1-1 0,-1 1 0,0-1 0,1 1 0,-1-1 0,0 0 0,1 1 0,-1-1 0,0 0 0,0 1 0,1-2 0,-2 0 0,-2 8 1,-1 2 4,0 0 0,-1 0 0,1-1 0,-1 1 0,-1-1 0,0 0 0,0-1 1,0 1-1,-1-1 0,-13 10 0,-30 32-13,45-41 9,0 0 0,1 1 0,1 0-1,-1-1 1,1 1 0,0 0 0,-2 14 0,40-34 115,53-17-5,-108 70-2947,3-22 999,-3 3 866</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19.657"/>
    </inkml:context>
    <inkml:brush xml:id="br0">
      <inkml:brushProperty name="width" value="0.025" units="cm"/>
      <inkml:brushProperty name="height" value="0.025" units="cm"/>
      <inkml:brushProperty name="color" value="#00A0D7"/>
    </inkml:brush>
  </inkml:definitions>
  <inkml:trace contextRef="#ctx0" brushRef="#br0">31 1 4537,'-1'0'100,"1"0"0,0 0 0,0 0 1,0 0-1,-1 0 0,1 0 0,0 0 0,0 0 0,0 0 0,-1 0 1,1 0-1,0 0 0,0 0 0,0 0 0,-1 0 0,1 0 1,0 0-1,0 0 0,-1 0 0,1 0 0,0 0 0,0 0 0,0 0 1,-1 0-1,1 1 0,0-1 0,0 0 0,0 0 0,0 0 0,-1 0 1,1 0-1,0 1 0,0-1 0,0 0 0,0 0 0,0 0 0,0 0 1,-1 1-1,1-1 0,0 0 0,0 0 0,0 1 0,0-1 1,0 0-1,0 0 0,0 0 0,0 1 0,-4 21 2307,0 45-1534,2-24-404,-4-6-151,0-7 92,6-22-128,2-9 65,13-30-475,-10 18-277,1 1 0,0 0 0,14-18-1,2 6-60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10.908"/>
    </inkml:context>
    <inkml:brush xml:id="br0">
      <inkml:brushProperty name="width" value="0.05" units="cm"/>
      <inkml:brushProperty name="height" value="0.05" units="cm"/>
      <inkml:brushProperty name="color" value="#F6630D"/>
    </inkml:brush>
  </inkml:definitions>
  <inkml:trace contextRef="#ctx0" brushRef="#br0">60 1 4153,'-17'26'913,"-11"21"1510,13-13 2192,52-44-3351,-27 7-1265,-5 1-76,0 1 1,-1-1-1,1 0 1,0 0 0,-1 0-1,0-1 1,1 1 0,-1-1-1,0 0 1,6-7 0,-4-1-224</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11.226"/>
    </inkml:context>
    <inkml:brush xml:id="br0">
      <inkml:brushProperty name="width" value="0.05" units="cm"/>
      <inkml:brushProperty name="height" value="0.05" units="cm"/>
      <inkml:brushProperty name="color" value="#F6630D"/>
    </inkml:brush>
  </inkml:definitions>
  <inkml:trace contextRef="#ctx0" brushRef="#br0">209 1 8826,'-4'1'2977,"4"7"-2865,-5 2-64,-8 1 24,3 5 64,-4 5 48,-2 0 8,-2 3-40,-1 1-56,0 3-56,-1 0-24,4 2 0,-1 0-16,5-3-168,1-4-128,4-11-409,-1-8-1623,9-10 1632</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11.580"/>
    </inkml:context>
    <inkml:brush xml:id="br0">
      <inkml:brushProperty name="width" value="0.05" units="cm"/>
      <inkml:brushProperty name="height" value="0.05" units="cm"/>
      <inkml:brushProperty name="color" value="#F6630D"/>
    </inkml:brush>
  </inkml:definitions>
  <inkml:trace contextRef="#ctx0" brushRef="#br0">118 2 7130,'4'-1'2752,"5"4"-1568,1 3-960,-4-3 40,4 2 9,-7-12-89,5 5-64,2 2-64,-2-2-8,-4 1-232,-4-2-361</inkml:trace>
  <inkml:trace contextRef="#ctx0" brushRef="#br0" timeOffset="1">1 176 7322,'0'10'3224,"4"-7"-2888,6-3 96,2-5 25,4-3-177,3-3-40,2 1-120,-3 0-72,3 3-48,-7-2-112,-6 0-448,2 2-1729,-10 1 1569</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12.047"/>
    </inkml:context>
    <inkml:brush xml:id="br0">
      <inkml:brushProperty name="width" value="0.05" units="cm"/>
      <inkml:brushProperty name="height" value="0.05" units="cm"/>
      <inkml:brushProperty name="color" value="#F6630D"/>
    </inkml:brush>
  </inkml:definitions>
  <inkml:trace contextRef="#ctx0" brushRef="#br0">2 11 7578,'0'2'226,"-1"0"0,1 0 0,0 1 0,-1-1 0,1 0 0,0 0 0,0 0 0,0 0 0,1 0 0,-1 0 1,0 0-1,1 0 0,-1 0 0,1 0 0,1 3 0,12 29-148,-12-37-125,0-1 0,0 1 1,0-1-1,1 1 0,-1 0 0,1 0 0,0 0 1,4-3-1,-3 2 36,0-1 81,1 1 1,0 0-1,0 0 1,0 1-1,0 0 1,1-1-1,-1 2 0,1-1 1,0 1-1,0 0 1,0 0-1,0 0 1,0 1-1,7-1 0,-11 2-71,0-1-1,0 1 1,0 0-1,0 0 1,0-1-1,0 2 1,0-1-1,0 0 0,0 0 1,0 1-1,0-1 1,0 1-1,0-1 1,0 1-1,0 0 1,0 0-1,-1 0 0,1 0 1,0 0-1,-1 0 1,1 1-1,-1-1 1,1 0-1,-1 1 1,1-1-1,-1 1 1,0 0-1,0-1 0,0 1 1,0 0-1,0 0 1,0 0-1,0 0 1,-1-1-1,1 1 1,-1 0-1,1 0 1,-1 0-1,0 0 0,0 0 1,0 1-1,0-1 1,0 3-1,-1-2-10,1 0 0,-1 0-1,1 0 1,-1 0 0,0 0-1,0 0 1,0 0 0,-1-1-1,1 1 1,-1 0 0,1-1-1,-1 1 1,0-1 0,0 0 0,0 0-1,0 1 1,-1-1 0,1-1-1,-5 4 1,-4 2 12,-1-1-1,0 0 1,-17 5-1,-9 6 231,29-9 206,19-6-36,19-5-24,-22 2-419,1-1 1,-1 0-1,0 0 1,0-1-1,-1 0 1,1 0-1,-1 0 1,1-1-1,-1 0 1,0 0-1,0-1 1,-1 0-1,1 0 1,-1 0-1,0 0 0,5-8 1,-2 6-287</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13.064"/>
    </inkml:context>
    <inkml:brush xml:id="br0">
      <inkml:brushProperty name="width" value="0.05" units="cm"/>
      <inkml:brushProperty name="height" value="0.05" units="cm"/>
      <inkml:brushProperty name="color" value="#F6630D"/>
    </inkml:brush>
  </inkml:definitions>
  <inkml:trace contextRef="#ctx0" brushRef="#br0">4 1 7954,'0'-1'2856,"-1"1"-2432,0 0-184,1 0 1,-1 0-113,0 5-16,1 4-64,6 21-24,-5-22 0,-1-2 0,0 3-272,-2-6 528,3 0-264</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13.395"/>
    </inkml:context>
    <inkml:brush xml:id="br0">
      <inkml:brushProperty name="width" value="0.05" units="cm"/>
      <inkml:brushProperty name="height" value="0.05" units="cm"/>
      <inkml:brushProperty name="color" value="#F6630D"/>
    </inkml:brush>
  </inkml:definitions>
  <inkml:trace contextRef="#ctx0" brushRef="#br0">39 0 7970,'-39'43'2792,"41"-41"-2360,4 6-312,-6-4-16,4 3 24,0-1-16,2 0-72,3 3 1,-6-3-17,-2 1-24,2-2-185,-5-4-223,0 0 248</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13.966"/>
    </inkml:context>
    <inkml:brush xml:id="br0">
      <inkml:brushProperty name="width" value="0.05" units="cm"/>
      <inkml:brushProperty name="height" value="0.05" units="cm"/>
      <inkml:brushProperty name="color" value="#F6630D"/>
    </inkml:brush>
  </inkml:definitions>
  <inkml:trace contextRef="#ctx0" brushRef="#br0">35 41 7138,'2'-1'249,"3"-5"419,1 1 0,-1 0 0,1 1-1,0-1 1,13-6 0,-16 10-656,1 0 1,-1 1-1,0-1 0,0 1 1,0-1-1,0 1 0,0 0 1,0 0-1,1 1 0,-1-1 1,0 0-1,0 1 0,0 0 1,0 0-1,0 0 0,4 2 1,8 7-276,-29 5-552,-27 23-1620,-8 6 1266,15-23 3832,22-15-1989,7-4-190,7-3-190,27-8 10,-1-2-107,-25 10-184,0-1 0,1 0-1,-1 1 1,0 0-1,1 0 1,-1 0 0,1 0-1,0 0 1,-1 1 0,5-1-1,-7 2-11,-1-1 0,0 1-1,1-1 1,-1 1 0,0 0-1,0-1 1,0 1 0,1 0-1,-1-1 1,0 1 0,0 0-1,0-1 1,0 1 0,0 0-1,0-1 1,0 1 0,0 0-1,0-1 1,0 1 0,-1-1-1,1 1 1,0 0 0,0-1-1,0 1 1,-1 0 0,1-1-1,0 1 1,-1-1 0,0 1 0,-10 25 12,10-24-11,-11 20-5,10-20 7,1 0 0,-1 0 0,1 1 1,-1-1-1,1 0 0,0 1 0,0-1 0,0 1 0,0-1 0,0 1 0,1 0 0,-1-1 0,1 1 0,-1 0 0,1-1 0,0 1 0,0 0 0,0 0 0,1-1 1,-1 1-1,1 0 0,-1-1 0,1 1 0,2 4 0,-1-7 17,-1 0 1,0 0-1,1 0 0,-1 0 1,1 0-1,-1-1 0,1 1 1,-1 0-1,0-1 0,1 1 1,-1-1-1,0 0 0,1 1 1,-1-1-1,0 0 1,0 0-1,1 0 0,0-1 1,28-20 195,-22 14-180,-7 8-55,1-1-1,-1 0 0,0 0 1,0 0-1,1 0 0,-1 0 1,0 0-1,0 0 0,0 0 1,0 0-1,0 0 0,0 0 0,-1-1 1,1 1-1,0 0 0,-1-1 1,1 1-1,0-1 0,-1 1 1,0-1-1,1 1 0,-1-1 1,0-2-1,-2 2-2</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14.326"/>
    </inkml:context>
    <inkml:brush xml:id="br0">
      <inkml:brushProperty name="width" value="0.05" units="cm"/>
      <inkml:brushProperty name="height" value="0.05" units="cm"/>
      <inkml:brushProperty name="color" value="#F6630D"/>
    </inkml:brush>
  </inkml:definitions>
  <inkml:trace contextRef="#ctx0" brushRef="#br0">55 1 7218,'-2'2'225,"1"1"0,-1-1 0,1 1 0,0-1 0,0 1 0,0 0 0,0-1 0,1 1 0,-1 0 0,1 0 0,-1 0 1,1-1-1,0 1 0,0 0 0,0 0 0,1 0 0,-1 0 0,1 3 0,0-2-206,0 0 0,-1 0 0,0 0-1,0 0 1,0 0 0,0 1 0,-1-1 0,1 0-1,-1 0 1,0 0 0,-3 5 0,-4 6-101,0 0 0,1 0 1,-9 29-1,15-42-101</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14.659"/>
    </inkml:context>
    <inkml:brush xml:id="br0">
      <inkml:brushProperty name="width" value="0.05" units="cm"/>
      <inkml:brushProperty name="height" value="0.05" units="cm"/>
      <inkml:brushProperty name="color" value="#F6630D"/>
    </inkml:brush>
  </inkml:definitions>
  <inkml:trace contextRef="#ctx0" brushRef="#br0">0 22 5145,'3'-3'326,"1"1"-1,-1-1 1,0 1 0,1 0-1,-1 0 1,1 0-1,0 1 1,7-3 0,-8 4-131,-1 0-1,1 0 1,0 0 0,-1 1 0,1-1 0,0 1 0,-1 0 0,1 0 0,0 0 0,-1 0 0,1 0 0,-1 0 0,0 1 0,1-1-1,3 4 1,8 5 63,0 0-1,1-1 1,0-1 0,0 0-1,1-1 1,0-1-1,0 0 1,19 3-1,22 7 44,-36-10-272,1 0-1,32 4 1,-47-9 1451</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15.961"/>
    </inkml:context>
    <inkml:brush xml:id="br0">
      <inkml:brushProperty name="width" value="0.05" units="cm"/>
      <inkml:brushProperty name="height" value="0.05" units="cm"/>
      <inkml:brushProperty name="color" value="#F6630D"/>
    </inkml:brush>
  </inkml:definitions>
  <inkml:trace contextRef="#ctx0" brushRef="#br0">131 0 6753,'-17'10'1211,"17"-5"101,3 8-807,-4-10-490,1 1 0,-2-1-1,1-1 1,0 1 0,0 0 0,-1 0 0,0 0 0,1-1 0,-4 5 0,-13 26 10,12-15 73,-1-1-1,0 0 1,-1-1-1,-1 0 0,0 0 1,-15 19-1,12-25 907,15-10-128,7-3-920,7-3 43,-1-1-1,26-14 1,18-9-1,-59 30 2,-1 0 0,0 0 0,0 0 0,0 0 0,0 0 0,0 0 0,1 0 0,-1 0 0,0 0 0,0 0 0,0 0 0,0 0 0,1 0 0,-1 0 0,0 0 0,0 0 0,0 0 0,0 0 0,0 0 0,1 0 0,-1 0 0,0 0 0,0 0 0,0 0 0,0 0 0,0 0 0,1 0 0,-1 0 0,0 0 0,0 1 0,0-1 0,0 0 0,0 0 0,0 0 0,0 0 0,1 0 0,-1 0 0,0 1 0,0-1 0,0 0 0,0 0-1,0 0 1,0 0 0,0 0 0,0 1 0,0-1 0,0 0 0,0 0 0,0 0 0,0 0 0,0 1 0,0-1 0,0 0 0,0 0 0,0 0 0,0 0 0,0 0 0,0 1 0,0-1 0,0 0 0,0 0 0,0 0 0,-1 0 0,1 0 0,0 1 0,-9 19 1,-18 20 7,-4-14 9,27-23-19,0-1 0,0 1 1,0 0-1,0 0 1,1 1-1,-1-1 1,1 1-1,0 0 0,0 0 1,1 0-1,-1 0 1,1 0-1,0 0 1,-2 5-1,1 8 39,17-14 49,-6-3-65,-4 0-2,0 0 1,-1-1-1,1 0 1,-1 1-1,1-1 1,-1-1-1,0 1 0,1 0 1,5-4-1,-6 3-25,0 1 1,0-1-1,0 1 0,0-1 0,1 1 0,-1 0 0,1 1 0,-1-1 0,0 0 0,1 1 0,-1 0 0,4 0 0,13 5-764,-18-1 469</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20.013"/>
    </inkml:context>
    <inkml:brush xml:id="br0">
      <inkml:brushProperty name="width" value="0.025" units="cm"/>
      <inkml:brushProperty name="height" value="0.025" units="cm"/>
      <inkml:brushProperty name="color" value="#00A0D7"/>
    </inkml:brush>
  </inkml:definitions>
  <inkml:trace contextRef="#ctx0" brushRef="#br0">0 12 7762,'40'-5'5564,"-33"3"-5547,0 1 0,0 0 0,0 0-1,0 0 1,0 1 0,1 0 0,-1 0 0,0 1 0,10 2 0,-16-2-14,0-1 0,-1 1 0,1 0 0,0 0 0,0 0 0,0 0 0,-1 0 0,1 0 0,0 0 0,-1 0 0,1 0 0,-1 0 0,1 0 0,-1 1 0,1-1 0,-1 0 0,0 0 0,0 0 0,0 1 0,0-1 0,0 0 0,0 0 0,0 1 0,0-1 0,0 0 0,0 0 0,-1 0 0,1 1 0,0-1 0,-1 0 0,1 0 0,-1 0 0,0 0 0,1 0 0,-2 2 0,-21 37-146,-19 5-857,29-34 855</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16.292"/>
    </inkml:context>
    <inkml:brush xml:id="br0">
      <inkml:brushProperty name="width" value="0.05" units="cm"/>
      <inkml:brushProperty name="height" value="0.05" units="cm"/>
      <inkml:brushProperty name="color" value="#F6630D"/>
    </inkml:brush>
  </inkml:definitions>
  <inkml:trace contextRef="#ctx0" brushRef="#br0">1 1 7874,'8'3'2696,"0"-2"-2472,11 0-120,4 2-16,4-3-24,-2 0-120,-1-3-1808,-2 0 1384</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17.193"/>
    </inkml:context>
    <inkml:brush xml:id="br0">
      <inkml:brushProperty name="width" value="0.05" units="cm"/>
      <inkml:brushProperty name="height" value="0.05" units="cm"/>
      <inkml:brushProperty name="color" value="#F6630D"/>
    </inkml:brush>
  </inkml:definitions>
  <inkml:trace contextRef="#ctx0" brushRef="#br0">51 0 6945,'-40'5'2048,"30"-6"171,15 13-2087,-3 3-111,0 0 1,-1 0 0,-1-1-1,-2 27 1,0 16-14,4-48-522,2-16 330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17.566"/>
    </inkml:context>
    <inkml:brush xml:id="br0">
      <inkml:brushProperty name="width" value="0.05" units="cm"/>
      <inkml:brushProperty name="height" value="0.05" units="cm"/>
      <inkml:brushProperty name="color" value="#F6630D"/>
    </inkml:brush>
  </inkml:definitions>
  <inkml:trace contextRef="#ctx0" brushRef="#br0">0 1 5161,'21'4'4795,"-15"-3"-4647,0 1-1,-1-1 1,1-1 0,0 1 0,0-1-1,-1 0 1,1 0 0,0-1-1,8-1 1,-8 1-93,1 0-1,-1 0 1,1 1-1,-1 0 0,13 2 1,2 7 35,-20-9-82,-1 1 0,1-1 0,-1 1 0,0-1 0,1 1 0,-1 0 0,0-1 0,0 1 0,0 0 0,1-1 0,-1 1 0,0 0 0,0-1 0,0 1 0,0 0 0,0-1 0,0 1 0,0 0 0,0 0 0,-1-1 0,1 1 0,0 0 0,0-1 0,0 1 0,-1-1 0,1 1 0,0 0 1,-1-1-1,0 2 0,-11 25-54,1 0 1,1 1 0,1 1 0,-6 38 0,13-57-171,-2 2-23</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17.897"/>
    </inkml:context>
    <inkml:brush xml:id="br0">
      <inkml:brushProperty name="width" value="0.05" units="cm"/>
      <inkml:brushProperty name="height" value="0.05" units="cm"/>
      <inkml:brushProperty name="color" value="#F6630D"/>
    </inkml:brush>
  </inkml:definitions>
  <inkml:trace contextRef="#ctx0" brushRef="#br0">21 32 7834,'-21'-19'2648,"34"18"-2496,2 1 32,-6 0 24,11 0 16,-12 0-112,3-2-40,3 2-104,-4-2-184,-1-6 144</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18.233"/>
    </inkml:context>
    <inkml:brush xml:id="br0">
      <inkml:brushProperty name="width" value="0.05" units="cm"/>
      <inkml:brushProperty name="height" value="0.05" units="cm"/>
      <inkml:brushProperty name="color" value="#F6630D"/>
    </inkml:brush>
  </inkml:definitions>
  <inkml:trace contextRef="#ctx0" brushRef="#br0">52 15 3865,'-12'-15'3222,"9"38"-238,2-20-2939,0 1-1,0-1 0,0 1 0,0 0 0,1-1 0,-1 1 0,1-1 0,0 1 0,0 0 0,1 4 0,0-5-49,-1 0 0,0 0-1,1 0 1,-1 0-1,-1 1 1,1-1 0,0 0-1,-1 0 1,0 0 0,1 0-1,-1 0 1,0 0-1,-1 0 1,1 0 0,0 0-1,-1-1 1,-2 4 0,-15 28 1039,23-35-953,-1 1 0,1 0-1,-1 0 1,1 1 0,-1-1-1,1 1 1,-1-1-1,1 1 1,4 2 0,17 2 206,35-2 13,-58-11-864,-2 3 339</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18.961"/>
    </inkml:context>
    <inkml:brush xml:id="br0">
      <inkml:brushProperty name="width" value="0.05" units="cm"/>
      <inkml:brushProperty name="height" value="0.05" units="cm"/>
      <inkml:brushProperty name="color" value="#F6630D"/>
    </inkml:brush>
  </inkml:definitions>
  <inkml:trace contextRef="#ctx0" brushRef="#br0">21 1 8330,'0'0'61,"0"0"0,0 0-1,0 0 1,-1 0 0,1 0 0,0 0 0,0 0 0,0 1 0,0-1 0,-1 0-1,1 0 1,0 0 0,0 0 0,0 1 0,0-1 0,0 0 0,0 0-1,0 0 1,0 0 0,-1 1 0,1-1 0,0 0 0,0 0 0,0 0 0,0 1-1,0-1 1,0 0 0,0 0 0,0 0 0,0 1 0,0-1 0,0 0 0,0 0-1,0 0 1,0 1 0,1-1 0,-1 0 0,0 0 0,0 0 0,0 0 0,0 1-1,0-1 1,0 0 0,0 0 0,1 0 0,-1 0 0,0 1 0,12 10 550,-10-10-618,0 1 0,0-1-1,-1 0 1,1 1 0,-1-1-1,1 1 1,-1-1 0,1 1-1,-1 0 1,0-1 0,0 1-1,0 0 1,0 0 0,0 0-1,0 0 1,0 3 0,-15 61 12,10-53-2,1 0 1,0-1 0,-2 26 0,-8 41 64,3-23 106,9-47-142,-1 7-56,3-16 8,-1 1 0,1-1 1,0-1-1,-1 1 0,1 0 0,-1 0 0,1 0 0,-1 0 1,1 0-1,-1 0 0,1-1 0,-1 1 0,1 0 0,-1 0 1,1-1-1,-1 1 0,1 0 0,-1-1 0,1 1 0,-1 0 1,1-1-1,-1 1 0,0-1 0,1 1 0,-1-1 0,0 1 0,0-1 1,1 1-1,-1-1 0,0 1 0,0-1 0,1 0 0,9-16-204</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19.482"/>
    </inkml:context>
    <inkml:brush xml:id="br0">
      <inkml:brushProperty name="width" value="0.05" units="cm"/>
      <inkml:brushProperty name="height" value="0.05" units="cm"/>
      <inkml:brushProperty name="color" value="#F6630D"/>
    </inkml:brush>
  </inkml:definitions>
  <inkml:trace contextRef="#ctx0" brushRef="#br0">0 110 7506,'13'-60'2638,"-12"57"-2607,1-1 0,-1 1-1,1-1 1,0 1 0,-1 0 0,2 0-1,-1 0 1,0 0 0,0 0-1,1 0 1,0 1 0,-1-1 0,1 1-1,6-4 1,-9 5-27,1 1-1,-1 0 1,1 0 0,-1 0 0,1 0-1,-1 0 1,0-1 0,1 1-1,-1 0 1,1 0 0,-1 0 0,1 0-1,-1 0 1,1 0 0,-1 1 0,0-1-1,1 0 1,-1 0 0,1 0 0,-1 0-1,1 0 1,-1 1 0,0-1-1,1 0 1,-1 0 0,0 0 0,1 1-1,-1-1 1,0 0 0,1 1 0,-1-1-1,0 0 1,1 1 0,-1-1-1,0 0 1,0 1 0,0-1 0,1 1-1,-1-1 1,0 1 0,0-1 0,0 0-1,0 1 1,0-1 0,0 1-1,0-1 1,0 1 0,0-1 0,0 0-1,0 1 1,0-1 0,0 1 0,0-1-1,0 1 1,0-1 0,-1 1-1,-3 36 252,2-26-234,9 196 316,1-30-154,-8-169-164,0 9 120,0 0 0,-1-1 0,-1 1 0,-6 25 0,8-42-138,0 0 1,0 0 0,0 0-1,-1 0 1,1 0 0,0 0 0,0 0-1,0 0 1,0 1 0,0-1-1,0 0 1,0 0 0,0 0-1,0 0 1,0 0 0,-1 0 0,1 0-1,0 0 1,0 0 0,0 0-1,0 0 1,0 0 0,0 0 0,0 0-1,-1 0 1,1 0 0,0 0-1,0 0 1,0 0 0,0 0-1,0 0 1,0 0 0,-1 0 0,1 0-1,0 0 1,0 0 0,0 0-1,0 0 1,0 0 0,0 0-1,0 0 1,0 0 0,-1 0 0,1-1-1,0 1 1,0 0 0,0 0-1,0 0 1,0 0 0,0 0-1,0 0 1,0 0 0,0 0 0,0 0-1,0-1 1,0 1 0,0 0-1,0 0 1,0 0 0,0 0 0,-8-14 35,-3-15-272,1-7-2153,6 18 1473</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19.812"/>
    </inkml:context>
    <inkml:brush xml:id="br0">
      <inkml:brushProperty name="width" value="0.05" units="cm"/>
      <inkml:brushProperty name="height" value="0.05" units="cm"/>
      <inkml:brushProperty name="color" value="#F6630D"/>
    </inkml:brush>
  </inkml:definitions>
  <inkml:trace contextRef="#ctx0" brushRef="#br0">14 39 8146,'-13'-39'2752,"22"39"-2616,-2 0-72,3 2-8,-2-1-56,-2 1-40,1 3-1000,-4-2 752</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20.144"/>
    </inkml:context>
    <inkml:brush xml:id="br0">
      <inkml:brushProperty name="width" value="0.05" units="cm"/>
      <inkml:brushProperty name="height" value="0.05" units="cm"/>
      <inkml:brushProperty name="color" value="#F6630D"/>
    </inkml:brush>
  </inkml:definitions>
  <inkml:trace contextRef="#ctx0" brushRef="#br0">1 66 7810,'-1'9'2680,"4"-4"-2512,5-2-72,2-11-32,3 0 8,-2-13-40,3-2-120,4 1 64</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20.482"/>
    </inkml:context>
    <inkml:brush xml:id="br0">
      <inkml:brushProperty name="width" value="0.05" units="cm"/>
      <inkml:brushProperty name="height" value="0.05" units="cm"/>
      <inkml:brushProperty name="color" value="#F6630D"/>
    </inkml:brush>
  </inkml:definitions>
  <inkml:trace contextRef="#ctx0" brushRef="#br0">27 1 7578,'5'5'2736,"-7"-6"-2176,8 10-296,-8-2 8,-3 3-32,5 8-55,-13-2-97,9 3-24,0 0-8,-3-4-16,10-1-112,-5-5-112,2-4-1625,-2-4 1273</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20.371"/>
    </inkml:context>
    <inkml:brush xml:id="br0">
      <inkml:brushProperty name="width" value="0.025" units="cm"/>
      <inkml:brushProperty name="height" value="0.025" units="cm"/>
      <inkml:brushProperty name="color" value="#00A0D7"/>
    </inkml:brush>
  </inkml:definitions>
  <inkml:trace contextRef="#ctx0" brushRef="#br0">23 14 8298,'-23'3'3056,"28"-1"-2375,3-2-217,3 0 0,4 0-120,2-3-104,4-1-88,2 1-104,-1-2 8,0 4-56,-4-1-40,-8 1-216,-2 3-200,-5 1-368,-3 3 488</inkml:trace>
  <inkml:trace contextRef="#ctx0" brushRef="#br0" timeOffset="1">8 88 6577,'1'2'2889,"5"-1"-1041,2 0-1576,1-1 49,3-2-129,0 0-32,5-2-128,-1-1-152,-1 1-393,0 1 353</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20.851"/>
    </inkml:context>
    <inkml:brush xml:id="br0">
      <inkml:brushProperty name="width" value="0.05" units="cm"/>
      <inkml:brushProperty name="height" value="0.05" units="cm"/>
      <inkml:brushProperty name="color" value="#F6630D"/>
    </inkml:brush>
  </inkml:definitions>
  <inkml:trace contextRef="#ctx0" brushRef="#br0">0 85 6433,'25'-27'4868,"24"-22"-4704,-48 48-162,0 1 0,-1-1 0,1 0 1,0 1-1,-1-1 0,1 1 0,0-1 0,0 1 0,-1-1 0,1 1 0,0-1 1,0 1-1,0 0 0,0 0 0,0-1 0,-1 1 0,1 0 0,0 0 0,0 0 1,0 0-1,0 0 0,0 0 0,0 0 0,0 0 0,0 0 0,-1 0 0,1 1 1,0-1-1,1 1 0,0 0 2,-1 0-1,0 1 1,0-1-1,0 1 1,0-1 0,0 1-1,0-1 1,0 1 0,0 0-1,0-1 1,-1 1 0,1 0-1,0 2 1,4 57 173,-5-23 10,1 39 170,-13 97 1,9-169-471,-2-11-353,2-2 261</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21.214"/>
    </inkml:context>
    <inkml:brush xml:id="br0">
      <inkml:brushProperty name="width" value="0.05" units="cm"/>
      <inkml:brushProperty name="height" value="0.05" units="cm"/>
      <inkml:brushProperty name="color" value="#F6630D"/>
    </inkml:brush>
  </inkml:definitions>
  <inkml:trace contextRef="#ctx0" brushRef="#br0">45 52 6537,'-1'-2'63,"0"0"122,-1-1 1,1 1-1,0 0 1,0 0 0,1 0-1,-1-1 1,0 1 0,1 0-1,-1-1 1,1 1-1,0-5 1,1 6-111,0 0-1,-1-1 1,1 1-1,0 0 1,0 0-1,1 0 1,-1 0 0,0 0-1,0 0 1,0 0-1,1 1 1,-1-1-1,0 0 1,1 1 0,-1-1-1,1 1 1,-1-1-1,1 1 1,-1 0 0,1-1-1,-1 1 1,3 0-1,-4 0-72,0 0 0,0 0 0,0 0 0,1 0 0,-1 0 0,0 0-1,0 0 1,0 0 0,0 0 0,1 0 0,-1 0 0,0 0 0,0 0 0,0 0 0,1 0-1,-1 0 1,0 0 0,0 0 0,0 1 0,0-1 0,0 0 0,1 0 0,-1 0-1,0 0 1,0 0 0,0 0 0,0 1 0,0-1 0,0 0 0,1 0 0,-1 0 0,0 0-1,0 0 1,0 1 0,0-1 0,0 0 0,0 0 0,0 0 0,0 1 0,0-1-1,0 0 1,0 0 0,0 0 0,0 0 0,0 1 0,0-1 0,0 0 0,0 0 0,0 0-1,0 1 1,0-1 0,0 0 0,0 0 0,-1 0 0,1 1 0,-8 18 16,-17 18-15,21-32-116,-13 11-987,7-14-3984,5-6 3729</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25.111"/>
    </inkml:context>
    <inkml:brush xml:id="br0">
      <inkml:brushProperty name="width" value="0.05" units="cm"/>
      <inkml:brushProperty name="height" value="0.05" units="cm"/>
      <inkml:brushProperty name="color" value="#F6630D"/>
    </inkml:brush>
  </inkml:definitions>
  <inkml:trace contextRef="#ctx0" brushRef="#br0">39 0 2377,'-5'1'4776,"-2"11"-3059,1 15-1486,-5 69 1632,2-32-1665,9-61-180,0 1 1,0-1-1,0 0 0,1 0 0,-1 0 0,1 1 0,0-1 0,0 0 0,0 0 0,0 0 0,0 0 1,1 0-1,-1 0 0,4 3 0,-4-4-13,1-1-1,0 1 1,0-1 0,0 0-1,0 0 1,0 1 0,0-1 0,0 0-1,0-1 1,0 1 0,0 0 0,0-1-1,1 1 1,-1-1 0,0 1-1,0-1 1,1 0 0,-1 0 0,0 0-1,4-1 1,-3 1 4,-1 0 1,1 0-1,-1 0 0,1 1 1,-1-1-1,0 1 0,1 0 0,-1 0 1,0 0-1,5 2 0,23 6 112,-18-11-77,0 0 0,-1-1 0,1 0 0,-1-1 0,0 0 0,0-1 0,0 0 0,-1-1 0,1 0 0,-1-1 0,-1 0 0,1 0 0,9-11 0,-7-3-431,-3 8 221</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37.897"/>
    </inkml:context>
    <inkml:brush xml:id="br0">
      <inkml:brushProperty name="width" value="0.05" units="cm"/>
      <inkml:brushProperty name="height" value="0.05" units="cm"/>
      <inkml:brushProperty name="color" value="#F6630D"/>
    </inkml:brush>
  </inkml:definitions>
  <inkml:trace contextRef="#ctx0" brushRef="#br0">42 32 7370,'-3'-4'600,"2"4"-456,0-1-1,1 1 1,-1-1 0,0 0 0,0 0-1,0 1 1,1-1 0,-1 0 0,0 0-1,1 0 1,-1 0 0,1 0 0,-1 0-1,1 0 1,0 0 0,-1 0-1,1 0 1,0 0 0,0 0 0,-1 0-1,1 0 1,0 0 0,0 0 0,0-1-1,0 1 1,1 0 0,-1-2 0,1 3-113,-1 0 1,0 1 0,0-1 0,1 0 0,-1 0 0,0 0 0,1 0 0,-1 0 0,0 0-1,0 1 1,1-1 0,-1 0 0,0 0 0,0 0 0,1 1 0,-1-1 0,0 0 0,0 0 0,0 1-1,1-1 1,-1 0 0,0 0 0,0 1 0,0-1 0,0 0 0,0 1 0,0-1 0,0 0-1,0 0 1,0 1 0,1-1 0,-1 0 0,0 1 0,-1-1 0,1 0 0,0 1 0,0-1 0,0 0-1,0 1 1,0-1 0,0 0 0,0 0 0,0 1 0,0-1 0,-1 0 0,1 1 0,0-1-1,-2 20 374,-10 56-9,2 1 1,2 93-1,15-225-2316,-4 29 1396</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38.401"/>
    </inkml:context>
    <inkml:brush xml:id="br0">
      <inkml:brushProperty name="width" value="0.05" units="cm"/>
      <inkml:brushProperty name="height" value="0.05" units="cm"/>
      <inkml:brushProperty name="color" value="#F6630D"/>
    </inkml:brush>
  </inkml:definitions>
  <inkml:trace contextRef="#ctx0" brushRef="#br0">1 50 8178,'6'-2'702,"1"-1"1,0 1-1,0 0 1,0 1 0,12-1-1,27-8-190,-33 5-370,45-15 387,-56 19-493,1 1 1,0-1-1,0 1 1,0-1-1,0 1 0,0 0 1,1 0-1,-1 0 1,0 1-1,0-1 1,0 1-1,-1 0 0,1-1 1,0 1-1,0 1 1,4 1-1,-5 1-11,1 0-1,-1 1 1,0 0-1,0-1 1,0 1-1,-1 0 1,0 0-1,0 0 1,0 0-1,0 0 1,-1 0 0,0 0-1,0 8 1,0-5 0,0 33 27,-7 60-1,-1 16-8,10-74-21,0-33 54,-1 0 0,0 0 0,-1-1-1,0 1 1,0 0 0,-1 0 0,-1-1 0,1 1-1,-2 0 1,-4 14 0,6-23-56,0 0 0,1-1 0,-1 1 0,0-1 0,0 1 0,1-1 0,-1 0 0,0 1 0,0-1-1,0 0 1,0 1 0,1-1 0,-1 0 0,0 0 0,0 0 0,0 0 0,0 0 0,0 0 0,0 0 0,0 0 0,1 0 0,-1 0 0,0-1 0,0 1 0,0 0 0,0 0 0,1-1-1,-1 1 1,0-1 0,0 1 0,0-1 0,1 1 0,-1-1 0,0 1 0,1-1 0,-1 0 0,1 1 0,-1-1 0,1 0 0,-1 1 0,0-2 0,-33-37-313,28 32-61,-46-56-2552,33 29 2362</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38.760"/>
    </inkml:context>
    <inkml:brush xml:id="br0">
      <inkml:brushProperty name="width" value="0.05" units="cm"/>
      <inkml:brushProperty name="height" value="0.05" units="cm"/>
      <inkml:brushProperty name="color" value="#F6630D"/>
    </inkml:brush>
  </inkml:definitions>
  <inkml:trace contextRef="#ctx0" brushRef="#br0">158 1 8442,'-20'85'4374,"14"-61"-4259,-2-1 0,0-1 1,-2 0-1,0 0 0,-2 0 1,-16 22-1,17-25-234,-15 20-58,8-25-3061</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39.098"/>
    </inkml:context>
    <inkml:brush xml:id="br0">
      <inkml:brushProperty name="width" value="0.05" units="cm"/>
      <inkml:brushProperty name="height" value="0.05" units="cm"/>
      <inkml:brushProperty name="color" value="#F6630D"/>
    </inkml:brush>
  </inkml:definitions>
  <inkml:trace contextRef="#ctx0" brushRef="#br0">1 0 8882,'14'11'3177,"-6"2"-2689,4 2 104,-1 2 8,-3-2-32,2-1-184,0 2-120,-4-3-136,0 0-48,-1-6-160,-4-6-240,0-2-504,-2-4 784,2-9-152</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39.545"/>
    </inkml:context>
    <inkml:brush xml:id="br0">
      <inkml:brushProperty name="width" value="0.05" units="cm"/>
      <inkml:brushProperty name="height" value="0.05" units="cm"/>
      <inkml:brushProperty name="color" value="#F6630D"/>
    </inkml:brush>
  </inkml:definitions>
  <inkml:trace contextRef="#ctx0" brushRef="#br0">59 1 9130,'2'4'134,"-1"0"-1,1 0 1,-1 0 0,0 1-1,0-1 1,0 0 0,-1 1 0,0-1-1,0 1 1,0-1 0,0 1-1,0-1 1,-1 1 0,0-1-1,0 0 1,0 0 0,-4 8-1,1 0 9,0-1 0,-1 0 0,-1 0-1,1-1 1,-14 18 0,8-17 16,10-11-147,1 0 1,0 0-1,-1 1 0,1-1 1,0 0-1,0 1 0,-1-1 1,1 0-1,0 0 1,0 1-1,0-1 0,-1 0 1,1 1-1,0-1 1,0 1-1,0-1 0,0 0 1,0 1-1,0-1 0,0 0 1,0 1-1,0-1 1,0 1-1,0-1 0,0 0 1,0 1-1,0-1 0,0 0 1,0 1-1,0-1 1,0 1-1,1-1 0,-1 0 1,0 1-1,0-1 1,0 0-1,1 0 0,-1 1 1,0-1-1,0 0 0,1 1 1,-1-1-1,0 0 1,1 0-1,-1 0 0,1 1 1,4 9 41,-2-2-6,0 0 0,-1-1-1,0 1 1,0 0-1,0 1 1,-1-1-1,0 0 1,-1 0 0,0 0-1,0 1 1,-3 13-1,-3 43 264,6-49-185,-1 0-1,-1-1 1,0 1-1,-5 16 0,5-20-226,1-8-377,1-10 212,0-6 254</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39.927"/>
    </inkml:context>
    <inkml:brush xml:id="br0">
      <inkml:brushProperty name="width" value="0.05" units="cm"/>
      <inkml:brushProperty name="height" value="0.05" units="cm"/>
      <inkml:brushProperty name="color" value="#F6630D"/>
    </inkml:brush>
  </inkml:definitions>
  <inkml:trace contextRef="#ctx0" brushRef="#br0">0 33 8826,'22'-13'3889,"26"2"-3751,-27 6 228,-19 5-346,0-1-1,0 0 1,0 1 0,0-1 0,-1 1-1,1-1 1,0 1 0,0 0 0,0 0 0,0 0-1,0 0 1,0 0 0,0 1 0,0-1-1,0 0 1,0 1 0,0 0 0,-1-1 0,1 1-1,0 0 1,0 0 0,-1 0 0,1 0-1,0 0 1,-1 0 0,1 1 0,-1-1 0,0 0-1,1 1 1,-1-1 0,0 1 0,0-1-1,0 1 1,0 0 0,0 0 0,0-1 0,0 1-1,-1 0 1,1 0 0,-1 0 0,1 3-1,1 9 115,-1-1 0,-1 1-1,0 0 1,-1 0-1,-2 14 1,1-8-111,-7 66 223,-19 84 0,28-166-284,0-1 0,-1 0-1,0 0 1,0 0 0,0 0 0,0 0 0,-1 0-1,1 0 1,-1 0 0,-2 3 0,3-6-15,0 1 0,0-1 0,0 0 0,0 1 0,-1-1 0,1 0 0,0 0 0,0 0 0,0 0 0,-1 0 1,1 0-1,0 0 0,0 0 0,-1 0 0,1 0 0,0-1 0,0 1 0,0-1 0,0 1 0,0-1 0,-1 1 0,1-1 0,0 0 1,0 1-1,0-1 0,0 0 0,1 0 0,-1 0 0,0 1 0,0-1 0,-1-2 0,-15-13-316</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40.280"/>
    </inkml:context>
    <inkml:brush xml:id="br0">
      <inkml:brushProperty name="width" value="0.05" units="cm"/>
      <inkml:brushProperty name="height" value="0.05" units="cm"/>
      <inkml:brushProperty name="color" value="#F6630D"/>
    </inkml:brush>
  </inkml:definitions>
  <inkml:trace contextRef="#ctx0" brushRef="#br0">0 26 8890,'3'-6'3057,"4"5"-2849,3 1-40,0 0 24,2 2-8,0-5-24,0-4-72,3 4-152,0 0-192,-3-1-656,0 4 575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20.725"/>
    </inkml:context>
    <inkml:brush xml:id="br0">
      <inkml:brushProperty name="width" value="0.025" units="cm"/>
      <inkml:brushProperty name="height" value="0.025" units="cm"/>
      <inkml:brushProperty name="color" value="#00A0D7"/>
    </inkml:brush>
  </inkml:definitions>
  <inkml:trace contextRef="#ctx0" brushRef="#br0">27 19 6833,'-1'2'4209,"5"-3"-3873,1 0-7,5 0-121,1-1-24,3-1-72,2-1-88,-1 0-256,-1 0-217,-3 4 249</inkml:trace>
  <inkml:trace contextRef="#ctx0" brushRef="#br0" timeOffset="1">6 70 6745,'-5'2'2945,"4"-2"-1161,3 0-1439,4-1-1,3-3-56,3 0-40,5-2-72,3-2-32,4 2-104,2 0-40,-3 1-144,-4 3-136,-7 1-328,-5-1-345,-3 1 601</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40.616"/>
    </inkml:context>
    <inkml:brush xml:id="br0">
      <inkml:brushProperty name="width" value="0.05" units="cm"/>
      <inkml:brushProperty name="height" value="0.05" units="cm"/>
      <inkml:brushProperty name="color" value="#F6630D"/>
    </inkml:brush>
  </inkml:definitions>
  <inkml:trace contextRef="#ctx0" brushRef="#br0">0 0 8786,'2'3'3041,"0"-1"-2657,4 1-192,1 3 40,1-4 32,3 1 8,6-1-128,3-2-64,0-1-40,2 0-56,-2 0-304,-9-1-256,-3-2 352</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40.982"/>
    </inkml:context>
    <inkml:brush xml:id="br0">
      <inkml:brushProperty name="width" value="0.05" units="cm"/>
      <inkml:brushProperty name="height" value="0.05" units="cm"/>
      <inkml:brushProperty name="color" value="#F6630D"/>
    </inkml:brush>
  </inkml:definitions>
  <inkml:trace contextRef="#ctx0" brushRef="#br0">47 0 9586,'1'1'3393,"-1"1"-2897,0 6-376,-2 8 160,-2-1 64,0 8 72,1 3-24,-1 2-216,0-1-64,1 1-80,-5-4-40,5-1-312,-4-4-208,2-9-520,6 2 568</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41.331"/>
    </inkml:context>
    <inkml:brush xml:id="br0">
      <inkml:brushProperty name="width" value="0.05" units="cm"/>
      <inkml:brushProperty name="height" value="0.05" units="cm"/>
      <inkml:brushProperty name="color" value="#F6630D"/>
    </inkml:brush>
  </inkml:definitions>
  <inkml:trace contextRef="#ctx0" brushRef="#br0">35 22 8594,'25'-8'3119,"14"-1"-2933,-19 4 460,-19 5-634,0 0 0,0 0 1,0 0-1,0 0 0,1 1 0,-1-1 0,0 0 0,0 0 0,0 1 0,0-1 0,0 1 0,0-1 0,0 1 0,0-1 0,0 1 0,-1 0 0,1-1 0,0 1 0,0 0 0,0 0 0,-1-1 0,1 1 1,0 0-1,-1 0 0,1 0 0,-1 0 0,1 0 0,-1 0 0,1 0 0,-1 0 0,0 0 0,0 0 0,1 0 0,-1 1 0,0-1 0,0 0 0,0 1 0,4 45 144,-4-46-144,-8 89 267,4-61-127,0 46 0,-2 40 637,0-33 34,6-81-805,0-1 0,0 1 0,0-1-1,0 1 1,0-1 0,0 1 0,0 0 0,0-1 0,0 1 0,0-1 0,0 1-1,-1-1 1,1 1 0,0-1 0,0 1 0,-1-1 0,1 1 0,0-1-1,0 1 1,-1-1 0,1 1 0,-1-1 0,1 0 0,0 1 0,-1-1 0,1 0-1,-1 1 1,1-1 0,-1 0 0,1 1 0,-1-1 0,1 0 0,-1 0-1,0 1 1,-21-9 286,-18-26-800,33 27 13,1-1 0,1 1 0,-1-1 0,1 0 0,-5-12 0,1-4-103</inkml:trace>
  <inkml:trace contextRef="#ctx0" brushRef="#br0" timeOffset="1">1 216 7338,'20'-15'3312,"-14"19"-919,0 0-2185,2 9-88,-1 1-16,-2 1-24,1-4-88,0-1-504,0-2-1561,-2-8 1417</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41.781"/>
    </inkml:context>
    <inkml:brush xml:id="br0">
      <inkml:brushProperty name="width" value="0.05" units="cm"/>
      <inkml:brushProperty name="height" value="0.05" units="cm"/>
      <inkml:brushProperty name="color" value="#F6630D"/>
    </inkml:brush>
  </inkml:definitions>
  <inkml:trace contextRef="#ctx0" brushRef="#br0">182 0 10410,'-36'24'3963,"-26"28"-4198,43-34 252,13-14-28,0 1 0,1 0 0,0 0 0,0 0 0,0 1-1,0-1 1,1 1 0,0 1 0,0-1 0,0 0 0,-2 9 0,7-13-27,1 1 0,0-1 0,0 1 0,0-1 0,0 0 0,0 0 1,0 0-1,0 0 0,1 0 0,-1 0 0,1 0 0,3 1 0,11 10 51,-14-9-3,0 0 1,0 1 0,-1-1 0,1 1 0,-1-1 0,0 1-1,-1 0 1,1 0 0,-1 0 0,0 0 0,0 0 0,-1 0-1,1 1 1,-1-1 0,0 0 0,-1 0 0,1 0 0,-1 0 0,-2 7-1,-3 14 167,-1 0 0,-17 37 0,14-37-16,2-7-51,5-14-95,0 1 0,1 0 0,0 0 0,0 0 0,0 0 0,0 0 0,1 0 0,0 1 0,1-1 0,-1 12-1,1-18-25,1 0-1,-1 0 0,0 0 1,0 0-1,0 0 0,0 0 1,0 0-1,0 0 0,0 0 0,0 0 1,0 0-1,0 0 0,0 0 1,0 0-1,1-1 0,-1 1 0,0 0 1,0 0-1,0 0 0,0 0 1,0 0-1,0 0 0,0 0 1,0 1-1,0-1 0,0 0 0,1 0 1,-1 0-1,0 0 0,0 0 1,0 0-1,0 0 0,0 0 0,0 0 1,0 0-1,0 0 0,0 0 1,0 0-1,0 0 0,0 0 1,0 0-1,0 0 0,1 0 0,-1 0 1,0 1-1,0-1 0,0 0 1,0 0-1,0 0 0,0 0 0,0 0 1,0 0-1,0 0 0,0 0 1,0 0-1,0 0 0,0 1 0,0-1 1,2-9-621,0-5 289</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42.182"/>
    </inkml:context>
    <inkml:brush xml:id="br0">
      <inkml:brushProperty name="width" value="0.05" units="cm"/>
      <inkml:brushProperty name="height" value="0.05" units="cm"/>
      <inkml:brushProperty name="color" value="#F6630D"/>
    </inkml:brush>
  </inkml:definitions>
  <inkml:trace contextRef="#ctx0" brushRef="#br0">97 1 8842,'4'3'289,"-1"0"0,1 0 0,-1 0 0,0 1 0,-1-1 0,1 1 0,-1 0 0,1 0 0,-1 0 0,0 0 0,2 7 0,-4-9-294,0 1 0,-1 0 0,1-1-1,-1 1 1,1 0 0,-1-1 0,0 1-1,0-1 1,0 0 0,0 1-1,0-1 1,0 0 0,-1 1 0,1-1-1,-1 0 1,0 0 0,1 0 0,-1 0-1,0-1 1,0 1 0,-4 2 0,-38 27 732,34-25-383,0 1 0,1 0 1,0 0-1,-10 10 0,19-17-335,0 0-1,0 0 1,0 0 0,-1 0-1,1 0 1,0 0-1,0 1 1,0-1 0,0 0-1,0 0 1,0 0-1,0 0 1,0 0 0,0 0-1,-1 0 1,1 0-1,0 1 1,0-1 0,0 0-1,0 0 1,0 0-1,0 0 1,0 0 0,0 0-1,0 0 1,0 1-1,0-1 1,0 0 0,0 0-1,0 0 1,0 0 0,0 0-1,0 0 1,0 1-1,0-1 1,0 0 0,0 0-1,0 0 1,0 0-1,1 0 1,-1 0 0,0 0-1,0 1 1,0-1-1,0 0 1,0 0 0,0 0-1,0 0 1,0 0-1,0 0 1,0 0 0,1 0-1,-1 0 1,0 0-1,0 0 1,0 0 0,0 0-1,0 1 1,0-1-1,1 0 1,12-1 198,14-6-40,-6-5-272,0-2 0,36-29 0,-36 29 184,-16 10 442</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42.598"/>
    </inkml:context>
    <inkml:brush xml:id="br0">
      <inkml:brushProperty name="width" value="0.05" units="cm"/>
      <inkml:brushProperty name="height" value="0.05" units="cm"/>
      <inkml:brushProperty name="color" value="#F6630D"/>
    </inkml:brush>
  </inkml:definitions>
  <inkml:trace contextRef="#ctx0" brushRef="#br0">87 1 9234,'0'0'101,"0"0"0,-1 0 0,1-1 0,-1 1 0,1 0 0,0 0 0,-1 0 0,1 0 0,-1 0 0,1 0 0,-1 0-1,1 0 1,-1 0 0,1 0 0,0 1 0,-1-1 0,1 0 0,-1 0 0,1 0 0,0 0 0,-1 1 0,1-1 0,0 0 0,-1 0 0,1 1 0,0-1 0,-1 0 0,1 1 0,0-1 0,-1 0 0,1 1 0,0-1 0,0 0 0,-1 1-1,1-1 1,0 0 0,0 1 0,0-1 0,0 1 0,0-1 0,0 1 0,-1-1 0,1 1 0,-15 32-357,6-12 118,7-16 17,0 0 0,0-1 0,0 2 0,1-1 1,0 0-1,0 0 0,0 0 0,1 1 1,0-1-1,0 0 0,0 0 0,0 1 1,3 8-1,-2 42 751,-38 165 817,34-212-2057,3-19-1378,1-2 1152</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42.928"/>
    </inkml:context>
    <inkml:brush xml:id="br0">
      <inkml:brushProperty name="width" value="0.05" units="cm"/>
      <inkml:brushProperty name="height" value="0.05" units="cm"/>
      <inkml:brushProperty name="color" value="#F6630D"/>
    </inkml:brush>
  </inkml:definitions>
  <inkml:trace contextRef="#ctx0" brushRef="#br0">0 70 8570,'8'-11'3104,"0"6"-2623,3 1-89,0 0-96,-1 0-48,2 0-64,-2-2-32,6 4-96,2-2-16,-2 0-40,-7-2-56,1 0-216,-9 1-152,-3 1-480,11 3 535</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43.291"/>
    </inkml:context>
    <inkml:brush xml:id="br0">
      <inkml:brushProperty name="width" value="0.05" units="cm"/>
      <inkml:brushProperty name="height" value="0.05" units="cm"/>
      <inkml:brushProperty name="color" value="#F6630D"/>
    </inkml:brush>
  </inkml:definitions>
  <inkml:trace contextRef="#ctx0" brushRef="#br0">64 0 7578,'-4'7'361,"1"1"1,0 0-1,0-1 1,1 1-1,0 0 1,0 0 0,1 0-1,0 1 1,0-1-1,1 0 1,0 0-1,1 11 1,0 5-161,-3 18 576,-10 66 1,5-65-463,-1 59 0,4-24-128,1-45-325,1-27-220,1-11-281,0-19-98,-2-9 313</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43.628"/>
    </inkml:context>
    <inkml:brush xml:id="br0">
      <inkml:brushProperty name="width" value="0.05" units="cm"/>
      <inkml:brushProperty name="height" value="0.05" units="cm"/>
      <inkml:brushProperty name="color" value="#F6630D"/>
    </inkml:brush>
  </inkml:definitions>
  <inkml:trace contextRef="#ctx0" brushRef="#br0">52 54 8442,'-48'-19'3104,"44"15"-2375,6 1-465,4 3 48,6-4-32,5 3-8,-8 0-56,0 1-64,33 0-56,0-2-56,-4 0 0,-20 0-40,-8-2-184,-1 0-112,-2 0-432,0 4 632,-3-3-40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43.965"/>
    </inkml:context>
    <inkml:brush xml:id="br0">
      <inkml:brushProperty name="width" value="0.05" units="cm"/>
      <inkml:brushProperty name="height" value="0.05" units="cm"/>
      <inkml:brushProperty name="color" value="#F6630D"/>
    </inkml:brush>
  </inkml:definitions>
  <inkml:trace contextRef="#ctx0" brushRef="#br0">273 4 7282,'-1'0'117,"0"-1"1,1 1 0,-1-1 0,0 1 0,0 0 0,0-1 0,0 1 0,1 0 0,-1 0 0,0 0 0,0 0-1,0-1 1,0 1 0,0 1 0,0-1 0,1 0 0,-1 0 0,0 0 0,0 0 0,0 0 0,0 1-1,1-1 1,-1 0 0,0 1 0,-1 0 0,-10 20 993,4-6-1071,-1 3 167,-5 9 35,-1 1-1,-2-2 0,-25 32 1,24-35-99,0 2 1,-23 43 0,-14 22-170,60-96-1558,4-8 1190</inkml:trace>
  <inkml:trace contextRef="#ctx0" brushRef="#br0" timeOffset="1">220 185 7882,'4'8'2912,"-2"7"-2376,-8-2 9,-2 5-97,1 3-16,-6 1-80,1 3-56,14 6-120,-5-5-64,2-4-72,-6-4-16,-2-5-96,5-2-96,1-5-328,6-4-224,-1-8 456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3.607"/>
    </inkml:context>
    <inkml:brush xml:id="br0">
      <inkml:brushProperty name="width" value="0.05" units="cm"/>
      <inkml:brushProperty name="height" value="0.05" units="cm"/>
      <inkml:brushProperty name="color" value="#E71224"/>
    </inkml:brush>
  </inkml:definitions>
  <inkml:trace contextRef="#ctx0" brushRef="#br0">125 19 5561,'-6'-16'1614,"-1"14"169,-8 24 1051,1 2-2559,-9 19 217,21-36-471,-1 0 0,0 0 0,-1-1 0,0 0 0,0 0 0,0 0 0,0 0 0,-1 0 0,-5 4 0,9-9-54,1-1-1,-1 0 0,1 0 1,0 0-1,-1 0 0,1 1 1,-1-1-1,1 0 1,-1 0-1,1 0 0,-1 0 1,1 0-1,-1 0 0,1 0 1,-1 0-1,1 0 0,-1 0 1,1-1-1,-1 1 0,1 0 1,0 0-1,-1 0 0,1-1 1,-1 1-1,1 0 0,0 0 1,-1-1-1,1 1 1,-1 0-1,1-1 0,0 1 1,-1 0-1,1-1 0,0 1 1,0-1-1,-1 1 0,1 0 1,0-1-1,0 1 0,0-1 1,0 1-1,-1-1 0,1 1 1,0-1-1,0 1 0,0 0 1,0-1-1,0 1 1,0-1-1,0 1 0,0-1 1,0 1-1,0-1 0,1 1 1,-1-1-1,0-8-305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21.072"/>
    </inkml:context>
    <inkml:brush xml:id="br0">
      <inkml:brushProperty name="width" value="0.025" units="cm"/>
      <inkml:brushProperty name="height" value="0.025" units="cm"/>
      <inkml:brushProperty name="color" value="#00A0D7"/>
    </inkml:brush>
  </inkml:definitions>
  <inkml:trace contextRef="#ctx0" brushRef="#br0">11 1 6801,'-5'32'4374,"8"24"-3869,0-20-116,2 67-11,-1-62-343,-3 1-1,-1-1 1,-7 54-1,3-81-155,4-14 111,0 0 0,0 0-1,-1 0 1,1 1 0,0-1 0,0 0 0,0 0-1,0 0 1,0 0 0,-1 0 0,1 0-1,0 0 1,0 0 0,0 0 0,-1 0 0,1 0-1,0 0 1,0 0 0,0 0 0,-1 0-1,1 0 1,0 0 0,0 0 0,0 0 0,0 0-1,-1 0 1,1 0 0,0 0 0,0 0-1,0 0 1,0 0 0,-1 0 0,1 0 0,0-1-1,0 1 1,0 0 0,0 0 0,0 0 0,-1 0-1,1 0 1,0 0 0,0-1 0,0 1-1,0 0 1,0 0 0,0 0 0,0-1 0,0 1-1,0 0 1,-1 0 0,1 0 0,0 0-1,0-1 1,0 1 0,0 0 0,0 0 0,0 0-1,0-1 1,0 1 0,1 0 0,-1 0 0,0 0-1,0 0 1,0-1 0,0 1 0,0 0-1,0 0 1,-3-13-229</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44.329"/>
    </inkml:context>
    <inkml:brush xml:id="br0">
      <inkml:brushProperty name="width" value="0.05" units="cm"/>
      <inkml:brushProperty name="height" value="0.05" units="cm"/>
      <inkml:brushProperty name="color" value="#F6630D"/>
    </inkml:brush>
  </inkml:definitions>
  <inkml:trace contextRef="#ctx0" brushRef="#br0">1 0 6953,'30'4'4209,"-28"-3"-4198,0-1 0,0 1-1,-1 0 1,1 0 0,0 0-1,0 0 1,-1 0 0,1 1-1,0-1 1,-1 1 0,0-1-1,1 1 1,-1-1 0,0 1-1,0 0 1,0-1 0,0 1-1,0 0 1,0 0 0,0 0-1,0 0 1,-1 0 0,1 0-1,-1 0 1,0 0 0,1 0-1,-1 0 1,0 3 0,15 250 1506,-15-255-1492,1 1-1,-1 0 1,0-1-1,0 1 1,0 0-1,0-1 1,0 1-1,0 0 1,0-1-1,0 1 1,0 0-1,0-1 0,0 1 1,-1 0-1,1-1 1,0 1-1,0 0 1,-1-1-1,1 1 1,0-1-1,-1 1 1,1-1-1,0 1 1,-1-1-1,1 1 1,-1-1-1,1 1 0,-1-1 1,1 1-1,-1-1 1,0 0-1,1 1 1,-1-1-1,-1 0-18,1 0-1,-1 0 0,1-1 1,-1 1-1,1 0 0,0-1 1,-1 0-1,1 1 0,0-1 1,-1 0-1,1 1 0,0-1 1,0 0-1,-1-1 0,-4-3-256,0-1-1,1 1 0,0-1 0,0 0 0,-5-7 1,4-3-89</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44.677"/>
    </inkml:context>
    <inkml:brush xml:id="br0">
      <inkml:brushProperty name="width" value="0.05" units="cm"/>
      <inkml:brushProperty name="height" value="0.05" units="cm"/>
      <inkml:brushProperty name="color" value="#F6630D"/>
    </inkml:brush>
  </inkml:definitions>
  <inkml:trace contextRef="#ctx0" brushRef="#br0">6 85 9258,'-6'-44'3265,"12"42"-2793,0-4-176,7 8 16,-3-5-8,2 3-40,0-5-168,-3-2-40,2 6-152,-3-5-136,-3 1-368,0 0-248,-3 3 520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45.018"/>
    </inkml:context>
    <inkml:brush xml:id="br0">
      <inkml:brushProperty name="width" value="0.05" units="cm"/>
      <inkml:brushProperty name="height" value="0.05" units="cm"/>
      <inkml:brushProperty name="color" value="#F6630D"/>
    </inkml:brush>
  </inkml:definitions>
  <inkml:trace contextRef="#ctx0" brushRef="#br0">3 1 8586,'-2'5'3153,"2"-1"-2657,0-4-136,4 6-200,2-4-80,3-2-32,4 1-16,1-5-208,0-4-256,2 6 288</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45.565"/>
    </inkml:context>
    <inkml:brush xml:id="br0">
      <inkml:brushProperty name="width" value="0.05" units="cm"/>
      <inkml:brushProperty name="height" value="0.05" units="cm"/>
      <inkml:brushProperty name="color" value="#F6630D"/>
    </inkml:brush>
  </inkml:definitions>
  <inkml:trace contextRef="#ctx0" brushRef="#br0">1 24 8154,'4'-4'279,"-3"2"-98,1 0-1,0 0 1,-1 0-1,1 1 1,0-1-1,0 1 1,0-1-1,0 1 1,0 0-1,1 0 1,1-2-1,-3 4-146,0 0 0,0-1-1,0 1 1,0 0 0,0-1-1,0 1 1,0 0 0,0 0-1,-1 0 1,1 0 0,0 0-1,-1 0 1,1 0 0,-1 0 0,1 0-1,-1 0 1,1 0 0,-1 0-1,0 0 1,1 1 0,-1-1-1,0 0 1,0 0 0,0 0-1,0 0 1,0 1 0,0 1-1,1 5 59,0 0-1,0 0 0,-1 1 0,0-1 0,0 0 1,-1 0-1,0 1 0,-1-1 0,0 0 1,0 0-1,0 0 0,-1 0 0,0-1 0,-1 1 1,0-1-1,0 0 0,-6 9 0,29-74 321,-11 42-395,0 1 0,1 0-1,16-21 1,-23 33-18,0 0 0,0 0 0,0 1 0,1-1 1,0 0-1,-1 1 0,1-1 0,0 1 0,0 0 0,0 0 0,0 0 0,1 0 0,-1 1 0,0-1 0,1 1 0,-1 0 0,1 0 0,0 0 0,-1 0 0,1 1 0,0 0 1,6-1-1,-8 2 0,0-1 1,-1 0-1,1 1 1,0 0-1,-1-1 1,1 1-1,-1 0 1,1 0-1,-1-1 1,1 1-1,-1 0 1,0 1-1,1-1 1,-1 0-1,0 0 1,0 0-1,0 1 1,0-1-1,0 1 1,0-1-1,0 1 1,1 2-1,-1-1 0,-1 0 0,1 0 0,-1 0 0,1 0 0,-1 0 0,0 1 0,-1-1 0,1 0 0,0 0 0,-1 0-1,-1 5 1,-1 1 10,0 1 0,-1-1 0,-1 0 0,1 0 0,-1 0 0,-11 13 0,12-14 26,3-5 27,1-11-11,3-1-49,2 0 0,-1 0 0,1 0 0,0 1 0,7-9 0,-8 12 1,54-55 37,-57 59-39,-1 0 0,0 1 0,1-1 0,-1 0 0,0 0 0,1 1 0,-1-1 0,1 0 0,-1 0 0,1 1 0,0-1 0,-1 0-1,1 1 1,0-1 0,-1 1 0,1-1 0,0 1 0,0-1 0,-1 1 0,1 0 0,0-1 0,0 1 0,0 0 0,0 0 0,0 0 0,-1-1 0,1 1 0,0 0 0,0 0 0,2 0 0,-2 2 3,0-1 0,0 0 0,0 0 0,0 1-1,0-1 1,0 0 0,-1 1 0,1-1 0,0 1 0,-1-1 0,1 1 0,-1-1 0,0 1 0,1-1 0,-1 3 0,5 66 396,-5-68-353,0-2-47,0 16-22,0 0 0,-1 0 0,-1 0 0,-4 19 937,7-44-378</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45.961"/>
    </inkml:context>
    <inkml:brush xml:id="br0">
      <inkml:brushProperty name="width" value="0.05" units="cm"/>
      <inkml:brushProperty name="height" value="0.05" units="cm"/>
      <inkml:brushProperty name="color" value="#F6630D"/>
    </inkml:brush>
  </inkml:definitions>
  <inkml:trace contextRef="#ctx0" brushRef="#br0">61 1 8194,'-4'62'4801,"-12"38"-2840,0 7-1542,-1 22-572,17-129 148,0 0-25,0 0-1,0 0 1,0 0-1,0 0 1,-1 0-1,1 0 1,0 0-1,0 0 1,0 0-1,0 0 1,0 0-1,0 0 1,-1 0-1,1 0 1,0 0-1,0 0 1,0 0-1,0 0 1,0 0-1,0 0 1,0 0-1,-1 0 1,1 0-1,0 0 1,0 0-1,0 0 0,0 0 1,0 0-1,0 0 1,0 0-1,-1 0 1,1 0-1,0 0 1,0 0-1,0 1 1,0-1-1,0 0 1,0 0-1,0 0 1,0 0-1,0 0 1,0 0-1,0 0 1,0 1-1,0-1 1,0 0-1,0 0 1,0 0-1,0 0 1,0 0-1,0 1 1,-3-12-334</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46.475"/>
    </inkml:context>
    <inkml:brush xml:id="br0">
      <inkml:brushProperty name="width" value="0.05" units="cm"/>
      <inkml:brushProperty name="height" value="0.05" units="cm"/>
      <inkml:brushProperty name="color" value="#F6630D"/>
    </inkml:brush>
  </inkml:definitions>
  <inkml:trace contextRef="#ctx0" brushRef="#br0">3 0 8890,'2'0'181,"0"0"0,1 0 0,-1 0-1,0 0 1,0 1 0,0-1 0,0 0 0,1 1 0,-1 0 0,0-1 0,0 1-1,0 0 1,0 0 0,0 0 0,-1 1 0,1-1 0,0 0 0,0 1 0,-1-1 0,1 1-1,-1-1 1,1 1 0,1 2 0,31 44-85,-33-45-92,1 0 1,0 0 0,-1 0-1,0 1 1,0-1-1,0 1 1,0-1 0,-1 0-1,1 1 1,-1-1-1,0 1 1,0 0 0,0-1-1,0 1 1,-1-1 0,1 1-1,-1-1 1,0 0-1,-2 6 1,-2 0 43,0 1-1,-1-1 1,0 0 0,-1-1-1,-7 8 1,6-7 163,0 1 1,1-1-1,0 1 0,-10 19 1,18-28-193,-1 0 0,0 0 0,0 0-1,1 0 1,-1 0 0,0 0 0,1 0 0,-1-1 0,1 1 0,-1 0 0,1 0 0,-1 0-1,1-1 1,0 1 0,-1 0 0,1 0 0,0-1 0,0 1 0,-1-1 0,1 1 0,0-1 0,0 1-1,0-1 1,0 1 0,0-1 0,0 0 0,0 1 0,0-1 0,0 0 0,1 0 0,34 11 235,-35-11-243,13 3 33,-8-2-27,1 0-1,-1 0 1,0 1 0,0-1 0,0 1 0,0 1-1,0-1 1,-1 1 0,1 0 0,-1 0 0,1 0 0,8 9-1,-14-12-13,0 0-1,0 1 1,0-1 0,0 0-1,-1 0 1,1 0-1,0 0 1,0 1-1,0-1 1,-1 0-1,1 0 1,0 0 0,0 0-1,-1 0 1,1 0-1,0 1 1,0-1-1,-1 0 1,1 0-1,0 0 1,0 0-1,-1 0 1,1 0 0,0 0-1,0 0 1,-1 0-1,1 0 1,0 0-1,0 0 1,-1 0-1,1-1 1,0 1 0,0 0-1,-1 0 1,1 0-1,0 0 1,0 0-1,0 0 1,-1-1-1,1 1 1,0 0-1,0 0 1,0 0 0,0-1-1,-1 1 1,1 0-1,0-1 1,-17-9 1273,16 6 22</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46.848"/>
    </inkml:context>
    <inkml:brush xml:id="br0">
      <inkml:brushProperty name="width" value="0.05" units="cm"/>
      <inkml:brushProperty name="height" value="0.05" units="cm"/>
      <inkml:brushProperty name="color" value="#F6630D"/>
    </inkml:brush>
  </inkml:definitions>
  <inkml:trace contextRef="#ctx0" brushRef="#br0">151 0 7834,'-4'4'399,"1"-1"-1,1 1 1,-1 0 0,0 0 0,1 0 0,0 1 0,0-1 0,0 0 0,-1 6-1,-10 20 23,-14 18 80,2 2 0,-21 61 0,34-82-592,11-23-625,4-9-1195,0-5 1045</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47.248"/>
    </inkml:context>
    <inkml:brush xml:id="br0">
      <inkml:brushProperty name="width" value="0.05" units="cm"/>
      <inkml:brushProperty name="height" value="0.05" units="cm"/>
      <inkml:brushProperty name="color" value="#F6630D"/>
    </inkml:brush>
  </inkml:definitions>
  <inkml:trace contextRef="#ctx0" brushRef="#br0">7 0 7498,'-2'4'526,"1"1"1,0-1-1,0 1 1,0 0 0,1-1-1,-1 1 1,1-1 0,0 1-1,0 0 1,2 7 0,10 82-602,-5-41 442,-6-42-296,0 0-1,0 0 1,1 0 0,1 0-1,0-1 1,8 20 0,-10-29-66,-1-1 0,1 0 0,-1 1 0,0-1 0,1 0 0,-1 1 0,1-1 0,-1 0 0,1 0 0,-1 1 0,1-1 0,-1 0 0,1 0 0,-1 0 0,1 0 0,0 1 0,-1-1 0,1 0 0,-1 0 0,1 0 0,-1 0 0,1 0 0,-1-1 0,1 1 0,0 0 0,-1 0 0,1 0 0,-1 0 0,1-1 0,-1 1 0,1 0 0,-1 0 0,1-1 0,-1 1 0,0 0 0,1-1 0,-1 1 0,1 0 0,-1-1 0,0 1 0,1-1 0,-1 1 0,0-1 0,1 1 0,-1-1 0,0 1 0,0-1 0,19-27 104,1-37-58,15-77-1,-30 119-46,-3 11-13,-4 18-697,-4 9 223,2-10 456</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47.641"/>
    </inkml:context>
    <inkml:brush xml:id="br0">
      <inkml:brushProperty name="width" value="0.05" units="cm"/>
      <inkml:brushProperty name="height" value="0.05" units="cm"/>
      <inkml:brushProperty name="color" value="#F6630D"/>
    </inkml:brush>
  </inkml:definitions>
  <inkml:trace contextRef="#ctx0" brushRef="#br0">118 1 6369,'-12'18'2187,"1"2"-1,-16 36 0,-24 100-1589,47-144-418,-5 23-50,6-22-559,5-17-1580,3-9 1555</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47.991"/>
    </inkml:context>
    <inkml:brush xml:id="br0">
      <inkml:brushProperty name="width" value="0.05" units="cm"/>
      <inkml:brushProperty name="height" value="0.05" units="cm"/>
      <inkml:brushProperty name="color" value="#F6630D"/>
    </inkml:brush>
  </inkml:definitions>
  <inkml:trace contextRef="#ctx0" brushRef="#br0">1 5 6497,'0'0'130,"0"-1"-1,0 1 0,1 0 0,-1-1 0,0 1 0,1 0 0,-1 0 1,0-1-1,1 1 0,-1 0 0,1 0 0,-1-1 0,0 1 1,1 0-1,-1 0 0,1 0 0,-1 0 0,0 0 0,1 0 0,-1 0 1,1 0-1,-1 0 0,1 0 0,-1 0 0,1 0 0,-1 0 1,0 0-1,1 0 0,-1 0 0,1 0 0,-1 0 0,0 1 0,1-1 1,-1 0-1,1 0 0,-1 1 0,1-1 0,5 19 959,-8 26-710,2-30-153,-1 0-1,2 1 1,0-1 0,1 0 0,0 0 0,6 20-1,-2-14-80,-2 1 0,1 24-1,16 133 164,-20-152-2013,-9-30 1689</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21.707"/>
    </inkml:context>
    <inkml:brush xml:id="br0">
      <inkml:brushProperty name="width" value="0.025" units="cm"/>
      <inkml:brushProperty name="height" value="0.025" units="cm"/>
      <inkml:brushProperty name="color" value="#00A0D7"/>
    </inkml:brush>
  </inkml:definitions>
  <inkml:trace contextRef="#ctx0" brushRef="#br0">23 8 8210,'1'-1'126,"-1"1"0,1-1 0,-1 1 0,0-1 0,1 1 0,-1-1-1,1 1 1,-1 0 0,1-1 0,-1 1 0,1 0 0,0-1 0,-1 1 0,1 0 0,-1 0 0,1-1 0,0 1 0,-1 0 0,1 0 0,-1 0 0,1 0 0,0 0 0,-1 0 0,1 0 0,0 0 0,-1 0 0,1 0 0,1 1 0,28 8 337,-28-9-520,-1 1-1,1-1 1,0 1-1,0 0 0,0 0 1,0 0-1,-1 0 1,1 0-1,0 1 0,-1-1 1,1 0-1,-1 1 1,1-1-1,-1 1 0,0-1 1,0 1-1,0 0 1,0-1-1,0 1 1,0 0-1,0 0 0,0 0 1,-1 0-1,1 0 1,0 4-1,-5 2 176,1 0-1,-1 0 1,-1 0-1,1-1 1,-12 14-1,-13 24 458,29-44-553,-1-1-1,1 1 1,0 0 0,0 0-1,-1 0 1,1 0-1,0 0 1,0 0-1,0-1 1,0 1 0,0 0-1,0 0 1,0 0-1,0 0 1,1 0-1,-1 0 1,0-1-1,1 1 1,-1 0 0,0 0-1,1 0 1,-1 0-1,1-1 1,-1 1-1,1 0 1,-1-1 0,1 1-1,0 0 1,27 19 247,-26-19-254,0 0-1,1 0 0,-1 0 0,0 0 0,0 0 0,0 0 0,0 0 1,-1 1-1,1-1 0,0 1 0,0 0 0,-1-1 0,1 1 0,-1 0 0,0 0 1,0 0-1,1 0 0,-1 0 0,0 0 0,-1 0 0,1 1 0,1 2 1,-4 1 17,0-1 1,0 1 0,0 0 0,0-1 0,-1 0 0,0 1 0,0-1 0,-1 0-1,1 0 1,-7 6 0,7-8-100,1 0-1,-1 1 1,0-1 0,-1-1-1,1 1 1,0 0 0,-1-1-1,0 0 1,1 1 0,-1-1-1,0-1 1,0 1-1,0-1 1,0 1 0,-6 0-1,1-4-444,5-5 214</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39:48.327"/>
    </inkml:context>
    <inkml:brush xml:id="br0">
      <inkml:brushProperty name="width" value="0.05" units="cm"/>
      <inkml:brushProperty name="height" value="0.05" units="cm"/>
      <inkml:brushProperty name="color" value="#F6630D"/>
    </inkml:brush>
  </inkml:definitions>
  <inkml:trace contextRef="#ctx0" brushRef="#br0">0 1 9106,'1'1'3193,"4"0"-2817,2 0-48,4-1 24,3 2 8,-2-2-72,7 1-112,0 2-104,-5-1-32,2 2-328,-9 0-336,2 2 400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0:41.015"/>
    </inkml:context>
    <inkml:brush xml:id="br0">
      <inkml:brushProperty name="width" value="0.05" units="cm"/>
      <inkml:brushProperty name="height" value="0.05" units="cm"/>
      <inkml:brushProperty name="color" value="#F6630D"/>
    </inkml:brush>
  </inkml:definitions>
  <inkml:trace contextRef="#ctx0" brushRef="#br0">0 1 7530,'2'130'1880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0:44.702"/>
    </inkml:context>
    <inkml:brush xml:id="br0">
      <inkml:brushProperty name="width" value="0.05" units="cm"/>
      <inkml:brushProperty name="height" value="0.05" units="cm"/>
      <inkml:brushProperty name="color" value="#F6630D"/>
    </inkml:brush>
  </inkml:definitions>
  <inkml:trace contextRef="#ctx0" brushRef="#br0">1 56 8970,'1'2'255,"0"0"0,1 0 0,0 0 1,-1-1-1,1 1 0,0 0 0,0-1 0,0 1 1,0-1-1,0 0 0,0 1 0,0-1 0,1 0 1,-1 0-1,5 1 0,-3-2-188,0 0-1,0 0 1,0-1 0,0 1 0,0-1-1,-1 0 1,1 0 0,0 0 0,6-3-1,41-20 186,28-10 191,-73 31-603,0 1 1,0 0 0,0 0-1,0 1 1,1 0-1,-1 0 1,0 1 0,13 0-1,-20-1-109,0 0 145</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0:45.043"/>
    </inkml:context>
    <inkml:brush xml:id="br0">
      <inkml:brushProperty name="width" value="0.05" units="cm"/>
      <inkml:brushProperty name="height" value="0.05" units="cm"/>
      <inkml:brushProperty name="color" value="#F6630D"/>
    </inkml:brush>
  </inkml:definitions>
  <inkml:trace contextRef="#ctx0" brushRef="#br0">82 1 6289,'1'15'5543,"-6"21"-5203,3-29 271,-22 398 2022,14-133-2644,8-253-27,1 0-150,0 0 0,-7 27 0,5-48-13,2 0 0,-1-1-1,0 1 1,0-1 0,1 1 0,-1-1-1,1 0 1,0 0 0,-2-4 0,-9-30-171</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0:45.380"/>
    </inkml:context>
    <inkml:brush xml:id="br0">
      <inkml:brushProperty name="width" value="0.05" units="cm"/>
      <inkml:brushProperty name="height" value="0.05" units="cm"/>
      <inkml:brushProperty name="color" value="#F6630D"/>
    </inkml:brush>
  </inkml:definitions>
  <inkml:trace contextRef="#ctx0" brushRef="#br0">216 1 7490,'-5'6'3817,"-2"15"-3316,5-11-65,-12 17 157,-1-2-1,-2 0 1,0-1-1,-31 32 1,-32 48-54,69-93-1378,15-28-1388,2 1 1798</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0:45.709"/>
    </inkml:context>
    <inkml:brush xml:id="br0">
      <inkml:brushProperty name="width" value="0.05" units="cm"/>
      <inkml:brushProperty name="height" value="0.05" units="cm"/>
      <inkml:brushProperty name="color" value="#F6630D"/>
    </inkml:brush>
  </inkml:definitions>
  <inkml:trace contextRef="#ctx0" brushRef="#br0">1 0 9122,'6'8'3185,"5"9"-2841,-1 0 128,0 1 120,-1-1 0,0 2-104,-1-3-136,-1-2-208,-1 1-88,-3-6-312,0-1-200,-1-5-360,0-11-424</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0:46.033"/>
    </inkml:context>
    <inkml:brush xml:id="br0">
      <inkml:brushProperty name="width" value="0.05" units="cm"/>
      <inkml:brushProperty name="height" value="0.05" units="cm"/>
      <inkml:brushProperty name="color" value="#F6630D"/>
    </inkml:brush>
  </inkml:definitions>
  <inkml:trace contextRef="#ctx0" brushRef="#br0">0 56 9074,'0'-2'147,"0"0"0,0 1 0,0-1 0,1 0 0,-1 1 0,0-1 0,1 0 0,-1 0 0,1 1 0,-1-1 1,1 1-1,0-1 0,0 0 0,0 1 0,0 0 0,0-1 0,0 1 0,0-1 0,0 1 0,0 0 0,1 0 0,1-2 0,3 1 8,-1-1-1,1 1 1,-1 1-1,1-1 1,11-1 0,-14 2-100,5 0 14,0-1 0,0 1 0,0 1 0,0-1 0,16 2 0,-22 0-59,-1-1 0,1 0-1,0 1 1,0 0 0,-1-1-1,1 1 1,0 0-1,-1 0 1,1 0 0,-1 0-1,1 0 1,-1 0 0,1 0-1,-1 1 1,0-1 0,0 0-1,1 1 1,-1-1-1,0 1 1,0 0 0,-1-1-1,1 1 1,0 0 0,0-1-1,-1 1 1,1 0 0,-1 0-1,0-1 1,1 1-1,-1 0 1,0 2 0,1 10-19,-1-1 0,0 1 0,-1 0 0,0 0 0,-1-1 0,-1 1 0,0-1 1,-1 1-1,-1-1 0,1 0 0,-13 21 0,17-34-13,0 1 33,0-1 1,-1 0-1,1 1 1,0-1-1,0 0 1,0 1 0,0-1-1,0 0 1,0 0-1,-1 1 1,1-1-1,0 0 1,0 0-1,0 1 1,-1-1-1,1 0 1,0 0 0,0 1-1,-1-1 1,1 0-1,0 0 1,-1 0-1,1 0 1,0 1-1,-1-1 1,1 0 0,0 0-1,-1 0 1,1 0-1,0 0 1,-1 0-1,1 0 1,0 0-1,-1 0 1,1 0-1,0 0 1,0 0 0,-1 0-1,1 0 1,0 0-1,-1-1 1,1 1-1,0 0 1,-1 0-1,-3-6 296</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0:46.361"/>
    </inkml:context>
    <inkml:brush xml:id="br0">
      <inkml:brushProperty name="width" value="0.05" units="cm"/>
      <inkml:brushProperty name="height" value="0.05" units="cm"/>
      <inkml:brushProperty name="color" value="#F6630D"/>
    </inkml:brush>
  </inkml:definitions>
  <inkml:trace contextRef="#ctx0" brushRef="#br0">51 14 8330,'-36'-13'4113,"38"14"-3569,10 3 88,-2-1-16,8-1-24,-4-2-136,0 0-240,2-2-72,-4 0-136,1 1-88,-4 0-360,-1 2-208,-2 1-448,0 6 616</inkml:trace>
  <inkml:trace contextRef="#ctx0" brushRef="#br0" timeOffset="1">20 160 7578,'-9'7'3320,"-1"-5"-1231,16-1-1729,6-1 8,1-4 8,7 3 16,0-2-80,-2-1-104,0-2-152,-5 4-32,-4-4-224,0 3-128,-1 0-304,-2-2-136,-3 1 264,-1-4 216</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0:46.829"/>
    </inkml:context>
    <inkml:brush xml:id="br0">
      <inkml:brushProperty name="width" value="0.05" units="cm"/>
      <inkml:brushProperty name="height" value="0.05" units="cm"/>
      <inkml:brushProperty name="color" value="#F6630D"/>
    </inkml:brush>
  </inkml:definitions>
  <inkml:trace contextRef="#ctx0" brushRef="#br0">104 5 7842,'-2'-1'132,"0"1"1,1-1-1,-1 1 0,1-1 1,-1 1-1,0-1 1,1 1-1,-1 0 1,0 0-1,1 0 0,-1 0 1,0 0-1,0 0 1,1 0-1,-1 1 1,0-1-1,1 1 0,-1-1 1,1 1-1,-1-1 1,0 1-1,-2 2 1,3 0 4,0 0 0,0 0 0,0 0 0,0 0 0,0 0 0,1 1 0,-1-1 0,1 0 0,0 0 0,0 7 1,0 2-29,-3 28 410,-2-1 0,-15 61 0,20-100-519,-7 35 79,6-23-42,-1-1 0,-1 1-1,0-1 1,-5 12-1,7-23-34,1 1 0,0-1 0,0 1 0,-1-1-1,1 1 1,0-1 0,0 1 0,-1-1-1,1 1 1,0-1 0,0 1 0,0-1 0,0 1-1,0-1 1,0 1 0,0 0 0,0-1 0,0 1-1,0-1 1,0 1 0,0-1 0,0 1-1,1-1 1,-1 1 0,0-1 0,0 1 0,1-1-1,-1 1 1,0-1 0,1 1 0,-1-1 0,0 1-1,1-1 1,-1 0 0,0 1 0,1-1-1,-1 0 1,1 1 0,-1-1 0,1 0 0,-1 1-1,1-1 1,-1 0 0,1 0 0,-1 0 0,1 0-1,0 1 1,-1-1 0,1 0 0,-1 0-1,1 0 1,-1 0 0,1 0 0,-1 0 0,1 0-1,1-1 1,0 1-1,0 0 1,1 0-1,-1-1 0,0 1 1,1-1-1,-1 0 0,0 0 1,1 0-1,-1 0 0,0 0 0,0 0 1,4-3-1,4-8-2,-1 0-1,0 0 1,-1-1-1,12-23 1,2-5 32,-18 83 1116,-9 64-847,11-120-2404,-1-5 1601</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0:47.174"/>
    </inkml:context>
    <inkml:brush xml:id="br0">
      <inkml:brushProperty name="width" value="0.05" units="cm"/>
      <inkml:brushProperty name="height" value="0.05" units="cm"/>
      <inkml:brushProperty name="color" value="#F6630D"/>
    </inkml:brush>
  </inkml:definitions>
  <inkml:trace contextRef="#ctx0" brushRef="#br0">0 16 9234,'20'-16'3241,"-16"19"-2937,7 2-104,-1-2 24,3-1 8,3-1-16,-3-2-64,2 1-104,1-1-80,-3 1-248,-1 0-80,-4 0-440,-3-1 464</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22.055"/>
    </inkml:context>
    <inkml:brush xml:id="br0">
      <inkml:brushProperty name="width" value="0.025" units="cm"/>
      <inkml:brushProperty name="height" value="0.025" units="cm"/>
      <inkml:brushProperty name="color" value="#00A0D7"/>
    </inkml:brush>
  </inkml:definitions>
  <inkml:trace contextRef="#ctx0" brushRef="#br0">1 12 6377,'0'-1'182,"1"0"0,0 0 0,0 0 0,0 1 0,0-1 0,0 0-1,-1 0 1,1 1 0,1-1 0,-1 1 0,0-1 0,0 1 0,0-1-1,0 1 1,0 0 0,0-1 0,0 1 0,1 0 0,-1 0 0,0 0-1,0 0 1,0 0 0,1 0 0,-1 0 0,0 0 0,0 0 0,0 1-1,0-1 1,1 0 0,-1 1 0,0-1 0,0 1 0,0-1 0,0 1-1,1 1 1,19 5 161,14 4 219,-1 2 0,60 32 1,-36-17-628,-33-23-1827,-17-6 1370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0:47.502"/>
    </inkml:context>
    <inkml:brush xml:id="br0">
      <inkml:brushProperty name="width" value="0.05" units="cm"/>
      <inkml:brushProperty name="height" value="0.05" units="cm"/>
      <inkml:brushProperty name="color" value="#F6630D"/>
    </inkml:brush>
  </inkml:definitions>
  <inkml:trace contextRef="#ctx0" brushRef="#br0">15 1 7530,'-2'3'219,"1"0"-1,-1 0 1,1 0 0,0 1 0,0-1 0,0 0 0,0 1 0,0-1 0,1 1 0,0-1 0,-1 1 0,1 0 0,1-1 0,-1 1 0,0-1 0,1 1-1,0-1 1,0 1 0,0-1 0,2 6 0,-1-3-112,0 0-1,-1 1 1,0-1 0,0 1-1,-1-1 1,0 9-1,-2-3 157,0 0 1,-1 0-1,-7 18 0,10-29-242,-1-1 0,1 1 0,0 0 1,0-1-1,0 1 0,0 0 0,0-1 1,0 1-1,1 0 0,-1-1 0,0 1 1,0 0-1,0-1 0,1 1 0,-1 0 1,0-1-1,1 1 0,-1-1 0,0 1 1,1 0-1,-1-1 0,1 1 0,-1-1 1,1 1-1,-1-1 0,1 0 0,-1 1 1,1-1-1,-1 0 0,1 1 0,0-1 1,-1 0-1,1 1 0,0-1 0,-1 0 1,1 0-1,0 0 0,-1 0 0,1 0 1,0 0-1,-1 0 0,1 0 0,0 0 1,-1 0-1,2 0 0,36-1 314,-17-3-226,-1-1 1,27-8-1,-42 11-300,1 0 1,-1-1-1,1 1 1,-1-1-1,0 0 1,0 0-1,0-1 1,0 0-1,0 1 1,-1-2-1,0 1 1,0 0-1,4-6 1,-4 1-717,-2-1 445</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0:47.846"/>
    </inkml:context>
    <inkml:brush xml:id="br0">
      <inkml:brushProperty name="width" value="0.05" units="cm"/>
      <inkml:brushProperty name="height" value="0.05" units="cm"/>
      <inkml:brushProperty name="color" value="#F6630D"/>
    </inkml:brush>
  </inkml:definitions>
  <inkml:trace contextRef="#ctx0" brushRef="#br0">173 3 8362,'-1'-1'136,"0"1"1,-1 0-1,1-1 1,-1 1 0,1 0-1,-1 0 1,1 0-1,0-1 1,-1 2-1,1-1 1,-1 0-1,1 0 1,-1 0-1,1 1 1,0-1 0,-1 1-1,1-1 1,0 1-1,-1-1 1,-1 3-1,2-2 35,0 1 0,0 0 0,0-1 0,1 1 0,-1 0-1,0 0 1,1 0 0,0 0 0,-1 0 0,1-1 0,0 1 0,0 2-1,-6 31 914,-1-17-784,-1 0 0,-1-1 1,-18 28-1,17-30-250,1 0 1,1 0-1,0 1 0,-11 32 0,1-15-754,13-30-733,11-23 312,4-1 896</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0:48.214"/>
    </inkml:context>
    <inkml:brush xml:id="br0">
      <inkml:brushProperty name="width" value="0.05" units="cm"/>
      <inkml:brushProperty name="height" value="0.05" units="cm"/>
      <inkml:brushProperty name="color" value="#F6630D"/>
    </inkml:brush>
  </inkml:definitions>
  <inkml:trace contextRef="#ctx0" brushRef="#br0">0 0 7009,'8'35'5128,"7"24"-2492,-13-56-2572,-1 1 1,0-1-1,1 0 0,0 0 1,0 0-1,0 0 0,0 0 1,0-1-1,0 1 0,1-1 1,-1 1-1,1-1 0,0 0 1,3 2-1,-4-3-68,0 0 0,0 0 0,0 0-1,0 0 1,0-1 0,1 1 0,-1-1 0,0 0-1,0 0 1,0 1 0,0-1 0,1 0 0,-1-1 0,0 1-1,0 0 1,0-1 0,1 1 0,-1-1 0,0 0 0,0 0-1,0 0 1,0 0 0,0 0 0,-1 0 0,1 0-1,2-2 1,4-5-301,0 1-1,0-1 1,-1 0 0,8-12-1,4-5-816,0 5 657,-6 2 269</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0:48.545"/>
    </inkml:context>
    <inkml:brush xml:id="br0">
      <inkml:brushProperty name="width" value="0.05" units="cm"/>
      <inkml:brushProperty name="height" value="0.05" units="cm"/>
      <inkml:brushProperty name="color" value="#F6630D"/>
    </inkml:brush>
  </inkml:definitions>
  <inkml:trace contextRef="#ctx0" brushRef="#br0">1 87 8954,'31'-7'3385,"-26"4"-2241,7 0-1016,1-3 32,7 0 0,-3-1-16,6-1-16,2 2-88,-4-1-256,3 2-120,-11-3-360,-1 0 88,-5-5 376</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0:48.880"/>
    </inkml:context>
    <inkml:brush xml:id="br0">
      <inkml:brushProperty name="width" value="0.05" units="cm"/>
      <inkml:brushProperty name="height" value="0.05" units="cm"/>
      <inkml:brushProperty name="color" value="#F6630D"/>
    </inkml:brush>
  </inkml:definitions>
  <inkml:trace contextRef="#ctx0" brushRef="#br0">163 1 7602,'10'54'5176,"-8"-43"-4985,1 0 0,-1 0 0,-1 0 1,0 0-1,-1 1 0,-2 21 0,-10 41 331,-2 87 1,1-47-1385,9-133-552,3-1 940</inkml:trace>
  <inkml:trace contextRef="#ctx0" brushRef="#br0" timeOffset="1">165 258 7562,'-1'6'4705,"-13"19"-3496,-34 29 512,-6 9-1000,50-57-750,-16 23 220,20-28-252,-1 0 1,0 0 0,1 0-1,-1-1 1,1 1-1,-1 0 1,0 0-1,0 0 1,1-1-1,-1 1 1,0 0-1,0-1 1,0 1-1,0-1 1,0 1-1,0-1 1,0 0-1,0 1 1,0-1-1,0 0 1,0 0-1,0 1 1,-1-1-1,0-4-852,4-5 401</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0:49.226"/>
    </inkml:context>
    <inkml:brush xml:id="br0">
      <inkml:brushProperty name="width" value="0.05" units="cm"/>
      <inkml:brushProperty name="height" value="0.05" units="cm"/>
      <inkml:brushProperty name="color" value="#F6630D"/>
    </inkml:brush>
  </inkml:definitions>
  <inkml:trace contextRef="#ctx0" brushRef="#br0">0 323 9706,'16'7'3369,"-1"3"-3057,-1 0-48,1 1 112,-6-1 8,0 1-40,-2 3-112,0-1-184,-3 1-120,-2 0-392,0-4-144,-3-4 2496,1-5-1616</inkml:trace>
  <inkml:trace contextRef="#ctx0" brushRef="#br0" timeOffset="1">146 5 8466,'3'-4'3160,"0"5"-2247,0 4-737,1 6 0,-3 2 0,-1 1-48,-1 3-112,-3-1-424,0 2 5265,-3-2-3761</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0:49.564"/>
    </inkml:context>
    <inkml:brush xml:id="br0">
      <inkml:brushProperty name="width" value="0.05" units="cm"/>
      <inkml:brushProperty name="height" value="0.05" units="cm"/>
      <inkml:brushProperty name="color" value="#F6630D"/>
    </inkml:brush>
  </inkml:definitions>
  <inkml:trace contextRef="#ctx0" brushRef="#br0">1 0 6377,'-1'8'2593,"1"1"-1617</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0:50.200"/>
    </inkml:context>
    <inkml:brush xml:id="br0">
      <inkml:brushProperty name="width" value="0.05" units="cm"/>
      <inkml:brushProperty name="height" value="0.05" units="cm"/>
      <inkml:brushProperty name="color" value="#F6630D"/>
    </inkml:brush>
  </inkml:definitions>
  <inkml:trace contextRef="#ctx0" brushRef="#br0">103 1 7442,'-15'43'2596,"15"-41"-2496,0 0-1,0 0 0,0 0 1,0 0-1,1 0 1,-1 0-1,1 0 0,0-1 1,-1 1-1,1 0 1,0 0-1,0-1 0,0 1 1,0 0-1,0-1 1,1 1-1,-1-1 0,0 1 1,1-1-1,-1 0 1,1 0-1,2 2 0,0 1 86,-1-1-204,0 0 0,0 1-1,0 0 1,0 0 0,0 0-1,-1 0 1,0 0 0,0 0-1,0 1 1,0-1 0,1 10-1,-3-12 13,0 0-1,0 0 0,0 0 0,0 0 0,-1 0 0,1 0 0,-1 0 0,0 0 1,1 0-1,-1-1 0,0 1 0,0 0 0,0 0 0,0-1 0,0 1 0,-1 0 1,1-1-1,0 1 0,-1-1 0,1 0 0,-1 1 0,0-1 0,1 0 0,-1 0 0,0 0 1,0 0-1,0 0 0,0-1 0,1 1 0,-5 0 0,-41 30 1184,47-29-1128,1 0-1,-1-1 1,1 1-1,-1 0 0,1-1 1,0 1-1,0-1 0,0 1 1,0-1-1,0 0 1,0 1-1,0-1 0,0 0 1,0 0-1,1 0 0,-1 0 1,0 0-1,3 1 0,3 6 38,1 0-40,19 26 17,-26-33-65,0 0 1,-1 0 0,1-1-1,-1 1 1,1 0 0,-1 0-1,0 0 1,1 0-1,-1 0 1,0 0 0,0 0-1,0 0 1,1 0 0,-1 0-1,0 0 1,0 0-1,0 0 1,-1 0 0,1-1-1,0 1 1,0 0 0,0 0-1,-1 0 1,1 0-1,0 0 1,-1 0 0,1 0-1,-1 0 1,1-1 0,-1 1-1,0 0 1,1 0-1,-1-1 1,-1 2 0,-11 8-25,5-4-1,-1 0 1,1 0 0,-1-1-1,-11 5 1,5-4 63,-22 11 184,37-16-201,1 0 0,-1-1 0,0 1-1,0 0 1,1 0 0,-1 0 0,1-1 0,-1 1 0,1 0 0,-1 0 0,1-1 0,-1 1 0,1 0 0,0-1 0,-1 1 0,1-1-1,0 1 1,0-1 0,-1 1 0,1-1 0,0 0 0,0 1 0,0-1 0,-1 0 0,3 1 0,22 11 366,19 2 755,57 28-1,-67-26-721,1-2 0,1-1 0,37 8-1,-53-17-298,0 0-1,1-2 0,-1 0 1,32-2-1,-37-1-625,-1-2 0,1 1 0,-1-2 0,16-5 0,14-7-1153,2-1 705</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15.569"/>
    </inkml:context>
    <inkml:brush xml:id="br0">
      <inkml:brushProperty name="width" value="0.05" units="cm"/>
      <inkml:brushProperty name="height" value="0.05" units="cm"/>
      <inkml:brushProperty name="color" value="#F6630D"/>
    </inkml:brush>
  </inkml:definitions>
  <inkml:trace contextRef="#ctx0" brushRef="#br0">1 98 7898,'2'-76'2322,"1"58"-1095,2 15-71,7 18-151,-9-11-1251,0 2 136,1 1 1,-1-1 0,1 0 0,-2 1 0,1 0 0,-1-1 0,0 1 0,0 0 0,-1 0 0,0 1 0,0-1-1,-1 0 1,0 0 0,0 0 0,-1 0 0,1 0 0,-2 0 0,1 0 0,-5 14 0,3-15-621</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15.912"/>
    </inkml:context>
    <inkml:brush xml:id="br0">
      <inkml:brushProperty name="width" value="0.05" units="cm"/>
      <inkml:brushProperty name="height" value="0.05" units="cm"/>
      <inkml:brushProperty name="color" value="#F6630D"/>
    </inkml:brush>
  </inkml:definitions>
  <inkml:trace contextRef="#ctx0" brushRef="#br0">1 14 7554,'4'-2'365,"0"0"0,1 0 0,-1 0 0,1 1 0,-1 0 0,1 0 0,0 0 0,-1 0 0,1 1 0,0 0 0,-1 0 0,1 0 0,7 1 0,68 16 103,-56-11 26,-19-5-470,1 1 0,-1 0 1,1 0-1,-1 0 0,0 1 1,1 0-1,-1 0 0,-1 0 1,1 1-1,0-1 0,-1 1 1,5 6-1,-7-8-19,-1 0-1,0 0 1,1-1 0,-1 1-1,0 0 1,0 1 0,-1-1-1,1 0 1,0 0 0,-1 0-1,1 0 1,-1 1 0,0-1-1,1 0 1,-1 0 0,0 1-1,-1-1 1,1 0 0,0 0-1,-1 1 1,1-1-1,-1 0 1,1 0 0,-1 0-1,0 0 1,0 0 0,0 0-1,0 0 1,-1 0 0,1 0-1,0 0 1,-1-1 0,0 1-1,1 0 1,-4 2 0,-106 91-461,29-42-2674,62-42 2248</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22.406"/>
    </inkml:context>
    <inkml:brush xml:id="br0">
      <inkml:brushProperty name="width" value="0.025" units="cm"/>
      <inkml:brushProperty name="height" value="0.025" units="cm"/>
      <inkml:brushProperty name="color" value="#00A0D7"/>
    </inkml:brush>
  </inkml:definitions>
  <inkml:trace contextRef="#ctx0" brushRef="#br0">19 60 9418,'-18'-45'3393,"21"43"-2809,3-2-280,2 4-160,0 1-48,2 0-56,1-1-8,2-1-32,0-1-56,-3-1-200,-2 2-168,-1 0-400,-4-2 504</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16.596"/>
    </inkml:context>
    <inkml:brush xml:id="br0">
      <inkml:brushProperty name="width" value="0.05" units="cm"/>
      <inkml:brushProperty name="height" value="0.05" units="cm"/>
      <inkml:brushProperty name="color" value="#F6630D"/>
    </inkml:brush>
  </inkml:definitions>
  <inkml:trace contextRef="#ctx0" brushRef="#br0">28 76 6945,'-27'-25'2461,"27"25"-2369,0-1-1,0 0 1,1 1-1,-1-1 1,0 0 0,1 1-1,-1-1 1,1 1-1,-1-1 1,1 1 0,-1-1-1,1 1 1,-1-1-1,1 1 1,-1-1 0,1 1-1,0 0 1,-1-1-1,1 1 1,0 0 0,-1 0-1,1-1 1,0 1-1,-1 0 1,2 0 0,26-11 301,-25 10-235,10-4-178,0 0 0,0 1 0,1 0 0,0 1 0,0 0 0,0 1 1,0 1-1,17 0 0,-31 3-137,-1 0 0,0 0 0,0 0 1,0 0-1,0 0 0,-1 0 0,1 0 0,0 0 0,-1-1 0,1 1 1,-1-1-1,-3 3 0,-32 29-1735,18-17 2223,0 2 0,-22 26 0,36-38-64,0 0 0,1 1 0,-1 0 0,2-1 0,-1 2 0,1-1 0,0 0 0,1 1 0,-1-1-1,2 1 1,-3 14 0,4-22-251,1-1 0,-1 1 0,0 0 0,0-1 0,0 1-1,1 0 1,-1-1 0,0 1 0,1 0 0,-1 0 0,0-1 0,1 1 0,-1 0-1,0 0 1,1 0 0,-1-1 0,0 1 0,1 0 0,-1 0 0,1 0-1,-1 0 1,0 0 0,1 0 0,-1 0 0,1 0 0,-1 0 0,0 0-1,1 0 1,-1 0 0,1 0 0,-1 0 0,0 0 0,1 0 0,-1 0-1,1 1 1,-1-1 0,0 0 0,1 0 0,-1 0 0,0 1 0,1-1 0,-1 0-1,0 1 1,1-1 0,-1 0 0,0 0 0,0 1 0,1-1 0,-1 0-1,0 1 1,0-1 0,0 1 0,0-1 0,1 0 0,-1 1 0,0-1-1,0 1 1,0-1 0,0 0 0,0 1 0,0-1 0,0 1 0,0-1-1,0 0 1,0 1 0,0-1 0,0 1 0,0-1 0,-1 1 0,42-37 195,-7 6-134,-28 26-77,-4 2 5,1 0 0,-1 0-1,1 0 1,-1 0 0,1 1-1,0 0 1,0-1 0,0 1-1,5-1 1,-4 11 37,-9 16 3,-8 53-32,12-64-20,0-1-1,-1 1 0,-1 0 1,0-1-1,-1 0 1,0 0-1,-1 0 1,-8 15-1,13-28-3,1 0 1,-1 0-1,0 0 1,0-1-1,1 1 1,-1 0-1,0 0 1,0 0-1,0 0 1,1 1-1,-1-1 1,0 0-1,0 0 1,1 0-1,-1 0 1,0 0-1,0 0 1,1 0-1,-1 0 0,0 0 1,0 0-1,0 1 1,1-1-1,-1 0 1,0 0-1,0 0 1,0 0-1,0 1 1,1-1-1,-1 0 1,0 0-1,0 0 1,0 1-1,0-1 1,0 0-1,0 0 1,0 1-1,0-1 1,0 0-1,0 0 0,0 1 1,0-1-1,0 0 1,0 0-1,0 1 1,0-1-1,0 0 1,0 0-1,0 0 1,0 1-1,0-1 1,0 0-1,0 0 1,0 1-1,0-1 1,0 0-1,-1 0 1,1 0-1,0 1 1,0-1-1,0 0 0,0 0 1,-1 0-1,1 0 1,0 1-1,0-1 1,0 0-1,-1 0 1,2 0-27,0 0 1,0-1-1,0 1 1,0 0-1,0-1 1,0 1-1,0-1 1,0 1-1,0-1 0,0 0 1,0 1-1,0-1 1,-1 0-1,1 1 1,0-1-1,0 0 1,-1 0-1,2-1 1,32-94-1342,-26 68 1370,1 1 0,15-28 0,-12 37 302,-12 18-275,0 0 1,0 0-1,1 0 0,-1-1 0,0 1 1,0 0-1,0 0 0,1 0 0,-1 0 1,0 0-1,0 0 0,0 0 0,1 0 1,-1 0-1,0 0 0,0 0 0,0 0 1,1 0-1,-1 0 0,0 0 0,0 0 0,0 0 1,1 0-1,-1 0 0,0 0 0,0 0 1,0 0-1,1 0 0,-1 1 0,0-1 1,0 0-1,0 0 0,0 0 0,1 0 1,-1 0-1,0 0 0,0 1 0,0-1 1,0 0-1,0 0 0,0 0 0,1 1 1,-1-1-1,5 39 832,-4-20-771,-2 0 0,-4 29 0,4-42-157,0 0 0,0 0 0,-1 0-1,0-1 1,0 1 0,0 0 0,-1-1-1,1 0 1,-1 0 0,-1 1 0,1-2-1,-1 1 1,-7 7 0,2-6-224</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16.955"/>
    </inkml:context>
    <inkml:brush xml:id="br0">
      <inkml:brushProperty name="width" value="0.05" units="cm"/>
      <inkml:brushProperty name="height" value="0.05" units="cm"/>
      <inkml:brushProperty name="color" value="#F6630D"/>
    </inkml:brush>
  </inkml:definitions>
  <inkml:trace contextRef="#ctx0" brushRef="#br0">68 64 8514,'-68'-63'2992,"74"63"-2639,2 0 23,-2 0-48,2 2-48,0 4-64,-1 2-64,-7 5-96,8-3-16,0 3-104,3 2-104,6-4-304,-8 0-224,1-11 399</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17.296"/>
    </inkml:context>
    <inkml:brush xml:id="br0">
      <inkml:brushProperty name="width" value="0.05" units="cm"/>
      <inkml:brushProperty name="height" value="0.05" units="cm"/>
      <inkml:brushProperty name="color" value="#F6630D"/>
    </inkml:brush>
  </inkml:definitions>
  <inkml:trace contextRef="#ctx0" brushRef="#br0">349 0 7890,'1'5'2910,"-9"17"-2454,-1-9-360,-1 0 0,0 0 0,0-1 0,-2 0 1,1-1-1,-1 0 0,-1-1 0,0-1 0,-26 15 0,-48 28-219,60-34 471,-61 29 1,113-45 362,0-2-1,29-2 1,272-28 176,-236 26-788,-95 8-785,-10-1-145,-15-11-1024,23 3 1401</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17.647"/>
    </inkml:context>
    <inkml:brush xml:id="br0">
      <inkml:brushProperty name="width" value="0.05" units="cm"/>
      <inkml:brushProperty name="height" value="0.05" units="cm"/>
      <inkml:brushProperty name="color" value="#F6630D"/>
    </inkml:brush>
  </inkml:definitions>
  <inkml:trace contextRef="#ctx0" brushRef="#br0">1 82 9706,'11'-58'3369,"-11"57"-3089,-1 1-104,10 0-56,-6-3-16,3-1 64,5-2 24,6 3 16,4 1-24,1-2-96,-4 3-8,-3 3-56,-4-2-64,-2 0-216,0 4-168,-7-4-304,-2 5-168,-4 3 576</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17.998"/>
    </inkml:context>
    <inkml:brush xml:id="br0">
      <inkml:brushProperty name="width" value="0.05" units="cm"/>
      <inkml:brushProperty name="height" value="0.05" units="cm"/>
      <inkml:brushProperty name="color" value="#F6630D"/>
    </inkml:brush>
  </inkml:definitions>
  <inkml:trace contextRef="#ctx0" brushRef="#br0">6 16 8378,'0'0'71,"-1"0"1,1 0-1,0 1 0,-1-1 1,1 0-1,0 0 1,0 1-1,-1-1 0,1 0 1,0 0-1,-1 1 1,1-1-1,0 0 0,0 1 1,0-1-1,-1 0 1,1 1-1,0-1 0,0 0 1,0 1-1,0-1 1,0 1-1,0-1 1,0 0-1,0 1 0,0-1 1,0 0-1,0 1 1,0-1-1,0 1 0,0-1 1,0 0-1,0 1 1,0-1-1,0 1 0,0-1 1,0 0-1,1 1 1,-1-1-1,0 0 0,0 1 1,1-1-1,-1 0 1,0 0-1,0 1 0,1-1 1,-1 0-1,0 0 1,1 1-1,-1-1 0,0 0 1,1 0-1,-1 0 1,0 1-1,1-1 0,-1 0 1,0 0-1,1 0 1,-1 0-1,1 0 0,-1 0 1,0 0-1,1 0 1,-1 0-1,1 0 1,-1 0-1,1 0 0,35 6 3,-33-6 133,44 5 43,0-2 0,0-3 0,0-1 1,0-3-1,80-16 0,-111 14-605,-16 6 304,1 0 1,-1 0-1,0 0 1,1 0-1,-1 0 0,0 0 1,1 0-1,-1 0 0,0-1 1,1 1-1,-1 0 0,0 0 1,0 0-1,1 0 0,-1-1 1,0 1-1,0 0 1,1 0-1,-1-1 0,0 1 1,0 0-1,0 0 0,1-1 1,-1 1-1,0 0 0,0-1 1,0 1-1,0 0 0,0 0 1,0-1-1,0 1 1,0 0-1,0-1 0,1 1 1,-1 0-1,0-1 0,-1 1 1,1 0-1,0-1 0,0 1 1,0 0-1,0-1 0,0 1 1,0 0-1,0-1 1,0 1-1,-1-1 0,-6-3-512</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18.327"/>
    </inkml:context>
    <inkml:brush xml:id="br0">
      <inkml:brushProperty name="width" value="0.05" units="cm"/>
      <inkml:brushProperty name="height" value="0.05" units="cm"/>
      <inkml:brushProperty name="color" value="#F6630D"/>
    </inkml:brush>
  </inkml:definitions>
  <inkml:trace contextRef="#ctx0" brushRef="#br0">313 1 7274,'-1'0'124,"-1"1"0,1 0 0,-1 0 1,1 0-1,0 0 0,0 0 0,-1 0 1,1 1-1,0-1 0,0 0 0,0 1 0,0-1 1,0 0-1,0 1 0,1-1 0,-1 1 1,0 0-1,1-1 0,-1 1 0,1-1 1,0 1-1,-1 0 0,1-1 0,0 1 1,0 0-1,0-1 0,0 1 0,0 0 1,1 0-1,-1-1 0,0 1 0,2 2 1,-1 12 105,-1 113 1141,-1-28-791,1-92-473,1 9 196,0 0 0,-2-1 0,-4 29 0,5-45-293,0-1 0,0 0 0,0 1 0,0-1 0,0 1 0,0-1 0,0 1 0,0-1 0,0 1 0,0-1 0,0 0 1,-1 1-1,1-1 0,0 1 0,0-1 0,-1 0 0,1 1 0,0-1 0,-1 0 0,1 1 0,0-1 0,-1 0 0,1 1 0,0-1 0,-1 0 0,1 0 0,-1 1 0,1-1 0,0 0 1,-1 0-1,1 0 0,-1 0 0,-13-9 90,-14-29-298,24 32 105,-14-20-490,-1 1-1,-1 1 1,-24-22-1,9 18 202</inkml:trace>
  <inkml:trace contextRef="#ctx0" brushRef="#br0" timeOffset="1">28 110 7898,'-23'-49'2872,"25"56"-2288,5 5-47,-7 3-57,2 1 24,-2 5-48,-3 1-40,0 2-112,0 3-80,2-3-120,1 0-64,-5-11-32,5 2-120,-1-12-248,2 3-160,8-2 3521,-2-4-2369</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18.675"/>
    </inkml:context>
    <inkml:brush xml:id="br0">
      <inkml:brushProperty name="width" value="0.05" units="cm"/>
      <inkml:brushProperty name="height" value="0.05" units="cm"/>
      <inkml:brushProperty name="color" value="#F6630D"/>
    </inkml:brush>
  </inkml:definitions>
  <inkml:trace contextRef="#ctx0" brushRef="#br0">1 1 8762,'18'9'3089,"2"12"-2569,-3 0-152,-4 5 184,1 5 64,-7-8 24,1 2-96,-2-2-216,-3-7-120,-2 0-264,-4-1-240,-4-6-544,0 2-176</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53.217"/>
    </inkml:context>
    <inkml:brush xml:id="br0">
      <inkml:brushProperty name="width" value="0.05" units="cm"/>
      <inkml:brushProperty name="height" value="0.05" units="cm"/>
      <inkml:brushProperty name="color" value="#F6630D"/>
    </inkml:brush>
  </inkml:definitions>
  <inkml:trace contextRef="#ctx0" brushRef="#br0">105 1 7474,'-14'41'2206,"-14"75"1,-8 33-1611,29-128-490,1 0 1,1 1-1,2-1 0,-3 29 1,8-46-604,-1-14-300,0-1 494</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53.565"/>
    </inkml:context>
    <inkml:brush xml:id="br0">
      <inkml:brushProperty name="width" value="0.05" units="cm"/>
      <inkml:brushProperty name="height" value="0.05" units="cm"/>
      <inkml:brushProperty name="color" value="#F6630D"/>
    </inkml:brush>
  </inkml:definitions>
  <inkml:trace contextRef="#ctx0" brushRef="#br0">0 0 7722,'9'10'2768,"-2"2"-2264,5 4-24,-2-2-23,0-2-81,-1-1-152,0-2-32,1-4-88,-4 1-40,-1-6-16,-3 2-40,-2-2-40,-4-2-112,4 2-344,-2-7-1265</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53.917"/>
    </inkml:context>
    <inkml:brush xml:id="br0">
      <inkml:brushProperty name="width" value="0.05" units="cm"/>
      <inkml:brushProperty name="height" value="0.05" units="cm"/>
      <inkml:brushProperty name="color" value="#F6630D"/>
    </inkml:brush>
  </inkml:definitions>
  <inkml:trace contextRef="#ctx0" brushRef="#br0">59 3 7594,'1'-1'65,"-1"1"0,1 0 1,-1 0-1,1-1 0,-1 1 1,1 0-1,-1 0 0,1 0 1,-1 0-1,1 0 0,-1-1 1,1 1-1,-1 0 0,1 0 1,-1 1-1,1-1 0,0 0 1,-1 0-1,1 0 0,-1 0 1,1 0-1,-1 0 0,1 1 1,-1-1-1,0 0 0,1 0 1,-1 1-1,1-1 0,-1 0 1,1 1-1,-1-1 0,0 1 1,1-1-1,-1 0 0,0 1 1,1-1-1,-1 1 0,0-1 1,0 1-1,1 0 1,3 32 771,-15 46-511,10-77-260,-66 312 879,65-284-2127,1-35 847</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22.770"/>
    </inkml:context>
    <inkml:brush xml:id="br0">
      <inkml:brushProperty name="width" value="0.025" units="cm"/>
      <inkml:brushProperty name="height" value="0.025" units="cm"/>
      <inkml:brushProperty name="color" value="#00A0D7"/>
    </inkml:brush>
  </inkml:definitions>
  <inkml:trace contextRef="#ctx0" brushRef="#br0">94 12 6841,'-8'-12'1690,"4"13"-132,6 24 747,1 8-1771,-4 258 861,-4-256-1303,-2-30-62,-6-18-68,-47-108 353,62 120-240,0-1 0,0 1 1,0 0-1,0 0 0,0 0 1,1 0-1,-1 0 0,0 0 0,1 1 1,-1-1-1,0 1 0,4-1 1,-5 1 9,85-33-2727,-63 25 2085</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54.262"/>
    </inkml:context>
    <inkml:brush xml:id="br0">
      <inkml:brushProperty name="width" value="0.05" units="cm"/>
      <inkml:brushProperty name="height" value="0.05" units="cm"/>
      <inkml:brushProperty name="color" value="#F6630D"/>
    </inkml:brush>
  </inkml:definitions>
  <inkml:trace contextRef="#ctx0" brushRef="#br0">1 1 5961,'43'58'5994,"-26"-34"-5651,2 0 0,0-1 0,1-1 0,37 32 0,-49-50-392,-8-9-222,0-1 525,3 1-167</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54.597"/>
    </inkml:context>
    <inkml:brush xml:id="br0">
      <inkml:brushProperty name="width" value="0.05" units="cm"/>
      <inkml:brushProperty name="height" value="0.05" units="cm"/>
      <inkml:brushProperty name="color" value="#F6630D"/>
    </inkml:brush>
  </inkml:definitions>
  <inkml:trace contextRef="#ctx0" brushRef="#br0">1 89 8690,'0'-23'2968,"14"22"-2727,3 0-33,4-3 16,1 0 0,1-1-56,3 0-16,-6-1-32,-3-2-56,-3 1-8,-6-3-40,2 4-40,-3 3-56,-7-3-248,1 6-120,-5 1-1873,0 2 1625</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54.932"/>
    </inkml:context>
    <inkml:brush xml:id="br0">
      <inkml:brushProperty name="width" value="0.05" units="cm"/>
      <inkml:brushProperty name="height" value="0.05" units="cm"/>
      <inkml:brushProperty name="color" value="#F6630D"/>
    </inkml:brush>
  </inkml:definitions>
  <inkml:trace contextRef="#ctx0" brushRef="#br0">17 1 8034,'-16'54'2696,"21"-48"-2576,0 2-48,-1-1-24,0 0-8,-1-1-144,-1-3-160,0 5-1328,-1-9 1120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55.277"/>
    </inkml:context>
    <inkml:brush xml:id="br0">
      <inkml:brushProperty name="width" value="0.05" units="cm"/>
      <inkml:brushProperty name="height" value="0.05" units="cm"/>
      <inkml:brushProperty name="color" value="#F6630D"/>
    </inkml:brush>
  </inkml:definitions>
  <inkml:trace contextRef="#ctx0" brushRef="#br0">2 74 6649,'4'-6'441,"2"-1"-1,-1 1 0,0 0 1,1 1-1,0-1 0,1 1 0,-1 0 1,1 1-1,14-8 0,-17 10-408,-1 1 0,1-1 0,0 0 0,0 1-1,0 0 1,0 0 0,0 0 0,1 1 0,-1-1 0,0 1 0,0 0-1,0 0 1,1 1 0,-1-1 0,0 1 0,0 0 0,0 0 0,0 0-1,0 0 1,7 4 0,-11-4-30,1 0 0,-1 0 0,0-1 0,0 1 0,0 0-1,0 0 1,0-1 0,0 1 0,-1 0 0,1 0 0,0-1 0,0 1-1,0 0 1,-1-1 0,1 1 0,0 0 0,-1-1 0,1 1 0,-1 0 0,1-1-1,-1 1 1,1-1 0,-1 1 0,1-1 0,-1 1 0,1-1 0,-1 1 0,0-1-1,1 0 1,-1 1 0,-1-1 0,-21 18-28,12-12 88,-1-1 1,0 0-1,0-1 1,0-1-1,0 1 1,-1-2-1,0 0 1,-23 1-1,88-19 830,-17 4-869,32-5-2379,-64 16 1522</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55.617"/>
    </inkml:context>
    <inkml:brush xml:id="br0">
      <inkml:brushProperty name="width" value="0.05" units="cm"/>
      <inkml:brushProperty name="height" value="0.05" units="cm"/>
      <inkml:brushProperty name="color" value="#F6630D"/>
    </inkml:brush>
  </inkml:definitions>
  <inkml:trace contextRef="#ctx0" brushRef="#br0">0 1 7938,'10'77'4645,"-1"-3"-4308,10 94-178,-22-156-451,-11-20-3225,1-5 2265</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55.963"/>
    </inkml:context>
    <inkml:brush xml:id="br0">
      <inkml:brushProperty name="width" value="0.05" units="cm"/>
      <inkml:brushProperty name="height" value="0.05" units="cm"/>
      <inkml:brushProperty name="color" value="#F6630D"/>
    </inkml:brush>
  </inkml:definitions>
  <inkml:trace contextRef="#ctx0" brushRef="#br0">95 1 7017,'-9'10'4728,"-18"40"-3469,12 7-901,14-49-371,-1 1 0,0-1 0,0 0 0,0 0 0,-1 0 0,0 0 0,-1 0 0,0-1 0,0 1 0,-6 6 0,4-11-1163,6-7 783</inkml:trace>
  <inkml:trace contextRef="#ctx0" brushRef="#br0" timeOffset="1">166 9 8250,'10'3'3064,"2"4"-2607,4 2-49,-2 0 32,-5 5-168,1-2-56,-3 2-104,0 3-40,-2-6-48,-3-2-24,1-3-176,-3-4-200,-1-8 2096,1 0-1400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56.316"/>
    </inkml:context>
    <inkml:brush xml:id="br0">
      <inkml:brushProperty name="width" value="0.05" units="cm"/>
      <inkml:brushProperty name="height" value="0.05" units="cm"/>
      <inkml:brushProperty name="color" value="#F6630D"/>
    </inkml:brush>
  </inkml:definitions>
  <inkml:trace contextRef="#ctx0" brushRef="#br0">23 0 8834,'-4'4'3073,"5"9"-2721,2-2 0,-5 9 8,4 1-64,-4-3-136,-2 3-40,0 1-120,0-1-112,0-2-312,1-2-304,1-7 408</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56.730"/>
    </inkml:context>
    <inkml:brush xml:id="br0">
      <inkml:brushProperty name="width" value="0.05" units="cm"/>
      <inkml:brushProperty name="height" value="0.05" units="cm"/>
      <inkml:brushProperty name="color" value="#F6630D"/>
    </inkml:brush>
  </inkml:definitions>
  <inkml:trace contextRef="#ctx0" brushRef="#br0">45 93 7818,'31'-34'2744,"-20"30"-2472,-1-2-48,3 0-112,2 4-40,-1-4-24,-1 0-16,-4-2-80,-3-2-296,-4 0 232</inkml:trace>
  <inkml:trace contextRef="#ctx0" brushRef="#br0" timeOffset="1">145 24 6985,'-34'86'5405,"-6"-4"-3620,-18 42-1997,57-123 150,1 0 35,0-1-1,0 0 0,0 1 0,0-1 0,0 0 0,0 1 0,0-1 1,0 1-1,0-1 0,0 0 0,-1 1 0,1-1 0,0 0 1,0 0-1,0 1 0,-1-1 0,1 0 0,0 1 0,0-1 1,-1 0-1,1 0 0,0 1 0,-1-1 0,1 0 0,0 0 0,0 0 1,-1 0-1,1 1 0,-1-1 0,1 0 0,0 0 0,-1 0 1,0 0-1,-2-7-332</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57.082"/>
    </inkml:context>
    <inkml:brush xml:id="br0">
      <inkml:brushProperty name="width" value="0.05" units="cm"/>
      <inkml:brushProperty name="height" value="0.05" units="cm"/>
      <inkml:brushProperty name="color" value="#F6630D"/>
    </inkml:brush>
  </inkml:definitions>
  <inkml:trace contextRef="#ctx0" brushRef="#br0">1 30 6833,'0'-1'123,"0"0"0,0 0-1,0 0 1,0 0-1,0-1 1,0 1 0,0 0-1,0 0 1,1 0-1,-1 0 1,0 0-1,0 0 1,1 0 0,-1 0-1,1 0 1,-1 0-1,1 0 1,0 0 0,-1 0-1,1 0 1,0 0-1,-1 1 1,1-1 0,0 0-1,0 1 1,0-1-1,0 0 1,0 1-1,0-1 1,0 1 0,0-1-1,0 1 1,2-1-1,1 2 134,1 1 0,-1-1 0,1 1 0,-1 0 0,0 1 0,0-1 0,8 6 0,55 39 569,33 20-385,-118-89-2315,5 9 1487</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57.432"/>
    </inkml:context>
    <inkml:brush xml:id="br0">
      <inkml:brushProperty name="width" value="0.05" units="cm"/>
      <inkml:brushProperty name="height" value="0.05" units="cm"/>
      <inkml:brushProperty name="color" value="#F6630D"/>
    </inkml:brush>
  </inkml:definitions>
  <inkml:trace contextRef="#ctx0" brushRef="#br0">7 69 9194,'-6'1'3161,"6"0"-2889,6 0 40,8-1 24,-5-2 48,8-2 40,6 0-64,-2-5-112,6 1-48,-4-3-160,-1-1-16,-2 3-8,-1 2-88,-8 4-232,0 1-160,-7 2-416,-2 0-216,-4 2 696</inkml:trace>
  <inkml:trace contextRef="#ctx0" brushRef="#br0" timeOffset="1">184 22 7754,'-32'29'2776,"32"-22"-2200,-1 1-248,0 0 33,1 1 7,1 1-16,-1 0-104,3 0-136,-1 2-16,-3-5-128,3 1-96,-2-1-400,-2-3 1736,4-2-1056</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23.111"/>
    </inkml:context>
    <inkml:brush xml:id="br0">
      <inkml:brushProperty name="width" value="0.025" units="cm"/>
      <inkml:brushProperty name="height" value="0.025" units="cm"/>
      <inkml:brushProperty name="color" value="#00A0D7"/>
    </inkml:brush>
  </inkml:definitions>
  <inkml:trace contextRef="#ctx0" brushRef="#br0">4 85 8482,'-4'-30'3080,"6"26"-2399,2 1-361,3 0-40,0 1-32,3 0-56,0-1-80,-1-2-112,0-1-40,-2-2-184,1 2-192,-2 0-288,-1-1 424</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57.763"/>
    </inkml:context>
    <inkml:brush xml:id="br0">
      <inkml:brushProperty name="width" value="0.05" units="cm"/>
      <inkml:brushProperty name="height" value="0.05" units="cm"/>
      <inkml:brushProperty name="color" value="#F6630D"/>
    </inkml:brush>
  </inkml:definitions>
  <inkml:trace contextRef="#ctx0" brushRef="#br0">1 31 8506,'35'-18'2904,"-21"18"-2704,-1 0-47,1 0-17,-1 0-48,-2-1-48,1 0 8,-7-3-72,4 2-144,-9 0-481,-1 0 441</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58.101"/>
    </inkml:context>
    <inkml:brush xml:id="br0">
      <inkml:brushProperty name="width" value="0.05" units="cm"/>
      <inkml:brushProperty name="height" value="0.05" units="cm"/>
      <inkml:brushProperty name="color" value="#F6630D"/>
    </inkml:brush>
  </inkml:definitions>
  <inkml:trace contextRef="#ctx0" brushRef="#br0">0 1 7778,'1'2'2720,"4"3"-2320,3-1-72,-8 3 24,4 2 33,-4 0-65,2 1-72,7 1-128,-5-1-48,0 1-48,-11-3 0,-1-3-64,6-1-72,-2-4-248,4 2-192,0 0 327</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58.443"/>
    </inkml:context>
    <inkml:brush xml:id="br0">
      <inkml:brushProperty name="width" value="0.05" units="cm"/>
      <inkml:brushProperty name="height" value="0.05" units="cm"/>
      <inkml:brushProperty name="color" value="#F6630D"/>
    </inkml:brush>
  </inkml:definitions>
  <inkml:trace contextRef="#ctx0" brushRef="#br0">41 10 8642,'-40'21'2574,"40"-16"-1308,11 0-815,15 2-101,72-8 213,0-4 0,104-20 1,-160 19-416,-39 6-135,4-2 6,1 1-1,0 0 0,-1 0 1,1 1-1,0 0 0,-1 1 1,1-1-1,11 4 0,-28-9-1762,2-1 1320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58.795"/>
    </inkml:context>
    <inkml:brush xml:id="br0">
      <inkml:brushProperty name="width" value="0.05" units="cm"/>
      <inkml:brushProperty name="height" value="0.05" units="cm"/>
      <inkml:brushProperty name="color" value="#F6630D"/>
    </inkml:brush>
  </inkml:definitions>
  <inkml:trace contextRef="#ctx0" brushRef="#br0">224 0 8194,'-3'17'1251,"1"-1"-934,-1-1 0,0 1 0,-1-1 1,-1 0-1,0 0 0,-1 0 1,-1 0-1,0-1 0,-14 20 0,-20 23-261,2 1 0,-38 76 0,80-135 747,-2 0-172</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59.130"/>
    </inkml:context>
    <inkml:brush xml:id="br0">
      <inkml:brushProperty name="width" value="0.05" units="cm"/>
      <inkml:brushProperty name="height" value="0.05" units="cm"/>
      <inkml:brushProperty name="color" value="#F6630D"/>
    </inkml:brush>
  </inkml:definitions>
  <inkml:trace contextRef="#ctx0" brushRef="#br0">47 1 7570,'0'20'812,"-1"-1"0,-1 1 0,-1 0 0,-7 25 0,-2 18-325,11-52-423,-7 44 47,2 1 0,3-1 0,5 87 0,-1-135-304,-3-12 68</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59.464"/>
    </inkml:context>
    <inkml:brush xml:id="br0">
      <inkml:brushProperty name="width" value="0.05" units="cm"/>
      <inkml:brushProperty name="height" value="0.05" units="cm"/>
      <inkml:brushProperty name="color" value="#F6630D"/>
    </inkml:brush>
  </inkml:definitions>
  <inkml:trace contextRef="#ctx0" brushRef="#br0">0 74 8530,'23'-9'2976,"4"2"-2631,3 1-273,2 1-40,-4 0 24,-4 1 0,-3 1 0,-4-1 16,-7-1-8,0-1-56,-4 0-192,-1-2-192,-2 2 199</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1:59.792"/>
    </inkml:context>
    <inkml:brush xml:id="br0">
      <inkml:brushProperty name="width" value="0.05" units="cm"/>
      <inkml:brushProperty name="height" value="0.05" units="cm"/>
      <inkml:brushProperty name="color" value="#F6630D"/>
    </inkml:brush>
  </inkml:definitions>
  <inkml:trace contextRef="#ctx0" brushRef="#br0">23 17 6921,'-13'-16'2439,"16"37"-1244,3 10-777,8 396 1461,-14-401-1888,0-7-66,0 0 1,-1 0-1,-1 0 0,-4 20 0,6-39 56,0 0-1,0 1 1,0-1-1,0 1 1,0-1 0,0 0-1,0 1 1,0-1-1,0 0 1,0 1-1,-1-1 1,1 1-1,0-1 1,0 0-1,0 1 1,0-1-1,-1 0 1,1 1 0,0-1-1,0 0 1,-1 0-1,1 1 1,0-1-1,0 0 1,-1 0-1,1 1 1,0-1-1,-1 0 1,1 0-1,0 0 1,-1 1 0,1-1-1,0 0 1,-1 0-1,1 0 1,0 0-1,-1 0 1,1 0-1,-1 0 1,1 0-1,0 0 1,-1 0-1,1 0 1,0 0 0,-1 0-1,1 0 1,-1 0-1,1 0 1,0 0-1,-1-1 1,1 1-1,0 0 1,-1 0-1,-8-7-348</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00.126"/>
    </inkml:context>
    <inkml:brush xml:id="br0">
      <inkml:brushProperty name="width" value="0.05" units="cm"/>
      <inkml:brushProperty name="height" value="0.05" units="cm"/>
      <inkml:brushProperty name="color" value="#F6630D"/>
    </inkml:brush>
  </inkml:definitions>
  <inkml:trace contextRef="#ctx0" brushRef="#br0">240 1 7234,'-2'7'474,"-1"0"1,0-1 0,0 1 0,-1 0 0,0-1-1,0 0 1,0 0 0,-1 0 0,0-1 0,-7 8 0,-67 52-110,22-19 69,4 0-902,52-45 64,0-5 159</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00.479"/>
    </inkml:context>
    <inkml:brush xml:id="br0">
      <inkml:brushProperty name="width" value="0.05" units="cm"/>
      <inkml:brushProperty name="height" value="0.05" units="cm"/>
      <inkml:brushProperty name="color" value="#F6630D"/>
    </inkml:brush>
  </inkml:definitions>
  <inkml:trace contextRef="#ctx0" brushRef="#br0">71 1 7498,'28'32'4350,"8"31"-2641,-6-9-908,-22-43-753,-4-7-72,-1 0 1,0 0 0,0 0 0,-1 1 0,1-1 0,-1 0 0,0 1 0,0 0 0,2 9 0,-7-15-1959,2 1 1512</inkml:trace>
  <inkml:trace contextRef="#ctx0" brushRef="#br0" timeOffset="1">17 190 9826,'-17'18'3305,"30"-18"-3137,6 0 8,2 0 8,-3-2 16,1 2-72,-1-2-56,0-1-256,-3-2-320,-2-2 312</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49.767"/>
    </inkml:context>
    <inkml:brush xml:id="br0">
      <inkml:brushProperty name="width" value="0.05" units="cm"/>
      <inkml:brushProperty name="height" value="0.05" units="cm"/>
      <inkml:brushProperty name="color" value="#F6630D"/>
    </inkml:brush>
  </inkml:definitions>
  <inkml:trace contextRef="#ctx0" brushRef="#br0">141 3 6913,'0'0'51,"0"0"0,0 0 0,0-1 0,0 1 0,0 0-1,-1 0 1,1 0 0,0 0 0,0 0 0,0 0 0,0-1-1,-1 1 1,1 0 0,0 0 0,0 0 0,0 0-1,-1 0 1,1 0 0,0 0 0,0 0 0,0 0 0,-1 0-1,1 0 1,0 0 0,0 0 0,0 0 0,-1 0 0,1 0-1,0 0 1,0 0 0,0 0 0,-1 0 0,1 1 0,0-1-1,0 0 1,0 0 0,-1 0 0,1 0 0,0 0-1,0 0 1,0 1 0,0-1 0,0 0 0,-1 0 0,1 0-1,0 0 1,0 1 0,0-1 0,0 0 0,0 0 0,0 0-1,0 1 1,0-1 0,0 0 0,0 0 0,0 0-1,0 1 1,0-1 0,0 0 0,0 0 0,0 0 0,0 1-1,-10 15 241,-2 10-139,-65 57-66,43-46 1335,40-40-1400,0 0 0,1 0 0,-1 0-1,0 1 1,1 0 0,9-2 0,-15 5-21,0 0 1,0 0-1,-1 0 1,1 0 0,0 1-1,-1-1 1,1 0-1,-1 0 1,1 0 0,-1 1-1,1-1 1,-1 0-1,0 0 1,0 1-1,1-1 1,-1 0 0,0 1-1,0-1 1,0 0-1,-1 3 1,-8 33 74,7-31-39,0-1 1,0 1 0,1-1-1,0 1 1,0 0 0,0 7 0,2 6 206,-1 0 0,-5 34 0,1-6 35,5-36-289,-1-11 1,0 0 1,0 0-1,0 0 1,0 0 0,0 0-1,0-1 1,0 1-1,0 0 1,1 0-1,-1 0 1,0 0 0,0 0-1,0 0 1,0 0-1,0-1 1,0 1-1,0 0 1,0 0 0,0 0-1,0 0 1,1 0-1,-1 0 1,0 0-1,0 0 1,0 0 0,0 0-1,0 0 1,0 0-1,1 0 1,-1-1-1,0 1 1,0 0 0,0 0-1,0 0 1,0 0-1,1 0 1,-1 0-1,0 1 1,0-1 0,0 0-1,0 0 1,0 0-1,0 0 1,1 0-1,-1 0 1,0 0-1,0 0 1,0 0 0,0 0-1,0 0 1,0 0-1,0 0 1,1 0-1,-1 1 1,0-1 0,0 0-1,0 0 1,0 0-1,0 0 1,0 0-1,0 0 1,0 1 0,0-1-1,0 0 1,0 0-1,0 0 1,0 0-1,7-9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23.436"/>
    </inkml:context>
    <inkml:brush xml:id="br0">
      <inkml:brushProperty name="width" value="0.025" units="cm"/>
      <inkml:brushProperty name="height" value="0.025" units="cm"/>
      <inkml:brushProperty name="color" value="#00A0D7"/>
    </inkml:brush>
  </inkml:definitions>
  <inkml:trace contextRef="#ctx0" brushRef="#br0">26 14 7898,'-17'-14'2856,"16"23"-2384,0 0-16,0 6-87,1 1-41,-1 6-96,1 0-56,0 1-160,0-1-128,-1-3-280,0-1-217,-1-3 337</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0.161"/>
    </inkml:context>
    <inkml:brush xml:id="br0">
      <inkml:brushProperty name="width" value="0.05" units="cm"/>
      <inkml:brushProperty name="height" value="0.05" units="cm"/>
      <inkml:brushProperty name="color" value="#F6630D"/>
    </inkml:brush>
  </inkml:definitions>
  <inkml:trace contextRef="#ctx0" brushRef="#br0">1 71 8002,'7'-6'253,"0"0"-1,0 0 1,1 1 0,0 0 0,0 1 0,0-1 0,1 2 0,-1-1 0,1 1-1,0 0 1,0 1 0,17-2 0,-6-2-148,-15 5-76,0-1-1,0 1 1,0-1-1,1 1 1,-1 1-1,0-1 1,8 1-1,-11 1-8,-1 0-1,0 0 1,1 0-1,-1 0 1,0 0-1,0 1 1,0-1-1,0 0 1,0 1-1,0-1 0,0 0 1,-1 1-1,1-1 1,0 1-1,-1-1 1,1 1-1,-1 0 1,0-1-1,1 1 0,-1 2 1,4 37 319,-4-40-329,0 143 642,3 69 102,-4-197-1005,-4-35-27,1-2 152</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0.496"/>
    </inkml:context>
    <inkml:brush xml:id="br0">
      <inkml:brushProperty name="width" value="0.05" units="cm"/>
      <inkml:brushProperty name="height" value="0.05" units="cm"/>
      <inkml:brushProperty name="color" value="#F6630D"/>
    </inkml:brush>
  </inkml:definitions>
  <inkml:trace contextRef="#ctx0" brushRef="#br0">4 40 8730,'-2'-2'3057,"0"-2"-2745,9 1 88,2-2 0,8 2 0,-2-4-88,-1 0-80,4 5-128,-10-4-56,6 6-32,-4 0-8,-3 1-256,-1 2-256,-1 6 336</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0.828"/>
    </inkml:context>
    <inkml:brush xml:id="br0">
      <inkml:brushProperty name="width" value="0.05" units="cm"/>
      <inkml:brushProperty name="height" value="0.05" units="cm"/>
      <inkml:brushProperty name="color" value="#F6630D"/>
    </inkml:brush>
  </inkml:definitions>
  <inkml:trace contextRef="#ctx0" brushRef="#br0">1 18 9234,'-1'0'3265,"1"-2"-2841,13 0-128,3 2-16,4 1-24,3 2-40,-2-5-96,-1 0-32,-5-1-32,-3-1-96,-2 3-456,0-1-264,-1-1 416</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1.166"/>
    </inkml:context>
    <inkml:brush xml:id="br0">
      <inkml:brushProperty name="width" value="0.05" units="cm"/>
      <inkml:brushProperty name="height" value="0.05" units="cm"/>
      <inkml:brushProperty name="color" value="#F6630D"/>
    </inkml:brush>
  </inkml:definitions>
  <inkml:trace contextRef="#ctx0" brushRef="#br0">70 5 9250,'-2'-4'3217,"2"10"-2921,-4 2-24,5 13 56,-1 7 32,-6-3 24,-3 2-72,-2-3-104,3 2-56,-1-1-88,4 1-8,-2 0-120,3 4-184,2-4-464,0-3-288,0-8 592</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1.491"/>
    </inkml:context>
    <inkml:brush xml:id="br0">
      <inkml:brushProperty name="width" value="0.05" units="cm"/>
      <inkml:brushProperty name="height" value="0.05" units="cm"/>
      <inkml:brushProperty name="color" value="#F6630D"/>
    </inkml:brush>
  </inkml:definitions>
  <inkml:trace contextRef="#ctx0" brushRef="#br0">1 14 8002,'35'-9'3864,"-16"6"-3748,-1 2-1,0 0 1,20 3-1,-37-2-106,0 0 0,0 0 0,-1 1 0,1-1-1,0 1 1,0-1 0,0 0 0,0 1 0,0 0 0,-1-1 0,1 1 0,0 0 0,0-1-1,-1 1 1,1 0 0,-1 0 0,1-1 0,0 1 0,-1 0 0,0 0 0,1 0 0,-1 0-1,1 0 1,-1 0 0,0 0 0,0 0 0,0 0 0,1 1 0,2 37 288,-3-19-161,19 227 1157,-15-163-587,-1-60-580,-2-17-62,0 1-1,0 0 0,-1 0 0,0 0 1,0 0-1,-1 0 0,0 0 1,-4 13-1,5-21-61,0 1 1,-1-1-1,1 1 1,-1-1-1,1 1 1,-1-1-1,1 0 1,-1 1-1,1-1 1,-1 0-1,1 1 1,-1-1-1,0 0 1,1 0-1,-1 0 0,1 1 1,-1-1-1,0 0 1,1 0-1,-1 0 1,1 0-1,-1 0 1,0 0-1,1 0 1,-1 0-1,1-1 1,-1 1-1,0 0 1,1 0-1,-1 0 0,1-1 1,-1 1-1,1 0 1,-1 0-1,1-1 1,-1 1-1,1-1 1,-1 1-1,1 0 1,-1-1-1,1 1 1,-1-1-1,1 1 1,0-1-1,-1 1 0,1-1 1,0 0-1,-22-24-337,-20-29-1176,13 22 912</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1.845"/>
    </inkml:context>
    <inkml:brush xml:id="br0">
      <inkml:brushProperty name="width" value="0.05" units="cm"/>
      <inkml:brushProperty name="height" value="0.05" units="cm"/>
      <inkml:brushProperty name="color" value="#F6630D"/>
    </inkml:brush>
  </inkml:definitions>
  <inkml:trace contextRef="#ctx0" brushRef="#br0">0 252 8850,'4'7'3129,"4"10"-2777,0 1-80,4 6-88,0-1-80,-1-5-104,-3-4-224,6-4 168</inkml:trace>
  <inkml:trace contextRef="#ctx0" brushRef="#br0" timeOffset="1">357 1 9026,'11'7'3297,"-14"8"-2369,2-8-1040,0 0-184,-5 18 304,3 4-128</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2.202"/>
    </inkml:context>
    <inkml:brush xml:id="br0">
      <inkml:brushProperty name="width" value="0.05" units="cm"/>
      <inkml:brushProperty name="height" value="0.05" units="cm"/>
      <inkml:brushProperty name="color" value="#F6630D"/>
    </inkml:brush>
  </inkml:definitions>
  <inkml:trace contextRef="#ctx0" brushRef="#br0">8 23 9234,'36'-2'3772,"47"-13"-4079,-69 13 625,-11 1-315,-1 0-1,0 1 0,1-1 0,-1 1 0,0 0 1,1 0-1,-1 0 0,0 0 0,1 0 1,-1 0-1,0 0 0,1 1 0,-1 0 0,0-1 1,1 1-1,2 1 0,-4 0 0,-1-1 1,1 1-1,0-1 0,-1 1 1,1-1-1,-1 1 1,0-1-1,1 1 0,-1-1 1,0 1-1,0-1 0,0 1 1,0-1-1,0 1 0,-1-1 1,1 1-1,0-1 1,-1 1-1,1-1 0,-1 1 1,1-1-1,-1 1 0,0-1 1,0 0-1,0 1 0,-1 0 1,-8 19 4,-2-1 0,-1-1 0,0 0 0,-1-1 1,-1 0-1,-1-1 0,-33 27 0,11-9-1694,50-44-165,7 0 801</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2.548"/>
    </inkml:context>
    <inkml:brush xml:id="br0">
      <inkml:brushProperty name="width" value="0.05" units="cm"/>
      <inkml:brushProperty name="height" value="0.05" units="cm"/>
      <inkml:brushProperty name="color" value="#F6630D"/>
    </inkml:brush>
  </inkml:definitions>
  <inkml:trace contextRef="#ctx0" brushRef="#br0">16 1 3609,'1'0'185,"-1"0"0,1 0 0,0 0 0,0 1 0,0-1 0,0 0 0,0 0 1,0 1-1,0-1 0,0 1 0,-1-1 0,1 1 0,0-1 0,0 1 0,0-1 0,-1 1 0,1 0 1,0 0-1,-1-1 0,1 1 0,-1 0 0,1 0 0,-1 0 0,1-1 0,-1 1 0,0 0 0,1 0 1,-1 0-1,0 0 0,0 0 0,1 0 0,-1 0 0,0 0 0,0 0 0,0 0 0,0 0 0,0 0 1,-1-1-1,1 3 0,-5 55 378,3-40 33,-4 80 523,5-49-933,-17 97 0,16-142-399,1-9-87,1-15-305,3-8 287</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2.896"/>
    </inkml:context>
    <inkml:brush xml:id="br0">
      <inkml:brushProperty name="width" value="0.05" units="cm"/>
      <inkml:brushProperty name="height" value="0.05" units="cm"/>
      <inkml:brushProperty name="color" value="#F6630D"/>
    </inkml:brush>
  </inkml:definitions>
  <inkml:trace contextRef="#ctx0" brushRef="#br0">0 235 7978,'4'1'2928,"-1"2"-2352,3 3-143,0 5-41,-3-1-56,3 4-96,-1-1-40,0-2-120,-1 1-8,-1-2-64,2-1-80,-2-5-336,-2-12-464</inkml:trace>
  <inkml:trace contextRef="#ctx0" brushRef="#br0" timeOffset="1">104 1 8530,'1'1'3072,"-1"3"-2591,0 3 23,-2 7-64,-1 0 16,0 4-48,2 1-80,-2 2-128,1 5-48,1 6-112,-1-1-16,1 2-160,0-5-168,1-11-344,1-5-248,-2-13 552</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3.249"/>
    </inkml:context>
    <inkml:brush xml:id="br0">
      <inkml:brushProperty name="width" value="0.05" units="cm"/>
      <inkml:brushProperty name="height" value="0.05" units="cm"/>
      <inkml:brushProperty name="color" value="#F6630D"/>
    </inkml:brush>
  </inkml:definitions>
  <inkml:trace contextRef="#ctx0" brushRef="#br0">1 29 6241,'0'-2'328,"1"1"0,0-1 1,0 1-1,0-1 0,0 1 0,0 0 0,0 0 0,1-1 0,-1 1 0,0 0 0,1 0 0,-1 0 0,1 1 0,-1-1 1,2-1-1,32-6 1526,39 8-1801,-58 1 481,-15-1-531,1 0 1,-1 0-1,1 1 0,-1-1 0,1 0 0,-1 1 0,1-1 1,-1 1-1,0-1 0,1 1 0,-1 0 0,0-1 0,1 1 1,-1 0-1,0 0 0,0 0 0,0 0 0,0 0 0,0 0 0,0 0 1,0 1-1,1 0 0,-1 2 10,1-1 0,-1 1 0,0-1 0,0 1 0,0-1-1,0 1 1,-1 0 0,1-1 0,-1 6 0,-1 11 68,0 1 0,-9 36 0,5-31-55,4-18-86,-8 31-942,9-38 969,0 0-1,-1 0 1,1 0 0,-1 0 0,0 0 0,1 0 0,-1 0 0,0 0-1,1 0 1,-1 0 0,0 0 0,0 0 0,0-1 0,0 1 0,0 0-1,0-1 1,0 1 0,0-1 0,0 1 0,0-1 0,0 0 0,0 1-1,0-1 1,0 0 0,-1 0 0,1 1 0,0-1 0,0 0 0,0 0-1,-2-1 1,-9-1-349</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23.786"/>
    </inkml:context>
    <inkml:brush xml:id="br0">
      <inkml:brushProperty name="width" value="0.025" units="cm"/>
      <inkml:brushProperty name="height" value="0.025" units="cm"/>
      <inkml:brushProperty name="color" value="#00A0D7"/>
    </inkml:brush>
  </inkml:definitions>
  <inkml:trace contextRef="#ctx0" brushRef="#br0">32 18 7050,'-22'3'3995,"36"-10"-1974,39-6-1644,-52 13-400,0-1-1,0 1 1,-1 0 0,1 0 0,0 0 0,-1 0 0,1 0-1,0 0 1,-1 0 0,1 1 0,0-1 0,-1 0-1,1 0 1,0 0 0,-1 1 0,1-1 0,0 0-1,-1 1 1,1-1 0,-1 0 0,1 1 0,-1-1-1,1 1 1,-1-1 0,1 1 0,-1-1 0,1 1-1,-1-1 1,0 1 0,1 0 0,-1 0 0,-4 24-184,-26 24 379,27-46-174,-12 22 272,12-19-191,0 0 0,-1 0-1,1-1 1,-2 1 0,1-1 0,-9 9 0,12-14-95,1 0 0,0 0 0,-1 0 0,1 0 0,0 0 0,0 0 0,-1 0 0,1 0 0,0 0 0,-1 0 0,1 0 0,0-1 0,0 1 0,-1 0 0,1 0 0,0 0 0,0 0 0,-1 0 0,1-1 0,0 1 0,0 0 0,-1 0 0,1 0 0,0-1 0,0 1 0,0 0 0,0 0 0,-1 0 1,1-1-1,0 1 0,0 0 0,0-1 0,0 1 0,0 0 0,0 0 0,0-1 0,0 1 0,0 0 0,0-1 0,0 1 0,0 0 0,0 0 0,0-1 0,0 1 0,0 0 0,0-1 0,0 1 0,0 0 0,0 0 0,0-1 0,0 1 0,1 0 0,-1 0 0,0-1 0,0 1 0,0 0 0,1 0 1,2-24-962,-3 23 904,3-16-259</inkml:trace>
  <inkml:trace contextRef="#ctx0" brushRef="#br0" timeOffset="1">18 72 6985,'1'-1'124,"-1"0"0,0 1 0,1-1-1,-1 0 1,1 0 0,-1 1-1,1-1 1,0 0 0,-1 1 0,1-1-1,0 1 1,-1-1 0,1 1-1,0-1 1,-1 1 0,1-1 0,0 1-1,0 0 1,0-1 0,-1 1-1,1 0 1,0 0 0,0 0 0,0 0-1,0-1 1,0 1 0,-1 0-1,1 1 1,0-1 0,1 0 0,20 19 2741,-5-2-2349,-4-5-20,60 49 831,-66-56-1321,0-1-1,0 1 1,0-1 0,0-1 0,1 0-1,-1 0 1,1 0 0,0-1-1,11 2 1,-18-4-73,0 0 1,0 0-1,0 0 0,0 0 0,0 0 1,0 0-1,0-1 0,0 1 0,0 0 0,0-1 1,0 1-1,0-1 0,0 1 0,0-1 1,-1 1-1,1-1 0,0 0 0,0 1 1,0-1-1,-1 0 0,1 0 0,0 1 1,-1-1-1,1 0 0,-1 0 0,1 0 1,-1 0-1,1 0 0,-1 0 0,0 0 0,1 0 1,-1-1-1,5-17-577</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3.580"/>
    </inkml:context>
    <inkml:brush xml:id="br0">
      <inkml:brushProperty name="width" value="0.05" units="cm"/>
      <inkml:brushProperty name="height" value="0.05" units="cm"/>
      <inkml:brushProperty name="color" value="#F6630D"/>
    </inkml:brush>
  </inkml:definitions>
  <inkml:trace contextRef="#ctx0" brushRef="#br0">56 0 7458,'0'3'3610,"1"17"-2929,-34 140 927,12-72-1435,19-46-113,2-33-1005,0-29-2119,0 3 1949</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3.930"/>
    </inkml:context>
    <inkml:brush xml:id="br0">
      <inkml:brushProperty name="width" value="0.05" units="cm"/>
      <inkml:brushProperty name="height" value="0.05" units="cm"/>
      <inkml:brushProperty name="color" value="#F6630D"/>
    </inkml:brush>
  </inkml:definitions>
  <inkml:trace contextRef="#ctx0" brushRef="#br0">0 1 7066,'1'0'121,"0"0"1,-1 0-1,1 0 1,0 0 0,-1 0-1,1 0 1,0 0 0,-1 0-1,1 1 1,0-1 0,-1 0-1,1 0 1,-1 1 0,1-1-1,0 0 1,-1 1 0,1-1-1,-1 0 1,1 1-1,-1-1 1,1 1 0,-1-1-1,1 1 1,-1-1 0,0 1-1,1 0 1,-1-1 0,0 1-1,1-1 1,-1 1 0,0 0-1,0-1 1,1 1 0,-1 0-1,7 32 383,-3-18-56,0-3-338,-1-1 121,1 0 0,0 0 0,1 0 0,12 20 0,-15-29-201,0 1 1,0-1-1,0 0 0,0 1 0,0-1 1,1 0-1,0 0 0,-1-1 0,1 1 1,0 0-1,0-1 0,-1 0 1,1 1-1,0-1 0,1 0 0,-1-1 1,0 1-1,0-1 0,0 1 1,0-1-1,0 0 0,7 0 0,-8-1-38,-1 1 0,1-1-1,-1 1 1,1-1 0,-1 0 0,1 1-1,-1-1 1,1 0 0,-1 0-1,1 0 1,-1 0 0,0 0 0,0-1-1,0 1 1,1 0 0,-1-1-1,0 1 1,-1 0 0,1-1-1,0 1 1,0-1 0,-1 1 0,1-1-1,0 0 1,-1 1 0,0-1-1,1 0 1,-1 1 0,0-1-1,0 0 1,0-1 0,8-25-1027,-1 18 646</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4.278"/>
    </inkml:context>
    <inkml:brush xml:id="br0">
      <inkml:brushProperty name="width" value="0.05" units="cm"/>
      <inkml:brushProperty name="height" value="0.05" units="cm"/>
      <inkml:brushProperty name="color" value="#F6630D"/>
    </inkml:brush>
  </inkml:definitions>
  <inkml:trace contextRef="#ctx0" brushRef="#br0">32 0 7914,'0'7'3136,"-2"1"-1735,1 5-1137,-2 6 24,-2 1 8,0 1-24,2 2-80,2-1-64,0 0-200,-3-7-176,-2-5 312,7-2-160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4.614"/>
    </inkml:context>
    <inkml:brush xml:id="br0">
      <inkml:brushProperty name="width" value="0.05" units="cm"/>
      <inkml:brushProperty name="height" value="0.05" units="cm"/>
      <inkml:brushProperty name="color" value="#F6630D"/>
    </inkml:brush>
  </inkml:definitions>
  <inkml:trace contextRef="#ctx0" brushRef="#br0">1 8 8298,'30'-3'3904,"-26"2"-3758,1 0-1,-1 0 1,1 0 0,0 1-1,0 0 1,-1 0-1,1 0 1,0 0-1,-1 1 1,1 0-1,0 0 1,-1 0 0,1 0-1,8 5 1,-13-5-133,1 1-1,0 0 1,0 0 0,-1 0 0,1 0 0,-1 0-1,0 0 1,1 0 0,-1 0 0,0 0 0,0 0-1,0 0 1,-1 0 0,1 0 0,0 0 0,-1 0-1,1-1 1,-1 1 0,0 0 0,1 0 0,-3 2 0,-17 40-154,18-39-228,-1 1-1,0-1 1,0-1-1,0 1 1,-1 0 0,0-1-1,0 0 1,0 0-1,-5 4 1,-5-1-894</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4.980"/>
    </inkml:context>
    <inkml:brush xml:id="br0">
      <inkml:brushProperty name="width" value="0.05" units="cm"/>
      <inkml:brushProperty name="height" value="0.05" units="cm"/>
      <inkml:brushProperty name="color" value="#F6630D"/>
    </inkml:brush>
  </inkml:definitions>
  <inkml:trace contextRef="#ctx0" brushRef="#br0">1 18 8082,'2'1'324,"0"0"1,0-1 0,0 1 0,1-1-1,-1 1 1,0-1 0,1 0-1,-1 0 1,0 0 0,0 0-1,5-1 1,44-14-367,-36 9 394,-15 7-346,1-1-1,-1 1 1,1 0-1,-1-1 1,0 1-1,1 0 1,-1-1 0,0 1-1,1 0 1,-1 0-1,0-1 1,0 1 0,0 0-1,0 0 1,0-1-1,0 1 1,0 0-1,0 0 1,0-1 0,0 1-1,0 0 1,0 0-1,-1-1 1,1 1 0,-1 1-1,-3 26 116,4-27-115,-7 32 272,2 0 0,1 0 0,1 1 0,4 59 0,-2-34-810,1-65 317</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5.313"/>
    </inkml:context>
    <inkml:brush xml:id="br0">
      <inkml:brushProperty name="width" value="0.05" units="cm"/>
      <inkml:brushProperty name="height" value="0.05" units="cm"/>
      <inkml:brushProperty name="color" value="#F6630D"/>
    </inkml:brush>
  </inkml:definitions>
  <inkml:trace contextRef="#ctx0" brushRef="#br0">1 60 7658,'29'-16'4303,"23"-1"-3474,1-1-671,-51 17-139,-1 0-1,1 0 1,-1 0-1,1 0 1,0 0-1,-1 1 1,1-1-1,0 1 0,-1-1 1,1 1-1,0 0 1,0-1-1,0 1 1,-1 0-1,1 0 1,0 0-1,0 0 1,0 1-1,-1-1 1,1 0-1,0 1 1,0-1-1,-1 1 1,1 0-1,0 0 1,-1-1-1,1 1 1,-1 0-1,1 0 1,-1 1-1,1-1 1,-1 0-1,0 0 1,0 1-1,1-1 1,-1 0-1,0 1 1,0-1-1,0 1 1,-1 0-1,1-1 1,0 1-1,-1 0 1,2 2-1,0 9 58,1 0 1,-2 0-1,0 1 0,0-1 1,-2 15-1,1-1-82,4 21 150,11 58 0,-9-70 26,-2-16-25,-2 2 1,-1-1-1,0 0 0,-4 36 1,3-56-144,0-1-1,0 1 1,0 0 0,0 0 0,0 0 0,0-1 0,0 1 0,0 0 0,0 0-1,0 0 1,0-1 0,-1 1 0,1 0 0,0 0 0,0 0 0,-1-1 0,1 1-1,-1 0 1,1-1 0,-1 1 0,1 0 0,-1-1 0,1 1 0,-1-1 0,1 1-1,-1 0 1,0-1 0,1 0 0,-1 1 0,0-1 0,0 1 0,1-1 0,-1 0-1,0 1 1,0-1 0,1 0 0,-1 0 0,0 0 0,0 0 0,0 0 0,1 0-1,-1 0 1,0 0 0,0 0 0,0 0 0,0 0 0,1 0 0,-1-1 0,0 1 0,0 0-1,1 0 1,-1-1 0,0 1 0,0-1 0,1 1 0,-1-1 0,0 1 0,1-1-1,-1 1 1,1-1 0,-1 1 0,0-2 0,-42-46-439,36 39 177,-45-50-1434,25 30 1217</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5.642"/>
    </inkml:context>
    <inkml:brush xml:id="br0">
      <inkml:brushProperty name="width" value="0.05" units="cm"/>
      <inkml:brushProperty name="height" value="0.05" units="cm"/>
      <inkml:brushProperty name="color" value="#F6630D"/>
    </inkml:brush>
  </inkml:definitions>
  <inkml:trace contextRef="#ctx0" brushRef="#br0">0 23 8786,'1'0'3153,"3"2"-2681,3-6-208,1 4 72,1-9-48,0 3 0,2 6-40,1-5-160,3 8 0,3 1-64,-4-6-40,-5 2-288,-4-5-240,-2 5 336</inkml:trace>
  <inkml:trace contextRef="#ctx0" brushRef="#br0" timeOffset="1">8 108 8026,'0'4'2984,"-7"-4"-2279,14 2-417,3 0-8,0-2-32,12 1-24,-4 1-48,-2-2-120,3-1-24,-2 1-56,-4-1-144,-1 1-352,-4-2 1416,-10-4-800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5.965"/>
    </inkml:context>
    <inkml:brush xml:id="br0">
      <inkml:brushProperty name="width" value="0.05" units="cm"/>
      <inkml:brushProperty name="height" value="0.05" units="cm"/>
      <inkml:brushProperty name="color" value="#F6630D"/>
    </inkml:brush>
  </inkml:definitions>
  <inkml:trace contextRef="#ctx0" brushRef="#br0">23 0 8258,'-6'59'4232,"11"34"-3586,0-15-519,-5-62-116,0 3 11,0 0 1,-1 0 0,-1 0-1,-6 28 1,8-46-37,0-1 1,0 0 0,0 1-1,0-1 1,0 0 0,0 1-1,0-1 1,0 0 0,0 1-1,0-1 1,-1 0 0,1 1-1,0-1 1,0 0-1,0 0 1,-1 1 0,1-1-1,0 0 1,0 0 0,0 1-1,-1-1 1,1 0 0,0 0-1,-1 1 1,1-1-1,0 0 1,0 0 0,-1 0-1,1 0 1,0 0 0,-1 0-1,1 1 1,0-1 0,-1 0-1,1 0 1,0 0 0,-1 0-1,1 0 1,0 0-1,-1 0 1,1 0 0,0 0-1,-1-1 1,1 1 0,0 0-1,-1 0 1,1 0 0,0 0-1,-1 0 1,1 0-1,0-1 1,-1 1 0,1 0-1,0 0 1,-1-1 0,-1-2-223</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6.314"/>
    </inkml:context>
    <inkml:brush xml:id="br0">
      <inkml:brushProperty name="width" value="0.05" units="cm"/>
      <inkml:brushProperty name="height" value="0.05" units="cm"/>
      <inkml:brushProperty name="color" value="#F6630D"/>
    </inkml:brush>
  </inkml:definitions>
  <inkml:trace contextRef="#ctx0" brushRef="#br0">2 11 9234,'-1'0'3225,"1"0"-2817,17 3-272,26 2 16,-27-7 16,0-2-24,0 1-80,-2-1-32,-3 2-24,1 0 0,-5 1-112,0 1-96,-3-1-352,-7 6-545</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6.660"/>
    </inkml:context>
    <inkml:brush xml:id="br0">
      <inkml:brushProperty name="width" value="0.05" units="cm"/>
      <inkml:brushProperty name="height" value="0.05" units="cm"/>
      <inkml:brushProperty name="color" value="#F6630D"/>
    </inkml:brush>
  </inkml:definitions>
  <inkml:trace contextRef="#ctx0" brushRef="#br0">48 0 8146,'-48'25'2888,"55"-23"-2376,1 1-303,0 0-1,1 2 0,-3 1-24,2 0-96,0 2-48,-2 2-80,1-4-136,-1 2-417,-2-5-1759,2 1 1632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24.124"/>
    </inkml:context>
    <inkml:brush xml:id="br0">
      <inkml:brushProperty name="width" value="0.025" units="cm"/>
      <inkml:brushProperty name="height" value="0.025" units="cm"/>
      <inkml:brushProperty name="color" value="#00A0D7"/>
    </inkml:brush>
  </inkml:definitions>
  <inkml:trace contextRef="#ctx0" brushRef="#br0">7 94 8098,'-7'-40'3416,"10"37"-1415,2-1-1513,3 1-112,1-1 56,3 1-32,0 1-80,0-1-144,0-1-80,-1 1-96,-1-1-24,-2 0-320,-2 0-184,-2 0-368,-2-1-256,-3 1 744</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6.996"/>
    </inkml:context>
    <inkml:brush xml:id="br0">
      <inkml:brushProperty name="width" value="0.05" units="cm"/>
      <inkml:brushProperty name="height" value="0.05" units="cm"/>
      <inkml:brushProperty name="color" value="#F6630D"/>
    </inkml:brush>
  </inkml:definitions>
  <inkml:trace contextRef="#ctx0" brushRef="#br0">248 3 7634,'0'-1'113,"1"1"0,-1 0 0,1 0 0,0-1 0,-1 1 0,1 0 0,-1 0 0,1 0 0,0 0 0,-1-1 0,1 1 0,-1 0 0,1 0 1,0 0-1,-1 0 0,1 1 0,0-1 0,-1 0 0,1 0 0,-1 0 0,1 0 0,-1 1 0,1-1 0,0 0 0,-1 0 0,1 1 0,-7 12 739,-24 15-785,-43 20-252,37-22 834,-1-2 0,-42 19 0,76-39 293,14-3-647,14-4-223,17-10 186,58-27-1,-64 24-255,-3 8-74,-28 7-177,0 1-1,-1-1 1,1-1-1,0 1 1,-1-1-1,1 0 1,4-2-1,-5 0-658,-3-1 454</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7.347"/>
    </inkml:context>
    <inkml:brush xml:id="br0">
      <inkml:brushProperty name="width" value="0.05" units="cm"/>
      <inkml:brushProperty name="height" value="0.05" units="cm"/>
      <inkml:brushProperty name="color" value="#F6630D"/>
    </inkml:brush>
  </inkml:definitions>
  <inkml:trace contextRef="#ctx0" brushRef="#br0">42 1 8226,'0'118'1292,"-15"347"2601,7-432-5375,1-31 169,-1-19 98,4 0-112</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7.700"/>
    </inkml:context>
    <inkml:brush xml:id="br0">
      <inkml:brushProperty name="width" value="0.05" units="cm"/>
      <inkml:brushProperty name="height" value="0.05" units="cm"/>
      <inkml:brushProperty name="color" value="#F6630D"/>
    </inkml:brush>
  </inkml:definitions>
  <inkml:trace contextRef="#ctx0" brushRef="#br0">196 1 7994,'-8'8'3272,"-5"17"-2515,2-6-233,2-7-304,-2 0 0,0-1 0,0-1-1,-1 1 1,-25 15 0,-16 14-23,38-21-63,11-12-551,6-8-1562,4-3 1324</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8.045"/>
    </inkml:context>
    <inkml:brush xml:id="br0">
      <inkml:brushProperty name="width" value="0.05" units="cm"/>
      <inkml:brushProperty name="height" value="0.05" units="cm"/>
      <inkml:brushProperty name="color" value="#F6630D"/>
    </inkml:brush>
  </inkml:definitions>
  <inkml:trace contextRef="#ctx0" brushRef="#br0">1 0 8530,'13'21'2242,"54"81"2951,-59-91-5051,1 0 1,1-1-1,0 0 1,0 0-1,1-1 1,17 12-1,-27-21-127,-1 0 0,0 0-1,0 0 1,1 0 0,-1 0-1,0 0 1,1 1 0,-1-1-1,0 0 1,1 0 0,-1 0-1,0 0 1,0 0 0,1 0-1,-1 0 1,0 0 0,1 0-1,-1 0 1,0-1 0,1 1-1,-1 0 1,0 0 0,1 0-1,-1 0 1,0 0 0,0 0-1,1-1 1,-1 1 0,0 0-1,0 0 1,1 0 0,-1-1-1,0 1 1,0 0 0,0 0-1,1-1 1,-1 1 0,0 0-1,0-1 1,0 1 0,0 0-1,0 0 1,0-1-1,1 1 1,-1 0 0,0-1-1,0 1 1,0 0 0,0-1-1,0 1 1,0 0 0,0-1-1,0 1 1,-1 0 0,1-1-1,0 1 1,0 0 0,0 0-1,0-1 1,0 1 0,0 0-1,-1-1 1,1 1 0,0-2 919,0-8 291</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8.516"/>
    </inkml:context>
    <inkml:brush xml:id="br0">
      <inkml:brushProperty name="width" value="0.05" units="cm"/>
      <inkml:brushProperty name="height" value="0.05" units="cm"/>
      <inkml:brushProperty name="color" value="#F6630D"/>
    </inkml:brush>
  </inkml:definitions>
  <inkml:trace contextRef="#ctx0" brushRef="#br0">1 69 9106,'2'-12'3137,"6"5"-2953,4-1 24,5 1 16,3 2-32,4-3-32,2 5-72,4 1-56,-5-2-40,-7 2-352,-5-2-248,-4-3 360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8.862"/>
    </inkml:context>
    <inkml:brush xml:id="br0">
      <inkml:brushProperty name="width" value="0.05" units="cm"/>
      <inkml:brushProperty name="height" value="0.05" units="cm"/>
      <inkml:brushProperty name="color" value="#F6630D"/>
    </inkml:brush>
  </inkml:definitions>
  <inkml:trace contextRef="#ctx0" brushRef="#br0">75 0 7898,'-3'12'2980,"10"17"-3051,-5-18 329,1 20 173,-2 51 0,0-1-42,3-15-77,-5 68-1,0-111-280,-1 0 0,-2 0 0,0 0 0,-2-1 0,0 0 0,-15 34 0,21-54-49,-1-1 0,0 1 0,0 0 0,0-1-1,0 1 1,0-1 0,0 1 0,-1-1 0,1 1 0,-1-1 0,1 0 0,-3 2-1,4-3-9,-1 0-1,1 0 1,-1 0-1,0 0 1,1 0-1,-1 0 1,0 0-1,1 0 1,-1 0-1,1 0 1,-1 0-1,0 0 1,1 0-1,-1-1 0,1 1 1,-1 0-1,1 0 1,-1-1-1,0 1 1,1-1-1,-1 1 1,1 0-1,0-1 1,-1 1-1,1-1 1,-1 1-1,1-1 1,0 1-1,-1-1 1,1 1-1,0-1 1,-1 1-1,1-1 0,0 0 1,0 1-1,0-1 1,-1 1-1,1-2 1,-9-22-322</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9.279"/>
    </inkml:context>
    <inkml:brush xml:id="br0">
      <inkml:brushProperty name="width" value="0.05" units="cm"/>
      <inkml:brushProperty name="height" value="0.05" units="cm"/>
      <inkml:brushProperty name="color" value="#F6630D"/>
    </inkml:brush>
  </inkml:definitions>
  <inkml:trace contextRef="#ctx0" brushRef="#br0">99 1 6793,'-5'7'4714,"-19"32"-3961,5 10-20,-19 78 0,29-93-660,5-11-1067,8-29 688</inkml:trace>
  <inkml:trace contextRef="#ctx0" brushRef="#br0" timeOffset="1">205 20 8802,'4'5'3041,"-1"5"-2817,7 11 56,-6 6 48,0 0-16,-1 1-96,1-4-72,2-6-152,0-2-200,-2-9 1432,-1-7-992</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9.613"/>
    </inkml:context>
    <inkml:brush xml:id="br0">
      <inkml:brushProperty name="width" value="0.05" units="cm"/>
      <inkml:brushProperty name="height" value="0.05" units="cm"/>
      <inkml:brushProperty name="color" value="#F6630D"/>
    </inkml:brush>
  </inkml:definitions>
  <inkml:trace contextRef="#ctx0" brushRef="#br0">1 2 9258,'47'-1'3533,"65"7"-2893,-111-6-616,0 0-24,0 0 1,0 1-1,0-1 0,0 0 1,0 0-1,0 0 1,0 1-1,0-1 0,0 1 1,0-1-1,0 1 1,0-1-1,0 1 0,0-1 1,0 1-1,0 0 1,-1-1-1,1 1 0,0 0 1,-1 0-1,1 0 1,0 0-1,-1 0 0,1-1 1,-1 1-1,1 0 1,0 2-1,-1 0 4,1 0 1,-1 0-1,0 0 1,0 0-1,0 0 0,0 0 1,0 0-1,0 0 0,-2 5 1,-1 4-1,-1-1 0,0 0 0,-1 0 0,-6 11 0,5-11-61,5-8-71,-1 0-1,1 0 1,-1 0-1,0 0 0,0 0 1,0 0-1,0-1 1,-1 1-1,1-1 1,-1 0-1,-3 3 1,-7-1-257</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2:59.980"/>
    </inkml:context>
    <inkml:brush xml:id="br0">
      <inkml:brushProperty name="width" value="0.05" units="cm"/>
      <inkml:brushProperty name="height" value="0.05" units="cm"/>
      <inkml:brushProperty name="color" value="#F6630D"/>
    </inkml:brush>
  </inkml:definitions>
  <inkml:trace contextRef="#ctx0" brushRef="#br0">33 62 7722,'-32'-43'3088,"32"35"-1759,2 4-977,4 2 16,-1-2-48,5 4-72,-2-1-48,3 2-128,4 0-16,-1 1-56,3 4-96,-4-1-368,-2 1-272,-4 0 440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00.312"/>
    </inkml:context>
    <inkml:brush xml:id="br0">
      <inkml:brushProperty name="width" value="0.05" units="cm"/>
      <inkml:brushProperty name="height" value="0.05" units="cm"/>
      <inkml:brushProperty name="color" value="#F6630D"/>
    </inkml:brush>
  </inkml:definitions>
  <inkml:trace contextRef="#ctx0" brushRef="#br0">0 48 8754,'1'0'3017,"7"5"-2865,2-1-64,0-4-24,1 0-24,3-5 0,4-3-24,-2-1-16,1-1-120,1 3-425,-14-5-1559,9 6 1440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24.457"/>
    </inkml:context>
    <inkml:brush xml:id="br0">
      <inkml:brushProperty name="width" value="0.025" units="cm"/>
      <inkml:brushProperty name="height" value="0.025" units="cm"/>
      <inkml:brushProperty name="color" value="#00A0D7"/>
    </inkml:brush>
  </inkml:definitions>
  <inkml:trace contextRef="#ctx0" brushRef="#br0">14 2 7810,'0'-1'82,"-1"1"1,1 0-1,0 0 1,0 0-1,-1 0 1,1 0-1,0 0 1,-1 0 0,1 0-1,0 0 1,0 0-1,-1 0 1,1 0-1,0 0 1,-1 0-1,1 0 1,0 0-1,0 0 1,-1 0-1,1 0 1,0 0 0,-1 0-1,1 0 1,0 0-1,0 1 1,-1-1-1,1 0 1,0 0-1,0 0 1,0 0-1,-1 1 1,1-1-1,0 0 1,0 0 0,0 0-1,0 1 1,-1-1-1,1 0 1,0 0-1,0 1 1,0-1-1,0 1 1,-3 20 1494,7 37-986,-2-41-116,8 177-102,-8-156-4331,-3-58 3255</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00.644"/>
    </inkml:context>
    <inkml:brush xml:id="br0">
      <inkml:brushProperty name="width" value="0.05" units="cm"/>
      <inkml:brushProperty name="height" value="0.05" units="cm"/>
      <inkml:brushProperty name="color" value="#F6630D"/>
    </inkml:brush>
  </inkml:definitions>
  <inkml:trace contextRef="#ctx0" brushRef="#br0">42 3 7482,'-1'-1'98,"0"1"1,0 0-1,0-1 1,0 1-1,0 0 1,0 0 0,0-1-1,0 1 1,0 0-1,0 0 1,0 0 0,0 0-1,0 0 1,0 1-1,1-1 1,-1 0-1,0 0 1,0 1 0,0-1-1,0 0 1,0 1-1,0-1 1,0 1-1,-1 0 1,-1 24 803,3-9-780,-14 243 1845,18-261-1957,0 0-1,0-1 0,0 1 1,0-1-1,-1 0 0,1 0 1,3-5-1,10-11 3,-10 11-4,-1 0-1,1 0 0,1 1 1,-1 0-1,1 0 1,0 1-1,1 0 0,14-8 1,-22 14-2,-1 0 1,1 0-1,0 0 0,-1 0 1,1 0-1,0 0 1,-1 0-1,1 0 0,0 1 1,-1-1-1,1 0 1,-1 0-1,1 1 0,0-1 1,-1 0-1,1 1 1,-1-1-1,1 0 0,-1 1 1,1-1-1,-1 1 0,1-1 1,-1 1-1,0-1 1,1 1-1,-1-1 0,0 1 1,1 0-1,-1-1 1,0 1-1,0-1 0,1 1 1,-1 0-1,0-1 1,0 1-1,0 0 0,0-1 1,0 1-1,0 0 1,0-1-1,0 1 0,0 0 1,0-1-1,0 1 1,-1 0-1,1-1 0,-1 2 1,-5 40 463,4-37-414,-13 55 275</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00.965"/>
    </inkml:context>
    <inkml:brush xml:id="br0">
      <inkml:brushProperty name="width" value="0.05" units="cm"/>
      <inkml:brushProperty name="height" value="0.05" units="cm"/>
      <inkml:brushProperty name="color" value="#F6630D"/>
    </inkml:brush>
  </inkml:definitions>
  <inkml:trace contextRef="#ctx0" brushRef="#br0">1 19 9058,'2'-10'3321,"3"15"-2545,4-1-688,6-1-32,2-2 0,5-3 16,3 0 8,2-2-24,0 1-24,-5 1-16,-7 0-88,-8 2-208,-1 0-184,-8-2-432,-4-2-1529,3 4 1689</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01.296"/>
    </inkml:context>
    <inkml:brush xml:id="br0">
      <inkml:brushProperty name="width" value="0.05" units="cm"/>
      <inkml:brushProperty name="height" value="0.05" units="cm"/>
      <inkml:brushProperty name="color" value="#F6630D"/>
    </inkml:brush>
  </inkml:definitions>
  <inkml:trace contextRef="#ctx0" brushRef="#br0">27 1 6529,'-9'43'4014,"2"-9"-3232,3-13-468,1-1 1,1 1-1,0 0 0,3 30 0,-1-22 22,0-28-322,0 0 1,0-1-1,1 1 0,-1-1 0,0 1 1,0 0-1,0-1 0,1 1 0,-1-1 1,0 1-1,0 0 0,1-1 0,-1 1 1,1-1-1,-1 1 0,0-1 0,1 1 0,-1-1 1,1 0-1,-1 1 0,1-1 0,-1 0 1,1 1-1,0-1 0,-1 0 0,1 1 1,-1-1-1,1 0 0,0 0 0,0 0 1,29 1 190,27-13-18,-44 7-137,1-1-1,-1 0 1,-1 0 0,24-17 0,-31 20-195,0-1-1,-1 0 1,1 0-1,-1 0 0,0 0 1,0 0-1,0-1 1,-1 0-1,1 0 1,-1 0-1,-1 0 1,1 0-1,-1-1 0,4-10 1,-5 2-289</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01.644"/>
    </inkml:context>
    <inkml:brush xml:id="br0">
      <inkml:brushProperty name="width" value="0.05" units="cm"/>
      <inkml:brushProperty name="height" value="0.05" units="cm"/>
      <inkml:brushProperty name="color" value="#F6630D"/>
    </inkml:brush>
  </inkml:definitions>
  <inkml:trace contextRef="#ctx0" brushRef="#br0">207 6 7786,'-1'-1'131,"0"1"1,-1-1-1,1 0 1,0 1-1,-1-1 1,1 1 0,-1-1-1,1 1 1,-1 0-1,1 0 1,-1-1-1,0 1 1,1 0-1,-1 1 1,1-1 0,-1 0-1,1 0 1,-1 1-1,1-1 1,-1 0-1,1 1 1,0 0-1,-1-1 1,-2 3 0,2-1-21,0 0 0,0 1 1,1 0-1,-1-1 1,0 1-1,1 0 1,0 0-1,-1 0 1,1 0-1,0 0 1,0 5-1,-14 39 380,-3 0 0,-1-2 0,-30 54 0,26-54-381,17-29-76,0 0 0,-4 28 1,7-31-552,2-15-872,2-13 925</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01.979"/>
    </inkml:context>
    <inkml:brush xml:id="br0">
      <inkml:brushProperty name="width" value="0.05" units="cm"/>
      <inkml:brushProperty name="height" value="0.05" units="cm"/>
      <inkml:brushProperty name="color" value="#F6630D"/>
    </inkml:brush>
  </inkml:definitions>
  <inkml:trace contextRef="#ctx0" brushRef="#br0">14 1 7210,'-7'66'5257,"5"-58"-5106,0 1 1,1 0-1,0-1 1,1 1-1,-1 0 1,2 0-1,-1-1 1,1 1-1,1 0 1,-1-1-1,2 1 1,4 12-1,-6-17-121,1-1 0,0 0 0,0 1 0,0-1 0,0 0 0,0 0 0,0 0 0,1-1 0,0 1-1,4 3 1,-6-5-27,0-1-1,0 1 1,1-1 0,-1 1-1,0-1 1,0 0-1,0 1 1,0-1-1,0 0 1,1 0-1,-1 0 1,0 0-1,0 0 1,0 0-1,0 0 1,1-1 0,-1 1-1,0 0 1,0-1-1,0 1 1,0-1-1,0 1 1,0-1-1,0 1 1,0-1-1,0 0 1,0 1-1,0-1 1,0 0 0,0 0-1,-1 0 1,1 0-1,0 0 1,-1 0-1,1 0 1,0 0-1,0-1 1,39-59-1155,-33 48 797</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07.996"/>
    </inkml:context>
    <inkml:brush xml:id="br0">
      <inkml:brushProperty name="width" value="0.05" units="cm"/>
      <inkml:brushProperty name="height" value="0.05" units="cm"/>
      <inkml:brushProperty name="color" value="#F6630D"/>
    </inkml:brush>
  </inkml:definitions>
  <inkml:trace contextRef="#ctx0" brushRef="#br0">1 8 12643,'0'-1'-320,"1"0"-120,1-5 199</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08.328"/>
    </inkml:context>
    <inkml:brush xml:id="br0">
      <inkml:brushProperty name="width" value="0.05" units="cm"/>
      <inkml:brushProperty name="height" value="0.05" units="cm"/>
      <inkml:brushProperty name="color" value="#F6630D"/>
    </inkml:brush>
  </inkml:definitions>
  <inkml:trace contextRef="#ctx0" brushRef="#br0">51 1 5929,'-9'16'5500,"11"19"-4885,0-11-26,-7 141 873,-4 45-931,2-105-777,5-96-99,-3-12-206,-4-13-237,0-6 383</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08.679"/>
    </inkml:context>
    <inkml:brush xml:id="br0">
      <inkml:brushProperty name="width" value="0.05" units="cm"/>
      <inkml:brushProperty name="height" value="0.05" units="cm"/>
      <inkml:brushProperty name="color" value="#F6630D"/>
    </inkml:brush>
  </inkml:definitions>
  <inkml:trace contextRef="#ctx0" brushRef="#br0">1 64 5553,'4'-35'2553,"4"32"-489,1-3-1432,3 1 96,8 4-47,2-4-145,3 3-40,3 2-200,-6-2-56,-4 2-144,-3 1-32,-6-2-40,-2 1-96,-1 0-184,-1-2-200,-4 0-784</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09.028"/>
    </inkml:context>
    <inkml:brush xml:id="br0">
      <inkml:brushProperty name="width" value="0.05" units="cm"/>
      <inkml:brushProperty name="height" value="0.05" units="cm"/>
      <inkml:brushProperty name="color" value="#F6630D"/>
    </inkml:brush>
  </inkml:definitions>
  <inkml:trace contextRef="#ctx0" brushRef="#br0">162 1 6417,'-48'48'2689,"41"-40"-1097,5 1-1216,4 7 64,-7 0 17,-4 4 15,-2 3-96,-3-1-152,2-3-64,2 3-112,-6-8 0,4-2-24,3-1-40,3-4-200,4-1-200,1-6 232</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09.383"/>
    </inkml:context>
    <inkml:brush xml:id="br0">
      <inkml:brushProperty name="width" value="0.05" units="cm"/>
      <inkml:brushProperty name="height" value="0.05" units="cm"/>
      <inkml:brushProperty name="color" value="#F6630D"/>
    </inkml:brush>
  </inkml:definitions>
  <inkml:trace contextRef="#ctx0" brushRef="#br0">1 0 8546,'5'12'2968,"2"5"-2591,2 3-41,0 0 32,0-2-8,0-5-96,0-3-96,-3 0-112,-2 1-128,-2-2-272,-2 1-184,0-7 272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3.937"/>
    </inkml:context>
    <inkml:brush xml:id="br0">
      <inkml:brushProperty name="width" value="0.05" units="cm"/>
      <inkml:brushProperty name="height" value="0.05" units="cm"/>
      <inkml:brushProperty name="color" value="#E71224"/>
    </inkml:brush>
  </inkml:definitions>
  <inkml:trace contextRef="#ctx0" brushRef="#br0">1 1 7882,'13'11'2944,"5"4"-2400,-2 1-47,-2 2-137,-1-1-96,-4 0-56,0-2-40,-2-2-104,0-3 0,-1-5-56,-2-2-8,-2-3-16,0 0-88,-2-4-248,1 0-248,0-5 367</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24.806"/>
    </inkml:context>
    <inkml:brush xml:id="br0">
      <inkml:brushProperty name="width" value="0.025" units="cm"/>
      <inkml:brushProperty name="height" value="0.025" units="cm"/>
      <inkml:brushProperty name="color" value="#00A0D7"/>
    </inkml:brush>
  </inkml:definitions>
  <inkml:trace contextRef="#ctx0" brushRef="#br0">98 0 7170,'-5'6'6221,"-11"19"-5681,-4 13 288,12-23-794,0 0 1,-1-1-1,-19 26 1,24-40-883,5-6 188,2-9-132,2 0 366</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09.707"/>
    </inkml:context>
    <inkml:brush xml:id="br0">
      <inkml:brushProperty name="width" value="0.05" units="cm"/>
      <inkml:brushProperty name="height" value="0.05" units="cm"/>
      <inkml:brushProperty name="color" value="#F6630D"/>
    </inkml:brush>
  </inkml:definitions>
  <inkml:trace contextRef="#ctx0" brushRef="#br0">31 12 6113,'-30'-12'2825,"30"21"-681,1 2-2160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10.136"/>
    </inkml:context>
    <inkml:brush xml:id="br0">
      <inkml:brushProperty name="width" value="0.05" units="cm"/>
      <inkml:brushProperty name="height" value="0.05" units="cm"/>
      <inkml:brushProperty name="color" value="#F6630D"/>
    </inkml:brush>
  </inkml:definitions>
  <inkml:trace contextRef="#ctx0" brushRef="#br0">84 1 8722,'0'1'116,"-1"1"0,0 0 0,0 0 0,1 1 0,-1-1 0,1 0 0,-1 0 0,1 0-1,0 0 1,0 0 0,0 0 0,0 1 0,0-1 0,1 0 0,-1 0 0,0 0 0,1 0 0,0 0 0,-1 0 0,1 0 0,0 0 0,0 0 0,0 0 0,1 0 0,-1-1 0,0 1 0,1 0 0,2 2 0,12 18-134,-15-19 12,1-1 0,0 0 0,-1 1 1,1 0-1,-1-1 0,0 1 1,0 0-1,0 0 0,0 0 1,0 0-1,-1 0 0,1 0 0,-1 0 1,0 0-1,0 0 0,0-1 1,0 1-1,-1 0 0,1 0 0,-1 0 1,1 0-1,-2 3 0,-2-1 7,1 0-1,-1-1 0,0 1 0,0-1 1,0 0-1,0 0 0,-1-1 1,1 1-1,-1-1 0,-6 3 1,11-5 30,0-1 0,-1 1 1,1-1-1,0 1 1,1-1-1,-1 1 0,0-1 1,0 1-1,0-1 1,0 1-1,0-1 1,0 1-1,1-1 0,-1 1 1,0-1-1,0 1 1,1-1-1,-1 1 0,0-1 1,1 0-1,-1 1 1,0-1-1,1 0 1,-1 1-1,1-1 0,-1 0 1,0 1-1,1-1 1,-1 0-1,1 0 0,-1 1 1,1-1-1,-1 0 1,1 0-1,-1 0 0,1 0 1,0 0-1,27 14-24,-26-13-6,0 0 0,-1-1 1,1 1-1,-1 0 0,1 0 1,-1 0-1,1 0 0,-1 0 1,0 1-1,1-1 0,-1 0 1,0 0-1,0 1 0,0-1 1,0 1-1,0-1 0,0 1 1,-1-1-1,1 1 0,0 0 0,-1-1 1,1 3-1,-1-2-3,0-1-1,0 1 1,-1-1-1,1 1 1,0-1 0,-1 0-1,1 1 1,-1-1-1,0 0 1,1 1 0,-1-1-1,0 0 1,0 0-1,0 1 1,0-1-1,0 0 1,0 0 0,0 0-1,0 0 1,-1 0-1,1-1 1,0 1 0,0 0-1,-1-1 1,1 1-1,-1 0 1,-1 0-1,-11 4-10,1 0-1,-1-1 1,0-1-1,0 0 1,-28 2-1,105 7 1014,-2 2-1,0 3 1,72 30-1,-82-24-773,-45-19-384,0 0 0,0-1 0,0 0 1,0 0-1,0-1 0,1 0 0,-1 0 0,1 0 0,0-1 0,0 0 1,-1 0-1,1 0 0,0-1 0,0 0 0,0-1 0,0 0 1,-1 0-1,1 0 0,7-3 0,11-7-534</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10.564"/>
    </inkml:context>
    <inkml:brush xml:id="br0">
      <inkml:brushProperty name="width" value="0.05" units="cm"/>
      <inkml:brushProperty name="height" value="0.05" units="cm"/>
      <inkml:brushProperty name="color" value="#F6630D"/>
    </inkml:brush>
  </inkml:definitions>
  <inkml:trace contextRef="#ctx0" brushRef="#br0">0 1 8722,'1'4'3193,"2"2"-2369,3 6-712,0 5-152,1 1-192,3 1 128</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14.549"/>
    </inkml:context>
    <inkml:brush xml:id="br0">
      <inkml:brushProperty name="width" value="0.05" units="cm"/>
      <inkml:brushProperty name="height" value="0.05" units="cm"/>
      <inkml:brushProperty name="color" value="#F6630D"/>
    </inkml:brush>
  </inkml:definitions>
  <inkml:trace contextRef="#ctx0" brushRef="#br0">54 82 8778,'-53'23'3273,"54"-27"-2385,3-1-632,8 0 136,4-1-24,7-2 48,5-2-40,14-4-192,4 0-32,-2 4-96,-6 0-8,-14 5-48,-7 1-64,-5 2-280,0 1-128,-6-1-304,-2 1-128,-5-2 608</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14.874"/>
    </inkml:context>
    <inkml:brush xml:id="br0">
      <inkml:brushProperty name="width" value="0.05" units="cm"/>
      <inkml:brushProperty name="height" value="0.05" units="cm"/>
      <inkml:brushProperty name="color" value="#F6630D"/>
    </inkml:brush>
  </inkml:definitions>
  <inkml:trace contextRef="#ctx0" brushRef="#br0">53 0 8058,'-1'1'210,"0"0"-1,0 0 1,0 0 0,1 0 0,-1 1-1,0-1 1,1 0 0,-1 0 0,1 1 0,0-1-1,-1 0 1,1 0 0,0 1 0,0-1-1,0 0 1,0 1 0,0-1 0,0 0 0,0 1-1,0-1 1,1 2 0,2 34 234,-2-24-374,-1 0 0,0 0 0,-1 0 0,-1 0 0,0 0 0,-1-1 0,0 1 0,-1-1 0,-5 14 0,-11 40-420,17-57-61,1-14 2189,2-3-873</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15.217"/>
    </inkml:context>
    <inkml:brush xml:id="br0">
      <inkml:brushProperty name="width" value="0.05" units="cm"/>
      <inkml:brushProperty name="height" value="0.05" units="cm"/>
      <inkml:brushProperty name="color" value="#F6630D"/>
    </inkml:brush>
  </inkml:definitions>
  <inkml:trace contextRef="#ctx0" brushRef="#br0">16 1 7017,'1'0'110,"-1"0"0,0 0-1,1 0 1,-1 0-1,1 0 1,-1 1-1,0-1 1,1 0-1,-1 0 1,1 0-1,-1 1 1,0-1-1,1 0 1,-1 1-1,0-1 1,0 0-1,1 1 1,-1-1-1,0 0 1,0 1-1,1-1 1,-1 0-1,0 1 1,0-1-1,0 1 1,0-1-1,1 1 1,-1-1-1,0 0 1,0 1-1,0-1 1,0 1-1,0-1 1,0 1-1,0-1 1,0 0-1,0 1 1,-1-1-1,1 1 1,0-1 0,0 1-1,0-1 1,-1 1-1,0 30 123,0-26 83,2 210 685,-2-176-944,-5 47-272,6-86 268,0 1 1,0 0-1,0-1 1,0 1-1,0 0 0,0-1 1,0 1-1,0 0 1,-1-1-1,1 1 1,0 0-1,0-1 0,-1 1 1,1-1-1,0 1 1,-1 0-1,1-1 0,-1 1 1,1-1-1,-1 1 1,1-1-1,-1 0 1,1 1-1,-1-1 0,1 1 1,-1-1-1,1 0 1,-2 1-1,-3-2 664</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15.557"/>
    </inkml:context>
    <inkml:brush xml:id="br0">
      <inkml:brushProperty name="width" value="0.05" units="cm"/>
      <inkml:brushProperty name="height" value="0.05" units="cm"/>
      <inkml:brushProperty name="color" value="#F6630D"/>
    </inkml:brush>
  </inkml:definitions>
  <inkml:trace contextRef="#ctx0" brushRef="#br0">7 4 7850,'-2'-3'2920,"7"4"-2240,4 0-375,-1 0-49,3-1-80,0 0 0,-2-1-128,1 2-104,-3 1-432,-4-1 344</inkml:trace>
  <inkml:trace contextRef="#ctx0" brushRef="#br0" timeOffset="1">39 32 7938,'-38'40'2824,"45"-44"-2424,7 3 40,3 1-47,-4-1-81,3 1-112,-9-9-104,2 6-72,-1 1-8,-2 2-224,-2 2-264,-3 0 288</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15.918"/>
    </inkml:context>
    <inkml:brush xml:id="br0">
      <inkml:brushProperty name="width" value="0.05" units="cm"/>
      <inkml:brushProperty name="height" value="0.05" units="cm"/>
      <inkml:brushProperty name="color" value="#F6630D"/>
    </inkml:brush>
  </inkml:definitions>
  <inkml:trace contextRef="#ctx0" brushRef="#br0">4 68 8450,'-3'0'3056,"3"1"-2543,9 0-113,4-2 64,7-3 0,4-1 24,11-1-152,9-2-72,5-1-104,1-1-40,-8 1-64,-10-1-80,-11 6-328,-4 0-168,-6 4-480,-5 0 584</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16.279"/>
    </inkml:context>
    <inkml:brush xml:id="br0">
      <inkml:brushProperty name="width" value="0.05" units="cm"/>
      <inkml:brushProperty name="height" value="0.05" units="cm"/>
      <inkml:brushProperty name="color" value="#F6630D"/>
    </inkml:brush>
  </inkml:definitions>
  <inkml:trace contextRef="#ctx0" brushRef="#br0">166 0 7674,'0'1'70,"0"-1"0,0 0 0,0 0 0,0 0 1,0 0-1,-1 1 0,1-1 0,0 0 0,0 0 1,0 0-1,0 1 0,0-1 0,0 0 1,0 0-1,0 0 0,0 1 0,0-1 0,0 0 1,0 0-1,0 0 0,0 1 0,0-1 0,0 0 1,0 0-1,0 0 0,0 1 0,0-1 0,0 0 1,0 0-1,0 0 0,0 1 0,1-1 0,-1 0 1,0 0-1,0 0 0,0 0 0,0 1 0,0-1 1,0 0-1,1 0 0,-1 0 0,0 0 0,0 0 1,0 0-1,1 1 0,-1-1 0,0 0 1,0 0-1,0 0 0,1 0 0,-1 0-54,0 0 0,1 0 1,-1 0-1,0 0 0,0 0 0,0 1 0,1-1 0,-1 0 0,0 0 0,0 0 1,1 0-1,-1 1 0,0-1 0,0 0 0,0 0 0,0 0 0,1 1 1,-1-1-1,0 0 0,0 0 0,0 0 0,0 1 0,0-1 0,0 0 0,0 0 1,0 1-1,0-1 0,0 0 0,0 0 0,0 1 0,0-1 0,0 0 0,0 0 1,0 1-1,0-1 0,0 0 0,0 0 0,0 1 0,0-1 0,0 0 1,0 0-1,0 1 0,0-1 0,-1 0 0,1 0 0,0 0 0,0 1 0,0-1 1,0 0-1,-1 0 0,1 0 0,0 0 0,-1 1 0,-112 96 2013,109-93-2017,1 0 1,-1 0-1,1 0 1,0 0-1,0 1 1,0-1-1,-3 9 1,4-9-145,0 0 1,0 1 0,0-1-1,-1 0 1,0-1-1,0 1 1,0 0-1,-4 3 1,6-6-504,5-3 298</inkml:trace>
  <inkml:trace contextRef="#ctx0" brushRef="#br0" timeOffset="1">199 58 8258,'15'-2'2960,"-2"2"-2528,-3 0 9,0-2-65,-1 2-80,1 2-88,-3-2-88,2 2-96,-3 0-72,-3 0-336,1 4-256,-5-2 376</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16.650"/>
    </inkml:context>
    <inkml:brush xml:id="br0">
      <inkml:brushProperty name="width" value="0.05" units="cm"/>
      <inkml:brushProperty name="height" value="0.05" units="cm"/>
      <inkml:brushProperty name="color" value="#F6630D"/>
    </inkml:brush>
  </inkml:definitions>
  <inkml:trace contextRef="#ctx0" brushRef="#br0">1 46 9490,'3'-1'3209,"6"-1"-3065,4 2 0,5-1-16,-1-2 8,2 2-48,1-1-48,-7 0-136,-3 2-128,-4-1-440,-1 1-2073,-2-3 1913</inkml:trace>
  <inkml:trace contextRef="#ctx0" brushRef="#br0" timeOffset="1">111 9 8138,'-28'-8'3008,"28"10"-2287,-1 1-409,1 1 24,0-1-16,0 3-16,2-1-64,-2-1-120,4 2-64,-4-2-40,0-1-72,0 3-224,-4 0-160,-4-3 232</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25.141"/>
    </inkml:context>
    <inkml:brush xml:id="br0">
      <inkml:brushProperty name="width" value="0.025" units="cm"/>
      <inkml:brushProperty name="height" value="0.025" units="cm"/>
      <inkml:brushProperty name="color" value="#00A0D7"/>
    </inkml:brush>
  </inkml:definitions>
  <inkml:trace contextRef="#ctx0" brushRef="#br0">0 234 7410,'44'-4'3272,"-36"15"-1127,2 1-1569,3 4-152,-3-2-48,4 1-64,0 0 24,3-2-48,0-1-32,-3-4-120,-1-2-64,-4-6-168,-3-1-208,-4-6-272,-2-4-128,-1-3-256,-4-3 688,1-3 104</inkml:trace>
  <inkml:trace contextRef="#ctx0" brushRef="#br0" timeOffset="1">158 18 9666,'10'-18'3561,"-4"25"-2921,0 2-184,-1 2-200,0 1-144,-1 0-184,0-1-160,-2-2-536,-1 0-392,2 1 672</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16.973"/>
    </inkml:context>
    <inkml:brush xml:id="br0">
      <inkml:brushProperty name="width" value="0.05" units="cm"/>
      <inkml:brushProperty name="height" value="0.05" units="cm"/>
      <inkml:brushProperty name="color" value="#F6630D"/>
    </inkml:brush>
  </inkml:definitions>
  <inkml:trace contextRef="#ctx0" brushRef="#br0">1 56 7322,'69'-9'8048,"0"-10"-6009,-50 12-2150,0 2-1,1 0 0,-1 1 1,1 1-1,39-1 1,-40 11-468,-19-7 540,0 0-1,-1 0 0,1 0 1,0 0-1,0 0 1,0 0-1,0 0 0,-1 0 1,1 1-1,0-1 0,0 0 1,0 0-1,0 0 1,-1 0-1,1 1 0,0-1 1,0 0-1,0 0 1,0 0-1,0 1 0,0-1 1,0 0-1,0 0 0,0 1 1,0-1-1,0 0 1,0 0-1,0 0 0,0 1 1,0-1-1,0 0 0,0 0 1,0 0-1,0 1 1,0-1-1,0 0 0,0 0 1,0 1-1,0-1 1,0 0-1,0 0 0,1 0 1,-1 0-1,0 1 0,0-1 1,0 0-1,0 0 1,0 0-1,1 0 0,-1 1 1,0-1-1,0 0 1,0 0-1,1 0 0,-1 0 1,0 0-1,0 0 0,0 0 1,1 0-1,-1 0 1,0 0-1,0 0 0,0 0 1,1 0-1,-1 0 0,0 0 1,-5 0 350,-2-4-150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17.300"/>
    </inkml:context>
    <inkml:brush xml:id="br0">
      <inkml:brushProperty name="width" value="0.05" units="cm"/>
      <inkml:brushProperty name="height" value="0.05" units="cm"/>
      <inkml:brushProperty name="color" value="#F6630D"/>
    </inkml:brush>
  </inkml:definitions>
  <inkml:trace contextRef="#ctx0" brushRef="#br0">0 5 9258,'0'0'80,"1"-1"-1,-1 1 1,0-1-1,1 1 1,-1 0 0,0 0-1,1-1 1,-1 1-1,0 0 1,1 0 0,-1-1-1,1 1 1,-1 0-1,1 0 1,-1 0 0,0 0-1,1-1 1,-1 1-1,1 0 1,-1 0 0,1 0-1,-1 0 1,1 0-1,-1 0 1,0 0 0,1 0-1,-1 1 1,1-1-1,-1 0 1,1 0-1,-1 0 1,1 0 0,-1 1-1,0-1 1,1 0-1,-1 0 1,0 1 0,1-1-1,0 1 1,3 20 628,-2-5-554,2 21 150,-2 1 0,-2 0 0,-1-1-1,-12 73 1,9-99-390,4-11 65,0 1 0,0-1-1,0 0 1,0 0 0,0 0 0,0 0-1,0 0 1,0 1 0,0-1-1,0 0 1,-1 0 0,1 0 0,0 0-1,0 0 1,0 0 0,0 1 0,0-1-1,0 0 1,0 0 0,0 0-1,0 0 1,0 0 0,0 0 0,0 0-1,-1 1 1,1-1 0,0 0 0,0 0-1,0 0 1,0 0 0,0 0 0,0 0-1,-1 0 1,1 0 0,0 0-1,0 0 1,0 0 0,0 0 0,0 0-1,-1 0 1,1 0 0,0 0 0,0 0-1,0 0 1,0 0 0,0 0 0,0 0-1,-1 0 1,1 0 0,0 0-1,0 0 1,0 0 0,0 0 0,0 0-1,0 0 1,-1-1 0,1 1 0,0 0-1,0 0 1,0 0 0,0 0-1,0 0 1,0 0 0,0 0 0,0 0-1,0-1 1,-1 1 0,0-9-363</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17.711"/>
    </inkml:context>
    <inkml:brush xml:id="br0">
      <inkml:brushProperty name="width" value="0.05" units="cm"/>
      <inkml:brushProperty name="height" value="0.05" units="cm"/>
      <inkml:brushProperty name="color" value="#F6630D"/>
    </inkml:brush>
  </inkml:definitions>
  <inkml:trace contextRef="#ctx0" brushRef="#br0">1 75 9402,'3'-5'174,"1"0"-1,0 0 1,0 0 0,0 1 0,1-1-1,0 1 1,0 0 0,0 1-1,0-1 1,0 1 0,1 0-1,0 0 1,-1 0 0,1 1 0,0 0-1,0 0 1,0 1 0,1-1-1,10 0 1,-12 1-166,6-1 13,-1 0 1,0 1-1,1 0 0,0 0 1,-1 1-1,12 1 0,-20 0 3,0-1-1,1 1 0,-1 0 0,1 0 1,-1 0-1,0 0 0,0 0 0,0 0 1,0 0-1,0 1 0,0-1 0,0 1 1,0 0-1,0-1 0,-1 1 0,1 0 1,-1 0-1,1 0 0,-1 0 0,0 0 1,0 1-1,0-1 0,0 0 1,0 1-1,0-1 0,-1 0 0,1 1 1,-1-1-1,1 1 0,-1-1 0,0 4 1,0 215 1035,-4-91-709,4-123-432,1-3-89,-1 0 0,0-1 0,0 1 0,0 0 0,-1 0 0,1 0 0,-1-1 0,0 1 0,0 0 0,0-1 0,0 1 0,-3 3-1,3-5-218</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18.047"/>
    </inkml:context>
    <inkml:brush xml:id="br0">
      <inkml:brushProperty name="width" value="0.05" units="cm"/>
      <inkml:brushProperty name="height" value="0.05" units="cm"/>
      <inkml:brushProperty name="color" value="#F6630D"/>
    </inkml:brush>
  </inkml:definitions>
  <inkml:trace contextRef="#ctx0" brushRef="#br0">1 36 9538,'0'-6'3225,"10"3"-3129,1-1 40,6 2 64,2 0 0,7-6-24,4 7-56,-4-5-112,2 3-16,-11 6-24,-9-6-112,-2 5-208,-5 1-200,-1-4 320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18.400"/>
    </inkml:context>
    <inkml:brush xml:id="br0">
      <inkml:brushProperty name="width" value="0.05" units="cm"/>
      <inkml:brushProperty name="height" value="0.05" units="cm"/>
      <inkml:brushProperty name="color" value="#F6630D"/>
    </inkml:brush>
  </inkml:definitions>
  <inkml:trace contextRef="#ctx0" brushRef="#br0">105 0 6889,'-7'16'5699,"0"20"-5174,4-20 18,-6 22-455,-2-1-1,-2-1 0,-25 51 1,36-81-187,2-5 13,-1 0 0,1 0-1,0 1 1,-1-1 0,1 0 0,-1 0 0,0 0-1,1 0 1,-1 0 0,0 0 0,1 0 0,-1 0 0,0 0-1,0 0 1,-2 1 0,0-2-287</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18.745"/>
    </inkml:context>
    <inkml:brush xml:id="br0">
      <inkml:brushProperty name="width" value="0.05" units="cm"/>
      <inkml:brushProperty name="height" value="0.05" units="cm"/>
      <inkml:brushProperty name="color" value="#F6630D"/>
    </inkml:brush>
  </inkml:definitions>
  <inkml:trace contextRef="#ctx0" brushRef="#br0">97 1 6673,'12'4'3161,"-1"0"-504,6 0-2369,-2 0 32,-3 1-8,3 1-56,-4 2-80,1-4-96,-1 4-56,-5-5-48,-3 2-248,-2 2-128,-3-4-456,0 4 520</inkml:trace>
  <inkml:trace contextRef="#ctx0" brushRef="#br0" timeOffset="1">0 134 7938,'0'0'3528,"3"2"-911,8-1-2417,4 1 96,7-3 56,4 0-40,3-3-120,3 0-120,-1 4-240,-5 0-208,-7 2-560,-6 0 560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19.351"/>
    </inkml:context>
    <inkml:brush xml:id="br0">
      <inkml:brushProperty name="width" value="0.05" units="cm"/>
      <inkml:brushProperty name="height" value="0.05" units="cm"/>
      <inkml:brushProperty name="color" value="#F6630D"/>
    </inkml:brush>
  </inkml:definitions>
  <inkml:trace contextRef="#ctx0" brushRef="#br0">140 41 8314,'-14'-41'2556,"14"44"-2441,0 0 0,1 0-1,-1 0 1,0 0-1,-1 0 1,1 0 0,0 0-1,-1 0 1,0 0 0,0 0-1,0 0 1,0-1 0,0 1-1,0 0 1,-1-1-1,1 1 1,-4 4 0,-46 55-113,39-49-6,1 0 0,-18 27 0,22-21 12,14-19 38,23-26 4,-21 18-62,-8 6 19,0 1 0,1-1 0,-1 1 0,1-1 0,0 1 0,-1-1 0,1 1 0,0 0 0,0 0 0,0 0 0,3-1 0,0 10 117,-4 16 59,-2-9-127,0 0 0,-1-1 0,-1 1 0,0-1 0,-1 1 0,0-1 0,-1 0 0,-8 14 0,8-17-89,-1 3 82,4-11-514,2-5-626,2-9 763</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19.730"/>
    </inkml:context>
    <inkml:brush xml:id="br0">
      <inkml:brushProperty name="width" value="0.05" units="cm"/>
      <inkml:brushProperty name="height" value="0.05" units="cm"/>
      <inkml:brushProperty name="color" value="#F6630D"/>
    </inkml:brush>
  </inkml:definitions>
  <inkml:trace contextRef="#ctx0" brushRef="#br0">0 60 8810,'19'-43'2566,"-18"41"-2530,1 1 0,-1-1 0,1 1 0,0-1 0,0 1 0,0 0 0,0 0 0,0 0 0,0 0 0,0 0 0,0 0 0,0 1 0,0-1 0,0 1 0,1 0 0,-1-1 0,0 1 0,0 0 0,0 0 0,1 0 0,-1 1 0,0-1 0,4 1 0,6 0 55,-11-1-55,1 0 1,0 0 0,-1 0 0,0 0 0,1 1-1,-1-1 1,1 0 0,-1 1 0,1-1 0,-1 1-1,0 0 1,1 0 0,-1-1 0,0 1 0,0 0-1,1 0 1,-1 0 0,0 0 0,0 0 0,0 0 0,0 1-1,0-1 1,-1 0 0,1 0 0,0 1 0,0-1-1,-1 1 1,1-1 0,-1 0 0,1 1 0,-1-1-1,0 1 1,0-1 0,1 1 0,-1-1 0,0 1-1,0-1 1,-1 3 0,2 14 231,-2-1-1,-4 31 1,2-11-7,11 105-433,-12-130-1553,0-12 1371</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20.081"/>
    </inkml:context>
    <inkml:brush xml:id="br0">
      <inkml:brushProperty name="width" value="0.05" units="cm"/>
      <inkml:brushProperty name="height" value="0.05" units="cm"/>
      <inkml:brushProperty name="color" value="#F6630D"/>
    </inkml:brush>
  </inkml:definitions>
  <inkml:trace contextRef="#ctx0" brushRef="#br0">2 6 8842,'0'-3'3297,"-1"2"-2345,8 3-776,8 3 48,-4-5-32,4 0-8,3 0-64,-1 0-88,1-1-8,-2 0-88,-4-2-248,-3 0-160,-5 3 1752,0 0-1096</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20.415"/>
    </inkml:context>
    <inkml:brush xml:id="br0">
      <inkml:brushProperty name="width" value="0.05" units="cm"/>
      <inkml:brushProperty name="height" value="0.05" units="cm"/>
      <inkml:brushProperty name="color" value="#F6630D"/>
    </inkml:brush>
  </inkml:definitions>
  <inkml:trace contextRef="#ctx0" brushRef="#br0">1 22 9146,'7'3'3161,"7"-3"-2881,5 0-16,9 0 48,-5-2-56,3-1-24,-2-1-128,-2 1-216,-2-1-144,-8 2-432,-1 0 3488,-6-3-2256</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34.120"/>
    </inkml:context>
    <inkml:brush xml:id="br0">
      <inkml:brushProperty name="width" value="0.05" units="cm"/>
      <inkml:brushProperty name="height" value="0.05" units="cm"/>
      <inkml:brushProperty name="color" value="#E71224"/>
    </inkml:brush>
  </inkml:definitions>
  <inkml:trace contextRef="#ctx0" brushRef="#br0">0 0 10674</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20.781"/>
    </inkml:context>
    <inkml:brush xml:id="br0">
      <inkml:brushProperty name="width" value="0.05" units="cm"/>
      <inkml:brushProperty name="height" value="0.05" units="cm"/>
      <inkml:brushProperty name="color" value="#F6630D"/>
    </inkml:brush>
  </inkml:definitions>
  <inkml:trace contextRef="#ctx0" brushRef="#br0">93 8 9426,'1'-4'3377,"-3"0"-2825,-2 9-104,4 2 104,0 6 16,-3 6-40,-3 6-168,-1 2-104,-3 4-88,-1 0-56,4-2-39,1 1-49,-4-4-161,2-3-191,1 0-472,-2-2-224,6-9 584</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21.108"/>
    </inkml:context>
    <inkml:brush xml:id="br0">
      <inkml:brushProperty name="width" value="0.05" units="cm"/>
      <inkml:brushProperty name="height" value="0.05" units="cm"/>
      <inkml:brushProperty name="color" value="#F6630D"/>
    </inkml:brush>
  </inkml:definitions>
  <inkml:trace contextRef="#ctx0" brushRef="#br0">1 103 9258,'6'-8'416,"0"0"0,1 0 0,0 1 0,1 1 0,-1-1 0,1 1 0,1 0 0,16-8-1,-6 1-281,-16 11-110,0-1-1,1 1 0,0-1 0,-1 1 0,1 0 1,0 1-1,0-1 0,4 0 0,-7 1-17,-1 1 1,1 0-1,-1 0 0,1 0 0,-1 1 1,1-1-1,0 0 0,-1 0 0,1 0 1,-1 0-1,1 0 0,-1 1 0,1-1 1,-1 0-1,1 0 0,-1 1 0,1-1 1,-1 0-1,0 1 0,1-1 0,-1 1 1,1-1-1,-1 0 0,0 1 0,1 0 1,4 25 254,-8 88 68,1-74-296,1-1 0,2 1 0,8 54-1,-8-91 52,0 1-1,0-1 1,-1 1-1,1-1 0,-1 1 1,0-1-1,0 1 1,0-1-1,0 1 0,-1-1 1,1 1-1,-1-1 0,0 1 1,0-1-1,-1 1 1,-1 3-1,0-7-42,1-1 0,-1 0 0,0 0 0,1 0 0,-1 0 0,1-1 0,0 1 0,-1-1 0,1 1 0,0-1 0,0 0 0,0 0 1,-2-2-1,-8-6-88,-51-28-2404,48 24 1971</inkml:trace>
  <inkml:trace contextRef="#ctx0" brushRef="#br0" timeOffset="1">58 187 9666,'7'3'3513,"4"5"-2969,-2 0-184,1 1-56,0 2-168,-5-3-16,-1 1-504,-3 0-336,4 2 448</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21.796"/>
    </inkml:context>
    <inkml:brush xml:id="br0">
      <inkml:brushProperty name="width" value="0.05" units="cm"/>
      <inkml:brushProperty name="height" value="0.05" units="cm"/>
      <inkml:brushProperty name="color" value="#F6630D"/>
    </inkml:brush>
  </inkml:definitions>
  <inkml:trace contextRef="#ctx0" brushRef="#br0">4 16 8474,'-3'-6'3144,"3"7"-2231,6-2-689,1 0 96,1-1 0,9-3-88,0 4-16,3 1-184,1 0-32,-4 0-24,-4 3-128,-3-2-312,-3-1-248,-2 2 408</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22.164"/>
    </inkml:context>
    <inkml:brush xml:id="br0">
      <inkml:brushProperty name="width" value="0.05" units="cm"/>
      <inkml:brushProperty name="height" value="0.05" units="cm"/>
      <inkml:brushProperty name="color" value="#F6630D"/>
    </inkml:brush>
  </inkml:definitions>
  <inkml:trace contextRef="#ctx0" brushRef="#br0">108 13 7130,'-13'-13'1502,"6"13"-475,1 26 1,2 4-747,3-22-241,-1 0 1,0 0-1,-1-1 0,0 1 1,0-1-1,0 0 1,-1 0-1,0 0 1,0 0-1,-1 0 1,-8 9-1,-13 15 420,26-30-448,-1-1 0,1 0 0,0 1 0,-1-1 0,1 1 0,0-1 0,-1 1 0,1-1 0,0 1 0,-1-1 0,1 1 0,0-1 0,0 1 0,0-1 0,0 1 0,0-1 0,0 1 0,-1 0 0,1-1 0,0 1 0,0-1 0,1 1 0,-1-1 0,0 1 0,0 0 0,0-1 1,0 1-1,0-1 0,1 1 0,-1-1 0,0 1 0,0-1 0,1 1 0,-1-1 0,0 1 0,1-1 0,-1 0 0,1 1 0,-1-1 0,0 1 0,1-1 0,-1 0 0,1 1 0,-1-1 0,1 0 0,-1 0 0,1 1 0,-1-1 0,1 0 0,0 0 0,-1 0 0,1 0 0,-1 0 0,1 0 0,-1 0 0,1 0 1,0 0-1,-1 0 0,1 0 0,-1 0 0,1 0 0,-1 0 0,2-1 0,3 0 23,0 0 0,0 0 1,0-1-1,0 0 0,0 0 1,-1 0-1,1-1 0,-1 1 0,1-1 1,4-4-1,-6 4-105,1 0-1,0 0 1,0 1 0,0-1-1,0 1 1,0 0 0,0 0-1,1 1 1,-1-1 0,1 1-1,-1 0 1,1 0 0,-1 0-1,7 1 1,-5 1-239</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22.496"/>
    </inkml:context>
    <inkml:brush xml:id="br0">
      <inkml:brushProperty name="width" value="0.05" units="cm"/>
      <inkml:brushProperty name="height" value="0.05" units="cm"/>
      <inkml:brushProperty name="color" value="#F6630D"/>
    </inkml:brush>
  </inkml:definitions>
  <inkml:trace contextRef="#ctx0" brushRef="#br0">8 77 8946,'-8'0'3177,"10"-1"-2801,1 0-40,9-1-8,6 0-24,8-2-32,4-2-56,6-1-160,-2-2-24,-5-2-168,-1 3-120,-12-3-344,-2 2-256,-7 4 544</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22.834"/>
    </inkml:context>
    <inkml:brush xml:id="br0">
      <inkml:brushProperty name="width" value="0.05" units="cm"/>
      <inkml:brushProperty name="height" value="0.05" units="cm"/>
      <inkml:brushProperty name="color" value="#F6630D"/>
    </inkml:brush>
  </inkml:definitions>
  <inkml:trace contextRef="#ctx0" brushRef="#br0">68 14 8474,'-13'-13'1813,"8"16"-683,9 31-67,1-3-487,-5-4-430,0 0 0,-2 0 0,-1 0 1,-1 0-1,-1 0 0,-2-1 0,0 0 0,-19 42 0,22-53-710,4-14 551,0-1 0,0 0 0,0 0 1,0 0-1,0 1 0,0-1 0,0 0 0,0 0 1,0 0-1,0 1 0,0-1 0,0 0 1,0 0-1,0 0 0,0 1 0,0-1 1,1 0-1,-1 0 0,0 0 0,0 0 1,0 1-1,0-1 0,0 0 0,0 0 0,1 0 1,-1 0-1,0 1 0,0-1 0,0 0 1,0 0-1,1 0 0,-1 0 0,0 0 1,0 0-1,0 0 0,1 0 0,-1 0 1,0 0-1,0 0 0,0 0 0,1 0 0,-1 0 1,0 0-1,0 0 0,0 0 0,1 0 1,-1 0-1,0 0 0,0 0 0,0 0 1,1 0-1,-1 0 0,0 0 0,0 0 1,0 0-1,0 0 0,1-1 0,-1 1 0,0 0 1,0 0-1,0 0 0,0 0 0,0-1 1,1 1-1,-1 0 0,5-4-380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23.179"/>
    </inkml:context>
    <inkml:brush xml:id="br0">
      <inkml:brushProperty name="width" value="0.05" units="cm"/>
      <inkml:brushProperty name="height" value="0.05" units="cm"/>
      <inkml:brushProperty name="color" value="#F6630D"/>
    </inkml:brush>
  </inkml:definitions>
  <inkml:trace contextRef="#ctx0" brushRef="#br0">80 1 9194,'8'-1'3177,"3"2"-2905,0-1 0,6 1 40,-4-1-40,2-1-64,-2 1-80,-5 1-112,3 1-8,-6 3-144,-2-2-120,-2 3-304,-1 1-224,-1 2 488</inkml:trace>
  <inkml:trace contextRef="#ctx0" brushRef="#br0" timeOffset="1">22 119 7650,'-13'8'3240,"4"-1"-1831,10-4-737,5-1-120,10-1-152,8-1-32,7-8-88,2 2-88,-2-1-88,-5-1-64,-7 2-152,-3 6-80,-6 0-272,0 6-112,-5 2-344,-4-7 576</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23.806"/>
    </inkml:context>
    <inkml:brush xml:id="br0">
      <inkml:brushProperty name="width" value="0.05" units="cm"/>
      <inkml:brushProperty name="height" value="0.05" units="cm"/>
      <inkml:brushProperty name="color" value="#F6630D"/>
    </inkml:brush>
  </inkml:definitions>
  <inkml:trace contextRef="#ctx0" brushRef="#br0">144 0 8218,'-2'7'490,"1"0"0,0-1 0,0 1 1,1 0-1,0 0 0,0 0 0,2 9 0,-2 36-318,-1-49-158,1 0 1,-1-1-1,0 1 1,0 0-1,0-1 0,0 1 1,0-1-1,0 1 1,-1-1-1,1 0 1,-1 0-1,0 1 0,1-1 1,-1 0-1,0 0 1,-3 2-1,2-2 19,0 0 0,0 1 0,0 0 0,1-1 0,-1 1 0,1 0-1,0 0 1,0 0 0,0 1 0,1-1 0,-1 0 0,1 1 0,-1-1 0,1 1 0,0-1 0,1 1 0,-1 0 0,0-1-1,1 1 1,0 0 0,0 0 0,0-1 0,1 1 0,-1 0 0,1-1 0,-1 1 0,1 0 0,1-1 0,-1 1 0,0-1-1,1 0 1,0 1 0,0-1 0,0 0 0,0 0 0,0 0 0,0 0 0,1 0 0,0-1 0,2 3 0,12 4-1,1 0 40,-17-8-82,-1-1 0,0 0 0,1 1 1,-1-1-1,0 0 0,0 1 0,1-1 0,-1 0 1,0 1-1,0-1 0,1 0 0,-1 1 0,0-1 0,0 1 1,0-1-1,0 1 0,0-1 0,1 0 0,-1 1 0,0-1 1,0 1-1,0-1 0,0 1 0,0-1 0,0 1 0,-1-1 1,1 0-1,0 1 0,0-1 0,0 1 0,0-1 0,-1 1 1,-2 4 0,-1 0 1,-1-1-1,1 1 1,-1-1 0,1 0-1,-1 0 1,0-1-1,-1 1 1,1-1-1,-1 0 1,1-1 0,-1 1-1,0-1 1,0 0-1,0 0 1,0-1 0,0 0-1,0 0 1,0-1-1,0 1 1,-1-1 0,1-1-1,0 1 1,0-1-1,-8-2 1,85-1 1852,-62 4-1736,62 6 561,-69-6-671,-1 0 0,1 1 0,0-1 0,0 0 0,0 1 0,0-1 0,0 1-1,0 0 1,0 0 0,0 0 0,-1 0 0,1 0 0,0 0 0,-1 0 0,1 0 0,-1 1 0,1-1 0,-1 0 0,0 1 0,1-1 0,-1 1 0,0 0 0,0-1-1,0 1 1,0 0 0,-1 0 0,1 0 0,0 0 0,0 2 0,-4-5-2016,3 0 1549</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43.620"/>
    </inkml:context>
    <inkml:brush xml:id="br0">
      <inkml:brushProperty name="width" value="0.05" units="cm"/>
      <inkml:brushProperty name="height" value="0.05" units="cm"/>
      <inkml:brushProperty name="color" value="#F6630D"/>
    </inkml:brush>
  </inkml:definitions>
  <inkml:trace contextRef="#ctx0" brushRef="#br0">1 55 7530,'0'-1'236,"0"-1"1,0 0-1,1 1 1,-1-1 0,0 0-1,1 1 1,-1-1-1,1 1 1,-1-1-1,1 1 1,0-1 0,0 1-1,0-1 1,0 1-1,0 0 1,0-1 0,0 1-1,0 0 1,3-2-1,30-8 1783,-24 9-2392,0 0 406,-6 0-24,1 0-1,0 1 0,0 0 1,0 0-1,0 0 0,-1 1 1,1-1-1,0 1 0,0 1 1,0-1-1,0 0 0,0 1 1,0 0-1,0 1 0,5 1 1,-10-2-9,1 0-1,0 0 1,0 1 0,-1-1 0,1 0 0,0 1 0,-1-1 0,1 1-1,-1-1 1,0 0 0,0 1 0,1-1 0,-1 1 0,0-1 0,0 1-1,0-1 1,0 1 0,-1-1 0,1 1 0,0-1 0,-1 2 0,-11 39 67,8-27-27,-1 12 47,4-20-84,0 1 0,-1-1 0,0 0 0,-5 14 0,3-20-2039,3-2 1651</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43.979"/>
    </inkml:context>
    <inkml:brush xml:id="br0">
      <inkml:brushProperty name="width" value="0.05" units="cm"/>
      <inkml:brushProperty name="height" value="0.05" units="cm"/>
      <inkml:brushProperty name="color" value="#F6630D"/>
    </inkml:brush>
  </inkml:definitions>
  <inkml:trace contextRef="#ctx0" brushRef="#br0">45 26 7410,'-45'-25'4240,"46"25"-3839,3 1 359,-4-2-440,3 1-96,8 0-104,16 3-48,-17 1-24,-2-3-48,-1 2 16,0-1 8,-2 0-56,-3 0-208,-4-2-824,1 0 760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38.324"/>
    </inkml:context>
    <inkml:brush xml:id="br0">
      <inkml:brushProperty name="width" value="0.05" units="cm"/>
      <inkml:brushProperty name="height" value="0.05" units="cm"/>
      <inkml:brushProperty name="color" value="#E71224"/>
    </inkml:brush>
  </inkml:definitions>
  <inkml:trace contextRef="#ctx0" brushRef="#br0">2 48 8562,'-1'-5'2960,"5"2"-2679,1 0-49,6 2 32,1-2-8,4 0 8,2 0 0,6 0-104,-2 1-32,-4-1-48,-1 0-24,-7 0-24,-1-3 0,-3 4-104,-1-1-80,-3 1-384,0 2-312,-3 1 511</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44.314"/>
    </inkml:context>
    <inkml:brush xml:id="br0">
      <inkml:brushProperty name="width" value="0.05" units="cm"/>
      <inkml:brushProperty name="height" value="0.05" units="cm"/>
      <inkml:brushProperty name="color" value="#F6630D"/>
    </inkml:brush>
  </inkml:definitions>
  <inkml:trace contextRef="#ctx0" brushRef="#br0">1 37 8626,'97'-4'5447,"49"-9"-5159,-77 6 249,35 13-1169,-103-6 617,-1 0 1,0 0-1,0 0 1,0 0-1,0 0 1,0 0-1,0 0 1,0 0 0,0 0-1,1 0 1,-1 0-1,0 0 1,0 1-1,0-1 1,0 0-1,0 0 1,0 0-1,1 0 1,-1 0-1,0 0 1,0-1-1,0 1 1,0 0 0,0 0-1,0 0 1,1 0-1,-1 0 1,0 0-1,0 0 1,0 0-1,0 0 1,0 0-1,0 0 1,0 0-1,0 0 1,0 0 0,1-1-1,-1 1 1,0 0-1,0 0 1,0 0-1,0 0 1,0 0-1,0 0 1,0 0-1,0 0 1,0-1-1,0 1 1,0 0-1,0 0 1,0 0 0,0 0-1,0 0 1,0 0-1,0-1 1,0 1-1,0 0 1,0 0-1,0 0 1,0 0-1,0 0 1,0 0-1,0 0 1,0-1 0,0 1-1,-8-7-1200,7 6 1059,-8-6-430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44.699"/>
    </inkml:context>
    <inkml:brush xml:id="br0">
      <inkml:brushProperty name="width" value="0.05" units="cm"/>
      <inkml:brushProperty name="height" value="0.05" units="cm"/>
      <inkml:brushProperty name="color" value="#F6630D"/>
    </inkml:brush>
  </inkml:definitions>
  <inkml:trace contextRef="#ctx0" brushRef="#br0">105 0 7426,'-4'6'393,"1"-1"0,0 1 0,0-1 0,0 1 0,1 0 0,0 0 0,0 0 0,0 1 0,1-1 1,0 0-1,0 13 0,-2 5-113,-9 128 1341,-12-185-662,-6-21-2810,21 40 1438</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45.031"/>
    </inkml:context>
    <inkml:brush xml:id="br0">
      <inkml:brushProperty name="width" value="0.05" units="cm"/>
      <inkml:brushProperty name="height" value="0.05" units="cm"/>
      <inkml:brushProperty name="color" value="#F6630D"/>
    </inkml:brush>
  </inkml:definitions>
  <inkml:trace contextRef="#ctx0" brushRef="#br0">65 46 6633,'-17'-45'2881,"15"46"-1249,6 3-1047,-4-5-49,2 1-120,4 2-80,2 1-152,1 5-64,-3-1-88,-1-2-48,-4-2-240,2 0-136,-2-1 224</inkml:trace>
  <inkml:trace contextRef="#ctx0" brushRef="#br0" timeOffset="1">59 60 9018,'-59'39'3185,"60"-37"-2801,1 0-48,8-2-40,-1 0-32,3 0-120,0-2-48,4 1-64,0 0-56,-1-5-208,2 0-184,0-1-1977,1-6 1641</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45.379"/>
    </inkml:context>
    <inkml:brush xml:id="br0">
      <inkml:brushProperty name="width" value="0.05" units="cm"/>
      <inkml:brushProperty name="height" value="0.05" units="cm"/>
      <inkml:brushProperty name="color" value="#F6630D"/>
    </inkml:brush>
  </inkml:definitions>
  <inkml:trace contextRef="#ctx0" brushRef="#br0">174 0 8186,'-33'12'4783,"7"-3"-4605,9-4 115,1 1 0,0 0 0,1 1 1,0 0-1,-18 13 0,33-20-281,0 0 1,-1 0-1,1 0 0,0 0 1,0 1-1,0-1 1,0 0-1,-1 0 0,1 0 1,0 0-1,0 0 0,0 1 1,0-1-1,0 0 1,0 0-1,0 0 0,0 1 1,0-1-1,0 0 1,-1 0-1,1 0 0,0 1 1,0-1-1,0 0 0,0 0 1,0 0-1,0 0 1,0 1-1,1-1 0,-1 0 1,0 0-1,0 0 1,0 1-1,0-1 0,0 0 1,0 0-1,0 0 0,0 0 1,0 1-1,0-1 1,1 0-1,-1 0 0,0 0 1,0 0-1,0 0 1,0 1-1,0-1 0,1 0 1,13 8 315,15 1 96,20-6 52,-39-4-468,0 1 0,0 1 0,0 0-1,0 0 1,0 1 0,17 5 0,-23-6-1990,-4-2 1451</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46.137"/>
    </inkml:context>
    <inkml:brush xml:id="br0">
      <inkml:brushProperty name="width" value="0.05" units="cm"/>
      <inkml:brushProperty name="height" value="0.05" units="cm"/>
      <inkml:brushProperty name="color" value="#F6630D"/>
    </inkml:brush>
  </inkml:definitions>
  <inkml:trace contextRef="#ctx0" brushRef="#br0">89 1 7210,'-15'2'2792,"11"-2"-1984,0 0-208,-1 0-87,-1 9-105,0-3-72,0 7-144,2 4-64,-7-7-80,4 4-16,0 0-88,-1-4-96,5-2-248,1 2-256,2-7 407</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46.483"/>
    </inkml:context>
    <inkml:brush xml:id="br0">
      <inkml:brushProperty name="width" value="0.05" units="cm"/>
      <inkml:brushProperty name="height" value="0.05" units="cm"/>
      <inkml:brushProperty name="color" value="#F6630D"/>
    </inkml:brush>
  </inkml:definitions>
  <inkml:trace contextRef="#ctx0" brushRef="#br0">1 0 8306,'7'5'2848,"2"8"-2680,-2-4-104,-1 0-32,0 1-16,-2-5-16,-2 0 0,-1-1-56,-1-4-128,-2 0 136</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46.830"/>
    </inkml:context>
    <inkml:brush xml:id="br0">
      <inkml:brushProperty name="width" value="0.05" units="cm"/>
      <inkml:brushProperty name="height" value="0.05" units="cm"/>
      <inkml:brushProperty name="color" value="#F6630D"/>
    </inkml:brush>
  </inkml:definitions>
  <inkml:trace contextRef="#ctx0" brushRef="#br0">54 1 6569,'-4'10'5391,"1"40"-5214,3-47-165,1 48 183,-2 0 0,-2-1 0,-2 1 0,-18 73 0,8-19-298,15-104 89,0-1 0,0 0-1,0 0 1,0 0-1,0 0 1,0 0-1,0 1 1,1-1-1,-1 0 1,0 0-1,0 0 1,0 0-1,0 0 1,0 0-1,0 1 1,0-1-1,1 0 1,-1 0-1,0 0 1,0 0 0,0 0-1,0 0 1,1 0-1,-1 0 1,0 0-1,0 0 1,0 0-1,0 0 1,0 0-1,1 0 1,-1 0-1,0 0 1,0 0-1,0 0 1,0 0-1,1 0 1,-1 0-1,0 0 1,0 0 0,0 0-1,0 0 1,0 0-1,1 0 1,-1 0-1,0-1 1,0 1-1,0 0 1,0 0-1,0 0 1,0 0-1,0 0 1,1 0-1,-1 0 1,0-1-1,0 1 1,0 0-1,0 0 1,0 0 0,0 0-1,0-1 1,0 1-1,11-9-1136,-4-5 708</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47.178"/>
    </inkml:context>
    <inkml:brush xml:id="br0">
      <inkml:brushProperty name="width" value="0.05" units="cm"/>
      <inkml:brushProperty name="height" value="0.05" units="cm"/>
      <inkml:brushProperty name="color" value="#F6630D"/>
    </inkml:brush>
  </inkml:definitions>
  <inkml:trace contextRef="#ctx0" brushRef="#br0">0 58 9466,'17'-37'3345,"-12"34"-2953,1 1-24,3-2 56,1 2-24,0 0-64,1 1-104,4 2-168,-5-1-32,0-2-32,3 1-120,-3-1-376,-4 1-216,-1-1 400</inkml:trace>
  <inkml:trace contextRef="#ctx0" brushRef="#br0" timeOffset="1">30 59 8690,'-1'0'3137,"3"-1"-2641,3 4-32,4-2-48,0 2-48,3 0-80,2-2-104,0 0-128,2 0-8,-8-1-64,-1-1-104,2 1-272,-6 0-184,6 1 344</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47.528"/>
    </inkml:context>
    <inkml:brush xml:id="br0">
      <inkml:brushProperty name="width" value="0.05" units="cm"/>
      <inkml:brushProperty name="height" value="0.05" units="cm"/>
      <inkml:brushProperty name="color" value="#F6630D"/>
    </inkml:brush>
  </inkml:definitions>
  <inkml:trace contextRef="#ctx0" brushRef="#br0">31 5 7194,'-4'-5'3008,"3"7"-1463,-1-2-1057,2 3 1232,0 10-1168,0 24-192,1-16-80,-6 1-152,4 0-40,-1-4-64,-1 2 0,3-2-152,-2 1-216,-2-5-352,1-3-240,-2-2 576</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47.866"/>
    </inkml:context>
    <inkml:brush xml:id="br0">
      <inkml:brushProperty name="width" value="0.05" units="cm"/>
      <inkml:brushProperty name="height" value="0.05" units="cm"/>
      <inkml:brushProperty name="color" value="#F6630D"/>
    </inkml:brush>
  </inkml:definitions>
  <inkml:trace contextRef="#ctx0" brushRef="#br0">53 1 7922,'-53'36'3176,"56"-35"-1727,3-2-889,4 0 88,2 1 24,4 0 96,8 1 304</inkml:trace>
  <inkml:trace contextRef="#ctx0" brushRef="#br0" timeOffset="1">177 39 3641,'32'0'5905,"-41"-1"-4433</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38.672"/>
    </inkml:context>
    <inkml:brush xml:id="br0">
      <inkml:brushProperty name="width" value="0.05" units="cm"/>
      <inkml:brushProperty name="height" value="0.05" units="cm"/>
      <inkml:brushProperty name="color" value="#E71224"/>
    </inkml:brush>
  </inkml:definitions>
  <inkml:trace contextRef="#ctx0" brushRef="#br0">1 29 7890,'1'-1'2896,"1"0"-2384,7 0-248,2 1-87,3-2-65,3 2-72,-4-4 8,-1 1 0,-3-1-88,-2 1-128,-1-2 23,-2 0 57</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48.209"/>
    </inkml:context>
    <inkml:brush xml:id="br0">
      <inkml:brushProperty name="width" value="0.05" units="cm"/>
      <inkml:brushProperty name="height" value="0.05" units="cm"/>
      <inkml:brushProperty name="color" value="#F6630D"/>
    </inkml:brush>
  </inkml:definitions>
  <inkml:trace contextRef="#ctx0" brushRef="#br0">72 1 7082,'-27'15'2432,"26"-14"-2263,0 1 1,0-1-1,1 1 0,-1-1 0,1 1 1,-1-1-1,1 1 0,0-1 1,0 1-1,0-1 0,0 1 0,0-1 1,0 1-1,0-1 0,0 1 1,0 0-1,1-1 0,0 2 1,0 5 338,-5 21 159,0 0-1,-10 31 1,-1 7-775,12-56-315,1-9-145,2-7-244,0-9 295</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48.568"/>
    </inkml:context>
    <inkml:brush xml:id="br0">
      <inkml:brushProperty name="width" value="0.05" units="cm"/>
      <inkml:brushProperty name="height" value="0.05" units="cm"/>
      <inkml:brushProperty name="color" value="#F6630D"/>
    </inkml:brush>
  </inkml:definitions>
  <inkml:trace contextRef="#ctx0" brushRef="#br0">1 67 8570,'4'-14'935,"-4"11"-771,1 0-1,-1 1 0,1-1 1,0 0-1,0 1 1,0-1-1,0 1 0,0-1 1,1 1-1,-1-1 0,1 1 1,0 0-1,-1 0 1,4-3-1,-1 3-107,0 0 0,1 1 0,-1-1 0,1 1 0,0 0 0,-1 0 0,1 0 0,0 0 0,-1 1 0,1 0 0,0 0 0,0 0 0,0 1 0,-1-1 0,1 1 0,0 0 0,-1 1 0,1-1 0,4 3 0,-8-3-50,-1 0 0,1 0 1,0 0-1,-1 0 0,0 0 0,1 0 0,-1 0 0,0 0 1,1 0-1,-1 0 0,0 0 0,0 1 0,0-1 0,0 0 0,0 0 1,0 0-1,0 0 0,0 0 0,-1 0 0,1 0 0,-1 2 1,-10 34 79,5-20-26,-1 55 330,5-32-106,2-13-54,1-22-136,-1 0 1,1 0 0,-1 0-1,0 0 1,-1 0 0,1 0-1,-1 0 1,0 0 0,0 0 0,-1-1-1,-2 8 1,3-11-113,0-1 1,-1 1-1,1 0 0,0-1 1,0 1-1,0-1 0,0 0 1,-1 1-1,1-1 0,0 0 1,0 0-1,0 1 0,-1-1 1,1 0-1,0 0 0,0 0 1,-1-1-1,1 1 0,0 0 1,0 0-1,-1-1 0,1 1 1,0-1-1,0 1 0,0-1 1,0 1-1,0-1 0,0 0 1,0 1-1,0-1 1,0 0-1,0 0 0,0 0 1,0 0-1,0 0 0,0-1 1,-33-37-2043,23 17 1618</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48.928"/>
    </inkml:context>
    <inkml:brush xml:id="br0">
      <inkml:brushProperty name="width" value="0.05" units="cm"/>
      <inkml:brushProperty name="height" value="0.05" units="cm"/>
      <inkml:brushProperty name="color" value="#F6630D"/>
    </inkml:brush>
  </inkml:definitions>
  <inkml:trace contextRef="#ctx0" brushRef="#br0">1 41 6129,'11'-25'3001,"-4"23"-232,4-2-2569,2 0-40,4 2-88,-6-1 0,3 3-40,-4 0-64,-8 1-392,2 3 280</inkml:trace>
  <inkml:trace contextRef="#ctx0" brushRef="#br0" timeOffset="1">63 29 9266,'-42'49'3345,"45"-45"-2745,1-4-224,6 1-72,-4-4-48,7-2-128,2 3-136,1-2-408,0 1-240,2-1 392</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49.264"/>
    </inkml:context>
    <inkml:brush xml:id="br0">
      <inkml:brushProperty name="width" value="0.05" units="cm"/>
      <inkml:brushProperty name="height" value="0.05" units="cm"/>
      <inkml:brushProperty name="color" value="#F6630D"/>
    </inkml:brush>
  </inkml:definitions>
  <inkml:trace contextRef="#ctx0" brushRef="#br0">12 17 9370,'-8'-16'3385,"4"20"-2809,5 3-192,-1-2 48,0-2-80,1 1-8,0 3-216,1 4-104,0 0-280,-2 0-152,0-1-416,-2-3 2944,-2 8-1704</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49.612"/>
    </inkml:context>
    <inkml:brush xml:id="br0">
      <inkml:brushProperty name="width" value="0.05" units="cm"/>
      <inkml:brushProperty name="height" value="0.05" units="cm"/>
      <inkml:brushProperty name="color" value="#F6630D"/>
    </inkml:brush>
  </inkml:definitions>
  <inkml:trace contextRef="#ctx0" brushRef="#br0">0 62 9274,'0'4'3409,"4"-2"-2713,4-2-152,3-1 32,3-4-120,0 0-56,7-3-248,2 0-88,2 1-152,-2-2-168,-10 0-400,3 2-272,-5-1 560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49.956"/>
    </inkml:context>
    <inkml:brush xml:id="br0">
      <inkml:brushProperty name="width" value="0.05" units="cm"/>
      <inkml:brushProperty name="height" value="0.05" units="cm"/>
      <inkml:brushProperty name="color" value="#F6630D"/>
    </inkml:brush>
  </inkml:definitions>
  <inkml:trace contextRef="#ctx0" brushRef="#br0">19 35 9090,'-19'-35'3305,"24"41"-2569,-3 1-320,2 5 96,2 4 16,-10-1-72,4 8-176,-1 0-232,-5-3-120,7 0-256,-5-9-160,5-1-352,1-3-168,-4-7 656</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50.282"/>
    </inkml:context>
    <inkml:brush xml:id="br0">
      <inkml:brushProperty name="width" value="0.05" units="cm"/>
      <inkml:brushProperty name="height" value="0.05" units="cm"/>
      <inkml:brushProperty name="color" value="#F6630D"/>
    </inkml:brush>
  </inkml:definitions>
  <inkml:trace contextRef="#ctx0" brushRef="#br0">10 11 8658,'0'-1'156,"0"0"0,1 1 1,-1-1-1,0 1 0,0-1 1,1 1-1,-1-1 0,0 1 0,1-1 1,-1 1-1,0-1 0,1 1 1,-1-1-1,1 1 0,-1 0 0,1-1 1,-1 1-1,1 0 0,-1-1 1,1 1-1,-1 0 0,1 0 0,0 0 1,-1-1-1,1 1 0,-1 0 1,1 0-1,-1 0 0,1 0 0,0 0 1,0 0-1,25 8 1021,16 21-1854,-42-28 602,1 1 1,0-1-1,-1 1 1,1-1-1,-1 1 1,1 0-1,-1-1 0,0 1 1,0 0-1,0 0 1,0-1-1,0 1 0,0 0 1,0-1-1,0 1 1,-1 0-1,1-1 1,-1 1-1,1 0 0,-1-1 1,0 1-1,1-1 1,-2 2-1,-23 40-567,21-37 545,-17 24-106,16-25 332,0 1-1,1 0 1,-1 0-1,1 0 1,1 0-1,-1 1 1,1 0-1,0 0 1,-2 8-1,36-24 1744,-16 1-2004,-1-1-1,0 0 0,-1-1 0,15-14 0,-26 18-1430,-4 6 1161</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50.634"/>
    </inkml:context>
    <inkml:brush xml:id="br0">
      <inkml:brushProperty name="width" value="0.05" units="cm"/>
      <inkml:brushProperty name="height" value="0.05" units="cm"/>
      <inkml:brushProperty name="color" value="#F6630D"/>
    </inkml:brush>
  </inkml:definitions>
  <inkml:trace contextRef="#ctx0" brushRef="#br0">73 0 8938,'-48'46'3177,"48"-42"-2705,0 1 0,-1 3 72,1 1-16,-1 5-128,0 1-96,-1 5-160,-1-1-48,-2-2-56,0-2 0,1-2-48,3-3-64,0-8-304,1 3-136,0-9-352,-1-6-152,7 0 696</inkml:trace>
  <inkml:trace contextRef="#ctx0" brushRef="#br0" timeOffset="1">49 92 7514,'21'-35'2599,"-17"35"511,0 12-2281,1 10-765,-2 2 553,-2-17-518,-1 0-1,1 0 1,1 0 0,-1-1-1,1 1 1,0 0 0,1-1-1,-1 1 1,1-1-1,5 7 1,-7-12-91,0-1 0,0 1 1,0 0-1,0-1 0,0 1 0,0-1 1,0 1-1,0-1 0,1 0 0,-1 1 0,0-1 1,0 0-1,0 0 0,1 0 0,-1 0 0,0 0 1,0 0-1,0 0 0,1-1 0,-1 1 0,0 0 1,0-1-1,0 1 0,0-1 0,1 1 1,-1-1-1,0 1 0,0-1 0,0 0 0,0 1 1,0-1-1,1-2 0,41-33 133,-32 25-85,2 0-94,0-2-1,0 1 1,-1-1 0,11-18-1,-20 24-1451,-6 12 969</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53.398"/>
    </inkml:context>
    <inkml:brush xml:id="br0">
      <inkml:brushProperty name="width" value="0.05" units="cm"/>
      <inkml:brushProperty name="height" value="0.05" units="cm"/>
      <inkml:brushProperty name="color" value="#F6630D"/>
    </inkml:brush>
  </inkml:definitions>
  <inkml:trace contextRef="#ctx0" brushRef="#br0">3 2 9226,'2'0'3233,"0"-1"-2881,1 2 784,-3 6-1424,1 22-256,-12-12 336</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54.117"/>
    </inkml:context>
    <inkml:brush xml:id="br0">
      <inkml:brushProperty name="width" value="0.05" units="cm"/>
      <inkml:brushProperty name="height" value="0.05" units="cm"/>
      <inkml:brushProperty name="color" value="#F6630D"/>
    </inkml:brush>
  </inkml:definitions>
  <inkml:trace contextRef="#ctx0" brushRef="#br0">131 30 8338,'1'-1'69,"23"-28"2191,-24 29-2246,0 0 0,0 0 0,1 0 0,-1 0 0,0 0 0,0 0 0,0 0 0,0 0 0,0 0 0,1 0 0,-1 0 0,0 0 0,0 0 0,0 0 0,0 0 0,0 0 0,1 0 0,-1 0 0,0 0 0,0 0 0,0 0 0,0 1 0,0-1-1,1 0 1,-1 0 0,0 0 0,0 0 0,0 0 0,0 0 0,0 0 0,0 0 0,0 1 0,0-1 0,1 0 0,-1 0 0,0 0 0,0 0 0,0 0 0,0 1 0,0-1 0,0 0 0,0 0 0,0 0 0,0 0 0,0 0 0,0 1 0,0-1 0,0 0 0,0 0 0,0 0 0,0 0-1,0 0 1,0 1 0,-3 24 218,-5 7 60,-2 1 0,-1-1 0,-2-1 0,-1 0 0,-1-1 0,-35 51 0,19-30-259,31-50-54,-1-1 0,1 1 1,-1-1-1,1 1 0,-1-1 1,1 1-1,0-1 0,-1 1 1,1-1-1,0 1 0,0 0 1,-1-1-1,1 1 0,0-1 1,0 1-1,0 0 0,0-1 1,0 1-1,0 0 0,0-1 1,0 1-1,0 0 0,0-1 1,0 1-1,0-1 0,1 1 1,-1 0-1,0-1 0,1 2 1,0-2 34,-1 0 1,1 0-1,0 0 0,0 0 1,0 0-1,-1 0 0,1-1 1,0 1-1,0 0 1,-1 0-1,1-1 0,0 1 1,0 0-1,-1-1 0,1 1 1,0-1-1,-1 1 1,1-1-1,0 1 0,-1-1 1,1 1-1,-1-1 1,1 0-1,9-9 422</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39.029"/>
    </inkml:context>
    <inkml:brush xml:id="br0">
      <inkml:brushProperty name="width" value="0.05" units="cm"/>
      <inkml:brushProperty name="height" value="0.05" units="cm"/>
      <inkml:brushProperty name="color" value="#E71224"/>
    </inkml:brush>
  </inkml:definitions>
  <inkml:trace contextRef="#ctx0" brushRef="#br0">42 1 7650,'-3'70'5308,"0"-31"-5458,-2 0-1,-17 65 1,17-92-280,1-3 172</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54.464"/>
    </inkml:context>
    <inkml:brush xml:id="br0">
      <inkml:brushProperty name="width" value="0.05" units="cm"/>
      <inkml:brushProperty name="height" value="0.05" units="cm"/>
      <inkml:brushProperty name="color" value="#F6630D"/>
    </inkml:brush>
  </inkml:definitions>
  <inkml:trace contextRef="#ctx0" brushRef="#br0">1 1 8738,'1'8'3145,"2"3"-2641,3-1 0,-2-1 32,2 2-64,1-3-192,-2 2-64,1 1-160,-2-1-16,0-1-104,-2-2-136,-2-3-256,2-1-192,-2-3 408</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54.792"/>
    </inkml:context>
    <inkml:brush xml:id="br0">
      <inkml:brushProperty name="width" value="0.05" units="cm"/>
      <inkml:brushProperty name="height" value="0.05" units="cm"/>
      <inkml:brushProperty name="color" value="#F6630D"/>
    </inkml:brush>
  </inkml:definitions>
  <inkml:trace contextRef="#ctx0" brushRef="#br0">152 1 8418,'1'2'305,"0"-1"-1,0 1 1,0 0 0,0 0-1,0 0 1,-1 0 0,1 0 0,-1 0-1,1 0 1,-1 0 0,1 0 0,-1 4-1,-6 49 338,2-27-148,3-12-407,-1 0 0,0 0 0,-2-1 0,0 1 0,0-1 0,-2 0 0,0 0 0,0-1 0,-2 0 0,0 0 0,0 0 0,-1-1 0,-1-1 0,0 1 0,-23 20 0,26-24-56,-9 8-257,11-18-251,3-9-392,3-1 538</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55.146"/>
    </inkml:context>
    <inkml:brush xml:id="br0">
      <inkml:brushProperty name="width" value="0.05" units="cm"/>
      <inkml:brushProperty name="height" value="0.05" units="cm"/>
      <inkml:brushProperty name="color" value="#F6630D"/>
    </inkml:brush>
  </inkml:definitions>
  <inkml:trace contextRef="#ctx0" brushRef="#br0">1 0 7906,'2'6'630,"-1"-1"0,1 0-1,0 0 1,1 0 0,0 0 0,-1 0 0,1 0 0,7 6 0,35 35 1720,-35-38-2095,-1 1-1,1 1 1,-1 0 0,11 17-1,-14-18-534,0 2-1,-1-1 0,0 0 1,-1 1-1,0 0 1,3 13-1,-8-19-867,-4-3 505</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56.500"/>
    </inkml:context>
    <inkml:brush xml:id="br0">
      <inkml:brushProperty name="width" value="0.05" units="cm"/>
      <inkml:brushProperty name="height" value="0.05" units="cm"/>
      <inkml:brushProperty name="color" value="#F6630D"/>
    </inkml:brush>
  </inkml:definitions>
  <inkml:trace contextRef="#ctx0" brushRef="#br0">1 3 9162,'18'25'3153,"-9"-27"-2849,3 0-8,3 0 64,2-1-24,6-2-136,4 2-40,5-1-96,-5 1 0,0 2-32,-5 0-32,-11 0-240,2 3-184,-11-2-592,0 2 608</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56.842"/>
    </inkml:context>
    <inkml:brush xml:id="br0">
      <inkml:brushProperty name="width" value="0.05" units="cm"/>
      <inkml:brushProperty name="height" value="0.05" units="cm"/>
      <inkml:brushProperty name="color" value="#F6630D"/>
    </inkml:brush>
  </inkml:definitions>
  <inkml:trace contextRef="#ctx0" brushRef="#br0">110 0 7490,'-19'21'2776,"15"-18"-2256,3 1-48,4 10-15,-5-5-65,0 6-72,-3 1-48,-7-4-144,6 4-32,-2 2-80,-1-4-16,5 1-192,-8-8-152,-2-3-889,0-2 793</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57.182"/>
    </inkml:context>
    <inkml:brush xml:id="br0">
      <inkml:brushProperty name="width" value="0.05" units="cm"/>
      <inkml:brushProperty name="height" value="0.05" units="cm"/>
      <inkml:brushProperty name="color" value="#F6630D"/>
    </inkml:brush>
  </inkml:definitions>
  <inkml:trace contextRef="#ctx0" brushRef="#br0">39 8 7458,'-3'-1'86,"1"0"90,0 0 0,0 0 0,0 0-1,0 1 1,0-1 0,0 1 0,0-1 0,0 1 0,0 0 0,0 0 0,-1 0 0,1 0-1,0 0 1,-2 1 0,3 1-38,1-1 0,-1 1 0,1 0 0,-1 0 0,1 0-1,0 0 1,0 0 0,0 0 0,0 0 0,1 0 0,-1 0 0,0-1 0,1 1 0,-1 0-1,1 0 1,0 0 0,1 2 0,2 9-164,0 0 1,-1-1-1,0 1 1,-1 0-1,0 0 0,-1 1 1,-1-1-1,0 0 1,-4 24-1,3-35-1230,-1-6 578</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57.513"/>
    </inkml:context>
    <inkml:brush xml:id="br0">
      <inkml:brushProperty name="width" value="0.05" units="cm"/>
      <inkml:brushProperty name="height" value="0.05" units="cm"/>
      <inkml:brushProperty name="color" value="#F6630D"/>
    </inkml:brush>
  </inkml:definitions>
  <inkml:trace contextRef="#ctx0" brushRef="#br0">1 75 8594,'95'-24'4164,"-72"19"-4067,-1 0 0,1-1 0,36-17-1,-54 21-90,-1 1-1,1-1 1,-1 0-1,1 1 1,0 0-1,-1 0 0,1 0 1,0 1-1,0 0 1,7 0-1,-10 0-2,0 0-1,0 1 1,-1-1 0,1 1-1,0-1 1,-1 1 0,1 0-1,0-1 1,-1 1 0,1 0-1,-1 0 1,1 0 0,-1 0 0,0 0-1,1 1 1,-1-1 0,0 0-1,0 1 1,0-1 0,0 0-1,0 1 1,0 0 0,0-1-1,0 1 1,-1-1 0,1 1-1,-1 0 1,1 0 0,-1-1-1,0 1 1,1 2 0,1 34 166,-5 65 0,0-20 377,3-77-499,0-1 0,0 1 1,-1 0-1,0-1 0,0 1 0,0 0 0,-3 6 0,4-12-43,-1 1 0,1-1-1,0 1 1,0 0 0,-1-1-1,1 1 1,-1-1 0,1 1-1,0-1 1,-1 0 0,1 1-1,-1-1 1,1 1 0,-1-1-1,1 0 1,-1 1-1,1-1 1,-1 0 0,0 0-1,1 1 1,-1-1 0,1 0-1,-1 0 1,0 0 0,1 0-1,-2 0 1,0 0-19,1-1 1,-1 1-1,0-1 0,1 0 1,-1 0-1,1 0 0,-1 0 1,1 0-1,-1 0 0,1 0 1,0 0-1,-1 0 0,1-1 1,-2-1-1,-39-58-1801,26 36 1372</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57.848"/>
    </inkml:context>
    <inkml:brush xml:id="br0">
      <inkml:brushProperty name="width" value="0.05" units="cm"/>
      <inkml:brushProperty name="height" value="0.05" units="cm"/>
      <inkml:brushProperty name="color" value="#F6630D"/>
    </inkml:brush>
  </inkml:definitions>
  <inkml:trace contextRef="#ctx0" brushRef="#br0">32 34 6577,'-7'-33'2793,"7"35"-1105,-3 4-1352,2 1 65,-2 4 15,-3 2-16,6-2-128,-3 0-128,-2-3-88,5 0-48,-3-4-224,5 1-152,1-2 224</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3:58.199"/>
    </inkml:context>
    <inkml:brush xml:id="br0">
      <inkml:brushProperty name="width" value="0.05" units="cm"/>
      <inkml:brushProperty name="height" value="0.05" units="cm"/>
      <inkml:brushProperty name="color" value="#F6630D"/>
    </inkml:brush>
  </inkml:definitions>
  <inkml:trace contextRef="#ctx0" brushRef="#br0">3 0 7906,'1'8'2848,"0"1"-2384,0 4 33,-1 1 119,0 0-24,0 5-72,0-4-120,0 1-192,0 3-48,-2-1-176,0 6-128,2 4-440,-2-3-232,2 2 480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06.798"/>
    </inkml:context>
    <inkml:brush xml:id="br0">
      <inkml:brushProperty name="width" value="0.05" units="cm"/>
      <inkml:brushProperty name="height" value="0.05" units="cm"/>
      <inkml:brushProperty name="color" value="#F6630D"/>
    </inkml:brush>
  </inkml:definitions>
  <inkml:trace contextRef="#ctx0" brushRef="#br0">0 53 8898,'0'0'3849,"5"-1"-3369,5-1 40,17-8-24,-13 3-24,2-1-56,2 2-192,1-2-56,0 4-96,-3-1-32,1 3-16,-2 2 0,-5 0-120,0 2-160,-3-2-376,-5 2-184,-8-1 480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39.387"/>
    </inkml:context>
    <inkml:brush xml:id="br0">
      <inkml:brushProperty name="width" value="0.05" units="cm"/>
      <inkml:brushProperty name="height" value="0.05" units="cm"/>
      <inkml:brushProperty name="color" value="#E71224"/>
    </inkml:brush>
  </inkml:definitions>
  <inkml:trace contextRef="#ctx0" brushRef="#br0">0 94 7138,'0'-6'2976,"6"0"-1496,6 1-1119,3-1 31,5 0-88,0 0-96,6-1-32,4-1-96,4 1-48,2 0 16,-8 0-32,-4 1-8,-9 2-112,-3 1-104,-8 0-312,1 1-273,-3-2 489</inkml:trace>
  <inkml:trace contextRef="#ctx0" brushRef="#br0" timeOffset="1">263 9 5185,'-6'12'1023,"-2"0"0,1 0 0,-2 0 1,0-1-1,-14 15 0,-118 102 60,134-124-2022,8-6 609</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07.160"/>
    </inkml:context>
    <inkml:brush xml:id="br0">
      <inkml:brushProperty name="width" value="0.05" units="cm"/>
      <inkml:brushProperty name="height" value="0.05" units="cm"/>
      <inkml:brushProperty name="color" value="#F6630D"/>
    </inkml:brush>
  </inkml:definitions>
  <inkml:trace contextRef="#ctx0" brushRef="#br0">2 0 9050,'0'6'3121,"-1"-2"-2833,1 7 32,-1-4 24,1-1-16,0 4-16,3 1-192,1 3-96,0 0-272,-1-5-184,0-4 504,-1-1-216</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07.495"/>
    </inkml:context>
    <inkml:brush xml:id="br0">
      <inkml:brushProperty name="width" value="0.05" units="cm"/>
      <inkml:brushProperty name="height" value="0.05" units="cm"/>
      <inkml:brushProperty name="color" value="#F6630D"/>
    </inkml:brush>
  </inkml:definitions>
  <inkml:trace contextRef="#ctx0" brushRef="#br0">205 0 6865,'-2'4'2665,"0"-1"-1849,0 5-456,-6-4-192,-2 3-64,5 5-136,-5 0-144,-1 3-1416,1 3 1112</inkml:trace>
  <inkml:trace contextRef="#ctx0" brushRef="#br0" timeOffset="1">13 188 8162,'-7'2'3104,"4"-1"-2327,1-1-145,2-2-144,0 1-88,0 0-40,0 1-8,12-3-64,21-5-40,-14 5-152,2 0-48,2 0-16,-2 1-8,4 2-200,-3 1-176,-4 1-336,6 2-240,-8-2 608</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07.850"/>
    </inkml:context>
    <inkml:brush xml:id="br0">
      <inkml:brushProperty name="width" value="0.05" units="cm"/>
      <inkml:brushProperty name="height" value="0.05" units="cm"/>
      <inkml:brushProperty name="color" value="#F6630D"/>
    </inkml:brush>
  </inkml:definitions>
  <inkml:trace contextRef="#ctx0" brushRef="#br0">49 1 7058,'3'40'3721,"-14"28"-2768,2-13-341,-13 244 105,15-264-1346,4-40 448</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08.215"/>
    </inkml:context>
    <inkml:brush xml:id="br0">
      <inkml:brushProperty name="width" value="0.05" units="cm"/>
      <inkml:brushProperty name="height" value="0.05" units="cm"/>
      <inkml:brushProperty name="color" value="#F6630D"/>
    </inkml:brush>
  </inkml:definitions>
  <inkml:trace contextRef="#ctx0" brushRef="#br0">119 0 7498,'-1'4'3725,"-6"20"-3135,-3 4 124,-1 0-1,-1 0 1,-16 25-1,-14 31-581,37-77-599,2-14-809,6-7 887</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08.547"/>
    </inkml:context>
    <inkml:brush xml:id="br0">
      <inkml:brushProperty name="width" value="0.05" units="cm"/>
      <inkml:brushProperty name="height" value="0.05" units="cm"/>
      <inkml:brushProperty name="color" value="#F6630D"/>
    </inkml:brush>
  </inkml:definitions>
  <inkml:trace contextRef="#ctx0" brushRef="#br0">1 0 8626,'13'12'3193,"8"2"-2521,-9 0 88,7 0-16,-5-1-56,0-2-184,0 0-128,-2-1-224,-1-3-64,-2 1-80,-1-4-24,-5-2-328,0-2-200,-4-5-424,0 0 512</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08.914"/>
    </inkml:context>
    <inkml:brush xml:id="br0">
      <inkml:brushProperty name="width" value="0.05" units="cm"/>
      <inkml:brushProperty name="height" value="0.05" units="cm"/>
      <inkml:brushProperty name="color" value="#F6630D"/>
    </inkml:brush>
  </inkml:definitions>
  <inkml:trace contextRef="#ctx0" brushRef="#br0">8 37 9706,'-7'0'3425,"15"0"-3113,3 0-48,6-4-8,2-1-32,-2 1-8,3-6-72,-2 5-80,-1 0-32,-4 2-64,-2 6-120,-3-3-312,-2 1-160,-4 1-352,-2-2 568</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09.263"/>
    </inkml:context>
    <inkml:brush xml:id="br0">
      <inkml:brushProperty name="width" value="0.05" units="cm"/>
      <inkml:brushProperty name="height" value="0.05" units="cm"/>
      <inkml:brushProperty name="color" value="#F6630D"/>
    </inkml:brush>
  </inkml:definitions>
  <inkml:trace contextRef="#ctx0" brushRef="#br0">223 0 7674,'-8'9'538,"0"0"0,0 1 0,1 0 0,0 0 0,1 1 0,0 0 1,1 0-1,0 0 0,1 1 0,-5 17 0,5-14-485,-1-1 0,0 0 0,-1-1-1,-1 1 1,0-1 0,-16 22 0,-66 66-458,85-99-601,4-7 729</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09.629"/>
    </inkml:context>
    <inkml:brush xml:id="br0">
      <inkml:brushProperty name="width" value="0.05" units="cm"/>
      <inkml:brushProperty name="height" value="0.05" units="cm"/>
      <inkml:brushProperty name="color" value="#F6630D"/>
    </inkml:brush>
  </inkml:definitions>
  <inkml:trace contextRef="#ctx0" brushRef="#br0">7 1 5457,'11'56'6230,"-10"-41"-6101,-1 0 0,-1-1 0,0 1 0,0-1 0,-2 1 0,0-1 0,-6 19 0,14-53-143,-3 11 15,0-1 0,1 1 0,0 0 0,8-15 0,-10 22 5,0 0 0,0 0 0,0 1-1,0-1 1,0 1 0,1-1 0,-1 1-1,0 0 1,1-1 0,-1 1-1,1 0 1,-1 0 0,1 0 0,0 0-1,0 0 1,-1 0 0,1 1 0,0-1-1,0 0 1,0 1 0,0 0 0,-1-1-1,1 1 1,0 0 0,0 0-1,0 0 1,0 0 0,0 0 0,0 1-1,3 0 1,-4-1-2,1 0-1,-1 1 1,0-1 0,0 1 0,0-1-1,0 1 1,0-1 0,1 1-1,-1 0 1,0 0 0,-1-1 0,1 1-1,0 0 1,0 0 0,0 0-1,0 0 1,-1 0 0,1 0-1,0 0 1,-1 0 0,1 0 0,-1 0-1,1 1 1,0 1 0,-1 0 21,0 0 0,0 0 0,0 0 1,0 0-1,0 0 0,0 0 0,-1 0 1,0 0-1,1 0 0,-3 3 0,1 0 68,-1 1 0,0-1 0,0 0 0,0 0-1,-1 0 1,0 0 0,0-1 0,-8 8 0,10-11-86,0 0 1,0-1-1,-1 1 1,1-1 0,0 0-1,0 1 1,-1-1 0,1 0-1,-1 0 1,1-1-1,-1 1 1,-2 0 0,5-1-31,-1 0 1,1 0 0,0 0-1,-1 0 1,1 0-1,0 0 1,0 0 0,-1 0-1,1-1 1,0 1 0,0 0-1,-1 0 1,1 0 0,0 0-1,0-1 1,-1 1 0,1 0-1,0 0 1,0 0 0,0-1-1,0 1 1,-1 0 0,1 0-1,0 0 1,0-1 0,0 1-1,0 0 1,0-1 0,0 1-1,-1 0 1,1 0-1,0-1 1,0 1 0,0 0-1,0-1 1,7-20-2061,1 5 1252</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09.982"/>
    </inkml:context>
    <inkml:brush xml:id="br0">
      <inkml:brushProperty name="width" value="0.05" units="cm"/>
      <inkml:brushProperty name="height" value="0.05" units="cm"/>
      <inkml:brushProperty name="color" value="#F6630D"/>
    </inkml:brush>
  </inkml:definitions>
  <inkml:trace contextRef="#ctx0" brushRef="#br0">131 33 8970,'19'-18'3361,"-16"17"-2345,9 0-816,3-1 8,-4 0 48,7 0 32,-5 0-56,2 0-56,0 1-104,-5-1-24,0 4-136,-2 0-160,-5 2-360,-1 2-248,-2 1 512</inkml:trace>
  <inkml:trace contextRef="#ctx0" brushRef="#br0" timeOffset="1">11 256 9426,'-9'8'3401,"8"-5"-2945,4 1-72,8-4 56,4-1 8,11-3 48,2-2-64,12-2-184,4 2-96,-3 0-104,-1-3-24,-9 2-72,-5 0-168,-8-2-360,-1 8-152,-11-1-424,-3 1-617,-6 1 1241</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0.314"/>
    </inkml:context>
    <inkml:brush xml:id="br0">
      <inkml:brushProperty name="width" value="0.05" units="cm"/>
      <inkml:brushProperty name="height" value="0.05" units="cm"/>
      <inkml:brushProperty name="color" value="#F6630D"/>
    </inkml:brush>
  </inkml:definitions>
  <inkml:trace contextRef="#ctx0" brushRef="#br0">5 0 8394,'-5'31'4262,"14"26"-3099,-3-19-776,-5-17-331,1-14-91,-2 1 0,1-1 0,-1 1 0,0-1 0,-1 0 0,1 1 0,-1-1 0,-1 1 0,-4 13 0,6-22 6,0 1 0,0 0 0,0 0 0,0 0 0,0 0 0,0 0 0,0-1 0,1 1-1,-1 0 1,0 0 0,0 0 0,0 0 0,0-1 0,-1 1 0,1 0 0,0 0 0,0 0 0,0 0 0,0-1-1,0 1 1,0 0 0,0 0 0,0 0 0,0 0 0,0 0 0,0-1 0,0 1 0,0 0 0,-1 0-1,1 0 1,0 0 0,0 0 0,0 0 0,0 0 0,0-1 0,-1 1 0,1 0 0,0 0 0,0 0 0,0 0-1,0 0 1,0 0 0,-1 0 0,1 0 0,0 0 0,0 0 0,0 0 0,0 0 0,-1 0 0,1 0-1,0 0 1,0 0 0,0 0 0,0 0 0,-1 0 0,1 0 0,0 0 0,0 0 0,0 1 0,5-11-327</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39.723"/>
    </inkml:context>
    <inkml:brush xml:id="br0">
      <inkml:brushProperty name="width" value="0.05" units="cm"/>
      <inkml:brushProperty name="height" value="0.05" units="cm"/>
      <inkml:brushProperty name="color" value="#E71224"/>
    </inkml:brush>
  </inkml:definitions>
  <inkml:trace contextRef="#ctx0" brushRef="#br0">43 0 4121,'0'5'448,"1"-1"0,-1 1 1,-1-1-1,1 1 0,0-1 0,-1 1 1,0-1-1,0 0 0,-1 1 0,1-1 1,-1 0-1,0 0 0,0 0 0,0 0 1,-5 6-1,4-5-354,1-1 1,-1 1-1,1 0 1,0 0-1,0 0 1,0 0-1,0 0 0,1 1 1,-1 5-1,2-10-87,0-1 0,0 0 0,0 1 0,0-1 0,0 1 0,0-1-1,0 0 1,0 1 0,0-1 0,0 0 0,1 1 0,-1-1 0,0 0-1,0 1 1,0-1 0,0 0 0,1 1 0,-1-1 0,0 0 0,0 1 0,1-1-1,-1 0 1,0 0 0,0 0 0,1 1 0,-1-1 0,0 0 0,1 0 0,-1 0-1,0 1 1,1-1 0,-1 0 0,1 0 0,-1 0 0,0 0 0,1 0 0,19-3 131,15-13-109,-10-10-539,-15 9 300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0.662"/>
    </inkml:context>
    <inkml:brush xml:id="br0">
      <inkml:brushProperty name="width" value="0.05" units="cm"/>
      <inkml:brushProperty name="height" value="0.05" units="cm"/>
      <inkml:brushProperty name="color" value="#F6630D"/>
    </inkml:brush>
  </inkml:definitions>
  <inkml:trace contextRef="#ctx0" brushRef="#br0">17 1 7994,'4'23'3498,"-9"18"-2983,2-20-3,-1 45 439,6 79 0,0-77-978,-6 70-1,2-129-353,0-8-180,-1-7-82,1-9 273</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0.997"/>
    </inkml:context>
    <inkml:brush xml:id="br0">
      <inkml:brushProperty name="width" value="0.05" units="cm"/>
      <inkml:brushProperty name="height" value="0.05" units="cm"/>
      <inkml:brushProperty name="color" value="#F6630D"/>
    </inkml:brush>
  </inkml:definitions>
  <inkml:trace contextRef="#ctx0" brushRef="#br0">83 15 9962,'42'-14'3425,"-37"22"-3161,2 2-168,-3 7-32,-1-1 0,-3-5-168,0 0-112,-1-6-448,-4-4 1720,0 2-904</inkml:trace>
  <inkml:trace contextRef="#ctx0" brushRef="#br0" timeOffset="1">5 109 7914,'-4'5'3112,"3"0"-1847,7 3-1041,0 8 56,-3-4 72,-2-1 48,0 1-72,5 1-184,0 1-72,-3 1-288,-4-8-152,-2-1-472,0-5 464</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1.347"/>
    </inkml:context>
    <inkml:brush xml:id="br0">
      <inkml:brushProperty name="width" value="0.05" units="cm"/>
      <inkml:brushProperty name="height" value="0.05" units="cm"/>
      <inkml:brushProperty name="color" value="#F6630D"/>
    </inkml:brush>
  </inkml:definitions>
  <inkml:trace contextRef="#ctx0" brushRef="#br0">0 9 8882,'50'-8'3703,"27"10"-2922,-52 0-320,-28 3-521,-1 1 1,0-1-1,0 0 1,-1 0-1,0 0 1,1 0-1,-11 6 1,-14 9-1111,13-12 768</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1.696"/>
    </inkml:context>
    <inkml:brush xml:id="br0">
      <inkml:brushProperty name="width" value="0.05" units="cm"/>
      <inkml:brushProperty name="height" value="0.05" units="cm"/>
      <inkml:brushProperty name="color" value="#F6630D"/>
    </inkml:brush>
  </inkml:definitions>
  <inkml:trace contextRef="#ctx0" brushRef="#br0">69 9 7674,'-25'-9'2816,"25"12"-2240,0 2-120,-1 3-23,-1 1-1,-2 2-64,-1 2-56,-3 7-104,1 4-64,1 5-96,0-5-32,2-6-240,3-7-240</inkml:trace>
  <inkml:trace contextRef="#ctx0" brushRef="#br0" timeOffset="1">144 20 8978,'24'-2'3137,"-5"0"-2841,-4-1-160,5 3-32,-13-1-24,0 2-48,-1 0 0,-10-1-240,1 0-208,-3 1 272</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2.029"/>
    </inkml:context>
    <inkml:brush xml:id="br0">
      <inkml:brushProperty name="width" value="0.05" units="cm"/>
      <inkml:brushProperty name="height" value="0.05" units="cm"/>
      <inkml:brushProperty name="color" value="#F6630D"/>
    </inkml:brush>
  </inkml:definitions>
  <inkml:trace contextRef="#ctx0" brushRef="#br0">141 0 7450,'-39'48'2752,"35"-35"-2144,-3-1-32,2 4-7,0 4-1,-1-1-64,0 2-96,-1-1-96,0-5-96,-1 3-112,0-1-32,1-4-72,-1 4-104,0-9-224,4-1-120,-3-5-400,3-2 504</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2.377"/>
    </inkml:context>
    <inkml:brush xml:id="br0">
      <inkml:brushProperty name="width" value="0.05" units="cm"/>
      <inkml:brushProperty name="height" value="0.05" units="cm"/>
      <inkml:brushProperty name="color" value="#F6630D"/>
    </inkml:brush>
  </inkml:definitions>
  <inkml:trace contextRef="#ctx0" brushRef="#br0">0 16 9026,'2'-2'192,"0"1"1,0-1 0,0 1-1,0 0 1,0 0-1,0-1 1,0 1-1,0 1 1,0-1 0,1 0-1,-1 0 1,0 1-1,1-1 1,-1 1-1,0 0 1,1 0 0,-1 0-1,0 0 1,1 0-1,-1 0 1,0 1-1,1-1 1,3 2 0,55 17-223,-59-19 119,1 1-86,0 1 0,1-1 0,-1 0-1,0 1 1,0 0 0,0 0 0,0 0 0,0 0 0,0 0 0,0 0-1,-1 1 1,1-1 0,-1 1 0,0 0 0,1 0 0,-2 0 0,4 5-1,-4-5 0,-1 0-1,1 0 1,-1 0-1,0 0 1,0 0-1,0 0 0,0 0 1,0 0-1,-1 0 1,0 0-1,1 0 0,-1 0 1,0-1-1,0 1 1,0 0-1,-1 0 1,1-1-1,-1 1 0,0-1 1,-2 4-1,-5 6-131,6-9 243,1 0 1,-1 0-1,1 1 1,0-1-1,0 1 1,0-1-1,-1 7 1,2-10-92,1 1 0,0-1 1,0 0-1,0 1 0,0-1 0,0 1 0,0-1 1,0 0-1,1 1 0,-1-1 0,0 1 1,0-1-1,0 0 0,0 1 0,0-1 0,1 0 1,-1 1-1,0-1 0,0 0 0,1 1 1,-1-1-1,0 0 0,0 0 0,1 1 1,-1-1-1,0 0 0,1 0 0,-1 1 0,0-1 1,1 0-1,24 2 476,51-16 86,-70 13-746,0-1 0,0 0 1,-1-1-1,1 1 0,-1-1 0,1 0 1,-1-1-1,0 1 0,0-1 1,8-8-1,-8 6-105</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3.233"/>
    </inkml:context>
    <inkml:brush xml:id="br0">
      <inkml:brushProperty name="width" value="0.05" units="cm"/>
      <inkml:brushProperty name="height" value="0.05" units="cm"/>
      <inkml:brushProperty name="color" value="#F6630D"/>
    </inkml:brush>
  </inkml:definitions>
  <inkml:trace contextRef="#ctx0" brushRef="#br0">18 50 7666,'-18'-5'3112,"33"1"-1743,7-1-881,9 0-72,4-2-24,-5-1-32,-5 2-72,-2 1-128,-4 3-24,0 1-104,-1 0 16,-4 1-160,-3-1-104,-4 1-312,-2 2-240,-5-3 496</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3.575"/>
    </inkml:context>
    <inkml:brush xml:id="br0">
      <inkml:brushProperty name="width" value="0.05" units="cm"/>
      <inkml:brushProperty name="height" value="0.05" units="cm"/>
      <inkml:brushProperty name="color" value="#F6630D"/>
    </inkml:brush>
  </inkml:definitions>
  <inkml:trace contextRef="#ctx0" brushRef="#br0">26 0 8026,'-2'2'2816,"2"7"-2496,4 3 80,-2 0 105,-1 7-41,-2 0-56,-5 2-112,-1 3-120,2-1-32,1 2-80,1-3-8,3-1-56,-4-3-16,4-4-192,1-2-96,-1-9-304,4-2-273,2-8 593</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3.915"/>
    </inkml:context>
    <inkml:brush xml:id="br0">
      <inkml:brushProperty name="width" value="0.05" units="cm"/>
      <inkml:brushProperty name="height" value="0.05" units="cm"/>
      <inkml:brushProperty name="color" value="#F6630D"/>
    </inkml:brush>
  </inkml:definitions>
  <inkml:trace contextRef="#ctx0" brushRef="#br0">25 1 7482,'4'12'4109,"-7"26"-3860,2-29 227,-19 309 732,15-279-2523</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4.259"/>
    </inkml:context>
    <inkml:brush xml:id="br0">
      <inkml:brushProperty name="width" value="0.05" units="cm"/>
      <inkml:brushProperty name="height" value="0.05" units="cm"/>
      <inkml:brushProperty name="color" value="#F6630D"/>
    </inkml:brush>
  </inkml:definitions>
  <inkml:trace contextRef="#ctx0" brushRef="#br0">63 42 8122,'-16'-41'2992,"18"41"-2367,4 0-457,-2 0-112,2 0-8,-1 2 0,1 0 8,0 2-136,0 0-160,-4-2 176</inkml:trace>
  <inkml:trace contextRef="#ctx0" brushRef="#br0" timeOffset="1">57 31 6713,'-57'26'2881,"60"-26"-1025,3-3-1736,8 4-16,-3-2-47,1 0-1,0 3-48,-3-2-96,-2 0-2097,1 0 1593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0.079"/>
    </inkml:context>
    <inkml:brush xml:id="br0">
      <inkml:brushProperty name="width" value="0.05" units="cm"/>
      <inkml:brushProperty name="height" value="0.05" units="cm"/>
      <inkml:brushProperty name="color" value="#E71224"/>
    </inkml:brush>
  </inkml:definitions>
  <inkml:trace contextRef="#ctx0" brushRef="#br0">81 1 5833,'1'0'113,"-1"0"-1,1 0 1,-1 0-1,1 0 0,-1 0 1,1 1-1,-1-1 1,0 0-1,1 0 1,-1 0-1,1 1 0,-1-1 1,0 0-1,1 0 1,-1 1-1,0-1 1,1 0-1,-1 1 0,0-1 1,1 1-1,-1-1 1,0 0-1,0 1 1,1-1-1,-1 1 0,0-1 1,0 0-1,0 1 1,0-1-1,0 1 1,0-1-1,1 1 0,-1-1 1,0 1-1,0-1 1,0 1-1,-1-1 1,1 0-1,0 1 1,0 0-1,-15 22 1350,9-16-1419,0-1-1,-1 1 0,0-2 0,-12 9 0,16-13-7,1 0 0,-1 0 0,1 0-1,-1 1 1,1-1 0,0 1 0,-1 0 0,1 0 0,0 0 0,0 0 0,-2 3-1,7 6 446,19 0-235,89 31-113,-120-51 3125,10 3-1709</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4.592"/>
    </inkml:context>
    <inkml:brush xml:id="br0">
      <inkml:brushProperty name="width" value="0.05" units="cm"/>
      <inkml:brushProperty name="height" value="0.05" units="cm"/>
      <inkml:brushProperty name="color" value="#F6630D"/>
    </inkml:brush>
  </inkml:definitions>
  <inkml:trace contextRef="#ctx0" brushRef="#br0">4 71 8570,'-3'0'3225,"5"0"-2193,7 0-848,3-1 72,10 0 88,5-2 48,10-1-48,7 0-80,-4-8-160,-4 5-32,-7-3-40,-6 0-72,-3 3-256,-3 0-176,-6 4-360,-5 1-232,-6 7 712</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4.932"/>
    </inkml:context>
    <inkml:brush xml:id="br0">
      <inkml:brushProperty name="width" value="0.05" units="cm"/>
      <inkml:brushProperty name="height" value="0.05" units="cm"/>
      <inkml:brushProperty name="color" value="#F6630D"/>
    </inkml:brush>
  </inkml:definitions>
  <inkml:trace contextRef="#ctx0" brushRef="#br0">204 1 7730,'-3'8'782,"0"0"1,-1 0-1,1 0 0,-2 0 1,-6 9-1,-32 32 561,13-24-1548,-45 31-1,64-48 378,-4-1-1684,15-10 1146</inkml:trace>
  <inkml:trace contextRef="#ctx0" brushRef="#br0" timeOffset="1">256 73 8154,'13'3'2760,"-1"3"-2720,-3-4-88,-2 4-376,-2-2-1640,-5 2 1440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5.262"/>
    </inkml:context>
    <inkml:brush xml:id="br0">
      <inkml:brushProperty name="width" value="0.05" units="cm"/>
      <inkml:brushProperty name="height" value="0.05" units="cm"/>
      <inkml:brushProperty name="color" value="#F6630D"/>
    </inkml:brush>
  </inkml:definitions>
  <inkml:trace contextRef="#ctx0" brushRef="#br0">3 69 9202,'-2'-2'3169,"10"2"-2969,-2-3-80,11 0-32,1-2 16,-1-1-40,0 0 0,-5-1-120,0 0-120,-3 3-288,0-1-209,-5 1 425</inkml:trace>
  <inkml:trace contextRef="#ctx0" brushRef="#br0" timeOffset="1">103 5 7882,'-23'-5'2920,"21"9"-2208,3 1-199,-1 3-73,1 2-16,1 2-144,-1 0-64,0-1-112,0-1-64,1 0-176,-1-1-136,-3-3-400,0 0 400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5.614"/>
    </inkml:context>
    <inkml:brush xml:id="br0">
      <inkml:brushProperty name="width" value="0.05" units="cm"/>
      <inkml:brushProperty name="height" value="0.05" units="cm"/>
      <inkml:brushProperty name="color" value="#F6630D"/>
    </inkml:brush>
  </inkml:definitions>
  <inkml:trace contextRef="#ctx0" brushRef="#br0">0 33 8802,'7'-3'3305,"10"1"-2441,3 1-424,-1-2-144,2 2 0,0-3-72,-2 0-64,4 1-64,-1 0-128,0 0-344,-2 0-168,-4 0 296</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5.958"/>
    </inkml:context>
    <inkml:brush xml:id="br0">
      <inkml:brushProperty name="width" value="0.05" units="cm"/>
      <inkml:brushProperty name="height" value="0.05" units="cm"/>
      <inkml:brushProperty name="color" value="#F6630D"/>
    </inkml:brush>
  </inkml:definitions>
  <inkml:trace contextRef="#ctx0" brushRef="#br0">1 34 7738,'-1'-32'2620,"9"30"-1536,8 18-869,-15-12-145,0 0-1,0 0 1,-1 0 0,1 0-1,-1 0 1,0 0 0,0 0-1,-1 0 1,1 1 0,-1-1-1,0 0 1,-1 5 0,-1 5 107,-3 34 247,2-28-336,1 1-1,1 0 0,1-1 0,1 1 0,1 0 1,4 21-1,-5-42-113,0 0 0,0 0 1,0 0-1,0 0 0,0 0 0,0 0 0,0 0 1,0 0-1,0 0 0,0 0 0,0 0 0,0 0 1,0 0-1,1 0 0,-1 0 0,0 0 0,0 0 1,0 0-1,0 0 0,0 0 0,0 0 0,0 0 1,0 0-1,0 0 0,0 0 0,0 0 1,0 0-1,0 0 0,0 0 0,1 0 0,-1 1 1,0-1-1,0 0 0,0 0 0,0 0 0,0 0 1,0 0-1,0 0 0,0 0 0,0 0 0,1-8-296</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6.312"/>
    </inkml:context>
    <inkml:brush xml:id="br0">
      <inkml:brushProperty name="width" value="0.05" units="cm"/>
      <inkml:brushProperty name="height" value="0.05" units="cm"/>
      <inkml:brushProperty name="color" value="#F6630D"/>
    </inkml:brush>
  </inkml:definitions>
  <inkml:trace contextRef="#ctx0" brushRef="#br0">1 46 8554,'1'-2'149,"1"0"0,0 0 1,-1 1-1,1-1 0,0 0 1,0 1-1,0 0 0,0-1 1,1 1-1,-1 0 0,0 0 0,0 0 1,1 0-1,-1 0 0,1 1 1,-1-1-1,0 1 0,1 0 1,-1 0-1,1-1 0,-1 2 0,1-1 1,4 1-1,21-1 47,26-12 286,-47 9-404,0 1 1,1 0 0,-1 0-1,1 1 1,0 0 0,-1 0 0,1 1-1,14 1 1,-21-1-42,1 1-1,-1 0 1,0 0 0,0 0 0,0 0 0,0 0-1,0 0 1,0 0 0,0 0 0,-1 0 0,1 1 0,0-1-1,0 0 1,-1 0 0,1 1 0,-1-1 0,1 0-1,-1 1 1,0-1 0,0 1 0,1-1 0,-1 0-1,0 1 1,0-1 0,0 3 0,-2 36 541,2-39-570,-29 286 1064,29-286-1154,1 1 1,-1-1-1,-1 0 0,1 0 1,0 0-1,0 0 0,0 0 1,0 0-1,-1 0 0,1 0 1,0 0-1,-1 0 0,1 0 1,-1 0-1,1 0 0,-1-1 1,0 1-1,1 0 0,-1 0 1,0 0-1,1-1 0,-1 1 1,0 0-1,0-1 0,0 1 1,0 0-1,0-1 0,0 1 1,0-1-1,0 0 0,0 1 1,-1-1-1,-14-3-382</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6.646"/>
    </inkml:context>
    <inkml:brush xml:id="br0">
      <inkml:brushProperty name="width" value="0.05" units="cm"/>
      <inkml:brushProperty name="height" value="0.05" units="cm"/>
      <inkml:brushProperty name="color" value="#F6630D"/>
    </inkml:brush>
  </inkml:definitions>
  <inkml:trace contextRef="#ctx0" brushRef="#br0">1 134 8474,'-1'-6'4577,"7"6"-4329,3 0 64,2 0 32,2 0-24,2 4-88,0-1-120,0 2-64,0 0-16,-3-3-240,-1 1-136,-5-4-408,0 0-200,-6-8 624</inkml:trace>
  <inkml:trace contextRef="#ctx0" brushRef="#br0" timeOffset="1">101 1 7738,'-2'1'293,"1"0"1,0 1 0,-1-1 0,1 0-1,0 1 1,0 0 0,0-1-1,0 1 1,0 0 0,0-1 0,0 1-1,1 0 1,-1 0 0,1-1 0,-1 1-1,1 3 1,-6 36 184,6-33-111,-5 36-164,-1-1 0,-20 72-1,25-113-245,1-1-38,0 0-1,0 0 0,-1 0 1,1 0-1,-1 0 1,1 0-1,0 0 0,-1 0 1,0 0-1,1 0 0,-1 0 1,0-1-1,1 1 1,-1 0-1,0 0 0,0 0 1,-1 0-1,-1 0-235</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7.002"/>
    </inkml:context>
    <inkml:brush xml:id="br0">
      <inkml:brushProperty name="width" value="0.05" units="cm"/>
      <inkml:brushProperty name="height" value="0.05" units="cm"/>
      <inkml:brushProperty name="color" value="#F6630D"/>
    </inkml:brush>
  </inkml:definitions>
  <inkml:trace contextRef="#ctx0" brushRef="#br0">0 2 7834,'7'-1'3168,"-1"0"-1751,-1 2-945,4 3-48,-1 2 8,3-2-32,0-1-112,2 1-80,3 0-136,-5 1-40,2 0-184,-4-2-144,-8 1-360,9-2-200,-14 1 536</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7.347"/>
    </inkml:context>
    <inkml:brush xml:id="br0">
      <inkml:brushProperty name="width" value="0.05" units="cm"/>
      <inkml:brushProperty name="height" value="0.05" units="cm"/>
      <inkml:brushProperty name="color" value="#F6630D"/>
    </inkml:brush>
  </inkml:definitions>
  <inkml:trace contextRef="#ctx0" brushRef="#br0">8 14 9546,'-6'2'3433,"5"0"-2769,7 0-296,4-2 48,5-1 48,4-1 8,10-1-216,2-1-104,2-1-144,0 1-144,-5 3-480,-6 1-208,-2 2 464</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7.714"/>
    </inkml:context>
    <inkml:brush xml:id="br0">
      <inkml:brushProperty name="width" value="0.05" units="cm"/>
      <inkml:brushProperty name="height" value="0.05" units="cm"/>
      <inkml:brushProperty name="color" value="#F6630D"/>
    </inkml:brush>
  </inkml:definitions>
  <inkml:trace contextRef="#ctx0" brushRef="#br0">116 1 8394,'1'1'208,"1"0"0,-1 0 0,0 0 0,1 0 0,-1 1 0,0-1-1,0 0 1,0 1 0,0-1 0,0 1 0,0-1 0,0 1 0,-1 0 0,1-1 0,-1 1 0,1 0 0,-1-1 0,1 1 0,-1 0 0,0 0 0,0-1 0,0 1 0,0 0 0,0 0 0,-1 2 0,-4 48 399,-3-26-533,-1 0-1,-1 0 0,-2-1 1,0-1-1,-1 0 1,-2 0-1,-33 41 0,83-119-452,-27 40 330,0 0 0,1 0-1,0 1 1,1 0 0,1 1-1,13-13 1,-23 25 51,-1 0 1,0 0-1,0 0 0,0 0 1,0 0-1,0 0 1,1-1-1,-1 1 0,0 0 1,0 0-1,0 0 0,0 0 1,1 0-1,-1 0 0,0 0 1,0 0-1,0 0 1,0 0-1,1 0 0,-1 0 1,0 0-1,0 0 0,0 1 1,0-1-1,1 0 0,-1 0 1,0 0-1,0 0 1,0 0-1,0 0 0,0 0 1,0 0-1,1 0 0,-1 1 1,0-1-1,0 0 0,0 0 1,0 0-1,0 0 1,0 0-1,0 1 0,0-1 1,1 0-1,-1 0 0,0 0 1,0 0-1,0 0 0,0 1 1,0-1-1,0 0 0,0 0 1,0 0-1,0 1 1,0-1-1,0 0 0,0 0 1,0 0-1,-1 1 0,1 21 189,-9 41 254,6-44-270,-8 54 387,4-31-4265,10-57 3297</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0.401"/>
    </inkml:context>
    <inkml:brush xml:id="br0">
      <inkml:brushProperty name="width" value="0.05" units="cm"/>
      <inkml:brushProperty name="height" value="0.05" units="cm"/>
      <inkml:brushProperty name="color" value="#E71224"/>
    </inkml:brush>
  </inkml:definitions>
  <inkml:trace contextRef="#ctx0" brushRef="#br0">43 34 5929,'-43'27'3065,"47"-27"-72,6 0-2633,6-2-200,0 0-56,3-2-32,-4-1-24,-2-1 8,-1-2-48,-3 1 0,0 0-56,-2 1-304,-2 0-320,-2-1 383</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8.062"/>
    </inkml:context>
    <inkml:brush xml:id="br0">
      <inkml:brushProperty name="width" value="0.05" units="cm"/>
      <inkml:brushProperty name="height" value="0.05" units="cm"/>
      <inkml:brushProperty name="color" value="#F6630D"/>
    </inkml:brush>
  </inkml:definitions>
  <inkml:trace contextRef="#ctx0" brushRef="#br0">33 3 7386,'1'0'136,"-1"-1"0,1 1 0,-1 0 0,1-1 0,-1 1 0,1 0 0,-1 0 0,1 0 0,0-1 0,-1 1 0,1 0 0,-1 0 0,1 0 0,0 0 1,-1 0-1,1 0 0,0 0 0,-1 0 0,1 0 0,-1 1 0,1-1 0,0 0 0,0 1 0,0-1-96,0 1-1,-1 0 1,1 0 0,0-1-1,-1 1 1,1 0 0,-1 0-1,1 0 1,-1 0-1,1 0 1,-1 0 0,0 0-1,1 0 1,-1 0 0,0 0-1,0 0 1,0 0 0,0 0-1,0 0 1,0 0-1,0 0 1,0 0 0,0 0-1,0 0 1,0 0 0,-1 0-1,1 0 1,0 0 0,-1 0-1,0 2 1,-8 10 66,0 1 0,2 0 0,-1 0-1,-6 23 1,13-37-87,0 1-1,1 0 0,-1 0 1,1 0-1,-1-1 1,1 1-1,0 0 0,-1 0 1,1 0-1,0 0 1,0 0-1,0 0 0,0 0 1,-1 0-1,1 0 1,0 0-1,1 0 0,-1 0 1,0 0-1,0-1 1,0 1-1,0 0 0,1 0 1,-1 0-1,0 0 0,1 0 1,-1 0-1,1 0 1,-1-1-1,1 1 0,0 0 1,-1 0-1,1-1 1,0 2-1,2-2 21,-1-1 0,0 1 0,1 0 0,-1-1 0,0 1 0,0-1 0,0 0 0,1 1 1,-1-1-1,0 0 0,0-1 0,0 1 0,0 0 0,2-3 0,10-4-242,-1-1-1,0-1 1,0 0 0,-1-1 0,-1 0 0,0 0-1,13-18 1</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8.398"/>
    </inkml:context>
    <inkml:brush xml:id="br0">
      <inkml:brushProperty name="width" value="0.05" units="cm"/>
      <inkml:brushProperty name="height" value="0.05" units="cm"/>
      <inkml:brushProperty name="color" value="#F6630D"/>
    </inkml:brush>
  </inkml:definitions>
  <inkml:trace contextRef="#ctx0" brushRef="#br0">58 0 7970,'-13'39'2717,"-7"43"1,16-58-2386,1-1-1,1 2 1,1-1 0,1 0 0,5 40-1,-4-59-423,0 1 0,-1 0-1,0-1 1,0 1-1,0-1 1,-1 1 0,0-1-1,0 1 1,0-1-1,-4 11 1,5-16 70,0 1-1,0-1 1,0 0-1,-1 0 1,1 0-1,0 1 1,0-1-1,0 0 1,0 0-1,0 0 1,0 1-1,0-1 1,0 0-1,0 0 1,-1 0 0,1 0-1,0 1 1,0-1-1,0 0 1,0 0-1,0 0 1,-1 0-1,1 0 1,0 0-1,0 1 1,0-1-1,-1 0 1,1 0-1,0 0 1,0 0-1,0 0 1,-1 0 0,1 0-1,0 0 1,0 0-1,0 0 1,-1 0-1,1 0 1,0 0-1,0 0 1,0 0-1,-1 0 1,1 0-1,0 0 1,0 0-1,0 0 1,-1-1-1,1 1 1,0 0 0,0 0-1,0 0 1,-1 0-1,1 0 1,0 0-1,0-1 1,0 1-1,0 0 1,0 0-1,-1-1 1,-1-8-326</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8.763"/>
    </inkml:context>
    <inkml:brush xml:id="br0">
      <inkml:brushProperty name="width" value="0.05" units="cm"/>
      <inkml:brushProperty name="height" value="0.05" units="cm"/>
      <inkml:brushProperty name="color" value="#F6630D"/>
    </inkml:brush>
  </inkml:definitions>
  <inkml:trace contextRef="#ctx0" brushRef="#br0">1 9 8754,'8'-1'3145,"-2"1"-2465,3 2-592,-1 0-16,-1-6-8,1 2-24,1-1-80,-2 1-144,0 4-88,-3 2 128</inkml:trace>
  <inkml:trace contextRef="#ctx0" brushRef="#br0" timeOffset="0.96">7 122 8970,'-6'8'3361,"5"-4"-2601,2 1-336,5-5-88,0-1-64,3-2-40,3-3-56,1-2-296,1 1-168,4-4-480,-1 3 448</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9.112"/>
    </inkml:context>
    <inkml:brush xml:id="br0">
      <inkml:brushProperty name="width" value="0.05" units="cm"/>
      <inkml:brushProperty name="height" value="0.05" units="cm"/>
      <inkml:brushProperty name="color" value="#F6630D"/>
    </inkml:brush>
  </inkml:definitions>
  <inkml:trace contextRef="#ctx0" brushRef="#br0">0 24 8474,'33'-23'2836,"-32"23"-2780,0 0-1,-1 0 0,1 0 1,0 0-1,-1 0 0,1 0 1,0 0-1,-1 0 0,1 1 1,-1-1-1,1 0 0,0 0 1,-1 1-1,1-1 0,-1 0 1,1 1-1,-1-1 0,1 1 1,-1-1-1,0 1 0,1-1 1,-1 1-1,1-1 0,-1 1 1,0-1-1,1 1 0,-1-1 1,0 1-1,0 0 0,0-1 1,1 1-1,-1 0 0,0-1 1,0 1-1,0-1 0,0 1 1,0 0-1,0 0 0,4 27 932,-4-12-465,-2 0 0,0 0 0,-7 32 0,-4 16-225,7-27-193,-1 19-875,8-51-1180,0-10-319,0-4 1088</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9.549"/>
    </inkml:context>
    <inkml:brush xml:id="br0">
      <inkml:brushProperty name="width" value="0.05" units="cm"/>
      <inkml:brushProperty name="height" value="0.05" units="cm"/>
      <inkml:brushProperty name="color" value="#F6630D"/>
    </inkml:brush>
  </inkml:definitions>
  <inkml:trace contextRef="#ctx0" brushRef="#br0">1 132 8922,'30'-26'1262,"1"2"0,1 1 1,53-27-1,-83 48-1223,0 1-1,-1 0 1,1 1-1,0-1 1,0 0 0,0 0-1,0 1 1,0-1-1,-1 1 1,1 0 0,0-1-1,0 1 1,0 0 0,0 0-1,0 0 1,4 1-1,-5-1-10,0 1 0,0 0 0,0-1 0,-1 1 0,1 0 0,0-1 0,0 1 0,0 0 0,0 0 0,-1 0 0,1-1 0,0 1 0,-1 0 0,1 0 0,-1 0 0,1 0 0,-1 0 0,1 1 0,-1-1 0,0 0 0,1 1 0,0 9 117,-1 0 1,1-1-1,-2 1 0,1-1 1,-3 13-1,0 7-5,3-2-97,1 1 0,1 0 0,2 0 0,1 0 0,1-1 0,17 48 0,-20-68-34,-1 1 1,0-1 0,-1 1-1,0 0 1,0-1 0,-1 12 0,1-18 0,-1 0 0,0 1 1,0-1-1,0 0 0,0 0 1,0 0-1,0 0 0,-1 1 1,1-1-1,-1 0 0,1 0 1,-1 0-1,0 0 0,0 0 1,0 0-1,0 0 0,0-1 1,0 1-1,-1 0 0,1 0 1,-1-1-1,1 1 1,-1-1-1,1 0 0,-1 1 1,0-1-1,0 0 0,-3 2 1,3-3-16,1 0 0,-1 0 0,0-1 0,1 1 0,-1 0 0,1-1 0,-1 1 0,1-1 0,0 0 0,-1 0 0,1 1 0,-1-1 0,1 0 0,0 0 0,0 0 0,0 0 0,-1 0 0,0-2 0,-23-27-510,15 17 68,-39-42-2219,31 32 2180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19.897"/>
    </inkml:context>
    <inkml:brush xml:id="br0">
      <inkml:brushProperty name="width" value="0.05" units="cm"/>
      <inkml:brushProperty name="height" value="0.05" units="cm"/>
      <inkml:brushProperty name="color" value="#F6630D"/>
    </inkml:brush>
  </inkml:definitions>
  <inkml:trace contextRef="#ctx0" brushRef="#br0">0 2 8082,'4'-2'3008,"2"3"-2231,0 1-177,0-1-56,5 1 8,0-2-120,2 1-80,1-1-160,0-1-80,-2 1-96,-2 1-48,-3 2-248,-1 0-128,-9-1-1712</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20.244"/>
    </inkml:context>
    <inkml:brush xml:id="br0">
      <inkml:brushProperty name="width" value="0.05" units="cm"/>
      <inkml:brushProperty name="height" value="0.05" units="cm"/>
      <inkml:brushProperty name="color" value="#F6630D"/>
    </inkml:brush>
  </inkml:definitions>
  <inkml:trace contextRef="#ctx0" brushRef="#br0">9 132 8138,'-5'11'3184,"1"-7"-2247,4 0-409,11 2-176,-2-3-80,7-1-48,-3-5 8,2-2-112,0 0-40,2-5-64,-1 4-72,-4 0-240,-2-4-144,-7 9-488,1-1 552</inkml:trace>
  <inkml:trace contextRef="#ctx0" brushRef="#br0" timeOffset="1">85 11 8218,'-10'-11'1614,"6"11"-413,7 22 311,1 13-561,-2 6-613,-3-1 1,-1 1-1,-2-1 0,-13 55 0,12-84-708,5-11 352,-1 0 0,1 0 0,0 0 0,0 0 1,0 0-1,0 0 0,0 0 0,0 0 1,-1 0-1,1 0 0,0 0 0,0 0 1,0 0-1,0 0 0,0 0 0,-1 0 1,1 0-1,0 0 0,0 0 0,0-1 1,0 1-1,0 0 0,0 0 0,0 0 1,-1 0-1,1 0 0,0 0 0,0 0 1,0 0-1,0 0 0,0 0 0,0-1 1,0 1-1,0 0 0,0 0 0,0 0 1,0 0-1,-1 0 0,1 0 0,0-1 1,0 1-1,0 0 0,0 0 0,0 0 0,0 0 1,0 0-1,0 0 0,0-1 0,0 1 1,0 0-1,0 0 0,0 0 0,1 0 1,-1 0-1,0 0 0,0-1 0,0 1 1,0 0-1,0 0 0,0 0 0,0 0 1,0 0-1,0 0 0,0 0 0,0-1 1,0 1-1,1 0 0,-1 0 0,0 0 1,2-7-338</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21"/>
    </inkml:context>
    <inkml:brush xml:id="br0">
      <inkml:brushProperty name="width" value="0.05" units="cm"/>
      <inkml:brushProperty name="height" value="0.05" units="cm"/>
      <inkml:brushProperty name="color" value="#F6630D"/>
    </inkml:brush>
  </inkml:definitions>
  <inkml:trace contextRef="#ctx0" brushRef="#br0">7 13 8066,'15'-12'2127,"-7"17"-626,-5 35-367,-5-9-713,-12 58 1,8-63-274,2 0 1,1 0-1,0 38 0,3-63-144,0-1-1,0 0 0,0 1 0,0-1 0,0 0 1,0 1-1,0-1 0,0 0 0,0 1 0,0-1 1,0 0-1,0 1 0,0-1 0,0 1 0,0-1 0,1 0 1,-1 0-1,0 1 0,0-1 0,0 0 0,0 1 1,1-1-1,-1 0 0,0 0 0,0 1 0,1-1 1,-1 0-1,0 0 0,1 1 0,-1-1 0,0 0 1,0 0-1,1 0 0,-1 0 0,0 0 0,1 1 1,-1-1-1,1 0 0,13-8 40,9-18-247,-19 20 238,13-24-936,-9 8 3217,-5 6-1186</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21.347"/>
    </inkml:context>
    <inkml:brush xml:id="br0">
      <inkml:brushProperty name="width" value="0.05" units="cm"/>
      <inkml:brushProperty name="height" value="0.05" units="cm"/>
      <inkml:brushProperty name="color" value="#F6630D"/>
    </inkml:brush>
  </inkml:definitions>
  <inkml:trace contextRef="#ctx0" brushRef="#br0">0 22 8858,'23'-21'3049,"-11"28"-2737,0 0-288,6 4-24,-3-2-104,-5-4-88,9 2-401,-13-8-1959,7-1 1808</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21.694"/>
    </inkml:context>
    <inkml:brush xml:id="br0">
      <inkml:brushProperty name="width" value="0.05" units="cm"/>
      <inkml:brushProperty name="height" value="0.05" units="cm"/>
      <inkml:brushProperty name="color" value="#F6630D"/>
    </inkml:brush>
  </inkml:definitions>
  <inkml:trace contextRef="#ctx0" brushRef="#br0">141 1 8162,'1'9'4411,"-3"31"-3085,-7 8-277,-22 70 0,27-105-1029,0 0-1,-2-1 1,1 1 0,-2-1 0,1 0-1,-2-1 1,0 0 0,0 0 0,-1 0-1,-14 12 1,23-22-50,0-1 1,0 0-1,-1 0 0,1 1 1,0-1-1,0 0 0,0 0 1,0 0-1,-1 0 1,1 1-1,0-1 0,0 0 1,-1 0-1,1 0 0,0 0 1,0 0-1,0 0 0,-1 0 1,1 0-1,0 0 0,0 0 1,-1 1-1,1-1 0,0 0 1,-1 0-1,1-1 0,0 1 1,0 0-1,-1 0 0,1 0 1,0 0-1,0 0 0,0 0 1,-1 0-1,1 0 0,0 0 1,0 0-1,-1-1 0,1 1 1,0 0-1,0 0 0,0 0 1,-1 0-1,1-1 0,0 1 1,0 0-1,-1-14-1536,4 2 1027</inkml:trace>
  <inkml:trace contextRef="#ctx0" brushRef="#br0" timeOffset="0.99">139 250 9506,'6'10'3385,"4"4"-2777,1 4-24,4-3 176,0-2-56,1-1-176,-1 0-183,-2 2-257,0 0-112,-6-2-537,1-2-279,-9-6 488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4.723"/>
    </inkml:context>
    <inkml:brush xml:id="br0">
      <inkml:brushProperty name="width" value="0.05" units="cm"/>
      <inkml:brushProperty name="height" value="0.05" units="cm"/>
      <inkml:brushProperty name="color" value="#E71224"/>
    </inkml:brush>
  </inkml:definitions>
  <inkml:trace contextRef="#ctx0" brushRef="#br0">134 10 6041,'-1'0'123,"0"-1"0,0 0-1,0 0 1,0 0-1,0 1 1,1-1 0,-1 0-1,0 1 1,-1-1-1,1 1 1,0-1 0,0 1-1,0 0 1,0-1-1,0 1 1,0 0 0,0 0-1,-1 0 1,1-1-1,0 1 1,0 1 0,0-1-1,0 0 1,-2 0-1,-11 25 1599,4 1-1987,2-10 344,-65 122 1480,129-157-1154,-35 10-380,-16 6-18,0 0-1,1 0 1,-1 1-1,0 0 1,1 0-1,0 1 0,-1-1 1,1 1-1,0 1 1,0-1-1,5 1 1,-10 0-6,-1 1 1,1-1 0,-1 1-1,0-1 1,0 1 0,1-1 0,-1 1-1,0 0 1,0-1 0,0 1-1,1-1 1,-1 1 0,0 0-1,0-1 1,0 1 0,0-1-1,0 1 1,0 0 0,-1-1 0,1 1-1,0-1 1,0 1 0,0 0-1,0-1 1,-1 1 0,1-1-1,0 1 1,-1-1 0,1 1 0,0-1-1,-1 1 1,1-1 0,-1 1-1,1-1 1,0 1 0,-1-1-1,0 1 1,-17 22 35,-22 9 174,34-29-134,1 1-1,0 0 1,0-1-1,0 2 1,0-1-1,1 0 0,0 1 1,-1 0-1,-2 5 1,7-9-72,1 0 1,-1-1-1,0 0 1,1 1-1,-1-1 1,1 1-1,-1-1 1,1 1-1,0-1 1,-1 0 0,1 1-1,-1-1 1,1 0-1,-1 0 1,1 0-1,0 1 1,-1-1-1,1 0 1,0 0-1,-1 0 1,1 0 0,0 0-1,-1 0 1,1 0-1,0 0 1,-1 0-1,1 0 1,-1-1-1,1 1 1,0 0-1,-1 0 1,1-1-1,0 1 1,28-5 117,-2-8-41,-25 11-195,1 0 0,0 0 1,-1 1-1,1-1 0,0 1 0,0 0 1,0 0-1,0 0 0,0 0 0,0 0 1,0 1-1,5-1 0,-30 32-2357,-20 4 2335,35-30 404,-1 1 1,1-1-1,0 2 1,0-1-1,1 1 1,0 0-1,0 0 0,0 1 1,-5 11-1,10-19-249,1 1 0,0-1 0,0 0 0,0 0-1,-1 1 1,1-1 0,0 0 0,0 1 0,0-1 0,0 1-1,0-1 1,0 0 0,-1 1 0,1-1 0,0 0 0,0 1-1,0-1 1,0 0 0,1 1 0,-1-1 0,0 1 0,0-1-1,0 0 1,0 1 0,0-1 0,0 0 0,0 1-1,1-1 1,-1 0 0,0 1 0,0-1 0,0 0 0,1 0-1,-1 1 1,0-1 0,1 0 0,-1 0 0,0 1 0,0-1-1,1 0 1,-1 0 0,1 1 0,21-3 200,22-12-230,-44 14 18,11-5-116,0 0 1,-1 0 0,0-1 0,0 0-1,18-15 1,-14 8-97</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0.753"/>
    </inkml:context>
    <inkml:brush xml:id="br0">
      <inkml:brushProperty name="width" value="0.05" units="cm"/>
      <inkml:brushProperty name="height" value="0.05" units="cm"/>
      <inkml:brushProperty name="color" value="#E71224"/>
    </inkml:brush>
  </inkml:definitions>
  <inkml:trace contextRef="#ctx0" brushRef="#br0">121 1 7402,'-1'0'112,"0"0"0,0 0 1,0 0-1,0 0 1,0 0-1,0 0 0,0 0 1,0 1-1,1-1 1,-1 0-1,0 1 1,0-1-1,0 0 0,0 1 1,0 0-1,1-1 1,-1 1-1,0-1 0,0 1 1,1 0-1,-1-1 1,0 1-1,1 0 0,-1 0 1,1 0-1,-1-1 1,1 1-1,-1 0 0,1 0 1,0 0-1,-1 0 1,1 0-1,0 0 1,0 0-1,0 0 0,0 1 1,-12 57 872,6-20-560,0-18-333,-13 44 140,17-61-261,1 0-1,-1 0 0,0-1 1,0 1-1,0-1 0,-1 0 1,1 1-1,-1-1 0,0 0 1,0 0-1,0-1 0,0 1 1,-5 3-1,-3-6-118,7-5 219</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26.200"/>
    </inkml:context>
    <inkml:brush xml:id="br0">
      <inkml:brushProperty name="width" value="0.05" units="cm"/>
      <inkml:brushProperty name="height" value="0.05" units="cm"/>
      <inkml:brushProperty name="color" value="#F6630D"/>
    </inkml:brush>
  </inkml:definitions>
  <inkml:trace contextRef="#ctx0" brushRef="#br0">43 11 7618,'-39'21'2898,"36"-21"-912,9-5-1568,11-6-454,-10 8 48,-1 1 0,1-1 1,0 1-1,0 0 0,0 1 0,0 0 0,0 0 0,0 0 1,0 1-1,14 1 0,-20-1-11,1 0-1,0 1 1,0-1 0,-1 1 0,1-1 0,0 1-1,0-1 1,-1 1 0,1 0 0,-1 0 0,1 0-1,-1 0 1,1 0 0,-1 0 0,1 0 0,-1 1-1,0-1 1,2 3 0,-2-2 0,0 0 1,-1 0-1,1 0 0,-1 0 0,0 0 1,0 1-1,0-1 0,0 0 1,0 0-1,0 0 0,0 0 0,-1 0 1,1 0-1,-1 0 0,1 0 1,-1 0-1,0 0 0,0 0 1,0 0-1,-1 2 0,-28 47 7,23-41 44,1-1-1,0 2 1,0-1-1,1 1 1,1 0 0,-1 0-1,2 0 1,-4 18-1,7-29-44,0 0 0,-1 1 0,1-1 0,0 1 0,0-1 0,0 0 0,0 1 0,0-1 0,-1 1-1,1-1 1,0 1 0,0-1 0,0 0 0,0 1 0,0-1 0,0 1 0,1-1 0,-1 0 0,0 1 0,0-1 0,0 1-1,0-1 1,0 0 0,1 1 0,-1-1 0,0 1 0,0-1 0,1 0 0,-1 1 0,0-1 0,0 0 0,1 0 0,-1 1-1,0-1 1,1 0 0,-1 0 0,1 1 0,-1-1 0,0 0 0,1 0 0,-1 0 0,0 0 0,1 1 0,-1-1 0,1 0 0,21-8 149,-14 4-201,-3 1 46,0 1 1,0 0-1,1 0 1,-1 0 0,1 0-1,0 1 1,0 0-1,-1 0 1,8 1-1,-12 0 1,0 0-1,0 0 0,0 0 0,0 1 0,0-1 1,0 0-1,0 1 0,0-1 0,0 1 0,0-1 1,-1 1-1,1-1 0,0 1 0,0-1 0,-1 1 0,1 0 1,0 0-1,-1-1 0,1 1 0,-1 0 0,1 0 1,0 1-1,0 0 0,0 1 1,-1 0 0,1 0-1,-1-1 1,0 1 0,0 0-1,0 0 1,0 0-1,0-1 1,0 1 0,-2 4-1,-3 13 42,-1-1-1,-2 1 1,0-2 0,0 1-1,-2-1 1,-14 21-1,7-12 57,-19 44-1,30-53-94,-11 19-24,20-75-1396,2 11 1060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26.546"/>
    </inkml:context>
    <inkml:brush xml:id="br0">
      <inkml:brushProperty name="width" value="0.05" units="cm"/>
      <inkml:brushProperty name="height" value="0.05" units="cm"/>
      <inkml:brushProperty name="color" value="#F6630D"/>
    </inkml:brush>
  </inkml:definitions>
  <inkml:trace contextRef="#ctx0" brushRef="#br0">61 11 8146,'-17'-11'1681,"10"14"-582,9 28-69,2 11-587,-9 150 362,5-191-799,0 10 12,-1 0 0,-1-1 0,1 1 1,-2 0-1,1-1 0,-2 0 0,1 0 0,-1 0 0,-8 13 0,12-23-30,0 0 0,0 0 0,0 0 1,0-1-1,0 1 0,0 0 0,0 0 0,0 0 0,-1 0 1,1 0-1,0 0 0,0 0 0,0 0 0,0 0 0,0-1 1,0 1-1,-1 0 0,1 0 0,0 0 0,0 0 0,0 0 1,0 0-1,0 0 0,-1 0 0,1 0 0,0 0 1,0 0-1,0 0 0,0 0 0,0 0 0,-1 0 0,1 0 1,0 0-1,0 0 0,0 1 0,0-1 0,0 0 0,0 0 1,-1 0-1,1 0 0,0 0 0,0 0 0,0 0 0,0 0 1,0 0-1,0 1 0,0-1 0,0 0 0,-1 0 0,1 0 1,0 0-1,0 0 0,0 0 0,0 1 0,0-1 0,0 0 1,0 0-1,0 0 0,0 0 0,0 0 0,0 1 1,0-1-1,0 0 0,0 0 0,0 0 0,0 0 0,0 0 1,0 1-1,2-13-1707,3 0 1001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26.891"/>
    </inkml:context>
    <inkml:brush xml:id="br0">
      <inkml:brushProperty name="width" value="0.05" units="cm"/>
      <inkml:brushProperty name="height" value="0.05" units="cm"/>
      <inkml:brushProperty name="color" value="#F6630D"/>
    </inkml:brush>
  </inkml:definitions>
  <inkml:trace contextRef="#ctx0" brushRef="#br0">1 1 7001,'5'9'2721,"1"4"-1913,4 3-224,1-1 0,5 5 17,2-2-41,4 0-88,2 1-64,9 2-136,2 3-40,1 5-128,-1-3-8,-11-6-88,-3-2-32,-8-10-328,-2-1-264,-3-6 376</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27.440"/>
    </inkml:context>
    <inkml:brush xml:id="br0">
      <inkml:brushProperty name="width" value="0.05" units="cm"/>
      <inkml:brushProperty name="height" value="0.05" units="cm"/>
      <inkml:brushProperty name="color" value="#F6630D"/>
    </inkml:brush>
  </inkml:definitions>
  <inkml:trace contextRef="#ctx0" brushRef="#br0">1 45 9234,'7'-6'3718,"16"-3"-3998,-15 7 548,74-26-177,-108 86-35,20-45-27,0 0 0,0 1 0,2-1 0,0 1 0,0 0 0,1 0 0,-1 20 0,-12 42 64,13-67 3,1 1 0,0-1-1,1 1 1,-1 14-1,2-23-74,-1 1-1,1-1 0,1 0 0,-1 0 1,0 0-1,0 1 0,0-1 0,1 0 1,-1 0-1,1 0 0,-1 0 0,1 0 1,-1 0-1,1 0 0,-1 0 0,1 0 0,0 0 1,0 0-1,1 1 0,-1-1-14,0-1 1,0 0-1,1 1 0,-1-1 0,0 0 0,1 0 1,-1 0-1,0 0 0,1 0 0,-1 0 0,0 0 1,0-1-1,1 1 0,-1 0 0,0-1 0,1 1 1,-1-1-1,0 1 0,0-1 0,0 0 0,0 1 1,2-2-1,9-7 26,-1 1 0,0-2 1,-1 1-1,0-1 1,-1-1-1,0 0 0,0 0 1,-1-1-1,-1 0 0,0 0 1,0-1-1,-2 0 0,1 0 1,4-20-1,1 0 368</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27.950"/>
    </inkml:context>
    <inkml:brush xml:id="br0">
      <inkml:brushProperty name="width" value="0.05" units="cm"/>
      <inkml:brushProperty name="height" value="0.05" units="cm"/>
      <inkml:brushProperty name="color" value="#F6630D"/>
    </inkml:brush>
  </inkml:definitions>
  <inkml:trace contextRef="#ctx0" brushRef="#br0">3 15 8658,'0'0'86,"0"0"0,-1 1 0,1-1 0,0 1 0,0-1 0,-1 0 0,1 1 1,0-1-1,0 1 0,0-1 0,0 1 0,-1-1 0,1 1 0,0-1 0,0 1 0,0-1 0,0 1 0,0-1 0,0 1 0,0-1 1,0 1-1,1-1 0,-1 1 0,0-1 0,0 1 0,0-1 0,0 1 0,1-1 0,-1 0 0,0 1 0,0-1 0,1 1 1,-1-1-1,0 0 0,1 1 0,-1-1 0,0 0 0,2 1 0,17-8 644,4-2-608,-1 4-44,-16 2-55,1 1 0,0 1 0,-1-1 0,1 1-1,0 0 1,0 1 0,10 0 0,-15 0-17,0 1 0,1 0-1,-1 0 1,0-1 0,0 1 0,0 1 0,0-1 0,0 0 0,0 0 0,0 1-1,0-1 1,0 1 0,-1 0 0,1-1 0,-1 1 0,1 0 0,-1 0-1,0 0 1,1 0 0,-1 0 0,0 0 0,-1 0 0,1 1 0,0-1 0,0 0-1,-1 0 1,1 4 0,3 17 34,-1-1-1,-1 1 1,-2 0-1,-1 30 1,0-23 180,4 58 1,-1-27 93,-2-59-296,0 0 0,0 0 0,0-1 0,0 1 0,0 0 0,0-1 0,-1 1 0,1 0 0,-1 0 0,1-1-1,-1 1 1,1-1 0,-1 1 0,0-1 0,0 1 0,0-1 0,0 1 0,0-1 0,0 0 0,0 1 0,0-1 0,-1 0 0,1 0 0,-1 0 0,1 0 0,0 0-1,-1 0 1,1 0 0,-1-1 0,0 1 0,-2 0 0,2-1-11,1-1 0,-1 1 0,1-1-1,-1 0 1,1 0 0,-1 0 0,1 0 0,0 0-1,-1 0 1,1 0 0,0 0 0,0 0-1,0 0 1,0-1 0,0 1 0,0 0 0,-1-3-1,-17-30-193,15 26-21,-35-71-1835,29 52 1807</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28.293"/>
    </inkml:context>
    <inkml:brush xml:id="br0">
      <inkml:brushProperty name="width" value="0.05" units="cm"/>
      <inkml:brushProperty name="height" value="0.05" units="cm"/>
      <inkml:brushProperty name="color" value="#F6630D"/>
    </inkml:brush>
  </inkml:definitions>
  <inkml:trace contextRef="#ctx0" brushRef="#br0">56 9 8050,'15'-9'1932,"-10"17"-896,-14 31-270,4-20-389,-9 39 434,-5 19-495,-9 85 0,28-161-336,0-1-2,0-1 1,0 1 0,0 0-1,0 0 1,0 0-1,0 0 1,0 0-1,0 0 1,0 0 0,0 1-1,0-1 1,1 0-1,-1 0 1,0 0 0,0 0-1,0 0 1,0 0-1,0 0 1,0 0 0,0 0-1,0 0 1,0 0-1,0 0 1,0 0-1,0 0 1,0 0 0,0 0-1,0 0 1,0 0-1,1 0 1,-1 0 0,0 1-1,0-1 1,0 0-1,0 0 1,0 0-1,0 0 1,0 0 0,0 0-1,0 0 1,0 0-1,0 0 1,0 0 0,0 0-1,0 0 1,0 1-1,3-5-368</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28.733"/>
    </inkml:context>
    <inkml:brush xml:id="br0">
      <inkml:brushProperty name="width" value="0.05" units="cm"/>
      <inkml:brushProperty name="height" value="0.05" units="cm"/>
      <inkml:brushProperty name="color" value="#F6630D"/>
    </inkml:brush>
  </inkml:definitions>
  <inkml:trace contextRef="#ctx0" brushRef="#br0">0 1 8202,'3'8'348,"-1"0"0,0 1 0,0-1 0,-1 1 0,0 0 0,-1-1 0,0 1 0,0 0 0,-1-1 0,-2 11 1,2-13-239,1 0 0,-1-1 1,1 1-1,0 0 0,0 0 1,2 7-1,0 12 112,-1-19-165,2 6 119,20-17-120,-7-2-39,0-1 0,-1 0 0,0-1 0,0-1 0,-1-1 0,22-20 0,-2 2 238,-34 29-242,0 0-1,0-1 1,0 1 0,1 0-1,-1 0 1,0 0-1,0-1 1,0 1 0,0 0-1,0 0 1,1 0-1,-1 0 1,0-1 0,0 1-1,0 0 1,1 0 0,-1 0-1,0 0 1,0 0-1,1 0 1,-1 0 0,0 0-1,0 0 1,0 0-1,1 0 1,-1-1 0,0 1-1,0 0 1,1 1-1,-1-1 1,0 0 0,0 0-1,1 0 1,-1 0-1,0 0 1,0 0 0,0 0-1,1 0 1,-1 0-1,0 0 1,0 1 0,0-1-1,1 0 1,-1 0-1,0 0 1,0 1 0,0 13 306,-11 19-70,-3-5-1122,-34 46 1,32-55 443</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29.092"/>
    </inkml:context>
    <inkml:brush xml:id="br0">
      <inkml:brushProperty name="width" value="0.05" units="cm"/>
      <inkml:brushProperty name="height" value="0.05" units="cm"/>
      <inkml:brushProperty name="color" value="#F6630D"/>
    </inkml:brush>
  </inkml:definitions>
  <inkml:trace contextRef="#ctx0" brushRef="#br0">3 0 6289,'-2'6'3760,"11"1"-2385,-8-6-1369,1-1-1,-1 1 1,1-1-1,-1 1 1,0-1-1,1 0 1,-1 0-1,1 0 1,-1 0-1,1 0 0,-1 0 1,0 0-1,1 0 1,-1-1-1,3 0 1,-4 1-2,1 0 0,-1 0-1,1 0 1,-1 0 0,1 0 0,-1 0 0,0 0 0,1 0 0,-1 0-1,1 0 1,-1 0 0,1 0 0,-1 1 0,0-1 0,1 0 0,-1 0 0,1 0-1,-1 1 1,0-1 0,1 0 0,-1 0 0,0 1 0,1-1 0,-1 0-1,0 1 1,0-1 0,1 0 0,-1 1 0,0-1 0,0 0 0,1 1 0,-1-1-1,0 1 1,0-1 0,0 1 0,0-1 0,0 0 0,0 1 0,0-1-1,0 1 1,0-1 0,0 1 0,0-1 0,0 0 0,0 1 0,0-1 0,0 1-1,0-1 1,0 1 0,-1 0 0,0 26 226,1-26-201,2 86 1228,-5-35-833,1-44-398,1 1 0,1 0 0,-1 0 0,1-1 0,1 1 0,0 0 1,4 17-1,-5-15-200,-3-19-623,-1-6 537</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29.529"/>
    </inkml:context>
    <inkml:brush xml:id="br0">
      <inkml:brushProperty name="width" value="0.05" units="cm"/>
      <inkml:brushProperty name="height" value="0.05" units="cm"/>
      <inkml:brushProperty name="color" value="#F6630D"/>
    </inkml:brush>
  </inkml:definitions>
  <inkml:trace contextRef="#ctx0" brushRef="#br0">1 38 8234,'3'-3'326,"1"0"0,0 1 0,0-1 1,0 1-1,0 0 0,1 0 0,-1 1 0,0-1 0,1 1 1,-1 0-1,1 0 0,6 0 0,35-12-121,-45 13-204,0 0 0,-1 0 0,1 1 0,0-1 1,0 0-1,-1 0 0,1 1 0,0-1 0,-1 1 1,1-1-1,-1 1 0,1-1 0,-1 1 0,1-1 0,-1 1 1,1-1-1,-1 1 0,1 0 0,-1-1 0,1 1 1,-1 0-1,0-1 0,0 1 0,1 0 0,-1 0 0,0-1 1,0 1-1,0 0 0,0 0 0,0-1 0,0 1 1,0 0-1,0 0 0,0 1 0,4 30 43,10 364 1359,-13-395-1379,-1 1 0,0-1 0,0 1 0,0 0 0,0-1 0,0 1 0,0-1 0,0 1 0,0-1 0,-1 1 0,1 0 0,-1-1 0,1 1 0,-1-1 0,0 0 0,1 1 0,-1-1 0,0 1 0,0-1 0,0 0 0,-2 2 0,2-3-29,-1 0-1,1 0 1,0 0 0,-1-1-1,1 1 1,-1 0-1,1-1 1,-1 1 0,1-1-1,0 1 1,-1-1-1,1 0 1,0 1 0,0-1-1,-1 0 1,1 0-1,0 0 1,0 0 0,0 0-1,0 0 1,-1-2-1,-47-46-1661,26 26 1281</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29.864"/>
    </inkml:context>
    <inkml:brush xml:id="br0">
      <inkml:brushProperty name="width" value="0.05" units="cm"/>
      <inkml:brushProperty name="height" value="0.05" units="cm"/>
      <inkml:brushProperty name="color" value="#F6630D"/>
    </inkml:brush>
  </inkml:definitions>
  <inkml:trace contextRef="#ctx0" brushRef="#br0">1 90 8650,'33'-57'3073,"-21"52"-2505,3 1-360,2 0-24,2 3 0,-2 2-88,0-1-16,-7-5-96,-4-1-96,-4-1-288,1 6 616,0 8-256</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1.088"/>
    </inkml:context>
    <inkml:brush xml:id="br0">
      <inkml:brushProperty name="width" value="0.05" units="cm"/>
      <inkml:brushProperty name="height" value="0.05" units="cm"/>
      <inkml:brushProperty name="color" value="#E71224"/>
    </inkml:brush>
  </inkml:definitions>
  <inkml:trace contextRef="#ctx0" brushRef="#br0">143 244 5737,'6'10'2785,"2"2"-769,0 2-1512,-1-1-64,1 1-175,0-1-17,-2-3-120,2 1-16,-2-3-80,-1 1-8,-2-4 0,-1-2-24,-2-2-160,0-3-144,-3-5 176</inkml:trace>
  <inkml:trace contextRef="#ctx0" brushRef="#br0" timeOffset="1">0 0 7922,'0'2'2712,"2"5"-2448,1 1-248,0-1-464,-1 3-1136,-1-3 1048</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30.208"/>
    </inkml:context>
    <inkml:brush xml:id="br0">
      <inkml:brushProperty name="width" value="0.05" units="cm"/>
      <inkml:brushProperty name="height" value="0.05" units="cm"/>
      <inkml:brushProperty name="color" value="#F6630D"/>
    </inkml:brush>
  </inkml:definitions>
  <inkml:trace contextRef="#ctx0" brushRef="#br0">39 231 9282,'-39'52'3185,"47"-43"-3009,6 1-56,1-4-64,1-1 0,3-3-88,-1-4-80,-1-3-288,-1-2 3304,0-7-2272</inkml:trace>
  <inkml:trace contextRef="#ctx0" brushRef="#br0" timeOffset="1">331 1 7906,'-6'3'3056,"-1"0"-2175,3 3-545,1 1-48,-4 2-184,-1 0-24,3 1-64,-1-2-56,0-1-200,0-3-128,-3-4-617,2 0 633</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30.542"/>
    </inkml:context>
    <inkml:brush xml:id="br0">
      <inkml:brushProperty name="width" value="0.05" units="cm"/>
      <inkml:brushProperty name="height" value="0.05" units="cm"/>
      <inkml:brushProperty name="color" value="#F6630D"/>
    </inkml:brush>
  </inkml:definitions>
  <inkml:trace contextRef="#ctx0" brushRef="#br0">5 1 5849,'-2'55'5409,"0"-35"-5120,2-1 0,0 1 0,1-1 0,0 1 0,2-1 0,8 34 1,-10-51-270,-1 0 0,1 0 0,0 0 1,0 0-1,0 0 0,0 0 1,0-1-1,0 1 0,0 0 0,0 0 1,1-1-1,-1 1 0,1-1 1,-1 1-1,1-1 0,0 0 0,0 1 1,-1-1-1,1 0 0,0 0 1,0 0-1,0-1 0,0 1 0,0 0 1,0-1-1,0 1 0,0-1 1,1 0-1,-1 0 0,0 0 0,0 0 1,0 0-1,0 0 0,0 0 1,0-1-1,0 1 0,1-1 0,-1 1 1,0-1-1,0 0 0,-1 0 1,1 0-1,2-1 0,4-3-72,-1 1 0,0-1-1,0 0 1,-1-1 0,1 1-1,-1-1 1,-1-1 0,1 1-1,7-13 1,1-3-518,2 5 196</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30.877"/>
    </inkml:context>
    <inkml:brush xml:id="br0">
      <inkml:brushProperty name="width" value="0.05" units="cm"/>
      <inkml:brushProperty name="height" value="0.05" units="cm"/>
      <inkml:brushProperty name="color" value="#F6630D"/>
    </inkml:brush>
  </inkml:definitions>
  <inkml:trace contextRef="#ctx0" brushRef="#br0">114 1 7226,'-15'79'2736,"8"-68"-1888,6 4-368,-6-2-31,3 1-57,-4 0-136,3 1-64,-1-2-136,0 3-16,3-4-88,-7-1-80,3-4-144,-3-3-160,-3-8-57,1-5 281</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31.229"/>
    </inkml:context>
    <inkml:brush xml:id="br0">
      <inkml:brushProperty name="width" value="0.05" units="cm"/>
      <inkml:brushProperty name="height" value="0.05" units="cm"/>
      <inkml:brushProperty name="color" value="#F6630D"/>
    </inkml:brush>
  </inkml:definitions>
  <inkml:trace contextRef="#ctx0" brushRef="#br0">16 0 7234,'-5'17'832,"2"0"0,0 0 1,1 1-1,0-1 1,2 1-1,2 31 1,-1-40-746,1 0-1,0 0 1,0-1 0,0 1 0,2-1 0,-1 1-1,1-1 1,0 0 0,0-1 0,1 1 0,0-1-1,1 1 1,-1-2 0,1 1 0,9 7 0,-12-12-64,1 1 0,-1-1 0,1 0-1,0 0 1,0 0 0,0 0 0,0-1 0,0 0 0,0 0 0,0 0 0,0 0 0,1 0 0,-1-1 0,0 0 0,0 0-1,1 0 1,-1 0 0,0-1 0,0 0 0,1 0 0,-1 0 0,0 0 0,0-1 0,0 1 0,0-1 0,-1 0 0,5-3-1,2-1-153,-1 0-1,0-1 0,0 0 0,-1 0 1,0-1-1,0 0 0,0 0 0,-1-1 0,8-13 1,-3 4-272</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31.578"/>
    </inkml:context>
    <inkml:brush xml:id="br0">
      <inkml:brushProperty name="width" value="0.05" units="cm"/>
      <inkml:brushProperty name="height" value="0.05" units="cm"/>
      <inkml:brushProperty name="color" value="#F6630D"/>
    </inkml:brush>
  </inkml:definitions>
  <inkml:trace contextRef="#ctx0" brushRef="#br0">29 24 8058,'-2'-23'2872,"2"38"-2504,0 6 8,0 0-23,-2 3-73,4 6-48,-6-2-32,0 9-64,2 7-40,-7-4-32,7 0-16,1-7-48,-1-9-24,1-7-168,1-4-96,-1-10 776,1-7-448</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31.913"/>
    </inkml:context>
    <inkml:brush xml:id="br0">
      <inkml:brushProperty name="width" value="0.05" units="cm"/>
      <inkml:brushProperty name="height" value="0.05" units="cm"/>
      <inkml:brushProperty name="color" value="#F6630D"/>
    </inkml:brush>
  </inkml:definitions>
  <inkml:trace contextRef="#ctx0" brushRef="#br0">1 1 7738,'2'1'3016,"5"3"-1711,0-5-953,2 1 80,5 4 32,3 3-40,-1 1-32,1 3-192,1-3-64,-6-2-96,1 0 0,-5 0-64,-4-4-88,-2 3-272,-2 3-144,-2 0-336,-2-1 512</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32.279"/>
    </inkml:context>
    <inkml:brush xml:id="br0">
      <inkml:brushProperty name="width" value="0.05" units="cm"/>
      <inkml:brushProperty name="height" value="0.05" units="cm"/>
      <inkml:brushProperty name="color" value="#F6630D"/>
    </inkml:brush>
  </inkml:definitions>
  <inkml:trace contextRef="#ctx0" brushRef="#br0">0 30 8074,'14'-2'3328,"7"0"-1423,15-2-1753,0 2 32,-4 1 112,-3-2 8,2 1-40,-1-1-40,5-3-80,5 3-48,-4 2-8,-2 1-48,-8 4-96,-9 0-112,-6-2-312,-3 1-168,-6-3 664,4-2-152</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43.143"/>
    </inkml:context>
    <inkml:brush xml:id="br0">
      <inkml:brushProperty name="width" value="0.05" units="cm"/>
      <inkml:brushProperty name="height" value="0.05" units="cm"/>
      <inkml:brushProperty name="color" value="#F6630D"/>
    </inkml:brush>
  </inkml:definitions>
  <inkml:trace contextRef="#ctx0" brushRef="#br0">119 9 6497,'2'-8'4449,"-1"14"-3502,-7 21-984,-7-7 214,-1 0 1,0-1-1,-20 18 1,20-21-153,-12 20 35,48-43-33,-20 6-25,0 1 0,0 0 1,0-1-1,0 0 0,0 1 1,0-1-1,0 0 0,0 0 1,-1 0-1,1 0 0,0 0 0,-1 0 1,1-1-1,0 1 0,1-3 1,-3 4-3,0 0 1,0-1-1,1 1 1,-1 0 0,0-1-1,0 1 1,0 0-1,0 0 1,1-1-1,-1 1 1,0 0 0,0 0-1,0 0 1,1-1-1,-1 1 1,0 0-1,1 0 1,-1 0 0,0 0-1,0-1 1,1 1-1,-1 0 1,0 0-1,1 0 1,-1 0-1,0 0 1,0 0 0,1 0-1,-1 0 1,0 0-1,1 0 1,-1 0-1,0 0 1,1 0 0,-1 0-1,0 0 1,1 0-1,-1 0 1,0 1-1,0-1 1,1 0 0,-1 0-1,0 0 1,0 0-1,1 1 1,-1-1-1,0 0 1,0 0 0,1 1-1,-1-1 1,0 0-1,0 0 1,0 1-1,0-1 1,1 0 0,-1 0-1,0 1 1,0-1-1,0 1 1,5 31 48,-7 41 102,-19 134 394,22-239-890,3 14 359</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43.514"/>
    </inkml:context>
    <inkml:brush xml:id="br0">
      <inkml:brushProperty name="width" value="0.05" units="cm"/>
      <inkml:brushProperty name="height" value="0.05" units="cm"/>
      <inkml:brushProperty name="color" value="#F6630D"/>
    </inkml:brush>
  </inkml:definitions>
  <inkml:trace contextRef="#ctx0" brushRef="#br0">0 43 7922,'3'-4'363,"0"1"0,0-1 0,0 1 0,0-1 0,1 1 0,0 1 0,-1-1 0,1 0 0,7-3 0,-9 5-339,0 0 0,0 0 0,0 0 0,0 0 0,0 1 0,0-1 0,0 1-1,0-1 1,0 1 0,0 0 0,1 0 0,-1 0 0,0 0 0,0 0 0,0 0-1,0 0 1,1 1 0,-1-1 0,0 1 0,0 0 0,0 0 0,0-1 0,0 1-1,2 2 1,-2 0 57,1 1 0,-1 0-1,0 0 1,0 0 0,0 1-1,0-1 1,-1 0-1,1 1 1,-1-1 0,1 9-1,2 6 80,5 13 81,8 58 1,-16-78-223,1 0 0,-2 0 0,0 0 0,0 1 0,-1-1 1,0 0-1,-1 0 0,-5 14 0,7-25-60,-1-1 0,1 0 0,-1 1 0,1-1 0,-1 0 0,1 0 0,-1 1 0,1-1 0,-1 0 0,0 0 0,1 0-1,-1 0 1,1 0 0,-1 1 0,0-1 0,1 0 0,-1-1 0,1 1 0,-1 0 0,0 0 0,1 0 0,-1 0 0,1 0 0,-1-1 0,1 1 0,-1 0 0,0 0 0,1-1 0,-1 1 0,1 0 0,-1-1 0,1 1 0,0-1 0,-1 1 0,1 0-1,-1-1 1,1 1 0,0-1 0,-1 0 0,-11-10-333</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43.865"/>
    </inkml:context>
    <inkml:brush xml:id="br0">
      <inkml:brushProperty name="width" value="0.05" units="cm"/>
      <inkml:brushProperty name="height" value="0.05" units="cm"/>
      <inkml:brushProperty name="color" value="#F6630D"/>
    </inkml:brush>
  </inkml:definitions>
  <inkml:trace contextRef="#ctx0" brushRef="#br0">7 3 8530,'-6'1'2984,"12"1"-2703,2 0-25,3 2-40,6-2 16,-1 0-48,3-2-56,0-4-64,4 0-64,-7 1-256,-2-1-224,6 4 304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1.876"/>
    </inkml:context>
    <inkml:brush xml:id="br0">
      <inkml:brushProperty name="width" value="0.05" units="cm"/>
      <inkml:brushProperty name="height" value="0.05" units="cm"/>
      <inkml:brushProperty name="color" value="#E71224"/>
    </inkml:brush>
  </inkml:definitions>
  <inkml:trace contextRef="#ctx0" brushRef="#br0">105 0 7314,'-5'6'693,"3"-4"-556,1-1 0,-1 0 0,1 1-1,0-1 1,-1 1 0,1 0 0,0-1 0,0 1-1,0 0 1,0 0 0,1 0 0,-1-1 0,0 1-1,1 0 1,-1 0 0,1 3 0,1-3-99,0 0 1,1-1-1,-1 1 1,1 0-1,0-1 0,0 0 1,-1 1-1,1-1 1,0 0-1,0 0 1,0 0-1,0 0 0,1 0 1,-1-1-1,3 2 1,18 10-84,-23-11 45,0 0 0,0-1-1,0 1 1,0 0 0,0 0 0,0 0-1,0-1 1,0 1 0,-1 0-1,1 0 1,0-1 0,0 1-1,-1 0 1,1-1 0,0 1 0,-1 0-1,1-1 1,-1 1 0,1 0-1,-1-1 1,1 1 0,-1-1 0,1 1-1,-1-1 1,0 1 0,1-1-1,-1 1 1,0-1 0,1 0-1,-1 1 1,0-1 0,0 0 0,1 1-1,-2-1 1,-2 2 63,0 1-1,1-1 1,-1 1 0,1 0 0,-1 0-1,1 0 1,0 0 0,0 0 0,1 1-1,-1-1 1,1 1 0,-1 0 0,1 0-1,1 0 1,-1 0 0,0 0 0,1 0-1,0 1 1,-1 6 0,4-8-27,0 0 0,0 0 0,1 0 1,0 0-1,-1 0 0,1-1 0,0 1 0,4 2 1,9 9 1,-16-13-37,1-1 0,0 1-1,-1 0 1,1 0 0,0 0 0,-1 0 0,0 0 0,1 0-1,-1 0 1,1 0 0,-1 0 0,0 0 0,0 1 0,0-1-1,0 0 1,0 0 0,0 0 0,0 0 0,0 0-1,0 0 1,0 0 0,-1 0 0,1 0 0,0 0 0,-1 1-1,1-1 1,-1 0 0,1-1 0,-1 1 0,1 0 0,-1 0-1,0 0 1,1 0 0,-1 0 0,0-1 0,0 1-1,0 0 1,1 0 0,-1-1 0,0 1 0,0-1 0,0 1-1,0-1 1,0 1 0,0-1 0,0 0 0,-2 1-1,-10 4 13,0 0-1,-1-1 0,-15 3 0,7-1 0,21-6-7,1 0 0,0 0-1,0 0 1,-1 0 0,1 0 0,0 0 0,0 0-1,0 0 1,-1 0 0,1 0 0,0 0 0,0 0-1,-1 0 1,1 0 0,0 0 0,0 0 0,0 0-1,-1 0 1,1 1 0,0-1 0,0 0 0,0 0-1,-1 0 1,1 0 0,0 0 0,0 0 0,0 1-1,0-1 1,-1 0 0,1 0 0,0 0 0,0 0-1,0 1 1,0-1 0,0 0 0,0 0 0,-1 1-1,1-1 1,0 0 0,0 0 0,0 0 0,0 1-1,0-1 1,0 0 0,0 0 0,0 1 0,0-1-1,0 0 1,0 0 0,0 0 0,0 1 0,0-1-1,1 0 1,-1 0 0,0 1 0,0-1 0,0 0-1,0 0 1,0 0 0,0 0 0,0 1 0,1-1-1,-1 0 1,0 0 0,0 0 0,24 8 169,30-1 50,-5 0 339,74 19 1,-71-13 105,-44-11-801,-1-1 0,1-1 0,-1 1 0,1-1-1,-1 0 1,1-1 0,-1 0 0,14-3 0,0-2-303</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44.209"/>
    </inkml:context>
    <inkml:brush xml:id="br0">
      <inkml:brushProperty name="width" value="0.05" units="cm"/>
      <inkml:brushProperty name="height" value="0.05" units="cm"/>
      <inkml:brushProperty name="color" value="#F6630D"/>
    </inkml:brush>
  </inkml:definitions>
  <inkml:trace contextRef="#ctx0" brushRef="#br0">12 437 7450,'-9'16'2992,"8"-4"-1631,0-9-1097,5 2-80,3-4-16,3-3-88,2-2-8,7-4-24,2-4-24,3-7-152,2 3-184,-5 0 224</inkml:trace>
  <inkml:trace contextRef="#ctx0" brushRef="#br0" timeOffset="1">214 5 8114,'-4'-4'3136,"2"4"-2191,2 6-425,0 4-16,0 1-48,0 4-64,0-2-96,2 3-176,-2 1-64,1 0-176,-2-5-88,-1 1-360,2 0-184,4-5 472</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44.543"/>
    </inkml:context>
    <inkml:brush xml:id="br0">
      <inkml:brushProperty name="width" value="0.05" units="cm"/>
      <inkml:brushProperty name="height" value="0.05" units="cm"/>
      <inkml:brushProperty name="color" value="#F6630D"/>
    </inkml:brush>
  </inkml:definitions>
  <inkml:trace contextRef="#ctx0" brushRef="#br0">0 87 7730,'4'-7'479,"0"0"0,0 1 1,1-1-1,0 1 0,0 0 0,0 0 1,1 0-1,-1 1 0,12-8 1,-15 11-476,0 0 1,0 1 0,0-1 0,0 1 0,0-1-1,0 1 1,1 0 0,-1 0 0,0 0 0,1 0-1,-1 0 1,0 1 0,1-1 0,-1 1 0,1 0-1,-1-1 1,1 1 0,4 1 0,-5-1 7,0 1 0,0 0 0,0 0 0,0 0 0,0 0 0,0 0 0,0 1 0,-1-1 0,1 1 0,0-1 0,-1 1 0,1-1 0,-1 1 0,0 0 0,1 0 0,-1 0 0,1 2 0,4 11 78,0 0 0,-1 0 0,0 0 0,4 30 0,-4-18-35,11 33 45,-6-25 162,-2 0 1,-1 1-1,4 50 0,-11-85-216,0 1 0,0-1 0,1 1 0,-1-1 0,0 1 0,0-1 0,0 1-1,-1-1 1,1 1 0,0-1 0,-1 1 0,1-1 0,0 1 0,-1-1 0,0 1-1,1-1 1,-1 0 0,0 1 0,0-1 0,0 0 0,0 0 0,0 1 0,0-1-1,0 0 1,0 0 0,0 0 0,0 0 0,-1 0 0,1-1 0,0 1 0,-3 1-1,-1-2-10,0 0-1,0 0 1,0 0-1,0 0 1,0-1-1,0 0 1,0 0-1,0 0 0,-5-3 1,-58-23-1906,47 16 1376</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44.891"/>
    </inkml:context>
    <inkml:brush xml:id="br0">
      <inkml:brushProperty name="width" value="0.05" units="cm"/>
      <inkml:brushProperty name="height" value="0.05" units="cm"/>
      <inkml:brushProperty name="color" value="#F6630D"/>
    </inkml:brush>
  </inkml:definitions>
  <inkml:trace contextRef="#ctx0" brushRef="#br0">0 1 9042,'2'7'3177,"7"3"-2945,2 5-56,1 3-40,-3-2-80,5-1-208,-1-4-200,0-6 232</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51.752"/>
    </inkml:context>
    <inkml:brush xml:id="br0">
      <inkml:brushProperty name="width" value="0.05" units="cm"/>
      <inkml:brushProperty name="height" value="0.05" units="cm"/>
      <inkml:brushProperty name="color" value="#F6630D"/>
    </inkml:brush>
  </inkml:definitions>
  <inkml:trace contextRef="#ctx0" brushRef="#br0">41 46 8154,'-41'0'3008,"49"-6"-2191,9 0-617,4 4-16,4-4-24,4 0 0,-1 3-56,-1-3-56,-2 3-8,-6 0-32,-3 0-120,-5 2-96,-5 0-256,-2 1-177,-8 0 417</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52.077"/>
    </inkml:context>
    <inkml:brush xml:id="br0">
      <inkml:brushProperty name="width" value="0.05" units="cm"/>
      <inkml:brushProperty name="height" value="0.05" units="cm"/>
      <inkml:brushProperty name="color" value="#F6630D"/>
    </inkml:brush>
  </inkml:definitions>
  <inkml:trace contextRef="#ctx0" brushRef="#br0">18 1 6553,'-7'6'2561,"5"0"-1649,2 0-440,0 3-24,2-1-32,2 3-80,-5-1-39,2 7-113,-2 1-40,-2 6-104,3 2 16,-2-2-48,0-1-8,-1-8-120,2-3-96,-1-7-329,2-1-927,0-10 1024</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52.428"/>
    </inkml:context>
    <inkml:brush xml:id="br0">
      <inkml:brushProperty name="width" value="0.05" units="cm"/>
      <inkml:brushProperty name="height" value="0.05" units="cm"/>
      <inkml:brushProperty name="color" value="#F6630D"/>
    </inkml:brush>
  </inkml:definitions>
  <inkml:trace contextRef="#ctx0" brushRef="#br0">0 1 6889,'6'158'5663,"6"1"-4537,5 159-1502,-19-307 114,2-11 249,0 0-1,0 0 0,0 0 1,0 0-1,0 0 1,0 0-1,-1 0 1,1 0-1,0 1 1,0-1-1,0 0 1,0 0-1,0 0 1,-1 0-1,1 0 0,0 0 1,0 0-1,0 0 1,0 0-1,-1 0 1,1 0-1,0 0 1,0 0-1,0 0 1,0 0-1,-1 0 1,1 0-1,0 0 0,0 0 1,0 0-1,0-1 1,0 1-1,-1 0 1,1 0-1,0 0 1,0 0-1,0 0 1,0 0-1,0 0 1,0 0-1,0-1 0,-1 1 1,1 0-1,0 0 1,0 0-1,0 0 1,0 0-1,0-1 1,0 1-1,0 0 1,0 0-1,0 0 1,0 0-1,0 0 0,0-1 1,0 1-1,0 0 1,0 0-1,0 0 1,0 0-1,0-1 1,0 1-1,0 0 1,0 0-1,0 0 1,-4-14-291</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52.782"/>
    </inkml:context>
    <inkml:brush xml:id="br0">
      <inkml:brushProperty name="width" value="0.05" units="cm"/>
      <inkml:brushProperty name="height" value="0.05" units="cm"/>
      <inkml:brushProperty name="color" value="#F6630D"/>
    </inkml:brush>
  </inkml:definitions>
  <inkml:trace contextRef="#ctx0" brushRef="#br0">0 36 8058,'35'-35'2912,"-27"37"-2320,-4-2-472,2 4-55,2 0-65,-3-2-137,2 2-103,-3-1 240,1 1-64</inkml:trace>
  <inkml:trace contextRef="#ctx0" brushRef="#br0" timeOffset="1">75 137 12299,'4'-5'40,"5"2"-40,8-1 0,-6 2-248,0 4-249,-4 0 313</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53.129"/>
    </inkml:context>
    <inkml:brush xml:id="br0">
      <inkml:brushProperty name="width" value="0.05" units="cm"/>
      <inkml:brushProperty name="height" value="0.05" units="cm"/>
      <inkml:brushProperty name="color" value="#F6630D"/>
    </inkml:brush>
  </inkml:definitions>
  <inkml:trace contextRef="#ctx0" brushRef="#br0">9 90 7402,'-8'9'3264,"8"-4"-1175,1-5-1697,6 1-104,8-5-32,5-6-24,9 1-32,15-6-96,-2 1-40,2-1-176,-2 1-192,-14 2-472,0 0 472</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53.482"/>
    </inkml:context>
    <inkml:brush xml:id="br0">
      <inkml:brushProperty name="width" value="0.05" units="cm"/>
      <inkml:brushProperty name="height" value="0.05" units="cm"/>
      <inkml:brushProperty name="color" value="#F6630D"/>
    </inkml:brush>
  </inkml:definitions>
  <inkml:trace contextRef="#ctx0" brushRef="#br0">15 4 8210,'-15'30'3056,"22"-35"-2359,-1-3-305,5 4-40,12 0-120,-5 2-48,3-4-112,-2 3-40,-7 2-128,4 2-144,-5 0-1793,2-3 1425</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53.826"/>
    </inkml:context>
    <inkml:brush xml:id="br0">
      <inkml:brushProperty name="width" value="0.05" units="cm"/>
      <inkml:brushProperty name="height" value="0.05" units="cm"/>
      <inkml:brushProperty name="color" value="#F6630D"/>
    </inkml:brush>
  </inkml:definitions>
  <inkml:trace contextRef="#ctx0" brushRef="#br0">1 2 9034,'-1'-1'3633,"12"7"-3441,17 13-24,-20-8-40,-4 0-56,-1 2-56,0-2-32,1 1-184,5-2-104,-3-6 1992,3 1-1384</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2.595"/>
    </inkml:context>
    <inkml:brush xml:id="br0">
      <inkml:brushProperty name="width" value="0.05" units="cm"/>
      <inkml:brushProperty name="height" value="0.05" units="cm"/>
      <inkml:brushProperty name="color" value="#E71224"/>
    </inkml:brush>
  </inkml:definitions>
  <inkml:trace contextRef="#ctx0" brushRef="#br0">0 45 8706,'0'-1'129,"1"0"0,-1 1 0,0-1 0,0 0 1,1 0-1,-1 1 0,0-1 0,1 0 0,-1 1 0,1-1 1,-1 1-1,1-1 0,-1 0 0,1 1 0,-1-1 0,1 1 0,0 0 1,-1-1-1,1 1 0,0-1 0,-1 1 0,1 0 0,0 0 1,0-1-1,-1 1 0,1 0 0,1 0 0,30-9-452,-18 5 585,62-12 65,-71 16-311,0-1 1,0 1 0,0-1-1,0 1 1,0 1 0,0-1-1,0 1 1,0 0-1,0 0 1,0 0 0,0 1-1,8 3 1,-12-4-25,-1-1-1,1 1 1,-1 0 0,0-1-1,1 1 1,-1 0 0,0-1-1,0 1 1,1 0 0,-1-1-1,0 1 1,0 0 0,0 0-1,0-1 1,0 1 0,0 0-1,0-1 1,0 1 0,0 0-1,0 0 1,0-1 0,0 1-1,-1 0 1,1-1 0,0 1-1,0 0 1,-1-1 0,1 1-1,-1 0 1,1-1 0,0 1-1,-1-1 1,1 1 0,-1 0-1,1-1 1,-1 0 0,0 1-1,1-1 1,-1 1 0,0 0-1,-26 19-913,9-10 603,-2 1 132</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54.179"/>
    </inkml:context>
    <inkml:brush xml:id="br0">
      <inkml:brushProperty name="width" value="0.05" units="cm"/>
      <inkml:brushProperty name="height" value="0.05" units="cm"/>
      <inkml:brushProperty name="color" value="#F6630D"/>
    </inkml:brush>
  </inkml:definitions>
  <inkml:trace contextRef="#ctx0" brushRef="#br0">33 1 7034,'-2'1'2816,"0"5"-1672,0 1-784,0 1-64,0 2-31,2 1-65,0 1-40,-5 1-144,3 2-88,-5-3-376,-1 5 295</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54.533"/>
    </inkml:context>
    <inkml:brush xml:id="br0">
      <inkml:brushProperty name="width" value="0.05" units="cm"/>
      <inkml:brushProperty name="height" value="0.05" units="cm"/>
      <inkml:brushProperty name="color" value="#F6630D"/>
    </inkml:brush>
  </inkml:definitions>
  <inkml:trace contextRef="#ctx0" brushRef="#br0">130 24 7738,'-28'17'2872,"33"-19"-2264,5-3-87,8 2-113,-7-4-32,9 3-80,-1 1-80,-3-3-128,2 2-40,-6 0-64,-1 2-96,-5 2-296,1 0-264,-1 0 407</inkml:trace>
  <inkml:trace contextRef="#ctx0" brushRef="#br0" timeOffset="1">5 264 7866,'-5'1'4841,"15"-5"-4609,5-3-24,15-1-8,6-7 8,7-6-40,1 0-40,-12-2-80,-3 3-48,-10 5-152,-3 4-120,-5 6-312,-2 5-200,-9 1 512</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54.866"/>
    </inkml:context>
    <inkml:brush xml:id="br0">
      <inkml:brushProperty name="width" value="0.05" units="cm"/>
      <inkml:brushProperty name="height" value="0.05" units="cm"/>
      <inkml:brushProperty name="color" value="#F6630D"/>
    </inkml:brush>
  </inkml:definitions>
  <inkml:trace contextRef="#ctx0" brushRef="#br0">108 1 8018,'-1'0'108,"0"0"0,0 0 1,0 0-1,0 1 0,0-1 1,0 0-1,0 1 0,0-1 1,0 1-1,0-1 0,0 1 1,0 0-1,0-1 0,0 1 1,0 0-1,1-1 0,-1 1 1,0 0-1,1 0 0,-1 0 1,0 0-1,1 0 0,-1 0 1,1 0-1,-1 1 0,-1 31 725,1-4-289,-1-9-435,-2 0 0,0 1 0,-2-2 0,0 1 0,-1-1 0,-1 0 0,0 0 0,-16 23 0,24-41-31,0-1 0,-1 0-1,1 0 1,0 1 0,0-1 0,0 0-1,-1 0 1,1 1 0,0-1 0,0 0-1,-1 0 1,1 0 0,0 0-1,0 1 1,-1-1 0,1 0 0,0 0-1,-1 0 1,1 0 0,0 0 0,-1 0-1,1 0 1,0 0 0,-1 0 0,1 0-1,0 0 1,-1 0 0,1 0-1,0 0 1,0 0 0,-1 0 0,1 0-1,0 0 1,-1 0 0,1-1 0,0 1-1,-1 0 1,1 0 0,0 0 0,0 0-1,-1-1 1,1 1 0,0 0-1,-1-1 1,1-6 1540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55.264"/>
    </inkml:context>
    <inkml:brush xml:id="br0">
      <inkml:brushProperty name="width" value="0.05" units="cm"/>
      <inkml:brushProperty name="height" value="0.05" units="cm"/>
      <inkml:brushProperty name="color" value="#F6630D"/>
    </inkml:brush>
  </inkml:definitions>
  <inkml:trace contextRef="#ctx0" brushRef="#br0">0 7 8442,'38'-7'2976,"-32"15"-2527,3 1-57,2 2 88,1 3 48,4 1 32,2 4 0,3 4-120,2 0-80,-1 4-168,-3-3-96,0-3-48,-4-4-16,-2-7-224,0-3-200,-10-13-408,-1-6-264,3-8 680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55.612"/>
    </inkml:context>
    <inkml:brush xml:id="br0">
      <inkml:brushProperty name="width" value="0.05" units="cm"/>
      <inkml:brushProperty name="height" value="0.05" units="cm"/>
      <inkml:brushProperty name="color" value="#F6630D"/>
    </inkml:brush>
  </inkml:definitions>
  <inkml:trace contextRef="#ctx0" brushRef="#br0">79 34 8298,'15'-33'4345,"-12"33"-4273,-3 2 16,-1-2 8,0 1 16,-8 13 0,-19 17-48,16-18-72,1-1-96,1-1-152,1 1-80,1-6-304,2-2-201,5-3 561</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55.966"/>
    </inkml:context>
    <inkml:brush xml:id="br0">
      <inkml:brushProperty name="width" value="0.05" units="cm"/>
      <inkml:brushProperty name="height" value="0.05" units="cm"/>
      <inkml:brushProperty name="color" value="#F6630D"/>
    </inkml:brush>
  </inkml:definitions>
  <inkml:trace contextRef="#ctx0" brushRef="#br0">193 1 6073,'-37'17'3684,"25"-10"-3486,0 2 0,1-1-1,0 1 1,0 1 0,-10 12 0,8-4 139,1 0 1,0 1 0,1 0-1,1 1 1,-9 26-1,23-44 122,10-6-338,11-9-148,2-6-638,47-42 1,-49 39 290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56.317"/>
    </inkml:context>
    <inkml:brush xml:id="br0">
      <inkml:brushProperty name="width" value="0.05" units="cm"/>
      <inkml:brushProperty name="height" value="0.05" units="cm"/>
      <inkml:brushProperty name="color" value="#F6630D"/>
    </inkml:brush>
  </inkml:definitions>
  <inkml:trace contextRef="#ctx0" brushRef="#br0">179 22 5001,'19'-18'1257,"-11"14"1771,-17 19-2713,-2-1 0,0-1 0,-1 1 0,0-2 0,-1 0 0,-17 13 0,18-16-52,-1 2 0,1-1 0,1 1 0,0 1 0,1 0 0,0 1 0,1 0 0,-9 15 0,18-28-251,0 0 0,0 1 1,0-1-1,0 0 0,0 0 1,-1 0-1,1 1 1,0-1-1,0 0 0,0 0 1,0 1-1,0-1 0,0 0 1,0 0-1,0 0 0,0 1 1,0-1-1,0 0 1,0 0-1,0 1 0,0-1 1,0 0-1,0 0 0,0 1 1,0-1-1,0 0 1,1 0-1,-1 0 0,0 1 1,0-1-1,0 0 0,0 0 1,0 0-1,1 1 0,-1-1 1,0 0-1,0 0 1,0 0-1,0 0 0,1 1 1,-1-1-1,0 0 0,0 0 1,1 0-1,-1 0 0,0 0 1,0 0-1,0 0 1,1 0-1,-1 0 0,21-2 166,32-16-254,-46 16 128,5-2-210,-2-1 0,1 1 0,0-2-1,-1 1 1,0-2 0,0 1 0,-1-1 0,0-1 0,0 0 0,11-13 0,-11 8-206</inkml:trace>
  <inkml:trace contextRef="#ctx0" brushRef="#br0" timeOffset="1">223 76 7578,'8'-40'2848,"-7"47"-2136,1 0-208,0 1-63,1 2-25,0-4-120,-1 5-72,2 5-144,-1 4-40,-3-2-72,1 0-96,-3-6-208,0-2-136,-3-4 304</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56.658"/>
    </inkml:context>
    <inkml:brush xml:id="br0">
      <inkml:brushProperty name="width" value="0.05" units="cm"/>
      <inkml:brushProperty name="height" value="0.05" units="cm"/>
      <inkml:brushProperty name="color" value="#F6630D"/>
    </inkml:brush>
  </inkml:definitions>
  <inkml:trace contextRef="#ctx0" brushRef="#br0">150 0 7138,'0'1'85,"-1"-1"0,1 0 0,-1 0 0,1 0 0,-1 1 0,1-1 0,0 0 0,-1 0 0,1 1 0,-1-1 0,1 0 0,0 1 0,-1-1 0,1 0 0,0 1 0,-1-1 0,1 1 0,0-1 0,-1 1 0,1-1 0,0 1 0,0-1 0,0 1 0,0-1 0,-1 1 0,1-1 0,0 1 0,0-1 0,0 1 0,0-1 0,0 1 0,0-1 0,0 1 0,0-1 0,0 1 0,1-1 0,-1 1 0,0-1 0,0 1 0,0-1 0,1 1 0,-1-1 0,0 1 0,0-1 0,1 0 0,0 1 0,5 23 356,-5-16-253,-1 0 0,0 1-1,0-1 1,0 0-1,-1 1 1,-1-1 0,1 0-1,-1 0 1,-1 0-1,1 0 1,-1 0 0,-1-1-1,0 1 1,0-1-1,0 0 1,-1 0 0,-7 9-1,11-15-195,0-1 0,0 1-1,0-1 1,0 1 0,0-1-1,0 1 1,0-1 0,-1 0-1,1 1 1,0-1 0,0 0-1,0 0 1,0 0 0,-1 0-1,1 0 1,0 0 0,0 0-1,0-1 1,0 1 0,-1 0-1,1 0 1,0-1 0,0 1 0,0-1-1,0 1 1,0-1 0,0 0-1,-1 0 1,-27-20-744,9 1 68,-2-5 309</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57.016"/>
    </inkml:context>
    <inkml:brush xml:id="br0">
      <inkml:brushProperty name="width" value="0.05" units="cm"/>
      <inkml:brushProperty name="height" value="0.05" units="cm"/>
      <inkml:brushProperty name="color" value="#F6630D"/>
    </inkml:brush>
  </inkml:definitions>
  <inkml:trace contextRef="#ctx0" brushRef="#br0">3 1 7290,'-3'2'2920,"3"1"-1816,7 1-623,-6-1-1,0 2-8,-1 1 48,-8 2 8,8 3-184,0-1-96,2 5-128,4-2-72,-5 1-120,0 1-120,1-4-336,-4-1-168,5-3 432</inkml:trace>
  <inkml:trace contextRef="#ctx0" brushRef="#br0" timeOffset="1">353 15 8154,'7'14'3344,"0"2"-1631,-1 2-1289,0 7-112,-1 1-72,-3-2-184,0-3-128,3-3-424,-1-6-280,-2-3 456</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4:57.362"/>
    </inkml:context>
    <inkml:brush xml:id="br0">
      <inkml:brushProperty name="width" value="0.05" units="cm"/>
      <inkml:brushProperty name="height" value="0.05" units="cm"/>
      <inkml:brushProperty name="color" value="#F6630D"/>
    </inkml:brush>
  </inkml:definitions>
  <inkml:trace contextRef="#ctx0" brushRef="#br0">1 23 8210,'2'2'127,"1"-1"68,0 0 0,0 1 0,0 0 0,0 0 0,-1 0 0,1 0 0,-1 0 0,1 1 0,-1-1 1,0 1-1,0-1 0,0 1 0,0 0 0,-1 0 0,1 0 0,-1 0 0,1 0 0,-1 0 0,0 0 0,1 6 0,-2-8-187,0-1 0,0 1-1,0 0 1,1-1-1,-1 1 1,0-1 0,0 1-1,1-1 1,-1 1-1,0-1 1,1 1 0,-1-1-1,0 0 1,1 1-1,-1-1 1,1 1-1,-1-1 1,1 0 0,-1 1-1,1-1 1,-1 0-1,1 0 1,-1 1 0,1-1-1,-1 0 1,1 0-1,0 0 1,-1 0 0,1 1-1,-1-1 1,1 0-1,0 0 1,-1 0 0,1 0-1,-1-1 1,1 1-1,-1 0 1,1 0 0,0 0-1,-1 0 1,1-1-1,-1 1 1,2-1 0,-1 1 3,-1-1 0,1 1 0,0-1 0,0 1 1,0-1-1,0 1 0,-1-1 0,1 0 0,0 1 1,-1-1-1,1 0 0,0 0 0,-1 0 0,1 0 0,-1 1 1,1-1-1,-1 0 0,0 0 0,1 0 0,-1 0 1,0 0-1,0 0 0,1 0 0,-1 0 0,0 0 1,0 0-1,0 0 0,-1-2 0,-14-25 120,0 4-778,12 11 394</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2.923"/>
    </inkml:context>
    <inkml:brush xml:id="br0">
      <inkml:brushProperty name="width" value="0.05" units="cm"/>
      <inkml:brushProperty name="height" value="0.05" units="cm"/>
      <inkml:brushProperty name="color" value="#E71224"/>
    </inkml:brush>
  </inkml:definitions>
  <inkml:trace contextRef="#ctx0" brushRef="#br0">26 5 6193,'-1'-1'76,"0"1"-1,0-1 0,1 1 1,-1-1-1,0 1 0,0 0 1,0-1-1,1 1 1,-1 0-1,0 0 0,0-1 1,0 1-1,0 0 0,0 0 1,0 0-1,1 0 0,-1 0 1,0 0-1,0 0 0,0 1 1,0-1-1,0 0 1,1 0-1,-1 1 0,-1 0 1,0 20 392,1 9-1766,2-30 1406,-1 1 1,0-1-1,1 0 1,-1 1-1,1-1 1,-1 0-1,0 1 0,1-1 1,-1 0-1,1 0 1,-1 1-1,1-1 1,-1 0-1,1 0 1,-1 0-1,1 0 0,-1 0 1,1 0-1,-1 0 1,1 0-1,-1 0 1,1 0-1,-1 0 1,1 0-1,-1 0 0,1 0 1,-1 0-1,0 0 1,1-1-1,-1 1 1,1 0-1,-1 0 1,1-1-1,-1 1 1,1 0-1,-1 0 0,1-1 1,25-11-315,13-11-222,-28 13 252</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5:16.715"/>
    </inkml:context>
    <inkml:brush xml:id="br0">
      <inkml:brushProperty name="width" value="0.1" units="cm"/>
      <inkml:brushProperty name="height" value="0.1" units="cm"/>
      <inkml:brushProperty name="color" value="#F6630D"/>
    </inkml:brush>
  </inkml:definitions>
  <inkml:trace contextRef="#ctx0" brushRef="#br0">77 144 6609,'-55'38'2385,"53"-38"-2310,1 1 0,-1 0 1,1 0-1,0 0 0,0 0 0,-1 0 1,1 0-1,0 0 0,0 0 0,0 0 1,0 0-1,0 1 0,0-1 0,0 0 1,1 1-1,-1-1 0,0 1 0,1-1 0,-1 1 1,1-1-1,0 1 0,-1 1 0,2-1-53,-1-1-1,1 0 0,-1 0 0,1 0 0,0 0 1,-1 0-1,1 0 0,0 0 0,0 0 0,0 0 0,0 0 1,-1 0-1,1-1 0,1 1 0,-1 0 0,0-1 1,0 1-1,0-1 0,0 1 0,2 0 0,6 2-4,-1-1 0,1 0-1,0 0 1,0-1-1,11 1 1,24-4 278,-30 1-170,1 0-1,-1 2 0,1-1 0,20 5 0,13 2 74,70 3-1,-60-6-120,-25-4 6,1-1 0,-1-1 0,1-2 0,57-14 0,-66 13 0,-15 4-57,0 0 0,1 2 0,-1-1 1,0 1-1,0 0 0,0 1 0,0 1 1,12 3-1,-9-2 2,1 0 0,0-1 0,26 1 0,251-24 14,-68 2 100,-180 14-137,-1-3 1,79-21-1,-19 3 34,-87 21-14,-1 2 1,1 0-1,0 1 1,0 0 0,-1 1-1,20 3 1,-25-2 2,0 1 0,0 1-1,0 0 1,-1 0 0,1 1 0,-1 0 0,1 0 0,-1 1-1,-1 0 1,13 10 0,-14-9-23,1-1-1,0 0 1,0 0-1,0-1 1,0 1-1,1-2 1,-1 1 0,1-1-1,0 0 1,0-1-1,0 0 1,0 0-1,1-1 1,-1 0 0,1 0-1,-1-1 1,0 0-1,1 0 1,-1-1-1,15-3 1,-18 3 5,1 1 0,-1 0 1,0 0-1,0 0 0,0 1 0,0 0 0,0 0 0,0 0 0,5 3 1,28 3 44,-17-4-60,-1 0-1,0 1 0,25 9 0,40 7-20,-47-16 44,0-2 1,0-1-1,59-8 0,-44 3-4,254-1 98,-205 1-70,193-18 373,-260 17-342,5-1 43,58-1 1,89 2 43,279-3 120,-119 0 29,-179 2-225,-57 11-26,-81-2-3,0-1 0,0-2 1,37-3-1,11-4 71,134 5 1,-105 3-88,-80-2-22,47-9 1,-19 1 27,295-17 80,-301 21-113,0-2 0,-1-2 0,0-3 0,-1-1 0,77-33 0,-114 42-12,0 0-1,1 1 0,0 1 0,0-1 0,0 2 1,0 0-1,0 0 0,0 1 0,0 0 1,0 1-1,13 2 0,-11-1 0,0-1 0,0-1 1,0 0-1,0 0 0,0-1 0,25-6 1,3-9 15,-35 12-11,-1 2 0,1-1 0,1 1 0,-1 0-1,0 0 1,0 0 0,12 0 0,13-1-28,45-11 0,-57 10 36,0 0-1,0 1 1,0 1 0,0 1-1,0 0 1,30 4 0,-18 0-20,-1-1 1,0-1-1,35-4 1,17 0-10,-12 13-7,-59-8 27,0 1 1,1-2-1,-1 1 1,1-2-1,-1 1 1,1-2-1,15-1 1,-15 0 6,1 1 0,-1 1-1,1 0 1,0 1 0,-1 0 0,1 0 0,-1 2-1,20 5 1,24 4 41,92 2 30,-92-7-100,-1-2 1,1-3-1,93-7 0,-82 2 25,-30 3 14,57 8 0,21 1-26,51-15 52,78 2 12,-208 5-51,44-6-1,6 1-48,-38 6 69,92 17 0,-20-1-4,223 3 59,-199-11-64,-104-5 9,0-2 0,0-1 0,62-6 0,-91 3-21,-1 1 0,1 0-1,0 1 1,0 0-1,-1 1 1,1 0-1,-1 0 1,1 1 0,10 6-1,-3-2 11,0 1 0,0 1 0,-1 1-1,17 13 1,-20-9 329,-9-8-571,-13-7-2419</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5:18.730"/>
    </inkml:context>
    <inkml:brush xml:id="br0">
      <inkml:brushProperty name="width" value="0.1" units="cm"/>
      <inkml:brushProperty name="height" value="0.1" units="cm"/>
      <inkml:brushProperty name="color" value="#F6630D"/>
    </inkml:brush>
  </inkml:definitions>
  <inkml:trace contextRef="#ctx0" brushRef="#br0">129 20 3441,'-69'45'1629,"67"-45"-1561,1 1 0,0-1 0,0 1 0,0-1 0,0 0 0,0 0 0,-1 1 0,1-1 0,0 0 0,0 0 0,0 0 0,-1 0 0,1 0 0,0 0 0,0-1-1,0 1 1,0 0 0,-1-1 0,1 1 0,0-1 0,0 1 0,0-1 0,0 1 0,0-1 0,0 0 0,0 1 0,0-1 0,0 0 0,1 0 0,-1 0 0,0 0-1,0 0 1,0-1 0,-17-31 565,17 30-550,1 3-42,-1-1 0,1 0 0,0 1 0,-1-1 0,1 1 0,0-1 0,-1 0 0,1 1 0,0-1 0,0 0 0,-1 1 0,1-1 0,0 0 0,0 0 0,0 1 0,0-1 0,0 0 0,0 1 0,0-1 0,0 0 0,1 1 0,-1-1 0,0 0 0,1 0 0,14 5 635,41 36 16,-21-13-355,-15-19-254,1 0 0,-1-1 0,1-1-1,0-1 1,1-1 0,-1-1 0,1-1 0,28-1-1,-26-1-1,-1 1 0,0 1 0,0 2-1,0 0 1,0 1 0,-1 1 0,33 14-1,-48-17-69,19 11 34,0-2-1,2 0 0,-1-2 1,1 0-1,1-2 0,36 5 1,96 2 16,-79-9-12,-1 3 1,131 32-1,-185-34-30,1-1 0,1-2 0,-1-1 0,40-1 0,116-11 301,-147 6-276,425-16 76,-36 3-111,113 8-4,-387 11 46,44 6 86,81-1 80,-161-17-109,-1-4 1,178-46-1,-184 32-107,-14 2 3,165-22-1,-217 44 4,724-58 481,-246 73-299,-207 20-446,-248-16-302,-46-10 331,15 5-80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3:45:25.597"/>
    </inkml:context>
    <inkml:brush xml:id="br0">
      <inkml:brushProperty name="width" value="0.1" units="cm"/>
      <inkml:brushProperty name="height" value="0.1" units="cm"/>
      <inkml:brushProperty name="color" value="#F6630D"/>
    </inkml:brush>
  </inkml:definitions>
  <inkml:trace contextRef="#ctx0" brushRef="#br0">1 631 2777,'34'-53'4110,"16"-24"-4049,-37 59-18,16-20 7,64-68 1,-83 96-34,0 1 1,1 0 0,0 1-1,0 0 1,1 1 0,0 0 0,1 0-1,-1 2 1,1 0 0,0 0-1,21-4 1,-31 9 34,0-1 0,1 1 0,-1 0 0,1 0 0,-1 0 0,1 0 0,-1 1 0,0-1 0,1 1 0,-1 0 0,0 0 0,0 0 0,1 1 0,-1-1 0,5 4 0,36 36 1101,-37-34-956,0 1 0,1-1-1,-1 0 1,11 6-1,-15-11-182,0 0 0,0-1-1,1 1 1,-1-1 0,0 0-1,1 0 1,-1 0 0,1 0 0,-1-1-1,1 1 1,0-1 0,-1 0-1,1 0 1,0 0 0,6-2 0,27-7 35,47-17 1,-63 17-35,0 2 0,0 0 0,1 2 0,0 0 0,0 2-1,0 0 1,32 1 0,-29 3 63,0 0 1,-1-2-1,46-7 0,-62 7-61,0-1 0,0 0 1,0 0-1,0-1 0,0 0 1,0 0-1,-1-1 0,0 0 1,0 0-1,0-1 0,0 0 1,0 0-1,-1-1 0,0 0 0,6-7 1,20-37 43,-21 31-46,2-1 0,0 2-1,0 0 1,31-30-1,-41 44-13,1 1 0,-1 0 0,1 1 0,0-1 0,0 1 0,0-1 0,0 1 0,0 0 0,1 1 0,-1-1-1,1 1 1,-1 0 0,1 0 0,-1 0 0,1 1 0,0-1 0,-1 1 0,1 0 0,-1 1 0,1-1 0,0 1 0,-1 0 0,1 0 0,-1 0 0,1 1 0,-1-1 0,0 1 0,0 0-1,6 4 1,15 10 53,38 33 0,-48-36-20,0-1 1,0-1 0,1 0 0,0 0-1,1-2 1,0 0 0,35 12 0,-43-19-30,1 0 0,0-1 0,-1 0 0,1 0 0,0-1 0,0 0 0,0-1 0,-1 0 0,1-1 0,0 0-1,-1 0 1,0-1 0,1 0 0,-1-1 0,0 0 0,0 0 0,14-10 0,-14 8-2,1 1 0,0 0 0,0 0 0,1 1 0,-1 1 0,1 0-1,0 0 1,0 1 0,0 0 0,11 0 0,4 3 20,-1 0 0,-1 1 0,33 8 0,178 48 285,-224-55-301,-1-2 0,1 1-1,-1-1 1,1-1 0,-1 0-1,1 0 1,0-1 0,11-3-1,-8 2-2,0 1 0,0 0-1,0 0 1,15 3 0,-17 0-5,-1 1-1,0 0 1,0 1-1,0 0 1,20 11-1,-20-8 10,1-2 1,0 0-1,0 0 0,20 4 0,3 0 3,-29-7-9,0 0-1,1 0 1,-1-1 0,1 0-1,-1 0 1,1 0-1,0-1 1,13-1-1,32-8 4,0 0 5,70-2 1,-84 8-10,-32 2 0,1 0-1,-1 1 1,1-1 0,0 2-1,-1-1 1,1 1 0,-1-1-1,1 2 1,-1-1 0,1 1-1,7 3 1,75 43 11,-72-37-5,1-1-1,0 0 0,0-1 0,1-1 0,0-1 0,1 0 0,-1-2 0,1 0 0,21 2 0,-20-7-5,-1 0-1,0-1 0,0-1 0,0-1 1,0 0-1,-1-2 0,1 0 0,-1-2 1,0 0-1,-1-1 0,0-1 1,0 0-1,0-1 0,24-21 0,-36 28 1,-1 1-1,1-1 1,0 1-1,0 0 1,0 0-1,0 0 0,0 1 1,0 0-1,0 0 1,0 1-1,1 0 1,-1 0-1,0 0 0,0 1 1,11 2-1,4 1 4,0 2-1,0 0 0,23 11 0,-26-10-2,0-2 0,1 0 0,0-1-1,0 0 1,35 1 0,101-8 6,-74 0-5,72-10 29,-89 6-18,-42 6 25,1 1 0,37 5 1,36 0 78,74-4-33,-62 1-52,-97-1-22,1 1 1,-1 0-1,0 1 0,0 0 1,0 1-1,-1 0 0,14 7 1,27 10 48,8-1 61,-37-12-101,0 0 0,1-1 0,0-2 0,0 0-1,0-2 1,0 0 0,31-1 0,2-5-27,74-15-1,-105 13 13,-1-1 0,0-1 0,0-1 0,-1-1 0,35-19 0,-44 21 6,1-1 0,1 2-1,-1 0 1,1 1 0,0 0 0,1 1 0,-1 1 0,0 1 0,1 0-1,0 1 1,-1 1 0,23 2 0,18 0 42,1-3 1,-1-2-1,103-20 0,-96 6-30,-54 13-18,0 0 1,0 1-1,0 1 0,0-1 1,1 2-1,-1-1 0,1 2 1,-1-1-1,1 1 0,-1 1 1,1 0-1,-1 0 0,0 1 1,14 4-1,-9 0 3,-3-1-3,0 0 0,0 0 1,0-1-1,1-1 0,-1 0 1,1-1-1,0 0 0,0-1 1,0-1-1,0 0 0,21-3 1,2-6-1,-1-1 0,35-16-1,-43 15-2,0 1-1,1 1 0,0 2 1,47-7-1,-65 14 1,1 1-1,-1 0 1,1 1-1,-1 0 1,0 1-1,1 0 1,-1 1 0,-1 0-1,18 9 1,-14-6 9,1-1 1,-1-1-1,24 6 1,3-4-8,0-2-1,0-2 1,1-1 0,-1-3-1,0-1 1,1-2 0,63-14-1,-96 18 1,0 0 0,0 0 0,0 1 0,0 0 0,0 1 0,0 0 0,-1 0 0,1 1 0,0-1 0,-1 2 0,8 3 0,32 11-7,-16-11 12,1-2 0,-1-2-1,1 0 1,0-3 0,0 0-1,-1-2 1,1-2 0,-1 0-1,1-2 1,-2-2 0,60-22-1,-77 25-7,12-7-4,1 1 0,1 2 1,41-10-1,-60 18 3,0 0 0,0 0 0,0 0 1,0 1-1,1 0 0,-1 1 0,0 0 0,0 0 0,0 1 1,-1 0-1,1 0 0,0 1 0,-1 0 0,1 0 1,-1 1-1,13 9 0,21 13 15,1-2-1,1-2 1,1-2 0,1-1 0,1-3-1,71 17 1,-52-11-9,-55-18-7,-1 1 1,2-2 0,-1 1 0,0-1 0,1-1 0,-1 0 0,1 0 0,0-1 0,0-1 0,-1 1 0,1-2 0,0 0-1,18-3 1,16-6 20,1 2-1,1 3 0,-1 1 1,1 2-1,53 6 1,-31-2 9,80-8 0,-132 3-31,0-1 0,0 0 0,20-9 1,-28 9 4,0 1 0,0-1 1,0 1-1,0 1 0,1 0 1,-1 0-1,1 1 0,0 0 1,-1 1-1,1 0 0,0 1 1,-1 0-1,16 3 0,186 51 190,-85-24-142,-122-30-50,1 0 0,0 0 0,0-1 1,0 1-1,0-1 0,0 0 0,0-1 0,0 1 0,0-1 1,0 0-1,-1 0 0,1-1 0,5-1 0,23-7-196,-32 10 178,0 0-18,0 0 1,0-1-1,0 1 1,0 0 0,0 0-1,1 0 1,-1 0 0,0 0-1,0 0 1,0 0 0,0 0-1,0 0 1,0 1-1,0-1 1,0 0 0,0 1-1,0-1 1,2 2 0,9 12-212</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2:03.661"/>
    </inkml:context>
    <inkml:brush xml:id="br0">
      <inkml:brushProperty name="width" value="0.05" units="cm"/>
      <inkml:brushProperty name="height" value="0.05" units="cm"/>
      <inkml:brushProperty name="color" value="#F6630D"/>
    </inkml:brush>
  </inkml:definitions>
  <inkml:trace contextRef="#ctx0" brushRef="#br0">226 46 6313,'48'-46'2348,"-47"51"1935,-7 14-3458,-8 14-1004,-5 0 296,-2-1 1,-1 0 0,-38 41 0,31-39-31,-45 69 1,65-90-83,7-10-9,-1 0 1,1 1 0,0-1-1,0 1 1,0-1-1,0 1 1,1-1-1,0 1 1,0 0-1,-1 4 1,2-8-13,0 0 0,0 0-1,0 0 1,0 0 0,0 1 0,1-1 0,-1 0-1,0 0 1,0 0 0,0 0 0,0 0 0,1 0-1,-1 0 1,0 0 0,0 0 0,0 0 0,0 1-1,1-1 1,-1 0 0,0 0 0,0 0 0,0 0-1,1 0 1,-1 0 0,0 0 0,0 0 0,0-1-1,0 1 1,1 0 0,-1 0 0,0 0 0,0 0-1,0 0 1,0 0 0,1 0 0,-1 0 0,0 0-1,0 0 1,0-1 0,0 1 0,0 0 0,1 0-1,-1 0 1,0 0 0,0 0 0,0-1 0,0 1-1,0 0 1,0 0 0,0 0 0,0 0 0,0-1-1,0 1 1,0 0 0,9-9 730,-2-2-329</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2:04.011"/>
    </inkml:context>
    <inkml:brush xml:id="br0">
      <inkml:brushProperty name="width" value="0.05" units="cm"/>
      <inkml:brushProperty name="height" value="0.05" units="cm"/>
      <inkml:brushProperty name="color" value="#F6630D"/>
    </inkml:brush>
  </inkml:definitions>
  <inkml:trace contextRef="#ctx0" brushRef="#br0">0 11 8538,'5'-2'223,"17"-6"1601,-10 17-164,2 5-842,13 6-513,1 0-1,1-2 1,1-1 0,0-2-1,58 21 1,-84-34-302,67 23 149,-65-23-130,1 0-1,-1-1 1,1 0 0,0 0-1,-1 0 1,1-1-1,0 0 1,11-2 0,-18 2-38,0 0 1,1-1 0,-1 1-1,0 0 1,0 0-1,0-1 1,1 1 0,-1 0-1,0-1 1,0 1 0,0 0-1,0 0 1,0-1 0,0 1-1,0 0 1,0-1-1,0 1 1,0 0 0,0-1-1,0 1 1,0 0 0,0-1-1,0 1 1,0 0 0,0-1-1,0 1 1,0 0-1,0-1 1,0 1 0,0 0-1,-1-1 1,1 1 0,0 0-1,0 0 1,0-1 0,-1 1-1,1 0 1,0 0-1,0-1 1,-1 1 0,1 0-1,0 0 1,0 0 0,-1 0-1,1-1 1,0 1 0,-1 0-1,1 0 1,0 0-1,-1 0 1,1 0 0,-1 0-1,-16-13-866,-2 3-38,-2 2 379</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2:04.500"/>
    </inkml:context>
    <inkml:brush xml:id="br0">
      <inkml:brushProperty name="width" value="0.05" units="cm"/>
      <inkml:brushProperty name="height" value="0.05" units="cm"/>
      <inkml:brushProperty name="color" value="#F6630D"/>
    </inkml:brush>
  </inkml:definitions>
  <inkml:trace contextRef="#ctx0" brushRef="#br0">17 13 7986,'-16'6'4293,"34"-11"-3431,-12 3-852,1-1-1,0 1 0,0 0 1,-1 1-1,1 0 0,1 0 0,-1 0 1,0 1-1,0 0 0,0 0 1,0 1-1,0 0 0,9 3 0,-12-3-11,-1 0 0,1 1 0,-1-1 0,0 1-1,0 0 1,0 0 0,0 0 0,0 1 0,0-1-1,-1 1 1,1-1 0,-1 1 0,1 0-1,-1 0 1,0 0 0,0 0 0,-1 1 0,1-1-1,-1 0 1,1 1 0,-1-1 0,0 1 0,0-1-1,-1 1 1,1 0 0,-1-1 0,0 5-1,0 17-4,-2 0 0,0 0 0,-2 0-1,-11 39 1,8-32 9,7-30 7,-1 0 0,1 1 1,-1-1-1,1 1 0,-1-1 1,0 0-1,0 0 0,0 1 1,0-1-1,-1 0 0,1 0 1,0 0-1,-1 0 0,1 0 1,-1-1-1,-3 3 0,5-4-3,0 1 0,-1-1 1,1 0-1,-1 0 0,1 0 0,0 0 0,-1 0 0,1 0 0,-1 0 0,1 0 0,-1 0 0,1 0 1,0 0-1,-1-1 0,1 1 0,-1 0 0,1 0 0,0 0 0,-1 0 0,1-1 0,0 1 0,-1 0 1,1 0-1,0-1 0,-1 1 0,1 0 0,0-1 0,0 1 0,-1 0 0,1-1 0,-9-25 79,-16-81-1587,19 82 1152</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2:04.825"/>
    </inkml:context>
    <inkml:brush xml:id="br0">
      <inkml:brushProperty name="width" value="0.05" units="cm"/>
      <inkml:brushProperty name="height" value="0.05" units="cm"/>
      <inkml:brushProperty name="color" value="#F6630D"/>
    </inkml:brush>
  </inkml:definitions>
  <inkml:trace contextRef="#ctx0" brushRef="#br0">104 1 5649,'-21'59'6581,"9"3"-5089,9-44-1505,0 0 0,-1 0-1,-1-1 1,-14 33 0,5-28 25,-6 11 61,19-32-85,1 0 0,-1 0-1,1 1 1,0-1 0,0 0 0,-1 1 0,1-1 0,0 0 0,0 1 0,0-1-1,1 0 1,-1 1 0,0-1 0,0 0 0,1 0 0,-1 1 0,1-1-1,-1 0 1,1 0 0,0 1 0,-1-1 0,1 0 0,0 0 0,1 2 0,-2-3-13,1 0 1,-1 0-1,0 0 0,0 1 1,0-1-1,1 0 1,-1 0-1,0 0 1,0 0-1,1 0 1,-1 0-1,0 1 1,1-1-1,-1 0 1,0 0-1,0 0 1,1 0-1,-1 0 1,0 0-1,0 0 1,1 0-1,-1 0 1,0 0-1,1-1 1,-1 1-1,0 0 1,0 0-1,1 0 1,-1 0-1,0 0 1,0 0-1,0 0 1,1-1-1,-1 1 1,0 0-1,2-1-125,9-5-228</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2:05.158"/>
    </inkml:context>
    <inkml:brush xml:id="br0">
      <inkml:brushProperty name="width" value="0.05" units="cm"/>
      <inkml:brushProperty name="height" value="0.05" units="cm"/>
      <inkml:brushProperty name="color" value="#F6630D"/>
    </inkml:brush>
  </inkml:definitions>
  <inkml:trace contextRef="#ctx0" brushRef="#br0">0 85 9578,'0'0'3529,"13"2"-3489,24-2 48,-24-10 40,5 4-8,-1 2 8,0-2-56,2 6-32,-6-9-32,-1 2-120,-4-2-240,0 3-168,-5-2-328,-3-6-489,-1 6 897</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2:05.502"/>
    </inkml:context>
    <inkml:brush xml:id="br0">
      <inkml:brushProperty name="width" value="0.05" units="cm"/>
      <inkml:brushProperty name="height" value="0.05" units="cm"/>
      <inkml:brushProperty name="color" value="#F6630D"/>
    </inkml:brush>
  </inkml:definitions>
  <inkml:trace contextRef="#ctx0" brushRef="#br0">27 26 6169,'-26'-26'3576,"27"36"-781,-1-1-2728,4 56 439,-1-35-654,-1 1 1,-2 0-1,0 0 0,-6 33 1,1-48-161</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2:05.824"/>
    </inkml:context>
    <inkml:brush xml:id="br0">
      <inkml:brushProperty name="width" value="0.05" units="cm"/>
      <inkml:brushProperty name="height" value="0.05" units="cm"/>
      <inkml:brushProperty name="color" value="#F6630D"/>
    </inkml:brush>
  </inkml:definitions>
  <inkml:trace contextRef="#ctx0" brushRef="#br0">39 23 7882,'-35'23'2594,"35"-23"-2539,0 0 1,0 0-1,-1-1 667,1 1-667,0 0 1,0 0-1,0 0 1,0 0-1,0 0 1,0 0-1,0 0 1,-1 0-1,1 0 1,0 0-1,0 0 1,0 0 0,0 0-1,0 0 1,0 0-1,0 0 1,0 0-1,0 0 1,0 0-1,-1 0 1,1 0-1,0 0 1,0 0-1,0 0 1,0 0-1,15-8 371,13-1-275,-16 3-120,0 2-1,0 0 0,0 0 1,1 1-1,-1 1 0,1 0 1,22 0-1,-34 2-30,0 0 0,-1 0 0,1 1 0,0-1 0,0 0 0,-1 1 0,1-1 0,0 1 0,-1-1 0,1 0 0,0 1 0,-1-1 0,1 1 0,0 0 0,-1-1 0,1 1 0,-1 0 0,0-1 0,1 1 1,-1 0-1,1-1 0,-1 1 0,0 0 0,1 0 0,-1-1 0,0 1 0,0 0 0,0 0 0,0 0 0,0-1 0,0 1 0,0 0 0,0 0 0,0 0 0,0-1 0,0 1 0,0 0 0,0 0 0,-1-1 0,1 1 0,-1 1 0,-18 39 13,12-28-8,-77 195 51,68-167 38,11-21-20,3-13-542,1-25-353,0-22 531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3.257"/>
    </inkml:context>
    <inkml:brush xml:id="br0">
      <inkml:brushProperty name="width" value="0.05" units="cm"/>
      <inkml:brushProperty name="height" value="0.05" units="cm"/>
      <inkml:brushProperty name="color" value="#E71224"/>
    </inkml:brush>
  </inkml:definitions>
  <inkml:trace contextRef="#ctx0" brushRef="#br0">109 0 6401,'-1'8'601,"0"0"-1,0 0 1,0 0 0,-1 0-1,-1 0 1,1 0-1,-1-1 1,-1 1-1,-4 7 1,-44 65-946,35-56 794,4-12-816,13-18 218</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2:06.231"/>
    </inkml:context>
    <inkml:brush xml:id="br0">
      <inkml:brushProperty name="width" value="0.05" units="cm"/>
      <inkml:brushProperty name="height" value="0.05" units="cm"/>
      <inkml:brushProperty name="color" value="#F6630D"/>
    </inkml:brush>
  </inkml:definitions>
  <inkml:trace contextRef="#ctx0" brushRef="#br0">20 27 7322,'-12'-16'690,"4"5"1738,23 18-166,-1-1-1865,16 11 98,0 1 1,-1 2-1,30 25 1,-28-19-219,70 41-1,-70-49-17,-23-12-222,1-1 0,0 0 0,0 0-1,1-1 1,0 0 0,-1-1 0,14 3-1,-14-3-86,-9-3-7,1 0 0,0 1 0,0-1 0,0 0 0,0 1 0,0-1 0,0 0 1,-1 0-1,1 0 0,0 0 0,0 0 0,0 0 0,0 0 0,0 0 0,0 0 0,0 0 0,1-1 1,4-6-950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2:35.230"/>
    </inkml:context>
    <inkml:brush xml:id="br0">
      <inkml:brushProperty name="width" value="0.05" units="cm"/>
      <inkml:brushProperty name="height" value="0.05" units="cm"/>
      <inkml:brushProperty name="color" value="#F6630D"/>
    </inkml:brush>
  </inkml:definitions>
  <inkml:trace contextRef="#ctx0" brushRef="#br0">97 0 10250,'-29'10'3873,"-1"-4"-2953,3-3-1384,18 1-504,7 2-176,14-2 79,7 0-7,4-5 744</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26.445"/>
    </inkml:context>
    <inkml:brush xml:id="br0">
      <inkml:brushProperty name="width" value="0.05" units="cm"/>
      <inkml:brushProperty name="height" value="0.05" units="cm"/>
      <inkml:brushProperty name="color" value="#F6630D"/>
    </inkml:brush>
  </inkml:definitions>
  <inkml:trace contextRef="#ctx0" brushRef="#br0">13 3 13051,'-4'0'-624,"-4"-3"224</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26.776"/>
    </inkml:context>
    <inkml:brush xml:id="br0">
      <inkml:brushProperty name="width" value="0.05" units="cm"/>
      <inkml:brushProperty name="height" value="0.05" units="cm"/>
      <inkml:brushProperty name="color" value="#F6630D"/>
    </inkml:brush>
  </inkml:definitions>
  <inkml:trace contextRef="#ctx0" brushRef="#br0">33 33 9146,'-33'19'3329,"33"-28"-2585,8 8-96,1 0 72,-3-7 8,8 9-160,-1-8-248,5 5-95,7 4-153,-4-8-16,1 11-40,-2-5-16,-5-5-120,2 6-177,-6-5-487,-5-6-176,1 8-408,-3-4 784</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27.312"/>
    </inkml:context>
    <inkml:brush xml:id="br0">
      <inkml:brushProperty name="width" value="0.05" units="cm"/>
      <inkml:brushProperty name="height" value="0.05" units="cm"/>
      <inkml:brushProperty name="color" value="#F6630D"/>
    </inkml:brush>
  </inkml:definitions>
  <inkml:trace contextRef="#ctx0" brushRef="#br0">89 1 8514,'-65'12'2604,"63"-12"-2523,1 0 0,-1 1-1,1-1 1,-1 0-1,1 1 1,-1-1-1,1 1 1,0 0 0,-1-1-1,1 1 1,0 0-1,0 0 1,-1 0 0,1 0-1,-2 2 1,3-3-48,0 1-1,0-1 1,0 0 0,0 1 0,0-1 0,0 1 0,0-1 0,1 1-1,-1-1 1,0 1 0,0-1 0,0 0 0,0 1 0,0-1 0,1 1-1,-1-1 1,0 0 0,0 1 0,1-1 0,-1 0 0,0 1-1,1-1 1,-1 0 0,0 1 0,1-1 0,-1 0 0,0 0 0,1 1-1,-1-1 1,1 0 0,34 14 1148,-29-14-1076,1 1 0,-1-1-1,1 0 1,-1-1 0,0 0-1,1 0 1,7-2 0,-8 1-77,-1 1 0,1 0 0,0 0 0,0 0 0,0 1 1,0 0-1,0 0 0,-1 0 0,9 2 0,-5 0-138,-6-1-46,0-1-1,0 0 1,0 1-1,0-1 0,-1 1 1,1 0-1,0 0 1,-1 0-1,1 0 0,0 1 1,-1-1-1,0 1 1,1-1-1,-1 1 0,4 4 1,-7-8-288</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27.678"/>
    </inkml:context>
    <inkml:brush xml:id="br0">
      <inkml:brushProperty name="width" value="0.05" units="cm"/>
      <inkml:brushProperty name="height" value="0.05" units="cm"/>
      <inkml:brushProperty name="color" value="#F6630D"/>
    </inkml:brush>
  </inkml:definitions>
  <inkml:trace contextRef="#ctx0" brushRef="#br0">6 1 7210,'-1'111'6355,"3"179"-5756,-1-284-778,-2-11-507,-2-19-398,-1-17 648</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28.026"/>
    </inkml:context>
    <inkml:brush xml:id="br0">
      <inkml:brushProperty name="width" value="0.05" units="cm"/>
      <inkml:brushProperty name="height" value="0.05" units="cm"/>
      <inkml:brushProperty name="color" value="#F6630D"/>
    </inkml:brush>
  </inkml:definitions>
  <inkml:trace contextRef="#ctx0" brushRef="#br0">0 54 9306,'10'2'4440,"53"3"-3220,-21-7-935,0-2 0,-1-3 0,69-18-1,-28 5-230,-45 21 15,-30-1-3953,-10-3 3319</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28.362"/>
    </inkml:context>
    <inkml:brush xml:id="br0">
      <inkml:brushProperty name="width" value="0.05" units="cm"/>
      <inkml:brushProperty name="height" value="0.05" units="cm"/>
      <inkml:brushProperty name="color" value="#F6630D"/>
    </inkml:brush>
  </inkml:definitions>
  <inkml:trace contextRef="#ctx0" brushRef="#br0">227 1 6929,'-2'1'306,"-1"-1"-1,1 1 0,0 0 0,0 0 1,-1 0-1,1 0 0,0 1 0,0-1 0,0 0 1,0 1-1,0 0 0,0-1 0,1 1 1,-1 0-1,0 0 0,1 0 0,0 0 0,-1 0 1,1 0-1,-2 5 0,-11 17 464,-110 138 322,93-131-1070,14-15-413,17-16 348,1 0 1,-1 0 0,0 0-1,0 0 1,0 0 0,0 0-1,0 0 1,0 0 0,0 0 0,1 0-1,-1 0 1,0 0 0,0 0-1,0 0 1,0 0 0,0 0 0,0 1-1,0-1 1,0 0 0,1 0-1,-1 0 1,0 0 0,0 0-1,0 0 1,0 0 0,0 0 0,0 0-1,0 0 1,0 0 0,0 1-1,0-1 1,0 0 0,0 0-1,0 0 1,0 0 0,1 0 0,-1 0-1,0 0 1,0 1 0,0-1-1,0 0 1,0 0 0,0 0 0,0 0-1,0 0 1,-1 0 0,1 1-1,15-9-852,3-3 437</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29.069"/>
    </inkml:context>
    <inkml:brush xml:id="br0">
      <inkml:brushProperty name="width" value="0.05" units="cm"/>
      <inkml:brushProperty name="height" value="0.05" units="cm"/>
      <inkml:brushProperty name="color" value="#F6630D"/>
    </inkml:brush>
  </inkml:definitions>
  <inkml:trace contextRef="#ctx0" brushRef="#br0">24 57 6049,'6'10'5680,"-4"12"-4281,-5 15-1863,3-36 745,-15 69 604,12-61-764,0 1 0,1 0 0,0-1 0,1 1 1,0 0-1,0 0 0,1 0 0,0 0 0,2 13 0,-2-22-119,0-1 1,1 0 0,-1 0-1,0 0 1,0 0 0,0 1 0,0-1-1,0 0 1,0 0 0,0 0-1,1 0 1,-1 0 0,0 1 0,0-1-1,0 0 1,0 0 0,1 0-1,-1 0 1,0 0 0,0 0 0,0 0-1,0 0 1,1 0 0,-1 0-1,0 1 1,0-1 0,0 0 0,1 0-1,-1 0 1,0 0 0,0 0-1,0-1 1,1 1 0,-1 0 0,0 0-1,0 0 1,0 0 0,1 0-1,-1 0 1,0 0 0,0 0 0,0 0-1,0 0 1,1-1 0,-1 1-1,0 0 1,0 0 0,0 0 0,0 0-1,0 0 1,1-1 0,-1 1-1,0 0 1,0 0 0,0 0 0,0 0-1,0-1 1,13-16-116,30-60-685,15-27-2052,-16 37-2746,-28 50 4157,3-8 9129,-35 35-6735,-55 41-460,47-36-348,-17 7 884,70-6 87,-3-5-953,-4-4-69,-1 1 0,-1 1-1,0 0 1,0 2 0,25 18 0,-51-31-552,-11-19 1516,17 11-278</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29.482"/>
    </inkml:context>
    <inkml:brush xml:id="br0">
      <inkml:brushProperty name="width" value="0.05" units="cm"/>
      <inkml:brushProperty name="height" value="0.05" units="cm"/>
      <inkml:brushProperty name="color" value="#F6630D"/>
    </inkml:brush>
  </inkml:definitions>
  <inkml:trace contextRef="#ctx0" brushRef="#br0">50 28 9370,'-48'-24'3313,"46"21"-2729,6 5-304,1-4 56,-2 2 80,3 1-40,10-1-184,34 5-64,-22-5-112,3 3-24,-1 0-200,-12-2-168,3 2-216,-15-3-160,-3 0-128,9 0-193,-18-6 697</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3.607"/>
    </inkml:context>
    <inkml:brush xml:id="br0">
      <inkml:brushProperty name="width" value="0.05" units="cm"/>
      <inkml:brushProperty name="height" value="0.05" units="cm"/>
      <inkml:brushProperty name="color" value="#E71224"/>
    </inkml:brush>
  </inkml:definitions>
  <inkml:trace contextRef="#ctx0" brushRef="#br0">1 1 7946,'13'3'2848,"5"0"-2496,2 0-32,0-1-63,4-2-33,10 3 72,1-2 0,1 3-56,-3 0-56,-10 1-104,-3 2-32,-5-2-32,-2-1-24,-4-4-40,-2-3-24,-3-3-224,-4-1-128,-1-1 248</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29.812"/>
    </inkml:context>
    <inkml:brush xml:id="br0">
      <inkml:brushProperty name="width" value="0.05" units="cm"/>
      <inkml:brushProperty name="height" value="0.05" units="cm"/>
      <inkml:brushProperty name="color" value="#F6630D"/>
    </inkml:brush>
  </inkml:definitions>
  <inkml:trace contextRef="#ctx0" brushRef="#br0">177 0 5377,'-14'4'5288,"6"14"-3853,1 6-968,-43 85 682,19-43-724,22-51-391,1 1 0,0 0 0,1 0 0,1 1 0,1 0 1,0 0-1,-2 22 0,1-25-497,5-14 419,1-1-1,0 1 0,-1 0 0,1-1 1,0 1-1,-1 0 0,1-1 1,0 1-1,-1-1 0,1 1 0,0 0 1,0-1-1,0 1 0,-1-1 0,1 1 1,0-1-1,0 1 0,0-1 0,0 1 1,0-1-1,0 1 0,0-1 1,0 1-1,0 0 0,0-1 0,0 1 1,0-1-1,0 1 0,0-1 0,0 1 1,1-1-1,0-14-352</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30.148"/>
    </inkml:context>
    <inkml:brush xml:id="br0">
      <inkml:brushProperty name="width" value="0.05" units="cm"/>
      <inkml:brushProperty name="height" value="0.05" units="cm"/>
      <inkml:brushProperty name="color" value="#F6630D"/>
    </inkml:brush>
  </inkml:definitions>
  <inkml:trace contextRef="#ctx0" brushRef="#br0">1 19 7642,'30'-19'2784,"-18"31"-2096,-1-3-47,-1 4 39,5 2-16,10 7-208,-5 0-88,10 5-136,-4 2-80,-16-12-64,6 5-56,-12-10-32,-5-4-8,2 0-144,-5-6-96,1 0-304,4-2-240,-3-3 504</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30.480"/>
    </inkml:context>
    <inkml:brush xml:id="br0">
      <inkml:brushProperty name="width" value="0.05" units="cm"/>
      <inkml:brushProperty name="height" value="0.05" units="cm"/>
      <inkml:brushProperty name="color" value="#F6630D"/>
    </inkml:brush>
  </inkml:definitions>
  <inkml:trace contextRef="#ctx0" brushRef="#br0">31 20 8202,'-27'-20'3168,"27"30"-1943,0-2-1201,0 4-8,0 3-152,0-5-184,-3 4 192</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30.981"/>
    </inkml:context>
    <inkml:brush xml:id="br0">
      <inkml:brushProperty name="width" value="0.05" units="cm"/>
      <inkml:brushProperty name="height" value="0.05" units="cm"/>
      <inkml:brushProperty name="color" value="#F6630D"/>
    </inkml:brush>
  </inkml:definitions>
  <inkml:trace contextRef="#ctx0" brushRef="#br0">114 1 7882,'-1'1'171,"0"0"1,0-1-1,-1 1 1,1 0-1,0 0 1,0 1-1,0-1 1,0 0-1,0 0 1,0 0-1,0 1 1,1-1-1,-1 0 1,0 1-1,1-1 1,-1 1-1,1-1 1,-1 1-1,1-1 1,0 1-1,-1 2 1,2-1-68,1 0 1,-1 1 0,0-1 0,1 0 0,0 0-1,-1 0 1,1 0 0,1 0 0,1 3 0,5 4-51,7 14-6,-16-23-50,0-1 1,0 1-1,0 0 1,0-1-1,0 1 1,0 0-1,0-1 1,-1 1-1,1 0 1,0-1-1,0 1 1,0-1-1,-1 1 1,1 0-1,0-1 1,-1 1-1,1-1 1,-1 1-1,1-1 1,0 1-1,-1-1 1,1 1-1,-1-1 1,1 1-1,-1-1 1,0 0-1,1 1 1,-1-1-1,1 0 1,-1 1-1,0-1 1,1 0-1,-1 0 1,0 0-1,1 0 1,-2 1-1,-1-1 7,1 1-1,0-1 0,0 1 1,0 0-1,0-1 1,-1 1-1,1 1 0,0-1 1,0 0-1,1 0 0,-1 1 1,0-1-1,0 1 0,1-1 1,-1 1-1,1 0 0,-1 0 1,1 0-1,0-1 0,0 1 1,-1 0-1,1 1 0,1-1 1,-2 3-1,2-2 8,0-1-1,1 1 0,-1 0 0,1-1 1,0 1-1,-1 0 0,1-1 1,0 1-1,1-1 0,-1 1 0,0-1 1,1 0-1,-1 1 0,1-1 1,0 0-1,0 0 0,0 0 1,0 0-1,3 2 0,40 42-4,-44-44-6,0-1-1,1 1 1,-1 0 0,0 0 0,0 0 0,0 0 0,-1 0 0,1 0 0,0 0 0,-1 0 0,1 4 0,-1-5-1,0 0 1,0-1-1,0 1 1,-1 0 0,1 0-1,0-1 1,0 1-1,-1 0 1,1 0 0,-1-1-1,1 1 1,-1 0 0,1-1-1,-1 1 1,1-1-1,-1 1 1,1 0 0,-1-1-1,0 0 1,1 1 0,-1-1-1,0 1 1,0-1-1,1 0 1,-1 1 0,0-1-1,0 0 1,1 0 0,-1 1-1,0-1 1,-1 0-1,-23 6 8,0-2 0,0 0-1,-30 0 1,54-4 3,1 0-1,-1 0 1,1 0-1,-1-1 0,1 1 1,0 0-1,-1 0 1,1 0-1,-1 0 1,1 0-1,-1 0 1,1 0-1,-1 0 1,1 0-1,-1 0 0,1 0 1,-1 1-1,1-1 1,0 0-1,-1 0 1,1 0-1,-1 0 1,1 1-1,-1-1 1,1 0-1,0 0 1,-1 1-1,1-1 0,0 0 1,-1 1-1,1-1 1,0 1-1,0-1 1,-1 0-1,1 1 1,0-1-1,0 1 1,-1-1-1,1 0 0,0 1 1,0-1-1,0 1 1,0-1-1,0 2 1,17 18 630,-8-13-363,-1-1 1,1 0-1,1 0 1,12 5 0,6 0 95,0-2-1,1-1 1,0-2 0,1 0 0,41 1 0,-25-4-367,47 8 1,-31 0-3195,-47-7 2398</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31.578"/>
    </inkml:context>
    <inkml:brush xml:id="br0">
      <inkml:brushProperty name="width" value="0.05" units="cm"/>
      <inkml:brushProperty name="height" value="0.05" units="cm"/>
      <inkml:brushProperty name="color" value="#F6630D"/>
    </inkml:brush>
  </inkml:definitions>
  <inkml:trace contextRef="#ctx0" brushRef="#br0">190 1 8074,'1'17'4822,"1"70"-3286,-17 19-741,-29 109 0,2-23-539,36-171-130,0-18 221,-7-31 308,5 6-749,-6-9-1022,2 0 1,-12-49 0,16 45 384</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31.932"/>
    </inkml:context>
    <inkml:brush xml:id="br0">
      <inkml:brushProperty name="width" value="0.05" units="cm"/>
      <inkml:brushProperty name="height" value="0.05" units="cm"/>
      <inkml:brushProperty name="color" value="#F6630D"/>
    </inkml:brush>
  </inkml:definitions>
  <inkml:trace contextRef="#ctx0" brushRef="#br0">39 5 9050,'4'-1'498,"0"0"-1,1 0 1,-1 0 0,0 1-1,1-1 1,-1 1 0,0 0-1,5 1 1,-3 0-473,0 0 0,0 0 0,-1 1-1,1 0 1,-1 0 0,1 1 0,-1-1 0,0 1-1,0 0 1,0 0 0,0 1 0,-1-1 0,1 1 0,-1 0-1,0 1 1,4 4 0,-8-8-25,1-1-1,-1 1 1,0 0 0,1 0 0,-1 0-1,0-1 1,0 1 0,1 0 0,-1 0-1,0 0 1,0 0 0,0 0-1,0 0 1,0 0 0,0-1 0,0 1-1,-1 0 1,1 0 0,0 0-1,0 0 1,-1 0 0,1-1 0,0 1-1,-1 0 1,1 0 0,-1-1 0,1 1-1,-2 1 1,-22 22 43,12-12 5,-37 61 321,40-56-260,-1-1 0,-1-1 0,-1 1-1,-15 14 1,13-13-11,25-24-824,29-28-1173,-21 6 1442</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32.274"/>
    </inkml:context>
    <inkml:brush xml:id="br0">
      <inkml:brushProperty name="width" value="0.05" units="cm"/>
      <inkml:brushProperty name="height" value="0.05" units="cm"/>
      <inkml:brushProperty name="color" value="#F6630D"/>
    </inkml:brush>
  </inkml:definitions>
  <inkml:trace contextRef="#ctx0" brushRef="#br0">175 1 7394,'-35'14'4871,"-36"14"-3651,65-25-1056,-1 0 0,1 0-1,0 0 1,1 1 0,-1 0 0,0 0-1,-8 10 1,13-13-95,0 0 0,-1 0-1,1 0 1,0 1 0,0-1-1,1 1 1,-1-1 0,0 0-1,0 1 1,1 0 0,-1-1-1,1 1 1,-1-1 0,1 1-1,-1 2 1,2-3-27,0 1-1,0-1 0,0 1 1,0-1-1,0 1 1,0-1-1,0 0 1,1 0-1,-1 1 0,0-1 1,1 0-1,-1 0 1,1 0-1,2 1 1,9 6 89,1-1 0,1-1 0,-1 0 1,29 8-1,-28-10-104,-1 0 1,0 1-1,0 1 1,-1 0 0,23 15-1,-20-11-23,-5-20 3</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32.635"/>
    </inkml:context>
    <inkml:brush xml:id="br0">
      <inkml:brushProperty name="width" value="0.05" units="cm"/>
      <inkml:brushProperty name="height" value="0.05" units="cm"/>
      <inkml:brushProperty name="color" value="#F6630D"/>
    </inkml:brush>
  </inkml:definitions>
  <inkml:trace contextRef="#ctx0" brushRef="#br0">1 38 10338,'103'-11'5503,"31"-3"-5019,-113 15-523,-17 0-19,-1 0 1,0-1-1,1 0 1,-1 0-1,0 0 0,1 0 1,-1 0-1,0-1 1,1 1-1,-1-1 1,0 0-1,1 0 1,-1 0-1,0 0 1,0-1-1,0 0 0,2-3 1915,-8 5-281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32.983"/>
    </inkml:context>
    <inkml:brush xml:id="br0">
      <inkml:brushProperty name="width" value="0.05" units="cm"/>
      <inkml:brushProperty name="height" value="0.05" units="cm"/>
      <inkml:brushProperty name="color" value="#F6630D"/>
    </inkml:brush>
  </inkml:definitions>
  <inkml:trace contextRef="#ctx0" brushRef="#br0">40 0 8274,'-39'49'3200,"39"-40"-2143,3-1-417,3 0 80,0 0-16,2 1-80,-2-1-304,0 0-120,5-3-176,-5-2-24,-2-1-208,-1 0-200,3-2-1608</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33.331"/>
    </inkml:context>
    <inkml:brush xml:id="br0">
      <inkml:brushProperty name="width" value="0.05" units="cm"/>
      <inkml:brushProperty name="height" value="0.05" units="cm"/>
      <inkml:brushProperty name="color" value="#F6630D"/>
    </inkml:brush>
  </inkml:definitions>
  <inkml:trace contextRef="#ctx0" brushRef="#br0">391 0 9082,'-3'23'3809,"-11"12"-2710,3-8-585,7-19-567,1 0 0,-1 0 0,0-1 0,-1 1 0,0-1 0,0 0 0,-1 0-1,0-1 1,0 0 0,0 0 0,-1 0 0,0-1 0,-10 7 0,-13 5-692,0-1-1,-36 14 1,22-11-3,30-12 487,-40 16 478,53-22-146,0-1-1,0 1 1,0-1 0,-1 0 0,1 1 0,0-1-1,0 0 1,-1 0 0,1 0 0,0 0 0,0 0-1,-1 0 1,1 0 0,0 0 0,0 0 0,0-1-1,-1 1 1,1 0 0,0-1 0,0 1 0,0-1-1,0 1 1,0-1 0,0 0 0,-1 1 0,2-1-1,-1 0 1,0 0 0,0 0 0,0 0 0,0 0-1,0 0 1,1 0 0,-1 0 0,0-1 0,1 1-16,0 0 0,0 0 0,0 0 1,0 0-1,0 0 0,0 0 0,0 0 1,1 0-1,-1 1 0,0-1 0,1 0 1,-1 0-1,0 0 0,1 0 0,-1 1 1,1-1-1,0 0 0,-1 0 0,1 1 1,-1-1-1,1 0 0,0 1 0,0-1 1,-1 1-1,1-1 0,0 1 0,0-1 1,0 1-1,0 0 0,-1-1 0,1 1 1,0 0-1,2-1 0,33-8 787,58-10-30,-39 7-732,97-9 0,-125 16-442,-23 4-91,0 0 1,-1 1-1,1-1 0,0 1 1,0-1-1,0 1 1,0 0-1,7 1 1,-16-3-92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4.107"/>
    </inkml:context>
    <inkml:brush xml:id="br0">
      <inkml:brushProperty name="width" value="0.05" units="cm"/>
      <inkml:brushProperty name="height" value="0.05" units="cm"/>
      <inkml:brushProperty name="color" value="#E71224"/>
    </inkml:brush>
  </inkml:definitions>
  <inkml:trace contextRef="#ctx0" brushRef="#br0">0 12 6337,'11'17'5770,"-9"-15"-5832,0 0 0,0 0-1,0 1 1,-1-1 0,1 0 0,-1 1 0,0-1 0,1 1-1,0 4 1,-2-9 69,1-1 0,-1 1 0,1-1 0,-1 1 1,1-1-1,0 1 0,0 0 0,0-1 0,0 1 0,1 0 0,-1 0 0,0 0 0,1 0 0,0 0 0,-1 0 0,1 0 1,0 0-1,0 1 0,0-1 0,0 1 0,0-1 0,0 1 0,0 0 0,1 0 0,-1 0 0,0 0 0,1 0 0,-1 1 1,1-1-1,4 0 0,-1 0-5,0 0 1,-1 1 0,1-1-1,0 1 1,0 0-1,0 1 1,0 0 0,0 0-1,0 0 1,0 0-1,-1 1 1,1 0 0,7 4-1,-12-6-19,-1 0 1,0 0-1,1 0 0,-1 0 0,1 1 0,-1-1 1,0 0-1,1 0 0,-1 1 0,0-1 0,1 0 1,-1 0-1,0 1 0,0-1 0,1 0 0,-1 1 1,0-1-1,0 1 0,1-1 0,-1 0 0,0 1 1,0-1-1,0 1 0,0-1 0,0 0 0,0 1 1,0-1-1,1 1 0,-1-1 0,0 0 0,0 1 1,-1-1-1,1 1 0,0-1 0,0 1 1,0 0-1,-15 12-234,-24 4 157,38-17 87,-51 15 111,27-8 501,24-7-68,11-2 192,13-3-958,0 0 1,0-2 0,33-15-1,-43 15-86</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33.745"/>
    </inkml:context>
    <inkml:brush xml:id="br0">
      <inkml:brushProperty name="width" value="0.05" units="cm"/>
      <inkml:brushProperty name="height" value="0.05" units="cm"/>
      <inkml:brushProperty name="color" value="#F6630D"/>
    </inkml:brush>
  </inkml:definitions>
  <inkml:trace contextRef="#ctx0" brushRef="#br0">100 0 9114,'5'43'3904,"1"54"-2088,-6-36-1326,1-38-410,0-1 0,-2 1 1,-1 0-1,0 0 0,-2 0 0,0-1 1,-2 0-1,-12 33 0,14-47-81,-9 16-10,2 2 0,0-1 0,2 1 0,0 1 0,2-1 1,-5 34-1,12-57-473,1-6-126,0-10-362,-3-9 440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49.530"/>
    </inkml:context>
    <inkml:brush xml:id="br0">
      <inkml:brushProperty name="width" value="0.05" units="cm"/>
      <inkml:brushProperty name="height" value="0.05" units="cm"/>
      <inkml:brushProperty name="color" value="#F6630D"/>
    </inkml:brush>
  </inkml:definitions>
  <inkml:trace contextRef="#ctx0" brushRef="#br0">157 15 8290,'21'-9'945,"-6"3"2253,-32 24-1227,8-10-2080,-34 29 274,28-27-231,2 1 0,0 1 0,0 0 0,1 1-1,0 0 1,1 1 0,-14 23 0,24-35 41,0-1 0,1 1 0,-1 0 0,0 0 1,1 0-1,0 0 0,-1 0 0,1 0 0,0 0 0,0 0 0,0 0 0,0-1 0,0 1 1,0 0-1,1 0 0,-1 0 0,1 0 0,-1 0 0,1 0 0,1 2 0,26 32 14,-24-33 32,0 1 1,0 0-1,-1-1 0,1 2 0,-1-1 1,0 0-1,-1 1 0,1-1 0,-1 1 1,0 0-1,3 8 0,-4 4 98,0 0 0,-1-1-1,-1 1 1,-1 0 0,0 0-1,-1 0 1,-5 16-1,-3 15 319,7-28-359,-2 0 0,0 0 1,-1-1-1,-1 0 0,-12 20 0,20-39-107,0 0 0,0 0 0,0 0 0,0 0 0,0 0 0,0 0 0,0 0 0,0 0 0,0 0 0,0 0 0,1 0 0,-1 0 0,0 0-1,0 0 1,0 0 0,0 0 0,0 0 0,0 0 0,0 0 0,0 0 0,0 0 0,0 1 0,0-1 0,0 0 0,0 0 0,0 0 0,0 0 0,0 0 0,0 0-1,1 0 1,-1 0 0,0 0 0,0 0 0,0 0 0,0 0 0,0 0 0,0 0 0,0 0 0,0 1 0,0-1 0,0 0 0,0 0 0,6-8-402</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49.860"/>
    </inkml:context>
    <inkml:brush xml:id="br0">
      <inkml:brushProperty name="width" value="0.05" units="cm"/>
      <inkml:brushProperty name="height" value="0.05" units="cm"/>
      <inkml:brushProperty name="color" value="#F6630D"/>
    </inkml:brush>
  </inkml:definitions>
  <inkml:trace contextRef="#ctx0" brushRef="#br0">1 18 8322,'0'-6'3609,"5"-2"-1433,5 6-1920,7 2-88,0-2 80,9 5 88,5-3 8,11 3-120,1 1-112,-9-3-80,-3 2-88,-18-2-256,0 0-168,-9 1-280,0 1-80,-4 2-176,-8 1-49,1 1 705</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50.464"/>
    </inkml:context>
    <inkml:brush xml:id="br0">
      <inkml:brushProperty name="width" value="0.05" units="cm"/>
      <inkml:brushProperty name="height" value="0.05" units="cm"/>
      <inkml:brushProperty name="color" value="#F6630D"/>
    </inkml:brush>
  </inkml:definitions>
  <inkml:trace contextRef="#ctx0" brushRef="#br0">70 0 5969,'-57'49'2960,"56"-46"-2795,-1-1 0,1 0 1,0 1-1,-1-1 1,1 1-1,0-1 1,0 1-1,1-1 0,-1 1 1,0 0-1,1-1 1,0 1-1,0 0 1,-1-1-1,2 1 0,-1 0 1,0 0-1,0-1 1,1 1-1,0 0 1,-1-1-1,1 1 0,2 2 1,0 9 405,-2 8-19,-1 0 1,-3 25 0,1 29-304,8-88-448,1 0 0,0 0 0,11-14 0,-10 15 152,-2 1 57,0 0 0,1 0 0,1 1 0,0 0 0,0 0-1,0 1 1,15-11 0,-19 17 3,-1 0-1,1 1 1,0-1-1,0 1 1,0-1-1,0 1 0,0 1 1,0-1-1,0 0 1,0 1-1,1 0 1,-1 0-1,0 0 0,0 1 1,0-1-1,0 1 1,0 0-1,0 0 0,0 1 1,0-1-1,0 1 1,5 3-1,-5-3-8,0 0 0,-1 0 0,1 1 0,-1-1 0,0 1 0,0 0 0,0 0 0,0 0 0,0 1 0,-1-1 0,1 0 0,-1 1-1,0 0 1,0 0 0,0-1 0,-1 1 0,1 0 0,1 8 0,-3-10-4,1 0-1,-1 0 0,1 1 1,-1-1-1,0 0 1,0 1-1,0-1 1,0 0-1,-1 0 1,1 1-1,-1-1 0,1 0 1,-1 0-1,0 0 1,0 1-1,0-1 1,0 0-1,0 0 1,0 0-1,0-1 0,-1 1 1,1 0-1,-1 0 1,1-1-1,-1 1 1,0-1-1,0 1 1,1-1-1,-1 0 0,0 0 1,0 0-1,0 0 1,-3 1-1,-20 4 86,-1-1 1,-45 2-1,31-6 2952,58-4-3018,0 1 0,0 0 0,0 2 0,1 0 0,-1 1 0,35 6 0,-30-4-767</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55.595"/>
    </inkml:context>
    <inkml:brush xml:id="br0">
      <inkml:brushProperty name="width" value="0.05" units="cm"/>
      <inkml:brushProperty name="height" value="0.05" units="cm"/>
      <inkml:brushProperty name="color" value="#F6630D"/>
    </inkml:brush>
  </inkml:definitions>
  <inkml:trace contextRef="#ctx0" brushRef="#br0">244 20 7146,'0'-17'1479,"-4"14"-236,-14 22 406,-2 4-1283,-15 8-89,-1-2 1,-46 29 0,67-46-318,13-10-78,0 0 0,0 0-1,-1 0 1,1-1 0,0 1 0,-1-1 0,1 1-1,-1-1 1,1 0 0,-5 2 0,4-3-184</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55.925"/>
    </inkml:context>
    <inkml:brush xml:id="br0">
      <inkml:brushProperty name="width" value="0.05" units="cm"/>
      <inkml:brushProperty name="height" value="0.05" units="cm"/>
      <inkml:brushProperty name="color" value="#F6630D"/>
    </inkml:brush>
  </inkml:definitions>
  <inkml:trace contextRef="#ctx0" brushRef="#br0">0 2 6801,'93'-2'2545,"-83"14"-1945,0 2-80,-5-1-168,2 4-104,-1-5-152,-5-2-80,0-1-104,3-3-152,0-6 136</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56.262"/>
    </inkml:context>
    <inkml:brush xml:id="br0">
      <inkml:brushProperty name="width" value="0.05" units="cm"/>
      <inkml:brushProperty name="height" value="0.05" units="cm"/>
      <inkml:brushProperty name="color" value="#F6630D"/>
    </inkml:brush>
  </inkml:definitions>
  <inkml:trace contextRef="#ctx0" brushRef="#br0">195 19 4393,'1'0'12,"3"-3"283,0 0 0,1 1-1,-1 0 1,1-1 0,0 2-1,9-3 1,-14 4-263,0 0 0,0 0 0,1 0 0,-1 0 0,0 0 0,0 0 0,0 0 1,1 1-1,-1-1 0,0 0 0,0 0 0,0 0 0,0 0 0,1 1 0,-1-1 0,0 0 0,0 0 0,0 0 0,0 1 0,0-1 0,0 0 0,0 0 0,1 1 0,-1-1 0,0 0 0,0 0 0,0 1 0,0-1 0,0 0 0,0 0 0,0 1 0,0-1 0,0 0 0,0 0 1,-1 1-1,1-1 0,0 0 0,0 0 0,0 0 0,0 1 0,0-1 0,-1 0 0,-11 28 1067,2-11-766,0 0 1,-1-1-1,-1 0 1,-15 15-1,20-24-149,0-1-1,1 0 1,-2-1-1,1 0 1,-1 0-1,0 0 1,0-1-1,0 0 1,0-1-1,-17 6 1,-31 5 1000,63-16-1107,0 0 0,1 0 0,-1 1 0,1 0 0,-1 0 0,10 1 0,26-3-83,82-34-1726,-123 35 1157,-3 0 265</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56.594"/>
    </inkml:context>
    <inkml:brush xml:id="br0">
      <inkml:brushProperty name="width" value="0.05" units="cm"/>
      <inkml:brushProperty name="height" value="0.05" units="cm"/>
      <inkml:brushProperty name="color" value="#F6630D"/>
    </inkml:brush>
  </inkml:definitions>
  <inkml:trace contextRef="#ctx0" brushRef="#br0">25 0 11771,'0'16'176,"1"2"-80,0 19 96,-1 4-32,-2 3-88,0-3-8,-3 2-16,-1-2-24,2-3-16,-1-3-16,5-9-120,-1-12-80,1-11-216,0-8-393,-1-17 537</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56.945"/>
    </inkml:context>
    <inkml:brush xml:id="br0">
      <inkml:brushProperty name="width" value="0.05" units="cm"/>
      <inkml:brushProperty name="height" value="0.05" units="cm"/>
      <inkml:brushProperty name="color" value="#F6630D"/>
    </inkml:brush>
  </inkml:definitions>
  <inkml:trace contextRef="#ctx0" brushRef="#br0">234 4 6633,'0'0'91,"0"0"0,-1 0-1,1 0 1,0-1-1,0 1 1,0 0 0,0 0-1,0-1 1,0 1-1,0 0 1,-1 0-1,1 0 1,0 0 0,0-1-1,0 1 1,-1 0-1,1 0 1,0 0 0,0 0-1,0 0 1,-1-1-1,1 1 1,0 0 0,0 0-1,-1 0 1,1 0-1,0 0 1,0 0-1,-1 0 1,1 0 0,0 0-1,0 0 1,0 0-1,-1 0 1,1 0 0,0 0-1,0 0 1,-1 0-1,1 0 1,0 1 0,0-1-1,-1 0 1,-11 12 1688,-16 33-1290,15-23 50,-1-2-353,-2-2 1,0 0-1,-30 26 0,-10 11-101,53-51-111,0 1 0,0-1 0,0 0 1,1 1-1,0 0 0,0 0 0,0-1 0,-2 10 1,4-14 6,0 0 0,1 0 1,-1 0-1,0-1 1,0 1-1,0 0 0,0 0 1,0 0-1,0 0 1,0 0-1,1 0 0,-1 0 1,0 0-1,0 0 0,0 0 1,0 1-1,0-1 1,0 0-1,0 0 0,1 0 1,-1 0-1,0 0 1,0 0-1,0 0 0,0 0 1,0 0-1,0 0 1,0 0-1,0 0 0,0 0 1,0 0-1,0 1 0,1-1 1,-1 0-1,0 0 1,0 0-1,0 0 0,0 0 1,0 0-1,0 0 1,0 0-1,0 1 0,0-1 1,0 0-1,0 0 1,0 0-1,0 0 0,0 0 1,0 0-1,0 0 0,0 1 1,0-1-1,7-8-645,2-4 248</inkml:trace>
  <inkml:trace contextRef="#ctx0" brushRef="#br0" timeOffset="1">224 105 7082,'7'1'2784,"1"2"-1504,3 5-896,2 0-15,0-2-1,-1 1-136,0 0-72,-3-1-104,-2 1-24,-3-2-136,-1 0-64,-4-2-280,-2-2-265,2-1 449</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57.281"/>
    </inkml:context>
    <inkml:brush xml:id="br0">
      <inkml:brushProperty name="width" value="0.05" units="cm"/>
      <inkml:brushProperty name="height" value="0.05" units="cm"/>
      <inkml:brushProperty name="color" value="#F6630D"/>
    </inkml:brush>
  </inkml:definitions>
  <inkml:trace contextRef="#ctx0" brushRef="#br0">12 1 6681,'2'0'3712,"-1"0"-3649,0 0-1,-1 1 0,1-1 0,-1 0 1,1 1-1,-1-1 0,1 0 0,-1 1 1,0-1-1,1 1 0,-1-1 0,1 1 1,-1-1-1,0 1 0,1-1 0,-1 1 1,0-1-1,0 1 0,1-1 0,-1 1 1,0-1-1,0 1 0,0 0 0,0-1 1,0 1-1,0-1 0,0 1 0,0 1 1,-5 79 1370,4-52-1433,-1 1 0,-8 38 0,6-49-1664,5-24 1226</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4.613"/>
    </inkml:context>
    <inkml:brush xml:id="br0">
      <inkml:brushProperty name="width" value="0.05" units="cm"/>
      <inkml:brushProperty name="height" value="0.05" units="cm"/>
      <inkml:brushProperty name="color" value="#E71224"/>
    </inkml:brush>
  </inkml:definitions>
  <inkml:trace contextRef="#ctx0" brushRef="#br0">19 1 6873,'-1'11'3535,"-1"32"-2778,-13 71-433,19-114-283,0-1 0,1-1 0,-1 1 0,0-1 1,0 0-1,0 0 0,0 0 0,4-3 0,-4 3-11,7-4-15,1 1 0,-1 0 0,1 0 0,0 1 0,0 1 0,0 0 0,22-2 0,-34 5 1,1 1-1,-1 0 0,1 0 1,-1 0-1,1 0 0,-1 0 1,0 0-1,1 0 0,-1 0 1,0 0-1,0 0 0,0 0 0,1 0 1,-1 0-1,-1 0 0,1 0 1,0 1-1,0-1 0,0 0 1,0 0-1,-1 1 0,-5 36 233,4-29-233,2 10 34,0-19-69,0-1 0,0 1 0,0 0-1,0 0 1,0 0 0,1 0 0,-1 0-1,0 0 1,0 0 0,0 0-1,1 0 1,-1 0 0,0 0 0,0 0-1,0-1 1,0 1 0,1 0 0,-1 0-1,0 0 1,0 1 0,0-1-1,1 0 1,-1 0 0,0 0 0,0 0-1,0 0 1,1 0 0,-1 0 0,0 0-1,0 0 1,0 0 0,0 0 0,0 1-1,1-1 1,-1 0 0,0 0-1,0 0 1,0 0 0,0 0 0,0 1-1,0-1 1,1 0 0,-1 0 0,0 0-1,0 0 1,0 1 0,0-1-1,0 0 1,5-9-275</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57.628"/>
    </inkml:context>
    <inkml:brush xml:id="br0">
      <inkml:brushProperty name="width" value="0.05" units="cm"/>
      <inkml:brushProperty name="height" value="0.05" units="cm"/>
      <inkml:brushProperty name="color" value="#F6630D"/>
    </inkml:brush>
  </inkml:definitions>
  <inkml:trace contextRef="#ctx0" brushRef="#br0">1 3 8418,'5'-1'469,"0"0"0,0 1 1,0-1-1,0 1 0,1 0 0,-1 1 1,0-1-1,7 2 0,-10-1-463,1-1 0,-1 1 0,0 0 0,1-1 0,-1 1 1,0 0-1,0 0 0,0 0 0,1 1 0,-1-1 0,0 0 0,-1 1 0,1-1 0,0 1 0,0 0 0,-1 0 0,1 0 1,-1 0-1,3 4 0,-3-2 6,-1 0 1,0 0 0,0 0 0,0 1-1,-1-1 1,1 0 0,-1 0-1,0 0 1,0 0 0,0 0-1,-4 6 1,-3 18 32,3 29 18,5-43-138,-1 1 0,-1 0 0,0-1 0,-7 24 0,9-38-25,0 1 1,-1-1-1,1 1 0,0 0 0,0-1 0,-1 1 1,1-1-1,0 1 0,-1-1 0,1 1 1,-1-1-1,1 1 0,-1-1 0,1 0 1,-1 1-1,1-1 0,-1 0 0,1 1 1,-1-1-1,1 0 0,-1 1 0,1-1 0,-1 0 1,0 0-1,1 0 0,-1 0 0,1 0 1,-1 0-1,0 0 0,0 0 0,-6 0-893</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57.948"/>
    </inkml:context>
    <inkml:brush xml:id="br0">
      <inkml:brushProperty name="width" value="0.05" units="cm"/>
      <inkml:brushProperty name="height" value="0.05" units="cm"/>
      <inkml:brushProperty name="color" value="#F6630D"/>
    </inkml:brush>
  </inkml:definitions>
  <inkml:trace contextRef="#ctx0" brushRef="#br0">23 172 6369,'-9'-19'770,"7"16"-590,0 0 0,1-1 0,-1 1 1,1-1-1,0 1 0,-1-1 1,2 0-1,-1 0 0,0 1 1,1-6-1,22-52 492,-12 14-1224,-7 73 905,-1-1 0,-1 1 0,-1 0 0,-1 0 0,-2 0 0,0 0 0,-13 44 1,15-69-298,1 0 1,0 0 0,-1 0 0,1 1-1,-1-1 1,1 0 0,0 0 0,0 0-1,0 0 1,0 1 0,0-1 0,0 0 0,0 0-1,0 0 1,0 0 0,0 1 0,2 1-1,11-11 225,19-33-626,-5-8-556,-14 14 613</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58.578"/>
    </inkml:context>
    <inkml:brush xml:id="br0">
      <inkml:brushProperty name="width" value="0.05" units="cm"/>
      <inkml:brushProperty name="height" value="0.05" units="cm"/>
      <inkml:brushProperty name="color" value="#F6630D"/>
    </inkml:brush>
  </inkml:definitions>
  <inkml:trace contextRef="#ctx0" brushRef="#br0">17 62 8642,'17'-19'2936,"17"-3"-2863,-10 7 35,-23 14-108,-1 1 0,1 0 0,-1-1 1,1 1-1,-1-1 0,1 1 0,-1 0 1,1-1-1,-1 1 0,1 0 1,-1 0-1,1-1 0,-1 1 0,1 0 1,0 0-1,-1 0 0,1 0 1,-1 0-1,1 0 0,0 0 0,-1 0 1,1 0-1,-1 0 0,1 0 1,0 0-1,-1 0 0,1 0 0,-1 1 1,1-1-1,0 0 0,-1 0 0,2 1 1,5 20 103,-10 29 249,-29 288 628,17-145 79,3-255-2177,11-10-132,-3-46-301,3 104 1602,-1 0-1,-1 1 1,0-1 0,-1 1-1,0-1 1,-7-14 0,0 16 456,-2-5 441,15 15-397,9 10 13,-6-5-634,-1-1 0,0 2 0,0-1 1,0 0-1,0 1 0,-1 0 0,1 0 1,-1 0-1,0 0 0,0 1 0,-1-1 1,5 10-1,-5-3-40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58.917"/>
    </inkml:context>
    <inkml:brush xml:id="br0">
      <inkml:brushProperty name="width" value="0.05" units="cm"/>
      <inkml:brushProperty name="height" value="0.05" units="cm"/>
      <inkml:brushProperty name="color" value="#F6630D"/>
    </inkml:brush>
  </inkml:definitions>
  <inkml:trace contextRef="#ctx0" brushRef="#br0">61 0 5721,'-47'71'2841,"39"-62"-449,3 2-1527,4-6-321,2 0-88,6-2-224,1-5-80,7-6-96,1-2-56,0-8-264,3-2-224,1-1 280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59.265"/>
    </inkml:context>
    <inkml:brush xml:id="br0">
      <inkml:brushProperty name="width" value="0.05" units="cm"/>
      <inkml:brushProperty name="height" value="0.05" units="cm"/>
      <inkml:brushProperty name="color" value="#F6630D"/>
    </inkml:brush>
  </inkml:definitions>
  <inkml:trace contextRef="#ctx0" brushRef="#br0">39 98 8530,'-26'-38'2411,"26"37"-2390,-1 0 1,1 1-1,0-1 1,0 0-1,-1 1 0,1-1 1,0 0-1,0 0 1,0 0-1,0 1 0,0-1 1,0 0-1,0 0 1,0 1-1,1-1 0,-1 0 1,0 0-1,0 1 1,1-1-1,-1 0 1,0 1-1,1-1 0,-1 0 1,1 1-1,-1-1 1,0 1-1,1-1 0,0 0 1,-1 1-1,1-1 1,0 1-1,22-15-92,-16 11 133,-3 2-57,0-1-1,0 1 1,1 0 0,-1 0-1,0 0 1,1 1 0,-1-1-1,9 0 1,-12 2-2,0 0 1,0 0-1,0 0 0,0 0 0,0 0 1,0 0-1,0 0 0,0 1 1,0-1-1,0 0 0,0 1 1,0-1-1,0 1 0,0-1 1,0 1-1,0-1 0,0 1 0,0 0 1,-1-1-1,1 1 0,0 0 1,0 0-1,-1 0 0,1 0 1,-1-1-1,1 1 0,-1 0 1,1 0-1,-1 0 0,1 0 0,-1 0 1,0 0-1,0 0 0,1 0 1,-1 0-1,0 1 0,0-1 1,0 0-1,0 0 0,-1 1 1,1 22 149,-1 1 0,-1-1 0,-12 46 1,9-47-16,1 1 1,0-1-1,2 1 1,0 30-1,3-18 51,-2 0-1,-9 52 1,-1 41 385,0-175-1484,-32-89 0,31 93 509</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59.592"/>
    </inkml:context>
    <inkml:brush xml:id="br0">
      <inkml:brushProperty name="width" value="0.05" units="cm"/>
      <inkml:brushProperty name="height" value="0.05" units="cm"/>
      <inkml:brushProperty name="color" value="#F6630D"/>
    </inkml:brush>
  </inkml:definitions>
  <inkml:trace contextRef="#ctx0" brushRef="#br0">41 2 7226,'2'-1'2904,"0"1"-1960,5 4-352,-3 6-79,0 0-161,7 3-80,-7 2-152,1 0-48,2-1-144,-7-3-120,6 0-336,-1-2 528,-10-1-112</inkml:trace>
  <inkml:trace contextRef="#ctx0" brushRef="#br0" timeOffset="1">51 160 8514,'-45'99'3361,"39"-89"-2313,7 0-416,2-1-104,5-7-208,5 3-120,3-12-128,6-2-80,4-6-352,0-5-176,5-1 288</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3:59.929"/>
    </inkml:context>
    <inkml:brush xml:id="br0">
      <inkml:brushProperty name="width" value="0.05" units="cm"/>
      <inkml:brushProperty name="height" value="0.05" units="cm"/>
      <inkml:brushProperty name="color" value="#F6630D"/>
    </inkml:brush>
  </inkml:definitions>
  <inkml:trace contextRef="#ctx0" brushRef="#br0">0 36 8554,'54'-36'3144,"-55"47"-2295,-2 0-769,-3 1-16,-1-2-136,-2 4-160,1 0-497,2 3 465</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00.294"/>
    </inkml:context>
    <inkml:brush xml:id="br0">
      <inkml:brushProperty name="width" value="0.05" units="cm"/>
      <inkml:brushProperty name="height" value="0.05" units="cm"/>
      <inkml:brushProperty name="color" value="#F6630D"/>
    </inkml:brush>
  </inkml:definitions>
  <inkml:trace contextRef="#ctx0" brushRef="#br0">0 10 9090,'7'0'3745,"37"-6"-3611,-42 5-130,0 1-1,0-1 0,1 1 0,-1-1 0,1 1 0,-1 0 0,0-1 0,1 1 1,-1 1-1,1-1 0,-1 0 0,0 0 0,1 1 0,-1 0 0,4 1 0,-5-1-2,0 0-1,-1 0 0,1 0 1,-1 0-1,1 1 1,-1-1-1,1 0 0,-1 0 1,0 1-1,1-1 1,-1 0-1,0 0 0,0 1 1,0-1-1,0 0 0,0 1 1,0-1-1,0 0 1,-1 1-1,1-1 0,0 0 1,-1 0-1,1 1 0,-1-1 1,0 0-1,1 0 1,-1 0-1,0 0 0,-1 2 1,-9 25 188,1 0 1,2 1 0,0 0-1,2 0 1,2 0 0,0 1-1,2 0 1,1 0 0,5 51-1,-4-80-181,0-1-1,0 0 1,0 1-1,0-1 0,0 0 1,0 1-1,0-1 1,0 0-1,0 1 1,0-1-1,0 0 1,0 1-1,0-1 1,0 0-1,0 1 1,0-1-1,1 0 0,-1 0 1,0 1-1,0-1 1,0 0-1,0 1 1,1-1-1,-1 0 1,0 0-1,0 1 1,1-1-1,-1 0 0,0 0 1,0 0-1,1 1 1,-1-1-1,0 0 1,1 0-1,-1 0 1,0 0-1,0 0 1,1 0-1,-1 0 1,0 1-1,1-1 0,-1 0 1,0 0-1,1 0 1,-1 0-1,0 0 1,1 0-1,-1-1 1,0 1-1,1 0 1,0 0-1,18-18 89,18-33-217,76-143-2121,-85 151 1837</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00.631"/>
    </inkml:context>
    <inkml:brush xml:id="br0">
      <inkml:brushProperty name="width" value="0.05" units="cm"/>
      <inkml:brushProperty name="height" value="0.05" units="cm"/>
      <inkml:brushProperty name="color" value="#F6630D"/>
    </inkml:brush>
  </inkml:definitions>
  <inkml:trace contextRef="#ctx0" brushRef="#br0">120 46 8074,'10'-41'2595,"-9"41"-2558,-1-1 1,1 1-1,0-1 1,-1 1-1,1 0 1,0-1-1,-1 1 1,1 0-1,0-1 1,0 1-1,-1 0 1,1 0-1,0 0 1,0 0-1,-1 0 1,1 0-1,0 0 1,0 0-1,-1 0 1,1 0-1,0 0 1,0 0-1,-1 1 1,1-1-1,0 0 1,0 0-1,-1 1 1,1-1-1,0 0 1,-1 1-1,1-1 1,-1 1-1,1-1 1,0 1-1,-1-1 1,1 1-1,-1 0 0,1 1 1,23 19 62,-22-18-82,-1 0 0,0-1 0,0 1 1,0 0-1,0 0 0,-1-1 1,1 1-1,-1 0 0,1 0 0,-1 0 1,0 0-1,0 0 0,-1 0 0,1 0 1,-1 0-1,1 0 0,-1-1 1,0 1-1,0 0 0,0 0 0,0-1 1,-1 1-1,1-1 0,-1 1 0,1-1 1,-4 4-1,-5 8 238,0 0-1,-2 0 1,-13 12 0,-28 18 311,40-35-493,0 2 0,-22 22 0,46-65-1950,-11 28 1705,6-14-227</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00.944"/>
    </inkml:context>
    <inkml:brush xml:id="br0">
      <inkml:brushProperty name="width" value="0.05" units="cm"/>
      <inkml:brushProperty name="height" value="0.05" units="cm"/>
      <inkml:brushProperty name="color" value="#F6630D"/>
    </inkml:brush>
  </inkml:definitions>
  <inkml:trace contextRef="#ctx0" brushRef="#br0">0 0 8378,'11'7'910,"-1"1"0,0 0 0,-1 1 1,1 0-1,10 14 0,-15-16-852,0 0-1,1-1 1,0 1 0,1-1-1,-1 0 1,1-1-1,0 0 1,0 0 0,1 0-1,0-1 1,-1 0 0,1-1-1,12 4 1,-17-6-95,0 0-29,0 0 1,1 0-1,-1 0 0,0-1 1,0 1-1,0-1 0,1 0 0,-1 0 1,0 0-1,0 0 0,0-1 1,7-1-1,-12-1-1334,1 2 968</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5.209"/>
    </inkml:context>
    <inkml:brush xml:id="br0">
      <inkml:brushProperty name="width" value="0.05" units="cm"/>
      <inkml:brushProperty name="height" value="0.05" units="cm"/>
      <inkml:brushProperty name="color" value="#E71224"/>
    </inkml:brush>
  </inkml:definitions>
  <inkml:trace contextRef="#ctx0" brushRef="#br0">106 0 8450,'-2'1'82,"1"-1"0,-1 1-1,1 0 1,-1 0 0,1 0 0,0 0 0,-1 0 0,1 0 0,0 0 0,0 0-1,-1 0 1,1 0 0,0 1 0,0-1 0,1 1 0,-1-1 0,0 0 0,0 1-1,1 0 1,-1-1 0,1 1 0,-1-1 0,1 1 0,0 0 0,-1-1 0,1 1-1,0-1 1,0 4 0,0-2-35,0 1-1,0-1 1,-1 0-1,0 0 1,0 0 0,0 0-1,0 0 1,0-1-1,0 1 1,-1 0-1,1 0 1,-1-1-1,0 1 1,-3 3-1,-10 7-42,11-11-1,0 1-1,0 0 0,0 0 0,0 0 1,1 1-1,-1-1 0,1 1 0,0 0 1,0 0-1,1 0 0,-1 1 1,-1 4-1,6-8 11,0-1 0,0 1 0,0-1 1,0 1-1,0-1 0,0 0 0,1 0 0,-1 0 1,0 0-1,0 0 0,0 0 0,1-1 0,-1 1 1,3-2-1,11 0 74,-15 3-81,0-1-1,0 0 0,1 0 0,-1 0 1,0 1-1,0-1 0,0 1 1,0-1-1,0 1 0,0-1 1,1 1-1,-1 0 0,0 0 1,-1-1-1,1 1 0,0 0 1,0 0-1,0 0 0,0 0 1,-1 0-1,1 0 0,0 0 1,-1 0-1,1 0 0,0 2 1,0 2 42,0-1 0,0 0 0,-1 0 1,1 1-1,-1-1 0,0 0 0,-1 8 0,-1 5 207,-1 1 0,-9 27-1,-1-19-176,10-22-356,9-17-374,4-2 402</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01.317"/>
    </inkml:context>
    <inkml:brush xml:id="br0">
      <inkml:brushProperty name="width" value="0.05" units="cm"/>
      <inkml:brushProperty name="height" value="0.05" units="cm"/>
      <inkml:brushProperty name="color" value="#F6630D"/>
    </inkml:brush>
  </inkml:definitions>
  <inkml:trace contextRef="#ctx0" brushRef="#br0">6 36 9506,'-6'0'3297,"18"1"-2929,-2-1-216,9-1 48,2-3 32,-3-5 8,11 1-16,-9 1-144,2 2-56,-7 3-168,-5 2-120,-5 4-272,-4 1-184,-4-1-865,-2 5 1041</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01.666"/>
    </inkml:context>
    <inkml:brush xml:id="br0">
      <inkml:brushProperty name="width" value="0.05" units="cm"/>
      <inkml:brushProperty name="height" value="0.05" units="cm"/>
      <inkml:brushProperty name="color" value="#F6630D"/>
    </inkml:brush>
  </inkml:definitions>
  <inkml:trace contextRef="#ctx0" brushRef="#br0">1 60 11058,'9'-1'427,"0"0"-1,1-1 0,-1 0 1,0 0-1,0-1 0,0-1 1,9-4-1,-12 5-390,1 0-1,0 0 1,0 0 0,0 1-1,0-1 1,1 2 0,-1-1-1,0 1 1,1 0-1,-1 1 1,1 0 0,-1 0-1,1 1 1,-1-1 0,12 4-1,-19-4-80,1 1-1,-1-1 1,1 1-1,-1-1 1,1 0-1,0 0 1,-1 1 0,1-1-1,-1 0 1,1 0-1,0 1 1,-1-1-1,1 0 1,-1 0-1,1 0 1,0 0-1,-1 0 1,1 0 0,0 0-1,-1 0 1,1 0-1,-1-1 1,1 1-1,0 0 1,-1 0-1,1 0 1,-1-1-1,1 1 1,-1 0-1,1-1 1,0 1 0,-1 0-1,0-1 1,1 1-1,-1-1 1,1 1-1,-1-1 1,1 1-1,-1-1 1,0 1-1,1-1 1,-1 1 0,0-1-1,0 1 1,1-1-1,-1 0 1,0 1-1,0-1 1,0 0-1,0 1 1,0-1-1,0 1 1,0-1 0,0 0-1,0 1 1,0-1-1,0-1 1,-3-3-355</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02.028"/>
    </inkml:context>
    <inkml:brush xml:id="br0">
      <inkml:brushProperty name="width" value="0.05" units="cm"/>
      <inkml:brushProperty name="height" value="0.05" units="cm"/>
      <inkml:brushProperty name="color" value="#F6630D"/>
    </inkml:brush>
  </inkml:definitions>
  <inkml:trace contextRef="#ctx0" brushRef="#br0">14 0 7994,'-4'25'4191,"5"18"-3383,0-12-450,-13 346 2370,15-408-4728,-3 11 1404</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02.777"/>
    </inkml:context>
    <inkml:brush xml:id="br0">
      <inkml:brushProperty name="width" value="0.05" units="cm"/>
      <inkml:brushProperty name="height" value="0.05" units="cm"/>
      <inkml:brushProperty name="color" value="#F6630D"/>
    </inkml:brush>
  </inkml:definitions>
  <inkml:trace contextRef="#ctx0" brushRef="#br0">276 27 6137,'-2'-4'543,"-14"-15"790,16 19-1292,0-1 0,0 1-1,0 0 1,-1 0-1,1-1 1,0 1-1,0 0 1,0 0 0,0 0-1,-1 0 1,1-1-1,0 1 1,0 0-1,-1 0 1,1 0-1,0 0 1,0 0 0,-1 0-1,1-1 1,0 1-1,0 0 1,-1 0-1,1 0 1,0 0-1,0 0 1,-1 0 0,1 0-1,0 0 1,0 0-1,-1 0 1,1 0-1,0 1 1,-1-1 0,1 0-1,0 0 1,0 0-1,0 0 1,-1 0-1,1 0 1,0 1-1,0-1 1,-1 0 0,1 0-1,0 0 1,0 0-1,0 1 1,0-1-1,-1 0 1,1 0 0,0 1-1,0-1 1,0 0-1,0 0 1,0 1-1,0-1 1,0 0-1,0 0 1,0 1 0,-1-1-1,1 0 1,0 0-1,0 1 1,0-1-1,1 0 1,-1 1-1,0-1 1,0 1 0,-3 10 186,-1 0 1,0 0 0,-1 0 0,0 0 0,-12 18 0,2-1 137,5-13-207,-1 0 1,0 0-1,-1-1 0,-22 21 1,-20 24 57,41-40-181,10-14-33,0 1 0,-1-1 0,0 1 0,0-1 0,0 0 0,0-1 0,-1 1 0,0-1 0,-7 6 0,18-30-488,71-87-3654,-55 82 3129</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03.184"/>
    </inkml:context>
    <inkml:brush xml:id="br0">
      <inkml:brushProperty name="width" value="0.05" units="cm"/>
      <inkml:brushProperty name="height" value="0.05" units="cm"/>
      <inkml:brushProperty name="color" value="#F6630D"/>
    </inkml:brush>
  </inkml:definitions>
  <inkml:trace contextRef="#ctx0" brushRef="#br0">9 21 3161,'42'-19'1920,"-42"19"-1860,1 0 1,-1-1-1,1 1 0,-1 0 1,0 0-1,1 0 0,-1 0 1,1 0-1,-1 0 0,1 0 0,-1 0 1,1 0-1,-1 0 0,1 0 1,-1 0-1,1 0 0,-1 0 1,0 0-1,1 0 0,-1 0 1,1 1-1,-1-1 0,1 0 1,-1 0-1,0 1 0,1-1 0,-1 0 1,1 0-1,-1 1 0,0-1 1,1 0-1,-1 1 0,0-1 1,0 1-1,1-1 0,-1 0 1,0 1-1,0-1 0,0 1 0,1-1 1,-1 1-1,0-1 0,0 1 1,0-1-1,0 0 0,0 1 1,0-1-1,0 1 0,0-1 1,0 1-1,0-1 0,0 1 0,0-1 1,0 1-1,-1-1 0,1 1 1,-9 26 1609,-1-1-1331,1 1 0,1 0 0,1 1 0,2-1 0,1 1 0,-1 40 1,0-22-87,1 56 42,25-129-1992,-13 6-440,-1-9 982</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03.531"/>
    </inkml:context>
    <inkml:brush xml:id="br0">
      <inkml:brushProperty name="width" value="0.05" units="cm"/>
      <inkml:brushProperty name="height" value="0.05" units="cm"/>
      <inkml:brushProperty name="color" value="#F6630D"/>
    </inkml:brush>
  </inkml:definitions>
  <inkml:trace contextRef="#ctx0" brushRef="#br0">32 7 7009,'0'0'121,"0"-1"0,1 1 0,-1-1 0,1 1-1,-1-1 1,1 1 0,-1-1 0,1 1-1,-1 0 1,1-1 0,-1 1 0,1 0-1,-1 0 1,1-1 0,0 1 0,-1 0-1,1 0 1,-1 0 0,1 0 0,0 0-1,-1 0 1,1 0 0,0 0 0,-1 0-1,1 0 1,-1 0 0,1 0 0,0 0-1,-1 0 1,2 1 0,1 18 1354,-16 41-1395,9-47 172,-27 130-588,27-136-440,6-14 530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03.877"/>
    </inkml:context>
    <inkml:brush xml:id="br0">
      <inkml:brushProperty name="width" value="0.05" units="cm"/>
      <inkml:brushProperty name="height" value="0.05" units="cm"/>
      <inkml:brushProperty name="color" value="#F6630D"/>
    </inkml:brush>
  </inkml:definitions>
  <inkml:trace contextRef="#ctx0" brushRef="#br0">89 22 6337,'9'-8'489,"10"-5"1221,-19 14-1659,0 0 0,0 0 0,1-1 0,-1 1 0,0 0 0,0 0 0,-1 0 1,1 0-1,0 0 0,0 0 0,0 0 0,0 0 0,-1 0 0,1 0 0,-1 0 1,1-1-1,0 1 0,-1 0 0,1 0 0,-1 0 0,0-1 0,0 2 0,-13 21 484,0 0 0,-22 27 0,21-30-434,7-11 3,6-8-53,0 0 0,0 1 0,0-1 0,1 1 0,-1 0 0,1 0 0,-1-1 0,1 1 0,0 0 0,0 0 0,0 0 0,0 1 0,0-1 0,0 0 0,0 0 0,1 0 0,-1 4 0,24-14 123,164-77-112,-157 80-40,-28 11 3,-13 10 5,-73 59 574,61-57-450,2 1-1,0 1 0,-36 44 1,57-64-176,0 0 1,0 1-1,0-1 0,-1 0 1,1 1-1,0-1 1,0 0-1,0 1 1,0-1-1,0 0 1,-1 0-1,1 1 0,0-1 1,0 0-1,0 0 1,-1 1-1,1-1 1,0 0-1,0 0 1,-1 0-1,1 1 0,0-1 1,0 0-1,-1 0 1,1 0-1,0 0 1,-1 0-1,1 0 1,0 1-1,-1-1 0,1 0 1,0 0-1,-1 0 1,1 0-1,0 0 1,-1 0-1,1 0 1,0 0-1,-1-1 0,1 1 1,0 0-1,0 0 1,-1 0-1,1 0 1,0 0-1,-1 0 1,1-1-1,-1 1 0,1-1 88</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04.215"/>
    </inkml:context>
    <inkml:brush xml:id="br0">
      <inkml:brushProperty name="width" value="0.05" units="cm"/>
      <inkml:brushProperty name="height" value="0.05" units="cm"/>
      <inkml:brushProperty name="color" value="#F6630D"/>
    </inkml:brush>
  </inkml:definitions>
  <inkml:trace contextRef="#ctx0" brushRef="#br0">3 44 8242,'-2'-23'947,"2"3"939,26 35-462,-10-3-1166,0-2 0,1 0 0,1-1 0,-1-1 0,26 8 0,-18-7-98,0 2 1,26 15-1,52 51-65,-103-77-111,1 0 0,-1 0 1,0 1-1,0-1 0,0 0 0,1 0 0,-1 0 0,0 1 0,0-1 0,1 0 1,-1 0-1,0 0 0,1 0 0,-1 0 0,0 0 0,0 0 0,1 0 0,-1 1 1,0-1-1,1 0 0,-1 0 0,0 0 0,1 0 0,-1-1 0,0 1 1,0 0-1,1 0 0,-1 0 0,0 0 0,1 0 0,-1 0 0,0 0 0,0 0 1,1-1-1,-1 1 0,0 0 0,0 0 0,1 0 0,-1-1 0,0 1 0,0 0 1,0 0-1,1-1 0,-1 1 0,0 0 0,0 0 0,0-1 0,0 1 1,0 0-1,0 0 0,0-1 0,1 1 0,-1 0 0,0-1 0,0 1 0,0 0 1,0-1-1,-1-20-1338,1 19 1260,-1-12-334</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04.842"/>
    </inkml:context>
    <inkml:brush xml:id="br0">
      <inkml:brushProperty name="width" value="0.05" units="cm"/>
      <inkml:brushProperty name="height" value="0.05" units="cm"/>
      <inkml:brushProperty name="color" value="#F6630D"/>
    </inkml:brush>
  </inkml:definitions>
  <inkml:trace contextRef="#ctx0" brushRef="#br0">189 0 6921,'-56'11'2577,"55"-10"-2507,0-1 0,0 1 0,-1 0 0,1-1 0,0 1 0,0 0 1,0 0-1,0 0 0,0 0 0,0 0 0,0 0 0,0 0 0,1 0 0,-1 0 0,0 0 0,0 1 0,1-1 0,-1 0 0,1 0 1,0 1-1,-1-1 0,1 0 0,0 1 0,-1-1 0,1 0 0,0 1 0,0 1 0,-3 11 323,-2-6-288,0-1 0,-1 1-1,0-1 1,0 1 0,-1-2 0,0 1-1,0-1 1,0 0 0,-1 0 0,-11 5-1,69-13 84,-46 1-190,0 0-1,1 1 0,-1 0 0,1-1 0,-1 2 0,1-1 1,-1 0-1,0 1 0,1 0 0,-1 0 0,1 0 0,-1 0 0,0 1 1,0 0-1,0 0 0,0 0 0,0 0 0,0 1 0,-1-1 0,1 1 1,-1 0-1,0 0 0,0 0 0,0 1 0,0-1 0,0 1 0,-1-1 1,4 7-1,-6-9 2,0 0 0,1 0-1,-1 0 1,0 0 0,0 0 0,1 0 0,-1 0 0,0 0-1,0 0 1,0 1 0,0-1 0,0 0 0,-1 0 0,1 0 0,0 0-1,-1 0 1,1 0 0,0 0 0,-1 0 0,1 0 0,-1 0 0,1 0-1,-1 0 1,0 0 0,0 0 0,1 0 0,-1 0 0,0-1-1,0 1 1,0 0 0,0-1 0,0 1 0,0 0 0,0-1 0,0 1-1,0-1 1,-1 1 0,-52 12 166,26-7 191,-33 20 802,105-12-690,105 19-392,-242 4 857,0 11-125,55-27-709,100-72-6007,-39 31 4152</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05.199"/>
    </inkml:context>
    <inkml:brush xml:id="br0">
      <inkml:brushProperty name="width" value="0.05" units="cm"/>
      <inkml:brushProperty name="height" value="0.05" units="cm"/>
      <inkml:brushProperty name="color" value="#F6630D"/>
    </inkml:brush>
  </inkml:definitions>
  <inkml:trace contextRef="#ctx0" brushRef="#br0">174 1 10034,'-5'4'3505,"-5"4"-3121,-1 9-288,1 8 24,-3-3 24,0 11 48,-1-7 0,-3 3-96,-2 0-40,1 0-24,2-2-48,5-3-248,2-2-128,3-9-272,4 0-152,8-16-2841,0-9 2881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5.123"/>
    </inkml:context>
    <inkml:brush xml:id="br0">
      <inkml:brushProperty name="width" value="0.05" units="cm"/>
      <inkml:brushProperty name="height" value="0.05" units="cm"/>
      <inkml:brushProperty name="color" value="#E71224"/>
    </inkml:brush>
  </inkml:definitions>
  <inkml:trace contextRef="#ctx0" brushRef="#br0">1 21 8442,'0'-1'73,"1"0"0,-1 0 0,1-1 0,-1 1-1,1 0 1,0 0 0,-1 0 0,1 0 0,0 0 0,0 0 0,0 0 0,0 0 0,0 0 0,0 1 0,0-1 0,0 0 0,0 1 0,1-1 0,-1 0 0,0 1-1,0 0 1,1-1 0,-1 1 0,0 0 0,0-1 0,1 1 0,-1 0 0,0 0 0,1 0 0,-1 0 0,0 0 0,1 1 0,-1-1 0,0 0 0,0 1 0,1-1-1,-1 0 1,0 1 0,0 0 0,0-1 0,1 1 0,-1 0 0,0-1 0,0 1 0,0 0 0,0 0 0,0 0 0,-1 0 0,1 0 0,0 0 0,0 0 0,-1 0-1,1 0 1,1 3 0,-1 6-56,0 0-1,0 1 0,-1-1 1,0 0-1,-1 1 0,0-1 1,-1 0-1,0 0 0,0 1 0,-1-2 1,0 1-1,-6 12 0,-7 29 171,4 15-880,15-81 441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5.572"/>
    </inkml:context>
    <inkml:brush xml:id="br0">
      <inkml:brushProperty name="width" value="0.05" units="cm"/>
      <inkml:brushProperty name="height" value="0.05" units="cm"/>
      <inkml:brushProperty name="color" value="#E71224"/>
    </inkml:brush>
  </inkml:definitions>
  <inkml:trace contextRef="#ctx0" brushRef="#br0">1 11 8002,'6'-1'3259,"22"-4"-3208,-24 4-23,0 0 1,0 0 0,1 0-1,-1 1 1,1 0-1,-1-1 1,0 1 0,9 2-1,-11-2-4,-1 1-1,0 0 0,0-1 1,0 1-1,1 0 0,-1 0 1,0 0-1,0 0 0,0 0 1,0 0-1,0 0 1,-1 1-1,1-1 0,0 0 1,-1 0-1,1 1 0,0-1 1,-1 0-1,1 1 0,-1-1 1,0 1-1,0-1 0,1 1 1,-1-1-1,0 0 1,0 1-1,0-1 0,0 1 1,-1-1-1,1 2 0,-15 221 717,15-224-761,0 1-1,0-1 1,0 0-1,0 0 0,0 1 1,0-1-1,0 0 1,0 0-1,0 1 1,0-1-1,0 0 0,0 0 1,0 1-1,0-1 1,0 0-1,0 0 0,0 1 1,0-1-1,-1 0 1,1 0-1,0 1 0,0-1 1,0 0-1,0 0 1,0 0-1,-1 1 0,1-1 1,0 0-1,0 0 1,0 0-1,-1 1 0,1-1 1,0 0-1,0 0 1,-1 0-1,1 0 1,0 0-1,0 0 0,-1 0 1,1 0-1,0 0 1,0 0-1,-1 0 0,1 1 1,0-1-1,-1-1 1,-2 0-308</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05.720"/>
    </inkml:context>
    <inkml:brush xml:id="br0">
      <inkml:brushProperty name="width" value="0.05" units="cm"/>
      <inkml:brushProperty name="height" value="0.05" units="cm"/>
      <inkml:brushProperty name="color" value="#F6630D"/>
    </inkml:brush>
  </inkml:definitions>
  <inkml:trace contextRef="#ctx0" brushRef="#br0">1 54 7114,'23'-40'2675,"-21"39"-2548,-1-1 0,1 1 1,0 0-1,0 0 0,0 0 1,-1 0-1,1 0 0,0 0 1,0 0-1,0 1 0,1-1 1,-1 1-1,0-1 0,0 1 1,0 0-1,0 0 0,0 0 0,1 0 1,-1 0-1,0 0 0,0 1 1,3 0-1,3 0 123,19-1-80,46 7 1,-72-7-169,-1 0 0,1 1-1,-1-1 1,1 0 0,-1 0 0,1 1 0,-1-1-1,1 0 1,-1 1 0,1-1 0,-1 1-1,1-1 1,-1 1 0,0-1 0,1 0-1,-1 1 1,0-1 0,0 1 0,1 0-1,-1-1 1,0 1 0,0-1 0,1 1 0,-1-1-1,0 1 1,0 0 0,0-1 0,0 1-1,0-1 1,0 1 0,0 0 0,0-1-1,0 1 1,0-1 0,-1 1 0,1-1-1,0 1 1,0 0 0,-1-1 0,1 1 0,-1 0-1,-14 31 60,11-23-52,-3 6-17,0-1 0,-1-1-1,0 1 1,-1-1 0,0-1-1,-1 1 1,-23 20 0,33-32-11,0-1 0,-1 0 0,1 0 0,0 0 1,0 0-1,-1 0 0,1 0 0,0 1 1,0-1-1,0 0 0,-1 0 0,1 0 1,0 0-1,0 0 0,-1 0 0,1 0 0,0 0 1,0 0-1,-1 0 0,1 0 0,0 0 1,0 0-1,-1 0 0,1 0 0,0 0 1,0 0-1,-1-1 0,1 1 0,0 0 0,0 0 1,-1 0-1,1 0 0,0 0 0,0 0 1,0-1-1,0 1 0,-1 0 0,1 0 1,0 0-1,0-1 0,0 1 0,0 0 0,0 0 1,-1-1-1,1 1 0,0 0 0,0 0 1,0-1-1,-4-21-971,4-22-2803,1 35 2374,3-28-758,1 21 8800,-8 42-4896,-1 105-713,-6 98 689,10-229-1701,0 0 0,0 0 0,0 0 0,0 0 0,0 0 0,-1 1 0,1-1 0,0 0 0,0 0 0,0 0 0,0 0 0,0 1 1,0-1-1,0 0 0,0 0 0,0 0 0,0 0 0,0 1 0,0-1 0,0 0 0,0 0 0,0 0 0,0 0 0,0 1 0,0-1 0,0 0 0,1 0 0,-1 0 0,0 0 0,0 0 0,0 1 0,0-1 0,0 0 0,0 0 1,0 0-1,1 0 0,-1 0 0,0 0 0,0 0 0,0 0 0,0 1 0,0-1 0,1 0 0,-1 0 0,0 0 0,0 0 0,0 0 0,0 0 0,1 0 0,-1 0 0,0 0 0,0 0 0,0 0 0,0 0 0,0 0 1,1 0-1,-1 0 0,0 0 0,0 0 0,0 0 0,0 0 0,1 0 0,-1-1 0,14-11-2,17-28-318,-28 36 228,11-14-845,-2-1 1,0 0 0,-1-1 0,11-29 0,-9 16-342</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06.078"/>
    </inkml:context>
    <inkml:brush xml:id="br0">
      <inkml:brushProperty name="width" value="0.05" units="cm"/>
      <inkml:brushProperty name="height" value="0.05" units="cm"/>
      <inkml:brushProperty name="color" value="#F6630D"/>
    </inkml:brush>
  </inkml:definitions>
  <inkml:trace contextRef="#ctx0" brushRef="#br0">144 0 8186,'0'9'3232,"-2"3"-1839,-4 8-969,2 3 48,-18-2-16,11 7-56,-3-2-232,-3-2-80,10 5-88,-12-4-88,2-1-256,2-4-192,7-11-552,7-5 640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06.419"/>
    </inkml:context>
    <inkml:brush xml:id="br0">
      <inkml:brushProperty name="width" value="0.05" units="cm"/>
      <inkml:brushProperty name="height" value="0.05" units="cm"/>
      <inkml:brushProperty name="color" value="#F6630D"/>
    </inkml:brush>
  </inkml:definitions>
  <inkml:trace contextRef="#ctx0" brushRef="#br0">0 57 9074,'0'-10'3169,"15"5"-2849,10 2-88,-12-7-32,4 3-8,0 6-56,-6-3-40,4 4-64,0-2-32,-5-7-144,-2 7-104,-1-1-360,-1 2-321,-2 6 593</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07.082"/>
    </inkml:context>
    <inkml:brush xml:id="br0">
      <inkml:brushProperty name="width" value="0.05" units="cm"/>
      <inkml:brushProperty name="height" value="0.05" units="cm"/>
      <inkml:brushProperty name="color" value="#F6630D"/>
    </inkml:brush>
  </inkml:definitions>
  <inkml:trace contextRef="#ctx0" brushRef="#br0">29 155 8602,'-2'3'310,"1"1"0,0-1 0,-1 0 0,2 1 0,-1-1 0,0 0 0,1 1 0,-1-1 0,1 1 0,0-1 0,0 1 0,0-1 0,2 7 0,-3 21 412,-8-4-271,7-24-440,1 0 0,-1 0 0,1 0 0,0 0 0,0 0-1,0 0 1,0 0 0,0 0 0,1 0 0,-1 0 0,1 0-1,0 1 1,0-1 0,0 0 0,1 0 0,-1 0 0,1 1-1,-1-1 1,1 0 0,0 0 0,2 3 0,24-50-1349,-18 29 1296,1 0 1,0 0-1,1 1 0,1 1 1,0 0-1,1 1 0,18-14 1,24-25 374,-53 49-327,0 0-1,-1 0 1,1 0-1,0 1 0,0-1 1,0 1-1,0-1 1,0 1-1,0 0 1,0-1-1,0 1 1,1 0-1,-1 1 1,0-1-1,1 0 1,-1 1-1,0-1 0,1 1 1,-1 0-1,1 0 1,-1 0-1,1 0 1,-1 0-1,5 1 1,-5 0-4,0 1 1,0-1-1,0 0 1,0 1-1,-1-1 1,1 1-1,-1 0 1,1-1-1,-1 1 1,1 0-1,-1 0 1,0 0-1,0 0 1,0 0-1,0 0 1,-1 0-1,1 0 1,0 0-1,-1 1 1,1-1-1,-1 0 1,0 0-1,0 1 1,0-1-1,0 0 1,0 0-1,-1 3 1,0 20 46,2-12-4,-1-1 1,0 0-1,-2 1 1,1-1-1,-1 0 0,-1 0 1,0 0-1,-1 0 0,-5 11 1,9-22-28,0-1 1,-1 1-1,1 0 1,-1-1-1,1 1 1,-1-1-1,1 0 1,-1 1-1,1-1 1,-1 1-1,1-1 1,-1 0 0,1 1-1,-1-1 1,0 0-1,1 0 1,-1 1-1,1-1 1,-1 0-1,0 0 1,1 0-1,-1 0 1,0 0-1,1 0 1,-1 0 0,0 0-1,1 0 1,-1 0-1,-1 0 1,-19-15 134,-15-30-631,34 41 379,-3-3-122,0-1 0,0 0 0,1 0 0,1-1 0,-1 1 0,2-1 0,-1 1 0,1-1 0,0 0 0,-1-15 0,3 2-254,1-1 0,0 0-1,5-22 1,-7 15 1824,-1 25 361,2 22-761,6 85-192,-1-45-274,-5 91 0,-20-22-78,12-91-308,2 0 0,-3 58 0,10-70-20,1-42-599,1-41-635,-2 35 2559,8 5-631</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10.769"/>
    </inkml:context>
    <inkml:brush xml:id="br0">
      <inkml:brushProperty name="width" value="0.05" units="cm"/>
      <inkml:brushProperty name="height" value="0.05" units="cm"/>
      <inkml:brushProperty name="color" value="#F6630D"/>
    </inkml:brush>
  </inkml:definitions>
  <inkml:trace contextRef="#ctx0" brushRef="#br0">42 0 8074,'-38'30'2923,"38"-30"-2873,0 0 0,0 0 0,0 0 1,-1 0-1,1 0 0,0 0 0,0 0 0,0 1 0,0-1 0,-1 0 1,1 0-1,0 0 0,0 0 0,0 0 0,0 0 0,0 0 0,0 1 0,-1-1 1,1 0-1,0 0 0,0 0 0,0 0 0,0 0 0,0 1 0,0-1 1,0 0-1,0 0 0,0 0 0,0 0 0,0 1 0,0-1 0,0 0 1,0 0-1,0 0 0,0 1 0,0-1 0,0 0 0,0 0 0,0 0 1,0 0-1,0 1 0,0-1 0,0 0 0,0 0 0,0 0 0,1 0 0,-1 0 1,0 1-1,0-1 0,0 0 0,0 0 0,0 0 0,14 3 921,16-4-563,-15-2-393,-1-2 1,0 0 0,0-1-1,19-10 1,-49 85-281,4-29 322,1 0 1,2 0-1,2 1 0,-2 43 1,7-55 1410,79-98-931,-31 33-2230,-40 35 1891</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11.296"/>
    </inkml:context>
    <inkml:brush xml:id="br0">
      <inkml:brushProperty name="width" value="0.05" units="cm"/>
      <inkml:brushProperty name="height" value="0.05" units="cm"/>
      <inkml:brushProperty name="color" value="#F6630D"/>
    </inkml:brush>
  </inkml:definitions>
  <inkml:trace contextRef="#ctx0" brushRef="#br0">21 135 10602,'-2'-1'163,"1"0"0,-1 0 0,1 0 0,-1-1 0,1 1 0,0 0 0,0-1 0,-1 1 0,1-1 0,0 0 0,0 1 0,0-1 0,1 0 0,-1 1 0,0-1 0,1 0 0,-1 0 1,1 0-1,0 0 0,-1 0 0,1-3 0,1 3-134,1-1 0,-1 1 0,1 0 1,0-1-1,0 1 0,-1 0 0,2 0 1,-1 0-1,0 0 0,0 0 0,0 0 0,1 1 1,-1-1-1,1 1 0,3-2 0,21-9 31,1 0 0,0 2 0,1 1 0,32-6 0,-45 11-61,-14 4 2,-1 0 1,1-1-1,0 1 0,-1 0 0,1 0 1,-1 0-1,1 0 0,0 0 0,-1 0 1,1 1-1,0-1 0,-1 0 0,1 1 1,-1 0-1,1-1 0,-1 1 0,1 0 1,-1-1-1,1 1 0,-1 0 0,0 0 1,0 0-1,1 1 0,-1-1 0,0 0 1,0 0-1,0 0 0,0 1 0,0-1 1,0 1-1,-1-1 0,1 1 0,0-1 1,-1 1-1,1-1 0,-1 1 0,1-1 1,-1 1-1,0 0 0,0-1 0,0 1 1,0 2-1,1 12 6,0-1 0,-1 1 0,-4 25 0,2-25 3,-16 274 1124,17-265-887,-2-2 547,2-23-781,1-1 0,-1 1 0,0-1 0,0 0 0,0 1 0,0-1 0,0 0-1,1 0 1,-1 1 0,0-1 0,1 0 0,-1 0 0,0 0 0,1 0 0,-1 0 0,1 0 0,0 0 0,-1 0 0,1 0 0,0 0 0,-1 0 0,1-1 0,-64-147-3939,49 120 3231</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11.653"/>
    </inkml:context>
    <inkml:brush xml:id="br0">
      <inkml:brushProperty name="width" value="0.05" units="cm"/>
      <inkml:brushProperty name="height" value="0.05" units="cm"/>
      <inkml:brushProperty name="color" value="#F6630D"/>
    </inkml:brush>
  </inkml:definitions>
  <inkml:trace contextRef="#ctx0" brushRef="#br0">153 1 6897,'-4'10'4993,"-3"30"-3882,1-11-588,-9 61 10,11-59-430,-2 0 0,-1 0 1,-14 40-1,-9-3 14,15-38-77,2 1 0,-9 34 0,19-46-479,4-19 408,-1 0 0,0 0 0,0 0-1,0 1 1,1-1 0,-1 0 0,0 0-1,0 0 1,1 0 0,-1 0 0,0 0-1,0 0 1,1 0 0,-1 0 0,0 0-1,0 0 1,0 0 0,1 0 0,-1 0-1,0 0 1,0 0 0,1 0-1,-1 0 1,0-1 0,0 1 0,1 0-1,-1 0 1,0 0 0,0 0 0,0 0-1,0-1 1,1 1 0,-1 0 0,0 0-1,0 0 1,0 0 0,0-1 0,0 1-1,1 0 1,-1 0 0,0 0 0,0-1-1,0 1 1,0 0 0,0 0 0,0-1-1,0 1 1,0 0 0,0 0 0,0-1-1,0 1 1,0 0 0,0 0 0,0-1-1,9-11-434</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12.065"/>
    </inkml:context>
    <inkml:brush xml:id="br0">
      <inkml:brushProperty name="width" value="0.05" units="cm"/>
      <inkml:brushProperty name="height" value="0.05" units="cm"/>
      <inkml:brushProperty name="color" value="#F6630D"/>
    </inkml:brush>
  </inkml:definitions>
  <inkml:trace contextRef="#ctx0" brushRef="#br0">63 1 8570,'0'8'387,"1"0"0,-1 1 0,-1-1 0,0 0 0,0 0 0,0 1-1,-1-1 1,0 0 0,-1-1 0,0 1 0,0 0 0,0-1 0,-8 12 0,6-9-335,0-1-1,1 1 1,0 0-1,0 0 1,1 0-1,0 1 1,-1 13-1,4-24-48,0 1-1,0 0 0,0 0 1,0 0-1,0 0 1,0-1-1,0 1 1,0 0-1,0 0 1,0 0-1,1-1 1,-1 1-1,0 0 1,0 0-1,1-1 1,-1 1-1,0 0 1,1-1-1,-1 1 0,1 0 1,-1-1-1,1 1 1,-1 0-1,1-1 1,0 1-1,-1-1 1,1 1-1,0-1 1,1 1-1,0-1-1,-1 1 0,1-1 0,0 0 0,0 0 0,0 0 0,0 0 1,0-1-1,0 1 0,-1 0 0,1-1 0,0 1 0,3-2 0,54-31-41,-52 28 37,12-8-20,0-1 0,29-30 0,13-10 351,-61 54-317,1 0 0,-1-1 0,0 1 0,1 0 0,-1-1 0,0 1 0,1 0 0,-1 0 0,1 0 0,-1-1 0,0 1 0,1 0 0,-1 0 0,1 0 0,-1 0 0,1 0 0,-1 0 0,1 0 0,-1 0 0,1 0 0,-1 0 0,0 0 0,1 0 0,-1 0 0,1 0 0,-1 0 0,1 0 0,-1 1 0,1-1 0,-1 0-1,0 0 1,1 0 0,-1 1 0,0-1 0,1 0 0,-1 1 0,0-1 0,1 0 0,-1 1 0,0-1 0,1 0 0,-1 1 0,0-1 0,0 1 0,0-1 0,1 0 0,-1 1 0,0-1 0,0 1 0,0-1 0,0 1 0,0-1 0,0 1 0,0-1 0,0 0 0,0 1 0,0-1 0,0 1 0,0-1 0,0 1 0,0-1 0,0 1 0,0-1 0,-1 1 0,-2 34 111,-1-20-376,-1-1 0,0 1 1,-1-1-1,-1 0 0,0-1 0,-1 1 0,0-1 0,-1-1 0,-16 19 0,-7 3-231</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12.412"/>
    </inkml:context>
    <inkml:brush xml:id="br0">
      <inkml:brushProperty name="width" value="0.05" units="cm"/>
      <inkml:brushProperty name="height" value="0.05" units="cm"/>
      <inkml:brushProperty name="color" value="#F6630D"/>
    </inkml:brush>
  </inkml:definitions>
  <inkml:trace contextRef="#ctx0" brushRef="#br0">1 21 8450,'2'1'292,"0"0"1,0 0-1,0 0 0,0-1 1,0 1-1,0-1 0,1 0 1,-1 1-1,0-1 0,0 0 1,4-1-1,37-13-26,-9 3-182,-43 40 125,3-9-43,-6 18 245,2 0 1,-8 54 0,9-11-548,7-79-352,0-9 43,-1-6 103</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12.829"/>
    </inkml:context>
    <inkml:brush xml:id="br0">
      <inkml:brushProperty name="width" value="0.05" units="cm"/>
      <inkml:brushProperty name="height" value="0.05" units="cm"/>
      <inkml:brushProperty name="color" value="#F6630D"/>
    </inkml:brush>
  </inkml:definitions>
  <inkml:trace contextRef="#ctx0" brushRef="#br0">1 88 8138,'45'-19'3890,"-33"13"-3815,1-2 1,-1 0 0,-1 0-1,0-1 1,0 0 0,10-12-1,-19 32 284,-1-1-1,-1 0 0,1 1 0,-3 12 0,-13 193 1017,3-29-513,1-145-294,11-41-562,0 0 0,0 0 0,-1 0 0,1 0 0,0 0 1,0 0-1,-1 0 0,1 0 0,0 0 0,-1 0 0,1 0 0,-1 0 0,1-1 0,-1 1 1,0 0-1,1 0 0,-1 0 0,0-1 0,1 1 0,-1 0 0,0-1 0,0 1 0,0-1 1,0 1-1,0-1 0,1 1 0,-1-1 0,0 0 0,0 1 0,-2-1 0,-3-5-333,-1-1 0,1 0 0,0 0 0,0 0 0,1-1 0,0 1 0,0-2 0,-7-12 0,-5-13-245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5.942"/>
    </inkml:context>
    <inkml:brush xml:id="br0">
      <inkml:brushProperty name="width" value="0.05" units="cm"/>
      <inkml:brushProperty name="height" value="0.05" units="cm"/>
      <inkml:brushProperty name="color" value="#E71224"/>
    </inkml:brush>
  </inkml:definitions>
  <inkml:trace contextRef="#ctx0" brushRef="#br0">6 11 9330,'-5'2'3209,"7"2"-3001,5-1-56,2 1-72,0-2-16,5-2 8,-1 0-24,2-3-24,1-2-8,-2 0-120,-1 0-88,-1 1-400,-2 2-929,-2 1 1017</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13.166"/>
    </inkml:context>
    <inkml:brush xml:id="br0">
      <inkml:brushProperty name="width" value="0.05" units="cm"/>
      <inkml:brushProperty name="height" value="0.05" units="cm"/>
      <inkml:brushProperty name="color" value="#F6630D"/>
    </inkml:brush>
  </inkml:definitions>
  <inkml:trace contextRef="#ctx0" brushRef="#br0">0 0 8186,'10'0'3152,"7"2"-2063,2 0-625,1 2 0,6 0-56,-2 0-88,-1-1-176,1 0-88,-11-1-272,-3-3-144,-1 1-464,-5-2-144,1 1 599</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13.516"/>
    </inkml:context>
    <inkml:brush xml:id="br0">
      <inkml:brushProperty name="width" value="0.05" units="cm"/>
      <inkml:brushProperty name="height" value="0.05" units="cm"/>
      <inkml:brushProperty name="color" value="#F6630D"/>
    </inkml:brush>
  </inkml:definitions>
  <inkml:trace contextRef="#ctx0" brushRef="#br0">6 434 9058,'-1'1'3457,"-3"1"-2409,6 0 304,3 1-1144,10 3-88,24 4-192,-19-10-208,-1-7-392,-3-6-368,8-1 632</inkml:trace>
  <inkml:trace contextRef="#ctx0" brushRef="#br0" timeOffset="1">350 55 10010,'37'-55'3473,"-37"64"-3081,-5-4 0,1 5-40,-4 0-24,-3 0-184,7 8-80,-5-6-208,2 5-160,-2-4-336,1-2-216,-4-3 632,0-8-16</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13.858"/>
    </inkml:context>
    <inkml:brush xml:id="br0">
      <inkml:brushProperty name="width" value="0.05" units="cm"/>
      <inkml:brushProperty name="height" value="0.05" units="cm"/>
      <inkml:brushProperty name="color" value="#F6630D"/>
    </inkml:brush>
  </inkml:definitions>
  <inkml:trace contextRef="#ctx0" brushRef="#br0">1 1 7090,'-1'77'6759,"3"124"-4331,-2-200-2424,0 0 1,0 0-1,0 0 1,0 0 0,0 0-1,0-1 1,0 1-1,0 0 1,0 0-1,1 0 1,-1 0 0,0 0-1,1 0 1,-1-1-1,0 1 1,1 0-1,-1 0 1,1-1-1,-1 1 1,1 0 0,0-1-1,-1 1 1,1 0-1,0-1 1,-1 1-1,1-1 1,0 1-1,0-1 1,0 1 0,1 0-1,0-1-5,0-1 0,0 1 0,0 0 0,0 0 0,0-1 0,0 0 0,0 1-1,0-1 1,0 0 0,0 0 0,0 0 0,-1 0 0,3-1 0,11-9-543,-2 0-1,20-20 0,-25 23-332,6 3-1014,-12 5 1356</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14.197"/>
    </inkml:context>
    <inkml:brush xml:id="br0">
      <inkml:brushProperty name="width" value="0.05" units="cm"/>
      <inkml:brushProperty name="height" value="0.05" units="cm"/>
      <inkml:brushProperty name="color" value="#F6630D"/>
    </inkml:brush>
  </inkml:definitions>
  <inkml:trace contextRef="#ctx0" brushRef="#br0">110 0 8402,'-16'62'3232,"11"-54"-2095,0-2-697,2 2 40,-2-3-72,-1 0-48,2 2-224,-3-1-48,-1 1-104,1-1-80,-2 6-176,-3-3-144,4 4-224,0-3-96,3-8 368,3-2 128</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14.543"/>
    </inkml:context>
    <inkml:brush xml:id="br0">
      <inkml:brushProperty name="width" value="0.05" units="cm"/>
      <inkml:brushProperty name="height" value="0.05" units="cm"/>
      <inkml:brushProperty name="color" value="#F6630D"/>
    </inkml:brush>
  </inkml:definitions>
  <inkml:trace contextRef="#ctx0" brushRef="#br0">12 1 6209,'-4'25'6099,"-2"24"-5560,5-20-94,1-1 1,1 1 0,1 0-1,2-1 1,12 51 0,-15-78-436,-1 0 0,0 0 1,1 0-1,-1 0 0,1 0 1,-1 0-1,1 0 0,0 0 1,-1-1-1,1 1 0,0 0 1,0 0-1,-1-1 0,1 1 1,0 0-1,0-1 0,0 1 1,0-1-1,0 1 0,0-1 1,0 1-1,0-1 0,0 0 1,0 0-1,0 1 0,0-1 1,0 0-1,0 0 0,0 0 0,0 0 1,0 0-1,0 0 0,0 0 1,0-1-1,0 1 0,0 0 1,0-1-1,0 1 0,0 0 1,0-1-1,0 1 0,0-1 1,0 0-1,0 1 0,0-1 1,0-1-1,50-39 50,-38 28-43,101-74-2558,-103 79 960,4 3 750</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14.883"/>
    </inkml:context>
    <inkml:brush xml:id="br0">
      <inkml:brushProperty name="width" value="0.05" units="cm"/>
      <inkml:brushProperty name="height" value="0.05" units="cm"/>
      <inkml:brushProperty name="color" value="#F6630D"/>
    </inkml:brush>
  </inkml:definitions>
  <inkml:trace contextRef="#ctx0" brushRef="#br0">35 14 8610,'-31'-13'3393,"28"23"-1961,3 3-992,2-3-8,-1 1 24,3 0-88,-2-1-80,-1 4-224,2-4-152,-3 2-416,0 11-248,-6-8 5089,-1 7-3481</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15.213"/>
    </inkml:context>
    <inkml:brush xml:id="br0">
      <inkml:brushProperty name="width" value="0.05" units="cm"/>
      <inkml:brushProperty name="height" value="0.05" units="cm"/>
      <inkml:brushProperty name="color" value="#F6630D"/>
    </inkml:brush>
  </inkml:definitions>
  <inkml:trace contextRef="#ctx0" brushRef="#br0">79 9 7850,'-47'21'3192,"49"-18"-1727,5 7-857,0-6-128,1 3-32,-4-5-176,2 2-24,2 3-216,-3-1-32,0 3-256,0-4-192,0 3-400,-2-1-160,-4 0 639</inkml:trace>
  <inkml:trace contextRef="#ctx0" brushRef="#br0" timeOffset="1">25 247 8274,'-8'21'3481,"2"-6"-1905,0-6-752,3-2-24,2-8-168,4-2-80,11-3-207,2-8-137,7-7-120,1-3-40,0-4-256,-3-3-153,2 1-351,-3-4-168,6-3-264,5 4 56,-2-3 704</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15.565"/>
    </inkml:context>
    <inkml:brush xml:id="br0">
      <inkml:brushProperty name="width" value="0.05" units="cm"/>
      <inkml:brushProperty name="height" value="0.05" units="cm"/>
      <inkml:brushProperty name="color" value="#F6630D"/>
    </inkml:brush>
  </inkml:definitions>
  <inkml:trace contextRef="#ctx0" brushRef="#br0">223 18 6257,'17'-17'2231,"-23"26"-563,-32 39 81,32-41-1645,-8 9 267,-1-1 0,-1 0-1,-29 21 1,27-23 38,0 1 0,1 1 0,-16 19 1,31-33-343,1 1 1,0-1 0,0 1-1,0-1 1,0 1 0,0 0 0,0-1-1,0 1 1,0 0 0,1-1-1,-1 1 1,1 0 0,-1 0-1,1 0 1,0 0 0,0-1 0,0 5-1,0-5-50,1 0 1,-1-1-1,1 1 0,0 0 0,-1 0 0,1 0 0,0 0 0,-1 0 1,1-1-1,0 1 0,0 0 0,0 0 0,0-1 0,0 1 0,-1-1 1,1 1-1,0-1 0,0 1 0,1-1 0,-1 0 0,0 0 0,0 1 1,0-1-1,0 0 0,0 0 0,0 0 0,0 0 0,0 0 0,0 0 1,0 0-1,1-1 0,0 1 0,26-4 32,1-1 1,-1-1-1,51-18 0,25-6-810,-81 26-2799,-21 3 3094</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15.919"/>
    </inkml:context>
    <inkml:brush xml:id="br0">
      <inkml:brushProperty name="width" value="0.05" units="cm"/>
      <inkml:brushProperty name="height" value="0.05" units="cm"/>
      <inkml:brushProperty name="color" value="#F6630D"/>
    </inkml:brush>
  </inkml:definitions>
  <inkml:trace contextRef="#ctx0" brushRef="#br0">110 42 8962,'-55'-37'2929,"55"36"-2859,0 1 1,0 0-1,-1-1 1,1 1-1,0 0 1,0 0-1,-1-1 1,1 1-1,0 0 1,0 0-1,-1 0 1,1-1-1,0 1 1,-1 0-1,1 0 1,0 0-1,-1 0 1,1-1-1,0 1 1,-1 0-1,1 0 1,0 0-1,-1 0 1,1 0-1,0 0 1,-1 0-1,1 0 1,0 0-1,-1 0 1,1 0-1,0 0 1,-1 1-1,1-1 1,0 0-1,-1 0 1,1 0-1,0 0 1,-1 0-1,1 1 1,2 11 1072,-1-7-1231,10 35 413,5 25-40,-15-61-280,-1 1-1,1 0 1,-1 0 0,0-1 0,-1 1 0,1 0 0,-1 0 0,0-1 0,0 1-1,0-1 1,-4 9 0,-13 37-473,16-43 123,0 1-1,-1 0 1,0 0 0,0-1 0,0 1 0,-1-1-1,-9 12 1,6-17 721,1-5-217</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16.293"/>
    </inkml:context>
    <inkml:brush xml:id="br0">
      <inkml:brushProperty name="width" value="0.05" units="cm"/>
      <inkml:brushProperty name="height" value="0.05" units="cm"/>
      <inkml:brushProperty name="color" value="#F6630D"/>
    </inkml:brush>
  </inkml:definitions>
  <inkml:trace contextRef="#ctx0" brushRef="#br0">57 12 8002,'-3'-2'149,"-17"-8"2221,17 24 232,2-2-1803,-5 35 376,6-44-1174,-1 0 0,1 0 0,-1 0 0,0 0 0,0 0 0,0-1 0,-1 1 0,1 0 0,0-1 0,-1 1 0,0-1 0,0 1 0,-3 2 0,5-6-24,-1 0 0,0 0 0,1-1-1,0 1 1,-1 0 0,1-1 0,0 1-1,0 0 1,-1-1 0,1 1 0,0-1 0,0 1-1,1 0 1,-1-1 0,0 1 0,0 0-1,1-1 1,-1 1 0,1 0 0,-1-1-1,1 1 1,-1 0 0,2-2 0,5-2 20,-1 0 0,1 0 0,0 1 0,0-1 1,1 2-1,-1-1 0,1 1 0,0 0 0,0 1 0,0-1 1,0 2-1,1-1 0,-1 1 0,0 0 0,1 1 0,-1 0 0,0 0 1,1 1-1,-1 0 0,0 1 0,0 0 0,14 5 0,-21-7 3,0 0 0,0 0-1,0 0 1,-1 1-1,1-1 1,0 0-1,-1 1 1,1-1-1,0 1 1,-1-1 0,1 1-1,0-1 1,-1 1-1,1 0 1,-1-1-1,1 1 1,-1-1-1,1 1 1,-1 0 0,0 0-1,1-1 1,-1 1-1,0 0 1,1 0-1,-1-1 1,0 1-1,0 0 1,0 0 0,0 0-1,0 1 1,-13 20 141,2-8 5,0 1-53,0-1-1,0 0 1,-2-1 0,0 0-1,-23 18 1,36-31-100,0 0 1,0 0-1,0 0 1,0 1-1,0-1 0,0 0 1,0 0-1,0 0 1,-1 0-1,1 0 1,0 0-1,0 1 0,0-1 1,0 0-1,0 0 1,0 0-1,0 0 0,-1 0 1,1 0-1,0 0 1,0 0-1,0 0 1,0 0-1,0 1 0,-1-1 1,1 0-1,0 0 1,0 0-1,0 0 0,0 0 1,-1 0-1,1 0 1,0 0-1,0 0 1,0 0-1,0 0 0,-1 0 1,1-1-1,0 1 1,0 0-1,0 0 0,0 0 1,0 0-1,-1 0 1,1 0-1,0 0 1,0 0-1,0 0 0,0 0 1,0-1-1,0 1 1,0 0-1,-1 0 0,1 0 1,0 0-1,0 0 1,0-1-1,0 1 0,0 0 1,0 0-1,0 0 1,4-16-507,12-18-362,3-1 388</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6.272"/>
    </inkml:context>
    <inkml:brush xml:id="br0">
      <inkml:brushProperty name="width" value="0.05" units="cm"/>
      <inkml:brushProperty name="height" value="0.05" units="cm"/>
      <inkml:brushProperty name="color" value="#E71224"/>
    </inkml:brush>
  </inkml:definitions>
  <inkml:trace contextRef="#ctx0" brushRef="#br0">24 5 7794,'-13'6'3016,"8"-1"-2071,1-1-401,2 0-192,4-1-128,3-1-96,2 0-16,8-2-48,1-1-16,1-3-24,2-1-64,-2-1-248,2-1-216,0 0 288</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16.648"/>
    </inkml:context>
    <inkml:brush xml:id="br0">
      <inkml:brushProperty name="width" value="0.05" units="cm"/>
      <inkml:brushProperty name="height" value="0.05" units="cm"/>
      <inkml:brushProperty name="color" value="#F6630D"/>
    </inkml:brush>
  </inkml:definitions>
  <inkml:trace contextRef="#ctx0" brushRef="#br0">0 33 8290,'41'-33'3296,"-41"36"-1863,1 2-921,-1 0 56,-1-5-88,0 0-64,-1 8-240,-1 0-168,-12 27-256,9-28-200,3-1-528,1-1-112,4-5 672</inkml:trace>
  <inkml:trace contextRef="#ctx0" brushRef="#br0" timeOffset="1">43 37 9394,'34'-32'3281,"-24"41"-2873,-1-4-288,1 4 120,1 0 16,-3 0 0,0 1-64,-2-2-120,-1 1-72,-4-9-176,-1 0-88,0-7-344,-1-3-72,-2-4 424</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16.995"/>
    </inkml:context>
    <inkml:brush xml:id="br0">
      <inkml:brushProperty name="width" value="0.05" units="cm"/>
      <inkml:brushProperty name="height" value="0.05" units="cm"/>
      <inkml:brushProperty name="color" value="#F6630D"/>
    </inkml:brush>
  </inkml:definitions>
  <inkml:trace contextRef="#ctx0" brushRef="#br0">66 23 8330,'-9'-23'1952,"9"23"-1927,0 0-1,0 0 1,-1 0-1,1 0 0,0 0 1,0 0-1,0 0 1,0 0-1,0 0 1,-1 0-1,1 0 0,0 0 1,0 0-1,0 0 1,0 0-1,0 0 1,-1 0-1,1 0 0,0 0 1,0 0-1,0 0 1,0 0-1,0 0 0,-1 1 1,1-1-1,0 0 1,0 0-1,0 0 1,0 0-1,0 0 0,0 0 1,0 0-1,0 0 1,-1 1-1,1-1 1,0 0-1,0 0 0,0 0 1,0 0-1,0 0 1,0 0-1,0 1 1,0-1-1,0 0 0,0 0 1,0 0-1,0 0 1,0 0-1,0 1 1,0-1-1,0 0 0,0 0 1,0 0-1,0 0 1,0 0-1,0 1 1,0-1-1,0 0 0,0 0 1,0 0-1,1 0 1,-2 52 1898,1-25-1385,-1 124 449,-35 240-1,28-341-1076,3-15-322,4-27-470,1-12-717,1-18 1178</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17.331"/>
    </inkml:context>
    <inkml:brush xml:id="br0">
      <inkml:brushProperty name="width" value="0.05" units="cm"/>
      <inkml:brushProperty name="height" value="0.05" units="cm"/>
      <inkml:brushProperty name="color" value="#F6630D"/>
    </inkml:brush>
  </inkml:definitions>
  <inkml:trace contextRef="#ctx0" brushRef="#br0">27 33 8986,'40'-32'3473,"-38"50"-2017,-5 8-928,2 5 144,-3 5 96,-3-2-79,2 3-361,-2-1-200,0-4-424,-4-3-297,1-11-551,2-7-200,2-5 816</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17.682"/>
    </inkml:context>
    <inkml:brush xml:id="br0">
      <inkml:brushProperty name="width" value="0.05" units="cm"/>
      <inkml:brushProperty name="height" value="0.05" units="cm"/>
      <inkml:brushProperty name="color" value="#F6630D"/>
    </inkml:brush>
  </inkml:definitions>
  <inkml:trace contextRef="#ctx0" brushRef="#br0">1 78 10546,'25'-74'3873,"-25"70"-2969,4 5-440,6 2-16,3 2 25,-1 0-121,8 0-152,3-4-184,-10-4-128,13 5-480,-10-7-273,-4 2-567,5 4 2936,-9-1-1288</inkml:trace>
  <inkml:trace contextRef="#ctx0" brushRef="#br0" timeOffset="1">25 152 11042,'3'3'3705,"3"-1"-3593,4-2-104,5 0 16,5-1 8,2-2 0,-3 1-32,3-1-248,-9 0-144,-6 1-304,7 1-160,-8-4 560</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18.025"/>
    </inkml:context>
    <inkml:brush xml:id="br0">
      <inkml:brushProperty name="width" value="0.05" units="cm"/>
      <inkml:brushProperty name="height" value="0.05" units="cm"/>
      <inkml:brushProperty name="color" value="#F6630D"/>
    </inkml:brush>
  </inkml:definitions>
  <inkml:trace contextRef="#ctx0" brushRef="#br0">94 8 9146,'-10'-3'589,"-19"-1"1773,28 4-2287,0 1-1,0-1 1,-1 1 0,1 0-1,0 0 1,0 0-1,0 0 1,1 0-1,-1 0 1,0 0 0,0 0-1,0 0 1,1 0-1,-1 0 1,0 0-1,1 1 1,-1-1 0,1 0-1,0 0 1,-1 1-1,1-1 1,0 0-1,0 2 1,-3 14 435,2 0 1,0 0-1,1 0 1,2 20 0,-1 49 411,-3-65-823,-2 0-1,0 0 0,-1-1 0,-12 32 0,17-52-107,0 1 1,-1-1-1,1 0 0,0 1 1,-1-1-1,1 0 0,0 1 1,0-1-1,-1 1 0,1-1 1,0 0-1,0 1 0,0-1 0,0 1 1,0-1-1,-1 1 0,1-1 1,0 0-1,0 1 0,0-1 1,0 1-1,0-1 0,0 1 1,0-1-1,1 1 0,-1-1 0,0 0 1,0 1-1,0-1 0,0 1 1,0-1-1,1 0 0,-1 1 1,0-1-1,0 1 0,1-1 1,-1 0-1,0 1 0,1-1 0,-1 0 1,0 1-1,1-1 0,-1 0 1,1 1-1,0-2-92,0 1 1,0 0-1,0 0 1,-1-1-1,1 1 0,0 0 1,0-1-1,0 1 0,-1-1 1,1 1-1,0-1 1,0 0-1,-1 1 0,1-1 1,-1 1-1,1-1 1,0 0-1,-1 0 0,1 1 1,-1-1-1,1-1 1,9-18-2016,-8 9 1538</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18.386"/>
    </inkml:context>
    <inkml:brush xml:id="br0">
      <inkml:brushProperty name="width" value="0.05" units="cm"/>
      <inkml:brushProperty name="height" value="0.05" units="cm"/>
      <inkml:brushProperty name="color" value="#F6630D"/>
    </inkml:brush>
  </inkml:definitions>
  <inkml:trace contextRef="#ctx0" brushRef="#br0">5 0 10626,'-5'1'3889,"5"1"-3089,3 1 681,-3-4-705</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28.349"/>
    </inkml:context>
    <inkml:brush xml:id="br0">
      <inkml:brushProperty name="width" value="0.05" units="cm"/>
      <inkml:brushProperty name="height" value="0.05" units="cm"/>
      <inkml:brushProperty name="color" value="#F6630D"/>
    </inkml:brush>
  </inkml:definitions>
  <inkml:trace contextRef="#ctx0" brushRef="#br0">5 29 8346,'-5'-29'2406,"10"43"-1778,1 0 1,0 0 0,14 24 0,-10-20-563,0 0-1,11 34 1,-20-35-1453,-6-12 1008</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28.678"/>
    </inkml:context>
    <inkml:brush xml:id="br0">
      <inkml:brushProperty name="width" value="0.05" units="cm"/>
      <inkml:brushProperty name="height" value="0.05" units="cm"/>
      <inkml:brushProperty name="color" value="#F6630D"/>
    </inkml:brush>
  </inkml:definitions>
  <inkml:trace contextRef="#ctx0" brushRef="#br0">6 0 7442,'-5'0'2896,"7"1"-1760,-1 2-159,1-2-569,8 2-104,22 36-56,-33-18-136,1 0-24,4 3-48,-4-6-16,0-3 0,0 1-48,-2-8-248,0-5-184,5 2-536,1-7 615</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29.496"/>
    </inkml:context>
    <inkml:brush xml:id="br0">
      <inkml:brushProperty name="width" value="0.05" units="cm"/>
      <inkml:brushProperty name="height" value="0.05" units="cm"/>
      <inkml:brushProperty name="color" value="#F6630D"/>
    </inkml:brush>
  </inkml:definitions>
  <inkml:trace contextRef="#ctx0" brushRef="#br0">0 141 7466,'16'-62'2485,"-15"59"-2349,1 0-1,-1 1 0,0-1 0,1 1 0,0-1 0,0 1 0,-1 0 0,1-1 0,1 1 0,-1 0 0,0 0 0,0 1 0,1-1 0,-1 0 0,1 1 0,0 0 0,-1-1 0,1 1 0,0 0 0,0 0 0,-1 1 0,1-1 0,0 1 0,0-1 1,0 1-1,3 0 0,5-2 111,61-11-12,1 4 0,73-1 0,-146 10-234,1-1 1,-1 1-1,0 0 0,1 0 1,-1 0-1,0 0 0,1 0 1,-1 0-1,0 0 0,1 0 1,-1 0-1,0 0 1,1 0-1,-1 0 0,0 0 1,1 0-1,-1 0 0,0 0 1,1 0-1,-1 0 1,0 0-1,1 0 0,-1 1 1,0-1-1,0 0 0,1 0 1,-1 0-1,0 1 1,1-1-1,-1 0 0,0 0 1,0 1-1,0-1 0,1 0 1,-1 0-1,0 1 1,0-1-1,0 0 0,0 1 1,1-1-1,-1 0 0,0 1 1,0-1-1,-12 16 20,-34 17-29,39-29-14,-12 7-236,0 0 0,0-2 0,-41 14 0,38-16-66,0 2-1,1 0 1,-27 16 0,35-16 362,1-1-1,-2-1 0,1 0 0,-26 9 1,53-19 355,-7 1-359,0 0 1,-1 0-1,1 0 1,-1-1-1,1 0 1,7-5-1,-8 4-22,-2 2 1,0 0 1,-1 0-1,1-1 1,-1 0-1,0 1 1,0-1-1,0 0 1,0 0-1,-1-1 1,1 1-1,3-6 0,-8 14 52,1 0-1,0 0 1,0 0-1,0 0 1,1 1-1,0-1 1,0 0-1,1 8 1,0 8 11,-2 98 147,12-140-70,-1 6-69,0 0 1,0 1-1,18-18 1,-23 27-65,0 0 0,0 0 0,1 1 0,-1-1 1,1 2-1,0-1 0,0 0 0,0 1 0,1 1 0,-1-1 0,1 1 0,13-3 0,-6 1-25,-23 0-281,-23 1-550,-4 14-433,17-5 929</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29.849"/>
    </inkml:context>
    <inkml:brush xml:id="br0">
      <inkml:brushProperty name="width" value="0.05" units="cm"/>
      <inkml:brushProperty name="height" value="0.05" units="cm"/>
      <inkml:brushProperty name="color" value="#F6630D"/>
    </inkml:brush>
  </inkml:definitions>
  <inkml:trace contextRef="#ctx0" brushRef="#br0">6 0 7466,'-1'1'142,"1"-1"1,-1 1 0,1-1 0,-1 1 0,1 0 0,0-1 0,-1 1-1,1 0 1,0-1 0,-1 1 0,1 0 0,0-1 0,0 1-1,0 0 1,0 0 0,-1-1 0,1 1 0,0 0 0,0 0 0,0-1-1,1 1 1,-1 0 0,0-1 0,0 1 0,0 0 0,0 0 0,1-1-1,-1 1 1,0 0 0,1 0 0,16 30 215,-7-11 255,-5-6-563,0-1 0,-1 2 0,-1-1-1,0 0 1,-1 1 0,-1 0 0,0-1-1,-1 1 1,0 0 0,-2-1 0,1 1-1,-6 18 1,9-54-2112,1 0 1622</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6.622"/>
    </inkml:context>
    <inkml:brush xml:id="br0">
      <inkml:brushProperty name="width" value="0.05" units="cm"/>
      <inkml:brushProperty name="height" value="0.05" units="cm"/>
      <inkml:brushProperty name="color" value="#E71224"/>
    </inkml:brush>
  </inkml:definitions>
  <inkml:trace contextRef="#ctx0" brushRef="#br0">43 66 9466,'-42'2'3193,"49"-2"-3057,4-2-56,2 1-32,1-2 8,1-3-24,1-2 0,1 1-8,1-1-24,0 3-64,-1 1-80,-5-3-232,0 3-80,-7-3-81,-2 2 305</inkml:trace>
  <inkml:trace contextRef="#ctx0" brushRef="#br0" timeOffset="1">50 70 7410,'-5'114'4194,"-14"54"-3554,19-165-609,-16 108-365,18-115-413</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30.218"/>
    </inkml:context>
    <inkml:brush xml:id="br0">
      <inkml:brushProperty name="width" value="0.05" units="cm"/>
      <inkml:brushProperty name="height" value="0.05" units="cm"/>
      <inkml:brushProperty name="color" value="#F6630D"/>
    </inkml:brush>
  </inkml:definitions>
  <inkml:trace contextRef="#ctx0" brushRef="#br0">1 3 5681,'11'-2'5958,"4"7"-4133,14 13-2695,-24-15 1519,116 54 395,-89-44-852,0 2-1,-1 1 0,39 27 1,-58-34-151,-2-1-43,0 0 0,1-1 0,0 0 0,0-1 0,1 0 0,-1-1 0,14 4 0,-26-14-1835,0 4 1351</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30.716"/>
    </inkml:context>
    <inkml:brush xml:id="br0">
      <inkml:brushProperty name="width" value="0.05" units="cm"/>
      <inkml:brushProperty name="height" value="0.05" units="cm"/>
      <inkml:brushProperty name="color" value="#F6630D"/>
    </inkml:brush>
  </inkml:definitions>
  <inkml:trace contextRef="#ctx0" brushRef="#br0">183 58 7610,'-30'-58'3072,"12"115"-676,11-34-2235,-14 34-118,-3-1 0,-59 101 0,94-182-28,-6 12-15,1 0 1,0 1 0,1-1 0,11-16 0,-6 17 9,-1 0 0,2 0 0,0 1 0,20-14 1,-33 26-9,0-1 1,0 0 0,0 1 0,0-1 0,0 0-1,0 1 1,0-1 0,0 0 0,0 1 0,0-1 0,0 1-1,0-1 1,0 0 0,0 1 0,0-1 0,0 0-1,0 1 1,0-1 0,1 0 0,-1 1 0,0-1 0,0 0-1,1 1 1,-1-1 0,0 0 0,0 0 0,1 1 0,-1-1-1,0 0 1,0 0 0,1 0 0,-1 1 0,0-1-1,1 0 1,-1 0 0,0 0 0,1 0 0,-1 0 0,0 0-1,1 0 1,-1 1 0,1-1 0,-1 0 0,0 0-1,1 0 1,-1-1 0,0 1 0,1 0 0,-1 0 0,0 0-1,1 0 1,-1 0 0,0 0 0,1 0 0,-1-1 0,0 1-1,1 0 1,-1 0 0,0 0 0,1-1 0,-1 1-1,0 0 1,0 0 0,1-1 0,-1 1 0,0 0 0,1-1-1,-12 36 346,7-23-155,-3 211 924,-2-96-953,10-127-177,-1 0-1,0-1 0,0 1 0,0 0 1,1 0-1,-1 0 0,0-1 1,1 1-1,-1 0 0,0 0 1,0 0-1,1 0 0,-1 0 0,0 0 1,1-1-1,-1 1 0,0 0 1,1 0-1,-1 0 0,0 0 0,1 0 1,-1 0-1,0 0 0,1 0 1,-1 1-1,0-1 0,1 0 1,-1 0-1,0 0 0,0 0 0,1 0 1,-1 0-1,0 1 0,1-1 1,-1 0-1,0 0 0,0 0 0,0 1 1,1-1-1,-1 0 0,0 0 1,0 1-1,0-1 0,1 0 1,-1 0-1,0 1 0,0-1 0,0 0 1,0 1-1,0-1 0,0 0 1,0 1-1,1-1 0,-1 1 0,17-30-1156,-3 0 742</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31.064"/>
    </inkml:context>
    <inkml:brush xml:id="br0">
      <inkml:brushProperty name="width" value="0.05" units="cm"/>
      <inkml:brushProperty name="height" value="0.05" units="cm"/>
      <inkml:brushProperty name="color" value="#F6630D"/>
    </inkml:brush>
  </inkml:definitions>
  <inkml:trace contextRef="#ctx0" brushRef="#br0">0 0 9762,'3'13'3313,"4"13"-3113,-1 1-32,-2 1 40,1 1-24,-3-2-32,2-4-64,-4 2-256,-1-2-160,-6-5 4193,-2-3-3033</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31.390"/>
    </inkml:context>
    <inkml:brush xml:id="br0">
      <inkml:brushProperty name="width" value="0.05" units="cm"/>
      <inkml:brushProperty name="height" value="0.05" units="cm"/>
      <inkml:brushProperty name="color" value="#F6630D"/>
    </inkml:brush>
  </inkml:definitions>
  <inkml:trace contextRef="#ctx0" brushRef="#br0">0 78 9570,'0'-2'3385,"19"-2"-2889,6-1-312,13-4 64,-4-3 64,2-1 128,-4-1-16,0 5-192,-4 4-64,-8 3-152,2 0-80,-7 3-336,-3 2-176,-11 1-368,-1 4-136,-7 1 704</inkml:trace>
  <inkml:trace contextRef="#ctx0" brushRef="#br0" timeOffset="1">134 110 8402,'-3'2'3064,"5"6"-2263,3 3-425,2 0-40,0 3 32,0-6-120,-2-2-72,5 6-96,-1-6-64,1-4-128,0 0-96,-1-12-280,-2-5-184,-5 0 408</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31.763"/>
    </inkml:context>
    <inkml:brush xml:id="br0">
      <inkml:brushProperty name="width" value="0.05" units="cm"/>
      <inkml:brushProperty name="height" value="0.05" units="cm"/>
      <inkml:brushProperty name="color" value="#F6630D"/>
    </inkml:brush>
  </inkml:definitions>
  <inkml:trace contextRef="#ctx0" brushRef="#br0">237 1 6585,'2'3'403,"0"1"1,0-1-1,-1 1 0,1-1 0,-1 1 0,0 0 0,0 0 0,0-1 0,0 1 0,-1 0 0,1 0 0,-1 7 0,-1-2-156,0 0 0,-1 0-1,1 0 1,-2 0 0,-3 10-1,-2 0-251,-1 0 0,0-1-1,-2 0 1,-14 20 0,18-29-24,-1 0-1,0-1 1,0 1 0,0-1 0,-1-1-1,0 1 1,-14 7 0,21-14 42,-1 1 0,1-1-1,-1 1 1,0-1 0,1 0 0,-1 0 0,0-1 0,0 1 0,1 0 0,-1-1 0,0 0 0,0 0-1,0 0 1,0 0 0,0 0 0,1 0 0,-1-1 0,0 1 0,0-1 0,0 0 0,1 0 0,-1 0-1,0 0 1,1 0 0,-1-1 0,1 1 0,0-1 0,-1 1 0,1-1 0,0 0 0,0 0 0,0 0-1,0 0 1,-2-4 0,4 6 22,-1-1 0,1 1 0,0 0 0,-1-1 0,1 1 0,0 0 0,0-1 0,-1 1 0,1-1 0,0 1-1,0 0 1,0-1 0,0 1 0,0-1 0,-1 1 0,1-1 0,0 1 0,0 0 0,0-1 0,0 1 0,0-1 0,0 1 0,0-1 0,1 1-1,-1-1 1,0 1 0,0 0 0,0-1 0,0 1 0,0-1 0,1 1 0,-1 0 0,0-1 0,0 1 0,1 0 0,-1-1 0,19-6 789,23 4 89,169 21 716,-146-11-1452,-47-6-151,-9-1-37,1 1 0,-1 0-1,0 0 1,0 1 0,0 0-1,0 0 1,0 1 0,0 0 0,8 5-1,-17-6-1388</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36.979"/>
    </inkml:context>
    <inkml:brush xml:id="br0">
      <inkml:brushProperty name="width" value="0.05" units="cm"/>
      <inkml:brushProperty name="height" value="0.05" units="cm"/>
      <inkml:brushProperty name="color" value="#F6630D"/>
    </inkml:brush>
  </inkml:definitions>
  <inkml:trace contextRef="#ctx0" brushRef="#br0">149 19 8050,'12'-19'1831,"-11"23"-868,-15 40-439,5-20-340,2 0-127,-1 0 1,-1-1 0,-1 0-1,-2-1 1,0 0 0,-1-1-1,-1 0 1,-23 26 0,20-36-3698</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37.315"/>
    </inkml:context>
    <inkml:brush xml:id="br0">
      <inkml:brushProperty name="width" value="0.05" units="cm"/>
      <inkml:brushProperty name="height" value="0.05" units="cm"/>
      <inkml:brushProperty name="color" value="#F6630D"/>
    </inkml:brush>
  </inkml:definitions>
  <inkml:trace contextRef="#ctx0" brushRef="#br0">51 1 4545,'1'0'404,"0"1"0,0-1 1,0 1-1,-1-1 0,1 1 0,0 0 1,0 0-1,-1-1 0,1 1 0,0 0 1,-1 0-1,1 0 0,-1-1 0,1 1 1,-1 0-1,1 0 0,-1 0 0,1 1 1,16 41-986,-15-39 1167,0 6-496,0 0 1,-1 0 0,0 0 0,0 0 0,-1 1-1,-1-1 1,0 0 0,0 0 0,-1 0 0,-5 19-1,3-11 12,-4 18 87,-1-1 0,-2-1 0,-29 65 0,34-92-652,6-14-440,4-4 505</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37.676"/>
    </inkml:context>
    <inkml:brush xml:id="br0">
      <inkml:brushProperty name="width" value="0.05" units="cm"/>
      <inkml:brushProperty name="height" value="0.05" units="cm"/>
      <inkml:brushProperty name="color" value="#F6630D"/>
    </inkml:brush>
  </inkml:definitions>
  <inkml:trace contextRef="#ctx0" brushRef="#br0">44 3 7594,'1'0'277,"0"-1"0,0 1 0,0-1 0,0 1 0,0 0-1,0 0 1,0 0 0,0-1 0,0 1 0,0 0 0,0 0 0,0 0 0,0 1 0,0-1 0,0 0 0,0 0 0,1 1 0,35 17-217,-15-7 161,-1-5-201,-16-5-28,0 0 1,1 1-1,-1 0 0,0 0 1,0 0-1,0 0 1,0 1-1,0 0 1,7 6-1,-11-9 8,-1 1 0,0 0 0,0 0 0,0 0 0,0 0 0,0-1 0,0 1 0,0 0 0,0 0 0,0 0 0,0 0 0,0 0 0,-1-1 0,1 1 0,0 0 0,-1 0 0,1 0 0,0-1 0,-1 1 0,1 0 0,-1-1 0,1 1 0,-1 0 0,0-1 1,0 2-1,-20 20 90,17-18-53,-14 18 221,2 1 0,-26 45 1,26-40-13,-29 40 1,28-51-149,7-16-743,9-3 466,0 0 1,1 0-1,-1 0 0,0 0 1,1-1-1,0 1 0,-1 0 1,1 0-1,0 0 0,0 0 1,0-1-1,0 1 0,1-4 1,1-17-596</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37.995"/>
    </inkml:context>
    <inkml:brush xml:id="br0">
      <inkml:brushProperty name="width" value="0.05" units="cm"/>
      <inkml:brushProperty name="height" value="0.05" units="cm"/>
      <inkml:brushProperty name="color" value="#F6630D"/>
    </inkml:brush>
  </inkml:definitions>
  <inkml:trace contextRef="#ctx0" brushRef="#br0">1 26 9010,'0'-1'131,"0"-1"1,-1 1-1,1 0 1,0 0-1,0 0 1,0-1-1,0 1 1,1 0-1,-1 0 1,0 0-1,0-1 0,1 1 1,-1 0-1,1 0 1,-1 0-1,1 0 1,-1 0-1,1 0 1,0 0-1,0-1 1,12 21 1202,0 6-979,8 11 146,2-1 1,1-1-1,2-2 0,46 47 0,-48-58-393,-14-13-93,-1-1 0,0 2 1,0-1-1,0 1 0,-1 0 0,-1 1 1,1 0-1,9 19 0,-17-29-22,1 0 0,-1 1 0,0-1-1,1 1 1,-1-1 0,0 1-1,1-1 1,-1 1 0,0-1-1,0 1 1,0-1 0,1 1-1,-1 0 1,0-1 0,0 1-1,0-1 1,0 1 0,0-1 0,0 1-1,0 0 1,0-1 0,0 1-1,0-1 1,-1 1 0,1-1-1,0 1 1,0-1 0,0 1-1,-1-1 1,1 1 0,0-1 0,-1 1-1,1-1 1,0 1 0,-1-1-1,1 1 1,-1-1 0,1 0-1,0 1 1,-1-1 0,1 0-1,-1 1 1,1-1 0,-1 0-1,1 0 1,-1 0 0,0 1 0,1-1-1,-1 0 1,1 0 0,-2 0-1,1 0-98,-1 0 0,0-1 0,0 1 0,1 0 0,-1-1 0,0 0 0,0 1 0,1-1 0,-1 0 0,1 0 0,-1 0 0,1 0-1,-1 0 1,-1-2 0,-6-9-379</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38.327"/>
    </inkml:context>
    <inkml:brush xml:id="br0">
      <inkml:brushProperty name="width" value="0.05" units="cm"/>
      <inkml:brushProperty name="height" value="0.05" units="cm"/>
      <inkml:brushProperty name="color" value="#F6630D"/>
    </inkml:brush>
  </inkml:definitions>
  <inkml:trace contextRef="#ctx0" brushRef="#br0">38 8 8634,'3'-8'3024,"1"15"-2567,-2 7-97,-1 5-16,-1-1-16,-1 3-128,-2-3-120,1 4-88,-4 1-96,-2-2-368,-3-1 3800,-6 1-2639</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6.953"/>
    </inkml:context>
    <inkml:brush xml:id="br0">
      <inkml:brushProperty name="width" value="0.05" units="cm"/>
      <inkml:brushProperty name="height" value="0.05" units="cm"/>
      <inkml:brushProperty name="color" value="#E71224"/>
    </inkml:brush>
  </inkml:definitions>
  <inkml:trace contextRef="#ctx0" brushRef="#br0">1 32 8818,'5'-7'2969,"3"2"-2817,3 0-88,0 2-16,1 2 0,-1 0-8,2 1-24,-1-2 8,2 2-24,1-2-224,-4 0-113,-1-1 169</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38.665"/>
    </inkml:context>
    <inkml:brush xml:id="br0">
      <inkml:brushProperty name="width" value="0.05" units="cm"/>
      <inkml:brushProperty name="height" value="0.05" units="cm"/>
      <inkml:brushProperty name="color" value="#F6630D"/>
    </inkml:brush>
  </inkml:definitions>
  <inkml:trace contextRef="#ctx0" brushRef="#br0">0 62 9370,'14'-8'3843,"26"0"-4016,-34 7 553,261-40-145,-266 38-1148,-9 2-1625,4 1 1680</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38.998"/>
    </inkml:context>
    <inkml:brush xml:id="br0">
      <inkml:brushProperty name="width" value="0.05" units="cm"/>
      <inkml:brushProperty name="height" value="0.05" units="cm"/>
      <inkml:brushProperty name="color" value="#F6630D"/>
    </inkml:brush>
  </inkml:definitions>
  <inkml:trace contextRef="#ctx0" brushRef="#br0">140 1 7522,'-12'28'3789,"5"25"-2577,3-12-615,-17 69 421,16-67-914,-3-1 1,-1 0-1,-2-1 1,-2 0-1,-29 61 0,42-102-119,0 0 0,0 0-1,0 0 1,0 0-1,0-1 1,0 1-1,0 0 1,0 0 0,0 0-1,0-1 1,0 1-1,0 0 1,0 0-1,0 0 1,0 0-1,-1-1 1,1 1 0,0 0-1,0 0 1,0 0-1,0 0 1,0 0-1,0-1 1,0 1 0,-1 0-1,1 0 1,0 0-1,0 0 1,0 0-1,0 0 1,-1 0-1,1 0 1,0 0 0,0 0-1,0 0 1,0 0-1,-1-1 1,1 1-1,0 0 1,0 0-1,0 0 1,-1 0 0,1 1-1,0-1 1,0 0-1,0 0 1,0 0-1,-1 0 1,1 0 0,0 0-1,0 0 1,0 0-1,0 0 1,-1 0-1,1 0 1,0 0-1,0 1 1,0-1 0,0 0-1,0-21-741,10-4 383</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39.345"/>
    </inkml:context>
    <inkml:brush xml:id="br0">
      <inkml:brushProperty name="width" value="0.05" units="cm"/>
      <inkml:brushProperty name="height" value="0.05" units="cm"/>
      <inkml:brushProperty name="color" value="#F6630D"/>
    </inkml:brush>
  </inkml:definitions>
  <inkml:trace contextRef="#ctx0" brushRef="#br0">1 1 6073,'0'0'217,"1"0"0,0-1 0,0 1 0,-1 0 0,1 1 0,0-1 0,0 0 0,-1 0 0,1 0 0,0 0 1,0 1-1,-1-1 0,1 0 0,0 1 0,-1-1 0,1 0 0,0 1 0,-1-1 0,1 1 0,-1-1 0,1 1 0,-1-1 0,1 1 0,0 1 0,11 22 1262,-2 29-1418,-10-51 168,2 17-170,-1 0 0,0-1 0,-1 1 0,-1 0 0,-1 0 1,-5 19-1,7-62-1886,4 8 1366</inkml:trace>
  <inkml:trace contextRef="#ctx0" brushRef="#br0" timeOffset="1">93 31 7474,'34'-26'2872,"-37"45"-1952,0 0-415,-1 5-217,2 4-64,0-9-104,0 1-48,2-3-64,2-5-24,-2-3-128,-1-6-112,0-6-1017,1 2 977</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39.696"/>
    </inkml:context>
    <inkml:brush xml:id="br0">
      <inkml:brushProperty name="width" value="0.05" units="cm"/>
      <inkml:brushProperty name="height" value="0.05" units="cm"/>
      <inkml:brushProperty name="color" value="#F6630D"/>
    </inkml:brush>
  </inkml:definitions>
  <inkml:trace contextRef="#ctx0" brushRef="#br0">185 1 6457,'-3'2'461,"1"0"-1,0 1 0,-1-1 1,1 1-1,0-1 1,1 1-1,-1 0 0,0 0 1,-1 4-1,-12 54 1140,14-51-1395,-1 1 0,0-1-1,-8 19 1,5-16-127,-1-2 1,-1 1-1,0 0 0,-1-1 1,0-1-1,-12 14 0,12-17-847,0 0 0,-1 0 0,1-1-1,-20 11 1,17-12 21</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40.026"/>
    </inkml:context>
    <inkml:brush xml:id="br0">
      <inkml:brushProperty name="width" value="0.05" units="cm"/>
      <inkml:brushProperty name="height" value="0.05" units="cm"/>
      <inkml:brushProperty name="color" value="#F6630D"/>
    </inkml:brush>
  </inkml:definitions>
  <inkml:trace contextRef="#ctx0" brushRef="#br0">19 9 7986,'-11'-2'3216,"3"1"-1959,11 1-369,6 1-176,3-1 56,18-2-48,-2 1-64,12-2-231,10 2-129</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52.469"/>
    </inkml:context>
    <inkml:brush xml:id="br0">
      <inkml:brushProperty name="width" value="0.05" units="cm"/>
      <inkml:brushProperty name="height" value="0.05" units="cm"/>
      <inkml:brushProperty name="color" value="#F6630D"/>
    </inkml:brush>
  </inkml:definitions>
  <inkml:trace contextRef="#ctx0" brushRef="#br0">210 12 8074,'6'-3'336,"-4"1"-174,0 1 1,-1 0-1,1 1 1,0-1-1,0 0 1,0 0-1,-1 1 1,1-1-1,0 1 0,0 0 1,0-1-1,0 1 1,3 0-1,-4 2-93,-1 0 1,0 0-1,1-1 0,-1 1 0,0 0 0,0 0 0,0 0 1,-1 0-1,1-1 0,0 1 0,-1 0 0,1 0 1,-1-1-1,1 1 0,-1 0 0,0-1 0,0 1 0,-1 1 1,-76 174 764,45-89-738,14-35-73,-2-1 0,-2-1-1,-35 57 1,57-106-60,-3 3 40,3-8-958,1 2 959</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52.813"/>
    </inkml:context>
    <inkml:brush xml:id="br0">
      <inkml:brushProperty name="width" value="0.05" units="cm"/>
      <inkml:brushProperty name="height" value="0.05" units="cm"/>
      <inkml:brushProperty name="color" value="#F6630D"/>
    </inkml:brush>
  </inkml:definitions>
  <inkml:trace contextRef="#ctx0" brushRef="#br0">1 0 6985,'48'37'2005,"-47"-35"-1974,0-1 1,1 1 0,-1 0-1,0-1 1,0 1-1,0 0 1,0 0-1,-1 0 1,1-1-1,0 1 1,-1 0 0,1 0-1,-1 0 1,0 0-1,1 0 1,-1 0-1,0 0 1,-1 4 0,1 2 52,2 34 498,-4 47 0,1-53-236,0 0 0,7 46 0,1-16-244,-1 80 0,-7-159-734,4 1 458</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53.145"/>
    </inkml:context>
    <inkml:brush xml:id="br0">
      <inkml:brushProperty name="width" value="0.05" units="cm"/>
      <inkml:brushProperty name="height" value="0.05" units="cm"/>
      <inkml:brushProperty name="color" value="#F6630D"/>
    </inkml:brush>
  </inkml:definitions>
  <inkml:trace contextRef="#ctx0" brushRef="#br0">5 24 5761,'-4'-13'2921,"6"21"-33,1-7-2735,9 7-57,0-3 0,1-4-24,4 1 0,2-3-32,-1-4-32,0 1 8,-3-1-72,-4-3-313,-1 4-271,-7-4 376</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53.475"/>
    </inkml:context>
    <inkml:brush xml:id="br0">
      <inkml:brushProperty name="width" value="0.05" units="cm"/>
      <inkml:brushProperty name="height" value="0.05" units="cm"/>
      <inkml:brushProperty name="color" value="#F6630D"/>
    </inkml:brush>
  </inkml:definitions>
  <inkml:trace contextRef="#ctx0" brushRef="#br0">21 7 6729,'0'0'67,"0"-1"-1,-1 1 0,1-1 0,0 1 0,-1-1 0,1 1 0,-1 0 0,1-1 0,-1 1 1,1-1-1,-1 1 0,0 0 0,1 0 0,-1-1 0,1 1 0,-1 0 0,0 0 1,1 0-1,-1-1 0,1 1 0,-1 0 0,0 0 0,1 0 0,-1 0 0,0 0 0,1 0 1,-1 0-1,0 1 0,1-1 0,-1 0 0,1 0 0,-1 0 0,0 1 0,0-1 0,6 24 1018,1 1-695,6 28 196,3 1 1,29 72-1,-30-95-498,1-1-1,1 0 0,2-1 1,1-1-1,27 31 1,62 71 182,-108-130-268,0 0 0,0 0 0,0 0-1,0 0 1,0 0 0,0 0 0,0 0 0,0-1 0,0 1-1,0 0 1,1 0 0,-1 0 0,0 0 0,0 0 0,0 0-1,0 0 1,0 0 0,0 0 0,0 0 0,0 0 0,0 0-1,0 0 1,0 0 0,0 0 0,0 0 0,1-1 0,-1 1-1,0 0 1,0 0 0,0 0 0,0 0 0,0 0 0,0 0-1,0 0 1,0 0 0,0 0 0,1 0 0,-1 0 0,0 0-1,0 0 1,0 1 0,0-1 0,0 0 0,0 0 0,0 0-1,0 0 1,0 0 0,0 0 0,1 0 0,-1 0 0,0 0-1,0 0 1,-4-16-12,-8-22-153,-14-33-638,8 30 526</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53.798"/>
    </inkml:context>
    <inkml:brush xml:id="br0">
      <inkml:brushProperty name="width" value="0.05" units="cm"/>
      <inkml:brushProperty name="height" value="0.05" units="cm"/>
      <inkml:brushProperty name="color" value="#F6630D"/>
    </inkml:brush>
  </inkml:definitions>
  <inkml:trace contextRef="#ctx0" brushRef="#br0">0 1 8138,'9'8'3048,"-1"9"-2159,9 1-785,0 5-40,-4-2-32,-5-2-232,-3-1 680,-3-7-424</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7.324"/>
    </inkml:context>
    <inkml:brush xml:id="br0">
      <inkml:brushProperty name="width" value="0.05" units="cm"/>
      <inkml:brushProperty name="height" value="0.05" units="cm"/>
      <inkml:brushProperty name="color" value="#E71224"/>
    </inkml:brush>
  </inkml:definitions>
  <inkml:trace contextRef="#ctx0" brushRef="#br0">70 9 7017,'-18'-9'2649,"15"16"-1817,0 0-456,1 3-120,0 0-64,0 1-80,0 2-32,-1 1-32,0 1-16,-1-2 8,-1 1-24,0 0-120,-1-2-104,0-1-360,1-2 376</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54.127"/>
    </inkml:context>
    <inkml:brush xml:id="br0">
      <inkml:brushProperty name="width" value="0.05" units="cm"/>
      <inkml:brushProperty name="height" value="0.05" units="cm"/>
      <inkml:brushProperty name="color" value="#F6630D"/>
    </inkml:brush>
  </inkml:definitions>
  <inkml:trace contextRef="#ctx0" brushRef="#br0">0 1 8162,'66'50'3048,"-64"-36"-2231,4 3-881,1 3 8</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54.500"/>
    </inkml:context>
    <inkml:brush xml:id="br0">
      <inkml:brushProperty name="width" value="0.05" units="cm"/>
      <inkml:brushProperty name="height" value="0.05" units="cm"/>
      <inkml:brushProperty name="color" value="#F6630D"/>
    </inkml:brush>
  </inkml:definitions>
  <inkml:trace contextRef="#ctx0" brushRef="#br0">1 165 8738,'4'-15'3339,"17"-14"-3675,-16 23 616,1-1-274,7-11 10,1 0 0,17-16-1,-27 30-7,-1 1 0,1 0 0,-1-1 0,1 2 0,0-1 0,0 0-1,1 1 1,-1 0 0,0 0 0,1 0 0,-1 0 0,1 1 0,0 0-1,-1 0 1,1 0 0,6 0 0,-8 2-8,-1-1 0,1 1 0,-1 0 0,0 0 1,1 0-1,-1 0 0,0 0 0,0 1 0,0-1 0,0 1 0,0-1 1,0 1-1,0 0 0,-1 0 0,1 0 0,0 0 0,-1 0 0,0 0 1,1 0-1,-1 1 0,0-1 0,0 0 0,0 1 0,-1-1 0,1 0 0,-1 1 1,1-1-1,-1 1 0,0-1 0,0 5 0,2 11 52,-1 0 0,-3 36 0,2-48-17,-12 47 207,-1 5 34,12-55-256,1 0 0,0 0 1,-1 0-1,1 0 1,0 1-1,1-1 0,-1 0 1,0 0-1,1 0 1,0 0-1,0-1 1,0 1-1,0 0 0,1 3 1,-1-6-14,-1 0 0,0 1 0,1-1 0,-1 1 0,0-1 0,1 0 0,-1 1 0,0-1 0,1 0 1,-1 0-1,1 1 0,-1-1 0,1 0 0,-1 0 0,1 0 0,-1 0 0,1 1 0,-1-1 0,0 0 0,1 0 0,-1 0 0,1 0 0,-1 0 0,1 0 1,-1 0-1,1 0 0,-1 0 0,1-1 0,-1 1 0,1 0 0,-1 0 0,1-1 0,19-13 86,9-22-98,-23 25-170,-1 0-1,0 0 1,0 0 0,-1-1-1,5-19 1,0-4-142</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54.900"/>
    </inkml:context>
    <inkml:brush xml:id="br0">
      <inkml:brushProperty name="width" value="0.05" units="cm"/>
      <inkml:brushProperty name="height" value="0.05" units="cm"/>
      <inkml:brushProperty name="color" value="#F6630D"/>
    </inkml:brush>
  </inkml:definitions>
  <inkml:trace contextRef="#ctx0" brushRef="#br0">68 0 7690,'2'2'121,"-1"-1"0,1 0 1,-1 0-1,1 0 0,-1 1 0,0-1 1,1 1-1,-1-1 0,0 1 1,0-1-1,0 1 0,0 0 0,-1-1 1,1 1-1,0 0 0,-1 0 1,1 0-1,-1 0 0,1-1 0,-1 1 1,0 0-1,0 0 0,0 0 1,0 0-1,0 0 0,-1 0 1,1 0-1,0-1 0,-1 1 0,1 0 1,-2 2-1,-3 11-102,0 0 0,-1-1 0,-8 14 1,1-3 268,3-1-180,5-14-27,0 0 1,1 0-1,0 0 0,1 1 1,0 0-1,1-1 0,0 1 1,0 0-1,1 12 0,0-23-79,1 1 1,0-1-1,0 0 0,0 0 0,0 0 0,0 0 0,0 1 0,0-1 0,0 0 0,0 0 0,0 0 0,0 1 0,0-1 0,0 0 0,0 0 0,1 0 0,-1 1 0,0-1 0,0 0 0,0 0 0,0 0 1,0 0-1,0 1 0,0-1 0,0 0 0,1 0 0,-1 0 0,0 0 0,0 0 0,0 0 0,0 1 0,1-1 0,-1 0 0,0 0 0,0 0 0,0 0 0,0 0 0,1 0 0,-1 0 0,0 0 0,0 0 1,0 0-1,1 0 0,-1 0 0,0 0 0,0 0 0,0 0 0,1 0 0,-1 0 0,0 0 0,0 0 0,0 0 0,1 0 0,9-12 51,5-15-29,11-18-1,-26 45-22,0-1-1,1 1 0,-1 0 1,0-1-1,0 1 0,1 0 0,-1-1 1,0 1-1,1 0 0,-1-1 1,0 1-1,1 0 0,-1 0 0,0-1 1,1 1-1,-1 0 0,1 0 1,-1 0-1,0 0 0,1-1 0,-1 1 1,1 0-1,-1 0 0,1 0 1,-1 0-1,1 0 0,-1 0 0,0 0 1,1 0-1,-1 0 0,1 1 1,0-1-1,-1 1 2,1 1 0,0-1 0,0 0 0,-1 1 0,1-1-1,-1 1 1,1 0 0,-1-1 0,1 1 0,-1-1 0,0 1 0,0 0 0,0-1 0,0 4 0,-2 51 145,-2 1 1,-11 57 0,14-112-536,1-5-240,0-9-656,2-5 556</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55.395"/>
    </inkml:context>
    <inkml:brush xml:id="br0">
      <inkml:brushProperty name="width" value="0.05" units="cm"/>
      <inkml:brushProperty name="height" value="0.05" units="cm"/>
      <inkml:brushProperty name="color" value="#F6630D"/>
    </inkml:brush>
  </inkml:definitions>
  <inkml:trace contextRef="#ctx0" brushRef="#br0">42 101 8154,'4'-6'358,"0"1"1,1 0 0,-1 0 0,1 0-1,0 0 1,0 1 0,1 0 0,10-7-1,10-11-190,-24 19-117,-1 1 1,1 0-1,0 0 1,0 0-1,0 0 1,1 0 0,-1 0-1,0 1 1,1-1-1,-1 1 1,1-1-1,0 1 1,-1 0-1,1 0 1,0 0-1,0 1 1,4-1-1,-6 1-33,0 1-1,0-1 0,0 1 0,0 0 1,0-1-1,0 1 0,-1 0 0,1 0 1,0 0-1,0 0 0,-1 0 0,1 0 1,-1 0-1,1 0 0,-1 0 0,1 0 1,-1 0-1,1 0 0,-1 0 0,0 0 1,0 0-1,0 0 0,1 2 1,4 30 122,-5-30-112,41 351 531,-33-263-416,-5 115 0,-4-121 6,1-74-83,-1-1 1,0 1 0,-1-1 0,0 0 0,-1 0-1,0 0 1,0 0 0,-7 13 0,9-21-55,0 0 1,0 0-1,0 0 1,0 0-1,-1-1 1,1 1-1,-1 0 1,1-1-1,-1 1 1,0-1-1,0 1 1,0-1-1,1 0 0,-1 0 1,0 0-1,0 0 1,-5 1-1,5-2-10,-1 0-1,1 0 1,0 0-1,-1 0 1,1-1-1,-1 1 0,1-1 1,0 0-1,-1 0 1,1 0-1,0 0 1,0 0-1,-1 0 1,1 0-1,0-1 1,0 1-1,1-1 0,-1 0 1,0 1-1,-2-4 1,-11-12-215,1 0-1,0-1 1,1-1 0,1 0 0,1-1-1,1 0 1,1-1 0,-10-28 0,3-1 105</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55.762"/>
    </inkml:context>
    <inkml:brush xml:id="br0">
      <inkml:brushProperty name="width" value="0.05" units="cm"/>
      <inkml:brushProperty name="height" value="0.05" units="cm"/>
      <inkml:brushProperty name="color" value="#F6630D"/>
    </inkml:brush>
  </inkml:definitions>
  <inkml:trace contextRef="#ctx0" brushRef="#br0">0 5 8346,'6'-4'2928,"5"4"-2608,5 4-7,-1 0-113,1 2-40,-4 1-104,2 4-16,-2-3-48,-2-3-120,-4-5-384,-3-1-801,-3 3 857</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56.092"/>
    </inkml:context>
    <inkml:brush xml:id="br0">
      <inkml:brushProperty name="width" value="0.05" units="cm"/>
      <inkml:brushProperty name="height" value="0.05" units="cm"/>
      <inkml:brushProperty name="color" value="#F6630D"/>
    </inkml:brush>
  </inkml:definitions>
  <inkml:trace contextRef="#ctx0" brushRef="#br0">213 40 12147,'11'0'128,"-3"-3"-40,9-2 56,1 1-24,-3-2-88,2 2-8,-4-2-56,-4 0-112,0 4-360,-7-1-521,-2 4 649</inkml:trace>
  <inkml:trace contextRef="#ctx0" brushRef="#br0" timeOffset="1">26 251 8490,'-1'1'120,"-1"-1"1,1 0-1,0 0 0,0 1 1,-1-1-1,1 1 1,0-1-1,0 1 1,0 0-1,0-1 0,0 1 1,0 0-1,0 0 1,0 0-1,0-1 0,0 1 1,1 0-1,-1 0 1,0 0-1,0 0 1,1 1-1,-1-1 0,1 0 1,-1 0-1,1 0 1,-1 0-1,1 1 0,0-1 1,0 2-1,1-2-84,0 1 0,0-1 0,0 0 0,1 0 0,-1 1-1,1-1 1,-1 0 0,1-1 0,-1 1 0,1 0 0,0 0-1,-1-1 1,1 1 0,0-1 0,0 1 0,0-1 0,-1 0-1,1 1 1,0-1 0,0 0 0,3-1 0,3 1 59,0 0 0,1-1 1,-1 0-1,1-1 0,-1 0 1,0 0-1,0-1 0,0 0 1,-1 0-1,1-1 0,7-5 1,16-10 83,37-31-1,-2 2-240,-40 32-1063,42-18 1,-61 30-495,-8 2 775</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56.429"/>
    </inkml:context>
    <inkml:brush xml:id="br0">
      <inkml:brushProperty name="width" value="0.05" units="cm"/>
      <inkml:brushProperty name="height" value="0.05" units="cm"/>
      <inkml:brushProperty name="color" value="#F6630D"/>
    </inkml:brush>
  </inkml:definitions>
  <inkml:trace contextRef="#ctx0" brushRef="#br0">248 1 6737,'-5'6'863,"4"-4"-656,0-1 0,1 0 0,-1 0 0,0 1 0,0-1 0,0 0 0,0 0 0,-1 0 0,1 0 0,0-1 0,0 1 0,0 0 0,-1 0 0,1-1 0,0 1 0,-1-1 0,1 1 0,-3 0 0,-8 19 619,-30 42-242,3 1 0,-36 77 0,74-136-576,-7 12 21,0 1 0,-1-1 0,-16 21 0,43-86-1369,-14 36 1066,8-27-104</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56.781"/>
    </inkml:context>
    <inkml:brush xml:id="br0">
      <inkml:brushProperty name="width" value="0.05" units="cm"/>
      <inkml:brushProperty name="height" value="0.05" units="cm"/>
      <inkml:brushProperty name="color" value="#F6630D"/>
    </inkml:brush>
  </inkml:definitions>
  <inkml:trace contextRef="#ctx0" brushRef="#br0">1 98 9090,'18'-13'3209,"-20"23"-2841,5-4-136,5-2-32,3-4-56,2-1 8,5-2 0,-1-3 16,5-3-24,1-1-48,0 1-48,1 0-32,-2 0-96,-2 0-96,-9-4-288,-2 0-208,-8 0 408</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57.130"/>
    </inkml:context>
    <inkml:brush xml:id="br0">
      <inkml:brushProperty name="width" value="0.05" units="cm"/>
      <inkml:brushProperty name="height" value="0.05" units="cm"/>
      <inkml:brushProperty name="color" value="#F6630D"/>
    </inkml:brush>
  </inkml:definitions>
  <inkml:trace contextRef="#ctx0" brushRef="#br0">122 1 7418,'7'24'4689,"-3"19"-4984,-3-30 706,15 284 1112,-12-258-1359,3 13-29,-3 1 0,-1-1 1,-6 64-1,3-115-133,0 0-1,-1 0 1,1 0-1,0 1 1,0-1-1,0 0 1,-1 0-1,1 0 1,0 0-1,-1 0 1,1 0-1,-1 0 1,1 0-1,-1 0 1,0 0 0,-1 2-1,2-3-3,-1 0 0,1 0 0,-1 0 1,1 0-1,-1 0 0,1 0 0,-1 0 0,1 0 0,-1 0 0,1 0 1,0-1-1,-1 1 0,1 0 0,-1 0 0,1 0 0,0-1 0,-1 1 0,1 0 1,-1-1-1,1 1 0,0 0 0,-1 0 0,1-1 0,0 1 0,0-1 1,-1 1-1,1 0 0,0-1 0,-24-42-211,19 32 146,-109-172 26,113 182 52,1 0 1,0 0-1,-1 1 1,1-1-1,0 0 1,0 0-1,0 1 0,0-1 1,0 0-1,-1 0 1,1 1-1,1-1 1,-1 0-1,0 0 1,0 1-1,0-1 1,0 0-1,0 0 1,1 1-1,-1-1 1,0 0-1,1 0 1,-1 1-1,0-1 0,1 0 1,-1 1-1,1-1 1,0 0-1,24-16 122,36-1-223,-59 18 80,42-10-814,-22 5 520</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58.016"/>
    </inkml:context>
    <inkml:brush xml:id="br0">
      <inkml:brushProperty name="width" value="0.05" units="cm"/>
      <inkml:brushProperty name="height" value="0.05" units="cm"/>
      <inkml:brushProperty name="color" value="#F6630D"/>
    </inkml:brush>
  </inkml:definitions>
  <inkml:trace contextRef="#ctx0" brushRef="#br0">127 2 7938,'0'0'59,"0"0"1,0 1 0,0-1-1,0 0 1,1 0 0,-1 0-1,0 0 1,0 0 0,0 0 0,0 0-1,0 0 1,0 0 0,0 0-1,0 0 1,1 0 0,-1 0-1,0 0 1,0 1 0,0-1-1,0 0 1,0 0 0,0 0-1,1 0 1,-1 0 0,0 0-1,0 0 1,0 0 0,0-1-1,0 1 1,0 0 0,1 0-1,-1 0 1,0 0 0,0 0 0,0 0-1,0 0 1,0 0 0,0 0-1,0 0 1,0 0 0,1 0-1,-1 0 1,0-1 0,0 1-1,0 0 1,0 0 0,0 0-1,0 0 1,0 0 0,0 0-1,0 0 1,0 0 0,0-1-1,0 1 1,0 0 0,0 0 0,4 20 621,0 25-579,-6-24 96,-1 1 1,0-1 0,-2 0-1,0-1 1,-15 37 0,-53 89 302,49-102-254,24-43-245,-1-1 1,1 1-1,-1-1 1,1 0-1,0 1 1,-1-1-1,1 1 1,0-1-1,0 1 1,-1-1-1,1 1 1,0-1-1,0 1 1,0-1-1,0 1 1,0-1-1,0 1 0,-1 0 1,1-1-1,0 1 1,0-1-1,1 1 1,-1-1-1,0 1 1,0-1-1,0 1 1,0-1-1,0 1 1,1-1-1,-1 1 1,0-1-1,1 1 0,16-4 30,18-18-20,-21 7 1,-1-1-1,-1 0 0,0-1 1,10-18-1,7-10-6,-29 44-6,0 0 0,0 0 0,0-1 0,0 1 0,0 0 0,0 0 0,0 0 0,0 0 0,0-1 0,0 1 1,0 0-1,0 0 0,0 0 0,0-1 0,0 1 0,0 0 0,0 0 0,0 0 0,0 0 0,0-1 0,0 1 0,1 0 0,-1 0 0,0 0 0,0 0 0,0 0 0,0 0 0,0-1 0,1 1 0,-1 0 0,0 0 0,0 0 0,0 0 0,0 0 0,1 0 0,-1 0 0,0 0 0,0 0 0,0 0 0,0 0 0,1 0 0,-1 0 0,0 0 0,0 0 0,0 0 0,1 0 0,-1 0 0,0 0 0,0 0 0,0 0 0,0 0 0,1 0 0,-1 0 0,0 0 0,0 0 0,0 0 0,0 1 0,1-1 0,-1 0 0,0 0 0,0 0 0,0 0 0,0 0 0,0 1 0,-1 17 1,-8 22-3,-6-2 63,-37 69 0,11-26 263,40-81-321,1 1 0,-1-1 1,1 1-1,0-1 0,-1 1 1,1-1-1,0 1 0,-1-1 1,1 1-1,0-1 0,0 1 0,0-1 1,-1 1-1,1-1 0,0 1 1,0 0-1,0-1 0,0 1 1,0-1-1,0 1 0,0-1 0,0 1 1,0 0-1,0-1 0,0 1 1,1-1-1,-1 1 0,0-1 1,0 1-1,1-1 0,-1 1 0,0-1 1,0 1-1,1-1 0,-1 1 1,1 0-1,21-7 77,22-22 1,-18 0-73,-21 22-23,-1 1-1,0 0 1,1 0 0,0 0 0,0 1-1,10-7 1,-15 11 9,0 0-1,1 0 1,-1 0 0,0-1 0,0 1 0,0 0 0,0 0-1,1 0 1,-1 0 0,0 0 0,0 0 0,0-1-1,1 1 1,-1 0 0,0 0 0,0 0 0,0 0-1,1 0 1,-1 0 0,0 0 0,0 0 0,1 0-1,-1 0 1,0 0 0,0 0 0,1 0 0,-1 0 0,0 0-1,0 0 1,0 0 0,1 0 0,-1 1 0,0-1-1,0 0 1,0 0 0,1 0 0,-1 0 0,0 0-1,0 0 1,0 1 0,1-1 0,-1 0 0,0 0 0,0 0-1,0 1 1,0-1 0,0 0 0,0 0 0,1 1-1,-4 15-152,-12 15 64,-14 19 58,14-27 124,2 1 1,0 1-1,1-1 1,2 2-1,-10 34 1,20-60-82,-1 1 0,1-1 0,0 1 1,0-1-1,0 0 0,0 1 0,0-1 1,0 1-1,0-1 0,0 0 0,1 1 0,-1-1 1,0 1-1,0-1 0,0 0 0,0 1 0,0-1 1,1 1-1,-1-1 0,0 0 0,0 1 0,1-1 1,-1 0-1,0 0 0,1 1 0,-1-1 0,0 0 1,1 0-1,-1 1 0,0-1 0,1 0 1,-1 0-1,0 0 0,1 1 0,-1-1 0,1 0 1,-1 0-1,0 0 0,1 0 0,-1 0 0,1 0 1,-1 0-1,0 0 0,1 0 0,-1 0 0,1 0 1,-1 0-1,0 0 0,1 0 0,-1-1 1,1 1-1,-1 0 0,0 0 0,1 0 0,-1-1 1,0 1-1,1 0 0,-1 0 0,1-1 0,25-14 33,-16 3-49,1 0 0,-2-1 0,10-17 0,12-16-715,-3 5-2911,-17 16 2234</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7.656"/>
    </inkml:context>
    <inkml:brush xml:id="br0">
      <inkml:brushProperty name="width" value="0.05" units="cm"/>
      <inkml:brushProperty name="height" value="0.05" units="cm"/>
      <inkml:brushProperty name="color" value="#E71224"/>
    </inkml:brush>
  </inkml:definitions>
  <inkml:trace contextRef="#ctx0" brushRef="#br0">12 1 4961,'-4'6'4558,"-1"17"-4168,4-16-250,0 0 0,0 0 0,1 0 0,1-1 0,-1 1 0,1 0 0,3 13 0,-1-27-79,1 1 0,0 0-1,0 0 1,1 1 0,-1-1 0,1 1-1,0 0 1,1 0 0,-1 1-1,1 0 1,0 0 0,0 0 0,0 1-1,1-1 1,-1 1 0,1 1 0,0 0-1,0-1 1,13-1 0,-19 4-58,-1 0 0,1 0 0,-1 0 1,1 0-1,0 0 0,-1 0 0,1 0 0,-1 0 0,1 0 1,-1 0-1,1 0 0,-1 0 0,1 0 0,0 0 0,-1 1 1,1-1-1,-1 0 0,1 0 0,-1 1 0,1-1 0,-1 0 0,0 1 1,1-1-1,-1 0 0,1 1 0,-1-1 0,0 1 0,1-1 1,-1 0-1,0 1 0,1-1 0,-1 1 0,0 0 0,-2 21 66,-21 17-198,1-20-538,11-13 437</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58.465"/>
    </inkml:context>
    <inkml:brush xml:id="br0">
      <inkml:brushProperty name="width" value="0.05" units="cm"/>
      <inkml:brushProperty name="height" value="0.05" units="cm"/>
      <inkml:brushProperty name="color" value="#F6630D"/>
    </inkml:brush>
  </inkml:definitions>
  <inkml:trace contextRef="#ctx0" brushRef="#br0">1 1 8194,'11'2'4044,"7"21"-2702,-16-18-1356,1 1 0,-1-1 0,0 0 0,0 1 0,-1-1 0,0 1 0,0-1 0,1 9 0,-22 194 649,3-56-409,16-145-672,1-15 17,-1-16-172,1-9 245</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58.831"/>
    </inkml:context>
    <inkml:brush xml:id="br0">
      <inkml:brushProperty name="width" value="0.05" units="cm"/>
      <inkml:brushProperty name="height" value="0.05" units="cm"/>
      <inkml:brushProperty name="color" value="#F6630D"/>
    </inkml:brush>
  </inkml:definitions>
  <inkml:trace contextRef="#ctx0" brushRef="#br0">0 51 8530,'24'-44'2475,"-22"43"-2437,-1 0 0,1 0 1,0 1-1,0-1 0,0 0 0,0 1 1,0-1-1,0 1 0,0 0 0,0 0 0,0 0 1,0 0-1,0 0 0,0 0 0,0 0 1,0 1-1,0-1 0,0 1 0,0 0 0,0-1 1,0 1-1,2 1 0,2 0 85,-1-1-69,0-1 1,-1 0-1,1 0 1,0 0 0,-1 0-1,1-1 1,6-1 0,-8 1-11,1 0 0,-1 0 0,1 1 0,-1-1 0,1 1 0,-1 0 0,1 0 0,-1 0 0,7 2 0,-8-1-32,-1 0 0,0-1 1,1 2-1,-1-1 0,0 0 0,0 0 0,0 0 1,0 1-1,0-1 0,0 0 0,0 1 0,0-1 1,0 1-1,0-1 0,-1 1 0,1-1 0,-1 1 1,1 0-1,-1-1 0,0 1 0,1 0 0,-1-1 1,0 1-1,0 0 0,0-1 0,-1 4 0,-4 185 508,2 33-186,20-62-505,-20-169-901,0-11 699</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59.178"/>
    </inkml:context>
    <inkml:brush xml:id="br0">
      <inkml:brushProperty name="width" value="0.05" units="cm"/>
      <inkml:brushProperty name="height" value="0.05" units="cm"/>
      <inkml:brushProperty name="color" value="#F6630D"/>
    </inkml:brush>
  </inkml:definitions>
  <inkml:trace contextRef="#ctx0" brushRef="#br0">2 0 8002,'-1'3'3080,"3"0"-1967,8 1-889,6-2-64,2 0-8,1-2-64,-2-2 0,1-2-56,0 3-8,-4-1-128,0 2-160,-6 1-480,-7 0 447</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59.516"/>
    </inkml:context>
    <inkml:brush xml:id="br0">
      <inkml:brushProperty name="width" value="0.05" units="cm"/>
      <inkml:brushProperty name="height" value="0.05" units="cm"/>
      <inkml:brushProperty name="color" value="#F6630D"/>
    </inkml:brush>
  </inkml:definitions>
  <inkml:trace contextRef="#ctx0" brushRef="#br0">7 0 6521,'-7'10'2737,"7"0"-1569,6-3-496,3 3-39,-2-8-201,9-1-64,-2-1-120,7 0-56,4 0-88,-5-3-24,0-2-64,-6 4 8,-4-4-104,-3 3-136,0 3-288,-4-2-201,-4 2 441</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4:59.862"/>
    </inkml:context>
    <inkml:brush xml:id="br0">
      <inkml:brushProperty name="width" value="0.05" units="cm"/>
      <inkml:brushProperty name="height" value="0.05" units="cm"/>
      <inkml:brushProperty name="color" value="#F6630D"/>
    </inkml:brush>
  </inkml:definitions>
  <inkml:trace contextRef="#ctx0" brushRef="#br0">6 52 8746,'0'0'73,"-1"0"-1,1 0 1,0 0 0,-1 0-1,1 1 1,0-1 0,0 0 0,-1 0-1,1 0 1,0 0 0,0 0-1,0 1 1,-1-1 0,1 0-1,0 0 1,0 0 0,0 1 0,-1-1-1,1 0 1,0 0 0,0 0-1,0 1 1,0-1 0,0 0 0,0 1-1,0-1 1,-1 0 0,1 0-1,0 1 1,0-1 0,0 0-1,0 0 1,0 1 0,0-1 0,0 0-1,0 1 1,0-1 0,1 0-1,-1 0 1,0 1 0,0-1 0,0 0-1,0 0 1,0 1 0,0-1-1,0 0 1,1 0 0,-1 1 0,0-1-1,0 0 1,1 0 0,19 8 912,28-3-545,31-9 573,106-18 0,-40 3-601,-49 7-172,-41 3 178,107-1 0,-153 11-421,-15-1-2507,-13-1 1936</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04.531"/>
    </inkml:context>
    <inkml:brush xml:id="br0">
      <inkml:brushProperty name="width" value="0.05" units="cm"/>
      <inkml:brushProperty name="height" value="0.05" units="cm"/>
      <inkml:brushProperty name="color" value="#F6630D"/>
    </inkml:brush>
  </inkml:definitions>
  <inkml:trace contextRef="#ctx0" brushRef="#br0">301 37 7490,'2'-33'2348,"-5"29"-851,-4 10-731,-7 15-503,-11 17-182,5-9-3,1 1 1,-17 38-1,24-44 10,-1 0 0,-1-1 1,-2-1-1,-19 23 0,16-21 14,0 1 0,-24 44 0,36-55-1673,6-15 1237</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04.882"/>
    </inkml:context>
    <inkml:brush xml:id="br0">
      <inkml:brushProperty name="width" value="0.05" units="cm"/>
      <inkml:brushProperty name="height" value="0.05" units="cm"/>
      <inkml:brushProperty name="color" value="#F6630D"/>
    </inkml:brush>
  </inkml:definitions>
  <inkml:trace contextRef="#ctx0" brushRef="#br0">2 9 6729,'0'-1'118,"0"1"0,0 0 0,0-1-1,0 1 1,0 0 0,0-1 0,0 1-1,0 0 1,0-1 0,0 1-1,0 0 1,1 0 0,-1-1 0,0 1-1,0 0 1,0-1 0,0 1 0,1 0-1,-1 0 1,0-1 0,0 1 0,1 0-1,-1 0 1,0-1 0,0 1-1,1 0 1,-1 0 0,0 0 0,1 0-1,-1 0 1,0-1 0,1 1 0,-1 0-1,0 0 1,1 0 0,-1 0 0,0 0-1,1 0 1,-1 0 0,0 0-1,1 0 1,-1 0 0,0 0 0,1 0-1,-1 0 1,0 1 0,1-1 0,8 18 923,-1 22-1370,-7-18 453,-1 1 0,0-1-1,-8 42 1,1-7-14,-9 131-1556,17-195 1109</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05.213"/>
    </inkml:context>
    <inkml:brush xml:id="br0">
      <inkml:brushProperty name="width" value="0.05" units="cm"/>
      <inkml:brushProperty name="height" value="0.05" units="cm"/>
      <inkml:brushProperty name="color" value="#F6630D"/>
    </inkml:brush>
  </inkml:definitions>
  <inkml:trace contextRef="#ctx0" brushRef="#br0">1 98 8922,'28'-58'3145,"-20"55"-2665,0 1-112,12-7-8,-6 0 24,5 0-96,8 1-136,-7 10-112,3-2 0,-1 3-48,-5-2-104,-1-1-144,-1 0-168,-3-1-264,-1 2-80,-3-2 487</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05.653"/>
    </inkml:context>
    <inkml:brush xml:id="br0">
      <inkml:brushProperty name="width" value="0.05" units="cm"/>
      <inkml:brushProperty name="height" value="0.05" units="cm"/>
      <inkml:brushProperty name="color" value="#F6630D"/>
    </inkml:brush>
  </inkml:definitions>
  <inkml:trace contextRef="#ctx0" brushRef="#br0">16 3 6025,'0'-1'139,"0"1"-1,0 0 1,-1 0-1,1-1 0,0 1 1,0 0-1,-1 0 1,1 0-1,0 0 0,-1 0 1,1 0-1,0 0 1,-1-1-1,1 1 1,0 0-1,-1 0 0,1 0 1,0 0-1,-1 0 1,1 0-1,0 1 1,-1-1-1,1 0 0,0 0 1,-1 0-1,1 0 1,0 0-1,-1 0 0,1 1 1,0-1-1,-1 0 1,1 0-1,0 0 1,0 1-1,-1-1 0,1 0 1,0 0-1,0 1 1,0-1-1,-1 0 0,1 1 1,-4 19 1033,6 18-1792,-1-37 852,8 52 143,3 0 0,32 89 0,2 10-105,-41-136-247,0 1 0,1-1 0,0 0 0,13 21 1,-15-30-10,-1-1 0,1 0 0,1 0 1,-1 0-1,1-1 0,0 1 0,1-1 1,-1 0-1,1-1 0,0 1 1,0-1-1,12 5 0,-18-8 0,1-1-1,-1 1 1,1-1 0,0 0-1,-1 1 1,1-1-1,0 0 1,-1 0 0,1 1-1,0-1 1,-1 0 0,1 0-1,0 0 1,0 0 0,-1 0-1,1 0 1,0 0-1,-1 0 1,1 0 0,0 0-1,-1-1 1,1 1 0,0 0-1,-1 0 1,1-1-1,0 1 1,-1 0 0,1-1-1,0 1 1,-1 0 0,1-1-1,-1 1 1,1-1 0,-1 1-1,1-1 1,0 0-1,-1-2-4,1 1 0,-1 0-1,1-1 1,-1 1-1,0 0 1,0-1-1,0 1 1,0 0-1,-1 0 1,1-1 0,-1-2-1,-23-62-815,-10 2-784,18 22 1162</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06.002"/>
    </inkml:context>
    <inkml:brush xml:id="br0">
      <inkml:brushProperty name="width" value="0.05" units="cm"/>
      <inkml:brushProperty name="height" value="0.05" units="cm"/>
      <inkml:brushProperty name="color" value="#F6630D"/>
    </inkml:brush>
  </inkml:definitions>
  <inkml:trace contextRef="#ctx0" brushRef="#br0">1 1 8978,'0'0'3569,"6"2"-2361,2 9-896,27 30-144,-25-17-136,-2 3-176,-1-1 4337,-5 7-3193</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7.987"/>
    </inkml:context>
    <inkml:brush xml:id="br0">
      <inkml:brushProperty name="width" value="0.05" units="cm"/>
      <inkml:brushProperty name="height" value="0.05" units="cm"/>
      <inkml:brushProperty name="color" value="#E71224"/>
    </inkml:brush>
  </inkml:definitions>
  <inkml:trace contextRef="#ctx0" brushRef="#br0">55 0 5193,'0'2'1893,"-10"56"3407,9-54-5316,0 0-1,0 0 0,0 0 1,-1 0-1,1 0 0,-1 0 1,0-1-1,0 1 0,-1 0 1,1-1-1,-1 0 1,1 1-1,-1-1 0,0 0 1,-6 4-1,5-5-438,1-3 184</inkml:trace>
  <inkml:trace contextRef="#ctx0" brushRef="#br0" timeOffset="1">73 79 7914,'9'7'2824,"2"1"-2464,5 1 16,-2 0-47,-2-1-57,-1 0-16,-1-1-48,-2-1-72,0-1-56,4 2 3905</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06.365"/>
    </inkml:context>
    <inkml:brush xml:id="br0">
      <inkml:brushProperty name="width" value="0.05" units="cm"/>
      <inkml:brushProperty name="height" value="0.05" units="cm"/>
      <inkml:brushProperty name="color" value="#F6630D"/>
    </inkml:brush>
  </inkml:definitions>
  <inkml:trace contextRef="#ctx0" brushRef="#br0">1 28 7602,'1'-27'4105,"-1"29"-3777,2 3 8,0-4-24,2 7-64,-1 2-96,1 7-112,-2 1-96,-3 4-472,-3 0-1217,5 6 1153</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06.696"/>
    </inkml:context>
    <inkml:brush xml:id="br0">
      <inkml:brushProperty name="width" value="0.05" units="cm"/>
      <inkml:brushProperty name="height" value="0.05" units="cm"/>
      <inkml:brushProperty name="color" value="#F6630D"/>
    </inkml:brush>
  </inkml:definitions>
  <inkml:trace contextRef="#ctx0" brushRef="#br0">21 1 8146,'-20'45'2395,"20"-44"-2359,0-1 0,1 0 1,-1 1-1,0-1 0,1 0 0,-1 0 1,0 1-1,1-1 0,-1 0 0,1 0 1,-1 0-1,0 1 0,1-1 0,-1 0 1,1 0-1,-1 0 0,0 0 0,1 0 1,-1 0-1,1 0 0,-1 0 0,1 0 1,-1 0-1,1 0 0,-1 0 0,0 0 1,1 0-1,-1-1 0,1 1 0,-1 0 1,0 0-1,1 0 0,-1-1 0,0 1 1,1 0-1,-1-1 0,22-2 140,-21 3-175,-1 0 0,1 0 0,-1 0 1,0 0-1,1 0 0,-1 0 0,1 1 0,-1-1 1,0 0-1,1 0 0,-1 0 0,1 0 0,-1 0 0,0 1 1,1-1-1,-1 0 0,1 0 0,-1 1 0,0-1 0,1 0 1,-1 0-1,0 1 0,0-1 0,1 0 0,-1 1 0,0-1 1,0 0-1,0 1 0,1-1 0,-1 1 0,0-1 1,0 0-1,0 1 0,0-1 0,0 1 0,0-1 0,0 1 1,-9 71 145,-1-9 132,7-27-67,1-24-16,0 0 0,1 0 0,1 1 0,0-1 0,1 1-1,3 19 1,1-36-301,0 0 0,0 0 0,-1 0 0,1 0 0,-1-1 0,0 1 0,7-10 0,2-9 349,2-5-133</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07.318"/>
    </inkml:context>
    <inkml:brush xml:id="br0">
      <inkml:brushProperty name="width" value="0.05" units="cm"/>
      <inkml:brushProperty name="height" value="0.05" units="cm"/>
      <inkml:brushProperty name="color" value="#F6630D"/>
    </inkml:brush>
  </inkml:definitions>
  <inkml:trace contextRef="#ctx0" brushRef="#br0">99 48 7546,'21'-47'2655,"-42"87"-33,-48 76-2421,46-92-145,16-17-140,11-9-412,-4 2 492,1-1 0,0 1 0,0 0 0,0-1 0,-1 1 0,1 0 0,0 0 0,0 0 0,0-1 0,0 1 0,-1 0 1,1 0-1,0 0 0,0 0 0,0 1 0,0-1 0,-1 0 0,1 0 0,0 0 0,0 1 0,0-1 0,-1 0 0,1 1 0,0-1 0,0 1 0,-1-1 0,1 1 0,0-1 0,-1 1 0,1-1 0,-1 1 0,1-1 0,0 1 0,-1 0 1,0 0-1,1-1 0,-1 1 0,1 1 0,14 31 44,-13-28-49,0 2 42,0 1-1,-1-1 1,0 1-1,0-1 0,-1 1 1,0 0-1,0-1 1,-1 1-1,0-1 0,0 1 1,-4 9-1,2 1 11,-6 26-781,8-49 494</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07.843"/>
    </inkml:context>
    <inkml:brush xml:id="br0">
      <inkml:brushProperty name="width" value="0.05" units="cm"/>
      <inkml:brushProperty name="height" value="0.05" units="cm"/>
      <inkml:brushProperty name="color" value="#F6630D"/>
    </inkml:brush>
  </inkml:definitions>
  <inkml:trace contextRef="#ctx0" brushRef="#br0">103 80 8802,'23'-18'3273,"-16"12"-3235,0 0 0,1 1 0,0-1 0,16-7 0,-10-4 3,-8 8-16,0 11 36,-9 38 406,-9 72-132,6-77-284,2 0-1,1 1 0,2-1 0,5 50 1,3-14 259,-3 95-1,1 8 232,-4-162-534,-1 24 108,-10-28 74,-11-15 145,-28-18-249,-15-7-948,28 2 3848,19 5-1543</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08.176"/>
    </inkml:context>
    <inkml:brush xml:id="br0">
      <inkml:brushProperty name="width" value="0.05" units="cm"/>
      <inkml:brushProperty name="height" value="0.05" units="cm"/>
      <inkml:brushProperty name="color" value="#F6630D"/>
    </inkml:brush>
  </inkml:definitions>
  <inkml:trace contextRef="#ctx0" brushRef="#br0">1 12 9714,'4'-10'3313,"5"8"-3017,3 2-88,4 5 24,-1 1 16,5 2-96,1 2-80,-10-3-216,3-1-184,-11-1-568,-5 0 544</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08.518"/>
    </inkml:context>
    <inkml:brush xml:id="br0">
      <inkml:brushProperty name="width" value="0.05" units="cm"/>
      <inkml:brushProperty name="height" value="0.05" units="cm"/>
      <inkml:brushProperty name="color" value="#F6630D"/>
    </inkml:brush>
  </inkml:definitions>
  <inkml:trace contextRef="#ctx0" brushRef="#br0">51 0 8850,'-50'43'3057,"59"-48"-2641,3 5-120,0 3 40,0-6 0,-1 3-112,3 0-104,-5-2-136,-2 6-112,-3-1 2752,-10-3-1959</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08.850"/>
    </inkml:context>
    <inkml:brush xml:id="br0">
      <inkml:brushProperty name="width" value="0.05" units="cm"/>
      <inkml:brushProperty name="height" value="0.05" units="cm"/>
      <inkml:brushProperty name="color" value="#F6630D"/>
    </inkml:brush>
  </inkml:definitions>
  <inkml:trace contextRef="#ctx0" brushRef="#br0">31 1 10338,'-17'8'3641,"9"-7"-3033,3-1-296,14 0 16,5 0 32</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13.861"/>
    </inkml:context>
    <inkml:brush xml:id="br0">
      <inkml:brushProperty name="width" value="0.05" units="cm"/>
      <inkml:brushProperty name="height" value="0.05" units="cm"/>
      <inkml:brushProperty name="color" value="#F6630D"/>
    </inkml:brush>
  </inkml:definitions>
  <inkml:trace contextRef="#ctx0" brushRef="#br0">60 1 5633,'-7'15'498,"5"-9"-6,-1 1-1,1-1 0,-1 0 1,-1 0-1,1 0 1,-1-1-1,0 1 0,0-1 1,-1 0-1,1 0 1,-11 7-1,52-15 953,-30 4-1440,1-1-1,-1 0 1,0-1 0,1 1-1,-1-2 1,14-3 0,3-5 2,-1 2 0,38-10 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14.315"/>
    </inkml:context>
    <inkml:brush xml:id="br0">
      <inkml:brushProperty name="width" value="0.05" units="cm"/>
      <inkml:brushProperty name="height" value="0.05" units="cm"/>
      <inkml:brushProperty name="color" value="#F6630D"/>
    </inkml:brush>
  </inkml:definitions>
  <inkml:trace contextRef="#ctx0" brushRef="#br0">222 0 5969,'1'4'169,"0"-1"-1,0 0 0,0 0 1,-1 0-1,1 0 1,-1 0-1,0 1 1,0-1-1,0 0 0,0 0 1,-1 0-1,1 1 1,-1-1-1,0 0 0,0 0 1,0 0-1,0 0 1,-1 0-1,1 0 0,-1-1 1,1 1-1,-5 4 1,-7 19 424,-2-1-264,-1 0 0,-1-1 1,-1-1-1,-1 0 1,-43 39-1,55-55-312,4-4-11,-1 1-1,1-1 1,-1 0 0,0 0 0,0 0 0,0 0 0,0-1-1,-6 3 1,9-9-253,1 2-288,0 1 286</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14.715"/>
    </inkml:context>
    <inkml:brush xml:id="br0">
      <inkml:brushProperty name="width" value="0.05" units="cm"/>
      <inkml:brushProperty name="height" value="0.05" units="cm"/>
      <inkml:brushProperty name="color" value="#F6630D"/>
    </inkml:brush>
  </inkml:definitions>
  <inkml:trace contextRef="#ctx0" brushRef="#br0">13 54 7298,'-13'-27'4737,"18"27"-4689,6 2-32,2-3 48,1-3 24,6 0 24,2-1 16,2-1-64,1 1-8,-1 3-72,-1 1-96,-8 2-208,-2 1-120,-8 0-377,-8-1-1535,-3-1 1664</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8.841"/>
    </inkml:context>
    <inkml:brush xml:id="br0">
      <inkml:brushProperty name="width" value="0.05" units="cm"/>
      <inkml:brushProperty name="height" value="0.05" units="cm"/>
      <inkml:brushProperty name="color" value="#E71224"/>
    </inkml:brush>
  </inkml:definitions>
  <inkml:trace contextRef="#ctx0" brushRef="#br0">42 1 7234,'1'0'108,"0"0"0,0 0 0,0 0 1,0 0-1,0 0 0,1 0 1,-1 0-1,0 1 0,0-1 0,0 0 1,0 1-1,0-1 0,0 1 1,0-1-1,0 1 0,0-1 1,0 1-1,-1 0 0,1-1 0,0 1 1,0 0-1,0 0 0,-1 0 1,1-1-1,0 1 0,-1 0 0,1 0 1,0 2-1,0-1-68,-1 1-1,0 0 1,1 0-1,-1-1 0,0 1 1,0 0-1,0-1 1,-1 1-1,1 0 1,-1-1-1,-1 5 1,-2 4-17,0 1 1,-1 0 0,-13 20-1,5-15 267,-10 17 930,49-38-1169,-5-1-47,-15 3-17,0 0-1,0 1 0,0 0 0,0 0 1,0 0-1,0 1 0,11 1 0,-17-1 12,0 0 1,0 0-1,0 0 0,0 0 0,1 0 0,-1 0 0,0 0 0,0 0 0,0 0 0,0 0 0,0 0 1,1 0-1,-1 1 0,0-1 0,0 0 0,0 0 0,0 0 0,0 0 0,0 0 0,1 0 0,-1 1 1,0-1-1,0 0 0,0 0 0,0 0 0,0 0 0,0 1 0,0-1 0,0 0 0,0 0 0,0 0 1,0 0-1,0 1 0,0-1 0,0 0 0,0 0 0,0 0 0,0 0 0,0 1 0,0-1 0,0 0 1,0 0-1,0 0 0,0 0 0,0 0 0,-1 1 0,-7 10-10,-14 10 64,20-20-51,-12 11 55,-22 19 184,34-29-200,1-1 0,-1 0-1,1 1 1,0-1 0,0 1 0,-1 0 0,1-1-1,0 1 1,0 0 0,1 0 0,-1 0 0,0-1-1,0 1 1,1 0 0,-1 0 0,1 0 0,0 3 0,36-5 71,-31-1-104,14-2-82,-15 2-40,-1 0 0,1 1 0,0-1 0,0 1 0,0-1 0,0 1 0,0 0 0,0 0 0,0 1 0,-1-1 0,8 3 0,-11-2 91,0-1 0,1 1-1,-1 0 1,0-1 0,0 1 0,0 0-1,0-1 1,0 1 0,0 0 0,-1-1-1,1 1 1,0 0 0,0-1 0,0 1-1,-1 0 1,1-1 0,0 1-1,-1 0 1,1-1 0,0 1 0,-1-1-1,1 1 1,-1-1 0,1 1 0,-1-1-1,1 1 1,-1-1 0,1 1 0,-1-1-1,1 0 1,-1 1 0,0-1-1,1 0 1,-2 1 0,-28 19 26,26-17-30,-4 2 60,4-3 102,0 0 0,1 0 0,-1 0-1,1 0 1,-1 0 0,1 1 0,0 0 0,0 0 0,0 0-1,1 0 1,-1 0 0,1 0 0,-1 1 0,-2 5-1,6-8-126,-1-1-1,0 1 0,1-1 0,-1 1 0,1-1 1,-1 0-1,1 1 0,-1-1 0,1 1 0,-1-1 0,1 0 1,-1 1-1,1-1 0,0 0 0,-1 0 0,1 1 1,0-1-1,-1 0 0,1 0 0,-1 0 0,1 0 0,0 0 1,-1 0-1,1 0 0,0 0 0,-1 0 0,1 0 0,0 0 1,-1 0-1,1-1 0,-1 1 0,1 0 0,0 0 1,-1-1-1,2 1 0,25-8-158,14-10-663,-20 6 517</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15.144"/>
    </inkml:context>
    <inkml:brush xml:id="br0">
      <inkml:brushProperty name="width" value="0.05" units="cm"/>
      <inkml:brushProperty name="height" value="0.05" units="cm"/>
      <inkml:brushProperty name="color" value="#F6630D"/>
    </inkml:brush>
  </inkml:definitions>
  <inkml:trace contextRef="#ctx0" brushRef="#br0">101 1 7338,'-1'11'4216,"9"40"-3873,4 28 13,-3 0-1,-4 1 0,-7 117 1,0-102-141,-3 37 386,2-134-538,0 0-1,0 0 1,1 0-1,-1 0 1,1-1-1,-1 1 1,1-1-1,0 0 1,-2-3-1,-4-8-264,0 1 0,-1 0 0,-16-18-1,-8-11-1180,19 17 954</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15.474"/>
    </inkml:context>
    <inkml:brush xml:id="br0">
      <inkml:brushProperty name="width" value="0.05" units="cm"/>
      <inkml:brushProperty name="height" value="0.05" units="cm"/>
      <inkml:brushProperty name="color" value="#F6630D"/>
    </inkml:brush>
  </inkml:definitions>
  <inkml:trace contextRef="#ctx0" brushRef="#br0">6 40 8626,'-5'-40'3097,"13"49"-2497,5 6-312,5 4-128,-4-6-8,1 1-112,0-6 8,-1-5-352,4 1 232</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16.180"/>
    </inkml:context>
    <inkml:brush xml:id="br0">
      <inkml:brushProperty name="width" value="0.05" units="cm"/>
      <inkml:brushProperty name="height" value="0.05" units="cm"/>
      <inkml:brushProperty name="color" value="#F6630D"/>
    </inkml:brush>
  </inkml:definitions>
  <inkml:trace contextRef="#ctx0" brushRef="#br0">120 0 8386,'1'1'169,"0"0"0,-1 0 1,1 0-1,-1 0 0,1-1 0,-1 1 1,1 0-1,-1 0 0,0 0 1,1 0-1,-1 0 0,0 0 0,0 0 1,0 0-1,0 0 0,0 0 1,0 2-1,-9 31-459,4-19 525,-46 115 142,2-7 161,41-83-333,8-40-201,0 1 0,0-1 0,0 1 1,0-1-1,0 1 0,0-1 0,0 1 0,0-1 0,0 0 0,0 1 0,1-1 0,-1 1 0,0-1 0,0 1 0,0-1 0,1 0 0,-1 1 0,0-1 0,0 0 0,1 1 0,-1-1 0,0 0 0,1 1 0,-1-1 0,0 0 0,1 0 0,-1 1 0,1-1 0,0 0 0,1 0-1,-1 0 1,0 0-1,0-1 1,1 1-1,-1 0 1,0 0 0,0-1-1,1 1 1,-1-1-1,0 1 1,0-1-1,0 0 1,0 0-1,2-1 1,12-9 25,0-2 0,-1 0 0,21-24 0,-33 34-24,-2 3-3,0 0 0,0 1 0,0-1-1,0 0 1,0 0 0,1 0-1,-1 0 1,0 0 0,0 0 0,0 0-1,0 1 1,0-1 0,0 0-1,0 0 1,0 0 0,0 0-1,1 0 1,-1 0 0,0 0 0,0 0-1,0 0 1,0 0 0,0 0-1,0 0 1,1 0 0,-1 0 0,0 0-1,0 1 1,0-1 0,0 0-1,0 0 1,0-1 0,1 1 0,-1 0-1,0 0 1,0 0 0,0 0-1,0 0 1,0 0 0,0 0 0,1 0-1,-1 0 1,0 0 0,0 0-1,0 0 1,0 0 0,0 0 0,0 0-1,0-1 1,1 1 0,-1 0-1,0 0 1,-9 19 30,6-16-31,-11 15 31,1 1 0,0 0 0,1 1 0,1 1 0,1-1 0,-10 33 0,17-41-17,0-5 72,1 1-1,1 0 0,-1 0 0,0 15 0,2-22-78,0 0 0,0-1 0,1 1 0,-1 0 0,0-1-1,0 1 1,0 0 0,0-1 0,0 1 0,1 0 0,-1-1-1,0 1 1,1-1 0,-1 1 0,0 0 0,1-1-1,-1 1 1,1-1 0,-1 1 0,1-1 0,-1 1 0,1-1-1,-1 0 1,1 1 0,0 0 0,1-1-7,0 0 0,-1 0 0,1 0 1,0 0-1,-1-1 0,1 1 0,-1 0 0,1 0 0,-1-1 1,1 1-1,0-1 0,-1 0 0,0 1 0,1-1 1,-1 0-1,2-1 0,3-2-35,0 0 0,-1-1-1,1 1 1,-1-1 0,0 0 0,8-11 0,8-8-919,-21 24 931,0 0 1,0 0-1,0 0 1,0 0-1,1 0 1,-1 0-1,0 0 1,0 0-1,0 0 1,0 0-1,1 0 1,-1 0-1,0 0 1,0 0-1,0 1 1,0-1-1,0 0 1,0 0-1,1 0 1,-1 0-1,0 0 1,0 0-1,0 0 1,0 0-1,0 0 1,0 1-1,0-1 1,0 0-1,1 0 1,-1 0-1,0 0 1,0 0-1,0 1 1,0-1-1,0 0 1,0 0-1,0 0 1,0 0-1,0 0 1,0 1-1,0-1 1,0 0-1,0 0 1,0 0-1,0 0 1,0 1-1,0-1 1,0 0-1,0 0 1,0 0-1,-1 0 1,1 0-1,0 1 1,0-1-1,0 0 1,0 0-1,0 0 1,0 0-1,0 0 1,0 0-1,-1 0 1,1 0-1,0 1 1,0-1-1,-5 14-349</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16.527"/>
    </inkml:context>
    <inkml:brush xml:id="br0">
      <inkml:brushProperty name="width" value="0.05" units="cm"/>
      <inkml:brushProperty name="height" value="0.05" units="cm"/>
      <inkml:brushProperty name="color" value="#F6630D"/>
    </inkml:brush>
  </inkml:definitions>
  <inkml:trace contextRef="#ctx0" brushRef="#br0">46 20 7386,'-15'6'3080,"3"1"-1775,3-2-545,1-3 0,6-2-176,2 3-96,8-3-224,8 0-88,7-3-152,3-5-24,8-3-416,-1-3-264,10 7 416</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16.862"/>
    </inkml:context>
    <inkml:brush xml:id="br0">
      <inkml:brushProperty name="width" value="0.05" units="cm"/>
      <inkml:brushProperty name="height" value="0.05" units="cm"/>
      <inkml:brushProperty name="color" value="#F6630D"/>
    </inkml:brush>
  </inkml:definitions>
  <inkml:trace contextRef="#ctx0" brushRef="#br0">5 1 7314,'-4'2'4746,"4"-2"-4653,10 16-11,-2-8-76,-5-6-2,-1 0 0,0 0-1,1 0 1,-1 0 0,0 0-1,0 1 1,0-1-1,-1 1 1,1-1 0,-1 1-1,1 0 1,-1 0-1,0 0 1,0-1 0,0 1-1,0 0 1,-1 0 0,1 0-1,-1 0 1,0 1-1,1-1 1,-2 0 0,1 0-1,-1 3 1,-16 72 166,12-59-99,0 0 0,1 1 0,1-1 0,0 26 0,12 112 145,7-200-3508,-3 6 2177</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17.285"/>
    </inkml:context>
    <inkml:brush xml:id="br0">
      <inkml:brushProperty name="width" value="0.05" units="cm"/>
      <inkml:brushProperty name="height" value="0.05" units="cm"/>
      <inkml:brushProperty name="color" value="#F6630D"/>
    </inkml:brush>
  </inkml:definitions>
  <inkml:trace contextRef="#ctx0" brushRef="#br0">0 34 8018,'4'3'2834,"17"3"-2820,0-23 34,6-4-13,-26 20-32,0 1-1,0-1 1,0 1-1,0-1 1,0 1-1,0 0 1,0-1-1,0 1 0,0 0 1,0 0-1,0 0 1,1-1-1,-1 1 1,0 0-1,0 1 1,0-1-1,0 0 0,0 0 1,0 0-1,0 1 1,0-1-1,0 0 1,0 1-1,0-1 1,1 2-1,-1 1 51,0 0 1,-1 0-1,1 1 0,-1-1 0,0 0 1,0 0-1,0 1 0,0-1 1,-1 0-1,1 0 0,-1 1 0,0-1 1,0 0-1,-1 3 0,-3 16 258,4 17-60,2 1 0,2 0 0,2-1 0,10 43 0,-7-42-211,-1 0 1,-3 1 0,0 73-1,-4-71 692,-11-51-145</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17.646"/>
    </inkml:context>
    <inkml:brush xml:id="br0">
      <inkml:brushProperty name="width" value="0.05" units="cm"/>
      <inkml:brushProperty name="height" value="0.05" units="cm"/>
      <inkml:brushProperty name="color" value="#F6630D"/>
    </inkml:brush>
  </inkml:definitions>
  <inkml:trace contextRef="#ctx0" brushRef="#br0">39 57 8866,'-38'-56'3065,"40"58"-2857,1 1-136,8 4-56,2 1 16,0-1 0,0-4-32,0 2-240,-3-5-249,-2 3 305</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17.997"/>
    </inkml:context>
    <inkml:brush xml:id="br0">
      <inkml:brushProperty name="width" value="0.05" units="cm"/>
      <inkml:brushProperty name="height" value="0.05" units="cm"/>
      <inkml:brushProperty name="color" value="#F6630D"/>
    </inkml:brush>
  </inkml:definitions>
  <inkml:trace contextRef="#ctx0" brushRef="#br0">320 0 7658,'-58'51'2912,"62"-47"-2728,6 3 0,2-5 24,6 1-64,-4-4-24,5-1-64,-1 1-104,-5 2-376,0 4 288</inkml:trace>
  <inkml:trace contextRef="#ctx0" brushRef="#br0" timeOffset="1">39 269 8802,'-28'5'2583,"17"-3"-1592,17-3-407,91-15 106,143-17 291,-201 31-941,0 0 1,0 3-1,0 1 0,42 8 1,-77-9-49,0 0 1,-1-1-1,1 1 1,0 1-1,-1-1 1,1 0-1,0 1 1,-1 0-1,6 3 1,-9-4 1,0-1-1,0 0 1,0 0 0,1 0 0,-1 0 0,0 1-1,0-1 1,0 0 0,0 0 0,0 0 0,0 1 0,0-1-1,1 0 1,-1 0 0,0 0 0,0 1 0,0-1 0,0 0-1,0 0 1,0 0 0,0 1 0,0-1 0,0 0-1,0 0 1,0 1 0,0-1 0,0 0 0,-1 0 0,1 0-1,0 1 1,0-1 0,0 0 0,0 0 0,0 0 0,0 1-1,0-1 1,-1 0 0,1 0 0,0 0 0,0 0-1,0 1 1,0-1 0,-1 0 0,-21 7-442,13-6 591,0-1 0,0 0 0,1 0 1,-16-2-1,-9-3 298</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18.610"/>
    </inkml:context>
    <inkml:brush xml:id="br0">
      <inkml:brushProperty name="width" value="0.05" units="cm"/>
      <inkml:brushProperty name="height" value="0.05" units="cm"/>
      <inkml:brushProperty name="color" value="#F6630D"/>
    </inkml:brush>
  </inkml:definitions>
  <inkml:trace contextRef="#ctx0" brushRef="#br0">0 1 5689,'0'-1'2905,"1"5"-73,1 2-2648,3 10-63,0 1 15,-1-4-8,0 11 0,0-10-48,0 2-32,0 2-32,-2-5-40,-1 4-304,-3-5 488,-4-6-192</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18.966"/>
    </inkml:context>
    <inkml:brush xml:id="br0">
      <inkml:brushProperty name="width" value="0.05" units="cm"/>
      <inkml:brushProperty name="height" value="0.05" units="cm"/>
      <inkml:brushProperty name="color" value="#F6630D"/>
    </inkml:brush>
  </inkml:definitions>
  <inkml:trace contextRef="#ctx0" brushRef="#br0">1 30 8218,'31'-30'2944,"-29"37"-2367,6 5-489,-1 3 8,3 1-48,3 3 24,-3-2-32,-3-3-80,-1 0-264,-6-4-281,1-5 345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9.279"/>
    </inkml:context>
    <inkml:brush xml:id="br0">
      <inkml:brushProperty name="width" value="0.05" units="cm"/>
      <inkml:brushProperty name="height" value="0.05" units="cm"/>
      <inkml:brushProperty name="color" value="#E71224"/>
    </inkml:brush>
  </inkml:definitions>
  <inkml:trace contextRef="#ctx0" brushRef="#br0">0 1 11058,'2'0'12,"-1"1"0,0-1-1,0 1 1,1-1 0,-1 1-1,0 0 1,0-1 0,0 1-1,0 0 1,0 0 0,0 0-1,0 0 1,0 0 0,0 0-1,0 0 1,0 0 0,-1 0-1,1 0 1,-1 1 0,1-1-1,0 0 1,-1 0 0,0 1-1,1-1 1,-1 0 0,0 1-1,0-1 1,0 0 0,0 1-1,0-1 1,0 3 0,-1 43 632,-3 15-74,4-41-616,-1 1 0,-2-1 0,-7 34-1,9-53-339,0-6-37,1 3 325,-1-10-222</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19.316"/>
    </inkml:context>
    <inkml:brush xml:id="br0">
      <inkml:brushProperty name="width" value="0.05" units="cm"/>
      <inkml:brushProperty name="height" value="0.05" units="cm"/>
      <inkml:brushProperty name="color" value="#F6630D"/>
    </inkml:brush>
  </inkml:definitions>
  <inkml:trace contextRef="#ctx0" brushRef="#br0">312 31 7730,'30'-31'2720,"-32"42"-2376,-1 5-200,1 7-24,-2-6-32,0 8-40,-4-2-24,-2-7-176,4 9-152,-7-10 192</inkml:trace>
  <inkml:trace contextRef="#ctx0" brushRef="#br0" timeOffset="1">60 242 6937,'-60'-7'2929,"60"14"-1241,3 5-1295,0 7-97,1 2-24,-3 3-120,2 1-8,0-1-88,-3-2-24,1 1-120,-1-4-176,0-3-440,1-1 423</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19.646"/>
    </inkml:context>
    <inkml:brush xml:id="br0">
      <inkml:brushProperty name="width" value="0.05" units="cm"/>
      <inkml:brushProperty name="height" value="0.05" units="cm"/>
      <inkml:brushProperty name="color" value="#F6630D"/>
    </inkml:brush>
  </inkml:definitions>
  <inkml:trace contextRef="#ctx0" brushRef="#br0">0 19 7898,'1'-1'170,"-1"0"0,1-1 0,0 1 0,0 0 0,0 0 0,0 0 0,0 0 1,0 0-1,0 0 0,0 0 0,0 1 0,1-1 0,-1 0 0,0 0 0,0 1 0,1-1 1,-1 1-1,0-1 0,1 1 0,-1 0 0,1 0 0,-1-1 0,0 1 0,1 0 0,2 0 1,50-1-221,-38 2 427,55-2-80,72 10 1,-143-9-297,1 0 0,0 0 0,0 0 0,-1 1 0,1-1 0,-1 0 0,1 1 0,0-1 0,-1 1 0,1-1 0,-1 1 0,1-1 0,-1 1 0,1-1 1,-1 1-1,1-1 0,-1 1 0,0-1 0,1 1 0,-1 0 0,0-1 0,1 1 0,-1 0 0,0-1 0,0 1 0,0 0 0,0-1 0,0 1 0,0 0 0,0 0 0,0-1 0,0 1 0,0 0 0,0-1 0,0 1 0,0 0 1,0 0-1,-1-1 0,1 1 0,0-1 0,0 1 0,-1 0 0,1-1 0,-1 1 0,1 0 0,-1 0 0,-19 33-149,-19 17-624,13-24 507</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20.197"/>
    </inkml:context>
    <inkml:brush xml:id="br0">
      <inkml:brushProperty name="width" value="0.05" units="cm"/>
      <inkml:brushProperty name="height" value="0.05" units="cm"/>
      <inkml:brushProperty name="color" value="#F6630D"/>
    </inkml:brush>
  </inkml:definitions>
  <inkml:trace contextRef="#ctx0" brushRef="#br0">36 7 7634,'1'0'139,"-1"-1"0,1 0 1,-1 1-1,1-1 0,-1 1 1,1-1-1,-1 1 0,1 0 1,0-1-1,-1 1 0,1 0 1,0-1-1,-1 1 0,1 0 1,0 0-1,0 0 0,-1-1 1,1 1-1,0 0 0,0 0 1,-1 0-1,1 0 0,0 0 1,-1 1-1,1-1 0,0 0 1,0 0-1,-1 0 0,1 0 1,0 1-1,-1-1 0,2 1 1,30 6-776,-30-7 928,7 3-482,1-1 0,-1 1 0,1 0 0,-1 1 0,17 9 0,-25-12 89,0-1-1,0 1 0,0 0 1,0 0-1,0 0 0,0 0 1,0 0-1,0 0 0,0 0 1,-1 0-1,1 0 0,0 0 1,-1 0-1,1 1 1,-1-1-1,1 0 0,-1 0 1,0 1-1,0-1 0,1 2 1,-2-1 24,1 0 0,-1 0 1,1 0-1,-1 0 1,0 0-1,1 0 0,-1-1 1,0 1-1,-1 0 1,1 0-1,0-1 0,0 1 1,-1-1-1,1 1 1,-1-1-1,1 1 0,-3 0 1,-32 27 2182,19-16-1145,0 2 0,-17 17 0,34-32-951,0 1 1,1-1 0,-1 1-1,0 0 1,1-1-1,-1 1 1,0-1-1,1 1 1,-1-1-1,1 1 1,-1-1-1,1 0 1,-1 1 0,1-1-1,-1 0 1,1 1-1,-1-1 1,1 0-1,-1 1 1,1-1-1,0 0 1,-1 0-1,1 0 1,-1 0-1,1 1 1,0-1 0,-1 0-1,1 0 1,0 0-1,-1 0 1,2-1-1,24 5 90,-18-3-104,-1 0 0,1 0 0,-1 0 0,0 1 0,1 0 0,-1 1 0,0 0 0,8 3-1,-13-4-10,0-1-1,1 0 1,-1 1-1,0-1 0,0 1 1,0 0-1,0 0 1,0 0-1,0 0 0,-1 0 1,1 0-1,-1 1 1,1-1-1,-1 0 0,0 1 1,0-1-1,0 1 0,0-1 1,0 1-1,-1-1 1,1 1-1,-1 0 0,0 0 1,1-1-1,-2 4 1,1-1 44,0 1 1,0 0 0,-1 0 0,0 0 0,-1-1-1,1 1 1,-1 0 0,0-1 0,0 1 0,-1-1-1,1 0 1,-1 0 0,-1 0 0,1 0 0,0-1 0,-1 1-1,0-1 1,0 0 0,-7 5 0,6-3 172,0-1 1,0-1-1,0 1 1,-1-1-1,0 0 1,0 0 0,-13 6-1,17-10-159,-1 1 1,1-1-1,0 0 0,-1 1 0,1-1 1,-1-1-1,1 1 0,0 0 0,-1-1 1,1 1-1,0-1 0,-1 1 0,1-1 1,0 0-1,0 0 0,0 0 0,0 0 1,0-1-1,0 1 0,0 0 0,0-1 1,0 0-1,1 1 0,-1-1 0,0 0 1,1 0-1,-3-3 0,-23-51-1905,18 42 1377</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5:20.533"/>
    </inkml:context>
    <inkml:brush xml:id="br0">
      <inkml:brushProperty name="width" value="0.05" units="cm"/>
      <inkml:brushProperty name="height" value="0.05" units="cm"/>
      <inkml:brushProperty name="color" value="#F6630D"/>
    </inkml:brush>
  </inkml:definitions>
  <inkml:trace contextRef="#ctx0" brushRef="#br0">0 9 10122,'8'-4'3481,"9"0"-3089,10 4-360,9 2 0,14 0 8,6 2-32,16-2 24,-2 0-32,-12 2-88,-11-4-104,-23 4-152,-10 0-64,-12-2-120,-5-3-32,-5-7 368</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44.795"/>
    </inkml:context>
    <inkml:brush xml:id="br0">
      <inkml:brushProperty name="width" value="0.1" units="cm"/>
      <inkml:brushProperty name="height" value="0.1" units="cm"/>
      <inkml:brushProperty name="color" value="#F6630D"/>
    </inkml:brush>
  </inkml:definitions>
  <inkml:trace contextRef="#ctx0" brushRef="#br0">232 0 6129,'-3'0'266,"0"1"0,1 0 0,-1-1 1,1 1-1,-1 0 0,1 0 0,0 0 0,-1 0 0,1 0 0,0 1 0,0-1 0,0 1 0,0 0 0,0-1 0,0 1 0,0 0 0,1 0 0,-1 0 0,1 0 0,-1 1 0,1-1 0,-2 5 0,-24 63-607,21-51 873,-44 154-244,-12 37-235,49-188-51,-8 17 7,21-39-8,-1 1 0,1 0 0,0-1 0,-1 1 0,1 0 0,0-1 1,-1 1-1,1 0 0,0 0 0,0-1 0,0 1 0,0 0 0,0 0 0,-1 0 0,2-1 0,-1 1 0,0 0 0,0 0 0,0 0 0,0-1 0,0 1 0,1 0 0,-1 0 0,0-1 0,1 1 0,-1 0 0,0-1 0,1 1 0,-1 0 0,1-1 0,-1 1 0,1-1 0,-1 1 0,1 0 0,0 0 0,0-2 5,0 1 0,0 0 0,0 0 0,0-1 0,-1 1 0,1 0 0,0-1 0,0 1 0,-1-1 0,1 1 0,0-1 0,-1 0 0,1 1-1,0-1 1,-1 0 0,1 1 0,-1-1 0,1 0 0,-1 0 0,0 1 0,1-1 0,-1 0 0,0 0 0,1 0 0,-1 1 0,0-1 0,0 0 0,0-1 0,7-13 4,5-7 2,-2 4 6,0 0-1,0 1 1,2 0-1,19-22 1,-28 36-17,0-1 1,0 1 0,1 0 0,-1 1 0,1-1-1,-1 0 1,1 1 0,0 0 0,0 0 0,0 0 0,0 0-1,0 1 1,1 0 0,-1 0 0,0 0 0,1 0-1,-1 1 1,1-1 0,-1 1 0,0 0 0,1 0 0,-1 1-1,1-1 1,-1 1 0,0 0 0,1 0 0,4 3-1,-6-3 0,0 0-1,-1 0 0,1 1 1,0-1-1,-1 1 0,1 0 1,-1 0-1,0 0 0,1 0 1,-1 0-1,0 0 0,0 1 1,-1-1-1,1 1 0,0-1 1,-1 1-1,1 0 0,-1-1 0,0 1 1,0 0-1,0 0 0,-1 0 1,1 0-1,0 0 0,-1 0 1,0 0-1,0 0 0,0 0 1,0 0-1,0 0 0,-1 0 1,0 3-1,-3 11 13,-1 0-1,-1-1 1,0 1 0,-14 24-1,4-8-12,-139 385 735,148-395-693,-21 54 88,19-67-181,4-19-631,3-34-592,2 38 1278,0-65-477</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45.148"/>
    </inkml:context>
    <inkml:brush xml:id="br0">
      <inkml:brushProperty name="width" value="0.1" units="cm"/>
      <inkml:brushProperty name="height" value="0.1" units="cm"/>
      <inkml:brushProperty name="color" value="#F6630D"/>
    </inkml:brush>
  </inkml:definitions>
  <inkml:trace contextRef="#ctx0" brushRef="#br0">0 1 5569,'2'9'2817,"8"6"39,3 8-2552,6 7-15,1 0 7,-3-4-88,2-8-56,1-1-104,3-6 8,-2-5-16,-3-2-40,-4-11-160,-1-2-136,-2-10 216,-2-6-48</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45.509"/>
    </inkml:context>
    <inkml:brush xml:id="br0">
      <inkml:brushProperty name="width" value="0.1" units="cm"/>
      <inkml:brushProperty name="height" value="0.1" units="cm"/>
      <inkml:brushProperty name="color" value="#F6630D"/>
    </inkml:brush>
  </inkml:definitions>
  <inkml:trace contextRef="#ctx0" brushRef="#br0">16 40 6521,'15'-13'547,"-11"9"-356,-1 1 1,1 0-1,0 0 0,0 0 0,0 0 1,0 0-1,5-1 0,-8 4-167,-1-1 1,0 1-1,1 0 0,-1 0 0,1 0 0,-1 0 1,1 0-1,-1 0 0,1 0 0,-1 0 1,1 0-1,-1 0 0,1 0 0,-1 1 1,1-1-1,-1 0 0,0 0 0,1 0 1,-1 1-1,1-1 0,-1 0 0,0 0 1,1 1-1,-1-1 0,1 0 0,-1 1 1,0-1-1,1 1 0,5 24 533,1 103 560,-12 157 0,2-20-769,0-14-39,2-239-287,-1-1-1,0 1 0,-1-1 1,0 0-1,-1 0 0,0 0 1,-1 0-1,0-1 0,0 1 1,-11 12-1,8-8-14,5-11-67,-6-19-204,8 12 198,-1 0 1,1 0-1,-1 0 1,1 0-1,0 0 0,0-1 1,0 1-1,0 0 1,1 0-1,0-1 1,-1 1-1,1 0 1,1-7-1,5-28-265</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45.846"/>
    </inkml:context>
    <inkml:brush xml:id="br0">
      <inkml:brushProperty name="width" value="0.1" units="cm"/>
      <inkml:brushProperty name="height" value="0.1" units="cm"/>
      <inkml:brushProperty name="color" value="#F6630D"/>
    </inkml:brush>
  </inkml:definitions>
  <inkml:trace contextRef="#ctx0" brushRef="#br0">0 35 7370,'94'-35'2704,"-70"58"-2024,4 0-496,-2-1 8,-4-2 24,-2-3 40,0 1-23,-4-6-49,1 3 0,-9-9-80,1 2-40,-5-4-8,-4-7-24,-1-3-232,-1 5-256,1-1 295</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46.381"/>
    </inkml:context>
    <inkml:brush xml:id="br0">
      <inkml:brushProperty name="width" value="0.1" units="cm"/>
      <inkml:brushProperty name="height" value="0.1" units="cm"/>
      <inkml:brushProperty name="color" value="#F6630D"/>
    </inkml:brush>
  </inkml:definitions>
  <inkml:trace contextRef="#ctx0" brushRef="#br0">367 48 7178,'-22'-47'2167,"18"47"-1534,0 10-369,0 19-149,3-22-4,-5 59 210,4-43-216,0 0-1,-1 0 1,-1 0-1,-2-1 1,0 0 0,-12 29-1,1-13 19,11-23-86,0 0 1,-1 0-1,-1-1 1,0 0-1,-1 0 1,-1-1-1,0 0 1,-1-1-1,-15 15 1,-116 79 228,122-95-152,20-11-111,0 0 1,-1 0-1,1 0 0,0-1 1,0 1-1,-1 0 1,1 0-1,0 0 1,0-1-1,-1 1 1,1 0-1,0 0 0,0 0 1,0-1-1,-1 1 1,1 0-1,0 0 1,0-1-1,0 1 1,0 0-1,0-1 0,0 1 1,-1 0-1,1-1 1,0 1-1,0 0 1,0 0-1,0-1 1,0 1-1,0 0 0,0-1 1,0 1-1,0 0 1,1-1-1,-1 1 1,0-1-1,1-2 7,0-1-1,0 0 1,0 0 0,1 1 0,-1-1-1,1 1 1,0-1 0,4-5-1,14-16 1,1 0-1,2 2 0,35-31 0,-50 48-7,0 0-1,0 1 1,0-1-1,1 2 1,0-1-1,0 1 1,0 0-1,0 1 1,1 0-1,-1 1 1,1 0 0,0 0-1,0 1 1,-1 0-1,19 1 1,-27 0-2,1 1 1,0-1 0,-1 1-1,1 0 1,-1-1 0,1 1-1,-1 0 1,0 0 0,1 0-1,-1 0 1,0 0 0,0 0-1,1 1 1,-1-1 0,0 0-1,0 0 1,0 1 0,0-1-1,-1 1 1,1-1-1,0 1 1,-1-1 0,1 1-1,-1-1 1,1 1 0,-1 0-1,0-1 1,0 1 0,1 3-1,-1 64 36,-2-38-23,-1 16 47,-1-1 0,-3 0-1,-2 0 1,-1-1 0,-23 59 0,-23 106 210,55-208-267,0 1-1,1-1 0,-1 1 1,1-1-1,-1 1 0,1-1 1,0 1-1,0 0 0,0-1 1,0 1-1,1-1 0,-1 1 1,2 3-1,-1-6-16,0 0 0,0-1 0,0 1 0,0 0 0,-1-1 0,1 1 0,0-1 0,0 0 0,0 1 0,0-1 0,-1 0-1,1 1 1,0-1 0,-1 0 0,1 0 0,0 1 0,-1-1 0,1 0 0,-1 0 0,0 0 0,1-2 0,37-73-973,-24 25 649</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46.797"/>
    </inkml:context>
    <inkml:brush xml:id="br0">
      <inkml:brushProperty name="width" value="0.1" units="cm"/>
      <inkml:brushProperty name="height" value="0.1" units="cm"/>
      <inkml:brushProperty name="color" value="#F6630D"/>
    </inkml:brush>
  </inkml:definitions>
  <inkml:trace contextRef="#ctx0" brushRef="#br0">0 25 7338,'0'-3'2848,"3"3"-1832,5-4-423,4 6-521,11 3 8,39 13-32,-36-12-16,3-2 8,-2-4-16,-1-3-152,-5-6-137,-3-6-471,-6-11 440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18.257"/>
    </inkml:context>
    <inkml:brush xml:id="br0">
      <inkml:brushProperty name="width" value="0.05" units="cm"/>
      <inkml:brushProperty name="height" value="0.05" units="cm"/>
      <inkml:brushProperty name="color" value="#E71224"/>
    </inkml:brush>
  </inkml:definitions>
  <inkml:trace contextRef="#ctx0" brushRef="#br0">40 0 9842,'0'6'264,"0"1"-8,-1 6 256,-3 1-88,2 0-40,-2 1-119,0 3-81,1-1-88,-1 2-64,-1-3-24,1-2-56,1-3-160,0-2-177,0-5 233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5.529"/>
    </inkml:context>
    <inkml:brush xml:id="br0">
      <inkml:brushProperty name="width" value="0.05" units="cm"/>
      <inkml:brushProperty name="height" value="0.05" units="cm"/>
      <inkml:brushProperty name="color" value="#E71224"/>
    </inkml:brush>
  </inkml:definitions>
  <inkml:trace contextRef="#ctx0" brushRef="#br0">0 65 8882,'5'-7'298,"1"1"-1,0 0 1,0 0 0,1 0 0,0 1-1,0 0 1,0 0 0,0 1 0,1-1 0,14-4-1,-22 9-288,1 0 0,-1 1 0,1-1-1,-1 0 1,1 1 0,-1-1 0,1 0 0,-1 1-1,1-1 1,-1 1 0,0-1 0,1 1-1,-1-1 1,0 1 0,0-1 0,1 1 0,-1 0-1,0-1 1,0 1 0,0-1 0,1 1 0,-1 0-1,0-1 1,0 1 0,0-1 0,0 1-1,0 0 1,0-1 0,-1 1 0,1-1 0,0 2-1,0 24 172,0-25-165,-2 116 345,-3 78-234,3-184-158,-2-8-903,3-9 706</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49.655"/>
    </inkml:context>
    <inkml:brush xml:id="br0">
      <inkml:brushProperty name="width" value="0.05" units="cm"/>
      <inkml:brushProperty name="height" value="0.05" units="cm"/>
      <inkml:brushProperty name="color" value="#E71224"/>
    </inkml:brush>
  </inkml:definitions>
  <inkml:trace contextRef="#ctx0" brushRef="#br0">1 36 7706,'4'-4'354,"0"0"0,1 1 0,0-1 0,0 1 0,0 0 0,0 0 0,0 1 0,10-4 0,-14 6-355,1-1 0,-1 1 0,0-1 1,0 1-1,1 0 0,-1-1 0,0 1 0,0 0 0,1 0 0,-1 0 0,0 0 0,1 0 0,-1 0 0,0 0 1,1 1-1,-1-1 0,0 0 0,0 1 0,1-1 0,-1 1 0,0-1 0,0 1 0,0 0 0,0-1 0,0 1 0,1 0 1,-2 0-1,1 0 0,0 0 0,0 0 0,0 0 0,0 0 0,0 0 0,-1 0 0,1 0 0,-1 0 0,1 1 1,-1-1-1,1 0 0,-1 0 0,1 1 0,-1 1 0,2 16 111,0 1 0,-2-1 0,0 1 0,-4 21 1,2-18-55,1 1 1,2 34-1,-1-50-48,0 1-1,0 0 0,-1 0 1,-3 17-1,0-2-112,4-24 100,0 0 25,0 0 0,0 1-1,0-1 1,0 0 0,0 0 0,0 0 0,0 0-1,0 0 1,0 0 0,0 1 0,0-1-1,0 0 1,0 0 0,0 0 0,0 0 0,0 0-1,0 0 1,0 1 0,0-1 0,0 0 0,0 0-1,0 0 1,0 0 0,0 0 0,0 0 0,-1 0-1,1 1 1,0-1 0,0 0 0,0 0-1,0 0 1,0 0 0,0 0 0,0 0 0,0 0-1,-1 0 1,1 0 0,0 0 0,0 0 0,0 0-1,0 1 1,0-1 0,0 0 0,-1 0 0,1 0-1,0 0 1,0 0 0,0 0 0,0 0-1,0 0 1,0 0 0,-1 0 0,1 0 0,0-1-1,0 1 1,0 0 0,0 0 0,0 0 0,0 0-1,0 0 1,-1 0 0,1 0 0,-4-5 548</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47.144"/>
    </inkml:context>
    <inkml:brush xml:id="br0">
      <inkml:brushProperty name="width" value="0.1" units="cm"/>
      <inkml:brushProperty name="height" value="0.1" units="cm"/>
      <inkml:brushProperty name="color" value="#F6630D"/>
    </inkml:brush>
  </inkml:definitions>
  <inkml:trace contextRef="#ctx0" brushRef="#br0">67 143 6993,'-5'-3'168,"3"2"7,-1-1 0,0 1 0,1-1 0,-1 1 1,0 0-1,0 0 0,0 0 0,0 0 0,0 1 1,0-1-1,-4 1 0,6 1-122,0 0 0,-1 0 0,1 0 0,0 0 0,0 0-1,0 0 1,0 0 0,0 1 0,0-1 0,0 1 0,0-1 0,0 0 0,1 1 0,-1-1 0,1 1 0,-1 0 0,1-1-1,0 1 1,-1-1 0,1 1 0,0 0 0,0-1 0,0 4 0,-3 19 200,1 1 1,1 0-1,0-1 0,2 1 1,9 49-1,1-27-100,2-1-1,22 50 1,14 42 16,31 74-20,-65-177-123,2-1-1,1-1 0,43 57 1,-25-49-17,-21-29-8,-13-14-1,-5-7 0,1 2-14,0 0 0,0 0 0,1-1 0,0 1-1,0-1 1,1 1 0,0-9 0,0-16-130,-20-109-375,3 52 341</inkml:trace>
  <inkml:trace contextRef="#ctx0" brushRef="#br0" timeOffset="1">217 0 8538,'3'2'3008,"0"10"-2543,13 20-305,-10 2-8,4 10-40,9 11-16,-4-8-208,7 0-240,16 1 240</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47.480"/>
    </inkml:context>
    <inkml:brush xml:id="br0">
      <inkml:brushProperty name="width" value="0.1" units="cm"/>
      <inkml:brushProperty name="height" value="0.1" units="cm"/>
      <inkml:brushProperty name="color" value="#F6630D"/>
    </inkml:brush>
  </inkml:definitions>
  <inkml:trace contextRef="#ctx0" brushRef="#br0">23 0 7570,'-1'0'3096,"-4"9"-1399,1 8-1617,-7 47-32,11-37-176,0 3-136,0 7 200,-1-7-88</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47.846"/>
    </inkml:context>
    <inkml:brush xml:id="br0">
      <inkml:brushProperty name="width" value="0.1" units="cm"/>
      <inkml:brushProperty name="height" value="0.1" units="cm"/>
      <inkml:brushProperty name="color" value="#F6630D"/>
    </inkml:brush>
  </inkml:definitions>
  <inkml:trace contextRef="#ctx0" brushRef="#br0">3 13 8594,'0'0'45,"0"0"1,0 0 0,0 0-1,0 0 1,-1 0 0,1 0-1,0 0 1,0 0 0,0 0-1,0 0 1,0 0 0,0 0-1,-1 0 1,1 1 0,0-1 91,0 0-92,0 0 1,0 0 0,0 0-1,0 0 1,-1 0-1,1 1 1,0-1 0,0 0-1,0 0 1,0 0 0,0 0-1,0 0 1,0 1 0,0-1-1,0 0 1,0 0 0,0 0-1,0 0 1,0 0 0,0 1-1,0-1 1,0 0 0,0 0-1,0 0 1,0 0 0,0 0-1,0 0 1,0 1-1,1-1 1,-1 0 0,0 0 228,0 1-229,0-1 1,0 0 0,1 0-1,-1 0 1,0 0 0,14 3 422,17-3-677,28-9 232,33-3 23,-86 11-43,1 1 1,0 1-1,-1-1 0,1 1 0,-1 0 1,1 1-1,-1 0 0,0 0 1,1 0-1,-1 0 0,8 6 1,-12-6 1,0 0 0,0 0 0,0 0 0,-1 1 0,1-1 1,0 1-1,-1-1 0,0 1 0,1 0 0,-1-1 1,0 1-1,-1 0 0,1 0 0,0 0 0,-1 0 0,0 0 1,1 0-1,-1 0 0,0 0 0,-1 0 0,1 0 1,0-1-1,-2 5 0,-17 73 334,16-72-273,-9 24 138,10-28-179,0 0-1,0 0 0,0 0 0,1 0 1,-1 0-1,1 0 0,0 0 0,0 0 1,1 0-1,-1 1 0,1-1 1,0 0-1,0 1 0,0-1 0,0 0 1,1 0-1,0 1 0,0-1 0,0 0 1,0 0-1,1 0 0,0 0 1,2 4-1,-1-3-14,0-1 0,1 1 0,-1-1 0,1 0 1,0-1-1,0 1 0,5 3 0,-7-6-6,-1 0-1,0-1 1,0 1-1,0 0 1,1-1 0,-1 1-1,0-1 1,1 1-1,-1-1 1,0 1-1,1-1 1,-1 0 0,1 0-1,-1 0 1,0 0-1,1 0 1,-1 0-1,1 0 1,-1 0 0,0-1-1,1 1 1,-1 0-1,0-1 1,1 1-1,-1-1 1,0 0 0,0 1-1,1-1 1,-1 0-1,2-1 1,7-8-13,-1-1 0,-1 0 0,1 0 0,-2 0 0,8-15 0,7-10-151,-7 10-253,18-42-1,-2 2-546,-7 9 516</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48.331"/>
    </inkml:context>
    <inkml:brush xml:id="br0">
      <inkml:brushProperty name="width" value="0.1" units="cm"/>
      <inkml:brushProperty name="height" value="0.1" units="cm"/>
      <inkml:brushProperty name="color" value="#F6630D"/>
    </inkml:brush>
  </inkml:definitions>
  <inkml:trace contextRef="#ctx0" brushRef="#br0">102 0 6601,'1'9'4453,"6"18"-4967,-4-20 875,-1 0-358,0-3 2,-1-1 0,0 1 0,1 0 0,-1 0-1,-1 0 1,1 1 0,-1-1 0,1 0 0,-1 0-1,0 0 1,-1 0 0,1 0 0,-1 0 0,1 0-1,-1 0 1,-1 0 0,1 0 0,-2 4 0,-24 37 4,10-17 185,1 0-1,1 1 0,-11 34 1,25-59-147,-10 38 265,11-42-310,-1 1 1,1-1 0,0 1 0,0 0-1,0-1 1,0 1 0,0-1 0,0 1-1,0-1 1,0 1 0,0 0 0,0-1-1,0 1 1,0-1 0,1 1 0,-1-1-1,0 1 1,0-1 0,0 1 0,1-1-1,-1 1 1,0-1 0,1 1-1,-1-1 1,0 1 0,1-1 0,-1 1-1,1-1 1,-1 0 0,1 1 0,-1-1-1,1 0 1,-1 0 0,1 1 0,-1-1-1,1 0 1,-1 0 0,1 0 0,-1 1-1,1-1 1,-1 0 0,1 0 0,0 0-1,-1 0 1,1 0 0,-1 0 0,1 0-1,-1 0 1,1 0 0,0-1 0,-1 1-1,1 0 1,-1 0 0,1 0 0,-1-1-1,1 1 1,-1 0 0,1-1 0,-1 1-1,1 0 1,-1-1 0,0 1 0,1-1-1,7-3 12,0 0 0,0 1 0,0 0-1,0 0 1,17-3 0,-22 5-3,2 38 29,-2 27 187,-7 99 0,5-116-212,0-30-275,0-31-493,-1-5 396</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48.799"/>
    </inkml:context>
    <inkml:brush xml:id="br0">
      <inkml:brushProperty name="width" value="0.1" units="cm"/>
      <inkml:brushProperty name="height" value="0.1" units="cm"/>
      <inkml:brushProperty name="color" value="#F6630D"/>
    </inkml:brush>
  </inkml:definitions>
  <inkml:trace contextRef="#ctx0" brushRef="#br0">40 81 6865,'33'-28'2734,"-28"24"-2743,1 0 1,-1-1-1,0 1 0,0-1 1,6-8-1,-10 12 35,0 0-1,-1 0 1,1-1-1,0 1 1,0 0-1,0 0 1,0 0-1,0 0 1,0 0-1,0 1 1,0-1-1,0 0 1,0 0-1,1 1 1,-1-1-1,0 1 1,0-1-1,1 1 1,-1-1-1,0 1 1,1 0-1,-1 0 0,1-1 1,-1 1-1,0 0 1,1 0-1,-1 1 1,0-1-1,1 0 1,2 1-1,-3 0 16,1 0 0,0 0 0,-1 1 0,1-1 0,-1 0 0,1 1 0,-1-1 0,0 1-1,0 0 1,0-1 0,0 1 0,0 0 0,0 0 0,0-1 0,0 1 0,-1 0 0,1 0-1,-1 0 1,1 0 0,-1 0 0,0 3 0,6 254 616,-8-169-560,13 106 0,-1-117-3,11 125 249,-17-151-181,2-1 0,13 52 0,-7-45 26,-10-42-130,-2-1 1,0 1 0,0-1-1,-2 1 1,0-1 0,-1 0-1,0 0 1,-10 26 0,-6 39 50,7-37-41,11-43-65,1-1-1,-1 1 0,1-1 0,-1 1 0,1 0 0,-1-1 1,1 1-1,-1-1 0,0 1 0,1-1 0,-1 0 0,0 1 1,1-1-1,-1 0 0,0 1 0,1-1 0,-1 0 0,0 0 1,0 1-1,1-1 0,-1 0 0,0 0 0,0 0 0,1 0 1,-1 0-1,0 0 0,0 0 0,1-1 0,-1 1 0,0 0 1,0 0-1,1-1 0,-1 1 0,0 0 0,0-1 0,1 1 1,-1 0-1,1-1 0,-1 1 0,0-1 0,1 1 0,-1-1 1,1 1-1,-1-1 0,1 0 0,-1 1 0,1-1 0,0 0 1,-1 1-1,1-2 0,-21-22-106,2-2 1,1 0-1,-22-44 0,-3-4-607,11 28 409</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49.127"/>
    </inkml:context>
    <inkml:brush xml:id="br0">
      <inkml:brushProperty name="width" value="0.1" units="cm"/>
      <inkml:brushProperty name="height" value="0.1" units="cm"/>
      <inkml:brushProperty name="color" value="#F6630D"/>
    </inkml:brush>
  </inkml:definitions>
  <inkml:trace contextRef="#ctx0" brushRef="#br0">1 42 8618,'18'-38'2928,"-6"35"-2816,6 6-55,-1 0-17,-1 0-8,1 1-72,0-4-145,-2 0-1775,-3-3 1392</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49.460"/>
    </inkml:context>
    <inkml:brush xml:id="br0">
      <inkml:brushProperty name="width" value="0.1" units="cm"/>
      <inkml:brushProperty name="height" value="0.1" units="cm"/>
      <inkml:brushProperty name="color" value="#F6630D"/>
    </inkml:brush>
  </inkml:definitions>
  <inkml:trace contextRef="#ctx0" brushRef="#br0">273 1 8226,'-40'42'2824,"46"-28"-2688,1-11-48,5 4-32,3 2-32,4-9 8,2 9-40,3-9-320,-6-4-1544,-1 1 1320</inkml:trace>
  <inkml:trace contextRef="#ctx0" brushRef="#br0" timeOffset="1">66 386 9378,'-29'15'3369,"3"-8"-2873,16 2-224,10-3-56,13-6-152,5-1-40,17-5-24,6-8 8,6-2 0,5-15 0,-5-7-168,1-1-200,-5 0-480,-2 10 480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49.797"/>
    </inkml:context>
    <inkml:brush xml:id="br0">
      <inkml:brushProperty name="width" value="0.1" units="cm"/>
      <inkml:brushProperty name="height" value="0.1" units="cm"/>
      <inkml:brushProperty name="color" value="#F6630D"/>
    </inkml:brush>
  </inkml:definitions>
  <inkml:trace contextRef="#ctx0" brushRef="#br0">273 0 7394,'0'0'2393,"-1"10"-876,-2 3-1336,0 0 1,-1-1 0,-1 0 0,0 0-1,0 0 1,-1 0 0,-11 14-1,-61 79 856,56-78-844,-101 115 226,123-142-431,0 0 1,0 0-1,0 0 0,0 0 1,0 0-1,0 0 1,0 0-1,1 0 0,-1 0 1,0 0-1,0 1 1,0-1-1,0 0 0,0 0 1,0 0-1,0 0 1,0 0-1,0 0 1,0 0-1,0 0 0,0 0 1,0 0-1,0 0 1,0 0-1,0 1 0,0-1 1,1 0-1,-1 0 1,0 0-1,0 0 0,0 0 1,0 0-1,0 0 1,0 0-1,0 0 1,0 1-1,-1-1 0,1 0 1,0 0-1,0 0 1,0 0-1,0 0 0,0 0 1,0 0-1,0 0 1,0 0-1,0 0 0,0 0 1,0 1-1,0-1 1,0 0-1,0 0 0,6-7-1536,-6 5 1092</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50.152"/>
    </inkml:context>
    <inkml:brush xml:id="br0">
      <inkml:brushProperty name="width" value="0.1" units="cm"/>
      <inkml:brushProperty name="height" value="0.1" units="cm"/>
      <inkml:brushProperty name="color" value="#F6630D"/>
    </inkml:brush>
  </inkml:definitions>
  <inkml:trace contextRef="#ctx0" brushRef="#br0">110 143 8554,'-35'-2'3072,"-39"1"-2471,74 7-449,8-5-56,4 3 0,23-4-24,-13-4-8,21 0-8,5-4 0,2-4-40,-1-4-24,-11-9-72,1 7-80,-4 1-176,0 7-112,-15-5-1009,-7-7 977</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50.497"/>
    </inkml:context>
    <inkml:brush xml:id="br0">
      <inkml:brushProperty name="width" value="0.1" units="cm"/>
      <inkml:brushProperty name="height" value="0.1" units="cm"/>
      <inkml:brushProperty name="color" value="#F6630D"/>
    </inkml:brush>
  </inkml:definitions>
  <inkml:trace contextRef="#ctx0" brushRef="#br0">170 0 5321,'10'25'3626,"8"20"-766,-7-15-2658,12 49 0,5 80 283,-7 2 0,1 218 1,-21-360-422,-2 58 248,1-72-258,-1 0 1,1 0-1,-1 1 1,0-1-1,0 0 1,-1 0-1,0 0 1,0 0-1,0-1 1,0 1-1,-4 4 0,4-7-8,1-1-1,-1 1 0,0-1 1,0 1-1,-1-1 0,1 0 1,0 0-1,0 0 0,0 0 1,-1 0-1,1-1 0,-1 1 1,1-1-1,0 1 0,-1-1 0,1 0 1,-1 0-1,1 0 0,-1 0 1,-3-1-1,1 0 45,0 0 0,0 0 1,0 0-1,0-1 0,0 0 0,1 0 0,-1 0 0,-8-5 1,-13-14-854,0-2 1,1 0 0,1-1-1,-33-45 1,35 37 101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50.010"/>
    </inkml:context>
    <inkml:brush xml:id="br0">
      <inkml:brushProperty name="width" value="0.05" units="cm"/>
      <inkml:brushProperty name="height" value="0.05" units="cm"/>
      <inkml:brushProperty name="color" value="#E71224"/>
    </inkml:brush>
  </inkml:definitions>
  <inkml:trace contextRef="#ctx0" brushRef="#br0">12 16 8282,'-11'-16'2840,"16"19"-2656,2 0-136,0 0-32,1 0-72,0-3-144,-1 0-336,-1 0 360</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50.831"/>
    </inkml:context>
    <inkml:brush xml:id="br0">
      <inkml:brushProperty name="width" value="0.1" units="cm"/>
      <inkml:brushProperty name="height" value="0.1" units="cm"/>
      <inkml:brushProperty name="color" value="#F6630D"/>
    </inkml:brush>
  </inkml:definitions>
  <inkml:trace contextRef="#ctx0" brushRef="#br0">0 76 8498,'3'-76'3088,"20"99"-2559,-14-8-177,17 0-88,-2-9-96,-7-4-72,7-2-40,-12 0-280,0 0-208,34-12 264</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51.381"/>
    </inkml:context>
    <inkml:brush xml:id="br0">
      <inkml:brushProperty name="width" value="0.1" units="cm"/>
      <inkml:brushProperty name="height" value="0.1" units="cm"/>
      <inkml:brushProperty name="color" value="#F6630D"/>
    </inkml:brush>
  </inkml:definitions>
  <inkml:trace contextRef="#ctx0" brushRef="#br0">126 75 6561,'16'-53'1330,"-11"35"-612,-4 15-153,-2 5 208,-7 22-309,-21 41 0,18-43-212,1 0 0,-7 24-1,6-8-19,3-14-108,1 0 1,2 0-1,0 1 1,-2 40-1,5-42-61,1-18-41,0 0 0,1 0-1,-1 0 1,1 0 0,1 0 0,-1 0 0,2 8 0,-2-13-20,0 1 1,1 0 0,-1-1-1,0 1 1,1-1 0,-1 1-1,0-1 1,1 1 0,-1-1-1,0 1 1,1-1 0,-1 0-1,1 1 1,-1-1 0,1 1-1,-1-1 1,1 0 0,0 0-1,-1 1 1,1-1 0,-1 0-1,1 0 1,-1 0 0,1 1-1,1-1 1,26-10 25,-20 4-23,1-1 0,-1 0 0,-1 0 0,14-16 1,-4 3 1,-7 11-4,-1-1 1,0 0-1,-1 0 0,-1-1 0,1 0 1,-2 0-1,1-1 0,8-23 0,-15 36 7,-1 9-8,1 0-1,-1-1 0,-1 1 0,1-1 1,-6 14-1,-47 77 13,33-64-17,-18 41 0,32-62 7,0-1 1,-19 26 0,17-29 25,2 0 0,0 1 0,0 0 0,-10 25 0,17-35-27,-1 0 1,0 0 0,1 0-1,-1 0 1,1 0-1,0 0 1,-1 0 0,1 0-1,0 0 1,1 1 0,-1-1-1,0 0 1,0 0-1,2 4 1,-1-5-1,-1 0 0,1 0 0,-1 0 1,1-1-1,0 1 0,-1 0 0,1 0 0,0-1 0,0 1 0,0 0 1,0-1-1,-1 1 0,1-1 0,0 1 0,0-1 0,0 1 0,0-1 1,0 0-1,0 1 0,0-1 0,2 0 0,1 0 9,0 0-1,-1 0 1,1 0-1,-1-1 1,1 0 0,0 0-1,-1 0 1,0 0-1,1 0 1,-1-1-1,0 1 1,1-1 0,-1 0-1,0 0 1,0 0-1,3-4 1,93-73 8,-77 62-172,-21 17 109,-1-1 0,1 1 1,-1-1-1,1 1 0,0-1 1,-1 1-1,1-1 1,-1 1-1,1-1 0,0 1 1,-1 0-1,1-1 0,0 1 1,-1 0-1,1 0 1,0 0-1,0 0 0,-1-1 1,1 1-1,0 0 0,-1 0 1,1 0-1,0 1 1,0-1-1,-1 0 0,1 0 1,0 0-1,0 0 0,-1 1 1,2 0-1,-2 3-712,-5 8 367</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51.732"/>
    </inkml:context>
    <inkml:brush xml:id="br0">
      <inkml:brushProperty name="width" value="0.1" units="cm"/>
      <inkml:brushProperty name="height" value="0.1" units="cm"/>
      <inkml:brushProperty name="color" value="#F6630D"/>
    </inkml:brush>
  </inkml:definitions>
  <inkml:trace contextRef="#ctx0" brushRef="#br0">51 64 7706,'-20'27'2928,"11"-4"-2216,-7-4-119,11-2-209,5-2-80,11-4-144,7-7-32,11 1-80,-2-8 0,-1-14-16,2-1-8,0-11-24,2-1-112,6 3-224,-4-8-184,0 9 312</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52.063"/>
    </inkml:context>
    <inkml:brush xml:id="br0">
      <inkml:brushProperty name="width" value="0.1" units="cm"/>
      <inkml:brushProperty name="height" value="0.1" units="cm"/>
      <inkml:brushProperty name="color" value="#F6630D"/>
    </inkml:brush>
  </inkml:definitions>
  <inkml:trace contextRef="#ctx0" brushRef="#br0">5 0 8098,'8'79'4354,"-4"-54"-4246,-1 0 0,-1 47 0,1 111 262,1-134-350,-3-1 1,-1 0 0,-10 66-1,8-101 31,-6 29-466,3-39 33,2-25-9,1-11 119</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52.413"/>
    </inkml:context>
    <inkml:brush xml:id="br0">
      <inkml:brushProperty name="width" value="0.1" units="cm"/>
      <inkml:brushProperty name="height" value="0.1" units="cm"/>
      <inkml:brushProperty name="color" value="#F6630D"/>
    </inkml:brush>
  </inkml:definitions>
  <inkml:trace contextRef="#ctx0" brushRef="#br0">1 100 8154,'0'-1'113,"0"-1"0,0 1 0,0 0 0,0 0 0,0 0 0,1 0 0,-1 0 0,0 0 0,1 0 1,-1 0-1,1-1 0,-1 1 0,1 1 0,0-1 0,-1 0 0,1 0 0,0 0 0,0 0 0,0 0 0,0 1 0,-1-1 0,1 0 1,0 1-1,0-1 0,0 1 0,0-1 0,0 1 0,1-1 0,0 1 0,43-15-355,-23 8 423,33-8-159,-46 13-16,0 0 0,-1 0 0,1-1-1,-1 0 1,1 0 0,14-9 0,-22 11-3,0 0 0,0 0 0,1 0 0,-1 0 0,0 1-1,0-1 1,1 0 0,-1 1 0,0-1 0,1 1 0,-1-1 0,0 1 0,1 0 0,-1 0 0,1-1 0,-1 1 0,1 0 0,-1 0 0,1 0 0,-1 1 0,0-1 0,1 0 0,-1 1 0,1-1-1,1 1 1,-2 1 7,1-1 0,-1 0 0,1 1-1,-1 0 1,0-1 0,0 1 0,0 0-1,0 0 1,0-1 0,0 1 0,0 0-1,-1 0 1,1 0 0,-1 0 0,1 4-1,1 10 73,-1 1-1,0 0 0,-4 24 0,3-29-43,-2 527 624,5-262-642,-2-259-137,-2-1-1,0 1 0,-7 32 1,4-43-197,-7-10 140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52.745"/>
    </inkml:context>
    <inkml:brush xml:id="br0">
      <inkml:brushProperty name="width" value="0.1" units="cm"/>
      <inkml:brushProperty name="height" value="0.1" units="cm"/>
      <inkml:brushProperty name="color" value="#F6630D"/>
    </inkml:brush>
  </inkml:definitions>
  <inkml:trace contextRef="#ctx0" brushRef="#br0">106 39 8890,'-106'-38'3033,"114"41"-2873,12 3-88,-1-1-16,22 4 0,-7-6-16,4 3 8,-2 0-48,-16-5-48,10 5-280,-10-4-361,2 4 433</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53.080"/>
    </inkml:context>
    <inkml:brush xml:id="br0">
      <inkml:brushProperty name="width" value="0.1" units="cm"/>
      <inkml:brushProperty name="height" value="0.1" units="cm"/>
      <inkml:brushProperty name="color" value="#F6630D"/>
    </inkml:brush>
  </inkml:definitions>
  <inkml:trace contextRef="#ctx0" brushRef="#br0">7 0 7610,'-6'8'2616,"25"-2"-2408,-6-5-48,21 2 64,-5-6-24,6 3-56,8 2-64,-18-1-120,1 1-152,-12-2 144</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53.426"/>
    </inkml:context>
    <inkml:brush xml:id="br0">
      <inkml:brushProperty name="width" value="0.1" units="cm"/>
      <inkml:brushProperty name="height" value="0.1" units="cm"/>
      <inkml:brushProperty name="color" value="#F6630D"/>
    </inkml:brush>
  </inkml:definitions>
  <inkml:trace contextRef="#ctx0" brushRef="#br0">1 177 8570,'70'-2'4045,"143"-10"-3773,-81-14-144,136-45 1,-258 68-143,0 0 0,1 0-1,-1-1 1,-1 0 0,1-1-1,-1 0 1,1-1 0,-2 0-1,1 0 1,10-10 0,-13 11-282,-9 15-738,2-9 715</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54.067"/>
    </inkml:context>
    <inkml:brush xml:id="br0">
      <inkml:brushProperty name="width" value="0.1" units="cm"/>
      <inkml:brushProperty name="height" value="0.1" units="cm"/>
      <inkml:brushProperty name="color" value="#F6630D"/>
    </inkml:brush>
  </inkml:definitions>
  <inkml:trace contextRef="#ctx0" brushRef="#br0">1 51 6905,'16'1'3890,"-2"0"-3620,1-1 0,0 0 1,-1-1-1,18-3 1,27-12 105,-25 7-189,-1 0 1,49-4-1,-66 13-119,0 1 0,1 0-1,29 7 1,-29-5 1,0 0 0,1-1 0,19-1 0,-15-1-9,20-3 68,57 6 0,-80-1-863,-20-2 509</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55.114"/>
    </inkml:context>
    <inkml:brush xml:id="br0">
      <inkml:brushProperty name="width" value="0.1" units="cm"/>
      <inkml:brushProperty name="height" value="0.1" units="cm"/>
      <inkml:brushProperty name="color" value="#F6630D"/>
    </inkml:brush>
  </inkml:definitions>
  <inkml:trace contextRef="#ctx0" brushRef="#br0">33 103 8218,'-31'-90'2527,"30"78"-1405,8 17-666,9 15-100,-8-5-274,-1 0 1,-1 1 0,-1 0-1,0 0 1,-1 0 0,-1 1 0,0-1-1,0 32 1,-3-46-166,0 1 1,1-1-1,-1 1 1,0-1-1,1 0 1,0 1-1,-1-1 1,1 0-1,0 0 1,0 1-1,0-1 1,0 0-1,1 0 1,2 4-1,0-6-219</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50.357"/>
    </inkml:context>
    <inkml:brush xml:id="br0">
      <inkml:brushProperty name="width" value="0.05" units="cm"/>
      <inkml:brushProperty name="height" value="0.05" units="cm"/>
      <inkml:brushProperty name="color" value="#E71224"/>
    </inkml:brush>
  </inkml:definitions>
  <inkml:trace contextRef="#ctx0" brushRef="#br0">1 2 8234,'-1'3'2800,"2"-1"-2600,2 0-96,1-3-40,5 1 32,0 0-24,3-1-16,0 0-56,-2-1-120,-2 0-488,-2 1 448</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55.445"/>
    </inkml:context>
    <inkml:brush xml:id="br0">
      <inkml:brushProperty name="width" value="0.1" units="cm"/>
      <inkml:brushProperty name="height" value="0.1" units="cm"/>
      <inkml:brushProperty name="color" value="#F6630D"/>
    </inkml:brush>
  </inkml:definitions>
  <inkml:trace contextRef="#ctx0" brushRef="#br0">1 64 8258,'77'-64'2880,"-72"75"-2608,2 2-120,8 4-24,-9 9-23,7-14-57,9 0 0,-4-1-56,-5-4-64,-4 1-177,-2 0-207,-10-4 288</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55.794"/>
    </inkml:context>
    <inkml:brush xml:id="br0">
      <inkml:brushProperty name="width" value="0.1" units="cm"/>
      <inkml:brushProperty name="height" value="0.1" units="cm"/>
      <inkml:brushProperty name="color" value="#F6630D"/>
    </inkml:brush>
  </inkml:definitions>
  <inkml:trace contextRef="#ctx0" brushRef="#br0">22 76 6481,'88'-75'2449,"-85"79"-1945,0 7 0,1 2 32,-4-1-112,-1-1-32,4 10-104,-8-1-55,1 4-105,-2 8-40,-14-11-48,14 2 0,-9 3-120,0-2-120,-4 5 384,-12-6-216</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56.130"/>
    </inkml:context>
    <inkml:brush xml:id="br0">
      <inkml:brushProperty name="width" value="0.1" units="cm"/>
      <inkml:brushProperty name="height" value="0.1" units="cm"/>
      <inkml:brushProperty name="color" value="#F6630D"/>
    </inkml:brush>
  </inkml:definitions>
  <inkml:trace contextRef="#ctx0" brushRef="#br0">7 2 7706,'-2'5'2824,"-1"-11"-2344,3 9 673,-1-3-833,1 28-48,6 32-96,0-27-40,1 2-72,-1-8-16,-4-1-16,2-2 0,-1-4-48,2-2-112,1-7-400,-4-4 3112,2-11-2064</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56.480"/>
    </inkml:context>
    <inkml:brush xml:id="br0">
      <inkml:brushProperty name="width" value="0.1" units="cm"/>
      <inkml:brushProperty name="height" value="0.1" units="cm"/>
      <inkml:brushProperty name="color" value="#F6630D"/>
    </inkml:brush>
  </inkml:definitions>
  <inkml:trace contextRef="#ctx0" brushRef="#br0">0 97 7818,'19'-18'3009,"23"-4"-2808,-26 14 132,-5 3-244,-1 0 1,1 2-1,0-1 0,0 1 0,0 1 1,1 0-1,12-1 0,85 3 354,-27 0-177,-52-1-161,-21 2-42,0-1 0,0-1 1,1 1-1,-1-2 0,0 1 0,0-1 0,0 0 0,0-1 0,17-7 0,-22 12 279,-6 11-237,-10 26-86,11-35 1,-10 28-31,-1 0 0,-24 44 0,31-66-110,-2 1 1,1-1-1,-1 0 0,0 0 0,-1 0 1,-1-1-1,1-1 0,-1 1 0,-1-1 1,1-1-1,-17 10 0,-18-1-184</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56.947"/>
    </inkml:context>
    <inkml:brush xml:id="br0">
      <inkml:brushProperty name="width" value="0.1" units="cm"/>
      <inkml:brushProperty name="height" value="0.1" units="cm"/>
      <inkml:brushProperty name="color" value="#F6630D"/>
    </inkml:brush>
  </inkml:definitions>
  <inkml:trace contextRef="#ctx0" brushRef="#br0">79 24 8674,'-59'-19'2622,"125"15"-548,-52 6-2054,0 0 0,0 1 1,0 1-1,-1 0 1,1 1-1,-1 1 1,0 0-1,23 14 1,-35-19-23,-1-1 1,0 0-1,0 0 1,1 0-1,-1 0 1,0 0-1,0 0 1,0 0-1,1 0 1,-1 1-1,0-1 1,0 0-1,0 0 1,1 0-1,-1 0 1,0 1-1,0-1 1,0 0-1,0 0 1,0 0-1,1 1 1,-1-1-1,0 0 1,0 0 0,0 1-1,0-1 1,0 0-1,0 0 1,0 1-1,0-1 1,0 0-1,0 0 1,0 1-1,0-1 1,0 0-1,0 0 1,0 1-1,0-1 1,0 0-1,0 0 1,-1 0-1,1 1 1,0-1-1,0 0 1,0 0-1,0 0 1,0 1-1,-1-1 1,1 0-1,0 0 1,0 0 0,0 0-1,0 1 1,-1-1-1,1 0 1,0 0-1,0 0 1,-1 0-1,1 0 1,0 0-1,0 0 1,0 0-1,-1 1 1,1-1-1,0 0 1,0 0-1,-1 0 1,-27 8-44,4-2 40,19-2 5,1 0 1,-1 0 0,1 0-1,-1 0 1,1 0-1,0 1 1,1 0 0,-1 0-1,-3 7 1,3-5-4,0-1-1,-1 1 1,0-1 0,0 0 0,-11 9 0,10-10 0,-3 1 2,1 0 0,1 1 1,-1-1-1,-6 10 0,13-15 2,0 0 0,0 0-1,0 0 1,0 0 0,0 0 0,0 0-1,1 1 1,-1-1 0,0 0 0,1 0-1,-1 1 1,1-1 0,0 0 0,-1 1-1,1-1 1,0 1 0,0-1 0,0 0-1,0 1 1,0-1 0,0 1 0,0-1-1,0 0 1,1 1 0,-1-1 0,0 1-1,1-1 1,-1 0 0,1 0-1,0 1 1,-1-1 0,1 0 0,0 0-1,0 0 1,0 0 0,0 0 0,0 0-1,1 2 1,0-3 1,-1 1 0,1 0 0,0 0-1,0 0 1,0-1 0,-1 1 0,1-1 0,0 1-1,0-1 1,0 0 0,0 0 0,0 0-1,0 0 1,0 0 0,0 0 0,0-1 0,3 0-1,38-13 17,-39 13-14,11-5 14,86-27 82,-91 30-91,1 1-1,-1 0 1,0 1-1,1 0 1,-1 0-1,1 1 0,-1 1 1,12 1-1,-19-1-7,0 1-1,-1-1 0,1 0 1,0 1-1,-1 0 0,1 0 1,-1-1-1,1 1 1,-1 1-1,0-1 0,0 0 1,0 0-1,0 1 0,0-1 1,0 1-1,-1 0 0,0-1 1,1 1-1,-1 0 1,0 0-1,0 0 0,0 0 1,-1 0-1,1 0 0,-1 0 1,0 0-1,1 4 0,0 9 9,-1 0 0,0 0 0,-3 26 0,-5 5 87,-3 1 1,-1-2-1,-2 1 1,-21 44-1,33-87-43,0 0-1,0-1 0,0 1 0,-1-1 1,1 0-1,-1 1 0,0-1 0,0 0 1,0 0-1,0-1 0,-1 1 1,1-1-1,-1 0 0,0 0 0,1 0 1,-1 0-1,0 0 0,0-1 0,0 0 1,0 0-1,-1 0 0,1 0 0,0-1 1,0 0-1,0 1 0,-1-1 1,1-1-1,0 1 0,0-1 0,0 0 1,-1 0-1,1 0 0,0 0 0,0-1 1,1 1-1,-1-1 0,0 0 0,0 0 1,1-1-1,-1 1 0,-3-4 1,-32-31-20,17 16-1603,0-1 1,-36-46-1,40 36 664</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6:57.312"/>
    </inkml:context>
    <inkml:brush xml:id="br0">
      <inkml:brushProperty name="width" value="0.1" units="cm"/>
      <inkml:brushProperty name="height" value="0.1" units="cm"/>
      <inkml:brushProperty name="color" value="#F6630D"/>
    </inkml:brush>
  </inkml:definitions>
  <inkml:trace contextRef="#ctx0" brushRef="#br0">27 251 9050,'-25'-7'3870,"25"7"-3851,0 0-1,0-1 1,0 1 0,0 0 0,-1 0-1,1 0 1,0 0 0,0 0 0,0 0 0,0 0-1,0-1 1,0 1 0,0 0 0,0 0 0,0 0-1,-1 0 1,1 0 0,0-1 0,0 1 0,0 0-1,0 0 1,0 0 0,0 0 0,0 0-1,0-1 1,0 1 0,0 0 0,0 0 0,0 0-1,0 0 1,0-1 0,0 1 0,1 0 0,-1 0-1,0 0 1,0 0 0,0 0 0,0-1 0,0 1-1,0 0 1,0 0 0,0 0 0,0 0-1,1 0 1,-1 0 0,0 0 0,0 0 0,0-1-1,0 1 1,0 0 0,1 0 0,-1 0 0,24-7 212,188-26 444,47 1-308,-213 28-336,99-13 13,-125 14-38,-1-2 0,1 0 0,-1-1 0,0-1-1,19-10 1,1-1 7,-32 16-7,0 0 1,-1-1-1,1-1 1,-1 1-1,1-1 0,-1 0 1,0 0-1,0-1 1,-1 1-1,0-1 0,1-1 1,6-9-1,-2 6 30,0 1 71,-10 8-135,0 0 0,0-1 1,0 1-1,0 0 0,0 0 0,0 0 0,0 0 0,0 0 0,0 0 0,0-1 0,0 1 1,0 0-1,0 0 0,0 0 0,0 0 0,0 0 0,0 0 0,0-1 0,0 1 0,0 0 1,0 0-1,0 0 0,0 0 0,0 0 0,0 0 0,0-1 0,0 1 0,-1 0 0,1 0 1,0 0-1,0 0 0,0 0 0,0 0 0,0 0 0,0 0 0,0 0 0,0 0 1,-1-1-1,1 1 0,0 0 0,0 0 0,0 0 0,0 0 0,0 0 0,0 0 0,-1 0 1,1 0-1,0 0 0,0 0 0,0 0 0,0 0 0,0 0 0,-1 0 0,1 0 0,0 0 1,0 0-1,0 1 0,0-1 0,0 0 0,0 0 0,-1 0 0,1 0 0,0 0 0,0 0 1,-1 0-352</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11.595"/>
    </inkml:context>
    <inkml:brush xml:id="br0">
      <inkml:brushProperty name="width" value="0.1" units="cm"/>
      <inkml:brushProperty name="height" value="0.1" units="cm"/>
      <inkml:brushProperty name="color" value="#F6630D"/>
    </inkml:brush>
  </inkml:definitions>
  <inkml:trace contextRef="#ctx0" brushRef="#br0">128 2 3409,'6'-2'7985,"-6"2"-7861,-12 41 52,10-37-158,0 1 0,0 0 0,1 0 1,0 0-1,0 0 0,0 0 0,0 0 0,1 9 0,-2-4 29,0 0 0,-1 0 0,-1 0 0,1-1 0,-1 1 0,-1-1 1,0 0-1,0 0 0,-1-1 0,-6 9 0,2-3 46,1 1 1,-13 27 0,17-28-57,1 0 0,1 0 0,1 0 0,0 1 0,0-1-1,1 1 1,2 19 0,16 104 75,-16-134-117,2 18 27,2 0 1,9 30-1,-12-46-59,0-1 0,1 1 0,-1-1 0,1 0 0,0 0 0,1 0 0,-1 0 0,1 0 0,0-1 0,0 1 0,0-1 0,1 0 1,-1 0-1,9 5 0,18 1-147</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12.066"/>
    </inkml:context>
    <inkml:brush xml:id="br0">
      <inkml:brushProperty name="width" value="0.1" units="cm"/>
      <inkml:brushProperty name="height" value="0.1" units="cm"/>
      <inkml:brushProperty name="color" value="#F6630D"/>
    </inkml:brush>
  </inkml:definitions>
  <inkml:trace contextRef="#ctx0" brushRef="#br0">0 91 7530,'34'-80'2315,"-25"69"-1125,-2 20-405,-2 21-334,-5-29-481,5 93 594,-8 120 0,0 28-327,3-229-242,4 22-65,-4-35 58,0 1-1,0-1 1,0 0-1,0 0 1,0 0-1,0 0 1,0 0 0,0 1-1,0-1 1,0 0-1,0 0 1,0 0-1,0 0 1,0 0-1,0 0 1,0 0 0,0 1-1,0-1 1,0 0-1,1 0 1,-1 0-1,0 0 1,0 0-1,0 0 1,0 0 0,0 0-1,0 0 1,0 0-1,1 0 1,-1 0-1,0 0 1,0 1-1,0-1 1,0 0-1,0 0 1,0 0 0,1 0-1,-1 0 1,0 0-1,0 0 1,0 0-1,0-1 1,0 1-1,1 0 1,-1 0 0,0 0-1,0 0 1,0 0-1,0 0 1,0 0-1,0 0 1,0 0-1,1 0 1,-1 0 0,0 0-1,0-1 1,10-17-1614,-1-5 776</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12.552"/>
    </inkml:context>
    <inkml:brush xml:id="br0">
      <inkml:brushProperty name="width" value="0.1" units="cm"/>
      <inkml:brushProperty name="height" value="0.1" units="cm"/>
      <inkml:brushProperty name="color" value="#F6630D"/>
    </inkml:brush>
  </inkml:definitions>
  <inkml:trace contextRef="#ctx0" brushRef="#br0">0 248 8194,'38'-73'2471,"-36"68"-2413,1 1 0,1 0 1,-1 0-1,0 0 0,1 1 1,0-1-1,0 1 0,0-1 0,0 1 1,1 1-1,-1-1 0,1 1 0,0-1 1,-1 1-1,8-1 0,22-14 6,-26 12-8,-1-1 0,0-1 1,0 1-1,0-1 0,0 0 0,-1-1 0,-1 1 0,1-1 0,-1 0 0,6-13 1,-11 20-48,1 0 1,-1 0 0,1 0-1,-1 1 1,1-1 0,-1 0-1,1 0 1,0 1 0,-1-1-1,1 0 1,0 1 0,0-1-1,-1 1 1,1-1 0,0 1-1,0-1 1,0 1 0,0-1-1,0 1 1,0 0 0,0-1-1,0 1 1,0 0 0,0 0-1,0 0 1,0 0 0,0 0-1,0 0 1,0 0 0,0 0-1,0 0 1,0 1 0,-1-1-1,1 0 1,2 1 0,-1 0 0,0 0 1,0 0-1,0 0 1,0 0-1,-1 0 1,1 0-1,0 1 1,-1-1-1,1 1 1,0-1-1,-1 1 1,0 0-1,1-1 1,-1 1-1,0 0 1,0 0 0,1 2-1,4 17 90,-1 0 0,4 31 0,-9-47-88,62 343 309,-14-86-307,-20-114 21,14 108 37,-38-218-65,-1 1 0,-3-1 0,-1 0-1,-9 60 1,10-95 4,-1 0 0,1 0 0,-1 0-1,0 0 1,1 0 0,-1 0 0,-1 0 0,1-1 0,0 1-1,-1 0 1,1-1 0,-1 1 0,0-1 0,0 0-1,-3 3 1,5-4-4,-1-1-1,0 0 1,1 1-1,-1-1 1,1 0-1,-1 0 1,0 0-1,0 0 1,1 1-1,-1-1 1,0 0 0,1 0-1,-1 0 1,0-1-1,1 1 1,-1 0-1,0 0 1,1 0-1,-1 0 1,0-1-1,1 1 1,-1 0-1,0-1 1,-19-20 75,-61-123-111,51 87 35,-38-55 0,19 49 2305,4 2-1145</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12.903"/>
    </inkml:context>
    <inkml:brush xml:id="br0">
      <inkml:brushProperty name="width" value="0.1" units="cm"/>
      <inkml:brushProperty name="height" value="0.1" units="cm"/>
      <inkml:brushProperty name="color" value="#F6630D"/>
    </inkml:brush>
  </inkml:definitions>
  <inkml:trace contextRef="#ctx0" brushRef="#br0">0 85 9282,'62'-54'3113,"-43"43"-3025,6 3-32,0 2-24,10 5-8,-1-2 0,-3 3-24,-4 0-312,-12-2-313,3 4 377</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50.741"/>
    </inkml:context>
    <inkml:brush xml:id="br0">
      <inkml:brushProperty name="width" value="0.05" units="cm"/>
      <inkml:brushProperty name="height" value="0.05" units="cm"/>
      <inkml:brushProperty name="color" value="#E71224"/>
    </inkml:brush>
  </inkml:definitions>
  <inkml:trace contextRef="#ctx0" brushRef="#br0">17 0 8442,'-1'1'117,"0"-1"0,0 0 0,1 0 0,-1 0 0,0 1 0,0-1 1,1 0-1,-1 1 0,0-1 0,0 1 0,1-1 0,-1 1 0,0-1 0,1 1 0,-1-1 1,1 1-1,-1 0 0,1-1 0,-1 1 0,1 0 0,0-1 0,-1 1 0,1 0 0,0 0 1,-1-1-1,1 1 0,0 0 0,0 0 0,0 0 0,-1-1 0,1 1 0,0 1 0,2-1-61,-1 0-1,1 0 1,-1 0-1,1-1 1,-1 1-1,1 0 0,-1-1 1,1 1-1,-1-1 1,1 1-1,0-1 1,-1 0-1,1 0 0,2 0 1,67-1-186,-14-10 163,-40 7-42,0 0 0,0 2 0,0 0 0,20 0 0,-55 7-2734,8-7 1908</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13.225"/>
    </inkml:context>
    <inkml:brush xml:id="br0">
      <inkml:brushProperty name="width" value="0.1" units="cm"/>
      <inkml:brushProperty name="height" value="0.1" units="cm"/>
      <inkml:brushProperty name="color" value="#F6630D"/>
    </inkml:brush>
  </inkml:definitions>
  <inkml:trace contextRef="#ctx0" brushRef="#br0">0 649 6897,'5'34'3089,"-8"-13"-832,29 9-2145,-7-9-48,6-16-16,11-2-16,-3-20-16,5-8-56,-6-12-352,-6-10 280</inkml:trace>
  <inkml:trace contextRef="#ctx0" brushRef="#br0" timeOffset="1">431 99 7474,'29'-99'4985,"-29"121"-4617,1 10-88,-1-8-8,-3 17-40,-6-9 32,-1-1-120,-6 4-56,3-3-40,5-2-56,4-1-288,4-6-232,0-14 296</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13.561"/>
    </inkml:context>
    <inkml:brush xml:id="br0">
      <inkml:brushProperty name="width" value="0.1" units="cm"/>
      <inkml:brushProperty name="height" value="0.1" units="cm"/>
      <inkml:brushProperty name="color" value="#F6630D"/>
    </inkml:brush>
  </inkml:definitions>
  <inkml:trace contextRef="#ctx0" brushRef="#br0">1 139 8386,'44'-48'2568,"-40"45"-2478,0-1 1,1 1-1,0 0 0,0 0 0,0 0 0,0 1 0,0 0 0,0 0 0,1 0 0,-1 1 1,0-1-1,1 1 0,0 1 0,-1-1 0,1 1 0,6 0 0,3-1 67,35-1 34,-1-3 0,1-2 0,-1-3 0,50-15 0,-92 23-183,22-5 28,-28 7-33,-1 1-1,1-1 1,0 0 0,0 1-1,-1-1 1,1 1 0,-1-1 0,1 1-1,0-1 1,-1 1 0,1 0 0,-1-1-1,1 1 1,-1 0 0,0-1 0,1 1-1,-1 0 1,0 0 0,1-1 0,-1 1-1,0 0 1,0 0 0,0-1 0,0 1-1,1 0 1,-1 0 0,0 0 0,0-1-1,-1 1 1,1 0 0,0 0-1,0 0 1,-1 1 0,3 81 300,-1-58-266,0 0 1,-2 0 0,-4 33-1,1-37-282,-2 1 0,0-1 0,-1 1 0,-1-2 0,-17 33-1,2-17-108</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14.144"/>
    </inkml:context>
    <inkml:brush xml:id="br0">
      <inkml:brushProperty name="width" value="0.1" units="cm"/>
      <inkml:brushProperty name="height" value="0.1" units="cm"/>
      <inkml:brushProperty name="color" value="#F6630D"/>
    </inkml:brush>
  </inkml:definitions>
  <inkml:trace contextRef="#ctx0" brushRef="#br0">70 79 6361,'0'-2'170,"0"1"0,-1-1-1,1 0 1,0 0-1,1 0 1,-1 0 0,0 0-1,0 0 1,1 1-1,-1-1 1,1 0-1,-1 0 1,1 1 0,0-1-1,0 0 1,0 1-1,0-1 1,0 0 0,0 1-1,0-1 1,1 1-1,-1 0 1,0 0 0,4-3-1,0 2 45,0 0 0,0 0 0,1 0 0,-1 1 0,1-1-1,10 0 1,28-8 299,-37 8-494,0-1 0,1 1 0,-1 1 0,1-1 0,0 1 1,13 0-1,-18 1-15,1 0 0,-1 1 0,0-1 0,0 0 0,1 1 0,-1 0 1,0 0-1,0 0 0,0 0 0,0 0 0,0 1 0,0-1 0,0 1 0,-1 0 0,1-1 1,-1 1-1,5 5 0,-7-6-4,1 0 1,-1 0-1,0 0 1,0-1-1,0 1 0,0 0 1,0 0-1,0 0 1,0 0-1,-1 0 1,1 0-1,0 0 1,0 0-1,-1 0 1,1 0-1,-1 0 0,1-1 1,-1 1-1,1 0 1,-1 0-1,1-1 1,-1 1-1,0 0 1,1 0-1,-2 0 1,-21 22 19,21-20-18,-22 19 4,0 0 0,-1-2-1,-1 0 1,-45 24-1,69-43-9,0 0 0,0 0 0,0-1-1,0 1 1,0 0 0,0-1 0,0 0-1,0 1 1,0-1 0,0 0 0,0 0-1,0 0 1,0 0 0,0-1 0,-1 1-1,1 0 1,0-1 0,0 0 0,0 1-1,1-1 1,-1 0 0,-4-2 0,3 0-15,-1 0 1,1 0 0,0 0 0,-1 0-1,1 0 1,1-1 0,-1 0 0,0 1 0,1-1-1,-3-7 1,2 6-9,1 0 0,0 0 0,0-1-1,0 1 1,0-1 0,1 1 0,0-1 0,1 1-1,-1-1 1,1 0 0,0 1 0,0-1 0,1 0 0,-1 1-1,1-1 1,1 0 0,-1 1 0,3-7 0,-3 11 25,-1 0 1,1 0 0,0 1-1,0-1 1,-1 1 0,1-1-1,0 0 1,0 1 0,0-1-1,-1 1 1,1-1 0,0 1-1,0 0 1,0-1 0,0 1-1,0 0 1,0 0 0,0 0-1,0 0 1,0 0 0,0 0-1,0 0 1,0 0 0,0 0-1,0 0 1,0 0 0,0 0 0,-1 1-1,1-1 1,0 0 0,0 1-1,0-1 1,0 1 0,1 0-1,0 1 5,1-1-1,-1 1 0,1-1 0,-1 1 1,0 0-1,0 0 0,0 0 0,0 0 1,0 0-1,2 4 0,1 8 63,-1 1-1,-1 0 1,0-1-1,-1 1 1,0 1-1,-1-1 1,-1 0-1,-1 0 1,-2 17-1,1 18 102,0 14 51,2 68 251,0-120-392,2 1-1,-1-1 1,2 0-1,0 0 0,0 0 1,1 0-1,10 22 0,-12-30-55,1-1 0,-1 0 0,1 0 0,-1 0-1,1 0 1,0-1 0,0 1 0,0-1 0,1 1-1,-1-1 1,0 0 0,1 0 0,0-1 0,-1 1-1,1-1 1,0 0 0,0 0 0,-1 0-1,1 0 1,0-1 0,0 1 0,0-1 0,0 0-1,0 0 1,0-1 0,0 1 0,0-1 0,0 0-1,0 0 1,-1 0 0,7-3 0,7-2 65,0-1 1,-1 0 0,0-2-1,0 0 1,21-16-1,-8 2-48,-1-1 0,30-35 0,-45 32-1164,-1 31 719</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14.895"/>
    </inkml:context>
    <inkml:brush xml:id="br0">
      <inkml:brushProperty name="width" value="0.1" units="cm"/>
      <inkml:brushProperty name="height" value="0.1" units="cm"/>
      <inkml:brushProperty name="color" value="#F6630D"/>
    </inkml:brush>
  </inkml:definitions>
  <inkml:trace contextRef="#ctx0" brushRef="#br0">171 40 8354,'-4'-31'1687,"2"22"-980,1 11 47,-11 27-324,0 4-114,10-19-239,0 0-1,-1 0 1,0-1-1,-1 1 1,-1-1 0,0 0-1,-1 0 1,0 0-1,-1-1 1,-1 0 0,0-1-1,0 1 1,-1-2-1,0 1 1,-12 9 0,17-16-68,0 0 1,1-1 0,0 1-1,0 1 1,0-1 0,0 0-1,1 1 1,-1-1 0,1 1 0,-2 5-1,8-16 5,0 0 0,0-1-1,0 1 1,0 1-1,1-1 1,0 1 0,0 0-1,7-6 1,58-41 10,154-68 5,-218 118-28,0 0-1,1 0 1,-1 1-1,0-1 0,1 2 1,8-1-1,-14 0 1,0 1 0,0 0 0,0 0 0,0 0 0,-1 0 0,1 0 0,0 0 0,0 0 0,0 0 0,0 0-1,0 0 1,0 0 0,-1 1 0,1-1 0,0 0 0,0 0 0,0 1 0,-1-1 0,1 1 0,0-1 0,0 1-1,-1-1 1,1 1 0,0-1 0,-1 1 0,1 0 0,-1-1 0,1 1 0,-1 0 0,1 0 0,-1-1 0,1 1 0,-1 0-1,0 0 1,1 0 0,-1-1 0,0 1 0,0 0 0,0 0 0,0 0 0,1 0 0,-1 0 0,0 0 0,-1-1 0,1 1-1,0 0 1,0 0 0,0 0 0,0 0 0,-1 0 0,1-1 0,0 1 0,-1 0 0,0 1 0,-13 38 41,11-30-18,0 1 0,-1-1-1,-1 0 1,-7 13 0,-23 34 136,3 2 1,2 1-1,-40 120 0,18-47 21,27-73-103,11-34 214,14-26-319,0 1-1,-1-1 1,1 1-1,0-1 1,-1 1 0,1-1-1,0 0 1,-1 1-1,1-1 1,-1 0-1,1 0 1,-1 1 0,1-1-1,-1 0 1,1 0-1,0 1 1,-1-1 0,1 0-1,-1 0 1,1 0-1,-1 0 1,0 0-1,1 0 1,-1 0 0,1 0-1,-1 0 1,-1-2-71,1 0 1,-1 0 0,1 0-1,0 0 1,0 0 0,-1 0-1,2-1 1,-1 1 0,0 0-1,0-1 1,1 1 0,-1 0-1,1-1 1,0 1 0,0-1-1,0 1 1,0-1 0,0-3-1,-2-81-288</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15.254"/>
    </inkml:context>
    <inkml:brush xml:id="br0">
      <inkml:brushProperty name="width" value="0.1" units="cm"/>
      <inkml:brushProperty name="height" value="0.1" units="cm"/>
      <inkml:brushProperty name="color" value="#F6630D"/>
    </inkml:brush>
  </inkml:definitions>
  <inkml:trace contextRef="#ctx0" brushRef="#br0">1 0 7426,'4'0'2880,"8"2"-1896,2 2-423,6 13-233,-8-3-64,5 5-152,-10-4-32,1-5-80,16 8-144,-4-9-352,-7-14-1369,7-14 1249</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15.592"/>
    </inkml:context>
    <inkml:brush xml:id="br0">
      <inkml:brushProperty name="width" value="0.1" units="cm"/>
      <inkml:brushProperty name="height" value="0.1" units="cm"/>
      <inkml:brushProperty name="color" value="#F6630D"/>
    </inkml:brush>
  </inkml:definitions>
  <inkml:trace contextRef="#ctx0" brushRef="#br0">14 9 8130,'1'-1'116,"-1"1"1,1-1-1,-1 0 1,1 1-1,-1-1 1,1 1-1,0-1 1,-1 1-1,1-1 0,0 1 1,-1-1-1,1 1 1,0 0-1,0-1 1,-1 1-1,1 0 1,0 0-1,0-1 1,0 1-1,-1 0 1,1 0-1,0 0 1,0 0-1,0 0 1,-1 0-1,1 0 1,0 0-1,1 1 1,-1 0-53,0 0 1,0 0 0,0 0-1,0 0 1,0 0 0,0 0-1,0 0 1,-1 0 0,1 1 0,0-1-1,-1 0 1,1 1 0,-1-1-1,1 3 1,8 58 52,-9-58 125,1 81 394,-16 135 0,2-51-322,1 21-102,-5 279 27,19-432-403,-1-35-396,0-22-167,-1-14 291</inkml:trace>
  <inkml:trace contextRef="#ctx0" brushRef="#br0" timeOffset="1">58 659 7082,'39'-62'3400,"-22"83"-431,7 10-2793,1 5-24,-6 3-56,-3-8-64,5 7-344,-5-7-328,-14-9 376</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15.945"/>
    </inkml:context>
    <inkml:brush xml:id="br0">
      <inkml:brushProperty name="width" value="0.1" units="cm"/>
      <inkml:brushProperty name="height" value="0.1" units="cm"/>
      <inkml:brushProperty name="color" value="#F6630D"/>
    </inkml:brush>
  </inkml:definitions>
  <inkml:trace contextRef="#ctx0" brushRef="#br0">173 61 5985,'101'-56'2832,"-101"56"-2785,1-1 0,-1 1 1,1-1-1,-1 1 0,1 0 1,-1-1-1,1 1 0,-1 0 1,1 0-1,-1-1 0,1 1 1,0 0-1,-1 0 0,1 0 1,-1-1-1,1 1 0,0 0 1,-1 0-1,1 0 0,-1 0 1,1 0-1,0 0 0,-1 1 1,1-1-1,0 0 0,-1 0 1,1 0-1,-1 1 0,1-1 1,-1 0-1,1 0 0,0 1 1,-1-1-1,1 1 0,-1-1 1,0 0-1,1 1 0,-1-1 1,1 1-1,-1-1 0,1 1 1,-1-1-1,0 1 0,0-1 1,1 1-1,-1 0 0,0-1 1,0 1-1,0-1 0,1 1 1,-1 0-1,0-1 0,0 1 1,0-1-1,0 1 0,0 0 1,0-1-1,0 1 0,0 0 1,-1 0-1,-7 30 411,8-31-456,-11 50 737,3-9-276,2-16-249,4-18-160,0 0-1,0 0 1,0 0-1,0-1 1,-8 14 0,-11 9-38,-1-1 0,-2-1 0,-1-1 0,-1-2 0,-1 0 0,-39 26 0,51-36-117,0 0-241,12-17-83,4-9-264,8-17-92,8-3 331</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16.281"/>
    </inkml:context>
    <inkml:brush xml:id="br0">
      <inkml:brushProperty name="width" value="0.1" units="cm"/>
      <inkml:brushProperty name="height" value="0.1" units="cm"/>
      <inkml:brushProperty name="color" value="#F6630D"/>
    </inkml:brush>
  </inkml:definitions>
  <inkml:trace contextRef="#ctx0" brushRef="#br0">1 1 5705,'1'0'178,"0"0"0,1 0 0,-1 0-1,0 0 1,0 0 0,1 0 0,-1 1 0,0-1-1,1 0 1,-1 1 0,0-1 0,0 1-1,0-1 1,0 1 0,1 0 0,-1-1 0,0 1-1,0 0 1,0 0 0,0 0 0,-1 0 0,1 0-1,0 0 1,0 0 0,0 0 0,-1 0 0,1 0-1,-1 0 1,1 1 0,-1-1 0,1 0 0,-1 0-1,0 1 1,1 0 0,4 58 310,-3-22 51,2 8-324,-1-1 1,-2 1-1,-7 55 1,3-54-132,1 0 1,8 84 0,-5-123-91,0 1 1,1-1-1,0 0 1,0 0-1,1 0 1,0 0-1,0 0 1,1 0-1,0-1 0,0 0 1,9 11-1,-13-17-2,1-1 0,-1 1 0,0 0 0,1-1-1,-1 1 1,0-1 0,1 1 0,-1-1 0,1 1 0,-1-1-1,1 1 1,-1-1 0,1 0 0,-1 1 0,1-1 0,0 0-1,-1 1 1,1-1 0,-1 0 0,1 0 0,0 0-1,-1 1 1,1-1 0,0 0 0,-1 0 0,1 0 0,0 0-1,-1 0 1,1 0 0,0 0 0,-1 0 0,1-1 0,-1 1-1,1 0 1,0 0 0,-1-1 0,1 1 0,0 0-1,-1 0 1,1-1 0,0 0 0,11-30 1031,-1-16-504</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16.632"/>
    </inkml:context>
    <inkml:brush xml:id="br0">
      <inkml:brushProperty name="width" value="0.1" units="cm"/>
      <inkml:brushProperty name="height" value="0.1" units="cm"/>
      <inkml:brushProperty name="color" value="#F6630D"/>
    </inkml:brush>
  </inkml:definitions>
  <inkml:trace contextRef="#ctx0" brushRef="#br0">16 240 8842,'-15'-94'3161,"28"78"-2593,5 1-400,11 5-48,-2 1-16,5-1-24,5 1-8,-4 2-16,5 1-24,-5-2-104,-4 1-88,-3-1-248,-15-4-152,-8 0 151,-6-5 185</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16.980"/>
    </inkml:context>
    <inkml:brush xml:id="br0">
      <inkml:brushProperty name="width" value="0.1" units="cm"/>
      <inkml:brushProperty name="height" value="0.1" units="cm"/>
      <inkml:brushProperty name="color" value="#F6630D"/>
    </inkml:brush>
  </inkml:definitions>
  <inkml:trace contextRef="#ctx0" brushRef="#br0">97 272 8474,'-17'-9'636,"-37"-16"822,53 25-1433,1 0 0,-1-1 1,0 1-1,0 0 1,1 0-1,-1 0 0,0 0 1,0-1-1,1 1 1,-1 0-1,0 0 1,0 1-1,0-1 0,1 0 1,-1 0-1,0 0 1,0 0-1,1 1 0,-1-1 1,0 0-1,1 1 1,-1-1-1,0 0 1,1 1-1,-1-1 0,0 1 1,1-1-1,-1 1 1,1 0-1,-1-1 0,1 1 1,-1-1-1,1 1 1,-1 0-1,1-1 0,0 1 1,0 0-1,-1 0 1,1-1-1,0 1 1,0 0-1,-1 0 0,1-1 1,0 1-1,0 0 1,0 0-1,0 0 0,0-1 1,0 1-1,1 0 1,-1 0-1,0-1 0,1 2 1,12 86 1021,3-1 1,41 122-1,-1-6-482,-55-195-548,52 182 238,-46-169-243,1-1 1,2 0-1,0 0 1,1-1-1,0 0 1,27 31-1,-35-48-9,0 1-1,0-1 1,0 0 0,0 0 0,1 0-1,-1 0 1,0 0 0,1-1-1,-1 1 1,1-1 0,0 0-1,7 1 1,-10-2-9,0 0-1,1 0 1,-1 0 0,1 1-1,-1-1 1,0-1 0,1 1-1,-1 0 1,0 0 0,0 0-1,1-1 1,-1 1 0,0-1-1,0 1 1,1-1 0,-1 0-1,0 1 1,0-1 0,0 0-1,0 0 1,0 1 0,0-1 0,0 0-1,0 0 1,0 0 0,0 0-1,-1-1 1,1 1 0,0 0-1,-1 0 1,1 0 0,-1-1-1,1 1 1,-1 0 0,1 0-1,-1-1 1,0 1 0,0 0-1,0-1 1,0 1 0,0-2-1,0-5-108,-1 0-1,-1 1 1,1 0-1,-1-1 0,-4-9 1,-3-13-316,-7-41-376,-4-26 358</inkml:trace>
  <inkml:trace contextRef="#ctx0" brushRef="#br0" timeOffset="1">206 19 9946,'2'-11'3449,"2"4"-3169,2 10-88,-4 16-88,5 12-56,-2 20-216,1 1-328,-11 10 328</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51.074"/>
    </inkml:context>
    <inkml:brush xml:id="br0">
      <inkml:brushProperty name="width" value="0.05" units="cm"/>
      <inkml:brushProperty name="height" value="0.05" units="cm"/>
      <inkml:brushProperty name="color" value="#E71224"/>
    </inkml:brush>
  </inkml:definitions>
  <inkml:trace contextRef="#ctx0" brushRef="#br0">0 46 9330,'2'-29'3273,"0"33"-2857,1 4-344,0 2-56,0 3-72,0 0-136,-2-3-160,1 1-88,0-3-329,0-3 577,0-2 16</inkml:trace>
  <inkml:trace contextRef="#ctx0" brushRef="#br0" timeOffset="1">107 1 8466,'6'4'2872,"-1"4"-2680,-3 0-15,2 1-49,-2 1-32,4-4-144,-2-1-153,-1-2-791,0-3 688</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17.347"/>
    </inkml:context>
    <inkml:brush xml:id="br0">
      <inkml:brushProperty name="width" value="0.1" units="cm"/>
      <inkml:brushProperty name="height" value="0.1" units="cm"/>
      <inkml:brushProperty name="color" value="#F6630D"/>
    </inkml:brush>
  </inkml:definitions>
  <inkml:trace contextRef="#ctx0" brushRef="#br0">76 26 8858,'-76'-26'3225,"81"46"-2433,1 1-648,-2-1-144,-2 3-168,-4-2 1488,2 5-1048</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17.766"/>
    </inkml:context>
    <inkml:brush xml:id="br0">
      <inkml:brushProperty name="width" value="0.1" units="cm"/>
      <inkml:brushProperty name="height" value="0.1" units="cm"/>
      <inkml:brushProperty name="color" value="#F6630D"/>
    </inkml:brush>
  </inkml:definitions>
  <inkml:trace contextRef="#ctx0" brushRef="#br0">114 0 8810,'-106'91'2671,"105"-91"-2653,1 0 0,-1 1 0,1-1-1,0 0 1,-1 0 0,1 1 0,0-1 0,-1 0-1,1 0 1,0 1 0,-1-1 0,1 0 0,0 1-1,0-1 1,-1 0 0,1 1 0,0-1 0,0 0 0,0 1-1,-1-1 1,1 1 0,0-1 0,0 1 0,0-1-1,0 0 1,0 1 0,0-1 0,0 1 0,0-1-1,0 0 1,0 1 0,0-1 0,0 1 0,0-1-1,0 1 1,1-1 0,-1 0 0,0 1 0,0-1 0,0 1-1,1-1 1,-1 0 0,0 1 0,0-1 0,1 0-1,-1 1 1,0-1 0,1 0 0,-1 0 0,0 1-1,1-1 1,-1 0 0,0 0 0,1 0 0,-1 1-1,1-1 1,-1 0 0,0 0 0,1 0 0,-1 0 0,1 0-1,-1 0 1,0 0 0,1 0 0,-1 0 0,1 0-1,-1 0 1,1 0 0,0 0 0,35 2-20,-31-2 95,6 0-47,1-1 0,0-1 0,17-3 0,29-5 30,-55 10-75,1 0 1,-1 0 0,0 0-1,0 1 1,0-1-1,0 0 1,0 1 0,0 0-1,0 0 1,0 0 0,0 0-1,0 1 1,5 2-1,-7-3 2,0 1 0,0-1 0,1 0 0,-1 1-1,-1-1 1,1 1 0,0-1 0,0 1-1,0-1 1,-1 1 0,1 0 0,-1-1-1,0 1 1,1 0 0,-1-1 0,0 1-1,0 0 1,0 0 0,0-1 0,0 1-1,0 0 1,-1 0 0,1 1 0,-15 46 42,8-30-34,0 6 36,2 0 1,0 1-1,1-1 1,2 1-1,0 0 0,2 0 1,1 0-1,1 0 0,1-1 1,1 1-1,13 40 0,-17-64-39,1 0 0,-1-1 0,1 1 0,-1-1 0,1 1 0,0-1 0,-1 1 0,1-1 0,0 0 0,0 1 0,0-1 0,0 0 0,0 0 0,0 0 0,0 1 0,1-1 0,-1 0 0,0-1 0,1 1-1,-1 0 1,0 0 0,1 0 0,-1-1 0,1 1 0,-1-1 0,1 1 0,0-1 0,-1 0 0,1 0 0,-1 1 0,1-1 0,0 0 0,-1 0 0,1-1 0,-1 1 0,1 0 0,0 0 0,-1-1 0,1 1 0,-1-1 0,1 0 0,-1 1 0,1-1 0,-1 0 0,0 0-1,1 0 1,-1 0 0,2-1 0,7-6 9,0 0-1,-1 0 0,0-1 0,12-16 0,8-13-222,-2-2 0,-1-2 1,22-48-1,-28 50-185,13-22-7</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18.266"/>
    </inkml:context>
    <inkml:brush xml:id="br0">
      <inkml:brushProperty name="width" value="0.1" units="cm"/>
      <inkml:brushProperty name="height" value="0.1" units="cm"/>
      <inkml:brushProperty name="color" value="#F6630D"/>
    </inkml:brush>
  </inkml:definitions>
  <inkml:trace contextRef="#ctx0" brushRef="#br0">180 1 5025,'-1'9'1229,"0"0"-1,0 0 1,-1 1 0,-5 17-1,0-8-1171,-1 0-1,-1 0 1,0-1-1,-2 0 1,0-1-1,-20 24 1,27-37-5,0 0 1,-1-1-1,1 1 1,-1-1-1,0 0 1,0 0-1,0 0 1,-6 2-1,-19 11 481,30-16-528,0 0 0,-1 0 0,1 0 0,0 0 1,0 0-1,0 0 0,0 1 0,-1-1 0,1 0 0,0 0 0,0 0 0,0 0 0,0 0 0,0 0 0,0 0 0,-1 0 0,1 1 0,0-1 0,0 0 0,0 0 0,0 0 0,0 0 0,0 0 0,0 1 0,0-1 0,0 0 0,0 0 0,0 0 0,0 0 0,0 1 0,0-1 0,0 0 0,0 0 0,0 0 0,0 0 0,0 1 1,0-1-1,0 0 0,0 0 0,0 0 0,0 0 0,0 1 0,0-1 0,0 0 0,0 0 0,0 0 0,0 0 0,0 0 0,1 1 0,-1-1 0,0 0 0,0 0 0,13 4 102,19-5-62,-27-1-41,42-10 49,-46 11-52,0 1 0,0 0 1,0 0-1,0 0 0,-1-1 0,1 1 0,0 0 0,0 0 0,0 0 1,0 0-1,-1 0 0,1 0 0,0 1 0,0-1 0,0 0 1,0 0-1,-1 1 0,1-1 0,0 0 0,0 1 0,-1-1 0,1 1 1,0-1-1,0 1 0,-1-1 0,1 1 0,-1-1 0,1 1 0,0 0 1,-1-1-1,0 1 0,1 0 0,-1-1 0,1 1 0,-1 0 1,0 0-1,1 0 0,-1-1 0,0 1 0,0 0 0,0 0 0,1 0 1,-1 0-1,0-1 0,0 1 0,0 0 0,0 0 0,-1 1 0,-5 60 506,2 123-1,13-118-476,-8-67-53,-1 0-1,0 0 1,0 1-1,0-1 0,0 0 1,1 0-1,-1 1 1,0-1-1,0 0 1,0 0-1,1 0 0,-1 0 1,0 1-1,0-1 1,1 0-1,-1 0 0,0 0 1,1 0-1,-1 0 1,0 0-1,0 0 1,1 0-1,-1 1 0,0-1 1,1 0-1,-1 0 1,0 0-1,0-1 0,1 1 1,-1 0-1,0 0 1,1 0-1,-1 0 1,0 0-1,0 0 0,1 0 1,-1 0-1,0-1 1,0 1-1,1 0 0,0-2-294</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18.747"/>
    </inkml:context>
    <inkml:brush xml:id="br0">
      <inkml:brushProperty name="width" value="0.1" units="cm"/>
      <inkml:brushProperty name="height" value="0.1" units="cm"/>
      <inkml:brushProperty name="color" value="#F6630D"/>
    </inkml:brush>
  </inkml:definitions>
  <inkml:trace contextRef="#ctx0" brushRef="#br0">21 184 8394,'25'-53'2438,"-24"51"-2394,1 0 0,0 0 1,0 0-1,0 0 1,0 0-1,0 0 0,0 1 1,0-1-1,1 1 1,-1-1-1,1 1 0,-1 0 1,1 0-1,-1 0 1,1 1-1,0-1 0,4 0 1,15-7 33,-17 5-54,-1 0 0,0-1 0,0 1 0,0-1 0,0 0 0,-1 0 0,0 0 0,1 0 0,-2-1 0,1 1 0,0-1 0,2-6 0,16-26 247,-21 36-268,1 1 1,-1 0-1,0 0 0,0 0 1,0 0-1,0 0 0,0 0 1,0 0-1,1 0 0,-1 0 1,0 0-1,0 0 0,0 0 1,0 0-1,0 0 0,0 0 1,1 0-1,-1 0 0,0 0 1,0 0-1,0 0 0,0 0 1,0 0-1,1 0 1,-1 0-1,0 0 0,0 0 1,0 0-1,0 0 0,0 0 1,0 0-1,1 0 0,-1 0 1,0 0-1,0 1 0,0-1 1,0 0-1,0 0 0,0 0 1,0 0-1,0 0 0,0 0 1,0 1-1,1-1 0,-1 0 1,0 0-1,0 0 0,0 0 1,0 0-1,0 0 0,0 1 1,0-1-1,0 0 0,0 0 1,0 0-1,0 0 1,4 17 112,2 18 25,-4 211 526,1 24-268,4-72-297,14 184 54,-21-376-145,4 15 77,-2 1 0,0-1 0,-2 1-1,0 0 1,-1-1 0,-6 30 0,7-50-84,-1-1 0,1 1 0,0-1 0,0 1 0,0-1 0,0 1 0,-1-1 0,1 1 0,0-1 0,0 1 0,-1-1 1,1 1-1,0-1 0,-1 1 0,1-1 0,-1 0 0,1 1 0,0-1 0,-1 0 0,1 1 0,-1-1 0,1 0 0,-1 0 0,1 1 0,-1-1 0,1 0 0,-1 0 1,1 0-1,-1 0 0,0 0 0,1 1 0,-1-1 0,1 0 0,-1 0 0,1-1 0,-1 1 0,1 0 0,-1 0 0,0 0 0,1 0 0,-1 0 0,1 0 0,-1-1 1,1 1-1,-1 0 0,1-1 0,-1 1 0,1 0 0,0-1 0,-1 1 0,1 0 0,-1-1 0,1 1 0,0-1 0,-1 1 0,1 0 0,0-1 0,0 1 0,-1-2 1,-22-26 15,22 27-12,-41-61-619,3-1 0,-32-73 0,42 65 237</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19.092"/>
    </inkml:context>
    <inkml:brush xml:id="br0">
      <inkml:brushProperty name="width" value="0.1" units="cm"/>
      <inkml:brushProperty name="height" value="0.1" units="cm"/>
      <inkml:brushProperty name="color" value="#F6630D"/>
    </inkml:brush>
  </inkml:definitions>
  <inkml:trace contextRef="#ctx0" brushRef="#br0">0 19 9234,'0'-1'3201,"6"-4"-2825,14-1-296,42 0-48,-40 15-16,-9-7-128,1-4-152,-7-1 1352,-1-2-904</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19.449"/>
    </inkml:context>
    <inkml:brush xml:id="br0">
      <inkml:brushProperty name="width" value="0.1" units="cm"/>
      <inkml:brushProperty name="height" value="0.1" units="cm"/>
      <inkml:brushProperty name="color" value="#F6630D"/>
    </inkml:brush>
  </inkml:definitions>
  <inkml:trace contextRef="#ctx0" brushRef="#br0">302 0 7978,'-31'61'2880,"41"-58"-2392,13 2-192,-3-5-15,1 3-97,2 1-80,-8-7-136,-2-3-144,-5 3-112,-3-5 167</inkml:trace>
  <inkml:trace contextRef="#ctx0" brushRef="#br0" timeOffset="1">11 291 8786,'-10'20'3177,"10"0"-2561,27 6-440,-4-14 8,21 6-48,1-5-16,-1-16-48,2-4-16,-10-11-48,-3-7-96,-4 0-320,2 13-208,-16-20 344</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19.776"/>
    </inkml:context>
    <inkml:brush xml:id="br0">
      <inkml:brushProperty name="width" value="0.1" units="cm"/>
      <inkml:brushProperty name="height" value="0.1" units="cm"/>
      <inkml:brushProperty name="color" value="#F6630D"/>
    </inkml:brush>
  </inkml:definitions>
  <inkml:trace contextRef="#ctx0" brushRef="#br0">274 30 6689,'13'-16'896,"-1"2"830,-11 15-1667,-1 0 1,0 0-1,1 0 0,-1 0 0,0-1 0,1 1 0,-1 0 1,0 0-1,0 0 0,0 0 0,0 0 0,0 0 0,0 0 1,0 0-1,0 0 0,0 0 0,0 0 0,-1 0 0,1-1 1,0 1-1,-1 2 0,-4 22 187,-1 1 0,-2-2 0,0 1 0,-2-1 0,0 0 0,-1-1 0,-2 0 0,0-1 0,-2 0 0,0-1 1,-1-1-1,-2 0 0,-33 30 0,-33 32 486,68-64-627,16-17-109,-1-1 0,1 0 0,0 0-1,0 1 1,0-1 0,0 0 0,0 1-1,0-1 1,0 0 0,0 1 0,0-1-1,0 0 1,0 0 0,0 1 0,0-1-1,0 0 1,1 1 0,-1-1 0,0 0-1,0 0 1,0 1 0,0-1 0,0 0 0,1 0-1,-1 1 1,0-1 0,0 0 0,0 0-1,1 0 1,-1 1 0,0-1 0,0 0-1,1 0 1,-1 0 0,0 0 0,1 1-1,1-1-43,1 1 0,-1-1 0,0 0 0,1 0 1,-1 0-1,0 0 0,1 0 0,-1 0 0,0-1 0,1 1 0,-1-1 0,0 0 0,1 0 0,1-1 0,23-15-548,5-10 272</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20.114"/>
    </inkml:context>
    <inkml:brush xml:id="br0">
      <inkml:brushProperty name="width" value="0.1" units="cm"/>
      <inkml:brushProperty name="height" value="0.1" units="cm"/>
      <inkml:brushProperty name="color" value="#F6630D"/>
    </inkml:brush>
  </inkml:definitions>
  <inkml:trace contextRef="#ctx0" brushRef="#br0">0 109 10234,'125'-63'3513,"-92"55"-3209,8 1-280,12 5 8,-18-3 0,1 4-8,-9-4-24,2 1-120,-8 1-280,-8 0-192,-6 0-520,-5-2 671</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20.430"/>
    </inkml:context>
    <inkml:brush xml:id="br0">
      <inkml:brushProperty name="width" value="0.1" units="cm"/>
      <inkml:brushProperty name="height" value="0.1" units="cm"/>
      <inkml:brushProperty name="color" value="#F6630D"/>
    </inkml:brush>
  </inkml:definitions>
  <inkml:trace contextRef="#ctx0" brushRef="#br0">319 0 8594,'8'98'4501,"10"80"-3780,-3-35-443,-5 226-1,-10-297 127,0-68-318,0 0 1,0 0-1,0 0 0,-1 0 1,1 0-1,-1 0 0,0 0 1,0-1-1,-1 1 0,1 0 1,-1 0-1,0-1 0,0 1 1,-4 5-1,4-7-51,0-1 1,0 0-1,0 1 1,1-1-1,-1 0 0,0 0 1,0 0-1,-1 0 1,1-1-1,0 1 0,0-1 1,0 1-1,0-1 1,-1 0-1,1 0 1,0 1-1,0-2 0,0 1 1,-1 0-1,1 0 1,0-1-1,0 1 0,0-1 1,0 0-1,-1 0 1,1 1-1,0-1 1,-2-2-1,-17-6-307,0-1 0,1-2 0,0 0 0,1 0 0,0-2 0,1 0 0,0-2 0,2 0-1,0 0 1,0-2 0,2 0 0,0 0 0,-14-27 0,0-9-381</inkml:trace>
  <inkml:trace contextRef="#ctx0" brushRef="#br0" timeOffset="1">43 391 9482,'22'12'3465,"7"-6"-2809,12 17-112,0-3-192,2 2-96,-2 13-152,-19-24-64,1 7-456,-6-4-320,-7-11 448</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20.783"/>
    </inkml:context>
    <inkml:brush xml:id="br0">
      <inkml:brushProperty name="width" value="0.1" units="cm"/>
      <inkml:brushProperty name="height" value="0.1" units="cm"/>
      <inkml:brushProperty name="color" value="#F6630D"/>
    </inkml:brush>
  </inkml:definitions>
  <inkml:trace contextRef="#ctx0" brushRef="#br0">148 1 10186,'12'27'529,"-1"1"0,-2 1-1,0 0 1,-2 0 0,-1 1 0,-2-1-1,2 53 1,-19 215-374,3-169 408,7-88-411,-9 49 0,9-75-129,0 0 0,-1-1 0,-1 1-1,0-1 1,0 0 0,-15 23 0,10-21-54,-25 33-582,33-45 522,0-1 1,-1 0-1,1 0 0,0 0 0,-1 0 0,1 0 1,-1-1-1,0 1 0,0-1 0,1 1 1,-1-1-1,0 0 0,0 0 0,0-1 0,0 1 1,-4 0-1,-28-6-397</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51.443"/>
    </inkml:context>
    <inkml:brush xml:id="br0">
      <inkml:brushProperty name="width" value="0.05" units="cm"/>
      <inkml:brushProperty name="height" value="0.05" units="cm"/>
      <inkml:brushProperty name="color" value="#E71224"/>
    </inkml:brush>
  </inkml:definitions>
  <inkml:trace contextRef="#ctx0" brushRef="#br0">53 0 5545,'2'2'5561,"0"2"-5257,1 1-7,-1 3-9,-1 0-56,-1 1-72,0 1-16,-2-2-96,0 2 16,-2-2-40,-1 2-24,-2 0-112,0 0-120,-2 1-401,-3-3-1167,-3 2 1224</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25.742"/>
    </inkml:context>
    <inkml:brush xml:id="br0">
      <inkml:brushProperty name="width" value="0.1" units="cm"/>
      <inkml:brushProperty name="height" value="0.1" units="cm"/>
      <inkml:brushProperty name="color" value="#F6630D"/>
    </inkml:brush>
  </inkml:definitions>
  <inkml:trace contextRef="#ctx0" brushRef="#br0">0 112 7170,'0'0'3739,"4"1"-3210,14 5-274,-2 0-42,1-1 0,27 6 1,-39-10-169,1-1 0,-1 1 0,1-1 0,-1 0 0,1-1 0,-1 1 1,1-1-1,-1 0 0,1 0 0,-1-1 0,0 0 0,1 0 0,4-2 0,114-54 273,-31 17-396,-92 40 58,0 1 0,0 0 0,0-1 0,0 1 0,-1-1-1,1 1 1,0-1 0,0 0 0,0 1 0,-1-1 0,1 0 0,0 0 0,-1 0-1,1 1 1,0-1 0,-1 0 0,1 0 0,-1 0 0,0 0 0,1 0 0,-1 0 0,1-2-1,-15-7 19</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26.077"/>
    </inkml:context>
    <inkml:brush xml:id="br0">
      <inkml:brushProperty name="width" value="0.1" units="cm"/>
      <inkml:brushProperty name="height" value="0.1" units="cm"/>
      <inkml:brushProperty name="color" value="#F6630D"/>
    </inkml:brush>
  </inkml:definitions>
  <inkml:trace contextRef="#ctx0" brushRef="#br0">23 0 6153,'6'56'4436,"-6"-31"-3927,-2 0 0,-8 49 0,7-59-436,-2 7-40,2-1 0,0 1 1,1 0-1,2 37 0,0-58-48,0-1 0,0 0 1,0 1-1,0-1 1,0 0-1,0 1 0,0-1 1,0 0-1,0 0 0,0 1 1,0-1-1,0 0 1,0 1-1,0-1 0,0 0 1,0 1-1,0-1 0,0 0 1,0 1-1,0-1 1,0 0-1,0 0 0,1 1 1,-1-1-1,0 0 1,0 1-1,0-1 0,1 0 1,-1 0-1,0 0 0,0 1 1,1-1-1,-1 0 1,0 0-1,0 0 0,1 0 1,-1 1-1,0-1 0,0 0 1,1 0-1,-1 0 1,0 0-1,1 0 0,-1 0 1,0 0-1,1 0 0,-1 0 1,0 0-1,1 0 1,-1 0-1,0 0 0,1 0 1,-1 0-1,0 0 1,1-1-1,10-16-1779,-3-8 1038</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26.416"/>
    </inkml:context>
    <inkml:brush xml:id="br0">
      <inkml:brushProperty name="width" value="0.1" units="cm"/>
      <inkml:brushProperty name="height" value="0.1" units="cm"/>
      <inkml:brushProperty name="color" value="#F6630D"/>
    </inkml:brush>
  </inkml:definitions>
  <inkml:trace contextRef="#ctx0" brushRef="#br0">0 73 7618,'67'-72'2632,"-63"93"-2488,1-3-16,-4 11 0,9 0 24,-1 4 88,3 2 24,0 0-32,-9-3-63,-6-5-73,-8-1-40,11-1-32,2 0-24,-2-6-152,-2-2-129,-16-9 225,-8-5-48</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26.745"/>
    </inkml:context>
    <inkml:brush xml:id="br0">
      <inkml:brushProperty name="width" value="0.1" units="cm"/>
      <inkml:brushProperty name="height" value="0.1" units="cm"/>
      <inkml:brushProperty name="color" value="#F6630D"/>
    </inkml:brush>
  </inkml:definitions>
  <inkml:trace contextRef="#ctx0" brushRef="#br0">1 170 7434,'3'2'3400,"11"5"-3104,13 6-40,-7 2 0,5-5-79,0 2-41,-6-2-72,-2-3-24,4-1-88,0-4-88,-1-5-313,3-5-135,3-3 344</inkml:trace>
  <inkml:trace contextRef="#ctx0" brushRef="#br0" timeOffset="1">719 1 6217,'7'9'2569,"-7"-2"-1209,-5 10-1176,3 1 24,-8 3-8,8 7 0,1 5 8,-14-3-40,-7 4-72,-18-1-48,-15 2-240,-7-5-160,-2-1-2488,10-2 1992</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27.097"/>
    </inkml:context>
    <inkml:brush xml:id="br0">
      <inkml:brushProperty name="width" value="0.1" units="cm"/>
      <inkml:brushProperty name="height" value="0.1" units="cm"/>
      <inkml:brushProperty name="color" value="#F6630D"/>
    </inkml:brush>
  </inkml:definitions>
  <inkml:trace contextRef="#ctx0" brushRef="#br0">1 287 7858,'0'0'107,"0"1"0,0-1 0,0 1 0,0 0 1,0-1-1,0 1 0,0-1 0,0 1 0,0-1 1,1 1-1,-1 0 0,0-1 0,0 1 0,0-1 1,1 1-1,-1-1 0,0 1 0,1-1 0,-1 1 1,1-1-1,-1 1 0,0-1 0,1 0 0,-1 1 1,1-1-1,-1 0 0,1 1 0,-1-1 0,1 0 1,0 1-1,21-4 815,22-22-645,-20 10-95,0 0-1,1 2 1,1 0 0,30-9-1,113-30 259,-81 28-269,81-14 13,-13 3-52,-114 18-30,-40 16-90,-1 1 1,0-1-1,0 0 1,1 0-1,-1 0 0,0 0 1,0 0-1,0 0 0,0 0 1,0 0-1,0 0 1,0 0-1,0-1 0,-1 1 1,1 0-1,0-1 0,-1 1 1,1 0-1,-1-1 1,1 1-1,-1-1 0,0-1 1,0 2-22,0 1-1,-1 0 1,1 0 0,0 0 0,-1 0 0,1 0-1,0 0 1,-1 0 0,1 0 0,0 0 0,-1 0 0,1 0-1,0 0 1,-1 0 0,1 0 0,0 0 0,-1 0-1,1 0 1,0 0 0,0 0 0,-1 0 0,1 1-1,0-1 1,-1 0 0,1 0 0,0 0 0,0 1 0,-1-1-1,1 0 1,0 0 0,0 1 0,-1-1 0,1 0-1,0 0 1,0 1 0,0-1 0,0 0 0,-1 1-1,1-1 1,0 0 0,0 1 0,0-1 0,0 0 0,0 1-1,-38 69-1295,30-55 905</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27.744"/>
    </inkml:context>
    <inkml:brush xml:id="br0">
      <inkml:brushProperty name="width" value="0.1" units="cm"/>
      <inkml:brushProperty name="height" value="0.1" units="cm"/>
      <inkml:brushProperty name="color" value="#F6630D"/>
    </inkml:brush>
  </inkml:definitions>
  <inkml:trace contextRef="#ctx0" brushRef="#br0">1 96 8818,'6'-95'3209,"0"95"-2737,6 0-32,0 6-120,5 14-40,-10-1-8,11 16 8,-7-1-112,-5-3-48,18 7-96,-15-7-24,5-12-136,-8-14-120,-6-13-240,2-10-128,4-2 4088,1-5-2735</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28.083"/>
    </inkml:context>
    <inkml:brush xml:id="br0">
      <inkml:brushProperty name="width" value="0.1" units="cm"/>
      <inkml:brushProperty name="height" value="0.1" units="cm"/>
      <inkml:brushProperty name="color" value="#F6630D"/>
    </inkml:brush>
  </inkml:definitions>
  <inkml:trace contextRef="#ctx0" brushRef="#br0">0 2 7498,'6'-1'3032,"-9"2"-1847,11 8-761,7 6-56,-4 8-176,10 6-48,-3 4-32,-4 1-48,1-4-40,-4-4-72,-7-17-224,4-8-152,-5-13 248</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28.408"/>
    </inkml:context>
    <inkml:brush xml:id="br0">
      <inkml:brushProperty name="width" value="0.1" units="cm"/>
      <inkml:brushProperty name="height" value="0.1" units="cm"/>
      <inkml:brushProperty name="color" value="#F6630D"/>
    </inkml:brush>
  </inkml:definitions>
  <inkml:trace contextRef="#ctx0" brushRef="#br0">524 1 8418,'4'4'2976,"4"12"-2672,0 3-23,4 13-57,-5 3-32,-5-6-24,1 1-24,-5 0-64,-2-2-24,-5-4-40,-2 9-56,-9-13-208,-1 6-184,-11 3 264</inkml:trace>
  <inkml:trace contextRef="#ctx0" brushRef="#br0" timeOffset="1">49 531 8882,'-48'32'3105,"63"-29"-2817,0-1 0,-1 1-56,-1 10 8,-2-2-88,-2 7-40,2 0-64,-1 1-64,-5-3-168,3-2-96,4-2-360,-11-6 1888,1-4-1024</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29.346"/>
    </inkml:context>
    <inkml:brush xml:id="br0">
      <inkml:brushProperty name="width" value="0.1" units="cm"/>
      <inkml:brushProperty name="height" value="0.1" units="cm"/>
      <inkml:brushProperty name="color" value="#F6630D"/>
    </inkml:brush>
  </inkml:definitions>
  <inkml:trace contextRef="#ctx0" brushRef="#br0">75 179 6105,'52'-19'4564,"18"-24"-2774,-55 32-1731,0 1 0,2 0-1,-1 1 1,19-6 0,2 1 56,50-28 0,-64 36-89,-23 6-25,1 0 0,-1 0 0,1 0-1,-1 1 1,1-1 0,-1 0 0,0 0 0,1 0 0,-1 1 0,0-1-1,1 0 1,-1 1 0,0-1 0,1 0 0,-1 1 0,0-1-1,1 0 1,-1 1 0,0-1 0,0 0 0,1 1 0,-1-1 0,0 1-1,0-1 1,0 1 0,0-1 0,0 0 0,0 2 0,0 0 1,0 1 0,0-1 0,0 1 0,-1-1 0,1 1 0,-1-1 0,0 0 0,0 1 0,0-1 0,0 0 0,0 1 0,0-1 0,-1 0 0,-2 3 0,-24 30-2,-31 41-20,-102 100 0,91-99 255,70-77-231,1-1 0,0 1 0,-1 0 0,1-1 0,-1 1 0,1 0 0,0 0 0,-1 0-1,1 0 1,0 0 0,-1 0 0,1 0 0,0 0 0,-1 0 0,1 0 0,0 0 0,-1 0 0,1 0 0,0 0 0,-1 1 0,1-1 0,0 0 0,-1 0 0,1 1 0,-1-1 0,1 0 0,-1 1 0,1-1 0,-1 1 0,1-1 0,-1 1 0,1-1 0,-1 1 0,1-1 0,-1 1-1,0-1 1,1 1 0,-1 0 0,0-1 0,0 1 0,1-1 0,-1 1 0,0 0 0,0-1 0,0 1 0,0 0 0,0-1 0,0 1 0,0 0 0,0-1 0,0 1 0,0 0 0,0-1 0,0 1 0,0 0 0,-1-1 0,1 1 0,0 0 0,-1-1 0,1 1 0,0-1 0,-1 1-1,1-1 1,0 1 0,-1-1 0,1 1 0,-1-1 0,1 1 0,-2 0 0,26-13 21,-1-1 0,-1-1-1,0-1 1,0 0 0,34-36-1,-35 30-22,-19 18-4,1 0 1,-1 0-1,1 0 0,0 0 0,0 0 0,0 0 0,1 1 0,-1-1 1,0 1-1,1 0 0,0 0 0,-1 0 0,1 1 0,0-1 0,0 1 0,0 0 1,0 0-1,5 0 0,-21 31-11,6-12 21,-3 5 17,-1 1 0,-1-2 0,-25 39 0,-8 11 43,42-68-57,-1 1 1,1 0-1,0 1 1,0-1 0,0 0-1,1 1 1,0-1-1,0 0 1,0 1 0,1-1-1,0 1 1,1 8-1,-1-12-10,1-1 0,0 0-1,-1 0 1,1 0-1,0 0 1,0 0 0,0 0-1,0 0 1,0 0 0,0 0-1,0 0 1,0-1-1,0 1 1,0 0 0,0-1-1,1 1 1,-1-1-1,0 1 1,1-1 0,-1 0-1,0 1 1,0-1 0,1 0-1,-1 0 1,0 0-1,1 0 1,-1 0 0,3-1-1,40-4 27,-41 4-24,51-17 17,5-3 2,-55 20-21,0 0 0,-1 0-1,1 1 1,0-1 0,0 1 0,0 0 0,0 0 0,0 0 0,0 1 0,0-1-1,7 3 1,-10-2-2,1 0 0,-1 0 1,1 0-1,-1 0 0,0 1 0,0-1 0,1 0 0,-1 1 0,0-1 0,0 1 0,0-1 0,-1 1 0,1-1 0,0 1 0,0-1 0,-1 1 1,1 0-1,-1 0 0,0-1 0,1 1 0,-1 0 0,0 0 0,0-1 0,0 1 0,0 0 0,0 0 0,-1-1 0,1 1 0,0 0 0,-1 0 0,0-1 1,1 1-1,-2 2 0,-1 4-4,0 0 1,0 0 0,-1 0 0,0-1-1,-9 13 1,-28 49 101,-1 3 189,39-67-228,-1 0-1,0-1 1,0 1-1,0-1 1,0 0-1,-1-1 1,1 1-1,-1-1 1,0 1-1,0-1 1,-6 2 0,10-5-49,-1 1 1,0-1 0,0 0 0,0 1 0,0-1-1,1 0 1,-1 0 0,0 0 0,0 0 0,0-1-1,0 1 1,1-1 0,-1 1 0,0-1 0,0 1-1,1-1 1,-1 0 0,0 0 0,1 0 0,-1 0-1,1 0 1,-1 0 0,1 0 0,0 0 0,-1-1-1,1 1 1,0-1 0,0 1 0,0-1 0,-1-1-1,-6-9-146,1 0 0,1-1 0,-7-16-1,2 4-463,8 19 485,0 0 0,0 1 0,-1-1 0,0 1 1,0 0-1,0 0 0,-1 1 0,1-1 0,-1 1 1,0 0-1,0 0 0,-1 0 0,1 1 0,-1 0 1,0 0-1,0 1 0,0-1 0,0 1 0,0 0 1,0 1-1,-1 0 0,1 0 0,-9 0 0,-4-2 32,10 1 109,0 1-1,-1 0 1,1 1 0,-1 0-1,1 0 1,-17 3-1,25-3-2,0 1-1,1-1 0,-1 0 0,0 0 0,0 1 0,1-1 0,-1 0 0,0 1 0,1-1 0,-1 0 0,0 1 0,1-1 0,-1 1 1,1-1-1,-1 1 0,1 0 0,-1-1 0,1 1 0,-1 0 0,1-1 0,0 1 0,-1 0 0,1-1 0,0 1 0,0 0 0,-1-1 1,1 2-1,0-1 7,0-1-1,0 1 1,0-1 0,1 1 0,-1-1 0,0 0 0,0 1 0,0-1 0,1 1 0,-1-1 0,0 1 0,1-1 0,-1 0 0,0 1-1,1-1 1,-1 0 0,0 1 0,1-1 0,-1 0 0,1 0 0,-1 1 0,0-1 0,1 0 0,-1 0 0,1 0 0,-1 1 0,1-1-1,-1 0 1,1 0 0,-1 0 0,1 0 0,-1 0 0,1 0 0,-1 0 0,1 0 0,-1 0 0,1 0 0,-1 0 0,1 0 0,0-1 0,38-4 269,-1-1 1,1-2 0,-2-2 0,1-1-1,-1-2 1,38-19 0,44-29-311,64-35-1529,-133 61 1090</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29.730"/>
    </inkml:context>
    <inkml:brush xml:id="br0">
      <inkml:brushProperty name="width" value="0.1" units="cm"/>
      <inkml:brushProperty name="height" value="0.1" units="cm"/>
      <inkml:brushProperty name="color" value="#F6630D"/>
    </inkml:brush>
  </inkml:definitions>
  <inkml:trace contextRef="#ctx0" brushRef="#br0">125 12 6417,'14'-6'828,"7"1"817,-21 5-1591,0 0 1,1 1 0,-1-1-1,1 1 1,-1-1-1,0 1 1,0-1-1,1 0 1,-1 1 0,0 0-1,0-1 1,1 1-1,-1-1 1,0 1-1,0-1 1,0 1 0,0-1-1,0 1 1,0-1-1,0 1 1,0 0-1,0-1 1,0 1-1,0-1 1,0 1 0,-1-1-1,1 1 1,0-1-1,0 1 1,0-1-1,-1 1 1,1-1 0,0 1-1,-1-1 1,0 1-1,-17 57 413,11-35-400,0 0 1,-1 0-1,-2-1 0,0 0 0,-1 0 1,-15 20-1,17-30 94,1 1 0,0 0 0,1 0 0,1 1 0,0-1 0,1 1 0,0 1 0,-3 16 0,8-31-151,0 1 0,0 0 0,0 0 0,0 0 0,0 0 0,0-1 0,0 1-1,0 0 1,0 0 0,1 0 0,-1 0 0,0-1 0,0 1 0,1 0-1,-1 0 1,1-1 0,-1 1 0,1 0 0,-1 0 0,1-1 0,-1 1 0,1 0-1,-1-1 1,1 1 0,0-1 0,-1 1 0,1-1 0,0 1 0,0-1-1,-1 0 1,1 1 0,0-1 0,0 0 0,0 1 0,-1-1 0,1 0-1,0 0 1,0 0 0,0 0 0,0 0 0,-1 0 0,1 0 0,0 0 0,0 0-1,0 0 1,0-1 0,-1 1 0,1 0 0,0 0 0,0-1 0,1 0-1,4 0-6,0-1 0,0 0 0,0 0-1,-1 0 1,1-1 0,7-4 0,5-7-163,-1 0 0,0-1 0,-1 0-1,0-2 1,-1 0 0,-1 0 0,-1-1 0,-1-1 0,0 0 0,14-33 0,-19 21-644,-5 0 381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51.792"/>
    </inkml:context>
    <inkml:brush xml:id="br0">
      <inkml:brushProperty name="width" value="0.05" units="cm"/>
      <inkml:brushProperty name="height" value="0.05" units="cm"/>
      <inkml:brushProperty name="color" value="#E71224"/>
    </inkml:brush>
  </inkml:definitions>
  <inkml:trace contextRef="#ctx0" brushRef="#br0">26 41 8002,'-26'16'2768,"31"-11"-2432,-1 1-136,2 2-16,-1-2 16,-1 0-63,-1 1-33,-1-2-104,-1-1-96,0 1-401,0-4-103,-1-1 312</inkml:trace>
  <inkml:trace contextRef="#ctx0" brushRef="#br0" timeOffset="1">50 82 6289,'5'-4'95,"3"-3"382,0 1 0,0 0 0,1 0-1,-1 0 1,1 1 0,1 0 0,-1 1 0,1 0 0,0 1-1,16-4 1,1-2 183,-23 8-602,-1-1 0,1 1 0,0 0 0,-1 0 0,1 0 0,0 0 0,0 0 0,0 1 0,0 0 0,6 0 0,-10 0-71,1 1 0,-1-1 0,0 1 0,1-1 0,-1 0 1,0 1-1,0-1 0,1 1 0,-1-1 0,0 1 0,0-1 0,0 1 1,0-1-1,0 1 0,0-1 0,0 1 0,0-1 0,0 1 0,0-1 1,0 1-1,0-1 0,0 1 0,0-1 0,0 1 0,0-1 0,0 1 1,-1-1-1,1 0 0,0 1 0,0-1 0,-1 1 0,1-1 0,0 1 0,0-1 1,-1 0-1,1 1 0,0-1 0,-1 0 0,1 1 0,-1-1 0,1 0 1,-1 0-1,1 1 0,-1-1 0,-18 18-1911,10-10 110,-2-1 846</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30.062"/>
    </inkml:context>
    <inkml:brush xml:id="br0">
      <inkml:brushProperty name="width" value="0.1" units="cm"/>
      <inkml:brushProperty name="height" value="0.1" units="cm"/>
      <inkml:brushProperty name="color" value="#F6630D"/>
    </inkml:brush>
  </inkml:definitions>
  <inkml:trace contextRef="#ctx0" brushRef="#br0">30 31 7930,'-14'-16'959,"-1"2"988,17 42-874,7 38-580,-2 0 1,-2 93-1,8 86-22,18-40-1731,-35-236 571,-4-13 284</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30.414"/>
    </inkml:context>
    <inkml:brush xml:id="br0">
      <inkml:brushProperty name="width" value="0.1" units="cm"/>
      <inkml:brushProperty name="height" value="0.1" units="cm"/>
      <inkml:brushProperty name="color" value="#F6630D"/>
    </inkml:brush>
  </inkml:definitions>
  <inkml:trace contextRef="#ctx0" brushRef="#br0">186 1 5113,'-7'6'5905,"-15"29"-5111,22-34-649,-24 47 245,3 1-1,2 1 0,-13 53 1,-16 46-305,43-135-262,-2 8 68,8-42-3183,5-20 2184</inkml:trace>
  <inkml:trace contextRef="#ctx0" brushRef="#br0" timeOffset="1">177 63 7658,'16'6'3104,"9"12"-1767,-1-3-921,2 11-136,1 8-104,-7-6-120,7 9-24,-7-8 8,4-1-24,3-3-56,-10-7-104,1-9-392,-15-15 328</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30.762"/>
    </inkml:context>
    <inkml:brush xml:id="br0">
      <inkml:brushProperty name="width" value="0.1" units="cm"/>
      <inkml:brushProperty name="height" value="0.1" units="cm"/>
      <inkml:brushProperty name="color" value="#F6630D"/>
    </inkml:brush>
  </inkml:definitions>
  <inkml:trace contextRef="#ctx0" brushRef="#br0">1 1 9074,'4'0'3257,"7"6"-2793,3 6-200,14 15-136,-20-7-64,13 10-56,-4-4 8,-14-17-104,21 17-88,-30-25-320,-1 1 1776,19 4-1048</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31.100"/>
    </inkml:context>
    <inkml:brush xml:id="br0">
      <inkml:brushProperty name="width" value="0.1" units="cm"/>
      <inkml:brushProperty name="height" value="0.1" units="cm"/>
      <inkml:brushProperty name="color" value="#F6630D"/>
    </inkml:brush>
  </inkml:definitions>
  <inkml:trace contextRef="#ctx0" brushRef="#br0">199 1 7322,'-80'31'2984,"89"-11"-1688,0-2-927,5 4-169,3-1-112,-1 5-128,2-11-112,4 1-457,-6 0 393</inkml:trace>
  <inkml:trace contextRef="#ctx0" brushRef="#br0" timeOffset="1">1 340 9362,'6'3'3313,"18"-6"-2929,13-3-40,13-6-152,10-6-32,14 1-64,1-1-64,-2 1-32,-8 2 8,-18 1-64,0 5-72,-14 0-152,-10 3-136,-13-3-336,-10-3-737,-9-2 1009</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7:31.428"/>
    </inkml:context>
    <inkml:brush xml:id="br0">
      <inkml:brushProperty name="width" value="0.1" units="cm"/>
      <inkml:brushProperty name="height" value="0.1" units="cm"/>
      <inkml:brushProperty name="color" value="#F6630D"/>
    </inkml:brush>
  </inkml:definitions>
  <inkml:trace contextRef="#ctx0" brushRef="#br0">0 1 8794,'4'58'3547,"11"29"-2504,2 11-696,2 97-89,-9 0 0,-20 259 1,2-384-434,8-70 163,-1 5-282,0-10-309,-1-12 224</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8:53.783"/>
    </inkml:context>
    <inkml:brush xml:id="br0">
      <inkml:brushProperty name="width" value="0.1" units="cm"/>
      <inkml:brushProperty name="height" value="0.1" units="cm"/>
      <inkml:brushProperty name="color" value="#F6630D"/>
    </inkml:brush>
  </inkml:definitions>
  <inkml:trace contextRef="#ctx0" brushRef="#br0">0 40 17076,'11'-5'-40,"-2"1"48,12-5-24,-1 4-168,0 2-353,0 2-199,-20-5-248,1 3-88,-16 0 712</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8:54.114"/>
    </inkml:context>
    <inkml:brush xml:id="br0">
      <inkml:brushProperty name="width" value="0.1" units="cm"/>
      <inkml:brushProperty name="height" value="0.1" units="cm"/>
      <inkml:brushProperty name="color" value="#F6630D"/>
    </inkml:brush>
  </inkml:definitions>
  <inkml:trace contextRef="#ctx0" brushRef="#br0">1 232 8938,'25'-4'4683,"8"-14"-3817,-8 5-246,159-57 1681,-3 2-1625,-157 57-658,1 1 1,0 2 0,1 0-1,0 2 1,0 1-1,0 0 1,1 2-1,-1 2 1,1 0-1,-1 1 1,31 5 0,-49-1-763,-20-1-199,-21 0-770,3-3 492,-6 1 586</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8:54.517"/>
    </inkml:context>
    <inkml:brush xml:id="br0">
      <inkml:brushProperty name="width" value="0.1" units="cm"/>
      <inkml:brushProperty name="height" value="0.1" units="cm"/>
      <inkml:brushProperty name="color" value="#F6630D"/>
    </inkml:brush>
  </inkml:definitions>
  <inkml:trace contextRef="#ctx0" brushRef="#br0">158 0 6841,'-69'85'2804,"66"-81"-2636,1-1 1,0 1-1,0 0 0,0-1 1,0 1-1,1 0 1,-1 0-1,1 0 0,0 0 1,1 0-1,-1 1 1,0-1-1,1 0 0,0 5 1,-5 25 407,-1-18-298,1-1 1,-4 30-1,6-31-222,1 0 0,-2 0 0,0-1 0,0 0 0,-8 14 0,10-22 9,0 0 0,0 0 1,0 1-1,0-1 1,1 1-1,0 0 1,0-1-1,0 1 0,1 0 1,0 0-1,1 7 1,-1-12-47,0 0 0,0 1 0,0-1 1,1 1-1,-1-1 0,1 1 0,-1-1 0,1 0 1,-1 1-1,1-1 0,0 0 0,0 0 1,-1 1-1,1-1 0,0 0 0,0 0 0,0 0 1,1 0-1,-1 0 0,0 0 0,0-1 1,0 1-1,1 0 0,-1 0 0,0-1 0,1 1 1,-1-1-1,1 1 0,-1-1 0,0 0 1,1 0-1,-1 1 0,1-1 0,-1 0 0,1 0 1,-1 0-1,1-1 0,-1 1 0,1 0 0,-1 0 1,0-1-1,1 1 0,-1-1 0,0 1 1,1-1-1,1-1 0,14-5-33,-1 0 0,0-1 0,-1-1 1,0 0-1,0-1 0,-1-1 0,17-15 0,-18 13-746,0-1 1,0 0-1,17-29 0,-21 30 251</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8:54.846"/>
    </inkml:context>
    <inkml:brush xml:id="br0">
      <inkml:brushProperty name="width" value="0.1" units="cm"/>
      <inkml:brushProperty name="height" value="0.1" units="cm"/>
      <inkml:brushProperty name="color" value="#F6630D"/>
    </inkml:brush>
  </inkml:definitions>
  <inkml:trace contextRef="#ctx0" brushRef="#br0">1 110 7650,'19'-23'1005,"-14"19"-708,-1-1-1,1-1 1,-1 1 0,-1-1 0,1 1-1,-1-1 1,0 0 0,0 0 0,3-9-1,-6 13-223,0 1-1,1 0 0,-1 0 0,1 0 0,-1-1 1,1 1-1,0 0 0,-1 0 0,1 0 0,0 0 0,0 0 1,0 0-1,0 0 0,0 1 0,0-1 0,0 0 0,0 0 1,0 1-1,0-1 0,0 1 0,0-1 0,1 1 0,-1-1 1,0 1-1,0 0 0,1-1 0,-1 1 0,0 0 0,0 0 1,1 0-1,-1 0 0,0 0 0,1 0 0,-1 1 0,0-1 1,0 0-1,1 1 0,-1-1 0,0 0 0,0 1 0,0 0 1,0-1-1,1 1 0,-1 0 0,0-1 0,0 1 1,0 0-1,-1 0 0,1 0 0,0 0 0,0 0 0,0 0 1,-1 0-1,1 0 0,0 0 0,-1 0 0,1 1 0,-1-1 1,1 2-1,5 19 51,-2 0-1,0 0 1,-1 1 0,-2-1 0,0 1 0,-1 0 0,-5 30 0,2-26 4,2-1 1,1 1 0,1-1 0,7 47-1,-5-61-126,-1-8-3,0 0 0,-1 0 0,0 0 1,0 0-1,0 0 0,0 0 0,-1 1 0,0-1 1,0 0-1,0 0 0,0 1 0,0-1 0,-1 0 1,-1 5-1,2-9-1,0 0 1,-1 0-1,1 0 1,0 1-1,0-1 0,0 0 1,-1 0-1,1 0 1,0 0-1,-1 0 1,1 1-1,0-1 0,0 0 1,-1 0-1,1 0 1,0 0-1,0 0 1,-1 0-1,1 0 1,0 0-1,-1 0 0,1 0 1,0 0-1,0 0 1,-1 0-1,1 0 1,0 0-1,-1 0 0,1-1 1,0 1-1,0 0 1,-1 0-1,1 0 1,0 0-1,0 0 1,-1-1-1,1 1 0,0 0 1,0 0-1,0 0 1,-1-1-1,1 1 1,0 0-1,0 0 1,0-1-1,0 1 0,0 0 1,-1 0-1,1-1 1,0 1-1,-2-15-1347,3 10 1093,-1 0 0,1 0 0,-1 0 0,0 0 0,0 0 0,0 0 0,-2-5 0,-5-28-319</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8:55.362"/>
    </inkml:context>
    <inkml:brush xml:id="br0">
      <inkml:brushProperty name="width" value="0.1" units="cm"/>
      <inkml:brushProperty name="height" value="0.1" units="cm"/>
      <inkml:brushProperty name="color" value="#F6630D"/>
    </inkml:brush>
  </inkml:definitions>
  <inkml:trace contextRef="#ctx0" brushRef="#br0">7 360 10194,'-2'-8'489,"0"-1"-1,1 0 1,0 0-1,0 0 1,2-14 0,0 19-442,0-1 1,0 1 0,0-1-1,1 1 1,0-1 0,0 1 0,0 0-1,0 0 1,1 0 0,-1 0-1,1 0 1,0 1 0,5-5 0,55-51 249,-39 38-182,-1-1 1,28-33 0,-45 48-96,0 0 0,1 1 0,0 0 0,0 0 0,0 0 0,1 1 0,-1 0 0,1 1 0,1 0 0,-1 0 0,0 1 0,1 0 0,11-3 0,-17 6 7,-1-1 0,0 1 0,0-1 0,1 1 0,-1 0 0,1 0 1,-1 0-1,0 0 0,1 1 0,-1-1 0,0 1 0,0-1 0,1 1 0,-1 0 0,0 0 0,0 0 1,0 0-1,0 0 0,0 0 0,0 0 0,0 1 0,0-1 0,0 1 0,-1 0 0,1-1 0,-1 1 1,1 0-1,-1 0 0,1 0 0,-1 0 0,0 0 0,0 0 0,0 0 0,0 1 0,0 3 0,4 8 84,-2 0-1,0 0 0,0 0 0,0 20 1,-3-34-111,10 529 1517,-10-528-1510,-4 40 171,4-40-172,0 0 0,0 0 0,0 0-1,0 0 1,0 0 0,-1 0 0,1 0-1,0 0 1,0 0 0,-1 0 0,1-1 0,0 1-1,-1 0 1,1 0 0,-1 0 0,1 0-1,-1-1 1,0 1 0,1 0 0,-1 0-1,0-1 1,1 1 0,-1-1 0,0 1 0,0 0-1,0-1 1,0 0 0,1 1 0,-1-1-1,0 1 1,-2-1 0,0-2-1,0-1 1,0 0-1,0 0 1,0 0 0,0 0-1,1 0 1,0-1-1,0 1 1,0-1-1,0 0 1,-2-5-1,-5-8-88,-5-4-403,1-1 0,2 0 0,0 0 1,1-1-1,1-1 0,2 0 1,0 0-1,1 0 0,-2-32 1,1 1 38</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52.272"/>
    </inkml:context>
    <inkml:brush xml:id="br0">
      <inkml:brushProperty name="width" value="0.05" units="cm"/>
      <inkml:brushProperty name="height" value="0.05" units="cm"/>
      <inkml:brushProperty name="color" value="#E71224"/>
    </inkml:brush>
  </inkml:definitions>
  <inkml:trace contextRef="#ctx0" brushRef="#br0">39 1 6033,'-20'14'4102,"20"-14"-4056,-1 0 1,1 1-1,0-1 1,0 0 0,0 1-1,0-1 1,0 0 0,0 1-1,0-1 1,0 0 0,1 1-1,-1-1 1,0 0 0,0 0-1,0 1 1,0-1 0,0 0-1,0 1 1,1-1-1,-1 0 1,0 0 0,0 1-1,0-1 1,1 0 0,-1 0-1,0 1 1,0-1 0,1 0-1,-1 0 1,0 0 0,0 0-1,1 1 1,-1-1-1,0 0 1,1 0 0,-1 0-1,1 0 1,4 2 18,1-1 0,0 0 0,0 0 0,0 0 0,0-1-1,6 0 1,16-3-14,-6 3-95,-22 0 47,0 1 0,0 0 0,0 0 0,0 0 0,0 0 0,0 0 0,0 0 0,0-1 0,0 1 0,0 0 0,0 0 0,-1 0 0,1 0 0,0 0 0,-1-1 0,1 1 0,0 0 0,-1 0-1,1-1 1,-1 1 0,1 0 0,-1-1 0,1 1 0,-1 0 0,-1 0 0,-6 11 132,-12 23 183,20-34-314,0 0 0,0-1 0,0 1 0,0 0 0,0 0 0,0 0 0,0 0 0,1 0 0,-1 0 1,0 0-1,1 0 0,-1 0 0,0-1 0,1 1 0,-1 0 0,1 0 0,-1 0 0,1-1 0,0 1 1,-1 0-1,1-1 0,0 1 0,-1 0 0,1-1 0,0 1 0,0-1 0,0 1 0,-1-1 0,1 0 1,0 1-1,0-1 0,0 0 0,0 0 0,0 1 0,0-1 0,0 0 0,0 0 0,1 0 0,-1 1-2,1-1-1,0 1 0,0 0 0,0 0 0,-1-1 0,1 1 0,-1 1 1,1-1-1,0 0 0,-1 0 0,0 1 0,1-1 0,-1 0 0,0 1 1,0 0-1,0-1 0,0 1 0,0 0 0,0-1 0,0 1 0,0 0 0,-1 0 1,1 0-1,-1-1 0,1 1 0,-1 0 0,0 0 0,0 0 0,0 0 1,0 0-1,0 0 0,0 0 0,0 0 0,-1 0 0,1 0 0,-1-1 1,-1 4-1,2-2 33,-1 0 1,0-1 0,0 1 0,0 0-1,-1-1 1,1 1 0,-1-1 0,1 0-1,-1 1 1,0-1 0,0 0 0,1 0-1,-2 0 1,1 0 0,0 0 0,0-1-1,-1 1 1,1-1 0,-1 1 0,1-1-1,-1 0 1,1 0 0,-1 0 0,0 0-1,0-1 1,-4 2 0,-1-2 6,-37-3 564,44 3-680,0 0 0,-1-1 0,1 1 1,0 0-1,0-1 0,0 1 0,-1 0 0,1-1 0,0 1 1,0-1-1,0 0 0,0 1 0,0-1 0,0 0 0,0 0 1,0 0-1,0 0 0,1 1 0,-1-1 0,0 0 1,0 0-1,1-1 0,-1 1 0,1 0 0,-1 0 0,1 0 1,-1 0-1,1 0 0,0-1 0,-1 0 0,2-5-367</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8:55.715"/>
    </inkml:context>
    <inkml:brush xml:id="br0">
      <inkml:brushProperty name="width" value="0.1" units="cm"/>
      <inkml:brushProperty name="height" value="0.1" units="cm"/>
      <inkml:brushProperty name="color" value="#F6630D"/>
    </inkml:brush>
  </inkml:definitions>
  <inkml:trace contextRef="#ctx0" brushRef="#br0">164 0 8258,'4'1'3888,"-1"12"-2989,-1 19-588,-35 270 1856,7-94-1768,-65 250 0,82-400-300,0-1-219,6-47-640,2-22-788,4-13 1023</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8:56.041"/>
    </inkml:context>
    <inkml:brush xml:id="br0">
      <inkml:brushProperty name="width" value="0.1" units="cm"/>
      <inkml:brushProperty name="height" value="0.1" units="cm"/>
      <inkml:brushProperty name="color" value="#F6630D"/>
    </inkml:brush>
  </inkml:definitions>
  <inkml:trace contextRef="#ctx0" brushRef="#br0">0 1 12235,'14'0'4136,"19"6"-3967,-2-9-113,20 3 56,-13-3 32,-5 3 16,11 1-32,-9 2-96,-5 3-312,-7-4-233,-15-2-375,5 4-152,-10-2-160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8:56.398"/>
    </inkml:context>
    <inkml:brush xml:id="br0">
      <inkml:brushProperty name="width" value="0.1" units="cm"/>
      <inkml:brushProperty name="height" value="0.1" units="cm"/>
      <inkml:brushProperty name="color" value="#F6630D"/>
    </inkml:brush>
  </inkml:definitions>
  <inkml:trace contextRef="#ctx0" brushRef="#br0">350 1 8666,'-3'2'435,"1"1"0,-1-1-1,0 1 1,0 0 0,1 0 0,0 0 0,0 0 0,0 1-1,-3 5 1,1 1-152,1 0 1,0 0-1,1 0 0,-1 17 0,-5 19 426,-31 69 85,9-34-449,14-25-197,-31 79 113,41-120-273,-1 0 0,-1-1 0,0 0 0,-1-1 0,0 0-1,-20 20 1,23-26-106,-40 36-304,46-42 290,-2 1 1,1-1-1,0 0 0,0 0 1,0 0-1,0 0 0,-1 0 0,1 0 1,-1 0-1,1 0 0,0 0 0,-1-1 1,0 1-1,1 0 0,-1-1 0,1 0 1,-1 1-1,0-1 0,1 0 0,-1 0 1,0 1-1,-2-2 0,-1-11-361</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8:56.745"/>
    </inkml:context>
    <inkml:brush xml:id="br0">
      <inkml:brushProperty name="width" value="0.1" units="cm"/>
      <inkml:brushProperty name="height" value="0.1" units="cm"/>
      <inkml:brushProperty name="color" value="#F6630D"/>
    </inkml:brush>
  </inkml:definitions>
  <inkml:trace contextRef="#ctx0" brushRef="#br0">0 0 9274,'21'10'695,"-2"0"1,0 1-1,0 1 0,-1 1 0,24 21 1,68 82 2822,-76-77-3230,-25-31-769,-1 0 0,1-1 0,15 10 0,-20-14-346,-14-8 280,-11-5 463,0 2 297</inkml:trace>
  <inkml:trace contextRef="#ctx0" brushRef="#br0" timeOffset="1">29 284 8618,'8'13'3032,"2"-1"-2663,0-4-177,-1 1-64,-2-3-40,-4-1-216,2 4-216,-5-2 208</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8:57.084"/>
    </inkml:context>
    <inkml:brush xml:id="br0">
      <inkml:brushProperty name="width" value="0.1" units="cm"/>
      <inkml:brushProperty name="height" value="0.1" units="cm"/>
      <inkml:brushProperty name="color" value="#F6630D"/>
    </inkml:brush>
  </inkml:definitions>
  <inkml:trace contextRef="#ctx0" brushRef="#br0">25 1 8730,'-4'4'3225,"0"2"-2513,-7-1-136,11 4 96,-6 2 0,23 5-72,3 2-264,-16 1-136,19 6-128,-26-8-24,3 7-120,4 2-112,-13-8-328,5 2-128,-2-14-216,7-3-32,-1-10-193,9-6 673</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8:57.449"/>
    </inkml:context>
    <inkml:brush xml:id="br0">
      <inkml:brushProperty name="width" value="0.1" units="cm"/>
      <inkml:brushProperty name="height" value="0.1" units="cm"/>
      <inkml:brushProperty name="color" value="#F6630D"/>
    </inkml:brush>
  </inkml:definitions>
  <inkml:trace contextRef="#ctx0" brushRef="#br0">0 134 7642,'67'-26'2576,"-66"26"-2501,0 0-1,1 0 1,-1-1-1,1 1 1,-1 0-1,0 0 1,1 1-1,-1-1 1,0 0-1,1 0 1,-1 1-1,1-1 1,-1 1-1,0-1 1,0 1-1,1-1 1,-1 1-1,0 0 1,0 0-1,0-1 1,0 1-1,0 0 1,0 0-1,1 1 1,18 30 1358,-10-15-896,-3-10-402,1-1 0,1 0 0,-1-1 0,1 0 0,0-1 0,0 1 1,0-2-1,0 1 0,1-1 0,0-1 0,-1 1 0,1-2 0,13 1 0,-13-2-127,-1-2-1,1 1 1,-1-1-1,1-1 1,-1 0-1,0 0 1,0-1 0,-1 0-1,1 0 1,-1-1-1,0 0 1,14-12-1,23-11-181,-44 27 155,43-26-481,-42 26 443,0-1 1,0 1-1,-1-1 1,1 1-1,0-1 0,-1 1 1,1-1-1,-1 0 1,1 0-1,-1 0 0,0 1 1,0-1-1,0-1 1,0 1-1,0 0 1,0 0-1,1-4 0,-2 5 34,0-4-137,-1 1-1,1-1 1,-1 1-1,1 0 1,-1-1-1,-1 1 1,-1-6-1,-14-9-193</inkml:trace>
  <inkml:trace contextRef="#ctx0" brushRef="#br0" timeOffset="1">232 1 8034,'6'4'5881,"5"-1"-5121,-6-1 24,-2 0-128,4 4 281,-7-5-937,3 11-120,3 5-400,22 36-217,-25-45-359,1-1-104,-1-5 760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8:57.799"/>
    </inkml:context>
    <inkml:brush xml:id="br0">
      <inkml:brushProperty name="width" value="0.1" units="cm"/>
      <inkml:brushProperty name="height" value="0.1" units="cm"/>
      <inkml:brushProperty name="color" value="#F6630D"/>
    </inkml:brush>
  </inkml:definitions>
  <inkml:trace contextRef="#ctx0" brushRef="#br0">1 1 8922,'22'0'3697,"-8"0"-2041,24 7-952,-20-2 24,-9-2-216,9 9-47,-15 0-673,-10 0-441,-5 11 2066,-17-8-1313</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8:58.319"/>
    </inkml:context>
    <inkml:brush xml:id="br0">
      <inkml:brushProperty name="width" value="0.1" units="cm"/>
      <inkml:brushProperty name="height" value="0.1" units="cm"/>
      <inkml:brushProperty name="color" value="#F6630D"/>
    </inkml:brush>
  </inkml:definitions>
  <inkml:trace contextRef="#ctx0" brushRef="#br0">66 87 9634,'50'-77'2829,"-50"77"-2814,0-1 0,0 1 0,0-1 0,0 1 1,1-1-1,-1 1 0,0-1 0,0 1 0,1 0 1,-1-1-1,0 1 0,1-1 0,-1 1 0,0 0 1,1-1-1,-1 1 0,0 0 0,1-1 0,-1 1 1,1 0-1,-1 0 0,1-1 0,-1 1 0,1 0 1,-1 0-1,0 0 0,1 0 0,-1 0 0,1 0 1,-1-1-1,1 1 0,0 0 0,-1 0 0,1 1 1,-1-1-1,1 0 0,-1 0 0,1 0 0,-1 0 1,0 0-1,1 0 0,-1 1 0,1-1 0,-1 0 1,1 0-1,-1 1 0,1-1 0,-1 0 0,0 1 1,1-1-1,-1 0 0,0 1 0,1-1 1,-1 1-1,0-1 0,0 1 0,1-1 0,-1 0 1,0 1-1,0-1 0,0 1 0,1-1 0,-1 1 1,0-1-1,0 2 0,4 27 213,-8-9-50,0-1 1,-10 31-1,-3 10-107,10-33-105,0 0 0,-1-1 0,-2 0 0,-1 0 0,-25 42 0,34-64 12,-12 19-24,8-16 7,3-12-43,4 2 93,0 0 0,0 1 0,-1-1-1,2 1 1,-1-1 0,0 1 0,0-1 0,1 1 0,0 0-1,-1 0 1,1-1 0,0 1 0,0 1 0,3-4 0,27-21 69,-29 24-74,-2 1-3,0 1 1,-1 0-1,1-1 0,0 1 0,0-1 0,-1 1 0,1 0 0,0 0 1,0-1-1,-1 1 0,1 0 0,0 0 0,0 0 0,0 0 0,-1 0 0,1 0 1,0 0-1,0 0 0,0 0 0,-1 0 0,1 1 0,0-1 0,0 0 1,-1 1-1,1-1 0,0 0 0,0 1 0,-1-1 0,1 1 0,-1-1 0,1 1 1,0-1-1,-1 1 0,1-1 0,-1 1 0,1 0 0,-1-1 0,1 1 0,-1 0 1,0-1-1,1 1 0,-1 0 0,0 0 0,1-1 0,-1 1 0,0 1 1,11 32 115,-10-24-46,-1 0-1,0 0 1,-1 0 0,0 0-1,-1-1 1,0 1-1,0 0 1,-1 0 0,-4 10-1,2-6-14,0 0-1,2 1 1,-3 18-1,-6 70 16,7-77-4943,10-41 3410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8:58.699"/>
    </inkml:context>
    <inkml:brush xml:id="br0">
      <inkml:brushProperty name="width" value="0.1" units="cm"/>
      <inkml:brushProperty name="height" value="0.1" units="cm"/>
      <inkml:brushProperty name="color" value="#F6630D"/>
    </inkml:brush>
  </inkml:definitions>
  <inkml:trace contextRef="#ctx0" brushRef="#br0">1 185 9138,'41'-93'2829,"-38"87"-2735,0 1 1,1-1-1,-1 1 1,1 0-1,0 1 1,0-1-1,1 1 1,-1 0-1,1 0 1,0 0 0,0 0-1,0 1 1,1 0-1,-1 0 1,1 0-1,0 1 1,0 0-1,6-1 1,3-3 256,-8 3-299,0 1 1,0 1-1,0-1 0,1 1 1,-1 0-1,0 0 1,1 1-1,-1 0 0,0 1 1,1-1-1,8 3 1,-13-3-36,0 1 0,-1 0 1,1-1-1,-1 1 0,1 0 1,-1 0-1,1 0 0,-1 1 0,0-1 1,0 1-1,1-1 0,-1 1 1,0 0-1,0-1 0,0 1 1,-1 0-1,1 0 0,0 1 1,-1-1-1,0 0 0,1 0 0,-1 1 1,0-1-1,0 1 0,0-1 1,0 1-1,-1-1 0,1 1 1,-1 0-1,1-1 0,-1 5 1,-15 434 792,4-322-858,6-91-162,2-1 0,1 1 0,1 0 0,4 39 0,-3-56-367,-4-16-108,-4-18-123,3-11 376</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8:59.031"/>
    </inkml:context>
    <inkml:brush xml:id="br0">
      <inkml:brushProperty name="width" value="0.1" units="cm"/>
      <inkml:brushProperty name="height" value="0.1" units="cm"/>
      <inkml:brushProperty name="color" value="#F6630D"/>
    </inkml:brush>
  </inkml:definitions>
  <inkml:trace contextRef="#ctx0" brushRef="#br0">7 1 9658,'-6'4'3481,"10"3"-2745,5-6-240,3-1 120,5 0 8,-2-3-120,5 2-111,10 2-353,-10 1-192,15 4-457,-13-2-159,-11 2-2905,-19 5 2961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52.608"/>
    </inkml:context>
    <inkml:brush xml:id="br0">
      <inkml:brushProperty name="width" value="0.05" units="cm"/>
      <inkml:brushProperty name="height" value="0.05" units="cm"/>
      <inkml:brushProperty name="color" value="#E71224"/>
    </inkml:brush>
  </inkml:definitions>
  <inkml:trace contextRef="#ctx0" brushRef="#br0">2 87 10434,'-1'-1'3689,"4"-1"-3137,10-2-464,5 1-64,13-7 24,9 1-64,4-3-48,0-3-160,-7 3-544,-7 2 2880,-3 2-1808</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8:59.396"/>
    </inkml:context>
    <inkml:brush xml:id="br0">
      <inkml:brushProperty name="width" value="0.1" units="cm"/>
      <inkml:brushProperty name="height" value="0.1" units="cm"/>
      <inkml:brushProperty name="color" value="#F6630D"/>
    </inkml:brush>
  </inkml:definitions>
  <inkml:trace contextRef="#ctx0" brushRef="#br0">12 844 10322,'-12'7'4033,"12"5"-2785,9-4-463,3-5-1,11 5-144,0-2-80,0-5-296,2 2-176,0-12-184,0-6-216,4 0-680,12 1-241,-9-3-391,-6-4 880</inkml:trace>
  <inkml:trace contextRef="#ctx0" brushRef="#br0" timeOffset="1">600 1 10674,'4'3'3761,"-4"3"-3225,4 14-8,-7 2 208,-2 15 17,-4 11-81,-4 2-224,-8 2-328,-2 1-96,8 7-336,-11-13-272,12-3-609,4-9-255,2-16 856</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8:59.985"/>
    </inkml:context>
    <inkml:brush xml:id="br0">
      <inkml:brushProperty name="width" value="0.1" units="cm"/>
      <inkml:brushProperty name="height" value="0.1" units="cm"/>
      <inkml:brushProperty name="color" value="#F6630D"/>
    </inkml:brush>
  </inkml:definitions>
  <inkml:trace contextRef="#ctx0" brushRef="#br0">1 83 8762,'20'-16'4124,"-18"14"-4027,0 1 0,0-1 1,0 0-1,0 1 0,1-1 0,-1 1 0,0-1 0,1 1 0,-1 0 0,1 0 0,3-1 0,81-11 592,-64 11-572,-1-1 1,1-1-1,34-11 1,-49 12-122,-1 1 1,0 0 0,1 1-1,0-1 1,-1 1-1,1 1 1,0-1-1,12 2 1,-17-1 12,0 1 1,0-1-1,0 1 1,0 0-1,-1 0 1,1 0-1,0 0 1,0 0-1,-1 0 1,1 1-1,0 0 1,-1-1-1,0 1 1,1 0-1,-1 0 1,0 0-1,0 0 1,0 1-1,0-1 1,-1 1-1,1-1 1,-1 1-1,1-1 1,-1 1-1,2 4 1,-1 5 65,0 1 0,0-1 0,-1 1 0,-1 0 0,0 0 0,0-1 0,-1 1 0,-1 0 0,-4 14 0,2-5 33,1 0 1,0 32 0,13 152 350,-10-173-409,-1 1 1,-1 0-1,-2-1 1,-11 46-1,13-73-33,1 0 0,0 1 0,0-1 0,1 1 0,-1-1 0,2 9 0,0-10-6,-1 0 0,0 0 0,0 0 0,0 0 1,-1 0-1,0 0 0,0 0 0,0 0 1,-4 9-1,4-12-14,-1-1 0,0 1 0,0 0 1,0-1-1,0 1 0,0-1 0,0 0 0,0 1 1,0-1-1,-1 0 0,1 0 0,0-1 0,-1 1 1,1 0-1,-1-1 0,1 1 0,0-1 1,-1 0-1,1 0 0,-1 0 0,-4-1 0,-1 1-175,-1-1 0,1 1 0,0-2 0,0 1 0,-15-6 0,15 3-82,0-1-1,0 0 1,1 0-1,0-1 1,0 0-1,0 0 1,1-1-1,0 1 1,0-2 0,1 1-1,0 0 1,0-1-1,1 0 1,0 0-1,-4-12 1,-1-2-536,2 0 0,0-1 0,1 0 0,-4-41 0,9 54 1102,0-1-1,1 0 1,0 1-1,2-13 0,-2 21-135,1 0 0,-1 0 0,0 0 0,1 0 0,-1 0-1,1 0 1,-1 1 0,1-1 0,0 0 0,0 0 0,0 1-1,0-1 1,0 1 0,0-1 0,0 1 0,1-1 0,-1 1-1,0-1 1,1 1 0,-1 0 0,1 0 0,0 0 0,-1 0-1,1 0 1,0 0 0,-1 1 0,1-1 0,0 0 0,0 1-1,2-1 1,7-1 474,0 0 0,0-1 0,-1 0 0,16-7 0,-15 5-482,1 1 1,0 0 0,0 1-1,17-3 1,-5-1-168,-16 4-621,-31 11-2244</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03.678"/>
    </inkml:context>
    <inkml:brush xml:id="br0">
      <inkml:brushProperty name="width" value="0.1" units="cm"/>
      <inkml:brushProperty name="height" value="0.1" units="cm"/>
      <inkml:brushProperty name="color" value="#F6630D"/>
    </inkml:brush>
  </inkml:definitions>
  <inkml:trace contextRef="#ctx0" brushRef="#br0">31 55 5433,'0'0'0,"-31"-5"3119,57-4-521,-3-9-1826,3-3-142,-25 21-616,0-1 0,-1 1 0,1 0-1,0 0 1,0 0 0,-1-1 0,1 1 0,0 0 0,0 0 0,0 0 0,-1 0 0,1 0 0,0 1-1,0-1 1,-1 0 0,1 0 0,0 0 0,0 1 0,-1-1 0,1 0 0,0 1 0,0-1-1,-1 0 1,1 1 0,0-1 0,-1 1 0,1-1 0,-1 1 0,1 0 0,-1-1 0,1 1 0,-1-1-1,1 1 1,-1 0 0,1 0 0,3 7 34,-1 0 0,0 0 0,0 0 0,-1 1 0,0-1 0,0 1 0,-1-1 0,0 1 0,-1 0-1,1-1 1,-2 1 0,1 0 0,-1-1 0,-1 1 0,0-1 0,-4 16 0,-3-6-31,6-12-13,0 0 0,1 0 0,-1 0-1,1 0 1,0 1 0,1-1-1,0 0 1,-1 9 0,-17 162 99,4-61-58,14-85-28,4 59 1,1-16 40,-5-60-27,1-10-19,-1-1-1,1 1 1,-1 0 0,1 0-1,0 0 1,1-1 0,-1 1-1,1 0 1,-1 0-1,1-1 1,0 1 0,1 0-1,-1-1 1,4 7-1,-5-9-11,1-1 0,-1 0 0,0 0 0,0 0 0,1 1 0,-1-1 0,0 0 0,0 0 0,1 0 0,-1 0 0,0 0 0,1 0 0,-1 0 0,0 0 0,0 0 0,1 0 0,-1 0 0,0 0 0,1 0 0,-1 0 0,0 0 0,1 0 0,-1 0 0,0 0 0,0 0 0,1 0 0,-1 0 0,0-1 0,0 1 0,1 0 0,-1 0 0,0 0 0,0-1 0,1 1-1,-1 0 1,0 0 0,0 0 0,1-1 0,5-15-89,-1-27-285,0-47-870,-3 39 823</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04.130"/>
    </inkml:context>
    <inkml:brush xml:id="br0">
      <inkml:brushProperty name="width" value="0.1" units="cm"/>
      <inkml:brushProperty name="height" value="0.1" units="cm"/>
      <inkml:brushProperty name="color" value="#F6630D"/>
    </inkml:brush>
  </inkml:definitions>
  <inkml:trace contextRef="#ctx0" brushRef="#br0">1 239 8666,'2'-7'324,"1"-1"-1,0 1 1,1-1-1,0 1 1,0 1 0,0-1-1,1 0 1,0 1 0,0 0-1,1 0 1,-1 0 0,11-7-1,2-1-184,1 0 0,1 1-1,23-12 1,-11 11-87,1 2 0,1 2 0,0 0 0,0 3-1,61-7 1,-26 4-36,-65 9-8,0 1-1,0-1 1,0 1-1,0 0 1,-1 0-1,1 1 1,0-1-1,0 1 1,0-1 0,0 1-1,0 0 1,-1 1-1,1-1 1,0 1-1,-1-1 1,1 1 0,-1 0-1,4 4 1,-2-2 16,-1 0 0,0 1 1,0 0-1,0-1 1,-1 1-1,0 1 1,0-1-1,0 0 0,-1 1 1,4 10-1,0 9 78,-1 1 1,-1 0-1,-1 0 0,0 35 0,-3-57-93,-1 203 381,2 57-185,32 355 90,-35-595-223,2-24-81,0 0 0,0 0 0,0 0 1,-1 1-1,1-1 0,0 0 0,0 0 1,0 0-1,0 0 0,0 0 0,0 0 1,0 0-1,-1 1 0,1-1 0,0 0 0,0 0 1,0 0-1,0 0 0,0 0 0,-1 0 1,1 0-1,0 0 0,0 0 0,0 0 1,0 0-1,0 0 0,-1 0 0,1 0 1,0 0-1,0 0 0,0 0 0,0 0 0,-1 0 1,1 0-1,0 0 0,0 0 0,0 0 1,0 0-1,0 0 0,-1-1 0,1 1 1,0 0-1,0 0 0,0 0 0,0 0 0,0 0 1,0 0-1,0 0 0,-1-1 0,1 1 1,0 0-1,0 0 0,0 0 0,0 0 1,0-1-1,-19-34-1076,14 24 1116,-10-20 1476,-4-3-706</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04.474"/>
    </inkml:context>
    <inkml:brush xml:id="br0">
      <inkml:brushProperty name="width" value="0.1" units="cm"/>
      <inkml:brushProperty name="height" value="0.1" units="cm"/>
      <inkml:brushProperty name="color" value="#F6630D"/>
    </inkml:brush>
  </inkml:definitions>
  <inkml:trace contextRef="#ctx0" brushRef="#br0">1 97 9594,'3'-1'3209,"18"-2"-3065,9 1-16,-4-8 24,5 4 32,3-5-80,3-3-32,14 4-184,4-2-168,-17-1-368,1 7-433,-16-3 673</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04.813"/>
    </inkml:context>
    <inkml:brush xml:id="br0">
      <inkml:brushProperty name="width" value="0.1" units="cm"/>
      <inkml:brushProperty name="height" value="0.1" units="cm"/>
      <inkml:brushProperty name="color" value="#F6630D"/>
    </inkml:brush>
  </inkml:definitions>
  <inkml:trace contextRef="#ctx0" brushRef="#br0">87 56 8218,'-69'-56'2888,"66"62"-2424,6 5 33,1 9 103,1 3-64,4 4-136,-5 6-96,-1-1-208,2 4 16,-13-8-72,7 3-40,-1 3-88,-7-4-128,5 5-328,-2-3-224,-11-14 472</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05.145"/>
    </inkml:context>
    <inkml:brush xml:id="br0">
      <inkml:brushProperty name="width" value="0.1" units="cm"/>
      <inkml:brushProperty name="height" value="0.1" units="cm"/>
      <inkml:brushProperty name="color" value="#F6630D"/>
    </inkml:brush>
  </inkml:definitions>
  <inkml:trace contextRef="#ctx0" brushRef="#br0">48 1 7738,'-37'9'2297,"36"-8"-2219,0 0-1,0 0 0,1 0 0,-1 0 0,0 0 0,1 0 0,-1 0 0,1 0 0,-1 1 0,1-1 0,0 0 0,-1 0 0,1 0 0,0 1 0,0-1 1,0 0-1,0 0 0,0 1 0,0-1 0,0 0 0,0 0 0,1 0 0,0 3 0,-1 12 599,0 10-375,0-23-282,1 1-1,-1-1 1,0 1 0,0-1-1,-1 1 1,1-1-1,0 0 1,-1 1 0,0-1-1,-2 5 1,12-47-29,12-7 6,-20 45 5,0-1-1,0 0 0,0 1 1,1-1-1,-1 1 1,1-1-1,-1 1 0,1 0 1,-1 0-1,1 0 0,0 0 1,0 0-1,0 0 0,-1 0 1,1 0-1,0 1 0,0-1 1,0 1-1,0-1 0,0 1 1,0 0-1,4 0 0,42 9 5,-37-7-6,0 2 1,1-1-1,0-1 0,0 0 1,0-1-1,24-1 0,-32 0-4,0 1 0,0-1 0,1 0-1,-1 1 1,0 0 0,0 0 0,0 1 0,0-1-1,0 1 1,0-1 0,0 1 0,4 4-1,-7-6 3,0 1 0,0 0 0,0-1 0,0 1 0,0 0 0,0 0 0,-1-1 0,1 1 0,0 0 0,-1 0-1,1 0 1,0 0 0,-1 0 0,1 0 0,-1 0 0,1 0 0,-1 0 0,0 0 0,0 1 0,1-1 0,-1 0 0,0 0 0,0 0 0,0 0-1,0 0 1,0 0 0,0 1 0,-1-1 0,1 0 0,0 0 0,0 0 0,-1 0 0,1 0 0,-1 0 0,1 0 0,-1 0 0,1 0 0,-1 0-1,0 0 1,1 0 0,-1 0 0,0-1 0,0 1 0,0 0 0,0 0 0,0-1 0,0 1 0,-1 0 0,-160 115 127,136-82 131,19-17-4,7-17-244,0 1 0,0-1 0,0 0 0,0 0 0,0 1 1,1-1-1,-1 0 0,0 0 0,0 1 0,0-1 1,0 0-1,1 0 0,-1 0 0,0 1 0,0-1 0,0 0 1,1 0-1,-1 0 0,0 0 0,0 0 0,1 1 0,-1-1 1,0 0-1,1 0 0,-1 0 0,0 0 0,0 0 1,1 0-1,-1 0 0,0 0 0,0 0 0,1 0 0,-1 0 1,0 0-1,1 0 0,-1 0 0,0 0 0,0 0 1,1 0-1,-1 0 0,0-1 0,0 1 0,1 0 0,-1 0 1,0 0-1,0 0 0,1-1 0,-1 1 0,80-20 114,-55 15-99,46-16 1,-67 19-99,0 1 0,0-1 0,-1 1 0,1 0 0,0 0 0,0 1 1,0-1-1,0 1 0,0 0 0,0 0 0,0 1 0,0-1 0,0 1 0,0-1 1,0 1-1,0 0 0,0 1 0,5 2 0,0 3-269</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05.492"/>
    </inkml:context>
    <inkml:brush xml:id="br0">
      <inkml:brushProperty name="width" value="0.1" units="cm"/>
      <inkml:brushProperty name="height" value="0.1" units="cm"/>
      <inkml:brushProperty name="color" value="#F6630D"/>
    </inkml:brush>
  </inkml:definitions>
  <inkml:trace contextRef="#ctx0" brushRef="#br0">23 26 9450,'-15'15'3393,"10"-4"-2721,2-5-72,8-3-16,10-3-56,20 0-208,15 2-104,38-10-136,-8-4-120,-9-5-472,-7 1-240,-25 6 408</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05.830"/>
    </inkml:context>
    <inkml:brush xml:id="br0">
      <inkml:brushProperty name="width" value="0.1" units="cm"/>
      <inkml:brushProperty name="height" value="0.1" units="cm"/>
      <inkml:brushProperty name="color" value="#F6630D"/>
    </inkml:brush>
  </inkml:definitions>
  <inkml:trace contextRef="#ctx0" brushRef="#br0">1 111 10154,'6'-109'3449,"6"108"-3225,4 1-160,15 9-8,-12-3 8,9 9-16,-16-5 0,9 13-64,-12-2-160,-16-5-352,2 3-280,-12-11 464</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06.181"/>
    </inkml:context>
    <inkml:brush xml:id="br0">
      <inkml:brushProperty name="width" value="0.1" units="cm"/>
      <inkml:brushProperty name="height" value="0.1" units="cm"/>
      <inkml:brushProperty name="color" value="#F6630D"/>
    </inkml:brush>
  </inkml:definitions>
  <inkml:trace contextRef="#ctx0" brushRef="#br0">9 5 7234,'-9'-5'6489,"11"17"-6049,1 0-280,15 47-80,-15-46-112,2 5-144,-5 0-184,1 0-176,1-3-456,-1-4-2185,5-4 2217</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7:52.969"/>
    </inkml:context>
    <inkml:brush xml:id="br0">
      <inkml:brushProperty name="width" value="0.05" units="cm"/>
      <inkml:brushProperty name="height" value="0.05" units="cm"/>
      <inkml:brushProperty name="color" value="#E71224"/>
    </inkml:brush>
  </inkml:definitions>
  <inkml:trace contextRef="#ctx0" brushRef="#br0">1 0 8362,'16'6'2080</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06.596"/>
    </inkml:context>
    <inkml:brush xml:id="br0">
      <inkml:brushProperty name="width" value="0.1" units="cm"/>
      <inkml:brushProperty name="height" value="0.1" units="cm"/>
      <inkml:brushProperty name="color" value="#F6630D"/>
    </inkml:brush>
  </inkml:definitions>
  <inkml:trace contextRef="#ctx0" brushRef="#br0">0 185 6257,'20'-22'961,"-12"13"-279,-1 0 0,0 0 0,12-20 0,-15 24-442,0 0-1,0 1 1,0-1 0,1 1 0,0 0-1,0 0 1,0 1 0,0 0-1,0-1 1,10-3 0,48-20 638,-50 21-787,0 0-1,0 0 1,18-4-1,-26 9-85,0 0 0,0 0 0,0 1 0,0 0 0,0 0 0,0 0 0,0 0 0,0 1 1,0 0-1,0 0 0,0 0 0,0 1 0,5 2 0,0 0-37,0 0 0,0 1 0,-1 1 1,0 0-1,0 0 0,-1 0 0,0 1 1,0 1-1,0-1 0,7 10 0,-15-16 10,1 0 1,-1 0-1,1 0 0,-1 0 0,0 0 0,1 0 0,-1 0 1,0 0-1,0 1 0,0-1 0,0 0 0,0 0 0,0 0 1,0 0-1,0 0 0,0 1 0,-1-1 0,1 0 0,0 0 1,-1 0-1,1 0 0,0 0 0,-1 0 0,0 0 0,1 0 0,-1 0 1,0 0-1,1 0 0,-1 0 0,0-1 0,0 1 0,0 0 1,0 0-1,1-1 0,-1 1 0,0-1 0,0 1 0,0-1 1,-2 1-1,-50 21-164,40-17 121,-5 3 37,-41 19-1,-2-3 0,-116 30 0,177-54 32,0 0 0,0 0 1,0 1-1,0-1 0,-1 0 0,1 0 0,0 0 0,0 0 0,0 0 0,0 0 0,0 1 0,0-1 1,-1 0-1,1 0 0,0 0 0,0 0 0,0 0 0,0 1 0,0-1 0,0 0 0,0 0 0,0 0 1,0 1-1,0-1 0,0 0 0,0 0 0,0 0 0,0 0 0,0 1 0,0-1 0,0 0 0,0 0 1,0 0-1,0 0 0,0 1 0,0-1 0,0 0 0,0 0 0,0 0 0,1 0 0,-1 1 0,0-1 1,0 0-1,0 0 0,0 0 0,0 0 0,0 0 0,1 0 0,-1 1 0,0-1 0,0 0 0,0 0 1,0 0-1,1 0 0,-1 0 0,0 0 0,0 0 0,0 0 0,0 0 0,1 0 0,-1 0 0,0 0 1,0 0-1,0 0 0,1 0 0,-1 0 0,0 0 0,0 0 0,1 0 0,20 11 26,-12-7-30,42 22 8,-49-25-6,0 0-1,0 0 0,0 1 1,-1-1-1,1 1 0,0-1 1,-1 1-1,1 0 0,-1-1 1,0 1-1,1 0 1,-1 0-1,0 0 0,0 0 1,0 0-1,0 1 0,-1-1 1,1 0-1,-1 0 0,1 0 1,-1 1-1,1 2 0,-3 18 11,3-17 9,-1 0 1,-1 0 0,1-1-1,-1 1 1,0 0-1,0 0 1,-1-1 0,0 1-1,1-1 1,-6 10 0,6-14-3,1 0 0,-1 0 1,1 1-1,-1-1 1,1 0-1,0 0 0,-1 1 1,1-1-1,0 0 0,0 1 1,0-1-1,0 0 1,0 1-1,0-1 0,1 0 1,-1 0-1,0 1 0,1-1 1,-1 0-1,1 0 0,-1 1 1,1-1-1,-1 0 1,1 0-1,0 0 0,0 0 1,0 0-1,-1 0 0,1 0 1,0 0-1,2 1 1,-2-1-6,0 0 0,0-1 0,0 1 1,0 0-1,-1 0 0,1 0 0,0 0 1,0 0-1,-1 0 0,1 0 0,-1 0 1,1 0-1,-1 0 0,1 1 0,-1-1 1,0 0-1,1 0 0,-1 0 0,0 1 1,0-1-1,0 0 0,0 0 1,0 0-1,0 1 0,0-1 0,-1 0 1,1 0-1,0 1 0,-1-1 0,0 2 1,-6 5 67,7-7-77,-1-1 0,0 0 1,1 1-1,-1-1 1,1 1-1,-1-1 1,1 1-1,0 0 0,-1-1 1,1 1-1,0-1 1,-1 1-1,1 0 0,0-1 1,0 1-1,-1 0 1,1-1-1,0 1 0,0 0 1,0-1-1,0 1 1,0 0-1,0-1 1,0 1-1,0 0 0,0 0 1,0-1-1,0 1 1,1 0-1,-1-1 0,0 1 1,0-1-1,1 1 1,-1 0-1,0-1 0,1 1 1,-1-1-1,1 1 1,-1-1-1,1 1 1,-1-1-1,1 2 0,0-2-1,-1 1-1,1-1 0,-1 1 0,1-1 1,-1 1-1,0-1 0,1 1 0,0-1 0,-1 0 1,1 1-1,-1-1 0,1 0 0,-1 1 1,1-1-1,0 0 0,-1 0 0,1 0 1,0 0-1,-1 1 0,1-1 0,0 0 1,-1 0-1,1 0 0,0 0 0,-1 0 0,1-1 1,0 1-1,-1 0 0,1 0 0,-1 0 1,1 0-1,0-1 0,-1 1 0,1 0 1,-1-1-1,1 1 0,0 0 0,-1-1 1,1 0-1,19-21 15,-13 14-10,34-15-3,-35 21-5,-1 0 0,0-1-1,0 1 1,0-1-1,0 0 1,-1 0-1,1 0 1,-1 0-1,0-1 1,0 0-1,0 0 1,0 0-1,-1-1 1,0 1-1,4-6 1,0-6 85,1-6-1397,-8 21 1219,-1 1-1,1-1 1,0 0-1,-1 1 0,1-1 1,-1 0-1,1 1 1,-1-1-1,1 1 0,-1-1 1,1 1-1,-1-1 1,1 1-1,-1-1 1,0 1-1,1 0 0,-1-1 1,0 1-1,1 0 1,-1-1-1,0 1 0,1 0 1,-1 0-1,0 0 1,0 0-1,1 0 0,-1 0 1,0 0-1,0 0 1,0 0-1,-22-2-1077</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06.927"/>
    </inkml:context>
    <inkml:brush xml:id="br0">
      <inkml:brushProperty name="width" value="0.1" units="cm"/>
      <inkml:brushProperty name="height" value="0.1" units="cm"/>
      <inkml:brushProperty name="color" value="#F6630D"/>
    </inkml:brush>
  </inkml:definitions>
  <inkml:trace contextRef="#ctx0" brushRef="#br0">113 0 8210,'-72'26'2583,"71"-25"-2529,-1 0 1,1 0-1,0 1 1,-1-1-1,1 1 1,0-1-1,0 1 0,0-1 1,0 1-1,0-1 1,0 1-1,1 0 1,-1 0-1,0-1 0,1 1 1,0 0-1,-1 0 1,1 0-1,0 0 1,0-1-1,0 1 1,0 0-1,0 0 0,0 0 1,1 0-1,-1-1 1,1 1-1,-1 0 1,1 0-1,0 0 0,0 1 1,1 5 233,3 33 201,0 50 1,-5-79-523,0 0 0,-1-1 1,0 1-1,-1 0 0,-1 0 1,0-1-1,-1 0 0,0 1 1,-5 10-1,-4 10-1462,13-36 1165</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07.267"/>
    </inkml:context>
    <inkml:brush xml:id="br0">
      <inkml:brushProperty name="width" value="0.1" units="cm"/>
      <inkml:brushProperty name="height" value="0.1" units="cm"/>
      <inkml:brushProperty name="color" value="#F6630D"/>
    </inkml:brush>
  </inkml:definitions>
  <inkml:trace contextRef="#ctx0" brushRef="#br0">1 0 7730,'2'0'249,"1"0"1,0 0 0,0 0-1,-1 1 1,1-1-1,0 1 1,0-1 0,-1 1-1,1 0 1,-1 0-1,1 0 1,-1 0 0,1 1-1,-1-1 1,1 0 0,2 4-1,43 34 26,-31-24 240,264 194 1197,-68-61-993,-211-146-774,1 0 1,-1-1 0,1 1-1,-1-1 1,1 1-1,0-1 1,0 0-1,-1 0 1,7 1 0,-8-2 114,-1 0 0,1 0 0,0 0 0,0 0 0,-1-1 0,1 1 0,0 0 1,0 0-1,-1-1 0,1 1 0,0 0 0,0-1 0,-1 1 0,1 0 0,0-1 0,-1 1 1,1-1-1,-1 1 0,1-1 0,-1 0 0,1 1 0,-1-1 0,1 0 0,-1 1 0,1-1 1,-1 0-1,0 1 0,1-1 0,-1 0 0,0 0 0,0 1 0,0-1 0,1 0 1,-1 0-1,0 1 0,0-1 0,0 0 0,0 0 0,0 0 0,-1 0 0,3-17 1150</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07.767"/>
    </inkml:context>
    <inkml:brush xml:id="br0">
      <inkml:brushProperty name="width" value="0.1" units="cm"/>
      <inkml:brushProperty name="height" value="0.1" units="cm"/>
      <inkml:brushProperty name="color" value="#F6630D"/>
    </inkml:brush>
  </inkml:definitions>
  <inkml:trace contextRef="#ctx0" brushRef="#br0">121 61 8770,'68'-53'2958,"-67"52"-2888,0 0 1,-1 1-1,1-1 1,0 1-1,0-1 1,0 0 0,0 1-1,-1-1 1,1 1-1,0 0 1,0-1-1,0 1 1,0 0-1,0 0 1,0-1-1,0 1 1,0 0-1,0 0 1,0 0-1,1 0 1,6 13 190,-9 18-275,-8-10 57,0 0 0,-2-1 1,0 0-1,-1-1 0,-17 22 0,20-31-37,6-5-6,-1 0 1,1 0-1,-2 0 0,1-1 0,0 0 0,-1 0 1,0 0-1,0 0 0,0-1 0,0 0 0,0 0 1,-1 0-1,0-1 0,1 1 0,-7 0 0,-24 9 6,29-9-9,24-7 2,11-5 70,32-8 242,-55 15-287,-1 2 0,0-1 0,1 0 1,-1 1-1,1 0 0,-1 0 0,0 0 0,1 1 0,-1 0 0,8 2 0,-11-3-13,-1 0-1,0 0 0,1 0 1,-1 0-1,0 0 1,1 1-1,-1-1 1,0 0-1,0 0 0,1 1 1,-1-1-1,0 0 1,0 0-1,1 1 1,-1-1-1,0 0 1,0 0-1,0 1 0,1-1 1,-1 0-1,0 1 1,0-1-1,0 0 1,0 1-1,0-1 1,0 0-1,0 1 0,0-1 1,0 0-1,0 1 1,0-1-1,0 0 1,0 1-1,0-1 1,0 1-1,0-1 0,0 0 1,0 0-1,-1 1 1,1-1-1,0 0 1,0 1-1,0-1 1,-1 0-1,1 1 0,-16 17 209,3-2-12,7 5-94,2 0 1,0 0 0,1 0 0,2 0 0,0 0 0,2 29-1,0-25-61,-1 1-1,-1 0 0,-1 0 0,-7 30 0,-8-5 10,13-41-64,0 0 1,0 0 0,1 1-1,0-1 1,1 1-1,1 0 1,-1 0 0,1 0-1,1 0 1,1 14-1,4-19-352,-1-18-3738,0-8 3060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08.146"/>
    </inkml:context>
    <inkml:brush xml:id="br0">
      <inkml:brushProperty name="width" value="0.1" units="cm"/>
      <inkml:brushProperty name="height" value="0.1" units="cm"/>
      <inkml:brushProperty name="color" value="#F6630D"/>
    </inkml:brush>
  </inkml:definitions>
  <inkml:trace contextRef="#ctx0" brushRef="#br0">0 76 9378,'26'-17'3101,"20"-3"-2599,-5 2-100,-35 15-353,0 0 0,0 0 0,0 1 0,0-1 0,0 2 0,0-1 0,11-1 0,-16 3-29,1 0 0,-1 0 0,1 0 0,0 0 0,-1 1 0,1-1 0,-1 1 1,1-1-1,-1 1 0,1-1 0,-1 1 0,0 0 0,1 0 0,-1-1 0,0 1 0,0 0 0,1 0 0,-1 0 0,0 1 0,0-1 0,0 0 0,0 0 0,0 1 0,0-1 0,-1 0 0,1 1 0,0-1 0,-1 1 0,1-1 0,-1 1 0,1-1 0,-1 1 0,0-1 0,0 1 0,0 2 0,5 39 382,-2 67-1,0 5-61,17 408-278,-42-581-3466,10 18 2701</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08.482"/>
    </inkml:context>
    <inkml:brush xml:id="br0">
      <inkml:brushProperty name="width" value="0.1" units="cm"/>
      <inkml:brushProperty name="height" value="0.1" units="cm"/>
      <inkml:brushProperty name="color" value="#F6630D"/>
    </inkml:brush>
  </inkml:definitions>
  <inkml:trace contextRef="#ctx0" brushRef="#br0">73 181 9562,'-73'-112'3353,"76"88"-2873,8 7-168,12 14 136,-7-12 64,7 15-24,-6-9-136,1 15-272,-5-6-144,-3 14-376,-4 4-176,-6-8-416,-3 9 3832,-3 9-2223</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09.270"/>
    </inkml:context>
    <inkml:brush xml:id="br0">
      <inkml:brushProperty name="width" value="0.1" units="cm"/>
      <inkml:brushProperty name="height" value="0.1" units="cm"/>
      <inkml:brushProperty name="color" value="#F6630D"/>
    </inkml:brush>
  </inkml:definitions>
  <inkml:trace contextRef="#ctx0" brushRef="#br0">40 799 9594,'-4'3'372,"1"0"0,0 0 0,-1 1 0,1-1 0,1 1 0,-1 0-1,1 0 1,-1 0 0,1 0 0,0 0 0,0 0 0,1 1 0,-1-1 0,1 0 0,-1 8 0,3-11-297,0-1 1,0 1-1,0-1 1,0 1-1,0-1 0,0 0 1,0 1-1,0-1 1,0 0-1,0 0 1,0 0-1,0 0 1,0 0-1,0 0 1,0 0-1,0 0 1,0 0-1,0-1 1,2 1-1,5-1 44,1 1-143,0-1-1,0-1 1,0 1-1,0-1 1,0-1-1,-1 1 1,1-2-1,-1 1 1,0-1-1,0 0 1,0-1-1,0 0 1,13-11-1,-7-5-455,16-47-679,82-244-1957,-3-14 4556,-91 268-231,-32 93 964,10-19-2214,0-1 1,-2 1-1,0-1 1,-1 0-1,0 0 0,-10 13 1,13-22-268,1 0 0,0 0-1,0 0 1,0 1 0,1-1 0,-1 1 0,2-1-1,-1 1 1,1 0 0,0-1 0,0 11 0,22-41-7003,-3-14 8004,-13 25 262,0 2 1,1-1-1,1 0 1,8-10-1,-7 12-626,0 1-1,1 0 0,0 0 0,0 1 0,1 0 1,0 0-1,0 1 0,20-10 0,8-12 243,-32 26-493,50-20 322,-53 22-376,-1 0 0,1 1 0,0 0 1,0-1-1,0 1 0,-1 0 0,1 0 1,0 0-1,0 1 0,0-1 0,-1 1 1,1 0-1,0-1 0,-1 1 0,1 0 1,0 0-1,-1 1 0,1-1 0,-1 1 1,3 2-1,-3-3 14,-1 1 0,0 0 0,0 0 0,1 0 0,-2 0-1,1 0 1,0 1 0,0-1 0,-1 0 0,1 0 0,-1 0 0,1 1 0,-1-1 0,0 0 0,0 0-1,-1 4 1,-4 46 382,2-32-273,1 29 150,8 86 0,0 14 5,-13-1-60,-3 104 35,10-252-278,1 1 0,-1 0 0,0 0 0,0 0 1,0 0-1,0 0 0,0 0 0,0 0 0,0 0 0,0 0 1,0 0-1,0-1 0,-1 1 0,1 0 0,0 0 0,0 0 0,-1 0 1,1 0-1,-1 0 0,1-1 0,-1 1 0,1 0 0,-1 0 1,0-1-1,1 1 0,-1 0 0,0-1 0,1 1 0,-1-1 0,0 1 1,0-1-1,0 1 0,1-1 0,-1 0 0,0 1 0,0-1 0,0 0 1,0 0-1,0 1 0,0-1 0,0 0 0,0 0 0,0 0 1,0 0-1,1 0 0,-1 0 0,0-1 0,0 1 0,0 0 0,0 0 1,0-1-1,0 1 0,0 0 0,1-1 0,-1 1 0,0-1 0,0 1 1,0-1-1,1 1 0,-2-2 0,-8-4-134,1-1 0,0 0 0,-14-13 0,7 4 112,1-1 0,1 0 0,0-1-1,1-1 1,1 0 0,1-1 0,1 0 0,1-1 0,0 0 0,2 0 0,0-1 0,2 0 0,0 0 0,1 0-1,-1-33 1,5 51 96,0 0 0,0 0 0,1 0-1,-1 0 1,1 0 0,0 1 0,0-1-1,0 0 1,0 0 0,0 1 0,1-1 0,0 1-1,0-1 1,0 1 0,0 0 0,0 0-1,1 0 1,0 0 0,-1 0 0,1 0-1,0 1 1,0-1 0,0 1 0,1 0-1,-1 0 1,1 0 0,-1 1 0,1-1-1,-1 1 1,1-1 0,0 1 0,7-1 0,2 0-315,0 1 1,0-1 0,0 2-1,0 0 1,0 1 0,17 2 0,-55-6-470</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30.682"/>
    </inkml:context>
    <inkml:brush xml:id="br0">
      <inkml:brushProperty name="width" value="0.1" units="cm"/>
      <inkml:brushProperty name="height" value="0.1" units="cm"/>
      <inkml:brushProperty name="color" value="#F6630D"/>
    </inkml:brush>
  </inkml:definitions>
  <inkml:trace contextRef="#ctx0" brushRef="#br0">576 1849 7866,'-2'1'100,"0"0"0,0 0 1,0 0-1,0 0 1,0 0-1,1 1 0,-1-1 1,0 1-1,0-1 1,1 1-1,-1 0 0,1-1 1,0 1-1,-1 0 1,1 0-1,0 0 0,0 0 1,0 0-1,0 0 1,0 0-1,1 1 0,-1-1 1,1 0-1,-1 0 1,1 1-1,0-1 0,0 0 1,0 0-1,0 1 1,1 2-1,1 9-120,0 0-1,1 0 1,9 24 0,-11-36 61,6 18-19,1 0 0,2 0-1,0-1 1,0 0-1,2 0 1,1-2 0,0 1-1,25 24 1,-13-19-4,1-1 0,0-1 1,2-1-1,57 31 0,-6-14 50,3-4 0,0-3 0,120 27 0,-14-15 236,2-7 1,252 12 0,390-49 274,1481-212-157,-2084 179-349,317-91 1,-39-48-37,-429 141-29,-2-4 1,-1-3-1,-3-3 0,98-76 0,-142 95 17,-1-1 1,-1-1-1,-1-1 0,-1-1 1,-2-1-1,-1-1 0,-1-1 0,-1-1 1,-2-1-1,-2 0 0,0-1 0,-3-1 1,-1 0-1,-1 0 0,-2-1 0,5-52 1,-12 62-17,-1 0 0,-1 0 1,-1 0-1,-1 1 0,-1-1 1,-2 1-1,0 0 0,-2 0 1,0 1-1,-2 0 0,-13-23 1,3 10-6,-2 1 1,-2 0 0,-1 2-1,-2 1 1,-56-55 0,54 64-5,-1 0 1,-2 2 0,0 1-1,-1 1 1,-1 2 0,-1 2-1,-51-18 1,-267-60 1,287 80-5,-289-69 18,-342-72 17,494 120-6,-304-13 1,276 47 41,2 11 1,-331 55 0,-442 149 13,748-150-99,2 11 1,-257 113-1,294-87 30,-231 144-1,314-160 8,5 5 0,-207 189 1,102-53 101,220-213-95,-1 0 0,-18 27 0,30-39-24,0 1 0,0-1 1,1 0-1,-1 1 0,0-1 1,1 1-1,-1-1 0,1 1 1,-1 0-1,1-1 0,0 1 1,0-1-1,0 1 0,0 0 1,0-1-1,0 1 0,0-1 1,0 1-1,1 0 1,-1-1-1,1 1 0,-1-1 1,1 1-1,-1-1 0,1 1 1,0-1-1,0 0 0,0 1 1,0-1-1,0 0 0,0 1 1,2 0-1,3 3 12,0-1-1,0 0 1,0 0-1,1-1 1,11 5-1,-14-6-6,42 15 99,1-1 0,1-3-1,77 12 1,161 5 259,415 11-76,25 1-469,-488-24-421,4-3-311</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34.086"/>
    </inkml:context>
    <inkml:brush xml:id="br0">
      <inkml:brushProperty name="width" value="0.1" units="cm"/>
      <inkml:brushProperty name="height" value="0.1" units="cm"/>
      <inkml:brushProperty name="color" value="#F6630D"/>
    </inkml:brush>
  </inkml:definitions>
  <inkml:trace contextRef="#ctx0" brushRef="#br0">451 2115 5017,'8'-10'229,"18"-24"452,2 1 1,1 1 0,2 2 0,52-41-1,-74 65-582,0-1-1,1 2 0,-1-1 0,1 1 1,1 1-1,-1 0 0,0 0 1,1 1-1,0 1 0,0 0 0,0 0 1,0 1-1,0 0 0,0 1 1,0 0-1,0 1 0,0 0 0,0 1 1,0 0-1,0 0 0,0 2 0,-1-1 1,12 6-1,13 10 10,-1 1-1,-1 2 1,54 46-1,0 0-54,-27-28-28,1-3 0,1-2 0,2-3-1,86 30 1,-33-23 154,201 39 1,-66-36 116,288 11 1,258-44 148,123-49-96,-385 13-228,-454 23-107,697-37 59,-1-51-44,-663 72-30,-1-5 1,-2-5-1,-1-5 0,-1-4 1,187-98-1,-275 125-3,270-161-18,-225 129 25,-3-2 0,72-69 0,-118 97 1,0-2 1,0 0 0,-2-1-1,-1 0 1,0-2-1,-2 1 1,-1-2 0,0 0-1,-2 0 1,8-27 0,-14 35-1,0 0 1,0 0-1,-2 0 1,0-1 0,-1 1-1,-1-1 1,0 1-1,-1-1 1,-1 1-1,0 0 1,-2-1 0,0 1-1,0 1 1,-1-1-1,-1 1 1,-1 0-1,-14-24 1,-1 7-3,-1 2 1,-2 1-1,-1 1 0,-45-38 1,-131-90-18,133 109 15,-1 4 1,-3 2-1,-120-47 0,-247-55 45,276 99-31,-570-141 33,531 144-34,-351-24 1,341 62 7,0 9 0,-336 53 0,-416 131 17,842-163-37,-660 160 22,22 63 2,748-244-24,-874 379 38,777-326 59,3 4-1,3 5 1,2 4 0,4 5-1,-127 129 1,220-202-92,-19 21 48,0 1-1,1 0 1,-23 37-1,41-54-40,0 0-1,0 1 1,1-1-1,1 1 1,-1 0-1,2 0 1,-1 0-1,1 0 1,1 1-1,0-1 1,0 0-1,1 1 1,0-1-1,3 17 1,1-12 2,-1 1 0,2-1-1,0 0 1,1-1 0,0 1 0,1-1 0,1 0-1,0-1 1,1 0 0,0 0 0,1-1 0,0 0-1,1-1 1,1 0 0,0-1 0,17 12 0,0-2 8,1-2 1,1-1 0,1-2-1,0-1 1,0-1 0,49 11-1,20-1 20,1-4 0,183 9 0,211-24-118,-445-5 49,610-10-434,-325 10 2473</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49.866"/>
    </inkml:context>
    <inkml:brush xml:id="br0">
      <inkml:brushProperty name="width" value="0.1" units="cm"/>
      <inkml:brushProperty name="height" value="0.1" units="cm"/>
      <inkml:brushProperty name="color" value="#F6630D"/>
    </inkml:brush>
  </inkml:definitions>
  <inkml:trace contextRef="#ctx0" brushRef="#br0">1 9 6025,'3'-7'6234,"5"5"-4889,-6 3-1341,0 0 0,0 0 0,0 0 0,0 0 0,0 0 0,0 0 0,0 0-1,0 1 1,-1-1 0,1 1 0,0-1 0,2 4 0,4 6 53,-1 0 0,0 0 0,-1 0 0,0 1 0,0 0 0,-1 1 0,-1-1 0,0 1 0,-1 0 0,-1 0 0,1 0 0,-2 0 0,0 0 0,-1 17 0,-13 375 163,12-397-221,0-2 1,0 0-1,0 0 0,1 1 0,0-1 0,0 0 0,1 1 1,0-1-1,0 0 0,0 0 0,1 0 0,0 0 0,0 0 1,5 10-1,-7-16-5,0-1 0,0 1-1,0 0 1,0-1 0,1 1 0,-1 0 0,0 0 0,0-1-1,0 1 1,0 0 0,0-1 0,1 1 0,-1 0 0,0 0-1,0-1 1,0 1 0,1 0 0,-1 0 0,0-1 0,0 1 0,1 0-1,-1 0 1,0 0 0,1 0 0,-1-1 0,0 1 0,0 0-1,1 0 1,-1 0 0,0 0 0,1 0 0,-1 0 0,0 0 0,1 0-1,-1 0 1,0 0 0,1 0 0,-1 0 0,0 0 0,1 0-1,-1 0 1,0 0 0,1 0 0,-1 0 0,0 1 0,1-1-1,-1 0 1,0 0 0,0 0 0,1 1 0,-1-1 0,0 0 0,0 0-1,1 0 1,-1 1 0,0-1 0,0 0 0,0 1 0,0-1-1,1 0 1,-1 0 0,0 1 0,0-1 0,0 0 0,0 1 0,0-1-1,0 1 1,3-26-559,-2-9-140,-2-13 319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5.858"/>
    </inkml:context>
    <inkml:brush xml:id="br0">
      <inkml:brushProperty name="width" value="0.05" units="cm"/>
      <inkml:brushProperty name="height" value="0.05" units="cm"/>
      <inkml:brushProperty name="color" value="#E71224"/>
    </inkml:brush>
  </inkml:definitions>
  <inkml:trace contextRef="#ctx0" brushRef="#br0">2 1 8058,'-2'1'2992,"3"1"-2031,5 1-865,2 1-32,4 0-32,-1-2 0,-1-2-128,1 1-80,-2-2-401,-1-1-511,-1 1 728</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03.042"/>
    </inkml:context>
    <inkml:brush xml:id="br0">
      <inkml:brushProperty name="width" value="0.025" units="cm"/>
      <inkml:brushProperty name="height" value="0.025" units="cm"/>
      <inkml:brushProperty name="color" value="#5B2D90"/>
    </inkml:brush>
  </inkml:definitions>
  <inkml:trace contextRef="#ctx0" brushRef="#br0">0 84 6673,'21'-18'6477,"-6"8"-6338,0 1 0,1 1 0,0 1 0,0 0 0,18-4 0,-23 7-687,-18-2 185,-2 3 525</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50.259"/>
    </inkml:context>
    <inkml:brush xml:id="br0">
      <inkml:brushProperty name="width" value="0.1" units="cm"/>
      <inkml:brushProperty name="height" value="0.1" units="cm"/>
      <inkml:brushProperty name="color" value="#F6630D"/>
    </inkml:brush>
  </inkml:definitions>
  <inkml:trace contextRef="#ctx0" brushRef="#br0">0 243 9346,'19'-15'486,"-1"2"1,2 0-1,0 1 1,0 1-1,1 1 0,23-7 1,-32 11-441,-1 0 1,0-1-1,0 0 0,-1 0 1,0-1-1,0-1 1,-1 1-1,0-2 1,-1 1-1,15-22 1,-3 6 15,-20 24-59,1 0 0,0-1 0,0 1 0,0 0 1,0 0-1,0 0 0,0 0 0,0 0 0,0 0 0,1 0 0,-1 0 0,0 0 0,0 1 0,1-1 0,-1 0 0,1 1 0,-1-1 0,0 1 1,1 0-1,-1-1 0,1 1 0,-1 0 0,1 0 0,-1 0 0,1 0 0,-1 0 0,1 0 0,1 1 0,0 0 1,-1 0-1,0 1 1,0 0 0,0 0-1,0-1 1,0 1 0,0 0-1,0 0 1,0 1-1,-1-1 1,1 0 0,-1 1-1,0-1 1,2 4 0,2 7 19,0 0 1,-1 1-1,0 0 1,2 22 0,11 507 632,-10-112-571,-3-405-93,-3-20-31,0 0 0,0 0 0,-1 0 0,1 0 0,-1 1 0,-1-1 0,0 8 0,-10-30-997,0-11 708</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50.595"/>
    </inkml:context>
    <inkml:brush xml:id="br0">
      <inkml:brushProperty name="width" value="0.1" units="cm"/>
      <inkml:brushProperty name="height" value="0.1" units="cm"/>
      <inkml:brushProperty name="color" value="#F6630D"/>
    </inkml:brush>
  </inkml:definitions>
  <inkml:trace contextRef="#ctx0" brushRef="#br0">67 56 9218,'-66'-37'3161,"82"37"-2961,2 0-16,1 3 24,-1-2-8,3-1-72,-1-4-16,0-2-64,-5-1-112,-3 3-368,-2 2-304,0 2 440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50.931"/>
    </inkml:context>
    <inkml:brush xml:id="br0">
      <inkml:brushProperty name="width" value="0.1" units="cm"/>
      <inkml:brushProperty name="height" value="0.1" units="cm"/>
      <inkml:brushProperty name="color" value="#F6630D"/>
    </inkml:brush>
  </inkml:definitions>
  <inkml:trace contextRef="#ctx0" brushRef="#br0">107 1 8002,'-106'117'2896,"121"-104"-2312,0-13-247,5 2-73,6 2-8,-11-11-96,10 7-8,-3 0-152,-7 0-120,3 0-408,-3 0-833,0 4 897</inkml:trace>
  <inkml:trace contextRef="#ctx0" brushRef="#br0" timeOffset="1">51 510 8658,'-20'9'3177,"20"0"-2609,0-1-16,8 0-88,10-4-72,0-5-40,14 1-96,1-9-104,-1-2-8,3 5-144,0 1-192,0-1-456,-4-3-152,-8-4 408</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51.313"/>
    </inkml:context>
    <inkml:brush xml:id="br0">
      <inkml:brushProperty name="width" value="0.1" units="cm"/>
      <inkml:brushProperty name="height" value="0.1" units="cm"/>
      <inkml:brushProperty name="color" value="#F6630D"/>
    </inkml:brush>
  </inkml:definitions>
  <inkml:trace contextRef="#ctx0" brushRef="#br0">65 100 7850,'-54'10'2959,"53"-10"-2926,1 0-1,0 0 1,-1 0 0,1 0-1,0 0 1,-1 0 0,1 0-1,-1 0 1,1 0 0,0 0-1,-1 0 1,1-1 0,0 1-1,-1 0 1,1 0 0,0 0-1,-1 0 1,1-1 0,0 1 0,-1 0-1,1 0 1,0-1 0,0 1-1,-1 0 1,1 0 0,0-1-1,0 1 1,0 0 0,-1-1-1,1 1 1,0 0 0,0-1-1,0 1 1,0 0 0,0-1-1,-1 1 1,1 0 0,0-1-1,0 1 1,0-1 0,0 1-1,0 0 1,0-1 0,0 1-1,1 0 1,-1-1 0,0 1 0,0 0-1,0-1 1,0 1 0,0 0-1,0-1 1,1 0 0,11-15 360,-6 13-314,0 0 1,1 0 0,-1 1-1,1 0 1,0 0-1,-1 1 1,1 0 0,0 0-1,11 0 1,22-4 353,33-23 177,-57 21-523,0 1 0,30-8 0,-45 14-84,-1 0-1,0 0 0,1 0 1,-1 0-1,0 0 0,1 0 1,-1 0-1,1 0 1,-1 0-1,0 0 0,1 1 1,-1-1-1,0 0 1,0 0-1,1 0 0,-1 1 1,0-1-1,1 0 0,-1 0 1,0 1-1,0-1 1,0 0-1,1 0 0,-1 1 1,0-1-1,0 0 0,0 1 1,0-1-1,1 0 1,-1 1-1,0-1 0,0 0 1,0 1-1,0-1 0,0 1 1,0-1-1,0 0 1,0 1-1,0-1 0,0 0 1,0 1-1,0-1 1,-1 1-1,-1 20 31,1-17-21,-10 48-242,-3-1 0,-2-1 0,-35 78 1,50-124 501,-1-1 0,0 1 0,0-1 0,0 0 0,0 0 0,-1 0 0,1 0 0,-1 0 0,-3 2 0,-3 2 1202</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51.641"/>
    </inkml:context>
    <inkml:brush xml:id="br0">
      <inkml:brushProperty name="width" value="0.1" units="cm"/>
      <inkml:brushProperty name="height" value="0.1" units="cm"/>
      <inkml:brushProperty name="color" value="#F6630D"/>
    </inkml:brush>
  </inkml:definitions>
  <inkml:trace contextRef="#ctx0" brushRef="#br0">79 39 9418,'-79'-19'3241,"90"25"-2985,6-3-72,18 7 8,-2-5-16,5-2-64,1-1-56,-2-8-16,-1 1-40,-1-6-256,0 2-240,-14 0 1296,-10 0-776</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51.980"/>
    </inkml:context>
    <inkml:brush xml:id="br0">
      <inkml:brushProperty name="width" value="0.1" units="cm"/>
      <inkml:brushProperty name="height" value="0.1" units="cm"/>
      <inkml:brushProperty name="color" value="#F6630D"/>
    </inkml:brush>
  </inkml:definitions>
  <inkml:trace contextRef="#ctx0" brushRef="#br0">17 177 8810,'-1'0'106,"0"1"0,1-1 0,-1 0 0,0 1-1,0-1 1,0 1 0,0-1 0,0 1 0,1 0 0,-1-1 0,0 1 0,1 0 0,-1 0 0,0-1 0,1 1-1,-1 0 1,1 0 0,-1 0 0,1 0 0,-1 0 0,1 0 0,0-1 0,0 1 0,-1 0 0,1 0 0,0 0 0,0 0-1,0 0 1,0 2 0,1-2-44,0 0 0,0 0 0,1 0 0,-1 0-1,0 0 1,1 0 0,-1 0 0,1 0 0,-1-1-1,1 1 1,-1-1 0,1 1 0,-1-1 0,1 1 0,3-1-1,74 5 399,-76-5-362,28-1 157,-1-1 1,1-1 0,0-2 0,49-15 0,115-54 280,-39 18-463,1 0-510,-164 57 42,0 0 0,0 0 0,0-1 0,0 0 1,0 0-1,-8-2 0,-8 1-103,-28 1 1</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52.329"/>
    </inkml:context>
    <inkml:brush xml:id="br0">
      <inkml:brushProperty name="width" value="0.1" units="cm"/>
      <inkml:brushProperty name="height" value="0.1" units="cm"/>
      <inkml:brushProperty name="color" value="#F6630D"/>
    </inkml:brush>
  </inkml:definitions>
  <inkml:trace contextRef="#ctx0" brushRef="#br0">285 1 7106,'-3'3'144,"1"0"3,0 0-1,-1 0 1,1 0 0,0 0 0,0 1 0,0-1-1,1 0 1,-1 1 0,1-1 0,0 1 0,0 0-1,0-1 1,1 1 0,-1 0 0,1 0 0,0-1-1,0 1 1,0 0 0,0 0 0,1-1 0,0 1-1,-1 0 1,3 4 0,10 49 361,-2 1 0,-3 1 0,-3-1 0,-2 1 1,-7 94-1,2-137-368,0 0 0,-1 0 1,-8 26-1,10-37-101,0-1 0,-1 1 1,1-1-1,-1 0 0,0 0 0,-1 0 0,1 0 1,-1 0-1,1 0 0,-1-1 0,0 1 0,0-1 1,-1 0-1,1 0 0,-1 0 0,0 0 0,-4 2 1,6-4-34,0-1 1,1 0 0,-1 1 0,0-1 0,1 0 0,-1 0 0,0 0 0,0 0 0,1-1 0,-1 1 0,0 0 0,1-1 0,-1 1 0,1-1 0,-1 1 0,1-1-1,-1 0 1,1 0 0,-1 0 0,1 0 0,-1 0 0,1 0 0,0 0 0,0 0 0,0 0 0,-1-1 0,0-1 0,-26-41 5,27 40-10,-16-34-329,2-1 1,1 0-1,3-2 1,-9-51-1,9 41-652,-31-92 0,41 138 957,-1 0-1,-1 1 0,1 0 0,-1-1 0,1 1 0,-1 0 0,-1 1 0,-4-6 0,65 79 526,-56-69-586,0 0 1,0 1-1,0-1 1,0 0 0,0 1-1,0-1 1,0 1 0,0-1-1,-1 1 1,1-1-1,0 1 1,-1 0 0,0-1-1,1 1 1,-1 0 0,0 2-1,1 1-333,0 10-240</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52.664"/>
    </inkml:context>
    <inkml:brush xml:id="br0">
      <inkml:brushProperty name="width" value="0.1" units="cm"/>
      <inkml:brushProperty name="height" value="0.1" units="cm"/>
      <inkml:brushProperty name="color" value="#F6630D"/>
    </inkml:brush>
  </inkml:definitions>
  <inkml:trace contextRef="#ctx0" brushRef="#br0">49 198 6505,'-25'30'2841,"12"-1"-1321,6-3-599,4-11-409,3-1-88,1-8-216,4-5-88,13-7-72,0-9-24,19-14-16,5-6-16,5-18-200,6-3-240,-4-7-433,-4 2 505</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19:53.033"/>
    </inkml:context>
    <inkml:brush xml:id="br0">
      <inkml:brushProperty name="width" value="0.1" units="cm"/>
      <inkml:brushProperty name="height" value="0.1" units="cm"/>
      <inkml:brushProperty name="color" value="#F6630D"/>
    </inkml:brush>
  </inkml:definitions>
  <inkml:trace contextRef="#ctx0" brushRef="#br0">234 1 7490,'-27'39'3694,"23"-32"-3568,0 1-1,0-2 0,-1 1 0,-9 10 1,2-7 135,0 0 1,-28 16 0,31-20-140,0-1 0,0 1 0,0 0 0,1 1 0,-1 0 0,2 1 0,-1-1 0,1 2 0,-7 9 0,11-13-67,0-1-1,0 1 0,1-1 0,0 1 1,0 0-1,0 0 0,1 0 1,-1 0-1,1 0 0,0 1 1,1-1-1,-1 0 0,1 0 0,0 1 1,2 6-1,-1-7-32,1-1 0,0 0 0,1 0 0,-1 0 0,1 0 0,0 0 0,0 0 0,0 0 0,0-1 0,0 0 0,1 0 0,0 0 0,0 0 0,0 0 0,0-1 0,0 1 0,7 2 0,7 2 51,-1-1 0,1 0 0,0-1 0,0-1 0,1-1 0,-1-1 0,1 0 0,0-1 1,-1-2-1,1 1 0,0-2 0,-1-1 0,0 0 0,1-1 0,-1-1 0,19-8 0,-19 7-105,5-3 336,-23 9-343,1 1 1,-1-1-1,0 0 1,0 0-1,0 0 1,1 0-1,-1 0 1,0 0 0,0 0-1,0 0 1,1 0-1,-1 0 1,0 0-1,0 0 1,0 0-1,1-1 1,-1 1-1,0 0 1,0 0-1,0 0 1,0 0-1,1 0 1,-1 0-1,0 0 1,0 0-1,0-1 1,0 1-1,0 0 1,1 0-1,-1 0 1,0 0-1,0-1 1,0 1-1,0 0 1,0 0-1,0 0 1,0 0-1,0-1 1,0 1-1,0 0 1,0 0-1,0 0 1,0-1 0,0 1-1,0 0 1,0 0-1,0 0 1,0-1-1,0 1 1,0 0-1,0 0 1,0 0-1,0-1 1,0 1-1,0 0 1,0 0-1,0 0 1,0 0-1,-1-1 1,0 1-597</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25.901"/>
    </inkml:context>
    <inkml:brush xml:id="br0">
      <inkml:brushProperty name="width" value="0.1" units="cm"/>
      <inkml:brushProperty name="height" value="0.1" units="cm"/>
      <inkml:brushProperty name="color" value="#F6630D"/>
    </inkml:brush>
  </inkml:definitions>
  <inkml:trace contextRef="#ctx0" brushRef="#br0">128 178 6209,'-82'-94'2821,"46"67"283,36 27-3073,-1-1 0,1 1 0,-1 0 0,1 0 0,-1 0 0,1 0 0,0 0 0,-1-1 0,1 1 0,-1 0 0,1 0 0,0-1 0,-1 1 0,1 0 0,0-1 0,-1 1-1,1 0 1,0-1 0,-1 1 0,1 0 0,0-1 0,0 1 0,-1-1 0,1 1 0,0 0 0,0-1 0,0 1 0,0-1 0,0 1 0,0-1 0,0 1 0,0-1 0,0 1 0,0 0-1,0-1 1,0 1 0,0-1 0,0 1 0,0-1 0,2-1 22,-1 1 0,1-1 0,0 1 0,0 0 0,0 0 0,0 0 0,0 0 0,0 0-1,0 0 1,0 1 0,3-1 0,10-5-24,-4 1-31,0 1 0,1 1-1,0-1 1,-1 2 0,15-2 0,-23 3 4,0 1-1,0 0 1,0-1 0,0 1 0,0 1 0,0-1 0,0 0 0,0 1 0,0-1 0,0 1 0,0 0 0,-1 0 0,1 0-1,0 1 1,0-1 0,-1 1 0,1-1 0,-1 1 0,1 0 0,-1 0 0,0 0 0,1 0 0,-1 0 0,0 1 0,-1-1 0,1 1-1,2 3 1,-3-2 0,-1 0-1,1 0 0,-1 0 0,0 0 0,1 0 1,-2 0-1,1 0 0,0 0 0,-1 0 0,0 0 1,0 0-1,0 0 0,-1 0 0,1 0 0,-1 0 1,0-1-1,-4 8 0,-4 9 1,-89 239-75,98-257 74,0-1-1,1 1 1,-1-1 0,0 1-1,1 0 1,-1-1-1,1 1 1,0 0 0,-1-1-1,1 1 1,0 0 0,0-1-1,0 1 1,0 0-1,0 0 1,1-1 0,-1 1-1,0 0 1,1-1 0,0 1-1,-1-1 1,1 1-1,0 0 1,-1-1 0,1 0-1,0 1 1,0-1 0,0 1-1,1-1 1,-1 0-1,0 0 1,0 0 0,1 0-1,1 2 1,0-2 0,0 0 0,0 0 0,0 0 0,1-1 0,-1 1 0,0-1 0,0 0 0,0 0 0,0 0-1,0 0 1,1 0 0,-1-1 0,0 1 0,0-1 0,0 0 0,0 0 0,0 0 0,4-2 0,2-2-4,17-8 1,1 0 0,1 2-1,45-12 1,-25 12 16,-33 6-11,1 0 0,-1 1 0,1 1-1,1 1 1,-1 1 0,0 0 0,0 0 0,0 2 0,19 2 0,-33-2-5,0 0 0,-1 0 0,1 0 1,0 0-1,0 0 0,0 1 0,-1-1 0,1 0 1,0 1-1,-1-1 0,1 1 0,-1 0 0,0-1 1,0 1-1,1 0 0,-1 0 0,0 0 1,-1 0-1,1 0 0,0 0 0,-1 0 0,1 0 1,-1 0-1,1 0 0,-1 1 0,0-1 0,0 0 1,0 0-1,0 0 0,0 0 0,-1 0 0,1 1 1,0-1-1,-2 2 0,1 4 2,-1 1 0,-1-1 1,1 1-1,-1-1 0,-1 0 0,1 0 0,-8 11 0,-3-3 3,0-1-1,-1 0 1,0-1-1,-1-1 1,-1-1-1,0 0 1,-33 16 0,-9 8 6,56-33-8,-1-1 0,1 1 1,-1-1-1,0 0 1,0 0-1,0 0 0,0 0 1,0-1-1,0 1 0,0-1 1,-1 0-1,1-1 1,0 1-1,-1-1 0,1 0 1,-8 0-1,9-2 3,-1 0 0,1 1 0,0-1 0,-1-1 0,1 1-1,0 0 1,0-1 0,1 1 0,-1-1 0,0 0 0,1 0 0,0 0 0,0 0 0,0-1 0,0 1-1,0 0 1,0-1 0,1 1 0,-2-7 0,-9-27-8,2-1 1,1-1-1,2 0 0,-3-58 1,4-114 87,6 203-59,18 242 121,-5-114-79,-2 229-49,-14-276 17,-3 0 0,-27 126 0,32-196-33,1 0 0,-1 0 0,0-1 0,0 1 0,0 0 0,0-1 0,0 1 0,0-1 0,-1 1 0,1-1 0,-1 1 0,0-1 0,0 0 0,0 0 0,0 0 0,0 0 0,0 0 0,0-1 0,-1 1 0,1 0 0,0-1 0,-1 0 0,0 0 0,-3 2 0,6-12-579,3-5 641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03.368"/>
    </inkml:context>
    <inkml:brush xml:id="br0">
      <inkml:brushProperty name="width" value="0.025" units="cm"/>
      <inkml:brushProperty name="height" value="0.025" units="cm"/>
      <inkml:brushProperty name="color" value="#5B2D90"/>
    </inkml:brush>
  </inkml:definitions>
  <inkml:trace contextRef="#ctx0" brushRef="#br0">0 1 6841,'0'6'4194,"0"23"-3554,19 207 659,-1-22-1273,-20-201-528,-1-28-655,0-4 826</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26.286"/>
    </inkml:context>
    <inkml:brush xml:id="br0">
      <inkml:brushProperty name="width" value="0.1" units="cm"/>
      <inkml:brushProperty name="height" value="0.1" units="cm"/>
      <inkml:brushProperty name="color" value="#F6630D"/>
    </inkml:brush>
  </inkml:definitions>
  <inkml:trace contextRef="#ctx0" brushRef="#br0">1 98 9426,'22'61'3321,"1"-80"-2745,18 3-528,2 4-16,0-2 40,-2-1 24,3 1 0,-1-6-8,-4 10-40,-4-2-24,-9 7-8,-2 10-16,-15-8-144,2 10-144,-11-14-456,-8-16 448</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26.810"/>
    </inkml:context>
    <inkml:brush xml:id="br0">
      <inkml:brushProperty name="width" value="0.1" units="cm"/>
      <inkml:brushProperty name="height" value="0.1" units="cm"/>
      <inkml:brushProperty name="color" value="#F6630D"/>
    </inkml:brush>
  </inkml:definitions>
  <inkml:trace contextRef="#ctx0" brushRef="#br0">360 1 7418,'-7'1'2831,"7"-1"-2760,0 0 0,0 1-1,0-1 1,0 0 0,0 0 0,0 0-1,0 0 1,0 1 0,0-1 0,0 0 0,0 0-1,0 0 1,0 1 0,0-1 0,0 0 0,0 0-1,0 0 1,0 1 0,0 0 495,1-1-495,0 25-460,-1-15 808,1 7-322,0 1 0,-2-1-1,0 0 1,-1 0-1,-1 0 1,0-1 0,-1 1-1,-11 26 1,-64 105 56,53-93-142,-3-1 0,-3-1 0,-64 82 0,30-35-15,91-147 7,2 1-1,2 2 1,1 0-1,3 2 0,42-42 1,-74 83-3,1-1 0,-1 0 0,1 1 1,-1-1-1,1 1 0,0-1 0,-1 1 0,1 0 1,0-1-1,0 1 0,0 0 0,0 1 1,0-1-1,0 0 0,3 0 0,-4 1 0,-1 0 1,1 0-1,0 0 0,0 1 0,-1-1 1,1 0-1,0 1 0,-1-1 0,1 0 1,-1 1-1,1-1 0,0 1 1,-1-1-1,1 1 0,-1-1 0,1 1 1,-1-1-1,1 1 0,-1-1 0,1 1 1,-1 0-1,0-1 0,1 1 0,-1 0 1,0-1-1,0 1 0,1 0 0,-1 1 1,2 7 1,-1 1 1,0-1 0,0 1 0,-2 18 0,1-23-3,-5 46 44,-2 0 0,-2 0 0,-19 58 0,13-56 98,3 2 0,-8 75 0,20-77-52,6-25-66,-6-28-26,1 1-1,-1-1 1,0 1 0,0-1 0,0 1 0,1-1-1,-1 1 1,0-1 0,1 1 0,-1-1 0,0 1-1,1-1 1,-1 1 0,1-1 0,-1 0 0,1 1 0,-1-1-1,1 0 1,-1 1 0,1-1 0,-1 0 0,1 0-1,-1 1 1,1-1 0,-1 0 0,1 0 0,-1 0 0,2 0-1,-1 0-27,1-1 0,-1 1-1,0-1 1,0 0 0,0 1-1,0-1 1,1 0 0,-1 0-1,0 0 1,0 0 0,-1 0-1,1 0 1,0 0 0,0 0-1,0 0 1,-1 0-1,1-1 1,0 1 0,-1 0-1,0 0 1,1-3 0,8-27-615,-3-11-159,11-7 378</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27.195"/>
    </inkml:context>
    <inkml:brush xml:id="br0">
      <inkml:brushProperty name="width" value="0.1" units="cm"/>
      <inkml:brushProperty name="height" value="0.1" units="cm"/>
      <inkml:brushProperty name="color" value="#F6630D"/>
    </inkml:brush>
  </inkml:definitions>
  <inkml:trace contextRef="#ctx0" brushRef="#br0">0 194 7938,'50'-59'3701,"-40"51"-3687,-2-1 1,1-1-1,-1 0 1,-1 0-1,0 0 0,10-19 1,-15 23-7,1 1 1,0 0-1,0 0 0,0 0 1,1 0-1,6-6 1,-10 11-6,1-1 1,-1 1-1,1-1 1,0 0-1,-1 1 1,1 0-1,0-1 1,0 1-1,-1-1 1,1 1-1,0 0 1,0-1-1,-1 1 1,1 0-1,0 0 1,0 0-1,0 0 1,-1 0-1,1 0 1,0 0-1,1 0 1,-1 0 4,0 1 0,0 0 0,0 0 0,0-1 0,0 1 0,-1 0 1,1 0-1,0 0 0,0 0 0,-1 0 0,1 0 0,-1 0 0,1 0 1,-1 0-1,1 0 0,-1 0 0,0 0 0,1 0 0,-1 1 0,0 1 1,6 39 230,-1 0 1,-3 72 0,-1-32-81,4 19 3,5 371 377,-10-457-467,-1-1 0,-1 0 0,-6 21 1,8-33-56,-1 0 0,1 1 1,-1-1-1,0-1 1,0 1-1,0 0 0,0 0 1,0 0-1,0 0 1,-1-1-1,1 1 0,0 0 1,-1-1-1,-2 2 1,3-2-13,0-1 0,0 0 1,0 0-1,0 1 1,0-1-1,0 0 0,0 0 1,-1 0-1,1-1 1,0 1-1,0 0 0,0 0 1,0-1-1,0 1 1,0 0-1,0-1 0,0 1 1,0-1-1,0 1 1,0-1-1,0 0 0,0 1 1,1-1-1,-1 0 1,0 0-1,0 1 0,1-1 1,-1 0-1,0 0 1,0-1-1,-14-18-273,0 0 1,2 0-1,-13-26 0,-6-11-33</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27.527"/>
    </inkml:context>
    <inkml:brush xml:id="br0">
      <inkml:brushProperty name="width" value="0.1" units="cm"/>
      <inkml:brushProperty name="height" value="0.1" units="cm"/>
      <inkml:brushProperty name="color" value="#F6630D"/>
    </inkml:brush>
  </inkml:definitions>
  <inkml:trace contextRef="#ctx0" brushRef="#br0">11 45 6225,'-11'-40'2881,"24"40"-465,6-4-2272,-1 4 41,5 0 23,-2 9-24,1-2-64,3 7-32,-6-2-184,-6-13-184,1 13-1705,-8-5 1377</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27.865"/>
    </inkml:context>
    <inkml:brush xml:id="br0">
      <inkml:brushProperty name="width" value="0.1" units="cm"/>
      <inkml:brushProperty name="height" value="0.1" units="cm"/>
      <inkml:brushProperty name="color" value="#F6630D"/>
    </inkml:brush>
  </inkml:definitions>
  <inkml:trace contextRef="#ctx0" brushRef="#br0">587 555 8218,'-94'113'2960,"96"-109"-2367,11 4-441,1-8-24,9 3-40,-4-6-32,4 3 8,-2-5-56,-2 4-296,-6-1-297,-5-7 361</inkml:trace>
  <inkml:trace contextRef="#ctx0" brushRef="#br0" timeOffset="1">1 1 8658,'0'1'3024,"4"4"-2639,5 14-337,-3 3-24,0 6-88,0 1-144,-4-5-2505,-2-2 1953</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28.601"/>
    </inkml:context>
    <inkml:brush xml:id="br0">
      <inkml:brushProperty name="width" value="0.1" units="cm"/>
      <inkml:brushProperty name="height" value="0.1" units="cm"/>
      <inkml:brushProperty name="color" value="#F6630D"/>
    </inkml:brush>
  </inkml:definitions>
  <inkml:trace contextRef="#ctx0" brushRef="#br0">127 0 7034,'-31'68'2377,"31"-66"-2311,0 0-1,1-1 1,-1 1-1,1-1 1,-1 1-1,1-1 1,0 1-1,0-1 0,0 1 1,0-1-1,0 0 1,0 1-1,0-1 1,0 0-1,0 0 1,0 0-1,1 0 1,-1 0-1,1 0 0,-1 0 1,0 0-1,1 0 1,1 0-1,2 2 110,14 11-42,-11-9-103,-1 0 0,0 0 0,-1 1 0,0 0 0,10 10 0,-15-15-26,-1 1-1,1-1 0,0 0 0,0 1 1,0-1-1,-1 1 0,1 0 0,-1-1 1,1 1-1,-1-1 0,0 1 0,0 0 1,0-1-1,0 1 0,0-1 0,0 1 0,0 0 1,0-1-1,0 1 0,-1 0 0,1-1 1,-1 1-1,1-1 0,-1 1 0,0-1 1,1 1-1,-1-1 0,0 0 0,0 1 1,0-1-1,0 0 0,0 1 0,-1-1 1,-1 1-1,-5 7 2,-44 49 275,49-54-233,0 0 1,1 0-1,-1 0 0,1 1 1,0-1-1,1 0 1,-1 1-1,1-1 1,0 1-1,0-1 0,0 1 1,1 0-1,-1-1 1,2 7-1,6-2-11,1 0 1,0 0-1,18 15 0,-11-11-25,-3-1-9,-3-4 0,-1 0 1,0 0-1,0 0 0,-1 1 0,0 0 0,0 1 1,-1-1-1,-1 1 0,7 15 0,-12-24-1,0 1 0,0-1 1,0 0-1,0 1 0,-1-1 0,1 0 0,0 1 0,-1-1 1,1 0-1,-1 1 0,1-1 0,-1 0 0,1 0 0,-1 1 0,0-1 1,0 0-1,0 0 0,0 0 0,0 0 0,-1 1 0,-29 25 22,12-10-21,6-4-2,-1-1-1,-1-1 0,-22 14 0,-33 26 47,24-3 386,52-51-374,1 0-1,-1 1 0,1 0 1,0 0-1,-1 1 0,1 0 1,0 0-1,0 0 0,8 1 1,-6 0 0,6-1 1,0 1 0,0 0 0,0 1-1,1 1 1,-1 0 0,0 1 0,-1 1-1,26 9 1,31 7 174,-13-4 158,93 38 1,13 5 137,-138-52-499,-1 0 0,1-2 0,0-1-1,41 0 1,69 3-41,-94-2-338,0-3 0,0-2-1,1-1 1,44-7 0,-79 6 135,-1 0 0,1-1 1,0 0-1,13-7 1,26-17-394</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29.166"/>
    </inkml:context>
    <inkml:brush xml:id="br0">
      <inkml:brushProperty name="width" value="0.1" units="cm"/>
      <inkml:brushProperty name="height" value="0.1" units="cm"/>
      <inkml:brushProperty name="color" value="#F6630D"/>
    </inkml:brush>
  </inkml:definitions>
  <inkml:trace contextRef="#ctx0" brushRef="#br0">64 149 8898,'-64'-24'3097,"66"7"-2721,14 2-312,1 0-24,15 6-8,3 4 0,12-3-24,4 7 16,-4-4-24,-7-5-64,-15-2-296,3 1-265,-16-6 377</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29.529"/>
    </inkml:context>
    <inkml:brush xml:id="br0">
      <inkml:brushProperty name="width" value="0.1" units="cm"/>
      <inkml:brushProperty name="height" value="0.1" units="cm"/>
      <inkml:brushProperty name="color" value="#F6630D"/>
    </inkml:brush>
  </inkml:definitions>
  <inkml:trace contextRef="#ctx0" brushRef="#br0">32 0 6969,'3'7'345,"0"0"-1,-1 1 0,0-1 0,0 0 0,-1 1 0,0 0 0,0-1 1,-1 13-1,2 6-10,19 476 1307,-40 0-1136,15-418-380,3-45-39,-2 0 0,-2-1 0,-14 55 0,11-78-66,3-22-126,0-29-252,5-55-726,-1 30 766</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29.865"/>
    </inkml:context>
    <inkml:brush xml:id="br0">
      <inkml:brushProperty name="width" value="0.1" units="cm"/>
      <inkml:brushProperty name="height" value="0.1" units="cm"/>
      <inkml:brushProperty name="color" value="#F6630D"/>
    </inkml:brush>
  </inkml:definitions>
  <inkml:trace contextRef="#ctx0" brushRef="#br0">354 0 5441,'-10'9'5337,"-31"53"-4402,12 4-399,16-34-349,-1 0 0,-2 0 0,-33 47 0,-13-6 39,40-49-133,2 1 1,-34 52-1,34-37-169,16-33-311,14-27-164,5-6 979,7-8-198</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30.221"/>
    </inkml:context>
    <inkml:brush xml:id="br0">
      <inkml:brushProperty name="width" value="0.1" units="cm"/>
      <inkml:brushProperty name="height" value="0.1" units="cm"/>
      <inkml:brushProperty name="color" value="#F6630D"/>
    </inkml:brush>
  </inkml:definitions>
  <inkml:trace contextRef="#ctx0" brushRef="#br0">1 10 7874,'132'-9'2712,"-109"38"-2512,-4-4-96,-4 4-8,1 4-24,-7-11-24,1-3-8,-4-5 8,-1-11-56,-1 2-192,1-5-184,-5-2 224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03.704"/>
    </inkml:context>
    <inkml:brush xml:id="br0">
      <inkml:brushProperty name="width" value="0.025" units="cm"/>
      <inkml:brushProperty name="height" value="0.025" units="cm"/>
      <inkml:brushProperty name="color" value="#5B2D90"/>
    </inkml:brush>
  </inkml:definitions>
  <inkml:trace contextRef="#ctx0" brushRef="#br0">115 1 5305,'-18'63'6479,"6"-30"-5886,-1 0 1,-26 44-1,22-56-808,17-20 214,-1-1-1,1 0 1,0 1 0,0-1 0,-1 0-1,1 0 1,0 1 0,-1-1 0,1 0-1,0 0 1,0 0 0,-1 0 0,1 1-1,0-1 1,-1 0 0,1 0 0,0 0-1,-1 0 1,1 0 0,-1 0 0,1 0-1,0 0 1,-1 0 0,1 0 0,0 0-1,-1 0 1,1 0 0,0 0 0,-1 0-1,1 0 1,0 0 0,-1 0 0,1-1 0,0 1-1,-1 0 1,1 0 0,0 0 0,-1-1-1,1 1 1,0 0 0,0 0 0,-1-1-1,1 1 1,0 0 0,0-1 0,-1 1-1,1 0 1,0-1 0,0 1 0,0 0-1,0-1 1,0 1 0,0 0 0,-1-1-1,1 1 1,0 0 0,0-1 0,0 1-1,0 0 1,0-1 0,0 1 0,0 0-1,0-1 1,1 1 0,-1-1 0,0 1-1,0-1 1,0-12 164</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30.548"/>
    </inkml:context>
    <inkml:brush xml:id="br0">
      <inkml:brushProperty name="width" value="0.1" units="cm"/>
      <inkml:brushProperty name="height" value="0.1" units="cm"/>
      <inkml:brushProperty name="color" value="#F6630D"/>
    </inkml:brush>
  </inkml:definitions>
  <inkml:trace contextRef="#ctx0" brushRef="#br0">9 0 6985,'1'1'3166,"4"11"-2084,10 118-725,-6 0 1,-5 0-1,-24 237 1,19-362-413,-1-6-186,-2-14-630,-3-23-1263,-2-11 918</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30.908"/>
    </inkml:context>
    <inkml:brush xml:id="br0">
      <inkml:brushProperty name="width" value="0.1" units="cm"/>
      <inkml:brushProperty name="height" value="0.1" units="cm"/>
      <inkml:brushProperty name="color" value="#F6630D"/>
    </inkml:brush>
  </inkml:definitions>
  <inkml:trace contextRef="#ctx0" brushRef="#br0">0 230 5473,'1'-10'653,"0"1"0,1-1-1,1 1 1,-1-1 0,1 1 0,1 0-1,-1 0 1,11-17 0,-8 16-637,1 1 0,0 0 0,0 0 0,1 0 1,0 1-1,0 0 0,1 1 0,0 0 0,1 0 0,-1 1 0,1 0 0,0 1 1,1 0-1,-1 0 0,1 1 0,0 1 0,0 0 0,1 0 0,21-1 0,-26 3-12,-1 1 0,1 0 0,0 0 0,0 1 0,0 0 0,0 0 0,-1 0 0,1 1-1,6 3 1,-10-4 1,0 1 1,-1 0-1,1 0 0,-1 0 0,1 0 1,-1 0-1,0 0 0,0 1 0,0-1 0,0 1 1,-1 0-1,1 0 0,0-1 0,-1 1 0,0 0 1,0 0-1,0 0 0,0 0 0,0 0 0,-1 1 1,1 5-1,8 44 60,-5-33-38,-1-1 0,1 29-1,-11 192 129,4-203-15,2 0 1,2 0-1,1 0 1,2-1-1,1 1 0,19 64 1,-23-98-126,0-1 1,0 1-1,0-1 0,0 1 1,0-1-1,1 0 1,-1 1-1,1-1 0,-1 0 1,1 0-1,0 0 1,0 0-1,0 0 0,0 0 1,0-1-1,1 1 0,-1-1 1,0 1-1,1-1 1,-1 0-1,1 0 0,-1 0 1,1 0-1,0-1 1,-1 1-1,1-1 0,0 1 1,-1-1-1,1 0 1,0 0-1,0 0 0,-1 0 1,1-1-1,0 1 1,-1-1-1,6-1 0,1-1 14,0-1 0,0 0 1,0 0-1,0 0 0,-1-1 0,0-1 0,0 0 0,0 0 0,8-8 0,7-10 21,0-1 1,-2 0-1,24-39 0,-44 63-74,0 1-1,-1-1 0,1 0 0,-1 1 0,1-1 1,-1 0-1,1 0 0,-1 1 0,0-1 1,1 0-1,-1 0 0,0 0 0,0 0 1,0 1-1,1-1 0,-1 0 0,0 0 0,0 0 1,0 0-1,0 0 0,0 1 0,-1-1 1,1 0-1,0 0 0,0 0 0,0 0 0,-1 1 1,1-1-1,-1 0 0,1 0 0,0 1 1,-2-2-1,-4 1-251</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31.417"/>
    </inkml:context>
    <inkml:brush xml:id="br0">
      <inkml:brushProperty name="width" value="0.1" units="cm"/>
      <inkml:brushProperty name="height" value="0.1" units="cm"/>
      <inkml:brushProperty name="color" value="#F6630D"/>
    </inkml:brush>
  </inkml:definitions>
  <inkml:trace contextRef="#ctx0" brushRef="#br0">39 33 8650,'-38'-33'2944,"47"53"-2807,-5 1-49,4 12 0,-2 5-16,-1-6-16,2-8-32,2-4-48,5-5-64,-1 0-209,0 2-159,-6-17 280</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31.895"/>
    </inkml:context>
    <inkml:brush xml:id="br0">
      <inkml:brushProperty name="width" value="0.1" units="cm"/>
      <inkml:brushProperty name="height" value="0.1" units="cm"/>
      <inkml:brushProperty name="color" value="#F6630D"/>
    </inkml:brush>
  </inkml:definitions>
  <inkml:trace contextRef="#ctx0" brushRef="#br0">600 2 7954,'2'-1'128,"1"1"0,-1 0 1,0-1-1,1 1 0,-1 0 1,1 0-1,-1 1 0,0-1 1,1 0-1,-1 1 0,1 0 0,-1-1 1,0 1-1,0 0 0,1 0 1,-1 0-1,0 1 0,0-1 1,0 0-1,0 1 0,0-1 1,-1 1-1,1 0 0,0-1 1,-1 1-1,3 4 0,-2-4-116,0 1-1,0-1 1,-1 1-1,1 0 1,-1 0-1,0 0 1,0 0-1,0 0 1,0 0-1,0 0 1,-1 0-1,1 0 1,-1 0 0,0 0-1,0 0 1,0 1-1,0-1 1,-2 5-1,-2 8 25,3-13-34,0 1 0,0-1 0,0 1 0,0-1 0,0 1 0,-1-1 0,1 0 0,-1 0 0,0 0 0,0 0 0,0 0 0,0 0 0,-1 0 0,1-1 0,-1 1 0,-4 2 0,-171 116-961,7-10-28,-8 5 916,72-41 1511,158-126-229,-11 23-1081,1 2 0,1 1 0,0 2 0,2 3-1,72-25 1,-21 16-44,137-23 0,-221 50-83,1 0 1,-1 0-1,0-1 0,0-1 0,0 0 0,0 0 0,10-7 1,-20 11-13,-1 0 1,0 0 0,1-1 0,-1 1 0,0 0 0,1 0 0,-1 0 0,0-1 0,1 1 0,-1 0 0,0 0 0,0-1 0,0 1 0,1 0 0,-1-1 0,0 1 0,0 0 0,0-1 0,1 1 0,-1 0 0,0-1 0,0 1-1,0 0 1,0-1 0,0 1 0,0-1 0,0 1 0,0 0 0,0-1 0,0 1 0,0 0 0,0-1 0,0 1 0,0 0 0,0-1 0,0 1 0,-1-1 0,1 1 0,0 0 0,0 0 0,0-1 0,-1 1 0,1 0 0,0-1-1,0 1 1,-1 0 0,1 0 0,0-1 0,0 1 0,-1 0 0,1 0 0,0-1 0,-1 1 0,1 0 0,0 0 0,-1 0 0,1 0 0,0 0 0,-1 0 0,1 0 0,0 0 0,-1-1 0,1 1 0,-1 0 0,-25-6-934,5 6 507</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32.248"/>
    </inkml:context>
    <inkml:brush xml:id="br0">
      <inkml:brushProperty name="width" value="0.1" units="cm"/>
      <inkml:brushProperty name="height" value="0.1" units="cm"/>
      <inkml:brushProperty name="color" value="#F6630D"/>
    </inkml:brush>
  </inkml:definitions>
  <inkml:trace contextRef="#ctx0" brushRef="#br0">6 0 7146,'-6'9'4026,"10"16"-3874,-1-12 108,2 40-152,-1 1 1,-4-1-1,-6 66 0,5-115-640,-1-9 52,1-9 157</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32.595"/>
    </inkml:context>
    <inkml:brush xml:id="br0">
      <inkml:brushProperty name="width" value="0.1" units="cm"/>
      <inkml:brushProperty name="height" value="0.1" units="cm"/>
      <inkml:brushProperty name="color" value="#F6630D"/>
    </inkml:brush>
  </inkml:definitions>
  <inkml:trace contextRef="#ctx0" brushRef="#br0">1 33 7042,'7'-4'552,"0"0"1,0 0 0,1 1 0,15-5 0,-14 5-501,0 1 1,1 0 0,0 1 0,-1 0 0,1 1 0,0 0 0,-1 0 0,1 1-1,-1 0 1,1 1 0,-1 0 0,13 4 0,-21-4-23,0-1 1,0 0-1,0 1 0,0 0 1,0-1-1,0 1 1,0-1-1,0 1 0,-1 0 1,1 0-1,-1-1 0,1 1 1,-1 0-1,0 0 1,0 0-1,0 0 0,0-1 1,0 1-1,0 0 0,0 0 1,0 0-1,-1 0 1,1-1-1,-1 1 0,0 2 1,-16 54 316,11-41-283,1 0-1,0 0 1,1 1-1,1 0 1,1 0-1,0 0 0,1 0 1,2 19-1,1-17-28,-1 1 0,-1 0-1,-1-1 1,-1 1 0,-1 0-1,-10 38 1,10-56-99,0 0 1,-1 0-1,1 0 1,0-1-1,-1 1 0,0-1 1,1 0-1,-1 0 0,-4 1 1,-4-8-63</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32.930"/>
    </inkml:context>
    <inkml:brush xml:id="br0">
      <inkml:brushProperty name="width" value="0.1" units="cm"/>
      <inkml:brushProperty name="height" value="0.1" units="cm"/>
      <inkml:brushProperty name="color" value="#F6630D"/>
    </inkml:brush>
  </inkml:definitions>
  <inkml:trace contextRef="#ctx0" brushRef="#br0">38 58 8114,'-35'-58'2800,"49"61"-2600,-2-6-112,8 3-48,-2 2-8,3-2-40,5 0-56,-5 0-392,8 4-1248,-26-7 1184</inkml:trace>
  <inkml:trace contextRef="#ctx0" brushRef="#br0" timeOffset="1">90 36 7538,'-90'58'2728,"90"-63"-2280,9 9-240,9-9-112,7 2-16,11 0-32,5-8-32,11 5-160,4 0-256,-11-6 272</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33.262"/>
    </inkml:context>
    <inkml:brush xml:id="br0">
      <inkml:brushProperty name="width" value="0.1" units="cm"/>
      <inkml:brushProperty name="height" value="0.1" units="cm"/>
      <inkml:brushProperty name="color" value="#F6630D"/>
    </inkml:brush>
  </inkml:definitions>
  <inkml:trace contextRef="#ctx0" brushRef="#br0">0 60 8026,'42'-59'2776,"-40"62"-2568,1-3-80,0 6 392,2 6-463,-1 3 15,14 40-72,-10-31-89,-2 0-415,0-4-736,0-6 800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33.599"/>
    </inkml:context>
    <inkml:brush xml:id="br0">
      <inkml:brushProperty name="width" value="0.1" units="cm"/>
      <inkml:brushProperty name="height" value="0.1" units="cm"/>
      <inkml:brushProperty name="color" value="#F6630D"/>
    </inkml:brush>
  </inkml:definitions>
  <inkml:trace contextRef="#ctx0" brushRef="#br0">82 11 7538,'0'-1'85,"0"1"0,0-1 1,0 1-1,0 0 1,0-1-1,0 1 1,0 0-1,0-1 0,0 1 1,0-1-1,1 1 1,-1 0-1,0-1 0,0 1 1,0 0-1,1-1 1,-1 1-1,0 0 1,0-1-1,1 1 0,-1 0 1,0 0-1,1-1 1,-1 1-1,0 0 1,1 0-1,-1-1 0,0 1 1,1 0-1,-1 0 1,0 0-1,1 0 0,-1 0 1,1 0-1,0-1 1,4 16 622,0 28-556,51 413 1127,-53-442-1252,6 44 117,-9-55-112,1 0 0,-1 0 1,0 0-1,0 0 0,0 0 0,0 0 1,-1 0-1,1 0 0,-1 0 1,0 0-1,0 0 0,0 0 1,-3 5-1,3-8-21,1 1 1,-1 0-1,0 0 1,0-1 0,0 1-1,0-1 1,0 1-1,0-1 1,0 0-1,0 1 1,0-1-1,0 0 1,0 1-1,0-1 1,0 0-1,0 0 1,0 0-1,0 0 1,-1 0 0,1 0-1,0 0 1,0-1-1,0 1 1,0 0-1,0-1 1,0 1-1,0 0 1,0-1-1,0 1 1,0-1-1,0 0 1,1 1 0,-3-2-1,-34-30-68,25 20-11,-40-31-730,27 34 469</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33.914"/>
    </inkml:context>
    <inkml:brush xml:id="br0">
      <inkml:brushProperty name="width" value="0.1" units="cm"/>
      <inkml:brushProperty name="height" value="0.1" units="cm"/>
      <inkml:brushProperty name="color" value="#F6630D"/>
    </inkml:brush>
  </inkml:definitions>
  <inkml:trace contextRef="#ctx0" brushRef="#br0">43 110 8730,'-42'77'2578,"42"-77"-2565,0 1 0,0-1 0,-1 0 1,1 0-1,0 0 0,0 1 0,0-1 1,0 0-1,0 0 0,1 0 0,-1 0 1,0 1-1,0-1 0,0 0 0,0 0 1,0 0-1,0 0 0,0 1 0,0-1 1,0 0-1,0 0 0,0 0 0,1 0 1,-1 1-1,0-1 0,0 0 0,0 0 1,0 0-1,0 0 0,1 0 0,-1 0 1,0 0-1,0 0 0,0 1 0,0-1 1,1 0-1,-1 0 0,0 0 0,0 0 1,0 0-1,0 0 0,1 0 0,-1 0 0,0 0 1,0 0-1,0 0 0,1 0 0,-1 0 1,0 0-1,0 0 0,0-1 0,0 1 1,1 0-1,-1 0 0,0 0 0,0 0 1,23-4 169,28-12-98,360-117 816,-377 119-893,-24 9-3,1 1 0,-1 0 1,1 1-1,0 0 0,17-2 0,-25 5-3,-1 0 0,0 0 0,1 0-1,-1 0 1,1 1 0,-1-1 0,1 1 0,-1 0 0,0-1 0,1 1-1,-1 0 1,0 0 0,0 1 0,0-1 0,0 0 0,0 1-1,0-1 1,0 1 0,0 0 0,0-1 0,-1 1 0,1 0-1,-1 0 1,1 0 0,-1 0 0,0 0 0,0 1 0,0-1 0,0 0-1,0 3 1,3 5-2,-2 0-1,1 0 1,-1 0 0,-1 0-1,0 0 1,0 0-1,-1 0 1,0 1 0,-1-1-1,0 0 1,-3 10 0,-5 14 22,-24 63 1,21-68 67,2 0 0,-11 50 0,20-69-54,-13 54 75,13-61-94,0 0 1,1-1-1,-1 1 1,-1 0-1,1-1 1,0 1-1,-1 0 1,1-1-1,-1 0 1,0 1 0,0-1-1,0 0 1,0 0-1,0 0 1,0 0-1,-1 0 1,1-1-1,-3 2 1,4-3-11,0 0 0,0 0 0,0 0 1,0 0-1,1-1 0,-1 1 0,0 0 0,0-1 0,0 1 0,0 0 0,1-1 1,-1 1-1,0-1 0,0 1 0,1-1 0,-1 0 0,0 1 0,1-1 1,-1 0-1,1 1 0,-1-1 0,1 0 0,-1 0 0,0-1 0,-13-24 42,12 23-37,-17-39-438,-21-69 1,3 7-2348,26 72 2041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04.052"/>
    </inkml:context>
    <inkml:brush xml:id="br0">
      <inkml:brushProperty name="width" value="0.025" units="cm"/>
      <inkml:brushProperty name="height" value="0.025" units="cm"/>
      <inkml:brushProperty name="color" value="#5B2D90"/>
    </inkml:brush>
  </inkml:definitions>
  <inkml:trace contextRef="#ctx0" brushRef="#br0">1 1 6425,'7'7'2825,"3"1"-1065,1 2-1240,1 2 41,0-1-17,-4 2-24,4-1-24,-2-3-144,0 2-56,0-4-152,-4-1-48,-3-2-88,-1-2-56,-3-3-304,1-3-240,0-4 376</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34.247"/>
    </inkml:context>
    <inkml:brush xml:id="br0">
      <inkml:brushProperty name="width" value="0.1" units="cm"/>
      <inkml:brushProperty name="height" value="0.1" units="cm"/>
      <inkml:brushProperty name="color" value="#F6630D"/>
    </inkml:brush>
  </inkml:definitions>
  <inkml:trace contextRef="#ctx0" brushRef="#br0">329 4 7154,'0'-3'3448,"0"9"-3064,-3 15 120,-24 35 33,10-36-89,-10-7-56,-10 7-160,15 4-56,-24-8-88,-5-1-32,13-11-16,-2-2-24,22-4-152,15 1-208,6-13 224</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34.762"/>
    </inkml:context>
    <inkml:brush xml:id="br0">
      <inkml:brushProperty name="width" value="0.1" units="cm"/>
      <inkml:brushProperty name="height" value="0.1" units="cm"/>
      <inkml:brushProperty name="color" value="#F6630D"/>
    </inkml:brush>
  </inkml:definitions>
  <inkml:trace contextRef="#ctx0" brushRef="#br0">46 60 8370,'-46'64'3032,"52"-73"-2559,22 7-145,3-4-80,3-6-32,1 3-8,1 0-32,0 6-80,1 3-32,2 0-40,-1-3 8,-9-5-24,-2 0 0,-7 4-104,-9-2-56,-10-3-152,-4-5-160,-12-7 320</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35.112"/>
    </inkml:context>
    <inkml:brush xml:id="br0">
      <inkml:brushProperty name="width" value="0.1" units="cm"/>
      <inkml:brushProperty name="height" value="0.1" units="cm"/>
      <inkml:brushProperty name="color" value="#F6630D"/>
    </inkml:brush>
  </inkml:definitions>
  <inkml:trace contextRef="#ctx0" brushRef="#br0">0 0 7898,'11'297'5374,"-3"-160"-4914,-16 225 0,6-341-350,0-10-44,0 0-1,1 0 0,1 0 1,-1 0-1,2 0 0,0 1 0,0-1 1,6 20-1,-4-32-54,1-1-1,-1 0 1,0-1 0,0 1 0,0-1-1,0 1 1,0-1 0,0 0-1,-1 0 1,4-5 0,-2 4-4,11-17-225,0-1 1,-1-1-1,-1 0 0,-1 0 0,-1-2 1,12-38-1,-13 35-102,17-41-72</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35.634"/>
    </inkml:context>
    <inkml:brush xml:id="br0">
      <inkml:brushProperty name="width" value="0.1" units="cm"/>
      <inkml:brushProperty name="height" value="0.1" units="cm"/>
      <inkml:brushProperty name="color" value="#F6630D"/>
    </inkml:brush>
  </inkml:definitions>
  <inkml:trace contextRef="#ctx0" brushRef="#br0">51 105 9338,'-43'-48'3005,"43"48"-2985,0 0 0,0 0 0,0 1 0,0-1 0,0 0 0,0 0 1,0 0-1,0 1 0,0-1 0,0 0 0,0 0 0,0 0 0,0 1 1,0-1-1,0 0 0,0 0 0,0 0 0,0 1 0,0-1 0,0 0 1,0 0-1,0 0 0,0 1 0,0-1 0,0 0 0,0 0 0,-1 0 1,1 0-1,0 1 0,0-1 0,0 0 0,0 0 0,0 0 0,-1 0 1,1 0-1,0 1 0,0-1 0,0 0 0,0 0 0,-1 0 0,1 0 0,0 0 1,0 0-1,0 0 0,-1 0 0,1 0 0,0 0 0,0 0 0,0 0 1,-1 0-1,1 0 0,0 0 0,0 0 0,0 0 0,-1 0 0,1 0 1,0 0-1,0 0 0,0 0 0,-1 0 0,1 0 0,0-1 0,0 1 1,0 2-12,1-1 0,-1 0 0,1 0 0,0 1 1,0-1-1,0 0 0,0 0 0,0 0 1,0 0-1,0 0 0,0 0 0,0 0 1,0 0-1,0 0 0,1-1 0,-1 1 1,0 0-1,1-1 0,1 1 0,4 0-2,1 0-1,-1 0 0,1-1 0,0 0 1,-1 0-1,1-1 0,-1 0 1,13-3-1,63-19 49,-82 23-53,38-15 22,-29 11-20,0 0 1,0 0 0,1 1 0,12-2 0,16-3 1,-24 4-7,1 1 0,0 0 0,29 0 0,-41 3 2,0 0 1,0 0 0,0 1 0,0-1 0,-1 1 0,1 0 0,0 0 0,0 1 0,-1-1 0,1 1 0,-1 0 0,1-1 0,-1 2 0,0-1 0,0 0 0,0 1 0,0-1 0,0 1 0,0 0 0,-1 0 0,3 3 0,0 4 6,0-1 0,0 1 0,-1 0 0,0 0 1,-1 1-1,0-1 0,-1 1 0,0-1 0,1 20 0,-2 13 14,-6 52-1,1-10 32,43 531 367,-36-585-338,-2-22-85,0 30 414,-1-38-395,-1 0 1,1 0 0,-1-1-1,1 1 1,-1 0-1,1-1 1,-1 1-1,1 0 1,-1-1-1,1 1 1,-1-1-1,0 1 1,1-1-1,-1 1 1,0-1 0,1 0-1,-1 1 1,0-1-1,0 0 1,1 1-1,-1-1 1,0 0-1,0 0 1,0 0-1,1 0 1,-1 0-1,0 0 1,0 0-1,0 0 1,0 0 0,1 0-1,-1 0 1,0 0-1,0-1 1,1 1-1,-1 0 1,0-1-1,0 1 1,1 0-1,-1-1 1,0 1-1,1-1 1,-1 1 0,-1-2-1,-17-11-30,-1-1 0,2 0 0,0-1 0,0-2-1,2 0 1,0 0 0,-16-24 0,-2 0-437,19 25 65,1-1 1,1-1-1,1 0 1,0 0-1,1-1 0,-15-38 1,10-13-99</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3:35.975"/>
    </inkml:context>
    <inkml:brush xml:id="br0">
      <inkml:brushProperty name="width" value="0.1" units="cm"/>
      <inkml:brushProperty name="height" value="0.1" units="cm"/>
      <inkml:brushProperty name="color" value="#F6630D"/>
    </inkml:brush>
  </inkml:definitions>
  <inkml:trace contextRef="#ctx0" brushRef="#br0">339 4 8866,'1'0'90,"0"-1"0,0 1-1,0-1 1,1 1 0,-1-1 0,0 1 0,0 0-1,0 0 1,0 0 0,1 0 0,-1-1 0,0 1-1,0 1 1,0-1 0,1 0 0,-1 0 0,0 0-1,0 1 1,0-1 0,0 0 0,1 1 0,-1-1-1,0 1 1,0 0 0,0-1 0,0 1 0,0 0-1,0 0 1,-1-1 0,1 1 0,0 0 0,0 0-1,0 0 1,-1 0 0,2 2 0,-1 3-17,-1 0 1,1 0-1,-1-1 0,0 1 1,-1 0-1,0 0 0,-1 6 1,0 5-44,-9 39 144,-3-1 0,-1 0 0,-4-1 1,-1-1-1,-3 0 0,-54 90 0,-49 36 171,77-114-631,49-65 301,0 1 0,-1-1-1,1 1 1,0-1 0,0 0 0,0 1 0,0-1 0,-1 1 0,1-1 0,0 0 0,0 1 0,0-1 0,-1 0 0,1 1 0,0-1 0,-1 0-1,1 0 1,0 1 0,-1-1 0,1 0 0,0 0 0,-1 1 0,1-1 0,-1 0 0,1 0 0,0 0 0,-1 0 0,1 0 0,-1 0 0,1 1 0,-1-1-1,1 0 1,0 0 0,-1 0 0,1-1 0,-1 1 0,1 0 0,-1 0 0,1 0 0,0 0 0,-1 0 0,1 0 0,-1 0 0,1-1 0,0 1-1,-1 0 1,1 0 0,0-1 0,-1 1 0,0-1 0,0-7 361</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14.214"/>
    </inkml:context>
    <inkml:brush xml:id="br0">
      <inkml:brushProperty name="width" value="0.1" units="cm"/>
      <inkml:brushProperty name="height" value="0.1" units="cm"/>
      <inkml:brushProperty name="color" value="#F6630D"/>
    </inkml:brush>
  </inkml:definitions>
  <inkml:trace contextRef="#ctx0" brushRef="#br0">1 143 7610,'0'-4'415,"0"-1"0,0 0 0,1 1 0,-1-1 0,1 1 0,0-1 0,0 1 0,0-1 0,4-6 0,-3 5-340,1 0-1,1 0 1,-1 0-1,1 0 0,0 0 1,0 1-1,0 0 1,1 0-1,0 0 0,7-5 1,-4 6-45,0 1 1,0 0 0,0 0 0,0 1-1,1 0 1,15-2 0,-11 2-12,-12 1-21,0 1 0,1 0 0,-1 0-1,0 0 1,0 0 0,0 0-1,1 0 1,-1 0 0,0 0 0,0 0-1,0 1 1,1-1 0,-1 0 0,0 1-1,0-1 1,0 1 0,0-1-1,0 1 1,0 0 0,0-1 0,0 1-1,0 0 1,0 0 0,1 1-1,-1 0-5,1 1-1,-1-1 0,0 1 0,0-1 0,0 1 0,0-1 1,0 1-1,-1 0 0,1-1 0,-1 6 0,1 5-34,-2 1-1,0-1 1,-3 19-1,3-29 39,-4 22-38,-2 0-1,0-1 1,-2 1 0,-1-2-1,-21 38 1,19-40 41,8-15 2,0 0 0,0 1-1,1 0 1,0-1 0,0 1-1,-3 13 1,6-19 2,0-1 1,0 1-1,0-1 1,0 1-1,0-1 1,0 1-1,1-1 1,-1 1-1,0-1 1,0 1-1,0-1 1,1 0-1,-1 1 1,0-1-1,1 1 0,-1-1 1,0 0-1,1 1 1,-1-1-1,0 0 1,1 0-1,-1 1 1,1-1-1,-1 0 1,1 0-1,-1 0 1,1 1-1,-1-1 1,0 0-1,1 0 0,-1 0 1,1 0-1,-1 0 1,1 0-1,-1 0 1,1 0-1,-1 0 1,1 0-1,-1 0 1,1 0-1,-1 0 1,1 0-1,-1-1 1,1 1-1,-1 0 0,0 0 1,1-1-1,0 1 1,24-13 111,-17 5-77,0-2-3,1 1 0,0 0 0,1 1 0,19-14 0,-25 20-30,1 0-1,-1 0 0,1 0 1,0 0-1,-1 1 0,1 0 1,0 0-1,0 0 0,0 1 0,0 0 1,0-1-1,0 2 0,0-1 1,0 0-1,0 1 0,6 2 1,-8-2-2,0 0 0,1 0-1,-1 0 1,0 0 0,0 1 0,0 0 0,-1-1 0,1 1 0,0 0 0,0 0 0,-1 1 0,0-1 0,1 0 0,-1 1 0,0-1-1,0 1 1,0 0 0,-1 0 0,1 0 0,0 0 0,-1 0 0,0 0 0,0 0 0,1 7 0,0 0 3,-1 0 0,0 0 0,-1 1 0,0-1 0,0 0 0,-1 0 0,-3 14 0,2-20-5,1 0 1,0 0-1,-1 0 0,0 0 1,0 0-1,0-1 1,0 1-1,-1-1 1,1 1-1,-1-1 0,0 0 1,0 0-1,0 0 1,0 0-1,-7 4 1,-8 4 3,1-1 1,-25 10-1,28-14-1,-1 1 0,1 0 0,-19 14 0,32-19-2,0-1-1,0 0 1,-1 0 0,1 0 0,0 0-1,-1 0 1,1 0 0,-1-1 0,1 1 0,-1 0-1,0-1 1,1 1 0,-1-1 0,1 1-1,-1-1 1,0 0 0,1 0 0,-1 0 0,0 0-1,0 0 1,1 0 0,-1 0 0,0 0-1,1-1 1,-1 1 0,1-1 0,-1 1 0,-1-2-1,0 0 1,0-1 1,0 1-1,1-1 0,-1 0 0,1 1 0,-1-1 0,1-1 1,0 1-1,0 0 0,1 0 0,-1-1 0,-1-3 1,-3-12 2,0-1 0,1 1 0,-3-33 0,4 4 8,4-63-1,2 47 42,15 220 337,-13 135-235,2-74 85,-7-178-183,-2 0 0,-2 0 1,-13 58-1,12-83-183,4-34-343,2-11 272</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14.632"/>
    </inkml:context>
    <inkml:brush xml:id="br0">
      <inkml:brushProperty name="width" value="0.1" units="cm"/>
      <inkml:brushProperty name="height" value="0.1" units="cm"/>
      <inkml:brushProperty name="color" value="#F6630D"/>
    </inkml:brush>
  </inkml:definitions>
  <inkml:trace contextRef="#ctx0" brushRef="#br0">1 278 9626,'0'-11'3233,"16"-3"-3121,15-5-64,8-9 0,5-3 16,12-13-32,8 16 8,5-5-16,1 10-24,-18 10-56,-20-13-48,-11 24-128,-14-1-88,-10 0 1544,2 3-880</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14.966"/>
    </inkml:context>
    <inkml:brush xml:id="br0">
      <inkml:brushProperty name="width" value="0.1" units="cm"/>
      <inkml:brushProperty name="height" value="0.1" units="cm"/>
      <inkml:brushProperty name="color" value="#F6630D"/>
    </inkml:brush>
  </inkml:definitions>
  <inkml:trace contextRef="#ctx0" brushRef="#br0">280 1 6761,'-1'2'3184,"-1"28"-3176,2-28 156,-3 22-29,-1-1-1,0 0 1,-2 0 0,-1 0-1,-1-1 1,0 0 0,-20 34-1,-56 130 328,53-112-448,-49 85 0,70-142-175,7-12-188,6-10-858,3-7 842</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15.316"/>
    </inkml:context>
    <inkml:brush xml:id="br0">
      <inkml:brushProperty name="width" value="0.1" units="cm"/>
      <inkml:brushProperty name="height" value="0.1" units="cm"/>
      <inkml:brushProperty name="color" value="#F6630D"/>
    </inkml:brush>
  </inkml:definitions>
  <inkml:trace contextRef="#ctx0" brushRef="#br0">125 0 6297,'-21'15'2457,"10"14"-1737,1 7-88,-13 2-168,14 9-48,-6 6-56,-2 0-72,14 13-31,-7-12-89,8 7-56,2-11-48,0-8-104,2 1-112,-2-40-425,-5-21-3239</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15.663"/>
    </inkml:context>
    <inkml:brush xml:id="br0">
      <inkml:brushProperty name="width" value="0.1" units="cm"/>
      <inkml:brushProperty name="height" value="0.1" units="cm"/>
      <inkml:brushProperty name="color" value="#F6630D"/>
    </inkml:brush>
  </inkml:definitions>
  <inkml:trace contextRef="#ctx0" brushRef="#br0">29 100 6465,'13'-8'4162,"19"5"-3986,-11 1-78,-9-4-81,1 0 0,-1 0 1,0-2-1,0 0 0,-1 0 0,0-1 0,-1 0 1,10-11-1,-20 20-16,1-1 0,-1 1 1,1-1-1,-1 1 1,1-1-1,-1 1 0,1-1 1,0 1-1,-1-1 0,1 1 1,-1 0-1,1-1 0,0 1 1,-1 0-1,1 0 1,0 0-1,-1-1 0,1 1 1,0 0-1,0 0 0,-1 0 1,1 0-1,0 0 0,0 0 1,-1 0-1,1 0 1,0 1-1,-1-1 0,1 0 1,0 0-1,-1 1 0,1-1 1,0 0-1,-1 1 0,1-1 1,-1 0-1,1 1 1,0-1-1,-1 1 0,1-1 1,-1 1-1,0-1 0,1 1 1,-1 0-1,1-1 0,-1 1 1,0-1-1,1 1 1,-1 0-1,0-1 0,0 1 1,1 0-1,-1 0 0,0-1 1,0 1-1,0 1 1,10 45 66,-9-44-66,5 67 191,-3 75 1,-3-122-155,3 461 476,-3-446-451,1-17 19,-1 0-1,-4 30 0,3-46-55,1 0 1,-1-1-1,-1 1 0,1-1 0,-1 1 0,1-1 0,-1 1 0,-1-1 0,1 0 0,-1 0 0,1 0 0,-1 0 0,0 0 0,0-1 0,-1 1 0,-3 2 0,4-5-23,1 1 1,-1-2-1,0 1 1,0 0-1,0 0 0,1-1 1,-1 1-1,0-1 1,0 0-1,0 0 0,0 0 1,0 0-1,1-1 0,-1 1 1,0-1-1,0 1 1,0-1-1,1 0 0,-1 0 1,0-1-1,1 1 1,-1 0-1,-3-4 0,-5-1-54,1-1 0,0-1 0,1 1 0,-13-13 0,13 9-91,1 1-1,-1-2 1,2 1 0,-1-1 0,-9-23 0,-11-29-125</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04.390"/>
    </inkml:context>
    <inkml:brush xml:id="br0">
      <inkml:brushProperty name="width" value="0.025" units="cm"/>
      <inkml:brushProperty name="height" value="0.025" units="cm"/>
      <inkml:brushProperty name="color" value="#5B2D90"/>
    </inkml:brush>
  </inkml:definitions>
  <inkml:trace contextRef="#ctx0" brushRef="#br0">1 9 9266,'-1'-8'3217,"3"15"-2913,0 1-152,0 0-48,0-2-120,-1 1-104,0-3-272,3-2-232,0-2 399</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15.993"/>
    </inkml:context>
    <inkml:brush xml:id="br0">
      <inkml:brushProperty name="width" value="0.1" units="cm"/>
      <inkml:brushProperty name="height" value="0.1" units="cm"/>
      <inkml:brushProperty name="color" value="#F6630D"/>
    </inkml:brush>
  </inkml:definitions>
  <inkml:trace contextRef="#ctx0" brushRef="#br0">0 58 8066,'90'-57'2832,"-81"58"-2448,7-1-136,9 5-39,-1-1-65,-9-1-80,-4-1-16,11-2-120,-6 0-120,-6-5 15,16 5 49</inkml:trace>
  <inkml:trace contextRef="#ctx0" brushRef="#br0" timeOffset="1">123 76 7946,'-62'93'2768,"89"-89"-2480,17 7-184,-18-17-16,13 7-64,-10-2-104,-12-14-312,12 6 416,-14-13-128</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16.349"/>
    </inkml:context>
    <inkml:brush xml:id="br0">
      <inkml:brushProperty name="width" value="0.1" units="cm"/>
      <inkml:brushProperty name="height" value="0.1" units="cm"/>
      <inkml:brushProperty name="color" value="#F6630D"/>
    </inkml:brush>
  </inkml:definitions>
  <inkml:trace contextRef="#ctx0" brushRef="#br0">55 22 7666,'-54'-21'2488,"55"30"-2656,10 19-376,-7 4 328</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17.031"/>
    </inkml:context>
    <inkml:brush xml:id="br0">
      <inkml:brushProperty name="width" value="0.1" units="cm"/>
      <inkml:brushProperty name="height" value="0.1" units="cm"/>
      <inkml:brushProperty name="color" value="#F6630D"/>
    </inkml:brush>
  </inkml:definitions>
  <inkml:trace contextRef="#ctx0" brushRef="#br0">65 1 7722,'0'0'74,"0"1"0,-1-1 0,1 1 0,0-1 1,0 1-1,0-1 0,-1 1 0,1-1 0,0 1 0,0-1 1,0 1-1,0-1 0,0 1 0,0 0 0,0-1 1,0 1-1,0-1 0,0 1 0,1-1 0,-1 1 0,0-1 1,0 1-1,0-1 0,0 1 0,1-1 0,-1 1 0,0-1 1,1 1-1,-1-1 0,0 0 0,1 1 0,-1-1 1,1 1-1,0-1 0,23 11 399,-17-9-498,0-1 0,-1 0 0,1 0 0,0-1 1,-1 1-1,9-2 0,-3-3-6,26-5-146,-37 9 143,0 0-1,1-1 0,-1 1 1,0 0-1,1 0 1,-1 0-1,0 0 0,0 0 1,1 0-1,-1 0 0,0 1 1,1-1-1,-1 0 0,0 1 1,0-1-1,1 1 1,-1-1-1,0 1 0,0 0 1,0-1-1,1 2 0,-1-1 6,-1 0-1,0 0 1,1 1-1,-1-1 1,0 0-1,0 0 0,0 0 1,0 1-1,0-1 1,0 0-1,0 0 1,0 0-1,-1 1 1,1-1-1,0 0 0,-1 0 1,1 0-1,-1 0 1,1 0-1,-1 0 1,0 0-1,-1 2 0,-19 26-18,16-23 20,-116 165 1235,120-169-1153,0 1-1,0 0 1,0 0 0,0 0-1,0 0 1,0 0 0,1 1-1,0-1 1,0 0 0,0 0-1,0 3 1,0-5-39,0 0 1,0 0-1,0 0 1,0-1-1,0 1 1,0 0-1,1 0 1,-1-1-1,0 1 1,0 0-1,1 0 1,-1-1-1,0 1 1,1 0-1,-1-1 1,1 1-1,-1-1 1,1 1-1,-1 0 1,1-1-1,-1 1 1,1-1-1,0 0 1,-1 1-1,1-1 1,0 1-1,-1-1 1,1 0-1,0 1 1,0-1-1,-1 0 1,1 0-1,0 0 1,0 0-1,-1 0 1,1 1-1,0-1 1,0-1-1,0 1 1,-1 0-1,1 0 1,0 0-1,0 0 1,-1 0-1,1-1 1,0 1-1,-1 0 1,2-1-1,3 0 13,0 0 0,-1 0 0,1 1 0,-1 0 0,1 0 0,0 0 0,-1 0-1,1 1 1,0 0 0,-1 0 0,1 0 0,-1 1 0,0-1 0,1 1 0,-1 0 0,0 0 0,0 1 0,0-1 0,0 1 0,4 3-1,-5-4-23,1 1-1,-1 0 0,0-1 1,0 1-1,0 0 1,0 0-1,-1 0 0,1 1 1,-1-1-1,0 1 0,0-1 1,0 1-1,0 0 0,-1 0 1,0 0-1,1 0 0,-1 0 1,-1 0-1,1 0 1,0 0-1,-1 0 0,0 0 1,-1 7-1,-4 7 4,0 0 0,-2-1 1,0 0-1,-1-1 0,-1 1 0,-21 29 0,23-36-4,0-1 0,-1 0 0,0 0 0,0-1-1,-1 0 1,0 0 0,-1-1 0,0 0 0,0-1-1,0 0 1,-21 8 0,4-4 78,27-10-72,0 0-1,-1 0 1,1 0 0,-1 0 0,1 0-1,0 0 1,-1 1 0,1-1 0,0 0-1,-1 0 1,1 0 0,0 0 0,-1 1-1,1-1 1,0 0 0,-1 0 0,1 1-1,0-1 1,-1 0 0,1 1 0,0-1-1,0 0 1,-1 0 0,1 1 0,0-1-1,0 1 1,0-1 0,0 0 0,-1 1-1,1-1 1,0 0 0,0 1 0,0-1-1,0 1 1,0-1 0,0 0 0,0 1-1,0-1 1,0 1 0,0-1 0,0 0-1,0 1 1,1-1 0,-1 1 0,26 0 443,41 3-34,0 4-1,0 3 1,66 19 0,-25-6 109,-49-12-264,63 5 0,-99-16-244,1 0 0,-1-2 0,0 0 0,1-2 0,41-10 0,73-35-1357,-24 6 1838,-44 24 44</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17.383"/>
    </inkml:context>
    <inkml:brush xml:id="br0">
      <inkml:brushProperty name="width" value="0.1" units="cm"/>
      <inkml:brushProperty name="height" value="0.1" units="cm"/>
      <inkml:brushProperty name="color" value="#F6630D"/>
    </inkml:brush>
  </inkml:definitions>
  <inkml:trace contextRef="#ctx0" brushRef="#br0">23 169 8706,'-12'0'3265,"2"-7"-2201,10-3-968,22 4-72,10 0 16,8 0-16,-1-3 8,8-7 0,3-1-32,-1-3 0,2 8-64,-14-2-216,-7 1-136,-9-1 1320,-12-4-800</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17.725"/>
    </inkml:context>
    <inkml:brush xml:id="br0">
      <inkml:brushProperty name="width" value="0.1" units="cm"/>
      <inkml:brushProperty name="height" value="0.1" units="cm"/>
      <inkml:brushProperty name="color" value="#F6630D"/>
    </inkml:brush>
  </inkml:definitions>
  <inkml:trace contextRef="#ctx0" brushRef="#br0">25 20 7314,'-25'-20'2307,"28"46"-1127,2-1-1133,3 30 247,-4 0 0,-1 0 1,-9 90-1,4 92 468,15-82-628,15 332-94,-49-552-1544,15 15 783,0-16 339</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18.068"/>
    </inkml:context>
    <inkml:brush xml:id="br0">
      <inkml:brushProperty name="width" value="0.1" units="cm"/>
      <inkml:brushProperty name="height" value="0.1" units="cm"/>
      <inkml:brushProperty name="color" value="#F6630D"/>
    </inkml:brush>
  </inkml:definitions>
  <inkml:trace contextRef="#ctx0" brushRef="#br0">407 24 4977,'-2'-23'4456,"-18"48"-1995,9-8-2774,-15 24 744,1 1 0,-36 89 0,-9 18-128,-99 123-49,147-228-465,21-41-61,3-5-50,12-24-396,5-10 340</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18.424"/>
    </inkml:context>
    <inkml:brush xml:id="br0">
      <inkml:brushProperty name="width" value="0.1" units="cm"/>
      <inkml:brushProperty name="height" value="0.1" units="cm"/>
      <inkml:brushProperty name="color" value="#F6630D"/>
    </inkml:brush>
  </inkml:definitions>
  <inkml:trace contextRef="#ctx0" brushRef="#br0">0 1 8098,'6'28'2824,"5"9"-2544,0 5-40,-4-1-112,-5-12-72,-2-8-160,0-7-96,1-16-400,4-23-1592</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18.762"/>
    </inkml:context>
    <inkml:brush xml:id="br0">
      <inkml:brushProperty name="width" value="0.1" units="cm"/>
      <inkml:brushProperty name="height" value="0.1" units="cm"/>
      <inkml:brushProperty name="color" value="#F6630D"/>
    </inkml:brush>
  </inkml:definitions>
  <inkml:trace contextRef="#ctx0" brushRef="#br0">12 29 7522,'6'81'5126,"0"16"-4695,-20 394 201,15-467-668,0-17-12,0 0 0,-1-1 0,0 1 0,0 0 0,0 0 0,-1-1 0,0 1 0,0 0 0,-5 11 0,2-63-1079,21-200-1538,-11 193 2614,3 1 1,26-89-1,-24 113 339,1 0-1,2 1 0,0 1 0,2 0 0,1 1 1,1 0-1,34-34 0,-50 55-257,1 0-1,-1 1 0,1-1 1,-1 1-1,1 0 1,0 0-1,0 0 0,0 0 1,0 0-1,1 1 1,-1-1-1,0 1 1,1 0-1,-1 0 0,1 0 1,-1 0-1,1 1 1,-1 0-1,7-1 1,-6 2-17,0 0 0,-1 0 0,1 1 0,0-1 0,-1 1 1,1 0-1,-1 0 0,0 0 0,0 0 0,0 1 1,0-1-1,0 1 0,0 0 0,0-1 0,-1 1 0,1 1 1,-1-1-1,3 5 0,2 6 21,0 0 0,0 0-1,-1 0 1,-1 1 0,0 0 0,-1 1 0,-1-1 0,0 0-1,0 18 1,-1 24 146,-6 69 0,2-73-90,-17 130 411,2-37 217,17-89-310,0-53-388,1-1 0,0 0-1,0 0 1,0 1 0,0-1 0,1 0 0,-1 0 0,1 0 0,-1 0 0,1-1 0,0 1 0,3 3 0,-4-5-10,0 0-1,0 0 1,0 0 0,0-1-1,0 1 1,0 0 0,0 0 0,0 0-1,0-1 1,1 1 0,-1-1-1,0 1 1,1-1 0,-1 1-1,0-1 1,1 0 0,-1 1 0,0-1-1,1 0 1,-1 0 0,0 0-1,1 0 1,-1 0 0,0-1-1,1 1 1,-1 0 0,0-1 0,1 1-1,-1-1 1,0 1 0,1-1-1,-1 1 1,0-1 0,0 0-1,0 0 1,0 0 0,2-1 0,3-3 40,-1-1 1,1 0-1,-1 0 1,8-12-1,-10 13-18,55-83 202,81-167 0,-117 207-342,16-54 0,-37 100-29,0-1 0,0 0 0,0 1 0,0-1 0,0 1 0,0-1 0,1 1 0,-1-1 0,1 1 0,0 0 0,0 0-1,0 0 1,3-3 0,-12 4-332</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19.203"/>
    </inkml:context>
    <inkml:brush xml:id="br0">
      <inkml:brushProperty name="width" value="0.1" units="cm"/>
      <inkml:brushProperty name="height" value="0.1" units="cm"/>
      <inkml:brushProperty name="color" value="#F6630D"/>
    </inkml:brush>
  </inkml:definitions>
  <inkml:trace contextRef="#ctx0" brushRef="#br0">85 0 8898,'-85'6'3257,"90"28"-2417,2 5-768,8 8-48,-15-4-160,-1-9-96,1-8-208,-2-11-161,13-24-2047</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19.618"/>
    </inkml:context>
    <inkml:brush xml:id="br0">
      <inkml:brushProperty name="width" value="0.1" units="cm"/>
      <inkml:brushProperty name="height" value="0.1" units="cm"/>
      <inkml:brushProperty name="color" value="#F6630D"/>
    </inkml:brush>
  </inkml:definitions>
  <inkml:trace contextRef="#ctx0" brushRef="#br0">642 0 7314,'-2'26'3211,"-13"18"-2902,7-20-75,-3 7-183,-1 0 0,-1-1 0,-2-1 0,-1-1 0,-1 0 0,-1-1 0,-36 41 0,26-37-49,-2 0 1,-1-3-1,-1 0 0,-2-2 1,-48 29-1,-18 11 241,-23 12 536,393-207 959,-142 72-1685,2 5 0,169-44-1,-294 94-120,0 1-1,0-1 0,0 0 0,-1 0 0,1 0 1,0-1-1,-1 1 0,0-1 0,5-4 0,-9 7 44,0 0 0,0 0 0,0-1 0,1 1 0,-1 0 0,0 0 0,0-1 0,0 1-1,0 0 1,1 0 0,-1-1 0,0 1 0,0 0 0,0-1 0,0 1 0,0 0 0,0 0 0,0-1 0,0 1 0,0 0-1,0-1 1,0 1 0,0 0 0,0-1 0,0 1 0,0 0 0,0 0 0,0-1 0,0 1 0,-1 0 0,1 0 0,0-1-1,0 1 1,0 0 0,0 0 0,-1-1 0,1 1 0,0 0 0,0 0 0,0-1 0,-1 1 0,1 0 0,0 0-1,0 0 1,-1 0 0,1 0 0,0-1 0,0 1 0,-1 0 0,1 0 0,0 0 0,-1 0 0,1 0 0,0 0 0,-1 0-1,1 0 1,-23-5-1373,-12 4 596</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04.718"/>
    </inkml:context>
    <inkml:brush xml:id="br0">
      <inkml:brushProperty name="width" value="0.025" units="cm"/>
      <inkml:brushProperty name="height" value="0.025" units="cm"/>
      <inkml:brushProperty name="color" value="#5B2D90"/>
    </inkml:brush>
  </inkml:definitions>
  <inkml:trace contextRef="#ctx0" brushRef="#br0">63 26 5737,'34'-25'2571,"-34"25"-2478,1 0-1,-1 0 1,1 0-1,-1 0 1,1 0-1,0 0 1,-1 0-1,1 1 1,-1-1-1,1 0 1,-1 0-1,1 0 1,-1 1-1,1-1 1,-1 0-1,1 1 1,-1-1-1,1 0 1,-1 1-1,0-1 1,1 1-1,-1-1 0,1 1 1,-1-1-1,0 1 1,0-1-1,1 1 1,-1-1-1,0 1 1,0-1-1,0 1 1,1-1-1,-1 1 1,0 0-1,0-1 1,0 1-1,0 0 1,6 22 56,-6-21-142,0 1 0,0 0 1,0-1-1,-1 1 0,1 0 1,-1-1-1,0 1 0,1 0 0,-1-1 1,0 1-1,0-1 0,-1 1 1,1-1-1,-1 0 0,1 0 0,-1 1 1,1-1-1,-5 3 0,-43 35-68,25-22 92,19-14-76,-13 13 830,21-14-252,14-7-302,4-3-148,5-1-679,0 0 1,47-7-1,-69 16 222</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19.961"/>
    </inkml:context>
    <inkml:brush xml:id="br0">
      <inkml:brushProperty name="width" value="0.1" units="cm"/>
      <inkml:brushProperty name="height" value="0.1" units="cm"/>
      <inkml:brushProperty name="color" value="#F6630D"/>
    </inkml:brush>
  </inkml:definitions>
  <inkml:trace contextRef="#ctx0" brushRef="#br0">1 0 7458,'9'2'2728,"-3"1"-2264,14 9-56,7 0 8,-15 5-7,-4-1-33,-2 7-96,-5 4-32,5 7-120,-6 0-24,0 3-72,3-4-64,-4-7-144,-7-5-144,10-7-336,-4-11-265,-1-9 569</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20.316"/>
    </inkml:context>
    <inkml:brush xml:id="br0">
      <inkml:brushProperty name="width" value="0.1" units="cm"/>
      <inkml:brushProperty name="height" value="0.1" units="cm"/>
      <inkml:brushProperty name="color" value="#F6630D"/>
    </inkml:brush>
  </inkml:definitions>
  <inkml:trace contextRef="#ctx0" brushRef="#br0">1 112 5577,'0'0'10,"4"-12"871,0 1 0,1-1 1,0 1-1,7-11 1,-9 18-805,-1 1 0,0 0-1,1 0 1,0 0 0,0 1 0,0-1 0,0 1-1,0-1 1,1 1 0,-1 0 0,1 1 0,-1-1-1,1 0 1,0 1 0,-1 0 0,7-1 0,-8 1-53,0 0 0,1 0 1,-1 1-1,1-1 0,-1 1 1,1 0-1,-1 0 0,0-1 1,1 2-1,-1-1 0,1 0 1,-1 0-1,1 1 0,-1-1 1,1 1-1,-1 0 0,0 0 1,0 0-1,4 2 0,-5-1 5,1 1 0,-1 0-1,1 0 1,-1-1 0,0 1-1,0 0 1,0 0 0,-1 0-1,1 0 1,-1 0-1,0 1 1,0-1 0,0 0-1,0 0 1,0 0 0,-1 4-1,-4 70 520,-5 221 490,11-283-1038,0-6-27,-1 0 0,0 0 0,-1-1 0,0 1 0,0 0 0,-4 13 0,5-21 13,0-1 0,0 1 0,0-1 0,0 0 0,0 1 1,0-1-1,-1 0 0,1 1 0,0-1 0,0 0 0,0 1 1,0-1-1,-1 0 0,1 1 0,0-1 0,0 0 0,-1 1 1,1-1-1,0 0 0,-1 0 0,1 1 0,0-1 1,0 0-1,-1 0 0,1 0 0,0 0 0,-1 1 0,1-1 1,-1 0-1,1 0 0,0 0 0,-1 0 0,1 0 0,0 0 1,-1 0-1,1 0 0,-1 0 0,1 0 0,0 0 0,-1 0 1,1 0-1,0 0 0,-1 0 0,1-1 0,0 1 0,-1 0 1,1 0-1,-1-1 0,-17-20-565,-10-34-448,16 23 306,-28-82-2545,36 101 3446,1-1 0,1 0 0,-1 0 0,2 0 0,0 0 0,2-18 0,-1 31-166,0 0 0,0 0 0,0 0 0,0 0 0,0 0 0,1 0 0,-1 0 0,0 0 0,1 0 0,-1 0 0,1 0 0,-1 1 1,1-1-1,-1 0 0,1 0 0,-1 0 0,1 1 0,0-1 0,0 0 0,-1 1 0,1-1 0,0 0 0,0 1 0,0-1 0,0 1 0,-1-1 0,1 1 0,0 0 0,0-1 0,0 1 0,0 0 0,0 0 0,0 0 0,0 0 0,0 0 0,0 0 0,0 0 0,0 0 0,0 0 0,0 0 0,0 0 0,1 1 0,0-1-567</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20.893"/>
    </inkml:context>
    <inkml:brush xml:id="br0">
      <inkml:brushProperty name="width" value="0.1" units="cm"/>
      <inkml:brushProperty name="height" value="0.1" units="cm"/>
      <inkml:brushProperty name="color" value="#F6630D"/>
    </inkml:brush>
  </inkml:definitions>
  <inkml:trace contextRef="#ctx0" brushRef="#br0">64 403 2425,'-13'33'5225,"-14"8"-4099,11-19-100,16-21-989,-1-1-1,0 1 1,0 0-1,1 0 0,-1 0 1,1 0-1,-1 0 1,1 0-1,-1 0 1,1 0-1,0 0 1,-1 1-1,1-1 1,0 0-1,0 0 1,0 0-1,0 0 1,0 0-1,0 0 1,0 3-1,1-4-27,-1 1-1,1 0 1,-1-1 0,1 1-1,-1-1 1,1 1-1,0-1 1,-1 1 0,1-1-1,0 0 1,-1 1-1,1-1 1,0 0 0,-1 0-1,1 1 1,0-1-1,0 0 1,-1 0 0,1 0-1,0 0 1,0 0-1,1 0 1,1 0-45,1 0-1,0 0 1,0-1 0,-1 0-1,1 0 1,0 0 0,-1 0-1,1 0 1,-1-1 0,7-3-1,30-28-2913,38-43-1,-5 5 287,-22 29 4072,-47 38-1096,1 1 0,-1-1 0,0 1 0,1 0 0,-1 1 1,1-1-1,0 1 0,0 0 0,0 0 0,0 0 0,0 1 1,0 0-1,1 0 0,7 0 0,-14 1-213,0 1 1,0 0-1,0 0 0,0 0 1,0 0-1,1 0 0,-1 0 1,0 0-1,1 0 1,-1 0-1,1 0 0,-1 0 1,1 0-1,-1 1 0,1-1 1,0 0-1,0 0 0,-1 3 1,-1 4 171,-4 9-27,0 1 0,0 0 0,-3 28 0,8-42-242,0 0 0,0 0 0,1 0 0,-1 0 0,1 0 0,0 0 0,1 0 0,-1 0 0,0 0 0,1 0 0,0 0 0,0 0 0,0 0 0,1 0 0,-1 0 0,1-1 0,0 1 0,0-1 0,0 1 0,1-1 0,-1 0 0,6 6 0,-6-10-32,-1 1 1,1-1 0,0 0 0,0 1-1,0-1 1,0 0 0,-1 0-1,1 0 1,0-1 0,-1 1-1,1 0 1,-1 0 0,0-1 0,1 1-1,-1-1 1,0 1 0,2-4-1,-3 5-6,22-24-383,-18 20 318,0 0-1,0 0 1,-1 0 0,0-1-1,1 1 1,-2-1-1,1 0 1,0 0 0,-1 0-1,2-7 1,45-150-2967,-17 52 3927,-5 12 1649,-22 89-1839,0 19-393,-1 18-9,-7-11-102,0 0-1,-1 0 1,-7 20 0,5-19-39,1 0 0,1 0 0,-3 19 0,6 2 144,2 0 1,10 70-1,-4-53-41,-6-50-197,-1 0 0,1 1-1,-1-1 1,0 0 0,-1 0 0,0 0-1,0 1 1,0-1 0,0 0 0,-1 0-1,0 0 1,0-1 0,-1 1 0,0 0-1,0-1 1,0 0 0,0 1 0,-1-1-1,0-1 1,0 1 0,0 0 0,-1-1 0,0 0-1,1 0 1,-1-1 0,-10 6 0,-17 17 95,30-24-138,1 0 0,-1 0 0,0 0 0,0 0 0,0 0 0,-1-1 1,1 1-1,0-1 0,-1 1 0,1-1 0,-1 0 0,1 0 1,-1 0-1,0 0 0,1-1 0,-1 1 0,0-1 0,1 1 1,-1-1-1,0 0 0,0 0 0,1 0 0,-1 0 0,-3-2 1,-79-11-1041,47 6 695</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21.501"/>
    </inkml:context>
    <inkml:brush xml:id="br0">
      <inkml:brushProperty name="width" value="0.1" units="cm"/>
      <inkml:brushProperty name="height" value="0.1" units="cm"/>
      <inkml:brushProperty name="color" value="#F6630D"/>
    </inkml:brush>
  </inkml:definitions>
  <inkml:trace contextRef="#ctx0" brushRef="#br0">2 248 9146,'-1'0'54,"1"1"1,0-1-1,0 1 0,0-1 0,0 1 1,0-1-1,0 1 0,0 0 1,0-1-1,0 1 0,0-1 0,0 1 1,0-1-1,0 1 0,0 0 1,1-1-1,-1 1 0,0-1 0,0 1 1,1-1-1,-1 1 0,0-1 0,1 1 1,-1-1-1,0 0 0,1 1 1,-1-1-1,1 1 0,-1-1 0,1 0 1,-1 1-1,0-1 0,1 0 1,0 0-1,-1 1 0,1-1 0,-1 0 1,1 0-1,-1 0 0,1 0 1,-1 0-1,1 0 0,0 1 0,-1-1 1,1-1-1,-1 1 0,1 0 1,-1 0-1,1 0 0,-1 0 0,1 0 1,0 0-1,-1-1 0,1 1 1,-1 0-1,1 0 0,-1-1 0,1 1 1,-1 0-1,1-1 0,6-4-13,-1 0 1,1-1-1,-1 1 0,0-1 0,-1-1 0,9-10 0,23-26 123,-19 29-124,0 1 0,1 1 0,1 0-1,35-14 1,86-27 28,-136 52-67,98-29 38,-94 28-38,0 0 0,0 1-1,0 0 1,0 0 0,0 1-1,0 1 1,0-1 0,1 2-1,12 2 1,-20-3-3,0 0 0,0 0 0,-1 0 0,1 0 0,0 1 0,0-1 0,-1 1 0,1-1 0,-1 1 0,0-1 0,1 1 0,-1 0 0,0 0 0,0 0 0,0 0 0,0 0 0,0 0 0,0 0 0,-1 0 0,1 0 0,0 3 0,4 51 7,-5-46 2,3 50 95,-2 0-1,-4 0 1,-2 0 0,-2-1 0,-22 80 0,28-135-98,0-1 0,0 0 0,0 0 0,-1 0 0,1 1 0,-1-2 0,0 1 0,0 0 0,0 0 0,-1-1 0,1 1 1,0-1-1,-1 1 0,0-1 0,-5 3 0,7-4-5,-1-1-1,1 1 1,-1-1 0,1 1 0,-1-1 0,1 0-1,-1 1 1,1-1 0,-1 0 0,0 0-1,1 0 1,-1-1 0,1 1 0,-1 0 0,1 0-1,-1-1 1,1 1 0,-1-1 0,1 1-1,-1-1 1,1 0 0,0 0 0,-1 0 0,1 1-1,0-1 1,-1 0 0,1-1 0,0 1-1,0 0 1,0 0 0,0 0 0,0-1 0,1 1-1,-1 0 1,-1-3 0,-13-21-64,2-1 1,0 0 0,1-1-1,-11-44 1,-16-118-79,31 145 145,-29-84 0,37 139 0,-1-1 1,0 0-1,0 1 1,-1-1 0,-1 0-1,-4 12 1,-3 19 9,-3 5-1,-2 0 0,-1-1-1,-45 83 1,50-106 6,-2 1 1,-1-1-1,-1-1 1,-1-1 0,0 0-1,-33 30 1,49-50-32,0 0 1,0-1 0,0 1-1,0 0 1,0-1 0,0 1-1,0 0 1,0 0 0,0-1-1,0 1 1,0 0 0,0 0-1,0-1 1,0 1 0,-1 0-1,1 0 1,0-1 0,0 1-1,0 0 1,0 0-1,-1 0 1,1-1 0,0 1-1,0 0 1,0 0 0,-1 0-1,1 0 1,0 0 0,0-1-1,-1 1 1,1 0 0,0 0-1,0 0 1,-1 0 0,1 0-1,0 0 1,0 0 0,-1 0-1,1 0 1,0 0 0,-1 0-1,1 0 1,0 0 0,0 0-1,-1 0 1,1 0 0,0 0-1,-1 1 1,10-22-208</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21.978"/>
    </inkml:context>
    <inkml:brush xml:id="br0">
      <inkml:brushProperty name="width" value="0.1" units="cm"/>
      <inkml:brushProperty name="height" value="0.1" units="cm"/>
      <inkml:brushProperty name="color" value="#F6630D"/>
    </inkml:brush>
  </inkml:definitions>
  <inkml:trace contextRef="#ctx0" brushRef="#br0">89 0 8962,'-88'67'3049,"95"-69"-2865,2-1-128,7 2 0,15 1 32,1 0-16,-1-3 24,7-2-24,-11 2-32,11 3-8,1-1-40,-6-1-200,-8-4-160,-18-8 528,-1 4-224</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22.348"/>
    </inkml:context>
    <inkml:brush xml:id="br0">
      <inkml:brushProperty name="width" value="0.1" units="cm"/>
      <inkml:brushProperty name="height" value="0.1" units="cm"/>
      <inkml:brushProperty name="color" value="#F6630D"/>
    </inkml:brush>
  </inkml:definitions>
  <inkml:trace contextRef="#ctx0" brushRef="#br0">50 1 8034,'-10'33'2621,"6"-23"-2541,1 1-1,0 0 0,1 0 0,0 1 0,0-1 1,1 0-1,1 13 0,1 4-36,-2 0 0,-1 1 0,-7 33 1,4-35 88,2 0 1,0 0 0,3 44 0,17 56 609,56 215 1,-63-315-549,-10-26-190,0-1 0,0 0 0,0 0 0,0 1 0,0-1 1,0 0-1,0 0 0,0 1 0,0-1 0,1 0 0,-1 0 0,0 0 0,0 0 0,0 1 0,0-1 0,1 0 0,-1 0 0,0 0 0,0 0 0,0 0 0,1 1 1,-1-1-1,0 0 0,0 0 0,0 0 0,1 0 0,-1 0 0,0 0 0,0 0 0,1 0 0,-1 0 0,0 0 0,0 0 0,1 0 0,-1 0 0,0 0 1,0 0-1,0 0 0,1 0 0,-1 0 0,0 0 0,14-34 201,-5 3-221,66-180-556,-12 50-733,-29 94 921</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22.801"/>
    </inkml:context>
    <inkml:brush xml:id="br0">
      <inkml:brushProperty name="width" value="0.1" units="cm"/>
      <inkml:brushProperty name="height" value="0.1" units="cm"/>
      <inkml:brushProperty name="color" value="#F6630D"/>
    </inkml:brush>
  </inkml:definitions>
  <inkml:trace contextRef="#ctx0" brushRef="#br0">32 181 8866,'-23'-44'2830,"15"39"-1784,16 7-599,16-6-380,-12 3-48,0-1 1,0-1-1,0 0 0,0 0 1,0-1-1,-1-1 1,18-10-1,-11 5 10,8-6-3,0 2 0,1 0 0,46-15 0,-67 26-24,1 1 1,0 0 0,0 1 0,0 0-1,0 0 1,0 0 0,0 1-1,0 0 1,0 1 0,1-1-1,-1 2 1,0-1 0,0 0-1,-1 1 1,1 1 0,0-1-1,-1 1 1,1 0 0,-1 0 0,12 9-1,-12-6 2,-1 1-1,0-1 1,0 1-1,0 1 1,-1-1-1,0 0 1,0 1-1,-1 0 1,0 0-1,0 0 1,-1 0-1,0 0 1,1 10 0,0-3 0,5 21 9,-1 1 1,-3-1-1,0 1 1,-3 0-1,-6 72 1,-21 198 289,16-170-55,8-81 131,-15 83 1,17-137-348,0 0 1,0 1-1,-1-1 1,1 0 0,-1 0-1,0 0 1,0 1-1,0-1 1,0 0-1,0 0 1,0-1 0,0 1-1,0 0 1,-1 0-1,-2 2 1,3-4-19,1 1 0,-1-1 0,0 0 0,0 0 0,1 0 0,-1 0-1,0 0 1,0 0 0,1 0 0,-1 0 0,0 0 0,0 0 0,1-1 0,-1 1 0,0 0 0,1 0 0,-1-1 0,0 1-1,1 0 1,-1-1 0,0 1 0,1-1 0,-1 1 0,1-1 0,-1 1 0,1-1 0,-1 1 0,1-1 0,-1 0 0,-5-8 49,0 0 1,0 0 0,1-1-1,-6-14 1,-17-33-420,-51-78 0,44 79-716,-37-81 0,46 75 179,0 1 423</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23.153"/>
    </inkml:context>
    <inkml:brush xml:id="br0">
      <inkml:brushProperty name="width" value="0.1" units="cm"/>
      <inkml:brushProperty name="height" value="0.1" units="cm"/>
      <inkml:brushProperty name="color" value="#F6630D"/>
    </inkml:brush>
  </inkml:definitions>
  <inkml:trace contextRef="#ctx0" brushRef="#br0">185 70 8242,'14'-29'921,"6"-12"1181,-20 41-2085,0 0 0,0 0 0,0 0 0,0 0 1,0 1-1,0-1 0,0 0 0,0 0 0,0 0 0,0 0 0,0 0 0,0 0 0,0 0 0,0 0 0,0 1 0,1-1 1,-1 0-1,0 0 0,0 0 0,0 0 0,0 0 0,0 0 0,0 0 0,0 0 0,0 0 0,0 0 0,0 0 0,0 0 0,0 1 1,0-1-1,0 0 0,1 0 0,-1 0 0,0 0 0,0 0 0,0 0 0,0 0 0,0 0 0,0 0 0,0 0 0,0 0 1,0 0-1,1 0 0,-1 0 0,0 0 0,0 0 0,0 0 0,0 0 0,-6 30 380,-35 140 944,-82 213 0,115-363-1397,-1-2 0,-1 1 0,-14 20 0,35-70-1912,-3 9 1454</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26.479"/>
    </inkml:context>
    <inkml:brush xml:id="br0">
      <inkml:brushProperty name="width" value="0.1" units="cm"/>
      <inkml:brushProperty name="height" value="0.1" units="cm"/>
      <inkml:brushProperty name="color" value="#F6630D"/>
    </inkml:brush>
  </inkml:definitions>
  <inkml:trace contextRef="#ctx0" brushRef="#br0">106 6 8154,'-91'17'2438,"76"-16"-1485,16-4-623,13-5-56,50 1-43,66 2 0,-129 5-232,1 0 1,-1-1-1,1 1 1,0 0-1,-1 0 1,1 0-1,-1 0 1,1 1-1,0-1 1,-1 0-1,1 1 1,-1-1-1,1 1 1,-1-1-1,1 1 1,-1 0-1,1 0 0,-1-1 1,0 1-1,1 0 1,-1 0-1,0 0 1,0 1-1,0-1 1,0 0-1,0 0 1,0 1-1,0-1 1,0 0-1,-1 1 1,1-1-1,0 1 1,-1-1-1,1 1 1,-1-1-1,1 1 1,-1-1-1,0 1 1,0 0-1,0-1 1,0 1-1,0 2 1,-1 2-2,0 0 0,-1-1 1,1 1-1,-1-1 1,-1 0-1,1 1 0,-1-1 1,1 0-1,-1 0 0,-6 6 1,-5 7 28,1 0 0,0 2 0,1-1 0,1 2 0,2-1 0,-1 1 0,2 1 0,1-1 0,-8 41 0,15-62-18,0 1-1,-1 0 0,1 0 1,0 0-1,0 0 0,0 0 1,-1 0-1,1 0 0,0 0 1,0 0-1,0 0 0,1 0 1,-1 0-1,0-1 0,0 1 1,0 0-1,1 0 0,-1 0 1,0 0-1,1 0 0,-1 0 0,1-1 1,-1 1-1,1 0 0,-1 0 1,1-1-1,0 1 0,-1 0 1,1-1-1,0 1 0,0 0 1,-1-1-1,1 1 0,0-1 1,0 0-1,0 1 0,0-1 1,-1 0-1,1 1 0,0-1 1,0 0-1,0 0 0,0 0 1,0 0-1,0 0 0,2 0 1,5 0-7,0-1 0,0-1 0,1 0 0,12-4 0,1 0 34,-5 3-34,0 1 0,1 1 1,-1 1-1,0 0 0,0 1 0,27 5 1,-40-5-4,0 0 0,0 0 0,-1 0 0,1 0 0,0 1 0,-1 0 0,1-1 0,-1 1 1,0 0-1,0 1 0,0-1 0,0 1 0,0-1 0,0 1 0,0 0 0,-1 0 0,0 0 0,1 0 0,-1 0 1,0 1-1,-1-1 0,1 1 0,-1-1 0,1 1 0,-1 0 0,0-1 0,0 1 0,-1 0 0,1 0 0,-1 0 0,0 0 1,0 0-1,0-1 0,-1 7 0,0-2 0,-1 0 1,0 0-1,0 0 0,-1-1 1,0 1-1,0-1 1,0 0-1,-1 0 0,0 0 1,-1-1-1,1 1 1,-1-1-1,-1 0 0,1 0 1,-1-1-1,0 1 0,0-1 1,-9 5-1,6-4 4,-1 0-1,0-1 0,0 0 1,-1-1-1,1 0 0,-1 0 1,0-1-1,0-1 0,0 0 1,0 0-1,0-1 0,-18-1 1,22-1-3,0 0 0,1-1 1,0 0-1,-1 0 1,1-1-1,0 0 0,0 0 1,0 0-1,1-1 1,-1 1-1,1-2 0,0 1 1,0 0-1,0-1 1,1 0-1,-1 0 1,1 0-1,1-1 0,-1 1 1,1-1-1,0 0 1,-4-8-1,-5-14 2,1 0-1,1 0 1,-8-44 0,13 50 15,2 0 0,0-1 0,1-28 0,4 42 66,3 14-19,6 24-26,2 40 16,-3 1 0,2 131 1,-22 155 391,3-213-84,6-95-124,-3 0 0,-20 93 1,23-124-249,8-21-132,11-25-237,-1-10-155,18-59 0,-8 16 1039,2 9-261</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26.809"/>
    </inkml:context>
    <inkml:brush xml:id="br0">
      <inkml:brushProperty name="width" value="0.1" units="cm"/>
      <inkml:brushProperty name="height" value="0.1" units="cm"/>
      <inkml:brushProperty name="color" value="#F6630D"/>
    </inkml:brush>
  </inkml:definitions>
  <inkml:trace contextRef="#ctx0" brushRef="#br0">1 80 9898,'72'3'3337,"-72"-5"-3209,38 7-80,-3-7-8,20-4-24,-11 2-8,1-7 8,8 5-16,-18-2-16,6 4-32,-11 1-152,-7 0-64,-2 0-224,-1-3-120,-9-6-1361,-7-5 1329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05.058"/>
    </inkml:context>
    <inkml:brush xml:id="br0">
      <inkml:brushProperty name="width" value="0.025" units="cm"/>
      <inkml:brushProperty name="height" value="0.025" units="cm"/>
      <inkml:brushProperty name="color" value="#5B2D90"/>
    </inkml:brush>
  </inkml:definitions>
  <inkml:trace contextRef="#ctx0" brushRef="#br0">35 15 7874,'-1'3'3000,"1"-2"-2208,6 0-367,0-2-57,3-1-96,1-1 0,2-2-104,2 2-56,4 1-96,-1-1-88,0 3-296,-3 1-192,-6 2-1313,-6 1 1225</inkml:trace>
  <inkml:trace contextRef="#ctx0" brushRef="#br0" timeOffset="1">9 108 8346,'-6'4'3168,"3"-2"-2367,4 0-433,4-2-88,4-2-56,4 0-8,6-5-8,3-1-64,6-1-96,3 0-16,1 2-40,-1 1-72,-9 0-184,-4 1-168,-9-1-432,-3 2-1,-2-1 521</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27.268"/>
    </inkml:context>
    <inkml:brush xml:id="br0">
      <inkml:brushProperty name="width" value="0.1" units="cm"/>
      <inkml:brushProperty name="height" value="0.1" units="cm"/>
      <inkml:brushProperty name="color" value="#F6630D"/>
    </inkml:brush>
  </inkml:definitions>
  <inkml:trace contextRef="#ctx0" brushRef="#br0">450 47 7017,'-7'-11'373,"4"7"-89,1 0 1,-1-1-1,-1 1 0,1 0 1,0 0-1,-8-6 0,11 10-263,0 0 0,-1 0-1,1 0 1,0 0 0,-1 0-1,1 0 1,0-1 0,-1 1 0,1 0-1,0 0 1,0 0 0,-1 0-1,1 0 1,0 0 0,-1 0 0,1 0-1,0 1 1,-1-1 0,1 0-1,0 0 1,-1 0 0,1 0 0,0 0-1,0 0 1,-1 1 0,1-1-1,0 0 1,0 0 0,-1 0 0,1 1-1,0-1 1,0 0 0,0 0-1,-1 1 1,1-1 0,0 0 0,0 0-1,0 1 1,-1-1 0,-4 30 384,0 29-214,-1-1-1,-3 1 1,-3-1-1,-2-1 0,-3-1 1,-2 0-1,-3-1 1,-2-1-1,-34 57 1,-2-20-67,17-26-21,-50 101-1,79-138-123,12-27-122,3-6-64,19-45-892,2 10-834,2 2-1,2 0 0,34-36 0,42-41 1146,-39 46 4272,-52 55-2546,12-13 619,-22 27-1526,0-1 0,-1 1-1,1 0 1,0 0-1,0-1 1,-1 1-1,1 0 1,0 0-1,0 0 1,-1 0 0,1 0-1,0 0 1,0 0-1,0 0 1,-1 0-1,1 0 1,0 0-1,0 1 1,-1-1 0,1 0-1,0 0 1,-1 1-1,1-1 1,0 0-1,-1 1 1,1-1 0,0 1-1,-1-1 1,1 1-1,-1-1 1,1 1-1,-1 0 1,1-1-1,-1 1 1,1 0 0,-1-1-1,0 1 1,1 0-1,-1 1 1,3 3 72,-1 0-1,0 0 1,0 0 0,0 1 0,-1-1 0,0 1 0,0-1-1,0 1 1,-1 0 0,0-1 0,-1 10 0,-11 69 635,7-55-468,-3 24 78,-36 180 517,41-219-847,0 0 1,2-1-1,0 1 0,0 0 0,2 23 1,-1-30-43,-1 0 0,0 0 0,0 1 0,-1-1 0,0 0 0,-3 8 0,-1-5-445,11-33-261,6-11 476,-1-16 112</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27.647"/>
    </inkml:context>
    <inkml:brush xml:id="br0">
      <inkml:brushProperty name="width" value="0.1" units="cm"/>
      <inkml:brushProperty name="height" value="0.1" units="cm"/>
      <inkml:brushProperty name="color" value="#F6630D"/>
    </inkml:brush>
  </inkml:definitions>
  <inkml:trace contextRef="#ctx0" brushRef="#br0">0 134 6953,'15'-42'3260,"-10"31"-3170,0 1 0,1 0 0,0 0 0,1 0 0,0 0 0,1 1 0,8-8 0,-15 16-81,-1 1 0,1-1 1,0 1-1,0-1 0,-1 1 0,1 0 0,0-1 1,0 1-1,-1 0 0,1 0 0,0 0 0,0-1 1,0 1-1,0 0 0,-1 0 0,1 0 0,0 0 0,0 0 1,0 1-1,0-1 0,-1 0 0,1 0 0,0 0 1,0 1-1,-1-1 0,1 0 0,0 1 0,0-1 1,-1 1-1,1-1 0,0 1 0,-1-1 0,1 1 1,-1 0-1,1-1 0,0 1 0,-1 0 0,0-1 0,1 1 1,-1 0-1,1-1 0,-1 2 0,20 37 165,-19-36-159,13 36 124,-1 0-1,-3 1 1,-1 0-1,4 44 0,3 166 429,-23 190 756,6-435-1308,1 1-1,-1-1 1,0 0 0,0 0-1,-1 0 1,0 0 0,0 0-1,0 0 1,0 0 0,-5 6-1,7-10-14,-1-1 0,1 1 0,-1-1 1,1 1-1,-1-1 0,1 1 0,-1-1 0,1 0 0,-1 1 0,0-1 0,1 0 0,-1 1 0,1-1 0,-1 0 0,0 0 0,1 0 0,-1 1 0,0-1 0,1 0 1,-1 0-1,0 0 0,1 0 0,-1 0 0,0 0 0,1 0 0,-1 0 0,0-1 0,1 1 0,-2 0 0,0-2-12,0 1-1,0-1 0,1 1 1,-1-1-1,0 0 1,0 1-1,1-1 0,0 0 1,-1 0-1,1 0 1,0 0-1,0-1 0,-1-1 1,-8-21-283,1 1 0,1-2 0,1 1 0,-5-41 0,0-14-41</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27.981"/>
    </inkml:context>
    <inkml:brush xml:id="br0">
      <inkml:brushProperty name="width" value="0.1" units="cm"/>
      <inkml:brushProperty name="height" value="0.1" units="cm"/>
      <inkml:brushProperty name="color" value="#F6630D"/>
    </inkml:brush>
  </inkml:definitions>
  <inkml:trace contextRef="#ctx0" brushRef="#br0">3 40 7242,'-3'2'2784,"5"7"-2064,7-3-112,-5-6-199,10 1-129,-3-5-144,5 1-48,3-9-200,0-2-96,2 5-489,-5-6-1519,-7 15 1536</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28.332"/>
    </inkml:context>
    <inkml:brush xml:id="br0">
      <inkml:brushProperty name="width" value="0.1" units="cm"/>
      <inkml:brushProperty name="height" value="0.1" units="cm"/>
      <inkml:brushProperty name="color" value="#F6630D"/>
    </inkml:brush>
  </inkml:definitions>
  <inkml:trace contextRef="#ctx0" brushRef="#br0">586 633 7090,'-11'15'2864,"11"-4"-1640,5-4-864,7-5-191,2 1-89,-2-6-80,0-8-48,2-1-177,-1-5-135,-2 1 224</inkml:trace>
  <inkml:trace contextRef="#ctx0" brushRef="#br0" timeOffset="1">1 1 8258,'0'6'2816,"6"4"-2840,1 7-112,12 9-1816,-13-3 1368</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29.025"/>
    </inkml:context>
    <inkml:brush xml:id="br0">
      <inkml:brushProperty name="width" value="0.1" units="cm"/>
      <inkml:brushProperty name="height" value="0.1" units="cm"/>
      <inkml:brushProperty name="color" value="#F6630D"/>
    </inkml:brush>
  </inkml:definitions>
  <inkml:trace contextRef="#ctx0" brushRef="#br0">112 0 7810,'0'1'146,"1"1"1,0-1 0,-1 0 0,1 1 0,0-1 0,0 0-1,0 0 1,0 0 0,0 0 0,0 0 0,0 0 0,0 0-1,0 0 1,1 0 0,-1-1 0,0 1 0,0 0 0,1-1-1,-1 1 1,2-1 0,37 14-667,-30-11 712,-6-2-221,0 0-1,0-1 1,0 0 0,0 0 0,0 0-1,0 0 1,0-1 0,0 1-1,4-2 1,-5 1-52,0 0-1,0 1 1,0-1-1,1 1 1,-1 0-1,0 0 1,0 0-1,0 0 1,1 0-1,-1 1 0,4 1 1,-23 26-979,-17 42 1405,-41 77 2184,74-147-2519,0 0 1,0 0 0,0 0 0,0 1-1,0-1 1,0 0 0,0 0 0,0 0-1,0 1 1,0-1 0,0 0-1,0 0 1,0 0 0,0 0 0,0 1-1,0-1 1,0 0 0,0 0 0,0 0-1,0 0 1,0 1 0,0-1-1,0 0 1,0 0 0,0 0 0,1 0-1,-1 1 1,0-1 0,0 0 0,0 0-1,0 0 1,0 0 0,0 0 0,1 0-1,-1 0 1,0 1 0,0-1-1,0 0 1,0 0 0,1 0 0,-1 0-1,0 0 1,0 0 0,0 0 0,0 0-1,1 0 1,-1 0 0,0 0-1,0 0 1,0 0 0,0 0 0,1 0-1,-1 0 1,0 0 0,18 0 21,-11-1 15,-3 1-39,29 0 80,44 4 1,-69-3-86,1 0 0,0 0 0,-1 1 0,1 1 1,-1-1-1,0 1 0,0 1 0,0-1 0,0 1 1,0 1-1,7 5 0,-14-9-3,0 0 0,0 1-1,0-1 1,0 0 0,0 1 0,0-1 0,-1 1 0,1-1-1,-1 1 1,1-1 0,-1 1 0,1 0 0,-1-1 0,0 1-1,0 0 1,1-1 0,-1 1 0,-1 0 0,1-1 0,0 1 0,0 0-1,-1-1 1,1 1 0,0-1 0,-1 1 0,0 0 0,1-1-1,-1 0 1,0 1 0,-2 2 0,-35 47 41,27-37-26,-26 32 8,-2-1 0,-1-1 0,-72 57 0,103-94 32,-1-1 1,1-1-1,-1 0 1,-1 0 0,1-1-1,-1 0 1,0-1-1,0 0 1,-12 2 0,23-5-52,-1 0 0,1 0 0,0 0 0,0 0 0,-1 0 1,1 0-1,0 0 0,-1 0 0,1 0 0,0 0 0,0 0 1,-1 0-1,1 0 0,0 1 0,0-1 0,-1 0 0,1 0 0,0 0 1,0 0-1,-1 1 0,1-1 0,0 0 0,0 0 0,0 1 1,0-1-1,0 0 0,-1 0 0,1 1 0,0-1 0,0 0 0,0 0 1,0 1-1,0-1 0,0 0 0,0 1 0,0-1 0,0 0 1,0 0-1,0 1 0,0-1 0,0 0 0,0 0 0,0 0 0,0 0 0,0 0 0,0 0 0,0 0 0,0 0 0,0 0 0,0-1 0,0 1 0,0 0 0,0 0 0,0 0 1,0 0-1,0 0 0,0 0 0,0 0 0,0 0 0,0 0 0,1 0 0,-1 0 0,0-1 0,0 1 0,0 0 0,0 0 0,0 0 0,0 0 0,0 0 0,0 0 0,0 0 0,0 0 0,1 0 0,-1 0 0,0 0 0,0 0 0,0 0 0,0 0 0,0 0 0,0 0 0,0 0 0,0 0 1,0 0-1,1 0 0,-1 0 0,0 0 0,0 0 0,0 0 0,0 0 0,24 1 42,-12 0-30,-1 2 0,1 0-1,-1 0 1,0 1 0,0 0-1,18 11 1,-13-7 64,-1 0 0,1-1 0,1-1 0,-1 0 0,1-2 0,30 6 0,112 3 443,-60-8-346,-48 1-172,1-4-1,-1-1 0,1-2 1,-1-3-1,99-21 1,-100 13 2406,1 2-1200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29.359"/>
    </inkml:context>
    <inkml:brush xml:id="br0">
      <inkml:brushProperty name="width" value="0.1" units="cm"/>
      <inkml:brushProperty name="height" value="0.1" units="cm"/>
      <inkml:brushProperty name="color" value="#F6630D"/>
    </inkml:brush>
  </inkml:definitions>
  <inkml:trace contextRef="#ctx0" brushRef="#br0">1 187 8378,'1'-17'2992,"8"-13"-2431,34 17-473,-1 7-48,-1-9 24,3 12-64,-12-18 24,-2 0-112,2 7-136,-14-6-281,0 7 1114,-7-1-537</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29.713"/>
    </inkml:context>
    <inkml:brush xml:id="br0">
      <inkml:brushProperty name="width" value="0.1" units="cm"/>
      <inkml:brushProperty name="height" value="0.1" units="cm"/>
      <inkml:brushProperty name="color" value="#F6630D"/>
    </inkml:brush>
  </inkml:definitions>
  <inkml:trace contextRef="#ctx0" brushRef="#br0">106 69 7122,'-13'-33'928,"-2"-2"390,13 39-873,5 23-283,2 42 372,-2 0 0,-12 119 0,3-93-104,-34 797 1007,37-870-1582,3-22 139,1 0 0,-1 0-1,0 0 1,0 0 0,0 0 0,0 0 0,0-1 0,0 1 0,0 0-1,0 0 1,0 0 0,0 0 0,0 0 0,-1 0 0,1 0 0,0 0-1,0 0 1,0-1 0,0 1 0,0 0 0,0 0 0,0 0 0,0 0-1,0 0 1,0 0 0,0 0 0,0 0 0,0 0 0,0 0-1,0 0 1,-1-1 0,1 1 0,0 0 0,0 0 0,0 0 0,0 0-1,0 0 1,0 0 0,0 0 0,0 0 0,0 0 0,-1 0 0,1 0-1,0 0 1,0 0 0,0 0 0,0 0 0,0 0 0,0 0 0,0 0-1,0 0 1,-1 0 0,1 0 0,0 0 0,0 0 0,0 1-1,0-1 1,0 0 0,0 0 0,0 0 0,0 0 0,0 0 0,0 0-1,-1 0 1,1 0 0,0 0 0,0 0 0,-9-37-675,0-20 47,2-19 302</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30.064"/>
    </inkml:context>
    <inkml:brush xml:id="br0">
      <inkml:brushProperty name="width" value="0.1" units="cm"/>
      <inkml:brushProperty name="height" value="0.1" units="cm"/>
      <inkml:brushProperty name="color" value="#F6630D"/>
    </inkml:brush>
  </inkml:definitions>
  <inkml:trace contextRef="#ctx0" brushRef="#br0">273 56 5201,'11'-47'3373,"-9"39"-1876,-8 32-955,-25 81 536,-85 190 1,40-115-968,64-150-245,-1-1 0,-18 29 0,66-89-1213,-18-5 1161</inkml:trace>
  <inkml:trace contextRef="#ctx0" brushRef="#br0" timeOffset="1">365 135 6673,'10'26'2705,"-4"2"-1593,3 3-792,-2 5-24,1 5-152,-1 1-40,-7-5-80,4-1-120,-3-15-80,-4-5 80</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30.398"/>
    </inkml:context>
    <inkml:brush xml:id="br0">
      <inkml:brushProperty name="width" value="0.1" units="cm"/>
      <inkml:brushProperty name="height" value="0.1" units="cm"/>
      <inkml:brushProperty name="color" value="#F6630D"/>
    </inkml:brush>
  </inkml:definitions>
  <inkml:trace contextRef="#ctx0" brushRef="#br0">95 1 6985,'-11'13'2745,"13"30"-1673,-4 7-744,-2 13-16,1 6-7,-11 2-25,-6 3-24,-2-4-64,12 7-40,3-4-56,4-6-24,10-10-152,-4-17-160,-6-34-512,3-11 463</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30.731"/>
    </inkml:context>
    <inkml:brush xml:id="br0">
      <inkml:brushProperty name="width" value="0.1" units="cm"/>
      <inkml:brushProperty name="height" value="0.1" units="cm"/>
      <inkml:brushProperty name="color" value="#F6630D"/>
    </inkml:brush>
  </inkml:definitions>
  <inkml:trace contextRef="#ctx0" brushRef="#br0">0 2 7762,'3'-1'101,"0"1"1,0 0-1,0 0 1,0 0-1,-1 0 1,1 0-1,0 1 1,0-1 0,0 1-1,0 0 1,-1 0-1,1 0 1,0 0-1,-1 0 1,1 0-1,-1 1 1,1-1-1,-1 1 1,0 0-1,0 0 1,1 0 0,-1 0-1,-1 0 1,1 0-1,0 1 1,0-1-1,-1 0 1,1 1-1,-1 0 1,1 3-1,7 11-201,-2 0-1,0 1 1,6 25-1,-12-38 207,9 42 33,-2 0 0,-3 0 1,0 70-1,-2-38 307,-1 34 658,-20 159 0,16-254-989,1-1-1,1 0 1,3 27-1,-3-40-102,0-1 0,1 0 0,-1 0 0,1 1 0,0-1 0,0 0 0,0 0 0,0 0 0,0 0 0,1 0 0,-1 0-1,1-1 1,0 1 0,0 0 0,0-1 0,0 1 0,0-1 0,1 0 0,-1 0 0,1 0 0,-1 0 0,1 0 0,0 0 0,0-1 0,4 2-1,-4-2-3,0-1-1,-1 0 1,1 0-1,0-1 1,0 1-1,-1-1 1,1 1-1,0-1 1,-1 0-1,1 0 1,-1 0-1,1 0 1,-1 0-1,0 0 1,1-1-1,-1 1 1,0-1-1,0 0 1,0 0-1,3-2 1,36-44 20,-26 25-97,-1 0-1,-1-1 1,-1 0 0,10-28-1,-16 35-31,0 0-1,-2-1 0,0 1 0,-1-1 1,0 0-1,-2 1 0,0-23 1,-3 17 342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05.409"/>
    </inkml:context>
    <inkml:brush xml:id="br0">
      <inkml:brushProperty name="width" value="0.025" units="cm"/>
      <inkml:brushProperty name="height" value="0.025" units="cm"/>
      <inkml:brushProperty name="color" value="#5B2D90"/>
    </inkml:brush>
  </inkml:definitions>
  <inkml:trace contextRef="#ctx0" brushRef="#br0">37 7 7466,'0'0'77,"0"-1"0,-1 1 0,1 0 1,0-1-1,0 1 0,-1-1 0,1 1 1,0 0-1,-1-1 0,1 1 0,0 0 1,-1 0-1,1-1 0,-1 1 0,1 0 1,0 0-1,-1-1 0,1 1 1,-1 0-1,1 0 0,-1 0 0,1 0 1,-1 0-1,1 0 0,-1 0 0,1 0 1,0 0-1,-1 0 0,1 0 0,-1 0 1,1 0-1,-1 0 0,1 0 0,-1 0 1,1 1-1,-1-1 0,1 0 0,0 0 1,-1 0-1,1 1 0,-1-1 0,1 0 1,-1 1-1,2 23 1909,0-6-1712,1 53 334,-10 110-1,-2-157-541,6-18-369,5-17-871,1 1 800</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31.064"/>
    </inkml:context>
    <inkml:brush xml:id="br0">
      <inkml:brushProperty name="width" value="0.1" units="cm"/>
      <inkml:brushProperty name="height" value="0.1" units="cm"/>
      <inkml:brushProperty name="color" value="#F6630D"/>
    </inkml:brush>
  </inkml:definitions>
  <inkml:trace contextRef="#ctx0" brushRef="#br0">10 2 9458,'-5'-2'3305,"1"10"-2969,10 27-264,-3 7-16,-2-1-16,4 18-16,-5-9-80,0 8-336,-1-4-248,-9-16 384</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31.398"/>
    </inkml:context>
    <inkml:brush xml:id="br0">
      <inkml:brushProperty name="width" value="0.1" units="cm"/>
      <inkml:brushProperty name="height" value="0.1" units="cm"/>
      <inkml:brushProperty name="color" value="#F6630D"/>
    </inkml:brush>
  </inkml:definitions>
  <inkml:trace contextRef="#ctx0" brushRef="#br0">1 14 9394,'1'-1'178,"0"0"1,0 0-1,0 0 1,0 0-1,0 0 1,0 0-1,1 0 1,-1 0-1,0 1 1,1-1-1,-1 0 1,1 1-1,-1-1 1,0 1-1,1 0 1,-1-1-1,1 1 1,-1 0-1,1 0 1,1 0-1,37 0-335,1 2 207,179 20-1292,-217-22 1128,0 0 0,0 1 0,-1 0 0,1-1 0,0 1 0,-1 0 0,1 0 0,0 1 0,3 2 0,-5-4 88,-1 1 0,1 0 0,-1-1 1,0 1-1,1 0 0,-1-1 0,0 1 0,1 0 0,-1-1 1,0 1-1,0 0 0,0 0 0,0-1 0,0 1 0,0 0 0,0 0 1,0-1-1,0 1 0,0 0 0,0 0 0,0-1 0,0 1 0,-1 0 1,1-1-1,0 1 0,-1 0 0,1-1 0,0 1 0,-1 0 1,1-1-1,-1 1 0,1 0 0,-1-1 0,1 1 0,-1-1 0,1 1 1,-1-1-1,0 0 0,1 1 0,-1-1 0,-1 1 0,-110 113 346,-22 19 1197,117-117-1101,-1 1-1,2 1 1,-24 34 0,38-51-400,2 1 1,-1-1 0,0 0-1,0 0 1,0 0 0,0 0 0,1 1-1,-1-1 1,1 0 0,-1 1-1,1-1 1,-1 0 0,1 1-1,0-1 1,0 1 0,-1-1-1,1 1 1,0-1 0,0 0-1,1 3 1,0-3-8,-1 0 1,1 0-1,0 0 0,-1 0 1,1 0-1,0 0 1,0 0-1,0-1 0,0 1 1,-1 0-1,1-1 0,0 1 1,0-1-1,0 1 1,1-1-1,-1 1 0,0-1 1,0 0-1,2 1 0,5 0 11,-1-1 0,1 1 0,0-1 0,0 0 0,-1-1 0,9-1 0,-6-1-8,-1 0 0,0 0 0,0-1 0,0 0-1,0 0 1,-1-1 0,16-11 0,56-52 7,-37 30-38,-31 27-32,-4 4-65,0 0 0,1 1 0,-1 0 1,1 0-1,0 1 0,12-5 0,-15 5-432,-12-3 242</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31.744"/>
    </inkml:context>
    <inkml:brush xml:id="br0">
      <inkml:brushProperty name="width" value="0.1" units="cm"/>
      <inkml:brushProperty name="height" value="0.1" units="cm"/>
      <inkml:brushProperty name="color" value="#F6630D"/>
    </inkml:brush>
  </inkml:definitions>
  <inkml:trace contextRef="#ctx0" brushRef="#br0">253 1 7802,'2'4'319,"0"1"0,-1-1 0,1 1 0,-1 0 0,0-1 0,-1 1 0,1 0 0,-1 0 0,0 0 0,-1 8 0,-9 56-612,5-38 643,-6 29 215,-37 108 1,27-102-175,-14 79 0,-16 66-124,9-44-311,39-155 4,1 3-153,-2-1 1,1 0-1,-2 0 1,-8 20-1,13-35 170,0 1-1,1 0 0,-1 0 0,0 0 0,0-1 0,0 1 1,0 0-1,0 0 0,0-1 0,1 1 0,-1 0 0,0 0 1,0-1-1,0 1 0,0 0 0,0 0 0,0-1 0,0 1 1,0 0-1,0 0 0,0-1 0,0 1 0,0 0 0,0 0 1,0-1-1,-1 1 0,1 0 0,0 0 0,0-1 0,0 1 1,0 0-1,0 0 0,0 0 0,-1-1 0,1 1 0,0 0 1,0 0-1,0 0 0,-1-1 0,1 1 0,0 0 0,0 0 1,0 0-1,-1 0 0,1 0 0,0 0 0,0 0 0,-1 0 1,1-1-1,0 1 0,0 0 0,-1 0 0,1 0 0,0 0 1,0 0-1,-1 0 0,1 0 0,0 0 0,0 0 0,-1 1 1,1-1-1,0 0 0,0 0 0,-1 0 0,1 0 0,0 0 1,0 0-1,-1 0 0,1 1 0,10-20-1826,0-9 813</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32.165"/>
    </inkml:context>
    <inkml:brush xml:id="br0">
      <inkml:brushProperty name="width" value="0.1" units="cm"/>
      <inkml:brushProperty name="height" value="0.1" units="cm"/>
      <inkml:brushProperty name="color" value="#F6630D"/>
    </inkml:brush>
  </inkml:definitions>
  <inkml:trace contextRef="#ctx0" brushRef="#br0">1 89 4449,'1'0'190,"0"0"0,1 1 0,-1-1 0,0 0 0,0 1 0,0-1 0,0 1 0,1 0 0,-1-1 0,0 1 0,0 0 0,0 0 0,0-1 0,0 1 0,-1 0 0,1 0 0,0 0 0,0 0 0,-1 0 0,1 0 0,0 1 0,-1-1 0,1 0 0,-1 0 0,1 0 0,-1 0 0,0 1 0,1 1 0,6 45-292,-6-33 517,4 26-325,-2 0 0,-3 54 0,0-93-89,0 0-1,0-1 1,0 1-1,0 0 1,-1-1-1,1 1 1,-1-1-1,1 1 1,-1 0-1,1-1 1,-1 1-1,0-1 1,0 0-1,0 1 0,0-1 1,0 0-1,0 1 1,0-1-1,-3 2 1,-5-6 3,4-17 2,5 4 48,0 0 1,2 0-1,0 0 0,0 0 0,1 1 1,1-1-1,1 1 0,0-1 0,1 1 1,1 1-1,0-1 0,1 1 0,1 1 1,16-22-1,-16 25-31,0 0 1,1 0-1,0 1 1,0 1-1,1-1 1,0 2-1,1-1 1,-1 2-1,2-1 1,-1 2-1,0 0 1,1 0-1,0 1 1,0 1-1,1 0 1,-1 1-1,23-2 1,-33 4-25,12 0-33,1 0 1,-1 1 0,26 4-1,-38-4 26,0-1 0,-1 1 0,1 0 0,-1 0 0,1 0 0,-1 0 0,1 0 0,-1 1 0,0-1 0,0 1 0,0 0 0,4 3 0,-5-4 4,0 0 0,-1 1 1,1-1-1,-1 0 1,1 1-1,-1-1 0,1 1 1,-1-1-1,0 1 0,1-1 1,-1 1-1,0-1 1,0 1-1,0-1 0,0 1 1,-1-1-1,1 1 0,0-1 1,0 1-1,-1-1 1,1 1-1,-1-1 0,0 0 1,-1 3-1,-5 8 11,-1 0 1,0 0-1,-1-1 0,-1 0 1,0 0-1,-15 13 0,-31 33 87,4 15 110,35-47 49,0-1 1,-1-1 0,-2 0 0,-23 21 0,42-43-238,0-1 0,1 1 0,-1 0 0,0 0 0,1-1 0,-1 1 0,0 0-1,0-1 1,1 1 0,-1-1 0,0 1 0,0-1 0,0 0 0,0 1 0,0-1 0,0 0 0,0 1 0,0-1 0,0 0 0,0 0 0,0 0 0,0 0 0,0 0 0,0 0 0,0 0 0,0 0 0,0-1 0,0 1 0,0 0 0,0 0 0,-1-2 0,1 1-14,1 0 1,0 0-1,0 0 1,0 0-1,0 0 1,0 0 0,0 0-1,0 0 1,0 0-1,0 0 1,0-1 0,0 1-1,1 0 1,-1 0-1,0 0 1,1 0-1,-1 0 1,1 0 0,0 1-1,-1-1 1,1 0-1,-1 0 1,1 0-1,0 0 1,0 1 0,0-1-1,-1 0 1,1 1-1,1-2 1,64-73-772,-39 42 356,6-7 187</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32.499"/>
    </inkml:context>
    <inkml:brush xml:id="br0">
      <inkml:brushProperty name="width" value="0.1" units="cm"/>
      <inkml:brushProperty name="height" value="0.1" units="cm"/>
      <inkml:brushProperty name="color" value="#F6630D"/>
    </inkml:brush>
  </inkml:definitions>
  <inkml:trace contextRef="#ctx0" brushRef="#br0">0 38 10122,'32'-38'3417,"-24"54"-3377,1-13-40,10 12 0,0-12-48,-4-11-56,3 1-72,-1-5-224,-2 9-128,-5 3 328</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32.827"/>
    </inkml:context>
    <inkml:brush xml:id="br0">
      <inkml:brushProperty name="width" value="0.1" units="cm"/>
      <inkml:brushProperty name="height" value="0.1" units="cm"/>
      <inkml:brushProperty name="color" value="#F6630D"/>
    </inkml:brush>
  </inkml:definitions>
  <inkml:trace contextRef="#ctx0" brushRef="#br0">37 175 6809,'-15'12'3193,"-7"-10"-632,42 1-2337,1-3-24,8-2-16,12-4 16,-6-9 8,17 1-48,-12-13-56,9 3-24,-7-8-96,-1 9-80,-6 8-264,-6-2-200,-11 13-512,-7-8 647</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33.162"/>
    </inkml:context>
    <inkml:brush xml:id="br0">
      <inkml:brushProperty name="width" value="0.1" units="cm"/>
      <inkml:brushProperty name="height" value="0.1" units="cm"/>
      <inkml:brushProperty name="color" value="#F6630D"/>
    </inkml:brush>
  </inkml:definitions>
  <inkml:trace contextRef="#ctx0" brushRef="#br0">86 1 6001,'-42'91'1829,"39"-85"-1693,1 0 1,0 0 0,0 0-1,0 0 1,1 0-1,0 0 1,0 1 0,1-1-1,-1 0 1,2 10 0,-1 10 275,-13 66 871,6-52-891,2 1-1,1 74 1,4-101-351,0-8-1,-1 0-1,1 0 1,0-1 0,0 1 0,1 0-1,0-1 1,0 1 0,0 0 0,1-1 0,2 6-1,-1-14-24,0 0-1,-1 0 1,1-1-1,-1 1 1,0-1-1,0 0 1,0 1-1,2-6 1,-2 4 0,40-89 65,-31 64-74,2 0-1,1 1 1,1 1 0,1 0 0,27-34-1,-42 61-1,-1 0-1,1 1 0,0-1 1,-1 0-1,1 0 0,0 1 1,0-1-1,-1 0 0,1 1 1,0-1-1,0 1 0,0-1 1,0 1-1,-1-1 0,1 1 1,0 0-1,0-1 0,0 1 1,0 0-1,0 0 0,0 0 1,1 0-1,-1 0 6,0 0 1,-1 1-1,1-1 1,0 1-1,-1-1 1,1 1-1,-1-1 1,1 1-1,-1 0 1,1-1-1,-1 1 0,1 0 1,-1-1-1,1 1 1,-1 0-1,0-1 1,0 1-1,1 0 1,-1 0-1,0-1 1,0 2-1,3 46 378,-3-46-377,-12 192 643,22-48-866,-7-136-570,-3-36-232,-4-20 601</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33.602"/>
    </inkml:context>
    <inkml:brush xml:id="br0">
      <inkml:brushProperty name="width" value="0.1" units="cm"/>
      <inkml:brushProperty name="height" value="0.1" units="cm"/>
      <inkml:brushProperty name="color" value="#F6630D"/>
    </inkml:brush>
  </inkml:definitions>
  <inkml:trace contextRef="#ctx0" brushRef="#br0">8 60 8906,'-7'1'2932,"23"9"-2337,-13-8-605,0-1 0,0 1 0,1-1 0,-1 0 0,0 0 0,1 0 0,-1 0 0,1-1 0,-1 1 0,1-1 0,0 0 0,3 0 0,21-22 82,-12 8-40,-7 8-24,0 0 0,1 1 0,-1 0-1,1 0 1,0 1 0,0 1 0,17-4 0,-22 5-8,0 1 0,0 1-1,0-1 1,0 1 0,0 0-1,0 0 1,0 0 0,0 1-1,0-1 1,0 1 0,0 1-1,0-1 1,0 1 0,-1 0-1,1 0 1,0 0 0,-1 0-1,5 4 1,-5-2-6,0 0 1,0 1-1,-1 0 1,0-1-1,1 1 1,-2 0-1,1 0 0,-1 1 1,1-1-1,-1 1 1,-1-1-1,1 1 1,-1 0-1,1 6 0,1 15 8,1 46 0,-4-52 14,-1 101 610,-5 1 0,-30 166 0,33-275-558,3-6-34,-1-1 0,0 0-1,-1 1 1,1-1 0,-1 0 0,-1 0-1,0 0 1,0 0 0,0 0-1,-1-1 1,1 1 0,-8 7-1,10-13-32,0 0 0,0-1-1,1 1 1,-1 0 0,0-1-1,-1 0 1,1 1 0,0-1-1,0 1 1,0-1 0,0 0-1,0 0 1,0 0 0,0 0-1,0 0 1,-1 0 0,1 0-1,0 0 1,0 0 0,0 0-1,0-1 1,0 1-1,0 0 1,0-1 0,0 1-1,0-1 1,0 1 0,0-1-1,0 1 1,0-1 0,0 0-1,0 1 1,0-1 0,0 0-1,1 0 1,-1 0 0,0 0-1,0-1 1,-3-3-10,0 0 1,1 0-1,0 0 1,0 0-1,0 0 0,-3-9 1,-5-27-274,1 0 0,2-1 0,-5-71 0,10-47-4254,4 112 3228</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34.001"/>
    </inkml:context>
    <inkml:brush xml:id="br0">
      <inkml:brushProperty name="width" value="0.1" units="cm"/>
      <inkml:brushProperty name="height" value="0.1" units="cm"/>
      <inkml:brushProperty name="color" value="#F6630D"/>
    </inkml:brush>
  </inkml:definitions>
  <inkml:trace contextRef="#ctx0" brushRef="#br0">174 1 6977,'5'9'668,"-1"0"-1,-1 0 1,1 1-1,-1 0 1,-1-1-1,2 14 1,-2-6-326,-1 0 1,-2 35 0,-5-5-244,-19 73 0,-18 103 502,26-123-416,-35 117 0,37-151-170,13-52-20,-1-1 0,0 1 1,-1-1-1,-7 18 0,11-31-7,0 1 1,0-1 0,0 1-1,0-1 1,0 0-1,0 1 1,-1-1 0,1 0-1,0 1 1,0-1 0,0 0-1,0 1 1,0-1 0,-1 0-1,1 1 1,0-1-1,0 0 1,0 1 0,-1-1-1,1 0 1,0 0 0,-1 1-1,1-1 1,0 0 0,0 0-1,-1 0 1,1 0 0,0 1-1,-1-1 1,1 0-1,0 0 1,-1 0 0,1 0-1,0 0 1,-1 0 0,1 0-1,-1 0 1,1 0 0,0 0-1,-1 0 1,1 0-1,0 0 1,-1 0 0,1 0-1,0 0 1,-1 0 0,1-1-1,0 1 1,-1 0 0,1 0-1,0 0 1,-1 0-1,1-1 1,0 1 0,-1 0-1,1 0 1,0-1 0,0 1-1,0 0 1,-1-1 0,0-1-49,1 0 0,-1 0 1,0 0-1,1 0 1,0 0-1,-1 0 0,1 0 1,0 0-1,0 0 1,0 0-1,1 0 0,-1 0 1,0 0-1,2-3 1,7-24-285</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4:34.730"/>
    </inkml:context>
    <inkml:brush xml:id="br0">
      <inkml:brushProperty name="width" value="0.1" units="cm"/>
      <inkml:brushProperty name="height" value="0.1" units="cm"/>
      <inkml:brushProperty name="color" value="#F6630D"/>
    </inkml:brush>
  </inkml:definitions>
  <inkml:trace contextRef="#ctx0" brushRef="#br0">86 16 10066,'5'2'268,"-1"1"1,0-1-1,1-1 0,-1 1 1,1-1-1,-1 1 0,1-1 1,0-1-1,0 1 0,-1-1 0,1 0 1,0 0-1,0 0 0,0 0 1,-1-1-1,1 0 0,0 0 1,4-2-1,18-2-772,19-3-418,76-3 0,-120 11 930,0 0 0,0 0-1,0 0 1,0 0 0,1 1-1,-1-1 1,0 1 0,0-1 0,-1 1-1,1 0 1,0 0 0,0-1 0,0 2-1,0-1 1,-1 0 0,1 0 0,0 0-1,-1 1 1,1-1 0,-1 1-1,0-1 1,1 1 0,-1 0 0,0-1-1,0 1 1,0 0 0,0 0 0,0 0-1,-1 0 1,1 0 0,0 0 0,-1 0-1,0 0 1,1 0 0,-1 0 0,0 0-1,0 0 1,0 0 0,0 0-1,0 0 1,-1 0 0,0 2 0,-1 13 86,-1-1 1,-1 0 0,-1 0 0,-7 18 0,9-26-79,-3 9 35,-7 17 179,1 1 1,2 0-1,1 0 0,-7 61 1,16-88-210,1 0 1,0 0 0,0 0-1,0 0 1,1 0 0,0 0-1,0 0 1,1-1 0,7 14-1,44 64 15,-39-64-29,-2 0-1,13 24 1,-20-29-11,0-1 1,-1 2 0,0-1-1,-1 1 1,-1-1-1,-1 1 1,0 0 0,-1 0-1,-1 0 1,-1 0-1,-3 24 1,-1-16 77,0 0 0,-2-1 0,-1 1 0,-1-1 0,-1-1 0,-24 41 0,33-61-52,-1 0-1,0-1 1,0 1-1,0-1 1,0 0 0,0 0-1,0 1 1,-1-1-1,1 0 1,-1-1-1,1 1 1,-1 0-1,0-1 1,0 0-1,0 1 1,1-1-1,-1 0 1,0-1-1,-1 1 1,1 0-1,0-1 1,0 0 0,0 1-1,0-1 1,0-1-1,0 1 1,0 0-1,0-1 1,0 1-1,0-1 1,0 0-1,0 0 1,0 0-1,0-1 1,0 1-1,0-1 1,-4-3-1,-1 0-48,0 0-1,0-1 0,1 0 0,0 0 0,0 0 0,0-1 1,1 0-1,0-1 0,1 1 0,-1-1 0,-4-11 0,-64-132-1756,53 108 1676,-2 1 0,-54-74 0,59 91 516,18 25-385,0-1 0,-1 1 0,1-1 0,-1 1 0,1 0-1,0-1 1,0 1 0,-1-1 0,1 1 0,0-1 0,0 1 0,-1-1 0,1 1 0,0-1-1,0 1 1,0-1 0,0 1 0,0-1 0,0 1 0,0-1 0,0 0 0,0 1 0,0-1-1,0 1 1,0-1 0,0 1 0,1-1 0,-1 1 0,0-1 0,0 1 0,1-1 0,-1 1 0,0-1-1,0 1 1,1 0 0,-1-1 0,1 1 0,-1-1 0,0 1 0,1 0 0,-1-1 0,1 1-1,-1 0 1,1 0 0,-1-1 0,1 1 0,-1 0 0,1 0 0,32-7 539,-23 6-466,2-1 18,198-23 1187,-170 22-1161,1 2 1,-1 2-1,51 7 1,-32 2-92,-2 1-103,0-3 0,0-3-1,76-1 1,-127-5-6,1 1 0,-1-1 0,0 0 0,0-1 1,10-3-1,-15 5 33,1-1 0,-1 1 1,0-1-1,0 1 0,0-1 1,0 0-1,0 1 0,0-1 1,-1 0-1,1 0 0,0 0 1,0 0-1,0 0 0,-1 0 1,1 0-1,-1 0 0,1 0 1,0 0-1,-1 0 0,0 0 1,1 0-1,-1 0 0,0 0 1,1-1-1,-1 1 0,0 0 1,0 0-1,0 0 0,0 0 1,0-1-1,-1 1 1,1 0-1,0 0 0,0 0 1,-1 0-1,1-1 0,-1 1 1,0-1-1,-5-8-200,0 0 0,-1 1 0,0 0 0,0 0 0,-1 0 0,-1 1 0,1 1-1,-1-1 1,0 1 0,-1 1 0,-11-7 0,-40-15-242</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05.759"/>
    </inkml:context>
    <inkml:brush xml:id="br0">
      <inkml:brushProperty name="width" value="0.025" units="cm"/>
      <inkml:brushProperty name="height" value="0.025" units="cm"/>
      <inkml:brushProperty name="color" value="#5B2D90"/>
    </inkml:brush>
  </inkml:definitions>
  <inkml:trace contextRef="#ctx0" brushRef="#br0">1 26 6529,'18'-26'3033,"-18"28"-840,-1 2-1705,-1 5-216,1 4-104,1 2-120,0 2-8,0-3-24,1 0-32,0-2-144,1-3-112,0-3-320,0-6-281,-2-6 569</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09.418"/>
    </inkml:context>
    <inkml:brush xml:id="br0">
      <inkml:brushProperty name="width" value="0.1" units="cm"/>
      <inkml:brushProperty name="height" value="0.1" units="cm"/>
      <inkml:brushProperty name="color" value="#F6630D"/>
    </inkml:brush>
  </inkml:definitions>
  <inkml:trace contextRef="#ctx0" brushRef="#br0">165 132 8474,'-123'43'2604,"81"-28"-1209,50-19-553,43-16-139,32-10-12,-39 16-371,-1-2 1,59-32-1,-82 36-236,1 1 0,37-13 0,-51 21-78,1 1 0,-1 1 1,1-1-1,-1 1 0,1 0 0,0 1 0,-1 0 0,1 0 0,0 0 1,-1 1-1,1 1 0,10 2 0,13 7-86,47 13 190,-74-23-212,0 0 0,1-1-1,-1 1 1,0-1 0,0 0-1,1 0 1,-1 0 0,0-1-1,0 1 1,1-1 0,-1 0-1,0-1 1,0 1 0,0-1-1,6-3 1,-9 1-919,-4-3 386</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09.760"/>
    </inkml:context>
    <inkml:brush xml:id="br0">
      <inkml:brushProperty name="width" value="0.1" units="cm"/>
      <inkml:brushProperty name="height" value="0.1" units="cm"/>
      <inkml:brushProperty name="color" value="#F6630D"/>
    </inkml:brush>
  </inkml:definitions>
  <inkml:trace contextRef="#ctx0" brushRef="#br0">790 0 7122,'-99'67'2288,"95"-64"-2183,0 0 0,1 0 0,-1 0 0,1 0 0,0 0-1,-1 1 1,2-1 0,-1 1 0,0 0 0,1 0 0,0 0 0,-1 0 0,2 0 0,-1 1 0,-2 7-1,-3 8 297,-7 10-55,-2-1 0,-1-1 0,-1-1-1,-28 34 1,-98 94 91,41-47-245,96-101-185,-217 234 66,188-211-129,25-23-349,25-22-705,8-6 725</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0.095"/>
    </inkml:context>
    <inkml:brush xml:id="br0">
      <inkml:brushProperty name="width" value="0.1" units="cm"/>
      <inkml:brushProperty name="height" value="0.1" units="cm"/>
      <inkml:brushProperty name="color" value="#F6630D"/>
    </inkml:brush>
  </inkml:definitions>
  <inkml:trace contextRef="#ctx0" brushRef="#br0">116 1 5441,'-7'16'1573,"0"1"0,-5 27 0,-8 80 57,13-72-999,-4 109 501,11-117-925,-3-1 0,-1 1 1,-16 69-1,15-99-239,2 0 0,0 1 0,0 0 1,1 0-1,1 22 0,0-29-257,-2-9-198,0-21-575,4-14 632</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0.465"/>
    </inkml:context>
    <inkml:brush xml:id="br0">
      <inkml:brushProperty name="width" value="0.1" units="cm"/>
      <inkml:brushProperty name="height" value="0.1" units="cm"/>
      <inkml:brushProperty name="color" value="#F6630D"/>
    </inkml:brush>
  </inkml:definitions>
  <inkml:trace contextRef="#ctx0" brushRef="#br0">0 0 8706,'17'31'3097,"9"10"-2577,3-5-160,3 9 16,1-4 8,-3 0-96,2-1-104,9-2-152,-9-8-120,-6-7-360,-10-11-280,-11-17 432</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0.804"/>
    </inkml:context>
    <inkml:brush xml:id="br0">
      <inkml:brushProperty name="width" value="0.1" units="cm"/>
      <inkml:brushProperty name="height" value="0.1" units="cm"/>
      <inkml:brushProperty name="color" value="#F6630D"/>
    </inkml:brush>
  </inkml:definitions>
  <inkml:trace contextRef="#ctx0" brushRef="#br0">2 53 9074,'-1'-20'979,"0"-8"398,5 24-799,5 11-77,-4-2-480,0-1-1,1 0 0,0-1 0,-1 1 0,1-1 1,1 0-1,-1 0 0,9 2 0,21 11-4,-35-15-16,0 0 0,0-1 0,0 1 1,-1 0-1,1 0 0,0 0 0,-1 0 1,1 0-1,0 0 0,-1 0 0,1 0 1,-1 0-1,0 0 0,1 0 0,-1 0 1,0 0-1,1 1 0,-1-1 0,0 0 1,0 0-1,0 0 0,0 0 0,0 1 1,0-1-1,-1 0 0,1 2 0,-13 32 8,8-24-1,-10 33 142,2 1 1,2 1-1,2 0 0,-4 74 0,9-37 276,12 142-1,-3-176-473,18 75-1,-20-145-934,-4-5 603</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1.152"/>
    </inkml:context>
    <inkml:brush xml:id="br0">
      <inkml:brushProperty name="width" value="0.1" units="cm"/>
      <inkml:brushProperty name="height" value="0.1" units="cm"/>
      <inkml:brushProperty name="color" value="#F6630D"/>
    </inkml:brush>
  </inkml:definitions>
  <inkml:trace contextRef="#ctx0" brushRef="#br0">1 213 9098,'1'-6'245,"1"1"1,-1 0-1,1 0 0,1 0 1,-1 0-1,1 0 1,0 0-1,0 1 0,0 0 1,0-1-1,1 1 0,0 0 1,0 0-1,7-5 1,3 0-323,0 1 0,0 1 0,24-10 0,20-10 322,-40 17-215,0 0-1,1 1 1,0 1-1,0 1 1,1 0-1,-1 2 1,1 0-1,26-2 1,-40 6-13,0 1 0,0 0 1,1 0-1,-1 1 0,0-1 1,0 1-1,0 1 0,0-1 1,0 1-1,0 0 0,0 0 1,0 1-1,-1 0 0,1 0 1,-1 0-1,0 0 0,0 1 1,0 0-1,0 0 0,-1 1 1,1-1-1,-1 1 0,0 0 1,-1 0-1,1 0 0,-1 1 1,0-1-1,0 1 0,-1-1 1,4 11-1,-2 2 43,0 0-1,-1 1 1,0-1 0,-2 1-1,0 28 1,1 16 83,37 496 561,-16-331-350,-11-136-139,-4 1-1,-6 165 0,-3-248-203,0 7 36,-1 1 1,0 0 0,-2 0-1,-8 27 1,11-44-43,1 0 0,0 0 0,-1-1-1,1 1 1,0 0 0,-1 0 0,1 0 0,-1-1 0,1 1 0,-1 0-1,1 0 1,-1-1 0,0 1 0,1-1 0,-1 1 0,0 0-1,0-1 1,1 0 0,-1 1 0,0-1 0,0 1 0,0-1-1,0 0 1,1 1 0,-1-1 0,0 0 0,-2 0 0,1 0-2,0 0 0,0-1 1,0 1-1,0-1 1,0 0-1,0 0 0,0 0 1,0 1-1,0-2 1,1 1-1,-4-2 0,-3-4-57,0-1-1,0 1 0,-11-16 0,-10-18-742,-42-80 0,45 74 323,-25-47-22</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1.521"/>
    </inkml:context>
    <inkml:brush xml:id="br0">
      <inkml:brushProperty name="width" value="0.1" units="cm"/>
      <inkml:brushProperty name="height" value="0.1" units="cm"/>
      <inkml:brushProperty name="color" value="#F6630D"/>
    </inkml:brush>
  </inkml:definitions>
  <inkml:trace contextRef="#ctx0" brushRef="#br0">1 27 8394,'1'0'3144,"14"-6"-2159,8 2-705,6-5 88,6 4 32,9 2 56,6 3-104,-6 0-216,1 3-32,-10-1-160,-8 4-96,5 3-280,-15-2-184,-17-4-360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1.857"/>
    </inkml:context>
    <inkml:brush xml:id="br0">
      <inkml:brushProperty name="width" value="0.1" units="cm"/>
      <inkml:brushProperty name="height" value="0.1" units="cm"/>
      <inkml:brushProperty name="color" value="#F6630D"/>
    </inkml:brush>
  </inkml:definitions>
  <inkml:trace contextRef="#ctx0" brushRef="#br0">33 1 8130,'10'86'4458,"-6"-66"-4242,-2 0-1,2 34 1,-9-7-171,5-45-44,0-1-1,0 1 1,0-1-1,0 1 1,-1-1-1,1 1 1,-1-1-1,1 0 0,-1 1 1,1-1-1,-1 0 1,0 1-1,1-1 1,-1 0-1,0 0 1,0 0-1,0 1 1,0-1-1,0 0 1,0 0-1,0-1 1,-1 1-1,1 0 1,0 0-1,0 0 1,-1-1-1,-1 1 1,2-1-1,0 0 0,-1 0 0,1-1 0,0 1 0,0-1 1,-1 0-1,1 1 0,0-1 0,0 0 0,0 1 1,0-1-1,0 0 0,0 0 0,0 0 0,0 0 0,0 0 1,1 0-1,-1 0 0,0 0 0,1-1 0,-1 1 1,1 0-1,-1 0 0,1 0 0,-1-1 0,1 1 0,0 0 1,-1-1-1,1 1 0,0 0 0,0-1 0,0-1 1,2-42 1,0 36 0,0 1 1,1 0-1,-1 0 1,1 0-1,1 1 1,0-1-1,0 1 1,0 0-1,1 0 1,0 0-1,0 0 1,1 1-1,0 0 1,0 0 0,0 1-1,1-1 1,0 2-1,0-1 1,0 1-1,0 0 1,1 0-1,0 1 1,0 0-1,0 0 1,0 1-1,0 0 1,0 0-1,1 1 1,-1 0 0,0 1-1,1-1 1,-1 2-1,1-1 1,-1 1-1,0 1 1,1-1-1,-1 1 1,0 1-1,12 5 1,-8-3-1,-1 0 1,1 1-1,-1 0 0,-1 1 1,1 0-1,12 12 1,-21-17-1,1 1 0,-1-1 0,0 1-1,0 0 1,0 0 0,0 0 0,0 0 0,0 0 0,-1 0 0,1 0 0,1 7 0,-3-8 0,0 0 1,0 1-1,0-1 1,0 0-1,0 0 0,0 0 1,-1 0-1,1 0 0,-1 0 1,0 0-1,1 0 0,-1 0 1,0 0-1,0 0 0,0-1 1,0 1-1,0 0 0,-1-1 1,1 1-1,-1 0 1,-2 1-1,-3 3 66,-1-1 1,-1 0-1,1 0 0,-1-1 1,1 0-1,-1-1 1,0 0-1,-12 2 0,-25 10 685,-17 3 404,51-15-778,14-3-4,103-31-3619,-66 22 2381</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2.550"/>
    </inkml:context>
    <inkml:brush xml:id="br0">
      <inkml:brushProperty name="width" value="0.1" units="cm"/>
      <inkml:brushProperty name="height" value="0.1" units="cm"/>
      <inkml:brushProperty name="color" value="#F6630D"/>
    </inkml:brush>
  </inkml:definitions>
  <inkml:trace contextRef="#ctx0" brushRef="#br0">145 30 7498,'-68'-25'2507,"47"21"-331,19 18-1609,3 1-510,-3 132 369,-38 741 222,38-864-649,-4 23-34,1-94-889,10-24 648</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2.878"/>
    </inkml:context>
    <inkml:brush xml:id="br0">
      <inkml:brushProperty name="width" value="0.1" units="cm"/>
      <inkml:brushProperty name="height" value="0.1" units="cm"/>
      <inkml:brushProperty name="color" value="#F6630D"/>
    </inkml:brush>
  </inkml:definitions>
  <inkml:trace contextRef="#ctx0" brushRef="#br0">61 30 8626,'1'-2'154,"-1"0"-1,1 0 1,0 0 0,1 1 0,-1-1 0,0 0 0,0 1-1,1-1 1,-1 1 0,1 0 0,-1-1 0,1 1-1,0 0 1,0 0 0,-1 0 0,1 0 0,0 0 0,0 0-1,0 1 1,0-1 0,0 0 0,0 1 0,2-1 0,0 2-88,0-1 1,-1 1 0,1-1 0,-1 1-1,1 0 1,-1 0 0,1 1 0,-1-1 0,0 1-1,1-1 1,-1 1 0,3 3 0,10 7-121,0 2-1,-1 0 1,22 27 0,-31-34 278,13 14-195,-1 1 0,0 1-1,-2 0 1,-1 1-1,-1 1 1,0 1-1,16 46 1,-29-66-30,0 1 1,-1-1 0,0 1-1,0-1 1,-1 1 0,1-1-1,-1 0 1,-1 1 0,1-1 0,-1 0-1,0 0 1,0 0 0,-1 0-1,0 0 1,0-1 0,0 1-1,-1-1 1,0 1 0,0-1 0,-7 6-1,-8 9 18,-1-1-1,-1 0 1,-31 20 0,-50 23 149,68-43-39,-51 37 0,81-52-481,9-8-67,14-12-381,5-5 400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06.108"/>
    </inkml:context>
    <inkml:brush xml:id="br0">
      <inkml:brushProperty name="width" value="0.025" units="cm"/>
      <inkml:brushProperty name="height" value="0.025" units="cm"/>
      <inkml:brushProperty name="color" value="#5B2D90"/>
    </inkml:brush>
  </inkml:definitions>
  <inkml:trace contextRef="#ctx0" brushRef="#br0">45 15 6329,'0'-1'211,"1"0"0,-1 0 0,1 0 0,0 0-1,-1 1 1,1-1 0,0 0 0,0 0 0,0 0-1,0 1 1,-1-1 0,1 0 0,0 1 0,0-1 0,0 1-1,1-1 1,-1 1 0,0 0 0,0-1 0,0 1-1,0 0 1,0 0 0,0 0 0,2 0 0,-1 0-124,0 0 0,0 1 0,0-1 0,0 1 0,0 0-1,0 0 1,0 0 0,0 0 0,0 0 0,-1 0 0,1 0 0,2 2 0,0 1-155,0-1-1,-1 1 0,0 0 0,1 0 1,-1 0-1,-1 0 0,1 1 0,-1-1 0,1 1 1,-1 0-1,2 5 0,-5-8 37,1-1-1,0 0 1,0 1-1,0-1 1,-1 1-1,1-1 1,-1 0-1,1 1 1,-1-1-1,1 0 1,-1 1-1,0-1 0,0 0 1,0 0-1,1 0 1,-1 0-1,0 0 1,0 0-1,-1 0 1,1 0-1,0 0 1,0 0-1,0-1 1,-1 1-1,-1 0 1,-43 21 170,29-15 34,17-7-165,-32 19 636,31-18-612,0-1 1,0 0 0,0 1 0,0-1-1,1 1 1,-1-1 0,0 1 0,0-1-1,1 1 1,-1 0 0,0-1 0,1 1-1,-1 0 1,1 0 0,-1-1 0,1 1-1,-1 0 1,1 0 0,-1 0 0,1 0-1,0 0 1,-1 0 0,1 0 0,0-1-1,0 1 1,0 0 0,0 0 0,0 0-1,0 0 1,0 0 0,0 0 0,0 0-1,0 0 1,1 1 0,1-1-8,-1-1 0,0 1-1,1-1 1,-1 0 0,1 1 0,-1-1 0,1 0 0,-1 0 0,1 0 0,0 0-1,-1 0 1,1 0 0,-1 0 0,1-1 0,-1 1 0,1-1 0,1 0-1,33-10 115,-30 9-98,36-16 68,-40 17-169,0 0 0,-1 1 1,1-1-1,-1 0 0,1 0 1,-1 0-1,0 0 0,1 0 1,-1 0-1,0 0 1,0-1-1,0 1 0,0 0 1,0-1-1,0 1 0,0-1 1,0 1-1,0-1 0,-1 1 1,1-1-1,-1 0 0,1 1 1,-1-1-1,1-2 0,-3 2-157,-1 2 102</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3.235"/>
    </inkml:context>
    <inkml:brush xml:id="br0">
      <inkml:brushProperty name="width" value="0.1" units="cm"/>
      <inkml:brushProperty name="height" value="0.1" units="cm"/>
      <inkml:brushProperty name="color" value="#F6630D"/>
    </inkml:brush>
  </inkml:definitions>
  <inkml:trace contextRef="#ctx0" brushRef="#br0">64 48 7778,'21'-10'1797,"-21"10"-1779,0-1 1,0 1-1,0 0 1,0 0-1,0 0 1,0 0-1,1 0 1,-1 0-1,0 0 0,0 0 1,0 0-1,0 0 1,0 0-1,0 0 1,0 0-1,0 0 1,0 0-1,1 0 1,-1 0-1,0 0 0,0 0 1,0 0-1,0 0 1,0 0-1,0 0 1,0 0-1,0 0 1,1 0-1,-1 0 1,0 0-1,0 0 0,0 0 1,0 0-1,0 0 1,0 0-1,0 0 1,0 0-1,0 0 1,1 0-1,-1 0 0,0 0 1,0 1-1,0-1 1,0 0-1,0 0 1,0 0-1,0 0 1,0 0-1,0 0 1,0 0-1,0 0 0,0 0 1,0 1-1,0-1 1,0 0-1,0 0 1,0 0-1,0 0 1,0 0-1,0 0 0,0 0 1,0 0-1,0 1 1,0-1-1,0 0 1,0 0-1,0 0 1,0 0-1,-22 30 1345,-2 1-975,18-23-254,1 1 1,0 1-1,0-1 1,1 1-1,0-1 1,1 1 0,0 0-1,1 1 1,-2 14-1,3-19-120,1-1 1,0 1-1,0 0 0,0 0 0,1-1 1,0 1-1,0 0 0,1-1 0,-1 1 1,1-1-1,1 1 0,-1-1 1,1 0-1,0 0 0,0 0 0,0 0 1,0 0-1,8 7 0,-5-7-13,-1 0 1,1 0-1,0-1 0,0 0 1,0 0-1,1 0 0,0-1 0,-1 0 1,1 0-1,0-1 0,0 0 1,10 2-1,-13-3-2,0-1 0,0 0 0,0 0 0,0 0-1,0-1 1,0 1 0,-1-1 0,1 0 0,0 0 0,0 0 0,0-1 0,0 1 0,-1-1-1,1 0 1,-1 0 0,1 0 0,-1 0 0,0-1 0,0 1 0,0-1 0,0 0 0,-1 0 0,1 0-1,4-7 1,-1-3 3,1-1-1,-2 1 0,0-1 1,-1-1-1,0 1 0,-1 0 1,0-1-1,-2 0 0,0 1 1,0-1-1,-1 0 0,-1 0 1,0 1-1,-2-1 0,-6-27 1,8 38-2,-1 0 0,1 0 1,-1 1-1,1-1 1,-1 0-1,0 1 0,-1-1 1,1 1-1,0 0 1,-1 0-1,0 0 0,0 0 1,0 0-1,0 1 0,0-1 1,0 1-1,-1 0 1,1 0-1,-1 0 0,0 1 1,1-1-1,-1 1 1,0 0-1,-5-1 0,3 1-1,0 1 0,0 0 0,0 1-1,0-1 1,0 1 0,0 1-1,0-1 1,1 1 0,-1 0 0,0 0-1,1 0 1,0 1 0,-1 0 0,1 0-1,-9 7 1,4-2-180,-1 1 1,1 0-1,-17 19 0,21-25-453,13-8-171,25-6 394</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3.567"/>
    </inkml:context>
    <inkml:brush xml:id="br0">
      <inkml:brushProperty name="width" value="0.1" units="cm"/>
      <inkml:brushProperty name="height" value="0.1" units="cm"/>
      <inkml:brushProperty name="color" value="#F6630D"/>
    </inkml:brush>
  </inkml:definitions>
  <inkml:trace contextRef="#ctx0" brushRef="#br0">35 3 8418,'0'-1'81,"1"1"1,0 0-1,-1-1 0,1 1 1,0 0-1,0 0 0,-1-1 1,1 1-1,0 0 0,0 0 1,-1 0-1,1 0 0,0 0 1,0 0-1,-1 0 1,1 0-1,0 1 0,-1-1 1,1 0-1,0 0 0,0 1 1,-1-1-1,1 0 0,0 1 1,-1-1-1,1 0 1,-1 1-1,1-1 0,0 1 1,-1-1-1,1 1 0,-1 0 1,0-1-1,1 1 0,-1-1 1,1 1-1,-1 0 0,0-1 1,1 1-1,-1 0 1,0-1-1,0 1 0,1 0 1,-1 0-1,0-1 0,0 1 1,0 0-1,0 0 0,0-1 1,0 1-1,0 0 1,-1 1-1,-4 55 94,2-37 282,-18 146 75,-2 16-344,20-127-117,0-5 43,1 1 1,8 78-1,-5-124-109,0 0-1,0 0 0,0 0 0,0 0 0,1 0 0,0 0 1,0 0-1,0-1 0,1 1 0,-1-1 0,1 1 1,0-1-1,0 0 0,1 0 0,-1-1 0,1 1 0,0-1 1,0 1-1,0-1 0,0 0 0,5 2 0,-5-4-8,1 1-1,-1-1 0,0 0 0,1 0 0,-1 0 1,0-1-1,1 0 0,-1 0 0,1 0 0,-1 0 1,0 0-1,1-1 0,-1 0 0,0 0 0,1 0 1,-1-1-1,0 1 0,0-1 0,0 0 0,0 0 1,0-1-1,-1 1 0,1-1 0,3-3 0,2-3-154,0-1 0,0 0 0,-1 0 0,-1-1 0,0 0 0,0-1-1,-1 1 1,0-1 0,-1 0 0,-1-1 0,0 1 0,0-1 0,-1 0-1,-1 0 1,0 0 0,-1 0 0,0-15 0,-5-26-323</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3.929"/>
    </inkml:context>
    <inkml:brush xml:id="br0">
      <inkml:brushProperty name="width" value="0.1" units="cm"/>
      <inkml:brushProperty name="height" value="0.1" units="cm"/>
      <inkml:brushProperty name="color" value="#F6630D"/>
    </inkml:brush>
  </inkml:definitions>
  <inkml:trace contextRef="#ctx0" brushRef="#br0">0 52 7610,'21'-51'2880,"-12"65"-2112,-7-4-151,9 13-57,2 9-64,-1 3-112,3 9-72,2 1-184,-6-9-16,-5-7-64,-2-6-48,4-3-120,-8-8-104,5-9-264,4-2-208,-3-16 448</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4.278"/>
    </inkml:context>
    <inkml:brush xml:id="br0">
      <inkml:brushProperty name="width" value="0.1" units="cm"/>
      <inkml:brushProperty name="height" value="0.1" units="cm"/>
      <inkml:brushProperty name="color" value="#F6630D"/>
    </inkml:brush>
  </inkml:definitions>
  <inkml:trace contextRef="#ctx0" brushRef="#br0">453 24 6769,'8'-23'3970,"0"35"-2108,0 42-939,-17 35-488,-4-1 0,-24 89 0,5-47-282,-6-1 0,-5-2 0,-73 147 0,-15-25 826,128-244-958,1 0 0,-1 0 0,0 0 0,0-1 1,0 1-1,-1-1 0,0 0 0,0 0 1,0 0-1,0-1 0,-1 1 0,-4 2 1,9-6-33,-1 0 0,1 0 0,0 0 1,-1 0-1,1 0 0,0 0 0,0 0 1,-1 0-1,1 0 0,0 0 0,0 0 1,-1-1-1,1 1 0,0 0 0,0 0 1,-1 0-1,1 0 0,0-1 1,0 1-1,0 0 0,-1 0 0,1 0 1,0-1-1,0 1 0,0 0 0,0 0 1,0-1-1,-1 1 0,1 0 0,0 0 1,0-1-1,0 1 0,0 0 0,0-1 1,0 1-1,0 0 0,0 0 0,0-1 1,0 1-1,0 0 0,0 0 0,0-1 1,0 1-1,0 0 0,1 0 1,-1-1-1,0 1 0,0 0 0,0 0 1,0-1-1,0 1 0,1 0 0,-1 0 1,0-1-1,0 1 0,0 0 0,1 0 1,5-21-542,4-20-391,-9-13 344</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4.614"/>
    </inkml:context>
    <inkml:brush xml:id="br0">
      <inkml:brushProperty name="width" value="0.1" units="cm"/>
      <inkml:brushProperty name="height" value="0.1" units="cm"/>
      <inkml:brushProperty name="color" value="#F6630D"/>
    </inkml:brush>
  </inkml:definitions>
  <inkml:trace contextRef="#ctx0" brushRef="#br0">394 13 8410,'-1'-1'100,"0"0"-1,0 0 1,0 0 0,-1 0 0,1 0 0,0 0-1,-1 0 1,1 0 0,0 1 0,-1-1 0,1 1-1,-1-1 1,1 1 0,-1-1 0,1 1-1,-1 0 1,0 0 0,1 0 0,-1 0 0,1 0-1,-1 0 1,1 0 0,-1 1 0,1-1 0,-1 0-1,-2 2 1,1 1-51,1 1 0,-1 0 0,0 1-1,1-1 1,0 0 0,0 1 0,0-1-1,1 1 1,-2 6 0,-34 85 909,-82 148 1,109-223-912,-141 239 389,139-241-603,13-30-457,19-40-422,11 3 718</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4.963"/>
    </inkml:context>
    <inkml:brush xml:id="br0">
      <inkml:brushProperty name="width" value="0.1" units="cm"/>
      <inkml:brushProperty name="height" value="0.1" units="cm"/>
      <inkml:brushProperty name="color" value="#F6630D"/>
    </inkml:brush>
  </inkml:definitions>
  <inkml:trace contextRef="#ctx0" brushRef="#br0">274 15 7842,'3'-2'391,"1"0"0,-1 0 1,1 0-1,0 1 1,0-1-1,0 1 0,0 0 1,5 0-1,-6 1-330,0 0-1,1 1 1,-1-1-1,0 1 1,0 0-1,0 0 1,0 0-1,0 0 1,0 0 0,0 1-1,0-1 1,0 1-1,-1 0 1,1 0-1,0 0 1,3 4-1,-1-1 7,0 0 1,-1 0-1,1 1 0,-1-1 0,-1 1 0,1 0 0,-1 1 0,0-1 0,0 0 1,0 1-1,1 7 0,14 82 458,-12-51-393,37 277 308,-38-248-398,-3 0-1,-10 104 0,-5 50-123,13-225 51,0-1 0,-1 1 1,1 0-1,-1-1 0,0 1 1,1-1-1,-1 1 0,-1-1 1,1 1-1,-2 3 0,2-6 4,0 1-1,1-1 0,-1 1 0,0-1 1,1 1-1,-1-1 0,0 1 0,1-1 1,-1 0-1,0 1 0,0-1 1,0 0-1,0 1 0,1-1 0,-1 0 1,0 0-1,0 0 0,0 0 0,0 0 1,1 0-1,-1 0 0,0 0 0,0-1 1,0 1-1,0 0 0,1 0 1,-1-1-1,0 1 0,0 0 0,1-1 1,-1 1-1,0-1 0,0 1 0,1-1 1,-1 1-1,0-1 0,1 1 1,-1-2-1,-20-19-384</inkml:trace>
  <inkml:trace contextRef="#ctx0" brushRef="#br0" timeOffset="1">10 768 9442,'-9'0'3505,"13"5"-2753,19-1-240,10 5 0,26 0 8,13-4-72,17-6-152,4-9-120,-13-2-608,-18 0-328,-13 8 456</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5.683"/>
    </inkml:context>
    <inkml:brush xml:id="br0">
      <inkml:brushProperty name="width" value="0.1" units="cm"/>
      <inkml:brushProperty name="height" value="0.1" units="cm"/>
      <inkml:brushProperty name="color" value="#F6630D"/>
    </inkml:brush>
  </inkml:definitions>
  <inkml:trace contextRef="#ctx0" brushRef="#br0">124 84 9130,'-3'-11'485,"1"6"-249,1 0 1,-1 1-1,1-1 1,0 0-1,1 1 1,-1-1 0,1-7-1,0 11-210,0 0 1,1 0-1,-1-1 0,1 1 0,-1 0 1,1 0-1,0 0 0,0-1 1,-1 1-1,1 0 0,0 0 0,0 0 1,0 0-1,0 1 0,0-1 0,0 0 1,0 0-1,0 1 0,0-1 0,1 0 1,-1 1-1,0-1 0,0 1 0,1-1 1,-1 1-1,0 0 0,1 0 1,-1 0-1,0-1 0,3 2 0,13-4-6,1 2 1,0 0-1,0 1 0,1 1 0,-2 1 0,1 0 0,0 2 1,0 0-1,20 7 0,-33-9-100,0 0 1,1 0 0,-1 0-1,0 1 1,0 0-1,0 0 1,-1 0 0,1 1-1,-1-1 1,0 1-1,0 0 1,0 0-1,0 1 1,-1-1 0,1 1-1,-1 0 1,0 0-1,-1 0 1,1 0 0,-1 0-1,0 0 1,0 1-1,-1-1 1,0 1-1,0-1 1,0 1 0,0 0-1,-1-1 1,0 1-1,0 0 1,-1-1 0,-1 10-1,-1-3-43,-1 0-1,0 0 1,-1-1-1,0 0 0,0 0 1,-1 0-1,-1 0 1,0-1-1,0 0 1,-1 0-1,-15 14 1,-12 8 420,-68 48 1,62-50-71,29-20-95,-7 5 224,-1 0 0,-1-2 0,1 0 0,-41 17 0,43-26 268,18-11 145,26-15-201,-1 11-522,-1 1 0,1 1 0,1 1 0,0 1 0,45-5 0,38-10-210,-106 21 107,0 0 1,0 0 0,0-1-1,0 1 1,0-1-1,0 1 1,0-1 0,-1 0-1,3-2 1,7-5-806,-7 3 519</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6.030"/>
    </inkml:context>
    <inkml:brush xml:id="br0">
      <inkml:brushProperty name="width" value="0.1" units="cm"/>
      <inkml:brushProperty name="height" value="0.1" units="cm"/>
      <inkml:brushProperty name="color" value="#F6630D"/>
    </inkml:brush>
  </inkml:definitions>
  <inkml:trace contextRef="#ctx0" brushRef="#br0">547 0 5913,'-8'5'463,"1"0"-1,-1 1 1,1 0 0,0 0-1,0 0 1,1 1 0,0 0-1,0 0 1,0 0-1,1 1 1,-6 11 0,-3 10-417,-20 58 0,25-62 358,-162 521 698,124-400-1069,-77 166 0,68-182-5,54-125-25,-4 10-14,11-20-55,14-19-137,13-14-197,1-14 155</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6.381"/>
    </inkml:context>
    <inkml:brush xml:id="br0">
      <inkml:brushProperty name="width" value="0.1" units="cm"/>
      <inkml:brushProperty name="height" value="0.1" units="cm"/>
      <inkml:brushProperty name="color" value="#F6630D"/>
    </inkml:brush>
  </inkml:definitions>
  <inkml:trace contextRef="#ctx0" brushRef="#br0">441 1 7578,'1'0'3150,"-14"8"-2504,-26 17-437,-1-2 0,-1-2 0,-82 30-1,99-42-108,-67 28 193,84-34-214,-1 1 1,1 0 0,0 1 0,0 0 0,0 0 0,1 0-1,0 1 1,-10 11 0,42-23 452,0-7-453,2 2 1,-1 1-1,2 1 0,31-5 0,120-11-20,-173 25-76,3-2-57,1 1-1,-1 0 0,1 1 0,-1 0 1,1 1-1,-1 0 0,1 1 0,15 4 1,-25-6 11,0 0 0,0 0 0,-1 1 0,1-1 0,0 0 0,0 1 1,0-1-1,-1 1 0,1-1 0,0 1 0,-1-1 0,1 1 0,0-1 1,-1 1-1,1-1 0,0 1 0,-1 0 0,1 0 0,-1-1 0,0 1 1,1 0-1,-1 0 0,1-1 0,-1 1 0,0 0 0,0 0 0,1 0 1,-1 0-1,0-1 0,0 1 0,0 0 0,0 0 0,0 0 0,0 0 0,0 0 1,0 0-1,-1-1 0,1 1 0,0 0 0,0 0 0,-1 0 0,1-1 1,0 1-1,-1 0 0,1 0 0,-1-1 0,1 1 0,-1 0 0,0-1 1,1 1-1,-2 1 0,-9 12-900</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6.738"/>
    </inkml:context>
    <inkml:brush xml:id="br0">
      <inkml:brushProperty name="width" value="0.1" units="cm"/>
      <inkml:brushProperty name="height" value="0.1" units="cm"/>
      <inkml:brushProperty name="color" value="#F6630D"/>
    </inkml:brush>
  </inkml:definitions>
  <inkml:trace contextRef="#ctx0" brushRef="#br0">96 32 6105,'-45'14'3161,"10"8"-480,20-11-1209,33-13-976,12-11-72,22 2-96,19 5-40,17-9-120,5 3-88,-2 1-128,-22 2-112,-23 9-336,-13 5-88,-22-4-400,4 2 2312,-7-12-1088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6.224"/>
    </inkml:context>
    <inkml:brush xml:id="br0">
      <inkml:brushProperty name="width" value="0.05" units="cm"/>
      <inkml:brushProperty name="height" value="0.05" units="cm"/>
      <inkml:brushProperty name="color" value="#E71224"/>
    </inkml:brush>
  </inkml:definitions>
  <inkml:trace contextRef="#ctx0" brushRef="#br0">11 0 6065,'-7'4'2793,"3"0"-625,7-1-1912,3 0-56,5 0-72,1-3-56,3 2-7,-2-2-25,-3-1-161,0 1-87,-3-1-936,-1 1 760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06.675"/>
    </inkml:context>
    <inkml:brush xml:id="br0">
      <inkml:brushProperty name="width" value="0.025" units="cm"/>
      <inkml:brushProperty name="height" value="0.025" units="cm"/>
      <inkml:brushProperty name="color" value="#5B2D90"/>
    </inkml:brush>
  </inkml:definitions>
  <inkml:trace contextRef="#ctx0" brushRef="#br0">0 1 7146,'0'15'4949,"8"17"-3848,0-1-1128,-10-1-310,1-29-161,0-18 235,1 14 278,0 0 1,0-1 0,1 1-1,0 0 1,-1 0 0,1 0-1,0 0 1,0 0 0,1 0-1,-1 0 1,1 0 0,-1 1 0,1-1-1,0 0 1,0 1 0,0 0-1,0-1 1,1 1 0,-1 0-1,1 0 1,-1 0 0,1 0-1,-1 1 1,1-1 0,0 1 0,0-1-1,0 1 1,0 0 0,0 0-1,0 1 1,0-1 0,1 1-1,-1-1 1,0 1 0,0 0-1,0 0 1,0 0 0,1 1 0,-1-1-1,0 1 1,0-1 0,0 1-1,0 0 1,0 1 0,0-1-1,3 2 1,-6-2-17,1 0 0,-1-1-1,0 1 1,0 0 0,0 0 0,0 0-1,0 0 1,0-1 0,0 1 0,0 0-1,-1 0 1,1 0 0,0-1 0,0 1-1,-1 0 1,1 0 0,0-1 0,-1 1-1,1 0 1,-1-1 0,1 1 0,-1 0-1,1-1 1,-1 1 0,1-1 0,-1 1-1,0-1 1,-1 2 0,-24 27 34,21-24-2,-3 2 88,1 1 1,1-1-1,-1 1 0,1 1 1,1-1-1,0 1 0,0 0 0,-5 12 1,15-28-90,0 1 1,0 0 0,1 0 0,11-10 0,-8 9-121,45-45-1496,-38 35 1201</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7.079"/>
    </inkml:context>
    <inkml:brush xml:id="br0">
      <inkml:brushProperty name="width" value="0.1" units="cm"/>
      <inkml:brushProperty name="height" value="0.1" units="cm"/>
      <inkml:brushProperty name="color" value="#F6630D"/>
    </inkml:brush>
  </inkml:definitions>
  <inkml:trace contextRef="#ctx0" brushRef="#br0">161 0 8090,'-17'29'2902,"-4"12"-2485,-35 69 758,38-50-810,3 1 0,2 1 0,-5 76 0,17-123-263,0 0 0,0-1 0,2 1 0,0 0 0,0 0 0,1-1-1,1 1 1,1-1 0,0 0 0,10 23 0,-11-32-80,-1 1 1,1-1-1,1-1 1,-1 1-1,1 0 1,0-1 0,0 0-1,0 0 1,0 0-1,1 0 1,-1-1-1,1 1 1,0-1-1,0 0 1,0-1-1,1 1 1,-1-1-1,1 0 1,-1-1-1,1 1 1,0-1-1,-1 0 1,1-1-1,0 1 1,0-1-1,0 0 1,0-1 0,11-1-1,-9 0-16,-1 0 0,1 0 0,0-1-1,-1 0 1,0-1 0,0 0 0,0 0 0,0 0 0,-1-1-1,1 1 1,-1-2 0,0 1 0,-1-1 0,6-6 0,6-9-96,-2 0 0,24-42 1,-15 21-175,24-43-26,-24 28 2852,-12 11-1227</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7.439"/>
    </inkml:context>
    <inkml:brush xml:id="br0">
      <inkml:brushProperty name="width" value="0.1" units="cm"/>
      <inkml:brushProperty name="height" value="0.1" units="cm"/>
      <inkml:brushProperty name="color" value="#F6630D"/>
    </inkml:brush>
  </inkml:definitions>
  <inkml:trace contextRef="#ctx0" brushRef="#br0">24 44 9098,'-22'-10'2027,"22"10"-2007,0 0 0,-1 0 0,1-1 0,0 1 0,0 0 0,0 0-1,0 0 1,0 0 0,0-1 0,0 1 0,0 0 0,0 0 0,0 0-1,0-1 1,0 1 0,0 0 0,0 0 0,0 0 0,0-1 0,0 1 0,0 0-1,0 0 1,0 0 0,0 0 0,0-1 0,0 1 0,0 0 0,0 0-1,1 0 1,-1 0 0,0-1 0,0 1 0,0 0 0,0 0 0,0 0 0,1 0-1,-1 0 1,0 0 0,0-1 0,0 1 0,0 0 0,1 0 0,-1 0-1,0 0 1,0 0 0,0 0 0,0 0 0,1 0 0,-1 0 0,0 0 0,0 0-1,51-10 451,-20 6-306,-6-1-77,1 1-1,-1 2 1,1 0 0,0 2-1,0 1 1,0 1 0,0 1 0,-1 1-1,41 13 1,-63-16-85,-1 0 0,1 1 0,0-1 0,-1 1 0,0 0 0,1 0 0,-1 0 0,0 0 0,0 0 0,0 0 0,0 1 0,-1-1-1,1 0 1,-1 1 0,1 0 0,-1-1 0,0 1 0,0 0 0,0-1 0,0 1 0,-1 0 0,1 0 0,-1 0 0,1 0 0,-1 0 0,0 0 0,0 0 0,-1 0 0,1 0 0,0-1 0,-1 1 0,0 0 0,-1 3 0,-1 7 6,-1 0 0,-1 0 0,0 0 1,-1-1-1,-12 21 0,9-20-50,0 0 0,-1-1 0,0-1 1,0 1-1,-1-2 0,-19 15 0,23-20-104,-1 0 0,0 0 0,0-1 0,0 0 0,0 0 0,-1-1 0,1 0 0,-1 0 0,0-1 0,0 0 0,0-1 0,-13 1 0,-5-3-300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7.797"/>
    </inkml:context>
    <inkml:brush xml:id="br0">
      <inkml:brushProperty name="width" value="0.1" units="cm"/>
      <inkml:brushProperty name="height" value="0.1" units="cm"/>
      <inkml:brushProperty name="color" value="#F6630D"/>
    </inkml:brush>
  </inkml:definitions>
  <inkml:trace contextRef="#ctx0" brushRef="#br0">150 0 5609,'-2'24'1327,"-1"0"-1,-8 29 0,8-43-1219,-1 0 0,0 0 0,-1 0 0,0-1 0,0 0 0,-1 1 0,-11 11 0,13-15-37,-8 7 127,1 0 0,1 1 0,0 0 0,1 1-1,0 0 1,-10 27 0,19-41-166,-1-1 0,1 1 0,0 0 0,0-1 1,0 1-1,0 0 0,0-1 0,0 1 0,0 0 0,0-1 1,0 1-1,1 0 0,-1-1 0,0 1 0,0-1 0,0 1 0,1 0 1,-1-1-1,0 1 0,1-1 0,-1 1 0,0-1 0,1 1 0,-1-1 1,1 1-1,-1-1 0,1 1 0,-1-1 0,1 0 0,-1 1 1,1-1-1,1 1 0,28 5 505,34-11-124,-61 5-374,31-5-15,-1-1 0,1-2-1,-2-1 1,43-18 0,-71 25-144,1-1 1,-1 0-1,1 0 0,-1 0 0,0-1 0,0 0 0,-1 1 1,1-1-1,-1 0 0,0-1 0,0 1 0,3-6 0,-5-8-285</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8.155"/>
    </inkml:context>
    <inkml:brush xml:id="br0">
      <inkml:brushProperty name="width" value="0.1" units="cm"/>
      <inkml:brushProperty name="height" value="0.1" units="cm"/>
      <inkml:brushProperty name="color" value="#F6630D"/>
    </inkml:brush>
  </inkml:definitions>
  <inkml:trace contextRef="#ctx0" brushRef="#br0">90 1 8194,'-6'5'314,"1"1"0,-1-1 0,2 1-1,-1 0 1,1 1 0,-1-1 0,2 1 0,-1 0 0,1 0 0,0 0 0,-3 13 0,-2 11-93,-6 48 1,12-64 93,-4 29-141,2 1 0,2 0 0,2 0-1,2 0 1,2 0 0,16 72 0,-17-105-126,1-1-1,0 1 1,1-1-1,0 0 1,1 0-1,10 16 0,-12-22-21,0 0-1,0 0 0,1-1 0,-1 1 0,1-1 0,0 0 0,0-1 0,0 1 0,1-1 0,-1 0 0,1 0 0,0-1 0,0 1 0,11 2 0,11 0 37,-1-1-1,1-1 0,-1-1 0,1-1 1,0-2-1,0 0 0,-1-2 0,30-8 1,-39 7-30,-1 0 0,-1-2 1,1 0-1,-1-1 0,0-1 1,0 0-1,-1-1 0,0-1 1,-1 0-1,0-1 1,-1-1-1,0 0 0,21-26 1,-18 19-216,-10 11-132,1 0 0,-1 0-1,-1 0 1,8-14-1,-12 19 222,0 0 0,0-1 0,0 1 0,0-1-1,0 1 1,-1 0 0,1-1 0,-1 1 0,0-1 0,0 1 0,-1-1-1,1 1 1,-1-1 0,1 1 0,-1-1 0,0 1 0,-2-5 0,-8-19-795</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8.631"/>
    </inkml:context>
    <inkml:brush xml:id="br0">
      <inkml:brushProperty name="width" value="0.1" units="cm"/>
      <inkml:brushProperty name="height" value="0.1" units="cm"/>
      <inkml:brushProperty name="color" value="#F6630D"/>
    </inkml:brush>
  </inkml:definitions>
  <inkml:trace contextRef="#ctx0" brushRef="#br0">232 64 9170,'85'-63'3081,"-97"70"-2977,3 8 0,-2 19 120,-8 5 40,-7 4 56,-3-8-88,-4-5-88,1 0-72,0-3-168,0 7-104,2-5-352,3-4-232,2 0 472</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8.978"/>
    </inkml:context>
    <inkml:brush xml:id="br0">
      <inkml:brushProperty name="width" value="0.1" units="cm"/>
      <inkml:brushProperty name="height" value="0.1" units="cm"/>
      <inkml:brushProperty name="color" value="#F6630D"/>
    </inkml:brush>
  </inkml:definitions>
  <inkml:trace contextRef="#ctx0" brushRef="#br0">14 129 7978,'-11'-7'3312,"8"-1"-1543,27 1-1497,11-4 88,21 0 56,10-4-24,9 2-24,4 0-144,-6 1-120,-5 3-72,-10 3-344,-5 0-208,-11 1-592,-8-1 648</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9.313"/>
    </inkml:context>
    <inkml:brush xml:id="br0">
      <inkml:brushProperty name="width" value="0.1" units="cm"/>
      <inkml:brushProperty name="height" value="0.1" units="cm"/>
      <inkml:brushProperty name="color" value="#F6630D"/>
    </inkml:brush>
  </inkml:definitions>
  <inkml:trace contextRef="#ctx0" brushRef="#br0">104 1 8266,'-7'12'3037,"5"20"-3149,1-22 386,-37 365 1228,-11 192-889,46-526-497,1-31-53,1 1 1,1-1-1,0 1 1,0 0-1,2 12 0,-1-22-60,-1-1-1,0 1 1,0-1-1,0 1 1,0-1-1,0 1 1,1-1-1,-1 1 1,0-1 0,0 1-1,1-1 1,-1 1-1,0-1 1,1 0-1,-1 1 1,0-1-1,1 1 1,-1-1-1,1 0 1,-1 0-1,0 1 1,1-1-1,-1 0 1,1 1-1,-1-1 1,1 0-1,-1 0 1,1 0-1,-1 0 1,1 0-1,0 0 1,-1 1-1,1-1 1,-1 0-1,1 0 1,-1-1 0,1 1-1,-1 0 1,1 0-1,-1 0 1,1 0-1,-1 0 1,1-1-1,-1 1 1,1 0-1,-1 0 1,1-1-1,-1 1 1,1 0-1,-1-1 1,1 1-1,-1 0 1,0-1-1,1 1 1,-1-1-1,22-22 12,0-21-297,-2-2-1,-2 0 1,20-82-1,-26 76 987,-4 2-388</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19.647"/>
    </inkml:context>
    <inkml:brush xml:id="br0">
      <inkml:brushProperty name="width" value="0.1" units="cm"/>
      <inkml:brushProperty name="height" value="0.1" units="cm"/>
      <inkml:brushProperty name="color" value="#F6630D"/>
    </inkml:brush>
  </inkml:definitions>
  <inkml:trace contextRef="#ctx0" brushRef="#br0">13 873 5537,'-6'-17'930,"0"-1"1396,16 30-202,86 104 255,-71-90-2170,-2 2 1,0 1-1,-2 0 0,19 36 0,10 60-69,-49-123-143,-1-1 1,1 0 0,-1 0-1,1 0 1,-1 0-1,1 0 1,0 0 0,0 0-1,0 0 1,-1 0 0,1 0-1,0 0 1,0 0-1,0 0 1,0-1 0,1 1-1,-1 0 1,2 0 0,2-6-182,-5-14-81,-17-69-1052,8 36 865</inkml:trace>
  <inkml:trace contextRef="#ctx0" brushRef="#br0" timeOffset="1">761 0 10106,'9'8'3425,"8"13"-3345,1 6-8,0 8-40,-1-5 0,-11-1-176,-3-5-184,-12-7 216</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20.010"/>
    </inkml:context>
    <inkml:brush xml:id="br0">
      <inkml:brushProperty name="width" value="0.1" units="cm"/>
      <inkml:brushProperty name="height" value="0.1" units="cm"/>
      <inkml:brushProperty name="color" value="#F6630D"/>
    </inkml:brush>
  </inkml:definitions>
  <inkml:trace contextRef="#ctx0" brushRef="#br0">15 187 8994,'-14'3'3337,"22"-7"-2377,13-7-792,32-4 96,-3 1 64,14-9 16,5 5 8,-1-3-208,10-2-72,-1 7-248,-12 2-152,-12 6-304,-19 1-176,-28-1-424,1 1 767</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20.345"/>
    </inkml:context>
    <inkml:brush xml:id="br0">
      <inkml:brushProperty name="width" value="0.1" units="cm"/>
      <inkml:brushProperty name="height" value="0.1" units="cm"/>
      <inkml:brushProperty name="color" value="#F6630D"/>
    </inkml:brush>
  </inkml:definitions>
  <inkml:trace contextRef="#ctx0" brushRef="#br0">240 24 7170,'-71'330'5347,"-51"156"-3846,104-429-1404,11-40-41,1 1-1,1 0 1,-5 35 0,10-51-58,0-1 0,-1 1 0,1-1 1,0 1-1,0-1 0,1 1 0,-1 0 0,0-1 0,0 1 1,1-1-1,-1 1 0,1-1 0,0 0 0,-1 1 1,1-1-1,0 0 0,0 1 0,-1-1 0,1 0 1,0 0-1,0 0 0,1 1 0,0 0 0,-1-2-18,0 0-1,0 0 0,0 1 1,0-1-1,0 0 0,0 0 1,0 0-1,0 0 0,0 0 1,0-1-1,1 1 0,-1 0 1,0 0-1,0-1 0,0 1 1,-1 0-1,1-1 0,0 1 1,0-1-1,0 0 0,0 1 1,0-1-1,0 0 0,-1 1 1,1-1-1,0 0 0,-1 0 1,1 0-1,0 1 0,-1-1 1,1 0-1,-1 0 0,1 0 1,-1-2-1,17-34-574,3-11 230</inkml:trace>
  <inkml:trace contextRef="#ctx0" brushRef="#br0" timeOffset="1">247 186 10250,'11'-3'3561,"18"-2"-3257,7-10-144,25-5 96,10 1-8,-9-3-16,6 1-24,-24-3-176,-12 1-144,-3 14-344,-12-2-144,-7 11-392,-1-1-184,-7-11 799</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07.215"/>
    </inkml:context>
    <inkml:brush xml:id="br0">
      <inkml:brushProperty name="width" value="0.025" units="cm"/>
      <inkml:brushProperty name="height" value="0.025" units="cm"/>
      <inkml:brushProperty name="color" value="#5B2D90"/>
    </inkml:brush>
  </inkml:definitions>
  <inkml:trace contextRef="#ctx0" brushRef="#br0">0 8 8082,'15'-8'1943,"-8"11"-316,-8 28-20,0-17-1769,-9 40 115,7-49-245,4-32-42,-1 23 326,0 0 1,1 1-1,-1-1 1,1 1-1,0-1 1,0 1-1,0-1 0,0 1 1,1 0-1,-1-1 1,1 1-1,0 0 0,0 0 1,0 0-1,0 0 1,0 1-1,1-1 1,4-4-1,-5 7 13,0-1-1,1 0 1,-1 1-1,0 0 1,0-1-1,0 1 1,0 0-1,0 0 1,0 0-1,1 0 1,-1 0-1,0 1 1,0-1 0,0 1-1,0 0 1,0-1-1,0 1 1,0 0-1,0 0 1,0 0-1,0 0 1,0 0-1,-1 1 1,1-1 0,-1 1-1,1-1 1,-1 1-1,1-1 1,-1 1-1,0 0 1,2 2-1,-2-3-11,0 1 0,-1 0-1,1-1 1,0 1 0,-1 0-1,1 0 1,-1 0 0,1 0-1,-1 0 1,0 0 0,0 0 0,0-1-1,0 1 1,0 0 0,0 0-1,-1 0 1,1 0 0,-1 0-1,1 0 1,-1 0 0,0-1-1,0 1 1,1 0 0,-1-1-1,0 1 1,-1 0 0,1-1-1,0 1 1,0-1 0,-1 0-1,-2 3 1,-49 43 617,50-44-478,-7 4 187,-5 5 1337,28-19-959,47-39-2604,-50 38 1292</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20.867"/>
    </inkml:context>
    <inkml:brush xml:id="br0">
      <inkml:brushProperty name="width" value="0.1" units="cm"/>
      <inkml:brushProperty name="height" value="0.1" units="cm"/>
      <inkml:brushProperty name="color" value="#F6630D"/>
    </inkml:brush>
  </inkml:definitions>
  <inkml:trace contextRef="#ctx0" brushRef="#br0">55 7 7842,'2'8'3131,"10"6"-3030,-8-10 217,-3-1-255,0-1-1,-1 0 1,1 0 0,0 1 0,-1-1-1,0 0 1,1 1 0,-1-1 0,0 1-1,0-1 1,0 0 0,-1 1 0,1-1-1,-1 1 1,1-1 0,-1 0 0,-1 4-1,-3 17 245,3 86 153,4-77-385,-3-1 0,-4 41 0,4-62-88,-1 0 0,-1-1-1,0 1 1,0 0 0,-1-1 0,0 1 0,0-1 0,-1 0-1,-1-1 1,1 1 0,-9 9 0,6-8-120,9-7-179,16-19-431,0-9 329,0 0-1,-2-2 1,-1 0 0,-1 0 0,15-51 0,-5 12 142,32-67-1,-37 92 690,-18 40-378,0 0 0,0 1 0,1-1 1,-1 0-1,0 1 0,0-1 0,1 0 0,-1 1 0,1-1 0,-1 0 0,0 1 0,1-1 1,-1 1-1,1-1 0,-1 1 0,1-1 0,0 1 0,-1-1 0,1 1 0,-1-1 0,1 1 1,0 0-1,1-1 0,11 17 572,-11-9-516,0 0 0,-1 0 0,0 0 0,-1 1 0,0-1 0,0 0 0,0 0 1,-1 0-1,-1 9 0,-1 16 97,2-17-118,1 11 59,-1 0-1,-1 0 1,-2 0 0,-13 49-1,4-23 4,11-42-110,0 0 0,0 0-1,-1-1 1,-1 1-1,1-1 1,-2 0-1,1 0 1,-1 0 0,-8 11-1,11-17-16,0-1 0,0 1-1,0 0 1,1 0 0,-1 0-1,1-1 1,0 1 0,0 0-1,0 1 1,0 2 0,4 1 26,11-20-11,81-84-2986,-93 90 2147</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21.201"/>
    </inkml:context>
    <inkml:brush xml:id="br0">
      <inkml:brushProperty name="width" value="0.1" units="cm"/>
      <inkml:brushProperty name="height" value="0.1" units="cm"/>
      <inkml:brushProperty name="color" value="#F6630D"/>
    </inkml:brush>
  </inkml:definitions>
  <inkml:trace contextRef="#ctx0" brushRef="#br0">231 0 6641,'-48'37'1128,"-50"42"2537,98-79-3635,-1 0-1,1 1 1,0-1-1,-1 0 0,1 1 1,0-1-1,-1 0 0,1 0 1,0 1-1,0-1 0,-1 1 1,1-1-1,0 0 1,0 1-1,-1-1 0,1 1 1,0-1-1,0 0 0,0 1 1,0-1-1,0 1 0,0-1 1,0 1-1,0-1 0,0 1 1,0-1-1,0 1 1,0-1-1,0 0 0,0 1 1,0-1-1,0 1 0,0-1 1,1 1-1,14 9 480,20-2-222,-35-8-286,110 11 206,-119 25-385,7-29 186,0-1-1,0 0 1,-1 0 0,0 0-1,0 0 1,0 0 0,-1 0-1,0-1 1,0 1-1,0-1 1,-1 0 0,1 0-1,-8 5 1,0 1 6,1 0 0,1 0 0,0 1 0,1 1 0,-15 24 0,22-33-23,1-1 0,-1 1 1,0-1-1,0 0 0,0 1 1,-1-1-1,1-1 0,-1 1 1,-4 4-1,6-6-26,-1 0 1,0 0 0,0 0-1,1-1 1,-1 1-1,0-1 1,0 1-1,0-1 1,0 1-1,1-1 1,-1 0 0,0 0-1,0 0 1,0 0-1,0 0 1,0-1-1,0 1 1,0 0-1,1-1 1,-1 0-1,0 1 1,0-1 0,1 0-1,-4-2 1,-14-11-612,12-3 283</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21.528"/>
    </inkml:context>
    <inkml:brush xml:id="br0">
      <inkml:brushProperty name="width" value="0.1" units="cm"/>
      <inkml:brushProperty name="height" value="0.1" units="cm"/>
      <inkml:brushProperty name="color" value="#F6630D"/>
    </inkml:brush>
  </inkml:definitions>
  <inkml:trace contextRef="#ctx0" brushRef="#br0">6 40 6401,'-4'-24'1255,"2"9"1173,19 34-140,14 17-1547,1 0 1,73 60-1,-23-23-368,-36-29-168,-10-7 18,79 60 1,-77-81-1051,-16-9-371,-12 0 693</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22.469"/>
    </inkml:context>
    <inkml:brush xml:id="br0">
      <inkml:brushProperty name="width" value="0.1" units="cm"/>
      <inkml:brushProperty name="height" value="0.1" units="cm"/>
      <inkml:brushProperty name="color" value="#F6630D"/>
    </inkml:brush>
  </inkml:definitions>
  <inkml:trace contextRef="#ctx0" brushRef="#br0">38 1 9946,'-38'104'3377,"46"-90"-3209,3 4-104,-1 3-24,-1-10-104,5 0-240,1-7-208,0-14 288</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23.051"/>
    </inkml:context>
    <inkml:brush xml:id="br0">
      <inkml:brushProperty name="width" value="0.1" units="cm"/>
      <inkml:brushProperty name="height" value="0.1" units="cm"/>
      <inkml:brushProperty name="color" value="#F6630D"/>
    </inkml:brush>
  </inkml:definitions>
  <inkml:trace contextRef="#ctx0" brushRef="#br0">318 5 7962,'2'-4'1850,"-2"4"-1784,0 0 0,1 0 0,-1 0 0,0 0 1,0 0-1,0 0 0,0 0 0,1 0 0,-1 0 0,0 0 0,0 0 0,0 0 0,1 0 0,-1 0 0,0 0 1,2 1 858,-2-1-859,5 16 608,-2 23-986,-3 26 325,-4 0 1,-14 75-1,13-113-24,0-1 0,-2 0-1,-2 0 1,0 0 0,-1-1 0,-2-1 0,-28 47-1,23-47 15,-1 1 0,-1-2 0,-1 0 0,-1-2-1,-1 0 1,0-1 0,-2-2 0,-27 17 0,104-67 116,-1-2 1,63-56-1,-96 71-15,37-27-1,-55 47-73,0 1 0,-1 0 0,1 0 0,-1 0 1,1 0-1,-1 0 0,0 0 0,1 0 0,-1 0 0,0 0 0,0 0 0,-1 0 0,1 0 0,0-1 0,-2 5 0,2 5 17,-6 88 212,-14 376 137,25-429-368,3-30-61,-7-16 28,-1 0-1,1 0 1,-1 0-1,1 0 1,-1 0-1,1 0 1,0 0-1,-1-1 1,1 1-1,-1 0 1,1 0 0,-1-1-1,1 1 1,-1 0-1,1 0 1,-1-1-1,0 1 1,1 0-1,-1-1 1,1 1-1,-1-1 1,0 1-1,1-1 1,-1 1-1,0-1 1,1 1-1,-1-1 1,0 1 0,0-1-1,0 1 1,1-1-1,-1 0 1,4-8-74,0-1 0,0 1 0,0-1 0,-2 0 1,1 0-1,0-11 0,4-12-138,18-64-319,6-21 234</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23.397"/>
    </inkml:context>
    <inkml:brush xml:id="br0">
      <inkml:brushProperty name="width" value="0.1" units="cm"/>
      <inkml:brushProperty name="height" value="0.1" units="cm"/>
      <inkml:brushProperty name="color" value="#F6630D"/>
    </inkml:brush>
  </inkml:definitions>
  <inkml:trace contextRef="#ctx0" brushRef="#br0">152 20 8154,'11'-18'3008,"-8"17"-2423,5 10-129,-11 10-216,12 13-64,0 9-88,1 6-40,3 11-216,-7 6-216,-6 4 248</inkml:trace>
  <inkml:trace contextRef="#ctx0" brushRef="#br0" timeOffset="1">2 698 8842,'-1'0'3177,"4"0"-2641,17 0-248,4-5 8,5-7-8,10-1-48,-1-5-128,15 10-104,-24-1-368,-6 6-200,-4 6 312</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23.917"/>
    </inkml:context>
    <inkml:brush xml:id="br0">
      <inkml:brushProperty name="width" value="0.1" units="cm"/>
      <inkml:brushProperty name="height" value="0.1" units="cm"/>
      <inkml:brushProperty name="color" value="#F6630D"/>
    </inkml:brush>
  </inkml:definitions>
  <inkml:trace contextRef="#ctx0" brushRef="#br0">24 85 8226,'0'3'364,"0"1"0,0-1 0,1 0 0,-1 0-1,1 1 1,0-1 0,0 0 0,3 6 0,-3-7-350,0 0-1,0 0 1,1 0-1,-1-1 1,1 1-1,-1 0 1,1-1-1,0 1 1,-1-1 0,1 0-1,0 1 1,0-1-1,0 0 1,0 0-1,0 0 1,0-1-1,0 1 1,1 0-1,-1-1 1,0 1-1,0-1 1,0 0-1,1 0 1,-1 0-1,0 0 1,0 0 0,1 0-1,-1-1 1,0 1-1,0-1 1,0 1-1,1-1 1,1-1-1,5-2-173,-1 0 0,0-1 0,0 0-1,-1 0 1,12-10 0,-1 1-386,13-17-839,13-13-962,-43 43 2363,1-1 0,0 1 0,1-1 0,-1 1 0,0 0 0,0 0 0,1 0 0,-1 0 0,0 0 0,1 0 0,-1 0 0,1 1 0,-1 0 0,1-1 0,-1 1 0,1 0 0,-1 0 0,5 1 0,-6-1 7,-1 0 0,1 1 0,-1-1 0,0 0 0,1 1 0,-1-1 0,0 0 0,1 1 0,-1-1 0,0 1 0,1-1 1,-1 1-1,0-1 0,0 1 0,1-1 0,-1 0 0,0 1 0,0-1 0,0 1 0,0-1 0,0 1 0,0-1 0,0 1 1,0-1-1,0 1 0,0 0 0,0-1 0,0 1 0,0-1 0,0 0 0,0 1 0,-1-1 0,1 1 0,0-1 0,0 1 1,-1-1-1,1 1 0,0-1 0,-1 0 0,1 1 0,0-1 0,-1 1 0,1-1 0,-1 1 0,-18 24 365,17-22-214,-58 91 2032,34-63-1596,-34 32-1,36-40-257,1 1-1,-26 35 0,33-41-102,-6 12 627,22-29-860,0 0 0,0 0 0,0 0 0,1-1 0,-1 1 0,0 0 0,0 0 0,0 0 0,1 0 0,-1-1-1,0 1 1,1 0 0,-1 0 0,0-1 0,1 1 0,-1 0 0,1 0 0,0-1 0,-1 1 0,1-1 0,-1 1 0,1-1 0,0 1-1,0-1 1,-1 1 0,1-1 0,0 1 0,0-1 0,-1 0 0,1 1 0,0-1 0,0 0 0,0 0 0,0 0 0,-1 0-1,1 0 1,0 1 0,0-2 0,1 1 0,7 2 25,0-1 0,1-1-1,-1 0 1,0 0 0,0 0 0,0-1-1,0-1 1,0 0 0,-1 0-1,1 0 1,11-6 0,12-6 10,50-29 1,-12 5-9,107-26 22,-158 57-97,-33 14-512,-29 12-1049,26-18 1134</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24.397"/>
    </inkml:context>
    <inkml:brush xml:id="br0">
      <inkml:brushProperty name="width" value="0.1" units="cm"/>
      <inkml:brushProperty name="height" value="0.1" units="cm"/>
      <inkml:brushProperty name="color" value="#F6630D"/>
    </inkml:brush>
  </inkml:definitions>
  <inkml:trace contextRef="#ctx0" brushRef="#br0">150 29 9034,'-118'-28'3177,"115"47"-2753,3 7-296,4 9 56,-8 3-8,-1 7 0,-7-7-16,12 5-256,-12-14-160,12-14-1545,2 1 1241</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24.746"/>
    </inkml:context>
    <inkml:brush xml:id="br0">
      <inkml:brushProperty name="width" value="0.1" units="cm"/>
      <inkml:brushProperty name="height" value="0.1" units="cm"/>
      <inkml:brushProperty name="color" value="#F6630D"/>
    </inkml:brush>
  </inkml:definitions>
  <inkml:trace contextRef="#ctx0" brushRef="#br0">0 90 6313,'33'-26'5230,"10"7"-3289,55-4-1917,-63 16 731,-5 2-692,0 0 1,-1 2-1,1 2 0,0 0 0,0 2 1,34 5-1,-64-6-65,1 0 1,0 0-1,0 0 1,-1 1-1,1-1 1,0 0-1,-1 0 1,1 0-1,0 1 1,0-1-1,-1 0 1,1 1-1,-1-1 1,1 1-1,0-1 1,-1 1-1,1-1 1,-1 1-1,1-1 1,-1 1-1,1 0 1,-1-1-1,0 1 0,1 0 1,-1-1-1,0 1 1,1 0-1,-1-1 1,0 2-1,-7 24-34,-36 32-33,29-41 32,-22 32-545,-1-2 0,-2-2-1,-55 50 1,48-60 188</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25.098"/>
    </inkml:context>
    <inkml:brush xml:id="br0">
      <inkml:brushProperty name="width" value="0.1" units="cm"/>
      <inkml:brushProperty name="height" value="0.1" units="cm"/>
      <inkml:brushProperty name="color" value="#F6630D"/>
    </inkml:brush>
  </inkml:definitions>
  <inkml:trace contextRef="#ctx0" brushRef="#br0">0 19 5953,'9'-13'2601,"-1"7"-889,0 6-1376,-2 9-80,-2 8 80,-5 7 0,1 11-55,0-1-121,1 7-64,-1-7-72,-1-14-48,1 3-160,12-37-3305</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07.578"/>
    </inkml:context>
    <inkml:brush xml:id="br0">
      <inkml:brushProperty name="width" value="0.025" units="cm"/>
      <inkml:brushProperty name="height" value="0.025" units="cm"/>
      <inkml:brushProperty name="color" value="#5B2D90"/>
    </inkml:brush>
  </inkml:definitions>
  <inkml:trace contextRef="#ctx0" brushRef="#br0">17 13 8898,'-17'-12'3233,"17"12"-2801,1 5-160,3 1-176,-2 0-112,-2-1-200,2 2-96,1 1-304,-2 3-121,-2 4 505</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25.449"/>
    </inkml:context>
    <inkml:brush xml:id="br0">
      <inkml:brushProperty name="width" value="0.1" units="cm"/>
      <inkml:brushProperty name="height" value="0.1" units="cm"/>
      <inkml:brushProperty name="color" value="#F6630D"/>
    </inkml:brush>
  </inkml:definitions>
  <inkml:trace contextRef="#ctx0" brushRef="#br0">195 73 3857,'23'-54'857,"-14"36"1703,-21 48-2047,-1-1 1,-2 0 0,0-1-1,-21 27 1,-26 47 1772,68-108-2168,1 1-1,0 0 1,1 0-1,-1 1 1,1 0-1,-1 0 1,16-4 0,9-6-18,71-27-325,-102 40 166,-1 1 0,1-1 0,0 1-1,0-1 1,0 1 0,0-1 0,0 1 0,0 0-1,0-1 1,0 1 0,0 0 0,0 0 0,0 0-1,1 0 1,-1 0 0,0 0 0,0 0 0,0 0-1,0 1 1,0-1 0,0 0 0,0 0 0,0 1 0,0-1-1,0 1 1,0-1 0,0 1 0,0-1 0,-1 1-1,1 0 1,0 0 0,0-1 0,0 2 0,3 6-727</inkml:trace>
  <inkml:trace contextRef="#ctx0" brushRef="#br0" timeOffset="1">26 406 7026,'-25'3'2800,"26"3"-1704,8-2-464,20 0-279,1-4-25,-1-6-160,-3-5-56,-2-4-80,2 2-96,-2 7-304,-6-4-209,-4 6 329</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25.795"/>
    </inkml:context>
    <inkml:brush xml:id="br0">
      <inkml:brushProperty name="width" value="0.1" units="cm"/>
      <inkml:brushProperty name="height" value="0.1" units="cm"/>
      <inkml:brushProperty name="color" value="#F6630D"/>
    </inkml:brush>
  </inkml:definitions>
  <inkml:trace contextRef="#ctx0" brushRef="#br0">205 0 6097,'-1'1'3807,"-6"8"-3106,-6 14-604,0-1 1,-2 1-1,0-2 0,-2 0 1,0-1-1,-1-1 0,-28 23 1,15-29-257,19-9 224,17 1 921,-3-4-980,0 0-1,-1 0 1,1 1-1,0-1 1,-1 1 0,0-1-1,1 1 1,-1 0-1,0-1 1,0 1 0,0 0-1,0 0 1,0 0 0,0 0-1,0 0 1,-1 0-1,1 2 1,2 3 5,3 7 10,-2 0 1,1 0-1,-2 0 0,0 0 1,1 17-1,-3-25-5,-1 1 0,0-1 1,0 1-1,-1-1 0,0 1 0,0-1 0,-1 1 0,1-1 1,-1 0-1,-1 0 0,1 0 0,-1 0 0,0 0 1,-7 10-1,-1 12-1006,11-30 735</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26.125"/>
    </inkml:context>
    <inkml:brush xml:id="br0">
      <inkml:brushProperty name="width" value="0.1" units="cm"/>
      <inkml:brushProperty name="height" value="0.1" units="cm"/>
      <inkml:brushProperty name="color" value="#F6630D"/>
    </inkml:brush>
  </inkml:definitions>
  <inkml:trace contextRef="#ctx0" brushRef="#br0">1 101 7498,'7'-8'691,"0"0"0,1 0 0,0 1 1,0-1-1,15-8 0,-11 9-617,1 0-1,0 0 1,0 2-1,0 0 1,1 0-1,22-4 1,-35 9-63,-1 0 0,1 1 0,0-1 0,-1 1 0,1-1 0,-1 1 1,1-1-1,-1 1 0,1-1 0,-1 1 0,1-1 0,-1 1 0,0-1 0,1 1 0,-1 0 0,0-1 0,1 1 0,-1 0 0,0-1 1,0 1-1,0 0 0,1-1 0,-1 1 0,0 0 0,0-1 0,0 1 0,0 0 0,0 0 0,-1-1 0,1 1 0,0 0 1,0-1-1,0 1 0,-1 1 0,-4 31 367,5-32-361,-56 445 1307,50-416-1586,6-30 241,0 0 0,0 1-1,0-1 1,-1 1 0,1-1 0,0 0-1,0 1 1,0-1 0,0 1 0,-1-1-1,1 0 1,0 1 0,0-1 0,-1 0-1,1 1 1,0-1 0,-1 0-1,1 0 1,0 1 0,-1-1 0,1 0-1,0 0 1,-1 0 0,1 1 0,-1-1-1,1 0 1,0 0 0,-1 0 0,1 0-1,-1 0 1,1 0 0,0 0 0,-1 0-1,1 0 1,-1 0 0,1 0 0,-1 0-1,1 0 1,0 0 0,-1 0 0,1 0-1,-1 0 1,1-1 0,0 1 0,-1 0-1,1 0 1,0-1 0,-1 1 0,1 0-1,0 0 1,-1-1 0,1 1 0,0 0-1,-1-1 1,-11-12-364</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26.483"/>
    </inkml:context>
    <inkml:brush xml:id="br0">
      <inkml:brushProperty name="width" value="0.1" units="cm"/>
      <inkml:brushProperty name="height" value="0.1" units="cm"/>
      <inkml:brushProperty name="color" value="#F6630D"/>
    </inkml:brush>
  </inkml:definitions>
  <inkml:trace contextRef="#ctx0" brushRef="#br0">79 143 9338,'-50'-118'3265,"53"109"-2865,14 6-104,-5-5 40,6 7 0,-4-2-80,4 6-96,-6 3-208,1 6-168,-6 2-248,-7-7-208,0 7-1657,-3-2 1609</inkml:trace>
  <inkml:trace contextRef="#ctx0" brushRef="#br0" timeOffset="1">76 122 7842,'-75'117'2944,"81"-101"-2176,-3-5-383,9-11-81,-5-8-72,4 2-56,6 0-64,-1 11-104,-2 2-24,-3-5-176,-7 1-72,-2-2-296,-2-7-209,-2 5 489</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26.830"/>
    </inkml:context>
    <inkml:brush xml:id="br0">
      <inkml:brushProperty name="width" value="0.1" units="cm"/>
      <inkml:brushProperty name="height" value="0.1" units="cm"/>
      <inkml:brushProperty name="color" value="#F6630D"/>
    </inkml:brush>
  </inkml:definitions>
  <inkml:trace contextRef="#ctx0" brushRef="#br0">20 97 9722,'0'0'135,"-1"0"0,0 1 0,0-1 1,1 0-1,-1 0 0,0 0 0,0 0 0,1 0 0,-1 0 0,0-1 1,0 1-1,1 0 0,-1 0 0,0 0 0,1-1 0,-1 1 0,0 0 1,1-1-1,-1 1 0,0 0 0,1-1 0,-1 1 0,1-1 0,-1 1 0,1-1 1,-1 0-1,1 1 0,-1-2 0,22-7 1026,52-4-580,-73 13-567,349-42 1478,-288 39-1431,1 2 1,-1 3-1,111 19 0,-153-17-78,0 0-1,0-1 0,0-1 1,1-1-1,-1-1 0,0 0 0,1-1 1,-1-2-1,0 0 0,24-7 1,-11 2-124,4-4 493,-35 12-389,-1 0 0,1-1 0,-1 1 0,1 0 0,-1-1 0,0 1 0,1 0-1,-1-1 1,0 1 0,1-1 0,-1 1 0,0 0 0,0-1 0,1 1 0,-1-1 0,0 1 0,0-1 0,0 1-1,0-1 1,1 1 0,-1-1 0,0 1 0,0-1 0,0 1 0,0-1 0,0 1 0,0-1 0,0 1 0,0-1-1,-1 1 1,1-1 0,0 1 0,0 0 0,0-1 0,0 1 0,-1-1 0,1 1 0,0-1 0,-1 1 0,1-1-1,0 1 1,0 0 0,-1-1 0,1 1 0,-1 0 0,1-1 0,0 1 0,-1 0 0,0-1 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38.857"/>
    </inkml:context>
    <inkml:brush xml:id="br0">
      <inkml:brushProperty name="width" value="0.1" units="cm"/>
      <inkml:brushProperty name="height" value="0.1" units="cm"/>
      <inkml:brushProperty name="color" value="#F6630D"/>
    </inkml:brush>
  </inkml:definitions>
  <inkml:trace contextRef="#ctx0" brushRef="#br0">173 17 7698,'17'-4'1077,"18"-9"2272,-33 14-3317,0-1 1,0 1-1,-1-1 0,1 1 0,0 0 1,0 0-1,0 0 0,-1 0 1,1 0-1,-1 0 0,1 0 1,-1 1-1,1-1 0,-1 1 1,0-1-1,1 1 0,-1-1 1,0 1-1,0 0 0,0-1 1,0 1-1,-1 0 0,1 0 0,0 0 1,-1 0-1,1 0 0,-1 0 1,0 0-1,1 2 0,4 50 34,-6-48-47,0 0 1,0 0-1,0 0 1,-1 0-1,0 0 1,0 0-1,-1 0 1,1-1-1,-1 1 1,-7 9-1,-5 11 43,-7 26 67,-20 72 0,33-89-106,-2 0 0,-2-1 0,-1 0 0,-1-1 0,-40 60 0,43-74-37,10-15-79,-1 0 0,0 0 1,0 0-1,0 0 0,0 0 0,0 0 1,-7 4-1,20-14-163</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39.217"/>
    </inkml:context>
    <inkml:brush xml:id="br0">
      <inkml:brushProperty name="width" value="0.1" units="cm"/>
      <inkml:brushProperty name="height" value="0.1" units="cm"/>
      <inkml:brushProperty name="color" value="#F6630D"/>
    </inkml:brush>
  </inkml:definitions>
  <inkml:trace contextRef="#ctx0" brushRef="#br0">0 73 8826,'5'-16'3049,"7"11"-2665,5-1-144,4-5 24,0 7 16,-1-13-56,3 5-64,2 12-88,3-2-48,1 7-216,-11-3-224,-9-7 248</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39.548"/>
    </inkml:context>
    <inkml:brush xml:id="br0">
      <inkml:brushProperty name="width" value="0.1" units="cm"/>
      <inkml:brushProperty name="height" value="0.1" units="cm"/>
      <inkml:brushProperty name="color" value="#F6630D"/>
    </inkml:brush>
  </inkml:definitions>
  <inkml:trace contextRef="#ctx0" brushRef="#br0">11 291 7354,'-11'-10'3112,"15"-5"-1327,5-2-1257,13-1-88,6 1 8,0-10-64,4-1-72,-4-3-168,5 3-56,0 9-192,-4-3-184,4 3-376,-10 0-296,-12-2 584</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39.895"/>
    </inkml:context>
    <inkml:brush xml:id="br0">
      <inkml:brushProperty name="width" value="0.1" units="cm"/>
      <inkml:brushProperty name="height" value="0.1" units="cm"/>
      <inkml:brushProperty name="color" value="#F6630D"/>
    </inkml:brush>
  </inkml:definitions>
  <inkml:trace contextRef="#ctx0" brushRef="#br0">11 0 6473,'-1'1'244,"0"0"-1,0 0 0,1-1 0,-1 1 0,0 0 0,1 0 0,-1 0 1,1 0-1,-1 0 0,1 0 0,0 0 0,-1 0 0,1 0 0,0 0 1,0 0-1,-1 0 0,1 0 0,0 0 0,0 0 0,0 2 0,-1 29-539,0-28 695,8 388 1488,3-110-1612,-13-120-185,1-26-66,14 138 0,-7-250 10,2-20-287,-6-7 192,0 1 1,0-1-1,0 1 0,0-1 1,0 0-1,0 1 1,-1-1-1,0 0 1,1 0-1,-1 1 1,0-7-1,0-43-268</inkml:trace>
  <inkml:trace contextRef="#ctx0" brushRef="#br0" timeOffset="1">303 240 9394,'67'-56'3409,"-50"54"-2617,5 2-632,-7-3-112,16 3-24,-10 0-8,3-1-40,0-2-224,11 3-144,-15-2-232,3 1 344</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40.271"/>
    </inkml:context>
    <inkml:brush xml:id="br0">
      <inkml:brushProperty name="width" value="0.1" units="cm"/>
      <inkml:brushProperty name="height" value="0.1" units="cm"/>
      <inkml:brushProperty name="color" value="#F6630D"/>
    </inkml:brush>
  </inkml:definitions>
  <inkml:trace contextRef="#ctx0" brushRef="#br0">357 71 7962,'-49'-65'2824,"48"61"-2280,1 2-320,3 5 769,3 26-721,9 47-160,-7-32-40,-4-5-56,-2-3 8,-4 8-152,-2-3-168,-6 5-1393,6 16 1169</inkml:trace>
  <inkml:trace contextRef="#ctx0" brushRef="#br0" timeOffset="1">14 564 9650,'-14'5'3321,"30"-1"-2905,15-1-8,9-7 160,10-12 48,-6-23-120,7 15-144,-1-2-224,-10-3-96,-1 22-408,-5-6-280,-9 10-464,-3 16 600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07.907"/>
    </inkml:context>
    <inkml:brush xml:id="br0">
      <inkml:brushProperty name="width" value="0.025" units="cm"/>
      <inkml:brushProperty name="height" value="0.025" units="cm"/>
      <inkml:brushProperty name="color" value="#5B2D90"/>
    </inkml:brush>
  </inkml:definitions>
  <inkml:trace contextRef="#ctx0" brushRef="#br0">10 86 7554,'-6'2'3040,"3"-2"-2072,2-1-263,4 0-273,-3 0-120,0 1-120,6-3-24,19-10-112,-14 6-8,0-4-120,-1 3-104,-1-6-312,0 0-184,-2 0 416</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40.616"/>
    </inkml:context>
    <inkml:brush xml:id="br0">
      <inkml:brushProperty name="width" value="0.1" units="cm"/>
      <inkml:brushProperty name="height" value="0.1" units="cm"/>
      <inkml:brushProperty name="color" value="#F6630D"/>
    </inkml:brush>
  </inkml:definitions>
  <inkml:trace contextRef="#ctx0" brushRef="#br0">1 217 9194,'19'-1'3169,"13"-16"-2761,14-1-32,-4-9 120,5-8-8,6-3-104,3 3-168,-9 6-280,2 14-128,-14 14-304,-5 1-160,-9 4 344,-6 4 96</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40.949"/>
    </inkml:context>
    <inkml:brush xml:id="br0">
      <inkml:brushProperty name="width" value="0.1" units="cm"/>
      <inkml:brushProperty name="height" value="0.1" units="cm"/>
      <inkml:brushProperty name="color" value="#F6630D"/>
    </inkml:brush>
  </inkml:definitions>
  <inkml:trace contextRef="#ctx0" brushRef="#br0">267 57 8242,'-12'-19'679,"-16"-18"1119,28 37-1783,-1 0 0,1 0-1,0 0 1,0 0 0,-1 0 0,1 0 0,0 0 0,0 0-1,0 0 1,-1 0 0,1 0 0,0 0 0,0 0 0,-1 0-1,1 0 1,0 0 0,0 0 0,-1 0 0,1 0 0,0 0 0,0 0-1,0 0 1,-1 0 0,1 1 0,0-1 0,0 0 0,0 0-1,-1 0 1,1 0 0,0 1 0,0-1 0,0 0 0,0 0-1,0 0 1,-1 0 0,1 1 0,0-1 0,0 0 0,0 0 0,0 1-1,0-1 1,0 0 0,0 0 0,0 0 0,0 1 0,0-1-1,0 1 1,-2 31 454,40 251 2119,-23-205-2305,-4 1 1,2 123-1,-13-195-281,0 0 1,-1 0-1,0-1 1,0 1-1,0 0 1,-1-1-1,1 1 1,-6 9-1,7-15-5,-1 1 0,0-1-1,0 0 1,1-1 0,-1 1-1,0 0 1,0 0-1,0 0 1,0 0 0,0-1-1,0 1 1,0 0-1,0-1 1,0 1 0,0-1-1,0 1 1,-1-1 0,1 0-1,0 1 1,-2-1-1,0 0-11,0 0-1,1-1 1,-1 1-1,0-1 1,1 1-1,-1-1 1,0 0-1,1 0 0,-1 0 1,1-1-1,-1 1 1,-3-3-1,-7-6-23,0-1-1,0 0 1,2-1-1,-1 0 1,1-1 0,1 0-1,-16-27 1,-50-106 223,75 144-177,-5-12-79,1 5 266,1 0 0,0-1 0,0 1 0,1-1 0,0 0 1,-2-13-1,5 20-145,0 1-1,0 0 1,1-1 0,-1 1 0,0-1 0,1 1 0,0 0 0,-1-1 0,1 1 0,0 0 0,0-1 0,0 1 0,1 0 0,-1 0 0,0 0 0,1 0 0,-1 0 0,1 1 0,0-1 0,0 0 0,0 1 0,0-1 0,0 1 0,0-1 0,0 1 0,0 0 0,0 0 0,0 0 0,1 0 0,4 0 0,11-5 90,0 1 1,1 1-1,-1 1 0,1 0 1,0 2-1,0 0 0,35 3 1,-19 1 533</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41.565"/>
    </inkml:context>
    <inkml:brush xml:id="br0">
      <inkml:brushProperty name="width" value="0.1" units="cm"/>
      <inkml:brushProperty name="height" value="0.1" units="cm"/>
      <inkml:brushProperty name="color" value="#F6630D"/>
    </inkml:brush>
  </inkml:definitions>
  <inkml:trace contextRef="#ctx0" brushRef="#br0">4 139 9090,'-3'3'3241,"12"-15"-2617,9 1-432,17-1 88,0-8 32,9 7-24,4-7-40,10 2-168,5 3-112,-7 3-376,-4 6-200,-20 4 328</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42.062"/>
    </inkml:context>
    <inkml:brush xml:id="br0">
      <inkml:brushProperty name="width" value="0.1" units="cm"/>
      <inkml:brushProperty name="height" value="0.1" units="cm"/>
      <inkml:brushProperty name="color" value="#F6630D"/>
    </inkml:brush>
  </inkml:definitions>
  <inkml:trace contextRef="#ctx0" brushRef="#br0">380 0 7130,'-106'61'2220,"102"-58"-2152,0 0-1,0 0 1,0 0 0,0 0-1,1 1 1,-1-1-1,1 1 1,0 0 0,0 0-1,0 0 1,1 0 0,-1 1-1,1-1 1,0 1-1,0-1 1,0 1 0,-1 7-1,-8 20 323,-48 111 740,45-102-960,-2-1 1,-2 0-1,-39 62 0,13-53 290,66-74-373,-2-1 0,0 0 0,18-36 0,-20 32-63,2 0 1,0 1-1,32-33 1,-33 44-6,0 1 1,1 1-1,1 1 1,31-18 0,-41 27-18,0 0 0,0 1 0,1 0 0,-1 1 0,1 1 0,0-1 0,0 2 0,0 0 0,0 0 0,0 1 0,17 1 0,-26 1-1,0 0-1,0 0 1,0 0-1,0 0 1,0 1-1,0-1 1,0 1-1,0 0 1,-1 0-1,1 0 1,-1 0-1,1 1 1,-1-1-1,0 1 1,0-1 0,0 1-1,0 0 1,0-1-1,-1 1 1,1 0-1,-1 0 1,0 1-1,0-1 1,0 0-1,0 0 1,-1 0-1,1 1 1,-1 4-1,2 5 10,0 1 0,-1-1-1,-1 1 1,-1-1 0,-2 18 0,0-16 21,-1 0 0,0-1 1,-2 0-1,1 0 0,-2 0 1,0 0-1,-14 19 0,-70 82 242,64-83-202,26-31-67,-116 146 300,98-119-229,1 0 0,2 1 0,-20 49 1,24-48-36,7-14-77,-1 0 1,-15 28-1,21-53-1559,-3-21 3353,0 3-160,-7-71 54</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42.406"/>
    </inkml:context>
    <inkml:brush xml:id="br0">
      <inkml:brushProperty name="width" value="0.1" units="cm"/>
      <inkml:brushProperty name="height" value="0.1" units="cm"/>
      <inkml:brushProperty name="color" value="#F6630D"/>
    </inkml:brush>
  </inkml:definitions>
  <inkml:trace contextRef="#ctx0" brushRef="#br0">0 24 7362,'6'-13'2984,"5"2"-1872,5 11-511,4 3-65,9 6-72,12 16-40,7 3-112,7 6-64,9 10-112,-11-6-48,-18-5-56,5 6-32,-17-11-360,-8-9-280,13-28 376</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42.747"/>
    </inkml:context>
    <inkml:brush xml:id="br0">
      <inkml:brushProperty name="width" value="0.1" units="cm"/>
      <inkml:brushProperty name="height" value="0.1" units="cm"/>
      <inkml:brushProperty name="color" value="#F6630D"/>
    </inkml:brush>
  </inkml:definitions>
  <inkml:trace contextRef="#ctx0" brushRef="#br0">137 23 10130,'31'-22'3465,"-40"55"-3177,-2 6-208,-1 15 16,-9-1 24,-1 31-32,-2 0 16,0 13-120,4 1-144,7-35-344,2-10-280,16-43 440</inkml:trace>
  <inkml:trace contextRef="#ctx0" brushRef="#br0" timeOffset="1">150 251 8834,'15'-11'3161,"4"-7"-2561,10 9-496,5 3 24,-6-6-24,3 1 0,2 8-112,-15-4-136,6 17-456,-4-4 400</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43.080"/>
    </inkml:context>
    <inkml:brush xml:id="br0">
      <inkml:brushProperty name="width" value="0.1" units="cm"/>
      <inkml:brushProperty name="height" value="0.1" units="cm"/>
      <inkml:brushProperty name="color" value="#F6630D"/>
    </inkml:brush>
  </inkml:definitions>
  <inkml:trace contextRef="#ctx0" brushRef="#br0">7 178 10330,'-6'11'3505,"12"-14"-3177,11 3 48,13-9 192,14-6 56,21-13-144,15-5-151,11-8-241,-4 8-176,-8 16-513,-23 8-271,-15 23-392,-16-7-240,-17-2 1016</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43.431"/>
    </inkml:context>
    <inkml:brush xml:id="br0">
      <inkml:brushProperty name="width" value="0.1" units="cm"/>
      <inkml:brushProperty name="height" value="0.1" units="cm"/>
      <inkml:brushProperty name="color" value="#F6630D"/>
    </inkml:brush>
  </inkml:definitions>
  <inkml:trace contextRef="#ctx0" brushRef="#br0">244 0 6745,'-1'2'331,"0"-1"-1,0 1 0,0-1 0,0 1 0,0-1 0,1 1 0,-1 0 0,1-1 0,-1 1 0,1 0 0,0 0 0,-1-1 0,1 3 0,2 47 250,0-36-259,31 398 1567,-11-176-1557,38 278 54,-57-498-382,-1-4-2,0 0 0,0-1 0,-2 1 0,1 0 0,-3 21 1,2-34-3,0 0 1,0 0 0,0 0 0,0-1 0,0 1-1,0 0 1,-1 0 0,1 0 0,0 0 0,0 0-1,0-1 1,0 1 0,0 0 0,0 0 0,0 0 0,-1 0-1,1 0 1,0 0 0,0 0 0,0-1 0,0 1-1,0 0 1,-1 0 0,1 0 0,0 0 0,0 0 0,0 0-1,0 0 1,-1 0 0,1 0 0,0 0 0,0 0-1,0 0 1,-1 0 0,1 0 0,0 0 0,0 0-1,0 0 1,0 0 0,-1 0 0,1 0 0,0 0 0,0 0-1,0 1 1,0-1 0,0 0 0,-1 0 0,1 0-1,0 0 1,0 0 0,0 0 0,0 0 0,0 1-1,0-1 1,0 0 0,-1 0 0,1 0 0,0 0 0,0 1-1,0-1 1,0 0 0,0 0 0,-9-19-102,-2-31-606,1-1 0,-6-99 0,11 45 92</inkml:trace>
  <inkml:trace contextRef="#ctx0" brushRef="#br0" timeOffset="1">300 650 6217,'-4'-2'3663,"0"10"-2137,-3 23-1295,5-17 391,-35 94 946,17-55-1063,-2 1 151,-45 81-1,1-4-303,56-107-328,8-16-30,0-1 0,-1 1-1,-1-1 1,1 0-1,-1 0 1,0 0 0,-1-1-1,0 1 1,-6 6-1,11-13-2,0 0-1,-1 0 1,1 1-1,0-1 1,0 0-1,-1 0 0,1 0 1,0 0-1,-1 0 1,1 0-1,0 0 1,0 0-1,-1 0 1,1 0-1,0 0 0,-1 0 1,1 0-1,0 0 1,0 0-1,-1 0 1,1 0-1,0 0 1,-1 0-1,1 0 0,0 0 1,0 0-1,-1-1 1,1 1-1,0 0 1,0 0-1,0 0 0,-1 0 1,1-1-1,0 1 1,0 0-1,0 0 1,-1-1-1,1 1 1,0 0-1,0 0 0,0-1 1,0 1-1,0 0 1,0 0-1,-1-1 1,1 1-1,0 0 0,0 0 1,0-1-1,0 1 1,0-1-1,-4-18-431,4 18 403,-3-40-761,4-15 318</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43.765"/>
    </inkml:context>
    <inkml:brush xml:id="br0">
      <inkml:brushProperty name="width" value="0.1" units="cm"/>
      <inkml:brushProperty name="height" value="0.1" units="cm"/>
      <inkml:brushProperty name="color" value="#F6630D"/>
    </inkml:brush>
  </inkml:definitions>
  <inkml:trace contextRef="#ctx0" brushRef="#br0">1 29 8882,'165'-29'3337,"-121"49"-2305,15 4-432,11 4 136,3 12 192,-10 4-64,-8 9-303,-19-6-153,-10-1-280,1 5-128,-10-16-352,-3-6-256,-10-23-545,-5-19 3090,-9-30-1633</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44.334"/>
    </inkml:context>
    <inkml:brush xml:id="br0">
      <inkml:brushProperty name="width" value="0.1" units="cm"/>
      <inkml:brushProperty name="height" value="0.1" units="cm"/>
      <inkml:brushProperty name="color" value="#F6630D"/>
    </inkml:brush>
  </inkml:definitions>
  <inkml:trace contextRef="#ctx0" brushRef="#br0">307 1 8138,'-3'0'112,"0"-1"1,1 1-1,-1 1 0,0-1 1,1 0-1,-1 1 0,0-1 1,1 1-1,-1 0 1,1 0-1,-1 0 0,1 0 1,0 0-1,-1 0 1,1 1-1,0-1 0,0 1 1,0 0-1,0-1 1,0 1-1,0 0 0,1 0 1,-1 0-1,0 1 1,1-1-1,0 0 0,-1 0 1,1 1-1,0-1 1,-1 6-1,-6 7-154,-99 171 1211,92-164-1098,-1-2-1,-1 0 0,-1-1 0,0-1 1,-24 17-1,54-31-61,0-2 0,-1 1-1,1-2 1,13 1 0,-19-1-5,4 0-3,-8 0-1,0-1 0,-1 1 0,1-1 0,0 1 1,-1-1-1,1 0 0,0 1 0,0-1 0,-1 0 1,1 0-1,0 0 0,0-1 0,0 1 0,-1 0 1,1-1-1,0 1 0,-1-1 0,1 1 0,0-1 1,-1 0-1,1 0 0,-1 0 0,1 0 0,-1 0 1,1 0-1,-1 0 0,0 0 0,2-3 0,-3 4 1,0 0-1,1 0 0,-1 0 0,0 0 0,0-1 0,0 1 0,0 0 0,0 0 0,0 0 0,0 0 0,1 0 0,-1 0 0,0 0 0,0 0 0,0 0 1,0 0-1,0 0 0,1 0 0,-1 0 0,0 0 0,0 0 0,0 0 0,0 0 0,0 0 0,1 0 0,-1 0 0,0 0 0,0 0 0,0 0 0,0 0 0,0 0 1,1 0-1,-1 0 0,0 0 0,0 0 0,0 0 0,0 0 0,0 0 0,0 0 0,1 1 0,-1-1 0,0 0 0,0 0 0,0 0 0,0 0 0,0 0 0,0 0 1,0 1-1,0-1 0,0 0 0,0 0 0,0 0 0,1 0 0,-1 0 0,0 1 0,0-1 0,0 0 0,0 0 0,0 0 0,0 0 0,-1 1 0,10 18 18,1 24 21,-8 19 316,-6 69 0,-1-6 213,12-42-498,-11-79-651,-3-13 196,-3-13-112,0-16 49</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08.313"/>
    </inkml:context>
    <inkml:brush xml:id="br0">
      <inkml:brushProperty name="width" value="0.025" units="cm"/>
      <inkml:brushProperty name="height" value="0.025" units="cm"/>
      <inkml:brushProperty name="color" value="#5B2D90"/>
    </inkml:brush>
  </inkml:definitions>
  <inkml:trace contextRef="#ctx0" brushRef="#br0">38 18 7234,'1'-2'140,"-1"1"1,1 0 0,-1 0 0,1 0 0,-1 0 0,1 0 0,0 0-1,-1 0 1,1 0 0,0 0 0,0 0 0,0 0 0,0 0 0,0 1 0,0-1-1,1-1 1,-1 3-77,-1-1 0,1 0 0,-1 0 0,1 0 0,-1 0 0,0 0 0,1 1 0,-1-1 0,1 0 0,-1 0 0,0 1 0,1-1-1,-1 0 1,0 1 0,1-1 0,-1 0 0,0 1 0,0-1 0,1 0 0,-1 1 0,0-1 0,0 1 0,1-1 0,-1 0 0,0 1 0,0-1 0,0 1 0,0-1-1,0 1 1,7 51 1007,-7-41-1047,-2-1-1,0 0 0,0 0 0,-1 0 0,0-1 1,0 1-1,-1-1 0,-1 1 0,1-1 0,-1 0 1,-1-1-1,0 1 0,0-1 0,-10 10 0,31-41 45,-10 15-45,0 0 0,1 0 1,-1 0-1,2 1 0,-1 0 1,1 0-1,0 1 0,9-8 1,-20 52 235,-7 15 29,3 2 0,2-1 1,1 80-1,9-170-2324,-3 11 1676</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44.684"/>
    </inkml:context>
    <inkml:brush xml:id="br0">
      <inkml:brushProperty name="width" value="0.1" units="cm"/>
      <inkml:brushProperty name="height" value="0.1" units="cm"/>
      <inkml:brushProperty name="color" value="#F6630D"/>
    </inkml:brush>
  </inkml:definitions>
  <inkml:trace contextRef="#ctx0" brushRef="#br0">1 225 7514,'0'-5'336,"0"0"1,1 1-1,-1-1 1,1 1 0,1 0-1,-1-1 1,0 1-1,1 0 1,0 0 0,0 0-1,0 0 1,1 0-1,-1 0 1,1 1 0,0-1-1,0 1 1,5-5-1,6-3-412,0 0 0,1 1 0,19-10 0,6-4 539,16-7-407,-41 24-49,-1 0 0,-1-1 1,13-9-1,-21 17 31,-5 10 58,-3 19 163,1-18-156,-4 87 319,5-1-1,13 126 0,-10-187-359,44 290 205,-7-69-366,-37-216-156,-8-23-341,6-18 571,-1 1 0,0-1-1,1 0 1,-1 0 0,0 0 0,1 0-1,-1 0 1,0 0 0,1 0-1,-1 0 1,0 0 0,1-1 0,-1 1-1,0 0 1,1 0 0,-1-1-1,1 1 1,-1 0 0,0-1 0,1 1-1,-1 0 1,1-1 0,-2 0-1,-25-25-367</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45.030"/>
    </inkml:context>
    <inkml:brush xml:id="br0">
      <inkml:brushProperty name="width" value="0.1" units="cm"/>
      <inkml:brushProperty name="height" value="0.1" units="cm"/>
      <inkml:brushProperty name="color" value="#F6630D"/>
    </inkml:brush>
  </inkml:definitions>
  <inkml:trace contextRef="#ctx0" brushRef="#br0">4 37 8378,'-3'-12'3272,"3"3"-2103,9 3-889,3 1-16,8 2-48,4 2-8,6 1-64,6 4-64,1 7-256,-2 3-192,-9 1 960,-7 3-568</inkml:trace>
  <inkml:trace contextRef="#ctx0" brushRef="#br0" timeOffset="1">84 366 10234,'-18'17'3569,"12"10"-3217,6-7-184,3-14-40,9-2-56,5-13 24,7-4-40,6-12-424,-3-9-184,1-10 296</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45.366"/>
    </inkml:context>
    <inkml:brush xml:id="br0">
      <inkml:brushProperty name="width" value="0.1" units="cm"/>
      <inkml:brushProperty name="height" value="0.1" units="cm"/>
      <inkml:brushProperty name="color" value="#F6630D"/>
    </inkml:brush>
  </inkml:definitions>
  <inkml:trace contextRef="#ctx0" brushRef="#br0">170 0 8562,'5'3'3497,"-18"5"-1769,12 22-1488,-2 5 24,-12 10 32,-7 1 16,13 19-104,-18 2-88,3 13-152,13 2-128,-12-20-328,8-13-160,6-31-320,9-7-184,-3-28 759</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45.728"/>
    </inkml:context>
    <inkml:brush xml:id="br0">
      <inkml:brushProperty name="width" value="0.1" units="cm"/>
      <inkml:brushProperty name="height" value="0.1" units="cm"/>
      <inkml:brushProperty name="color" value="#F6630D"/>
    </inkml:brush>
  </inkml:definitions>
  <inkml:trace contextRef="#ctx0" brushRef="#br0">0 167 6665,'0'-7'452,"1"1"-1,0-1 0,0 1 0,1-1 0,-1 1 0,1 0 0,1-1 1,4-8-1,-4 10-366,-1 0 1,2 1-1,-1-1 1,0 1-1,1 0 1,0 0-1,0 0 1,0 1 0,0-1-1,1 1 1,0 0-1,-1 0 1,1 1-1,0 0 1,0-1-1,10-2 1,8-1 9,57-12 53,-50 10-139,-2 3 8,-27 6-14,0-1 0,0 1 1,0-1-1,0 1 0,0-1 1,0 1-1,0-1 0,0 1 0,0 0 1,0 0-1,0 0 0,-1-1 0,1 1 1,0 0-1,0 0 0,-1 0 0,1 0 1,-1 0-1,1 0 0,-1 0 1,1 0-1,-1 0 0,0 0 0,1 3 1,24 101 578,19 175 0,-28-151-369,-8-77-118,35 348 905,-42-388-947,-3 28 151,2-40-202,0 1 0,-1 0 0,1-1 0,0 1 0,-1 0 0,1-1 0,-1 1 0,1 0-1,-1-1 1,1 1 0,-1-1 0,1 1 0,-1-1 0,1 1 0,-1-1 0,0 0 0,1 1 0,-1-1 0,0 0 0,0 1 0,1-1 0,-1 0 0,0 0 0,1 0 0,-1 1 0,0-1 0,0 0 0,0 0 0,1 0 0,-1 0 0,0-1 0,0 1 0,1 0 0,-1 0 0,0 0 0,1 0 0,-1-1 0,0 1 0,0 0 0,1-1 0,-1 1 0,0-1 0,1 1 0,-1-1 0,-7-3-52,1-1 0,1 0 0,-1 0 0,1 0 1,0-1-1,0 0 0,0 0 0,1 0 1,-7-11-1,-43-74-487,38 59 382,16 31 151,-82-154-407,71 130 638,2 0 1,0-1 0,2-1-1,-7-40 1,14 65-179,1 0 0,0 0 1,0 0-1,0 0 0,0 0 1,1 0-1,-1 1 0,0-1 1,1 0-1,-1 0 0,1 0 1,0 1-1,-1-1 0,1 0 1,0 1-1,0-1 0,0 0 1,0 1-1,1-1 0,-1 1 1,3-3-1,0 1 26,0 0-1,0 1 1,0-1 0,1 1-1,-1-1 1,1 1 0,0 0 0,5-1-1,4 0-218,-1 0-1,1 1 0,-1 0 1,1 1-1,18 1 0,-12 3-773,5 5 316</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46.418"/>
    </inkml:context>
    <inkml:brush xml:id="br0">
      <inkml:brushProperty name="width" value="0.1" units="cm"/>
      <inkml:brushProperty name="height" value="0.1" units="cm"/>
      <inkml:brushProperty name="color" value="#F6630D"/>
    </inkml:brush>
  </inkml:definitions>
  <inkml:trace contextRef="#ctx0" brushRef="#br0">33 87 8706,'-33'5'4079,"60"-4"-3740,-22-2-299,1 1-1,-1-2 1,1 1-1,-1-1 1,0 1-1,0-2 1,0 1-1,0 0 1,0-1-1,0 0 1,0 0-1,7-8 1,37-18 98,-29 22-127,0 1-1,0 1 1,0 1-1,1 1 1,-1 0 0,1 2-1,0 0 1,-1 2-1,1 0 1,39 8-1,-55-8-18,1 1 0,0 1-1,-1-1 1,0 1 0,1 0 0,-1 0-1,0 1 1,-1 0 0,1-1 0,-1 2-1,1-1 1,-1 0 0,0 1-1,-1 0 1,1 0 0,-1 0 0,0 0-1,0 0 1,-1 1 0,0-1 0,0 1-1,0 0 1,0 0 0,0 8-1,3 13-12,-2 1 0,-1 0 0,-4 55-1,1-61 21,-5 78 27,-1 74 371,6-151-284,-1 0 1,-1 1-1,-1-1 0,-13 43 1,-1 5 146,18-71-259,1 1 0,-1-1 0,0 1 1,0-1-1,0 0 0,0 1 0,0-1 1,0 1-1,0-1 0,0 0 1,-1 1-1,1-1 0,0 1 0,0-1 1,0 0-1,0 1 0,0-1 0,-1 1 1,1-1-1,0 0 0,0 1 1,-1-1-1,1 0 0,0 0 0,-1 1 1,1-1-1,0 0 0,-1 1 1,1-1-1,0 0 0,-1 0 0,1 0 1,0 0-1,-1 1 0,1-1 0,-1 0 1,1 0-1,0 0 0,-1 0 1,1 0-1,-1 0 0,1 0 0,0 0 1,-1 0-1,1 0 0,-1 0 1,1 0-1,0 0 0,-1 0 0,1-1 1,-1 1-1,1 0 0,0 0 0,-1 0 1,1-1-1,0 1 0,-1 0 1,1 0-1,0-1 0,-1 1 0,1 0 1,0 0-1,0-1 0,-1 1 1,1-1-1,-17-24 12,-23-81-213,-13-30-1144,31 91 585,4 1 359</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46.765"/>
    </inkml:context>
    <inkml:brush xml:id="br0">
      <inkml:brushProperty name="width" value="0.1" units="cm"/>
      <inkml:brushProperty name="height" value="0.1" units="cm"/>
      <inkml:brushProperty name="color" value="#F6630D"/>
    </inkml:brush>
  </inkml:definitions>
  <inkml:trace contextRef="#ctx0" brushRef="#br0">36 2 8098,'1'0'90,"0"0"0,-1-1 0,1 1 0,0 0 0,-1 0 0,1 0 0,0 0 0,-1 0 0,1 0 0,0 0 0,-1 0 0,1 0 0,0 0 0,0 0 0,-1 0 0,1 0 0,0 1 0,-1-1 0,1 0 0,-1 1 0,1-1 0,0 0 0,-1 1 0,1-1 0,-1 1 0,1-1 0,-1 1 0,1-1 0,-1 1 0,1-1 0,-1 1 0,0-1 1,1 1-1,-1-1 0,0 1 0,1 0 0,-1-1 0,0 1 0,0 0 0,0-1 0,1 1 0,-1 0 0,0-1 0,0 1 0,0 1 0,9 36 46,-5 25 444,-3 1 0,-9 85 1,5-93-475,-27 219 247,-2 53-405,32-325 5,0 8-143,0-11 174,1 0 0,-1 0-1,0 0 1,0 0-1,0 0 1,0 1-1,0-1 1,0 0 0,1 0-1,-1 0 1,0 0-1,0 0 1,0 0-1,0 0 1,1 0 0,-1 0-1,0 0 1,0 0-1,0 0 1,0 0-1,1 0 1,-1 0 0,0 0-1,0 0 1,0 0-1,0 0 1,0 0-1,1 0 1,-1 0-1,0 0 1,0-1 0,0 1-1,0 0 1,0 0-1,1 0 1,-1 0-1,0 0 1,0 0 0,0 0-1,0 0 1,0-1-1,0 1 1,0 0-1,0 0 1,1 0 0,-1 0-1,0-1 1,0 1-1,0 0 1,0 0-1,0 0 1,0 0 0,0 0-1,0-1 1,0 1-1,0 0 1,0 0-1,0 0 1,0 0 0,0-1-1,0 1 1,0 0-1,0 0 1,7-17-304</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47.198"/>
    </inkml:context>
    <inkml:brush xml:id="br0">
      <inkml:brushProperty name="width" value="0.1" units="cm"/>
      <inkml:brushProperty name="height" value="0.1" units="cm"/>
      <inkml:brushProperty name="color" value="#F6630D"/>
    </inkml:brush>
  </inkml:definitions>
  <inkml:trace contextRef="#ctx0" brushRef="#br0">54 0 6785,'-8'43'4815,"2"25"-3726,2-14-517,4-38-398,-1 27 46,2-42-217,-1-1 0,0 1 0,0-1 0,0 1 0,0-1 1,0 1-1,-1-1 0,1 1 0,0-1 0,0 1 0,0-1 0,0 1 0,0-1 0,-1 1 1,1-1-1,0 1 0,-1-1 0,1 1 0,0-1 0,-1 1 0,1-1 0,0 0 0,-1 1 1,1-1-1,-1 0 0,1 1 0,0-1 0,-1 0 0,1 0 0,-1 1 0,1-1 0,-1 0 1,1 0-1,-1 0 0,1 0 0,-1 0 0,0 1 0,1-1 0,-1 0 0,1 0 1,-1 0-1,1-1 0,-1 1 0,1 0 0,-1 0 0,1 0 0,-1 0 0,1 0 0,-1-1 1,1 1-1,-1 0 0,1 0 0,-1-1 0,1 1 0,-1 0 0,1-1 0,-2 0 26,1 0-1,0-1 1,0 1-1,0 0 0,0-1 1,0 1-1,0-1 1,1 1-1,-1-1 1,0 1-1,1-1 1,-1 1-1,1-1 0,-1 0 1,1-3-1,0 5-17,-1-1 0,1 0 1,0 1-1,0-1 0,0 0 0,0 1 0,0-1 0,0 0 0,0 0 0,0 1 0,0-1 0,0 0 0,0 1 0,0-1 0,0 0 0,1 1 0,-1-1 0,0 0 0,0 1 1,1-1-1,-1 0 0,1 1 0,-1-1 0,0 1 0,1-1 0,-1 1 0,1-1 0,-1 1 0,2-1 0,78-21 76,-69 21-99,0 2 1,0-1-1,-1 2 1,1-1 0,0 2-1,-1-1 1,1 1-1,18 9 1,14 2-168,-41-14 164,0 1 1,0-1-1,0 1 0,0 0 0,0-1 0,0 1 0,0 0 0,-1 0 0,1 0 0,0 1 0,-1-1 0,1 0 0,0 1 0,-1-1 0,1 1 0,-1-1 0,0 1 0,0 0 0,0-1 0,1 1 1,-1 0-1,1 3 0,-2-2 8,1 1 0,-1-1 0,0 0 0,0 0 0,0 0 0,0 0 0,-1 1 0,1-1 0,-1 0-1,0 0 1,0 0 0,0 0 0,-2 4 0,-6 9 60,0-1 0,-1 0 0,-1 0 0,-13 14 0,21-25-21,-13 13 203,-2-1 1,1-1-1,-35 23 1,-12 11 596,48-34-501,28-21-526,28-21-871,-14 8 331,10 8 246</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47.847"/>
    </inkml:context>
    <inkml:brush xml:id="br0">
      <inkml:brushProperty name="width" value="0.1" units="cm"/>
      <inkml:brushProperty name="height" value="0.1" units="cm"/>
      <inkml:brushProperty name="color" value="#F6630D"/>
    </inkml:brush>
  </inkml:definitions>
  <inkml:trace contextRef="#ctx0" brushRef="#br0">0 128 9658,'3'-7'252,"0"0"0,1 0 0,-1 1 0,1-1 0,1 1 0,-1 0-1,1 0 1,0 1 0,0-1 0,1 1 0,0 0 0,0 1 0,0-1 0,0 1 0,10-5 0,-5 4-310,1 0 1,-1 0 0,1 1 0,0 1-1,0 0 1,0 0 0,0 1 0,23 0-1,-33 2 25,-1 0 0,0-1 0,0 1-1,0 0 1,0 0 0,1 1 0,-1-1-1,0 0 1,0 0 0,0 0-1,1 1 1,-1-1 0,0 1 0,0-1-1,0 1 1,0-1 0,0 1-1,0 0 1,0-1 0,0 1 0,0 0-1,-1 0 1,1 0 0,0 0 0,0 0-1,-1 0 1,1 0 0,0 0-1,-1 0 1,1 1 0,-1 0-3,0-1-1,0 1 1,0-1 0,0 0 0,0 1-1,-1-1 1,1 1 0,-1-1 0,1 1-1,-1-1 1,0 0 0,1 1 0,-1-1-1,0 0 1,0 0 0,0 1 0,0-1-1,0 0 1,0 0 0,0 0 0,0 0-1,0 0 1,-1 0 0,-1 0 0,0 2 34,1-1-1,-1 1 1,0 0 0,1 0 0,-1 0 0,1 0 0,0 0 0,0 1-1,0-1 1,0 1 0,1-1 0,-1 1 0,1 0 0,0 0-1,0-1 1,-1 9 0,1-4 23,-12 72 731,4 0 0,1 105 0,3-40-146,5-105-1783,-2-41 787</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48.193"/>
    </inkml:context>
    <inkml:brush xml:id="br0">
      <inkml:brushProperty name="width" value="0.1" units="cm"/>
      <inkml:brushProperty name="height" value="0.1" units="cm"/>
      <inkml:brushProperty name="color" value="#F6630D"/>
    </inkml:brush>
  </inkml:definitions>
  <inkml:trace contextRef="#ctx0" brushRef="#br0">1 178 9714,'9'-2'3613,"10"-6"-2696,3-2-793,78-18 1119,147-22 0,-207 45-1209,0 2-1,1 1 1,-1 2-1,0 2 1,1 2-1,65 15 1,-64-3 3,-28-10-69,-32-20-293,-14-7-504,15 11-192,1-1 0,0-1 1,-16-15-1,20 5-154</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49.700"/>
    </inkml:context>
    <inkml:brush xml:id="br0">
      <inkml:brushProperty name="width" value="0.1" units="cm"/>
      <inkml:brushProperty name="height" value="0.1" units="cm"/>
      <inkml:brushProperty name="color" value="#F6630D"/>
    </inkml:brush>
  </inkml:definitions>
  <inkml:trace contextRef="#ctx0" brushRef="#br0">0 131 7538,'3'-98'2824,"-3"82"-2248,0 4-120,2 7 25,-1 7-129,1 2 248,-1 5-504,2 11-16,8 51-40,-11-42-16,0 6-144,-5 6-152,-1-9-1705,3-4 1393</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08.659"/>
    </inkml:context>
    <inkml:brush xml:id="br0">
      <inkml:brushProperty name="width" value="0.025" units="cm"/>
      <inkml:brushProperty name="height" value="0.025" units="cm"/>
      <inkml:brushProperty name="color" value="#5B2D90"/>
    </inkml:brush>
  </inkml:definitions>
  <inkml:trace contextRef="#ctx0" brushRef="#br0">0 0 7746,'3'2'3200,"-3"0"-1695,4 2-1089,-2 2-144,-1 0-136,0 0-104,1 1-32,0-2-224,1 0-176,-2 0 1688,1-1-1120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0.068"/>
    </inkml:context>
    <inkml:brush xml:id="br0">
      <inkml:brushProperty name="width" value="0.1" units="cm"/>
      <inkml:brushProperty name="height" value="0.1" units="cm"/>
      <inkml:brushProperty name="color" value="#F6630D"/>
    </inkml:brush>
  </inkml:definitions>
  <inkml:trace contextRef="#ctx0" brushRef="#br0">9 270 8786,'-9'0'3089,"9"-1"-2705,26-19-96,9 2 96,22-12 120,21 2 24,1-5-184,1 0-104,-9 4-144,-13-2-72,-8 10-40,-5 6-104,-19 5-280,-2 10-120,-15 3-360,-9 0-289,-9 4 769</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0.531"/>
    </inkml:context>
    <inkml:brush xml:id="br0">
      <inkml:brushProperty name="width" value="0.1" units="cm"/>
      <inkml:brushProperty name="height" value="0.1" units="cm"/>
      <inkml:brushProperty name="color" value="#F6630D"/>
    </inkml:brush>
  </inkml:definitions>
  <inkml:trace contextRef="#ctx0" brushRef="#br0">286 0 6249,'-74'46'2365,"72"-44"-2277,0-1 0,0 1 0,0 0 0,0 0 0,0 0 0,1 0 0,-1 0 0,1 0 0,-1 0 0,1 1 0,0-1 0,0 0 0,0 1 0,0-1 0,0 1 0,1-1 0,-1 1 0,1-1 0,-1 1 0,1 4 0,-1 5 115,-30 208 1701,24-152-1819,-2 0 1,-3-1 0,-3 0 0,-36 97-1,31-120-75,13-30-9,0 0 0,1 0 0,0 0 0,2 1 0,-6 23 0,22-60 18,5-27-15,2 0 0,3 2 0,1 0 0,33-47 0,32-67 11,-70 122-4,-10 20-1,1-1 0,1 1 0,0 1 0,25-33 0,-34 51-8,-1-1-1,0 1 1,0-1 0,1 1-1,-1 0 1,0-1 0,1 1-1,-1 0 1,1-1-1,-1 1 1,0 0 0,1-1-1,-1 1 1,1 0 0,-1 0-1,1 0 1,-1 0-1,1-1 1,-1 1 0,0 0-1,1 0 1,-1 0 0,1 0-1,-1 0 1,1 0-1,-1 0 1,1 0 0,-1 0-1,1 0 1,-1 1 0,1-1-1,-1 0 1,1 0 0,-1 0-1,1 0 1,-1 1-1,0-1 1,1 0 0,-1 1-1,1-1 1,-1 0 0,1 1-1,12 27 73,0 37 76,-10-8-18,-2-1 1,-15 111-1,6-92-83,7-61 44,-2 1 1,0 0-1,0-1 0,-2 1 0,-8 19 0,10-27-33,0 0 0,-1 0-1,0-1 1,0 1-1,-1-1 1,1 0-1,-1 0 1,-1 0 0,1-1-1,-1 0 1,0 0-1,-8 5 1,12-9-62,0 0 0,0-1 0,-1 1 0,1 0 0,0-1 0,-1 1 0,1-1 0,0 0-1,-1 0 1,1 0 0,-1 0 0,1 0 0,0-1 0,-1 1 0,1-1 0,0 1 0,-1-1 0,1 0 0,0 0 0,0 0 0,0 0 0,0 0 0,0-1 0,0 1 0,0-1 0,0 1 0,0-1 0,1 0-1,-1 1 1,-2-4 0,1 0-95,-1 1 0,0-1-1,1 0 1,0 0-1,0 0 1,1-1 0,-1 1-1,1-1 1,0 1-1,1-1 1,-1 0 0,0-7-1,3-31-307</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0.860"/>
    </inkml:context>
    <inkml:brush xml:id="br0">
      <inkml:brushProperty name="width" value="0.1" units="cm"/>
      <inkml:brushProperty name="height" value="0.1" units="cm"/>
      <inkml:brushProperty name="color" value="#F6630D"/>
    </inkml:brush>
  </inkml:definitions>
  <inkml:trace contextRef="#ctx0" brushRef="#br0">151 48 7474,'-151'89'3368,"157"-90"-807,14-5-2441,20-8-96,16-1 8,-9-6 24,4-5-24,2 6 16,3 5-128,-4 3-368,-8 6-256,-8 6 368</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1.267"/>
    </inkml:context>
    <inkml:brush xml:id="br0">
      <inkml:brushProperty name="width" value="0.1" units="cm"/>
      <inkml:brushProperty name="height" value="0.1" units="cm"/>
      <inkml:brushProperty name="color" value="#F6630D"/>
    </inkml:brush>
  </inkml:definitions>
  <inkml:trace contextRef="#ctx0" brushRef="#br0">28 233 6601,'-5'0'966,"-14"1"1908,15 1-2075,11 3-657,-3-5-111,-1 1 0,1-1 0,0 1 0,-1-1 0,1 0 0,0 0-1,0-1 1,-1 1 0,1-1 0,0 0 0,-1 0 0,1 0-1,-1 0 1,1-1 0,-1 1 0,0-1 0,0 0 0,1 0-1,4-5 1,14-5 102,15-10-56,-28 17-65,0-1-1,0 1 1,1 0-1,12-4 1,-21 9-12,0 0 0,-1 0 0,1-1 0,0 1 1,-1 0-1,1 0 0,0 0 0,-1 0 0,1 0 1,0 0-1,-1 0 0,1 0 0,0 0 0,-1 1 1,1-1-1,0 0 0,-1 0 0,1 0 0,0 1 1,-1-1-1,1 0 0,-1 1 0,1-1 0,-1 1 1,1-1-1,0 1 0,-1-1 0,0 1 0,1-1 1,-1 1-1,1 0 0,3 25 17,-13 26 34,0-25-7,4-16 14,1 0 0,1 0 0,0 0 0,1 0 0,0 1 1,0-1-1,1 1 0,1 0 0,0-1 0,0 1 0,1-1 0,4 18 0,37 143 482,-43-171-536,1 0-1,0-1 1,1 1-1,-1 0 0,0 0 1,0 0-1,0 0 1,0 0-1,1 0 1,-1 0-1,0-1 1,1 1-1,-1 0 0,1 0 1,-1-1-1,1 1 1,-1 0-1,1 0 1,-1-1-1,1 1 1,0 0-1,-1-1 0,2 1 1,10-14 31,5-38-17,-17 49-15,19-80-876,-5 0 1,-3-1-1,1-141 1,-12 137 9</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1.599"/>
    </inkml:context>
    <inkml:brush xml:id="br0">
      <inkml:brushProperty name="width" value="0.1" units="cm"/>
      <inkml:brushProperty name="height" value="0.1" units="cm"/>
      <inkml:brushProperty name="color" value="#F6630D"/>
    </inkml:brush>
  </inkml:definitions>
  <inkml:trace contextRef="#ctx0" brushRef="#br0">0 7 6057,'1'0'100,"-1"-1"-1,0 1 0,1-1 0,-1 1 1,1-1-1,-1 1 0,1-1 1,-1 1-1,1 0 0,-1-1 0,1 1 1,-1 0-1,1 0 0,-1-1 1,1 1-1,0 0 0,-1 0 1,1 0-1,-1 0 0,1-1 0,0 1 1,-1 0-1,1 0 0,-1 0 1,1 1-1,0-1 0,-1 0 0,1 0 1,-1 0-1,1 0 0,0 0 1,-1 1-1,1-1 0,-1 0 0,1 0 1,-1 1-1,1-1 0,-1 1 1,1-1-1,-1 0 0,1 1 0,-1-1 1,0 1-1,1-1 0,-1 1 1,0-1-1,1 1 0,-1-1 1,0 1-1,0-1 0,1 1 0,-1 0 1,0-1-1,0 1 0,0 0 1,15 42 311,-13-37-5,13 37 46,1-2 0,2 0 0,24 40 1,79 111 191,-39-64-313,-25-31-154,-21-34-119,3-1 0,51 62 0,-89-122-56,1 1 1,0-1-1,0 0 1,0 0-1,0 0 0,0 0 1,0 0-1,0 0 0,1 0 1,-1-1-1,1 1 1,0-1-1,-1 0 0,1 1 1,0-1-1,0 0 0,0-1 1,-1 1-1,1-1 1,0 1-1,6-1 0,-8 0-1,0-1-1,1 1 0,-1-1 1,0 1-1,0-1 0,0 1 1,0-1-1,0 0 0,0 0 0,0 0 1,0 1-1,0-1 0,-1 0 1,1 0-1,0 0 0,0 0 1,-1 0-1,1 0 0,0-2 1,0-1-16,1 1 1,-1-1 0,-1 0-1,1 0 1,0 1-1,-1-1 1,0 0 0,0-6-1,-5-28-512,0 1 1,-18-59-1,4 20-128,-6-33 178</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1.949"/>
    </inkml:context>
    <inkml:brush xml:id="br0">
      <inkml:brushProperty name="width" value="0.1" units="cm"/>
      <inkml:brushProperty name="height" value="0.1" units="cm"/>
      <inkml:brushProperty name="color" value="#F6630D"/>
    </inkml:brush>
  </inkml:definitions>
  <inkml:trace contextRef="#ctx0" brushRef="#br0">0 51 8778,'52'-50'3065,"-17"89"-2585,-5 0-128,3 10 104,7-2 40,-18-11-144,0-2-104,0 0-216,-14-8-232,-3-8 3449,4 1-2489</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2.451"/>
    </inkml:context>
    <inkml:brush xml:id="br0">
      <inkml:brushProperty name="width" value="0.1" units="cm"/>
      <inkml:brushProperty name="height" value="0.1" units="cm"/>
      <inkml:brushProperty name="color" value="#F6630D"/>
    </inkml:brush>
  </inkml:definitions>
  <inkml:trace contextRef="#ctx0" brushRef="#br0">426 6 7402,'-27'-3'725,"-1"1"0,-37 2 0,60 2-687,1-1 1,-1 0 0,1 1 0,-1 0-1,1 0 1,0 0 0,0 0 0,0 1-1,0 0 1,0 0 0,1 0 0,-1 0-1,1 0 1,0 1 0,-1-1 0,2 1-1,-1 0 1,0 0 0,-2 7-1,-5 4 69,-28 39 290,2 1 1,2 2-1,4 2 0,-29 73 0,54-118-359,1 0-1,0 0 1,1 1-1,1-1 1,0 1-1,1-1 1,1 1-1,0 0 1,0-1-1,2 1 1,0 0-1,1-1 1,0 0-1,1 0 1,1 0 0,0 0-1,0 0 1,2-1-1,0 0 1,17 24-1,-8-14-40,0 1 38,37 43 0,-48-62-70,0 0 0,0-1-1,0 1 1,1-1 0,0 0 0,-1 0-1,2-1 1,-1 1 0,0-1-1,0-1 1,1 1 0,0-1 0,8 2-1,-12-4-8,-1 0-1,0 0 0,1 0 0,-1 0 0,0 0 0,0-1 0,1 1 0,-1-1 0,0 0 0,0 1 1,3-3-1,23-13-275</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2.781"/>
    </inkml:context>
    <inkml:brush xml:id="br0">
      <inkml:brushProperty name="width" value="0.1" units="cm"/>
      <inkml:brushProperty name="height" value="0.1" units="cm"/>
      <inkml:brushProperty name="color" value="#F6630D"/>
    </inkml:brush>
  </inkml:definitions>
  <inkml:trace contextRef="#ctx0" brushRef="#br0">90 23 6369,'4'-22'3565,"-4"27"-1959,-9 40-1261,5-27-73,-40 386 957,28-196-991,4-22-576,9-180-272,1-15 6,-2-11 174</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3.127"/>
    </inkml:context>
    <inkml:brush xml:id="br0">
      <inkml:brushProperty name="width" value="0.1" units="cm"/>
      <inkml:brushProperty name="height" value="0.1" units="cm"/>
      <inkml:brushProperty name="color" value="#F6630D"/>
    </inkml:brush>
  </inkml:definitions>
  <inkml:trace contextRef="#ctx0" brushRef="#br0">110 1 7858,'9'4'501,"0"0"0,-1 1 1,0 0-1,0 1 1,9 7-1,-8-4-471,1 0 0,-1 0 1,-1 1-1,0 0 0,0 0 1,-1 1-1,0 0 0,-1 0 0,0 1 1,-1 0-1,4 14 0,-7-17-13,0 0 1,-1 0-1,-1 0 1,1 0-1,-1 0 1,-1 0-1,1 0 0,-2 0 1,1 0-1,-1-1 1,-1 1-1,1 0 0,-2-1 1,1 1-1,-1-1 1,-5 8-1,-7 9 152,-2-2 0,0 0 0,-34 32-1,-1 2 537,24-26-169,21-24-201,1 0-1,0 0 1,1 1 0,-1 0-1,-8 16 1,50-37 342,296-167-3823,-272 149 2561</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3.449"/>
    </inkml:context>
    <inkml:brush xml:id="br0">
      <inkml:brushProperty name="width" value="0.1" units="cm"/>
      <inkml:brushProperty name="height" value="0.1" units="cm"/>
      <inkml:brushProperty name="color" value="#F6630D"/>
    </inkml:brush>
  </inkml:definitions>
  <inkml:trace contextRef="#ctx0" brushRef="#br0">75 1 7578,'5'0'4817,"-5"-1"-4715,1 27 865,-4 31-1092,-5-5 541,-22 74-1,18-84-333,2 0 0,-7 63-1,17-95-128,-1 0 1,2 0-1,-1 0 0,4 16 1,2-19-451,1-16 40,6-24-207,-12 31 621,16-47-331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08.986"/>
    </inkml:context>
    <inkml:brush xml:id="br0">
      <inkml:brushProperty name="width" value="0.025" units="cm"/>
      <inkml:brushProperty name="height" value="0.025" units="cm"/>
      <inkml:brushProperty name="color" value="#5B2D90"/>
    </inkml:brush>
  </inkml:definitions>
  <inkml:trace contextRef="#ctx0" brushRef="#br0">37 1 8378,'-37'21'3160,"39"-18"-2279,4 3-521,1-3 0,4 0-72,2 0 16,3-3-112,-1 0-96,-1 0-112,-3-2-144,-4 0-280,0 2-176,-4 1 1736,-3 0-1008</inkml:trace>
  <inkml:trace contextRef="#ctx0" brushRef="#br0" timeOffset="1">7 118 8682,'0'1'3129,"6"0"-2673,2 0-48,4-2-40,0-1-40,2 0-104,1 1-64,-3 0-128,0-1-112,-4 1-280,-2 1-192,-3 2-553,-3 0 657</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3.800"/>
    </inkml:context>
    <inkml:brush xml:id="br0">
      <inkml:brushProperty name="width" value="0.1" units="cm"/>
      <inkml:brushProperty name="height" value="0.1" units="cm"/>
      <inkml:brushProperty name="color" value="#F6630D"/>
    </inkml:brush>
  </inkml:definitions>
  <inkml:trace contextRef="#ctx0" brushRef="#br0">0 30 7306,'5'-25'3073,"-1"21"-1858,2 18-604,18 147 666,-20-117-1077,2 0 1,1-1-1,3 0 1,28 78-1,-17-77 32,2-2 0,33 47-1,-55-86-205,1 0 0,0-1-1,1 1 1,-1 0 0,0-1-1,1 1 1,-1-1 0,1 0-1,0 0 1,0 0 0,5 2 0,-7-3-15,1-1 1,-1 1-1,1-1 1,-1 0-1,1 0 1,-1 1-1,1-1 1,-1 0-1,1 0 1,-1-1-1,1 1 1,-1 0-1,1 0 1,-1-1-1,1 1 1,-1-1-1,0 1 1,1-1-1,1 0 1,2-4 3,0 1 1,-1 0-1,1-1 1,-1 0-1,1 0 1,-1 0 0,-1-1-1,1 1 1,-1-1-1,4-10 1,16-29 3,-5 10-212,-1-1 0,18-56 0,8-65-1438,-34 84 1056</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4.147"/>
    </inkml:context>
    <inkml:brush xml:id="br0">
      <inkml:brushProperty name="width" value="0.1" units="cm"/>
      <inkml:brushProperty name="height" value="0.1" units="cm"/>
      <inkml:brushProperty name="color" value="#F6630D"/>
    </inkml:brush>
  </inkml:definitions>
  <inkml:trace contextRef="#ctx0" brushRef="#br0">56 176 9610,'14'0'490,"-10"-1"-298,-1 1 0,1-1 1,0 1-1,-1 0 0,1 1 0,-1-1 0,1 1 1,-1-1-1,1 1 0,-1 0 0,6 3 0,-7-3-142,-1 1-1,0 0 0,0 0 1,0 0-1,-1 0 0,1 0 1,0 0-1,-1 0 0,1 0 0,-1 0 1,1 0-1,-1 0 0,0 1 1,0-1-1,0 0 0,0 0 0,-1 0 1,1 0-1,-1 0 0,1 0 1,-1 1-1,1-1 0,-3 3 1,-37 145 1426,-16 69-615,47-171-910,1 0-1,-1 82 1,25-186-2012,-4 0 980,0-14 463</inkml:trace>
  <inkml:trace contextRef="#ctx0" brushRef="#br0" timeOffset="1">152 62 6625,'1'-2'372,"17"-45"3501,-18 46-3835,0 1 1,1-1-1,-1 0 0,0 1 0,0-1 0,1 0 0,-1 1 0,0-1 0,1 1 0,-1-1 1,1 1-1,-1-1 0,1 1 0,-1-1 0,1 1 0,-1-1 0,1 1 0,-1-1 0,1 1 1,0 0-1,-1-1 0,1 1 0,0 0 0,-1 0 0,1 0 0,0-1 0,-1 1 0,1 0 1,0 0-1,-1 0 0,1 0 0,0 0 0,-1 0 0,1 0 0,0 0 0,-1 1 0,1-1 0,0 0 1,-1 0-1,1 0 0,0 1 0,-1-1 0,1 0 0,-1 1 0,1-1 0,0 1 0,-1-1 1,1 0-1,-1 1 0,1-1 0,-1 1 0,0 0 0,1-1 0,-1 1 0,0-1 0,1 1 1,-1-1-1,0 1 0,1 0 0,-1-1 0,0 1 0,0 0 0,0-1 0,0 1 0,0 1 1,12 28 279,-1 1 0,-2 0 0,10 62 0,-9-41-121,7 56 141,4 128 1,-6-49-245,-12-162-146,-1 0-1,-1 1 1,-4 40 0,-4-52-424,-3-18-288,-11-25-697,19 25 1317,-22-32-337</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4.480"/>
    </inkml:context>
    <inkml:brush xml:id="br0">
      <inkml:brushProperty name="width" value="0.1" units="cm"/>
      <inkml:brushProperty name="height" value="0.1" units="cm"/>
      <inkml:brushProperty name="color" value="#F6630D"/>
    </inkml:brush>
  </inkml:definitions>
  <inkml:trace contextRef="#ctx0" brushRef="#br0">20 149 9090,'-14'-14'3545,"8"7"-2505,8-1-208,13-2-400,8-10-168,13 2-328,6-3-328,2-5 1536,-10 1-976</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5.117"/>
    </inkml:context>
    <inkml:brush xml:id="br0">
      <inkml:brushProperty name="width" value="0.1" units="cm"/>
      <inkml:brushProperty name="height" value="0.1" units="cm"/>
      <inkml:brushProperty name="color" value="#F6630D"/>
    </inkml:brush>
  </inkml:definitions>
  <inkml:trace contextRef="#ctx0" brushRef="#br0">241 12 6665,'9'-8'2447,"-4"4"-694,-7 11-1457,-9 20-96,-1-1-14,-1 0 0,-1-1 0,-34 45 0,28-42-114,1 1 0,1 1-1,-15 32 1,26-45-60,-4 7 8,1 1 0,1 0 0,2 0 0,0 1 0,-5 44 0,12-70-19,-1 0 0,1 1 1,0-1-1,0 0 0,0 1 0,0-1 0,0 0 0,0 1 1,0-1-1,0 1 0,0-1 0,0 0 0,0 1 0,0-1 1,0 0-1,0 1 0,0-1 0,0 1 0,0-1 0,0 0 1,0 1-1,0-1 0,1 0 0,-1 1 0,0-1 0,0 0 1,1 1-1,-1-1 0,0 0 0,0 0 0,1 1 0,-1-1 1,0 0-1,1 0 0,-1 1 0,0-1 0,1 0 0,-1 0 1,0 0-1,1 0 0,-1 1 0,0-1 0,1 0 0,18-13 49,25-38 18,-38 44-62,18-23 26,49-47 1,-65 69-32,2 1 1,-1-1-1,1 2 1,0-1-1,0 1 1,1 1-1,0 0 1,0 1-1,0 0 1,12-3-1,-23 7-1,0 0 0,1 0 1,-1 0-1,0 0 0,0-1 0,0 1 0,1 0 1,-1 0-1,0 0 0,0 0 0,1 0 0,-1 0 1,0 0-1,0 0 0,0 0 0,1 0 0,-1 0 0,0 0 1,0 0-1,1 0 0,-1 0 0,0 0 0,0 0 1,0 1-1,1-1 0,-1 0 0,0 0 0,0 0 1,0 0-1,0 0 0,1 0 0,-1 1 0,0-1 0,0 0 1,0 0-1,0 0 0,0 0 0,1 1 0,-1-1 1,0 0-1,0 0 0,0 0 0,0 1 0,0-1 1,0 0-1,0 0 0,0 1 0,0-1 0,0 0 0,-6 15 38,-15 13 39,-22 19 69,24-27-39,0 1 1,2 1-1,0 1 0,-24 42 1,7-3 108,-12 25 103,46-87-318,0 0 1,0 1-1,0-1 1,-1 0 0,1 0-1,0 0 1,0 1-1,0-1 1,0 0 0,0 0-1,0 1 1,0-1-1,0 0 1,0 0-1,0 0 1,0 1 0,0-1-1,0 0 1,0 0-1,0 1 1,1-1 0,-1 0-1,0 0 1,0 0-1,0 1 1,0-1 0,0 0-1,0 0 1,0 0-1,1 0 1,-1 1-1,0-1 1,0 0 0,0 0-1,1 0 1,-1 0-1,0 0 1,0 1 0,0-1-1,1 0 1,-1 0-1,0 0 1,0 0-1,0 0 1,1 0 0,17-1 115,27-12 104,-34 10-191,9-1-344,0 1 0,40-2 0,-6 1-383,-40 2 248</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5.461"/>
    </inkml:context>
    <inkml:brush xml:id="br0">
      <inkml:brushProperty name="width" value="0.1" units="cm"/>
      <inkml:brushProperty name="height" value="0.1" units="cm"/>
      <inkml:brushProperty name="color" value="#F6630D"/>
    </inkml:brush>
  </inkml:definitions>
  <inkml:trace contextRef="#ctx0" brushRef="#br0">19 149 9226,'-17'15'3233,"16"1"-2777,8-4-144,13-8-32,3-11-32,13-7-88,1-7-56,22-6-112,3-1-144,2-8-344,1 3-256,6 4 424</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5.796"/>
    </inkml:context>
    <inkml:brush xml:id="br0">
      <inkml:brushProperty name="width" value="0.1" units="cm"/>
      <inkml:brushProperty name="height" value="0.1" units="cm"/>
      <inkml:brushProperty name="color" value="#F6630D"/>
    </inkml:brush>
  </inkml:definitions>
  <inkml:trace contextRef="#ctx0" brushRef="#br0">1 69 10098,'62'-68'3465,"-65"83"-3225,3 24-552,-5-5-88,-7-4-416,-1 3 504</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6.135"/>
    </inkml:context>
    <inkml:brush xml:id="br0">
      <inkml:brushProperty name="width" value="0.1" units="cm"/>
      <inkml:brushProperty name="height" value="0.1" units="cm"/>
      <inkml:brushProperty name="color" value="#F6630D"/>
    </inkml:brush>
  </inkml:definitions>
  <inkml:trace contextRef="#ctx0" brushRef="#br0">0 4 9754,'17'-3'3434,"17"10"-3527,-17-3 313,12 1-121,49 14 1,-71-17-158,1 1 0,0 0 0,-1 0 0,0 1 0,0 0 0,0 0 0,0 1 0,-1-1 0,0 1-1,0 1 1,9 9 0,-13-13-17,-1 1 0,1-1 0,-1 1 0,1-1 0,-1 1-1,0-1 1,0 1 0,0 0 0,-1-1 0,1 1 0,0 0 0,-1 0-1,0 0 1,0 0 0,0-1 0,0 1 0,0 0 0,0 0 0,-2 5-1,0-3 21,0 0-1,0 0 0,-1 0 1,0 0-1,1 0 0,-2-1 1,1 0-1,0 1 0,-8 6 1,-1-1 142,0-1 1,0 0 0,-1 0 0,0-1-1,0-1 1,-24 10 0,15-10 179,14-5-103,1 0 1,-1 1 0,1-1 0,-1 2-1,1-1 1,0 1 0,0 0 0,-9 7-1,16-11-152,0 0 0,0 1-1,0-1 1,0 0-1,0 1 1,-1-1 0,1 0-1,0 1 1,0-1-1,0 0 1,0 1 0,0-1-1,0 1 1,0-1-1,0 0 1,0 1 0,0-1-1,0 0 1,0 1-1,0-1 1,1 0 0,-1 1-1,0-1 1,0 0-1,0 1 1,0-1 0,1 0-1,-1 0 1,0 1-1,0-1 1,1 0 0,-1 0-1,0 1 1,0-1-1,1 0 1,-1 0 0,0 0-1,1 1 1,-1-1-1,0 0 1,0 0 0,1 0-1,-1 0 1,0 0-1,1 0 1,-1 0 0,1 0-1,-1 0 1,0 0-1,1 0 1,-1 0 0,0 0-1,1 0 1,-1 0-1,1 0 1,29 3 63,-21-2-37,12 3-30,0-1-1,0-2 0,1 0 0,24-2 0,-42 0-112,0 0 0,0 0 1,0-1-1,-1 1 0,1-1 0,0 0 0,-1 0 0,0 0 0,1 0 0,-1-1 0,0 0 0,0 1 0,0-1 0,-1 0 0,1 0 0,-1-1 1,1 1-1,-1 0 0,0-1 0,0 0 0,-1 1 0,1-1 0,-1 0 0,2-5 0,-2-8-358</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6.503"/>
    </inkml:context>
    <inkml:brush xml:id="br0">
      <inkml:brushProperty name="width" value="0.1" units="cm"/>
      <inkml:brushProperty name="height" value="0.1" units="cm"/>
      <inkml:brushProperty name="color" value="#F6630D"/>
    </inkml:brush>
  </inkml:definitions>
  <inkml:trace contextRef="#ctx0" brushRef="#br0">363 1 5353,'-2'0'238,"0"0"-1,0 1 1,0-1-1,0 1 1,0-1-1,0 1 1,1 0-1,-1 0 0,0 0 1,0 0-1,1 0 1,-1 0-1,0 0 1,1 0-1,-1 1 1,1-1-1,0 1 1,0-1-1,-1 1 1,1-1-1,0 1 1,0 0-1,0 0 1,1-1-1,-1 1 1,-1 4-1,-12 57-138,13-52 298,-5 24-221,-33 184 430,28-176-545,-1-1 0,-1-1 0,-21 43 0,3-24-57,-1-2 0,-78 104 0,93-133-202,15-19-342,13-14 144,13-13 90</inkml:trace>
  <inkml:trace contextRef="#ctx0" brushRef="#br0" timeOffset="1">296 486 7546,'9'6'2768,"-3"7"-1968,2 9-368,-4 11 1,-1 0-25,-3 2-168,-3-11-72,-1 1-80,-1-3-88,2-5-248,0 4-224,3-15 256</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6.858"/>
    </inkml:context>
    <inkml:brush xml:id="br0">
      <inkml:brushProperty name="width" value="0.1" units="cm"/>
      <inkml:brushProperty name="height" value="0.1" units="cm"/>
      <inkml:brushProperty name="color" value="#F6630D"/>
    </inkml:brush>
  </inkml:definitions>
  <inkml:trace contextRef="#ctx0" brushRef="#br0">143 76 8698,'2'-2'206,"0"0"1,-1 0-1,1 0 1,0 0-1,0 1 1,0-1-1,0 1 1,0-1-1,1 1 0,-1 0 1,0-1-1,1 1 1,-1 0-1,1 1 1,-1-1-1,4 0 1,49-6-92,-15 2 193,2-7-140,-21 5-129,0 1 1,0 1-1,39-3 0,-55 7-36,0 1-1,0 0 1,-1 0-1,1 1 1,0-1-1,-1 1 1,1 0 0,0 0-1,-1 1 1,1-1-1,-1 1 1,0 0-1,0 0 1,1 1-1,-1-1 1,-1 1-1,1 0 1,0 0 0,-1 0-1,1 1 1,-1-1-1,5 8 1,-4-3 14,0 0 0,-1 0 1,0 0-1,0 0 0,0 1 0,-1-1 1,-1 1-1,0 0 0,0-1 1,0 1-1,-1 0 0,-1 0 0,1-1 1,-1 1-1,-1 0 0,0-1 0,0 1 1,0-1-1,-8 16 0,-2 3 47,-1 0 0,-1-2-1,-1 1 1,-33 40 0,25-39-233,-1-1 0,-34 28 0,33-31-24</inkml:trace>
  <inkml:trace contextRef="#ctx0" brushRef="#br0" timeOffset="1">1 325 7570,'4'-8'3080,"9"5"-1559,5-1-1441,4 1-24,1-4-40,3-2 16,1-4-80,-2-1-112,-4 2-64,-6-2 120</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7.217"/>
    </inkml:context>
    <inkml:brush xml:id="br0">
      <inkml:brushProperty name="width" value="0.1" units="cm"/>
      <inkml:brushProperty name="height" value="0.1" units="cm"/>
      <inkml:brushProperty name="color" value="#F6630D"/>
    </inkml:brush>
  </inkml:definitions>
  <inkml:trace contextRef="#ctx0" brushRef="#br0">37 66 7066,'-12'-65'3392,"12"74"-3072,0-5 88,-2-4-16,1 0 225,1 32-489,1 38-32,-2-43-32,-1-1-56,-1-5-8,-3 4-48,2-4-184,-2-5-96,6-5-489,0-6 529</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09.307"/>
    </inkml:context>
    <inkml:brush xml:id="br0">
      <inkml:brushProperty name="width" value="0.025" units="cm"/>
      <inkml:brushProperty name="height" value="0.025" units="cm"/>
      <inkml:brushProperty name="color" value="#5B2D90"/>
    </inkml:brush>
  </inkml:definitions>
  <inkml:trace contextRef="#ctx0" brushRef="#br0">6 18 7682,'-6'3'3064,"6"-2"-2144,2-1-367,7 1-281,-1-3-112,5 1-40,0 0-24,-1-2-32,5 2-32,-4-3-128,1 1-96,-5 0-304,-3 1-105,-4-1 377</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7.570"/>
    </inkml:context>
    <inkml:brush xml:id="br0">
      <inkml:brushProperty name="width" value="0.1" units="cm"/>
      <inkml:brushProperty name="height" value="0.1" units="cm"/>
      <inkml:brushProperty name="color" value="#F6630D"/>
    </inkml:brush>
  </inkml:definitions>
  <inkml:trace contextRef="#ctx0" brushRef="#br0">42 0 7017,'0'3'2825,"-1"8"-1737,1 15-568,0 2 25,-6 3-17,1 7-32,-2 0-64,4 10-40,4 10-112,-4 1-40,0 6-104,-6-9-56,3-4-56,6-10-32,6-18-272,-1-13-144,1-16-232,-5-14 352</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7.912"/>
    </inkml:context>
    <inkml:brush xml:id="br0">
      <inkml:brushProperty name="width" value="0.1" units="cm"/>
      <inkml:brushProperty name="height" value="0.1" units="cm"/>
      <inkml:brushProperty name="color" value="#F6630D"/>
    </inkml:brush>
  </inkml:definitions>
  <inkml:trace contextRef="#ctx0" brushRef="#br0">110 174 7714,'-109'-110'3216,"121"95"-1311,12 6-1753,10 5-96,7-1 8,9 4-24,-2-1-8,7-3-16,-4 2-88,-11-3-320,-2 0-288,-10-1 384</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8.241"/>
    </inkml:context>
    <inkml:brush xml:id="br0">
      <inkml:brushProperty name="width" value="0.1" units="cm"/>
      <inkml:brushProperty name="height" value="0.1" units="cm"/>
      <inkml:brushProperty name="color" value="#F6630D"/>
    </inkml:brush>
  </inkml:definitions>
  <inkml:trace contextRef="#ctx0" brushRef="#br0">473 30 5929,'-10'-7'616,"-22"-14"840,31 21-1390,0-1-1,0 1 1,0 0-1,1 0 0,-1-1 1,0 1-1,0 0 1,0 0-1,0 0 1,0 0-1,1 0 0,-1 0 1,0 0-1,0 0 1,0 1-1,0-1 1,0 0-1,1 0 0,-1 1 1,0-1-1,0 1 1,0-1-1,1 0 1,-1 1-1,0 0 0,1-1 1,-1 1-1,0-1 1,1 1-1,-1 0 1,1-1-1,-1 1 0,1 0 1,-1-1-1,1 1 1,-1 1-1,-17 31 614,-26 35 0,16-25-354,10-19-208,0-1-1,-32 31 0,32-36-18,0 1 0,2 0-1,0 2 1,-14 23 0,23-32-5,-19 40 204,25-49-269,0 1 1,0-1-1,0 0 1,1 1-1,-1-1 1,1 0-1,-1 1 1,1-1-1,0 1 1,1-1-1,-1 1 1,0-1-1,1 0 1,1 4-1,-2-6-20,0 0 0,1-1 0,-1 1 0,1 0 0,-1-1 0,1 1 0,-1 0 0,1-1 0,-1 1 0,1-1 0,0 1 0,-1-1 0,1 1 0,0-1 0,-1 1-1,1-1 1,0 0 0,-1 1 0,1-1 0,0 0 0,0 0 0,0 0 0,-1 1 0,1-1 0,0 0 0,0 0 0,0 0 0,-1 0 0,1 0 0,0-1 0,1 1 0,31-9 124,-12 2-92,45-9-369,128-13 1,-166 31-273,-13 2 243</inkml:trace>
  <inkml:trace contextRef="#ctx0" brushRef="#br0" timeOffset="1">18 726 8642,'-15'3'3321,"12"3"-2217,14-1-712,6-1-56,13 1 0,5 2-40,21-5-104,0-7-32,17-5-120,1-4-136,-13-4-232,2 6-136,-28-2-368,-12-6-160,-12-5 632</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8.582"/>
    </inkml:context>
    <inkml:brush xml:id="br0">
      <inkml:brushProperty name="width" value="0.1" units="cm"/>
      <inkml:brushProperty name="height" value="0.1" units="cm"/>
      <inkml:brushProperty name="color" value="#F6630D"/>
    </inkml:brush>
  </inkml:definitions>
  <inkml:trace contextRef="#ctx0" brushRef="#br0">94 74 5977,'-14'-24'437,"-16"-26"2129,30 50-2539,0 0-1,0 1 1,0-1-1,0 0 1,0 0 0,0 0-1,0 0 1,0 0 0,0 0-1,0 0 1,0 1 0,0-1-1,-1 0 1,1 0-1,0 0 1,0 0 0,0 0-1,0 0 1,0 0 0,0 0-1,0 0 1,0 0 0,-1 0-1,1 0 1,0 0-1,0 0 1,0 0 0,0 0-1,0 0 1,0 0 0,-1 0-1,1 0 1,0 0 0,0 0-1,0 0 1,0 0-1,0 0 1,0 0 0,-1 0-1,1 0 1,0 0 0,0 0-1,0 0 1,0 0 0,0 0-1,0 0 1,0 0-1,0 0 1,-1 0 0,1-1-1,0 1 1,0 0 0,0 0-1,0 0 1,8 35 1117,-2-3-881,-1 0 0,-2 1 0,-1-1 1,-1 1-1,-7 51 0,5-72-202,-16 142 447,-3 42 97,20-154-486,1-21-80,0 0-1,-2 0 1,0-1-1,-2 1 1,0 0 0,-1-1-1,-8 20 1,9-28-64,6-11-114,12-22-319,3-18-162,9-14 239</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8.966"/>
    </inkml:context>
    <inkml:brush xml:id="br0">
      <inkml:brushProperty name="width" value="0.1" units="cm"/>
      <inkml:brushProperty name="height" value="0.1" units="cm"/>
      <inkml:brushProperty name="color" value="#F6630D"/>
    </inkml:brush>
  </inkml:definitions>
  <inkml:trace contextRef="#ctx0" brushRef="#br0">0 75 9122,'2'0'72,"2"-2"150,0 0 0,0 1 0,0-1 0,0 1-1,0 0 1,1 0 0,-1 0 0,0 1 0,0 0 0,1-1-1,3 2 1,-7-1-185,0 1-1,-1-1 0,1 0 0,0 1 0,-1-1 1,1 1-1,0-1 0,-1 1 0,1 0 1,-1-1-1,1 1 0,-1 0 0,1-1 1,-1 1-1,0 0 0,1-1 0,-1 1 0,0 0 1,1 0-1,-1 0 0,0-1 0,0 2 1,0 36 113,-3-25-143,2-10-35,0 0 0,0 0 0,1 0-1,-1 0 1,1 0 0,0 0 0,0 0 0,0 0 0,0 1 0,0-1 0,1 0-1,0 3 1,12-45-2974,-12 34 2851,4-9 268,0-1-1,1 1 0,0 0 1,15-23-1,-20 34-58,1 1 1,-1 0-1,1-1 0,-1 1 0,1 0 1,0 0-1,0 0 0,0 1 0,0-1 1,0 0-1,0 1 0,0-1 1,1 1-1,-1 0 0,1-1 0,-1 1 1,1 1-1,-1-1 0,1 0 0,0 0 1,-1 1-1,1 0 0,0-1 1,-1 1-1,1 0 0,0 0 0,-1 1 1,1-1-1,0 0 0,-1 1 0,1 0 1,-1 0-1,1-1 0,-1 2 1,1-1-1,-1 0 0,1 0 0,3 4 1,-4-4-76,1 1 1,0-1 0,-1 1 0,0 0 0,1 0 0,-1 0 0,0 0 0,0 1 0,0-1 0,0 0-1,-1 1 1,3 3 0,-4-5 7,0 0 1,0 1-1,-1-1 0,1 1 0,0-1 0,0 1 1,-1-1-1,1 0 0,-1 1 0,1-1 0,-1 0 0,0 1 1,1-1-1,-1 0 0,0 0 0,0 0 0,0 0 1,0 0-1,0 0 0,0 0 0,0 0 0,0 0 1,0 0-1,-1 0 0,1 0 0,0-1 0,-3 2 1,-16 11 217,0 2 1,1 0 0,1 1 0,-30 35 0,48-51-193,-1 1-1,1-1 1,-1 1-1,1-1 1,-1 0-1,1 1 1,0 0 0,-1-1-1,1 1 1,0-1-1,-1 1 1,1-1-1,0 1 1,-1 0-1,1-1 1,0 1 0,0-1-1,0 1 1,0 0-1,0-1 1,0 1-1,0 0 1,0-1-1,0 1 1,0 0 0,0-1-1,0 1 1,0 0-1,1 0 1,17 4 240,27-13-84,-10-14-115,-30 18 91,0 0 0,0 1 0,0-1 0,1 1 0,-1 0 0,1 1 0,0-1 0,0 1-1,0 1 1,11-3 0,-10 4 767</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9.294"/>
    </inkml:context>
    <inkml:brush xml:id="br0">
      <inkml:brushProperty name="width" value="0.1" units="cm"/>
      <inkml:brushProperty name="height" value="0.1" units="cm"/>
      <inkml:brushProperty name="color" value="#F6630D"/>
    </inkml:brush>
  </inkml:definitions>
  <inkml:trace contextRef="#ctx0" brushRef="#br0">16 86 9618,'-14'13'3425,"13"-13"-2809,10 9-152,12-12-40,9-2-40,17 1-184,3-18-48,10 3-112,-6-4-88,-4 0-416,-4 14-152,-18 9-464,-3 3 784,-19 3 120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9.646"/>
    </inkml:context>
    <inkml:brush xml:id="br0">
      <inkml:brushProperty name="width" value="0.1" units="cm"/>
      <inkml:brushProperty name="height" value="0.1" units="cm"/>
      <inkml:brushProperty name="color" value="#F6630D"/>
    </inkml:brush>
  </inkml:definitions>
  <inkml:trace contextRef="#ctx0" brushRef="#br0">12 0 6153,'-1'1'229,"0"-1"0,1 1 0,-1-1 0,0 1 0,1-1-1,-1 1 1,1 0 0,-1-1 0,1 1 0,-1 0 0,1 0 0,-1-1-1,1 1 1,0 0 0,-1 0 0,1-1 0,0 1 0,0 0 0,0 0-1,0 0 1,0 0 0,-1-1 0,1 1 0,1 0 0,-1 0-1,0 0 1,0 0 0,0-1 0,0 1 0,1 0 0,-1 0 0,0 0-1,1-1 1,-1 2 0,2 9-866,1 15 741,-1 0 0,-1 1 0,-2-1 1,-5 44-1,3-56-113,0 49 3101,4-62-2992,2-19 1562</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5:59.980"/>
    </inkml:context>
    <inkml:brush xml:id="br0">
      <inkml:brushProperty name="width" value="0.1" units="cm"/>
      <inkml:brushProperty name="height" value="0.1" units="cm"/>
      <inkml:brushProperty name="color" value="#F6630D"/>
    </inkml:brush>
  </inkml:definitions>
  <inkml:trace contextRef="#ctx0" brushRef="#br0">146 6 7570,'0'0'118,"0"-1"0,1 1 0,-1 0 0,0-1 0,1 1 1,-1 0-1,0-1 0,1 1 0,-1 0 0,1-1 0,-1 1 0,1 0 1,-1 0-1,1 0 0,-1-1 0,1 1 0,-1 0 0,0 0 1,1 0-1,-1 0 0,1 0 0,-1 0 0,1 0 0,-1 0 0,1 0 1,-1 0-1,1 0 0,-1 0 0,1 1 0,-1-1 0,1 0 1,-1 0-1,1 0 0,-1 1 0,1-1 0,-1 0 0,1 1 0,6 30 1018,-1 36-703,-3 96-1,-16 46 114,-1 309-373,15-486-197,-11-59-845,0-69-1134,5 30 1322</inkml:trace>
  <inkml:trace contextRef="#ctx0" brushRef="#br0" timeOffset="1">8 191 6057,'-8'-8'6210,"16"10"-5882,7 3-264,8 7-16,-5-3-16,-1-6-40,-1 6-200,-7-6-152,-3 8-601,-4 2-951,-7 10 1248</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00.331"/>
    </inkml:context>
    <inkml:brush xml:id="br0">
      <inkml:brushProperty name="width" value="0.1" units="cm"/>
      <inkml:brushProperty name="height" value="0.1" units="cm"/>
      <inkml:brushProperty name="color" value="#F6630D"/>
    </inkml:brush>
  </inkml:definitions>
  <inkml:trace contextRef="#ctx0" brushRef="#br0">430 1 4921,'-47'61'2329,"36"-66"-817,7 2-312,-1-6 1769,10 9-2889,6 1-48,1 1-80,35 22-216,-43-18-192,-4 15 248</inkml:trace>
  <inkml:trace contextRef="#ctx0" brushRef="#br0" timeOffset="1">60 293 8618,'-6'-1'753,"-38"-14"2640,43 15-3338,1 0-1,-1 0 1,1-1-1,-1 1 1,1 0-1,-1-1 1,1 1-1,-1-1 1,1 1-1,-1-1 1,1 1 0,-1-1-1,1 1 1,0-1-1,-1 1 1,1-1-1,0 1 1,-1-1-1,1 0 1,0 1 0,0-1-1,0 1 1,0-2-1,0 1 0,0 0-1,1 0 1,-1 0-1,1 0 1,-1 0 0,1 0-1,0 0 1,-1 0-1,1 1 1,0-1-1,0 0 1,0 0 0,0 1-1,-1-1 1,1 0-1,0 1 1,0-1-1,0 1 1,1-1 0,17-6 82,1 1 0,-1 0 0,1 2 0,0 0 0,-1 1 0,2 1 0,26 1 0,15-3 60,56-11 23,-73 8-369,0 1-1,1 3 0,-1 1 1,77 8-1,-107-4-16,-5 0-130,0 0-1,0-1 1,0-1 0,0 1-1,1-2 1,-1 1 0,0-1-1,12-3 1,6-6-280</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00.666"/>
    </inkml:context>
    <inkml:brush xml:id="br0">
      <inkml:brushProperty name="width" value="0.1" units="cm"/>
      <inkml:brushProperty name="height" value="0.1" units="cm"/>
      <inkml:brushProperty name="color" value="#F6630D"/>
    </inkml:brush>
  </inkml:definitions>
  <inkml:trace contextRef="#ctx0" brushRef="#br0">307 1 9738,'10'6'343,"0"0"1,0 1-1,0 0 0,-1 0 1,-1 1-1,1 1 0,-1-1 1,0 1-1,-1 0 0,0 1 0,-1 0 1,0 0-1,8 20 0,5 14-1,26 93 0,-41-122-108,6 23-114,-2 0 0,-2 1 0,-1-1 0,-2 1 0,-2 0 0,-1 0-1,-2 0 1,-2 0 0,-1-1 0,-3 0 0,0 0 0,-17 42 0,21-69-122,-1 0 0,-1 0 0,0 0-1,0-1 1,-1 0 0,-1 0 0,0 0 0,0-1 0,0 0-1,-1-1 1,-1 0 0,1-1 0,-1 1 0,0-2 0,-1 1-1,-19 7 1,11-7-205,0 0-1,0-2 0,0 0 0,-1-1 1,0-1-1,0-1 0,1-1 1,-1 0-1,-29-4 0,-49-14-392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09.654"/>
    </inkml:context>
    <inkml:brush xml:id="br0">
      <inkml:brushProperty name="width" value="0.025" units="cm"/>
      <inkml:brushProperty name="height" value="0.025" units="cm"/>
      <inkml:brushProperty name="color" value="#5B2D90"/>
    </inkml:brush>
  </inkml:definitions>
  <inkml:trace contextRef="#ctx0" brushRef="#br0">123 42 5889,'-16'-42'2777,"14"44"-857,1 2-1280,0 4 9,1 2-105,0 0 8,0 1-88,0 0-72,-1 1-160,-3-1-80,3 1-72,-1 1-80,-1 1-176,4 0-96,-2-1-304,-1-1-168,0-3-785,-5-5 961</inkml:trace>
  <inkml:trace contextRef="#ctx0" brushRef="#br0" timeOffset="1">1 185 7938,'57'-13'6540,"40"3"-6891,-86 9 694,16-1-223,-19 4-468,-17 3-1278,6-5 930,0-2 274</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27.253"/>
    </inkml:context>
    <inkml:brush xml:id="br0">
      <inkml:brushProperty name="width" value="0.1" units="cm"/>
      <inkml:brushProperty name="height" value="0.1" units="cm"/>
      <inkml:brushProperty name="color" value="#F6630D"/>
    </inkml:brush>
  </inkml:definitions>
  <inkml:trace contextRef="#ctx0" brushRef="#br0">6 114 8106,'0'-1'98,"-1"0"-1,0 0 1,0-1 0,1 1 0,-1 0 0,1-1 0,-1 1-1,1 0 1,0-1 0,-1 1 0,1 0 0,0-1 0,0 1 0,0-1-1,0 1 1,0-1 0,0 1 0,1 0 0,-1-1 0,0 1-1,1 0 1,-1-1 0,1 1 0,-1 0 0,1-1 0,0 1-1,0 0 1,-1 0 0,1 0 0,0 0 0,0-1 0,0 1 0,0 0-1,0 1 1,0-1 0,1 0 0,-1 0 0,0 0 0,0 1-1,1-1 1,-1 1 0,0-1 0,1 1 0,1-1 0,9-3-81,0 0 0,0 1 0,25-3 1,-30 5 180,232-34 405,-234 35-626,0-1 0,0 1 0,-1 0 0,1 0 1,0 1-1,0-1 0,-1 1 0,1 0 0,0 0 0,-1 1 0,1 0 1,-1-1-1,6 5 0,-9-7-24,-1 1 0,1 0 1,-1 0-1,0 0 0,1 0 1,-1 0-1,1-1 0,-1 1 1,0 0-1,1 0 0,-1-1 0,0 1 1,1 0-1,-1-1 0,0 1 1,1 0-1,-1-1 0,0 1 1,0-1-1,0 1 0,1 0 1,-1-1-1,0 1 0,0-1 0,0 1 1,0-1-1,0 1 0,0 0 1,1-1-1,-1 1 0,0-1 1,-1 1-1,1-1 0,1-2-343,1-5-49</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27.592"/>
    </inkml:context>
    <inkml:brush xml:id="br0">
      <inkml:brushProperty name="width" value="0.1" units="cm"/>
      <inkml:brushProperty name="height" value="0.1" units="cm"/>
      <inkml:brushProperty name="color" value="#F6630D"/>
    </inkml:brush>
  </inkml:definitions>
  <inkml:trace contextRef="#ctx0" brushRef="#br0">0 1 7338,'11'5'3232,"-5"18"-2648,-5-13-444,12 61 306,-4 0-1,0 126 1,-12-144-382,1-28-44,1 0 0,3 31 0,-2-56-30,-1-1 1,1 1 0,0 0-1,0-1 1,-1 1 0,1 0 0,0 0-1,-1-1 1,1 1 0,-1 0-1,1 0 1,0 0 0,-1 0-1,1 0 1,-1-1 0,1 1-1,0 0 1,-1 0 0,1 0-1,-1 0 1,1 0 0,0 0 0,-1 0-1,1 0 1,-1 1 0,1-1-1,-1 0 1,1 0 0,0 0-1,-1 0 1,1 0 0,0 1-1,-1-1 1,1 0 0,0 0-1,-1 1 1,1-1 0,0 0 0,-1 0-1,1 1 1,0-1 0,0 0-1,-1 1 1,1-1 0,0 1-1,0-1 1,0 0 0,-1 1-1,1-1 1,0 1 0,0-1-1,0 0 1,0 1 0,0-1-1,0 1 1,0-1 0,0 0 0,0 1-1,0-1 1,0 1 0,0-1-1,0 0 1,0 1 0,1-1-1,-1 1 1,0-1 0,0 0-1,1 1 1,-8-3-1007,-11-4 626</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27.925"/>
    </inkml:context>
    <inkml:brush xml:id="br0">
      <inkml:brushProperty name="width" value="0.1" units="cm"/>
      <inkml:brushProperty name="height" value="0.1" units="cm"/>
      <inkml:brushProperty name="color" value="#F6630D"/>
    </inkml:brush>
  </inkml:definitions>
  <inkml:trace contextRef="#ctx0" brushRef="#br0">20 334 7810,'-18'11'2672,"18"-11"-2643,0 0-1,-1 1 0,1-1 0,0 0 0,0 0 1,0 0-1,0 0 0,0 0 0,0 1 1,0-1-1,0 0 0,0 0 0,0 0 0,-1 0 1,1 1-1,0-1 0,0 0 0,0 0 0,0 0 1,0 0-1,0 0 0,0 1 0,0-1 1,0 0-1,0 0 0,0 0 0,1 0 0,-1 1 1,0-1-1,0 0 0,0 0 0,0 0 1,0 0-1,0 1 0,0-1 0,0 0 0,0 0 1,0 0-1,1 0 0,-1 0 0,0 0 0,0 0 1,0 1-1,0-1 0,0 0 0,1 0 1,-1 0-1,0 0 0,0 0 0,3 1 32,0-1 1,-1 0-1,1 0 0,0 1 0,-1-1 1,1-1-1,0 1 0,-1 0 0,1-1 0,0 0 1,-1 1-1,4-2 0,36-15 375,47-28 1,3 0-169,42-15-73,135-82 0,-269 141-195,55-28 23,-52 27-30,1 1 0,0-1 0,0 1 1,-1 0-1,1 0 0,0 1 0,0-1 0,0 1 0,0 0 0,0 0 0,0 0 0,4 1 0,-7-1-13,-1 0 0,1 0-1,-1 1 1,1-1 0,-1 0 0,1 1-1,-1-1 1,1 0 0,-1 1-1,1-1 1,-1 1 0,0-1-1,1 0 1,-1 1 0,0-1 0,1 1-1,-1-1 1,0 1 0,0 0-1,0-1 1,1 1 0,-1-1-1,0 1 1,0-1 0,0 1 0,0-1-1,0 1 1,0 0 0,0-1-1,0 1 1,0-1 0,0 1 0,0 0-1,0-1 1,-1 1 0,1-1-1,0 1 1,0-1 0,-1 1-1,1-1 1,0 1 0,0-1 0,-1 1-1,1-1 1,-1 1 0,1-1-1,-1 1 1,-18 23-937,3-9 597</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28.266"/>
    </inkml:context>
    <inkml:brush xml:id="br0">
      <inkml:brushProperty name="width" value="0.1" units="cm"/>
      <inkml:brushProperty name="height" value="0.1" units="cm"/>
      <inkml:brushProperty name="color" value="#F6630D"/>
    </inkml:brush>
  </inkml:definitions>
  <inkml:trace contextRef="#ctx0" brushRef="#br0">34 1 5545,'-11'29'965,"-12"20"2238,24-49-3160,-1-1-1,0 1 1,0 0 0,0 0 0,0 0 0,1 0 0,-1 0 0,0 0 0,0 0-1,0 0 1,1 0 0,-1 0 0,0 0 0,0 0 0,0 0 0,1 0 0,-1 0-1,0 0 1,0 0 0,0 0 0,1 0 0,-1 0 0,0 0 0,0 0-1,0 0 1,0 1 0,1-1 0,-1 0 0,0 0 0,0 0 0,0 0 0,0 0-1,0 0 1,1 1 0,-1-1 0,0 0 0,0 0 0,0 0 0,0 0 0,0 1-1,0-1 1,0 0 0,0 0 0,0 0 0,0 1 0,0-1 0,0 0-1,0 0 1,0 0 0,0 0 0,0 1 0,0-1 0,0 0 0,0 0 0,5 43 138,-2-1 1,-2 0 0,-7 69-1,0 18-1059,16-193-315,-9 61 1222,-1 0 0,0 1 0,1-1 0,-1 0 0,1 1 0,0-1 0,0 1 0,0-1-1,0 1 1,0-1 0,1 1 0,-1 0 0,1-1 0,0 1 0,-1 0 0,1 0 0,3-2 0,1 1 107,-1 0 0,0 0 0,1 1 0,-1 0 0,1 0 0,8-1 0,1-2-26,-8 3-84,0-1 0,0 0 0,0-1-1,0 0 1,-1 0 0,1 0 0,-1-1-1,0 0 1,-1 0 0,1-1 0,-1 1-1,0-1 1,0 0 0,-1 0 0,5-9-1,-8 14-35,-1 1 0,0-1 0,0 1-1,1-1 1,-1 1 0,0-1-1,0 1 1,0-1 0,0 1 0,0-1-1,0 1 1,1-1 0,-1 1 0,0-1-1,0 1 1,-1-1 0,1 1-1,0-1 1,0 1 0,0-1 0,0 1-1,0-1 1,0 1 0,-1-1 0,1 1-1,0 0 1,0-1 0,-1 1-1,1-1 1,0 1 0,-1 0 0,1-1-1,0 1 1,-1 0 0,1-1 0,-1 1-1,1 0 1,-1-1 0,1 1-1,0 0 1,-1 0 0,1 0 0,-1-1-1,1 1 1,-1 0 0,1 0 0,-1 0-1,-28 4-907,18-2 257,-10 0 182</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28.616"/>
    </inkml:context>
    <inkml:brush xml:id="br0">
      <inkml:brushProperty name="width" value="0.1" units="cm"/>
      <inkml:brushProperty name="height" value="0.1" units="cm"/>
      <inkml:brushProperty name="color" value="#F6630D"/>
    </inkml:brush>
  </inkml:definitions>
  <inkml:trace contextRef="#ctx0" brushRef="#br0">92 0 6265,'0'0'2053,"2"5"-1188,4 9-762,-1 1-1,0-1 1,-1 1-1,0 0 0,-2 1 1,0-1-1,0 1 1,-1-1-1,-1 1 1,-4 29-1,-2-1 360,-1 0 0,-25 75 0,26-99-421,-1-1 0,-1 0 0,-1-1 0,0 1 1,-2-2-1,-12 17 0,21-28-368,4-10-536,-1 2 551</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28.963"/>
    </inkml:context>
    <inkml:brush xml:id="br0">
      <inkml:brushProperty name="width" value="0.1" units="cm"/>
      <inkml:brushProperty name="height" value="0.1" units="cm"/>
      <inkml:brushProperty name="color" value="#F6630D"/>
    </inkml:brush>
  </inkml:definitions>
  <inkml:trace contextRef="#ctx0" brushRef="#br0">1 84 6201,'97'-73'2469,"-97"72"-2422,1 0 1,0 0-1,0 0 1,0 1-1,0-1 1,0 0-1,0 0 0,0 1 1,0-1-1,1 1 1,-1-1-1,0 1 1,0 0-1,0-1 1,1 1-1,-1 0 0,0 0 1,0 0-1,1 0 1,-1 0-1,0 0 1,0 0-1,1 0 1,-1 0-1,0 1 0,0-1 1,1 0-1,-1 1 1,0-1-1,0 1 1,0 0-1,0-1 1,0 1-1,0 0 1,0-1-1,0 1 0,0 0 1,0 0-1,1 2 1,4 2 145,233 163 2009,-175-129-1739,129 60-1,-108-68-291,-47-18-106,38 19 1,-75-32-75,-1 0 0,0 1 1,0-1-1,1 0 0,-1 1 1,0-1-1,1 0 0,-1 0 1,1 1-1,-1-1 0,0 0 1,1 0-1,-1 0 0,0 1 1,1-1-1,-1 0 0,1 0 1,-1 0-1,1 0 0,-1 0 1,0 0-1,1 0 0,-1 0 1,1 0-1,-1 0 0,1 0 1,-1 0-1,0 0 0,1 0 0,-1-1 1,1 1-1,-1 0 0,0 0 1,1 0-1,-1-1 0,0 1 1,1 0-1,-1 0 0,0-1 1,1 1-1,-1 0 0,0-1 1,1 1-1,-1 0 0,0-1 1,0 1-1,0 0 0,1-1 1,-1 1-1,0-1 0,0 1 1,0 0-1,0-1 0,0 1 1,0-1-1,0 1 0,0-1 1,0 0-1,-6-31-814,2 19 605,-5-28-168</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29.549"/>
    </inkml:context>
    <inkml:brush xml:id="br0">
      <inkml:brushProperty name="width" value="0.1" units="cm"/>
      <inkml:brushProperty name="height" value="0.1" units="cm"/>
      <inkml:brushProperty name="color" value="#F6630D"/>
    </inkml:brush>
  </inkml:definitions>
  <inkml:trace contextRef="#ctx0" brushRef="#br0">76 79 8074,'-40'-73'2286,"41"68"-1816,10 8-289,18 14-171,-20-12 57,26 11-27,68 23 1,-36-16-6,-67-23-35,0 1 0,1-1 0,-1 0 1,0 0-1,0 0 0,0 1 0,0-1 1,0 0-1,0 0 0,0 1 0,0-1 1,0 0-1,1 0 0,-1 1 0,0-1 1,0 0-1,0 0 0,0 1 0,0-1 1,-1 0-1,1 0 0,0 1 0,0-1 1,0 0-1,0 0 0,0 0 0,0 1 1,0-1-1,0 0 0,0 0 0,-1 0 0,1 1 1,0-1-1,0 0 0,0 0 0,0 0 1,-1 1-1,1-1 0,0 0 0,0 0 1,0 0-1,-1 0 0,1 0 0,0 0 1,0 0-1,-1 0 0,1 1 0,0-1 1,0 0-1,-1 0 0,-14 9-4,14-8 4,-8 6 2,0 0 1,1 0-1,0 1 1,0 0-1,-10 14 0,-12 13 30,2-7-5,10-10 13,0 0-1,2 0 1,0 2-1,1 0 1,-18 31-1,21-31 19,8-13-24,0 1 0,0-1 0,1 1 0,-1-1 0,-2 12 0,6-19-32,0 1 0,0-1 1,0 1-1,0-1 0,0 0 1,0 1-1,0-1 0,0 1 1,0-1-1,1 0 0,-1 1 1,0-1-1,0 0 0,0 1 1,0-1-1,0 0 0,1 1 1,-1-1-1,0 0 0,0 1 1,1-1-1,-1 0 0,0 0 1,1 1-1,-1-1 0,0 0 0,0 0 1,1 0-1,-1 1 0,1-1 1,-1 0-1,0 0 0,1 0 1,-1 0-1,0 0 0,1 0 1,-1 0-1,0 0 0,1 0 1,-1 0-1,1 0 0,-1 0 1,0 0-1,1 0 0,-1 0 1,1 0-1,-1 0 0,0 0 0,1 0 1,-1-1-1,1 1 0,29-9 36,-19 5-37,11-5 1,32-12 2,-50 19-3,0 1 0,0 0 1,0 0-1,0 1 0,0-1 0,0 1 1,0 0-1,0 0 0,0 0 0,0 1 1,6 1-1,-7-1 0,-1 1 0,0-1 0,0 1-1,1 0 1,-1 0 0,0 0 0,0 0 0,-1 0 0,1 0 0,0 0-1,-1 1 1,0-1 0,1 1 0,-1-1 0,0 1 0,0-1 0,0 1 0,-1 0-1,1-1 1,0 1 0,-1 0 0,0 0 0,0-1 0,0 1 0,0 0-1,0 0 1,-1 0 0,0 4 0,0 4 11,-1 0 0,0-1 0,-1 1-1,0-1 1,-9 20 0,-97 208 1065,108-236-1061,0 0-1,1-1 0,-1 1 0,0 0 0,0 0 0,1 0 1,-1 0-1,1 0 0,0 0 0,-1 0 0,1 0 0,0 0 0,0 0 1,0 0-1,1 0 0,-1 0 0,0 0 0,1 0 0,0 0 1,-1 0-1,1 0 0,0 0 0,2 3 0,-2-3-3,1-1 0,0 0-1,0 0 1,0 0 0,0 0-1,0 0 1,0-1 0,0 1 0,0-1-1,1 1 1,-1-1 0,0 0 0,0 0-1,0 0 1,1 0 0,-1 0-1,0 0 1,2-1 0,10-1 25,0-1 0,-1-1 0,1 0 0,-1-1 0,19-10 0,3-6-53,-1-1 1,-1-2 0,-1-2 0,-1 0 0,-2-3-1,0 0 1,-2-1 0,-2-2 0,43-68 0,-66 94-237,-9 23-1103</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30.098"/>
    </inkml:context>
    <inkml:brush xml:id="br0">
      <inkml:brushProperty name="width" value="0.1" units="cm"/>
      <inkml:brushProperty name="height" value="0.1" units="cm"/>
      <inkml:brushProperty name="color" value="#F6630D"/>
    </inkml:brush>
  </inkml:definitions>
  <inkml:trace contextRef="#ctx0" brushRef="#br0">110 1 7274,'-2'6'2619,"5"30"-2223,-3-34-280,4 43 13,-3 1 0,-1-1 0,-2 1 0,-2-1-1,-3 0 1,-1 0 0,-2-1 0,-22 61 0,21-74 1,1 0 0,1 1 0,2 0 0,1 0 0,-3 57 0,9-76-87,0-1 1,1 1-1,0 0 0,1-1 1,0 1-1,1-1 1,1 0-1,0 0 0,0 0 1,2 0-1,-1-1 0,1 0 1,1 0-1,0 0 0,0-1 1,1 0-1,15 14 0,3 1 52,2-2-1,37 26 0,-56-44-89,0 0 0,0 0 0,0 0 0,0-1 0,0 0 0,1-1 0,0 0 1,0-1-1,0 0 0,0 0 0,0-1 0,0 0 0,11-1 0,-20-1-38,-1 0 0,1 1 0,0-1 0,-1 0 0,1 0 1,-1 1-1,1-1 0,-1 0 0,1 0 0,-1 0 0,1 0 0,-1 0 0,0 0 1,1 0-1,-1 0 0,0 0 0,0 0 0,0 0 0,0 0 0,0 0 0,0 0 1,0 0-1,0 0 0,-1-1 0,-2-31-452,3 31 474,-7-35-227</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30.445"/>
    </inkml:context>
    <inkml:brush xml:id="br0">
      <inkml:brushProperty name="width" value="0.1" units="cm"/>
      <inkml:brushProperty name="height" value="0.1" units="cm"/>
      <inkml:brushProperty name="color" value="#F6630D"/>
    </inkml:brush>
  </inkml:definitions>
  <inkml:trace contextRef="#ctx0" brushRef="#br0">308 0 8034,'-2'4'429,"0"-1"1,1 1 0,-1-1 0,1 1-1,-1 0 1,1 0 0,-1 7 0,0 54-95,2-32 53,-6 86-58,-5 0 0,-53 223 0,62-333-367,0 0 0,-1 0 0,0-1-1,-1 1 1,0-1 0,0 0 0,-1 0-1,0 0 1,0 0 0,-12 12 0,13-17-38,0 0 0,1 0 0,-2-1 0,1 1 1,0-1-1,0 0 0,-1 0 0,1 0 1,-1 0-1,1-1 0,-1 0 0,0 0 0,0 0 1,1-1-1,-1 1 0,0-1 0,0 0 1,0-1-1,0 1 0,1-1 0,-1 0 0,-5-2 1,-38-13-412</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30.778"/>
    </inkml:context>
    <inkml:brush xml:id="br0">
      <inkml:brushProperty name="width" value="0.1" units="cm"/>
      <inkml:brushProperty name="height" value="0.1" units="cm"/>
      <inkml:brushProperty name="color" value="#F6630D"/>
    </inkml:brush>
  </inkml:definitions>
  <inkml:trace contextRef="#ctx0" brushRef="#br0">19 369 6769,'-14'-37'2745,"10"10"-1649,7 3-440,6 1-256,8 5-127,10-8-169,8 5-32,19-6-16,18 1-40,-3-1-88,-7-11-88,-2 4-337,-24-7 329</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10.022"/>
    </inkml:context>
    <inkml:brush xml:id="br0">
      <inkml:brushProperty name="width" value="0.025" units="cm"/>
      <inkml:brushProperty name="height" value="0.025" units="cm"/>
      <inkml:brushProperty name="color" value="#5B2D90"/>
    </inkml:brush>
  </inkml:definitions>
  <inkml:trace contextRef="#ctx0" brushRef="#br0">54 43 8554,'-2'-43'3225,"2"44"-2529,0 2-312,1 3-152,-1 2-72,-3 4-16,-2 2-24,-1 2-64,-1-1-24,1 2-40,-1 0-80,0-2-216,2-1-176,-1-6-32,5-4 240</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31.120"/>
    </inkml:context>
    <inkml:brush xml:id="br0">
      <inkml:brushProperty name="width" value="0.1" units="cm"/>
      <inkml:brushProperty name="height" value="0.1" units="cm"/>
      <inkml:brushProperty name="color" value="#F6630D"/>
    </inkml:brush>
  </inkml:definitions>
  <inkml:trace contextRef="#ctx0" brushRef="#br0">1 62 7594,'9'-19'625,"13"-21"1051,-22 39-1665,0 1 1,0 0-1,0 0 1,0 0-1,0 0 1,0 0-1,1 0 1,-1 0-1,0-1 0,0 1 1,0 0-1,1 0 1,-1 0-1,0 0 1,0 0-1,0 0 1,0 0-1,1 0 1,-1 0-1,0 0 0,0 0 1,0 0-1,1 0 1,-1 0-1,0 0 1,0 0-1,0 0 1,1 0-1,-1 0 1,0 0-1,0 0 0,0 1 1,0-1-1,1 0 1,-1 0-1,0 0 1,0 0-1,0 0 1,0 0-1,0 1 0,0-1 1,1 0-1,-1 0 1,0 0-1,0 0 1,0 0-1,0 1 1,0-1-1,0 0 1,0 0-1,0 0 0,0 1 1,0-1-1,0 0 1,4 31 305,-6 65 278,-16 112 0,8-122-108,9-79-443,-1 55 152,1-60-189,1 0 0,0-1 0,0 1 0,0 0 0,1-1 0,-1 1 0,0 0 0,1 0 0,-1-1 0,1 1 0,-1 0 0,1-1 0,0 1 0,0-1 0,0 1 0,0-1 0,0 1 0,0-1 0,0 0 0,0 1 0,0-1-1,1 0 1,-1 0 0,0 0 0,1 0 0,-1 0 0,1 0 0,1 0 0,-1-1-4,-1 0-1,1 0 0,-1-1 0,1 1 0,-1 0 0,1-1 0,-1 0 0,0 1 0,1-1 0,-1 0 0,0 0 0,0 1 0,1-1 0,-1 0 0,0 0 0,0 0 0,0-1 1,0 1-1,0 0 0,0 0 0,-1 0 0,1-1 0,0-1 0,20-37-4,-20 39 2,36-103-21,6-14 35,-37 103 12,1 1 1,0 1 0,1 0 0,1 0 0,19-22 0,-28 34-22,1 0-1,-1 1 1,1-1 0,0 0 0,-1 0-1,1 1 1,0-1 0,0 0 0,0 1-1,-1-1 1,1 1 0,0-1 0,0 1-1,0-1 1,0 1 0,0 0 0,0-1-1,0 1 1,0 0 0,0 0 0,0 0-1,0 0 1,0 0 0,0 0 0,0 0-1,0 0 1,2 0 0,-2 1 1,1 0 1,-1 0-1,0 1 1,0-1-1,0 0 1,0 0-1,0 0 1,0 1-1,0-1 1,0 1-1,0-1 1,-1 1-1,1-1 1,0 1-1,0 1 1,1 7 28,1 0 0,-2 0 0,1 0 0,-1 15 0,-2 28-134,-13 77-1,13-123-35,0 0-1,-1 0 0,0 0 1,0 0-1,-1 0 0,-5 10 1,-8 3-209</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31.464"/>
    </inkml:context>
    <inkml:brush xml:id="br0">
      <inkml:brushProperty name="width" value="0.1" units="cm"/>
      <inkml:brushProperty name="height" value="0.1" units="cm"/>
      <inkml:brushProperty name="color" value="#F6630D"/>
    </inkml:brush>
  </inkml:definitions>
  <inkml:trace contextRef="#ctx0" brushRef="#br0">76 1 7418,'-36'112'2412,"35"-108"-2330,-1 0 1,1 0-1,1 0 0,-1 1 1,0-1-1,1 0 1,0 0-1,0 1 0,0-1 1,1 0-1,-1 0 0,1 0 1,0 0-1,0 0 0,3 6 1,3 13 57,-6-11-115,0 1-1,0-1 1,-1 0 0,-2 18 0,1-26-20,0 1 0,0 0 0,0 0 1,-1 0-1,1-1 0,-1 1 0,0-1 1,-1 1-1,1-1 0,-1 0 0,1 0 1,-1 0-1,-1 0 0,-3 3 0,7-6-3,0-1-1,-1 0 0,1 1 0,0-1 0,0 0 1,-1 0-1,1 1 0,0-1 0,0 0 0,-1 0 1,1 0-1,0 1 0,0-1 0,-1 0 0,1 0 0,0 0 1,-1 0-1,1 0 0,0 0 0,-1 1 0,1-1 1,0 0-1,-1 0 0,1 0 0,0 0 0,-1 0 1,1 0-1,0 0 0,-1-1 0,1 1 0,0 0 0,-1 0 1,1 0-1,0 0 0,-1 0 0,0-1 0,-2-13 67,9-20 71,0 21-120,0 1 0,0 0 0,2 0 0,-1 0 0,1 1 0,1 0-1,0 1 1,1 0 0,0 0 0,0 1 0,1 0 0,0 1 0,1 0 0,0 1 0,0 1-1,0-1 1,1 2 0,0 0 0,0 0 0,0 1 0,1 1 0,-1 0 0,24-1 0,-17 3-19,-11 0 2,0 0 1,-1 1-1,1 0 0,-1 1 0,18 3 1,-24-3-3,0-1-1,0 1 1,1 0 0,-1 0 0,0 1 0,0-1 0,-1 0-1,1 1 1,0-1 0,0 1 0,-1-1 0,1 1 0,0 0-1,-1 0 1,0-1 0,1 1 0,-1 0 0,0 0-1,0 1 1,0-1 0,-1 0 0,1 0 0,0 0 0,-1 1-1,1-1 1,-1 0 0,0 4 0,0 3 13,0 0 0,-1-1 0,0 1 0,-1-1-1,0 1 1,0-1 0,-1 1 0,0-1 0,-1 0 0,1 0 0,-2-1 0,1 1 0,-1-1 0,0 0 0,0 0-1,-1-1 1,-9 9 0,-7 7 180,-2-1 0,0-1-1,-41 24 1,52-35-67,0-1 0,-1-1 0,0 0 0,-20 6 1,34-12-126,0-1 0,0 0 1,-1 0-1,1 0 1,0 0-1,0 0 1,0 0-1,0 0 1,-1 0-1,1 0 0,0 0 1,0 1-1,0-1 1,-1 0-1,1 0 1,0 0-1,0 0 0,0 0 1,-1 0-1,1 0 1,0 0-1,0-1 1,0 1-1,0 0 1,-1 0-1,1 0 0,0 0 1,0 0-1,0 0 1,0 0-1,-1 0 1,1 0-1,0-1 0,0 1 1,0 0-1,0 0 1,0 0-1,-1 0 1,1 0-1,0-1 1,0 1-1,0 0 0,0 0 1,0 0-1,0 0 1,0-1-1,4-10-31,12-12-166,43-35-707,-15 23 610</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31.795"/>
    </inkml:context>
    <inkml:brush xml:id="br0">
      <inkml:brushProperty name="width" value="0.1" units="cm"/>
      <inkml:brushProperty name="height" value="0.1" units="cm"/>
      <inkml:brushProperty name="color" value="#F6630D"/>
    </inkml:brush>
  </inkml:definitions>
  <inkml:trace contextRef="#ctx0" brushRef="#br0">0 0 7042,'20'11'2824,"-8"-7"-1440,5 6-1352,-8 0-96,-12-4-408,0 3-320,-11 2 456</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32.149"/>
    </inkml:context>
    <inkml:brush xml:id="br0">
      <inkml:brushProperty name="width" value="0.1" units="cm"/>
      <inkml:brushProperty name="height" value="0.1" units="cm"/>
      <inkml:brushProperty name="color" value="#F6630D"/>
    </inkml:brush>
  </inkml:definitions>
  <inkml:trace contextRef="#ctx0" brushRef="#br0">0 0 5937,'2'15'2857,"7"2"-537,5 7-2032,1 4-16,-2 13-79,1-1-25,-3 1-96,1 2-32,0-13-112,-5-6-88,0-14-233,-1-4-287,-6-14 424</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32.497"/>
    </inkml:context>
    <inkml:brush xml:id="br0">
      <inkml:brushProperty name="width" value="0.1" units="cm"/>
      <inkml:brushProperty name="height" value="0.1" units="cm"/>
      <inkml:brushProperty name="color" value="#F6630D"/>
    </inkml:brush>
  </inkml:definitions>
  <inkml:trace contextRef="#ctx0" brushRef="#br0">0 77 6889,'12'-9'463,"0"1"0,0 0 0,1 1 0,0 1 0,0 0 0,1 0 0,-1 1 0,1 1-1,0 0 1,28-3 0,9 2-452,89 3-1,-83 3 404,-55-1-411,-1 0 0,1 0 1,0 0-1,0 0 0,0 0 0,0 0 0,-1 0 0,1 1 1,0-1-1,0 1 0,-1-1 0,1 1 0,0 0 0,-1-1 1,1 1-1,0 0 0,-1 0 0,1 0 0,-1 0 1,0 1-1,1-1 0,-1 0 0,0 1 0,2 2 0,-2-2-7,0 1 0,-1-1 0,1 1-1,-1-1 1,0 1 0,0-1 0,0 1-1,0-1 1,0 0 0,0 1-1,-1-1 1,1 1 0,-1-1 0,0 1-1,-2 3 1,-1 4-72,0-1 0,-1 0-1,-1 0 1,1-1 0,-2 1 0,1-1-1,-13 12 1,13-15-11,-6 6-400,0-2-1,-25 16 1,-14-2-35</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32.842"/>
    </inkml:context>
    <inkml:brush xml:id="br0">
      <inkml:brushProperty name="width" value="0.1" units="cm"/>
      <inkml:brushProperty name="height" value="0.1" units="cm"/>
      <inkml:brushProperty name="color" value="#F6630D"/>
    </inkml:brush>
  </inkml:definitions>
  <inkml:trace contextRef="#ctx0" brushRef="#br0">52 0 6025,'-19'0'714,"-6"3"579,24-3-1246,1 0 0,-1 1 1,1-1-1,0 1 0,-1-1 1,1 1-1,-1-1 1,1 1-1,0-1 0,0 1 1,-1 0-1,1-1 0,0 1 1,0-1-1,0 1 0,-1 0 1,1-1-1,0 1 1,0-1-1,0 1 0,0 0 1,0-1-1,0 1 0,0 0 1,1-1-1,-1 1 0,0-1 1,0 1-1,0 0 1,1-1-1,-1 1 0,0-1 1,1 1-1,-1-1 0,1 1 1,2 12 169,-1-1 0,0 1 0,0-1 1,-2 1-1,1 0 0,-1 0 0,-1-1 0,-3 16 1,1 11 17,0-1-96,1-25-113,1 0 1,0 0-1,1 0 0,0 0 1,1 0-1,0 0 1,7 22-1,-8-34-25,1 0 0,0-1 0,-1 1 0,1-1 0,0 1 0,0-1 0,0 1 0,-1-1 0,1 0 0,0 1 0,0-1 0,0 0 0,0 0 0,0 0 0,0 0 0,0 0 0,0 1 0,0-2 0,0 1 0,-1 0 0,1 0 0,0 0 0,0 0 0,0-1 0,0 1 0,0 0 0,0-1 0,-1 1 0,1 0 0,0-1 0,0 1-1,0-1 1,-1 0 0,1 1 0,1-2 0,30-21-146,0-7-530,36-44 0,-37 39-72,-30 33 706,0 0 0,1 0 0,0 0 0,-1 1-1,1-1 1,0 0 0,0 1 0,0-1 0,0 1 0,0 0 0,0 0 0,0 0-1,0 0 1,1 0 0,-1 0 0,0 0 0,1 1 0,1-1 0,-3 2 70,-1 0 0,0 1 1,0-1-1,0 0 0,0 0 0,0 1 1,0-1-1,0 0 0,0 0 1,0 1-1,-1-1 0,1 0 1,0 0-1,-1 0 0,1 0 0,-1 1 1,0-1-1,1 0 0,-1 0 1,-1 1-1,-4 13 268,2-2-83,1 0 0,0 0 1,1 0-1,1 1 0,0-1 0,1 0 1,2 27-1,-1-35-170,0 0 0,1 0 0,-1 0 0,1 0 0,0-1 0,0 1 0,1-1 0,-1 1 0,1-1 0,0 0 0,0 0 0,0 0 0,1 0 0,-1 0 0,1-1 0,0 0 0,0 0 0,0 0 0,1 0 0,-1 0 0,1-1 0,-1 0 0,1 0 0,9 2 0,-9-2-30,1 0-1,-1-1 1,1 0 0,0 0-1,-1 0 1,1-1 0,0 0 0,0 0-1,0 0 1,-1-1 0,1 0 0,0 0-1,-1 0 1,1-1 0,9-4 0,-11 4-16,0-1 1,0 1-1,-1-1 1,1 0-1,-1-1 1,0 1-1,1-1 1,-2 1 0,1-1-1,0 0 1,-1 0-1,1 0 1,-1 0-1,0 0 1,-1-1-1,1 1 1,-1-1-1,0 1 1,0-1 0,1-7-1,2-19-483,-1-1-1,-2 1 1,-1-1-1,-1 0 1,-1 1 0,-9-38-1,1 31-390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33.178"/>
    </inkml:context>
    <inkml:brush xml:id="br0">
      <inkml:brushProperty name="width" value="0.1" units="cm"/>
      <inkml:brushProperty name="height" value="0.1" units="cm"/>
      <inkml:brushProperty name="color" value="#F6630D"/>
    </inkml:brush>
  </inkml:definitions>
  <inkml:trace contextRef="#ctx0" brushRef="#br0">70 1 4433,'-70'3'2496,"72"10"129,6 2-1689,-2 5-424,3-2-120,3 2-240,5 0-32,8-1-63,0 1-57,-6-9-121,-1 4-95,-10-15-616,1 1 576</inkml:trace>
  <inkml:trace contextRef="#ctx0" brushRef="#br0" timeOffset="1">208 129 6473,'87'-30'2449,"-83"45"-1841,1 2-224,-5 3-240,-2-5-152,-4-8-672,-5-4-680,-4-10 824</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33.766"/>
    </inkml:context>
    <inkml:brush xml:id="br0">
      <inkml:brushProperty name="width" value="0.1" units="cm"/>
      <inkml:brushProperty name="height" value="0.1" units="cm"/>
      <inkml:brushProperty name="color" value="#F6630D"/>
    </inkml:brush>
  </inkml:definitions>
  <inkml:trace contextRef="#ctx0" brushRef="#br0">578 102 5873,'-32'-84'2201,"24"67"559,6 29-2046,2 1-612,-5 19 65,-2-1-1,-1 0 0,-1-1 0,-1 1 1,-2-2-1,-27 52 0,12-37-90,-1-1 0,-2-2 0,-58 63-1,42-56-22,-85 98 178,115-126-218,2 0 0,0 1 0,2 1 0,0 0 0,-15 42 0,56-98-679,1 1-1,39-32 1,51-22-235,-77 58 523,-1-1 0,-1-3 0,56-57 0,-78 66 384,-14 17 55,0 0 1,1 0-1,0 1 0,0-1 0,0 2 1,13-10-1,-18 15-48,-1-1-1,0 1 1,1 0-1,-1 0 1,0 0-1,1-1 1,-1 1-1,1 0 1,-1 0-1,0 0 1,1 0-1,-1 0 1,1 0-1,-1 0 1,0 0 0,1 0-1,-1 0 1,1 0-1,-1 0 1,1 0-1,-1 0 1,0 0-1,1 0 1,-1 0-1,1 1 1,-1-1-1,0 0 1,1 0-1,-1 0 1,0 1-1,1-1 1,-1 0 0,0 1-1,1-1 1,4 18 345,-6 27 140,1-42-451,-1 4 18,-11 95 451,11-93-531,-1 0 0,-1 0 0,1 0 0,-1 0-1,-1-1 1,0 1 0,0-1 0,-9 13 0,12-19-15,0-1 0,-1 0 0,1 1 0,0-1-1,0 0 1,-1 0 0,1 0 0,-1 0 0,1 0 0,-1 0 0,1-1 0,-1 1-1,0 0 1,1-1 0,-1 1 0,0-1 0,1 1 0,-1-1 0,0 0 0,0 0-1,1 0 1,-1 0 0,0 0 0,-3-1 0,2 0-8,-1 0-1,0-1 1,1 1-1,-1-1 1,1 0 0,0 0-1,-1 0 1,1-1 0,0 1-1,-5-6 1,4 4 47,1 1 0,-1-1 0,1 0 0,0 0 1,0-1-1,0 1 0,0 0 0,1-1 0,0 0 0,0 0 0,0 0 0,0 1 0,1-2 1,0 1-1,0 0 0,0-7 0,2-5 138,2 6 18,15 19 12,-14-3-70,-1 0 0,0 1 0,0-1 0,0 0-1,0 1 1,-1 0 0,0 0 0,0-1 0,-1 1-1,2 11 1,8 21 276,-5-25-294,-5-7-61,2-1 0,-1 0-1,0 0 1,1 0 0,0 0 0,6 7 0,-8-11-26,0 0-1,0 0 1,0 0 0,0 0 0,1-1 0,-1 1 0,0-1 0,0 1 0,0-1 0,1 1 0,-1-1 0,0 0 0,1 1-1,-1-1 1,0 0 0,1 0 0,-1 0 0,0 0 0,1 0 0,-1 0 0,0 0 0,1-1 0,-1 1 0,0 0 0,0-1-1,1 1 1,-1-1 0,0 0 0,0 1 0,0-1 0,1 0 0,-1 1 0,0-1 0,1-1 0,14-12-1,-1 0 1,0-1 0,-1 0-1,0-1 1,20-33 0,-18 26 11,1 1 1,27-28-1,-43 49-3,0 0 0,0 0-1,0 0 1,0 0 0,0 0-1,0 0 1,1 0 0,-1 0-1,0 1 1,1-1 0,-1 0-1,1 1 1,-1-1 0,1 1 0,-1-1-1,3 1 1,-3 0 2,-1 0 1,1 0-1,0 1 0,-1-1 1,1 0-1,-1 1 0,1-1 1,0 0-1,-1 1 0,1-1 1,-1 1-1,1-1 0,-1 1 1,0-1-1,1 1 0,-1-1 1,1 1-1,-1 0 0,0-1 1,1 1-1,-1 0 0,0-1 1,0 1-1,0-1 0,1 2 0,0 7 113,0 0 0,0 1 0,-1-1 0,-1 13-1,0-5-52,1-6-35,4 51 172,-3-60-236,-1 1 0,0 0 0,1 0 0,0-1 0,-1 1 0,1 0 0,0-1-1,1 1 1,-1 0 0,0-1 0,1 0 0,-1 1 0,1-1 0,0 0 0,0 0 0,0 0-1,4 4 1,6-6-477,1-7 187</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34.112"/>
    </inkml:context>
    <inkml:brush xml:id="br0">
      <inkml:brushProperty name="width" value="0.1" units="cm"/>
      <inkml:brushProperty name="height" value="0.1" units="cm"/>
      <inkml:brushProperty name="color" value="#F6630D"/>
    </inkml:brush>
  </inkml:definitions>
  <inkml:trace contextRef="#ctx0" brushRef="#br0">8 139 8722,'-8'0'3161,"10"1"-2657,21 1-352,4 1-32,8-5-72,6-1 0,-6-4-8,-4-9-24,3-2-64,-7-3-96,-4-6-232,-2 1-201,-10 2 345</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34.795"/>
    </inkml:context>
    <inkml:brush xml:id="br0">
      <inkml:brushProperty name="width" value="0.1" units="cm"/>
      <inkml:brushProperty name="height" value="0.1" units="cm"/>
      <inkml:brushProperty name="color" value="#F6630D"/>
    </inkml:brush>
  </inkml:definitions>
  <inkml:trace contextRef="#ctx0" brushRef="#br0">375 0 6921,'-73'137'3121,"67"-124"-2836,1 1 0,0-1-1,-5 28 1,-11 31 171,-43 62 157,39-87-454,2 2 1,-17 54-1,16-19-12,14-45-90,-1 0 0,-28 61-1,35-92-67,2-5-4,0-1-1,1 0 0,-1 1 1,1-1-1,0 1 0,0 0 1,0-1-1,0 1 0,0 0 1,0 0-1,1-1 0,0 1 1,-1 0-1,1 0 0,0 0 1,1 4-1,0-7-21,0 0 0,0 0 1,0-1-1,1 1 0,-1-1 0,0 1 0,0-1 1,0 1-1,0-1 0,0 0 0,0 1 0,0-1 1,0 0-1,-1 0 0,1 0 0,0 0 0,0 0 1,0 0-1,0-1 0,10-17-622,-2 1 0,0-2-1,10-29 1,-13 30 129,1 1 0,1 0 0,0 0 0,15-23 0,-3 14 130,3-2 964,-2-2 0,29-57-1,-47 83-378,0 0 0,0-1 0,1 2 0,-1-1 0,1 0 0,0 1 0,0-1 0,7-4 0,-10 8-150,0 0 1,0 1-1,-1-1 1,1 1-1,0-1 0,0 1 1,0-1-1,0 1 0,0 0 1,0-1-1,0 1 1,0 0-1,-1 0 0,1 0 1,0 0-1,0 0 1,0 0-1,0 0 0,0 0 1,0 0-1,0 0 0,2 1 1,-2 0-6,0 0 0,0 0 0,0 0 0,0 0 0,0 1 0,0-1 0,0 0 0,0 0 0,-1 1 0,1-1 0,0 1 0,-1-1 0,1 1 0,-1-1 0,0 1 1,1-1-1,-1 1 0,0-1 0,0 3 0,2 9 21,0 0 0,-1 0 0,-1 0 0,0 0 0,0 0 0,-2 0 0,1 0 0,-2 0 0,0-1 0,0 1 0,-1-1 1,-1 1-1,0-1 0,0-1 0,-2 1 0,-10 15 0,0-10 185,16-17-229,1 0 0,0 0 0,0 0 0,-1 0 0,1 0 0,0 0 0,0 0 0,-1-1 0,1 1 0,0 0 0,0 0 0,0 0 0,-1 0 0,1 0 0,0 0 0,0-1 0,0 1 1,-1 0-1,1 0 0,0 0 0,0 0 0,0-1 0,0 1 0,0 0 0,-1 0 0,1 0 0,0-1 0,0 1 0,0 0 0,0 0 0,0-1 0,0 1 0,0 0 0,0 0 0,0-1 1,0 1-1,0 0 0,0 0 0,0-1 0,0 1 0,0 0 0,0 0 0,0-1 0,1-3 14,-1 0 0,1-1 1,0 1-1,0 0 0,0 0 1,1 0-1,-1 0 0,4-5 0,5-7-17,0 0-1,1 1 0,1 0 0,19-18 1,-25 26 0,1 1 1,0 1-1,0-1 1,0 1 0,1 1-1,0-1 1,0 1 0,0 1-1,0-1 1,1 1 0,11-2-1,-19 5-2,0 0 0,0-1 0,0 1 0,-1 0 0,1 0 0,0 0 0,0 0 0,0 0 0,0 0 0,0 0 0,0 1 0,-1-1 0,1 0 0,0 0 0,0 1 0,0-1 0,-1 1 1,1-1-1,0 0 0,0 1 0,-1-1 0,1 1 0,0 0 0,-1-1 0,1 1 0,-1-1 0,1 1 0,0 1 0,0 0 12,0 1 1,0-1 0,0 1-1,-1-1 1,1 1 0,-1-1 0,0 1-1,0-1 1,0 1 0,0 2-1,-12 61 418,11-62-393,-7 23 161,-1 0-1,-1-1 0,-19 38 1,25-62-407,3-9 77,1-12-129,18-71 151,-1 29 189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6.574"/>
    </inkml:context>
    <inkml:brush xml:id="br0">
      <inkml:brushProperty name="width" value="0.05" units="cm"/>
      <inkml:brushProperty name="height" value="0.05" units="cm"/>
      <inkml:brushProperty name="color" value="#E71224"/>
    </inkml:brush>
  </inkml:definitions>
  <inkml:trace contextRef="#ctx0" brushRef="#br0">1 79 8578,'45'-3'4423,"14"1"-4291,18-13 89,106-34-1,-216 42-1823,23 4 1178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10.411"/>
    </inkml:context>
    <inkml:brush xml:id="br0">
      <inkml:brushProperty name="width" value="0.025" units="cm"/>
      <inkml:brushProperty name="height" value="0.025" units="cm"/>
      <inkml:brushProperty name="color" value="#5B2D90"/>
    </inkml:brush>
  </inkml:definitions>
  <inkml:trace contextRef="#ctx0" brushRef="#br0">126 11 7098,'39'-8'4145,"-37"7"-4138,0 1-1,0-1 1,0 1-1,0 0 1,0 0 0,0 0-1,0 0 1,0 0 0,0 0-1,0 1 1,0-1 0,0 1-1,0-1 1,0 1-1,0 0 1,3 1 0,-6 2 61,-1 0 1,1 0 0,-1 0-1,0 0 1,0-1-1,0 1 1,0-1-1,-1 1 1,1-1 0,-5 4-1,-1 4-17,0 2-29,-2 6 135,-2 0 0,1-1-1,-2-1 1,-1 0 0,0-1-1,-1 0 1,0-1 0,-33 23 0,41-32-220,7-8-1286,1-2 1012,1-4-10</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35.499"/>
    </inkml:context>
    <inkml:brush xml:id="br0">
      <inkml:brushProperty name="width" value="0.1" units="cm"/>
      <inkml:brushProperty name="height" value="0.1" units="cm"/>
      <inkml:brushProperty name="color" value="#F6630D"/>
    </inkml:brush>
  </inkml:definitions>
  <inkml:trace contextRef="#ctx0" brushRef="#br0">44 27 8746,'11'0'3071,"24"7"-3110,-18-4 193,-3-2-146,-1 0 0,1 0 0,0-2 0,0 0 0,0 0 0,0-1 0,-1-1 0,1 0 0,-1-1 0,25-11 0,-36 14-6,1-1-1,-1 1 1,1 0 0,-1 0 0,1 0 0,0 0-1,-1 1 1,1-1 0,0 1 0,-1 0 0,1-1-1,0 1 1,-1 1 0,1-1 0,0 0 0,0 1-1,-1-1 1,1 1 0,0 0 0,-1-1-1,1 1 1,-1 1 0,5 2 0,-4-1-1,0 1 0,0 0 0,-1-1-1,1 1 1,-1 1 0,0-1 0,0 0 0,0 0 0,-1 1 0,0-1 0,0 1 0,1 8 0,0 1-6,0-1 1,-2 1 0,1-1 0,-2 1 0,0 0 0,0-1 0,-2 1 0,1-1 0,-7 16 0,-5 12-101,-32 60 0,17-40-6,19-39 75,-28 58-6,36-77 43,0 1 1,0-1-1,0 0 1,0 1-1,0-1 1,-1 0-1,0-1 1,1 1-1,-1 0 0,0-1 1,-1 1-1,1-1 1,0 0-1,0 0 1,-1 0-1,0-1 1,-4 2-1,7-3-1,0 0 0,0 1-1,0-1 1,0 0 0,0-1 0,0 1-1,0 0 1,0 0 0,0 0-1,0-1 1,0 1 0,0 0 0,0-1-1,0 1 1,0-1 0,0 1 0,0-1-1,0 1 1,0-1 0,0 0 0,1 0-1,-1 1 1,0-1 0,1 0 0,-1 0-1,0-1 1,-1-1-2,1 0 0,-1 0 1,1 0-1,0-1 0,0 1 0,1 0 1,-1-1-1,0-5 0,1-3-4,0 0 0,1-1 0,4-23 0,-1 18 27,1-1-1,1 1 1,1 0-1,0 0 1,2 1-1,0 0 0,0 1 1,2 0-1,0 0 1,1 1-1,0 0 0,20-17 1,-11 20 11,-21 12-29,1 0 1,-1 0-1,1 0 0,-1 0 0,1 0 1,-1 0-1,1 0 0,-1 0 1,1 0-1,-1 1 0,0-1 0,1 0 1,-1 0-1,1 0 0,-1 0 1,1 1-1,-1-1 0,0 0 1,1 0-1,-1 1 0,0-1 0,1 0 1,-1 1-1,0-1 0,1 0 1,-1 1-1,1 0 0,-1 1 15,1 0-1,-1 0 1,0-1 0,1 1-1,-1 1 1,0-1 0,0 0-1,0 0 1,0 0 0,0 0-1,-1 0 1,1 0-1,-1-1 1,1 1 0,-1 0-1,-2 4 1,-30 59 441,21-44-329,2 0 1,0 1 0,-11 33 0,19-48-115,0 0 0,1 0 0,0 1 0,1-1 0,-1 0 0,1 0 0,1 0 0,-1 0 0,1 1 0,0-1 0,1 0 0,0 0 0,0-1 0,0 1 0,1 0 0,3 6 0,7 6 2,-1 0 1,2-1 0,0-1 0,2-1 0,20 19-1,-16-17-14,-2 1-1,0 1 0,18 26 0,-30-39-24,-1 0 0,0 1 0,-1 0 0,1 0 0,-1 1 0,-1-1 0,0 1 0,0-1 0,-1 1 0,0 0 0,0 0 0,0 12 0,-2-20-1,-1 1 0,0 0 0,1-1 0,-1 1 0,0-1 0,0 1 0,0-1 0,0 0 0,0 1 0,0-1 0,-1 0 0,1 0 1,0 1-1,-1-1 0,1 0 0,-1-1 0,1 1 0,-1 0 0,1 0 0,-1 0 0,1-1 0,-1 1 0,0-1 0,1 0 0,-1 1 1,0-1-1,0 0 0,1 0 0,-3 0 0,-61 1-410,22-5 476,-1-1 0,1-2 0,0-2 0,0-2 0,-74-29 0,115 39 12,0 1 0,0-1-1,0 0 1,0 0 0,0 0-1,0 0 1,0 0 0,0 0 0,1 0-1,-1-1 1,0 1 0,1 0 0,-1-1-1,1 0 1,0 1 0,-1-1 0,1 0-1,0 0 1,0 1 0,0-1 0,0 0-1,0-3 1,1 3 0,1-1-1,0 1 1,0 0-1,0 0 1,0-1 0,0 1-1,1 0 1,-1 0-1,1 0 1,-1 0 0,1 0-1,0 1 1,0-1-1,0 0 1,0 1 0,0 0-1,0-1 1,0 1-1,3-1 1,50-30-14,78-33 0,-43 22-698,-3-5 285</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36.215"/>
    </inkml:context>
    <inkml:brush xml:id="br0">
      <inkml:brushProperty name="width" value="0.1" units="cm"/>
      <inkml:brushProperty name="height" value="0.1" units="cm"/>
      <inkml:brushProperty name="color" value="#F6630D"/>
    </inkml:brush>
  </inkml:definitions>
  <inkml:trace contextRef="#ctx0" brushRef="#br0">188 35 8850,'-69'-34'3353,"79"39"-3383,-1 1 0,0 0 0,0 0 0,-1 1 0,0 0 0,8 9 0,-8-8-89,1 1 0,-1-1 1,2-1-1,-1 0 1,1 0-1,18 9 0,-23-15 159,1 1 0,-1 0 1,0 1-1,0-1 0,0 1 0,0 0 0,-1 1 0,1-1 0,-1 1 0,0-1 0,0 1 0,0 1 0,0-1 0,-1 0 0,1 1 0,-1 0 0,-1 0 0,1 0 0,-1 0 1,1 0-1,-2 0 0,1 1 0,0-1 0,-1 1 0,0-1 0,0 1 0,-1 8 0,-12 141 737,5-93-574,2 66 1,10-53-75,20 95 0,-1-2-75,-23-161-55,0 0 0,-1 0-1,0 0 1,0 0 0,0-1 0,-1 1-1,0 0 1,-3 9 0,4-14-4,-1-1 0,1 0 0,-1 0 0,0 0 0,0 0 0,1 1 0,-1-1 0,0 0 0,0 0 0,0-1 0,0 1 0,0 0 0,0 0 0,0 0 0,0-1 0,-1 1 0,1-1 0,-2 2 0,0-2-10,0 1 0,1-1 1,-1 0-1,0 0 0,0 0 0,0 0 0,1 0 1,-1-1-1,0 1 0,0-1 0,1 0 0,-4-1 1,-19-8-19,0-1 0,1-1 0,1-1 0,0-2 0,0 0 1,2-1-1,0-1 0,1-1 0,1-1 0,0 0 0,1-2 1,-25-39-1,39 54 88,1 0 0,-1 0 0,1 0 1,1-1-1,-1 1 0,1-1 0,1 0 1,-1 1-1,0-9 0,2 12-19,0 0-1,0 0 1,0 0 0,1 0-1,-1 0 1,1 0 0,0 0-1,-1 0 1,2 0 0,-1 0-1,0 0 1,0 0 0,1 1-1,0-1 1,-1 1 0,1-1-1,0 1 1,0 0-1,0-1 1,1 1 0,-1 0-1,4-2 1,13-6 67,0 0-1,1 2 0,1 0 1,-1 1-1,1 1 1,1 1-1,39-4 1,-4-2-52,-18 4-42,34-7-447,-2-3 1,96-34 0,-88 14 69</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39.481"/>
    </inkml:context>
    <inkml:brush xml:id="br0">
      <inkml:brushProperty name="width" value="0.1" units="cm"/>
      <inkml:brushProperty name="height" value="0.1" units="cm"/>
      <inkml:brushProperty name="color" value="#F6630D"/>
    </inkml:brush>
  </inkml:definitions>
  <inkml:trace contextRef="#ctx0" brushRef="#br0">1 135 4929,'84'-123'2653,"-72"112"74,-5 17-1953,-5 23-1158,-1-25 647,1 67-1,-2 0 0,-4 0 0,-18 103-1,17-149-89,-1 21 107,7-45-273,-1-1 1,1 0-1,-1 1 0,1-1 0,-1 0 1,1 0-1,0 1 0,-1-1 1,1 0-1,-1 0 0,1 0 1,0 0-1,-1 0 0,1 0 0,-1 0 1,1 0-1,0 0 0,-1 0 1,1 0-1,0 0 0,-1 0 0,1-1 1,-1 1-1,1 0 0,-1 0 1,1-1-1,0 1 0,-1 0 1,1-1-1,-1 1 0,0 0 0,1-1 1,-1 1-1,1-1 0,0 0 1,22-15 85,-11 7-48,25-23 30,1 2 0,57-34 0,-93 62-73,1 0 0,0 0-1,0 1 1,0 0-1,1-1 1,-1 1 0,0 0-1,0 1 1,1-1-1,-1 0 1,1 1-1,-1 0 1,0 0 0,1 0-1,-1 0 1,1 0-1,-1 1 1,0 0-1,1-1 1,5 4 0,-5-2-1,-1 0 1,1 1-1,-1 0 1,0 0-1,1 0 1,-1 0-1,0 1 1,-1-1-1,1 1 1,-1-1-1,1 1 1,-1 0-1,3 8 1,1 7-7,0 0-1,-2 0 1,0 1 0,-1-1 0,1 38 0,-2 16-1,-13 110 1,7-155 39,-1 0 0,-1-1 0,-1 1 0,-1-1 1,-2-1-1,0 0 0,-16 26 0,24-47-5,-1-1 0,0 0 1,0 1-1,0-1 0,0 0 0,-1-1 0,0 1 0,0 0 0,0-1 0,0 0 1,0 0-1,0 0 0,-1-1 0,0 0 0,1 1 0,-1-1 0,0-1 0,0 1 1,0-1-1,0 0 0,-9 1 0,8-2-31,-1-1 1,1 1-1,0-1 0,0-1 0,0 1 1,0-1-1,0 0 0,1 0 0,-1-1 1,1 0-1,-1 0 0,1 0 0,0 0 1,0-1-1,0 0 0,0 0 0,1 0 1,-5-7-1,3 3-98,0 0 0,0-1 0,1 0 0,1 0 0,-1-1 0,2 1 0,-1-1 0,1 0 0,1 0-1,0 0 1,0 0 0,0-15 0,-3-51-221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39.842"/>
    </inkml:context>
    <inkml:brush xml:id="br0">
      <inkml:brushProperty name="width" value="0.1" units="cm"/>
      <inkml:brushProperty name="height" value="0.1" units="cm"/>
      <inkml:brushProperty name="color" value="#F6630D"/>
    </inkml:brush>
  </inkml:definitions>
  <inkml:trace contextRef="#ctx0" brushRef="#br0">0 5 8154,'9'-5'2960,"6"5"-2392,1 17-287,6 10-17,3 0-72,-3-4-80,4 6-48,-2-11-128,-4 5-104,-5-2-280,-3-3 2832,-10 9-1872</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40.200"/>
    </inkml:context>
    <inkml:brush xml:id="br0">
      <inkml:brushProperty name="width" value="0.1" units="cm"/>
      <inkml:brushProperty name="height" value="0.1" units="cm"/>
      <inkml:brushProperty name="color" value="#F6630D"/>
    </inkml:brush>
  </inkml:definitions>
  <inkml:trace contextRef="#ctx0" brushRef="#br0">48 212 9194,'-41'24'3217,"35"-13"-2889,16-3-8,36-11 24,19-9-40,38-7-40,0-5-64,-9-9-88,-13-2-32,-24 2-80,-2 5-32,-10 10-208,-5 3-128,-21 0-248,-5 9-80,-13-8 440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40.611"/>
    </inkml:context>
    <inkml:brush xml:id="br0">
      <inkml:brushProperty name="width" value="0.1" units="cm"/>
      <inkml:brushProperty name="height" value="0.1" units="cm"/>
      <inkml:brushProperty name="color" value="#F6630D"/>
    </inkml:brush>
  </inkml:definitions>
  <inkml:trace contextRef="#ctx0" brushRef="#br0">77 7 6857,'7'-1'189,"-4"0"-54,0 0 0,0 0 0,0 0 0,0 0 0,0 1 0,0-1 0,0 1 0,0 0 0,0 0 0,0 0 0,1 1 1,-1-1-1,3 1 0,-5 0-109,-1 0 0,1-1 0,-1 1 0,1-1 0,-1 1 0,0 0 0,1-1 0,-1 1 0,0 0 0,1-1 0,-1 1 0,0 0 0,0 0 0,0-1 0,0 1 0,0 0 0,0 0 0,0-1 0,0 1 0,0 0 0,0 0 0,-8 34 71,-90 294 1795,96-321-1799,-16 71 425,18-76-508,-1 0 0,1 1-1,0-1 1,0 0 0,0 1 0,0-1-1,0 1 1,1-1 0,0 0 0,-1 0-1,1 1 1,0-1 0,1 0 0,-1 0-1,1 0 1,-1 0 0,1 0-1,0 0 1,4 4 0,-5-6-9,1 0-1,-1-1 1,1 1 0,0 0-1,-1-1 1,1 0-1,-1 1 1,1-1 0,0 0-1,-1 0 1,1 0 0,0 0-1,0 0 1,-1 0-1,1 0 1,0-1 0,-1 1-1,1-1 1,-1 1 0,1-1-1,-1 1 1,1-1 0,1-1-1,41-24 14,-28 16-10,-6 4-1,0 1 0,1 0 0,-1 1 0,1 0 1,0 1-1,0 0 0,0 0 0,1 2 0,-1-1 0,0 1 0,1 1 0,-1 0 0,18 3 0,-9 6-1,-22 4 6,-27 9-35,24-17-59,-1-1-1,1 1 1,-1 0 0,2 0 0,-1 0 0,0 1 0,1 0 0,0 0 0,-3 7 0,-32 65-1307,34-68 1238,-106 281-865,108-285 1048,-71 172 2076,73-176-2062,1-1 0,-1 0 0,0 1 0,1-1 0,0 1 0,-1-1 0,1 1 0,0-1 0,0 1 0,0-1 0,0 1 0,0-1 0,0 0 0,0 1 0,0-1 0,1 1-1,-1-1 1,1 3 0,0-3-22,0-1 0,-1 1-1,1-1 1,0 1-1,-1-1 1,1 1 0,0-1-1,-1 0 1,1 1-1,0-1 1,0 0 0,0 0-1,-1 0 1,1 1-1,0-1 1,0 0 0,0 0-1,0 0 1,-1 0 0,1 0-1,0-1 1,0 1-1,1 0 1,6-3 21,-1 1 0,1-1-1,-1 0 1,1-1 0,11-7 0,171-125-473,-106 74 240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41.112"/>
    </inkml:context>
    <inkml:brush xml:id="br0">
      <inkml:brushProperty name="width" value="0.1" units="cm"/>
      <inkml:brushProperty name="height" value="0.1" units="cm"/>
      <inkml:brushProperty name="color" value="#F6630D"/>
    </inkml:brush>
  </inkml:definitions>
  <inkml:trace contextRef="#ctx0" brushRef="#br0">196 9 7250,'21'-9'1499,"-13"11"-351,-18 27 168,-5 7-1120,8-16-152,-137 447-228,144-467 185,0 0 0,-1 0 0,1 0 0,0 1 0,0-1 0,0 0 0,0 0 0,0 0 0,-1 1 0,1-1 0,0 0 0,0 0 0,0 0 0,0 1 0,0-1 0,0 0 0,0 0 0,0 1 0,0-1 0,0 0 0,0 0 0,0 1 1,0-1-1,0 0 0,0 0 0,0 0 0,0 1 0,0-1 0,0 0 0,0 0 0,0 1 0,0-1 0,0 0 0,1 0 0,-1 0 0,0 1 0,0-1 0,0 0 0,0 0 0,1 0 0,-1 0 0,0 1 0,0-1 0,0 0 0,0 0 0,1 0 0,-1 0 0,0 0 0,0 0 0,1 0 0,-1 0 0,0 1 0,0-1 0,1 0 0,-1 0 0,0 0 0,1 0 0,17-13 129,25-32 171,-37 38-252,160-169 427,-164 174-474,0-1-1,0 1 1,0 0 0,0-1-1,1 1 1,-1 0 0,1 1-1,-1-1 1,1 0 0,0 1-1,0 0 1,-1-1 0,1 1-1,0 0 1,0 0 0,5 0 0,-7 1-2,-1 0 1,1 0 0,0 0-1,-1 0 1,1 0-1,0 1 1,0-1 0,-1 0-1,1 0 1,0 1 0,-1-1-1,1 1 1,0-1 0,-1 0-1,1 1 1,-1-1 0,1 1-1,-1-1 1,1 1 0,-1 0-1,1-1 1,-1 1 0,0-1-1,1 1 1,-1 1 0,1 0 0,0 1 0,0-1 1,-1 1-1,0 0 0,1-1 1,-1 1-1,0 0 0,0-1 0,-1 1 1,0 5-1,-6 18 20,-2 0 0,0 0 1,-2-1-1,0 0 0,-2 0 0,-18 24 0,-1 6 0,1 4-8,3-5-6,-3-1 0,-52 69 0,83-122-7,-24 24-279,23-24 261,0 0 0,1 0-1,-1 1 1,0-1 0,1 0-1,-1 0 1,0 0-1,1 0 1,-1 0 0,0-1-1,1 1 1,-1 0 0,1 0-1,-1 0 1,0-1-1,1 1 1,-1 0 0,1 0-1,-1-1 1,1 1 0,-1-1-1,0 1 1,1 0-1,0-1 1,-1 1 0,1-1-1,-1 1 1,1-1 0,-1 1-1,1-1 1,0 0-1,0 1 1,-1-1 0,1 1-1,0-1 1,0 0 0,0 1-1,-1-2 1,-10-27-316</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41.445"/>
    </inkml:context>
    <inkml:brush xml:id="br0">
      <inkml:brushProperty name="width" value="0.1" units="cm"/>
      <inkml:brushProperty name="height" value="0.1" units="cm"/>
      <inkml:brushProperty name="color" value="#F6630D"/>
    </inkml:brush>
  </inkml:definitions>
  <inkml:trace contextRef="#ctx0" brushRef="#br0">1 1 7282,'9'10'2848,"9"10"-2016,5 4-152,12 10-175,4-3-65,10 10-112,2 3-48,8 8-120,-3-1-56,2 5-56,-5 2-24,-8-5 8,5 0-32,-15-18-128,-7-8-72,-21-21-256,-16-7-136,-12-7 384</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41.782"/>
    </inkml:context>
    <inkml:brush xml:id="br0">
      <inkml:brushProperty name="width" value="0.1" units="cm"/>
      <inkml:brushProperty name="height" value="0.1" units="cm"/>
      <inkml:brushProperty name="color" value="#F6630D"/>
    </inkml:brush>
  </inkml:definitions>
  <inkml:trace contextRef="#ctx0" brushRef="#br0">61 9 8178,'-60'-9'2920,"79"18"-2424,4 1-416,4 6-120,-5-1-152,-3-1-376,-3 0-296,-10-1 520</inkml:trace>
  <inkml:trace contextRef="#ctx0" brushRef="#br0" timeOffset="1">81 141 7714,'-47'117'3040,"50"-111"-2184,9-1-223,14-2-425,7 0-136,13-5-416,4-1-641</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42.466"/>
    </inkml:context>
    <inkml:brush xml:id="br0">
      <inkml:brushProperty name="width" value="0.1" units="cm"/>
      <inkml:brushProperty name="height" value="0.1" units="cm"/>
      <inkml:brushProperty name="color" value="#F6630D"/>
    </inkml:brush>
  </inkml:definitions>
  <inkml:trace contextRef="#ctx0" brushRef="#br0">11 14 6153,'2'-14'3578,"5"47"-2413,3 56-542,-3 136 1,-21 103-443,5-166-362,9-137 73,0-18-14,0 1 0,0-1 0,-1 0 0,0 1 0,-4 12-1,6-20 115,-1 0 0,0 0 0,0 0 0,0 0 0,0 0 0,0 1 0,0-1 0,0 0 0,0 0 0,0 0 0,0 0 0,0 0 0,0 0 0,0 1 0,0-1 0,0 0 0,0 0 0,0 0 0,0 0 0,0 0 0,-1 0 0,1 0 0,0 1 0,0-1 0,0 0 0,0 0 0,0 0 0,0 0 0,0 0 0,0 0 0,0 0 0,0 0 0,-1 0 0,1 0 0,0 1 0,0-1 0,0 0 0,0 0 0,0 0 0,0 0 0,0 0 0,-1 0 0,1 0-1,0 0 1,0 0 0,0 0 0,0 0 0,0 0 0,0 0 0,-1 0 0,1 0 0,0 0 0,0 0 0,0 0 0,0 0 0,0 0 0,0 0 0,0-1 0,-1 1 0,1 0 0,0 0 0,0 0 0,0 0 0,0 0 0,0 0 0,0 0 0,-3-15-299</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10.772"/>
    </inkml:context>
    <inkml:brush xml:id="br0">
      <inkml:brushProperty name="width" value="0.025" units="cm"/>
      <inkml:brushProperty name="height" value="0.025" units="cm"/>
      <inkml:brushProperty name="color" value="#5B2D90"/>
    </inkml:brush>
  </inkml:definitions>
  <inkml:trace contextRef="#ctx0" brushRef="#br0">1 0 7834,'6'5'657,"0"-1"-1,0 2 1,-1-1 0,0 0 0,1 1 0,-2 0 0,5 7 0,-4-6-502,0-1 0,0 1 0,0-1 0,1 0 0,0 0 0,12 8 0,-5-8-85,0 0 0,0-1 0,0 0 0,1-1 0,0-1 0,0 0 0,0-1 0,0-1 0,0 0 0,0 0 0,1-2 0,19-2 1,-33 3-80,0 0 0,-1 0 1,1 0-1,0 0 1,0 0-1,0-1 0,-1 1 1,1 0-1,0 0 1,0-1-1,-1 1 1,1 0-1,0-1 0,-1 1 1,1 0-1,0-1 1,-1 1-1,1-1 0,-1 0 1,1 1-1,0-1 1,-1 1-1,1-1 1,-1 0-1,0 1 0,1-1 1,-1 0-1,0 1 1,1-1-1,-1 0 0,0 0 1,0 0-1,1 1 1,-1-1-1,0 0 1,0 0-1,0 0 0,0 1 1,0-1-1,0 0 1,0 0-1,-1 1 0,1-1 1,0 0-1,0 0 1,-1 1-1,1-2 0,-5-4 588</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42.798"/>
    </inkml:context>
    <inkml:brush xml:id="br0">
      <inkml:brushProperty name="width" value="0.1" units="cm"/>
      <inkml:brushProperty name="height" value="0.1" units="cm"/>
      <inkml:brushProperty name="color" value="#F6630D"/>
    </inkml:brush>
  </inkml:definitions>
  <inkml:trace contextRef="#ctx0" brushRef="#br0">1 58 7298,'17'-26'2752,"7"11"-2136,3 3-168,4 9-208,-3 1-120,-3 5-96,-3 5-24,-11-4-144,0 6-40,-11-1-472,-5 0-1456,-4-5 1472</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43.128"/>
    </inkml:context>
    <inkml:brush xml:id="br0">
      <inkml:brushProperty name="width" value="0.1" units="cm"/>
      <inkml:brushProperty name="height" value="0.1" units="cm"/>
      <inkml:brushProperty name="color" value="#F6630D"/>
    </inkml:brush>
  </inkml:definitions>
  <inkml:trace contextRef="#ctx0" brushRef="#br0">233 1 8330,'-1'0'63,"1"0"0,0 0 1,0 0-1,-1 0 0,1-1 0,0 1 1,0 0-1,-1 0 0,1 0 0,0 0 1,0 0-1,-1 0 0,1 0 0,0 0 1,-1 0-1,1 0 0,0 1 0,0-1 0,-1 0 1,1 0-1,0 0 0,0 0 0,0 0 1,-1 0-1,1 0 0,0 1 0,0-1 1,0 0-1,-1 0 0,1 0 0,0 1 1,0-1-1,0 0 0,0 0 0,-1 0 1,1 1-1,0-1 0,0 0 0,0 0 1,0 1-1,0-1 0,0 0 0,0 0 1,0 1-1,0-1 0,0 0 0,0 0 1,0 1-1,0-1 0,0 1 0,7 17 76,2 8-114,-8 2-13,-2-1 1,0 1 0,-2-1 0,-1 1 0,-1-1 0,-15 46 0,13-54 5,-1-1 0,-1 0 0,0-1 0,-2 0 0,1 0 0,-2-1 0,0 0 0,-1-1 0,-1-1 0,-18 16 0,28-27 91,0 1-1,-1-1 1,1-1 0,-1 1 0,0 0 0,1-1 0,-1 0 0,0 0 0,0-1 0,-1 1 0,1-1 0,-7 1 0,84 13 1272,6 1-858,-7-1-257,74 5 1,-127-18-263,0-1 1,0-1-1,1-1 0,-1 0 1,0-1-1,0-1 0,0-1 1,-1-1-1,25-9 0,-42 14-11,1 0 0,-1 0-1,1 0 1,0 0-1,-1 0 1,1 0 0,-1 0-1,1-1 1,-1 1-1,1 0 1,0 0 0,-1-1-1,1 1 1,-1 0-1,1-1 1,-1 1 0,0 0-1,1-1 1,-1 1-1,1-1 1,-1 1 0,0-1-1,1 1 1,-1-1 0,0 1-1,1-1 1,-1 1-1,0-1 1,0 1 0,0-1-1,1 0 1,-1 1-1,0-1 1,0 1 0,0-1-1,0 0 1,0 1-1,0-1 1,0 1 0,0-1-1,0 1 1,-1-1-1,1 0 1,0 1 0,0-1-1,0 1 1,-1-1-1,1 1 1,0-1 0,-1 1-1,1-1 1,0 1-1,-1-1 1,1 1 0,-1-1-1,0 0 1,0 0-155,0 1-1,0-1 1,-1 0 0,1 0 0,-1 0-1,1 1 1,0-1 0,-1 1 0,1-1-1,-1 1 1,0 0 0,1-1 0,-1 1-1,1 0 1,-1 0 0,1 0 0,-4 1-1,3 2-267</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44.729"/>
    </inkml:context>
    <inkml:brush xml:id="br0">
      <inkml:brushProperty name="width" value="0.1" units="cm"/>
      <inkml:brushProperty name="height" value="0.1" units="cm"/>
      <inkml:brushProperty name="color" value="#F6630D"/>
    </inkml:brush>
  </inkml:definitions>
  <inkml:trace contextRef="#ctx0" brushRef="#br0">5 2 5569,'-5'-2'5681,"5"8"-5088,0-4-441,9 22-120,43 40-32,-41-39-120,-1 0-105,-7-6-247,-3-3-216,-10-4 440</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45.065"/>
    </inkml:context>
    <inkml:brush xml:id="br0">
      <inkml:brushProperty name="width" value="0.1" units="cm"/>
      <inkml:brushProperty name="height" value="0.1" units="cm"/>
      <inkml:brushProperty name="color" value="#F6630D"/>
    </inkml:brush>
  </inkml:definitions>
  <inkml:trace contextRef="#ctx0" brushRef="#br0">5 1 6937,'-5'19'2457,"8"10"-2153,2 2 56,-5-1-120,7 2-32,4-2-80,4 0-104,0-7-224,-1-5-280,-3-9 296</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45.429"/>
    </inkml:context>
    <inkml:brush xml:id="br0">
      <inkml:brushProperty name="width" value="0.1" units="cm"/>
      <inkml:brushProperty name="height" value="0.1" units="cm"/>
      <inkml:brushProperty name="color" value="#F6630D"/>
    </inkml:brush>
  </inkml:definitions>
  <inkml:trace contextRef="#ctx0" brushRef="#br0">148 122 6697,'6'-8'302,"1"0"-1,0 1 1,0 0-1,0 0 1,1 0-1,0 1 1,1 0-1,-1 0 1,1 1-1,0 1 1,1-1-1,-1 1 1,1 1-1,18-5 1,12 0-200,0 1 1,57-2 0,-60 6 154,-21 1-196,0 1 1,0 1-1,0 0 0,1 1 1,17 4-1,-31-5-56,0 1 1,-1 0-1,1-1 0,0 1 1,-1 0-1,1 1 1,-1-1-1,1 0 1,-1 1-1,1-1 0,-1 1 1,0 0-1,0 0 1,0-1-1,0 2 1,0-1-1,0 0 0,-1 0 1,1 0-1,-1 1 1,0-1-1,1 1 0,-1-1 1,0 1-1,0 0 1,-1-1-1,1 1 1,0 0-1,-1 0 0,0 0 1,0-1-1,0 1 1,0 0-1,0 0 0,0 0 1,-2 4-1,-3 16-67,-1 0 0,-2 0 0,0-1 0,-1 0 0,-1-1 0,-1 0 0,-21 29 0,26-41-30,-1-1-1,0-1 1,0 1-1,-9 6 0,-41 27-179</inkml:trace>
  <inkml:trace contextRef="#ctx0" brushRef="#br0" timeOffset="1">22 423 4865,'-11'-6'2225,"5"6"-905,6 1-760,0 10-176,2 1-144,-7 1-80,4 0 8,5 2-64,-1 0-48,4-1-360,-4 2-1144,0-10 992</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45.765"/>
    </inkml:context>
    <inkml:brush xml:id="br0">
      <inkml:brushProperty name="width" value="0.1" units="cm"/>
      <inkml:brushProperty name="height" value="0.1" units="cm"/>
      <inkml:brushProperty name="color" value="#F6630D"/>
    </inkml:brush>
  </inkml:definitions>
  <inkml:trace contextRef="#ctx0" brushRef="#br0">0 24 5553,'61'42'2457,"-34"-16"-1177,8 3-776,6-5-120,10-7-216,2-4-40,5-13-128,7 2-168,-18-13-392,-10-8 336</inkml:trace>
  <inkml:trace contextRef="#ctx0" brushRef="#br0" timeOffset="1">230 1 10914,'20'3'-112,"0"0"-56,33-3 136,-3 0-48</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46.112"/>
    </inkml:context>
    <inkml:brush xml:id="br0">
      <inkml:brushProperty name="width" value="0.1" units="cm"/>
      <inkml:brushProperty name="height" value="0.1" units="cm"/>
      <inkml:brushProperty name="color" value="#F6630D"/>
    </inkml:brush>
  </inkml:definitions>
  <inkml:trace contextRef="#ctx0" brushRef="#br0">806 29 7258,'-165'-29'2584,"125"64"-2240,-4 3-104,-6 13-112,-3 7-56,-1 18-48,-1 6 24,-4 6-48,0 6 24,-3-9 0,4-13-32,5-8-120,20-8-136,13-21 152</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46.450"/>
    </inkml:context>
    <inkml:brush xml:id="br0">
      <inkml:brushProperty name="width" value="0.1" units="cm"/>
      <inkml:brushProperty name="height" value="0.1" units="cm"/>
      <inkml:brushProperty name="color" value="#F6630D"/>
    </inkml:brush>
  </inkml:definitions>
  <inkml:trace contextRef="#ctx0" brushRef="#br0">316 0 6385,'6'5'2209,"3"27"-2057,-9-8-48,-11 2-688,-1 10 440</inkml:trace>
  <inkml:trace contextRef="#ctx0" brushRef="#br0" timeOffset="1">0 166 3961,'2'1'1960,"6"7"-223,1-1-1529,3 2-152,4 8 8,1-3-24,-3-5-24,5 3 16,1-3-32,14-4-16,-1 1 0,9-8-24,2-8-32,0-9-456,5-5-481,-8-5 625</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46.781"/>
    </inkml:context>
    <inkml:brush xml:id="br0">
      <inkml:brushProperty name="width" value="0.1" units="cm"/>
      <inkml:brushProperty name="height" value="0.1" units="cm"/>
      <inkml:brushProperty name="color" value="#F6630D"/>
    </inkml:brush>
  </inkml:definitions>
  <inkml:trace contextRef="#ctx0" brushRef="#br0">0 35 2328,'94'-35'1425,"-82"52"-185,-4-2-400,-7 15-512,-2-1-432,-8-2 80</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47.123"/>
    </inkml:context>
    <inkml:brush xml:id="br0">
      <inkml:brushProperty name="width" value="0.1" units="cm"/>
      <inkml:brushProperty name="height" value="0.1" units="cm"/>
      <inkml:brushProperty name="color" value="#F6630D"/>
    </inkml:brush>
  </inkml:definitions>
  <inkml:trace contextRef="#ctx0" brushRef="#br0">10 150 8194,'-9'-4'2928,"10"4"-2568,16 0-79,18 4-89,-2-2-32,20-2-8,3-9-24,0-2-24,-3-10-32,-7-2-72,-5-3-80,-8 5-264,-4 3-121,-14-5 257</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11.157"/>
    </inkml:context>
    <inkml:brush xml:id="br0">
      <inkml:brushProperty name="width" value="0.025" units="cm"/>
      <inkml:brushProperty name="height" value="0.025" units="cm"/>
      <inkml:brushProperty name="color" value="#5B2D90"/>
    </inkml:brush>
  </inkml:definitions>
  <inkml:trace contextRef="#ctx0" brushRef="#br0">14 0 8258,'-5'6'2976,"1"1"-2439,2 2-297,-1 2-8,5 2-56,-1-1-16,-1 3-64,1 0-48,0-3-40,2 1-16,0-5-160,0-2-176,-1-6 80,0-4 72</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47.461"/>
    </inkml:context>
    <inkml:brush xml:id="br0">
      <inkml:brushProperty name="width" value="0.1" units="cm"/>
      <inkml:brushProperty name="height" value="0.1" units="cm"/>
      <inkml:brushProperty name="color" value="#F6630D"/>
    </inkml:brush>
  </inkml:definitions>
  <inkml:trace contextRef="#ctx0" brushRef="#br0">525 1 4449,'-104'131'2392,"49"-49"480,28-41-2328,17-27-399,-174 246 1123,157-215-1218,1 1 0,2 2 0,-34 97 1,50-109-23,7-24-273,6-18-843,6-24 732</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47.816"/>
    </inkml:context>
    <inkml:brush xml:id="br0">
      <inkml:brushProperty name="width" value="0.1" units="cm"/>
      <inkml:brushProperty name="height" value="0.1" units="cm"/>
      <inkml:brushProperty name="color" value="#F6630D"/>
    </inkml:brush>
  </inkml:definitions>
  <inkml:trace contextRef="#ctx0" brushRef="#br0">4 40 5097,'6'-5'504,"1"0"-1,-1 0 0,0 0 1,1 1-1,0 0 1,10-4-1,-16 7-459,0 1-1,0-1 1,1 1 0,-1-1-1,1 1 1,-1 0-1,0 0 1,1-1 0,-1 1-1,1 0 1,-1 0-1,0 0 1,1 1 0,-1-1-1,1 0 1,-1 0-1,0 1 1,1-1 0,-1 1-1,0-1 1,1 1-1,-1-1 1,0 1 0,0 0-1,0 0 1,1 0-1,-1 0 1,0 0 0,0 0-1,0 0 1,0 0-1,-1 0 1,1 0 0,0 0-1,0 1 1,-1-1-1,1 0 1,-1 0 0,1 1-1,-1-1 1,1 0-1,-1 1 1,0 1 0,4 22 40,-1 1 1,-2-1 0,0 1-1,-2-1 1,-1 1 0,-1-1-1,-1 1 1,-1-1 0,-11 33-1,13-50-86,-1 1-1,0-1 1,0 0-1,-8 12 1,12-18 0,-1 0 0,0-1 0,0 1 0,0-1 1,0 0-1,0 1 0,0-1 0,0 0 0,-1 1 1,1-1-1,0 0 0,-1 0 0,1 0 0,-1 0 0,1 0 1,-1-1-1,1 1 0,-1 0 0,0-1 0,1 1 1,-1-1-1,0 1 0,1-1 0,-1 0 0,0 0 1,0 0-1,1 0 0,-4 0 0,3-1 1,1-1-1,0 1 0,0 0 1,0 0-1,0 0 1,0-1-1,0 1 1,0-1-1,0 1 1,0-1-1,1 1 0,-1-1 1,1 1-1,-1-1 1,1 1-1,0-1 1,-1 0-1,1 1 1,0-1-1,0 0 0,0 1 1,0-1-1,0 0 1,1 1-1,0-4 1,12-42 2,-7 38 33,0 0 0,0 0-1,1 0 1,0 1-1,0 0 1,1 0 0,0 1-1,1 0 1,0 0-1,0 1 1,12-7 0,3 1 51,1 0 1,1 1-1,33-8 1,-32 14-78,-27 5-5,1 0-1,-1 1 0,1-1 0,-1 0 1,0 0-1,1 0 0,-1 0 1,1 0-1,-1 0 0,1 1 1,-1-1-1,1 0 0,-1 0 0,0 1 1,1-1-1,-1 0 0,0 0 1,1 1-1,-1-1 0,0 0 0,1 1 1,-1-1-1,0 1 0,0-1 1,1 0-1,-1 1 0,0 0 0,0 2 15,0 1 0,0-1 0,-1 0 0,0 1 0,1-1 0,-1 0 0,0 1 0,-1-1 0,1 0 0,-4 6 0,-26 52 393,-46 64 0,19-31-150,50-83-293,8-15-178,10-25-341,28-70-2578,-9 32 1995</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48.163"/>
    </inkml:context>
    <inkml:brush xml:id="br0">
      <inkml:brushProperty name="width" value="0.1" units="cm"/>
      <inkml:brushProperty name="height" value="0.1" units="cm"/>
      <inkml:brushProperty name="color" value="#F6630D"/>
    </inkml:brush>
  </inkml:definitions>
  <inkml:trace contextRef="#ctx0" brushRef="#br0">0 74 9082,'11'-2'3136,"13"7"-3200,-14-3 234,-2-2-160,0 0 0,0 0-1,0-1 1,0 0 0,0-1 0,0 0 0,0 0-1,0-1 1,0 0 0,-1 0 0,0-1 0,1 0-1,-1 0 1,9-8 0,-6 5 8,1 1 1,0 0-1,0 1 0,19-8 1,-28 13-17,-1 0-1,0 0 1,0 0 0,1-1 0,-1 1 0,0 0 0,0 1 0,0-1 0,1 0-1,-1 0 1,0 0 0,0 1 0,0-1 0,1 1 0,-1-1 0,0 1 0,0-1-1,0 1 1,0 0 0,0-1 0,0 1 0,0 0 0,0 0 0,0 0 0,0 0-1,-1 0 1,1 0 0,0 0 0,-1 0 0,1 0 0,0 0 0,-1 0 0,0 0-1,1 0 1,-1 0 0,1 1 0,-1-1 0,0 0 0,0 0 0,0 1 0,0-1-1,0 0 1,0 2 0,0 7 4,1-1 1,-2 0-1,1 0 0,-4 14 0,-2 9-225,-2-1 1,-1 0-1,-2 0 1,-1-1-1,-1-1 1,-2 0-1,-20 31 1,9-32-727,0-14 428</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48.499"/>
    </inkml:context>
    <inkml:brush xml:id="br0">
      <inkml:brushProperty name="width" value="0.1" units="cm"/>
      <inkml:brushProperty name="height" value="0.1" units="cm"/>
      <inkml:brushProperty name="color" value="#F6630D"/>
    </inkml:brush>
  </inkml:definitions>
  <inkml:trace contextRef="#ctx0" brushRef="#br0">146 10 6065,'0'-1'76,"1"1"-1,-1-1 0,0 1 1,1-1-1,-1 1 0,1-1 0,-1 1 1,0-1-1,1 1 0,-1-1 1,1 1-1,0 0 0,-1-1 1,1 1-1,-1 0 0,1-1 0,-1 1 1,1 0-1,0 0 0,-1-1 1,1 1-1,0 0 0,-1 0 1,1 0-1,0 0 0,-1 0 0,1 0 1,0 0-1,-1 0 0,1 0 1,0 0-1,-1 1 0,1-1 1,-1 0-1,1 0 0,0 1 1,-1-1-1,1 0 0,-1 0 0,1 1 1,-1-1-1,1 1 0,-1-1 1,1 1-1,-1-1 0,1 1 1,-1-1-1,1 1 0,-1-1 0,0 1 1,1-1-1,-1 1 0,0 0 1,0-1-1,0 1 0,1-1 1,-1 1-1,0 0 0,0-1 0,0 1 1,0 1-1,8 44 209,-8-6-151,-3-1 0,-1 1-1,-2 0 1,-1-1 0,-3 0 0,-1-1-1,-21 50 1,23-70-125,0 0-1,-22 27 1,23-34 4,-1 1 0,2 0-1,-1 1 1,2-1 0,0 1 0,-9 27-1,15-40-8,0 1-1,-1-1 0,1 1 0,0 0 1,0-1-1,0 1 0,0 0 0,0-1 1,0 1-1,0 0 0,0-1 0,0 1 1,0-1-1,0 1 0,0 0 1,0-1-1,0 1 0,1 0 0,-1-1 1,0 1-1,1-1 0,-1 1 0,0-1 1,1 1-1,-1-1 0,0 1 0,1-1 1,-1 1-1,1-1 0,-1 1 0,1-1 1,-1 0-1,1 1 0,-1-1 1,1 0-1,0 1 0,0-1 0,29-2 54,-19-2-43,-1 1-1,0-2 1,-1 1 0,12-7 0,-3-5-1,0 0 0,-1 0 1,-1-2-1,17-22 1,-21 23 10,1 2 1,1-1 0,0 2 0,1 0 0,1 0 0,22-14 0,-38 27-22,1 1 0,0-1 0,0 1 0,-1 0 0,1-1 0,0 1 0,0 0 1,0-1-1,0 1 0,0 0 0,-1 0 0,1-1 0,0 1 0,0 0 0,0 0 0,0 0 0,0 0 0,0 1 0,0-1 0,-1 0 0,1 0 0,0 0 0,0 1 0,0-1 0,0 0 1,-1 1-1,2 0 0,0 0 1,-1 1 0,0-1 1,0 1-1,0-1 0,0 1 0,0 0 1,0-1-1,-1 1 0,1 0 1,0-1-1,-1 1 0,1 3 0,1 60 112,-2-59-87,-28 275 482,14-169-420,11-91-100,-12 80 93,13-93-107,0-1 0,0 1-1,-1-1 1,0 0 0,0 0 0,-1 0-1,1 0 1,-1-1 0,-1 0 0,-8 10 0,12-14-36,0-1 0,-1 0 1,1 0-1,0 0 0,-1 0 1,1 0-1,-1 0 1,1-1-1,-1 1 0,1 0 1,-1-1-1,0 1 0,1-1 1,-1 0-1,0 1 1,1-1-1,-1 0 0,0 0 1,1 0-1,-1 0 1,0 0-1,0 0 0,1-1 1,-1 1-1,0-1 0,-1 0 1,-15-11-303</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48.847"/>
    </inkml:context>
    <inkml:brush xml:id="br0">
      <inkml:brushProperty name="width" value="0.1" units="cm"/>
      <inkml:brushProperty name="height" value="0.1" units="cm"/>
      <inkml:brushProperty name="color" value="#F6630D"/>
    </inkml:brush>
  </inkml:definitions>
  <inkml:trace contextRef="#ctx0" brushRef="#br0">19 138 8186,'-18'-15'3288,"18"-2"-2127,7-1-465,31 6-200,12-5-160,29 4-120,10 2-64,4-1-120,-10 3-128,-19 7-488,-12 1-88,-21-10 344</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49.865"/>
    </inkml:context>
    <inkml:brush xml:id="br0">
      <inkml:brushProperty name="width" value="0.1" units="cm"/>
      <inkml:brushProperty name="height" value="0.1" units="cm"/>
      <inkml:brushProperty name="color" value="#F6630D"/>
    </inkml:brush>
  </inkml:definitions>
  <inkml:trace contextRef="#ctx0" brushRef="#br0">283 111 8458,'-88'-85'2610,"87"85"-2550,1-1 1,-1 0 0,0 0-1,0 0 1,0 0 0,1 0-1,-1 0 1,0 0 0,1 0-1,-1 0 1,1 0 0,-1 0-1,1 0 1,-1 0 0,1-1-1,0 0 1,0 1-48,0 1 0,0-1 0,0 1 1,0 0-1,1-1 0,-1 1 0,0-1 0,0 1 1,1 0-1,-1-1 0,0 1 0,1 0 0,-1 0 1,0-1-1,1 1 0,-1 0 0,1 0 0,-1-1 1,0 1-1,1 0 0,-1 0 0,1 0 0,-1 0 1,0 0-1,1 0 0,-1 0 0,2-1 1,35 4-5,-33-3 77,70 2-8,-38-2-64,0 2-1,-1 1 1,52 11-1,-84-14-13,1 1-1,-1 0 1,0 0 0,1 0 0,-1 0-1,0 1 1,0-1 0,0 1-1,0 0 1,0 0 0,0 0-1,0 0 1,-1 0 0,1 1 0,-1-1-1,0 1 1,0 0 0,0 0-1,0 0 1,0 0 0,0 0-1,-1 0 1,2 3 0,-3-1-1,1-1-1,-1 1 1,0-1 0,0 0-1,-1 1 1,1-1 0,-1 1-1,0-1 1,0 0 0,0 0 0,-1 1-1,1-1 1,-1 0 0,0 0-1,0-1 1,-1 1 0,-4 6-1,-5 4 20,0 0 0,-1 0 0,-28 21 0,28-25 36,1 1 0,0 0 0,0 1-1,1 0 1,1 1 0,-11 16-1,-18 51 246,37-74-281,0 0-1,0 0 0,0 0 1,1 0-1,-1 0 0,2 0 1,-1 1-1,1-1 0,0 0 1,0 1-1,2 11 0,-1-16-16,0 0 0,0 0 0,0 1 0,1-1 1,-1 0-1,1 0 0,-1-1 0,1 1 0,0 0 0,0 0 0,-1-1 0,1 1 0,0-1 0,1 0 0,-1 1 0,0-1 0,0 0 0,0 0 0,1-1 0,-1 1 0,0 0 1,4 0-1,58 5-2,194-9-163,-255 3 151,-1 0-1,1 0 0,0 1 1,-1-1-1,1 0 1,0 1-1,-1-1 0,1 1 1,-1 0-1,1 0 0,-1 0 1,0 0-1,1 1 1,-1-1-1,0 1 0,0-1 1,0 1-1,0 0 1,0-1-1,0 1 0,2 3 1,-3-2 7,0 0 1,0 0-1,0 0 1,0 0 0,0 0-1,-1 1 1,1-1-1,-1 0 1,0 0-1,0 0 1,0 0 0,-1 1-1,1-1 1,-1 0-1,-1 4 1,-4 12 51,-2 0 0,0 0 1,-1 0-1,-16 23 0,21-35-13,-52 97 233,33-58-90,-46 68-1,60-101-156,-1-1-1,0 1 0,-1-2 1,0 0-1,-1 0 1,-1-1-1,1 0 0,-2-1 1,-19 10-1,30-17-20,0-1-1,0 1 1,-1-1-1,1 0 1,-1 0-1,1 0 1,0-1-1,-1 1 1,1-1-1,-1 0 1,0 0 0,1 0-1,-1 0 1,1-1-1,-1 1 1,1-1-1,0 0 1,-1 0-1,1 0 1,0-1-1,-1 1 1,1-1-1,0 0 1,0 1 0,0-1-1,1-1 1,-1 1-1,0 0 1,1-1-1,-1 1 1,-2-5-1,-6-8-80,1 0-1,0-1 1,1 0-1,-12-31 1,13 28-18,-18-38-32,-3 2 0,-2 1 1,-2 2-1,-74-89 1,107 141 156,-1-1 0,0 1 1,1-1-1,-1 0 0,1 1 1,-1-1-1,1 0 0,-1 1 1,1-1-1,-1 0 0,1 1 1,0-1-1,-1 0 0,1 0 1,0 0-1,0 1 0,0-1 0,0 0 1,-1 0-1,1 0 0,0 1 1,0-1-1,0 0 0,1 0 1,-1 0-1,0 0 0,0 1 1,0-1-1,1-1 0,0 1 8,0 0 0,1 0 0,-1 0 0,0 0 0,1 0-1,-1 0 1,1 0 0,-1 0 0,1 1 0,-1-1 0,1 1 0,0-1-1,-1 1 1,3-1 0,75-3 497,-57 4-361,424-35-70,-346 20-872,-13-7 298</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51.166"/>
    </inkml:context>
    <inkml:brush xml:id="br0">
      <inkml:brushProperty name="width" value="0.1" units="cm"/>
      <inkml:brushProperty name="height" value="0.1" units="cm"/>
      <inkml:brushProperty name="color" value="#F6630D"/>
    </inkml:brush>
  </inkml:definitions>
  <inkml:trace contextRef="#ctx0" brushRef="#br0">342 16 7138,'0'-1'52,"0"1"1,-1-1 0,1 1 0,0-1 0,0 1 0,0 0 0,0-1-1,0 1 1,0-1 0,0 1 0,0-1 0,0 1 0,0-1 0,0 1 0,0 0-1,1-1 1,-1 1 0,0-1 0,0 1 0,0-1 0,0 1 0,1 0-1,-1-1 1,0 1 0,0 0 0,1-1 0,-1 1 0,0 0 0,1-1 0,-1 1-1,0 0 1,1-1 0,-1 1 0,1 0 0,-1 0 0,0 0 0,1-1 0,-1 1-1,1 0 1,-1 0 0,1 0 0,-1 0 0,1 0 0,-1 0 0,0 0-1,1 0 1,-1 0 0,1 0 0,-1 0 0,1 0 0,-1 0 0,1 0 0,-1 1-1,0-1 1,1 0 0,-1 0 0,1 0 0,-1 1 0,0-1 0,1 0-1,-1 0 1,0 1 0,1-1 0,0 1 0,1 1-46,0-1 1,0 1-1,1 0 1,-1 0-1,0 1 1,-1-1-1,1 0 1,0 1-1,1 3 1,0 2 8,-1 1 0,0 1 0,-1-1 0,0 0 1,0 0-1,-1 1 0,0-1 0,-1 0 0,0 0 0,0 0 0,-1 1 0,-1-1 0,1 0 0,-1-1 1,-8 16-1,-3 6 29,-2 0 0,-2-2-1,-20 28 1,-2-3 119,-2-3 0,-1-1 0,-3-2-1,-63 49 1,137-109-73,1 1-1,0 1 1,1 1-1,0 2 1,39-5-1,-68 13-88,0 0 1,1 0-1,-1 0 1,0 0-1,0 1 1,0-1-1,0 0 1,0 1-1,-1-1 1,1 1-1,0-1 1,0 1-1,0-1 1,0 1-1,0 0 1,-1-1-1,1 1 1,0 0-1,-1 0 1,1 0-1,0-1 1,-1 1-1,1 0 1,-1 0-1,1 0 1,-1 0-1,0 0 1,1 0-1,-1 0 1,0 0-1,0 0 1,0 0-1,1 0 1,-1 2-1,0 46 84,-1-34-51,-1 14 31,-1 0 1,-1 0-1,-2 0 0,-9 27 1,5-21-22,-9 68-1,17-80-43,-4 43 43,6-62-60,0 1-1,1 0 1,-1 0-1,1 0 1,0 0 0,0 0-1,0 0 1,1-1-1,-1 1 1,4 5-1,-5-10 3,0 1 0,0-1 0,1 1 0,-1-1 0,0 0 0,0 1 0,1-1 0,-1 1 0,0-1 1,1 0-1,-1 1 0,0-1 0,1 0 0,-1 1 0,1-1 0,-1 0 0,1 1 0,-1-1 0,0 0 0,1 0 0,-1 0 0,1 1 0,-1-1 0,1 0 0,-1 0 0,1 0 0,-1 0 0,1 0 0,0 0 0,-1 0 0,1 0 0,-1 0 0,1 0 0,-1 0 0,1 0 0,-1-1 0,1 1 0,-1 0 0,1 0 0,-1 0 0,0-1 0,1 1 0,-1 0 0,1-1 0,-1 1 0,16-26-644,0-19 340</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51.513"/>
    </inkml:context>
    <inkml:brush xml:id="br0">
      <inkml:brushProperty name="width" value="0.1" units="cm"/>
      <inkml:brushProperty name="height" value="0.1" units="cm"/>
      <inkml:brushProperty name="color" value="#F6630D"/>
    </inkml:brush>
  </inkml:definitions>
  <inkml:trace contextRef="#ctx0" brushRef="#br0">1 133 7530,'1'-3'196,"1"1"1,0 0 0,0 0 0,0 0-1,0 1 1,0-1 0,1 0 0,-1 1 0,1-1-1,-1 1 1,0 0 0,1 0 0,0 0-1,-1 0 1,1 1 0,0-1 0,3 0 0,28-13-200,2-23 121,-32 32-90,1 0 1,-1 0-1,1 0 1,0 0 0,0 1-1,0 0 1,0 0-1,1 0 1,0 1 0,0 0-1,0 0 1,6-2-1,-11 5-14,1-1 0,-1 1 0,0 1 0,1-1 0,-1 0 1,0 0-1,0 0 0,1 1 0,-1-1 0,0 0 0,0 1 0,0-1 0,1 1 0,-1 0 0,0-1 0,0 1 0,0 0 0,0 0 0,0 0 0,0 0 0,0-1 0,0 1 0,-1 1 0,1-1 0,0 0 0,-1 0 0,1 0 0,0 0 0,-1 0 0,1 1 0,-1-1 0,0 0 0,1 0 0,-1 1 0,0-1 0,0 0 0,0 0 0,0 2 0,3 54 305,-26 113 246,-1 7-228,36 249-210,-8-363-177,-9-124 370,1 24 168</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51.845"/>
    </inkml:context>
    <inkml:brush xml:id="br0">
      <inkml:brushProperty name="width" value="0.1" units="cm"/>
      <inkml:brushProperty name="height" value="0.1" units="cm"/>
      <inkml:brushProperty name="color" value="#F6630D"/>
    </inkml:brush>
  </inkml:definitions>
  <inkml:trace contextRef="#ctx0" brushRef="#br0">23 5 7026,'-15'-3'2656,"9"1"-1952,4 2-256,7 2 152,4-1-536,20 4-16,39 6-48,-33-10-128,3 2-184,-7 2-536,-2-5 536</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52.199"/>
    </inkml:context>
    <inkml:brush xml:id="br0">
      <inkml:brushProperty name="width" value="0.1" units="cm"/>
      <inkml:brushProperty name="height" value="0.1" units="cm"/>
      <inkml:brushProperty name="color" value="#F6630D"/>
    </inkml:brush>
  </inkml:definitions>
  <inkml:trace contextRef="#ctx0" brushRef="#br0">70 264 6681,'-31'41'2713,"9"-11"-1777,9-6-120,11-13-288,1-5-135,11-6-161,10-3-64,7-14-128,7-11-8,7-16-176,9-6-120,9-22-305,-3-5 2034,3-8-1193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11.492"/>
    </inkml:context>
    <inkml:brush xml:id="br0">
      <inkml:brushProperty name="width" value="0.025" units="cm"/>
      <inkml:brushProperty name="height" value="0.025" units="cm"/>
      <inkml:brushProperty name="color" value="#5B2D90"/>
    </inkml:brush>
  </inkml:definitions>
  <inkml:trace contextRef="#ctx0" brushRef="#br0">0 41 7202,'2'-2'233,"-1"-1"1,1 1 0,-1 0 0,1-1 0,0 1 0,0 0 0,0 0 0,0 0 0,0 0 0,1 0-1,-1 1 1,0-1 0,1 1 0,0 0 0,3-2 0,1 1 33,1 0 1,-1 0-1,0 1 0,0 0 1,12 0-1,-18 1-250,0 0 0,0 0-1,0 0 1,-1 0 0,1 0 0,0 0 0,0 0-1,0 1 1,-1-1 0,1 0 0,0 0-1,0 1 1,0-1 0,-1 0 0,1 1 0,0-1-1,-1 1 1,1-1 0,0 1 0,-1-1 0,1 1-1,0-1 1,-1 1 0,1 0 0,-1-1 0,1 1-1,-1 0 1,1 1 0,0 0 17,-1 0 0,0 1 0,1-1 0,-1 0 0,0 1 0,0-1 0,0 0 0,0 1 0,-1-1 0,0 4 0,-27 66 232,21-56-353,-12 19-1165,15-28 855</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52.561"/>
    </inkml:context>
    <inkml:brush xml:id="br0">
      <inkml:brushProperty name="width" value="0.1" units="cm"/>
      <inkml:brushProperty name="height" value="0.1" units="cm"/>
      <inkml:brushProperty name="color" value="#F6630D"/>
    </inkml:brush>
  </inkml:definitions>
  <inkml:trace contextRef="#ctx0" brushRef="#br0">162 1 7009,'-15'27'3792,"0"27"-3648,11-37 187,-15 64-136,13-49-176,-1-1-1,-2 0 1,-1 0 0,-1 0 0,-22 41 0,13-47 3,7-7-51,38-29-14,-7-1 51,0 0-1,-1-2 0,0 0 0,-1-1 0,-1 0 0,-1-1 0,0-1 0,-1 0 0,0-1 1,-2-1-1,16-31 0,-21 35 21,1 0 1,1 1-1,0 0 1,1 0-1,20-23 1,-29 37-26,0 0 0,1 0 1,-1 0-1,0 0 1,0 0-1,1 0 1,-1 0-1,0 0 1,0 0-1,1 0 0,-1 0 1,0 0-1,1 0 1,-1 0-1,0 0 1,0 1-1,1-1 1,-1 0-1,0 0 1,0 0-1,0 0 0,1 1 1,-1-1-1,0 0 1,0 0-1,0 1 1,1-1-1,-1 0 1,0 0-1,0 1 0,0-1 1,0 0-1,0 0 1,0 1-1,0-1 1,0 0-1,1 0 1,-1 1-1,0-1 0,0 0 1,0 1-1,0-1 1,0 0-1,0 0 1,-1 1-1,1-1 1,0 0-1,0 0 1,0 1-1,0-1 0,0 0 1,0 1-1,1 22 103,-1-23-104,4 147 515,-2 424 287,-3-549-800,2-12-7,-1 0 0,-1 0 1,0 1-1,0-1 0,-1 0 1,0 0-1,-1 0 0,-5 13 1,8-22-7,0 0 1,-1 0-1,1-1 1,-1 1 0,0 0-1,1 0 1,-1-1 0,0 1-1,1 0 1,-1-1 0,0 1-1,0 0 1,1-1-1,-1 1 1,0-1 0,0 1-1,0-1 1,0 0 0,0 1-1,0-1 1,0 0 0,0 0-1,0 0 1,0 1-1,0-1 1,0 0 0,-1 0-1,0-1-5,-1 0-1,1 0 0,-1 1 0,1-1 0,0-1 0,0 1 1,-1 0-1,1 0 0,0-1 0,-3-2 0,-35-42-105,29 32 188,1 0 0,1-1 0,0 0 0,1 0 0,1-1 0,0 0 0,1 0 0,0-1 0,2 0 0,-3-18 0,7 31-49,0 0-1,1 1 1,0-1-1,-1 0 1,2 0-1,-1 0 1,0 0-1,1 1 1,-1-1 0,1 1-1,0-1 1,0 1-1,1 0 1,-1-1-1,1 1 1,-1 1-1,1-1 1,5-4-1,7-4-51,-1 0 0,28-15-1,-32 21-16,4-3-179,1 1 0,0 0 0,24-7 1,2 1-132</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53.532"/>
    </inkml:context>
    <inkml:brush xml:id="br0">
      <inkml:brushProperty name="width" value="0.1" units="cm"/>
      <inkml:brushProperty name="height" value="0.1" units="cm"/>
      <inkml:brushProperty name="color" value="#F6630D"/>
    </inkml:brush>
  </inkml:definitions>
  <inkml:trace contextRef="#ctx0" brushRef="#br0">38 1 8754,'-1'0'168,"0"0"1,0 0-1,0 0 1,0 0-1,0 0 0,0 0 1,0 0-1,-1 1 1,1-1-1,0 0 0,0 1 1,0-1-1,0 1 1,0-1-1,0 1 1,0-1-1,0 1 0,1 0 1,-3 1-1,3-1-139,0-1 1,0 1-1,1-1 0,-1 1 0,0-1 1,0 1-1,0 0 0,0-1 0,1 1 1,-1-1-1,0 1 0,0-1 0,1 1 1,-1-1-1,0 1 0,1-1 0,-1 1 1,1-1-1,-1 0 0,0 1 0,1-1 1,-1 1-1,1-1 0,-1 0 0,2 1 1,2 2-45,1-1 1,-1 0-1,1 0 1,0 0-1,-1 0 1,1-1-1,0 1 1,10 0-1,17 0 14,-10 0-30,0-1 0,1 0 0,-1-2-1,1 0 1,-1-2 0,0 0 0,27-9-1,-49 12 29,0 0-1,1 0 1,-1 0-1,0-1 0,1 1 1,-1 0-1,0 0 1,1 0-1,-1 0 0,0 0 1,1 0-1,-1-1 1,1 1-1,-1 0 0,0 0 1,1 0-1,-1 0 1,0 1-1,1-1 1,-1 0-1,1 0 0,-1 0 1,0 0-1,1 0 1,-1 0-1,0 0 0,1 1 1,-1-1-1,0 0 1,1 0-1,-1 1 0,0-1 1,1 0-1,-1 0 1,0 1-1,-1 15-47,-15 16 14,-77 70 4,46-47 38,38-47 18,0 1 0,0 0 0,1 1-1,0 0 1,1 1 0,0-1 0,1 1-1,0 0 1,1 1 0,0 0 0,-6 21-1,11-32-19,-1 1 1,1-1-1,0 1 0,-1 0 0,1-1 0,0 1 0,0 0 0,0-1 0,0 1 1,0 0-1,0-1 0,1 1 0,-1 0 0,0-1 0,1 1 0,-1-1 0,1 1 1,0-1-1,0 1 0,-1-1 0,1 1 0,0-1 0,0 0 0,0 1 0,1-1 1,-1 0-1,0 0 0,0 0 0,1 0 0,-1 0 0,0 0 0,1 0 0,-1 0 0,1-1 1,-1 1-1,1 0 0,-1-1 0,1 0 0,0 1 0,-1-1 0,1 0 0,0 0 1,3 0-1,10 2-3,0-1 0,0-1 0,0-1 0,0 0 0,0-1 0,0-1 0,0 0 0,-1-1 0,1 0 0,-1-1 0,16-8 0,39-12 8,-65 24-8,0 0 1,0 0-1,0 0 0,0 0 1,1 1-1,-1-1 1,0 1-1,0 0 1,6 1-1,-9 0 0,0-1 1,0 0-1,0 1 0,0 0 0,0-1 1,0 1-1,0-1 0,0 1 1,0 0-1,0 0 0,-1-1 0,1 1 1,0 0-1,0 0 0,-1 0 1,1 0-1,-1 0 0,1 0 1,-1 0-1,1 0 0,-1 0 0,0 0 1,1 0-1,-1 0 0,0 0 1,0 1-1,0-1 0,0 0 0,0 0 1,0 0-1,0 0 0,0 0 1,0 0-1,0 1 0,-1-1 1,1 0-1,-1 0 0,1 0 0,-1 1 1,-1 3 1,0 0 0,0 0-1,-1-1 1,1 1 0,-1-1 0,0 1 0,0-1 0,-1 0 0,1 0 0,-1-1 0,0 1 0,-7 5 0,-64 39-2,29-20 15,30-16-12,-1-1 0,0-1 0,-1-1 0,-24 9 0,36-15-1,0-1 1,0 0 0,0-1 0,-1 1 0,1-1 0,-1 0 0,1-1 0,-1 0 0,1 0-1,-1 0 1,1-1 0,-1 0 0,1 0 0,0 0 0,-1-1 0,-10-4 0,14 3 1,-1 1-1,1 0 1,0-1 0,0 0 0,0 0-1,0 0 1,0 0 0,1-1 0,-1 1 0,1-1-1,0 1 1,0-1 0,0 0 0,1 0 0,-1 0-1,1 1 1,0-2 0,0 1 0,1 0-1,-1 0 1,1 0 0,0-5 0,-1-9 3,2-1 0,0 1 1,6-28-1,-2 22-7,2 0 1,0 0 0,1 0 0,2 1-1,13-24 1,69-102 39,-92 148-39,0 0 1,1 0 0,-1 0-1,1 0 1,-1 0-1,1 1 1,-1-1-1,1 0 1,0 0 0,-1 0-1,1 1 1,0-1-1,0 0 1,-1 1-1,1-1 1,0 1 0,0-1-1,0 1 1,0-1-1,0 1 1,0-1 0,0 1-1,0 0 1,0 0-1,0 0 1,0-1-1,0 1 1,0 0 0,0 0-1,0 0 1,0 0-1,0 1 1,1-1 0,0 2 2,0-1 0,0 1 0,-1 0 0,1 0 0,0-1 0,-1 1 1,0 0-1,1 1 0,-1-1 0,0 0 0,0 0 0,0 0 1,0 4-1,4 10 38,-1 0 0,5 33 0,-9-31-5,-1 1-1,0-1 1,-1 0-1,-1 0 1,-10 34-1,-3 19 58,-3 61 9,6 1 1,8 229-1,8-313-97,1 0 0,3 0 0,23 81 0,-19-107-28,-11-22 15,1-1 0,-1 0-1,0 0 1,1 0 0,-1 1-1,0-1 1,0 0 0,1 0-1,-1 0 1,0 0 0,1 0-1,-1 0 1,0 1 0,1-1 0,-1 0-1,0 0 1,1 0 0,-1 0-1,0 0 1,1 0 0,-1 0-1,0-1 1,1 1 0,-1 0-1,0 0 1,1 0 0,-1 0-1,0 0 1,1 0 0,-1-1 0,0 1-1,1 0 1,-1 0 0,1-1-1,20-37-716,-15 25 561,15-32-149</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53.881"/>
    </inkml:context>
    <inkml:brush xml:id="br0">
      <inkml:brushProperty name="width" value="0.1" units="cm"/>
      <inkml:brushProperty name="height" value="0.1" units="cm"/>
      <inkml:brushProperty name="color" value="#F6630D"/>
    </inkml:brush>
  </inkml:definitions>
  <inkml:trace contextRef="#ctx0" brushRef="#br0">3 195 8010,'-3'0'4553,"22"-2"-4513,72-8-8,-46-10-16,-1 2 8,-9-15-56,0 2-88,-6 2-216,-4-1-169,-6 9 305</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54.269"/>
    </inkml:context>
    <inkml:brush xml:id="br0">
      <inkml:brushProperty name="width" value="0.1" units="cm"/>
      <inkml:brushProperty name="height" value="0.1" units="cm"/>
      <inkml:brushProperty name="color" value="#F6630D"/>
    </inkml:brush>
  </inkml:definitions>
  <inkml:trace contextRef="#ctx0" brushRef="#br0">349 2 6225,'-2'-1'119,"0"1"0,0 0 0,1 0 0,-1 0 0,0 0 0,0 0-1,0 1 1,0-1 0,0 0 0,0 1 0,0 0 0,1-1 0,-1 1 0,0 0-1,0 0 1,1 0 0,-1 0 0,-1 1 0,2 1-13,0-1-1,0 1 1,0-1 0,0 1-1,0-1 1,1 1 0,-1-1 0,1 1-1,-1-1 1,1 6 0,-2 12-36,-5 39 224,-4 0 0,-2-1 0,-2-1 1,-27 65-1,24-87-180,-1-1 1,-1-1 0,-43 54-1,-6 8 159,67-93-269,-17 33 62,18-34-66,1-1 0,0 1 1,-1-1-1,1 1 0,-1 0 1,1 0-1,0-1 0,0 1 1,-1 0-1,1-1 0,0 1 1,0 0-1,0 0 0,0-1 1,0 1-1,0 0 0,0 0 1,0 0-1,0-1 0,0 1 1,0 0-1,1 0 0,-1-1 1,0 1-1,0 0 0,1-1 1,-1 1-1,0 0 0,1-1 1,-1 1-1,1 0 0,-1-1 1,1 1-1,-1-1 0,1 1 1,0-1-1,0 1 0,1-1-1,0-1-1,-1 1 1,1-1-1,0 0 1,0 1 0,-1-1-1,1 0 1,0 0-1,-1 0 1,1 0-1,-1-1 1,1 1-1,-1 0 1,0-1 0,2-1-1,2-2-1,139-139 21,-110 107 24,11-1 86,-20 29-39,-24 9-84,0 0 0,0 0 0,-1 0 0,1 0 0,0 0 1,0 0-1,-1 1 0,1-1 0,0 0 0,-1 0 0,1 1 1,0-1-1,-1 0 0,1 1 0,-1-1 0,1 1 0,0-1 1,-1 1-1,1-1 0,-1 1 0,1-1 0,-1 1 0,0 0 1,1-1-1,-1 1 0,0 0 0,1-1 0,-1 1 0,1 0 1,0 10 43,1-1 1,-1 1 0,-1-1 0,0 1-1,0-1 1,-1 1 0,-4 18-1,1 7 48,0 4-30,-8 277-132,14-295-240,1-26-224,2-41-218,-2-12 515</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54.903"/>
    </inkml:context>
    <inkml:brush xml:id="br0">
      <inkml:brushProperty name="width" value="0.1" units="cm"/>
      <inkml:brushProperty name="height" value="0.1" units="cm"/>
      <inkml:brushProperty name="color" value="#F6630D"/>
    </inkml:brush>
  </inkml:definitions>
  <inkml:trace contextRef="#ctx0" brushRef="#br0">51 202 5625,'23'-56'4682,"-9"29"-4386,1 1-1,34-43 0,-48 67-281,1 0 0,-1 0 0,0 1 0,1-1 0,-1 0 0,1 1 0,-1 0 0,1-1 1,0 1-1,-1 0 0,1 0 0,0 0 0,0 0 0,0 0 0,0 0 0,3 0 0,-4 1-8,0 0-1,0 0 1,0 0-1,0 1 1,0-1 0,0 0-1,-1 1 1,1-1-1,0 0 1,0 1 0,0-1-1,-1 1 1,1-1-1,0 1 1,-1 0 0,1-1-1,0 1 1,-1 0-1,1-1 1,-1 1 0,1 0-1,-1 0 1,1 0-1,-1 0 1,1 1 0,1 4 13,0 0 1,0 1 0,-1-1 0,0 1 0,0-1-1,-1 1 1,1 0 0,-2 10 0,-16 122 525,5-50-152,-1 98 0,30 51-141,-3-77-199,-13-155-62,-1 0 0,-1 0 0,1 0 0,-1 0 0,0 0 0,0 0 0,-3 7 0,4-13 1,0 0 0,0 1 0,0-1 0,0 1 0,-1-1 0,1 0 0,0 1 0,0-1 0,0 0 0,-1 1 0,1-1 0,0 0-1,0 1 1,-1-1 0,1 0 0,0 0 0,0 1 0,-1-1 0,1 0 0,0 0 0,-1 0 0,1 1 0,-1-1 0,1 0 0,0 0 0,-1 0 0,1 0 0,0 0 0,-1 0 0,1 0 0,-1 0 0,1 0 0,0 0 0,-1 0 0,1 0 0,-1 0 0,1 0 0,-2-1-36,0-1 0,1 1 1,-1-1-1,1 0 1,-1 1-1,1-1 1,0 0-1,0 0 0,0 0 1,0 0-1,0 0 1,-1-3-1,-14-39-1015,1-2-1,3 0 1,-11-82-1,8 44-38,7 41 716,0 14 1121,2 0 0,2-1 0,0 0 0,2 0 0,1 1 0,5-49 0,-3 77-717,-1 1 1,0-1 0,0 0 0,0 0 0,0 0 0,1 1 0,-1-1 0,0 0 0,1 0 0,-1 1 0,1-1-1,-1 0 1,1 1 0,-1-1 0,1 0 0,-1 1 0,1-1 0,0 1 0,-1-1 0,1 1 0,0-1 0,-1 1 0,1-1-1,0 1 1,0 0 0,-1-1 0,1 1 0,0 0 0,0 0 0,0 0 0,-1-1 0,2 1 0,1 1-5,0-1 0,0 0 0,0 1 1,-1 0-1,1 0 0,0-1 0,0 2 1,-1-1-1,6 3 0,-2 0-106,0 0 0,0 0 0,0 0 0,0 1 0,-1 0 0,0 0 0,7 10 0,-10-11 4,0 0 0,-1 0 0,1 1 0,-1-1 0,0 0 1,0 1-1,-1-1 0,1 1 0,-1-1 0,0 1 0,0-1 0,-1 1 0,1 0 0,-1-1 0,0 0 0,0 1 0,-1-1 0,1 0 0,-1 1 0,-4 6 0,-5 9 188,-2 0 0,0-1 0,-17 18 0,-13 20 714,39-51-717,-1 2 68,0 0-1,0 1 0,0-1 1,1 1-1,1 0 0,0 0 1,0 0-1,-3 15 0,6-23-163,0-1 0,0 1 0,0-1 1,0 0-1,0 1 0,0-1 0,0 1 0,0-1 0,0 0 0,0 1 0,0-1 0,1 1 0,-1-1 0,0 0 1,0 1-1,0-1 0,1 0 0,-1 1 0,0-1 0,0 0 0,1 1 0,-1-1 0,0 0 0,0 0 0,1 1 0,-1-1 1,0 0-1,1 0 0,-1 0 0,1 1 0,-1-1 0,0 0 0,1 0 0,-1 0 0,0 0 0,1 0 0,-1 0 1,1 0-1,-1 0 0,1 0 0,23-5 12,20-17-296,-38 18 138,0 0 0,-1-1 0,1 0 1,-2 0-1,1 0 0,7-10 0,2-13-177</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55.246"/>
    </inkml:context>
    <inkml:brush xml:id="br0">
      <inkml:brushProperty name="width" value="0.1" units="cm"/>
      <inkml:brushProperty name="height" value="0.1" units="cm"/>
      <inkml:brushProperty name="color" value="#F6630D"/>
    </inkml:brush>
  </inkml:definitions>
  <inkml:trace contextRef="#ctx0" brushRef="#br0">3 1 8634,'-3'0'3169,"18"15"-2521,10 8-1312,0 1 399</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55.694"/>
    </inkml:context>
    <inkml:brush xml:id="br0">
      <inkml:brushProperty name="width" value="0.1" units="cm"/>
      <inkml:brushProperty name="height" value="0.1" units="cm"/>
      <inkml:brushProperty name="color" value="#F6630D"/>
    </inkml:brush>
  </inkml:definitions>
  <inkml:trace contextRef="#ctx0" brushRef="#br0">1 1 7418,'10'11'248,"0"0"1,2 0 0,-1-2-1,1 1 1,0-1 0,1-1 0,0 0-1,0-1 1,27 10 0,-38-16-322,1-1 0,-1 1 0,0 0 1,0 0-1,0 0 0,0 0 0,-1 0 1,1 0-1,0 0 0,0 0 0,1 3 1,-2-4-8,-1 1 1,1-1-1,-1 1 1,0 0 0,1-1-1,-1 1 1,0 0 0,0-1-1,1 1 1,-1 0-1,0-1 1,0 1 0,0 0-1,0-1 1,0 1-1,0 0 1,0-1 0,0 1-1,0 0 1,0-1 0,0 1-1,-1 0 1,1 0-1,-3 4-252,0-1 0,0 1-1,0-1 1,-1 0 0,1 0 0,-1-1-1,-5 5 1,-8 8 1348,2-1 144,-31 35 1506,44-48-2569,0 1-1,0 0 1,0 0 0,0 0 0,0 0-1,1 0 1,-1 1 0,1-1-1,0 0 1,0 1 0,0-1-1,0 1 1,1-1 0,-1 1-1,1 3 1,1-6-77,-1 1 0,1-1 0,-1 1 0,1-1 1,0 1-1,-1-1 0,1 0 0,0 1 0,0-1 0,0 0 0,0 0 0,0 1 1,1-1-1,-1 0 0,0 0 0,0 0 0,1-1 0,-1 1 0,1 0 0,-1 0 0,1-1 1,-1 1-1,1-1 0,1 1 0,45 9 18,-30-8 0,-12-1-47,1 1-1,0-1 1,-1 1 0,1 1 0,-1-1-1,0 1 1,1 0 0,-1 1 0,-1-1-1,1 1 1,-1 1 0,1-1 0,6 7 0,-9-7-37,0 1 1,0-1 0,-1 0 0,1 1 0,-1 0 0,0-1 0,0 1-1,-1 0 1,1 0 0,-1 0 0,0 0 0,0 0 0,-1 0 0,0 1-1,0-1 1,0 0 0,0 0 0,-3 10 0,1-6-94,-1 0 0,0-1 0,0 1 0,-1-1 0,0 1 0,-1-1 0,0 0 0,0-1 0,-1 1 0,1-1 0,-2 0 0,1-1 1,-1 1-1,-14 9 0,-10 6 342,-1-2 0,-44 22 0,52-30 616,54-11 1802,121 5-2062,-97-3-489,1 2 0,-1 2-1,0 3 1,-1 2-1,74 28 1,-83-25-179,1-1 0,57 10 0,30-9-16</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56.497"/>
    </inkml:context>
    <inkml:brush xml:id="br0">
      <inkml:brushProperty name="width" value="0.1" units="cm"/>
      <inkml:brushProperty name="height" value="0.1" units="cm"/>
      <inkml:brushProperty name="color" value="#F6630D"/>
    </inkml:brush>
  </inkml:definitions>
  <inkml:trace contextRef="#ctx0" brushRef="#br0">100 217 8858,'-100'-12'3057,"108"8"-2841,16 4-120,2-5-32,7-10-72,5-8-72,17-18-232,13-10-137,0-15 265</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56.844"/>
    </inkml:context>
    <inkml:brush xml:id="br0">
      <inkml:brushProperty name="width" value="0.1" units="cm"/>
      <inkml:brushProperty name="height" value="0.1" units="cm"/>
      <inkml:brushProperty name="color" value="#F6630D"/>
    </inkml:brush>
  </inkml:definitions>
  <inkml:trace contextRef="#ctx0" brushRef="#br0">1 0 6841,'6'1'190,"-1"-1"-1,1 1 1,0 0-1,-1 0 1,1 1-1,-1 0 1,1 0-1,-1 0 0,0 0 1,0 1-1,0 0 1,0 0-1,0 0 1,-1 1-1,1-1 1,-1 1-1,0 0 0,0 1 1,-1-1-1,1 1 1,-1-1-1,5 11 1,-1-4-123,-2 2 0,0-1 0,0 1 1,-1-1-1,-1 1 0,0 0 0,0 1 1,0 24-1,-9 170 299,0-13-175,-20 329 33,18-434-209,6-61-12,2-18-1,0 0 0,-1 0 0,0-1 0,-1 1 0,0 0 0,-1-1 0,0 1 0,-1-1 0,0 0 0,-7 13 0,10-22-8,1 0 0,-1 0 0,1 0 0,0 0 0,-1-1 0,0 1 0,1 0 0,-1 0 0,1-1 0,-1 1-1,0 0 1,0-1 0,1 1 0,-1-1 0,0 1 0,0-1 0,0 1 0,0-1 0,0 1 0,1-1 0,-1 0 0,0 0-1,0 1 1,0-1 0,0 0 0,0 0 0,0 0 0,0 0 0,0 0 0,0 0 0,0 0 0,0-1 0,0 1 0,0 0-1,0 0 1,0-1 0,0 1 0,1-1 0,-1 1 0,0 0 0,0-1 0,0 0 0,1 1 0,-1-1 0,0 1 0,0-1-1,1 0 1,-2-1 0,0-1-57,0 0 0,0 0 0,0 0 0,0 0 0,0-1 1,0 1-1,1-1 0,0 0 0,0 1 0,0-1 0,-1-6 0,1-36-605,1-17 294</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57.179"/>
    </inkml:context>
    <inkml:brush xml:id="br0">
      <inkml:brushProperty name="width" value="0.1" units="cm"/>
      <inkml:brushProperty name="height" value="0.1" units="cm"/>
      <inkml:brushProperty name="color" value="#F6630D"/>
    </inkml:brush>
  </inkml:definitions>
  <inkml:trace contextRef="#ctx0" brushRef="#br0">450 39 6433,'13'-30'2420,"-18"22"-1449,-14 11-569,5 3-281,1 0-1,-1 2 1,2-1-1,-1 2 1,1 0 0,1 0-1,-13 13 1,-3 6 183,-40 51 1,33-25-154,1 1 0,3 2 0,3 1 0,-22 66-1,16-40-96,7-13-181,27-61-341,6-15-414,7-13-858,3-11 607</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11.841"/>
    </inkml:context>
    <inkml:brush xml:id="br0">
      <inkml:brushProperty name="width" value="0.025" units="cm"/>
      <inkml:brushProperty name="height" value="0.025" units="cm"/>
      <inkml:brushProperty name="color" value="#5B2D90"/>
    </inkml:brush>
  </inkml:definitions>
  <inkml:trace contextRef="#ctx0" brushRef="#br0">9 32 7850,'-8'-13'2928,"15"12"-2184,3 1-519,1 1-113,0-2-24,0 0-56,0-2-24,-3-2-128,1 3-193,-4-2-367,-2 2 384</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57.513"/>
    </inkml:context>
    <inkml:brush xml:id="br0">
      <inkml:brushProperty name="width" value="0.1" units="cm"/>
      <inkml:brushProperty name="height" value="0.1" units="cm"/>
      <inkml:brushProperty name="color" value="#F6630D"/>
    </inkml:brush>
  </inkml:definitions>
  <inkml:trace contextRef="#ctx0" brushRef="#br0">1 1 7826,'18'10'2728,"5"16"-2512,-8 2-72,-9-4-152,-3-3-136,-3-7-400,-6-8-936,6-9 1016</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57.863"/>
    </inkml:context>
    <inkml:brush xml:id="br0">
      <inkml:brushProperty name="width" value="0.1" units="cm"/>
      <inkml:brushProperty name="height" value="0.1" units="cm"/>
      <inkml:brushProperty name="color" value="#F6630D"/>
    </inkml:brush>
  </inkml:definitions>
  <inkml:trace contextRef="#ctx0" brushRef="#br0">36 29 7866,'1'-3'751,"1"-11"1639,-2 13-2379,0 1 0,0 0-1,0 0 1,1 0 0,-1-1 0,0 1 0,0 0 0,0 0-1,0 0 1,0 0 0,0-1 0,0 1 0,0 0 0,0 0 0,1 0-1,-1 0 1,0 0 0,0-1 0,0 1 0,0 0 0,0 0-1,1 0 1,-1 0 0,0 0 0,0 0 0,0 0 0,0 0 0,1 0-1,-1 0 1,0-1 0,0 1 0,0 0 0,1 0 0,-1 0-1,0 0 1,0 0 0,0 0 0,1 1 0,-1-1 0,0 0-1,0 0 1,0 0 0,0 0 0,1 0 0,-1 0 0,0 0 0,0 0-1,0 0 1,0 0 0,1 1 0,-1-1 0,0 0 0,0 0-1,0 0 1,0 0 0,0 0 0,1 1 0,-1 0 122,0 1 25,-31 428 744,14-239-2098,41-485-1409,-18 249 2896,3 1 0,1 0 0,2 1 0,29-68 1,-39 108-232,-1-1 1,1 1-1,0 0 1,0 0-1,0 0 1,0 0-1,1 0 1,-1 0-1,1 0 1,0 1 0,0-1-1,0 1 1,0 0-1,0 0 1,0 0-1,1 0 1,-1 1-1,1-1 1,-1 1-1,7-2 1,-7 3-52,-1 0 0,1 0 0,-1 0 0,1 1 0,-1-1 0,1 1 0,-1-1-1,1 1 1,-1 0 0,0 0 0,1 0 0,-1 0 0,0 0 0,0 0 0,1 1 0,-1-1 0,0 1 0,0-1 0,-1 1 0,1 0 0,0 0 0,-1 0-1,1 0 1,-1 0 0,1 0 0,-1 1 0,0-1 0,0 0 0,0 1 0,1 2 0,2 12 10,-1-1 1,0 1-1,-1 0 0,-1-1 1,0 1-1,-1 0 0,-5 30 1,1 10 77,1 15 76,0-36 15,2 0 0,1 0 0,1 0 0,3 0 1,11 57-1,-14-89-177,0-1 0,0 0 1,1 1-1,-1-1 0,0 0 1,1 0-1,0 0 0,0 0 1,0 0-1,0 0 1,0-1-1,1 1 0,-1-1 1,1 1-1,-1-1 0,1 0 1,0 0-1,0 0 0,0 0 1,0-1-1,1 1 1,-1-1-1,6 2 0,-4-3-10,-1 1 0,1-1-1,-1 0 1,1-1 0,0 1 0,-1-1-1,1 0 1,-1 0 0,0 0-1,1-1 1,-1 0 0,0 1-1,0-1 1,0-1 0,0 1 0,0-1-1,6-5 1,2-2-143,-1-1 0,1-1 1,-2 0-1,0 0 0,-1-1 0,0-1 0,0 1 1,-2-1-1,0-1 0,0 1 0,5-20 0,10-25-264</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58.248"/>
    </inkml:context>
    <inkml:brush xml:id="br0">
      <inkml:brushProperty name="width" value="0.1" units="cm"/>
      <inkml:brushProperty name="height" value="0.1" units="cm"/>
      <inkml:brushProperty name="color" value="#F6630D"/>
    </inkml:brush>
  </inkml:definitions>
  <inkml:trace contextRef="#ctx0" brushRef="#br0">0 53 7962,'94'-53'3104,"-98"70"-1879,-1 9-1049,2 7-144,3 7 24,-4-1-24,-1-1-8,1-9-8,-2-8-16,6-7-160,0 1-112,3-9-513,1-5 489</inkml:trace>
  <inkml:trace contextRef="#ctx0" brushRef="#br0" timeOffset="1">135 135 9130,'123'-36'3089,"-93"54"-3001,4 3-64,-8-3-96,-11-5-24,-11-7-120,10 0-113,-11-9-303,-2-5 392</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58.617"/>
    </inkml:context>
    <inkml:brush xml:id="br0">
      <inkml:brushProperty name="width" value="0.1" units="cm"/>
      <inkml:brushProperty name="height" value="0.1" units="cm"/>
      <inkml:brushProperty name="color" value="#F6630D"/>
    </inkml:brush>
  </inkml:definitions>
  <inkml:trace contextRef="#ctx0" brushRef="#br0">27 1 6897,'-4'118'4681,"-5"6"-3590,-5 127-828,21-16-175,55 345 0,-51-534-495,-11-46 398,0 0 0,1 1 1,-1-1-1,0 0 1,0 0-1,0 0 0,0 0 1,0 0-1,0 1 0,0-1 1,1 0-1,-1 0 0,0 0 1,0 0-1,0 0 0,0 0 1,0 0-1,1 0 0,-1 0 1,0 0-1,0 0 0,0 1 1,0-1-1,1 0 1,-1 0-1,0 0 0,0 0 1,0 0-1,0 0 0,1 0 1,-1 0-1,0-1 0,0 1 1,0 0-1,0 0 0,0 0 1,1 0-1,-1 0 0,0 0 1,0 0-1,0 0 0,0 0 1,0 0-1,1 0 1,-1-1-1,0 1 0,0 0 1,0 0-1,0 0 0,0 0 1,0 0-1,0-1 0,0 1 1,0 0-1,1 0 0,-1 0 1,0 0-1,0-1 0,8-27-457,-1-22-177,1-20 300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58.959"/>
    </inkml:context>
    <inkml:brush xml:id="br0">
      <inkml:brushProperty name="width" value="0.1" units="cm"/>
      <inkml:brushProperty name="height" value="0.1" units="cm"/>
      <inkml:brushProperty name="color" value="#F6630D"/>
    </inkml:brush>
  </inkml:definitions>
  <inkml:trace contextRef="#ctx0" brushRef="#br0">90 1 7626,'-2'10'3020,"-2"24"-2682,2-14-161,-33 137 115,21-104-275,-9 60-1,18-92-13,0 2-66,6-22 61,-1-1-1,1 1 1,-1-1 0,1 1 0,-1-1-1,1 0 1,-1 1 0,1-1 0,0 0-1,-1 1 1,1-1 0,-1 0 0,1 0-1,0 0 1,-1 0 0,1 1 0,0-1-1,-1 0 1,1 0 0,0 0 0,-1 0-1,1-1 1,0 1 0,-1 0 0,1 0 0,0 0-1,-1 0 1,1-1 0,-1 1 0,1 0-1,0 0 1,-1-1 0,1 1 0,-1-1-1,1 0 1,16-6 38,0-1 1,28-19-1,-36 20-56,0 1-1,0 0 1,1 0-1,0 1 1,0 1-1,1-1 1,-1 2-1,1-1 1,0 1-1,0 1 1,0 0-1,12 0 1,-22 2-2,-1 0 0,1 0 0,0 1 0,0-1 1,-1 0-1,1 1 0,0-1 0,0 0 0,-1 1 1,1-1-1,0 1 0,-1-1 0,1 1 0,-1-1 0,1 1 1,-1 0-1,1-1 0,-1 1 0,1 0 0,-1-1 0,1 1 1,-1 0-1,0-1 0,1 1 0,-1 0 0,0 0 1,0 0-1,0-1 0,0 1 0,0 0 0,1 0 0,-1 0 1,-1-1-1,1 1 0,0 0 0,0 0 0,0 0 1,0-1-1,0 1 0,-1 0 0,1 0 0,0-1 0,-1 1 1,0 1-1,-18 44-223,15-38 193,-131 282 1128,127-276-50,35-36-282,12-5-857,-1-1 0,69-67-1,-103 92 58,15-19-484,-4 4 195</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59.298"/>
    </inkml:context>
    <inkml:brush xml:id="br0">
      <inkml:brushProperty name="width" value="0.1" units="cm"/>
      <inkml:brushProperty name="height" value="0.1" units="cm"/>
      <inkml:brushProperty name="color" value="#F6630D"/>
    </inkml:brush>
  </inkml:definitions>
  <inkml:trace contextRef="#ctx0" brushRef="#br0">7 3 8482,'-3'-3'2928,"4"29"-2648,4-2-15,0 20 71,1 11 32,-5-4-24,-1 4-24,0 6-136,0-1-64,3 12-64,-3-4-56,0-2-48,0 3-56,-1-25-176,-2 0-88,-2-14-192,-1-12-81,-3 0 417</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6:59.633"/>
    </inkml:context>
    <inkml:brush xml:id="br0">
      <inkml:brushProperty name="width" value="0.1" units="cm"/>
      <inkml:brushProperty name="height" value="0.1" units="cm"/>
      <inkml:brushProperty name="color" value="#F6630D"/>
    </inkml:brush>
  </inkml:definitions>
  <inkml:trace contextRef="#ctx0" brushRef="#br0">1 97 8082,'1'0'3449,"12"-1"-2693,24-5-229,0-1 0,48-17 0,14-2-228,-9 12-256,0 4 1,142 3-1,-141 6-32,-57 3-123,-31 0-146,-18 0-165,-32-1-813,20-1 880</inkml:trace>
  <inkml:trace contextRef="#ctx0" brushRef="#br0" timeOffset="1">1103 82 10618,'12'5'3401,"0"-1"-3289,0 8 2689,-18 1-2329</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09.461"/>
    </inkml:context>
    <inkml:brush xml:id="br0">
      <inkml:brushProperty name="width" value="0.1" units="cm"/>
      <inkml:brushProperty name="height" value="0.1" units="cm"/>
      <inkml:brushProperty name="color" value="#F6630D"/>
    </inkml:brush>
  </inkml:definitions>
  <inkml:trace contextRef="#ctx0" brushRef="#br0">355 0 8466,'20'38'2872,"-31"-33"-2768,1 2-32,-10 8-24,2 13-32,-12 8 80,1 13-7,-5 2-1,0 8 32,-3 3-96,-4-9-64,5-1-393,-7-14-991,12-14 960</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09.800"/>
    </inkml:context>
    <inkml:brush xml:id="br0">
      <inkml:brushProperty name="width" value="0.1" units="cm"/>
      <inkml:brushProperty name="height" value="0.1" units="cm"/>
      <inkml:brushProperty name="color" value="#F6630D"/>
    </inkml:brush>
  </inkml:definitions>
  <inkml:trace contextRef="#ctx0" brushRef="#br0">0 0 6593,'14'3'2513,"39"14"-1625,-33-5-784,0 3-24,-2 6-48,-2-2-104,0-9-872,-3-8 680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0.142"/>
    </inkml:context>
    <inkml:brush xml:id="br0">
      <inkml:brushProperty name="width" value="0.1" units="cm"/>
      <inkml:brushProperty name="height" value="0.1" units="cm"/>
      <inkml:brushProperty name="color" value="#F6630D"/>
    </inkml:brush>
  </inkml:definitions>
  <inkml:trace contextRef="#ctx0" brushRef="#br0">445 1 6945,'4'0'163,"0"0"-1,1 1 1,-1-1-1,0 1 1,0 0-1,0 1 0,0-1 1,0 1-1,0-1 1,0 1-1,-1 0 1,1 1-1,-1-1 0,1 0 1,-1 1-1,0 0 1,0 0-1,0 0 0,4 6 1,-5-7-165,-1 1-1,1 0 1,0-1 0,-1 1-1,0 0 1,0 0 0,0 0 0,0 0-1,0 0 1,0 0 0,-1 0-1,0 0 1,1 0 0,-1 1-1,0-1 1,-1 0 0,1 0 0,0 0-1,-1 0 1,0 0 0,0 0-1,0 0 1,0 0 0,0 0-1,-3 5 1,-8 6 13,0 1 0,-1-2 0,0 0 0,-1 0 0,-1-2 0,0 1 0,0-2 0,-27 14 0,-12 9 20,-25 23 39,40-27 502,-1-2-1,-1-1 1,-72 32-1,104-53-82,20-5-203,20-7-127,148-84 151,-2 0-266,-143 78-89,-21 9-110,1-1 0,-1-1-1,-1 1 1,1-2-1,-1 0 1,0-1-1,15-12 1,-23 9-158</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12.192"/>
    </inkml:context>
    <inkml:brush xml:id="br0">
      <inkml:brushProperty name="width" value="0.025" units="cm"/>
      <inkml:brushProperty name="height" value="0.025" units="cm"/>
      <inkml:brushProperty name="color" value="#5B2D90"/>
    </inkml:brush>
  </inkml:definitions>
  <inkml:trace contextRef="#ctx0" brushRef="#br0">49 12 6761,'-21'-12'2585,"21"16"-1785,1 0-312,-1 2 104,0 0 9,-2 2-105,1 1-24,0 0-192,0 1-112,1 0-88,-1-1-48,1 1-136,-2-1-88,-1-3-264,0 1-144,-1-2-209,0 1 449</inkml:trace>
  <inkml:trace contextRef="#ctx0" brushRef="#br0" timeOffset="1">2 118 5753,'-1'0'7018,"11"4"-6650,16 3-128,-13-7-40,0 0-112,0-1-24,-3 1-64,-2 0-88,-4 0-280,-1 1-216,-4-1 376</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0.498"/>
    </inkml:context>
    <inkml:brush xml:id="br0">
      <inkml:brushProperty name="width" value="0.1" units="cm"/>
      <inkml:brushProperty name="height" value="0.1" units="cm"/>
      <inkml:brushProperty name="color" value="#F6630D"/>
    </inkml:brush>
  </inkml:definitions>
  <inkml:trace contextRef="#ctx0" brushRef="#br0">282 32 7874,'-58'-32'2680,"67"49"-2504,5 6 0,-4 4 48,2 11 40,-1 1 16,0 11-79,-1 2-41,-2 7-48,-1-2-40,3 0-72,-3-3-32,-5-28-128,-7-17-48,-9-33-225,1-16-287,-1-10 488</inkml:trace>
  <inkml:trace contextRef="#ctx0" brushRef="#br0" timeOffset="1">289 143 4849,'-8'13'5672,"-10"26"-5071,-132 390 1082,118-330-1608,24-72-57,-1 0 0,-2-1 0,0-1 0,-20 32-1,21-44-245,16-31-485,9-11 408</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0.829"/>
    </inkml:context>
    <inkml:brush xml:id="br0">
      <inkml:brushProperty name="width" value="0.1" units="cm"/>
      <inkml:brushProperty name="height" value="0.1" units="cm"/>
      <inkml:brushProperty name="color" value="#F6630D"/>
    </inkml:brush>
  </inkml:definitions>
  <inkml:trace contextRef="#ctx0" brushRef="#br0">1 14 7962,'31'-9'2808,"12"6"-2480,-5 2-168,3 4-40,-8 6-72,-15 3-8,-3 4-16,-9 1-24,-4 1-168,-4-1-304,-2-2 296</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1.300"/>
    </inkml:context>
    <inkml:brush xml:id="br0">
      <inkml:brushProperty name="width" value="0.1" units="cm"/>
      <inkml:brushProperty name="height" value="0.1" units="cm"/>
      <inkml:brushProperty name="color" value="#F6630D"/>
    </inkml:brush>
  </inkml:definitions>
  <inkml:trace contextRef="#ctx0" brushRef="#br0">58 1 8226,'-57'154'2808,"63"-120"-2592,3 1-104,5 12 40,-5-3 8,-2-3-23,5-5-25,-7-6-40,-1-3-48,4-10-224,-8 0-233,0-16 265</inkml:trace>
  <inkml:trace contextRef="#ctx0" brushRef="#br0" timeOffset="1">137 184 5233,'27'-25'4376,"22"2"-2952,-39 19-1394,-1 0 0,0 0 0,0-1 1,10-7-1,-4 1 38,29-21 112,-43 32-170,1-1-1,-1 1 1,0-1 0,1 0 0,-1 1-1,0 0 1,1-1 0,-1 1 0,1 0-1,-1 0 1,0 0 0,1 0 0,-1 0-1,1 0 1,-1 0 0,0 0 0,1 1-1,-1-1 1,1 1 0,-1-1 0,0 1-1,0-1 1,1 1 0,-1 0 0,0-1-1,0 1 1,0 0 0,0 0 0,1 0-1,-2 0 1,3 2 0,-2-1 18,0 1-1,0-1 1,0 1 0,0-1-1,-1 1 1,1 0 0,-1-1-1,0 1 1,0 0 0,0 4-1,1 1 30,1 29 40,-1 1-1,-2-1 1,-9 59-1,5-51-67,4-34-55,-2 24 79,-12 46 1,14-74-99,-1-1 0,0 1 0,0 0 1,-1 0-1,1-1 0,-2 1 1,1-1-1,-1 0 0,0 0 0,0 0 1,0-1-1,-1 1 0,-6 5 1,5-9-152</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1.633"/>
    </inkml:context>
    <inkml:brush xml:id="br0">
      <inkml:brushProperty name="width" value="0.1" units="cm"/>
      <inkml:brushProperty name="height" value="0.1" units="cm"/>
      <inkml:brushProperty name="color" value="#F6630D"/>
    </inkml:brush>
  </inkml:definitions>
  <inkml:trace contextRef="#ctx0" brushRef="#br0">0 56 7090,'23'0'2400,"-5"-1"-2304,9 1 0,-1 0-136,-17-6-72,11-5-432,-14-4-1208,2-8 1207</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1.999"/>
    </inkml:context>
    <inkml:brush xml:id="br0">
      <inkml:brushProperty name="width" value="0.1" units="cm"/>
      <inkml:brushProperty name="height" value="0.1" units="cm"/>
      <inkml:brushProperty name="color" value="#F6630D"/>
    </inkml:brush>
  </inkml:definitions>
  <inkml:trace contextRef="#ctx0" brushRef="#br0">63 0 2817,'-46'123'1848,"45"-96"136,-5 2-623,-4 0-385,12 1-144,6-1-232,5-3-56,2-5-160,-1-6-72,-2-10-103,3-8-89,-3-11-40,4-6-24,2-7-48,-3-2 0,6-12-128,-4 2-112,-8-10 152</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2.326"/>
    </inkml:context>
    <inkml:brush xml:id="br0">
      <inkml:brushProperty name="width" value="0.1" units="cm"/>
      <inkml:brushProperty name="height" value="0.1" units="cm"/>
      <inkml:brushProperty name="color" value="#F6630D"/>
    </inkml:brush>
  </inkml:definitions>
  <inkml:trace contextRef="#ctx0" brushRef="#br0">34 167 9034,'-32'-33'2575,"32"32"-2554,0 0 0,0 1 0,-1-1 0,1 0 1,0 1-1,0-1 0,0 1 0,0-1 0,0 0 0,0 1 0,0-1 0,0 0 0,0 1 0,0-1 0,0 0 0,1 1 0,-1-1 0,0 1 1,0-1-1,1 0 0,-1 1 0,0-1 0,1 1 0,-1-1 0,0 1 0,1-1 0,-1 1 0,1-1 0,-1 1 0,1-1 0,-1 1 0,1-1 1,22-14-70,-15 11 90,30-26-70,-28 21 22,0 0 1,0 1-1,1 1 0,0 0 0,0 0 1,1 1-1,12-5 0,-22 11 6,-1 0 0,1 0 0,0 0 0,-1 0 0,1 0 0,0 0 1,-1 0-1,1 1 0,-1-1 0,1 0 0,0 1 0,-1 0 0,1-1 0,-1 1 0,1 0 0,-1-1 0,0 1 0,1 0 0,-1 0 0,0 0 0,0 1 0,1-1 0,-1 0 0,0 0 0,0 0 0,0 1 0,-1-1 0,1 1 0,0-1 0,0 1 0,-1-1 0,1 1 0,-1-1 0,1 1 0,-1 2 0,4 9 2,-1 0 0,0 0 0,1 17 0,-3-22 1,33 286 679,-4 354-1,-31-632-623,2-8-25,0-1 1,-1 0 0,-1 0 0,1 0-1,-1 0 1,0 0 0,-1 0 0,1 0-1,-1 0 1,-1 0 0,1-1 0,-5 8-1,7-14-30,-1 0-1,1 1 1,-1-1-1,1 0 1,-1 1-1,1-1 1,-1 0-1,1 0 1,-1 1-1,0-1 0,1 0 1,-1 0-1,1 0 1,-1 0-1,1 0 1,-1 0-1,0 0 1,1 0-1,-1 0 1,0 0-1,1 0 1,-1 0-1,1-1 1,-1 1-1,1 0 0,-1 0 1,1-1-1,-1 1 1,0 0-1,1-1 1,0 1-1,-1 0 1,1-1-1,-1 1 1,1-1-1,-1 1 1,1-1-1,0 1 1,-1-1-1,1 1 0,0-1 1,0 1-1,-1-1 1,1 1-1,0-1 1,0 0-1,-14-29-11,-14-72-723,4 0 0,-19-193 1,14 77 133,23 164 568,5 37 113,-1 1 1,0-1-1,-6-18 0,43 55 535,13 15-1497,-44-31 565</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2.660"/>
    </inkml:context>
    <inkml:brush xml:id="br0">
      <inkml:brushProperty name="width" value="0.1" units="cm"/>
      <inkml:brushProperty name="height" value="0.1" units="cm"/>
      <inkml:brushProperty name="color" value="#F6630D"/>
    </inkml:brush>
  </inkml:definitions>
  <inkml:trace contextRef="#ctx0" brushRef="#br0">25 76 7586,'-12'49'2888,"6"-11"-2208,0-9-71,6-11-233,4-5-112,5-14-120,3-10-80,11-19-120,3-9-168,4-31-689,4-1 609</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2.998"/>
    </inkml:context>
    <inkml:brush xml:id="br0">
      <inkml:brushProperty name="width" value="0.1" units="cm"/>
      <inkml:brushProperty name="height" value="0.1" units="cm"/>
      <inkml:brushProperty name="color" value="#F6630D"/>
    </inkml:brush>
  </inkml:definitions>
  <inkml:trace contextRef="#ctx0" brushRef="#br0">0 172 6905,'28'-56'2712,"-27"55"-2629,0 0 0,1 0 0,-1 0 0,0 0 0,0 0 0,1 0 0,-1 0 0,1 1 0,-1-1 1,1 1-1,-1-1 0,1 1 0,-1-1 0,1 1 0,0 0 0,-1-1 0,1 1 0,-1 0 0,1 0 0,0 0 0,-1 1 0,1-1 1,-1 0-1,3 1 0,9 0-12,-4-6-64,0 0 0,-1 0 0,1-1 1,-1 0-1,0 0 0,-1-1 0,0 0 0,0-1 0,0 1 0,-1-1 0,8-13 0,-10 15-9,-3 5 2,-1 1 0,0-1 0,1 1-1,-1-1 1,0 1 0,1-1 0,-1 1 0,1-1 0,-1 1 0,0-1 0,1 1 0,-1-1 0,1 1-1,0 0 1,-1-1 0,1 1 0,-1 0 0,1 0 0,-1-1 0,1 1 0,0 0 0,-1 0 0,1 0-1,-1 0 1,1 0 0,0 0 0,-1 0 0,1 0 0,0 0 0,-1 0 0,1 0 0,0 0-1,-1 0 1,1 0 0,-1 1 0,2-1 0,13 24 17,2 36 18,-17-60-35,82 677 1115,-47-321-20,-32-332-1006,-1-15-35,-1 0 0,0 1 0,0-1 0,-1 0 1,0 0-1,-3 15 0,3-24-53,0 0 0,0 0 1,1 0-1,-1 0 0,0 1 0,0-1 1,0 0-1,0 0 0,0 0 0,0 0 1,0 0-1,0 1 0,0-1 1,0 0-1,-1 0 0,1 0 0,0 0 1,0 0-1,0 1 0,0-1 0,0 0 1,0 0-1,0 0 0,0 0 0,0 0 1,0 0-1,0 1 0,-1-1 1,1 0-1,0 0 0,0 0 0,0 0 1,0 0-1,0 0 0,-1 0 0,1 0 1,0 0-1,0 0 0,0 0 1,0 0-1,0 1 0,-1-1 0,1 0 1,0 0-1,0 0 0,0 0 0,0 0 1,0 0-1,-1-1 0,1 1 0,0 0 1,0 0-1,0 0 0,0 0 1,0 0-1,-1 0 0,1 0 0,0 0 1,0 0-1,0 0 0,0 0 0,0 0 1,-1-1-1,-7-14 30,-8-27-23,-69-311-1053,25 85-32,36 187 855,9 36 140,-12-68 1,28 96 314,10 34 632,3 7-642,4 0-226,-11-17-83,0 1 0,-1 0-1,0 1 1,0 0 0,-1-1-1,0 2 1,-1-1 0,0 1-1,0-1 1,-1 1 0,4 20-1,-9-8-235</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3.339"/>
    </inkml:context>
    <inkml:brush xml:id="br0">
      <inkml:brushProperty name="width" value="0.1" units="cm"/>
      <inkml:brushProperty name="height" value="0.1" units="cm"/>
      <inkml:brushProperty name="color" value="#F6630D"/>
    </inkml:brush>
  </inkml:definitions>
  <inkml:trace contextRef="#ctx0" brushRef="#br0">51 50 7706,'-23'35'3032,"6"-9"-2096,6-3-199,22-4-241,-2-8-104,-3-6-96,19-2-32,-3-8-136,10-1-32,9-15-176,-3-8-144,-2-21-464,4-11 440</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3.694"/>
    </inkml:context>
    <inkml:brush xml:id="br0">
      <inkml:brushProperty name="width" value="0.1" units="cm"/>
      <inkml:brushProperty name="height" value="0.1" units="cm"/>
      <inkml:brushProperty name="color" value="#F6630D"/>
    </inkml:brush>
  </inkml:definitions>
  <inkml:trace contextRef="#ctx0" brushRef="#br0">1 1 8602,'6'10'2952,"0"5"-2775,11 7-81,-16 0-192,-1-3-201,-3-1-239,-1-3 288</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16.979"/>
    </inkml:context>
    <inkml:brush xml:id="br0">
      <inkml:brushProperty name="width" value="0.025" units="cm"/>
      <inkml:brushProperty name="height" value="0.025" units="cm"/>
      <inkml:brushProperty name="color" value="#5B2D90"/>
    </inkml:brush>
  </inkml:definitions>
  <inkml:trace contextRef="#ctx0" brushRef="#br0">0 18 8410,'14'24'3024,"-8"-27"-2567,0 1-113,6-1-96,1 1-56,-1-2-16,1 0-32,0 0-96,-5-2 8,-1 3-56,-1 1-48,-3 0-248,1 1-144,-3-1-489,0-1 577</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4.033"/>
    </inkml:context>
    <inkml:brush xml:id="br0">
      <inkml:brushProperty name="width" value="0.1" units="cm"/>
      <inkml:brushProperty name="height" value="0.1" units="cm"/>
      <inkml:brushProperty name="color" value="#F6630D"/>
    </inkml:brush>
  </inkml:definitions>
  <inkml:trace contextRef="#ctx0" brushRef="#br0">6 40 8770,'-6'10'4034,"32"-12"-3292,39-13-1037,-57 12 297,7-3 5,0 0 0,0 2 0,0-1-1,0 2 1,19-2 0,-31 5-7,0-1 1,0 1-1,0 0 0,0 1 0,0-1 0,0 0 0,0 1 1,0 0-1,0 0 0,0-1 0,-1 2 0,1-1 0,0 0 1,-1 0-1,1 1 0,-1 0 0,1-1 0,-1 1 0,0 0 1,0 0-1,0 0 0,0 1 0,0-1 0,0 0 0,0 1 1,-1-1-1,1 1 0,-1 0 0,0-1 0,0 1 1,0 0-1,0 0 0,0 0 0,0 4 0,1 16 17,-1-1 0,-1 1-1,-1-1 1,-1 0 0,-1 1 0,-6 24-1,2-7 47,-1 1 163,2 0 1,3 0-1,0 0 0,8 80 0,-5-118-207,0 0 0,0 0 0,1 0 0,-1 0 0,1 0 0,0-1 0,0 1-1,0 0 1,0 0 0,1-1 0,-1 1 0,1-1 0,-1 1 0,1-1 0,0 0 0,0 1 0,0-1 0,0 0 0,1 0 0,-1 0-1,0-1 1,1 1 0,0-1 0,-1 1 0,1-1 0,0 0 0,-1 0 0,1 0 0,0 0 0,0 0 0,4 0 0,-5-2-11,-1 0 1,1 1 0,0-1-1,-1 0 1,1 0-1,-1 0 1,1 0 0,-1 0-1,1 0 1,-1 0 0,0-1-1,1 1 1,-1 0 0,0-1-1,0 1 1,0-1 0,0 1-1,0-1 1,0 0 0,-1 1-1,2-3 1,10-37 33,-2-26-53,21-189-2426,-24 170 1967</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4.394"/>
    </inkml:context>
    <inkml:brush xml:id="br0">
      <inkml:brushProperty name="width" value="0.1" units="cm"/>
      <inkml:brushProperty name="height" value="0.1" units="cm"/>
      <inkml:brushProperty name="color" value="#F6630D"/>
    </inkml:brush>
  </inkml:definitions>
  <inkml:trace contextRef="#ctx0" brushRef="#br0">89 1 8850,'6'2'336,"-1"0"1,1 1-1,0 0 1,-1 0-1,0 0 0,0 1 1,0 0-1,0 0 1,0 0-1,4 5 0,35 26-354,-28-29 61,23 11 8,-38-17-48,1 1 0,-1-1-1,0 1 1,0 0 0,0-1 0,0 1-1,0 0 1,0 0 0,0-1 0,0 1-1,0 0 1,0 0 0,0 0 0,0 0-1,-1 0 1,1 0 0,0 1 0,-1-1-1,1 0 1,-1 0 0,1 0 0,-1 3-1,-2 1 36,-1 0-1,1 0 1,-1-1-1,0 1 1,-1-1-1,1 1 1,-1-1-1,-8 7 1,-8 12 107,-6 13 19,-1-2 42,2 2-1,2 0 1,1 2 0,-22 52-1,43-86-217,-1 0 0,0 0 1,0 0-1,-1-1 0,1 1 0,-1-1 0,0 1 0,-4 3 0,7-7-8,0 0 0,-1 1 0,1-1 0,-1 1 0,1-1 0,0 0 0,-1 0 1,1 1-1,-1-1 0,1 0 0,-1 0 0,1 0 0,-1 1 0,1-1 0,-1 0 0,1 0 0,-1 0 0,1 0 1,-1 0-1,0 0 0,1 0 0,-1 0 0,1 0 0,-1 0 0,1 0 0,-1-1 0,0 0-36,0 1 0,1-1-1,-1 0 1,0 0-1,1 0 1,-1 0 0,1 0-1,-1 0 1,1 0-1,-1 0 1,1-1 0,0 1-1,-1 0 1,1 0 0,0 0-1,0 0 1,0 0-1,0-2 1,0-18-405</inkml:trace>
  <inkml:trace contextRef="#ctx0" brushRef="#br0" timeOffset="1">64 165 7698,'13'9'2968,"-1"4"-2008,7 4-487,9 1 31,-1 5-40,12-3 48,-1-1 40,9 2-72,-3-10-80,0-2-192,11 0-96,-16-9-80,5 0-64,-14-3-248,-14-4-72,-19-1-360,-7 2-168,-9-3 616</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4.748"/>
    </inkml:context>
    <inkml:brush xml:id="br0">
      <inkml:brushProperty name="width" value="0.1" units="cm"/>
      <inkml:brushProperty name="height" value="0.1" units="cm"/>
      <inkml:brushProperty name="color" value="#F6630D"/>
    </inkml:brush>
  </inkml:definitions>
  <inkml:trace contextRef="#ctx0" brushRef="#br0">78 14 8930,'6'-3'3153,"12"-5"-2745,3 10-24,5-7-120,1 5-72,-1 0-120,1 0-64,-7 0-224,-2 2-192,-6-2-2625,-6 0 2113</inkml:trace>
  <inkml:trace contextRef="#ctx0" brushRef="#br0" timeOffset="1">25 309 6145,'-16'20'3313,"7"-2"16,12-10-2833,8-5 0,16-3-168,4-11-8,11-15-88,2-10-96,3-6-72,-3-2-16,0 6-56,3 12-152,-14 5-192,-1 9-144,-21 3-296,-5 4-88,-9 0 568</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5.077"/>
    </inkml:context>
    <inkml:brush xml:id="br0">
      <inkml:brushProperty name="width" value="0.1" units="cm"/>
      <inkml:brushProperty name="height" value="0.1" units="cm"/>
      <inkml:brushProperty name="color" value="#F6630D"/>
    </inkml:brush>
  </inkml:definitions>
  <inkml:trace contextRef="#ctx0" brushRef="#br0">53 29 8258,'-15'-26'1731,"15"26"-1715,0-1 1,0 1-1,-1 0 1,1 0-1,0 0 1,0 0-1,0 0 1,0 0-1,0-1 1,0 1-1,0 0 1,0 0-1,0 0 1,-1 0-1,1 0 1,0 0-1,0 0 1,0 0-1,0 0 1,0 0-1,0-1 1,-1 1-1,1 0 1,0 0-1,0 0 1,0 0-1,0 0 1,0 0-1,-1 0 1,1 0-1,0 0 1,0 0-1,0 0 1,0 0-1,0 0 1,-1 0-1,1 1 1,0-1-1,0 0 1,0 0-1,0 0 1,0 0-1,-1 0 1,1 0-1,0 0 1,0 0-1,0 0 1,0 0-1,0 1 1,0-1-1,0 0 1,0 0-1,0 0 1,-1 0-1,1 0 1,0 0-1,0 1 1,0-1-1,0 0 1,0 0-1,0 0 1,0 0-1,0 0 1,0 1-1,0-1 1,2 50 915,2-13-726,9 169 1242,9 252 98,-22-456-1544,0 23 13,0 0 0,-1 0-1,-2 0 1,-9 43 0,0-50 17,0-20-241,10 0 140,0 1 0,0-1 0,1 0 0,-1 0 0,1 0 0,-1-1 0,1 1 0,0 0 0,0 0 1,0-1-1,-1-2 0,-5-27-755,0-9 297</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5.586"/>
    </inkml:context>
    <inkml:brush xml:id="br0">
      <inkml:brushProperty name="width" value="0.1" units="cm"/>
      <inkml:brushProperty name="height" value="0.1" units="cm"/>
      <inkml:brushProperty name="color" value="#F6630D"/>
    </inkml:brush>
  </inkml:definitions>
  <inkml:trace contextRef="#ctx0" brushRef="#br0">73 54 9058,'-73'32'3129,"90"-38"-2833,28 3-224,2-3-16,-10-2-56,-1 3-48,-7-5-128,-8 2-72,0-2-337,-7-4-575,-1-1 768</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6.015"/>
    </inkml:context>
    <inkml:brush xml:id="br0">
      <inkml:brushProperty name="width" value="0.1" units="cm"/>
      <inkml:brushProperty name="height" value="0.1" units="cm"/>
      <inkml:brushProperty name="color" value="#F6630D"/>
    </inkml:brush>
  </inkml:definitions>
  <inkml:trace contextRef="#ctx0" brushRef="#br0">240 36 6929,'-8'-10'508,"-18"-16"1023,15 27-865,5 17-107,2 21-362,1 0-1,3 0 1,5 56 0,27 118 591,-8-68-491,-5-28-153,-9-68-105,-2 1-1,-2-1 0,-2 72 1,-4-113-40,-1 0 1,0-1 0,-1 1 0,0-1-1,0 1 1,-6 13 0,7-20-8,1 0 1,-1 0-1,1 0 1,-1 0-1,0 0 1,0 0-1,1 0 1,-1 0-1,0 0 1,0 0-1,0-1 1,0 1-1,0 0 1,0-1-1,0 1 1,0-1-1,0 1 1,0-1-1,-1 1 1,0-1 0,0 0-13,1 0 1,-1 0 0,0-1 0,1 1 0,-1 0 0,1-1 0,-1 0 0,1 1 0,-1-1 0,1 0 0,-1 0 0,1 0 0,0 0 0,-1 0 0,1 0 0,0 0 0,0 0 0,0 0 0,-2-3 0,-14-17-274,-25-41 1,-11-15 195,-50-24 469,102 100-356,0 1 1,0-1-1,1 0 1,-1 0-1,0 0 0,1 0 1,-1 0-1,1 0 0,-1 0 1,1 0-1,-1 0 0,1 0 1,0 0-1,-1 0 0,1-1 1,0 1-1,0 0 0,0 0 1,0 0-1,0 0 1,0 0-1,0 0 0,1-1 1,-1 1-1,0 0 0,1 0 1,-1 0-1,0 0 0,1 0 1,-1 0-1,1 0 0,0 0 1,-1 0-1,1 0 1,0 0-1,0 1 0,-1-1 1,1 0-1,0 0 0,0 1 1,0-1-1,0 0 0,0 1 1,0-1-1,0 1 0,2-1 1,6-4 26,1 2 1,0-1 0,1 1 0,11-2-1,-5 1 5,-3-1-28,-1 0 0,1-1 0,-1-1-1,20-13 1,-27 16-84,0 0-1,0-1 1,0 0 0,-1 0-1,0 0 1,0-1 0,-1 1-1,1-1 1,-1 0-1,0-1 1,3-7 0,0-17-177</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6.344"/>
    </inkml:context>
    <inkml:brush xml:id="br0">
      <inkml:brushProperty name="width" value="0.1" units="cm"/>
      <inkml:brushProperty name="height" value="0.1" units="cm"/>
      <inkml:brushProperty name="color" value="#F6630D"/>
    </inkml:brush>
  </inkml:definitions>
  <inkml:trace contextRef="#ctx0" brushRef="#br0">1 1 8514,'0'0'2880,"15"7"-2808,0 2 8,2 5-160,1 0-208,-9-5 200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6.882"/>
    </inkml:context>
    <inkml:brush xml:id="br0">
      <inkml:brushProperty name="width" value="0.1" units="cm"/>
      <inkml:brushProperty name="height" value="0.1" units="cm"/>
      <inkml:brushProperty name="color" value="#F6630D"/>
    </inkml:brush>
  </inkml:definitions>
  <inkml:trace contextRef="#ctx0" brushRef="#br0">100 0 7986,'-73'64'2364,"73"-64"-2345,-1 1 1,1-1-1,-1 0 0,1 1 0,-1-1 1,1 0-1,0 1 0,-1-1 0,1 1 1,0-1-1,-1 0 0,1 1 0,0-1 0,-1 1 1,1-1-1,0 1 0,0 0 0,-1-1 1,1 1-1,0-1 0,0 1 0,0-1 1,0 1-1,0-1 0,0 1 0,0 0 0,0-1 1,0 1-1,0-1 0,0 1 0,0-1 1,1 1-1,-1 0 0,0-1 0,0 1 1,1-1-1,-1 1 0,0-1 0,0 1 1,1-1-1,-1 0 0,1 2 0,18 7-54,-16-8 97,23 10-26,0 0 1,30 6-1,26 11-459,-82-28 408,1 0 0,0 0 0,-1 0 0,1 1 0,-1-1 0,1 0 0,-1 1 0,1-1 0,-1 0 0,1 1 0,-1-1 0,1 1 0,-1-1 0,1 0 0,-1 1 0,0-1 0,1 1 0,-1-1 0,0 1 0,0-1 0,1 1 0,-1 0 0,0-1 0,0 1 0,0-1 0,1 1 0,-1 0 0,0-1 0,0 1 0,0-1 0,0 2 0,-12 18-154,-32 17 206,38-33-47,-2 2 31,0 1 0,1 0 0,-1 0 0,1 1 1,-6 8-1,12-14-6,-1 0 0,0 1 0,1-1 1,0 1-1,-1-1 0,1 1 0,0 0 0,0-1 1,0 1-1,1 0 0,-1 0 0,1 0 0,0-1 1,-1 1-1,1 0 0,0 0 0,1 0 0,-1 0 1,0-1-1,1 1 0,0 0 0,-1 0 0,3 3 1,-1-3-3,0-1 0,1 0 0,-1 0 0,0 1 0,1-1 0,0-1 0,0 1 0,-1 0 0,1-1 0,0 1 0,0-1 0,5 1 1,39 13 36,-43-14-40,5 1-3,0 0 0,-1 1-1,1 0 1,-1 1-1,1 0 1,-1 0 0,0 1-1,10 7 1,-16-10-5,0 0 1,0 0-1,-1 0 1,1 1 0,0-1-1,-1 0 1,0 1-1,1-1 1,-1 1-1,0-1 1,0 1-1,0 0 1,-1-1 0,1 1-1,-1 0 1,1 0-1,-1-1 1,0 1-1,0 0 1,0 0-1,-1 0 1,1-1-1,-1 1 1,1 0 0,-1 0-1,0-1 1,0 1-1,0-1 1,-3 6-1,0-1 1,0 0 0,0-1-1,0 1 1,-1-1-1,0 1 1,-1-2-1,1 1 1,-1 0 0,0-1-1,-1 0 1,-8 5-1,-11 4 0,-50 21 0,53-25 133,-1 1 0,-31 19 0,52-28-102,0 0-1,1-1 0,-1 1 0,1 0 0,0 0 0,-1 0 0,1 1 0,0-1 0,0 0 0,1 1 0,-1-1 1,0 1-1,1 0 0,0 0 0,-1-1 0,1 1 0,0 0 0,-1 6 0,2-6-6,0 0 0,1 0 0,-1 0 0,1-1-1,-1 1 1,1 0 0,0 0 0,0-1 0,0 1 0,1 0-1,-1-1 1,0 1 0,1-1 0,0 1 0,-1-1 0,5 3-1,2 3 35,1 0-1,0-1 0,0 0 0,1-1 0,0 0 0,0-1 0,0 0 1,1 0-1,13 3 0,429 108 1349,-433-112-1494,-1 0 0,1-2-1,-1 0 1,1-2 0,0 0-1,-1-1 1,1-1 0,0 0-1,-1-2 1,0 0 0,0-2-1,0 0 1,32-15 0,5-11-326</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7.246"/>
    </inkml:context>
    <inkml:brush xml:id="br0">
      <inkml:brushProperty name="width" value="0.1" units="cm"/>
      <inkml:brushProperty name="height" value="0.1" units="cm"/>
      <inkml:brushProperty name="color" value="#F6630D"/>
    </inkml:brush>
  </inkml:definitions>
  <inkml:trace contextRef="#ctx0" brushRef="#br0">410 1 7146,'-2'0'174,"-1"0"0,1 1 1,-1 0-1,1-1 1,-1 1-1,1 0 0,0 0 1,-1 0-1,1 1 1,0-1-1,0 0 1,0 1-1,-4 3 0,-32 24 77,2 1-1,1 2 1,1 1-1,2 2 1,1 1-1,2 2 1,2 1-1,1 1 1,3 0-1,-30 70 1,51-106-209,1-1 0,-1 1 0,1 0 0,0-1 1,0 1-1,1 0 0,-1 0 0,1 0 0,0 0 1,0-1-1,0 1 0,0 0 0,1 0 0,-1 0 1,1 0-1,3 6 0,-3-8-30,1 0 1,-1 0-1,1 0 1,0 0-1,0-1 1,0 1-1,0 0 1,0-1-1,0 0 1,1 0-1,-1 1 1,0-1-1,1-1 1,-1 1-1,1 0 1,-1 0-1,1-1 1,-1 0-1,1 1 1,-1-1-1,1 0 1,-1 0-1,1 0 1,-1-1-1,1 1 1,-1-1-1,4 0 1,10-2-8,1-1 0,-1-1 0,0 0 0,0-1 0,-1-1 0,0 0 1,0-1-1,0 0 0,-1-2 0,0 0 0,-1 0 0,0-1 1,13-15-1,-9 7-214,0-1 0,-1-1 1,-1 0-1,-1-2 0,-1 1 0,-1-2 1,17-44-1,-12 13-201</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7.583"/>
    </inkml:context>
    <inkml:brush xml:id="br0">
      <inkml:brushProperty name="width" value="0.1" units="cm"/>
      <inkml:brushProperty name="height" value="0.1" units="cm"/>
      <inkml:brushProperty name="color" value="#F6630D"/>
    </inkml:brush>
  </inkml:definitions>
  <inkml:trace contextRef="#ctx0" brushRef="#br0">20 20 7642,'-15'-18'1492,"11"17"-431,11 31 90,8 24-718,10 326 738,-16-163-992,-1-115-151,4 100-50,-26-294-1613,9 25 861,2-11 362</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17.447"/>
    </inkml:context>
    <inkml:brush xml:id="br0">
      <inkml:brushProperty name="width" value="0.025" units="cm"/>
      <inkml:brushProperty name="height" value="0.025" units="cm"/>
      <inkml:brushProperty name="color" value="#5B2D90"/>
    </inkml:brush>
  </inkml:definitions>
  <inkml:trace contextRef="#ctx0" brushRef="#br0">66 0 7570,'0'1'210,"-1"0"1,0-1 0,1 1 0,-1 0 0,0 0 0,1 0 0,-1 0-1,1 0 1,-1 0 0,1 0 0,0 0 0,-1 0 0,1 0 0,0 0-1,0 0 1,-1 0 0,1 0 0,0 0 0,0 0 0,0 0 0,1 0-1,-1 1 1,0-1 0,1 1 0,0 35 49,4 18 285,0-12-416,-1 0 0,-3 0 1,-5 57-1,4-100-137,0 0 0,0 0 1,0 0-1,0 1 0,0-1 0,0 0 0,0 0 1,0 0-1,0 0 0,0 1 0,0-1 0,0 0 1,0 0-1,-1 0 0,1 0 0,0 1 0,0-1 0,0 0 1,0 0-1,0 0 0,-1 0 0,1 0 0,0 0 1,0 0-1,0 0 0,-1 0 0,1 1 0,0-1 1,0 0-1,0 0 0,0 0 0,-1 0 0,1 0 1,0 0-1,0 0 0,0 0 0,-1 0 0,1 0 1,0 0-1,0-1 0,0 1 0,0 0 0,-1 0 1,1 0-1,0 0 0,0 0 0,0 0 0,0 0 0,-1 0 1,1 0-1,0-1 0,0 1 0,0 0 0,0 0 1,0 0-1,-1 0 0,1 0 0,0-1 0,0 1 1,0 0-1,0 0 0,-17-19-291,-16-30 116,31 46 187,1 2 26,0 0 0,0 0-1,0-1 1,0 1-1,0 0 1,0 0-1,1-1 1,-1 1-1,0 0 1,1-1-1,-1 1 1,1 0-1,0-1 1,-1 1-1,1-1 1,0 1-1,0-1 1,0 1-1,0-1 1,0-2-1,2 3 40,-1 1-1,0-1 1,1 0-1,-1 1 1,0-1-1,1 0 0,-1 1 1,1 0-1,-1-1 1,1 1-1,0 0 1,-1 0-1,1 0 0,2 0 1,20-3-36,-20 3-77,1-1 0,-1 0 1,0-1-1,0 1 0,0-1 1,0 0-1,0 0 0,5-4 1,14-15-3249,-15 11 2186</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7.914"/>
    </inkml:context>
    <inkml:brush xml:id="br0">
      <inkml:brushProperty name="width" value="0.1" units="cm"/>
      <inkml:brushProperty name="height" value="0.1" units="cm"/>
      <inkml:brushProperty name="color" value="#F6630D"/>
    </inkml:brush>
  </inkml:definitions>
  <inkml:trace contextRef="#ctx0" brushRef="#br0">216 53 4241,'2'-52'4377,"-41"145"-1389,-117 291-1858,152-375-1328,0 0 0,1 1 0,0-1 0,0 1-1,1 0 1,-2 12 0,4-40-157</inkml:trace>
  <inkml:trace contextRef="#ctx0" brushRef="#br0" timeOffset="1">176 75 6817,'28'8'2769,"-4"4"-1449,3 14-1024,2 4-48,-5 7-104,-3-2-40,-1-2-63,-3-3-1,-8-9-217,-3-8-231,-6-17 272</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8.401"/>
    </inkml:context>
    <inkml:brush xml:id="br0">
      <inkml:brushProperty name="width" value="0.1" units="cm"/>
      <inkml:brushProperty name="height" value="0.1" units="cm"/>
      <inkml:brushProperty name="color" value="#F6630D"/>
    </inkml:brush>
  </inkml:definitions>
  <inkml:trace contextRef="#ctx0" brushRef="#br0">7 122 8122,'1'-1'55,"-1"1"1,0-1 0,0 1-1,0 0 1,0-1 0,0 1-1,1 0 1,-1-1 0,0 1-1,0 0 1,1-1 0,-1 1-1,0 0 1,1-1-1,-1 1 1,0 0 0,0 0-1,1-1 1,-1 1 0,1 0-1,-1 0 1,0 0 0,1-1-1,-1 1 1,1 0 0,-1 0-1,0 0 1,1 0 0,-1 0-1,1 0 1,-1 0 0,0 0-1,1 0 1,-1 0-1,1 0 1,-1 0 0,0 0-1,1 0 1,-1 0 0,1 1-1,-1-1 1,0 0 0,1 0-1,-1 0 1,0 1 0,1-1-1,-1 0 1,0 0 0,1 1-1,-1-1 1,0 0 0,1 1-1,-1-1 1,0 0-1,0 1 1,0-1 0,1 1-1,0 1-51,0 0-1,0-1 1,0 1-1,-1 0 1,1 0-1,-1 0 1,1 0-1,-1 0 1,1 0-1,-1 0 1,0 0-1,0 3 0,-13 39 78,10-38-73,0 1 0,1-1-1,0 1 1,0 0 0,1-1-1,-1 12 1,0-3-10,2 10-532,-3-43-3485,6-21 2086,-2 16 1414,0 10 912,0 0 0,0 0 0,1 1 0,1-1 0,0 1 0,1-1 0,0 1 0,1 0 0,12-21 0,-14 28-292,-1 1 0,1 0 0,0-1-1,1 1 1,-1 1 0,1-1 0,0 0 0,0 1 0,0 0 0,0 0-1,1 0 1,-1 0 0,1 1 0,-1 0 0,1 0 0,0 0-1,0 0 1,0 1 0,0 0 0,0 0 0,0 0 0,1 1 0,-1 0-1,0 0 1,0 0 0,0 0 0,8 2 0,-10-1-96,0 0 1,0 0-1,0 0 1,0 0-1,0 1 0,0-1 1,0 1-1,0 0 1,0-1-1,-1 1 1,1 1-1,-1-1 0,1 0 1,-1 1-1,0-1 1,0 1-1,0-1 1,-1 1-1,1 0 1,0 0-1,-1 0 0,0 0 1,0 0-1,0 0 1,0 1-1,0-1 1,-1 0-1,1 0 1,-1 1-1,0 2 0,1 5-2,-1-1 0,-1 1 1,0-1-1,0 0 0,-1 1 0,-1-1 0,1 0 0,-6 11 0,4-12 16,0 0 0,-1-1 0,0 1 1,-1-1-1,1 0 0,-2 0 0,1 0 1,-1-1-1,-14 11 0,-1-1 263,-1-2 0,-30 15 1,51-29-260,1-1 1,-1 1-1,0 0 1,1 0-1,-1 0 1,1 0-1,-1 0 0,1 0 1,-1 1-1,1-1 1,0 0-1,-1 1 1,1-1-1,0 1 1,0-1-1,0 1 1,0 0-1,1-1 1,-1 1-1,0 0 1,1-1-1,-1 1 1,1 0-1,-1 0 1,1 0-1,0 0 1,0-1-1,0 5 1,0-6-16,1 1 0,-1 0 0,0 0 0,1 0 0,-1-1 0,1 1 0,0 0 0,-1-1 0,1 1 0,-1 0 1,1-1-1,0 1 0,-1-1 0,1 1 0,0-1 0,0 1 0,-1-1 0,1 0 0,0 1 0,0-1 0,0 0 1,1 0-1,0 1-7,1-1 1,-1 0 0,1 0 0,-1 0 0,1 0 0,-1 0 0,1-1 0,-1 1 0,1-1-1,-1 0 1,4-1 0,6-5-39,1 0-1,-1 0 1,0-1-1,-1-1 1,0 0-1,0-1 1,13-15-1,23-20 1476,-35 33-749</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8.749"/>
    </inkml:context>
    <inkml:brush xml:id="br0">
      <inkml:brushProperty name="width" value="0.1" units="cm"/>
      <inkml:brushProperty name="height" value="0.1" units="cm"/>
      <inkml:brushProperty name="color" value="#F6630D"/>
    </inkml:brush>
  </inkml:definitions>
  <inkml:trace contextRef="#ctx0" brushRef="#br0">0 56 7250,'3'0'3056,"17"-1"-1223,3-2-1689,7 0-32,5-3-48,-3-7-8,-2 0-40,-2 2-40,-10 8-216,-5 0-176,-2 12-769,-8-6 753</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9.080"/>
    </inkml:context>
    <inkml:brush xml:id="br0">
      <inkml:brushProperty name="width" value="0.1" units="cm"/>
      <inkml:brushProperty name="height" value="0.1" units="cm"/>
      <inkml:brushProperty name="color" value="#F6630D"/>
    </inkml:brush>
  </inkml:definitions>
  <inkml:trace contextRef="#ctx0" brushRef="#br0">35 40 7714,'-29'23'3048,"23"-2"-2112,6-10-471,13-3-113,9-7-224,-5-2-48,18-4-32,3-3-24,-9-5-40,2-4-96,-12-3-264,-4-1-313,0 3 433</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9.426"/>
    </inkml:context>
    <inkml:brush xml:id="br0">
      <inkml:brushProperty name="width" value="0.1" units="cm"/>
      <inkml:brushProperty name="height" value="0.1" units="cm"/>
      <inkml:brushProperty name="color" value="#F6630D"/>
    </inkml:brush>
  </inkml:definitions>
  <inkml:trace contextRef="#ctx0" brushRef="#br0">195 372 5377,'0'0'85,"0"-1"1,0 1-1,-1 0 0,1-1 0,0 1 1,0 0-1,0-1 0,0 1 1,0 0-1,-1-1 0,1 1 0,0 0 1,0-1-1,-1 1 0,1 0 0,0 0 1,0-1-1,-1 1 0,1 0 0,0 0 1,-1 0-1,1-1 0,0 1 1,-1 0-1,1 0 0,0 0 0,-1 0 1,1 0-1,0-1 0,-1 1 0,1 0 1,0 0-1,-1 0 0,1 0 0,-1 0 1,1 0-1,0 0 0,-1 1 1,1-1-1,0 0 0,-1 0 0,1 0 1,0 0-1,-1 0 0,1 1 0,0-1 1,-1 0-1,1 0 0,0 0 0,-1 1 1,-8 28 1501,2 62-1832,6-66 539,0-12-295,-1 0 0,0 1-1,-1-1 1,-1 0 0,0 0-1,0 0 1,-1-1 0,-1 0-1,-8 14 1,10-20 58,0 0 0,0 0-1,-1-1 1,1 1 0,-1-1 0,0 0 0,-1 0-1,0-1 1,1 1 0,-1-1 0,-1-1-1,1 1 1,0-1 0,-1 0 0,0 0 0,0-1-1,1 0 1,-11 1 0,63 6 1639,-23-8-1485,-1-2-1,0 0 1,0-1 0,0-1-1,43-12 1,-17 4-124,-25 7-52,1 2 0,-1 0 1,28 3-1,-30-1-193,0 0 0,0-1 0,41-7 1,-62 8 122,1 0 1,-1-1 0,1 1-1,-1 0 1,0 0 0,1 0 0,-1 0-1,1-1 1,-1 1 0,1 0-1,-1 0 1,0-1 0,1 1 0,-1 0-1,0-1 1,1 1 0,-1-1-1,0 1 1,1 0 0,-1-1 0,0 1-1,0-1 1,0 1 0,1-1-1,-1 1 1,0-1 0,0 1-1,0-1 1,0 1 0,0-1 0,0 1-1,0-1 1,0 1 0,0 0-1,0-1 1,0 1 0,0-1 0,0 1-1,0-1 1,0 1 0,-1-1-1,1 1 1,0-1 0,-1 0 0,-13-23-627,9 17 405,-14-24-98</inkml:trace>
  <inkml:trace contextRef="#ctx0" brushRef="#br0" timeOffset="1">374 92 8714,'39'-91'3121,"-34"104"-2585,-1 12-320,2 8-24,2 12-32,-5-5-48,3 4-112,-2-9-56,-1-14-288,3-4-152,-4-23-753</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19.782"/>
    </inkml:context>
    <inkml:brush xml:id="br0">
      <inkml:brushProperty name="width" value="0.1" units="cm"/>
      <inkml:brushProperty name="height" value="0.1" units="cm"/>
      <inkml:brushProperty name="color" value="#F6630D"/>
    </inkml:brush>
  </inkml:definitions>
  <inkml:trace contextRef="#ctx0" brushRef="#br0">8 1 8010,'84'4'3572,"111"25"-3049,-185-27-417,-2-1-106,1 0 1,0 1 0,-1 0 0,1 1 0,-1 0-1,0 1 1,14 6 0,-21-9-3,1 1 0,-1-1 0,1 0 0,-1 1 1,1-1-1,-1 1 0,0-1 0,0 1 0,0 0 0,0 0 0,0-1 0,0 1 1,0 0-1,-1 0 0,1 0 0,0 2 0,-1-1-3,0 1 0,0-1 0,0 1 0,0-1 0,-1 1 0,1-1 0,-1 0 0,0 1 0,0-1 0,0 0 0,-1 1 0,-1 3 0,-4 4-1,0 0-1,-1-1 1,0 0-1,-1 0 1,0 0 0,-12 9-1,-7 8-7,7-8 31,-1-2-1,-1 0 1,0-1-1,-1-1 1,-46 20 0,-29 18 775,99-53-774,0 0-1,-1 0 0,1 0 0,0 0 1,-1 0-1,1 0 0,0 0 0,0 0 1,-1 0-1,1 0 0,0 0 0,0 1 0,-1-1 1,1 0-1,0 0 0,0 0 0,-1 0 1,1 0-1,0 0 0,0 1 0,0-1 1,-1 0-1,1 0 0,0 0 0,0 1 0,0-1 1,0 0-1,-1 0 0,1 0 0,0 1 1,0-1-1,0 0 0,0 0 0,0 1 1,0-1-1,0 0 0,0 1 0,0-1 0,0 0 1,0 0-1,0 1 0,0-1 0,0 0 1,0 0-1,0 1 0,0-1 0,0 0 1,0 0-1,0 1 0,0-1 0,0 0 0,0 0 1,1 1-1,-1-1 0,0 0 0,0 0 1,0 0-1,0 1 0,1-1 0,23 3 370,35-8-183,-7-6-37,71-23-1,-105 27-238,0 0-1,-1 0 0,0-2 1,0 0-1,-1-1 0,0 0 0,21-20 1,-35 29 40,-1 0 1,1 0 0,-1 0 0,1-1 0,-1 1-1,0-1 1,0 1 0,1-1 0,-1 1-1,0-1 1,-1 1 0,1-1 0,0 0-1,0 0 1,-1 1 0,1-1 0,-1 0-1,1 0 1,-1 0 0,0 0 0,0 0-1,0 1 1,0-1 0,0 0 0,0 0 0,0 0-1,-1 0 1,1 0 0,-1 1 0,1-1-1,-1 0 1,-1-2 0,-10-10 303</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20.115"/>
    </inkml:context>
    <inkml:brush xml:id="br0">
      <inkml:brushProperty name="width" value="0.1" units="cm"/>
      <inkml:brushProperty name="height" value="0.1" units="cm"/>
      <inkml:brushProperty name="color" value="#F6630D"/>
    </inkml:brush>
  </inkml:definitions>
  <inkml:trace contextRef="#ctx0" brushRef="#br0">1 1 7122,'2'2'333,"1"0"0,-1 1 0,0-1 1,0 1-1,0-1 0,0 1 0,-1 0 1,1 0-1,-1-1 0,0 1 0,0 0 1,0 0-1,0 1 0,0-1 0,0 4 1,7 58-574,-6-47 711,9 149 803,-17 288 0,4-343-1119,5 0 1,23 142-1,-23-232-159,4 31 39,-7-50-46,0-1 0,1 0 0,-1 0 0,1 0 0,0 0 0,-1 0 0,1 0-1,0 0 1,0 0 0,1 0 0,-1 0 0,0-1 0,1 1 0,-1 0 0,1-1 0,-1 1 0,4 1 0,-4-4-46,0 0 0,0 0 0,0 0 0,0 0 0,-1 0-1,1 0 1,0-1 0,-1 1 0,1 0 0,-1 0 0,0-1-1,1 1 1,-1 0 0,0-1 0,0 1 0,0-1 0,0 1 0,0 0-1,0-1 1,0-2 0,-1-36-359</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20.715"/>
    </inkml:context>
    <inkml:brush xml:id="br0">
      <inkml:brushProperty name="width" value="0.1" units="cm"/>
      <inkml:brushProperty name="height" value="0.1" units="cm"/>
      <inkml:brushProperty name="color" value="#F6630D"/>
    </inkml:brush>
  </inkml:definitions>
  <inkml:trace contextRef="#ctx0" brushRef="#br0">316 1 7186,'3'16'3661,"-9"28"-3696,4-31 256,0-1-216,-1 1 1,0-2-1,-1 1 1,0 0-1,-1-1 1,0 1-1,-11 17 1,-7 5 26,-27 31 0,-10 13 84,35-39 14,0 1 0,3 1 0,2 2 0,-22 62 0,42-105-128,-1 0 0,1 1 1,0-1-1,0 0 1,0 1-1,0-1 1,-1 0-1,1 0 1,0 1-1,0-1 0,0 0 1,0 1-1,0-1 1,0 0-1,0 1 1,0-1-1,0 0 1,0 1-1,0-1 1,0 0-1,0 1 0,0-1 1,0 0-1,1 1 1,-1-1-1,0 0 1,0 1-1,0-1 1,0 0-1,1 0 1,-1 1-1,0-1 0,0 0 1,1 0-1,-1 1 1,0-1-1,0 0 1,1 0-1,-1 1 1,16-5 30,19-17 0,-12 1 7,32-35 1,10-8 63,-65 62-102,1 0 1,-1 1-1,1-1 1,-1 0-1,1 1 1,-1-1-1,1 1 1,0-1-1,-1 1 1,1-1-1,0 1 1,-1 0-1,1-1 1,0 1-1,0 0 1,-1 0-1,1-1 1,0 1-1,0 0 1,0 0-1,-1 0 1,1 0-1,0 0 1,0 0-1,0 0 1,-1 0-1,1 0 1,0 1-1,0-1 1,-1 0-1,1 0 1,0 1-1,0-1 1,-1 0-1,1 1 1,0-1-1,-1 1 1,1-1-1,-1 1 1,1-1-1,0 1 1,-1-1-1,1 1 1,-1 0-1,1-1 1,-1 1-1,0 0 1,1-1-1,-1 1 1,0 0-1,1 0 1,-1-1-1,0 1 1,0 0-1,0 0 1,0 0-1,0 0 1,6 59 170,-5-49-120,-1 47 241,-10 77 0,4-84-206,3 0 0,4 63 0,1-80-79,-1-14-647,-1-47-995,-1-16 1082</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21.064"/>
    </inkml:context>
    <inkml:brush xml:id="br0">
      <inkml:brushProperty name="width" value="0.1" units="cm"/>
      <inkml:brushProperty name="height" value="0.1" units="cm"/>
      <inkml:brushProperty name="color" value="#F6630D"/>
    </inkml:brush>
  </inkml:definitions>
  <inkml:trace contextRef="#ctx0" brushRef="#br0">0 55 8514,'38'-19'3235,"24"-2"-3300,-29 10 266,-32 10-198,1 1-1,-1-1 1,0 1-1,1 0 0,-1-1 1,0 1-1,1 0 1,-1 0-1,1 0 1,-1 0-1,0 0 1,1 0-1,-1 1 0,1-1 1,-1 0-1,0 1 1,1-1-1,-1 0 1,0 1-1,1 0 1,-1-1-1,0 1 1,0 0-1,0 0 0,0 0 1,0 0-1,0-1 1,0 2-1,0-1 1,0 0-1,0 0 1,0 0-1,-1 0 0,1 0 1,0 1-1,-1-1 1,1 0-1,-1 1 1,1-1-1,-1 0 1,0 1-1,0-1 0,1 0 1,-1 1-1,0 1 1,1 12 80,0 0 1,0 1-1,-4 23 0,2-12 47,14 420 709,-10-424-890,-2-13-108,0-1 0,-1 0 0,0 1 0,0-1 0,-3 15 0,-2-18-133</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21.396"/>
    </inkml:context>
    <inkml:brush xml:id="br0">
      <inkml:brushProperty name="width" value="0.1" units="cm"/>
      <inkml:brushProperty name="height" value="0.1" units="cm"/>
      <inkml:brushProperty name="color" value="#F6630D"/>
    </inkml:brush>
  </inkml:definitions>
  <inkml:trace contextRef="#ctx0" brushRef="#br0">1 70 7354,'9'0'3032,"9"-3"-1399,5 0-1473,19 0-128,-10-1 8,-8-4-136,2-1-72,-6-4-257,-1-3-319,0 6 496</inkml:trace>
  <inkml:trace contextRef="#ctx0" brushRef="#br0" timeOffset="1">145 302 7498,'0'34'2864,"-5"-18"-2008,10-6-584,4-9-136,-3-13-72,9-9-80,2-10-88,-2-17-208,5-2-168,1-15 288</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17.778"/>
    </inkml:context>
    <inkml:brush xml:id="br0">
      <inkml:brushProperty name="width" value="0.025" units="cm"/>
      <inkml:brushProperty name="height" value="0.025" units="cm"/>
      <inkml:brushProperty name="color" value="#5B2D90"/>
    </inkml:brush>
  </inkml:definitions>
  <inkml:trace contextRef="#ctx0" brushRef="#br0">2 63 8570,'-1'-26'2944,"3"24"-2760,1-1-63,2 1-49,1-2-48,1 2 0,1 0 8,1-2-72,-2 0-136,0-2-377,-2-2 369</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21.897"/>
    </inkml:context>
    <inkml:brush xml:id="br0">
      <inkml:brushProperty name="width" value="0.1" units="cm"/>
      <inkml:brushProperty name="height" value="0.1" units="cm"/>
      <inkml:brushProperty name="color" value="#F6630D"/>
    </inkml:brush>
  </inkml:definitions>
  <inkml:trace contextRef="#ctx0" brushRef="#br0">77 1 7946,'-1'3'3046,"-4"18"-2752,-7 24-178,-9 66-1,-3 16-60,11-74 17,12-46 93,9-32-21,-1 3-124,1 2-1,0-1 0,2 1 1,0 1-1,1-1 0,1 2 1,1 0-1,1 0 0,21-20 1,-34 36-20,0 1 1,0 0-1,1 0 1,-1-1 0,1 1-1,-1 0 1,1 0-1,-1 0 1,1 1 0,-1-1-1,1 0 1,0 1-1,0-1 1,-1 1 0,1-1-1,0 1 1,3-1-1,-4 2 2,0-1 0,1 0 0,-1 1 0,0-1 0,0 1 0,0-1-1,0 1 1,0 0 0,0 0 0,0-1 0,0 1 0,0 0 0,0 0 0,0 0-1,-1 0 1,1 0 0,0 0 0,-1 0 0,2 2 0,2 7 24,0 0 0,-1 0 0,0 0 0,2 21 0,-2-13 21,13 95 374,-5 2 1,-4 137-1,-7-220-382,1-16-28,-1 0 0,0 0 0,-2 0-1,0 0 1,0 0 0,-10 29 0,12-44-11,-1 1 0,1-1 0,0 0 0,-1 0 0,1 1 0,-1-1 0,0 0 0,1 0 0,-1 0 0,0 0 0,0 0 0,0 0 0,1 0 0,-1 0-1,0 0 1,0 0 0,-1 0 0,1 0 0,0-1 0,0 1 0,0 0 0,0-1 0,-1 1 0,1-1 0,0 0 0,0 1 0,-1-1 0,1 0 0,-2 0 0,0 0-4,0-1 0,0 0-1,0 0 1,1 0 0,-1 0 0,0-1-1,1 1 1,-1-1 0,1 0 0,0 1 0,-1-1-1,-2-4 1,-8-9-26,0 0 1,2 0-1,-11-18 0,13 18 21,1 0 0,1 0-1,0 0 1,1-1 0,1 0 0,0 0-1,1-1 1,-3-31 0,6 43 19,1 1 0,-1-1 0,1 1 0,1-1 0,-1 1 0,1-1 0,0 1 0,0-1 1,0 1-1,0-1 0,1 1 0,0 0 0,-1 0 0,2 0 0,-1 0 0,0 0 0,1 0 0,0 1 0,0-1 1,0 1-1,0 0 0,0 0 0,1 0 0,0 0 0,-1 0 0,1 1 0,0 0 0,0 0 0,0 0 1,1 0-1,-1 1 0,0-1 0,1 1 0,-1 0 0,0 0 0,1 1 0,7-1 0,-4 1-62,0 1 0,0 0 0,0 0 0,0 1-1,0 0 1,0 0 0,0 0 0,-1 1 0,1 1-1,-1-1 1,0 1 0,11 8 0,-15-10-6,27 14-191</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22.533"/>
    </inkml:context>
    <inkml:brush xml:id="br0">
      <inkml:brushProperty name="width" value="0.1" units="cm"/>
      <inkml:brushProperty name="height" value="0.1" units="cm"/>
      <inkml:brushProperty name="color" value="#F6630D"/>
    </inkml:brush>
  </inkml:definitions>
  <inkml:trace contextRef="#ctx0" brushRef="#br0">194 4 7930,'1'-1'219,"1"1"0,-1-1 0,0 1 0,0 0 0,1-1 0,-1 1 0,0 0 0,1 0 0,-1 0 0,0 0 0,0 0 0,1 0 0,-1 0 0,0 0 0,1 1 0,-1-1 0,0 1 0,2 0 0,-1 0-137,0 1-1,0-1 1,0 1 0,0 0-1,0 0 1,-1 0 0,1 0-1,-1 0 1,1 0 0,-1 0-1,0 0 1,0 1 0,0-1-1,1 4 1,2 6-204,-1 0 0,0 0 0,1 23 0,-3-14 128,-1 0 1,-2 0-1,0 1 0,-1-1 0,-1 0 1,0-1-1,-2 1 0,-9 21 1,-13 23-1,-37 65 0,39-81 14,-78 140 302,213-325-69,-105 129-251,67-89 4,-62 85-1,1 1 0,0 0 0,0 0 0,1 1 0,0 0 0,16-8 0,-27 17-5,1 0 1,0 0-1,-1 0 1,1 0-1,-1 0 1,1 1-1,0-1 1,-1 0-1,1 0 1,-1 1-1,1-1 1,-1 0-1,1 1 1,-1-1-1,1 1 0,-1-1 1,0 1-1,1-1 1,-1 1-1,1-1 1,-1 1-1,0-1 1,0 1-1,1-1 1,-1 1-1,0-1 1,0 1-1,1 0 1,-1-1-1,0 1 1,0-1-1,0 1 0,0 0 1,0-1-1,0 1 1,0 0-1,0-1 1,0 1-1,-1 0 1,3 28 28,-57 322 306,53-332-338,-17 228-81,26-269-869,1-24 728,-7-12 1452,-3-16-592</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22.918"/>
    </inkml:context>
    <inkml:brush xml:id="br0">
      <inkml:brushProperty name="width" value="0.1" units="cm"/>
      <inkml:brushProperty name="height" value="0.1" units="cm"/>
      <inkml:brushProperty name="color" value="#F6630D"/>
    </inkml:brush>
  </inkml:definitions>
  <inkml:trace contextRef="#ctx0" brushRef="#br0">1 48 7098,'15'-25'2872,"-9"10"-1768,5 8-552,-7 11-239,2 16-57,-1 16-24,-5 10-24,0 11-40,0 1-40,-2-7-64,-2 3-8,2-21-56,1-3 0,-1-10-208,5-6-128,-6-13-272,3-7-273,3-20 585</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23.249"/>
    </inkml:context>
    <inkml:brush xml:id="br0">
      <inkml:brushProperty name="width" value="0.1" units="cm"/>
      <inkml:brushProperty name="height" value="0.1" units="cm"/>
      <inkml:brushProperty name="color" value="#F6630D"/>
    </inkml:brush>
  </inkml:definitions>
  <inkml:trace contextRef="#ctx0" brushRef="#br0">105 7 7458,'1'-1'78,"-1"1"1,0 0 0,0-1 0,0 1-1,1 0 1,-1-1 0,0 1 0,0 0-1,1-1 1,-1 1 0,0 0 0,0 0 0,1-1-1,-1 1 1,1 0 0,-1 0 0,0 0-1,1-1 1,-1 1 0,0 0 0,1 0-1,-1 0 1,1 0 0,-1 0 0,0 0-1,1 0 1,-1 0 0,1 0 0,-1 0 0,0 0-1,1 0 1,-1 0 0,1 0 0,-1 0-1,0 0 1,1 1 0,6 14 584,-7 28-521,-3-25 5,-2 0 0,0 0-1,-1 0 1,-13 24 0,11-24-93,0 1 1,1 0 0,-7 34-1,53-91 47,27-29 65,84-39 34,-149 105-199,0 0 1,0 0-1,0 0 0,0 1 0,1-1 1,-1 0-1,0 1 0,0-1 1,0 1-1,1-1 0,-1 1 0,0-1 1,0 1-1,1 0 0,-1 0 1,0 0-1,1 0 0,-1 0 1,0 0-1,1 0 0,-1 0 0,0 0 1,1 1-1,-1-1 0,2 1 1,-2 0 7,0 0 1,0 0 0,0 1-1,-1-1 1,1 0 0,0 1-1,0-1 1,-1 0 0,1 1-1,0-1 1,-1 1 0,0-1-1,1 1 1,-1-1 0,0 1-1,0-1 1,0 4 0,0 5 48,0 0 1,-1 0-1,-1 1 1,1-1-1,-5 11 1,-20 33 144,6-17-127,8-11-38,-115 239 22,124-258-88,-42 68-78,43-72 52,0 0 0,1-1 0,-1 1 0,0-1 0,-1 1 1,1-1-1,0 0 0,-1 0 0,1 0 0,-1 0 0,0 0 0,0 0 0,0-1 0,0 1 0,0-1 0,0 0 0,0 0 0,0 0 0,0 0 0,0-1 0,0 1 0,-4-1 0,-14-10-693,1-17 323</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23.615"/>
    </inkml:context>
    <inkml:brush xml:id="br0">
      <inkml:brushProperty name="width" value="0.1" units="cm"/>
      <inkml:brushProperty name="height" value="0.1" units="cm"/>
      <inkml:brushProperty name="color" value="#F6630D"/>
    </inkml:brush>
  </inkml:definitions>
  <inkml:trace contextRef="#ctx0" brushRef="#br0">0 11 6545,'24'-11'2897,"10"17"-1185,5-3-951,11 22-249,9 3-40,0-2-80,-6-5-16,4 5-104,-18-8-72,-4 4-88,-6-1-56,-14-9-64,6 5-16,-15-17-224,3 0-168,-9-3-352,0-2-176,-1 5 599</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24.016"/>
    </inkml:context>
    <inkml:brush xml:id="br0">
      <inkml:brushProperty name="width" value="0.1" units="cm"/>
      <inkml:brushProperty name="height" value="0.1" units="cm"/>
      <inkml:brushProperty name="color" value="#F6630D"/>
    </inkml:brush>
  </inkml:definitions>
  <inkml:trace contextRef="#ctx0" brushRef="#br0">157 0 7009,'-79'10'2486,"78"-10"-2449,1 0-1,-1 0 1,1 0-1,-1 0 1,0 0-1,1 0 1,-1 1-1,1-1 0,-1 0 1,1 0-1,-1 1 1,1-1-1,-1 0 1,1 1-1,0-1 1,-1 1-1,1-1 0,-1 1 1,1-1-1,0 0 1,-1 1-1,1-1 1,0 1-1,0-1 1,-1 1-1,1 0 1,0-1-1,0 1 0,0-1 1,0 1-1,0-1 1,0 1-1,-1 0 1,1-1-1,1 1 1,-1-1-1,0 1 1,0-1-1,0 1 0,0 0 1,0-1-1,0 1 1,1 0-1,12 22 78,-11-21-15,1 3-72,0-1 0,0 1 0,0 0 0,0 0 0,-1 0 0,1 0 0,-1 1 0,-1-1 0,1 1 0,-1-1 0,0 1 0,0-1 0,-1 1 0,1-1 0,-1 1 0,-1 0 0,1-1 0,-1 1 0,0 0 0,0-1 0,0 1 0,-1-1 0,0 0 0,0 1 0,0-1 0,-1 0 0,0 0 0,0-1 0,0 1 1,-1 0-1,1-1 0,-1 0 0,-6 5 0,8-7-21,-24 27 106,25-28-96,0 0 1,0 0-1,0 0 0,0 0 1,0 0-1,0 0 0,1 0 1,-1 0-1,0 1 0,1-1 1,-1 0-1,1 1 0,-1-1 1,1 0-1,0 1 0,-1-1 1,1 0-1,0 1 0,0-1 1,0 2-1,11-7 141,191-22-109,-202 26-48,1 0-1,-1 0 0,0 0 1,0 0-1,1 0 0,-1-1 1,0 1-1,1 0 0,-1 0 1,0 0-1,0 0 0,1 0 1,-1 0-1,0 0 0,1 0 1,-1 0-1,0 0 0,1 0 1,-1 0-1,0 0 0,0 0 1,1 0-1,-1 0 0,0 1 1,1-1-1,-1 0 0,0 0 1,0 0-1,1 0 0,-1 1 1,0-1-1,0 0 0,1 0 0,-1 0 1,0 1-1,0-1 0,0 0 1,1 0-1,-1 1 0,0-1 1,0 0-1,0 1 0,-9 16-10,4-8 10,-24 29 2,-41 42 1,65-73 4,0-1 1,1 1-1,-1 0 1,2 0-1,-7 14 0,9-19 3,0 1-1,0 0 1,0 0-1,0 0 1,0 0 0,0 0-1,1 0 1,0 0-1,-1 0 1,1 0-1,0 0 1,1 0-1,-1 0 1,0 0-1,1 0 1,0 0-1,1 3 1,-1-4 3,0-1-1,0 0 1,1 0 0,-1 1 0,0-1-1,1 0 1,-1 0 0,1-1 0,0 1 0,-1 0-1,1-1 1,0 1 0,-1 0 0,1-1-1,0 0 1,0 1 0,2-1 0,38 0 117,-22 0-62,-4 0-49,0 1 0,1 1 0,-1 0 0,0 1 0,0 1 0,0 0 0,0 1 0,28 14 1,-42-17-17,0-1 0,0 1 0,0-1 0,-1 1 0,1-1 0,-1 1 0,1 0 0,-1 0 1,0 0-1,1 0 0,-1 0 0,0 0 0,0 0 0,-1 1 0,1-1 0,0 0 1,-1 0-1,1 1 0,-1-1 0,0 0 0,0 1 0,0-1 0,0 0 0,0 1 0,0-1 1,-1 0-1,1 0 0,-1 1 0,0-1 0,1 0 0,-1 0 0,-2 3 0,-2 8 90,-2-1-1,1 0 0,-2-1 0,-8 12 0,13-18-27,-5 4 20,-1 1 0,1-1 0,-2-1 1,1 0-1,-1 0 0,0-1 0,-1 0 0,0 0 0,0-1 0,-16 6 1,5-4-82,-1-1 1,1 0 0,-1-2 0,-37 5-1,58-10-46,0 1 0,0-1 0,0 1 0,0-1-1,0 0 1,0 0 0,-1 0 0,1 0 0,0 0-1,0-1 1,0 1 0,0-1 0,0 1 0,0-1 0,0 0-1,0 0 1,0 0 0,1 0 0,-1 0 0,0 0-1,0 0 1,1 0 0,-1-1 0,1 1 0,-1-1 0,1 1-1,0-1 1,-1 0 0,1 1 0,0-1 0,0 0-1,0 0 1,0 0 0,1 0 0,-1 0 0,0-3 0,-1-31-416</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24.444"/>
    </inkml:context>
    <inkml:brush xml:id="br0">
      <inkml:brushProperty name="width" value="0.1" units="cm"/>
      <inkml:brushProperty name="height" value="0.1" units="cm"/>
      <inkml:brushProperty name="color" value="#F6630D"/>
    </inkml:brush>
  </inkml:definitions>
  <inkml:trace contextRef="#ctx0" brushRef="#br0">191 1 8578,'-7'7'3048,"1"21"-2615,-3 4-153,-3 9 40,-5 7-40,0 1-64,-3 8-64,1 17-112,-2 2-40,1 2-240,3-12-136,3-26-416,7-12 255,2-25 297</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24.960"/>
    </inkml:context>
    <inkml:brush xml:id="br0">
      <inkml:brushProperty name="width" value="0.1" units="cm"/>
      <inkml:brushProperty name="height" value="0.1" units="cm"/>
      <inkml:brushProperty name="color" value="#F6630D"/>
    </inkml:brush>
  </inkml:definitions>
  <inkml:trace contextRef="#ctx0" brushRef="#br0">0 355 7050,'52'-144'2421,"-46"129"-2169,1 0 0,0 0 0,1 1 1,0 1-1,1-1 0,0 1 0,1 1 0,22-22 0,-23 27-187,-1 0 1,1 0-1,1 1 1,-1 0-1,1 1 1,0 0-1,0 1 0,1 0 1,-1 0-1,1 1 1,17-2-1,-27 4-61,0 1-1,-1 0 1,1-1 0,0 1-1,0 0 1,-1 0-1,1 0 1,0 0-1,0-1 1,-1 1 0,1 0-1,0 0 1,0 0-1,0 1 1,-1-1-1,1 0 1,0 0 0,0 0-1,-1 1 1,1-1-1,0 0 1,-1 0-1,1 1 1,0-1-1,-1 1 1,1-1 0,0 1-1,-1-1 1,1 1-1,-1-1 1,1 1-1,-1-1 1,1 1 0,-1 0-1,0-1 1,1 1-1,-1 0 1,0-1-1,1 1 1,-1 0 0,0 0-1,0-1 1,1 2-1,-12 36 121,4-19-89,-16 72 69,11-38-94,-3 1 0,-38 92 0,43-126-31,-32 62-75,37-75 80,1 0 0,-1-1 0,0 1 0,-1-1 0,1 0 0,-1 0 0,-1-1-1,-9 8 1,15-13 13,0 1-1,0 0 0,0-1 0,0 1 0,1-1 0,-1 1 0,0-1 0,0 1 1,0-1-1,0 0 0,0 0 0,-1 1 0,1-1 0,0 0 0,0 0 1,0 0-1,0 0 0,0 0 0,0 0 0,0 0 0,0 0 0,0-1 1,0 1-1,0 0 0,0-1 0,0 1 0,0-1 0,-2 0 0,2-1-4,0 1-1,0-1 0,-1 0 0,1 0 0,0 1 0,1-1 0,-1 0 0,0 0 0,0 0 1,1 0-1,-1 0 0,1 0 0,0-4 0,-1-4-14,1 0-1,0 1 1,0-1-1,1 0 0,3-10 1,-2 11 24,1 0-1,0 0 1,0 0 0,1 0 0,1 1 0,-1 0-1,1 0 1,1 0 0,-1 0 0,1 1-1,1 0 1,-1 0 0,13-10 0,-18 17 2,0-1-1,-1 1 1,1-1 0,-1 1 0,1 0 0,0 0 0,-1-1 0,1 1-1,0 0 1,-1 0 0,1 0 0,0 0 0,-1 0 0,1 0 0,0 0 0,-1 0-1,1 0 1,0 0 0,-1 0 0,1 0 0,0 0 0,-1 1 0,1-1 0,0 0-1,-1 0 1,1 1 0,-1-1 0,1 1 0,0-1 0,-1 0 0,1 1 0,-1-1-1,1 1 1,0 0 0,11 29 90,-7 34 88,-43 215 561,36-247-681,-6 67 147,6 132 0,13-171-141,-11-60-65,0 1-1,0 0 0,1-1 1,-1 1-1,0 0 0,0-1 1,1 1-1,-1 0 0,0-1 1,1 1-1,-1 0 0,1-1 1,-1 1-1,1-1 0,-1 1 1,1-1-1,-1 1 0,1-1 1,0 0-1,-1 1 0,1-1 1,0 1-1,-1-1 0,1 0 1,0 0-1,0 1 0,1-2 0,-1 0 0,0 0-1,0 0 1,1 0-1,-1 0 1,0 0 0,0 0-1,0 0 1,0 0 0,0-1-1,0 1 1,0 0-1,0-1 1,-1 1 0,1 0-1,0-1 1,-1 1-1,1-3 1,96-287-899,-50 134 218,31-100-2178,-44 133 1817</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25.297"/>
    </inkml:context>
    <inkml:brush xml:id="br0">
      <inkml:brushProperty name="width" value="0.1" units="cm"/>
      <inkml:brushProperty name="height" value="0.1" units="cm"/>
      <inkml:brushProperty name="color" value="#F6630D"/>
    </inkml:brush>
  </inkml:definitions>
  <inkml:trace contextRef="#ctx0" brushRef="#br0">79 1 7850,'-4'43'3871,"-13"23"-2666,-1 8-872,-12 200-119,24-200-329,5-64 69,0-8 29,1-1 1,0 1 0,-1 0-1,1 0 1,0 0-1,0 0 1,0 0 0,0 0-1,0 0 1,1 0-1,-1 0 1,0 0 0,1-1-1,0 1 1,-1 0-1,1 0 1,0 0 0,2 2-1,-2-4 4,0-1 1,0 1-1,0 0 1,0-1-1,0 1 0,0-1 1,0 1-1,0-1 1,0 1-1,0-1 0,0 0 1,0 1-1,0-1 1,0 0-1,-1 0 0,1 0 1,0 1-1,0-1 1,0-2-1,0 2-4,13-18-2,-1 0 1,-1-1 0,12-25-1,14-24 21,-12 28-13,2-5-9,1 2 0,2 2 1,72-76-1,-92 97-2472,-17 26 1617</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25.965"/>
    </inkml:context>
    <inkml:brush xml:id="br0">
      <inkml:brushProperty name="width" value="0.1" units="cm"/>
      <inkml:brushProperty name="height" value="0.1" units="cm"/>
      <inkml:brushProperty name="color" value="#F6630D"/>
    </inkml:brush>
  </inkml:definitions>
  <inkml:trace contextRef="#ctx0" brushRef="#br0">1 370 8090,'3'37'3516,"16"24"-2446,-9-30-506,-5-9-494,-1-1 0,-2 1 0,0-1 0,-1 1 0,-2 32 0,0-5-102,2-55 6,1 0 1,0 0-1,0 1 0,0-1 0,1 0 1,0 1-1,0 0 0,7-9 0,5-11 14,0-5 22,1 1 0,1 0 0,2 2 0,33-39 0,-46 59-10,1 0 0,0 0 0,1 1 1,-1 0-1,1 1 0,0 0 0,1 0 0,-1 0 0,1 1 1,0 1-1,0-1 0,0 1 0,1 1 0,-1 0 1,0 0-1,1 1 0,0 0 0,-1 1 0,1 0 0,12 1 1,-19-1-2,-1 1 1,1-1-1,-1 1 1,1-1 0,-1 1-1,0 0 1,0 0-1,1 0 1,-1 0 0,0 0-1,0 0 1,0 1 0,0-1-1,0 1 1,0-1-1,0 1 1,-1 0 0,1 0-1,-1 0 1,1 0 0,-1 0-1,0 0 1,1 0-1,-1 0 1,0 1 0,-1-1-1,1 0 1,0 1-1,-1-1 1,1 1 0,-1-1-1,0 0 1,1 1 0,-1-1-1,-1 1 1,1-1-1,-1 4 1,-1 9 3,0-1 1,-1 0-1,-1 0 0,-1-1 1,-6 16-1,8-23-2,0 0 1,-1 0-1,0 0 0,0 0 1,-1 0-1,0-1 0,0 0 1,0 0-1,0 0 0,-1-1 1,0 0-1,0 0 0,0 0 1,0-1-1,0 1 0,-1-2 1,-9 4-1,12-4 0,0-1-1,0 0 1,0 0 0,0 0 0,0-1 0,0 1-1,-1-1 1,1 0 0,0 0 0,0-1-1,0 1 1,-1-1 0,1 0 0,0 0-1,0 0 1,0 0 0,0-1 0,1 0 0,-1 0-1,0 0 1,1 0 0,-1 0 0,1-1-1,0 0 1,0 1 0,0-1 0,0 0 0,0-1-1,0 1 1,-1-4 0,-4-7-2,2 0 1,0-1-1,0 0 0,1 0 1,1 0-1,1 0 0,0-1 1,1 1-1,0-17 0,1-26-3,8-64 0,-3 71 3,-2 13 2,2-1 0,13-52 0,-10 72 21,-7 19-21,1-1 0,-1 1 0,0 0 0,0 0 0,0 0 1,0 0-1,0 0 0,0 0 0,0 0 0,1 0 0,-1 0 0,0-1 0,0 1 0,0 0 0,0 0 0,0 0 0,0 0 0,1 0 0,-1 0 0,0 0 0,0 0 0,0 0 0,0 0 0,0 0 0,1 0 1,-1 0-1,0 0 0,0 0 0,0 0 0,0 0 0,0 0 0,1 0 0,-1 1 0,0-1 0,0 0 0,0 0 0,0 0 0,0 0 0,0 0 0,1 0 0,-1 0 0,0 0 0,0 0 0,0 1 0,0-1 1,0 0-1,0 0 0,0 0 0,0 0 0,0 0 0,0 0 0,0 1 0,0-1 0,6 39 146,-17 235 635,-1 11-39,11-167-432,2 119 231,2-188-441,2 0 0,19 82 0,-14-100-40,-9-26-700,-6-12-263,-5-9 195,-4-7 240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18.126"/>
    </inkml:context>
    <inkml:brush xml:id="br0">
      <inkml:brushProperty name="width" value="0.025" units="cm"/>
      <inkml:brushProperty name="height" value="0.025" units="cm"/>
      <inkml:brushProperty name="color" value="#5B2D90"/>
    </inkml:brush>
  </inkml:definitions>
  <inkml:trace contextRef="#ctx0" brushRef="#br0">8 25 7074,'-4'-25'2720,"4"27"-1952,-1 7-360,1-1-24,-1 7 17,1 0-9,0 2-152,-1 1-72,1-1-128,0-1 0,0-1-272,0-1-392,0 0 391</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28.534"/>
    </inkml:context>
    <inkml:brush xml:id="br0">
      <inkml:brushProperty name="width" value="0.1" units="cm"/>
      <inkml:brushProperty name="height" value="0.1" units="cm"/>
      <inkml:brushProperty name="color" value="#F6630D"/>
    </inkml:brush>
  </inkml:definitions>
  <inkml:trace contextRef="#ctx0" brushRef="#br0">165 1 8562,'38'65'2920,"-57"-44"-2728,1 6-79,-5 5 15,-2-2 40,-3 2-16,4-10-24,15-1-80,-6 1-128,6-3-296,-2 2-265,-10-4 369</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28.881"/>
    </inkml:context>
    <inkml:brush xml:id="br0">
      <inkml:brushProperty name="width" value="0.1" units="cm"/>
      <inkml:brushProperty name="height" value="0.1" units="cm"/>
      <inkml:brushProperty name="color" value="#F6630D"/>
    </inkml:brush>
  </inkml:definitions>
  <inkml:trace contextRef="#ctx0" brushRef="#br0">0 1 6641,'0'0'2697,"11"19"-1497,24 45-832,-28-41-80,-8-4-40,5-3-56,4-6-71,3-2-33,5-7-128,-2-4-56,4-12-265,2-6-239,4-14 392</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29.233"/>
    </inkml:context>
    <inkml:brush xml:id="br0">
      <inkml:brushProperty name="width" value="0.1" units="cm"/>
      <inkml:brushProperty name="height" value="0.1" units="cm"/>
      <inkml:brushProperty name="color" value="#F6630D"/>
    </inkml:brush>
  </inkml:definitions>
  <inkml:trace contextRef="#ctx0" brushRef="#br0">370 0 4265,'3'1'84,"0"1"0,0-1 0,-1 0 0,1 1 0,0 0 0,-1 0 0,1 0 0,-1 0 0,0 0 0,1 0 0,-1 0 0,0 1 0,0-1 0,0 1 1,-1 0-1,1 0 0,-1-1 0,0 1 0,2 5 0,-2-3-113,0 0 0,0 1 0,-1-1 0,0 0 0,0 0 0,0 0 0,-1 0 0,0 0 0,0 1 0,0-1 0,-2 6 0,-2 0 109,1 0 0,-1-1 0,-1 1 0,0-1 1,0-1-1,-1 1 0,0-1 0,0 0 1,-1 0-1,-12 9 0,-121 80 3195,-48 38 574,204-147-3637,0 0-1,1 2 0,0 0 1,0 1-1,19-7 0,7 0-827,61-14 0,-97 28 332,-4 1 115,-1 0 1,1-1-1,0 1 1,0 0-1,0 0 1,-1-1-1,1 1 1,0-1 0,-1 0-1,1 1 1,0-1-1,-1 0 1,1 0-1,-1 0 1,1 0-1,-1 0 1,1 0-1,-1-1 1,0 1 0,2-3-1,-5 0-831</inkml:trace>
  <inkml:trace contextRef="#ctx0" brushRef="#br0" timeOffset="1">217 252 7786,'-44'-75'2856,"42"104"-2248,4 3-111,-2 6-97,7 7-24,-2 7-88,-7-6-64,2-1-88,0-6-56,0-4-32,5 0-40,-2-11-88,9 8-56,-9-21-296,-1-8-160,-4-11 368</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29.578"/>
    </inkml:context>
    <inkml:brush xml:id="br0">
      <inkml:brushProperty name="width" value="0.1" units="cm"/>
      <inkml:brushProperty name="height" value="0.1" units="cm"/>
      <inkml:brushProperty name="color" value="#F6630D"/>
    </inkml:brush>
  </inkml:definitions>
  <inkml:trace contextRef="#ctx0" brushRef="#br0">419 1 6097,'-9'2'4587,"0"11"-2820,-2 7-1609,-39 43 193,-89 127 491,69-68-532,-60 95-192,147-253-1701,8-5 1123</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29.909"/>
    </inkml:context>
    <inkml:brush xml:id="br0">
      <inkml:brushProperty name="width" value="0.1" units="cm"/>
      <inkml:brushProperty name="height" value="0.1" units="cm"/>
      <inkml:brushProperty name="color" value="#F6630D"/>
    </inkml:brush>
  </inkml:definitions>
  <inkml:trace contextRef="#ctx0" brushRef="#br0">129 28 8842,'32'-2'3065,"16"2"-2777,3-1-192,-12-2-56,-1 1-8,-12-3-8,-4 2-72,-5-1-408,-6-4 320</inkml:trace>
  <inkml:trace contextRef="#ctx0" brushRef="#br0" timeOffset="1">9 129 7986,'-9'2'2872,"9"1"-1567,0-2-1017,12 27-112,20 47-72,-30-37-40,-1 5-24,-2-1-24,-2-1 8,0 0-104,0-5-88,-2-8-368,-1-7 408,0-12-8</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0.247"/>
    </inkml:context>
    <inkml:brush xml:id="br0">
      <inkml:brushProperty name="width" value="0.1" units="cm"/>
      <inkml:brushProperty name="height" value="0.1" units="cm"/>
      <inkml:brushProperty name="color" value="#F6630D"/>
    </inkml:brush>
  </inkml:definitions>
  <inkml:trace contextRef="#ctx0" brushRef="#br0">0 121 8066,'8'-7'439,"0"0"1,0 0-1,1 1 0,0 0 1,0 0-1,0 1 1,1 1-1,0-1 1,18-4-1,-4 2-312,0 2-1,0 0 1,28 0 0,-42 3-106,0 0 1,0 0 0,0-1-1,0 0 1,0 0 0,-1-1-1,1-1 1,9-6-1,-19 11-20,1 0-1,-1 0 0,0 0 0,0-1 0,0 1 1,0 0-1,1 0 0,-1 0 0,0 0 1,0 0-1,0 0 0,0 0 0,1 0 0,-1 0 1,0 0-1,0 0 0,0-1 0,1 1 0,-1 0 1,0 0-1,0 0 0,0 0 0,1 1 0,-1-1 1,0 0-1,0 0 0,0 0 0,0 0 0,1 0 1,-1 0-1,0 0 0,0 0 0,0 0 0,1 0 1,-1 0-1,0 1 0,0-1 0,0 0 0,0 0 1,0 0-1,0 0 0,1 0 0,-1 1 0,0-1 1,0 0-1,0 0 0,0 0 0,0 0 0,0 1 1,0-1-1,0 0 0,0 0 0,0 0 0,0 1 1,0-1-1,0 0 0,0 0 0,0 0 0,0 1 1,0-1-1,0 0 0,0 0 0,-2 16 13,1-13-8,-2 14 8,-1 1 1,0-1-1,-2-1 0,0 1 0,0-1 1,-2 0-1,0 0 0,-1-1 0,0 0 0,-2 0 1,-13 15-1,23-29-21,0 0 1,1 0-1,-1 0 0,0 0 1,1 0-1,-1 0 0,1 0 1,-1 0-1,1 0 1,0 0-1,-1 0 0,1 0 1,0 0-1,0 0 0,0 0 1,0 0-1,0 0 1,0 0-1,0 0 0,0 1 1,0-1-1,1 1 0,-1-1-14,0-1-1,0 1 1,1 0-1,-1-1 0,0 1 1,0 0-1,0-1 0,0 1 1,0 0-1,0 0 1,0-1-1,0 1 0,0 0 1,-1-1-1,1 1 0,0 0 1,0-1-1,-1 1 1,1-1-1,0 1 0,-1 0 1,1-1-1,0 1 0,-1-1 1,1 1-1,-1-1 0,1 1 1,-1-1-1,1 1 1,-1-1-1,1 0 0,-1 1 1,0-1-1,1 0 0,-1 1 1,0-1-1,1 0 1,-1 0-1,0 0 0,1 1 1,-1-1-1,0 0 0,1 0 1,-1 0-1,0 0 0,1 0 1,-1 0-1,-1-1 1,-38 0-2912,25-3 1875</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0.579"/>
    </inkml:context>
    <inkml:brush xml:id="br0">
      <inkml:brushProperty name="width" value="0.1" units="cm"/>
      <inkml:brushProperty name="height" value="0.1" units="cm"/>
      <inkml:brushProperty name="color" value="#F6630D"/>
    </inkml:brush>
  </inkml:definitions>
  <inkml:trace contextRef="#ctx0" brushRef="#br0">1 0 6641,'0'3'362,"0"-1"0,1 0-1,-1 1 1,1-1-1,0 0 1,0 0 0,0 0-1,0 0 1,0 0-1,2 4 1,31 33-171,-25-29 132,-4-4-313,-1 0 0,0 0-1,0 0 1,-1 0 0,0 1 0,0-1 0,0 1-1,-1 0 1,0 0 0,-1 0 0,1 0 0,-1 0-1,0 0 1,-1 0 0,0 0 0,0 1 0,-1-1-1,1 0 1,-4 11 0,1-3 137,-2 0 0,0-1 0,0 1 1,-1-1-1,-1 0 0,0-1 0,-1 0 0,-11 14 0,18-27-126,1 1 0,-1-1 0,1 0 0,-1 1 0,1-1 0,-1 1 0,1-1 0,0 1 0,-1-1 0,1 1 0,0-1 1,-1 1-1,1 0 0,0-1 0,-1 1 0,1-1 0,0 1 0,0 0 0,0-1 0,0 1 0,0 0 0,0-1 0,0 1 0,0-1 0,0 1 0,0 0 0,0-1 0,0 1 0,0 0 0,1 0 0,17-3 249,27-19-186,-9-6-156,22-21-407,-23 14 302</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1.133"/>
    </inkml:context>
    <inkml:brush xml:id="br0">
      <inkml:brushProperty name="width" value="0.1" units="cm"/>
      <inkml:brushProperty name="height" value="0.1" units="cm"/>
      <inkml:brushProperty name="color" value="#F6630D"/>
    </inkml:brush>
  </inkml:definitions>
  <inkml:trace contextRef="#ctx0" brushRef="#br0">12 206 8138,'23'-101'2930,"-22"97"-2845,1 0 1,-1 0 0,1 1-1,0-1 1,0 0 0,0 1 0,1-1-1,-1 1 1,1 0 0,0 0-1,0 0 1,0 0 0,0 0-1,0 1 1,1-1 0,-1 1 0,1 0-1,0 0 1,-1 0 0,5-1-1,8-5 0,-6 3-71,1 0-1,0 0 1,0 1 0,1 1-1,22-5 1,-27 7-13,-1 0 0,1 1 0,0-1 0,-1 1 0,1 0 0,0 1 0,-1 0 0,1 0 0,-1 0 0,1 1-1,11 4 1,-17-5 3,0 0 0,0 0 1,0 0-1,0-1 0,0 1 0,0 0 0,-1 1 0,1-1 0,0 0 0,0 0 0,-1 0 0,1 0 0,-1 1 0,1-1 0,-1 0 0,1 0 0,-1 1 0,0-1 0,0 0 0,1 1 0,-1-1 0,0 0 0,0 1 0,0-1 0,-1 0 0,1 2 0,-11 41 209,6-27-89,-19 73 273,13-52-258,-13 77 0,17-12-46,9 140 1,-5 79 5,-1-300 15,-3-19 25,-12-33-173,3-8-486,2-1 1,2 0-1,-9-42 0,-3-13-619,-5-27-116,23 85 1481,-2 2 0,-2-1-1,-21-51 1,22 70 254,-2-13 876,18 24-937,15 9-427,-15-1-1,1-1-215,0 0-1,0 1 1,0 0-1,-1 1 0,14 8 1,-7-1-206</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1.461"/>
    </inkml:context>
    <inkml:brush xml:id="br0">
      <inkml:brushProperty name="width" value="0.1" units="cm"/>
      <inkml:brushProperty name="height" value="0.1" units="cm"/>
      <inkml:brushProperty name="color" value="#F6630D"/>
    </inkml:brush>
  </inkml:definitions>
  <inkml:trace contextRef="#ctx0" brushRef="#br0">52 87 8570,'-22'36'3225,"5"-10"-2441,5-8-168,12-7-200,3-8-80,15-8-176,3-8-48,11-16-256,-2-14-176,5-5 2760,5 6-1975</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1.797"/>
    </inkml:context>
    <inkml:brush xml:id="br0">
      <inkml:brushProperty name="width" value="0.1" units="cm"/>
      <inkml:brushProperty name="height" value="0.1" units="cm"/>
      <inkml:brushProperty name="color" value="#F6630D"/>
    </inkml:brush>
  </inkml:definitions>
  <inkml:trace contextRef="#ctx0" brushRef="#br0">1 97 9082,'30'-57'2602,"-28"56"-2571,-1-1 1,0 1-1,1 0 1,-1-1-1,1 1 1,-1 0-1,1 0 1,0 0-1,-1 0 1,1 0-1,0 1 1,0-1-1,0 0 0,0 1 1,-1-1-1,1 1 1,0 0-1,0 0 1,0 0-1,4 0 1,3-1 14,18-9-23,-23 8-21,0 0-1,0 0 0,0 1 1,0 0-1,0 0 0,1 0 1,-1 0-1,0 0 1,6 1-1,-9 0-2,-1 1 0,1-1 1,0 0-1,0 1 0,0-1 0,-1 1 0,1-1 0,0 1 1,-1 0-1,1-1 0,0 1 0,-1-1 0,1 1 1,-1 0-1,1 0 0,-1-1 0,1 1 0,-1 0 1,1 0-1,-1 0 0,0 0 0,0 0 0,1-1 0,-1 1 1,0 0-1,0 0 0,0 0 0,0 1 0,0 31 18,0-25-5,-3 354 737,-5 157-88,8-513-613,-4 35 296,4-39-323,0-1 0,0 0 0,0 0 0,0 0 0,0 0 0,0 0 0,-1 0 0,1 0 0,0 0 0,-1 0 0,1 0 0,-1 0 1,1 0-1,-1 0 0,0 0 0,1 0 0,-1 0 0,0 0 0,0 0 0,1-1 0,-1 1 0,0 0 0,0-1 0,0 1 0,0 0 0,0-1 0,-1 1 1,0-2-28,0 0 1,0-1 0,0 1 0,1 0 0,-1-1 0,0 1 0,1-1 0,-1 0 0,1 0 0,0 0 0,0 1 0,-1-1 0,1 0 0,0 0-1,1-1 1,-1 1 0,0 0 0,1 0 0,-1 0 0,0-3 0,-1-2-47,-16-57-1425,-15-100 1,27 130 883,-9-60-149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6.907"/>
    </inkml:context>
    <inkml:brush xml:id="br0">
      <inkml:brushProperty name="width" value="0.05" units="cm"/>
      <inkml:brushProperty name="height" value="0.05" units="cm"/>
      <inkml:brushProperty name="color" value="#E71224"/>
    </inkml:brush>
  </inkml:definitions>
  <inkml:trace contextRef="#ctx0" brushRef="#br0">30 45 8370,'-30'-13'3136,"32"15"-2271,2 1-753,3 4-72,0 1 24,-4 2-8,4 3 0,-3 0 0,1 1-40,1-2 0,-2-1-48,1-3-184,-3-2-104,-1-3-1465,0-5 1233</inkml:trace>
  <inkml:trace contextRef="#ctx0" brushRef="#br0" timeOffset="1">136 0 8010,'1'4'2920,"2"1"-2280,0 4-487,1 0-41,-1 3-88,1-1-40,-2-2-193,-1-1-127,0-1-480,-1-3-1352,-1-1 1512</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18.456"/>
    </inkml:context>
    <inkml:brush xml:id="br0">
      <inkml:brushProperty name="width" value="0.025" units="cm"/>
      <inkml:brushProperty name="height" value="0.025" units="cm"/>
      <inkml:brushProperty name="color" value="#5B2D90"/>
    </inkml:brush>
  </inkml:definitions>
  <inkml:trace contextRef="#ctx0" brushRef="#br0">26 4 8010,'-10'11'2940,"12"-8"-1314,25-10-973,-22 5-675,0 0 0,0 1 0,0-1 1,1 1-1,-1 0 0,0 0 0,1 1 0,-1 0 1,6 0-1,-10 1 23,-1-1 0,1 1 1,-1-1-1,0 1 0,1 0 1,-1-1-1,0 1 0,0 0 0,0 0 1,1-1-1,-1 1 0,0 0 1,0-1-1,0 1 0,0 0 1,0 0-1,0-1 0,0 1 0,0 0 1,-1-1-1,1 1 0,0 0 1,0-1-1,-1 1 0,1 0 1,0-1-1,-1 1 0,1 0 0,0-1 1,-1 1-1,0 0 0,-18 29 16,15-24-9,-13 28 35,15-27-25,-1 1-1,-1-1 1,1 0 0,-1 0-1,0-1 1,-1 1-1,0-1 1,0 0-1,0 0 1,-11 8 0,16-14-71,0 0 0,-1-1 0,1 1 0,-1 0 1,1-1-1,0 1 0,-1-1 0,1 1 1,0 0-1,0-1 0,-1 1 0,1-1 1,0 1-1,0 0 0,0-1 0,-1 1 1,1-1-1,0 1 0,0-1 0,0 1 1,0-1-1,0 1 0,0-1 0,0 1 1,0-1-1,0 0 0,0 0-33,-1-8-371</inkml:trace>
  <inkml:trace contextRef="#ctx0" brushRef="#br0" timeOffset="1">4 81 6753,'0'-1'102,"0"0"-1,0 1 1,0-1-1,0 0 0,0 0 1,0 0-1,0 1 0,0-1 1,1 0-1,-1 0 1,0 0-1,0 1 0,1-1 1,-1 0-1,1 1 0,-1-1 1,1 0-1,-1 1 1,1-1-1,-1 0 0,1 1 1,-1-1-1,1 1 0,0-1 1,-1 1-1,1-1 1,0 1-1,-1 0 0,1-1 1,0 1-1,0 0 0,0-1 1,-1 1-1,1 0 1,0 0-1,0 0 0,1 0 1,24 22 2505,-12-8-2441,6 4 153,1 0 0,1-2 0,1 0 1,0-1-1,30 13 0,-28-22-362,-25-6-55,1 0 1,-1 0-1,1 0 1,-1-1-1,1 1 1,-1 0-1,1 0 1,-1 0-1,1-1 0,-1 1 1,0 0-1,1-1 1,-1 1-1,1 0 1,-1-1-1,0 1 0,1-1 1,-1 1-1,0-1 1,1 1-1,-1 0 1,0-1-1,0 1 1,0-1-1,1 1 0,-1-1 1,0 1-1,0-1 1,0 0-1,0 1 1,0-1-1,0 1 1,0-1-1,0 1 0,0-1 1,0 1-1,0-1 1,0 1-1,0-1 1,-1 1-1,1-1 0,0 1 1,-1-1-1,-2-14-1210</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2.130"/>
    </inkml:context>
    <inkml:brush xml:id="br0">
      <inkml:brushProperty name="width" value="0.1" units="cm"/>
      <inkml:brushProperty name="height" value="0.1" units="cm"/>
      <inkml:brushProperty name="color" value="#F6630D"/>
    </inkml:brush>
  </inkml:definitions>
  <inkml:trace contextRef="#ctx0" brushRef="#br0">83 2 5241,'7'-1'5385,"1"7"-4521,-4 1-712,10 19-288,19 38-304,-30-40 288</inkml:trace>
  <inkml:trace contextRef="#ctx0" brushRef="#br0" timeOffset="1">2 445 9818,'-1'14'3473,"7"-2"-2953,17-12-360,-8-15-48,12-8 0,-3-13-16,2-5-352,3-3-232,4-11 288</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2.480"/>
    </inkml:context>
    <inkml:brush xml:id="br0">
      <inkml:brushProperty name="width" value="0.1" units="cm"/>
      <inkml:brushProperty name="height" value="0.1" units="cm"/>
      <inkml:brushProperty name="color" value="#F6630D"/>
    </inkml:brush>
  </inkml:definitions>
  <inkml:trace contextRef="#ctx0" brushRef="#br0">5 1 8146,'6'1'3256,"-17"-1"-1775,14 9-1249,0 2-168,-3-2-8,2 5-192,-7-4-216,14 7 224</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2.818"/>
    </inkml:context>
    <inkml:brush xml:id="br0">
      <inkml:brushProperty name="width" value="0.1" units="cm"/>
      <inkml:brushProperty name="height" value="0.1" units="cm"/>
      <inkml:brushProperty name="color" value="#F6630D"/>
    </inkml:brush>
  </inkml:definitions>
  <inkml:trace contextRef="#ctx0" brushRef="#br0">1 75 9842,'-1'4'3360,"1"-4"-3298,16-4 547,25-13-783,-16 5 217,1 2 0,0 0 0,0 1 0,41-7 0,-66 16-45,0 0 1,0 0-1,0 0 1,0 0 0,0 0-1,0 0 1,0 0-1,0 0 1,0 0 0,0 0-1,0 0 1,0 1-1,0-1 1,0 0 0,0 1-1,0-1 1,0 1-1,0-1 1,0 1 0,0-1-1,-1 1 1,1 0-1,0-1 1,0 1 0,-1 0-1,1 0 1,0 0-1,-1-1 1,1 1 0,-1 0-1,1 0 1,-1 0-1,0 0 1,1 0 0,-1 0-1,1 2 1,1 45 46,-3-27-28,-9 138 137,14 193 703,3-231 117,-8-120-965,1 0 0,0 0 1,0 0-1,0 0 0,0 0 1,0 0-1,0 0 0,0 0 0,0 0 1,0 0-1,0 0 0,1 0 1,-1 0-1,0-1 0,1 1 1,-1 0-1,1 0 0,-1 0 0,1 0 1,-1-1-1,1 1 0,-1 0 1,1 0-1,0-1 0,-1 1 1,1 0-1,0-1 0,0 1 1,-1-1-1,1 1 0,0-1 0,0 0 1,0 1-1,0-1 0,0 0 1,0 1-1,0-1 0,-1 0 1,1 0-1,0 0 0,0 0 0,0 0 1,0 0-1,0 0 0,0 0 1,0 0-1,0 0 0,0-1 1,1 1-1,1-2-2,1 1 1,-1-1-1,0 0 1,0 1-1,0-1 1,-1-1-1,1 1 0,0 0 1,-1-1-1,0 1 1,1-1-1,-1 0 1,3-5-1,9-21-191,0-1 0,-2-1 0,13-56 0,13-103-1983,-24 107 792,7-20 529</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3.181"/>
    </inkml:context>
    <inkml:brush xml:id="br0">
      <inkml:brushProperty name="width" value="0.1" units="cm"/>
      <inkml:brushProperty name="height" value="0.1" units="cm"/>
      <inkml:brushProperty name="color" value="#F6630D"/>
    </inkml:brush>
  </inkml:definitions>
  <inkml:trace contextRef="#ctx0" brushRef="#br0">198 12 10122,'3'-1'124,"0"-1"0,0 0 0,0 1 0,1 0 0,-1 0 0,1 0 0,-1 0 0,1 0 0,-1 1 0,1-1-1,0 1 1,-1 0 0,1 0 0,-1 1 0,1-1 0,-1 1 0,1-1 0,-1 1 0,1 0 0,-1 1 0,1-1 0,-1 0 0,0 1 0,0 0 0,0 0-1,0 0 1,0 0 0,4 4 0,4 2-80,1-1 0,0-1-1,1 0 1,0 0 0,0-1-1,0-1 1,0 0 0,0-1-1,1 0 1,0-1 0,15 0-1,-28-2-48,0 0 0,0 1 0,0-1 0,0 0 0,-1 1 0,1-1 0,0 0 0,0 1 0,0-1 0,-1 1 0,1 0 0,0-1 0,0 1 0,-1-1 0,1 1 0,-1 0 0,1-1 0,-1 1 0,1 0 0,-1 0-1,1 0 1,-1-1 0,1 1 0,-1 0 0,0 0 0,0 0 0,1 0 0,-1 0 0,0 0 0,0 0 0,0-1 0,0 1 0,0 0 0,0 0 0,0 0 0,-1 0 0,1 0 0,0 0 0,0 0 0,-1 1 0,-13 40-10,6-33 24,0-1 0,0 1 0,-1-1 0,0 0 0,0-1 0,-1 0-1,0-1 1,-14 7 0,-13 10 68,7-3 12,2 1-1,0 2 0,2 0 1,0 2-1,2 0 0,1 2 1,1 1-1,-20 32 0,25-31-34,11-17-76,-1-1 0,0 0 0,-17 20 0,24-31 0,0 1 0,-1-1 0,1 1 0,-1 0 0,1-1 0,-1 0 0,1 1 0,-1-1 0,1 1 0,-1-1 0,0 0 0,1 1 0,-1-1 0,0 0 0,1 1 1,-1-1-1,0 0 0,1 0 0,-1 0 0,0 0 0,1 0 0,-1 0 0,0 0 0,1 0 0,-1 0 0,0 0 0,1 0 0,-2 0 0,1-1-27,0 0-1,1 1 1,-1-1-1,0 0 1,1 0 0,-1 0-1,0 0 1,1 0-1,-1 0 1,1 0-1,-1 0 1,1 0-1,0 0 1,-1 0-1,1 0 1,0 0-1,0 0 1,0 0-1,0-2 1,-1-28-363</inkml:trace>
  <inkml:trace contextRef="#ctx0" brushRef="#br0" timeOffset="1">123 234 9978,'14'4'3433,"12"10"-3161,7 1-40,14 2 56,5 1-16,-4-7-48,2 4-80,0-6-88,-9 0-16,-6 0-120,-6-3-136,-28-3-264,8 2-240,-15-1-144,0-2 480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3.567"/>
    </inkml:context>
    <inkml:brush xml:id="br0">
      <inkml:brushProperty name="width" value="0.1" units="cm"/>
      <inkml:brushProperty name="height" value="0.1" units="cm"/>
      <inkml:brushProperty name="color" value="#F6630D"/>
    </inkml:brush>
  </inkml:definitions>
  <inkml:trace contextRef="#ctx0" brushRef="#br0">68 36 7706,'-16'13'5721,"35"-4"-5457,5-12-32,12-13 16,7 6-40,5-8-64,11 9-56,-13 8-296,-7 2-112,-24 1-352,-19 1-216,-5 4 600</inkml:trace>
  <inkml:trace contextRef="#ctx0" brushRef="#br0" timeOffset="1">10 289 6393,'-9'12'6186,"21"-12"-5634,11 0-56,18-3-8,16 0-8,5-2-208,13 2-88,-10-3-128,-15 0-88,-6-5-224,-23-7-184,-1 6-296,-13-9-184,3-3 592</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3.909"/>
    </inkml:context>
    <inkml:brush xml:id="br0">
      <inkml:brushProperty name="width" value="0.1" units="cm"/>
      <inkml:brushProperty name="height" value="0.1" units="cm"/>
      <inkml:brushProperty name="color" value="#F6630D"/>
    </inkml:brush>
  </inkml:definitions>
  <inkml:trace contextRef="#ctx0" brushRef="#br0">6 1 8682,'-3'102'4703,"0"-72"-4081,3 58 1,33 402 1484,-30-463-2054,-1 0 1,-1 0-1,-1 0 0,-7 42 1,6-65-68,0 18 76,1-21-72,1-1-1,-1 1 0,0-1 0,1 0 1,-1 1-1,1-1 0,-1 0 1,1 1-1,-1-1 0,1 0 0,-1 1 1,1-1-1,-1 0 0,1 0 0,-1 0 1,1 0-1,-1 0 0,1 0 1,0 0-1,-1 0 0,1 0 0,-1 0 1,1 0-1,-1 0 0,1 0 1,-1 0-1,1 0 0,0 0 0,-1-1 1,1 1-1,-1 0 0,1 0 0,-1-1 1,1 1-1,-1 0 0,1-1 1,0 0-76,1-1 1,-1 1 0,0 0-1,0 0 1,0-1 0,-1 1-1,1 0 1,0-1 0,0 1 0,-1-1-1,1 1 1,-1-1 0,1 0-1,-1 1 1,0-1 0,0 1-1,1-1 1,-1 0 0,0 1-1,0-1 1,-1 1 0,1-1 0,0 0-1,0 1 1,-1-1 0,1 1-1,-2-4 1,-8-21-435</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4.468"/>
    </inkml:context>
    <inkml:brush xml:id="br0">
      <inkml:brushProperty name="width" value="0.1" units="cm"/>
      <inkml:brushProperty name="height" value="0.1" units="cm"/>
      <inkml:brushProperty name="color" value="#F6630D"/>
    </inkml:brush>
  </inkml:definitions>
  <inkml:trace contextRef="#ctx0" brushRef="#br0">471 0 8738,'-2'2'329,"0"-1"-1,0 1 1,0-1 0,1 1 0,-1 0-1,0 0 1,1 0 0,-1 0 0,1 0-1,-2 3 1,-24 49-252,19-37 223,-4 3-128,0-1-1,-2 0 1,0-1 0,-1-1 0,-1 0 0,-1-1 0,-34 26 0,24-20-99,1 0-1,-37 44 1,40-39-68,-1-2 0,-32 26 0,38-35 2,15-13-8,0 1 1,0-1-1,0 1 0,1 0 1,-1 0-1,1 0 1,-3 7-1,4-11 1,1 1 0,0 0 0,-1-1 1,1 1-1,0 0 0,0-1 0,-1 1 0,1 0 0,0-1 0,0 1 0,0 0 0,0 0 0,0-1 0,0 1 0,0 0 0,0 0 1,0-1-1,0 1 0,0 0 0,1-1 0,-1 1 0,0 0 0,0-1 0,1 1 0,-1 0 0,0-1 0,1 1 0,-1 0 1,1-1-1,-1 1 0,1-1 0,-1 1 0,1-1 0,-1 1 0,1-1 0,0 0 0,-1 1 0,1-1 0,-1 0 0,1 1 0,0-1 1,-1 0-1,1 0 0,0 1 0,0-1 0,-1 0 0,1 0 0,0 0 0,0 0 0,-1 0 0,1 0 0,0 0 0,-1 0 0,1 0 1,0-1-1,0 1 0,10 1 12,1 0 1,-1 1 0,0 0-1,0 1 1,14 6 0,0-2 0,-22-6-11,0 0 0,0 0 0,-1 0 0,1 1 0,0-1 0,-1 1 0,1-1 0,-1 1 0,0 0-1,1 0 1,-1 0 0,0 0 0,0 0 0,0 1 0,-1-1 0,1 0 0,0 1 0,-1 0 0,0-1 0,1 1 0,-1 0 0,0-1 0,-1 1 0,1 0 0,0 0-1,-1 0 1,0 0 0,1 0 0,-1 5 0,-1 8 69,0 1 0,-2-1 0,1 0-1,-8 21 1,2-1 136,-19 86 326,14-69-380,-10 80 0,25-91-802,-2-42 631,0 0-1,0 0 0,0 0 1,0 0-1,0 1 0,0-1 0,0 0 1,0 0-1,0 0 0,0 0 1,0 0-1,0 1 0,1-1 0,-1 0 1,0 0-1,0 0 0,0 0 1,0 0-1,0 0 0,0 1 0,0-1 1,0 0-1,1 0 0,-1 0 1,0 0-1,0 0 0,0 0 0,0 0 1,0 0-1,0 0 0,1 0 1,-1 0-1,0 0 0,0 0 1,0 0-1,0 0 0,1 0 0,-1 0 1,0 0-1,0 0 0,0 0 1,0 0-1,0 0 0,1 0 0,-1 0 1,0 0-1,0 0 0,0 0 1,0 0-1,0 0 0,0 0 0,1 0 1,-1 0-1,0-1 0,0 1 1,0 0-1,0 0 0,0 0 0,0 0 1,0 0-1,11-25-1216,-1-11 770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4.813"/>
    </inkml:context>
    <inkml:brush xml:id="br0">
      <inkml:brushProperty name="width" value="0.1" units="cm"/>
      <inkml:brushProperty name="height" value="0.1" units="cm"/>
      <inkml:brushProperty name="color" value="#F6630D"/>
    </inkml:brush>
  </inkml:definitions>
  <inkml:trace contextRef="#ctx0" brushRef="#br0">0 108 10106,'18'-16'3425,"13"2"-3161,10 0 0,4 4 56,-7-7 64,3 9-128,-3-1-88,-6 0-80,3 5-80,-11-1-256,-6 4-152,-12 4-360,-6 1-240,-14 4 664</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5.150"/>
    </inkml:context>
    <inkml:brush xml:id="br0">
      <inkml:brushProperty name="width" value="0.1" units="cm"/>
      <inkml:brushProperty name="height" value="0.1" units="cm"/>
      <inkml:brushProperty name="color" value="#F6630D"/>
    </inkml:brush>
  </inkml:definitions>
  <inkml:trace contextRef="#ctx0" brushRef="#br0">28 1 7034,'-2'94'5072,"4"-73"-4941,-2 0 0,-1-1 0,0 1 0,-2 0 0,0-1 0,-8 26 0,4-41-89,5-18 34,7 1-65,0 0 0,0 1 1,1 0-1,0 0 0,1 1 0,0-1 0,1 2 0,0-1 0,1 1 0,0 0 0,0 1 0,1 0 0,0 0 0,22-12 0,-21 13-6,1 1 1,0 0 0,0 0 0,0 1 0,1 1-1,-1 0 1,1 1 0,0 0 0,0 1 0,0 1-1,1 0 1,-1 0 0,0 2 0,19 2 0,-24-2-16,0 2 0,0-1 0,-1 1 1,1 0-1,-1 1 0,0 0 1,0 0-1,0 0 0,-1 1 0,1 0 1,-1 0-1,0 1 0,-1-1 1,1 1-1,-1 1 0,-1-1 1,7 11-1,-11-16 10,1 0-1,-1 1 1,0-1 0,0 1 0,0-1 0,0 1-1,0-1 1,0 1 0,0-1 0,-1 1 0,1-1-1,0 1 1,-1-1 0,1 1 0,-1-1 0,0 0-1,1 1 1,-1-1 0,0 0 0,0 0 0,0 1 0,0-1-1,0 0 1,0 0 0,0 0 0,0 0 0,-2 1-1,-44 29 106,23-16 1,-187 167 2115,196-168-1970,-18 10 341,36-35-682,1 0 0,0 0 1,1 0-1,8-14 0,29-63-2261,-19 43 1490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5.865"/>
    </inkml:context>
    <inkml:brush xml:id="br0">
      <inkml:brushProperty name="width" value="0.1" units="cm"/>
      <inkml:brushProperty name="height" value="0.1" units="cm"/>
      <inkml:brushProperty name="color" value="#F6630D"/>
    </inkml:brush>
  </inkml:definitions>
  <inkml:trace contextRef="#ctx0" brushRef="#br0">282 0 8530,'-2'2'256,"0"-1"0,-1 0 0,1 1-1,0 0 1,1-1 0,-1 1 0,0 0 0,0 0 0,1 0 0,-1 0 0,1 0 0,-1 0 0,-1 5 0,-19 40-353,13-25 502,-67 143 239,-21 44-502,96-208-141,-21 36 17,22-37-17,-1 1 0,1 0-1,0-1 1,-1 1 0,1 0 0,-1-1-1,1 1 1,-1 0 0,1-1-1,-1 1 1,1-1 0,-1 1 0,1-1-1,-1 1 1,0-1 0,1 1-1,-1-1 1,0 0 0,0 1 0,1-1-1,-1 0 1,0 0 0,0 0-1,1 1 1,-1-1 0,0 0 0,0 0-1,0 0 1,1 0 0,-1 0-1,0 0 1,0-1 0,1 1 0,-1 0-1,0 0 1,0 0 0,1-1-1,-1 1 1,-1-1 0,2 0 2,0 0 0,-1 0 0,1 0 0,0 0 0,0 1 0,0-1 0,0 0 0,0 0 0,1 0 0,-1 0 0,0 0 0,0 0 0,0 1 0,1-1 0,-1 0 0,1 0 0,-1 0 0,0 0 0,1 1 0,-1-1 1,1 0-1,0 0 0,18-26 13,-12 18-11,4-6-3,1-4 0,2 0 0,18-19 0,-29 35-1,0-1-1,0 1 0,1 0 0,-1 0 0,1 1 0,-1-1 0,1 1 0,0 0 0,0 0 0,0 0 0,0 0 1,0 1-1,0-1 0,0 1 0,1 0 0,-1 1 0,0-1 0,6 0 0,-9 2 1,0-1-1,0 0 1,0 1-1,0-1 1,1 1-1,-1-1 1,0 1-1,0 0 1,0-1-1,0 1 1,0 0-1,-1 0 1,1 0-1,0 0 0,0 0 1,0-1-1,-1 1 1,1 1-1,-1-1 1,1 0-1,0 0 1,-1 0-1,0 0 1,1 0-1,-1 0 1,0 1-1,0-1 1,1 0-1,-1 0 1,0 2-1,-1 48 48,1-40-28,-24 220 406,-3 68 96,21-133-575,32-365-581,-10 125 1113</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18.803"/>
    </inkml:context>
    <inkml:brush xml:id="br0">
      <inkml:brushProperty name="width" value="0.025" units="cm"/>
      <inkml:brushProperty name="height" value="0.025" units="cm"/>
      <inkml:brushProperty name="color" value="#5B2D90"/>
    </inkml:brush>
  </inkml:definitions>
  <inkml:trace contextRef="#ctx0" brushRef="#br0">4 57 9234,'-3'-25'3169,"11"25"-2945,1 0-8,4-1 8,1 1-8,4 0-56,0-2 0,2 1-112,2 0-8,-6-1-24,1 0-56,-6-2-272,-5 0-168,-2-3 4329,-3-1-3025</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6.199"/>
    </inkml:context>
    <inkml:brush xml:id="br0">
      <inkml:brushProperty name="width" value="0.1" units="cm"/>
      <inkml:brushProperty name="height" value="0.1" units="cm"/>
      <inkml:brushProperty name="color" value="#F6630D"/>
    </inkml:brush>
  </inkml:definitions>
  <inkml:trace contextRef="#ctx0" brushRef="#br0">55 3 7466,'12'-3'2824,"-1"16"-2096,-11 3-104,-8 15-95,4 3-33,-10 7-144,3 6-104,1-3-128,-1 5-64,4-13-56,4-8-32,-2-18-144,0-10-136,5-20-352,3-5-729,8-21 929</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6.526"/>
    </inkml:context>
    <inkml:brush xml:id="br0">
      <inkml:brushProperty name="width" value="0.1" units="cm"/>
      <inkml:brushProperty name="height" value="0.1" units="cm"/>
      <inkml:brushProperty name="color" value="#F6630D"/>
    </inkml:brush>
  </inkml:definitions>
  <inkml:trace contextRef="#ctx0" brushRef="#br0">262 0 7666,'0'1'61,"0"-1"1,1 0 0,-1 0-1,0 0 1,0 1 0,1-1-1,-1 0 1,0 0 0,0 0-1,0 1 1,1-1 0,-1 0-1,0 1 1,0-1 0,0 0-1,0 0 1,1 1-1,-1-1 1,0 0 0,0 1-1,0-1 1,0 0 0,0 1-1,0-1 1,0 0 0,0 1-1,0-1 1,0 0 0,0 1-1,0-1 1,0 0 0,0 1-1,0-1 1,0 0 0,-1 1-1,1-1 1,0 0 0,0 0-1,0 1 1,0-1 0,-1 0-1,1 0 1,0 1 0,0-1-1,-1 0 1,1 0 0,0 1-1,-1-1 1,-13 23-282,10-18 562,0 2-247,-1 4 41,0 1-1,-1-2 1,-1 1 0,1-1 0,-2 0 0,0 0-1,0-1 1,0 0 0,-1 0 0,0-1 0,-1 0 0,-17 10-1,27-18-132,0 0 1,0 0-1,0 0 0,0 0 0,0 0 0,0 0 0,0 0 0,1 0 0,-1 0 0,0 0 1,0 0-1,0 0 0,0 0 0,0 0 0,0 0 0,0 0 0,0 0 0,0 0 0,0 0 1,0 1-1,1-1 0,-1 0 0,0 0 0,0 0 0,0 0 0,0 0 0,0 0 0,0 0 1,0 0-1,0 0 0,0 0 0,0 0 0,0 0 0,0 1 0,0-1 0,0 0 0,0 0 1,0 0-1,0 0 0,0 0 0,0 0 0,0 0 0,0 0 0,0 0 0,0 0 0,0 1 1,0-1-1,0 0 0,0 0 0,0 0 0,0 0 0,0 0 0,0 0 0,0 0 0,0 0 1,0 0-1,0 0 0,0 1 0,0-1 0,0 0 0,0 0 0,-1 0 0,1 0 0,0 0 1,0 0-1,0 0 0,0 0 0,11 3 23,13 1-9,-1 0 0,1-2 0,0 0 0,0-2 0,0-1 0,0 0 0,-1-2 0,46-11 0,-66 13-14,0 0-1,0 0 1,1 1-1,-1-1 1,0 1 0,0 0-1,0 0 1,1 0-1,3 1 1,0 7 13,-17 8 21,-28 24 162,-193 189 590,178-178-753,38-35-164,0-1 0,-1 0 0,-25 16 0,41-30 113,-1-1 1,1 0-1,0 0 1,0 1-1,-1-1 1,1 0-1,0 0 1,-1 0-1,1 1 1,0-1-1,-1 0 0,1 0 1,0 0-1,-1 0 1,1 0-1,-1 0 1,1 0-1,0 0 1,-1 0-1,1 0 1,0 0-1,-1 0 0,1 0 1,-1 0-1,1 0 1,0 0-1,-1 0 1,1 0-1,0 0 1,-1-1-1,-6-16-254</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6.878"/>
    </inkml:context>
    <inkml:brush xml:id="br0">
      <inkml:brushProperty name="width" value="0.1" units="cm"/>
      <inkml:brushProperty name="height" value="0.1" units="cm"/>
      <inkml:brushProperty name="color" value="#F6630D"/>
    </inkml:brush>
  </inkml:definitions>
  <inkml:trace contextRef="#ctx0" brushRef="#br0">0 0 9282,'15'6'3265,"13"5"-2785,5-2-176,5 3 112,1-3 48,4 0-8,5 2-72,11-3-184,10 1-48,5 1-112,-7-4-8,-20-3-56,-22-1-120,-22-5-264,2 0-184</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7.451"/>
    </inkml:context>
    <inkml:brush xml:id="br0">
      <inkml:brushProperty name="width" value="0.1" units="cm"/>
      <inkml:brushProperty name="height" value="0.1" units="cm"/>
      <inkml:brushProperty name="color" value="#F6630D"/>
    </inkml:brush>
  </inkml:definitions>
  <inkml:trace contextRef="#ctx0" brushRef="#br0">162 0 7034,'-1'7'509,"0"0"0,0-1 1,1 1-1,0 0 1,0-1-1,0 1 0,1 0 1,2 10-1,2 22 152,-5-36-622,1 1 1,-1-1 0,-1 1-1,1 0 1,-1-1 0,1 1-1,-1-1 1,0 1 0,0-1-1,0 0 1,-1 1 0,1-1-1,-1 0 1,0 0 0,-4 6-1,-1-2-21,0 0-1,0 0 1,-1-1-1,-9 7 1,-29 27 53,50-43-58,1 1 0,0 0 0,0 0 0,0 0 0,0 1-1,0 0 1,0 0 0,0 0 0,10 0 0,47-10-25,-55 9 8,-1 0 0,1 1 0,0 0 0,0 0 0,0 1 0,0 0 0,10 1 0,-15-1-1,-1 0-1,0 0 1,1 0-1,-1 1 1,0-1-1,0 1 1,0-1 0,1 1-1,-1-1 1,0 1-1,0-1 1,0 1-1,0 0 1,0 0 0,0 0-1,0 0 1,0-1-1,1 3 1,-1-2 2,-1 1-1,0-1 1,0 0-1,0 1 1,0-1 0,0 0-1,0 1 1,0-1-1,0 0 1,0 1 0,0-1-1,-1 0 1,1 0 0,0 1-1,-1-1 1,0 0-1,1 0 1,-1 1 0,1-1-1,-1 0 1,0 0-1,-2 2 1,-13 19 39,-2 0 1,0-1-1,-2 0 1,0-2-1,-1 0 0,-40 26 1,28-17 124,23-11 17,10-17-170,0 1 0,0-1 0,0 1 0,0-1 0,0 1 0,0-1 0,0 0 0,1 1 0,-1-1 0,0 1 0,0-1 0,0 1 0,1-1 0,-1 1 0,0-1 0,0 0 0,1 1 0,-1-1 1,0 1-1,1-1 0,-1 0 0,0 0 0,1 1 0,-1-1 0,0 0 0,1 1 0,-1-1 0,1 0 0,-1 0 0,1 0 0,-1 1 0,1-1 0,4 0 28,-1 0 0,1 0 0,-1 0 0,1 0 0,0-1-1,-1 0 1,0 0 0,1 0 0,-1 0 0,5-3 0,16-3 81,4 3-26,0 1 0,40 1-1,-60 2-87,0 0-1,-1 1 1,1 0-1,0 0 1,0 1-1,-1 1 0,1-1 1,-1 1-1,0 1 1,0-1-1,0 2 1,8 4-1,-13-6 3,-1 0-1,1 0 1,-1 0 0,0 0 0,0 0-1,-1 1 1,1-1 0,0 1-1,-1-1 1,0 1 0,0-1-1,0 1 1,0 0 0,-1 0-1,0-1 1,1 1 0,-1 0-1,0 0 1,-1-1 0,1 1-1,-1 0 1,0 0 0,0-1-1,0 1 1,0-1 0,0 1-1,-3 3 1,-3 10 121,0 0-1,-2 0 1,0-1-1,-12 16 1,8-16-20,0 0-1,-1-1 1,-1-1 0,0 0-1,-1-1 1,-1-1-1,0 0 1,-1-1 0,0-1-1,0-1 1,-1 0 0,0-1-1,-35 8 1,50-15-153,0 0 1,0 0-1,0-1 1,0 1-1,0-1 1,-1 0-1,1 0 1,0-1-1,0 1 1,0-1-1,-5-1 1,8 2 27,0-1 1,0 1-1,0-1 0,0 0 1,1 1-1,-1-1 1,0 0-1,0 0 0,0 0 1,0 1-1,1-1 1,-1 0-1,0 0 0,1 0 1,-1 0-1,1 0 1,-1 0-1,1 0 1,0-1-1,-1 1 0,1 0 1,0 0-1,0 0 1,0 0-1,0 0 0,0 0 1,0-1-1,0 1 1,0 0-1,0 0 0,0 0 1,1 0-1,-1 0 1,0-1-1,1 1 0,-1 0 1,1 0-1,-1 0 1,1 0-1,0 0 0,-1 1 1,3-3-1,22-30-133</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8.163"/>
    </inkml:context>
    <inkml:brush xml:id="br0">
      <inkml:brushProperty name="width" value="0.1" units="cm"/>
      <inkml:brushProperty name="height" value="0.1" units="cm"/>
      <inkml:brushProperty name="color" value="#F6630D"/>
    </inkml:brush>
  </inkml:definitions>
  <inkml:trace contextRef="#ctx0" brushRef="#br0">206 8 7706,'3'-8'2784,"0"8"-2328,-3 4 345,-2-4-361,-1 7-8,-6 31-48,-15 44-80,2-32-88,-2 3-16,-3 3-144,0 3 0,2-4-80,3-2-136,8-15-288,2-11-248,12-16 408</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8.510"/>
    </inkml:context>
    <inkml:brush xml:id="br0">
      <inkml:brushProperty name="width" value="0.1" units="cm"/>
      <inkml:brushProperty name="height" value="0.1" units="cm"/>
      <inkml:brushProperty name="color" value="#F6630D"/>
    </inkml:brush>
  </inkml:definitions>
  <inkml:trace contextRef="#ctx0" brushRef="#br0">98 0 8986,'43'4'3264,"-30"-3"-3173,0 1 0,1 1-1,-1 0 1,0 1 0,23 11 0,-35-15-90,-1 1-1,0-1 1,1 1 0,-1-1 0,1 1 0,-1 0 0,0-1 0,1 1-1,-1 0 1,0-1 0,0 1 0,0 0 0,1-1 0,-1 1 0,0 0-1,0-1 1,0 1 0,0 0 0,0 0 0,0-1 0,-1 1 0,1 0-1,0-1 1,0 1 0,0 0 0,-1-1 0,1 1 0,0 0 0,0-1-1,-1 1 1,0 0 0,-13 22 20,-6 6-29,1 1-1,-24 50 1,28-49-215,-2-1 0,-34 48 0,48-74 155,-1 0-1,1 0 1,-1-1-1,0 1 0,0-1 1,0 0-1,-6 3 1,9-5 40,0-1 0,1 0 0,-1 1 1,0-1-1,0 0 0,1 1 1,-1-1-1,0 0 0,0 0 1,1 0-1,-1 0 0,0 0 0,0 1 1,1-1-1,-1-1 0,0 1 1,0 0-1,1 0 0,-1 0 0,0 0 1,0 0-1,1-1 0,-1 1 1,0 0-1,0-1 0,1 1 0,-1-1 1,1 1-1,-1 0 0,0-1 1,1 1-1,-1-1 0,1 0 0,-1 1 1,1-1-1,-1 1 0,1-1 1,0 0-1,-1 1 0,1-1 0,0 0 1,-1 0-1,1 1 0,0-1 1,0 0-1,0 0 0,-1 1 0,1-1 1,0 0-1,0 0 0,1-1 1,-1-32-1486,7-12 660</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8.849"/>
    </inkml:context>
    <inkml:brush xml:id="br0">
      <inkml:brushProperty name="width" value="0.1" units="cm"/>
      <inkml:brushProperty name="height" value="0.1" units="cm"/>
      <inkml:brushProperty name="color" value="#F6630D"/>
    </inkml:brush>
  </inkml:definitions>
  <inkml:trace contextRef="#ctx0" brushRef="#br0">0 144 3593,'38'-114'2326,"-27"85"2179,-13 43-4187,-15 258 1601,22 191 70,-2-440-1692,-3-23-293,1 0-1,-1 0 1,0 0 0,0 0-1,0 0 1,1 1 0,-1-1-1,0 0 1,0 0 0,1 0 0,-1 0-1,0 0 1,0 0 0,0 0-1,1 0 1,-1 0 0,0 0-1,0-1 1,1 1 0,-1 0-1,0 0 1,0 0 0,0 0-1,1 0 1,-1 0 0,0 0 0,0 0-1,0-1 1,1 1 0,-1 0-1,0 0 1,0 0 0,0 0-1,0-1 1,0 1 0,1 0-1,-1 0 1,0 0 0,0-1 0,0 1-1,0 0 1,0 0 0,0-1-1,20-42 78,-14 30-82,46-100-416,32-78-1522,-54 119 1461</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9.185"/>
    </inkml:context>
    <inkml:brush xml:id="br0">
      <inkml:brushProperty name="width" value="0.1" units="cm"/>
      <inkml:brushProperty name="height" value="0.1" units="cm"/>
      <inkml:brushProperty name="color" value="#F6630D"/>
    </inkml:brush>
  </inkml:definitions>
  <inkml:trace contextRef="#ctx0" brushRef="#br0">170 72 8794,'12'-60'2351,"-12"60"-2324,0-1 0,0 1 0,0 0-1,0 0 1,1-1 0,-1 1 0,0 0-1,0-1 1,0 1 0,0 0-1,0-1 1,0 1 0,0 0 0,0-1-1,0 1 1,0 0 0,0-1 0,0 1-1,0 0 1,0-1 0,0 1-1,0 0 1,0-1 0,-1 1 0,1 0-1,0 0 1,0-1 0,0 1 0,0 0-1,-1 0 1,1-1 0,0 1-1,0 0 1,-1 0 0,1-1 0,0 1-1,0 0 1,-1 0 0,1-1 0,-17 29 669,-132 309 427,137-301-2068,14-24-119,14-19-879,61-64 155,17-12 4587,-82 74-2575,0 1 1,0 0-1,1 1 1,0 0-1,1 1 1,22-7-1,-21 8-221,-6 2-98,-1 0 1,1 1-1,0 0 1,0 0-1,0 1 1,0 0-1,15 1 1,-22 1-239</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9.513"/>
    </inkml:context>
    <inkml:brush xml:id="br0">
      <inkml:brushProperty name="width" value="0.1" units="cm"/>
      <inkml:brushProperty name="height" value="0.1" units="cm"/>
      <inkml:brushProperty name="color" value="#F6630D"/>
    </inkml:brush>
  </inkml:definitions>
  <inkml:trace contextRef="#ctx0" brushRef="#br0">1 1 7794,'0'12'3000,"4"-6"-2007,8 14-529,-6-14 96,4 12-56,-7 11-40,-3-4-168,0 16-104,-3-7-112,-1-6-24,-5-6-56,3-1-104,0-18-256,5-2-200,4-4-376,-3 2 552</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39.841"/>
    </inkml:context>
    <inkml:brush xml:id="br0">
      <inkml:brushProperty name="width" value="0.1" units="cm"/>
      <inkml:brushProperty name="height" value="0.1" units="cm"/>
      <inkml:brushProperty name="color" value="#F6630D"/>
    </inkml:brush>
  </inkml:definitions>
  <inkml:trace contextRef="#ctx0" brushRef="#br0">1 247 7962,'38'-94'2571,"-34"87"-2377,0 1 0,0-1 1,1 0-1,-1 1 0,1 0 0,1 0 0,-1 1 1,1-1-1,0 1 0,0 0 0,8-4 0,1 1-149,1 0 0,1 0-1,18-4 1,11-6 20,-37 14-66,1 0 0,0 0 0,0 2 0,1-1 0,-1 1-1,18-1 1,-25 2 0,-1 1 0,0 0-1,1 0 1,-1 0 0,0 0 0,1 0-1,-1 1 1,0-1 0,0 1-1,1-1 1,-1 1 0,0 0-1,0 0 1,0 0 0,0 0-1,0 0 1,0 1 0,0-1-1,0 0 1,-1 1 0,1 0 0,0-1-1,-1 1 1,1 0 0,-1 0-1,0 0 1,1 0 0,-1 0-1,0 0 1,0 0 0,-1 0-1,1 0 1,0 0 0,-1 1-1,1-1 1,-1 3 0,1 13 3,-1 0 1,-1 0-1,-5 29 1,-2 38-24,14-31 34,1 18 90,-7-68-73,0 0 0,0 0-1,-1 1 1,0-1 0,0 0 0,0 0 0,0 0-1,0-1 1,-1 1 0,0 0 0,0 0 0,0-1-1,0 1 1,-4 4 0,-5 4 75,7-6 26,0-1 1,-1 1 0,0-1-1,-1 0 1,-8 5 0,13-9-107,0 0 0,0 0 0,-1-1 0,1 1 1,0-1-1,-1 1 0,1-1 0,-1 1 0,1-1 0,-1 0 0,1 0 0,-1 0 1,1 0-1,-1 0 0,1 0 0,0 0 0,-1 0 0,1-1 0,-1 1 1,1 0-1,-1-1 0,1 1 0,0-1 0,-1 0 0,1 1 0,0-1 0,0 0 1,-1 0-1,1 0 0,0 0 0,0 0 0,-1-1 0,-14-18-320,1 0 0,1 0 0,0-2 0,2 0 0,0 0 0,2-1 0,1 0 0,-10-36 0,1 8-78</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19.167"/>
    </inkml:context>
    <inkml:brush xml:id="br0">
      <inkml:brushProperty name="width" value="0.025" units="cm"/>
      <inkml:brushProperty name="height" value="0.025" units="cm"/>
      <inkml:brushProperty name="color" value="#5B2D90"/>
    </inkml:brush>
  </inkml:definitions>
  <inkml:trace contextRef="#ctx0" brushRef="#br0">44 1 7946,'0'0'71,"-1"0"1,1 0-1,0 0 0,-1 0 1,1 0-1,0 0 1,-1 0-1,1 0 0,0 0 1,-1 0-1,1 0 1,0 0-1,0 0 0,-1 1 1,1-1-1,0 0 1,-1 0-1,1 0 1,0 1-1,0-1 0,-1 0 1,1 0-1,0 0 1,0 1-1,0-1 0,-1 0 1,1 1-1,0-1 1,0 0-1,0 0 0,0 1 1,0-1-1,-1 0 1,1 1-1,0-1 1,0 0-1,0 1 0,0-1 1,-4 26 1318,1 46-664,3-41-243,-20 154-437,18-178-575,-1-12-161,1-6 464</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40.200"/>
    </inkml:context>
    <inkml:brush xml:id="br0">
      <inkml:brushProperty name="width" value="0.1" units="cm"/>
      <inkml:brushProperty name="height" value="0.1" units="cm"/>
      <inkml:brushProperty name="color" value="#F6630D"/>
    </inkml:brush>
  </inkml:definitions>
  <inkml:trace contextRef="#ctx0" brushRef="#br0">92 1 7546,'3'125'6139,"0"48"-5357,-24 211 420,-4 135-820,22-391-351,3-128-43,0 0 0,0 0 0,0 0 0,0 0 0,0 0 0,0 1 0,0-1 0,0 0 0,1 0 0,-1 0 0,0 1 0,0-1 0,0 0 0,0 0 0,0 0 0,0 0 0,0 1 0,0-1 0,-1 0 0,1 0 0,0 0 0,0 0 0,0 1 0,0-1 0,0 0 0,0 0 0,0 0 0,0 0 0,0 0 0,0 1 0,-1-1 0,1 0 0,0 0 0,0 0 0,0 0 0,0 0 0,0 0 0,-1 1 0,1-1 0,0 0 0,0 0 0,0 0 0,0 0 0,-1 0 0,1 0 0,0 0 0,0 0 0,0 0 0,0 0 0,-1 0 0,1 0 0,0 0 0,0 0 0,0 0 0,-1 0 0,1 0 0,0 0 0,0 0 0,0 0 0,0 0 0,0-1 0,-1 1 0,1 0 0,0 0 0,0 0 0,-13-16-664,-7-23 3083,11 13-1136</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52.415"/>
    </inkml:context>
    <inkml:brush xml:id="br0">
      <inkml:brushProperty name="width" value="0.1" units="cm"/>
      <inkml:brushProperty name="height" value="0.1" units="cm"/>
      <inkml:brushProperty name="color" value="#F6630D"/>
    </inkml:brush>
  </inkml:definitions>
  <inkml:trace contextRef="#ctx0" brushRef="#br0">1 0 7218,'38'50'2680,"-40"-22"-2096,2-1-208,0 6-128,-1-10-72,1 0-56,0 3-80,-2-10-240,2 15 160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52.903"/>
    </inkml:context>
    <inkml:brush xml:id="br0">
      <inkml:brushProperty name="width" value="0.1" units="cm"/>
      <inkml:brushProperty name="height" value="0.1" units="cm"/>
      <inkml:brushProperty name="color" value="#F6630D"/>
    </inkml:brush>
  </inkml:definitions>
  <inkml:trace contextRef="#ctx0" brushRef="#br0">0 214 8954,'8'-14'3431,"19"-13"-2913,-16 16 38,5-7-228,8-8-24,44-38 0,-61 58-291,1 0 0,0 0 0,0 1-1,1 0 1,-1 1 0,1-1 0,0 2 0,0-1 0,1 2 0,17-5-1,-24 7-11,0 0-1,0 0 0,0 0 0,0 0 1,0 0-1,0 0 0,0 1 0,-1 0 0,1-1 1,0 1-1,0 0 0,-1 0 0,1 0 0,0 1 1,-1-1-1,0 1 0,1-1 0,-1 1 1,0 0-1,0 0 0,1 0 0,-2 0 0,1 0 1,0 1-1,0-1 0,-1 1 0,1-1 0,-1 1 1,0-1-1,0 1 0,0 0 0,0-1 1,0 1-1,0 0 0,0 5 0,2 12-1,-1 0 0,-1-1 1,-1 1-1,-3 25 0,2-15 0,30 471 17,-20-403-13,-5-35 137,-7 112 1,3-173-94,0-1-1,0 1 0,0 0 1,0-1-1,0 1 0,0-1 1,0 1-1,-1 0 0,1-1 1,-1 1-1,1-1 1,-1 1-1,1-1 0,-1 1 1,0-1-1,0 0 0,0 1 1,0-1-1,0 0 1,0 1-1,0-1 0,0 0 1,0 0-1,-1 0 0,1 0 1,0 0-1,-1-1 0,1 1 1,-1 0-1,-1 0 1,0-1 3,-1 0 1,0 0 0,1-1 0,-1 1 0,1-1 0,0 0 0,-1 0 0,1 0-1,0 0 1,-1 0 0,1-1 0,0 0 0,0 0 0,-3-2 0,-16-11-406,0-2 1,2 0-1,0-1 1,1-1 0,1-1-1,0-1 1,-23-37-1,8 5-406</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53.250"/>
    </inkml:context>
    <inkml:brush xml:id="br0">
      <inkml:brushProperty name="width" value="0.1" units="cm"/>
      <inkml:brushProperty name="height" value="0.1" units="cm"/>
      <inkml:brushProperty name="color" value="#F6630D"/>
    </inkml:brush>
  </inkml:definitions>
  <inkml:trace contextRef="#ctx0" brushRef="#br0">54 1 8890,'15'5'1117,"0"0"1,-1 1-1,17 9 1,-19-8-1028,1-1 1,0-1-1,0 0 1,0 0-1,15 2 1,-15-5-22,2 0-36,-1 1-1,0 0 1,0 1-1,22 9 1,-34-13-32,1 1-1,-1 0 1,0 1-1,0-1 1,0 0-1,0 0 1,0 1-1,0-1 1,0 1-1,-1 0 1,1 0-1,-1-1 1,1 1-1,-1 0 1,1 0-1,-1 0 1,0 0-1,0 1 1,0-1-1,0 0 1,-1 0-1,1 1 1,0-1-1,-1 0 1,0 1 0,0-1-1,1 1 1,-1-1-1,-1 0 1,1 1-1,0-1 1,0 1-1,-1-1 1,0 0-1,-1 4 1,-28 78 5,-46 87 1,57-134-7,-3 0 0,-1-2 0,-1 0 0,-45 47 0,60-73 3,-6 7 1,-1 1-1,2 0 1,0 1 0,-12 22-1,26-40-5,-1 0 0,1 0 1,0 0-1,0 1 0,0-1 0,-1 0 0,1 0 0,0 0 0,0 0 0,0 1 0,0-1 0,0 0 0,-1 0 0,1 1 0,0-1 0,0 0 0,0 0 0,0 1 0,0-1 0,0 0 0,0 0 0,0 1 0,0-1 0,0 0 1,0 0-1,0 1 0,0-1 0,0 0 0,0 0 0,0 1 0,0-1 0,1 0 0,-1 0 0,0 0 0,0 1 0,0-1 0,0 0 0,0 0 0,1 0 0,-1 1 0,0-1 0,0 0 0,0 0 0,1 0 0,-1 0 1,0 1-1,0-1 0,0 0 0,1 0 0,-1 0 0,0 0 0,0 0 0,1 0 0,-1 0 0,0 0 0,0 0 0,1 0 0,-1 0 0,0 0 0,1 0 0,13-4-132,20-30-352,-9 7 124,83-97 396,-43 42 200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53.579"/>
    </inkml:context>
    <inkml:brush xml:id="br0">
      <inkml:brushProperty name="width" value="0.1" units="cm"/>
      <inkml:brushProperty name="height" value="0.1" units="cm"/>
      <inkml:brushProperty name="color" value="#F6630D"/>
    </inkml:brush>
  </inkml:definitions>
  <inkml:trace contextRef="#ctx0" brushRef="#br0">175 0 7882,'1'8'350,"0"0"0,-1-1 0,1 1 1,-2 0-1,1 0 0,-1 0 0,0-1 1,-1 1-1,1-1 0,-2 1 0,1-1 1,-1 1-1,-5 8 0,-8 14-233,-33 49 0,32-54 198,-7 7-92,18-25-107,1 0 0,-1 0 0,1 0 1,0 1-1,1 0 0,0 0 0,0 0 0,1 1 0,-4 15 0,7-22-75,0 0-1,0 1 1,0-1 0,1 0 0,-1 1 0,1-1 0,0 0-1,0 1 1,0-1 0,0 0 0,0 0 0,0 0 0,0 0-1,1 0 1,-1 0 0,1 0 0,0-1 0,-1 1 0,1 0 0,0-1-1,0 1 1,0-1 0,0 0 0,0 0 0,3 2 0,66 27 574,-52-24-474,-1 1-74,0 1 17,1-1 1,0-1-1,25 5 1,-40-10-116,-1 0 0,0-1 0,1 1 0,-1-1-1,1 0 1,-1 0 0,1 0 0,-1 0 0,1-1 0,-1 1 0,0-1 0,1 0 0,-1 0 0,0 0 0,0-1 0,1 1 0,-1-1-1,0 0 1,0 0 0,-1 0 0,1 0 0,0 0 0,-1 0 0,1-1 0,2-3 0,-4 3-146,1 1 0,-1-1 0,0 1 1,-1-1-1,1 0 0,0 1 0,-1-1 0,0 0 0,1 1 1,-1-1-1,0-3 0,0-7-487</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54.176"/>
    </inkml:context>
    <inkml:brush xml:id="br0">
      <inkml:brushProperty name="width" value="0.1" units="cm"/>
      <inkml:brushProperty name="height" value="0.1" units="cm"/>
      <inkml:brushProperty name="color" value="#F6630D"/>
    </inkml:brush>
  </inkml:definitions>
  <inkml:trace contextRef="#ctx0" brushRef="#br0">162 24 10042,'94'-23'2839,"-92"23"-2818,-1 0-1,0 0 0,0 0 0,0 0 1,0 0-1,1 0 0,-1 0 0,0 1 1,0-1-1,0 0 0,0 1 0,0-1 1,0 1-1,0-1 0,0 1 1,0 0-1,0-1 0,0 1 0,0 0 1,0 0-1,0 0 0,0-1 0,-1 1 1,1 0-1,0 0 0,-1 0 0,1 0 1,-1 0-1,1 0 0,-1 1 0,1-1 1,-1 0-1,0 0 0,1 0 0,-1 0 1,0 2-1,-1 35 0,-5-17-6,-2 0-1,0 0 1,-1-1-1,-2 0 1,-17 26 0,11-18 7,-25 41 12,17-31-31,-30 63 0,47-86-12,-5 13 4,11-21 24,7-10 27,21-23-32,-16 16 15,-1 0 0,2 1 0,-1 0 0,1 1 0,20-12 0,8-4 56,-29 16-63,1 1 0,-1 1 0,2 0 0,-1 1 0,21-8 0,-30 13-19,1-1-1,0 0 1,0 1-1,0 0 1,0 0-1,-1 0 1,1 0-1,0 0 1,0 1-1,0-1 1,0 1-1,-1 0 1,1 0-1,0 0 1,0 0 0,-1 0-1,1 0 1,-1 1-1,1-1 1,-1 1-1,0 0 1,0 0-1,0 0 1,0 0-1,0 0 1,0 0-1,0 0 1,0 1-1,-1-1 1,2 4-1,1 2 0,0-1-1,0 2 0,-1-1 0,-1 0 0,1 1 1,-1-1-1,-1 1 0,1 0 0,-1-1 0,-1 1 1,0 0-1,0 0 0,-1 0 0,0 0 1,0-1-1,-1 1 0,0-1 0,-1 1 0,0-1 1,0 0-1,-7 14 0,-9 10 16,0 0 0,-2-1 1,-43 49-1,49-63 9,-31 43 285,-73 124 0,86-139-73,33-44-237,-1 0 1,0 0-1,0 0 0,1-1 0,-1 1 0,0 0 1,0-1-1,0 1 0,0-1 0,0 1 0,0-1 1,0 1-1,0-1 0,0 0 0,0 1 0,0-1 1,0 0-1,-2 0 0,2 0-13,1-1-1,-1 1 1,0-1-1,0 1 1,0-1 0,1 0-1,-1 0 1,0 1-1,1-1 1,-1 0-1,1 0 1,-1 0 0,1 1-1,-1-1 1,1 0-1,-1 0 1,1 0 0,0 0-1,0 0 1,-1 0-1,1 0 1,0 0-1,0 0 1,0 0 0,0-1-1,-1-10-305,0 1 0,1 0-1,1-1 1,0 1 0,0 0 0,1-1 0,4-14-1,8-24-351</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54.492"/>
    </inkml:context>
    <inkml:brush xml:id="br0">
      <inkml:brushProperty name="width" value="0.1" units="cm"/>
      <inkml:brushProperty name="height" value="0.1" units="cm"/>
      <inkml:brushProperty name="color" value="#F6630D"/>
    </inkml:brush>
  </inkml:definitions>
  <inkml:trace contextRef="#ctx0" brushRef="#br0">1 60 9530,'118'-59'3353,"-98"77"-2817,2 3 104,9 10 184,0 3 24,10 12-71,11 4-121,9 1-224,1 2-144,-2 1-208,-7-9-48,-12-21-48,-6-6-32,-3-22-416,-2-1-408,-11-14-689,-1 7 865</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54.831"/>
    </inkml:context>
    <inkml:brush xml:id="br0">
      <inkml:brushProperty name="width" value="0.1" units="cm"/>
      <inkml:brushProperty name="height" value="0.1" units="cm"/>
      <inkml:brushProperty name="color" value="#F6630D"/>
    </inkml:brush>
  </inkml:definitions>
  <inkml:trace contextRef="#ctx0" brushRef="#br0">51 54 10474,'-6'-53'3529,"0"68"-3377,3 2-120,-5 21 24,-1-14 8,3-3-16,2 3-8,2-9-48,2-5-168,-1 0-472,-4-8-152,5-4 416</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55.179"/>
    </inkml:context>
    <inkml:brush xml:id="br0">
      <inkml:brushProperty name="width" value="0.1" units="cm"/>
      <inkml:brushProperty name="height" value="0.1" units="cm"/>
      <inkml:brushProperty name="color" value="#F6630D"/>
    </inkml:brush>
  </inkml:definitions>
  <inkml:trace contextRef="#ctx0" brushRef="#br0">1 14 8858,'135'-14'3057,"-105"47"-2769,2 7-232,-8 4-8,-7-14-8,-2-6-24,-2-9-184,-13-12-200,8-6 223</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55.515"/>
    </inkml:context>
    <inkml:brush xml:id="br0">
      <inkml:brushProperty name="width" value="0.1" units="cm"/>
      <inkml:brushProperty name="height" value="0.1" units="cm"/>
      <inkml:brushProperty name="color" value="#F6630D"/>
    </inkml:brush>
  </inkml:definitions>
  <inkml:trace contextRef="#ctx0" brushRef="#br0">0 1 7954,'1'3'4015,"1"5"-2773,4 13-1201,20 92 182,-5 2 0,-4 0 0,-7 0 0,-4 1 0,-5 0 0,-28 228-1,16-253-527,23-164-1874,5 9 1854</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19.505"/>
    </inkml:context>
    <inkml:brush xml:id="br0">
      <inkml:brushProperty name="width" value="0.025" units="cm"/>
      <inkml:brushProperty name="height" value="0.025" units="cm"/>
      <inkml:brushProperty name="color" value="#5B2D90"/>
    </inkml:brush>
  </inkml:definitions>
  <inkml:trace contextRef="#ctx0" brushRef="#br0">129 2 8346,'-4'-1'4798,"-5"6"-3399,-8 10-2111,16-14 1225,-34 46 369,30-39-864,1-1 1,-1 0 0,0 0-1,-1-1 1,0 0 0,0 0 0,-13 10-1,19-16-80,0 0-1,0-1 1,0 1-1,0 0 1,0 0-1,0-1 1,0 1-1,0 0 0,0 0 1,0-1-1,0 1 1,0 0-1,0 0 1,0 0-1,0-1 1,0 1-1,-1 0 1,1 0-1,0-1 1,0 1-1,0 0 1,0 0-1,-1 0 0,1 0 1,0-1-1,0 1 1,0 0-1,-1 0 1,1 0-1,0 0 1,0 0-1,0 0 1,-1-1-1,1 1 1,0 0-1,0 0 0,-1 0 1,1 0-1,0 0 1,0 0-1,-1 0 1,1 0-1,0 0 1,0 0-1,-1 0 1,8-12-682</inkml:trace>
  <inkml:trace contextRef="#ctx0" brushRef="#br0" timeOffset="1">165 20 5793,'10'8'2905,"2"1"-105,0 2-2343,-2 2-17,0 0-8,1-1-24,-2 0-8,1-5-104,-2 3-56,0-3-128,-2-3-40,-1-1-16,-1-1-104,-3-2-216,0-2-136,-2-1-496,0 2 576</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55.842"/>
    </inkml:context>
    <inkml:brush xml:id="br0">
      <inkml:brushProperty name="width" value="0.1" units="cm"/>
      <inkml:brushProperty name="height" value="0.1" units="cm"/>
      <inkml:brushProperty name="color" value="#F6630D"/>
    </inkml:brush>
  </inkml:definitions>
  <inkml:trace contextRef="#ctx0" brushRef="#br0">52 1 8082,'5'19'4130,"-4"15"-3555,0-11-150,2 24-253,-2 0 0,-2 1-1,-2-1 1,-17 89 0,22-148-466,6-31 188,-8 41 115,1 0 0,-1 0 1,1 0-1,0 0 0,0 1 1,0-1-1,0 0 0,0 0 1,1 1-1,-1-1 0,0 0 1,1 1-1,-1-1 1,1 1-1,-1 0 0,1 0 1,0-1-1,0 1 0,2-1 1,124-24 848,-82-5-848,-26 18-2884,-27 26 2336</inkml:trace>
  <inkml:trace contextRef="#ctx0" brushRef="#br0" timeOffset="1">32 551 6505,'-4'4'541,"1"-1"-1,-1 1 1,1 0 0,0 0-1,0 1 1,1-1-1,-1 1 1,1-1-1,-2 6 1,3-9-469,1 0 0,0 0 0,0 0-1,0 0 1,0 0 0,0 0 0,0 0 0,0 0 0,0 0 0,1 0 0,-1 0-1,0 0 1,1 0 0,-1 0 0,0 0 0,1 0 0,-1 0 0,1 0 0,1 1-1,-1 0-16,1-1 0,0 1 0,0 0 0,1-1 0,-1 0 0,0 1 0,0-1-1,1 0 1,-1 0 0,1 0 0,2 0 0,1 1 54,1-1 0,0 0 0,-1-1 1,1 1-1,0-1 0,-1-1 0,1 1 0,0-1 0,-1 0 1,1 0-1,-1-1 0,10-4 0,-2 1-84,-1-1 0,0-1-1,0 0 1,20-15 0,-29 19-151,-1-1 0,0 0 0,0 1 0,-1-1 0,1 0 0,-1 0 0,0 0 0,0-1-1,0 1 1,0 0 0,-1-1 0,1 1 0,-1-1 0,-1 0 0,1 1 0,0-1 0,-1 0 0,0 1 0,0-1 0,-1 0 0,0-5 0,0-5-59,1-15-20</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56.180"/>
    </inkml:context>
    <inkml:brush xml:id="br0">
      <inkml:brushProperty name="width" value="0.1" units="cm"/>
      <inkml:brushProperty name="height" value="0.1" units="cm"/>
      <inkml:brushProperty name="color" value="#F6630D"/>
    </inkml:brush>
  </inkml:definitions>
  <inkml:trace contextRef="#ctx0" brushRef="#br0">21 0 8522,'-9'14'3787,"4"24"-3299,4-28-10,-4 61 655,8 141 0,3-72-893,-5-36-166,-1 160 42,0-254-242,1-14-161,2-30-625,2-31-913,-1 36 1359</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56.512"/>
    </inkml:context>
    <inkml:brush xml:id="br0">
      <inkml:brushProperty name="width" value="0.1" units="cm"/>
      <inkml:brushProperty name="height" value="0.1" units="cm"/>
      <inkml:brushProperty name="color" value="#F6630D"/>
    </inkml:brush>
  </inkml:definitions>
  <inkml:trace contextRef="#ctx0" brushRef="#br0">0 31 9666,'0'1'151,"1"0"0,-1 1 0,0-1 0,0 0 0,0 0 0,1 0 0,-1 0 0,1 0 0,-1 0 0,1 0 0,-1 0 0,1 0 0,0 0 0,-1 0 1,1 0-1,0 0 0,0 0 0,-1-1 0,1 1 0,0 0 0,0 0 0,0-1 0,0 1 0,0-1 0,0 1 0,0-1 0,0 1 0,0-1 0,1 0 0,-1 1 0,0-1 0,1 0 0,44 11 748,-13-8-655,1-1 1,-1-2 0,1-2 0,-1-1-1,1-1 1,-1-2 0,0-1-1,-1-2 1,40-16 0,-68 24-273,38-12 111,-40 13-110,-1-1-1,1 1 1,0-1-1,-1 1 0,1 0 1,0 0-1,-1 0 0,1 0 1,0 0-1,0 0 0,-1 0 1,1 1-1,0-1 0,-1 0 1,1 1-1,0 0 0,-1-1 1,1 1-1,2 1 0,-4-1-18,0 0 0,-1-1 0,1 1 0,0-1-1,0 1 1,0 0 0,0-1 0,-1 1 0,1-1-1,0 1 1,0-1 0,-1 1 0,1-1-1,0 1 1,-1-1 0,1 1 0,-1-1 0,1 1-1,-1-1 1,1 0 0,-1 1 0,1-1 0,-1 0-1,1 1 1,-1-1 0,1 0 0,-1 0 0,0 1-1,1-1 1,-1 0 0,1 0 0,-1 0-1,0 0 1,0 0 0,-3 2-280,-12 11-402</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57.412"/>
    </inkml:context>
    <inkml:brush xml:id="br0">
      <inkml:brushProperty name="width" value="0.1" units="cm"/>
      <inkml:brushProperty name="height" value="0.1" units="cm"/>
      <inkml:brushProperty name="color" value="#F6630D"/>
    </inkml:brush>
  </inkml:definitions>
  <inkml:trace contextRef="#ctx0" brushRef="#br0">0 46 7458,'10'32'2744,"-7"-33"-2554,-1 0 0,1 0-1,-1 1 1,1-1 0,-1-1-1,1 1 1,-1 0 0,0-1-1,0 1 1,0-1 0,4-3 0,6-3-46,-4 1-136,-3 2-3,0 0 0,1 1-1,-1 0 1,1 0 0,0 0-1,0 0 1,1 1 0,-1 0-1,1 0 1,10-2 0,-16 5-1,-1 0 0,1 1 1,-1-1-1,1 1 1,-1-1-1,1 1 0,-1-1 1,1 1-1,-1-1 0,0 1 1,1-1-1,-1 1 1,0 0-1,1-1 0,-1 1 1,0-1-1,0 1 0,1 0 1,-1-1-1,0 1 1,0 0-1,0-1 0,0 1 1,0 0-1,0-1 0,0 1 1,0 0-1,0 0 0,0-1 1,-1 1-1,1-1 1,0 1-1,-1 1 0,-7 34 117,3-20-58,-9 103 349,2 136 1,6-75-62,0 133 261,9-293-682,2-32-302,3-37-445,-1-15-63,5-15 387</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57.802"/>
    </inkml:context>
    <inkml:brush xml:id="br0">
      <inkml:brushProperty name="width" value="0.1" units="cm"/>
      <inkml:brushProperty name="height" value="0.1" units="cm"/>
      <inkml:brushProperty name="color" value="#F6630D"/>
    </inkml:brush>
  </inkml:definitions>
  <inkml:trace contextRef="#ctx0" brushRef="#br0">1 129 7650,'0'-3'229,"0"0"1,0 1-1,0-1 0,0 0 1,0 1-1,1-1 1,-1 0-1,1 1 1,0-1-1,-1 0 0,1 1 1,1-1-1,-1 1 1,0 0-1,0-1 1,1 1-1,0 0 1,-1 0-1,1 0 0,0 0 1,0 0-1,0 0 1,0 0-1,0 1 1,1-1-1,3-2 1,6-1-210,1 0-1,-1 0 1,1 1 0,19-3 0,9-4 260,-29 7-276,57-15 11,-67 18-14,0 1 0,0-1-1,0 1 1,0-1-1,0 1 1,0 0-1,0 0 1,0 0-1,0 0 1,0 0 0,0 1-1,0-1 1,0 0-1,0 1 1,0 0-1,0-1 1,0 1-1,0 0 1,0 0 0,-1 0-1,1 0 1,0 0-1,-1 0 1,1 1-1,-1-1 1,1 1 0,1 1-1,-3 2 5,1 0 0,0 0-1,-1 0 1,0 0 0,0 0 0,-1 0 0,1 0 0,-3 9-1,0 2 29,-14 123 251,-8 130 96,27-75-245,-5 157-19,0-308-141,0 10 146,1-39-510,2-14 369,0 0 1,0 0-1,0 0 0,0 0 0,0 0 0,0 0 0,0 0 0,0 0 1,0 0-1,0 0 0,0 0 0,0-1 0,0 1 0,0 0 0,0 0 1,0 0-1,-1 0 0,1 0 0,0 0 0,0 0 0,0 0 0,0 0 1,0 0-1,0 0 0,0 0 0,0 0 0,0 0 0,0 0 0,0 0 1,0 0-1,0 0 0,0 0 0,-1 0 0,1 0 0,0 0 0,0 0 1,0 0-1,0 1 0,0-1 0,0 0 0,0 0 0,0 0 0,0 0 1,0 0-1,0 0 0,0 0 0,0 0 0,0 0 0,-8-22-919,0-6 377</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58.135"/>
    </inkml:context>
    <inkml:brush xml:id="br0">
      <inkml:brushProperty name="width" value="0.1" units="cm"/>
      <inkml:brushProperty name="height" value="0.1" units="cm"/>
      <inkml:brushProperty name="color" value="#F6630D"/>
    </inkml:brush>
  </inkml:definitions>
  <inkml:trace contextRef="#ctx0" brushRef="#br0">3 1 8930,'-3'0'3025,"11"3"-2769,2 0 40,7-2 32,-2 4 16,5-2-168,0 2-64,-1 1-248,0 1-232,-10 7-536,-5 3 535</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58.478"/>
    </inkml:context>
    <inkml:brush xml:id="br0">
      <inkml:brushProperty name="width" value="0.1" units="cm"/>
      <inkml:brushProperty name="height" value="0.1" units="cm"/>
      <inkml:brushProperty name="color" value="#F6630D"/>
    </inkml:brush>
  </inkml:definitions>
  <inkml:trace contextRef="#ctx0" brushRef="#br0">115 1 7690,'-29'33'1124,"21"-24"-667,0 0 1,0 1 0,1 0-1,1 0 1,-11 22 0,16-31-407,1 0-1,-1 1 1,1 0 0,-1-1 0,1 1 0,-1-1-1,1 1 1,0 0 0,0-1 0,0 1 0,0-1-1,0 1 1,0 0 0,0-1 0,1 1 0,-1-1-1,1 1 1,-1-1 0,1 1 0,-1-1-1,1 1 1,0-1 0,0 1 0,0-1 0,0 0-1,0 1 1,0-1 0,0 0 0,0 0 0,0 0-1,1 0 1,-1 0 0,0 0 0,1 0 0,-1 0-1,1-1 1,-1 1 0,1 0 0,1 0 0,11 4-61,0 0 1,0-1 0,25 4-1,-9-1-78,-27-7 22,-1 0-1,0 1 1,0-1 0,0 1 0,0 0 0,0 0 0,0 0 0,0 0 0,0 0 0,0 0 0,-1 0 0,1 0 0,0 1 0,-1-1 0,1 1 0,-1-1 0,1 1 0,-1 0 0,0 0 0,0 0 0,1-1 0,-1 1 0,-1 0 0,1 0 0,0 0 0,0 0 0,-1 1 0,1-1 0,-1 0 0,1 4 0,-2 0-53,-1-1 0,1 1 1,-1-1-1,0 0 0,0 1 0,-1-1 1,1 0-1,-1 0 0,0-1 1,-7 9-1,-156 225 3693,165-236-3550,-12 28 1226,13-29-1219,0 0-1,0-1 1,0 1-1,0 0 1,0 0-1,0-1 1,0 1-1,0 0 1,1-1-1,-1 1 1,0 0-1,0-1 1,1 1-1,-1 0 1,0-1-1,1 1 1,-1-1-1,1 1 1,-1 0-1,1-1 1,-1 1-1,1-1 1,-1 0-1,1 1 1,0-1-1,-1 1 1,1-1-1,0 0 1,-1 1-1,1-1 1,0 0-1,-1 0 1,1 0-1,0 1 1,0-1-1,-1 0 1,1 0-1,0 0 1,-1 0-1,1 0 1,1-1-1,4 1 4,-1 0 0,1 0 0,-1-1-1,1 0 1,-1 0 0,1 0 0,-1-1 0,0 0-1,1 0 1,-1 0 0,7-5 0,54-39-136,-39 25-102,1 1-641,37-37-1,-13 6 206</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58.826"/>
    </inkml:context>
    <inkml:brush xml:id="br0">
      <inkml:brushProperty name="width" value="0.1" units="cm"/>
      <inkml:brushProperty name="height" value="0.1" units="cm"/>
      <inkml:brushProperty name="color" value="#F6630D"/>
    </inkml:brush>
  </inkml:definitions>
  <inkml:trace contextRef="#ctx0" brushRef="#br0">202 3 9362,'-6'-3'3217,"0"9"-2921,0 13 32,-4 5 72,4 3 24,0 2-112,-3-5-88,-4 0-128,-9 2-72,-6-3-280,0 3-224,-4-4-1024,13 3 944</inkml:trace>
  <inkml:trace contextRef="#ctx0" brushRef="#br0" timeOffset="1">0 285 8378,'0'0'3040,"8"0"-2279,4 0-361,-2 2 152,36 16 56,-38-6-112,2 0-144,-1 2-216,0 0-96,0-1-272,-6-4-160,0-1-512,-3-5 512</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59.149"/>
    </inkml:context>
    <inkml:brush xml:id="br0">
      <inkml:brushProperty name="width" value="0.1" units="cm"/>
      <inkml:brushProperty name="height" value="0.1" units="cm"/>
      <inkml:brushProperty name="color" value="#F6630D"/>
    </inkml:brush>
  </inkml:definitions>
  <inkml:trace contextRef="#ctx0" brushRef="#br0">1 187 7842,'87'-91'2976,"-76"94"-1959,3 3-729,-2 3-8,2-2-32,-8 1-80,3 0-80,4-4-72,-5 1-32,6-1-240,-4-2-160,-5-2-1481,14-3 1281</inkml:trace>
  <inkml:trace contextRef="#ctx0" brushRef="#br0" timeOffset="1">286 85 7514,'127'-80'2712,"-127"75"-2280,4 7 8,-5 2-64,-1-4-31,1 0-89,-2 8-104,-8 15-64,-33 33-48,15-34-168,1 1-200,-15-6 216</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7:59.960"/>
    </inkml:context>
    <inkml:brush xml:id="br0">
      <inkml:brushProperty name="width" value="0.1" units="cm"/>
      <inkml:brushProperty name="height" value="0.1" units="cm"/>
      <inkml:brushProperty name="color" value="#F6630D"/>
    </inkml:brush>
  </inkml:definitions>
  <inkml:trace contextRef="#ctx0" brushRef="#br0">1 106 7634,'2'44'4287,"-2"23"-3216,-1-29-932,0 0 0,3 0 1,7 50-1,-5-58-425,3-8-570,-6-22 822,-1 0 0,1 0 0,-1 0 1,1 0-1,-1 0 0,0 0 1,1 0-1,-1 0 0,1 0 1,-1 0-1,0 0 0,1 0 1,-1-1-1,1 1 0,-1 0 0,0 0 1,1 0-1,-1 0 0,1-1 1,-1 1-1,0 0 0,0 0 1,1-1-1,-1 1 0,0 0 1,1-1-1,-1 1 0,0 0 1,0-1-1,1 0 0,24-45-1543,-18 30 1526,12-19 311,1 0-1,2 1 0,2 0 1,31-33-1,-41 52-24,2 0-1,-1 2 0,2 0 0,-1 0 1,2 2-1,0 0 0,0 1 0,1 1 1,0 1-1,21-6 0,20-5 257,2 2 0,95-12 0,-153 29-482,1-1 1,-1 1 0,1 0 0,0 0 0,-1 1 0,1-1 0,-1 1 0,9 3-1,-12-4-10,0 1-1,0-1 0,-1 1 0,1-1 1,0 1-1,0-1 0,-1 1 1,1 0-1,-1-1 0,1 1 0,0 0 1,-1-1-1,0 1 0,1 0 0,-1 0 1,1 0-1,-1-1 0,0 1 0,1 0 1,-1 0-1,0 0 0,0 0 1,0 0-1,0-1 0,0 1 0,0 0 1,0 0-1,0 0 0,0 0 0,0 0 1,0 0-1,-1 0 0,1-1 1,0 1-1,0 0 0,-1 0 0,1 0 1,-1-1-1,1 1 0,-1 0 0,1 0 1,-1-1-1,1 1 0,-1 0 0,0-1 1,1 1-1,-1-1 0,-1 1 1,-11 15-182,-1-1 1,0-1 0,-1 0 0,-1-1 0,-24 16 0,-96 48-317,97-58 369,1 2-1,1 2 0,-39 32 1,14-3 31,-85 55 0,128-92 98,17-13 12,0 1-1,-1-1 1,1 0-1,-1 0 1,0 0-1,0 0 1,0 0-1,0-1 1,0 1-1,0-1 0,0 0 1,0 0-1,-5 1 1,8-2-5,0-1 1,-1 1-1,1 0 1,0 0-1,0 0 1,-1 0-1,1-1 1,0 1-1,0 0 1,0 0-1,0 0 1,-1-1-1,1 1 1,0 0-1,0 0 1,0-1 0,0 1-1,0 0 1,0 0-1,0-1 1,0 1-1,0 0 1,-1-1-1,1 1 1,0 0-1,0 0 1,1-1-1,-1 1 1,0 0-1,0 0 1,0-1-1,0 1 1,0 0-1,0 0 1,0-1-1,0 1 1,0 0-1,1 0 1,-1-1-1,0 1 1,0 0-1,0 0 1,0-1-1,1 1 1,-1 0-1,0 0 1,0 0 0,1 0-1,-1 0 1,0-1-1,0 1 1,0 0-1,1 0 1,-1 0-1,0 0 1,1 0-1,-1 0 1,1 0-1,14-13 211,29-18 78,-14 10-174,36-20 0,-55 35-117,0 1 0,0 1 0,0 0 1,1 0-1,0 1 0,-1 0 0,20-1 0,-30 3-6,1 1 1,0 0-1,0-1 1,0 1-1,0 0 1,0 0-1,-1 0 1,1 0-1,0 1 1,0-1-1,0 0 1,0 1 0,-1-1-1,1 1 1,0 0-1,0-1 1,-1 1-1,1 0 1,-1 0-1,1 0 1,0 0-1,-1 1 1,0-1-1,1 0 1,-1 1-1,0-1 1,0 0-1,0 1 1,0 0-1,0-1 1,0 1-1,0 0 1,0-1 0,-1 1-1,1 0 1,-1 0-1,1-1 1,-1 1-1,0 0 1,1 0-1,-1 0 1,0 0-1,0 0 1,-1 0-1,1-1 1,-1 4-1,0 4 2,-1 0 0,-1 0 0,0 0 0,0-1 0,-1 1-1,1-1 1,-2 0 0,-6 10 0,-40 64 128,3 2-1,3 1 1,-51 146 0,93-224-141,-14 33 59,17-38-59,-1-1 1,0 0 0,1 1-1,-1-1 1,0 0-1,0 1 1,0-1-1,0 0 1,0 0 0,0 0-1,0 1 1,0-1-1,-1-1 1,1 1-1,0 0 1,-1 0-1,1 0 1,-1-1 0,1 1-1,-3 0 1,3-2-27,1 0 0,-1 0 0,0 0-1,0 0 1,1 0 0,-1 0 0,1 0 0,-1 0 0,1-1 0,-1 1 0,1 0 0,0 0 0,0-1 0,-1 1 0,1 0 0,0 0 0,0-1 0,0 1 0,0 0-1,1 0 1,-1-1 0,0 1 0,0 0 0,1-1 0,0-3-166,1-38-731,6-8 418</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19.843"/>
    </inkml:context>
    <inkml:brush xml:id="br0">
      <inkml:brushProperty name="width" value="0.025" units="cm"/>
      <inkml:brushProperty name="height" value="0.025" units="cm"/>
      <inkml:brushProperty name="color" value="#5B2D90"/>
    </inkml:brush>
  </inkml:definitions>
  <inkml:trace contextRef="#ctx0" brushRef="#br0">1 1 8842,'2'5'3353,"1"4"-2577,-1 5-376,-1 0-40,0 2-200,1-3-24,0-3-256,0-2-152,0-6-1424,0-2 1175</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00.297"/>
    </inkml:context>
    <inkml:brush xml:id="br0">
      <inkml:brushProperty name="width" value="0.1" units="cm"/>
      <inkml:brushProperty name="height" value="0.1" units="cm"/>
      <inkml:brushProperty name="color" value="#F6630D"/>
    </inkml:brush>
  </inkml:definitions>
  <inkml:trace contextRef="#ctx0" brushRef="#br0">0 40 6889,'15'-17'3089,"5"5"-1256,1 1-889,-1 11-320,-5 2-168,-3 8-216,0 1-128,2-1-96,1-3-168,2-4-504,1 1 456</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00.646"/>
    </inkml:context>
    <inkml:brush xml:id="br0">
      <inkml:brushProperty name="width" value="0.1" units="cm"/>
      <inkml:brushProperty name="height" value="0.1" units="cm"/>
      <inkml:brushProperty name="color" value="#F6630D"/>
    </inkml:brush>
  </inkml:definitions>
  <inkml:trace contextRef="#ctx0" brushRef="#br0">73 57 10458,'100'-56'3569,"-82"57"-3345,-1-1 40,-3 3 8,4 3-56,-4-7-64,1 1-96,-2 0-152,-2 9-224,-5 6-504,-3-6-288,2 12 640</inkml:trace>
  <inkml:trace contextRef="#ctx0" brushRef="#br0" timeOffset="1">59 158 7538,'-5'8'279,"-1"1"1,1-1 0,1 1 0,-1 0 0,1 1-1,1-1 1,0 0 0,0 1 0,1 0 0,-2 12-1,3-12 20,-3 6-17,1-6-1,1 0 0,0 0-1,1 0 1,0 0 0,1 1 0,1 16-1,-1-24-211,1 0 0,0 0 0,0-1 1,0 1-1,0 0 0,1 0 0,-1-1 0,1 1 0,0-1 0,-1 1 0,1-1 0,0 0 0,1 0 0,-1 0 0,0 0 0,1 0 0,-1 0 1,1 0-1,-1-1 0,1 1 0,0-1 0,-1 0 0,1 0 0,0 0 0,0 0 0,0-1 0,5 2 0,10 2 28,0 0 1,0-1-1,0-1 0,1 0 0,-1-2 0,1 0 1,-1-1-1,20-3 0,-30 0-117,-1 0 0,0-1 0,0 1 0,0-1 0,-1-1 0,1 1 0,-1-1 0,-1-1 0,1 1 0,-1-1 1,0 0-1,7-13 0,6-5-393,16-30-1171,-21 33 1113</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00.982"/>
    </inkml:context>
    <inkml:brush xml:id="br0">
      <inkml:brushProperty name="width" value="0.1" units="cm"/>
      <inkml:brushProperty name="height" value="0.1" units="cm"/>
      <inkml:brushProperty name="color" value="#F6630D"/>
    </inkml:brush>
  </inkml:definitions>
  <inkml:trace contextRef="#ctx0" brushRef="#br0">51 58 9250,'-10'-23'805,"8"20"-583,1-1 0,-1 0 0,0 0 0,0 1 0,0-1 0,0 1 0,0 0 0,-4-4 0,0 16 578,2 25-225,-1 478 1437,3-100-2386,0-321-721,2-83 666,3-16 1093,2-16-323</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01.318"/>
    </inkml:context>
    <inkml:brush xml:id="br0">
      <inkml:brushProperty name="width" value="0.1" units="cm"/>
      <inkml:brushProperty name="height" value="0.1" units="cm"/>
      <inkml:brushProperty name="color" value="#F6630D"/>
    </inkml:brush>
  </inkml:definitions>
  <inkml:trace contextRef="#ctx0" brushRef="#br0">0 38 9658,'82'-38'3457,"-77"70"-2825,-7 5 16,-5 10 0,2 10-40,-10-8-248,7 8-160,7 1-104,-2-8-136,0-12-592,0-14-320,-2-24 536</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01.669"/>
    </inkml:context>
    <inkml:brush xml:id="br0">
      <inkml:brushProperty name="width" value="0.1" units="cm"/>
      <inkml:brushProperty name="height" value="0.1" units="cm"/>
      <inkml:brushProperty name="color" value="#F6630D"/>
    </inkml:brush>
  </inkml:definitions>
  <inkml:trace contextRef="#ctx0" brushRef="#br0">1 190 8370,'15'-19'710,"-13"14"-598,1 1 1,0-1 0,0 1 0,0 0 0,1 1 0,-1-1 0,1 0 0,0 1-1,0 0 1,0 0 0,0 0 0,1 0 0,-1 1 0,1 0 0,-1 0 0,1 0-1,0 0 1,0 1 0,8-2 0,27-3 172,0-2 0,-1-2-1,0-2 1,0-1 0,67-35-1,-102 47-241,-1-1 0,1 0 0,0 1 0,-1 0-1,1 0 1,0 0 0,-1 0 0,9 0-1,-11 1-26,0 0 0,0 0 1,-1 1-1,1-1 0,0 0 0,0 1 0,0-1 0,-1 0 0,1 1 0,0-1 0,0 1 0,-1-1 0,1 1 0,0-1 0,-1 1 0,1 0 0,-1-1 0,1 1 0,-1 0 0,1 0 0,-1-1 0,1 1 0,-1 0 1,0 0-1,1-1 0,-1 1 0,0 0 0,0 0 0,0 0 0,1 0 0,-1 0 0,0-1 0,0 1 0,0 0 0,-1 0 0,1 0 0,0 0 0,0 0 0,0 0 0,-1-1 0,1 2 0,-33 359 2078,3-22-1834,30-337-247,-10 42-352,10-43 302,0 0 0,-1 0 0,1 0 1,-1 0-1,1-1 0,0 1 0,-1 0 0,1 0 0,-1-1 0,0 1 0,1 0 1,-1-1-1,0 1 0,1-1 0,-1 1 0,0-1 0,0 1 0,1-1 1,-1 1-1,0-1 0,0 0 0,0 1 0,1-1 0,-1 0 0,0 0 0,0 0 1,0 0-1,0 1 0,0-1 0,0 0 0,0-1 0,1 1 0,-1 0 0,0 0 1,0 0-1,0 0 0,0-1 0,0 1 0,1 0 0,-1-1 0,0 1 1,0-1-1,-1 0 0,-11-12 884,10-4-385</inkml:trace>
  <inkml:trace contextRef="#ctx0" brushRef="#br0" timeOffset="1">146 428 8466,'-3'-10'3345,"0"4"-1545,22 12-1184,-4 4-72,7 1-56,22 6-280,-4 4-64,-4-2-312,-13-11-240,-11 4-480,-9-9-304,-1 3 720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02.020"/>
    </inkml:context>
    <inkml:brush xml:id="br0">
      <inkml:brushProperty name="width" value="0.1" units="cm"/>
      <inkml:brushProperty name="height" value="0.1" units="cm"/>
      <inkml:brushProperty name="color" value="#F6630D"/>
    </inkml:brush>
  </inkml:definitions>
  <inkml:trace contextRef="#ctx0" brushRef="#br0">61 17 8954,'-29'24'3401,"11"-6"-2537,4-3-56,16-5-248,8-9-136,13-2-224,10-7-112,19-6-160,2-5-272,3-7-472,3 9 488</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02.363"/>
    </inkml:context>
    <inkml:brush xml:id="br0">
      <inkml:brushProperty name="width" value="0.1" units="cm"/>
      <inkml:brushProperty name="height" value="0.1" units="cm"/>
      <inkml:brushProperty name="color" value="#F6630D"/>
    </inkml:brush>
  </inkml:definitions>
  <inkml:trace contextRef="#ctx0" brushRef="#br0">1 256 10786,'59'-57'3713,"-17"43"-3425,1-6-16,10 8-32,-3-6 0,7-3-72,10 9-56,-18-10-104,2 9-192,-16-1-408,-11-4-200,-9 1-576,-5-1 824</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02.715"/>
    </inkml:context>
    <inkml:brush xml:id="br0">
      <inkml:brushProperty name="width" value="0.1" units="cm"/>
      <inkml:brushProperty name="height" value="0.1" units="cm"/>
      <inkml:brushProperty name="color" value="#F6630D"/>
    </inkml:brush>
  </inkml:definitions>
  <inkml:trace contextRef="#ctx0" brushRef="#br0">309 0 8210,'-11'46'4035,"9"25"-2820,2-17-577,-8 354 837,8-313-1310,18 185 245,0-33-289,-18-238-120,-3 71 1,2-76-2,1 0-1,-1 0 1,0-1 0,0 1 0,0 0-1,0 0 1,-1 0 0,0-1 0,1 1-1,-1 0 1,-1-1 0,1 0-1,0 0 1,-1 1 0,0-2 0,-4 5-1,6-6 1,0-1-1,0 1 1,1-1-1,-1 0 1,0 1-1,0-1 1,0 0-1,0 1 1,0-1-1,0 0 1,0 0-1,0 0 1,0 0-1,0 0 1,0 0-1,0 0 1,0-1-1,0 1 1,0 0-1,0 0 1,0-1-1,0 1 1,0-1-1,0 1 1,0-1-1,0 1 1,0-1-1,1 1 1,-1-1-1,0 0 1,0 1-1,1-1 1,-1 0-1,-1-1 1,-16-30-60,-35-100-177,33 76 255,-3 0 1,-2 2-1,-58-93 0,69 130 261,12 16-190,0-1-1,0 1 1,1-1 0,-1 0 0,1 0 0,-1 0 0,1 1 0,0-1 0,0-1 0,0 1 0,-2-4 0,5 5-45,0 0 1,0 0 0,0 0-1,0 0 1,0 0-1,0 0 1,0 1 0,0-1-1,0 1 1,0-1-1,0 1 1,0 0 0,0 0-1,0 0 1,0 0 0,5 1-1,-5-1-1,57-3-777,-1-3 1,115-26-1,-163 30 445,38-7-455</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03.049"/>
    </inkml:context>
    <inkml:brush xml:id="br0">
      <inkml:brushProperty name="width" value="0.1" units="cm"/>
      <inkml:brushProperty name="height" value="0.1" units="cm"/>
      <inkml:brushProperty name="color" value="#F6630D"/>
    </inkml:brush>
  </inkml:definitions>
  <inkml:trace contextRef="#ctx0" brushRef="#br0">1 25 10274,'33'-1'3673,"-33"37"-3017,-2-6-152,-1-2 0,2 6-96,-2-18-152,3 2-127,1 3-298,-1-16-295,2-2-520,-2-6-304,0 1 760</inkml:trace>
  <inkml:trace contextRef="#ctx0" brushRef="#br0" timeOffset="1">136 1 7890,'13'3'3176,"2"0"-1879,5 18-905,-5-1 24,0 3-104,1 8 8,-6-15-120,1 2-104,-1 0-72,-2-9-104,-4-6-352,-4-11-512</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03.397"/>
    </inkml:context>
    <inkml:brush xml:id="br0">
      <inkml:brushProperty name="width" value="0.1" units="cm"/>
      <inkml:brushProperty name="height" value="0.1" units="cm"/>
      <inkml:brushProperty name="color" value="#F6630D"/>
    </inkml:brush>
  </inkml:definitions>
  <inkml:trace contextRef="#ctx0" brushRef="#br0">43 0 8426,'-8'23'4082,"10"17"-3645,0-21 134,-2-15-515,-4 874 2837,-3-793-3085,-10 103 308,7-111-3099,20-116 2476</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1.075"/>
    </inkml:context>
    <inkml:brush xml:id="br0">
      <inkml:brushProperty name="width" value="0.025" units="cm"/>
      <inkml:brushProperty name="height" value="0.025" units="cm"/>
      <inkml:brushProperty name="color" value="#5B2D90"/>
    </inkml:brush>
  </inkml:definitions>
  <inkml:trace contextRef="#ctx0" brushRef="#br0">9 103 7650,'3'-8'3605,"25"-16"-3294,-27 23-117,19-15 2,26-20 0,-43 34-185,0 0 0,1 0 0,-1 0 0,0 0 0,1 1 0,-1-1 0,1 1 0,-1 0 0,1 0 0,-1 0 0,6 0 0,-8 1-7,-1 1 0,1-1 0,0 0 0,0 1 0,-1-1 0,1 1 0,0-1 0,-1 1 0,1 0 0,-1-1 0,1 1 0,-1 0 0,1-1 0,-1 1-1,1 0 1,-1-1 0,0 1 0,1 0 0,-1 0 0,0 0 0,1-1 0,-1 1 0,0 0 0,0 0 0,0 0 0,0 0 0,0-1 0,0 1 0,0 0 0,0 0 0,0 0 0,0 0 0,-1-1 0,1 1 0,0 0 0,-1 1 0,-8 35 55,8-35-49,-3 9 16,0-1-1,-1-1 1,0 1-1,-1-1 1,0 0 0,0 0-1,-1-1 1,0 0-1,-1 0 1,-12 11 0,8-8 70,0 0 0,1 1 1,-15 21-1,23-28 83,-5 7-498,6-12 693,1-7 985,2-4-556</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03.728"/>
    </inkml:context>
    <inkml:brush xml:id="br0">
      <inkml:brushProperty name="width" value="0.1" units="cm"/>
      <inkml:brushProperty name="height" value="0.1" units="cm"/>
      <inkml:brushProperty name="color" value="#F6630D"/>
    </inkml:brush>
  </inkml:definitions>
  <inkml:trace contextRef="#ctx0" brushRef="#br0">57 0 8426,'-6'6'4313,"-6"16"-4908,11-18 914,-5 8-316,-19 45-3,24-54 1,-1 1 0,1 0 0,0-1 0,1 1 0,-1 0 0,1 0 0,0 0 0,-1 0 0,2 0 0,-1 0 0,0-1 0,1 1 0,1 5 0,3 4 4,-4-8 7,1 0 0,0-1 1,0 1-1,0 0 0,0-1 1,1 1-1,0-1 1,0 0-1,0 0 0,0 0 1,1 0-1,3 3 0,-4-6 18,0-1 0,-1 0-1,1 0 1,0 0-1,-1 0 1,1 0 0,0-1-1,-1 1 1,1-1 0,0 1-1,-1-1 1,1 0-1,-1 0 1,1 0 0,3-3-1,1 1 20,22-7-87,1 2-1,0 0 1,1 3-1,-1 0 1,1 2-1,60 1 1,-87 2-98</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04.066"/>
    </inkml:context>
    <inkml:brush xml:id="br0">
      <inkml:brushProperty name="width" value="0.1" units="cm"/>
      <inkml:brushProperty name="height" value="0.1" units="cm"/>
      <inkml:brushProperty name="color" value="#F6630D"/>
    </inkml:brush>
  </inkml:definitions>
  <inkml:trace contextRef="#ctx0" brushRef="#br0">11 11 7746,'-11'11'3160,"17"1"-1783,3 0-745,17-1-224,3 1-40,0-8-96,0-2-80,-1-5-120,9-6 8,-10-5-280,-1 1-240,-14-4-512,-1-1 528</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04.402"/>
    </inkml:context>
    <inkml:brush xml:id="br0">
      <inkml:brushProperty name="width" value="0.1" units="cm"/>
      <inkml:brushProperty name="height" value="0.1" units="cm"/>
      <inkml:brushProperty name="color" value="#F6630D"/>
    </inkml:brush>
  </inkml:definitions>
  <inkml:trace contextRef="#ctx0" brushRef="#br0">360 1 9114,'0'20'4606,"1"5"-3938,-9 5-314,2-1 0,1 1 0,2 0 0,0 0-1,2 0 1,6 59 0,1 126 123,-7-178-451,-3-1 1,0 0-1,-18 66 1,18-89 58,-9 26-1180,13-39 1068,0 0-1,0 0 0,0 0 1,0 1-1,0-1 1,0 0-1,0 0 0,-1 0 1,1 0-1,0 1 1,0-1-1,0 0 0,0 0 1,0 0-1,0 0 1,-1 0-1,1 0 1,0 1-1,0-1 0,0 0 1,0 0-1,0 0 1,-1 0-1,1 0 0,0 0 1,0 0-1,0 0 1,-1 0-1,1 0 0,0 0 1,0 0-1,0 0 1,-1 0-1,1 0 0,0 0 1,0 0-1,0 0 1,0 0-1,-1 0 1,1 0-1,0 0 0,0 0 1,0 0-1,0 0 1,-1 0-1,1-1 0,0 1 1,-7-21-1833,5 1 1113</inkml:trace>
  <inkml:trace contextRef="#ctx0" brushRef="#br0" timeOffset="1">0 831 10178,'1'-1'240,"0"-1"0,0 1 0,0-1 0,0 1 0,0 0 0,0-1 0,1 1 0,-1 0 0,0 0 0,1 0 0,-1-1 0,1 2 0,-1-1 0,1 0 0,-1 0 0,1 0 0,0 1 0,-1-1 0,1 1 1,3-1-1,39 1-284,-16 1 714,24-1-91,83 1 148,250-30 0,-364 26-1037,0-1-1,0-1 1,-1 0-1,0-2 1,0 0-1,24-13 1,-44 20 280,0 0 0,-1 0 0,1 0 0,0 0-59,0 0 59,0-1 0,0 1 0,0 0 0,0 0 1,0 0-1,0 0 0,0 0 0,0 0 0,0 0 0,0 0 1,0 0-1,0 0 0,0-1 0,0 1 0,0 0 0,0 0 1,0 0-1,0 0 0,0 0 0,0 0 0,0 0 0,0 0 0,0 0 1,0-1-1,0 1 0,0 0 0,0 0 0,0 0 0,0 0 1,0 0-1,0 0 0,0 0 0,1 0-59,-1 0 59,0 0 0,0-1 0,0 1 0,0 0 0,0 0 1,0 0-1,-11 3-879,-19 9 320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19.253"/>
    </inkml:context>
    <inkml:brush xml:id="br0">
      <inkml:brushProperty name="width" value="0.1" units="cm"/>
      <inkml:brushProperty name="height" value="0.1" units="cm"/>
      <inkml:brushProperty name="color" value="#66CC00"/>
    </inkml:brush>
  </inkml:definitions>
  <inkml:trace contextRef="#ctx0" brushRef="#br0">0 6 7858,'0'0'138,"1"-1"0,-1 1 0,0 0 0,0-1 0,1 1 138,-1-1-138,1 1 0,-1 0 0,0 0 0,1-1 0,-1 1 0,0 0 0,1 0 0,-1 0 0,1 0 0,-1-1 0,0 1 0,1 0 0,-1 0 0,1 0 0,-1 0 0,1 0 0,-1 0 0,0 0 0,1 0 0,-1 0 0,1 0 0,-1 0 1,1 0-1,-1 0 0,0 1 0,1-1 0,-1 0 0,1 0 0,-1 0 0,0 1 0,1-1 0,-1 0 0,0 0 0,1 1 138,-1-1-138,1 1 0,-1 0 0,11 23-736,-7-13 1071,1 8-393,0 1 1,2 24 0,-3-20-160,12 45 0,-15-68-36,-1 1 1,1 0 0,0-1 0,-1 1-1,1-1 1,0 1 0,0-1 0,0 1-1,1-1 1,-1 1 0,0-1 0,0 0-1,1 0 1,-1 0 0,1 0 0,-1 0-1,1 0 1,-1 0 0,1 0 0,-1 0-1,1-1 1,0 1 0,0-1 0,-1 1-1,1-1 1,0 0 0,0 0-1,-1 0 1,1 0 0,0 0 0,0 0-1,0 0 1,-1 0 0,1-1 0,0 1-1,-1-1 1,1 1 0,0-1 0,2-1-1,13-8-1006</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19.614"/>
    </inkml:context>
    <inkml:brush xml:id="br0">
      <inkml:brushProperty name="width" value="0.1" units="cm"/>
      <inkml:brushProperty name="height" value="0.1" units="cm"/>
      <inkml:brushProperty name="color" value="#66CC00"/>
    </inkml:brush>
  </inkml:definitions>
  <inkml:trace contextRef="#ctx0" brushRef="#br0">467 14 5961,'17'-13'3072,"-18"13"-3040,1 0-1,0 1 0,0-1 1,0 0-1,0 0 1,0 1-1,0-1 1,0 0-1,0 0 0,0 1 1,0-1-1,0 0 1,0 0-1,0 1 1,0-1-1,0 0 1,0 0-1,0 1 0,0-1 1,0 0-1,1 0 1,-1 1-1,0-1 1,0 0-1,0 0 1,0 0-1,0 1 0,1-1 1,-1 0-1,0 0 1,0 0-1,0 0 1,1 1-1,-1-1 1,0 0-1,0 0 0,1 0 1,-1 0-1,0 0 1,0 0-1,1 0 1,-1 0-1,0 0 1,0 0-1,1 0 0,-1 0 1,0 0-1,0 0 1,1 0-1,-1 0 1,0 0-1,0 0 1,1 0-1,-1 0 0,0 0 1,0 0-1,1 0 1,-1 0-1,0 0 1,0-1-1,0 1 0,1 0 1,-1 0-1,0 0 1,0 0-1,1-1 1,-5 17 94,0 0 1,0 0-1,-2-1 1,0 1-1,-1-1 1,0-1-1,-13 20 1,-2-3-121,-1-2 0,-1-1 0,-2-1 0,-1-1 0,-37 29 1,-20 20 7,69-61 96,0 0 1,-1-1 0,0-1-1,-1-1 1,0 0 0,-1-1-1,-32 12 331,50-22-426,0 0 0,0 0 0,0 0 0,0 0 0,0-1 0,-1 1 1,1 0-1,0 0 0,0 0 0,0 0 0,0-1 0,0 1 0,0 0 0,0 0 0,0 0 0,0-1 0,0 1 0,0 0 0,0 0 1,0 0-1,0-1 0,0 1 0,0 0 0,0 0 0,0 0 0,0-1 0,0 1 0,0 0 0,1 0 0,-1 0 0,0 0 0,0-1 1,0 1-1,0 0 0,0 0 0,0 0 0,1 0 0,-1 0 0,0 0 0,0-1 0,0 1 0,0 0 0,0 0 0,1 0 0,-1 0 0,0 0 1,0 0-1,0 0 0,1 0 0,-1 0 0,0 0 0,0 0 0,0 0 0,1 0 0,-1 0 0,0 0 0,1 0 0,4-2 10,0 0 0,1 0 0,-1 0 1,0 0-1,0-1 0,0 0 0,0 0 0,0 0 0,-1-1 0,6-5 0,-4 3 0,0 1 0,1 0 0,-1 0-1,1 0 1,0 1 0,1 0 0,11-4 0,170-57 86,-172 59-344,1-1-1,1 2 1,-1 1 0,1 0-1,34-2 1,-51 6 158,14-4-680,-15-7 310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20.028"/>
    </inkml:context>
    <inkml:brush xml:id="br0">
      <inkml:brushProperty name="width" value="0.1" units="cm"/>
      <inkml:brushProperty name="height" value="0.1" units="cm"/>
      <inkml:brushProperty name="color" value="#66CC00"/>
    </inkml:brush>
  </inkml:definitions>
  <inkml:trace contextRef="#ctx0" brushRef="#br0">8 0 7882,'-1'4'2931,"-2"18"-2520,0 11 21,2 0 1,4 51 0,0 7-146,-2 5-123,3 0 0,5-1 1,4 0-1,36 130 0,-27-140-131,-3 0 0,13 162 1,-20-139-132,-35-177-921,-5-56-1871,15 57 1865</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20.362"/>
    </inkml:context>
    <inkml:brush xml:id="br0">
      <inkml:brushProperty name="width" value="0.1" units="cm"/>
      <inkml:brushProperty name="height" value="0.1" units="cm"/>
      <inkml:brushProperty name="color" value="#66CC00"/>
    </inkml:brush>
  </inkml:definitions>
  <inkml:trace contextRef="#ctx0" brushRef="#br0">314 24 5169,'0'-1'238,"0"0"0,0 0-1,0 0 1,0 0 0,0 0 0,0 0 0,0 0-1,-1 0 1,1 0 0,0 0 0,-1 0 0,1 0-1,-1 0 1,1 0 0,-1 0 0,1 0 0,-1 0-1,0 0 1,1 0 0,-1 1 0,0-1-1,-1-1 1,1 2-136,0 0 0,0 0 0,0 0 0,0 0 0,0 1 0,0-1 0,1 0 0,-1 1 0,0-1 0,0 1 0,0-1 0,0 1 0,1-1-1,-1 1 1,0-1 0,1 1 0,-1 0 0,0-1 0,1 1 0,-2 1 0,-36 59-35,28-44 485,-49 74-42,31-42-432,-3-2 0,-2-2 0,-46 50 0,72-94-656,7-13 61,7-2 675</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20.701"/>
    </inkml:context>
    <inkml:brush xml:id="br0">
      <inkml:brushProperty name="width" value="0.1" units="cm"/>
      <inkml:brushProperty name="height" value="0.1" units="cm"/>
      <inkml:brushProperty name="color" value="#66CC00"/>
    </inkml:brush>
  </inkml:definitions>
  <inkml:trace contextRef="#ctx0" brushRef="#br0">1 1 7890,'7'4'2864,"5"-1"-2384,5 14-128,-5 1 57,5 5-9,-2 4 0,0-1-160,6 0-72,1-3-120,-13-4-16,0-4-56,1-2-72,-5-16-264,12 0-184,-1-20 304</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21.028"/>
    </inkml:context>
    <inkml:brush xml:id="br0">
      <inkml:brushProperty name="width" value="0.1" units="cm"/>
      <inkml:brushProperty name="height" value="0.1" units="cm"/>
      <inkml:brushProperty name="color" value="#66CC00"/>
    </inkml:brush>
  </inkml:definitions>
  <inkml:trace contextRef="#ctx0" brushRef="#br0">152 1 9378,'2'1'3129,"4"12"-3049,3 6 24,-2 7 88,-1 0 24,2-8-24,-5 5-152,1 6-496,-4-1-344,-1 3 448</inkml:trace>
  <inkml:trace contextRef="#ctx0" brushRef="#br0" timeOffset="1">117 277 8626,'-117'116'3161,"123"-112"-2345,5 2-680,4-6 152,-3-2 88,8-7 104,4-3 24,5-2-224,1-2-112,4 6-112,-2-3-16,-4 5-152,-3 1-120,-12 1-256,-2 3-208,-8 3-360,-3 6 664</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21.403"/>
    </inkml:context>
    <inkml:brush xml:id="br0">
      <inkml:brushProperty name="width" value="0.1" units="cm"/>
      <inkml:brushProperty name="height" value="0.1" units="cm"/>
      <inkml:brushProperty name="color" value="#66CC00"/>
    </inkml:brush>
  </inkml:definitions>
  <inkml:trace contextRef="#ctx0" brushRef="#br0">145 1 7882,'-5'6'203,"0"0"0,1 1 0,-1-1 0,2 1 0,-1 0 0,1 0 0,0 1 0,0-1 0,1 0 0,0 1 0,0 0 0,1-1 0,0 1 0,0 0 0,1 10 0,-15 224 1653,5-120-1480,2-7-112,-5 0 1,-41 168 0,55-293-493,0 0 0,0 0 0,-1 0 0,-1-15 0,1-28-463,7-19 249</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1.424"/>
    </inkml:context>
    <inkml:brush xml:id="br0">
      <inkml:brushProperty name="width" value="0.025" units="cm"/>
      <inkml:brushProperty name="height" value="0.025" units="cm"/>
      <inkml:brushProperty name="color" value="#5B2D90"/>
    </inkml:brush>
  </inkml:definitions>
  <inkml:trace contextRef="#ctx0" brushRef="#br0">0 1 6977,'3'0'2945,"1"1"-1104,4 5-1601,1 1-40,1 3 56,0 2-8,0-2-64,-1 2-40,-1 0-80,1-2-24,-3-1-176,0-3-192,-2-5 232</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21.755"/>
    </inkml:context>
    <inkml:brush xml:id="br0">
      <inkml:brushProperty name="width" value="0.1" units="cm"/>
      <inkml:brushProperty name="height" value="0.1" units="cm"/>
      <inkml:brushProperty name="color" value="#66CC00"/>
    </inkml:brush>
  </inkml:definitions>
  <inkml:trace contextRef="#ctx0" brushRef="#br0">0 75 8410,'18'-3'986,"-1"-2"0,0 0 0,-1-1 0,24-11 0,-25 10-972,0 0-1,0 1 1,0 1-1,1 1 1,23-4 0,-36 7-11,0 1 0,0 0 0,0 0 0,0 0 0,-1 0 0,1 0 0,0 1 0,0-1 0,0 1 0,0 0 0,-1-1 1,1 1-1,0 1 0,3 1 0,-5-2-3,0 0-1,1 0 1,-1 0 0,0 0 0,0 1 0,0-1-1,0 1 1,0-1 0,0 0 0,-1 1 0,1-1-1,0 1 1,-1 0 0,1-1 0,-1 1 0,0 0-1,1-1 1,-1 3 0,0 3 0,-1 0 0,1-1 1,-2 1-1,1 0 0,-1-1 0,0 1 1,0-1-1,0 0 0,-1 0 0,0 0 1,-5 6-1,-53 77-23,56-81-114,-1 0 1,0 0-1,0-1 0,0 0 0,-1 0 0,-8 6 1,3-8-172</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22.094"/>
    </inkml:context>
    <inkml:brush xml:id="br0">
      <inkml:brushProperty name="width" value="0.1" units="cm"/>
      <inkml:brushProperty name="height" value="0.1" units="cm"/>
      <inkml:brushProperty name="color" value="#66CC00"/>
    </inkml:brush>
  </inkml:definitions>
  <inkml:trace contextRef="#ctx0" brushRef="#br0">88 83 8890,'-88'11'3089,"97"-16"-2761,5-1-16,9-6 96,0-4 8,-2 5-16,-11 6-88,3 1-192,34-13-72,0 7-40,1 2 0,-19 8-72,0 0-40,-14 2-232,6 4-184,-12 1-312,-4 2 1896,4 5-936</inkml:trace>
  <inkml:trace contextRef="#ctx0" brushRef="#br0" timeOffset="1">31 214 8850,'3'-6'3081,"12"-5"-2689,8-1-40,2-9 112,6 4-8,4 0-80,1 1-96,0 10-224,5-2-40,-6 7-16,-3 5-24,-12 2-88,-2 2-128,-7-2-304,-16-8-176,8-1-168,-12-4 511</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22.425"/>
    </inkml:context>
    <inkml:brush xml:id="br0">
      <inkml:brushProperty name="width" value="0.1" units="cm"/>
      <inkml:brushProperty name="height" value="0.1" units="cm"/>
      <inkml:brushProperty name="color" value="#66CC00"/>
    </inkml:brush>
  </inkml:definitions>
  <inkml:trace contextRef="#ctx0" brushRef="#br0">38 92 7914,'-37'-91'2840,"40"106"-2272,3 9-256,1 9 129,-1 10 55,2 1-16,-2 7-80,2 7-192,1-2-80,-3-4-64,-3-2-40,-3-6-56,-6-5-48,0-7-136,0-8-112,-2-10-360,2-4 440</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22.863"/>
    </inkml:context>
    <inkml:brush xml:id="br0">
      <inkml:brushProperty name="width" value="0.1" units="cm"/>
      <inkml:brushProperty name="height" value="0.1" units="cm"/>
      <inkml:brushProperty name="color" value="#66CC00"/>
    </inkml:brush>
  </inkml:definitions>
  <inkml:trace contextRef="#ctx0" brushRef="#br0">37 0 8114,'-34'40'2516,"33"-39"-2485,1 0 0,0 1 0,-1-1 0,1 0 0,0 1-1,-1-1 1,1 0 0,0 0 0,0 1 0,0-1 0,0 0 0,0 1-1,1-1 1,-1 0 0,0 1 0,1-1 0,-1 0 0,0 0 0,1 0-1,0 1 1,-1-1 0,1 0 0,0 0 0,-1 0 0,1 0 0,0 0-1,0 0 1,0 0 0,0 0 0,0 0 0,0-1 0,0 1 0,0 0-1,0-1 1,1 1 0,-1-1 0,2 1 0,7 8 107,30 59-74,-14-109 155,-22 34-153,-1 1 0,1 0 0,0 0 0,1 1 0,-1-1 0,1 1 0,0 0 0,1 0 0,-1 0 0,1 1 0,0 0 0,12-6 0,-7 6 13,1 0 1,-1 1-1,1 0 0,0 1 1,1 0-1,21 1 1,6 1-64,58 8 1,-76-6-57,-22-2 37,1 0-1,0 1 1,-1-1 0,1 0 0,0 0 0,0 0-1,-1 1 1,1-1 0,0 0 0,-1 1 0,1-1-1,-1 1 1,1-1 0,0 1 0,-1-1 0,1 1-1,-1-1 1,1 1 0,-1-1 0,0 1 0,1 0-1,-1-1 1,1 1 0,-1 0 0,0-1-1,0 1 1,1 0 0,-1 0 0,0-1 0,0 1-1,0 0 1,0 0 0,0-1 0,0 1 0,0 0-1,0 0 1,0-1 0,0 1 0,0 0 0,-1-1-1,1 1 1,0 0 0,0 0 0,-1-1 0,1 1-1,-1-1 1,1 1 0,0 0 0,-1 0-1,-1 2 2,0 1 0,0-1 0,0 1 0,0-1 0,-1 0-1,1 0 1,-1 0 0,-5 5 0,-35 21 124,2 3 0,-46 44 1,55-46 173,19-19-67,1 1 1,1 0-1,-16 21 0,19-15 32,8-14-168,3-11-37,2-1-73,0 0 0,0 0 0,1 1 0,0-1 0,13-11 0,0-1-152,59-64-1190,-36 28 879</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23.209"/>
    </inkml:context>
    <inkml:brush xml:id="br0">
      <inkml:brushProperty name="width" value="0.1" units="cm"/>
      <inkml:brushProperty name="height" value="0.1" units="cm"/>
      <inkml:brushProperty name="color" value="#66CC00"/>
    </inkml:brush>
  </inkml:definitions>
  <inkml:trace contextRef="#ctx0" brushRef="#br0">7 121 10458,'-6'0'3617,"21"-5"-3273,8-1-232,22-3-32,10-2 0,15-1 24,7 1 8,-6-1-24,-3 2-16,-25 2-144,-5 1-136,-19 2-296,-6-4-192,-7 3-352,-6-3 648</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23.542"/>
    </inkml:context>
    <inkml:brush xml:id="br0">
      <inkml:brushProperty name="width" value="0.1" units="cm"/>
      <inkml:brushProperty name="height" value="0.1" units="cm"/>
      <inkml:brushProperty name="color" value="#66CC00"/>
    </inkml:brush>
  </inkml:definitions>
  <inkml:trace contextRef="#ctx0" brushRef="#br0">94 31 8146,'-42'-30'2402,"41"38"-1450,6 15-670,0-3 164,-3 39-59,-1 0 0,-4 0 0,-2 0 0,-14 69 1,5-34-304,-7 10-790,19-95 244,5-14-351,5-15 453</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23.882"/>
    </inkml:context>
    <inkml:brush xml:id="br0">
      <inkml:brushProperty name="width" value="0.1" units="cm"/>
      <inkml:brushProperty name="height" value="0.1" units="cm"/>
      <inkml:brushProperty name="color" value="#66CC00"/>
    </inkml:brush>
  </inkml:definitions>
  <inkml:trace contextRef="#ctx0" brushRef="#br0">0 46 7778,'17'-36'3211,"-5"27"-2301,-11 9-878,0 1 0,-1-1 0,1 0 0,0 1 0,-1-1 0,1 1 0,-1-1 0,1 1 0,-1-1 0,1 1 0,-1 0-1,1-1 1,-1 1 0,1-1 0,-1 1 0,0 0 0,0 0 0,1-1 0,-1 1 0,0 0 0,0-1 0,0 1 0,1 0 0,-1 0-1,0 0 1,7 41 491,-2 1-1,-1 69 1,1-1-276,9 371-127,-16-459-324,-3-20-513,-6-30-750,7 1 1002</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24.231"/>
    </inkml:context>
    <inkml:brush xml:id="br0">
      <inkml:brushProperty name="width" value="0.1" units="cm"/>
      <inkml:brushProperty name="height" value="0.1" units="cm"/>
      <inkml:brushProperty name="color" value="#66CC00"/>
    </inkml:brush>
  </inkml:definitions>
  <inkml:trace contextRef="#ctx0" brushRef="#br0">167 68 7322,'-26'-68'3008,"49"68"-1455,0 6-1473,-4 3-40,-2 4 24,0 3-8,2-1-8,-8-3-144,-2 7 680,-9-9-456</inkml:trace>
  <inkml:trace contextRef="#ctx0" brushRef="#br0" timeOffset="1">9 235 8530,'-9'2'3008,"17"2"-2559,15 1-241,17 5 128,-6-8 64,10-2 48,1-3-72,-8-9-232,5 4-72,-18 1-136,-8-4-96,-4 9-280,-5-1-208,-5 0 368</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24.563"/>
    </inkml:context>
    <inkml:brush xml:id="br0">
      <inkml:brushProperty name="width" value="0.1" units="cm"/>
      <inkml:brushProperty name="height" value="0.1" units="cm"/>
      <inkml:brushProperty name="color" value="#66CC00"/>
    </inkml:brush>
  </inkml:definitions>
  <inkml:trace contextRef="#ctx0" brushRef="#br0">22 119 9306,'-21'3'3289,"24"-3"-2833,12-2-248,15-8 88,7 1 136,25-4 112,14-3 40,24-7-224,9 0-152,-11 11-144,-17-1-64,-22 17-8,-14 1-24,-11 2-280,-4 8-184,-10-4-352,-7 0-216,-8-5 672</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24.913"/>
    </inkml:context>
    <inkml:brush xml:id="br0">
      <inkml:brushProperty name="width" value="0.1" units="cm"/>
      <inkml:brushProperty name="height" value="0.1" units="cm"/>
      <inkml:brushProperty name="color" value="#66CC00"/>
    </inkml:brush>
  </inkml:definitions>
  <inkml:trace contextRef="#ctx0" brushRef="#br0">540 1 8466,'-3'3'320,"1"0"1,0 0-1,0 0 1,0 1 0,1-1-1,-1 1 1,1-1-1,-1 1 1,1-1-1,0 1 1,0 4-1,0-4-262,1 0 0,-2 0-1,1 0 1,0 0-1,-1 0 1,1 0-1,-1 0 1,0 0 0,-4 3-1,-3 2 45,-1 0 0,-1-1 0,1-1 0,-1 0 0,-13 6 0,-7 5 114,-38 27 235,3 2 1,-62 59-1,103-80-426,1 1-1,2 1 1,-36 58 0,54-83-427,5-13 65,8-16-282,12-6-171,7-9 364</inkml:trace>
  <inkml:trace contextRef="#ctx0" brushRef="#br0" timeOffset="1">629 86 8922,'15'1'3145,"4"5"-2705,3 5-392,-8-3-24,-2-4 0,0 1 0,-4 1-176,-1 1-200,-5 4 216</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1.780"/>
    </inkml:context>
    <inkml:brush xml:id="br0">
      <inkml:brushProperty name="width" value="0.025" units="cm"/>
      <inkml:brushProperty name="height" value="0.025" units="cm"/>
      <inkml:brushProperty name="color" value="#5B2D90"/>
    </inkml:brush>
  </inkml:definitions>
  <inkml:trace contextRef="#ctx0" brushRef="#br0">19 5 8914,'2'-1'222,"0"0"-1,1 0 1,-1 1-1,0-1 1,1 1 0,-1 0-1,0-1 1,1 1-1,-1 0 1,0 0 0,1 0-1,-1 1 1,0-1-1,1 1 1,-1-1 0,0 1-1,3 1 1,-2-2-226,0 1 0,0 0 0,-1 0 1,1 0-1,0 0 0,-1 1 0,1-1 0,0 1 0,-1-1 1,0 1-1,1 0 0,-1 0 0,3 3 0,-5-3 5,0 0 0,0 0 0,0 0 0,0 0 0,0 0 0,0 0 0,-1 0 0,1 0 0,-1 0 0,1 0 0,-1 0 0,0 0-1,0 0 1,0 0 0,-1 2 0,-21 32 23,18-29-12,-52 101 259,50-104-611,6-16 1676,3-2-636</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25.277"/>
    </inkml:context>
    <inkml:brush xml:id="br0">
      <inkml:brushProperty name="width" value="0.1" units="cm"/>
      <inkml:brushProperty name="height" value="0.1" units="cm"/>
      <inkml:brushProperty name="color" value="#66CC00"/>
    </inkml:brush>
  </inkml:definitions>
  <inkml:trace contextRef="#ctx0" brushRef="#br0">10 90 7146,'-9'0'3280,"12"-6"-783,32 1-2361,7 1-40,5-5 8,-3 1 24,6 2-16,-13-3-56,-7 1-72,0 2-88,-13-1-200,-2 1-168,-7 1 1936,-4-5-1216</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25.615"/>
    </inkml:context>
    <inkml:brush xml:id="br0">
      <inkml:brushProperty name="width" value="0.1" units="cm"/>
      <inkml:brushProperty name="height" value="0.1" units="cm"/>
      <inkml:brushProperty name="color" value="#66CC00"/>
    </inkml:brush>
  </inkml:definitions>
  <inkml:trace contextRef="#ctx0" brushRef="#br0">396 6 7498,'-37'-6'2585,"36"7"-2518,1-1-1,-1 0 0,0 0 0,0 1 1,1-1-1,-1 1 0,0-1 0,1 1 0,-1-1 1,1 1-1,-1-1 0,0 1 0,1 0 0,-1-1 1,1 1-1,-1 0 0,1-1 0,0 1 1,-1 0-1,1-1 0,0 1 0,0 0 0,-1 0 1,1 0-1,0-1 0,0 1 0,0 0 1,0 0-1,0 0 0,0-1 0,0 1 0,0 1 1,2 26 879,0-17-776,-1 0 0,-1 0 0,1 1 0,-2-1 1,0 1-1,0-1 0,-4 15 0,-4 44-2366,12-56 1755</inkml:trace>
  <inkml:trace contextRef="#ctx0" brushRef="#br0" timeOffset="1">3 248 9698,'0'0'56,"0"0"0,0 0 0,0 1-1,0-1 1,-1 0 0,1 0 0,0 0 0,0 0 0,0 1-1,0-1 1,0 0 0,-1 0 0,1 0 0,0 0-1,0 1 1,0-1 0,0 0 0,0 0 0,0 0 0,0 1-1,0-1 1,0 0 0,0 0 0,0 1 0,0-1 0,0 0-1,0 0 1,0 0 0,0 1 0,0-1 0,0 0-1,0 0 1,0 0 0,0 1 0,0-1 0,0 0 0,1 0-1,-1 0 1,0 0 0,0 1 0,0-1 0,0 0 0,0 0-1,1 0 1,-1 0 0,0 0 0,0 1 0,0-1 0,0 0-1,1 0 1,-1 0 0,0 0 0,0 0 0,0 0-1,1 0 1,-1 0 0,0 0 0,0 0 0,1 0 0,-1 0-1,25 3 770,31-7-558,37-9 519,-38 5-454,59-2 0,-97 10-316,0 0 0,0 1-1,0 1 1,0 0 0,0 2 0,-1 0 0,31 11-1,-29-7-53,0 1-1,0 0 1,-1 2 0,-1 0-1,25 20 1,-32-19-430,-16-11-217,-19-12-213,11-5 1644,1-14-371</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26.181"/>
    </inkml:context>
    <inkml:brush xml:id="br0">
      <inkml:brushProperty name="width" value="0.1" units="cm"/>
      <inkml:brushProperty name="height" value="0.1" units="cm"/>
      <inkml:brushProperty name="color" value="#66CC00"/>
    </inkml:brush>
  </inkml:definitions>
  <inkml:trace contextRef="#ctx0" brushRef="#br0">312 0 9922,'1'1'124,"1"-1"0,-1 0 0,0 1 0,0-1 0,0 1 0,1-1 0,-1 1 0,0 0-1,0-1 1,0 1 0,0 0 0,0 0 0,0 0 0,0 0 0,-1 0 0,1 0 0,0 0 0,0 0 0,-1 0 0,1 0 0,-1 0 0,1 0 0,-1 1-1,1-1 1,-1 0 0,0 0 0,1 1 0,-1-1 0,0 0 0,0 2 0,6 43-549,-6-21 440,-1-1 0,-1 0 0,-2 0 0,0 0 0,-1 0 0,-11 31 0,9-39-11,0-1-1,0 1 0,-2-1 0,0-1 0,-1 0 0,0 0 1,-1-1-1,-1 0 0,-22 19 0,-3 3 1,-40 49 0,16-18-17,43-47 35,28-31 37,31-32 13,0 7-42,-17 13-33,0 2 0,2 1 0,0 1-1,2 1 1,54-28 0,-82 46 5,1 1 0,0-1 1,0 1-1,0 0 0,0 0 1,0-1-1,0 1 0,0 0 0,0 0 1,0 0-1,0 0 0,0 0 1,0 0-1,0 0 0,0 0 0,0 0 1,0 1-1,0-1 0,0 0 1,-1 1-1,1-1 0,0 1 0,0-1 1,0 1-1,0-1 0,0 1 1,0 0-1,1 1 1,-1 0 0,0 0 1,0 0-1,0 0 0,0 0 0,0 0 0,0 0 1,-1 0-1,1 0 0,-1 0 0,1 4 0,0 4 22,-1-1 0,0 1 0,0 0 0,-4 16 0,-4 5 203,-19 50 0,18-61-119,2 1 1,0 0-1,1 0 1,2 1 0,-5 39-1,8-40-114,-1 0 0,-1 0 0,-1 0-1,-1 0 1,-1-1 0,-1 0 0,0 0 0,-13 24 0,14-38-788,4-18 26,5-18-227,6-3 414</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26.516"/>
    </inkml:context>
    <inkml:brush xml:id="br0">
      <inkml:brushProperty name="width" value="0.1" units="cm"/>
      <inkml:brushProperty name="height" value="0.1" units="cm"/>
      <inkml:brushProperty name="color" value="#66CC00"/>
    </inkml:brush>
  </inkml:definitions>
  <inkml:trace contextRef="#ctx0" brushRef="#br0">479 1 7810,'38'4'2944,"-62"15"-2256,7 9-199,-7 0 23,-18-1-8,-8 3-32,-16-5-160,-2 2-96,12 5-128,8 1-48,10-4-32,6-2-64,12-16-192,5-7-120,4-5-280,5-8-160,6-14 511</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8:26.851"/>
    </inkml:context>
    <inkml:brush xml:id="br0">
      <inkml:brushProperty name="width" value="0.1" units="cm"/>
      <inkml:brushProperty name="height" value="0.1" units="cm"/>
      <inkml:brushProperty name="color" value="#66CC00"/>
    </inkml:brush>
  </inkml:definitions>
  <inkml:trace contextRef="#ctx0" brushRef="#br0">7 1 8986,'2'2'265,"0"1"1,0 0-1,0 0 1,-1 0 0,1 1-1,-1-1 1,0 0-1,0 0 1,0 1-1,-1-1 1,1 1-1,-1-1 1,0 4-1,-2 51-514,-1-26 623,-6 110 178,4-96-426,2 0 1,2 0-1,9 80 1,-6-111-69,0 0 0,2 0 0,0 0 1,11 27-1,-13-37-42,1-1 1,-1 1-1,1-1 0,0 0 1,1 0-1,-1 0 0,1 0 1,-1-1-1,1 1 0,0-1 0,1 0 1,-1 0-1,0 0 0,1-1 1,0 0-1,0 0 0,-1 0 1,8 2-1,7 2 117,1-1 0,0 0 1,0-1-1,0-1 0,0-1 0,0-1 0,1-1 0,-1-1 1,0 0-1,0-2 0,1 0 0,18-6 0,-23 3-170,8-1 194,-2-1 0,28-13-1,-45 19-356,0-1 0,0 0 0,-1 0 1,1 0-1,-1 0 0,0-1 0,0 1 0,0-1 0,0 0 0,-1-1 0,1 1 0,-1 0 0,0-1 0,0 0 0,3-9 0,-2-13-841</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01.459"/>
    </inkml:context>
    <inkml:brush xml:id="br0">
      <inkml:brushProperty name="width" value="0.1" units="cm"/>
      <inkml:brushProperty name="height" value="0.1" units="cm"/>
      <inkml:brushProperty name="color" value="#66CC00"/>
    </inkml:brush>
  </inkml:definitions>
  <inkml:trace contextRef="#ctx0" brushRef="#br0">0 2 7658,'62'26'3048,"-60"-43"-1831,19 7-1602,8 11 201</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04.843"/>
    </inkml:context>
    <inkml:brush xml:id="br0">
      <inkml:brushProperty name="width" value="0.1" units="cm"/>
      <inkml:brushProperty name="height" value="0.1" units="cm"/>
      <inkml:brushProperty name="color" value="#66CC00"/>
    </inkml:brush>
  </inkml:definitions>
  <inkml:trace contextRef="#ctx0" brushRef="#br0">112 1 4793,'-47'48'2661,"22"-33"316,10-5-1940,10-3-749,3-5-157,0 0 0,0 0-1,0 0 1,0 1 0,1-1-1,-1 1 1,1 0 0,0-1-1,0 1 1,0 0 0,-1 2-1,2-3-101,1-1-1,-1 1 0,1-1 0,0 0 1,-1 1-1,1-1 0,0 0 1,0 0-1,0 0 0,0 0 1,0 0-1,0 0 0,0 0 0,0 0 1,1 0-1,-1 0 0,0 0 1,0-1-1,1 1 0,-1 0 1,0-1-1,1 1 0,-1-1 0,1 0 1,-1 1-1,2-1 0,11 4 85,-1-1 0,1 0 0,0-1 0,0-1 0,-1 0 0,1-1 0,18-2-1,103-17 417,-56 6-318,-55 10-150,508-49 567,-125 23-497,141-4 382,-215 36-149,-260 2-303,-1 3-1,107 26 0,-156-27-52,1-2-1,-1 0 1,1-1 0,0-2-1,-1 0 1,1-1 0,33-4-1,-52-2-434,-15-1-188,-19-6 98,26 10 696,-31-9 2300,-2 8-1220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05.498"/>
    </inkml:context>
    <inkml:brush xml:id="br0">
      <inkml:brushProperty name="width" value="0.1" units="cm"/>
      <inkml:brushProperty name="height" value="0.1" units="cm"/>
      <inkml:brushProperty name="color" value="#66CC00"/>
    </inkml:brush>
  </inkml:definitions>
  <inkml:trace contextRef="#ctx0" brushRef="#br0">109 67 8162,'1'-3'122,"6"-51"1725,-2 44-1150,-1 37-509,-5 8-26,-1 0 1,-10 59-1,1-16 12,3-20-96,3-22-19,-1 44-1,6-79-56,0 0 0,0 0 1,0 0-1,-1-1 0,1 1 1,0 0-1,0 0 0,-1-1 0,1 1 1,0 0-1,-1-1 0,1 1 1,-1 0-1,1-1 0,-1 1 1,1-1-1,-1 1 0,0-1 0,1 1 1,-2 0-1,2-1 1,0 0 0,-1 0 0,1 0 0,0 0 0,-1 0 0,1 0 0,0 0 0,-1 0 0,1 0 0,0 0 0,-1 0 0,1 0 0,0-1 0,0 1 0,-1 0-1,1 0 1,0 0 0,-1 0 0,1-1 0,0 1 0,0 0 0,-1 0 0,1 0 0,0-1 0,0 1 0,0 0 0,-1-1 0,1 1 0,0 0 0,0 0 0,0-1 0,0 1 0,0 0 0,-1-1 0,1 1 0,0 0 0,0-1 0,0 1 0,0 0 0,0-1 0,0 1 0,0 0 0,0-1 0,0 1 0,0 0 0,1-1 0,-1 1 0,0 0-1,0-1 1,0 1 0,0 0 0,0 0 0,0-1 0,1 1 0,-1 0 0,0-1 0,0 1-1,1-3 2,-1 0 0,1 1 0,-1-1 0,1 1 0,0-1 0,0 1 0,0-1 0,0 1 0,0 0 0,3-4 0,8-10 23,1 1 1,0 0 0,1 1 0,1 0 0,24-17 0,102-65 200,-90 62-187,-45 30-34,0 1 0,0-1 0,1 1 0,-1 1 0,1-1 0,8-1 0,-13 3-6,-1 1 1,1-1 0,0 1-1,-1 0 1,1 0 0,-1-1-1,1 1 1,-1 0 0,1 1-1,0-1 1,-1 0 0,1 0-1,-1 1 1,1-1 0,-1 1-1,1-1 1,-1 1 0,1-1-1,-1 1 1,0 0 0,1 0-1,-1 0 1,0 0 0,0 0-1,0 0 1,1 0 0,-1 0-1,0 1 1,-1-1 0,1 0-1,0 0 1,1 4 0,-2-2 3,0 1 0,0-1 0,0 1-1,0-1 1,-1 1 0,0-1 0,0 1 0,0-1 0,0 1 0,0-1 0,-1 0 0,1 0 0,-1 1 0,0-1 0,0-1 0,-5 7 0,1 1 11,-16 19 18,-1 0 0,-1-2 1,-1 0-1,-1-2 1,-55 41-1,46-39-113,2 2 0,0 0-1,-45 57 1,74-81 15,1-1 95,0 0 0,0 0 0,0 0 1,-1 0-1,1-1 0,-1 0 0,1 0 1,-1 0-1,-8 4 0,-8 2 140</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05.882"/>
    </inkml:context>
    <inkml:brush xml:id="br0">
      <inkml:brushProperty name="width" value="0.1" units="cm"/>
      <inkml:brushProperty name="height" value="0.1" units="cm"/>
      <inkml:brushProperty name="color" value="#66CC00"/>
    </inkml:brush>
  </inkml:definitions>
  <inkml:trace contextRef="#ctx0" brushRef="#br0">0 111 7066,'49'-110'2472,"-39"117"-2184,2 1-48,3 9-8,-1-1-48,-2 2-72,2 5-32,-2-6-32,5 1-40,-2-7-128,5-7-168,2-4-1992,-5-7 1624</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06.216"/>
    </inkml:context>
    <inkml:brush xml:id="br0">
      <inkml:brushProperty name="width" value="0.1" units="cm"/>
      <inkml:brushProperty name="height" value="0.1" units="cm"/>
      <inkml:brushProperty name="color" value="#66CC00"/>
    </inkml:brush>
  </inkml:definitions>
  <inkml:trace contextRef="#ctx0" brushRef="#br0">287 7 5649,'0'0'55,"0"-1"-1,0 1 1,0 0-1,0 0 1,0-1-1,0 1 1,0 0-1,0 0 1,1-1-1,-1 1 1,0 0-1,0 0 1,0-1-1,0 1 1,0 0-1,0 0 1,1 0-1,-1-1 1,0 1 0,0 0-1,0 0 1,1 0-1,-1-1 1,0 1-1,0 0 1,0 0-1,1 0 1,-1 0-1,0 0 1,0 0-1,1 0 1,-1-1-1,0 1 1,1 0-1,-1 0 1,0 0-1,0 0 1,1 0-1,-1 0 1,0 0-1,0 0 1,1 0-1,-1 0 1,0 1-1,0-1 1,1 0-1,-1 0 1,0 0-1,0 0 1,1 0-1,-1 0 1,0 1-1,0-1 1,1 0 0,-1 0-1,0 0 1,0 0-1,0 1 1,0-1-1,1 0 1,-1 0-1,0 1 1,0-1-1,17 15 1172,-19-7-1033,0-1-183,-1-1 0,1 0 1,-1 0-1,-1 1 0,1-2 0,-1 1 1,0 0-1,0-1 0,-1 0 0,1 0 1,-1 0-1,0 0 0,-11 7 0,-7 3 52,-1-1 0,-31 13 0,-10 6 429,126-69 152,144-80-478,-182 104-156,-19 9-8,0 1 0,1-1 0,0 1 0,-1 0 0,1 0 0,0 0 0,0 1 0,0 0 0,10-1 0,-15 2 0,0 0-1,1 0 1,-1 0-1,1 0 1,-1 0-1,0 0 1,1 1 0,-1-1-1,0 0 1,1 0-1,-1 1 1,0-1 0,0 0-1,1 0 1,-1 1-1,0-1 1,0 0-1,1 1 1,-1-1 0,0 0-1,0 1 1,0-1-1,1 0 1,-1 1 0,0-1-1,0 0 1,0 1-1,0-1 1,0 0 0,0 1-1,0-1 1,0 1-1,0-1 1,0 0-1,0 1 1,0-1 0,0 1-1,0-1 1,0 0-1,-1 1 1,1-1 0,0 0-1,0 1 1,-9 26 0,5-16 4,-13 36 36,-2-1 0,-2-1 0,-2-1 0,-48 71 0,49-85 3,-1-1-1,0-1 1,-3-1-1,0-2 1,-1 0-1,-2-2 1,-39 25-1,68-47-55,-1-1 0,1 1 0,-1-1 0,1 1 0,-1-1 0,1 0 0,-1 1 0,1-1 0,-1 0 0,0 0 0,1 1 0,-1-1 0,0 0 0,1 0-1,-1 0 1,0 0 0,1 0 0,-1 1 0,0-2 0,1 1 0,-1 0 0,0 0 0,0 0 0,1 0 0,-1 0 0,1 0 0,-1-1 0,0 1 0,1 0 0,-1-1-1,0 1 1,1 0 0,-1-1 0,0 0 0,-4-23-576,7-3 355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2.107"/>
    </inkml:context>
    <inkml:brush xml:id="br0">
      <inkml:brushProperty name="width" value="0.025" units="cm"/>
      <inkml:brushProperty name="height" value="0.025" units="cm"/>
      <inkml:brushProperty name="color" value="#5B2D90"/>
    </inkml:brush>
  </inkml:definitions>
  <inkml:trace contextRef="#ctx0" brushRef="#br0">1 27 8122,'9'-26'2920,"-5"32"-2464,3 5-95,1 0 15,3 3-8,2 2 32,0-2-64,2 3-56,-2 3-104,1-1-64,-1 0-88,-5-3 8,-4-11-40,0 0 24,-6-5-160,0-1-184,0-5 1216,-4-6-808</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06.552"/>
    </inkml:context>
    <inkml:brush xml:id="br0">
      <inkml:brushProperty name="width" value="0.1" units="cm"/>
      <inkml:brushProperty name="height" value="0.1" units="cm"/>
      <inkml:brushProperty name="color" value="#66CC00"/>
    </inkml:brush>
  </inkml:definitions>
  <inkml:trace contextRef="#ctx0" brushRef="#br0">0 490 6537,'15'5'2713,"3"-4"-1569,4 7-632,8 5-72,-3 2-152,-1-2-47,9 12-129,-20-7-40,9 7-40,-3 4-128,-14-23 56</inkml:trace>
  <inkml:trace contextRef="#ctx0" brushRef="#br0" timeOffset="1">588 0 6265,'0'6'5914,"-1"8"-5746,-1 7-136,2 7-24,-1-6 16,1-8-16,1-3-208,2 1-224,2-9 239</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06.894"/>
    </inkml:context>
    <inkml:brush xml:id="br0">
      <inkml:brushProperty name="width" value="0.1" units="cm"/>
      <inkml:brushProperty name="height" value="0.1" units="cm"/>
      <inkml:brushProperty name="color" value="#66CC00"/>
    </inkml:brush>
  </inkml:definitions>
  <inkml:trace contextRef="#ctx0" brushRef="#br0">384 0 5401,'3'5'295,"-1"-1"-1,0 1 1,-1-1-1,1 1 1,-1 0-1,0 0 1,0 0-1,0 0 1,-1 0-1,0-1 1,0 1-1,0 0 1,0 0-1,-1 0 1,-1 6-1,0-5-169,0 0 1,-1 0-1,0 0 0,0 0 0,0-1 0,-1 1 1,0-1-1,0 0 0,0 0 0,-6 5 1,-10 7-173,-1 0 0,-1-2 0,-1-1 0,-36 18 0,38-22 347,-52 35-62,50-29 264,0-2 0,-44 21 0,202-82 313,72-26-2218,-181 60 760,-18 1 281</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07.236"/>
    </inkml:context>
    <inkml:brush xml:id="br0">
      <inkml:brushProperty name="width" value="0.1" units="cm"/>
      <inkml:brushProperty name="height" value="0.1" units="cm"/>
      <inkml:brushProperty name="color" value="#66CC00"/>
    </inkml:brush>
  </inkml:definitions>
  <inkml:trace contextRef="#ctx0" brushRef="#br0">35 9 7386,'0'0'61,"0"-1"0,0 1 1,0 0-1,0-1 0,1 1 1,-1-1-1,0 1 0,0 0 1,0-1-1,0 1 0,1 0 1,-1-1-1,0 1 0,0 0 1,1-1-1,-1 1 0,0 0 1,1 0-1,-1-1 0,0 1 1,1 0-1,-1 0 0,1 0 1,-1-1-1,0 1 0,1 0 1,-1 0-1,1 0 0,-1 0 1,0 0-1,1 0 0,-1 0 1,1 0-1,-1 0 0,0 0 1,1 0-1,-1 0 0,1 0 1,-1 0-1,0 0 0,1 0 1,-1 0-1,1 1 0,-1-1 1,0 0-1,1 0 0,-1 0 1,0 1-1,1-1 0,-1 0 1,0 1-1,1-1 0,-1 0 1,0 1-1,0-1 0,1 0 1,-1 1-1,0-1 0,0 0 1,0 1-1,1-1 0,-1 1 1,8 28 405,-7 385 845,-7-165-1226,9-146-74,0-51-34,-2 1 1,-3 0-1,-2 0 0,-18 91 1,9-115-327,12-28 396,1-1 0,0 0 0,0 1 0,0-1 0,0 0 0,0 1 0,-1-1 0,1 0 0,0 1 0,0-1 0,-1 0 0,1 0 0,0 1 0,0-1 0,-1 0-1,1 0 1,0 0 0,-1 1 0,1-1 0,0 0 0,-1 0 0,1 0 0,0 0 0,-1 0 0,1 1 0,-1-1 0,1 0 0,0 0 0,-1 0 0,1 0 0,0 0 0,-1 0 0,1 0 0,-1-1 0,1 1 0,0 0 0,-1 0 0,1 0 0,0 0 0,-1 0 0,1 0 0,0-1 0,-1 1 0,1 0 0,0 0 0,-1-1 0,1 1 0,0 0 0,0 0 0,-1-1 0,1 1 0,0 0 0,0-1 0,0 1 0,-1 0 0,1-1 0,0 1 0,0 0 0,0-1 0,0 1 0,0-1 0,-6-21 1254</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07.584"/>
    </inkml:context>
    <inkml:brush xml:id="br0">
      <inkml:brushProperty name="width" value="0.1" units="cm"/>
      <inkml:brushProperty name="height" value="0.1" units="cm"/>
      <inkml:brushProperty name="color" value="#66CC00"/>
    </inkml:brush>
  </inkml:definitions>
  <inkml:trace contextRef="#ctx0" brushRef="#br0">328 1 6753,'-21'13'4256,"-19"36"-3164,-20 47-562,4 3-1,-78 192 1,124-272-682,10-20 127,-1 1 0,1 0 0,0 0 1,0 0-1,0 0 0,0 0 0,0 0 1,0 0-1,0-1 0,0 1 1,-1 0-1,1 0 0,0 0 0,0 0 1,0 0-1,0 0 0,0 0 0,-1 0 1,1 0-1,0 0 0,0 0 0,0 0 1,0 0-1,0 0 0,-1 0 0,1 0 1,0 0-1,0 0 0,0 0 1,0 0-1,-1 0 0,1 0 0,0 0 1,0 0-1,0 0 0,0 0 0,0 0 1,-1 0-1,1 0 0,0 0 0,0 1 1,2-20-336</inkml:trace>
  <inkml:trace contextRef="#ctx0" brushRef="#br0" timeOffset="1">263 133 7562,'19'15'2848,"0"5"-2176,-3 11-304,-4 4 1,-13 3-81,13 11-48,-1-5-88,-2 10-56,3-13-208,-17-15-184,10-19 160</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07.917"/>
    </inkml:context>
    <inkml:brush xml:id="br0">
      <inkml:brushProperty name="width" value="0.1" units="cm"/>
      <inkml:brushProperty name="height" value="0.1" units="cm"/>
      <inkml:brushProperty name="color" value="#66CC00"/>
    </inkml:brush>
  </inkml:definitions>
  <inkml:trace contextRef="#ctx0" brushRef="#br0">0 96 8978,'21'-96'3001,"-1"107"-2897,-6 4-16,-5 6-16,0-2-8,-9 6-56,0 0-136,-2 0-497,2 0 449</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08.267"/>
    </inkml:context>
    <inkml:brush xml:id="br0">
      <inkml:brushProperty name="width" value="0.1" units="cm"/>
      <inkml:brushProperty name="height" value="0.1" units="cm"/>
      <inkml:brushProperty name="color" value="#66CC00"/>
    </inkml:brush>
  </inkml:definitions>
  <inkml:trace contextRef="#ctx0" brushRef="#br0">1 205 8474,'0'0'2904,"23"0"-2592,-2 0 25,18-12 87,1-8-24,2-2-136,-2-12-88,1 7-96,-4-2-24,-3 8-120,2 6-144,-12 6-280,-2 7-128,-18-9-2161,-2 8 1969</inkml:trace>
  <inkml:trace contextRef="#ctx0" brushRef="#br0" timeOffset="1">187 216 7082,'-1'19'2520,"-2"3"-1992,1 5-40,-1 6 96,-1 2-15,-2 11-137,-5 8-72,0 17-112,-1 10-56,-3 14-72,3-4-32,0-10-72,1-15 0,-5-26-8,7-10-40,2-21-208,3-7-160,22-19 208</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08.604"/>
    </inkml:context>
    <inkml:brush xml:id="br0">
      <inkml:brushProperty name="width" value="0.1" units="cm"/>
      <inkml:brushProperty name="height" value="0.1" units="cm"/>
      <inkml:brushProperty name="color" value="#66CC00"/>
    </inkml:brush>
  </inkml:definitions>
  <inkml:trace contextRef="#ctx0" brushRef="#br0">1 21 8978,'8'-4'434,"1"1"1,0 0-1,0 0 1,0 1-1,0 0 0,0 1 1,0 0-1,13 0 1,82 4-100,-52 0 85,144-3-32,-196 0-384,0 0 1,0 0-1,1 0 1,-1 0-1,0 0 1,0 0-1,0 0 1,1 0-1,-1 0 0,0 0 1,0 0-1,0 0 1,1 0-1,-1 0 1,0 0-1,0 0 0,1 0 1,-1 0-1,0 0 1,0 0-1,0 0 1,0 0-1,1 1 1,-1-1-1,0 0 0,0 0 1,0 0-1,1 0 1,-1 0-1,0 1 1,0-1-1,0 0 1,0 0-1,0 0 0,0 0 1,0 1-1,1-1 1,-1 0-1,0 0 1,0 0-1,0 1 0,0-1 1,0 0-1,0 0 1,0 1-1,0-1 1,0 0-1,0 0 1,0 0-1,0 1 0,0-1 1,0 0-1,0 0 1,0 0-1,0 1 1,0-1-1,-1 0 1,1 0-1,0 0 0,0 1 1,0-1-1,0 0 1,0 0-1,-1 0 1,-17 19 201,6-7-246,-58 47-409,-119 78 0,81-62-3132,80-55 2280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08.967"/>
    </inkml:context>
    <inkml:brush xml:id="br0">
      <inkml:brushProperty name="width" value="0.1" units="cm"/>
      <inkml:brushProperty name="height" value="0.1" units="cm"/>
      <inkml:brushProperty name="color" value="#66CC00"/>
    </inkml:brush>
  </inkml:definitions>
  <inkml:trace contextRef="#ctx0" brushRef="#br0">14 113 6601,'-14'-88'5562,"14"79"-5018,16 3-136,3 1 8,16 2-40,9 2-48,8 1-144,2 0-72,-4 0-56,-9 4-24,-13 5-280,0 2-152,-16 4-592,-7-1 592</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09.299"/>
    </inkml:context>
    <inkml:brush xml:id="br0">
      <inkml:brushProperty name="width" value="0.1" units="cm"/>
      <inkml:brushProperty name="height" value="0.1" units="cm"/>
      <inkml:brushProperty name="color" value="#66CC00"/>
    </inkml:brush>
  </inkml:definitions>
  <inkml:trace contextRef="#ctx0" brushRef="#br0">24 483 8866,'-17'0'3329,"11"0"-2497,10 8-360,13-4-80,0-4 24,16-3 80,3-12-8,18 1-152,15 5-112,-4 3-184,5 6-24,-18-1-184,-5-2-152,-17-4-264,-22-3-160,2 2-120,-20-2-88,5-1 616</inkml:trace>
  <inkml:trace contextRef="#ctx0" brushRef="#br0" timeOffset="1">239 8 7082,'-8'-7'4745,"11"19"-4201,-3-1 16,2 13-48,1 2-32,-3 5-176,7 12-64,3 2-160,-9 8 16,-1 8-56,-4 7-24,-9 14-256,-3-9-200,1-3-392,-4-19-280,0-27 711</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09.684"/>
    </inkml:context>
    <inkml:brush xml:id="br0">
      <inkml:brushProperty name="width" value="0.1" units="cm"/>
      <inkml:brushProperty name="height" value="0.1" units="cm"/>
      <inkml:brushProperty name="color" value="#66CC00"/>
    </inkml:brush>
  </inkml:definitions>
  <inkml:trace contextRef="#ctx0" brushRef="#br0">65 33 6809,'-38'13'2456,"36"-12"-2370,0 0 1,1 1 0,-1-1-1,0 0 1,0 1 0,1 0-1,-1-1 1,1 1 0,0 0-1,-1 0 1,1 0 0,0 0 0,0 0-1,0 0 1,0 0 0,1 0-1,-1 0 1,0 0 0,1 0-1,-1 1 1,1-1 0,0 0-1,0 0 1,0 1 0,0-1-1,1 3 1,0-11-58,1 1-1,0-1 1,1 1-1,-1-1 1,1 1 0,0 0-1,1 0 1,-1 0-1,1 1 1,0-1-1,7-5 1,-8 6 10,0 1-19,0 0 1,0 1 0,0-1 0,0 1 0,0 0 0,0 0 0,0 0 0,1 1 0,-1-1 0,1 1 0,-1-1 0,1 1 0,0 0 0,0 1-1,-1-1 1,1 1 0,0-1 0,0 1 0,-1 0 0,9 2 0,2 0 18,0 1 0,0 1-1,27 11 1,-18-6-31,-7-4-20,-1 0 0,0 2 0,0 0 0,-1 0 0,1 2 0,-2 0 0,1 0 0,20 20 0,-33-28 9,0 0-1,0 0 0,0 0 1,0 0-1,0 0 0,0 0 1,-1 0-1,1 0 0,0 0 1,-1 0-1,1 0 0,-1 1 1,1-1-1,-1 0 0,0 0 1,1 0-1,-1 1 0,0-1 1,0 0-1,0 0 0,0 1 1,0-1-1,0 0 0,0 1 1,0-1-1,-1 0 0,1 0 1,0 1-1,-1-1 0,1 0 1,-1 0-1,1 0 0,-1 0 1,0 0-1,1 0 0,-1 0 1,0 0-1,0 0 0,0 0 1,0 0-1,0 0 0,0 0 1,0 0-1,0-1 0,0 1 1,-1 0-1,-6 4 3,0-1 0,0 0 0,-1-1 1,1 0-1,-10 2 0,-15 3 250,-1-3 1,-58 4-1,74-8 55,0-2 588,20-3 87,31-8-331,175-34-254,-163 42 1700,-6 6-1037</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2.440"/>
    </inkml:context>
    <inkml:brush xml:id="br0">
      <inkml:brushProperty name="width" value="0.025" units="cm"/>
      <inkml:brushProperty name="height" value="0.025" units="cm"/>
      <inkml:brushProperty name="color" value="#5B2D90"/>
    </inkml:brush>
  </inkml:definitions>
  <inkml:trace contextRef="#ctx0" brushRef="#br0">134 0 7306,'0'0'51,"0"0"1,0 0 0,0 1-1,0-1 1,0 0 0,0 0 0,-1 0-1,1 0 1,0 0 0,0 0-1,0 0 1,0 0 0,0 1 0,0-1-1,0 0 1,0 0 0,0 0-1,0 0 1,0 0 0,0 1 0,-1-1-1,1 0 1,0 0 0,0 0-1,0 0 1,0 0 0,0 1-1,0-1 1,0 0 0,0 0 0,1 0-1,-1 0 1,0 0 0,0 0-1,0 1 1,0-1 0,0 0 0,0 0-1,0 0 1,0 0 0,0 0-1,0 0 1,0 1 0,0-1 0,1 0-1,-1 0 1,0 0 0,0 0-1,0 0 1,0 0 0,0 0 0,0 0-1,1 0 1,-1 0 0,0 0-1,0 0 1,0 0 0,0 1 0,0-1-1,1 0 1,-1 0 0,0 0-1,0 0 1,-14 21 542,-24 21-845,18-27 214,15-11 60,-1-1 0,1 1-1,0 0 1,-1 0 0,2 1-1,-1-1 1,1 1 0,-1 0-1,1 1 1,1-1-1,-1 1 1,-3 8 0,67-31 841,-60 16-852,1 1 1,0 0-1,0-1 1,-1 1-1,1 0 0,0 0 1,0-1-1,-1 1 1,1 0-1,0 0 0,0 0 1,-1 0-1,1 0 1,0 0-1,0 0 0,0 0 1,-1 0-1,1 1 1,0-1-1,0 0 0,-1 0 1,1 1-1,0-1 1,-1 0-1,1 1 0,0-1 1,-1 1-1,2 0 1,-1 1 16,0-1 0,-1 0 0,1 1 0,0 0 0,-1-1 0,0 1 0,1-1 0,-1 1 1,0 0-1,1-1 0,-1 1 0,0 0 0,-1 2 0,-11 66 572,7-49-575,3-12-11,-1 3-107,8-16-881,-2-5 592</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23.533"/>
    </inkml:context>
    <inkml:brush xml:id="br0">
      <inkml:brushProperty name="width" value="0.1" units="cm"/>
      <inkml:brushProperty name="height" value="0.1" units="cm"/>
      <inkml:brushProperty name="color" value="#66CC00"/>
    </inkml:brush>
  </inkml:definitions>
  <inkml:trace contextRef="#ctx0" brushRef="#br0">1 0 6881,'39'119'2577,"-33"-109"-1793,0 2-608,6 8 80,-7 0 48,-5 9 64,2-2-80,-9 5-103,7 13-49,-4-4-72,-1 6-16,-1-9-24,0-12 0,-1-14-144,-2-4-136,-2-13-1353,-3-12 1105</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23.949"/>
    </inkml:context>
    <inkml:brush xml:id="br0">
      <inkml:brushProperty name="width" value="0.1" units="cm"/>
      <inkml:brushProperty name="height" value="0.1" units="cm"/>
      <inkml:brushProperty name="color" value="#66CC00"/>
    </inkml:brush>
  </inkml:definitions>
  <inkml:trace contextRef="#ctx0" brushRef="#br0">102 349 6825,'-6'2'303,"1"0"0,-1 0-1,0 1 1,1-1-1,0 1 1,0 1-1,0-1 1,0 1-1,0 0 1,1 0 0,-1 0-1,1 1 1,0-1-1,1 1 1,-1 0-1,1 0 1,0 0-1,0 1 1,0-1 0,-2 9-1,3-5-260,0 1 0,0-1 0,1 1 0,0 0 0,1 0 0,0-1 0,1 1 0,0 0 0,0 0 0,1-1 1,0 1-1,5 11 0,0 0-11,1 0 0,1 0 0,1 0 0,1-1 0,1-1 0,1 0 0,0-1 0,1 0 0,22 21 1,-28-32-29,-1 0 1,1-1-1,0 0 1,0-1 0,1 0-1,-1 0 1,1 0 0,0-1-1,1-1 1,-1 1-1,1-2 1,-1 1 0,1-1-1,0-1 1,0 0-1,0 0 1,0-1 0,0 0-1,0-1 1,-1 0 0,1 0-1,0-1 1,0 0-1,10-5 1,0-1-1,0-2-1,0 0 1,-1-1-1,-1-1 1,0 0 0,23-21-1,0-5 2,46-54 1,-70 72 2,-1-1 0,-1 0 0,23-43-1,-32 52 0,0-1 0,-1 0-1,-1 0 1,0-1 0,0 1-1,-1-1 1,-1 0 0,1-23-1,-3 18 54,-1 0 0,-1 0 0,0 1 0,-2-1 0,0 1 0,-1 0 0,-1 0 0,0 0 0,-15-26 0,15 34 14,0 0 0,-1 0 1,-1 1-1,1 0 0,-1 0 0,-1 1 1,0 0-1,0 0 0,-1 1 1,1 0-1,-2 1 0,1 0 0,-1 1 1,1 0-1,-2 0 0,-11-2 0,8 3-15,1 1-1,-1 1 0,0 0 0,0 1 0,0 0 0,1 2 0,-1 0 0,0 0 0,0 1 0,0 1 1,1 1-1,0 0 0,-1 0 0,-17 10 0,-2 3-213,1 1 0,1 2 0,1 1 1,-43 37-1,42-30-602,18-7 286</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24.593"/>
    </inkml:context>
    <inkml:brush xml:id="br0">
      <inkml:brushProperty name="width" value="0.1" units="cm"/>
      <inkml:brushProperty name="height" value="0.1" units="cm"/>
      <inkml:brushProperty name="color" value="#66CC00"/>
    </inkml:brush>
  </inkml:definitions>
  <inkml:trace contextRef="#ctx0" brushRef="#br0">13 131 9482,'-1'0'87,"1"0"1,-1 0-1,1 0 1,0 0-1,-1 0 1,1 0-1,-1 0 1,1 0-1,-1 0 1,1 0-1,0 0 1,-1 0-1,1 1 1,-1-1-1,1 0 1,0 0-1,-1 0 0,1 0 1,0 1-1,-1-1 1,1 0-1,0 0 1,-1 1-1,1-1 1,0 0-1,-1 1 1,1-1-1,0 0 1,0 1-1,-1-1 1,1 0-1,0 1 1,0-1-1,0 1 0,0-1 1,0 0-1,-1 1 1,1 0-1,31-16 11,0-10-89,60-41 33,-84 62-37,1-1 0,-1 1 0,1 1 0,0-1 1,1 1-1,-1 1 0,0-1 0,1 1 0,-1 1 1,15-1-1,-21 2-5,0 0 0,0 0 0,0 0 0,1 1 1,-1-1-1,0 1 0,0-1 0,0 1 0,0 0 1,0 0-1,0 0 0,0 0 0,0 0 0,-1 0 0,1 1 1,0-1-1,-1 0 0,1 1 0,-1-1 0,1 1 0,-1 0 1,0 0-1,1-1 0,-1 1 0,0 0 0,0 0 0,-1 0 1,1 0-1,0 0 0,-1 0 0,1 4 0,1 5 4,-1 1 0,0 0 0,-1 0 0,-2 20-1,1-5 6,-3 36-11,-19 97 0,-2 26 39,14-88 8,5-57-39,2-1-1,2 47 1,9-121-724,19-50 0,-2 10 313</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24.928"/>
    </inkml:context>
    <inkml:brush xml:id="br0">
      <inkml:brushProperty name="width" value="0.1" units="cm"/>
      <inkml:brushProperty name="height" value="0.1" units="cm"/>
      <inkml:brushProperty name="color" value="#66CC00"/>
    </inkml:brush>
  </inkml:definitions>
  <inkml:trace contextRef="#ctx0" brushRef="#br0">60 75 7001,'0'0'74,"0"0"0,0 0 0,0-1 0,0 1-1,0 0 1,0 0 0,0 0 0,0-1-1,-2-1 1108,2 2-1108,0 0 1,0-1 0,0 1 0,0 0-1,-1 0 1,1 0 0,0 0 0,0 0-1,0 0 1,-1 0 0,1 0 0,0 0 0,0 0-1,0 0 1,-1 0 0,1 0 0,0 0-1,0 0 1,-1 0 0,1 0 0,0 0-1,0 0 1,0 0 0,0 0 0,-1 0-1,0 1 296,1-1-295,-10 12 1493,8-5-1524,0-1 0,1 1-1,0-1 1,0 1 0,0 0 0,1-1-1,0 1 1,0 0 0,1 0-1,0-1 1,0 1 0,4 10-1,-4-13-37,1-1 0,0 1 0,0-1 0,0 0 0,0 0 0,0 0 0,1 0 0,-1 0 0,1 0 0,0-1 0,0 0 0,0 1 0,0-1 0,0 0 0,0 0 0,1 0 0,-1-1 0,1 1-1,-1-1 1,1 0 0,-1 0 0,1 0 0,0-1 0,6 1 0,-6-1-4,0 0 0,-1-1 0,1 1 1,0-1-1,0 0 0,0 0 0,0-1 0,-1 1 0,1-1 0,-1 1 0,1-1 0,-1-1 0,1 1 1,-1 0-1,0-1 0,0 1 0,0-1 0,-1 0 0,1 0 0,-1 0 0,1 0 0,-1-1 0,0 1 1,0-1-1,-1 1 0,3-6 0,1-2 7,0 0 0,-1 0 0,-1-1 0,1 0 0,-2 0 0,0 0 0,1-17 0,-2 27 5,-1-1 1,0 1 0,0-1-1,0 1 1,0-1 0,0 1-1,0-1 1,-1 1 0,1-1-1,-1 1 1,0 0 0,1-1-1,-1 1 1,0 0 0,-1-1-1,1 1 1,0 0 0,-1 0-1,1 0 1,-1 0 0,1 0 0,-1 0-1,0 1 1,0-1 0,0 0-1,-2-1 1,1 3 10,-1-1-1,1 1 1,0 0 0,0-1-1,0 1 1,0 1 0,0-1-1,-1 0 1,1 1 0,0-1-1,0 1 1,0 0 0,0 0-1,0 0 1,0 1 0,1-1-1,-1 1 1,0 0 0,-4 3-1,-123 95-27,119-88-444,28-8 432,12-4 147</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25.267"/>
    </inkml:context>
    <inkml:brush xml:id="br0">
      <inkml:brushProperty name="width" value="0.1" units="cm"/>
      <inkml:brushProperty name="height" value="0.1" units="cm"/>
      <inkml:brushProperty name="color" value="#66CC00"/>
    </inkml:brush>
  </inkml:definitions>
  <inkml:trace contextRef="#ctx0" brushRef="#br0">351 0 9490,'-28'78'4065,"-11"34"-3494,27-78-360,-1 1 0,-2-2 0,-23 40-1,-12 24-66,34-66-162,-2-2 1,0 0-1,-3-1 0,-28 32 1,23-29-484,20-29-384,5-14 266,3-23 194</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25.598"/>
    </inkml:context>
    <inkml:brush xml:id="br0">
      <inkml:brushProperty name="width" value="0.1" units="cm"/>
      <inkml:brushProperty name="height" value="0.1" units="cm"/>
      <inkml:brushProperty name="color" value="#66CC00"/>
    </inkml:brush>
  </inkml:definitions>
  <inkml:trace contextRef="#ctx0" brushRef="#br0">51 60 8770,'-3'0'218,"0"1"0,0-1 0,0 0 0,1 1 1,-1 0-1,0 0 0,1 0 0,-1 0 0,1 0 0,-1 0 0,1 0 1,-1 1-1,1-1 0,0 1 0,0 0 0,-4 3 0,6-3-194,-1-1-1,1 1 1,-1-1 0,1 0-1,-1 1 1,1 0 0,0-1-1,0 1 1,0-1-1,0 1 1,0-1 0,0 1-1,0-1 1,0 1 0,0-1-1,1 1 1,-1-1-1,1 1 1,-1-1 0,1 1-1,0-1 1,-1 0-1,1 1 1,0-1 0,0 0-1,0 0 1,0 1 0,0-1-1,2 1 1,-2 0-11,1 0 0,-1 0 0,1 0 0,0 0 1,-1 0-1,1-1 0,0 1 0,0-1 0,0 0 0,0 1 0,0-1 1,0 0-1,1 0 0,-1 0 0,0 0 0,0-1 0,1 1 0,-1-1 1,1 1-1,-1-1 0,0 0 0,3 0 0,-2-1-7,-1 1-1,0-1 1,0 0 0,1 0 0,-1 0-1,0-1 1,0 1 0,0-1 0,0 1-1,0-1 1,-1 1 0,1-1-1,0 0 1,-1 0 0,0 0 0,1 0-1,1-4 1,0 0-2,0 0-1,0-1 1,0 1-1,-1-1 1,0 1-1,-1-1 1,1 0 0,-1 1-1,-1-1 1,1 0-1,-1 0 1,0 0-1,-1 0 1,-1-7 0,2 13-3,0 0 0,0 1 0,-1-1-1,1 1 1,0-1 0,0 0 0,-1 1 0,1-1 0,0 1 0,-1-1 0,1 1 0,0-1 0,-1 0 0,1 1 0,-1 0 0,1-1 0,-1 1 0,1-1 0,-1 1 0,1 0 0,-1-1 0,1 1 0,-1 0 0,0-1 0,1 1 0,-1 0 0,0 0 0,1 0 0,-1 0 0,1 0 0,-1-1 0,0 1 0,1 0 0,-1 0 0,0 1 0,1-1 0,-1 0 0,0 0-1,1 0 1,-1 0 0,0 1 0,1-1 0,-1 0 0,1 0 0,-1 1 0,1-1 0,-1 0 0,0 1 0,-22 21-35,18-15 0,1-2-29,1 0-1,0 0 1,0 1 0,0-1 0,0 1-1,1-1 1,-2 9 0,-1 27-133</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25.944"/>
    </inkml:context>
    <inkml:brush xml:id="br0">
      <inkml:brushProperty name="width" value="0.1" units="cm"/>
      <inkml:brushProperty name="height" value="0.1" units="cm"/>
      <inkml:brushProperty name="color" value="#66CC00"/>
    </inkml:brush>
  </inkml:definitions>
  <inkml:trace contextRef="#ctx0" brushRef="#br0">4 0 9266,'-1'1'122,"1"1"0,-1-1-1,1 0 1,-1 1 0,1-1 0,0 0-1,-1 1 1,1-1 0,0 0 0,0 1-1,0-1 1,0 1 0,0-1 0,0 0-1,1 1 1,-1-1 0,0 1 0,1-1-1,-1 0 1,1 1 0,-1-1 0,1 0 0,0 0-1,-1 0 1,1 1 0,0-1 0,0 0-1,0 0 1,0 0 0,0 0 0,0 0-1,1 1 1,0-1-106,-1 0-1,1 0 0,-1 0 1,1 0-1,0 0 1,-1 0-1,1 0 0,0 0 1,-1 0-1,1-1 0,0 1 1,0-1-1,0 1 1,0-1-1,0 0 0,0 0 1,-1 0-1,1 0 1,0 0-1,0 0 0,0 0 1,0-1-1,3 0 1,-6-1 92,0 0 1,0 0-1,1-1 0,-1 1 1,-1 0-1,1 1 1,0-1-1,0 0 1,-1 0-1,1 0 1,-1 1-1,1-1 1,-1 1-1,-3-3 1,3 2 472,0 1-96</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27.918"/>
    </inkml:context>
    <inkml:brush xml:id="br0">
      <inkml:brushProperty name="width" value="0.1" units="cm"/>
      <inkml:brushProperty name="height" value="0.1" units="cm"/>
      <inkml:brushProperty name="color" value="#66CC00"/>
    </inkml:brush>
  </inkml:definitions>
  <inkml:trace contextRef="#ctx0" brushRef="#br0">426 25 3745,'62'-24'5728,"-62"24"-5665,-1 0 3,0 0 1,1 0-1,-1 0 1,1 0-1,-1 1 0,1-1 1,-1 0-1,1 0 0,-1 1 1,1-1-1,-1 1 0,1-1 1,-1 0-1,1 1 0,-1-1 1,1 1-1,0-1 1,-1 1-1,1-1 0,0 1 1,-1-1-1,1 1 0,0-1 1,0 1-1,0 0 0,-1 0 1,-12 25 40,-2 0 1,0-1-1,-2-1 0,0-1 1,-2 0-1,-22 21 1,-25 32 28,-174 202 31,231-269-140,7-7-11,0 0 1,0-1-1,0 1 0,0 0 1,0 0-1,1 0 0,-1 0 1,1 1-1,-1-1 0,1 0 0,0 1 1,0-1-1,0 0 0,-1 5 1,9-5 1811,21-11-900</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28.249"/>
    </inkml:context>
    <inkml:brush xml:id="br0">
      <inkml:brushProperty name="width" value="0.1" units="cm"/>
      <inkml:brushProperty name="height" value="0.1" units="cm"/>
      <inkml:brushProperty name="color" value="#66CC00"/>
    </inkml:brush>
  </inkml:definitions>
  <inkml:trace contextRef="#ctx0" brushRef="#br0">1 72 9266,'3'-17'3089,"19"11"-2969,15 0 16,-12-14 56,16 8 32,-4 5-72,2 4-40,-5 6-56,-9 7-56,-9 4-128,-10-3-176,-2 8-440,-4-1-1057,-3-1 1185</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28.579"/>
    </inkml:context>
    <inkml:brush xml:id="br0">
      <inkml:brushProperty name="width" value="0.1" units="cm"/>
      <inkml:brushProperty name="height" value="0.1" units="cm"/>
      <inkml:brushProperty name="color" value="#66CC00"/>
    </inkml:brush>
  </inkml:definitions>
  <inkml:trace contextRef="#ctx0" brushRef="#br0">29 41 7298,'-20'0'2672,"11"-1"-1584,17-2-776,11 3-8,16-6-87,6 0-33,17 6-56,-11-8-40,-11 5-64,-7-3-32,-14 3-272,-4 1-337,-4-1 377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7.252"/>
    </inkml:context>
    <inkml:brush xml:id="br0">
      <inkml:brushProperty name="width" value="0.05" units="cm"/>
      <inkml:brushProperty name="height" value="0.05" units="cm"/>
      <inkml:brushProperty name="color" value="#E71224"/>
    </inkml:brush>
  </inkml:definitions>
  <inkml:trace contextRef="#ctx0" brushRef="#br0">275 0 7434,'2'1'3824,"1"6"-3480,-1 6-135,-2-1-1,-4 4-80,-1-2 0,0 1-56,-3-1-48,2 0-96,1 0-120,-9 0 136</inkml:trace>
  <inkml:trace contextRef="#ctx0" brushRef="#br0" timeOffset="1">0 232 8194,'3'4'2896,"6"6"-2584,-4 1-48,4 3 57,-4-1-57,1-1-80,0-1-32,-1 0-216,0-2-176,-2-4-633,-1-1 537</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2.859"/>
    </inkml:context>
    <inkml:brush xml:id="br0">
      <inkml:brushProperty name="width" value="0.025" units="cm"/>
      <inkml:brushProperty name="height" value="0.025" units="cm"/>
      <inkml:brushProperty name="color" value="#5B2D90"/>
    </inkml:brush>
  </inkml:definitions>
  <inkml:trace contextRef="#ctx0" brushRef="#br0">0 31 5801,'31'-14'5651,"-21"10"-5631,-1 1-1,1 0 1,0 1-1,-1 0 1,1 1 0,20-1-1,-29 2 0,0 1-1,0-1 1,-1 1-1,1-1 1,0 1 0,0 0-1,0-1 1,0 1-1,0 0 1,-1-1-1,1 1 1,0 0-1,-1 0 1,1 0 0,0 0-1,-1 0 1,1 0-1,-1 0 1,0 0-1,1 0 1,-1 0 0,0 0-1,0 0 1,1 0-1,-1 0 1,0 0-1,0 0 1,0 1 0,1 41 224,-2-28-177,3 49 596,-13 111-1,11-174-649,0-1 0,0 0 0,0 1 0,0-1 0,0 1 0,0-1 0,0 0 0,0 1 0,0-1 0,0 1 0,0-1 0,-1 0 0,1 1 0,0-1 0,0 1 0,0-1-1,0 0 1,-1 1 0,1-1 0,0 0 0,0 1 0,-1-1 0,1 0 0,0 0 0,0 1 0,-1-1 0,1 0 0,0 0 0,-1 1 0,1-1 0,-1 0 0,-8-8 248,-6-22-241,15 30-42,-45-83-2237,33 63 1811</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28.932"/>
    </inkml:context>
    <inkml:brush xml:id="br0">
      <inkml:brushProperty name="width" value="0.1" units="cm"/>
      <inkml:brushProperty name="height" value="0.1" units="cm"/>
      <inkml:brushProperty name="color" value="#66CC00"/>
    </inkml:brush>
  </inkml:definitions>
  <inkml:trace contextRef="#ctx0" brushRef="#br0">50 95 7346,'-20'10'1696,"-8"5"816,27-10-1668,17-5-541,43-8 349,67-18 0,-23 4-477,-6 3-141,129-20-878,-225 39 713,-1 0 81,1 0 0,-1 0 0,0 0 0,1 0 0,-1 0 0,1 0 0,-1 0-1,1 0 1,-1 0 0,0 0 0,1 0 0,-1-1 0,1 1 0,-1 0 0,0 0 0,1 0-1,-1-1 1,0 1 0,1 0 0,-1 0 0,0-1 0,1 1 0,-1 0 0,0-1-1,1 1 1,-1 0 0,0-1 0,0 1 0,1-1 0,-3-3-460</inkml:trace>
  <inkml:trace contextRef="#ctx0" brushRef="#br0" timeOffset="1">573 31 4945,'-71'49'2075,"67"-46"-1900,0 0-1,1 0 1,-1 0-1,1 0 0,0 1 1,0 0-1,0 0 1,1 0-1,-1 0 1,-1 4-1,3-5-121,-1-1 0,1 1 0,0-1 0,-1 1 0,0-1 0,1 0 0,-1 0 0,0 0 0,0 0 0,0 0 0,0 0 0,0 0 0,-1-1 0,1 1 0,-5 1 0,-5 2 105,0 0-1,1 1 0,-1 1 0,1 0 1,0 0-1,1 1 0,0 1 0,-15 15 0,14-12 83,-1-2-1,0 1 0,-24 15 0,16-11 121,19-15-336,0 1 0,0 0 1,0-1-1,1 1 0,-1 0 0,0 0 1,0-1-1,0 1 0,1 0 1,-1 0-1,0 0 0,1 0 1,-1 0-1,1 0 0,-1 0 0,1 1 1,-1 0-1,1-2-11,0 1 1,0 0-1,0-1 1,1 1-1,-1-1 0,0 1 1,0-1-1,0 1 1,0-1-1,1 1 0,-1-1 1,0 1-1,1-1 0,-1 1 1,0-1-1,1 1 1,-1-1-1,1 1 0,-1-1 1,0 0-1,1 1 1,-1-1-1,1 0 0,0 1 1,2 0 4,-1 0 0,1 0 1,-1 0-1,1-1 0,0 1 1,-1-1-1,1 1 0,0-1 1,-1 0-1,1 0 0,0 0 1,-1-1-1,1 1 0,3-2 1,36-9-62,0-3 0,-1-2 1,-1-1-1,0-2 0,47-31 1,-80 45-173,-1 0 1,0-1 0,0 0 0,9-10 0,-13 14-191,-1-1-1,1 1 1,-1-1-1,1 1 0,-1 0 1,0-1-1,0 0 0,0 1 1,0-1-1,0-3 1,-1-3-844</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29.278"/>
    </inkml:context>
    <inkml:brush xml:id="br0">
      <inkml:brushProperty name="width" value="0.1" units="cm"/>
      <inkml:brushProperty name="height" value="0.1" units="cm"/>
      <inkml:brushProperty name="color" value="#66CC00"/>
    </inkml:brush>
  </inkml:definitions>
  <inkml:trace contextRef="#ctx0" brushRef="#br0">0 1 3097,'3'7'7023,"5"6"-3800,-1-4-3228,-1 0 0,0 1 0,-1 0 0,0 0 0,-1 0 0,0 1 0,3 13 0,-6-17 14,-1-1-17,1 1-1,0-1 0,0 0 1,1 1-1,-1-1 1,1 0-1,1 0 1,-1 0-1,1 0 1,0-1-1,7 11 0,-10-16-14,1 0-1,-1 1 0,0-1 0,1 0 1,-1 0-1,0 0 0,1 1 0,-1-1 0,1 0 1,-1 0-1,0 0 0,1 0 0,-1 0 0,1 0 1,-1 0-1,1 0 0,-1 0 0,0 0 0,1 0 1,-1 0-1,1 0 0,-1 0 0,0 0 0,1-1 1,-1 1-1,1 0 0,-1 0 0,0 0 0,1-1 1,-1 1-1,0 0 0,1 0 0,-1-1 0,0 1 1,0 0-1,1-1 0,-1 1 0,0 0 0,0-1 1,1 1-1,-1 0 0,0-1 0,0 1 0,0-1 1,0 1-1,0 0 0,1-1 0,6-24-1482,-6 21 1225,8-29-661</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29.616"/>
    </inkml:context>
    <inkml:brush xml:id="br0">
      <inkml:brushProperty name="width" value="0.1" units="cm"/>
      <inkml:brushProperty name="height" value="0.1" units="cm"/>
      <inkml:brushProperty name="color" value="#66CC00"/>
    </inkml:brush>
  </inkml:definitions>
  <inkml:trace contextRef="#ctx0" brushRef="#br0">165 1 7394,'-5'19'442,"-1"0"-1,-1 0 1,0-1 0,-2 0 0,0-1 0,-1 0 0,0 0 0,-18 20 0,10-13-80,2 1-1,-20 39 1,36-63-348,-1-1-1,1 1 1,-1-1 0,1 1 0,0 0-1,0-1 1,-1 1 0,1 0-1,0-1 1,0 1 0,0 0-1,0-1 1,0 1 0,-1 0 0,1 0-1,1-1 1,-1 1 0,0 0-1,0-1 1,0 1 0,0 0 0,0-1-1,1 1 1,-1 0 0,0-1-1,0 1 1,1 0 0,-1-1-1,1 1 1,-1-1 0,0 1 0,1-1-1,-1 1 1,2 0 0,0 0-2,0-1 1,-1 1 0,1 0 0,0-1-1,1 0 1,-1 1 0,0-1 0,0 0-1,0 0 1,0 0 0,4-1 0,53-14 66,154-79 28,-202 89-195,-1 0 0,1 0 0,-1-1 1,11-9-1,-4-6-2520,-14 16 1830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29.977"/>
    </inkml:context>
    <inkml:brush xml:id="br0">
      <inkml:brushProperty name="width" value="0.1" units="cm"/>
      <inkml:brushProperty name="height" value="0.1" units="cm"/>
      <inkml:brushProperty name="color" value="#66CC00"/>
    </inkml:brush>
  </inkml:definitions>
  <inkml:trace contextRef="#ctx0" brushRef="#br0">300 10 4961,'-1'-1'127,"0"0"1,0 0-1,0 0 0,-1 0 0,1 1 1,0-1-1,-1 0 0,1 1 1,-1-1-1,1 1 0,-1-1 0,1 1 1,-1 0-1,1-1 0,-1 1 0,1 0 1,-1 0-1,1 0 0,-1 0 1,1 1-1,-1-1 0,1 0 0,-1 1 1,1-1-1,0 1 0,-1-1 0,-2 2 1,2 2 127,1-1 0,-1 1 0,0-1 0,1 1 0,0-1 0,0 1 1,0 0-1,0 0 0,0 7 0,-3 17-357,-6 22 320,-3-1 0,-1 0 0,-3-1 0,-1-1 0,-3 0 0,-2-2 0,-2 0 0,-30 42 0,39-62-205,14-20-12,-1 0 0,0 0 0,0 0-1,-1 0 1,0-1 0,-4 5 0,7-34 13,4 17-9,1 0-1,0 0 1,1 0-1,-1 0 1,2 1-1,-1 0 1,1 0-1,12-11 0,56-45 12,-56 51-17,-1 1 0,1 0 0,27-11 0,-36 18 4,1 1 0,-1-1 0,1 2 0,-1-1 1,1 2-1,0-1 0,0 1 0,0 0 0,11 2 0,-20-1 2,0 0 0,0 0 0,0 0 0,1 1 0,-1-1 0,0 0 0,0 1-1,0-1 1,0 1 0,0-1 0,0 1 0,0 0 0,0-1 0,0 1 0,0 0 0,0 0 0,0 0 0,0 0 0,-1 0 0,1 0-1,0 0 1,-1 0 0,1 0 0,-1 0 0,1 0 0,-1 0 0,1 0 0,-1 0 0,0 1 0,0-1 0,1 0 0,-1 0 0,0 0-1,0 0 1,0 1 0,0-1 0,0 0 0,-1 0 0,1 0 0,0 1 0,-1-1 0,1 0 0,0 0 0,-1 0 0,1 0-1,-2 2 1,-2 6 50,0 1 0,0-1-1,-1-1 1,-7 11-1,2-5-53,1 0 0,-2-1-1,0 0 1,-1-1 0,0-1-1,-1 1 1,0-2 0,0 0-1,-20 11 1,31-20-23,2-1-8,0 0 0,-1 0 0,1 1 0,0-1 0,-1 0-1,1 0 1,0 0 0,-1 1 0,1-1 0,0 0 0,-1 0-1,1 0 1,-1 0 0,1 0 0,0 0 0,-1 0 0,1 0-1,-1 0 1,1 0 0,0 0 0,-1 0 0,1 0 0,-1 0-1,1 0 1,0 0 0,-1-1 0,1 1 0,0 0 0,-1 0-1,1 0 1,-1-1 0,1 1 0,0 0 0,0 0 0,-1-1 0,1 1-1,0 0 1,-1-1 0,1 1 0,0 0 0,0-1 0,0 1-1,-1 0 1,1-1 0,0 1 0,0 0 0,0-1 0,0 1-1,0-1 1,-6-12 56</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0.308"/>
    </inkml:context>
    <inkml:brush xml:id="br0">
      <inkml:brushProperty name="width" value="0.1" units="cm"/>
      <inkml:brushProperty name="height" value="0.1" units="cm"/>
      <inkml:brushProperty name="color" value="#66CC00"/>
    </inkml:brush>
  </inkml:definitions>
  <inkml:trace contextRef="#ctx0" brushRef="#br0">18 87 7634,'-17'-75'2656,"17"74"-2609,0 1-1,1-1 0,-1 0 1,1 1-1,-1-1 1,1 0-1,-1 1 0,1-1 1,0 0-1,-1 1 0,1-1 1,0 1-1,-1-1 1,1 1-1,0 0 0,0-1 1,-1 1-1,1 0 1,0-1-1,0 1 0,0 0 1,-1 0-1,1 0 0,0 0 1,0 0-1,0 0 1,0 0-1,0 0 0,-1 0 1,1 0-1,0 0 1,0 0-1,0 0 0,-1 1 1,1-1-1,1 1 0,34 7 457,-12 2-200,0 0-1,-1 2 0,-1 1 1,0 1-1,30 24 0,-18-13-78,66 58 36,-75-59-244,2-2-1,57 37 1,-79-56-37,1 0 1,-1 0-1,1-1 1,0 0-1,-1 0 1,12 1 0,-16-3-3,0 0 0,1 1 0,-1-1 1,0 0-1,0 0 0,0 0 0,0 0 1,0 0-1,0-1 0,1 1 1,-1 0-1,0 0 0,0-1 0,0 1 1,0-1-1,0 1 0,0-1 1,0 1-1,0-1 0,0 0 0,0 1 1,-1-1-1,1 0 0,0 0 1,0 0-1,0 0 0,-1 1 0,1-1 1,-1 0-1,1 0 0,-1 0 1,1 0-1,-1-1 0,1 1 0,-1 0 1,0 0-1,0 0 0,1 0 1,-1 0-1,0 0 0,0 0 0,0-1 1,0 1-1,-1-1 0,-7-36-736,-9-7 313</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0.645"/>
    </inkml:context>
    <inkml:brush xml:id="br0">
      <inkml:brushProperty name="width" value="0.1" units="cm"/>
      <inkml:brushProperty name="height" value="0.1" units="cm"/>
      <inkml:brushProperty name="color" value="#66CC00"/>
    </inkml:brush>
  </inkml:definitions>
  <inkml:trace contextRef="#ctx0" brushRef="#br0">3 1 7090,'-3'9'3128,"5"6"-919,4 8-1977,13 4-40,-8-1 0,7 4-24,0-9-48,2 1-168,3 5-208,-9-6-568,-1 2 544</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1.001"/>
    </inkml:context>
    <inkml:brush xml:id="br0">
      <inkml:brushProperty name="width" value="0.1" units="cm"/>
      <inkml:brushProperty name="height" value="0.1" units="cm"/>
      <inkml:brushProperty name="color" value="#66CC00"/>
    </inkml:brush>
  </inkml:definitions>
  <inkml:trace contextRef="#ctx0" brushRef="#br0">1 1 8690,'60'8'3033,"-63"19"-2545,-1 12-136,5 14 72,-5 0 32,-2 0-104,3-9-120,-8-9-128,5-4-152,1-6-304,4-3-248,1-15 312</inkml:trace>
  <inkml:trace contextRef="#ctx0" brushRef="#br0" timeOffset="1">37 328 7970,'49'-83'2920,"-36"72"-2296,7 2-375,3 0 23,1 2-40,-1-2-24,-2-5-128,-1 5-88,-5 4-352,-2 10-321,-4 2 385</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1.341"/>
    </inkml:context>
    <inkml:brush xml:id="br0">
      <inkml:brushProperty name="width" value="0.1" units="cm"/>
      <inkml:brushProperty name="height" value="0.1" units="cm"/>
      <inkml:brushProperty name="color" value="#66CC00"/>
    </inkml:brush>
  </inkml:definitions>
  <inkml:trace contextRef="#ctx0" brushRef="#br0">8 446 7202,'-6'-1'3000,"5"-4"-1528,5 0-1063,-4 4 31,0-1-8,11-1-16,15 0-168,36-1-96,-38 2-104,-4 4-40,-11-5-112,-2 1-112,3 2-416,-3-1-312,2-1 567</inkml:trace>
  <inkml:trace contextRef="#ctx0" brushRef="#br0" timeOffset="1">151 76 8154,'-3'-29'964,"-2"-14"468,5 40-1107,0 5-24,4 24 201,4 90 706,-6 132 0,-4-121-1272,2-120-147,-2 34-61,1-39 69,1-1 0,-1 0 0,1 0 0,-1 1 0,1-1 0,-1 0-1,1 0 1,-1 1 0,0-1 0,0 0 0,0 0 0,0 0 0,0 0 0,0 0 0,-2 1 0,-8 3-981</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1.678"/>
    </inkml:context>
    <inkml:brush xml:id="br0">
      <inkml:brushProperty name="width" value="0.1" units="cm"/>
      <inkml:brushProperty name="height" value="0.1" units="cm"/>
      <inkml:brushProperty name="color" value="#66CC00"/>
    </inkml:brush>
  </inkml:definitions>
  <inkml:trace contextRef="#ctx0" brushRef="#br0">113 28 9162,'-97'26'2859,"81"-24"-1941,16-7-590,13-4-17,4 1-100,-1 2 0,1 0 0,0 0 0,1 2 0,-1 0 0,1 1 0,0 1 0,0 1 0,0 0 0,35 4 0,-5 2-189,-1 3 0,85 25 0,-116-29-50,-3 1-99,0-2 0,0 1 0,0-2 0,15 1 0,-28-2 108,0-1-1,0 0 1,1 0-1,-1 0 1,0 0 0,0 1-1,0-1 1,0 0 0,0 0-1,1 0 1,-1 0-1,0 0 1,0 0 0,0 0-1,1 0 1,-1 0 0,0 0-1,0 0 1,0 0-1,1 1 1,-1-1 0,0 0-1,0 0 1,0-1 0,0 1-1,1 0 1,-1 0-1,0 0 1,0 0 0,0 0-1,1 0 1,-1 0 0,0 0-1,0 0 1,0 0-1,0 0 1,1 0 0,-1-1-1,0 1 1,0 0 0,0 0-1,0 0 1,0 0 0,1 0-1,-1-1 1,0 1-1,0 0 1,0 0 0,0 0-1,0-1 1,0 1 0,0 0-1,0 0 1,0 0-1,0 0 1,0-1 0,0 1-1,0 0 1,0 0 0,0-1-1,-10-6-1138,6 5 1049,-12-11-381</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2.044"/>
    </inkml:context>
    <inkml:brush xml:id="br0">
      <inkml:brushProperty name="width" value="0.1" units="cm"/>
      <inkml:brushProperty name="height" value="0.1" units="cm"/>
      <inkml:brushProperty name="color" value="#66CC00"/>
    </inkml:brush>
  </inkml:definitions>
  <inkml:trace contextRef="#ctx0" brushRef="#br0">53 60 7794,'-40'-59'3064,"28"63"-1743,18 11-1201,3-6 32,0 1-8,-3 6-8,2 9-88,-1-16-16,9 13-192,0-8-152,2-9-913,1 7 809</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3.343"/>
    </inkml:context>
    <inkml:brush xml:id="br0">
      <inkml:brushProperty name="width" value="0.025" units="cm"/>
      <inkml:brushProperty name="height" value="0.025" units="cm"/>
      <inkml:brushProperty name="color" value="#5B2D90"/>
    </inkml:brush>
  </inkml:definitions>
  <inkml:trace contextRef="#ctx0" brushRef="#br0">14 1 8490,'-2'17'3903,"-2"-6"-3747,36-14-139,23 0-172,-64 8 259,0 0 1,1 1 0,-1 0-1,1 1 1,0 0-1,-6 8 1,12-14-83,-5 6 0,-10 8 364,14-10-572,6-5-608,7-3 564</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2.416"/>
    </inkml:context>
    <inkml:brush xml:id="br0">
      <inkml:brushProperty name="width" value="0.1" units="cm"/>
      <inkml:brushProperty name="height" value="0.1" units="cm"/>
      <inkml:brushProperty name="color" value="#66CC00"/>
    </inkml:brush>
  </inkml:definitions>
  <inkml:trace contextRef="#ctx0" brushRef="#br0">362 14 4977,'13'-5'298,"17"-4"2202,-31 12-2329,-1 0 0,1 0-1,-1-1 1,1 1 0,-1-1-1,0 1 1,0-1 0,0 0-1,0 0 1,-5 4 0,-96 88 647,38-37-683,40-32 57,2 2 1,-31 43-1,34-42 222,-1-1 1,-41 41 0,55-60 99,8-5-156,20-7 11,43-21-191,-56 22-112,232-85 308,-75 30-692,-137 42-1254,-38 8 1219</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2.765"/>
    </inkml:context>
    <inkml:brush xml:id="br0">
      <inkml:brushProperty name="width" value="0.1" units="cm"/>
      <inkml:brushProperty name="height" value="0.1" units="cm"/>
      <inkml:brushProperty name="color" value="#66CC00"/>
    </inkml:brush>
  </inkml:definitions>
  <inkml:trace contextRef="#ctx0" brushRef="#br0">43 1 7850,'-1'2'3502,"1"14"-3330,6 24 130,-2-1 0,-1 1 0,-5 62 0,1-4-169,4 28-58,-6 0-1,-33 218 0,30-326-215,3-15-15,0-10-228,-1-35 132</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3.113"/>
    </inkml:context>
    <inkml:brush xml:id="br0">
      <inkml:brushProperty name="width" value="0.1" units="cm"/>
      <inkml:brushProperty name="height" value="0.1" units="cm"/>
      <inkml:brushProperty name="color" value="#66CC00"/>
    </inkml:brush>
  </inkml:definitions>
  <inkml:trace contextRef="#ctx0" brushRef="#br0">299 1 7978,'-26'13'2888,"7"12"-2456,-4-1-15,2 5 31,-7-1-8,0 4-40,0 6-136,4 0-48,1 6-120,0-5-8,2-1-64,2-3-16,9-9 24,4-8-80,6-9-184,2-6-168,10-12-480,0-7 552</inkml:trace>
  <inkml:trace contextRef="#ctx0" brushRef="#br0" timeOffset="1">255 198 6041,'26'3'2697,"16"9"-633,-8 5-1760,8 5-24,-16 6 0,-14 6-47,6 1-41,-12 8-96,6-5-24,-12-8-88,2-3-136,-1-19-1777,18-7 1417</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3.469"/>
    </inkml:context>
    <inkml:brush xml:id="br0">
      <inkml:brushProperty name="width" value="0.1" units="cm"/>
      <inkml:brushProperty name="height" value="0.1" units="cm"/>
      <inkml:brushProperty name="color" value="#66CC00"/>
    </inkml:brush>
  </inkml:definitions>
  <inkml:trace contextRef="#ctx0" brushRef="#br0">0 74 8906,'90'-74'3217,"-72"98"-2545,-1 4-600,-2-3-24,-12-3-8,0-4-72,-3-3-504,-3-3-1769,-3-6 1561</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3.832"/>
    </inkml:context>
    <inkml:brush xml:id="br0">
      <inkml:brushProperty name="width" value="0.1" units="cm"/>
      <inkml:brushProperty name="height" value="0.1" units="cm"/>
      <inkml:brushProperty name="color" value="#66CC00"/>
    </inkml:brush>
  </inkml:definitions>
  <inkml:trace contextRef="#ctx0" brushRef="#br0">12 143 9426,'-9'8'3193,"6"-9"-2969,11 5-80,4-16 96,12 4 72,16-10 8,-4-2-56,14 1-112,-3-4-56,-4 14-48,-6-6-24,-11 9-128,-5-2-112,-8 2-272,-1 5-200,-12-4-152,-3 2 480</inkml:trace>
  <inkml:trace contextRef="#ctx0" brushRef="#br0" timeOffset="1">166 206 6777,'-3'28'2489,"0"9"-1705,-1-4-280,1 7 96,-3-3-23,-1 1-129,1 9-16,-6 6-88,-4 5-24,-2 6-104,3 5-80,3-11-64,6 1-48,6-27-96,0-23-88,3-26-432,2-19 664,5-23-184</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4.163"/>
    </inkml:context>
    <inkml:brush xml:id="br0">
      <inkml:brushProperty name="width" value="0.1" units="cm"/>
      <inkml:brushProperty name="height" value="0.1" units="cm"/>
      <inkml:brushProperty name="color" value="#66CC00"/>
    </inkml:brush>
  </inkml:definitions>
  <inkml:trace contextRef="#ctx0" brushRef="#br0">0 55 7394,'2'-2'316,"-1"1"1,1 0-1,0-1 1,0 1 0,-1 0-1,1 0 1,0 0-1,0 0 1,0 1 0,0-1-1,0 0 1,0 1-1,0-1 1,0 1 0,0 0-1,5 0 1,40-3-477,-43 3 468,23-2-60,-1-1 0,44-12 0,28-3-185,-96 33-55,-1 0 0,0 0 0,-1 1 0,-3 21 0,-2-23-8,-1-1 1,0 0 0,-1-1-1,-1 1 1,0-1-1,0-1 1,-1 1-1,-15 13 1,5-3-17,12-14-9,1 1-99,-1-1-1,0 1 0,-1-1 1,1-1-1,-2 1 1,1-1-1,-1-1 1,0 1-1,-11 4 0,3-9-209</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4.528"/>
    </inkml:context>
    <inkml:brush xml:id="br0">
      <inkml:brushProperty name="width" value="0.1" units="cm"/>
      <inkml:brushProperty name="height" value="0.1" units="cm"/>
      <inkml:brushProperty name="color" value="#66CC00"/>
    </inkml:brush>
  </inkml:definitions>
  <inkml:trace contextRef="#ctx0" brushRef="#br0">122 94 8018,'-41'-57'2944,"40"50"-2216,1 6-231,10 1 55,9 0-40,8-3-112,5-2-88,6-1-176,4-3-48,-7 6-56,7 0-40,1 8-200,-22 4-168,-4 3-480,-16-3 544</inkml:trace>
  <inkml:trace contextRef="#ctx0" brushRef="#br0" timeOffset="1">6 217 9258,'-5'12'3177,"16"-6"-2857,11-3-40,9-10 96,5-7 0,8-7-48,9-2-112,6 3-160,-4 4-88,-11 8-248,-9 3-128,-2 5-288,-15-1-104,-7 1 504</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4.863"/>
    </inkml:context>
    <inkml:brush xml:id="br0">
      <inkml:brushProperty name="width" value="0.1" units="cm"/>
      <inkml:brushProperty name="height" value="0.1" units="cm"/>
      <inkml:brushProperty name="color" value="#66CC00"/>
    </inkml:brush>
  </inkml:definitions>
  <inkml:trace contextRef="#ctx0" brushRef="#br0">69 1 8322,'0'9'3509,"8"28"-2807,4 10-94,-2 0 0,-3 0 0,3 83 0,-11-115-634,0-1 1,-1 0-1,0 1 1,-2-1-1,1 0 1,-9 18-1,9-24-235,0 0 1,-1 0-1,0-1 0,0 1 0,-1-1 1,0 0-1,0-1 0,-1 1 0,1-1 1,-2 0-1,-11 9 0,-3-2-458</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5.236"/>
    </inkml:context>
    <inkml:brush xml:id="br0">
      <inkml:brushProperty name="width" value="0.1" units="cm"/>
      <inkml:brushProperty name="height" value="0.1" units="cm"/>
      <inkml:brushProperty name="color" value="#66CC00"/>
    </inkml:brush>
  </inkml:definitions>
  <inkml:trace contextRef="#ctx0" brushRef="#br0">11 3 5385,'-5'-2'5360,"2"5"-4155,0 15-1288,7 138 744,-4-164-615,0 2-43,0 0-1,0 0 0,1 0 1,-1 0-1,1 1 1,1-1-1,-1 0 1,3-6-1,-1 6 8,-1 0 1,1 1-1,0-1 0,1 1 1,-1 0-1,1-1 1,0 2-1,0-1 0,1 0 1,-1 1-1,1 0 0,0 0 1,0 1-1,1-1 0,-1 1 1,1 0-1,-1 0 1,1 1-1,0 0 0,0 0 1,0 0-1,0 1 0,1-1 1,-1 2-1,0-1 0,1 1 1,-1 0-1,0 0 0,0 0 1,1 1-1,-1 0 1,0 1-1,0-1 0,0 1 1,0 0-1,0 1 0,0-1 1,9 7-1,-6-4-11,1 1-1,-1 0 1,16 14 0,-22-18 0,-1 0 1,0 0 0,0 0-1,0 1 1,0-1 0,0 0-1,-1 1 1,1-1 0,-1 1 0,0-1-1,1 1 1,-1 0 0,0 0-1,0-1 1,-1 1 0,1 0-1,-1 0 1,1 0 0,-1 0-1,0 4 1,-2 10 27,2-15 0,0 0 1,0 0-1,0 0 0,0 1 0,0-1 1,-1 0-1,1 0 0,-1 0 0,0 0 1,1 0-1,-1 0 0,0 0 0,0 0 1,0 0-1,0-1 0,-1 1 0,1 0 1,0-1-1,-1 1 0,0 0 1,1-1-1,-1 0 0,0 1 0,1-1 1,-1 0-1,0 0 0,0 0 0,-4 1 1,-139 61 1192,145-63-1224,0 1 0,-1-1 0,1 0 0,0 0-1,-1 1 1,1-1 0,0 0 0,-1 0 0,1 0 0,0 0 0,-1 0 0,1 1 0,-1-1 0,1 0 0,0 0 0,-1 0 0,1 0-1,-1 0 1,1 0 0,0 0 0,-1-1 0,1 1 0,-1 0 0,1 0 0,0 0 0,-1 0 0,1 0 0,0-1 0,-1 1 0,1 0-1,0 0 1,-1 0 0,1-1 0,0 1 0,-1 0 0,1-1 0,0 1 0,0 0 0,-1-1 0,1 1 0,0 0 0,0-1 0,0 1-1,-1 0 1,1-1 0,0 1 0,0-1 0,0 1 0,0 0 0,0-1 0,0 1 0,0-1 0,0 1 0,0 0 0,0-1 0,0 1-1,0-1 1,0 1 0,0 0 0,0-1 0,1 1 0,-1 0 0,0-1 0,0 1 0,0-1 0,1 1 0,-1 0 0,0 0-1,1-1 1,13-27-764,7 2 399</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5.657"/>
    </inkml:context>
    <inkml:brush xml:id="br0">
      <inkml:brushProperty name="width" value="0.1" units="cm"/>
      <inkml:brushProperty name="height" value="0.1" units="cm"/>
      <inkml:brushProperty name="color" value="#66CC00"/>
    </inkml:brush>
  </inkml:definitions>
  <inkml:trace contextRef="#ctx0" brushRef="#br0">33 223 10146,'-32'-32'3377,"92"23"-3201,16 1-16,5-13 16,-4-3-8,-12 0-112,-12-4-16,-6 4-200,-9 4-144,-20 8-520,-1 3-1185,-17-3 1329</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3.674"/>
    </inkml:context>
    <inkml:brush xml:id="br0">
      <inkml:brushProperty name="width" value="0.025" units="cm"/>
      <inkml:brushProperty name="height" value="0.025" units="cm"/>
      <inkml:brushProperty name="color" value="#5B2D90"/>
    </inkml:brush>
  </inkml:definitions>
  <inkml:trace contextRef="#ctx0" brushRef="#br0">1 0 8834,'13'14'3129,"-13"-4"-2809,1-4-464,0 0-545,0 1 417</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5.977"/>
    </inkml:context>
    <inkml:brush xml:id="br0">
      <inkml:brushProperty name="width" value="0.1" units="cm"/>
      <inkml:brushProperty name="height" value="0.1" units="cm"/>
      <inkml:brushProperty name="color" value="#66CC00"/>
    </inkml:brush>
  </inkml:definitions>
  <inkml:trace contextRef="#ctx0" brushRef="#br0">53 0 5529,'-1'1'217,"-1"-1"0,1 1 0,0 0 0,0-1 0,0 1 1,0 0-1,0 0 0,0 0 0,1-1 0,-1 1 0,0 0 0,0 0 0,0 0 0,1 0 0,-1 0 0,1 1 0,-1-1 0,1 0 0,-1 0 0,1 0 0,0 0 0,-1 1 0,1-1 1,0 0-1,0 0 0,0 2 0,2 40-336,-1-23 660,0 76 167,2-34-583,-3-1 1,-3 0-1,-3 0 0,-17 79 1,19-126-149,3-11-9,0 1-1,0-1 0,0 0 0,0 1 1,1-1-1,-1 0 0,1 1 0,0 5 0,0-9 21,0 0-1,0 0 0,0 0 0,0-1 0,0 1 0,0 0 0,0 0 0,1 0 0,-1 0 1,0 0-1,0 0 0,0 0 0,0 0 0,0 0 0,0 0 0,0-1 0,0 1 0,0 0 1,0 0-1,0 0 0,0 0 0,0 0 0,0 0 0,1 0 0,-1 0 0,0 0 1,0 0-1,0 0 0,0 0 0,0 0 0,0 0 0,0 0 0,0 0 0,1 0 0,-1 0 1,0 0-1,0 0 0,0 0 0,0 0 0,0 0 0,0 0 0,0 0 0,0 0 0,0 0 1,1 0-1,-1 0 0,0 0 0,0 0 0,0 0 0,0 0 0,0 0 0,0 0 0,0 0 1,0 1-1,5-15-341,7-24-3</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6.317"/>
    </inkml:context>
    <inkml:brush xml:id="br0">
      <inkml:brushProperty name="width" value="0.1" units="cm"/>
      <inkml:brushProperty name="height" value="0.1" units="cm"/>
      <inkml:brushProperty name="color" value="#66CC00"/>
    </inkml:brush>
  </inkml:definitions>
  <inkml:trace contextRef="#ctx0" brushRef="#br0">105 1 8338,'2'11'3436,"-4"21"-3346,2-27 323,12 253 1104,-1-100-1399,-7-106-126,-3 0 0,-2-1 0,-3 1 0,-1-1 0,-19 73 0,24-124 1,0 1-1,0 0 0,0 0 1,0-1-1,0 1 1,0 0-1,0 0 0,-1-1 1,1 1-1,0 0 0,-1 0 1,1-1-1,0 1 1,-1-1-1,1 1 0,-1 0 1,1-1-1,-1 1 0,1-1 1,-1 1-1,0-1 1,1 1-1,-1-1 0,-1 1 1,-6-17 1726,2-7-837</inkml:trace>
  <inkml:trace contextRef="#ctx0" brushRef="#br0" timeOffset="1">0 598 8186,'0'0'2800,"5"0"-2528,-7 0 160,11 5-375,2 1-89,42 39-169,-50-36 113</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6.667"/>
    </inkml:context>
    <inkml:brush xml:id="br0">
      <inkml:brushProperty name="width" value="0.1" units="cm"/>
      <inkml:brushProperty name="height" value="0.1" units="cm"/>
      <inkml:brushProperty name="color" value="#66CC00"/>
    </inkml:brush>
  </inkml:definitions>
  <inkml:trace contextRef="#ctx0" brushRef="#br0">58 1 8698,'-58'39'3017,"60"-37"-2601,9 2 56,2-4 24,4 0-16,9 2-160,-8-2-104,8 0-152,-1-3-8,-2 3-128,-3-2-120,-6 1-376,-8 1-288</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7.014"/>
    </inkml:context>
    <inkml:brush xml:id="br0">
      <inkml:brushProperty name="width" value="0.1" units="cm"/>
      <inkml:brushProperty name="height" value="0.1" units="cm"/>
      <inkml:brushProperty name="color" value="#66CC00"/>
    </inkml:brush>
  </inkml:definitions>
  <inkml:trace contextRef="#ctx0" brushRef="#br0">14 102 9306,'-14'1'2526,"19"2"-1118,26 0-649,31-5-276,-1-4 0,-1-2 0,115-30 0,-100 19-491,129-14 0,-200 33-53,4-1-227,0 0 0,-1 1 1,1 0-1,0 0 0,0 1 0,12 3 0,-20-4 282,0 0 0,0 0-1,0 0 1,0 0 0,-1 0 0,1 0 0,0 0-1,0 0 1,0 0 0,0 1 0,0-1 0,0 0-1,0 0 1,0 0 0,-1 0 0,1 0 0,0 0-1,0 1 1,0-1 0,0 0 0,0 0 0,0 0-1,0 0 1,0 0 0,0 1 0,0-1 0,0 0-1,0 0 1,0 0 0,0 0 0,0 0 0,0 1-1,0-1 1,0 0 0,0 0 0,0 0 0,0 0-1,0 0 1,1 1 0,-1-1 0,0 0 0,0 0-1,0 0 1,0 0 0,0 0 0,0 0 0,0 0 0,0 1-1,1-1 1,-1 0 0,0 0 0,0 0 0,0 0-1,0 0 1,0 0 0,0 0 0,1 0 0,-1 0-1,0 0 1,0 0 0,0 0 0,0 0 0,1 0-1,-1 0 1,0 0 0,0 0 0,0 0 0,-8 1 151</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7.349"/>
    </inkml:context>
    <inkml:brush xml:id="br0">
      <inkml:brushProperty name="width" value="0.1" units="cm"/>
      <inkml:brushProperty name="height" value="0.1" units="cm"/>
      <inkml:brushProperty name="color" value="#66CC00"/>
    </inkml:brush>
  </inkml:definitions>
  <inkml:trace contextRef="#ctx0" brushRef="#br0">425 0 8538,'-3'4'382,"1"0"1,0 0 0,0 0-1,0 0 1,1 0-1,-1 0 1,1 0 0,0 1-1,1-1 1,-1 8-1,0-6-225,0 0 0,0-1-1,0 1 1,-1 0 0,0 0-1,-4 8 1,-1-2 2,-1-1 0,-1 0 0,-10 11 0,-18 21 58,25-28-186,-2-1 0,0 0 0,0-1-1,-1-1 1,-1 0 0,0-1 0,0 0-1,-1-2 1,-31 13 0,17-7-92,2 1 0,-30 21-1,46-25-365,21-19-837,11-19 850</inkml:trace>
  <inkml:trace contextRef="#ctx0" brushRef="#br0" timeOffset="1">467 109 6657,'29'-7'2985,"-3"-1"-1081,2 3-1431,-3-1-9,-1 0-160,0 2-96,-7-1-120,-4 2-96,-7 2-328,-4-1-248,-8 1 328</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7.670"/>
    </inkml:context>
    <inkml:brush xml:id="br0">
      <inkml:brushProperty name="width" value="0.1" units="cm"/>
      <inkml:brushProperty name="height" value="0.1" units="cm"/>
      <inkml:brushProperty name="color" value="#66CC00"/>
    </inkml:brush>
  </inkml:definitions>
  <inkml:trace contextRef="#ctx0" brushRef="#br0">5 128 8714,'-4'0'2993,"13"-8"-2697,1 1 16,12 4 24,2-8-8,9 7-64,7 2-128,-9-4-184,-2 3-136,-12-5-392,-9-1-280,-8 6 495</inkml:trace>
  <inkml:trace contextRef="#ctx0" brushRef="#br0" timeOffset="1">187 25 7666,'-42'-24'2904,"40"30"-2240,1 7-200,-4 1-39,2 4-129,-1 0-48,-2 5-152,-1-6-64,0 7-216,-2 6-200,-2-13-2609,-1 3 2129</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8.013"/>
    </inkml:context>
    <inkml:brush xml:id="br0">
      <inkml:brushProperty name="width" value="0.1" units="cm"/>
      <inkml:brushProperty name="height" value="0.1" units="cm"/>
      <inkml:brushProperty name="color" value="#66CC00"/>
    </inkml:brush>
  </inkml:definitions>
  <inkml:trace contextRef="#ctx0" brushRef="#br0">44 111 8050,'-44'3'3096,"47"-3"-2087,3-10-297,25 10-96,-1-14-40,14-12-176,3 10-96,1-10-184,5 9-80,-7 13-8,1 5-16,0 17-160,-12 0-144,-3 5-304,-14-6-240,-18-8 512</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8.448"/>
    </inkml:context>
    <inkml:brush xml:id="br0">
      <inkml:brushProperty name="width" value="0.1" units="cm"/>
      <inkml:brushProperty name="height" value="0.1" units="cm"/>
      <inkml:brushProperty name="color" value="#66CC00"/>
    </inkml:brush>
  </inkml:definitions>
  <inkml:trace contextRef="#ctx0" brushRef="#br0">450 1 7818,'-9'53'3455,"-24"26"-3604,24-59 493,-6 15-201,-2 0 0,-1-2 0,-1 0 1,-2-1-1,-1-1 0,-2-1 0,-52 52 0,32-43-116,-2-2-1,-50 31 0,156-119 81,-26 29-86,81-50 4,-101 65 4,0 1 0,1 0 0,-1 0 0,1 1 0,0 1 0,25-3 0,-38 7-15,0 0 0,0 0 0,-1 0 0,1 0 0,0 0 0,0 0 0,0 1 0,0-1 0,-1 1 0,1-1 0,0 1 0,0 0 0,-1 0 0,1 0 0,-1 0 0,1 0 0,-1 0 0,1 0 0,-1 0 0,0 0 0,1 1 0,-1-1 0,0 1 0,0-1 0,0 1 0,0-1 0,0 1 0,0 0 0,-1-1 0,1 1 0,0 0 0,-1 0 0,1 0 0,-1-1 0,0 1 0,0 0 0,0 0 0,0 0 0,0 3 0,0 11 141,-1-1 0,0 0 0,-6 27 0,5-33-69,-81 325 1089,71-296-1228,10-35-284,8-23-279,14-49-1095,-1 23 1246</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8.778"/>
    </inkml:context>
    <inkml:brush xml:id="br0">
      <inkml:brushProperty name="width" value="0.1" units="cm"/>
      <inkml:brushProperty name="height" value="0.1" units="cm"/>
      <inkml:brushProperty name="color" value="#66CC00"/>
    </inkml:brush>
  </inkml:definitions>
  <inkml:trace contextRef="#ctx0" brushRef="#br0">479 1 6993,'-8'13'6253,"-14"23"-5697,2-13-450,-2-1-1,1-1 1,-2-1 0,-35 24 0,8-11-76,0-3-1,-3-2 1,-58 23 0,110-50-48,0-1 1,0 1 0,0-1 0,0 1-1,0-1 1,0 1 0,0-1-1,0 0 1,0 0 0,0 1-1,0-1 1,0 0 0,0 0 0,-1 0-1,1 0 1,0 0 0,0 0-1,0-1 1,0 1 0,0 0-1,0-1 1,0 1 0,0 0 0,0-1-1,0 1 1,0-1 0,0 0-1,0 1 1,0-1 0,0 0-1,0 1 1,0-1 0,1 0 0,-1 0-1,0 0 1,1 0 0,-1 0-1,0 0 1,1 0 0,-1 0-1,1 0 1,0 0 0,-1 0 0,1 0-1,0 0 1,0 0 0,0 0-1,-1 0 1,1 0 0,0-2-1,0-4-171,1 0 0,-1 0 0,1 0 0,1 0 0,-1 0 0,5-11 0,12-25-507,9-5 302</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39.113"/>
    </inkml:context>
    <inkml:brush xml:id="br0">
      <inkml:brushProperty name="width" value="0.1" units="cm"/>
      <inkml:brushProperty name="height" value="0.1" units="cm"/>
      <inkml:brushProperty name="color" value="#66CC00"/>
    </inkml:brush>
  </inkml:definitions>
  <inkml:trace contextRef="#ctx0" brushRef="#br0">14 23 6009,'27'-22'3339,"-16"25"-1664,-7 18-946,-5-6-423,-1 0 1,-1 0-1,0 0 0,-1 0 1,-9 24-1,6-19 7,0 0 0,-5 33-1,9-20-83,2 1 0,2 0-1,1 0 1,1 0 0,2 0-1,1-1 1,2 1 0,13 35-1,-14-48-131,1 0 0,1 0 0,1-1 0,1 0 0,22 30 0,-32-49-93,0 0 0,0 1 1,0-1-1,0 0 1,0 0-1,1 0 0,-1 0 1,0 0-1,1-1 0,-1 1 1,1 0-1,-1-1 1,0 1-1,1-1 0,0 1 1,-1-1-1,1 0 0,-1 1 1,1-1-1,-1 0 1,1 0-1,0 0 0,-1 0 1,1-1-1,-1 1 0,1 0 1,-1-1-1,1 1 0,-1-1 1,1 1-1,-1-1 1,1 0-1,-1 1 0,0-1 1,1 0-1,-1 0 0,0 0 1,2-2-1,5-5 4,0 0 0,-1 0 0,0 0 1,8-13-1,-10 14 5,7-10-32,58-89-377,-62 91-47,0 1 1,-1-1-1,-1 0 1,-1 0-1,7-29 1,-11 17-205</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4.008"/>
    </inkml:context>
    <inkml:brush xml:id="br0">
      <inkml:brushProperty name="width" value="0.025" units="cm"/>
      <inkml:brushProperty name="height" value="0.025" units="cm"/>
      <inkml:brushProperty name="color" value="#5B2D90"/>
    </inkml:brush>
  </inkml:definitions>
  <inkml:trace contextRef="#ctx0" brushRef="#br0">4 184 8314,'-3'4'4249,"5"-7"-3969,-2 3-40,0-1-96,3-4-56,16-20-64,-10 10-88,1-1-312,0-2-176,-1-2 328</inkml:trace>
  <inkml:trace contextRef="#ctx0" brushRef="#br0" timeOffset="1">97 21 8090,'37'-21'2904,"-37"25"-2528,-1-1-7,-3 2-73,-2-1-56,2 2-104,-2-1-56,-1-1-176,2 2-64,-2-3-112,0-2-129,2-1 193,-1-2 64</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0.076"/>
    </inkml:context>
    <inkml:brush xml:id="br0">
      <inkml:brushProperty name="width" value="0.1" units="cm"/>
      <inkml:brushProperty name="height" value="0.1" units="cm"/>
      <inkml:brushProperty name="color" value="#66CC00"/>
    </inkml:brush>
  </inkml:definitions>
  <inkml:trace contextRef="#ctx0" brushRef="#br0">256 9 7858,'-101'-7'2435,"100"6"-2365,0 1 0,0 0 1,-1 0-1,1 0 0,0-1 0,0 1 1,0 0-1,0 0 0,0 1 0,0-1 1,0 0-1,0 0 0,0 0 0,0 1 1,0-1-1,0 0 0,0 1 0,0-1 1,0 1-1,0-1 0,-1 2 0,11 12 533,26 9-300,-6-10-190,22 12-41,-48-24-70,-1 0-1,0 1 0,1 0 0,-1 0 0,0-1 0,0 1 0,0 1 0,0-1 0,0 0 0,-1 0 0,1 1 0,0-1 1,-1 1-1,0-1 0,1 4 0,-1-4-1,-2 0 1,1 0-1,0 1 1,0-1-1,-1 0 1,1 0-1,-1 0 0,0 0 1,1 0-1,-1 0 1,0 0-1,0-1 1,0 1-1,-1 0 1,1 0-1,0-1 1,-1 1-1,1-1 0,-1 1 1,1-1-1,-1 0 1,0 1-1,1-1 1,-4 1-1,-56 33 23,45-27-23,-16 8 119,-1-2-1,-39 12 1,50-19 72,1 4 168,21-11-344,0 1 1,0-1-1,0 0 1,-1 0-1,1 0 1,0 1-1,0-1 0,0 0 1,0 0-1,0 1 1,-1-1-1,1 0 1,0 1-1,0-1 1,0 0-1,0 0 1,0 1-1,0-1 0,0 0 1,0 1-1,0-1 1,0 0-1,0 0 1,0 1-1,0-1 1,0 0-1,0 1 0,1-1 1,-1 0-1,0 0 1,0 1-1,0-1 1,0 0-1,0 0 1,1 1-1,1 0 19,0 0 0,0 0 0,0 0 0,0 0 0,0 0 0,0 0 0,0 0 0,0-1 0,0 1 0,0-1 0,1 0 0,-1 0 0,0 0 0,3 0 0,66-3 140,0-4 1,112-24 0,-136 19-430,-45 9-529,-28 6-298,2 0 343,0-1 341</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0.585"/>
    </inkml:context>
    <inkml:brush xml:id="br0">
      <inkml:brushProperty name="width" value="0.1" units="cm"/>
      <inkml:brushProperty name="height" value="0.1" units="cm"/>
      <inkml:brushProperty name="color" value="#66CC00"/>
    </inkml:brush>
  </inkml:definitions>
  <inkml:trace contextRef="#ctx0" brushRef="#br0">50 250 8626,'-1'2'270,"-1"0"1,1 0-1,-1 0 1,1 0-1,0 0 0,0 0 1,0 0-1,0 0 1,1 0-1,-1 0 0,0 3 1,-1 47 212,2-27-69,-2 2-205,-2 19 127,5 89 1,1-121-311,0 0-1,0 0 1,1 0 0,1 0 0,1-1 0,0 0-1,0 1 1,1-2 0,1 1 0,13 18 0,-9-16-2,1 0 1,1-1 0,0 0-1,18 13 1,-24-22-20,0 0 0,-1 0-1,1-1 1,1-1 0,-1 1 0,0-1-1,1 0 1,0 0 0,0-1 0,0 0-1,0-1 1,13 1 0,-4-3-2,1 0 0,-1-1 0,0-1 0,0-1 0,0-1 0,0 0 0,-1-1 0,0 0 0,0-2 0,0 0 0,-1-1-1,-1 0 1,1-1 0,17-16 0,11-13 13,-2-2 0,-2-1 0,35-49 0,-55 68-10,-1-1 0,-2-1 0,0-1 0,-2-1 0,13-30 0,-23 46 0,-1 0 1,1 0-1,-2 0 1,1 0-1,-2-1 1,0 1-1,0-1 1,-1 1 0,0-1-1,-1 1 1,0-1-1,-1 1 1,0 0-1,-1-1 1,0 1-1,-8-15 1,7 16 19,-1 1 0,0-1 0,0 1 0,-1 0 0,-1 1 1,1 0-1,-1 0 0,-1 0 0,1 1 0,-1 0 0,-1 0 0,1 1 1,-1 0-1,0 1 0,-1-1 0,1 2 0,-1 0 0,0 0 0,0 0 1,0 1-1,-1 1 0,1 0 0,-1 0 0,1 1 0,-1 1 0,1-1 0,-1 2 1,0-1-1,1 2 0,-1-1 0,1 1 0,0 1 0,-1 0 0,1 1 1,1-1-1,-1 2 0,0-1 0,1 2 0,-11 6 0,-69 48-31,2 3 1,-143 136-1,220-188-241,-1 0 0,1 1 0,1 0 0,-11 19 0,9-13-230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2.115"/>
    </inkml:context>
    <inkml:brush xml:id="br0">
      <inkml:brushProperty name="width" value="0.1" units="cm"/>
      <inkml:brushProperty name="height" value="0.1" units="cm"/>
      <inkml:brushProperty name="color" value="#66CC00"/>
    </inkml:brush>
  </inkml:definitions>
  <inkml:trace contextRef="#ctx0" brushRef="#br0">287 20 7490,'-1'-1'109,"0"-1"-1,0 1 1,0-1 0,0 1 0,0 0 0,-1 0 0,1-1 0,-1 1 0,1 0 0,-1 0 0,1 0 0,-1 1 0,1-1 0,-1 0 0,0 1 0,1-1-1,-1 0 1,0 1 0,1 0 0,-4-1 0,2 3-55,0 0 0,0 1 1,0-1-1,0 1 0,0-1 0,1 1 0,0 0 0,-1 0 1,1 0-1,-3 5 0,-22 35 228,2 1 0,2 1 0,-21 55 0,20-43-36,-46 82-1,61-123-22,13-14 89,20-30-60,-1-7-229,2 2-1,2 0 1,1 2 0,1 1 0,1 1 0,2 1-1,1 2 1,51-31 0,-66 46-21,-7 4 5,1 0 1,0 1 0,24-8-1,-35 13-4,-1 1-1,0 0 0,1 0 1,-1 0-1,0 0 1,1 1-1,-1-1 1,0 0-1,1 0 0,-1 0 1,0 0-1,1 0 1,-1 0-1,0 0 0,1 1 1,-1-1-1,0 0 1,0 0-1,1 0 1,-1 1-1,0-1 0,0 0 1,1 0-1,-1 1 1,0-1-1,0 0 1,0 1-1,1-1 0,-1 0 1,0 1-1,0-1 1,0 0-1,0 1 1,0-1-1,0 0 0,0 1 1,0-1-1,0 0 1,0 1-1,0-1 1,0 0-1,0 1 0,0-1 1,0 0-1,0 1 1,0-1-1,0 1 1,0-1-1,0 0 0,-1 0 1,1 1-1,0-1 1,0 0-1,-1 1 0,-7 25 82,6-23-54,-14 38 85,-2-2 0,-2 0 0,-43 62-1,-92 96 36,131-169-135,5-8-7,0 1 1,2 1-1,0 1 1,2 1-1,-20 39 1,33-59-598,2-6 35,3-12-456,-1 6 450,4-15-119</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2.450"/>
    </inkml:context>
    <inkml:brush xml:id="br0">
      <inkml:brushProperty name="width" value="0.1" units="cm"/>
      <inkml:brushProperty name="height" value="0.1" units="cm"/>
      <inkml:brushProperty name="color" value="#66CC00"/>
    </inkml:brush>
  </inkml:definitions>
  <inkml:trace contextRef="#ctx0" brushRef="#br0">1 0 7906,'1'6'2736,"1"2"-2408,1 4-248,2 8 0,-1 4-16,2 2 16,3 1-48,0-6-24,2-6-272,-2-1-248,6-5 328</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2.781"/>
    </inkml:context>
    <inkml:brush xml:id="br0">
      <inkml:brushProperty name="width" value="0.1" units="cm"/>
      <inkml:brushProperty name="height" value="0.1" units="cm"/>
      <inkml:brushProperty name="color" value="#66CC00"/>
    </inkml:brush>
  </inkml:definitions>
  <inkml:trace contextRef="#ctx0" brushRef="#br0">293 0 7162,'-19'38'3696,"15"-28"-3513,-1 0 0,0 0 0,-1-1 0,-11 15 0,-178 169 511,159-161-569,73-60-34,1 1-1,0 2 1,2 2 0,81-34-1,-116 55-86,71-22 13,-70 22-16,0 1-1,-1 0 1,1 0-1,0 0 1,0 1-1,0 0 1,0 0-1,-1 0 1,1 1 0,11 3-1,-16-4 3,0 1-1,1 1 1,-1-1-1,0 0 1,0 0-1,0 0 1,0 1-1,0-1 1,0 0 0,0 1-1,-1-1 1,1 1-1,0-1 1,-1 1-1,1-1 1,-1 1-1,1 0 1,-1-1-1,0 1 1,0 0-1,0-1 1,0 1 0,0 0-1,0-1 1,0 1-1,-1-1 1,1 1-1,0 0 1,-1-1-1,-1 3 1,0 5-2,-1 0-1,0 0 1,-1 0 0,-5 10 0,-5 2-8,-1-1 1,0-1 0,-2-1-1,-30 28 1,26-26 17,0 0 1,-31 43-1,-1 30 121,41-71-103,0 0 0,0 0 0,-2-2 1,-17 21-1,28-39-55,1 1 0,-1 0 1,0-1-1,0 0 0,0 0 1,0 0-1,0 0 0,0 0 0,-1 0 1,1-1-1,-1 1 0,-4 0 0,7-2-5,-1 0 0,1 1 0,-1-1 0,1 0 0,-1-1 0,1 1-1,-1 0 1,1 0 0,0-1 0,-1 1 0,1 0 0,-1-1 0,1 0-1,0 1 1,0-1 0,-1 0 0,1 1 0,0-1 0,0 0 0,0 0 0,0 0-1,0 0 1,0 0 0,0 0 0,0-1 0,0 1 0,0 0 0,1 0-1,-1-1 1,0 1 0,1 0 0,-1-1 0,1 1 0,-1-3 0,-6-29-161</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3.130"/>
    </inkml:context>
    <inkml:brush xml:id="br0">
      <inkml:brushProperty name="width" value="0.1" units="cm"/>
      <inkml:brushProperty name="height" value="0.1" units="cm"/>
      <inkml:brushProperty name="color" value="#66CC00"/>
    </inkml:brush>
  </inkml:definitions>
  <inkml:trace contextRef="#ctx0" brushRef="#br0">0 1 6977,'11'1'2817,"3"2"-1737,7 10-568,0 3-63,0 4-137,-1 3-56,6 7-136,-6-10-40,1 1-80,3 0 3568,-10-21-2695</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3.483"/>
    </inkml:context>
    <inkml:brush xml:id="br0">
      <inkml:brushProperty name="width" value="0.1" units="cm"/>
      <inkml:brushProperty name="height" value="0.1" units="cm"/>
      <inkml:brushProperty name="color" value="#66CC00"/>
    </inkml:brush>
  </inkml:definitions>
  <inkml:trace contextRef="#ctx0" brushRef="#br0">0 1 9034,'8'12'3105,"-1"5"-2785,6 5-280,-10-2 0,-3-8-8,0 7-32,3-4-152,-2 0-144,5-8 336,6-1-128</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3.833"/>
    </inkml:context>
    <inkml:brush xml:id="br0">
      <inkml:brushProperty name="width" value="0.1" units="cm"/>
      <inkml:brushProperty name="height" value="0.1" units="cm"/>
      <inkml:brushProperty name="color" value="#66CC00"/>
    </inkml:brush>
  </inkml:definitions>
  <inkml:trace contextRef="#ctx0" brushRef="#br0">463 231 6273,'5'9'397,"-1"-1"-1,-1 2 0,1-1 0,-1 0 0,-1 1 1,0-1-1,0 1 0,-1 0 0,0-1 0,0 1 1,-2 15-1,0-18-390,-1-1 0,1 0 0,-1 1 0,0-1 0,-1 0 0,0 0 1,0 0-1,0 0 0,0-1 0,-1 1 0,0-1 0,0 0 0,-1 0 0,1 0 0,-1 0 0,0-1 1,0 0-1,-8 5 0,-33 17 152,-1-1 0,-57 21 0,56-26 464,2 1-1,-72 46 1,117-67-603,1 0 1,0 0 0,-1 0-1,1 0 1,-1 0-1,1 0 1,0 0 0,-1 1-1,1-1 1,0 0-1,-1 0 1,1 0-1,0 1 1,-1-1 0,1 0-1,0 0 1,-1 1-1,1-1 1,0 0-1,0 1 1,-1-1 0,1 0-1,0 1 1,0-1-1,0 1 1,0-1 0,0 0-1,-1 1 1,1-1-1,0 1 1,0-1-1,0 0 1,0 1 0,0-1-1,0 1 1,0-1-1,0 0 1,0 1-1,0-1 1,1 1 0,-1-1-1,0 0 1,0 1-1,1 0 1,21 4 271,37-7-163,129-30 132,-64 9-260,-111 21-136,34-7-69,-46 9 137,0 0 0,0 0 0,-1-1 1,1 1-1,0 0 0,0-1 0,0 1 1,0-1-1,-1 1 0,1-1 0,0 1 0,-1-1 1,1 0-1,0 1 0,-1-1 0,1 0 0,-1 1 1,1-1-1,-1 0 0,1 0 0,-1 0 0,1 1 1,-1-1-1,0 0 0,0 0 0,1 0 0,-1 0 1,0 0-1,0 0 0,0 0 0,0 1 0,0-1 1,0 0-1,0 0 0,0 0 0,0 0 1,-1 0-1,1 0 0,0 0 0,-1 1 0,1-2 1,-9-15-1611,-1-3 799</inkml:trace>
  <inkml:trace contextRef="#ctx0" brushRef="#br0" timeOffset="1">392 0 8458,'-8'11'3283,"5"22"-3356,2-30 288,2 243 1106,1-33-891,-20 72-350,11-224-88,-3 1 0,-26 86 0,33-136-17,0-1 0,-1 0 0,-1 0 1,0-1-1,0 1 0,-7 9 0,12-20 17,0 0 1,0-1-1,0 1 0,0 0 0,0-1 1,0 1-1,0 0 0,-1-1 0,1 1 0,0 0 1,0 0-1,0-1 0,0 1 0,0 0 0,-1-1 1,1 1-1,0 0 0,0 0 0,0-1 1,-1 1-1,1 0 0,0 0 0,0 0 0,-1-1 1,1 1-1,0 0 0,0 0 0,-1 0 0,1 0 1,0 0-1,-1 0 0,1-1 0,0 1 1,-1 0-1,1 0 0,0 0 0,-1 0 0,1 0 1,0 0-1,-1 0 0,1 0 0,0 0 1,0 1-1,-1-1 0,1 0 0,0 0 0,-1 0 1,1 0-1,0 0 0,-1 0 0,1 1 0,0-1 1,0 0-1,-1 0 0,1 0 0,0 1 1,0-1-1,0 0 0,-1 0 0,1 1 0,0-1 1,0 0-1,0 1 0,-1-1 0,3-32-742,-1 25 509,3-48-1394,9-13 749</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4.178"/>
    </inkml:context>
    <inkml:brush xml:id="br0">
      <inkml:brushProperty name="width" value="0.1" units="cm"/>
      <inkml:brushProperty name="height" value="0.1" units="cm"/>
      <inkml:brushProperty name="color" value="#66CC00"/>
    </inkml:brush>
  </inkml:definitions>
  <inkml:trace contextRef="#ctx0" brushRef="#br0">347 0 7674,'-3'0'310,"-1"1"0,0-1 0,1 1 0,-1 0 0,1 0 0,-1 0 0,1 0 0,-1 0 0,1 1 0,0-1 0,0 1 0,0 0 0,0 0 0,0 1 0,0-1 0,0 0 0,-2 4 0,-48 60 349,20-25-148,18-24-455,-20 20 68,-42 60 1,67-82-139,0 1 1,2 0 0,0 0-1,0 1 1,2 0-1,0 0 1,-6 31 0,8-33-220,4-13-227,2-7-127,2-3 148,9-19 19</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4.516"/>
    </inkml:context>
    <inkml:brush xml:id="br0">
      <inkml:brushProperty name="width" value="0.1" units="cm"/>
      <inkml:brushProperty name="height" value="0.1" units="cm"/>
      <inkml:brushProperty name="color" value="#66CC00"/>
    </inkml:brush>
  </inkml:definitions>
  <inkml:trace contextRef="#ctx0" brushRef="#br0">1 703 8602,'21'18'3129,"2"3"-2537,-2 6-376,-4 7-8,-7-6-128,2 7 8,-3 3-48,-1-3-80,-3 0-408,-5-11 1976,6-24-1264</inkml:trace>
  <inkml:trace contextRef="#ctx0" brushRef="#br0" timeOffset="1">413 1 9666,'2'6'3345,"5"7"-3065,7 6-168,-4-4-64,12 0-32,-10-4-104,4 2-192,0 1 184</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4.358"/>
    </inkml:context>
    <inkml:brush xml:id="br0">
      <inkml:brushProperty name="width" value="0.025" units="cm"/>
      <inkml:brushProperty name="height" value="0.025" units="cm"/>
      <inkml:brushProperty name="color" value="#5B2D90"/>
    </inkml:brush>
  </inkml:definitions>
  <inkml:trace contextRef="#ctx0" brushRef="#br0">1 0 5785,'2'38'5883,"-3"-33"-5739,1-1-1,0 1 1,0 0-1,0 0 1,1 0-1,0 0 1,0 0-1,0 0 1,0 0-1,1-1 1,-1 1-1,5 7 1,-4-12-131,-1 0 1,0 0 0,1 0 0,-1 0-1,1 0 1,-1 0 0,0 0 0,1-1-1,-1 1 1,1 0 0,-1-1 0,0 1-1,1-1 1,-1 0 0,0 1 0,0-1-1,0 0 1,0 0 0,1 0-1,-1 0 1,0 0 0,0 0 0,0 0-1,-1 0 1,2-1 0,29-31-1912,-27 27 1507</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4.847"/>
    </inkml:context>
    <inkml:brush xml:id="br0">
      <inkml:brushProperty name="width" value="0.1" units="cm"/>
      <inkml:brushProperty name="height" value="0.1" units="cm"/>
      <inkml:brushProperty name="color" value="#66CC00"/>
    </inkml:brush>
  </inkml:definitions>
  <inkml:trace contextRef="#ctx0" brushRef="#br0">32 99 7514,'-22'15'3248,"12"-9"-1159,12-6-1657,19-6 24,6-2 48,13-7-32,4 0-56,7 1-224,-4-2-96,0 4-224,5 4-160,-29-1-312,1 1-224,-9-1 504</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5.197"/>
    </inkml:context>
    <inkml:brush xml:id="br0">
      <inkml:brushProperty name="width" value="0.1" units="cm"/>
      <inkml:brushProperty name="height" value="0.1" units="cm"/>
      <inkml:brushProperty name="color" value="#66CC00"/>
    </inkml:brush>
  </inkml:definitions>
  <inkml:trace contextRef="#ctx0" brushRef="#br0">130 1 7562,'9'96'4756,"-6"-76"-4516,0 0 0,-2 0 0,0 0 0,-1 0 0,-5 35 0,-67 235 687,8-40-1146,58-230-895,9-42 765</inkml:trace>
  <inkml:trace contextRef="#ctx0" brushRef="#br0" timeOffset="1">165 187 8698,'26'-19'4584,"31"-1"-4540,-36 13 197,77-38-113,-64 28-80,44-16 0,-61 27-45,-4 1-7,0 0-1,0 2 1,1-1 0,-1 1 0,19-1-1,-31 4 6,0 1 0,0-1-1,-1 0 1,1 1 0,0-1-1,0 0 1,-1 1-1,1-1 1,-1 1 0,1-1-1,0 1 1,-1-1 0,1 1-1,-1 0 1,1-1 0,-1 1-1,1-1 1,-1 1 0,0 0-1,1 0 1,-1-1 0,0 1-1,1 0 1,-1 0 0,0-1-1,0 1 1,0 0-1,0 0 1,0 0 0,0-1-1,0 1 1,0 0 0,0 0-1,0 0 1,0-1 0,0 1-1,-1 0 1,1 0 0,0-1-1,0 1 1,-1 0 0,1 0-1,-1-1 1,1 1 0,-1 0-1,-1 4 5,-6 18-4,-2 0 1,-1-1-1,0 0 0,-2-1 1,-28 38-1,38-56-1,-26 34-229,-1-2 0,-2 0 0,-2-3-1,-60 46 1,67-56-121</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5.547"/>
    </inkml:context>
    <inkml:brush xml:id="br0">
      <inkml:brushProperty name="width" value="0.1" units="cm"/>
      <inkml:brushProperty name="height" value="0.1" units="cm"/>
      <inkml:brushProperty name="color" value="#66CC00"/>
    </inkml:brush>
  </inkml:definitions>
  <inkml:trace contextRef="#ctx0" brushRef="#br0">24 117 8562,'-24'-74'3257,"42"62"-2081,20 1-1016,8 2 16,-1 1-16,2 5-32,-1 5-96,-4 5-144,-9 6-480,-10-1 592,0 4-136</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5.876"/>
    </inkml:context>
    <inkml:brush xml:id="br0">
      <inkml:brushProperty name="width" value="0.1" units="cm"/>
      <inkml:brushProperty name="height" value="0.1" units="cm"/>
      <inkml:brushProperty name="color" value="#66CC00"/>
    </inkml:brush>
  </inkml:definitions>
  <inkml:trace contextRef="#ctx0" brushRef="#br0">14 522 10114,'-14'3'3641,"28"0"-3065,13-5-312,19-13-112,14-5 8,18-9 0,-4 1-8,8 6-264,-5 6-216,-30 8-440,2 8-240,-30 2 600</inkml:trace>
  <inkml:trace contextRef="#ctx0" brushRef="#br0" timeOffset="1">366 26 9162,'-72'-26'3233,"68"53"-2825,4 8 16,3 2 48,9 8-48,2-2-56,-10-4-216,2 0-72,0 1-56,-6 4-24,0-3-240,-6 3-120,-12-14-440,7-6-200,-2-15 648</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6.264"/>
    </inkml:context>
    <inkml:brush xml:id="br0">
      <inkml:brushProperty name="width" value="0.1" units="cm"/>
      <inkml:brushProperty name="height" value="0.1" units="cm"/>
      <inkml:brushProperty name="color" value="#66CC00"/>
    </inkml:brush>
  </inkml:definitions>
  <inkml:trace contextRef="#ctx0" brushRef="#br0">75 0 6769,'-31'45'2460,"29"-42"-2265,0 1 0,1 0 1,0 0-1,0 0 1,0 0-1,0 0 1,1 1-1,-1-1 0,1 0 1,0 0-1,1 0 1,0 8-1,0 3 113,-2-1-256,-1 0-1,0 0 1,-1 0-1,-1 0 1,0-1-1,-1 1 1,-11 20-1,29-64-195,-4 10 133,0 0-1,1 0 1,14-18-1,-22 34 18,1-1 0,0 2 0,0-1-1,0 0 1,1 1 0,-1-1 0,1 1-1,0 0 1,0 0 0,0 0 0,0 1-1,1 0 1,-1-1 0,1 2 0,-1-1-1,1 0 1,0 1 0,-1 0-1,1 0 1,6 0 0,2 1 17,1 1-1,-1 1 1,1 1-1,-1-1 1,0 2-1,16 6 1,-21-7-15,0 0 0,0 1 0,0 0 0,0 1 0,-1 0 0,1 0 0,-1 0-1,-1 1 1,1 0 0,9 12 0,-14-16 13,-1 0 0,0 0-1,1 0 1,-1 0 0,0 0-1,0 0 1,0 1 0,0-1 0,0 0-1,0 1 1,-1-1 0,1 1-1,-1-1 1,0 1 0,0-1-1,0 1 1,0-1 0,0 1-1,0-1 1,-1 1 0,1-1-1,-1 1 1,0-1 0,0 0 0,0 1-1,0-1 1,0 0 0,0 0-1,0 1 1,-1-1 0,1 0-1,-1 0 1,0-1 0,1 1-1,-1 0 1,0-1 0,-3 3-1,-7 5 226,-1-1 0,0 0 0,-1-1 0,-26 10 0,27-11-192,-104 56 672,107-59-645,13-6-204,22-12-409,-3 3 192,28-15-4</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6.881"/>
    </inkml:context>
    <inkml:brush xml:id="br0">
      <inkml:brushProperty name="width" value="0.1" units="cm"/>
      <inkml:brushProperty name="height" value="0.1" units="cm"/>
      <inkml:brushProperty name="color" value="#66CC00"/>
    </inkml:brush>
  </inkml:definitions>
  <inkml:trace contextRef="#ctx0" brushRef="#br0">265 1 6417,'1'0'170,"-1"0"-1,1 0 0,0 0 0,0 0 0,0 0 0,-1 0 0,1 0 1,0 0-1,0 1 0,0-1 0,-1 0 0,1 0 0,0 1 0,-1-1 1,1 0-1,0 1 0,-1-1 0,1 1 0,0-1 0,-1 1 0,1-1 1,-1 1-1,1-1 0,0 2 0,13 24 707,0 26-918,-12-37 125,-1 1 0,0 0 1,-1 0-1,-1 0 0,0 0 1,-1 0-1,-1-1 0,-1 1 1,0-1-1,-1 0 0,0 0 0,-2 0 1,1-1-1,-13 18 0,-6 9 115,-3-2 0,-1 0 0,-49 47-1,71-78-183,3-2-5,-1-1 0,0 1 0,0-1 0,-1 0 0,1 0 1,-1-1-1,0 0 0,-1 0 0,1 0 0,-1-1 0,-10 5 0,16-8-8,1 0 1,0 0-1,0 0 1,-1 0-1,1 0 1,0 0 0,-1 0-1,1 1 1,0-1-1,-1 0 1,1 0-1,0 0 1,-1 0-1,1 0 1,0 0-1,-1 0 1,1-1-1,0 1 1,0 0-1,-1 0 1,1 0-1,0 0 1,-1 0-1,1 0 1,0-1-1,0 1 1,-1 0-1,1 0 1,0 0-1,0-1 1,-1 1-1,1 0 1,0 0-1,0-1 1,0 1 0,-1 0-1,1 0 1,0-1-1,0 1 1,0 0-1,0-1 1,0 1-1,0 0 1,-1-1-1,8-18 45,21-20-12,-27 37-34,17-21 3,2 1 0,0 0-1,1 2 1,1 0 0,1 1 0,0 2-1,2 0 1,0 1 0,1 2 0,32-14 0,-57 28-1,0-1 0,1 0-1,-1 1 1,0-1 0,1 1 0,-1-1 0,1 1 0,-1 0 0,0 0 0,1 0 0,-1 0 0,1 0 0,-1 0 0,1 0 0,-1 0 0,1 0 0,-1 1 0,0-1 0,1 0 0,-1 1 0,1-1 0,-1 1-1,0 0 1,0-1 0,2 2 0,-2 0 9,1 0-1,-1 0 0,0 0 0,1 0 0,-1 0 1,0 0-1,0 0 0,0 0 0,-1 0 1,1 1-1,-1-1 0,1 0 0,-1 5 0,1 7 86,-1-1 0,-1 1 0,-4 25 0,-65 356 338,68-388-441,-2 10-28,1-1 0,1 0 0,0 1-1,1-1 1,2 29 0,1-44-248,0-5 41,5-17-143,7-31-127,6-26 210</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7.677"/>
    </inkml:context>
    <inkml:brush xml:id="br0">
      <inkml:brushProperty name="width" value="0.1" units="cm"/>
      <inkml:brushProperty name="height" value="0.1" units="cm"/>
      <inkml:brushProperty name="color" value="#66CC00"/>
    </inkml:brush>
  </inkml:definitions>
  <inkml:trace contextRef="#ctx0" brushRef="#br0">96 225 8466,'-30'116'4941,"-1"9"-4376,14-58-443,13-54-295,0 0 0,1 0 0,0 0 0,1 1 0,0 15 0,2-38 3,1 0 1,0 0-1,1-1 0,0 1 0,5-16 1,0 3-2,47-135-239,-8 32 383,-33 74 78,-5 21 140,20-54-1,-26 78-134,1-1 1,0 1-1,0 0 1,1 1-1,0-1 1,0 0-1,0 1 1,0 0-1,1 0 1,0 0-1,0 1 1,0 0-1,1 0 1,6-4-1,-10 7-45,-1 0-1,0 1 0,1-1 0,-1 0 0,1 1 0,-1 0 1,1-1-1,-1 1 0,1 0 0,-1 0 0,1 0 0,-1 0 1,1 0-1,-1 0 0,1 0 0,-1 0 0,1 1 0,-1-1 1,1 1-1,-1-1 0,1 1 0,-1-1 0,0 1 0,1 0 1,-1 0-1,0 0 0,1 0 0,-1 0 0,0 0 0,0 0 1,0 0-1,0 0 0,0 0 0,0 0 0,0 1 0,-1-1 1,1 0-1,0 1 0,-1-1 0,1 1 0,-1-1 1,1 1-1,-1-1 0,1 4 0,1 6-6,0 0 0,0 0 0,-1 0 0,0 20 0,-3 16 14,-1 1-1,-3-2 1,-12 51 0,12-73-42,-1 1 1,-1-2 0,-1 1-1,-1-1 1,-1-1 0,-1 0-1,-24 33 1,36-55 0,0 1 0,-1 0 1,1-1-1,0 1 0,-1-1 0,1 1 1,0-1-1,-1 1 0,1-1 0,0 1 1,-1-1-1,1 0 0,-1 1 0,1-1 1,-1 0-1,1 1 0,-1-1 1,1 0-1,-1 1 0,0-1 0,1 0 1,-1 0-1,1 0 0,-1 0 0,1 1 1,-1-1-1,0 0 0,1 0 0,-1 0 1,0 0-1,1 0 0,-1-1 1,1 1-1,-1 0 0,0 0 0,1 0 1,-1 0-1,1-1 0,-1 1 0,1 0 1,-1 0-1,1-1 0,-1 1 0,1-1 1,-1 1-1,1 0 0,-1-1 0,1 1 1,0-1-1,-1 1 0,1-1 1,0 1-1,-1-1 0,1 1 0,0-1 1,0 1-1,-1-1 0,1 0 0,0 1 1,0-1-1,0 1 0,0-1 0,0-1 1,-10-45-1430,10 44 1270,-2-13-369,1-1 0,0 0 0,1 1 0,1-1 0,3-17 0,0 25 2418,1 14-334,0 15-115,-4 57-443,-3 1 0,-15 88 0,-19-5-1698,35-201-1655,0-37 635,2 71 1740,0 1 1,0-1-1,0 1 1,0-1-1,1 1 1,0 0-1,0 0 1,0 0-1,1 0 1,-1 0-1,1 0 1,5-5-1,-7 9 66,0 0 0,0 0 0,0 1-1,0-1 1,1 0 0,-1 1 0,0-1 0,0 1 0,1-1-1,-1 1 1,0 0 0,1-1 0,-1 1 0,0 0 0,1 0-1,-1 0 1,0 0 0,1 0 0,-1 0 0,0 1 0,1-1-1,-1 0 1,0 1 0,1-1 0,-1 1 0,0-1-1,0 1 1,0 0 0,1-1 0,-1 1 0,0 0 0,0 0-1,0 0 1,0 0 0,0 0 0,0 0 0,-1 0 0,1 0-1,1 1 1,40 55 1161,-35-46-980,26 41 309,32 71-1,-55-104-532,-1-7-179,-3-18-211,0-26-359,-6 26 666,7-42 422,1-12-170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8.014"/>
    </inkml:context>
    <inkml:brush xml:id="br0">
      <inkml:brushProperty name="width" value="0.1" units="cm"/>
      <inkml:brushProperty name="height" value="0.1" units="cm"/>
      <inkml:brushProperty name="color" value="#66CC00"/>
    </inkml:brush>
  </inkml:definitions>
  <inkml:trace contextRef="#ctx0" brushRef="#br0">0 15 7658,'5'-9'3096,"-1"3"-1943,5 12-497,-7 0-8,10 18-80,-7 4-24,-5 1-200,3 4-104,-6-3-152,3-4-56,1 0-24,2-7-80,5-8-296,-7-8-112,5-14-408,8-8-184,-11-16 728</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8.362"/>
    </inkml:context>
    <inkml:brush xml:id="br0">
      <inkml:brushProperty name="width" value="0.1" units="cm"/>
      <inkml:brushProperty name="height" value="0.1" units="cm"/>
      <inkml:brushProperty name="color" value="#66CC00"/>
    </inkml:brush>
  </inkml:definitions>
  <inkml:trace contextRef="#ctx0" brushRef="#br0">187 0 8210,'-10'15'3418,"8"-10"-3283,0 1 1,0-1 0,1 1-1,0-1 1,0 1 0,0 6-1,14 105 1076,-3 39-363,9 210-169,-59 390 614,33-728-1126,7-28-161,0 0 0,-1 1 0,1-1 0,0 0 0,0 1 0,0-1 0,-1 0 0,1 1 0,0-1 0,0 0 0,-1 0 0,1 1 0,0-1-1,-1 0 1,1 0 0,0 0 0,-1 1 0,1-1 0,0 0 0,-1 0 0,1 0 0,0 0 0,-1 0 0,1 0 0,0 0 0,-1 0 0,1 0 0,-1 0 0,1 0 0,0 0 0,-1 0-1,1 0 1,-1 0 0,-2-2 7,1 0-1,0 0 0,0 0 1,0-1-1,0 1 0,0-1 1,1 1-1,-1-1 1,1 0-1,-1 0 0,1 1 1,0-1-1,-1-5 0,-12-40-310,-12-75-1,18 75-500,-27-83 0,-7 22 103</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8.679"/>
    </inkml:context>
    <inkml:brush xml:id="br0">
      <inkml:brushProperty name="width" value="0.1" units="cm"/>
      <inkml:brushProperty name="height" value="0.1" units="cm"/>
      <inkml:brushProperty name="color" value="#66CC00"/>
    </inkml:brush>
  </inkml:definitions>
  <inkml:trace contextRef="#ctx0" brushRef="#br0">301 1 8130,'-15'6'2792,"-2"15"-2616,3 14 40,7 29 80,-16 2 41,8 18-1,-11-6-64,0-8-96,2 0-88,-5-6-40,2-7-40,0-13-192,4-6-112,8-26-352,6-10 640,6-16-81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4.687"/>
    </inkml:context>
    <inkml:brush xml:id="br0">
      <inkml:brushProperty name="width" value="0.025" units="cm"/>
      <inkml:brushProperty name="height" value="0.025" units="cm"/>
      <inkml:brushProperty name="color" value="#5B2D90"/>
    </inkml:brush>
  </inkml:definitions>
  <inkml:trace contextRef="#ctx0" brushRef="#br0">14 1 7930,'-2'6'3008,"1"1"-2304,-1 1-231,2-2-73,0 4-72,-1-3-64,1 1-16,0 0-128,-1-1-56,0 0-112,0 0-72,-1-1-280,1-3-216,0-3 400</inkml:trace>
  <inkml:trace contextRef="#ctx0" brushRef="#br0" timeOffset="1">7 65 6857,'16'-23'2929,"-13"22"-1185,1 1-1399,-1 0-17</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9.027"/>
    </inkml:context>
    <inkml:brush xml:id="br0">
      <inkml:brushProperty name="width" value="0.1" units="cm"/>
      <inkml:brushProperty name="height" value="0.1" units="cm"/>
      <inkml:brushProperty name="color" value="#66CC00"/>
    </inkml:brush>
  </inkml:definitions>
  <inkml:trace contextRef="#ctx0" brushRef="#br0">81 90 7154,'30'-32'2680,"-4"6"-1920,1 7-616,-3 13-96,-4 0-72,-10 6-544,0 10 408</inkml:trace>
  <inkml:trace contextRef="#ctx0" brushRef="#br0" timeOffset="1">0 220 7690,'6'3'2672,"20"-3"-2440,0-3-120,4-3-56,6 3-8,-8-3-96,4 6 32,-7 5 8</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9.364"/>
    </inkml:context>
    <inkml:brush xml:id="br0">
      <inkml:brushProperty name="width" value="0.1" units="cm"/>
      <inkml:brushProperty name="height" value="0.1" units="cm"/>
      <inkml:brushProperty name="color" value="#66CC00"/>
    </inkml:brush>
  </inkml:definitions>
  <inkml:trace contextRef="#ctx0" brushRef="#br0">51 64 7274,'-38'15'2872,"26"-4"-1800,13-4-535,28-7-137,8-1-56,10-8-144,1-6-56,5-1-96,0 1-16,-9 0-144,-9 3-208,-14-2 224</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49.729"/>
    </inkml:context>
    <inkml:brush xml:id="br0">
      <inkml:brushProperty name="width" value="0.1" units="cm"/>
      <inkml:brushProperty name="height" value="0.1" units="cm"/>
      <inkml:brushProperty name="color" value="#66CC00"/>
    </inkml:brush>
  </inkml:definitions>
  <inkml:trace contextRef="#ctx0" brushRef="#br0">80 294 6473,'-18'-21'1190,"12"16"378,10 24-203,-3-15-1259,1 12 33,-1 0 0,-1 1 0,0-1 1,-2 0-1,1 0 0,-2 1 0,0-1 0,-6 16 0,0 11 96,-4 21 340,3 1-1,-3 91 0,13-156-566,0 1 0,0-1-1,-1 1 1,1 0 0,0-1-1,0 1 1,0-1 0,0 1-1,0-1 1,0 1 0,0 0-1,0-1 1,1 1 0,-1-1-1,0 1 1,0-1 0,0 1-1,0-1 1,1 1 0,-1-1-1,0 1 1,1-1 0,-1 1-1,0-1 1,1 1 0,-1-1-1,1 1 1,-1-1 0,0 0-1,1 1 1,-1-1 0,1 0-1,-1 1 1,1-1 0,0 0-1,18-12 72,15-35-180,31-80-844,-26 43 607</inkml:trace>
  <inkml:trace contextRef="#ctx0" brushRef="#br0" timeOffset="1">333 164 9346,'40'-100'3241,"-19"104"-2977,8-1-168,16-3-80,1-1 0,-1-5-8,1-8-8,-10-1-352,0-3-288,-1 1 392</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0.097"/>
    </inkml:context>
    <inkml:brush xml:id="br0">
      <inkml:brushProperty name="width" value="0.1" units="cm"/>
      <inkml:brushProperty name="height" value="0.1" units="cm"/>
      <inkml:brushProperty name="color" value="#66CC00"/>
    </inkml:brush>
  </inkml:definitions>
  <inkml:trace contextRef="#ctx0" brushRef="#br0">307 1 5777,'-5'1'184,"0"1"-1,0-1 0,1 1 0,-1 0 1,1 1-1,-1-1 0,1 1 1,0 0-1,0 0 0,0 0 1,1 1-1,-1 0 0,1-1 0,0 1 1,0 0-1,0 0 0,0 1 1,1-1-1,-1 0 0,1 1 1,0 0-1,1-1 0,-1 1 0,1 0 1,0 0-1,-1 9 0,-1 1-78,-1 0 0,-1-1 0,0 1 0,-1-1-1,-1 0 1,0 0 0,-17 23 0,-1-5 155,-49 47 1,41-45 64,31-33-323,-22 31 581,24-32-571,0 0-1,-1 1 0,1-1 1,0 1-1,0-1 0,0 0 1,0 1-1,0-1 1,0 0-1,0 1 0,0-1 1,0 1-1,0-1 0,1 0 1,-1 1-1,0-1 1,0 0-1,0 1 0,0-1 1,1 0-1,-1 1 1,0-1-1,0 0 0,0 1 1,1-1-1,-1 0 0,0 0 1,1 1-1,-1-1 1,1 0-1,21 5 111,17-6-360,-1-2-1,1-2 1,-1-2 0,0-1 0,61-22-1,-88 29-168</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0.444"/>
    </inkml:context>
    <inkml:brush xml:id="br0">
      <inkml:brushProperty name="width" value="0.1" units="cm"/>
      <inkml:brushProperty name="height" value="0.1" units="cm"/>
      <inkml:brushProperty name="color" value="#66CC00"/>
    </inkml:brush>
  </inkml:definitions>
  <inkml:trace contextRef="#ctx0" brushRef="#br0">105 234 6561,'-38'17'2889,"6"3"-1457,16-10-495,2 4-105,9-6-208,8-4-112,28 8-216,2-7-120,11-5-88,-2-9-32,10-5-40,-3-3-80,1 5-216,1 5-176,-27-7-464,2 2 576</inkml:trace>
  <inkml:trace contextRef="#ctx0" brushRef="#br0" timeOffset="1">299 1 7778,'0'0'107,"-1"0"1,1 0 0,0 1 0,-1-1 0,1 0 0,0 0-1,-1 1 1,1-1 0,0 0 0,0 0 0,-1 1 0,1-1-1,0 0 1,0 1 0,-1-1 0,1 0 0,0 1-1,0-1 1,0 0 0,0 1 0,0-1 0,0 1 0,-1-1-1,1 0 1,0 1 0,0-1 0,0 1 0,0-1-1,0 0 1,0 1 0,1-1 0,-1 1 0,0-1 0,0 0-1,0 1 1,0-1 0,1 1 0,2 31 299,0-5 48,-28 384 550,11-321-973,13-83-73,-1 0 1,-1 0-1,1-1 1,-1 1 0,0 0-1,-1-1 1,1 0-1,-1 0 1,-10 11 0,7-44-1009,10-8 731</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0.788"/>
    </inkml:context>
    <inkml:brush xml:id="br0">
      <inkml:brushProperty name="width" value="0.1" units="cm"/>
      <inkml:brushProperty name="height" value="0.1" units="cm"/>
      <inkml:brushProperty name="color" value="#66CC00"/>
    </inkml:brush>
  </inkml:definitions>
  <inkml:trace contextRef="#ctx0" brushRef="#br0">42 106 8890,'-41'-106'3057,"42"111"-2857,7 4-120,3 9-56,-2 3-48,3 7-368,-1-4-1473,-8 6 1297</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1.183"/>
    </inkml:context>
    <inkml:brush xml:id="br0">
      <inkml:brushProperty name="width" value="0.1" units="cm"/>
      <inkml:brushProperty name="height" value="0.1" units="cm"/>
      <inkml:brushProperty name="color" value="#66CC00"/>
    </inkml:brush>
  </inkml:definitions>
  <inkml:trace contextRef="#ctx0" brushRef="#br0">95 1 7898,'-43'80'2420,"42"-79"-2395,0 0 0,1 0-1,-1 1 1,1-1 0,-1 0 0,1 1-1,0-1 1,-1 0 0,1 1-1,0-1 1,0 1 0,0-1 0,0 0-1,0 1 1,0-1 0,0 1-1,1-1 1,-1 0 0,1 1 0,-1-1-1,1 0 1,-1 0 0,1 1-1,-1-1 1,1 0 0,0 0 0,0 0-1,0 0 1,0 0 0,0 0-1,0 0 1,0 0 0,0 0 0,0 0-1,0 0 1,0-1 0,1 1 0,-1 0-1,2 0 1,2 2 65,17 15 32,-12-12-118,-1 2 0,0-1-1,0 1 1,-1 0 0,0 1 0,0 0-1,7 12 1,-15-20-12,0 0 1,0-1-1,0 1 0,0 0 0,1 0 0,-1-1 1,-1 1-1,1 0 0,0 0 0,0-1 1,0 1-1,0 0 0,0 0 0,-1-1 0,1 1 1,0 0-1,-1-1 0,1 1 0,0 0 1,-1-1-1,1 1 0,-1 0 0,1-1 1,-1 1-1,1-1 0,-1 1 0,0-1 0,1 1 1,-1-1-1,0 0 0,1 1 0,-1-1 1,0 0-1,0 1 0,-37 16 118,14-6 81,-43 51 711,49-45-386,18-16-503,0-1 0,0 0 0,0 1 0,0-1 0,0 0 1,0 1-1,0-1 0,0 1 0,0-1 0,0 0 0,0 1 0,0-1 0,0 1 0,0-1 0,0 0 0,1 1 0,-1-1 0,0 0 1,0 1-1,0-1 0,1 0 0,-1 1 0,0-1 0,0 0 0,1 1 0,-1-1 0,0 0 0,1 0 0,-1 1 0,0-1 0,1 0 1,-1 0-1,0 0 0,1 0 0,-1 1 0,0-1 0,1 0 0,23 13 69,-12-7-81,-9-4 0,16 9 14,0 1-1,0 0 0,23 21 1,-41-31-15,0 0 0,0 0 0,-1 0 0,1 0 0,0 1 0,-1-1 1,1 0-1,-1 0 0,0 0 0,0 0 0,0 1 0,0-1 0,0 0 0,0 0 0,-1 0 0,1 0 0,-1 0 1,1 1-1,-1-1 0,0 0 0,-1 3 0,-23 43-2,-30 10 17,45-49 21,0 1-1,0 0 1,1 1-1,0 0 1,-14 23-1,22-31 11,0-1 0,0 0 0,0 0 0,1 0 1,-1 0-1,1 0 0,-1 1 0,1-1 0,0 0 0,0 0 0,0 1 1,0-1-1,0 0 0,1 0 0,-1 1 0,1-1 0,-1 0 0,1 0 0,0 0 1,2 4-1,-1-2 9,1 0 0,0 0 1,1 0-1,-1 0 0,1-1 1,-1 0-1,1 1 0,0-1 1,5 2-1,8 5 84,0-1 0,1 0 1,36 10-1,-7-7-9,0-3-1,1-1 1,0-3-1,53-1 1,-53-3-421,1 2-1,-1 3 1,0 1 0,57 16 0,-77-12-168</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2.164"/>
    </inkml:context>
    <inkml:brush xml:id="br0">
      <inkml:brushProperty name="width" value="0.1" units="cm"/>
      <inkml:brushProperty name="height" value="0.1" units="cm"/>
      <inkml:brushProperty name="color" value="#66CC00"/>
    </inkml:brush>
  </inkml:definitions>
  <inkml:trace contextRef="#ctx0" brushRef="#br0">396 1 6441,'-11'54'1027,"-2"0"0,-3-1 0,-36 84 0,49-129-899,-15 30 223,-2-1 0,-36 52 1,23-39 70,33-49-409,-1 0 0,0-1-1,1 1 1,-1 0-1,1 0 1,-1-1 0,1 1-1,0 0 1,-1 0 0,1-1-1,0 1 1,-1 0 0,1 0-1,0 0 1,0 0 0,0 0-1,0-1 1,0 1 0,0 0-1,0 0 1,0 0-1,0 0 1,0 0 0,1 0-1,-1-1 1,0 1 0,0 0-1,1 0 1,-1 0 0,1-1-1,-1 1 1,1 1 0,1-1-3,0 0 1,0 0 0,0 0 0,0 0 0,0-1-1,0 1 1,0 0 0,0-1 0,0 0 0,0 1 0,0-1-1,0 0 1,3 0 0,5-1 0,1 1 0,0-2-1,-1 1 1,21-7 0,56-36-15,-86 44 16,-13 21 211,-3-1-85,-2-1 0,0-1 0,-2 0 0,0-1 0,-34 24 0,-24 21 189,75-60-316,0-1 1,0 1-1,0-1 0,0 1 1,0 0-1,0 0 1,1 0-1,-1 0 1,1 0-1,0 0 0,-1 1 1,1-1-1,0 0 1,0 1-1,1-1 1,-1 1-1,0-1 1,1 0-1,0 1 0,-1 2 1,2-3-1,0-1 1,0 1 0,0 0-1,0-1 1,1 1-1,-1-1 1,0 1-1,1-1 1,-1 0 0,1 0-1,-1 0 1,1 0-1,0 0 1,-1 0-1,1 0 1,0 0 0,0 0-1,0-1 1,-1 1-1,1-1 1,0 0-1,0 1 1,0-1 0,0 0-1,0 0 1,0 0-1,2-1 1,14 1 23,0 0 0,-1-2 0,1 0 0,0-1 0,31-10 0,-27 7-438,1 0 0,36-3 0,-58 9 372,-1 0-1,0 0 1,1 0 0,-1 0 0,0 0 0,1 0-1,-1 0 1,0 0 0,1 0 0,-1 0-1,0 0 1,1 0 0,-1 0 0,0 0 0,1 1-1,-1-1 1,0 0 0,1 0 0,-1 0 0,0 0-1,0 1 1,1-1 0,-1 0 0,0 0-1,0 0 1,1 1 0,-1-1 0,0 0 0,0 1-1,0-1 1,1 0 0,-1 0 0,0 1-1,0-1 1,0 0 0,0 1 0,0-1 0,0 0-1,0 1 1,0-1 0,-5 18-689,-16 14 170,4-16 573,-1 0-1,-1-1 1,0-2 0,-1 1-1,0-2 1,-1-1 0,-35 14-1,35-17 257,1 1-1,0 1 1,0 1-1,1 1 1,1 1-1,0 0 0,0 1 1,-14 17-1,31-31-254,1 1 0,0-1 0,-1 0 0,1 0 0,0 1 0,0-1 0,-1 1 0,1-1 0,0 0 0,0 1 0,0-1 0,-1 0-1,1 1 1,0-1 0,0 1 0,0-1 0,0 1 0,0-1 0,0 0 0,0 1 0,0-1 0,0 1 0,0-1 0,0 0 0,0 1 0,0-1 0,0 1 0,1-1-1,-1 1 1,0-1 0,0 0 0,0 1 0,1-1 0,-1 1 0,18 8 300,29-1-191,-43-8-79,13 1-27,1-1 0,0 0 1,0-2-1,-1 0 1,1-1-1,-1 0 1,0-2-1,0 0 1,0-1-1,28-14 1,-18 6-235,-1-1 0,0-2 0,-1 0 0,-1-2 1,37-37-1,-27 17-136</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2.498"/>
    </inkml:context>
    <inkml:brush xml:id="br0">
      <inkml:brushProperty name="width" value="0.1" units="cm"/>
      <inkml:brushProperty name="height" value="0.1" units="cm"/>
      <inkml:brushProperty name="color" value="#66CC00"/>
    </inkml:brush>
  </inkml:definitions>
  <inkml:trace contextRef="#ctx0" brushRef="#br0">1 118 9794,'9'-7'3329,"14"7"-3201,1-9-40,6 7-16,4-2-16,8-9-40,-3 3-80,4-14-368,-10-1-312,1 1 448</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2.848"/>
    </inkml:context>
    <inkml:brush xml:id="br0">
      <inkml:brushProperty name="width" value="0.1" units="cm"/>
      <inkml:brushProperty name="height" value="0.1" units="cm"/>
      <inkml:brushProperty name="color" value="#66CC00"/>
    </inkml:brush>
  </inkml:definitions>
  <inkml:trace contextRef="#ctx0" brushRef="#br0">168 7 6393,'-1'-1'104,"-1"0"-1,0 0 0,1 0 0,-1 1 0,1-1 1,-1 1-1,0-1 0,0 1 0,1 0 0,-1-1 1,0 1-1,0 0 0,1 0 0,-1 0 1,0 1-1,0-1 0,1 0 0,-1 1 0,0-1 1,1 1-1,-1-1 0,0 1 0,-2 1 0,3 2 6,-1-1-1,1 1 1,-1-1-1,1 1 0,1-1 1,-1 1-1,0 0 0,1 0 1,0-1-1,0 7 1,-1 0-65,-1 19 244,0 5-6,-1 0 0,-2-1 0,-16 61-1,-29 24 583,23-59-235,27-58-608,-1 0 1,0 0-1,1 0 1,-1 1-1,1-1 1,-1 0 0,1 1-1,0-1 1,0 0-1,-1 1 1,1-1-1,0 0 1,0 1-1,0-1 1,1 1-1,-1-1 1,1 3-1,-1-4-10,1 1-1,-1-1 0,1 1 0,-1-1 1,1 0-1,-1 1 0,1-1 1,-1 0-1,1 1 0,0-1 0,-1 0 1,1 0-1,-1 1 0,1-1 1,0 0-1,-1 0 0,1 0 0,0 0 1,-1 0-1,1 0 0,0 0 0,-1 0 1,1 0-1,0 0 0,0-1 1,50-18 196,-46 16-210,287-145-359,-262 127-431,-28 13-407,-22 9-953,-2 6 1237</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5.005"/>
    </inkml:context>
    <inkml:brush xml:id="br0">
      <inkml:brushProperty name="width" value="0.025" units="cm"/>
      <inkml:brushProperty name="height" value="0.025" units="cm"/>
      <inkml:brushProperty name="color" value="#5B2D90"/>
    </inkml:brush>
  </inkml:definitions>
  <inkml:trace contextRef="#ctx0" brushRef="#br0">8 50 8538,'-5'6'3185,"2"-2"-2497,4-1-360,2-3-96,2-1-144,3-3-24,4-4-32,0-2 0,0 0-96,2 1-72,-4 0-264,3 2-208,-7 2 400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3.250"/>
    </inkml:context>
    <inkml:brush xml:id="br0">
      <inkml:brushProperty name="width" value="0.1" units="cm"/>
      <inkml:brushProperty name="height" value="0.1" units="cm"/>
      <inkml:brushProperty name="color" value="#66CC00"/>
    </inkml:brush>
  </inkml:definitions>
  <inkml:trace contextRef="#ctx0" brushRef="#br0">124 1 7874,'-94'78'2546,"91"-76"-2470,1 1 0,-1-1 0,1 0 0,0 1 0,0-1 0,0 1 0,0-1 0,0 1 0,1 0 0,-1 0 0,1 0 0,0 0 0,0 0 0,0 0 1,0 0-1,1 1 0,-1-1 0,1 0 0,-1 0 0,1 1 0,0-1 0,1 0 0,-1 0 0,1 0 0,1 6 0,0 5 186,7 108 418,-9-125-655,1 0 0,0 0 0,0 0 0,0 0 0,0 0 0,0 0 1,0 0-1,1 1 0,-1-1 0,1 0 0,0 1 0,0 0 0,0-1 0,3-2 0,30-25-64,-33 28 53,7-3-16,0-1 0,1 2 1,0-1-1,0 1 0,1 1 0,-1 0 1,1 0-1,0 1 0,-1 0 1,1 1-1,0 0 0,0 1 1,17 2-1,0-2 0,-18 0-3,0 0-1,0 1 0,0 1 1,-1 0-1,1 0 0,-1 0 1,1 1-1,14 7 0,-23-9 5,1 0 0,0 0 0,0 0 0,0 0 0,-1 0 0,1 0 0,0 1 0,-1-1 0,1 0 0,-1 1 0,0-1 0,1 1 0,-1 0 0,0-1 0,0 1 0,0 0 0,0 0 0,0-1 0,-1 1 0,1 0 0,0 0 0,-1 0 0,0 0 0,1 0 0,-1 0 0,0 0 0,0 0 0,0 0 0,0 0 0,0 0 0,-1 0 0,1 0 0,0 0 0,-1 0-1,0 0 1,1 0 0,-1 0 0,0 0 0,0 0 0,0-1 0,0 1 0,-1 0 0,1-1 0,0 1 0,-1-1 0,1 1 0,-3 1 0,-119 125 316,71-76 66,23-24-97,-24 27 523,52-50-553,9-8-142,16-19-90,0-9-576,1 0 1,43-39-1,-5 17-1</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3.593"/>
    </inkml:context>
    <inkml:brush xml:id="br0">
      <inkml:brushProperty name="width" value="0.1" units="cm"/>
      <inkml:brushProperty name="height" value="0.1" units="cm"/>
      <inkml:brushProperty name="color" value="#66CC00"/>
    </inkml:brush>
  </inkml:definitions>
  <inkml:trace contextRef="#ctx0" brushRef="#br0">1 217 6721,'53'-95'3249,"-32"76"-240,14 7-2961,7 0-16,-4-8-32,9 8 16,0-3-32,-9 0-152,-1 9-536,-16-5 464</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3.933"/>
    </inkml:context>
    <inkml:brush xml:id="br0">
      <inkml:brushProperty name="width" value="0.1" units="cm"/>
      <inkml:brushProperty name="height" value="0.1" units="cm"/>
      <inkml:brushProperty name="color" value="#66CC00"/>
    </inkml:brush>
  </inkml:definitions>
  <inkml:trace contextRef="#ctx0" brushRef="#br0">150 97 5729,'-46'-85'2723,"34"74"-347,4 18-1677,2 15-385,6-13-170,1-1 0,0 1 0,0-1 0,1 0 0,0 1 0,5 11 0,4 19 222,-1 3-265,-2 1 0,-1-1 0,-3 1 0,-2 1 0,-1-1 0,-2 0 0,-3 0 0,-14 72 0,11-88-93,-14 51 14,3 1 0,-14 144 0,31-178-19,0-13-10,0 0 0,-12 58 0,1-68-97,7-21-115,5-15-222,8-20-183,1-19 243</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4.263"/>
    </inkml:context>
    <inkml:brush xml:id="br0">
      <inkml:brushProperty name="width" value="0.1" units="cm"/>
      <inkml:brushProperty name="height" value="0.1" units="cm"/>
      <inkml:brushProperty name="color" value="#66CC00"/>
    </inkml:brush>
  </inkml:definitions>
  <inkml:trace contextRef="#ctx0" brushRef="#br0">428 1 8346,'-31'16'2944,"7"7"-2552,3 4-55,-14 10 143,-6 2-16,-3 10-72,2 8-56,-2 12-184,4-1-40,6-5-32,0-6-48,14-29-120,5-13-136,12-30-400,3-24 4329,15-22-2889</inkml:trace>
  <inkml:trace contextRef="#ctx0" brushRef="#br0" timeOffset="1">363 105 9170,'25'17'3137,"13"10"-2961,-7 2 16,-10 7 24,-4 2-32,-5 3-64,-5-4-40,1 2-160,-8-12-216,1-21 216</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4.594"/>
    </inkml:context>
    <inkml:brush xml:id="br0">
      <inkml:brushProperty name="width" value="0.1" units="cm"/>
      <inkml:brushProperty name="height" value="0.1" units="cm"/>
      <inkml:brushProperty name="color" value="#66CC00"/>
    </inkml:brush>
  </inkml:definitions>
  <inkml:trace contextRef="#ctx0" brushRef="#br0">126 4 7506,'-4'-4'5473,"5"20"-5089,2 6 56,-3 18 80,-3-2-48,-6 18-96,-5 4-96,-2 1-168,-1 3-40,-3-14-40,-1-2-160,12-11-408,-3-12-144,7-20-440,5-13 3696,5-17-2000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4.935"/>
    </inkml:context>
    <inkml:brush xml:id="br0">
      <inkml:brushProperty name="width" value="0.1" units="cm"/>
      <inkml:brushProperty name="height" value="0.1" units="cm"/>
      <inkml:brushProperty name="color" value="#66CC00"/>
    </inkml:brush>
  </inkml:definitions>
  <inkml:trace contextRef="#ctx0" brushRef="#br0">0 168 7778,'119'-74'4636,"-1"1"-4699,-115 70 61,-1 1 0,1 0 0,0 0 1,1 0-1,-1 1 0,0-1 0,0 1 0,1 0 1,-1-1-1,1 2 0,-1-1 0,1 0 1,-1 1-1,1-1 0,0 1 0,5 1 1,-6 0 4,0 0 0,0 0 0,0 0 1,0 1-1,0-1 0,0 1 0,-1 0 1,1 0-1,0 0 0,-1 0 0,0 1 1,1-1-1,-1 0 0,0 1 1,0 0-1,-1 0 0,1-1 0,1 5 1,3 4 65,0 0 0,-2 0-1,1 1 1,-2 0 0,1 0 0,-1 0 0,-1 0 0,1 16 0,-2 6 310,-6 55 1,0 5 29,-6 43 2,1-49-259,-9 79 16,14-144-151,0-1-1,-1 1 1,-1-1 0,-2-1-1,-12 26 1,21-46-23,-1 0-1,1 1 1,-1-1-1,1 0 1,-1 0 0,1 0-1,-1 0 1,1 0 0,-1 0-1,0 0 1,0 0-1,0 0 1,0 0 0,1-1-1,-1 1 1,0 0 0,0 0-1,-1-1 1,1 1 0,0-1-1,0 1 1,0-1-1,0 1 1,0-1 0,0 0-1,-1 0 1,1 1 0,0-1-1,0 0 1,-3 0 0,2-1-42,0-1 0,0 1 0,0-1 0,0 1 0,0-1 1,1 1-1,-1-1 0,1 0 0,-1 0 0,1 0 0,-1 0 1,1 0-1,0 0 0,-1-3 0,-6-12-317,2-1 1,0 1-1,-3-20 0,-6-35-132</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5.282"/>
    </inkml:context>
    <inkml:brush xml:id="br0">
      <inkml:brushProperty name="width" value="0.1" units="cm"/>
      <inkml:brushProperty name="height" value="0.1" units="cm"/>
      <inkml:brushProperty name="color" value="#66CC00"/>
    </inkml:brush>
  </inkml:definitions>
  <inkml:trace contextRef="#ctx0" brushRef="#br0">111 67 6849,'-30'-64'2580,"30"63"-2553,0 1 0,0 0 0,0 0 1,-1 0-1,1 0 0,0 0 0,0-1 0,0 1 1,0 0-1,0 0 0,0 0 0,-1 0 0,1 0 1,0 0-1,0 0 0,0 0 0,0 0 1,0 0-1,-1-1 0,1 1 0,0 0 0,0 0 1,0 0-1,0 0 0,-1 0 0,1 0 0,0 0 1,0 0-1,0 0 0,0 0 0,-1 0 1,1 1-1,0-1 0,0 0 0,0 0 0,0 0 1,-1 0-1,1 0 0,0 0 0,0 0 0,0 0 1,0 0-1,0 0 0,0 1 0,-1-1 1,1 0-1,0 0 0,0 0 0,0 0 0,0 0 1,0 1-1,0-1 0,-8 15 553,-5 26-268,12-35-90,-9 39 393,10-37-571,-1 1 0,0-1 0,-1 0 1,0 0-1,-1 0 0,1-1 0,-1 1 1,-1-1-1,1 1 0,-1-1 0,-1 0 1,-6 9-1,59-65 282,-27 26-344,1 1 0,29-22 0,-49 42 17,1 0 1,0 0-1,-1 1 0,1-1 1,0 1-1,0 0 0,0 0 1,0 0-1,0 0 0,4 0 1,-6 0 2,0 1-1,0 0 1,1 0 0,-1 1 0,0-1 0,0 0 0,0 0 0,0 0 0,0 1 0,0-1 0,0 1 0,0-1 0,0 0 0,0 1 0,0 0-1,0-1 1,0 1 0,-1 0 0,1-1 0,1 3 0,0-1 17,-1 1 1,1 0-1,-1 0 0,0 0 1,0 0-1,-1 0 0,1 0 1,-1 0-1,1 1 0,-1-1 0,0 0 1,0 0-1,0 0 0,-1 1 1,1-1-1,-1 0 0,1 0 1,-3 4-1,-5 22-30,-2 0-1,-2 0 1,0-1 0,-2 0-1,-19 28 1,23-40-261</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5.616"/>
    </inkml:context>
    <inkml:brush xml:id="br0">
      <inkml:brushProperty name="width" value="0.1" units="cm"/>
      <inkml:brushProperty name="height" value="0.1" units="cm"/>
      <inkml:brushProperty name="color" value="#66CC00"/>
    </inkml:brush>
  </inkml:definitions>
  <inkml:trace contextRef="#ctx0" brushRef="#br0">1 98 9578,'0'-11'3329,"15"2"-2969,12 7-160,10 1 8,1-7-16,21 8-48,-3-9-56,6-9-88,2 6-80,-13-3-440,-4 6-256,-12 6 448</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5.961"/>
    </inkml:context>
    <inkml:brush xml:id="br0">
      <inkml:brushProperty name="width" value="0.1" units="cm"/>
      <inkml:brushProperty name="height" value="0.1" units="cm"/>
      <inkml:brushProperty name="color" value="#66CC00"/>
    </inkml:brush>
  </inkml:definitions>
  <inkml:trace contextRef="#ctx0" brushRef="#br0">579 0 6297,'-15'12'471,"0"-2"289,0 1-1,1 1 0,1 0 1,-23 27-1,14-14-346,-2-1 0,0-1 0,-2-1-1,-28 20 1,-27 22 161,56-44-491,2 2 0,0 1 0,1 1 0,2 1 0,0 1 0,2 0 0,0 2 0,2 0 1,-20 48-1,36-74-102,-1-1-1,0 1 1,1 0 0,-1 0 0,0 0 0,0 0 0,-1-1 0,1 1-1,0 0 1,0-1 0,-1 1 0,-2 1 0,1-7-438,8-15-92,9-16-219,11 0 295</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6.308"/>
    </inkml:context>
    <inkml:brush xml:id="br0">
      <inkml:brushProperty name="width" value="0.1" units="cm"/>
      <inkml:brushProperty name="height" value="0.1" units="cm"/>
      <inkml:brushProperty name="color" value="#66CC00"/>
    </inkml:brush>
  </inkml:definitions>
  <inkml:trace contextRef="#ctx0" brushRef="#br0">129 0 7826,'8'26'2840,"-11"13"-2296,1 4-80,-13 7 81,12 9-65,0 2-104,-2 8-80,-4-6-168,-9-7-56,-3-8-32,-6-14-72,13-15-208,6-11-160,-1-23-496,12-14 543</inkml:trace>
  <inkml:trace contextRef="#ctx0" brushRef="#br0" timeOffset="1">220 112 8946,'11'11'3177,"5"9"-2681,4 1-136,-6 6-48,-4-7-64,1-2-144,0 9-56,-2-14-32,-2-1-112,-2-8-416,-1-8-216,5-19 408</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5.356"/>
    </inkml:context>
    <inkml:brush xml:id="br0">
      <inkml:brushProperty name="width" value="0.025" units="cm"/>
      <inkml:brushProperty name="height" value="0.025" units="cm"/>
      <inkml:brushProperty name="color" value="#5B2D90"/>
    </inkml:brush>
  </inkml:definitions>
  <inkml:trace contextRef="#ctx0" brushRef="#br0">56 1 6921,'-5'6'6267,"-12"20"-5892,14-20-242,0 1 0,0 0 0,0 0 0,1 0 0,-1 8 0,-12 28-1259,14-42 436,1-5 324</inkml:trace>
  <inkml:trace contextRef="#ctx0" brushRef="#br0" timeOffset="1">20 75 8514,'26'-12'3144,"-24"22"-2551,3-1-105,-1 2-32,2 0-56,0 1-88,1 1-56,-1 1-160,0-4-56,0-4-128,-2-1-152,-1-7-384,1-3 3673,4-10-2393</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6.671"/>
    </inkml:context>
    <inkml:brush xml:id="br0">
      <inkml:brushProperty name="width" value="0.1" units="cm"/>
      <inkml:brushProperty name="height" value="0.1" units="cm"/>
      <inkml:brushProperty name="color" value="#66CC00"/>
    </inkml:brush>
  </inkml:definitions>
  <inkml:trace contextRef="#ctx0" brushRef="#br0">23 1 9562,'5'3'3635,"11"32"-2713,-11-10-611,-1 1 0,-1-1 0,-1 1 0,-3 48 0,-20 106-305,8-86 39,-4 17-401,13-93-127,2-21-282,4-27-236,7-17 436</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7.047"/>
    </inkml:context>
    <inkml:brush xml:id="br0">
      <inkml:brushProperty name="width" value="0.1" units="cm"/>
      <inkml:brushProperty name="height" value="0.1" units="cm"/>
      <inkml:brushProperty name="color" value="#66CC00"/>
    </inkml:brush>
  </inkml:definitions>
  <inkml:trace contextRef="#ctx0" brushRef="#br0">1 120 8594,'13'-5'342,"0"0"0,1 1 1,-1 1-1,1 0 0,0 1 1,0 0-1,0 1 0,23 1 0,-12-2-354,0-1-1,-1-1 0,1-2 0,-1 0 1,0-2-1,-1 0 0,0-2 0,23-12 0,-22 11-140,-20 8 162,0 1 0,1 0 0,-1 1 0,1-1-1,-1 1 1,1 0 0,-1 0 0,1 0-1,0 1 1,-1 0 0,1 0 0,0 0-1,-1 0 1,1 1 0,0-1 0,8 4-1,-10-3 40,0 1 0,-1 0 0,1 0-1,0 1 1,0-1 0,-1 1 0,1-1-1,-1 1 1,0 0 0,0 0 0,0 0-1,0 0 1,-1 0 0,1 0 0,-1 0-1,0 0 1,0 1 0,0-1-1,0 1 1,0-1 0,-1 1 0,1 6-1,1 30 316,-1 1 0,-7 50 0,3-53-125,1-1-1,2 1 0,5 40 0,-4-74-213,13 90 403,2 150 0,-23-106-261,-37 195 0,38-301-41,3-19 26,1 0 0,0 0 0,0 1 0,2-1 0,0 16 0,-4-43-73,-1 1 1,0-1 0,-14-25 0,9 19-132,-72-167-2143,38 93 1633</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7.383"/>
    </inkml:context>
    <inkml:brush xml:id="br0">
      <inkml:brushProperty name="width" value="0.1" units="cm"/>
      <inkml:brushProperty name="height" value="0.1" units="cm"/>
      <inkml:brushProperty name="color" value="#66CC00"/>
    </inkml:brush>
  </inkml:definitions>
  <inkml:trace contextRef="#ctx0" brushRef="#br0">0 13 9098,'0'-8'3217,"12"4"-2673,22 4-272,-6 3 0,15-2 24,-2-1-48,3 0-104,4 2-80,-19-2-152,0 1-152,-17 1-424,-4-2 3464,-7 4-2239</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7.732"/>
    </inkml:context>
    <inkml:brush xml:id="br0">
      <inkml:brushProperty name="width" value="0.1" units="cm"/>
      <inkml:brushProperty name="height" value="0.1" units="cm"/>
      <inkml:brushProperty name="color" value="#66CC00"/>
    </inkml:brush>
  </inkml:definitions>
  <inkml:trace contextRef="#ctx0" brushRef="#br0">3 14 8370,'-3'19'3330,"11"12"-2510,-2-10-245,-10-26-415,3 4-163,1 0 0,-1 0 0,0 1 0,1-1 0,-1 0 0,1 0 0,-1 0-1,1 0 1,-1 0 0,1 0 0,0 0 0,0 0 0,-1 0 0,1 0 0,0 0 0,0 0 0,0 0 0,0 0 0,0 0-1,0 0 1,0 0 0,0 0 0,1 0 0,-1 0 0,0 0 0,1 0 0,-1 0 0,0 1 0,1-1 0,-1 0-1,1 0 1,0 0 0,-1 0 0,1 1 0,0-1 0,-1 0 0,1 0 0,1 0 0,0-2-3,1-1-1,-1 1 1,1 0 0,0 0 0,0 0-1,1 0 1,-1 1 0,0-1 0,1 1-1,0 0 1,-1 0 0,1 0 0,0 0-1,0 1 1,0 0 0,0 0 0,0 0 0,1 0-1,-1 0 1,0 1 0,0 0 0,0 0-1,1 0 1,-1 0 0,0 1 0,0 0-1,0-1 1,0 2 0,0-1 0,0 0-1,0 1 1,0 0 0,4 2 0,0 0 1,0 0-1,-1 1 1,1 0 0,-1 0 0,0 1 0,0 0-1,-1 0 1,0 0 0,0 1 0,0 0 0,-1 1-1,8 13 1,-11-16 11,0-1 0,0 0 0,-1 1-1,1-1 1,-1 1 0,0-1 0,-1 1-1,1-1 1,-1 1 0,0 0 0,0-1-1,0 1 1,-1 0 0,0-1 0,0 1-1,0-1 1,0 1 0,-1-1 0,1 1-1,-1-1 1,0 0 0,-1 0 0,1 0 0,-1 0-1,1 0 1,-6 5 0,2-5 58,1 0 1,-1 0-1,1 0 1,-1 0-1,0-1 1,0 0-1,-1 0 1,1-1-1,-1 0 1,1 0-1,-1 0 1,0-1-1,0 0 1,0-1-1,-9 1 1,-48 11 1354,61-11-1340,1-1 0,-1 2 0,1-1 0,0 0 0,-1 0 0,1 1 0,0-1-1,0 1 1,0-1 0,0 1 0,0 0 0,1 0 0,-3 3 0,4-5-65,0 1 0,-1-1 0,1 1 1,0-1-1,0 1 0,0-1 0,0 1 0,0-1 0,0 1 0,-1-1 0,1 1 0,0-1 1,0 1-1,1-1 0,-1 1 0,0-1 0,0 1 0,0-1 0,0 1 0,0-1 0,1 1 1,-1-1-1,0 1 0,0-1 0,1 2 0,22 10-22,-13-10-198,0-1 1,1 1-1,0-2 0,-1 1 0,1-2 0,-1 1 1,1-1-1,16-4 0,11-13-449</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8.831"/>
    </inkml:context>
    <inkml:brush xml:id="br0">
      <inkml:brushProperty name="width" value="0.1" units="cm"/>
      <inkml:brushProperty name="height" value="0.1" units="cm"/>
      <inkml:brushProperty name="color" value="#66CC00"/>
    </inkml:brush>
  </inkml:definitions>
  <inkml:trace contextRef="#ctx0" brushRef="#br0">57 49 8978,'-53'-41'2588,"53"41"-2577,-1 0-1,1 0 1,0 0-1,0 0 1,0 0-1,0 0 1,0-1-1,-1 1 0,1 0 1,0 0-1,0 0 1,0 0-1,0 0 1,0 0-1,0 0 0,-1 0 1,1-1-1,0 1 1,0 0-1,0 0 1,0 0-1,0 0 1,0 0-1,0-1 0,0 1 1,0 0-1,0 0 1,0 0-1,0 0 1,0 0-1,0-1 0,0 1 1,0 0-1,0 0 1,0 0-1,0 0 1,0-1-1,0 1 0,0 0 1,0 0-1,0 0 1,0 0-1,0 0 1,0-1-1,0 1 1,0 0-1,0 0 0,1 0 1,-1 0-1,0 0 1,0 0-1,0-1 1,0 1-1,0 0 0,0 0 1,1 0-1,-1 0 1,14 0 121,15 5-140,-19-2 20,0 0 0,-1 1 0,1-1 0,-1 2 0,0-1 1,0 2-1,-1-1 0,0 1 0,12 10 0,-18-14-11,1 0 1,-1 1-1,0-1 1,0 0-1,0 1 0,-1 0 1,1-1-1,0 1 1,-1 0-1,0 0 1,0 0-1,0 0 0,0 0 1,0 0-1,0 0 1,-1 0-1,0 0 1,1 0-1,-1 0 0,0 0 1,-1 0-1,1 1 1,0-1-1,-1 0 0,0 0 1,0 0-1,0 0 1,0 0-1,0 0 1,0-1-1,-1 1 0,0 0 1,-2 3-1,-23 28 198,-1-2 0,-32 29 0,34-35 411,26-22-262,8-3-156,21-3-87,-19 2-98,2-1-1,35-3 51,72 5 0,-118-1-56,-1 0-1,0 0 0,1 0 0,-1 0 0,1 0 0,-1 0 0,0 0 0,1 0 0,-1 0 0,1 0 1,-1 0-1,0 0 0,1 1 0,-1-1 0,1 0 0,-1 0 0,0 0 0,1 1 0,-1-1 1,0 0-1,1 0 0,-1 1 0,0-1 0,0 0 0,1 1 0,-1-1 0,0 0 0,0 1 0,0-1 1,1 0-1,-1 1 0,0-1 0,0 0 0,0 1 0,0-1 0,0 1 0,0-1 0,0 0 0,0 1 1,0 0-1,-11 18 11,-35 24 40,37-36-23,-10 12 9,2 0 1,0 2-1,-16 23 0,19-23-22,-11 2 28,10-10-395,11-33-2968</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29:59.231"/>
    </inkml:context>
    <inkml:brush xml:id="br0">
      <inkml:brushProperty name="width" value="0.1" units="cm"/>
      <inkml:brushProperty name="height" value="0.1" units="cm"/>
      <inkml:brushProperty name="color" value="#66CC00"/>
    </inkml:brush>
  </inkml:definitions>
  <inkml:trace contextRef="#ctx0" brushRef="#br0">153 55 8130,'-7'1'251,"-1"0"0,1 1 0,0 0 0,0 0 0,0 0 0,1 1 0,-1 0 0,1 0 0,-1 1 0,1 0 0,0 0 0,0 0 0,1 1 0,-1 0 0,1 0 0,-7 8 0,7-5-156,0 0-1,1 1 0,0 0 1,0-1-1,1 1 1,0 1-1,0-1 0,1 0 1,0 1-1,1-1 0,0 1 1,0 9-1,2 1 8,0 0-1,1 1 1,1-1-1,1 0 1,1-1-1,1 1 1,0-1-1,15 30 0,11 12 60,45 67 0,-56-96-98,-8-10-37,1-1 0,1-1 1,0 0-1,2-2 0,22 21 1,-34-34-25,0-1 0,0 0 0,1 0 1,0-1-1,0 1 0,0-1 0,0-1 1,0 1-1,1-1 0,-1 0 0,1-1 0,0 1 1,-1-1-1,1 0 0,0-1 0,0 0 1,-1 0-1,1 0 0,0-1 0,0 0 0,-1-1 1,1 1-1,-1-1 0,13-5 0,1-3 3,0-2 0,0 0 0,-1-1 0,0 0 0,-1-2 0,-1 0 0,22-26 0,-4 0-8,-1-1 1,28-49-1,-44 62-8,-1 0 0,-2-1-1,-1 0 1,19-62 0,-29 78 17,-1-1-1,0 0 1,-1 0 0,0 0 0,-1 0 0,-1 0 0,0 0 0,-1 0-1,-1 0 1,0 0 0,-2 0 0,1 0 0,-6-14 0,6 23 16,0 1 0,0-1-1,0 1 1,-1-1 0,1 1 0,-1 0 0,-1 1 0,1-1 0,0 1 0,-1 0 0,0 0 0,0 0 0,-1 0 0,-6-3 0,2 2 33,-1 1-1,-1 0 1,1 0-1,0 1 0,-1 0 1,0 1-1,-12 0 1,-7 0 68,1 3 0,0 0 0,0 2 1,0 1-1,-31 9 0,29-4-29,0 3-1,-55 27 1,-9 3-42,-63 8-1472,152-46 957</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15.184"/>
    </inkml:context>
    <inkml:brush xml:id="br0">
      <inkml:brushProperty name="width" value="0.1" units="cm"/>
      <inkml:brushProperty name="height" value="0.1" units="cm"/>
      <inkml:brushProperty name="color" value="#66CC00"/>
    </inkml:brush>
  </inkml:definitions>
  <inkml:trace contextRef="#ctx0" brushRef="#br0">1 161 9058,'48'24'3297,"-20"-45"-2505,3-8-392,27 8 64,-8-2 40,0 2 8,3 5-72,-12-4-168,6 9-48,-6 1-160,-5 4-24,-7 4-40,-5-2-64,-8 4-384,-1 3-248,-14 3-456,-4 3 288,-6-3 520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15.550"/>
    </inkml:context>
    <inkml:brush xml:id="br0">
      <inkml:brushProperty name="width" value="0.1" units="cm"/>
      <inkml:brushProperty name="height" value="0.1" units="cm"/>
      <inkml:brushProperty name="color" value="#66CC00"/>
    </inkml:brush>
  </inkml:definitions>
  <inkml:trace contextRef="#ctx0" brushRef="#br0">480 0 7530,'-39'38'2532,"37"-36"-2373,0 0 0,0 1 0,1 0 1,-1-1-1,1 1 0,-1 0 0,1 0 0,0 0 0,0 0 0,0 0 0,0 0 0,1 0 0,-1 0 1,1 0-1,0 0 0,0 1 0,0-1 0,0 3 0,-1 18 216,-6 1-140,-1 0-1,-1 0 1,-14 26-1,-3 10 86,13-31-229,-1-1 1,-1-1-1,-1 0 0,-1-1 1,-2-1-1,0-1 0,-41 40 1,42-48-117,0 2 0,0 0 1,2 1-1,0 0 1,2 2-1,0 0 0,1 0 1,2 1-1,0 1 1,-14 45-1,25-69 1,0 1 1,0-1-1,0 1 0,-1-1 1,1 1-1,0-1 0,0 1 1,0-1-1,0 1 0,0-1 1,0 1-1,0-1 0,0 1 1,0-1-1,0 1 0,0-1 1,0 0-1,0 1 1,0-1-1,0 1 0,1-1 1,-1 1-1,0-1 0,0 1 1,1-1-1,-1 1 0,0-1 1,0 0-1,1 1 0,12-6-472,13-20-158,41-72-99,-23 43 679</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15.878"/>
    </inkml:context>
    <inkml:brush xml:id="br0">
      <inkml:brushProperty name="width" value="0.1" units="cm"/>
      <inkml:brushProperty name="height" value="0.1" units="cm"/>
      <inkml:brushProperty name="color" value="#66CC00"/>
    </inkml:brush>
  </inkml:definitions>
  <inkml:trace contextRef="#ctx0" brushRef="#br0">0 8 5385,'0'-1'88,"0"1"0,3-5 2288,-3 5-2288,0 0 0,0-1 0,1 1 0,-1 0 0,0 0 0,0 0 0,0 0 0,1 0 0,-1 0 0,0 0 0,0 0 0,1 0 0,-1 0 0,0 0 0,0 0 0,1 0 0,-1 0 0,0 0 0,0 0 0,0 0 0,1 0 0,0 1 352,-1 0-352,5 18 1338,-2 29-954,7 271 1656,-1 93-1884,-10-329-436,5-132-1751,-2-14 1378</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16.198"/>
    </inkml:context>
    <inkml:brush xml:id="br0">
      <inkml:brushProperty name="width" value="0.1" units="cm"/>
      <inkml:brushProperty name="height" value="0.1" units="cm"/>
      <inkml:brushProperty name="color" value="#66CC00"/>
    </inkml:brush>
  </inkml:definitions>
  <inkml:trace contextRef="#ctx0" brushRef="#br0">0 1 9154,'8'9'3297,"4"6"-2625,9 5-176,-1-2 40,4 2 40,0 2-104,1-2-248,11 7-112,2-1-184,9-2-224,-14-13-528,-1-8 2889,-5-27-1761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5.738"/>
    </inkml:context>
    <inkml:brush xml:id="br0">
      <inkml:brushProperty name="width" value="0.025" units="cm"/>
      <inkml:brushProperty name="height" value="0.025" units="cm"/>
      <inkml:brushProperty name="color" value="#5B2D90"/>
    </inkml:brush>
  </inkml:definitions>
  <inkml:trace contextRef="#ctx0" brushRef="#br0">0 32 8210,'2'-2'294,"-1"0"0,0 0 0,1 0 0,-1 0 0,1 0 0,0 1 0,0-1 0,-1 1 0,1-1 0,0 1 0,3-2 0,-3 2-249,0 0 0,0 0 0,0-1 0,1 1 0,-1 1 0,0-1 0,1 0 0,-1 1 0,1-1 0,-1 1 0,1-1 0,-1 1 0,1 0 1,-1 0-1,1 1 0,-1-1 0,1 0 0,-1 1 0,4 1 0,-6-2-45,0 1 0,0-1 0,0 1 1,1 0-1,-2-1 0,1 1 1,0 0-1,0-1 0,0 1 0,0 0 1,0-1-1,0 1 0,-1 0 0,1-1 1,0 1-1,-1-1 0,1 1 0,0-1 1,-1 1-1,1-1 0,0 1 0,-1-1 1,1 1-1,-1-1 0,1 1 0,-1-1 1,1 0-1,-1 1 0,0-1 1,-17 16-397,2-11-44,-3 1 75,19-6 398,0 0 0,-1 0-1,1 0 1,0 0-1,0 0 1,-1 0 0,1 1-1,0-1 1,0 0 0,0 0-1,-1 0 1,1 1-1,0-1 1,0 0 0,0 0-1,-1 0 1,1 1-1,0-1 1,0 0 0,0 0-1,0 1 1,0-1-1,0 0 1,0 0 0,0 1-1,-1-1 1,1 0-1,0 1 1,0-1 0,0 0-1,0 0 1,0 1-1,0-1 1,1 0 0,-1 0-1,0 1 1,0-1-1,0 0 1,0 1 0,0-1-1,0 0 1,0 0-1,1 0 1,-1 1 0,0-1-1,0 0 1,10 10 5,-6-7-213,-1 0 0,1 0 1,-1 0-1,0 1 0,0-1 0,5 9 0,-8-11-208</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16.553"/>
    </inkml:context>
    <inkml:brush xml:id="br0">
      <inkml:brushProperty name="width" value="0.1" units="cm"/>
      <inkml:brushProperty name="height" value="0.1" units="cm"/>
      <inkml:brushProperty name="color" value="#66CC00"/>
    </inkml:brush>
  </inkml:definitions>
  <inkml:trace contextRef="#ctx0" brushRef="#br0">0 1 9106,'1'4'3273,"5"13"-2616,-2-3-378,9 39 234,-3 2 0,4 80 0,-8 111-34,-6-226-398,1 67 10,-13 97-1,11-205-1566,8-12 888</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16.900"/>
    </inkml:context>
    <inkml:brush xml:id="br0">
      <inkml:brushProperty name="width" value="0.1" units="cm"/>
      <inkml:brushProperty name="height" value="0.1" units="cm"/>
      <inkml:brushProperty name="color" value="#66CC00"/>
    </inkml:brush>
  </inkml:definitions>
  <inkml:trace contextRef="#ctx0" brushRef="#br0">0 140 9770,'2'-4'261,"1"1"0,-1-1 0,1 1 0,0 0 0,0 0 0,0 0 0,0 0 0,0 1-1,1-1 1,-1 1 0,1 0 0,-1 0 0,1 0 0,8-2 0,61-18-423,-63 20 416,45-12-148,209-41 7,-256 53-111,0 1-1,1 0 1,-1 1-1,0 0 1,0 0-1,1 1 1,-1 0-1,14 4 1,-18-3 6,-1 0 0,1 0 1,-1 0-1,1 0 0,-1 1 0,0-1 1,0 1-1,0 0 0,0 0 0,-1 0 1,1 0-1,-1 0 0,0 1 0,0-1 1,0 1-1,0 0 0,0-1 0,-1 1 0,2 5 1,5 23 123,-1 1 1,-2 0-1,-1 0 1,-1 57-1,3 21 121,33 140 114,3 40-1,-8 132 712,-37-370-806,4-52-260,-2 1 0,1-1 0,0 1 0,0 0-1,0-1 1,-1 1 0,1-1 0,-1 1 0,1 0 0,-1-1-1,0 0 1,1 1 0,-1-1 0,0 1 0,0-1-1,0 0 1,0 1 0,0-1 0,-1 0 0,1 0 0,0 0-1,0 0 1,-1 0 0,1 0 0,-2 0 0,1-1-13,1 0 1,-1 0-1,0-1 1,1 1 0,-1-1-1,1 1 1,0-1-1,-1 1 1,1-1-1,-1 0 1,1 0 0,0 0-1,0 0 1,-1 0-1,1 0 1,0 0 0,0 0-1,0 0 1,-1-2-1,-22-31-198,18 25 99,-210-348-3746,138 243 3283</inkml:trace>
  <inkml:trace contextRef="#ctx0" brushRef="#br0" timeOffset="1">114 482 6785,'1'-23'2921,"13"13"-1265,6-5-1079,5-2-49,9 6-104,-4-7-80,5 9-136,9 8-56,-20 1-88,2 3-24,-12 6-176,-8 0-112,3 1-440,-8 9-2225,5 3 2081</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17.295"/>
    </inkml:context>
    <inkml:brush xml:id="br0">
      <inkml:brushProperty name="width" value="0.1" units="cm"/>
      <inkml:brushProperty name="height" value="0.1" units="cm"/>
      <inkml:brushProperty name="color" value="#66CC00"/>
    </inkml:brush>
  </inkml:definitions>
  <inkml:trace contextRef="#ctx0" brushRef="#br0">127 0 5737,'-95'102'2583,"71"-69"-163,23-18-1622,1-10 440,1 31-806,-3-5-392,2-31-38,0 0 0,0 0 0,0 0-1,0-1 1,0 1 0,0 0 0,0 0 0,0 0-1,0 0 1,0 0 0,-1 0 0,1 0 0,0 0-1,0 0 1,0 0 0,0 0 0,0-1 0,0 1 0,-1 0-1,1 0 1,0 0 0,0 0 0,0 0 0,0 0-1,0 0 1,0 0 0,-1 0 0,1 0 0,0 0-1,0 0 1,0 0 0,0 0 0,0 0 0,0 1-1,-1-1 1,1 0 0,0 0 0,0 0 0,0 0-1,0 0 1,0 0 0,0 0 0,0 0 0,-1 0 0,1 0-1,0 0 1,0 1 0,0-1 0,0 0 0,0 0-1,0 0 1,0 0 0,0 0 0,0 0 0,0 1-1,0-1 1,0 0 0,0-1 2,0 1-1,-1-1 1,1 0 0,0 1 0,0-1-1,1 0 1,-1 1 0,0-1 0,0 1-1,0-1 1,0 0 0,0 1 0,1-1-1,-1 1 1,0-1 0,1 0-1,-1 1 1,0-1 0,1 1 0,-1-1-1,1 1 1,-1-1 0,1 1 0,-1 0-1,1-1 1,-1 1 0,2-1 0,9-5 21,2 0 0,-1 1 1,0 0-1,1 1 1,0 0-1,0 1 1,0 1-1,0 0 1,25 0-1,-17 1 57,1 2-1,0 0 0,0 2 1,-1 0-1,32 10 0,-21 3 90,-32-16-158,1 0 1,0 1-1,-1-1 1,1 0-1,-1 1 1,1-1-1,0 1 1,-1-1-1,1 1 1,-1-1-1,1 1 1,-1 0-1,0-1 1,1 1-1,-1-1 1,1 1-1,-1 0 1,0-1-1,0 1 1,1 0-1,-1 0 1,0-1-1,0 1 1,0 0-1,0 0 1,0-1-1,0 1 1,0 0-1,0-1 1,0 1-1,0 0 0,0 0 1,-1-1-1,1 1 1,0 0-1,0-1 1,-1 1-1,1 0 1,0-1-1,-1 1 1,1 0-1,-1-1 1,1 1-1,-1 0 1,-12 9 204,0-1 0,-1 0 0,0-1 0,-20 9-1,-17 10 100,31-15-100,-44 17 0,57-26-173,1 0-1,-1-1 0,0 0 0,0-1 0,-1 1 0,1-1 0,0-1 1,0 0-1,-1 1 0,-9-3 0,17 2-43,-1 0 0,1 1 0,-1-1 0,1 0 1,-1 0-1,1 0 0,0 0 0,-1-1 0,1 1 0,-1 0 0,1 0 0,-1 0 0,1 0 0,0 0 0,-1 0 1,1-1-1,-1 1 0,1 0 0,0 0 0,-1-1 0,1 1 0,0 0 0,-1 0 0,1-1 0,0 1 1,0 0-1,-1-1 0,1 1 0,0-1 0,0 1 0,-1 0 0,1-1 0,0 1 0,0-1 0,0 1 0,0 0 1,0-1-1,0 1 0,0-1 0,0 1 0,0-1 0,0 1 0,0-1 0,0 1 0,0 0 0,0-1 1,0 1-1,0-1 0,0 1 0,0 0 0,1-1 0,-1 1 0,0-1 0,0 1 0,0 0 0,1-1 0,-1 1 1,0 0-1,1-1 0,-1 1 0,0 0 0,1-1 0,-1 1 0,0 0 0,1 0 0,-1 0 0,0-1 1,1 1-1,0 0 0,29-19-479,55-22-1513,-29 18 1270</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17.969"/>
    </inkml:context>
    <inkml:brush xml:id="br0">
      <inkml:brushProperty name="width" value="0.1" units="cm"/>
      <inkml:brushProperty name="height" value="0.1" units="cm"/>
      <inkml:brushProperty name="color" value="#66CC00"/>
    </inkml:brush>
  </inkml:definitions>
  <inkml:trace contextRef="#ctx0" brushRef="#br0">420 1 8794,'-16'15'813,"2"1"0,0 1 1,1 0-1,-19 33 0,19-28-749,-1 0-1,-2-1 0,-17 19 0,-153 120 91,147-129-102,36-28-46,0-1 0,0 1 0,0 0 0,0 0 0,1 0 0,-1 0 0,1 0 0,0 0 0,-2 5 1,4-8-6,0 1 1,-1-1 0,1 1-1,0-1 1,0 1 0,0-1-1,0 1 1,0-1-1,0 1 1,0-1 0,0 0-1,0 1 1,0-1 0,0 1-1,0-1 1,0 1 0,0-1-1,1 1 1,-1-1 0,0 1-1,0-1 1,0 0 0,1 1-1,-1-1 1,0 1 0,1-1-1,0 1 1,22 3 28,7-10-11,0-1 1,-1-2-1,1 0 0,-2-2 0,1-1 1,31-19-1,-10 6 8,-34 16-16,5 1 39,-21 8-46,1 0 0,-1 1 0,1-1 0,0 0 0,-1 1 0,1-1 0,-1 1 0,1-1 0,-1 1 0,1-1 0,-1 1 0,1-1 0,-1 1 0,1 0-1,-1-1 1,0 1 0,1-1 0,-1 1 0,0 0 0,0-1 0,0 1 0,1 0 0,-1 0 0,0-1 0,0 1 0,0 0 0,0-1 0,0 1 0,0 0 0,-1 1 0,2 22 124,-2 0 0,-1 0 1,-1 0-1,-1 0 1,-1 0-1,-12 31 0,9-25-89,0 0 0,2 1 0,-4 37 1,10-18-7,0-35-29,1 0-1,-2 1 1,0-1-1,-1 0 1,-1 0 0,-7 28-1,16-62-767,0 0 0,4-29 0,-3-15 312</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18.331"/>
    </inkml:context>
    <inkml:brush xml:id="br0">
      <inkml:brushProperty name="width" value="0.1" units="cm"/>
      <inkml:brushProperty name="height" value="0.1" units="cm"/>
      <inkml:brushProperty name="color" value="#66CC00"/>
    </inkml:brush>
  </inkml:definitions>
  <inkml:trace contextRef="#ctx0" brushRef="#br0">0 118 8186,'2'-2'357,"-1"0"1,1 0 0,-1 0-1,1 0 1,0 0-1,0 0 1,0 0 0,0 1-1,0-1 1,4-2 0,48-19-111,-29 14 137,82-53-92,-107 62-288,0 0 0,1 0 0,-1 0 0,0-1 0,0 1 0,1 0 0,-1 0 0,0 0 0,1 0 0,-1 0 0,0 0 0,0 0 0,1 0 0,-1 0 0,0 0 0,0 0 0,1 0 0,-1 0 0,0 1 0,0-1 0,1 0 0,-1 0 0,0 0 0,0 0 0,1 0 0,-1 0 0,0 1 0,0-1 0,0 0 0,1 0 0,-1 0 0,0 1 0,0-1 0,0 0 0,0 0 0,1 0 0,-1 1 0,0-1 0,0 0 0,0 0 0,0 1 0,2 17 162,-8 32 125,4-38-215,-12 140 186,7 1-1,15 191 0,-31-409-2122,7 18 1493</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18.685"/>
    </inkml:context>
    <inkml:brush xml:id="br0">
      <inkml:brushProperty name="width" value="0.1" units="cm"/>
      <inkml:brushProperty name="height" value="0.1" units="cm"/>
      <inkml:brushProperty name="color" value="#66CC00"/>
    </inkml:brush>
  </inkml:definitions>
  <inkml:trace contextRef="#ctx0" brushRef="#br0">13 24 5905,'-8'-9'2769,"4"2"-857,4 4-1032,4-2 289,7 5-977,18 2-56,36 5-48,-42-4-80,1 5-72,-6 4-328,-1 6-248,-14 0 384</inkml:trace>
  <inkml:trace contextRef="#ctx0" brushRef="#br0" timeOffset="1">66 327 7530,'-8'19'2960,"4"-3"-1864,5-2-663,5-3-161,0-4-32,10-10-80,2-12-32,3-26-128,9-1-104,-5-33-432,3 1-2377,4-9 2057</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19.203"/>
    </inkml:context>
    <inkml:brush xml:id="br0">
      <inkml:brushProperty name="width" value="0.1" units="cm"/>
      <inkml:brushProperty name="height" value="0.1" units="cm"/>
      <inkml:brushProperty name="color" value="#66CC00"/>
    </inkml:brush>
  </inkml:definitions>
  <inkml:trace contextRef="#ctx0" brushRef="#br0">133 0 8058,'-1'0'144,"-1"1"0,1-1 0,0 0 0,0 1 0,0-1 0,-1 1 1,1 0-1,0-1 0,0 1 0,0 0 0,0-1 0,0 1 0,0 0 0,0 0 0,0 0 1,0 0-1,1 0 0,-1 0 0,0 0 0,0 0 0,1 0 0,-1 1 0,1-1 0,-1 0 1,1 2-1,-9 41 147,4-14 217,-35 102-51,-14 61 37,125-289-410,-25 12-77,-23 40-5,3 0 1,34-45 0,-58 86-1,0 1 0,0-1 0,0 1 1,1 0-1,-1-1 0,1 1 1,0 0-1,0 1 0,-1-1 1,5-1-1,-6 2 1,0 1 0,0-1 0,1 1 0,-1 0 0,0 0 0,0 0 0,1-1 0,-1 1 0,0 0 0,0 1 0,0-1 0,1 0 0,-1 0 0,0 0 0,0 1 0,0-1 0,1 1 0,-1-1 0,1 2 0,1 0 4,-1 0 0,0 0 0,0 0 0,0 1 0,0 0 0,0-1 0,0 1 0,-1 0 0,1 0 0,-1-1 0,0 1-1,0 0 1,0 0 0,0 1 0,0-1 0,-1 0 0,1 0 0,-1 4 0,62 996 1777,-61-1000-1779,-1 0-1,0 0 0,0 1 0,0-1 0,0 0 1,-1 0-1,1 0 0,-1 0 0,0 0 0,0 0 1,0 0-1,0 0 0,0 0 0,-4 6 0,4-9-2,1 0-1,-1 1 0,0-1 1,1 1-1,-1-1 1,0 0-1,0 1 0,1-1 1,-1 0-1,0 0 1,0 0-1,0 0 0,1 0 1,-1 0-1,0 0 1,0 0-1,0 0 0,1 0 1,-1 0-1,-2-1 1,-25-13 11,13 2-10,0-1-1,1-1 1,0 0 0,1-1 0,1 0 0,0-1-1,1 0 1,-15-30 0,3-3-1,-33-94 0,53 134-1,0 0-1,1 0 1,0 0-1,0 0 1,1-1 0,0 1-1,1 0 1,0-1-1,1-9 1,1 12 4,-1 1-1,1 0 1,0 0 0,1-1 0,-1 2-1,1-1 1,0 0 0,1 0-1,0 1 1,-1 0 0,2 0 0,-1 0-1,8-7 1,13-13 3,-19 18-65,0 1-1,0-1 1,1 1-1,0 1 1,0-1-1,0 1 1,1 0 0,-1 1-1,1 0 1,0 0-1,1 1 1,-1 0-1,13-3 1,-1 3-286</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19.649"/>
    </inkml:context>
    <inkml:brush xml:id="br0">
      <inkml:brushProperty name="width" value="0.1" units="cm"/>
      <inkml:brushProperty name="height" value="0.1" units="cm"/>
      <inkml:brushProperty name="color" value="#66CC00"/>
    </inkml:brush>
  </inkml:definitions>
  <inkml:trace contextRef="#ctx0" brushRef="#br0">27 0 6145,'-16'12'3129,"16"2"-136,-11-17-2729,16 10-192,1 6-32,0-1 0,10 10 0,1-5-64,-9-8-104,4-3-288,-2-3-337,1-15 473</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0.013"/>
    </inkml:context>
    <inkml:brush xml:id="br0">
      <inkml:brushProperty name="width" value="0.1" units="cm"/>
      <inkml:brushProperty name="height" value="0.1" units="cm"/>
      <inkml:brushProperty name="color" value="#66CC00"/>
    </inkml:brush>
  </inkml:definitions>
  <inkml:trace contextRef="#ctx0" brushRef="#br0">190 74 4801,'101'-68'1931,"-82"62"-665,-14 16-707,-11 13 63,-1-11-257,0 0 0,-1-1 0,-11 14 0,-13 20 117,-128 199 902,155-236-1263,-1 1-1,0-1 1,0-1-1,-1 1 1,0-1-1,0-1 1,-1 1-1,-11 7 1,15-12 451,8-5-304,13-9-82,27-7-44,-29 13-132,1 0 0,-1-2 0,14-8 0,42-25 43,-52 31-196,0 0 0,-1-1 0,23-19 0,-39 29 59,0-1 0,0 0 0,-1 0 0,1 0 0,0-1 0,-1 1 0,0 0-1,1 0 1,-1-1 0,0 1 0,0-1 0,0 1 0,-1-1 0,1 0 0,-1 1 0,1-1 0,-1 1 0,0-1 0,0 0 0,0 1 0,0-1-1,0 0 1,-2-3 0,-4-21-342</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0.363"/>
    </inkml:context>
    <inkml:brush xml:id="br0">
      <inkml:brushProperty name="width" value="0.1" units="cm"/>
      <inkml:brushProperty name="height" value="0.1" units="cm"/>
      <inkml:brushProperty name="color" value="#66CC00"/>
    </inkml:brush>
  </inkml:definitions>
  <inkml:trace contextRef="#ctx0" brushRef="#br0">15 1 7594,'-1'0'2601,"0"13"-2299,7 368 2224,1-138-2225,-21 467-55,10-686-236,2-35-142,-1-48-289,1-105-997,2 68 995</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6.268"/>
    </inkml:context>
    <inkml:brush xml:id="br0">
      <inkml:brushProperty name="width" value="0.025" units="cm"/>
      <inkml:brushProperty name="height" value="0.025" units="cm"/>
      <inkml:brushProperty name="color" value="#5B2D90"/>
    </inkml:brush>
  </inkml:definitions>
  <inkml:trace contextRef="#ctx0" brushRef="#br0">19 37 8378,'-18'15'3371,"17"-5"-1921,2-10-1422,1 1 0,-1-1 1,1 1-1,-1-1 0,0 0 1,1 1-1,-1-1 0,1 0 1,-1 0-1,1 0 0,-1 0 0,1 0 1,-1 0-1,1-1 0,-1 1 1,0 0-1,1-1 0,-1 1 0,0-1 1,1 0-1,-1 1 0,2-2 1,6-1-58,-1-1 0,1 0 1,-1 0-1,0-1 0,0 0 1,0 0-1,-1-1 0,1 0 1,8-10-1,-31 23-406,14-7 399,-1 1 0,1-1 0,-1 1 0,1-1 0,-1 1 0,1 0-1,-1-1 1,1 1 0,-1 0 0,1 0 0,0 0 0,0 0 0,0 0 0,-2 2 0,1 4 102,0 1-1,1 0 1,0-1 0,1 1 0,0 0 0,0-1 0,0 1 0,1 0-1,0-1 1,1 1 0,0-1 0,3 11 0,-5-18-56,0 0 0,1 0 0,-1 1 0,0-1 0,0 0 0,0 0 0,0 0 0,0 1 0,1-1 0,-1 0 0,0 0 0,0 0 0,1 1 0,-1-1 0,0 0 0,0 0 0,1 0 0,-1 0 0,0 0 0,0 0 0,1 0 1,-1 0-1,0 1 0,0-1 0,1 0 0,-1 0 0,0 0 0,1 0 0,-1 0 0,0 0 0,0-1 0,1 1 0,-1 0 0,0 0 0,0 0 0,1 0 0,-1 0 0,0 0 0,0 0 0,1 0 0,-1-1 0,0 1 0,1 0 0,12-15 174,6-19-608,-16 11 510,-4 15 251</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0.735"/>
    </inkml:context>
    <inkml:brush xml:id="br0">
      <inkml:brushProperty name="width" value="0.1" units="cm"/>
      <inkml:brushProperty name="height" value="0.1" units="cm"/>
      <inkml:brushProperty name="color" value="#66CC00"/>
    </inkml:brush>
  </inkml:definitions>
  <inkml:trace contextRef="#ctx0" brushRef="#br0">295 9 4929,'0'0'132,"0"0"0,0-1 1,0 1-1,0-1 0,0 1 0,-1 0 0,1-1 1,0 1-1,0-1 0,0 1 0,-1 0 0,1-1 1,0 1-1,0 0 0,-1-1 0,1 1 0,0 0 0,-1 0 1,1-1-1,0 1 0,-1 0 0,1 0 0,-1 0 1,1-1-1,0 1 0,-1 0 0,1 0 0,-1 0 1,1 0-1,0 0 0,-1 0 0,1 0 0,-1 0 1,1 0-1,-1 0 0,-10 15 1803,-6 41-1754,12-37 380,-28 69 353,-69 128 0,30-70-656,66-132-243,0-1-1,1 1 0,0 0 1,1 1-1,-4 29 1,0-15-182,7-29 9,5-16 501,7-24 2766,6-15-1546</inkml:trace>
  <inkml:trace contextRef="#ctx0" brushRef="#br0" timeOffset="1">304 117 8282,'11'6'2952,"1"12"-2439,8 10-145,-2 2 8,-3 8-56,-4-2-64,-1 5-144,1-3-48,-2-8-136,0 5-128,-4-23-400,1-4 360</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1.084"/>
    </inkml:context>
    <inkml:brush xml:id="br0">
      <inkml:brushProperty name="width" value="0.1" units="cm"/>
      <inkml:brushProperty name="height" value="0.1" units="cm"/>
      <inkml:brushProperty name="color" value="#66CC00"/>
    </inkml:brush>
  </inkml:definitions>
  <inkml:trace contextRef="#ctx0" brushRef="#br0">0 2 8186,'70'-1'3152,"-65"25"-1887,8-1-1177,1-2-48,-5 2-24,-1-6-96,-8-1-416,0 2 344</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1.413"/>
    </inkml:context>
    <inkml:brush xml:id="br0">
      <inkml:brushProperty name="width" value="0.1" units="cm"/>
      <inkml:brushProperty name="height" value="0.1" units="cm"/>
      <inkml:brushProperty name="color" value="#66CC00"/>
    </inkml:brush>
  </inkml:definitions>
  <inkml:trace contextRef="#ctx0" brushRef="#br0">23 166 9146,'-18'4'3305,"14"5"-2521,20-7-648,7-4 56,10-8 136,10-15 16,30 3-64,5-9-48,7 5-152,-4 5-80,-28 6-240,-17 0-168,-12 7-208,-4 7-128,-11-4-288,-1 5 655</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1.747"/>
    </inkml:context>
    <inkml:brush xml:id="br0">
      <inkml:brushProperty name="width" value="0.1" units="cm"/>
      <inkml:brushProperty name="height" value="0.1" units="cm"/>
      <inkml:brushProperty name="color" value="#66CC00"/>
    </inkml:brush>
  </inkml:definitions>
  <inkml:trace contextRef="#ctx0" brushRef="#br0">171 0 7306,'-2'1'178,"0"0"0,0 1 0,1-1 0,-1 0 0,1 1 0,-1-1 0,1 1 0,0 0 0,0-1 0,0 1 1,-1 0-1,2 0 0,-1 0 0,0-1 0,0 1 0,0 0 0,1 0 0,-1 0 0,1 0 0,0 1 0,-1 2 0,1 53 266,1-40 49,-1 34-151,-2-1-1,-2 0 1,-2-1-1,-3 1 1,-28 92 0,5-36-136,-23 148 1,52-219-432,3-29-169,2-21-283,2-26-139,3-27 364</inkml:trace>
  <inkml:trace contextRef="#ctx0" brushRef="#br0" timeOffset="1">181 171 8746,'1'-1'196,"0"-1"1,0 0-1,1 1 1,-1-1-1,0 1 1,0-1-1,1 1 1,-1 0-1,1-1 1,0 1-1,-1 0 1,1 0-1,0 0 1,-1 0 0,1 0-1,0 1 1,0-1-1,0 1 1,0-1-1,2 0 1,47-2-267,-16 1 307,7-7 23,-33 7-225,-1-1-1,1 1 1,0 0 0,0 1-1,-1 0 1,1 1-1,0 0 1,0 0-1,0 1 1,0 0-1,0 0 1,12 5 0,-1-1-30,-18-5-5,-1 0 1,1 0-1,-1 1 0,1-1 1,0 0-1,-1 1 0,1-1 0,-1 0 1,1 1-1,-1 0 0,1-1 1,-1 1-1,1 0 0,-1 0 0,0 0 1,1 0-1,-1 0 0,0 0 1,0 0-1,0 0 0,0 1 0,0-1 1,0 0-1,0 1 0,0-1 0,0 0 1,-1 1-1,1-1 0,-1 1 1,1-1-1,-1 1 0,1 0 0,-1-1 1,0 1-1,0-1 0,0 4 1,-2 9 4,-1 1 0,0-1 0,-1 0 1,0 0-1,-1 0 0,-1-1 1,-10 18-1,-63 90-20,31-51-188,45-66 207,3-3 135,0-1 1,0 1-1,-1 0 0,1 0 1,0-1-1,-1 1 0,1 0 1,-1-1-1,1 1 0,-1-1 1,1 1-1,-1 0 0,1-1 0,-1 1 1,0-1-1,1 0 0,-1 1 1,0-1-1,1 1 0,-1-1 1,0 0-1,0 0 0,1 1 1,-5-4 1550</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2.092"/>
    </inkml:context>
    <inkml:brush xml:id="br0">
      <inkml:brushProperty name="width" value="0.1" units="cm"/>
      <inkml:brushProperty name="height" value="0.1" units="cm"/>
      <inkml:brushProperty name="color" value="#66CC00"/>
    </inkml:brush>
  </inkml:definitions>
  <inkml:trace contextRef="#ctx0" brushRef="#br0">131 178 9018,'-130'-52'3113,"137"51"-2777,13-1-8,7-5 168,14 2 16,9-7-120,-1 0-72,4-2-200,-9-8-56,3 5-96,-5 2-176,-10 0-232,5 12-184,-19 4 2632,-11 5-1632</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2.434"/>
    </inkml:context>
    <inkml:brush xml:id="br0">
      <inkml:brushProperty name="width" value="0.1" units="cm"/>
      <inkml:brushProperty name="height" value="0.1" units="cm"/>
      <inkml:brushProperty name="color" value="#66CC00"/>
    </inkml:brush>
  </inkml:definitions>
  <inkml:trace contextRef="#ctx0" brushRef="#br0">23 62 9178,'-23'3'3161,"31"2"-2857,15-5-24,10-3 200,2-3 24,15 0-16,-3-3-104,10 0-240,1 1-40,0-1-176,4 3-64,-18 3-304,-8 0-120,-18 0-272,-12 3-168,-12-5 679</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2.799"/>
    </inkml:context>
    <inkml:brush xml:id="br0">
      <inkml:brushProperty name="width" value="0.1" units="cm"/>
      <inkml:brushProperty name="height" value="0.1" units="cm"/>
      <inkml:brushProperty name="color" value="#66CC00"/>
    </inkml:brush>
  </inkml:definitions>
  <inkml:trace contextRef="#ctx0" brushRef="#br0">29 0 7098,'-2'1'188,"1"0"0,-1-1 0,1 1 0,-1 0 0,1 0 0,0 0 0,-1 0 0,1 0 0,0 1 0,0-1 0,-1 0 0,1 1 0,0-1 0,0 0 0,1 1 0,-1-1 0,0 1 0,0 0 0,1-1 0,-1 1 0,1-1 0,-1 1 0,1 0 0,0-1 0,-1 1 0,1 0 0,0 0 0,0-1 0,1 1 0,-1 2 0,9 65-417,-6-48 822,9 52-141,0-4-158,4 109 1,-14-121-257,0-25-70,-2 1-1,0-1 0,-2 0 0,-13 61 1,15-90-49,0-1 1,-1 1 0,1-1-1,-1 0 1,0 1 0,0-1 0,0 0-1,0 1 1,0-1 0,-1 0-1,1 0 1,-1 0 0,1 0-1,-1 0 1,0-1 0,0 1-1,0 0 1,0-1 0,0 1 0,0-1-1,0 0 1,-4 2 0,-2-3-420</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3.161"/>
    </inkml:context>
    <inkml:brush xml:id="br0">
      <inkml:brushProperty name="width" value="0.1" units="cm"/>
      <inkml:brushProperty name="height" value="0.1" units="cm"/>
      <inkml:brushProperty name="color" value="#66CC00"/>
    </inkml:brush>
  </inkml:definitions>
  <inkml:trace contextRef="#ctx0" brushRef="#br0">83 74 7770,'-73'40'2300,"72"-39"-2273,0-1-1,1 1 1,-1-1 0,1 0-1,-1 1 1,1-1-1,-1 1 1,1-1 0,-1 1-1,1-1 1,-1 1 0,1 0-1,0-1 1,-1 1-1,1-1 1,0 1 0,-1 0-1,1-1 1,0 1-1,0 0 1,0-1 0,0 1-1,0 0 1,0 0 0,0-1-1,0 1 1,0 0-1,0-1 1,0 1 0,0 0-1,0-1 1,0 1-1,1 0 1,-1-1 0,0 1-1,1 0 1,-1 0 0,17 18 287,-14-17-121,1 5-125,0-1-1,-1 1 1,0-1-1,0 1 0,-1 0 1,0 0-1,0 1 1,-1-1-1,1 0 1,-2 1-1,1-1 1,-1 0-1,0 1 0,-1-1 1,1 1-1,-1-1 1,-1 0-1,-3 12 1,-2-8-65,3-15-6,3-20-1,8-1 11,1 1 0,0 1 0,2-1 0,1 2 0,1-1 0,1 2 0,1-1 0,0 2 0,19-20 0,-27 35 1,0 0-1,1 1 0,0-1 0,-1 1 0,2 1 1,-1-1-1,0 1 0,1 1 0,-1-1 0,1 1 0,-1 1 1,1-1-1,0 1 0,12 0 0,-4 1 7,1 1 1,-1 0-1,0 1 0,0 0 1,30 10-1,-43-12-13,1 1-1,-1 0 1,0 0 0,0 0 0,0 0 0,-1 0 0,1 1-1,0-1 1,0 1 0,-1 0 0,1 0 0,-1 0 0,0 0-1,1 0 1,-1 1 0,0-1 0,0 1 0,0-1 0,-1 1 0,1 0-1,-1-1 1,1 1 0,-1 0 0,0 0 0,0 0 0,0 0-1,-1 0 1,1 0 0,-1 0 0,1 1 0,-1-1 0,0 0-1,0 0 1,-1 0 0,1 0 0,-2 5 0,-1 2 27,0 0 0,-1-1 0,0 0 0,-1 0 0,0 0 0,-1 0 0,1-1 0,-2 0 0,1 0 0,-11 9 0,-7 7 120,-88 78 857,102-94-852,0 0 1,-1-1-1,0 0 0,0-1 1,-1-1-1,1 1 1,-1-2-1,-1 0 0,-15 4 1,28-8-151,-1 0 0,1 0 0,0 0 0,-1 0 0,1 1 0,0-1 0,-1 0 0,1 0 1,-1 0-1,1 0 0,0 0 0,-1 0 0,1 0 0,0 0 0,-1 0 0,1-1 0,-1 1 0,1 0 0,0 0 0,-1 0 1,1 0-1,0 0 0,-1-1 0,1 1 0,0 0 0,0 0 0,-1-1 0,1 1 0,0 0 0,-1 0 0,1-1 0,0 1 1,0 0-1,0-1 0,-1 1 0,1 0 0,0-1 0,0 1 0,0 0 0,0-1 0,0 1 0,0 0 0,0-1 0,-1 1 1,1 0-1,0-1 0,0 1 0,0-1 0,1 1 0,-1 0 0,0-1 0,0 1 0,0 0 0,0-1 0,0 1 0,0 0 1,0-1-1,1 0 0,12-25-248,-9 20 156,67-110-642,-25 45 492</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3.500"/>
    </inkml:context>
    <inkml:brush xml:id="br0">
      <inkml:brushProperty name="width" value="0.1" units="cm"/>
      <inkml:brushProperty name="height" value="0.1" units="cm"/>
      <inkml:brushProperty name="color" value="#66CC00"/>
    </inkml:brush>
  </inkml:definitions>
  <inkml:trace contextRef="#ctx0" brushRef="#br0">0 108 8882,'2'-12'3185,"18"2"-2609,7-3-424,17 6-32,7-2 8,8-9 16,5 1-32,16 5-48,-4 4-48,-17 7-200,1 2-136,-36 2-400,-11-1-225,-10-7 601</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3.830"/>
    </inkml:context>
    <inkml:brush xml:id="br0">
      <inkml:brushProperty name="width" value="0.1" units="cm"/>
      <inkml:brushProperty name="height" value="0.1" units="cm"/>
      <inkml:brushProperty name="color" value="#66CC00"/>
    </inkml:brush>
  </inkml:definitions>
  <inkml:trace contextRef="#ctx0" brushRef="#br0">7 1 7618,'-3'12'326,"1"1"0,1 0 0,0 0 0,1 0 0,1 0 0,0 0 1,0-1-1,1 1 0,1 0 0,5 17 0,4 23 221,20 208 146,-30-211-663,-2 1-1,-3-1 0,-10 62 1,1-62 22,6-32-97,3-29-292,3-23-101,3-12 165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8.073"/>
    </inkml:context>
    <inkml:brush xml:id="br0">
      <inkml:brushProperty name="width" value="0.05" units="cm"/>
      <inkml:brushProperty name="height" value="0.05" units="cm"/>
      <inkml:brushProperty name="color" value="#E71224"/>
    </inkml:brush>
  </inkml:definitions>
  <inkml:trace contextRef="#ctx0" brushRef="#br0">22 36 7178,'41'-18'3683,"-27"14"-3375,0 0 0,0 1 0,1 1 0,-1 0 0,19 0 0,-32 2-307,-1 0-1,1 0 1,0 0-1,-1 0 1,1 0-1,-1 0 0,1 0 1,0 0-1,-1 0 1,1 0-1,-1 0 1,1 0-1,0 1 0,-1-1 1,1 0-1,-1 0 1,1 1-1,-1-1 1,1 0-1,-1 1 1,1-1-1,-1 0 0,1 1 1,-1-1-1,0 1 1,1-1-1,-1 1 1,0-1-1,1 1 0,-1-1 1,1 2-1,-7 18-278,-25 15-280,23-30 506,1-1 1,-1 0-1,0 0 1,0-1 0,-17 5-1,19-7 124,0 0-1,0 1 1,0 0 0,0 0-1,1 1 1,-1 0 0,0 0-1,1 0 1,0 0-1,0 1 1,0 0 0,-9 9-1,14-13-61,0 0 0,0 1-1,0-1 1,0 0 0,-1 0 0,1 0-1,0 1 1,0-1 0,0 0-1,0 0 1,0 1 0,0-1 0,0 0-1,0 0 1,0 1 0,0-1-1,-1 0 1,1 0 0,0 1 0,1-1-1,-1 0 1,0 0 0,0 1-1,0-1 1,0 0 0,0 0-1,0 1 1,0-1 0,0 0 0,0 0-1,0 0 1,1 1 0,-1-1-1,0 0 1,0 0 0,0 1 0,0-1-1,1 0 1,-1 0 0,0 0-1,0 0 1,0 0 0,1 1 0,-1-1-1,0 0 1,0 0 0,1 0-1,-1 0 1,20 3 168,21-5-137,15-4-2,-96 31-24,37-24-14,-25 14 83,27-15-81,0 0 1,1 1-1,-1-1 0,0 1 0,0-1 0,1 1 1,-1-1-1,0 1 0,1-1 0,-1 1 1,0 0-1,1 0 0,-1-1 0,1 1 1,-1 0-1,1 0 0,0-1 0,-1 1 1,1 0-1,0 0 0,-1 0 0,1 0 1,0 0-1,0-1 0,0 1 0,0 0 0,0 0 1,0 0-1,0 1 0,1-1-1,0 0 0,1-1 1,-1 1-1,0 0 0,0-1 0,1 1 0,-1-1 0,0 0 0,1 1 0,-1-1 1,1 0-1,-1 0 0,0 0 0,1 0 0,-1 0 0,1 0 0,-1 0 0,2 0 1,32-4-2,-31 4-1,-2-1-3,1 1 1,-1-1 0,0 1 0,1 0 0,-1 0 0,0 0-1,1 0 1,-1 0 0,0 0 0,1 1 0,-1-1 0,0 1-1,1 0 1,-1 0 0,0-1 0,0 2 0,0-1 0,0 0-1,0 0 1,0 0 0,0 1 0,0-1 0,0 1 0,-1 0-1,4 3 1,-4-2 1,-1 0-1,1-1 1,0 1-1,-1 0 1,1 0-1,-1 0 1,0 0-1,0 0 1,0 0-1,0 0 1,-1 0-1,1-1 1,-1 1-1,0 0 1,0 0-1,0 0 1,0-1-1,0 1 1,-1-1-1,1 1 1,-3 3-1,2-3 67,0 0 0,0 1 0,-1-1 0,1 0 0,-1 0 0,1 0 0,-1 0 0,0-1 0,0 1 0,-1-1 0,1 0 0,0 0 0,-1 0 0,0 0 0,1 0 0,-1-1 0,0 0 0,-4 1 0,6-2-74,0 0 0,0 0 1,0 0-1,0 0 0,0-1 0,0 1 0,0-1 0,0 1 0,0-1 1,0 0-1,0 0 0,1 0 0,-1 0 0,0 0 0,1 0 0,-1 0 1,0-1-1,1 1 0,-1-1 0,1 1 0,0-1 0,0 1 0,-1-1 1,1 0-1,0 0 0,0 1 0,1-1 0,-1 0 0,0 0 0,1 0 1,-1 0-1,1 0 0,-1 0 0,1 0 0,0-4 0,-6-17-2038,3 18 1653</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6.604"/>
    </inkml:context>
    <inkml:brush xml:id="br0">
      <inkml:brushProperty name="width" value="0.025" units="cm"/>
      <inkml:brushProperty name="height" value="0.025" units="cm"/>
      <inkml:brushProperty name="color" value="#5B2D90"/>
    </inkml:brush>
  </inkml:definitions>
  <inkml:trace contextRef="#ctx0" brushRef="#br0">25 0 7498,'2'1'2776,"2"3"-2240,-2-2-8,-1 3 65,0 1-57,-1 2-48,-1 2-56,1 3-160,-2 2-72,-1 0-136,1 1-16,-3-4-40,-1-2 0,2-1-88,0-2-120,1-2-272,1-2-168,0-9 408</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4.194"/>
    </inkml:context>
    <inkml:brush xml:id="br0">
      <inkml:brushProperty name="width" value="0.1" units="cm"/>
      <inkml:brushProperty name="height" value="0.1" units="cm"/>
      <inkml:brushProperty name="color" value="#66CC00"/>
    </inkml:brush>
  </inkml:definitions>
  <inkml:trace contextRef="#ctx0" brushRef="#br0">193 1 7490,'-4'24'3453,"10"20"-2783,-2-9-270,-6 68 297,-1-46-525,8 89-1,21 309-107,-26-453-65,-5 47-162,5-48 140,-1 1 0,1-1-1,-1 1 1,1-1-1,-1 0 1,0 1 0,0-1-1,1 0 1,-1 1-1,0-1 1,0 0 0,0 0-1,-1 0 1,1 0 0,0 0-1,0 0 1,0 0-1,-1 0 1,1 0 0,0-1-1,-1 1 1,1 0 0,-1-1-1,1 1 1,-1-1-1,1 0 1,-4 1 0,-15-6-217</inkml:trace>
  <inkml:trace contextRef="#ctx0" brushRef="#br0" timeOffset="1">1 486 6817,'4'-6'2785,"16"-3"-1449,3 3-1160,15 6-136,4-3 0,-10 3-64,1 10-208,-16-4 184</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4.529"/>
    </inkml:context>
    <inkml:brush xml:id="br0">
      <inkml:brushProperty name="width" value="0.1" units="cm"/>
      <inkml:brushProperty name="height" value="0.1" units="cm"/>
      <inkml:brushProperty name="color" value="#66CC00"/>
    </inkml:brush>
  </inkml:definitions>
  <inkml:trace contextRef="#ctx0" brushRef="#br0">13 43 7258,'-9'6'2864,"6"-5"-1696,10-2-848,7-1 33,10-8-1,5-4-8,19 3-144,-4-1-56,20 14-88,-9 1-16,-19 6-72,-7 0-80,-26-3-232,-3 3-224,-6-4 360</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4.864"/>
    </inkml:context>
    <inkml:brush xml:id="br0">
      <inkml:brushProperty name="width" value="0.1" units="cm"/>
      <inkml:brushProperty name="height" value="0.1" units="cm"/>
      <inkml:brushProperty name="color" value="#66CC00"/>
    </inkml:brush>
  </inkml:definitions>
  <inkml:trace contextRef="#ctx0" brushRef="#br0">80 156 8722,'-19'7'1647,"-42"9"968,97-34-1321,167-28-247,-20 6-683,-174 38-362,224-55 203,-197 51-328,1 1-1,1 2 0,-1 1 0,46 4 0,-74-1-153,0 1 0,-1-1 1,1 1-1,14 6 1,-19-5-800,-11-1 477,-11 0-23,-11-2 203</inkml:trace>
  <inkml:trace contextRef="#ctx0" brushRef="#br0" timeOffset="1">488 64 7009,'-8'20'5340,"0"10"-4756,7-26-552,-2 5 39,-1-1 0,0 1 1,0-1-1,0 0 0,-1 0 0,-1 0 1,-10 12-1,1-1 96,1 1 0,-22 42 0,8-12-40,-115 210 86,162-318-2356,3 7 1729</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5.197"/>
    </inkml:context>
    <inkml:brush xml:id="br0">
      <inkml:brushProperty name="width" value="0.1" units="cm"/>
      <inkml:brushProperty name="height" value="0.1" units="cm"/>
      <inkml:brushProperty name="color" value="#66CC00"/>
    </inkml:brush>
  </inkml:definitions>
  <inkml:trace contextRef="#ctx0" brushRef="#br0">145 0 7970,'18'8'2984,"20"4"-2296,-10-10-255,6-1-17,10-2-96,-12-7-48,2 8-144,1-2-48,-18 1-248,-8-2-184,-9 0-488,-6 1 487</inkml:trace>
  <inkml:trace contextRef="#ctx0" brushRef="#br0" timeOffset="1">25 194 6057,'-18'8'2865,"12"-10"-617,6 9-1864,13-9-183,8 16 71,23-2 56,0-9-24,14-3-112,-14-17-72,-9 2-184,-3 1-128,-19 7-288,2 11-289,-15-5 489</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5.545"/>
    </inkml:context>
    <inkml:brush xml:id="br0">
      <inkml:brushProperty name="width" value="0.1" units="cm"/>
      <inkml:brushProperty name="height" value="0.1" units="cm"/>
      <inkml:brushProperty name="color" value="#66CC00"/>
    </inkml:brush>
  </inkml:definitions>
  <inkml:trace contextRef="#ctx0" brushRef="#br0">145 33 7554,'-49'-32'2760,"48"38"-2064,-2 6-376,3 3 32,-8 5 9,0 0-41,-4 5-160,12 10-48,6 3-88,-7-4 0,-1-3-104,-13-11-72,1 3-176,-7 0-233,5-4 377</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5.901"/>
    </inkml:context>
    <inkml:brush xml:id="br0">
      <inkml:brushProperty name="width" value="0.1" units="cm"/>
      <inkml:brushProperty name="height" value="0.1" units="cm"/>
      <inkml:brushProperty name="color" value="#66CC00"/>
    </inkml:brush>
  </inkml:definitions>
  <inkml:trace contextRef="#ctx0" brushRef="#br0">124 71 6089,'-124'72'6522,"144"-76"-5722,9 1-120,13-12-88,23 2-40,25-12-200,8 3-80,11-6-168,-19 7-56,-14 9-128,-10 12-144,-10 23-432,-9-4-136,-21 4-336,-6-3 624</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6.270"/>
    </inkml:context>
    <inkml:brush xml:id="br0">
      <inkml:brushProperty name="width" value="0.1" units="cm"/>
      <inkml:brushProperty name="height" value="0.1" units="cm"/>
      <inkml:brushProperty name="color" value="#66CC00"/>
    </inkml:brush>
  </inkml:definitions>
  <inkml:trace contextRef="#ctx0" brushRef="#br0">355 64 6473,'-3'-18'401,"-8"-28"2030,11 47-2410,0-1 0,0 0 1,0 0-1,0 0 1,0 0-1,0 0 0,0 0 1,0 0-1,0 0 0,0 1 1,0-1-1,0 0 1,0 0-1,0 0 0,0 0 1,0 0-1,0 0 1,0 0-1,-1 0 0,1 0 1,0 1-1,0-1 0,0 0 1,0 0-1,0 0 1,0 0-1,0 0 0,0 0 1,0 0-1,-1 0 1,1 0-1,0 0 0,0 0 1,0 0-1,0 0 0,0 0 1,0 0-1,0 0 1,0 0-1,-1 0 0,1 0 1,0 0-1,0 0 1,0 0-1,0 0 0,0 0 1,0 0-1,0 0 0,0 0 1,-1 0-1,1 0 1,0 0-1,-2 33 506,1 2-431,-2-1-1,-1 0 1,-1 0 0,-14 44 0,15-63-31,-1 0 0,-1 0 1,0-1-1,-1 0 0,-1 0 1,0-1-1,-1 0 0,0 0 1,-1-1-1,0 0 1,-1-1-1,-15 13 0,5-10 24,-1 0 1,-34 14-1,-29 18 205,319-182-86,-97 61-203,-137 74-5,1 1 0,-1 0 0,0-1 0,1 1 0,-1 0 0,1 0 0,-1 0 0,1-1 0,-1 1 0,1 0-1,-1 0 1,1 0 0,-1 0 0,1 0 0,-1 0 0,1 0 0,-1 0 0,1 0 0,-1 0 0,1 0 0,-1 0 0,1 0 0,-1 0 0,1 1 0,-1-1 0,1 0-1,-1 0 1,1 0 0,-1 1 0,1-1 0,-1 0 0,0 1 0,1-1 0,-1 0 0,0 1 0,1-1 0,-1 1 0,1 0 0,5 26 22,-7 33 86,1-60-104,-6 33 210,0-1 1,-2 0-1,-20 51 0,16-52-109,2 1 0,1 0 1,-7 42-1,5-9-25,7-49-178,5-19-246,31-69-791,-12 17 733</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6.629"/>
    </inkml:context>
    <inkml:brush xml:id="br0">
      <inkml:brushProperty name="width" value="0.1" units="cm"/>
      <inkml:brushProperty name="height" value="0.1" units="cm"/>
      <inkml:brushProperty name="color" value="#66CC00"/>
    </inkml:brush>
  </inkml:definitions>
  <inkml:trace contextRef="#ctx0" brushRef="#br0">337 1 5817,'1'25'5219,"0"-21"-5100,-1 0 0,1 0 0,-1 0 1,0 0-1,0 0 0,-1-1 0,1 1 0,-1 0 0,0 0 1,0 0-1,0-1 0,0 1 0,-1 0 0,1-1 0,-1 1 1,0-1-1,0 0 0,-4 5 0,-24 30 399,17-20-461,0 0 1,-1-1-1,0-1 1,-2 0 0,0-1-1,0-1 1,-2-1 0,0 0-1,-27 15 1,38-25-56,-1 1-39,-2 0-1,1 0 1,0-1-1,-18 4 1,26-6 18,0-1 0,0 0 1,-1 0-1,1 0 0,0 0 0,0 0 1,-1 0-1,1 0 0,0 0 1,0 0-1,0 0 0,-1-1 0,1 1 1,0-1-1,0 1 0,0-1 0,0 1 1,0-1-1,0 1 0,0-1 0,0 0 1,0 0-1,0 1 0,0-1 0,0 0 1,0 0-1,1 0 0,-1 0 1,0 0-1,1 0 0,-1 0 0,1 0 1,-1-1-1,1 1 0,-1 0 0,1 0 1,0 0-1,-1 0 0,1-1 0,0 1 1,0 0-1,0 0 0,0-1 1,0 1-1,0 0 0,1 0 0,-1 0 1,1-2-1,4-28 1703,5-4-848</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6.961"/>
    </inkml:context>
    <inkml:brush xml:id="br0">
      <inkml:brushProperty name="width" value="0.1" units="cm"/>
      <inkml:brushProperty name="height" value="0.1" units="cm"/>
      <inkml:brushProperty name="color" value="#66CC00"/>
    </inkml:brush>
  </inkml:definitions>
  <inkml:trace contextRef="#ctx0" brushRef="#br0">30 1 6977,'-15'226'5713,"1"26"-3610,14-222-1905,3 0 0,0 0 0,2 0 0,1-1-1,1 0 1,16 41 0,-19-61-172,-1 0-1,2-1 1,-1 1-1,2-1 1,-1 0-1,1 0 1,9 9-1,-13-14-20,0-1 0,1 0 0,-1 0-1,1 0 1,-1-1 0,1 1 0,0-1 0,0 1 0,0-1-1,0 0 1,0 0 0,0 0 0,0-1 0,0 1-1,0-1 1,0 1 0,0-1 0,0 0 0,1 0 0,-1 0-1,0-1 1,0 1 0,0-1 0,0 0 0,5-2 0,5-3-10,0 0 1,-1-1 0,0-1-1,0 0 1,0-1 0,-1 0 0,-1-1-1,1 0 1,-2-1 0,13-16-1,6-12-2347,39-74 0,-43 77 814</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7.482"/>
    </inkml:context>
    <inkml:brush xml:id="br0">
      <inkml:brushProperty name="width" value="0.1" units="cm"/>
      <inkml:brushProperty name="height" value="0.1" units="cm"/>
      <inkml:brushProperty name="color" value="#66CC00"/>
    </inkml:brush>
  </inkml:definitions>
  <inkml:trace contextRef="#ctx0" brushRef="#br0">199 1 8922,'4'13'3467,"2"9"-3725,-3-9 276,-1-1 0,-1 1 0,0-1 0,0 1 1,-1-1-1,-1 1 0,0-1 0,-1 1 1,0-1-1,-1 1 0,-4 12 0,-14 35 149,10-23-61,-2-1 0,-2 0 0,-1-1 1,-40 63-1,45-82-73,-39 46 245,43-60-95,8-13-122,7-13-41,12-7-67,0 0 0,35-38 1,-4 4-32,-36 43 59,24-30-16,-36 48 34,0 1 0,0 0 1,0 0-1,0 0 0,1 1 0,-1-1 0,1 1 1,0 0-1,0 0 0,-1 0 0,7-2 0,-9 4 4,1 0 0,-1-1 0,1 1 0,-1 0 0,1 1-1,-1-1 1,1 0 0,-1 0 0,0 1 0,1-1 0,-1 0 0,0 1 0,1 0-1,-1-1 1,0 1 0,1 0 0,-1-1 0,0 1 0,0 0 0,0 0 0,0 0-1,0 0 1,0 0 0,0 0 0,0 1 0,0-1 0,0 0 0,-1 0 0,1 1-1,0-1 1,-1 0 0,1 1 0,-1-1 0,0 0 0,1 1 0,-1-1 0,0 1-1,0-1 1,0 1 0,0 1 0,2 12 82,-1 1 0,-1 30-1,-1-29 4,2 42 139,-1 26 174,-10 91-1,3-126-376,2-1-1,2 1 0,3 0 0,11 94 1,-5-127-121,0-20-157,3-34-306,9-129-907,-6 55 1079</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6.941"/>
    </inkml:context>
    <inkml:brush xml:id="br0">
      <inkml:brushProperty name="width" value="0.025" units="cm"/>
      <inkml:brushProperty name="height" value="0.025" units="cm"/>
      <inkml:brushProperty name="color" value="#5B2D90"/>
    </inkml:brush>
  </inkml:definitions>
  <inkml:trace contextRef="#ctx0" brushRef="#br0">1 1 8770,'37'3'3225,"-26"4"-2681,1 3-16,1-2-48,0 0-56,-1 1-16,3 2-112,0-3-152,2 2-40,-3-1-88,-6-4-16,-2 0-144,-4-4-112,-3-2-336,-1-5-200,-2-5 512</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7.848"/>
    </inkml:context>
    <inkml:brush xml:id="br0">
      <inkml:brushProperty name="width" value="0.1" units="cm"/>
      <inkml:brushProperty name="height" value="0.1" units="cm"/>
      <inkml:brushProperty name="color" value="#66CC00"/>
    </inkml:brush>
  </inkml:definitions>
  <inkml:trace contextRef="#ctx0" brushRef="#br0">333 1 9074,'5'10'3265,"5"15"-2665,1 5-280,-1 8-128,-2 0 0,-5 9-72,2-2-96,-5-1-256,-4-4-240,0-7 288</inkml:trace>
  <inkml:trace contextRef="#ctx0" brushRef="#br0" timeOffset="1">1 484 9642,'0'0'3401,"23"0"-2889,28-7-232,11-7-24,1 5 0,-3 4-40,-16-2-96,-9 1-72,-12 3-296,-11-3-192,-5 16 3193,-7 6-1953</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8.192"/>
    </inkml:context>
    <inkml:brush xml:id="br0">
      <inkml:brushProperty name="width" value="0.1" units="cm"/>
      <inkml:brushProperty name="height" value="0.1" units="cm"/>
      <inkml:brushProperty name="color" value="#66CC00"/>
    </inkml:brush>
  </inkml:definitions>
  <inkml:trace contextRef="#ctx0" brushRef="#br0">99 1 7730,'-91'98'3152,"83"-86"-1687,11 8-1033,9-3-208,-4-1-16,7 3-64,-9-7-48,6-3-64,-4-3-40,-4-6-152,5-2-88,-1-13-328,0-1-265,4-16 545</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8.516"/>
    </inkml:context>
    <inkml:brush xml:id="br0">
      <inkml:brushProperty name="width" value="0.1" units="cm"/>
      <inkml:brushProperty name="height" value="0.1" units="cm"/>
      <inkml:brushProperty name="color" value="#66CC00"/>
    </inkml:brush>
  </inkml:definitions>
  <inkml:trace contextRef="#ctx0" brushRef="#br0">342 0 5825,'-2'92'5299,"0"-73"-4900,0 0 1,-8 31-1,8-41-388,-1-1 0,0 1 0,-1-1-1,1 1 1,-2-1 0,1 0 0,-1-1-1,0 1 1,-1-1 0,0 0 0,0 0-1,0-1 1,-1 0 0,0 0 0,0-1-1,0 1 1,-15 6 0,-46 17 369,-18 9 310,80-35-573,1 0 0,0 0 0,-1 1 0,1 0 0,1 0 0,-1 0 0,1 1 0,-1 0 0,1-1 0,0 2 0,-3 5 0,6-10-96,1 0 0,-1-1 1,1 1-1,0 0 0,-1-1 1,1 1-1,0 0 0,0-1 1,0 1-1,0 0 0,-1-1 1,1 1-1,0 0 0,0 0 0,0-1 1,0 1-1,0 0 0,1 0 1,-1-1-1,0 1 0,0 0 1,0-1-1,1 1 0,-1 0 1,0-1-1,1 1 0,-1 0 1,0-1-1,1 1 0,-1-1 0,1 1 1,-1-1-1,1 1 0,-1-1 1,1 1-1,0-1 0,-1 1 1,1-1-1,0 0 0,-1 1 1,1-1-1,0 0 0,-1 1 0,1-1 1,0 0-1,-1 0 0,1 0 1,0 0-1,0 0 0,-1 0 1,1 0-1,1 0 0,40-2 552,86-28 198,60-12-377,-144 35-389,-17 1 6,1 2 0,30-1 0,-52 5-104,0 0 0,0 0 1,0 0-1,1 1 0,-1 0 1,0 0-1,0 1 0,0 0 1,0 0-1,-1 0 0,1 1 1,0-1-1,-1 1 1,10 7-1,-5 2-455,-10-12 524,0 0-1,0 0 1,0 0-1,0 0 0,1 0 1,-1 0-1,0 1 0,0-1 1,0 0-1,0 0 0,1 0 1,-1 1-1,0-1 1,0 0-1,0 0 0,0 0 1,0 1-1,0-1 0,0 0 1,0 0-1,0 1 0,0-1 1,0 0-1,0 0 1,0 1-1,0-1 0,0 0 1,0 0-1,0 0 0,0 1 1,0-1-1,0 0 0,0 0 1,0 1-1,0-1 0,0 0 1,-1 0-1,1 0 1,0 0-1,0 1 0,0-1 1,0 0-1,0 0 0,-1 0 1,1 0-1,0 1 0,0-1 1,0 0-1,-1 0 1,1 0-1,0 0 0,0 0 1,0 0-1,-1 0 0,1 0 1,0 0-1,-1 0 0,-18 0-508</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8.863"/>
    </inkml:context>
    <inkml:brush xml:id="br0">
      <inkml:brushProperty name="width" value="0.1" units="cm"/>
      <inkml:brushProperty name="height" value="0.1" units="cm"/>
      <inkml:brushProperty name="color" value="#66CC00"/>
    </inkml:brush>
  </inkml:definitions>
  <inkml:trace contextRef="#ctx0" brushRef="#br0">61 1 8706,'0'9'3065,"2"3"-2609,1 15-96,1 14 16,-4 2-40,-7 19-144,-2-8-56,-6-4-136,1 0-40,3-19-296,1-9-240,7-19 352</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9.210"/>
    </inkml:context>
    <inkml:brush xml:id="br0">
      <inkml:brushProperty name="width" value="0.1" units="cm"/>
      <inkml:brushProperty name="height" value="0.1" units="cm"/>
      <inkml:brushProperty name="color" value="#66CC00"/>
    </inkml:brush>
  </inkml:definitions>
  <inkml:trace contextRef="#ctx0" brushRef="#br0">1 6 6721,'19'-3'3089,"4"0"-712,12 3-2129,3 5-64,1-1-40,4 1-16,-7-4-72,-7 3-24,-9-6-120,-5 2-184,-12 0-456,-5 0 431</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9.564"/>
    </inkml:context>
    <inkml:brush xml:id="br0">
      <inkml:brushProperty name="width" value="0.1" units="cm"/>
      <inkml:brushProperty name="height" value="0.1" units="cm"/>
      <inkml:brushProperty name="color" value="#66CC00"/>
    </inkml:brush>
  </inkml:definitions>
  <inkml:trace contextRef="#ctx0" brushRef="#br0">0 12 8610,'23'54'3797,"-18"-39"-3674,1 0-1,1 0 1,9 15-1,-13-25-106,-1 0-1,0 0 0,0 0 1,0 0-1,-1 0 0,1 0 0,-1 1 1,0-1-1,-1 6 0,2 5-14,-1-15-7,-1-1 0,0 1 0,0-1 0,0 1 0,0-1-1,0 1 1,0-1 0,1 1 0,-1-1 0,0 1 0,0-1 0,1 0 0,-1 1 0,0-1 0,1 1 0,-1-1 0,0 0 0,1 1 0,-1-1 0,1 0 0,-1 0 0,0 1-1,1-1 1,-1 0 0,1 0 0,-1 0 0,1 1 0,-1-1 0,1 0 0,-1 0 0,1 0 0,-1 0 0,1 0 0,-1 0 0,1 0 0,-1 0 0,1 0 0,-1 0 0,1 0-1,-1 0 1,1-1 0,-1 1 0,1 0 0,-1 0 0,0 0 0,1-1 0,0 1 0,1-1-15,0 0 1,0 0-1,-1 0 1,1-1-1,0 1 1,0 0-1,-1-1 1,1 1-1,-1-1 0,1 1 1,0-3-1,26-52-182,13-23 184,-37 72 32,0 1-1,1 0 0,0 0 1,0 1-1,0-1 0,0 1 1,1 0-1,0 1 0,9-6 1,-10 8 2,0 0 1,0 1 0,0-1 0,0 1 0,0 1-1,0-1 1,1 0 0,-1 1 0,0 0 0,0 1-1,1-1 1,-1 1 0,0 0 0,0 0-1,0 0 1,0 1 0,0 0 0,0 0 0,5 3-1,4 2-2,0 0 0,-1 2 0,0-1-1,0 2 1,14 13 0,-23-20-23,-1 1 1,1-1-1,-1 1 1,0 0-1,-1-1 1,1 1-1,0 1 1,-1-1 0,0 0-1,0 0 1,-1 1-1,3 9 1,-3-12 2,-1 1 0,0 0 1,0-1-1,-1 1 0,1 0 0,0 0 1,-1-1-1,0 1 0,0-1 1,1 1-1,-1-1 0,-1 1 0,1-1 1,0 1-1,-1-1 0,1 0 1,-1 0-1,0 0 0,1 0 1,-1 0-1,0 0 0,0 0 0,-1 0 1,1-1-1,-3 2 0,-29 16 60,0-3-1,-1 0 0,-1-3 0,-68 18 1,-1-14 1108,113-20-1000,-1 1-1,1-1 1,-1-1-1,1 1 1,10-8-1,8-3-106,2-1-70,105-47 111,-119 57-161,0 0 0,0 1 0,1 1 0,-1 0 0,1 1 0,0 1 0,24 0 0,-38 1 23,0-1 0,0 1 0,0 0 0,1 0 0,-1 0 0,0 0 0,0 0 1,0 0-1,0 0 0,0 1 0,1-1 0,-1 0 0,0 1 0,0-1 0,0 1 0,0-1 0,0 1 0,0-1 0,0 1 0,0 0 0,0-1 0,0 1 0,-1 0 0,1 0 0,0 0 0,0 0 0,-1 0 0,1 0 0,0 0 0,-1 0 0,1 1 0,-1-1-31,-1 1-1,1-1 1,-1 1 0,1-1 0,-1 0 0,0 1-1,0-1 1,0 0 0,1 1 0,-1-1 0,-1 0 0,1 0-1,0 0 1,0 0 0,0 0 0,0 0 0,-1 0 0,1 0-1,-3 1 1,-17 10-333</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29.894"/>
    </inkml:context>
    <inkml:brush xml:id="br0">
      <inkml:brushProperty name="width" value="0.1" units="cm"/>
      <inkml:brushProperty name="height" value="0.1" units="cm"/>
      <inkml:brushProperty name="color" value="#66CC00"/>
    </inkml:brush>
  </inkml:definitions>
  <inkml:trace contextRef="#ctx0" brushRef="#br0">26 40 7202,'-7'15'2960,"-12"-4"-1263,27 13-1497,3-1 32,-13-11 96,16 8 56,-14-11-80,3 5-64,4 2-112,7 5-64,-3-5-136,-5-9-160,1-7-360,-8-7 144,14-21 192</inkml:trace>
  <inkml:trace contextRef="#ctx0" brushRef="#br0" timeOffset="1">235 48 8978,'108'-47'3137,"-96"64"-2713,0-1-112,-1 2 40,-1 1 8,-5-3-120,6-1-72,-7-6-96,5 5-96,2-5-256,-5-4-192,2 1 64,-7-14 168</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30.233"/>
    </inkml:context>
    <inkml:brush xml:id="br0">
      <inkml:brushProperty name="width" value="0.1" units="cm"/>
      <inkml:brushProperty name="height" value="0.1" units="cm"/>
      <inkml:brushProperty name="color" value="#66CC00"/>
    </inkml:brush>
  </inkml:definitions>
  <inkml:trace contextRef="#ctx0" brushRef="#br0">0 32 8482,'49'-32'3016,"-32"38"-2559,5 7-113,4 2 24,-5 0-64,-4-3-104,-5 0-56,3-1-104,-10-7-48,7 5-152,-8 3-104,-4-5-360,14 3 376</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30.561"/>
    </inkml:context>
    <inkml:brush xml:id="br0">
      <inkml:brushProperty name="width" value="0.1" units="cm"/>
      <inkml:brushProperty name="height" value="0.1" units="cm"/>
      <inkml:brushProperty name="color" value="#66CC00"/>
    </inkml:brush>
  </inkml:definitions>
  <inkml:trace contextRef="#ctx0" brushRef="#br0">1 1 8778,'116'9'3225,"-105"26"-2561,1 10-168,-4 1 24,2 10-48,-4 1-72,0-5-168,3 4-48,-7-15-96,-2-12-88,1-13-168,-4-19-208,3-9-416,2 2 480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31.053"/>
    </inkml:context>
    <inkml:brush xml:id="br0">
      <inkml:brushProperty name="width" value="0.1" units="cm"/>
      <inkml:brushProperty name="height" value="0.1" units="cm"/>
      <inkml:brushProperty name="color" value="#66CC00"/>
    </inkml:brush>
  </inkml:definitions>
  <inkml:trace contextRef="#ctx0" brushRef="#br0">45 83 6233,'10'-32'499,"7"-17"2434,-15 48-2224,-2 7-157,-6 33-208,-54 212 801,59-246-1115,0-2 19,-1 0 0,1 0 0,1 0 0,-1 0-1,0 0 1,1 0 0,-1 1 0,1-1 0,0 0-1,1 4 1,-1-6-26,1 0-1,0 1 1,0-1 0,0 0 0,0 0-1,0 0 1,0 0 0,0 0-1,1 0 1,-1 0 0,0 0-1,1-1 1,-1 1 0,0 0 0,1-1-1,-1 1 1,1-1 0,-1 0-1,1 1 1,-1-1 0,1 0-1,-1 0 1,1 0 0,2 0 0,9 0 61,1 0-1,-1-1 1,0-1 0,1 0 0,-1-1 0,18-6 0,31-6-7,44 5-680,-99 8-8,-8-5 214</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7.269"/>
    </inkml:context>
    <inkml:brush xml:id="br0">
      <inkml:brushProperty name="width" value="0.025" units="cm"/>
      <inkml:brushProperty name="height" value="0.025" units="cm"/>
      <inkml:brushProperty name="color" value="#5B2D90"/>
    </inkml:brush>
  </inkml:definitions>
  <inkml:trace contextRef="#ctx0" brushRef="#br0">1 6 8618,'0'0'59,"0"-1"0,0 1-1,0 0 1,0 0 0,0-1 0,0 1 0,1 0-1,-1-1 1,0 1 0,0 0 0,0 0 0,1-1 0,-1 1-1,0 0 1,0 0 0,1 0 0,-1 0 0,0-1 0,0 1-1,1 0 1,-1 0 0,0 0 0,1 0 0,-1 0 0,0 0-1,0 0 1,1-1 0,-1 1 0,0 0 0,1 0 0,-1 0-1,0 0 1,1 1 0,-1-1 0,0 0 0,1 0 0,-1 0-1,0 0 1,1 0 0,-1 0 0,0 0 0,0 0 0,1 1-1,-1-1 1,0 0 0,0 0 0,1 0 0,-1 1 0,0-1-1,0 0 1,1 1 0,13 23 539,-11-15-546,0-1 0,0 1-1,-1 0 1,2 15-1,-20 111 907,17-128-1129,0-9 0,1-12 633,1-5-182</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31.396"/>
    </inkml:context>
    <inkml:brush xml:id="br0">
      <inkml:brushProperty name="width" value="0.1" units="cm"/>
      <inkml:brushProperty name="height" value="0.1" units="cm"/>
      <inkml:brushProperty name="color" value="#66CC00"/>
    </inkml:brush>
  </inkml:definitions>
  <inkml:trace contextRef="#ctx0" brushRef="#br0">70 106 8234,'-64'-106'3048,"58"106"-2167,6 17-689,0 5 40,2 13 32,-2 11 8,1-1-88,1 7-40,-1-2-88,2-2-8,-1 1-56,-2-14-104,0-10-248,1-11-168,-1-15 184,0-10 112</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31.779"/>
    </inkml:context>
    <inkml:brush xml:id="br0">
      <inkml:brushProperty name="width" value="0.1" units="cm"/>
      <inkml:brushProperty name="height" value="0.1" units="cm"/>
      <inkml:brushProperty name="color" value="#66CC00"/>
    </inkml:brush>
  </inkml:definitions>
  <inkml:trace contextRef="#ctx0" brushRef="#br0">188 306 6505,'-2'0'213,"1"0"-1,-1 0 1,0 0-1,0 0 1,0 0 0,0 1-1,0-1 1,1 1-1,-1-1 1,0 1-1,0 0 1,1-1-1,-1 1 1,0 0-1,1 0 1,-1 0-1,1 1 1,-1-1-1,1 0 1,-2 2-1,-14 38 775,16-40-959,-5 21 166,1 1 1,1 0 0,1 1-1,1-1 1,2 0-1,0 1 1,1-1 0,1 1-1,1-1 1,1 0 0,9 28-1,-3-18-67,2-1 0,1 0-1,2-1 1,0 0-1,3-1 1,0-1 0,25 29-1,-41-54-121,1 0-1,0 0 0,0 0 1,1-1-1,-1 1 0,1-1 1,0 0-1,0 0 0,0 0 1,0 0-1,0-1 0,0 0 1,1 0-1,-1 0 0,1 0 1,0-1-1,-1 0 0,1 1 1,0-2-1,0 1 0,0-1 1,0 0-1,0 0 0,0 0 1,-1 0-1,1-1 0,0 0 1,0 0-1,0 0 0,-1-1 1,7-2-1,9-9-13,-1-1-1,1-1 1,-2 0 0,0-1-1,-1-2 1,23-30 0,-11 15-31,-26 30 36,33-37-69,39-56-1,-67 84 66,0 0 0,-1-1 0,0 0-1,-1 0 1,-1-1 0,0 0 0,0 0 0,-1 0 0,3-27 0,-7 20 8,0-1 1,-2 0 0,0 1-1,-2-1 1,0 1 0,-1 0-1,-10-25 1,3 15-1,-2 0-1,-1 0 1,-37-55 0,42 73 21,0 0 1,-1 0-1,0 1 1,-1 0 0,-1 1-1,1 1 1,-2 0 0,-25-14-1,33 20 5,0 1-1,-1 0 1,1 0-1,-1 1 0,1 0 1,-1 0-1,0 1 1,0 0-1,0 0 1,0 0-1,0 1 1,0 0-1,0 0 1,0 1-1,0 0 0,0 0 1,1 1-1,-1-1 1,0 2-1,1-1 1,-1 1-1,1 0 1,-9 5-1,-4 7 12,-1 2-1,2 0 1,-26 31 0,6-7-43,0 0-260,1 2 0,2 1 0,-31 54 0,27-20-78</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44.551"/>
    </inkml:context>
    <inkml:brush xml:id="br0">
      <inkml:brushProperty name="width" value="0.1" units="cm"/>
      <inkml:brushProperty name="height" value="0.1" units="cm"/>
      <inkml:brushProperty name="color" value="#66CC00"/>
    </inkml:brush>
  </inkml:definitions>
  <inkml:trace contextRef="#ctx0" brushRef="#br0">1 0 7850,'2'2'181,"-1"-1"1,0 1 0,1 0 0,-1-1 0,0 1 0,0 0-1,0 0 1,0 0 0,0 0 0,0 0 0,-1 0-1,1 0 1,0 0 0,-1 0 0,0 0 0,1 0-1,-1 0 1,0 3 0,-3 48-169,1-28 407,-9 729 1567,11-754-1987,-1 21-71,1-1 0,1 1 0,7 35 0,-8-55 45,1 1 0,-1-1 0,0 0 0,1 0-1,0 0 1,-1 0 0,1 1 0,0-1 0,-1 0 0,1 0-1,0 0 1,0 0 0,0-1 0,0 1 0,0 0 0,1 1 0,-1-2 11,-1 0 0,1 0 1,-1 0-1,1 0 1,0 0-1,-1 0 0,1 0 1,-1 0-1,1 0 1,-1 0-1,1 0 1,0 0-1,-1 0 0,1 0 1,-1-1-1,1 1 1,-1 0-1,1 0 0,-1-1 1,1 1-1,-1 0 1,1-1-1,-1 1 0,0 0 1,1-1-1,-1 1 1,1-1-1,-1 1 1,0-1-1,1 1 0,-1-1 1,0 1-1,0-1 1,1 1-1,-1-1 0,0 1 1,0-1-1,0 0 1,12-48-314</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45.002"/>
    </inkml:context>
    <inkml:brush xml:id="br0">
      <inkml:brushProperty name="width" value="0.1" units="cm"/>
      <inkml:brushProperty name="height" value="0.1" units="cm"/>
      <inkml:brushProperty name="color" value="#66CC00"/>
    </inkml:brush>
  </inkml:definitions>
  <inkml:trace contextRef="#ctx0" brushRef="#br0">0 143 9082,'61'-81'2491,"-56"76"-2476,0-1-1,1 1 1,-1 0-1,1 0 1,0 1-1,1 0 0,-1 0 1,1 0-1,0 1 1,0 0-1,0 0 1,0 1-1,0-1 1,1 2-1,-1-1 1,1 1-1,-1 0 1,1 1-1,-1 0 1,1 0-1,-1 0 1,1 1-1,0 0 1,-1 1-1,0 0 1,1 0-1,6 3 1,-10-2-14,0-1 1,0 1-1,0 0 1,0 0 0,-1 0-1,1 0 1,-1 1 0,0-1-1,0 1 1,-1 0-1,4 5 1,23 53 63,-9-18 5,-1-6-31,-1 1 0,-2 1 0,-2 0 0,10 48 0,-8-12-8,6 105-1,20 108 34,2 43 323,-42-305-338,0-15 62,-1 1 1,-1 0-1,0-1 0,-1 1 1,0-1-1,-3 13 1,4-23-95,-1 0 0,0 1 1,0-1-1,0 0 1,0 0-1,0 0 1,-1 0-1,1 0 1,-1 0-1,1-1 1,-1 1-1,0 0 1,1-1-1,-1 1 1,0-1-1,0 0 0,0 0 1,0 1-1,0-1 1,0 0-1,-1-1 1,1 1-1,0 0 1,0-1-1,-1 1 1,1-1-1,0 0 1,-1 0-1,1 1 1,0-2-1,-1 1 0,1 0 1,0 0-1,-1-1 1,1 1-1,0-1 1,0 0-1,-3-1 1,-2 0-40,0 0 1,0-1-1,0 0 1,0 0-1,0 0 1,1-1-1,0 0 1,0 0-1,0-1 1,0 0 0,1 0-1,-7-8 1,1-1-122,0 0 0,2 0 0,0-1 0,-12-26 0,-20-56-138</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45.345"/>
    </inkml:context>
    <inkml:brush xml:id="br0">
      <inkml:brushProperty name="width" value="0.1" units="cm"/>
      <inkml:brushProperty name="height" value="0.1" units="cm"/>
      <inkml:brushProperty name="color" value="#66CC00"/>
    </inkml:brush>
  </inkml:definitions>
  <inkml:trace contextRef="#ctx0" brushRef="#br0">1 93 9882,'10'-10'3529,"10"-4"-2913,4-3-496,8 7 16,-1 10-8,-4-12 0,-1 5 0,1-2-208,-3-4-168,-3 14-392,-1 5-216,-17 6 512</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45.701"/>
    </inkml:context>
    <inkml:brush xml:id="br0">
      <inkml:brushProperty name="width" value="0.1" units="cm"/>
      <inkml:brushProperty name="height" value="0.1" units="cm"/>
      <inkml:brushProperty name="color" value="#66CC00"/>
    </inkml:brush>
  </inkml:definitions>
  <inkml:trace contextRef="#ctx0" brushRef="#br0">3 0 8434,'-1'4'190,"1"1"1,-1-1-1,1 0 1,0 0-1,0 1 0,0-1 1,0 0-1,1 0 1,0 0-1,-1 1 1,2-1-1,-1 0 1,0 0-1,1 0 0,0 0 1,0-1-1,0 1 1,0 0-1,3 2 1,-5-6-192,0 0 0,-1 0 1,1 0-1,0-1 0,-1 1 0,1 0 1,0 0-1,0-1 0,-1 1 1,1 0-1,0 0 0,0-1 1,0 1-1,-1 0 0,1-1 0,0 1 1,0 0-1,0-1 0,0 1 1,0 0-1,-1-1 0,1 1 1,0-1-1,0 1 0,0 0 0,0-1 1,0 1-1,0 0 0,0-1 1,1 1-1,-1-1 0,0 1 1,0 0-1,0-1 0,0 1 0,0 0 1,0-1-1,1 1 0,-1 0 1,1-1-1,17-12-64,31-3-49,-45 15 111,4-1 1,0 0 0,1 1 0,-1 0 0,1 0-1,-1 1 1,11 1 0,-16-1 4,-1 0 0,0 0 0,0 0 0,1 1 0,-1-1 0,0 0 0,0 1 0,0 0 0,0-1-1,0 1 1,0 0 0,0 0 0,0 0 0,0 0 0,0 1 0,0-1 0,-1 1 0,1-1 0,0 1 0,-1-1 0,1 1-1,-1 0 1,0 0 0,2 2 0,-3 1 99,1 0 0,-1 1 0,0-1 0,0 0 0,-1 1-1,0-1 1,0 0 0,0 0 0,0 0 0,-1 0 0,-4 10 0,1-4 177,-1 1 0,0-1 0,-12 17 0,8-17-65,0-1-1,0-1 0,-1 0 1,-22 16-1,-13 9 373,52-41-711,0-1-1,-1 0 1,1 0-1,3-10 1,19-27-873,-1 6 397,-6-5 283</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46.030"/>
    </inkml:context>
    <inkml:brush xml:id="br0">
      <inkml:brushProperty name="width" value="0.1" units="cm"/>
      <inkml:brushProperty name="height" value="0.1" units="cm"/>
      <inkml:brushProperty name="color" value="#66CC00"/>
    </inkml:brush>
  </inkml:definitions>
  <inkml:trace contextRef="#ctx0" brushRef="#br0">1 144 9562,'47'5'4001,"-15"-31"-1721,16 12-2112,11-22-136,6 7 8,-4 14-96,-9-12-192,-10 27-472,-6-2-328,-16 28 616</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46.864"/>
    </inkml:context>
    <inkml:brush xml:id="br0">
      <inkml:brushProperty name="width" value="0.1" units="cm"/>
      <inkml:brushProperty name="height" value="0.1" units="cm"/>
      <inkml:brushProperty name="color" value="#66CC00"/>
    </inkml:brush>
  </inkml:definitions>
  <inkml:trace contextRef="#ctx0" brushRef="#br0">206 11 5153,'24'-10'1381,"-24"10"-1343,0 0 0,1 0 0,-1 0-1,0 0 1,1 0 0,-1 0 0,0 0 0,1 0 0,-1 0 0,0 0 0,1 0 0,-1 1 0,0-1 0,1 0 0,-1 0 0,0 0 0,1 0 0,-1 1 0,0-1 0,0 0 0,1 0 0,-1 1 0,0-1 0,0 0-1,1 0 1,-1 1 0,0-1 0,0 0 0,0 1 0,0-1 0,1 0 0,-1 1 0,0 0 0,0 4 215,0 0-1,-1 0 0,1 0 1,-1 0-1,0 1 1,-3 7-1,-2 13-40,-62 229 1464,56-221-1614,-2 0 0,-1 0-1,-2-2 1,-1 0 0,-27 35-1,18-41 78,18-24 36,17-22 10,4-1-174,2 1 1,18-23-1,25-36 23,-31 38-15,75-109 50,-101 150-65,0 0 0,0 1 0,0-1 0,0 0 0,0 0 0,0 1 0,0-1 0,0 0 0,0 1 0,0-1 0,0 0 0,0 0 0,0 1 0,0-1 0,1 0 0,-1 0 0,0 1 0,0-1 0,0 0 0,0 0 0,0 1 0,1-1 0,-1 0 0,0 0 0,0 0 0,1 1 0,-1-1 0,0 0 0,0 0 0,1 0 0,-1 0 0,0 0 0,0 0 0,1 1 0,-1-1 0,0 0 0,0 0 0,1 0 0,-1 0 0,0 0 0,1 0 0,-1 0 0,0 0 0,0 0 0,1 0 0,-1 0 0,0 0 0,1-1 0,-1 1 0,0 0 0,0 0 0,1 0 0,-1 0 0,0 0 0,0 0 0,1-1 0,-1 1 0,0 0 0,0 0 0,0 0 0,1-1 0,-1 1 0,0 31 163,0-28-149,-4 32 189,0-1-1,-12 40 0,8-39 11,-8 70 1,13 352 98,3-455-321,0 0-1,0 0 0,0 1 1,0-1-1,1 0 1,-1 0-1,0 1 1,1-1-1,0 0 1,-1 0-1,1 0 0,0 0 1,2 3-1,-2-5-2,0 0-1,-1 0 1,1 0 0,0-1-1,-1 1 1,1 0-1,-1-1 1,1 1-1,0 0 1,-1-1-1,1 1 1,-1-1-1,1 1 1,-1-1-1,1 1 1,-1-1-1,0 1 1,1-1 0,-1 0-1,0 1 1,1-1-1,-1 1 1,0-1-1,0 0 1,1 1-1,-1-1 1,0-1-1,24-72-560,-22 67 513,48-164-1232,-16 71 863</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47.208"/>
    </inkml:context>
    <inkml:brush xml:id="br0">
      <inkml:brushProperty name="width" value="0.1" units="cm"/>
      <inkml:brushProperty name="height" value="0.1" units="cm"/>
      <inkml:brushProperty name="color" value="#66CC00"/>
    </inkml:brush>
  </inkml:definitions>
  <inkml:trace contextRef="#ctx0" brushRef="#br0">1 17 7642,'12'-17'2936,"-6"17"-2096,0 6-95,3 15-161,-3 2-112,2 14-168,2-1-104,-8 8-160,-2 0-112,-3 1-344,-5 2-232,-1-1 368</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47.567"/>
    </inkml:context>
    <inkml:brush xml:id="br0">
      <inkml:brushProperty name="width" value="0.1" units="cm"/>
      <inkml:brushProperty name="height" value="0.1" units="cm"/>
      <inkml:brushProperty name="color" value="#66CC00"/>
    </inkml:brush>
  </inkml:definitions>
  <inkml:trace contextRef="#ctx0" brushRef="#br0">21 184 9722,'-21'18'3385,"33"0"-2977,26-7-80,8-17 64,-4-18 24,13-13-96,-5-2-112,-2-2-152,1 15-128,-16 6-288,-9 1-136,-7 10-368,-9 0-248,-7 15 744</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7.621"/>
    </inkml:context>
    <inkml:brush xml:id="br0">
      <inkml:brushProperty name="width" value="0.025" units="cm"/>
      <inkml:brushProperty name="height" value="0.025" units="cm"/>
      <inkml:brushProperty name="color" value="#5B2D90"/>
    </inkml:brush>
  </inkml:definitions>
  <inkml:trace contextRef="#ctx0" brushRef="#br0">0 38 8882,'2'-3'180,"-1"0"0,1 1-1,0-1 1,0 1 0,0 0 0,0-1 0,0 1 0,0 0-1,1 0 1,-1 0 0,1 1 0,-1-1 0,1 1 0,0-1-1,-1 1 1,1 0 0,0 0 0,0 0 0,5-1 0,-8 3-172,1 0 1,0 0 0,-1-1 0,1 1 0,-1 0 0,1 0-1,-1 0 1,1 0 0,-1-1 0,1 1 0,-1 0-1,0 0 1,0 0 0,1 0 0,-1 0 0,0 0-1,0 0 1,0 0 0,0 0 0,0 0 0,-1 2-1,1 29 205,-1-26-155,5 147 490,-2 34 161,-23-278-2253,16 60 1011</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47.914"/>
    </inkml:context>
    <inkml:brush xml:id="br0">
      <inkml:brushProperty name="width" value="0.1" units="cm"/>
      <inkml:brushProperty name="height" value="0.1" units="cm"/>
      <inkml:brushProperty name="color" value="#66CC00"/>
    </inkml:brush>
  </inkml:definitions>
  <inkml:trace contextRef="#ctx0" brushRef="#br0">82 125 8146,'-1'1'146,"1"0"1,-1 0-1,0 0 1,1 0-1,-1 0 1,1 0-1,-1 0 1,1 0-1,-1 0 1,1 0-1,0 0 1,-1 0 0,1 0-1,0 1 1,0-1-1,0 0 1,0 0-1,0 0 1,0 0-1,0 1 1,0-1-1,1 0 1,-1 0-1,0 0 1,1 0-1,-1 0 1,1 0-1,-1 0 1,1 0-1,0 2 1,0-2-137,-1 0 0,0 0-1,1 0 1,-1 0 0,1 0 0,0 0 0,-1 0 0,1-1-1,-1 1 1,1 0 0,0 0 0,0 0 0,0-1-1,-1 1 1,1 0 0,0-1 0,0 1 0,0-1 0,0 1-1,0-1 1,0 1 0,0-1 0,0 0 0,0 0 0,0 1-1,0-1 1,0 0 0,1 0 0,-1 0 0,0 0-1,0 0 1,2-1 0,8-5-141,0-1 0,0-1 0,0 0 0,-1-1 0,-1 0 0,11-11 0,47-64-1339,-62 78 1399,-5 4 66,1 1-1,0 0 0,0 0 1,-1 0-1,1 0 0,0 0 1,0 0-1,0 0 0,0 0 1,0 0-1,0 0 0,0 0 1,0 0-1,1 1 1,-1-1-1,0 0 0,0 1 1,1-1-1,-1 1 0,0 0 1,3-1-1,-4 1 17,1 1 0,0-1 0,0 1 0,-1 0 0,1-1 0,0 1 0,-1 0 0,1 0 0,-1-1 0,1 1 0,-1 0 0,0 0 0,1 0 0,-1-1 0,0 1 0,1 0 0,-1 0 0,0 0 0,0 0 0,0 0 0,0 0 0,0 1 0,1 7 49,-1 0 0,0 1 0,-1-1 0,0 0 1,-2 9-1,-3-6 8,0-1 0,0 0 0,-1 0 1,0 0-1,-1-1 0,-1 0 0,1 0 0,-1-1 1,-1-1-1,-15 12 0,1 1 115,4-5 184,-1-1 0,0-1 0,-1 0 0,-35 14 0,35-17 283,22-11-631,-1 0 0,1 0 0,-1 0 0,1 1 0,0-1 0,-1 0 0,1 0 1,0 0-1,0 0 0,-1 1 0,1-1 0,0 0 0,-1 0 0,1 1 0,0-1 0,0 0 0,0 1 1,-1-1-1,1 0 0,0 1 0,0-1 0,0 0 0,0 1 0,-1-1 0,1 0 0,0 1 0,0-1 1,0 0-1,0 1 0,0-1 0,0 0 0,0 1 0,0-1 0,0 1 0,0-1 0,0 0 0,1 1 0,-1-1 1,0 0-1,0 1 0,0-1 0,0 0 0,0 1 0,1-1 0,-1 0 0,0 1 0,0-1 0,1 0 1,-1 0-1,0 1 0,0-1 0,1 0 0,-1 0 0,0 0 0,1 1 0,-1-1 0,0 0 0,1 0 1,-1 0-1,0 0 0,1 0 0,-1 1 0,0-1 0,1 0 0,-1 0 0,1 0 0,-1 0 0,1 0 1,28 9 407,5-4-367,1-2 0,0-1 1,-1-1-1,1-3 0,0 0 0,-1-2 0,1-2 0,-1-1 0,48-17 0,-39 8-160</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48.248"/>
    </inkml:context>
    <inkml:brush xml:id="br0">
      <inkml:brushProperty name="width" value="0.1" units="cm"/>
      <inkml:brushProperty name="height" value="0.1" units="cm"/>
      <inkml:brushProperty name="color" value="#66CC00"/>
    </inkml:brush>
  </inkml:definitions>
  <inkml:trace contextRef="#ctx0" brushRef="#br0">1 34 8834,'78'-33'3237,"-77"33"-3193,0 0 0,0 0 0,0-1 0,0 1 0,0 0 0,0 0 1,0 1-1,0-1 0,-1 0 0,1 0 0,0 0 0,0 1 0,0-1 1,0 0-1,0 1 0,0-1 0,-1 1 0,1-1 0,0 1 1,0-1-1,-1 1 0,1 0 0,0-1 0,-1 1 0,1 0 0,0 0 1,-1-1-1,1 1 0,-1 0 0,0 0 0,1 0 0,-1 0 0,1 0 1,-1-1-1,0 1 0,0 0 0,0 0 0,0 0 0,1 0 0,-1 0 1,0 0-1,-1 0 0,1 0 0,0 0 0,0 1 0,0 4-13,2 9 10,-1 0-1,0 1 0,-1-1 0,-3 25 0,1-22 4,0 1 0,3 29-1,-1-47-41,0-1-1,0 1 1,0 0-1,0-1 0,0 1 1,0 0-1,0 0 0,0-1 1,1 1-1,-1 0 0,0-1 1,0 1-1,1-1 1,-1 1-1,0 0 0,1-1 1,-1 1-1,0-1 0,1 1 1,-1 0-1,1-1 0,-1 0 1,1 1-1,-1-1 1,1 1-1,0-1 0,-1 1 1,1-1-1,-1 0 0,1 0 1,0 1-1,-1-1 1,1 0-1,0 0 0,-1 0 1,1 0-1,0 1 0,-1-1 1,1 0-1,0 0 0,0 0 1,-1-1-1,1 1 1,0 0-1,-1 0 0,1 0 1,0 0-1,-1-1 0,1 1 1,-1 0-1,1-1 1,0 1-1,-1 0 0,1-1 1,46-33 310,-17 11 50,-1 6-135,-16 9-187,1 0-1,0 1 1,1 1 0,19-7-1,-31 13-115,18-7-121,-21 7 159,0 0-1,1 0 1,-1 0-1,0-1 1,1 1-1,-1 0 0,0 0 1,1 0-1,-1 0 1,0 0-1,1-1 1,-1 1-1,0 0 1,0 0-1,1-1 0,-1 1 1,0 0-1,0 0 1,1-1-1,-1 1 1,0 0-1,0-1 1,0 1-1,0 0 0,1-1 1,-1 1-1,0 0 1,0-1-1,0 1 1,0-1-1,0 1 1,0 0-1,0-1 1,0 1-1,0 0 0,0-1 1,0 1-1,0 0 1,0-1-1,0 1 1,-1 0-1,1-1 1,0 1-1,0 0 0,0-1 1,0 1-1,-1 0 1,1-1-1,0 1 1,0 0-1,-1-1 1,-5-1-959,-5 4 459</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48.593"/>
    </inkml:context>
    <inkml:brush xml:id="br0">
      <inkml:brushProperty name="width" value="0.1" units="cm"/>
      <inkml:brushProperty name="height" value="0.1" units="cm"/>
      <inkml:brushProperty name="color" value="#66CC00"/>
    </inkml:brush>
  </inkml:definitions>
  <inkml:trace contextRef="#ctx0" brushRef="#br0">4 3 9202,'-1'2'172,"0"0"1,1-1-1,-1 1 0,1 0 0,0 0 1,-1-1-1,1 1 0,0 0 1,0-1-1,0 1 0,0 0 0,1 0 1,-1-1-1,0 1 0,1 0 1,-1-1-1,1 1 0,0 0 0,-1-1 1,1 1-1,1 1 0,28 36 626,-26-35-727,0 1 0,0-1 0,0 1 0,-1 0 0,1 0 0,3 10 0,-7-8-64,-1 22-332,1-29 316,0 1 0,0-1 0,0 0-1,0 0 1,-1 1 0,1-1 0,0 0 0,0 1 0,0-1 0,0 0 0,0 1 0,0-1 0,0 0 0,0 1-1,0-1 1,0 0 0,0 0 0,0 1 0,0-1 0,0 0 0,0 1 0,1-1 0,-1 0 0,0 0-1,0 1 1,0-1 0,0 0 0,1 1 0,-1-1 0,0 0 0,0 0 0,0 0 0,1 1 0,-1-1 0,0 0-1,0 0 1,1 0 0,-1 0 0,0 1 0,0-1 0,1 0 0,-1 0 0,0 0 0,1 0 0,-1 0 0,0 0-1,1 0 1,-1 0 0,0 0 0,1 0 0,-1 0 0,0 0 0,0 0 0,1 0 0,-1 0 0,0 0-1,1 0 1,-1 0 0,0 0 0,0-1 0,1 1 0,-1 0 0,1 0 0,15-47-340,-12 31 352,-2 8 21,1 0 0,0 0-1,1 0 1,-1 1-1,2-1 1,-1 1-1,1 0 1,0 0-1,6-6 1,-8 10-10,0 0 1,0 1-1,0 0 0,0 0 0,0 0 1,1 0-1,-1 0 0,1 1 1,-1 0-1,1-1 0,0 1 1,-1 1-1,1-1 0,0 0 0,0 1 1,0 0-1,-1 0 0,1 0 1,0 0-1,0 1 0,0-1 1,-1 1-1,5 1 0,2 1-34,0 1-1,0 0 0,0 0 1,0 1-1,-1 1 0,0-1 1,0 1-1,-1 1 1,1 0-1,-1 0 0,-1 0 1,1 1-1,-1 0 0,-1 1 1,1 0-1,-2 0 0,1 0 1,4 11-1,-9-17 18,-1-1 0,1 0-1,-1 1 1,0-1 0,0 0 0,0 1-1,0-1 1,0 0 0,0 0 0,-1 1-1,1-1 1,-1 0 0,1 1 0,-1-1-1,0 0 1,0 0 0,0 0 0,-2 2-1,0 1 23,-1 0-1,0 0 0,0 0 0,0-1 0,-1 0 1,-8 7-1,-6 1 99,1-1 1,-39 16 0,-2 0 181,58-27-291,1 0 0,0 0 0,0 0 0,0 0 0,-1 0 0,1 0 0,0 0 1,0 0-1,0 0 0,0 0 0,-1 0 0,1 0 0,0 0 0,0 0 0,0 0 1,0 0-1,-1-1 0,1 1 0,0 0 0,0 0 0,0 0 0,0 0 0,0 0 1,-1 0-1,1-1 0,0 1 0,0 0 0,0 0 0,0 0 0,0 0 0,0 0 1,0-1-1,0 1 0,0 0 0,0 0 0,0 0 0,0-1 0,0 1 0,0 0 0,0 0 1,0 0-1,0 0 0,0-1 0,0 1 0,0 0 0,0 0 0,0 0 0,0 0 1,0-1-1,0 1 0,0 0 0,0 0 0,0 0 0,0 0 0,1-1 0,-1 1 1,0 0-1,0 0 0,0 0 0,0 0 0,0 0 0,0 0 0,1 0 0,-1-1 1,0 1-1,0 0 0,0 0 0,0 0 0,1 0 0,9-17 412,6-1-387,1 2 1,1 0 0,27-20-1,-11 10-363,-32 25 190,-1 0 1,1 0-1,-1 0 0,0-1 1,1 1-1,-1 0 0,0-1 1,0 1-1,0 0 1,0-1-1,0 0 0,1-2 1,-4 2-245</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48.946"/>
    </inkml:context>
    <inkml:brush xml:id="br0">
      <inkml:brushProperty name="width" value="0.1" units="cm"/>
      <inkml:brushProperty name="height" value="0.1" units="cm"/>
      <inkml:brushProperty name="color" value="#66CC00"/>
    </inkml:brush>
  </inkml:definitions>
  <inkml:trace contextRef="#ctx0" brushRef="#br0">0 0 9258,'3'6'3201,"7"-1"-2729,9 4-144,-5-9 176,12 9 40,-8-1-136,11 4-88,-8 1-240,-12-4-48,2 8-80,-13-6-104,-5-1-232,7 1-192,-5-6-296,0-1 520</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49.281"/>
    </inkml:context>
    <inkml:brush xml:id="br0">
      <inkml:brushProperty name="width" value="0.1" units="cm"/>
      <inkml:brushProperty name="height" value="0.1" units="cm"/>
      <inkml:brushProperty name="color" value="#66CC00"/>
    </inkml:brush>
  </inkml:definitions>
  <inkml:trace contextRef="#ctx0" brushRef="#br0">0 96 9434,'77'-40'3329,"-71"54"-2769,0-5-72,-1 8 64,-2-3-56,8 2-200,-2-2-112,-6-11-376,3 4-160,-6-13-432,3 3-208,3-10 608</inkml:trace>
  <inkml:trace contextRef="#ctx0" brushRef="#br0" timeOffset="1">162 55 8362,'43'-55'3152,"-39"61"-2191,2 2-417,5 7-112,-7-1-8,-1 2-144,-1 0-56,-2 2-224,5 5-80,-4-10-184,2 2-184,3-4-336,-3-23-1057</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49.614"/>
    </inkml:context>
    <inkml:brush xml:id="br0">
      <inkml:brushProperty name="width" value="0.1" units="cm"/>
      <inkml:brushProperty name="height" value="0.1" units="cm"/>
      <inkml:brushProperty name="color" value="#66CC00"/>
    </inkml:brush>
  </inkml:definitions>
  <inkml:trace contextRef="#ctx0" brushRef="#br0">1 1 8618,'21'12'3273,"-3"0"-2217,2 5-240,-3 7 32,-2 5-24,-3 12-256,-8-5-103,-11 1-361,5 13-176,-14-11-673,-6 3-343,13-1 608</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49.947"/>
    </inkml:context>
    <inkml:brush xml:id="br0">
      <inkml:brushProperty name="width" value="0.1" units="cm"/>
      <inkml:brushProperty name="height" value="0.1" units="cm"/>
      <inkml:brushProperty name="color" value="#66CC00"/>
    </inkml:brush>
  </inkml:definitions>
  <inkml:trace contextRef="#ctx0" brushRef="#br0">8 41 10634,'-8'-6'3625,"37"5"-3361,22 1-32,28-4 128,18 4 24,9-3-40,-12-6-56,-13 5-240,-15-5-16,-13 4-376,-2 5-232,-23 0-344,-6 3-224,-25-3 744</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50.382"/>
    </inkml:context>
    <inkml:brush xml:id="br0">
      <inkml:brushProperty name="width" value="0.1" units="cm"/>
      <inkml:brushProperty name="height" value="0.1" units="cm"/>
      <inkml:brushProperty name="color" value="#66CC00"/>
    </inkml:brush>
  </inkml:definitions>
  <inkml:trace contextRef="#ctx0" brushRef="#br0">29 0 7162,'-4'12'628,"0"0"1,1 0 0,0 1 0,1-1 0,-1 15-1,-6 29-540,8-52 88,3-11 131,13-21-27,29-12-125,-40 37-143,1 0 0,-1 0 1,1 1-1,0 0 0,0 0 0,0 0 0,0 0 1,1 1-1,-1 0 0,0 0 0,0 0 0,1 1 1,-1 0-1,1 0 0,-1 0 0,0 1 0,1-1 1,-1 1-1,0 1 0,8 2 0,-5-2-6,0-1 0,0 1-1,1-1 1,-1-1 0,13 0 0,6-5 4,-21 4-8,0-1 0,0 1 0,1 0-1,-1 1 1,0-1 0,1 1 0,-1 0 0,1 1 0,-1-1-1,8 3 1,-13-3 2,-1 0-1,0 1 1,1-1-1,-1 0 1,1 0-1,-1 0 1,0 1-1,1-1 1,-1 0-1,0 0 1,1 1-1,-1-1 1,0 0-1,1 0 1,-1 1-1,0-1 1,0 0-1,1 1 1,-1-1-1,0 1 1,0-1-1,0 0 0,0 1 1,0-1-1,1 1 1,-1-1-1,0 0 1,0 1-1,0-1 1,0 1-1,0-1 1,0 0-1,0 1 1,0-1-1,0 1 1,-1-1-1,1 1 1,0-1-1,0 0 1,0 1-1,0-1 1,0 0-1,-1 1 1,1-1-1,0 0 1,0 1-1,-1-1 1,1 0-1,0 1 1,-1-1-1,1 1 1,-23 18 155,13-12-68,-40 44 245,-3-3 0,-59 43-1,161-119 381,-24 16-819,-1-2 0,0 0 0,32-27 0,31-51-2656,-64 67 1932</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50.732"/>
    </inkml:context>
    <inkml:brush xml:id="br0">
      <inkml:brushProperty name="width" value="0.1" units="cm"/>
      <inkml:brushProperty name="height" value="0.1" units="cm"/>
      <inkml:brushProperty name="color" value="#66CC00"/>
    </inkml:brush>
  </inkml:definitions>
  <inkml:trace contextRef="#ctx0" brushRef="#br0">409 0 8082,'0'0'100,"1"0"0,-1 0 0,0 0-1,1 0 1,-1 0 0,1 0 0,-1 0 0,1 0 0,-1 0 0,0 0 0,1 0 0,-1 1 0,1-1 0,-1 0 0,0 0 0,1 0 0,-1 0-1,1 1 1,-1-1 0,0 0 0,1 0 0,-1 1 0,0-1 0,1 0 0,-1 1 0,0-1 0,0 0 0,1 1 0,-1-1 0,0 0 0,0 1-1,0-1 1,1 1 0,-1-1 0,0 0 0,0 1 0,0-1 0,0 1 0,0-1 0,0 1 0,0-1 0,0 1 0,5 22-52,-5-21 101,4 30 328,-1 1 0,-2 0 0,-5 54 0,-22 103 400,8-77-356,3 12-181,3-20 113,-41 165 1,52-266-411,0 0 0,0-1-1,0 1 1,-1 0 0,0-1 0,1 0-1,-1 1 1,0-1 0,-1 0 0,-2 3-1,4-5-28,0-1-1,0 1 0,0 0 0,0-1 1,0 1-1,0-1 0,0 1 0,-1-1 0,1 1 1,0-1-1,0 0 0,-1 0 0,1 1 1,0-1-1,0 0 0,-1 0 0,1 0 1,0-1-1,0 1 0,-1 0 0,1 0 0,0-1 1,0 1-1,-1 0 0,1-1 0,0 0 1,0 1-1,0-1 0,0 0 0,0 1 1,0-1-1,0 0 0,0 0 0,-1-1 1,-7-7-88,1 0 1,-1-1 0,2 0 0,-1 0 0,1-1 0,1 0 0,-7-16-1,-24-38-926,-19-2 61,-27-8 308</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51.366"/>
    </inkml:context>
    <inkml:brush xml:id="br0">
      <inkml:brushProperty name="width" value="0.1" units="cm"/>
      <inkml:brushProperty name="height" value="0.1" units="cm"/>
      <inkml:brushProperty name="color" value="#66CC00"/>
    </inkml:brush>
  </inkml:definitions>
  <inkml:trace contextRef="#ctx0" brushRef="#br0">34 79 9754,'-29'-8'3056,"25"4"-2503,18 4-505,12-1 8,1 0 0,0-2 0,-1-1 0,0-1 0,39-13 0,-34 9-51,0 1 1,1 2 0,43-4 0,-56 10-6,12-2-24,51 6 0,-73-3 17,0 0 1,0 1 0,0 0 0,0 0 0,0 1-1,-1 1 1,1-1 0,-1 1 0,0 1 0,9 6 0,-14-9 6,0 1 0,-1-1 0,1 1 0,-1 0 0,1 0 0,-1 0 0,0 0 0,0 1 0,0-1 0,-1 1 0,1-1 0,-1 1 0,0-1 0,0 1 0,0 0 0,0 0 1,-1-1-1,1 1 0,-1 0 0,0 0 0,0 0 0,-1-1 0,1 1 0,-2 7 0,-3 6 6,0 0 0,0-1 0,-17 32 0,20-44-5,-20 51 61,2 0 0,3 1 0,-18 101 0,12-51 94,16-60-59,6-34-69,-1 0 1,0-1 0,0 1 0,-9 20-1,11-31-25,0 0-1,-1 0 1,1-1-1,0 1 1,-1 0 0,1-1-1,-1 1 1,1 0-1,-1-1 1,1 1-1,-1-1 1,0 1-1,1-1 1,-1 1-1,0-1 1,0 1-1,1-1 1,-1 0-1,0 1 1,0-1-1,1 0 1,-1 0-1,0 1 1,0-1-1,0 0 1,1 0 0,-1 0-1,-1 0 1,-24-12 57,19 6-58,-1 0 0,1-1-1,1 0 1,-8-9 0,-132-210-1818,111 161 1464</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7.955"/>
    </inkml:context>
    <inkml:brush xml:id="br0">
      <inkml:brushProperty name="width" value="0.025" units="cm"/>
      <inkml:brushProperty name="height" value="0.025" units="cm"/>
      <inkml:brushProperty name="color" value="#5B2D90"/>
    </inkml:brush>
  </inkml:definitions>
  <inkml:trace contextRef="#ctx0" brushRef="#br0">11 4 8578,'2'-1'3016,"3"2"-2727,-1-1-121,3 0-16,-2-1-40,0 0-40,0-1-32,-1 4-200,1-1-176,-3 2 224</inkml:trace>
  <inkml:trace contextRef="#ctx0" brushRef="#br0" timeOffset="1">4 106 8514,'-3'3'3160,"5"0"-2559,0-3-305,6 0-160,0-1-104,-1-4-88,5-1-96,-4-3-296,-1-2 1792,1-1-1080</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51.700"/>
    </inkml:context>
    <inkml:brush xml:id="br0">
      <inkml:brushProperty name="width" value="0.1" units="cm"/>
      <inkml:brushProperty name="height" value="0.1" units="cm"/>
      <inkml:brushProperty name="color" value="#66CC00"/>
    </inkml:brush>
  </inkml:definitions>
  <inkml:trace contextRef="#ctx0" brushRef="#br0">180 0 8882,'-12'47'3279,"4"28"-2584,0-2-264,-142 711 881,149-768-1681,4-15-276,13-25-437,0-11 718</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52.110"/>
    </inkml:context>
    <inkml:brush xml:id="br0">
      <inkml:brushProperty name="width" value="0.1" units="cm"/>
      <inkml:brushProperty name="height" value="0.1" units="cm"/>
      <inkml:brushProperty name="color" value="#66CC00"/>
    </inkml:brush>
  </inkml:definitions>
  <inkml:trace contextRef="#ctx0" brushRef="#br0">2 1 8226,'4'7'464,"0"1"1,0 0 0,0 0 0,-1 0-1,0 0 1,2 13 0,-3-7-350,0 1-1,-2-1 1,1 0-1,-2 0 1,0 0 0,-1 0-1,0 1 1,-1-2 0,-9 27-1,-1-20-35,15-21-55,7-7-27,-5 3 7,0 0-1,-1 0 0,1 0 0,-1-1 0,0 1 0,-1-1 1,1 0-1,-1 0 0,2-8 0,16-35 25,-15 43-18,-1-1-1,1 1 0,0 0 1,0 0-1,10-8 0,-13 13-4,0-1 1,0 1-1,0 0 1,0 0-1,1 0 0,-1 0 1,0 0-1,0 0 0,1 1 1,-1-1-1,0 1 0,1 0 1,-1-1-1,0 1 0,1 0 1,-1 1-1,0-1 0,1 0 1,-1 0-1,0 1 0,1 0 1,-1-1-1,0 1 0,3 1 1,10 6 13,-1 0 0,1 0 0,21 19 0,-31-23-16,-1-1 0,1 1 1,-1 0-1,0 0 1,-1 0-1,1 0 1,-1 1-1,0 0 0,0 0 1,0 0-1,-1 0 1,1 0-1,-1 0 1,-1 0-1,3 8 0,-4-10 16,-1 0-1,1 0 1,-1 0-1,1 0 0,-1-1 1,0 1-1,0 0 0,0 0 1,0 0-1,0-1 1,-1 1-1,0 0 0,1-1 1,-1 1-1,0-1 0,0 0 1,0 0-1,-3 3 1,-51 37 872,26-21-296,23-15-450,4-4-63,0 0 0,0 0 0,0 0 0,1 1-1,-1-1 1,0 1 0,1 0 0,0 0 0,-1 0 0,1 0 0,0 0 0,1 0-1,-1 1 1,-1 5 0,3-9-71,0 1-1,0-1 1,0 0-1,0 1 1,0-1 0,0 1-1,0-1 1,0 0-1,1 1 1,-1-1 0,0 0-1,0 1 1,1-1-1,-1 0 1,0 0-1,0 1 1,1-1 0,-1 0-1,0 0 1,1 1-1,-1-1 1,0 0 0,1 0-1,-1 0 1,0 1-1,1-1 1,-1 0-1,1 0 1,-1 0 0,0 0-1,1 0 1,-1 0-1,1 0 1,-1 0 0,0 0-1,1 0 1,-1 0-1,0 0 1,1 0-1,-1 0 1,1 0 0,-1-1-1,0 1 1,1 0-1,-1 0 1,21-7 45,-5-3-366,0 0-1,-1 0 1,0-2 0,-1 0-1,22-23 1,-20 11-82</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56.237"/>
    </inkml:context>
    <inkml:brush xml:id="br0">
      <inkml:brushProperty name="width" value="0.1" units="cm"/>
      <inkml:brushProperty name="height" value="0.1" units="cm"/>
      <inkml:brushProperty name="color" value="#66CC00"/>
    </inkml:brush>
  </inkml:definitions>
  <inkml:trace contextRef="#ctx0" brushRef="#br0">112 74 8658,'-112'12'2928,"129"-15"-2703,0-4-73,7-2 64,8 0-16,9 1-32,4 0-56,8-1-80,0 5 0,2-1-88,-2-2-128,-15 1-368,0 0 119,-16 1 185</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56.579"/>
    </inkml:context>
    <inkml:brush xml:id="br0">
      <inkml:brushProperty name="width" value="0.1" units="cm"/>
      <inkml:brushProperty name="height" value="0.1" units="cm"/>
      <inkml:brushProperty name="color" value="#66CC00"/>
    </inkml:brush>
  </inkml:definitions>
  <inkml:trace contextRef="#ctx0" brushRef="#br0">438 1 6049,'-23'38'663,"-69"123"3267,70-125-3496,-1-1-1,-1-1 1,-44 46-1,-1 2-329,-43 57-105,107-126-331,21-25-238,8-9 307</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56.914"/>
    </inkml:context>
    <inkml:brush xml:id="br0">
      <inkml:brushProperty name="width" value="0.1" units="cm"/>
      <inkml:brushProperty name="height" value="0.1" units="cm"/>
      <inkml:brushProperty name="color" value="#66CC00"/>
    </inkml:brush>
  </inkml:definitions>
  <inkml:trace contextRef="#ctx0" brushRef="#br0">175 0 4993,'-42'80'5824,"31"-55"-5557,1 0 1,0 1 0,2 0-1,2 1 1,-7 42 0,5 28-53,7-60-230,-2-1 0,-2 1 0,-1-1 0,-2 0 0,-1 0 0,-19 46 0,23-76 247,4-16 1102,2-11-598</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57.283"/>
    </inkml:context>
    <inkml:brush xml:id="br0">
      <inkml:brushProperty name="width" value="0.1" units="cm"/>
      <inkml:brushProperty name="height" value="0.1" units="cm"/>
      <inkml:brushProperty name="color" value="#66CC00"/>
    </inkml:brush>
  </inkml:definitions>
  <inkml:trace contextRef="#ctx0" brushRef="#br0">0 316 8034,'14'18'2904,"1"7"-2376,0 2-296,-1 3 1,-5-6-65,6 1-48,3 0-64,-9-6-56,5-3-208,-2-4-281,-4-12 281</inkml:trace>
  <inkml:trace contextRef="#ctx0" brushRef="#br0" timeOffset="1">324 1 8362,'0'4'2976,"0"15"-2487,-3 8-193,3 8 48,-4 7 96,1 7-16,0 17-136,-5 6-80,2 22-96,-1 3-48,-1-8-48,2-9 8,3-34-96,3-13-128,6-31-432,3-13 424</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57.636"/>
    </inkml:context>
    <inkml:brush xml:id="br0">
      <inkml:brushProperty name="width" value="0.1" units="cm"/>
      <inkml:brushProperty name="height" value="0.1" units="cm"/>
      <inkml:brushProperty name="color" value="#66CC00"/>
    </inkml:brush>
  </inkml:definitions>
  <inkml:trace contextRef="#ctx0" brushRef="#br0">0 3 8682,'31'-3'3446,"23"16"-3016,-12-2-259,-13-10-69,0-1 0,0-1 0,48-9 0,-40 5-80,44-1 0,-80 6-21,7-1 4,-1 1 0,0 0 0,0 1 0,1 0 0,-1 0 0,12 4-1,-17-4-2,1 0-1,-1 1 0,0-1 0,0 1 0,0 0 1,0-1-1,0 1 0,0 0 0,0 0 0,0 0 1,-1 1-1,1-1 0,-1 0 0,0 0 0,0 1 1,0-1-1,0 1 0,0-1 0,0 1 0,-1 0 1,1 3-1,5 32 173,-3 0 1,-1 0 0,-1 0-1,-8 54 1,2 27 225,-8 396 112,4-252-34,3-234-198,6-28-276,0-1 1,-1 0-1,1 0 0,0 0 0,0 1 0,-1-1 1,1 0-1,0 0 0,-1 0 0,1 0 1,0 1-1,-1-1 0,1 0 0,0 0 0,-1 0 1,1 0-1,-1 0 0,1 0 0,0 0 0,-1 0 1,1 0-1,0 0 0,-1 0 0,1 0 0,0-1 1,-1 1-1,1 0 0,0 0 0,-1 0 1,1 0-1,0-1 0,-1 1 0,1 0 0,0 0 1,0 0-1,-1-1 0,1 1 0,0-1 0,-31-41-23,25 32-61,-177-275 91,120 183 683</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57.989"/>
    </inkml:context>
    <inkml:brush xml:id="br0">
      <inkml:brushProperty name="width" value="0.1" units="cm"/>
      <inkml:brushProperty name="height" value="0.1" units="cm"/>
      <inkml:brushProperty name="color" value="#66CC00"/>
    </inkml:brush>
  </inkml:definitions>
  <inkml:trace contextRef="#ctx0" brushRef="#br0">1 2 8154,'13'-2'2992,"8"4"-2367,10 1-417,1 3-8,4 0-16,-1-3-24,4 3-56,-5-2-24,-4 1-224,-7 1-168,-16-6 176</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58.329"/>
    </inkml:context>
    <inkml:brush xml:id="br0">
      <inkml:brushProperty name="width" value="0.1" units="cm"/>
      <inkml:brushProperty name="height" value="0.1" units="cm"/>
      <inkml:brushProperty name="color" value="#66CC00"/>
    </inkml:brush>
  </inkml:definitions>
  <inkml:trace contextRef="#ctx0" brushRef="#br0">140 0 8266,'-90'84'2411,"88"-82"-2375,0 1 0,-1-1 0,1 1 0,0-1 1,1 1-1,-1 0 0,0 0 0,1 0 0,0 0 0,-1 0 0,1 0 1,0 0-1,1 1 0,-1-1 0,1 0 0,-1 0 0,1 1 0,0-1 1,0 0-1,0 1 0,1-1 0,0 5 0,1 7 117,1 33 269,-1-42-400,-1-1-1,0 1 1,0 0 0,-1-1-1,0 1 1,0 0 0,0 0-1,-1-1 1,0 1 0,0 0-1,0-1 1,-1 1 0,0-1-1,0 0 1,0 1 0,0-1-1,-1 0 1,-5 7 0,8-12-13,0 0 0,0 1 0,0-1 0,0 1 0,-1-1 0,1 0 1,0 1-1,0-1 0,-1 1 0,1-1 0,0 0 0,-1 0 0,1 1 1,0-1-1,-1 0 0,1 1 0,0-1 0,-1 0 0,1 0 0,-1 0 1,1 1-1,0-1 0,-1 0 0,1 0 0,-1 0 0,1 0 0,-1 0 0,1 0 1,-1 0-1,1 0 0,0 0 0,-2 0 0,2-15 232,10-27-150,-7 33-90,18-38 3,-19 45-3,-1 0-1,1 0 0,-1 0 1,1 0-1,0 0 0,0 1 1,0-1-1,0 1 0,0-1 1,0 1-1,0 0 0,0-1 1,1 1-1,-1 0 0,0 1 1,1-1-1,-1 0 0,1 1 1,-1-1-1,5 1 0,5 0 0,1 1 0,0 1 0,0 0 0,-1 0 0,1 1 0,-1 1 0,0 0 0,0 1 0,13 7 0,-17-8 2,0 0 0,0 1 0,-1 0 1,1 0-1,-1 1 0,0 0 0,-1 0 0,0 1 1,0 0-1,0 0 0,-1 0 0,0 1 1,7 13-1,-11-20 1,0 1 1,-1 0 0,1-1-1,-1 1 1,1 0-1,-1 0 1,1-1 0,-1 1-1,0 0 1,0 0 0,0-1-1,0 1 1,0 0-1,0 0 1,-1-1 0,1 1-1,-1 0 1,1 0-1,-1-1 1,0 1 0,1-1-1,-1 1 1,0 0 0,0-1-1,0 1 1,0-1-1,0 0 1,0 1 0,-1-1-1,1 0 1,0 0-1,-1 0 1,1 0 0,-1 0-1,1 0 1,-1 0-1,0 0 1,-2 0 0,-7 3 132,0 0-1,-1-2 1,1 1 0,-21 1 0,16-2 149,-23 2 250,-36 8 581,135-66-2647,-19 13 1018</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59.050"/>
    </inkml:context>
    <inkml:brush xml:id="br0">
      <inkml:brushProperty name="width" value="0.1" units="cm"/>
      <inkml:brushProperty name="height" value="0.1" units="cm"/>
      <inkml:brushProperty name="color" value="#66CC00"/>
    </inkml:brush>
  </inkml:definitions>
  <inkml:trace contextRef="#ctx0" brushRef="#br0">76 1 9658,'-75'71'3273,"81"-30"-3057,1-2-88,12-4-56,-4-11 16,-2-16-176,13-8-136,0-11-400,-5-7 2456,9-3-1520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8.286"/>
    </inkml:context>
    <inkml:brush xml:id="br0">
      <inkml:brushProperty name="width" value="0.025" units="cm"/>
      <inkml:brushProperty name="height" value="0.025" units="cm"/>
      <inkml:brushProperty name="color" value="#5B2D90"/>
    </inkml:brush>
  </inkml:definitions>
  <inkml:trace contextRef="#ctx0" brushRef="#br0">48 1 7874,'1'4'3176,"0"2"-1791,0 2-1033,0 0-160,1-1-64,-2-1-128,0-2-80,0-3-296,0 3-248,-2-3 400</inkml:trace>
  <inkml:trace contextRef="#ctx0" brushRef="#br0" timeOffset="1">26 65 7434,'-25'38'3200,"28"-36"-1391,1-5-1449,4 1-216,1-4-8,1-2-32,2 2-8,-2-4-32,1 3-72,-4 1-240,-1 1-192,-3 2-504,-2 0 543</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59.413"/>
    </inkml:context>
    <inkml:brush xml:id="br0">
      <inkml:brushProperty name="width" value="0.1" units="cm"/>
      <inkml:brushProperty name="height" value="0.1" units="cm"/>
      <inkml:brushProperty name="color" value="#66CC00"/>
    </inkml:brush>
  </inkml:definitions>
  <inkml:trace contextRef="#ctx0" brushRef="#br0">437 0 4009,'1'8'130,"-1"0"1,1 0 0,-1-1-1,-1 1 1,0 0-1,0-1 1,0 1 0,-1-1-1,0 1 1,-1-1-1,1 0 1,-1 0 0,-1 0-1,0 0 1,-6 10-1,0-4 191,-1 1-1,0-1 0,0-1 1,-1 0-1,-1-1 0,-16 12 0,-16 6 964,-76 36 0,-4 2 463,124-67-1717,0 1 1,0-1 0,0 1-1,0-1 1,0 1 0,0 0-1,0-1 1,0 1 0,0 0-1,1-1 1,-1 1 0,0 0-1,0 0 1,1 0 0,-1 0-1,1 0 1,-1 0 0,1 0-1,-1 0 1,0 1 0,2-1-6,-1-1-1,1 1 1,-1-1 0,0 1 0,1-1 0,0 1 0,-1-1 0,1 0 0,-1 1-1,1-1 1,-1 0 0,1 1 0,0-1 0,-1 0 0,1 0 0,0 1-1,-1-1 1,1 0 0,0 0 0,-1 0 0,1 0 0,1 0 0,53-1 412,-55 1-439,39-3 79,-1-2 1,1-2 0,59-18-1,-87 22-156,-1 0-1,1-1 0,-1 0 0,0-1 0,-1 0 1,1-1-1,-1 0 0,0 0 0,0-1 1,-1 0-1,0-1 0,0 1 0,-1-2 0,0 1 1,0-1-1,-1 0 0,9-16 0,-14 21-83,1-1 1,0 0-1,-1 0 0,0 0 1,0 0-1,-1 0 0,1 0 1,-1-5-1,-5-14-247</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0:59.765"/>
    </inkml:context>
    <inkml:brush xml:id="br0">
      <inkml:brushProperty name="width" value="0.1" units="cm"/>
      <inkml:brushProperty name="height" value="0.1" units="cm"/>
      <inkml:brushProperty name="color" value="#66CC00"/>
    </inkml:brush>
  </inkml:definitions>
  <inkml:trace contextRef="#ctx0" brushRef="#br0">9 0 5921,'-2'9'4119,"2"13"-2804,0-7-1001,0 98 558,16 127 0,0-9-657,-11-81-184,-7 0 0,-35 255-1,36-403-215,0-8-18,-1-22-231,1-44-372,5 1 461</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1:00.113"/>
    </inkml:context>
    <inkml:brush xml:id="br0">
      <inkml:brushProperty name="width" value="0.1" units="cm"/>
      <inkml:brushProperty name="height" value="0.1" units="cm"/>
      <inkml:brushProperty name="color" value="#66CC00"/>
    </inkml:brush>
  </inkml:definitions>
  <inkml:trace contextRef="#ctx0" brushRef="#br0">313 0 7146,'-8'0'2792,"-4"9"-1768,-5 6-271,4 20-169,-8 6-16,-11 8-128,3 4-48,-10-3-120,2 0-64,8-2-96,-6-5-40,11-13-64,11-7-80,10-13-256,6-7-216,10-13 1336,10-8-736</inkml:trace>
  <inkml:trace contextRef="#ctx0" brushRef="#br0" timeOffset="1">333 96 7490,'13'21'2992,"2"8"-1599,0 4-1017,1 8-144,-6-2 16,-4 7-64,0-5-40,-1-3-80,1-8-96,0-16-512,-1-8 96,8-17 168</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1:00.449"/>
    </inkml:context>
    <inkml:brush xml:id="br0">
      <inkml:brushProperty name="width" value="0.1" units="cm"/>
      <inkml:brushProperty name="height" value="0.1" units="cm"/>
      <inkml:brushProperty name="color" value="#66CC00"/>
    </inkml:brush>
  </inkml:definitions>
  <inkml:trace contextRef="#ctx0" brushRef="#br0">364 0 8986,'0'11'3345,"-4"11"-2369,1 4-808,-3 8-144,3 6-88,-5-6-304,4 1-272,1 3 360</inkml:trace>
  <inkml:trace contextRef="#ctx0" brushRef="#br0" timeOffset="1">17 490 9834,'-16'-2'3441,"20"1"-2969,10-1-248,12-5-16,7 1 16,9-5-40,8-1-32,5 0-88,-2-5-64,-3 3-288,-14-4-152,-11 9-400,-10 1-208,-17-1 672</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1:00.798"/>
    </inkml:context>
    <inkml:brush xml:id="br0">
      <inkml:brushProperty name="width" value="0.1" units="cm"/>
      <inkml:brushProperty name="height" value="0.1" units="cm"/>
      <inkml:brushProperty name="color" value="#66CC00"/>
    </inkml:brush>
  </inkml:definitions>
  <inkml:trace contextRef="#ctx0" brushRef="#br0">247 1 7034,'-59'59'2412,"56"-55"-2279,0 1-1,1-1 1,-1 1 0,1 0-1,0 0 1,1 0 0,-1 0-1,1 0 1,0 0 0,0 1-1,1-1 1,0 9 0,-3 15 334,-45 236 1850,-28 132-1001,39-190-1157,35-198-464,2-14-226,3-22-345,5-16 393</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1:01.128"/>
    </inkml:context>
    <inkml:brush xml:id="br0">
      <inkml:brushProperty name="width" value="0.1" units="cm"/>
      <inkml:brushProperty name="height" value="0.1" units="cm"/>
      <inkml:brushProperty name="color" value="#66CC00"/>
    </inkml:brush>
  </inkml:definitions>
  <inkml:trace contextRef="#ctx0" brushRef="#br0">1 90 7338,'45'-75'2659,"-45"73"-2609,1 1 1,0 0-1,0 0 0,0 0 1,1 0-1,-1 0 0,0 0 1,0 1-1,0-1 1,1 0-1,-1 1 0,0-1 1,1 1-1,-1-1 1,0 1-1,1-1 0,-1 1 1,1 0-1,-1 0 1,1 0-1,-1 0 0,1 0 1,-1 0-1,0 0 0,1 0 1,-1 0-1,1 1 1,-1-1-1,1 1 0,-1-1 1,0 1-1,2 0 0,5 2-6,43 4 289,0-1 1,91-4-1,-101-2-307,-39 0-21,0 0-1,0 0 0,0 0 0,0 0 0,0 0 0,0 0 0,-1 0 0,1 0 1,0 1-1,0-1 0,0 1 0,0 0 0,-1-1 0,1 1 0,0 0 1,-1 0-1,1 0 0,-1 0 0,1 0 0,-1 1 0,1-1 0,-1 0 1,0 1-1,0-1 0,0 1 0,1-1 0,-1 1 0,-1 0 0,1-1 1,0 1-1,0 0 0,-1 0 0,1-1 0,-1 1 0,1 0 0,-1 0 1,0 0-1,0 0 0,0 0 0,0-1 0,0 1 0,0 0 0,-1 3 0,-1 9 52,-1-1-1,-1 1 0,0 0 1,-11 22-1,9-22-31,-5 13-21,-2 0 0,-19 32 0,28-52-77,0-1 1,-1 0 0,1 1-1,-1-1 1,-1-1 0,1 1 0,-1-1-1,0 0 1,0 0 0,0-1-1,-1 0 1,1 0 0,-1 0 0,-9 3-1,-9-7-204</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1:01.469"/>
    </inkml:context>
    <inkml:brush xml:id="br0">
      <inkml:brushProperty name="width" value="0.1" units="cm"/>
      <inkml:brushProperty name="height" value="0.1" units="cm"/>
      <inkml:brushProperty name="color" value="#66CC00"/>
    </inkml:brush>
  </inkml:definitions>
  <inkml:trace contextRef="#ctx0" brushRef="#br0">132 76 9490,'-132'-76'3337,"145"84"-2857,-6 0-104,17-1-56,13-1-64,10-6-144,19 2-32,-5-1-88,-17 1-144,-9 4-272,-12 0-208,-11 3 2752,-3-1-1728</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1:01.813"/>
    </inkml:context>
    <inkml:brush xml:id="br0">
      <inkml:brushProperty name="width" value="0.1" units="cm"/>
      <inkml:brushProperty name="height" value="0.1" units="cm"/>
      <inkml:brushProperty name="color" value="#66CC00"/>
    </inkml:brush>
  </inkml:definitions>
  <inkml:trace contextRef="#ctx0" brushRef="#br0">55 513 9002,'-33'6'3457,"11"-3"-2497,26 3-552,9-2-32,20-1-80,14-3 0,16-6-48,5-1-64,5-2-88,-13 0-48,-8 6-136,-11 3-120,-20 0-256,-1 6-128,-8-2-224,-6-1-104,-5 3 608</inkml:trace>
  <inkml:trace contextRef="#ctx0" brushRef="#br0" timeOffset="1">337 0 8114,'-8'4'4548,"8"-4"-4442,3 16 696,-1-4-646,7 47-64,-3 1 1,-2-1-1,-3 1 1,-3-1-1,-2 1 1,-3-1-1,-23 94 1,28-143-235,-1-1 0,0 0 0,-1 0-1,0 0 1,0-1 0,-1 1 0,0-1 0,0 0 0,-1 0 0,0-1 0,0 0 0,-9 8 0,-3 0-338</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1:02.193"/>
    </inkml:context>
    <inkml:brush xml:id="br0">
      <inkml:brushProperty name="width" value="0.1" units="cm"/>
      <inkml:brushProperty name="height" value="0.1" units="cm"/>
      <inkml:brushProperty name="color" value="#66CC00"/>
    </inkml:brush>
  </inkml:definitions>
  <inkml:trace contextRef="#ctx0" brushRef="#br0">136 7 7130,'-73'-7'2536,"72"7"-2462,-1 1 0,0-1 0,0 0 0,1 0-1,-1 1 1,0-1 0,1 1 0,-1-1 0,0 1 0,1 0 0,-1 0-1,1-1 1,-1 1 0,1 0 0,0 0 0,-1 1 0,1-1 0,0 0 0,0 0-1,0 1 1,0-1 0,0 0 0,0 1 0,0-1 0,0 1 0,0 0-1,1-1 1,-2 4 0,-4 43 499,6-41-358,0 8-107,-1-1-1,0 1 1,-1-1-1,-1 0 1,-8 25-1,12-44-66,-1 3-38,1 0-1,-1 0 1,0 0 0,1 0-1,-1 0 1,1 0 0,0 0-1,0 0 1,0 0-1,0 0 1,0 0 0,0 1-1,0-1 1,0 0 0,1 1-1,-1-1 1,3-1 0,5-6-2,0 0 1,1 1 0,0 0-1,1 1 1,-1 0 0,1 0 0,1 1-1,-1 1 1,1 0 0,0 0 0,0 1-1,23-4 1,-20 7-8,0 1 1,0 0-1,1 1 0,-1 0 1,16 4-1,-25-3-20,1-1 0,0 1 0,-1 0-1,0 0 1,1 1 0,-1 0 0,0 0 0,0 0 0,-1 1 0,1 0 0,-1 0-1,0 1 1,9 8 0,-14-12 23,1 0 1,0 0-1,-1 1 1,1-1-1,-1 0 0,1 0 1,-1 0-1,0 1 1,0-1-1,1 0 0,-1 1 1,0-1-1,0 0 0,0 0 1,0 1-1,-1-1 1,1 0-1,0 1 0,0-1 1,-1 0-1,1 0 0,-1 1 1,1-1-1,-1 0 1,1 0-1,-1 0 0,0 0 1,0 0-1,0 0 1,1 0-1,-1 0 0,0 0 1,-2 1-1,-44 33 260,27-22-63,0 3 18,-36 25 338,53-39-507,-1 0-1,1 0 1,-1 0-1,0-1 1,0 0-1,0 1 1,0-1-1,0 0 1,0-1-1,0 1 1,0-1-1,0 0 1,-6 0-1,10 0-41,-1 0 0,1 0 0,0 0 0,-1 0 0,1 0 0,-1-1 0,1 1 0,0 0 0,-1 0 0,1 0 0,0 0 0,-1-1 0,1 1 0,0 0 0,-1 0 0,1-1 0,0 1 0,-1 0 0,1-1 0,0 1 0,0 0 0,-1-1 0,1 1 0,0 0 0,0-1 0,0 1 0,0-1 0,-1 1 0,1 0 1,0-1-1,0 1 0,0 0 0,0-1 0,0 1 0,0-1 0,0 1 0,0-1 0,0 1 0,0 0 0,0-1 0,1 1 0,-1-1 0,0 1 0,0 0 0,0-1 0,0 1 0,1 0 0,-1-1 0,0 1 0,0 0 0,1-1 0,-1 1 0,0 0 0,0-1 0,1 1 0,-1 0 0,0 0 0,1 0 0,-1-1 0,0 1 0,1 0 0,22-21-380,10-2-261,2-5 240</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1:02.931"/>
    </inkml:context>
    <inkml:brush xml:id="br0">
      <inkml:brushProperty name="width" value="0.1" units="cm"/>
      <inkml:brushProperty name="height" value="0.1" units="cm"/>
      <inkml:brushProperty name="color" value="#66CC00"/>
    </inkml:brush>
  </inkml:definitions>
  <inkml:trace contextRef="#ctx0" brushRef="#br0">343 0 8026,'-2'16'552,"-2"0"0,0 0 0,-1 0 0,0-1 0,-15 28 0,-57 99-229,58-113-217,-1 0-1,-1-1 1,-1-1-1,-2-1 1,-1-1-1,-43 34 1,46-48-23,21-11-81,1 0 0,0 0-1,0 0 1,0 0-1,-1 0 1,1 0-1,0 0 1,0 0-1,0 0 1,0 0-1,-1-1 1,1 1-1,0 0 1,0 0 0,0 0-1,0 0 1,-1 0-1,1 0 1,0-1-1,0 1 1,0 0-1,0 0 1,0 0-1,0-1 1,0 1-1,0 0 1,0 0 0,0 0-1,-1-1 1,1 1-1,0 0 1,0 0-1,0 0 1,0-1-1,0 1 1,0 0-1,0 0 1,1 0-1,-1-1 1,0 1 0,0 0-1,0 0 1,0 0-1,0-1 1,0 1-1,0 0 1,0 0-1,0 0 1,1-1-1,1-3 0,0 0 0,1-1-1,-1 1 1,1 0-1,0 1 1,0-1 0,6-6-1,64-52-225,43-45-372,-113 105 584,0-3 4,1 1 0,-1 0 0,1 1 0,0-1-1,0 0 1,1 1 0,-1 0 0,1 0-1,-1 1 1,1-1 0,9-3 0,-14 7 10,1-1 0,-1 0 0,1 0 0,-1 0 0,1 0 0,-1 1 1,0-1-1,1 0 0,-1 0 0,1 1 0,-1-1 0,0 0 0,1 1 0,-1-1 0,1 0 0,-1 1 1,0-1-1,0 1 0,1-1 0,-1 1 0,0-1 0,0 0 0,1 1 0,-1-1 0,0 1 1,0-1-1,0 1 0,0-1 0,0 1 0,0-1 0,0 1 0,0-1 0,0 1 0,0-1 0,0 1 1,0-1-1,0 1 0,0-1 0,0 1 0,-1-1 0,1 2 0,-5 20 90,-13 39 291,4 1-1,2 1 1,-5 84 0,3-28 62,-11 64-148,23-156-298,2-27 0,0 0 0,0 0 0,0 1 1,0-1-1,0 0 0,0 0 0,0 0 0,0 0 1,0 0-1,0 1 0,0-1 0,0 0 1,0 0-1,0 0 0,0 0 0,0 0 0,1 0 1,-1 1-1,0-1 0,0 0 0,0 0 1,0 0-1,0 0 0,0 0 0,0 0 0,0 0 1,0 0-1,1 1 0,-1-1 0,0 0 0,0 0 1,0 0-1,0 0 0,0 0 0,0 0 1,1 0-1,-1 0 0,0 0 0,0 0 0,0 0 1,0 0-1,0 0 0,1 0 0,-1 0 1,0 0-1,0 0 0,0 0 0,0 0 0,0 0 1,0 0-1,1 0 0,-1 0 0,0 0 1,0 0-1,0 0 0,0-1 0,0 1 0,0 0 1,1 0-1,-1 0 0,0 0 0,0 0 1,0 0-1,0-1 0,23-43-385,-7 2-23,44-123 21,-30 62 408</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8.621"/>
    </inkml:context>
    <inkml:brush xml:id="br0">
      <inkml:brushProperty name="width" value="0.025" units="cm"/>
      <inkml:brushProperty name="height" value="0.025" units="cm"/>
      <inkml:brushProperty name="color" value="#5B2D90"/>
    </inkml:brush>
  </inkml:definitions>
  <inkml:trace contextRef="#ctx0" brushRef="#br0">35 1 7106,'-3'3'3000,"0"4"-1335,1 2-1217,0 2-16,-2 2-8,0 0-8,0 0-96,0-1-88,1-1-128,1-1-160,0-3-320,1-2-208,1-4 328</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1:03.288"/>
    </inkml:context>
    <inkml:brush xml:id="br0">
      <inkml:brushProperty name="width" value="0.1" units="cm"/>
      <inkml:brushProperty name="height" value="0.1" units="cm"/>
      <inkml:brushProperty name="color" value="#66CC00"/>
    </inkml:brush>
  </inkml:definitions>
  <inkml:trace contextRef="#ctx0" brushRef="#br0">18 27 6785,'8'-22'2777,"1"17"-1633,2 8-464,-7 14-255,2 7-41,-6 6-24,-1 7-32,-4 4-112,1 1-56,-6 2-112,1-1-24,3-13-40,-3-4-40,5-8-168,-2-9-144,4-12-360,2-14 47,2-19 385</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1:03.628"/>
    </inkml:context>
    <inkml:brush xml:id="br0">
      <inkml:brushProperty name="width" value="0.1" units="cm"/>
      <inkml:brushProperty name="height" value="0.1" units="cm"/>
      <inkml:brushProperty name="color" value="#66CC00"/>
    </inkml:brush>
  </inkml:definitions>
  <inkml:trace contextRef="#ctx0" brushRef="#br0">92 65 6849,'2'-5'363,"0"0"0,1 0 1,0 1-1,0-1 0,1 1 0,-1 0 0,1 0 0,0 0 0,0 1 0,7-6 0,-7 7-295,0 0 1,0 0-1,1 1 1,-1-1 0,0 1-1,1 0 1,-1 0-1,0 1 1,1-1 0,-1 1-1,1 0 1,0 0-1,-1 1 1,0-1 0,1 1-1,-1 0 1,1 0-1,-1 1 1,8 3 0,-5-3-59,0 0 0,-1 1 0,1 0 1,-1 0-1,0 1 0,0 0 0,0 0 1,-1 0-1,1 0 0,-1 1 0,0 0 1,0 0-1,-1 1 0,1-1 1,-1 1-1,-1 0 0,1 0 0,-1 0 1,0 1-1,0-1 0,-1 1 0,0 0 1,0 0-1,0-1 0,-1 1 0,0 0 1,-1 0-1,1 0 0,-1 1 0,-1-1 1,1 0-1,-1 0 0,0 0 0,-1-1 1,-3 12-1,-11 28 36,-2-1 0,-38 66-1,15-28 6,23-42-39,12-26-131,0-1 1,-1 0-1,0 0 0,-16 23 1,15-33-463,4-9 213</inkml:trace>
  <inkml:trace contextRef="#ctx0" brushRef="#br0" timeOffset="1">174 433 7314,'-32'223'5180,"0"0"-4551,26-193-597,-2-1 0,0 0 0,-2 0 0,-2-1 0,-18 33 0,30-59-47,-1-1 1,0 1 0,0-1-1,0 1 1,0-1-1,0 0 1,0 1-1,0-1 1,0 0 0,-1 0-1,1 0 1,0 1-1,-4 0 1,5-2-4,-1 0 1,1 0 0,-1 0-1,1 0 1,0 0-1,-1 0 1,1 0-1,-1 0 1,1 0 0,-1-1-1,1 1 1,0 0-1,-1 0 1,1 0 0,0-1-1,-1 1 1,1 0-1,0 0 1,-1-1-1,1 1 1,0 0 0,-1-1-1,1 1 1,0 0-1,0-1 1,-1 1 0,1-1-1,0 1 1,0 0-1,0-1 1,0 1-1,0-1 1,-7-48-935,7 7 632</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1:03.950"/>
    </inkml:context>
    <inkml:brush xml:id="br0">
      <inkml:brushProperty name="width" value="0.1" units="cm"/>
      <inkml:brushProperty name="height" value="0.1" units="cm"/>
      <inkml:brushProperty name="color" value="#66CC00"/>
    </inkml:brush>
  </inkml:definitions>
  <inkml:trace contextRef="#ctx0" brushRef="#br0">0 0 7042,'17'37'2896,"4"7"-1576,0 4-519,-1-4-289,-2 3-32,3-9-128,-5-3-64,11-2-160,-7-7-48,-13-9-120,10-5-112,-10-18-208,1-9-144,12-17-384,-14-12 551</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1:04.294"/>
    </inkml:context>
    <inkml:brush xml:id="br0">
      <inkml:brushProperty name="width" value="0.1" units="cm"/>
      <inkml:brushProperty name="height" value="0.1" units="cm"/>
      <inkml:brushProperty name="color" value="#66CC00"/>
    </inkml:brush>
  </inkml:definitions>
  <inkml:trace contextRef="#ctx0" brushRef="#br0">149 539 7978,'2'-8'3032,"-2"16"-1999,1 7-545,-4 11-80,-4 7 56,1 5-64,-3 3-96,4 0-216,5 3-24,0-8-96,0-2-64,0-16-192,-1-18-184,1-21-360,1-17-2465,19-17 2345</inkml:trace>
  <inkml:trace contextRef="#ctx0" brushRef="#br0" timeOffset="1">333 1 8394,'-13'62'2119,"-5"82"0,8 174-1245,8-189-450,-19 277-56,4-125-111,17-208-67,1-50 161,-1 1 1,-4 30-1,4-54-339,0 0-1,0 0 0,0 1 1,0-1-1,0 0 0,-1 0 1,1 0-1,0 0 0,0 0 1,0 0-1,0 1 1,0-1-1,0 0 0,-1 0 1,1 0-1,0 0 0,0 0 1,0 0-1,0 0 0,0 0 1,-1 0-1,1 0 0,0 0 1,0 0-1,0 1 0,0-1 1,-1 0-1,1 0 0,0 0 1,0 0-1,0 0 0,0-1 1,-1 1-1,1 0 0,0 0 1,0 0-1,0 0 0,0 0 1,0 0-1,-1 0 0,1 0 1,0 0-1,0 0 1,0 0-1,0-1 0,0 1 1,-1 0-1,1 0 0,0 0 1,0 0-1,0 0 0,0 0 1,0-1-1,0 1 0,0 0 1,-8-9 19,-56-88-186,45 65-351,-2 0-1,-43-50 0,-1 19 7</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1:04.981"/>
    </inkml:context>
    <inkml:brush xml:id="br0">
      <inkml:brushProperty name="width" value="0.1" units="cm"/>
      <inkml:brushProperty name="height" value="0.1" units="cm"/>
      <inkml:brushProperty name="color" value="#66CC00"/>
    </inkml:brush>
  </inkml:definitions>
  <inkml:trace contextRef="#ctx0" brushRef="#br0">319 3 8698,'-28'-3'2928,"6"46"-2695,-7 10-65,4 11 88,-5-2 24,-12 4-56,5 10-48,2 3-96,-1-2-40,21-11-208,0-24-224,10-31 232</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1:05.314"/>
    </inkml:context>
    <inkml:brush xml:id="br0">
      <inkml:brushProperty name="width" value="0.1" units="cm"/>
      <inkml:brushProperty name="height" value="0.1" units="cm"/>
      <inkml:brushProperty name="color" value="#66CC00"/>
    </inkml:brush>
  </inkml:definitions>
  <inkml:trace contextRef="#ctx0" brushRef="#br0">152 13 6209,'17'-8'2881,"1"4"-633,2 7-2000,1 3-55,-3 2-49,-1 1-56,1 4-104,-6-1-136,-6 2-457,-6 0-1711,-6-1 1576</inkml:trace>
  <inkml:trace contextRef="#ctx0" brushRef="#br0" timeOffset="1">17 209 8498,'-17'1'2944,"25"2"-2655,15 2-153,12-2-72,5-2-16,4 5-24,0 3-56,-13-3-417,-9 2-1103,-9 0 1024</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1:05.686"/>
    </inkml:context>
    <inkml:brush xml:id="br0">
      <inkml:brushProperty name="width" value="0.1" units="cm"/>
      <inkml:brushProperty name="height" value="0.1" units="cm"/>
      <inkml:brushProperty name="color" value="#66CC00"/>
    </inkml:brush>
  </inkml:definitions>
  <inkml:trace contextRef="#ctx0" brushRef="#br0">40 20 6337,'-26'12'2809,"13"-10"-1113,13 7-880,23-5-279,5-4-105,24 5-176,-10-8-96,4 0-136,-5 1-16,-12-4-136,2 2-128,-14 1-376,-5-8 360,-9-9 63</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1:06.032"/>
    </inkml:context>
    <inkml:brush xml:id="br0">
      <inkml:brushProperty name="width" value="0.1" units="cm"/>
      <inkml:brushProperty name="height" value="0.1" units="cm"/>
      <inkml:brushProperty name="color" value="#66CC00"/>
    </inkml:brush>
  </inkml:definitions>
  <inkml:trace contextRef="#ctx0" brushRef="#br0">196 231 6337,'0'0'42,"0"0"1,0-1-1,0 1 0,0 0 0,0 0 0,0 0 0,-1-1 0,1 1 0,0 0 0,0 0 0,0 0 0,0-1 0,0 1 1,0 0-1,0 0 0,0 0 0,0 0 0,-1-1 0,1 1 0,0 0 0,0 0 0,0 0 0,0 0 0,0 0 1,-1 0-1,1-1 0,0 1 0,0 0 0,0 0 0,-1 0 0,1 0 0,0 0 0,0 0 0,0 0 0,-1 0 1,1 0-1,0 0 0,0 0 0,0 0 0,-1 0 0,1 0 0,0 0 0,0 0 0,0 0 0,-1 0 0,1 0 0,0 0 1,0 0-1,0 0 0,-1 0 0,1 1 0,0-1 0,0 0 0,0 0 0,0 0 0,0 0 0,-1 0 0,1 1 1,0-1-1,0 0 0,0 0 0,0 0 0,0 0 0,0 1 0,0-1 0,-1 0 0,1 0 0,0 1 0,-12 24 1017,-11 21-137,15-34-696,1 0-1,1 0 0,0 0 0,1 1 1,0 0-1,1 0 0,0 0 0,-3 24 1,3-16 110,-1-1 0,-12 32 0,-9 2 235,16-36-364,1 0 0,1 0 0,1 0 0,-5 22-1,12-40-201,0 0 0,0 1-1,0-1 1,0 1 0,0-1 0,0 1-1,0-1 1,0 0 0,0 1-1,0-1 1,0 0 0,0 1-1,1-1 1,-1 1 0,0-1 0,0 0-1,0 1 1,1-1 0,-1 0-1,0 1 1,0-1 0,1 0-1,-1 0 1,0 1 0,1-1 0,-1 0-1,0 0 1,1 1 0,-1-1-1,0 0 1,1 0 0,-1 0-1,0 0 1,1 0 0,-1 1 0,1-1-1,-1 0 1,0 0 0,1 0-1,-1 0 1,1 0 0,-1 0-1,0 0 1,1 0 0,-1-1 0,1 1-1,-1 0 1,0 0 0,1 0-1,-1 0 1,1 0 0,-1-1-1,0 1 1,1 0 0,-1 0-1,0-1 1,1 1 0,20-10 29,13-15 94,-5 5-412,0-2 0,-1-1 0,-1-1 0,-1-1 0,44-56 0,-37 31 221</inkml:trace>
  <inkml:trace contextRef="#ctx0" brushRef="#br0" timeOffset="1">405 120 9650,'53'-80'3465,"-32"77"-2785,8 2-576,0 1-40,-2 0-16,2 0-8,0 0-56,2-2-120,-9-6-328,0-2-280,-6-5 416</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1:06.382"/>
    </inkml:context>
    <inkml:brush xml:id="br0">
      <inkml:brushProperty name="width" value="0.1" units="cm"/>
      <inkml:brushProperty name="height" value="0.1" units="cm"/>
      <inkml:brushProperty name="color" value="#66CC00"/>
    </inkml:brush>
  </inkml:definitions>
  <inkml:trace contextRef="#ctx0" brushRef="#br0">224 17 7066,'-8'-4'358,"5"2"-162,0 0 0,0 1 0,-1-1 1,1 1-1,-1 0 0,1 0 0,-1 0 0,-3-1 0,5 3-157,1-1-1,0 0 1,0 1-1,0-1 1,0 0 0,0 1-1,0-1 1,0 1-1,0-1 1,0 1-1,0 0 1,0 0 0,1-1-1,-1 1 1,0 0-1,0 0 1,1 0-1,-1 0 1,0 0 0,1-1-1,-1 1 1,1 1-1,-1-1 1,1 0-1,-1 0 1,1 0 0,0 0-1,0 0 1,0 0-1,-1 2 1,-32 110 884,-13 53-343,43-156-519,0 1 1,0-1-1,-1-1 0,0 1 1,-1 0-1,0-1 0,0 0 1,-1 0-1,-9 10 1,-5 9 451,14-13 435,14-12-487,32-14-353,-7 1-62,-19 9-238,-1 0 0,1 1 1,-1 0-1,1 1 0,-1 1 1,1 0-1,25 8 0,-28-3-749,-11 0 416</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1:06.745"/>
    </inkml:context>
    <inkml:brush xml:id="br0">
      <inkml:brushProperty name="width" value="0.1" units="cm"/>
      <inkml:brushProperty name="height" value="0.1" units="cm"/>
      <inkml:brushProperty name="color" value="#66CC00"/>
    </inkml:brush>
  </inkml:definitions>
  <inkml:trace contextRef="#ctx0" brushRef="#br0">80 303 5953,'-31'15'2993,"3"-2"-681,16-4-1295,3-5-97,11-1-272,8 0-152,11 0-288,8 2-96,11-2-40,1 0-24,-1-2-64,0-1-128,-7 0-272,-2 0-176,-10-6-432,-6 0 640</inkml:trace>
  <inkml:trace contextRef="#ctx0" brushRef="#br0" timeOffset="1">282 74 8162,'-55'-69'2584,"55"69"-2568,0 0 0,0-1-1,0 1 1,0 0 0,-1 0-1,1-1 1,0 1-1,0 0 1,0 0 0,0-1-1,-1 1 1,1 0 0,0 0-1,0 0 1,-1-1 0,1 1-1,0 0 1,0 0-1,-1 0 1,1 0 0,0 0-1,-1-1 1,1 1 0,0 0-1,0 0 1,-1 0 0,1 0-1,0 0 1,-1 0 0,1 0-1,0 0 1,-1 0-1,1 0 1,0 0 0,0 0-1,-1 1 1,1-1 0,0 0-1,-1 0 1,1 0 0,0 0-1,0 0 1,-1 1 0,1-1-1,0 0 1,0 0-1,-1 0 1,1 1 0,0-1-1,0 0 1,0 0 0,0 1-1,-1-1 1,1 0 0,0 0-1,0 1 1,0-1 0,0 0-1,0 0 1,0 1-1,0-1 1,0 0 0,0 1-1,0-1 1,0 1 0,-2 24 187,2-20-94,1 126 873,1-72-828,-2 0 0,-3 0 0,-16 89 1,-8-24-251,27-124 86,0 0 0,0 0 0,0 0 0,0 0 0,0 0 1,0 1-1,0-1 0,0 0 0,0 0 0,0 0 0,0 0 0,0 0 1,0 0-1,0 0 0,0 1 0,0-1 0,0 0 0,0 0 1,0 0-1,0 0 0,0 0 0,0 0 0,0 0 0,0 0 1,0 1-1,0-1 0,-1 0 0,1 0 0,0 0 0,0 0 0,0 0 1,0 0-1,0 0 0,0 0 0,0 0 0,0 0 0,0 0 1,0 0-1,-1 0 0,1 0 0,0 1 0,0-1 0,0 0 1,0 0-1,0 0 0,0 0 0,0 0 0,-1 0 0,1 0 0,0 0 1,0 0-1,0 0 0,0-1 0,0 1 0,0 0 0,0 0 1,0 0-1,-1 0 0,1 0 0,0 0 0,0 0 0,0 0 0,0 0 1,0 0-1,0 0 0,0 0 0,0 0 0,0 0 0,-1-1 1,-4-11 237,-2-21 1785,2-8-980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8.976"/>
    </inkml:context>
    <inkml:brush xml:id="br0">
      <inkml:brushProperty name="width" value="0.025" units="cm"/>
      <inkml:brushProperty name="height" value="0.025" units="cm"/>
      <inkml:brushProperty name="color" value="#5B2D90"/>
    </inkml:brush>
  </inkml:definitions>
  <inkml:trace contextRef="#ctx0" brushRef="#br0">18 61 7834,'34'-34'2920,"-29"33"-2224,1-2-448,-1 0-167,1 1-17,-1-3-152,0 1-105,1 1 730,-2-2-497</inkml:trace>
  <inkml:trace contextRef="#ctx0" brushRef="#br0" timeOffset="1">82 21 7434,'-9'29'2824,"6"-24"-2144,2 0-80,-2 1-31,0 1-33,0 2 8,-1 2-8,0 2-144,-1-1-24,0 2-152,-1-1-96,0 1-56,0 1-88,0-4-168,0-1-72,0-6-296,3-4-152,1-7 488</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1:07.081"/>
    </inkml:context>
    <inkml:brush xml:id="br0">
      <inkml:brushProperty name="width" value="0.1" units="cm"/>
      <inkml:brushProperty name="height" value="0.1" units="cm"/>
      <inkml:brushProperty name="color" value="#66CC00"/>
    </inkml:brush>
  </inkml:definitions>
  <inkml:trace contextRef="#ctx0" brushRef="#br0">23 1 8946,'-7'7'3113,"2"10"-2753,1 1-256,1 2-104,0 0-128,3-5-432,0-3-1265,1 6 1209</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31:07.499"/>
    </inkml:context>
    <inkml:brush xml:id="br0">
      <inkml:brushProperty name="width" value="0.1" units="cm"/>
      <inkml:brushProperty name="height" value="0.1" units="cm"/>
      <inkml:brushProperty name="color" value="#66CC00"/>
    </inkml:brush>
  </inkml:definitions>
  <inkml:trace contextRef="#ctx0" brushRef="#br0">185 0 8042,'-38'57'2439,"37"-54"-2364,0 0 1,0 0-1,0 0 1,0 0 0,0 0-1,0 0 1,1 0-1,-1 0 1,1 0-1,0 0 1,0 0-1,0 1 1,1-1-1,-1 0 1,1 0-1,1 5 1,21 40 165,-17-38-99,-4-6-124,10 18 22,0 2 0,16 45-1,-27-68-51,-1 1 0,0-1 0,1 1 0,-1-1-1,0 1 1,0-1 0,0 1 0,0-1 0,0 1-1,0-1 1,0 1 0,0-1 0,-1 1 0,1-1 0,-1 0-1,1 1 1,-1-1 0,0 1 0,1-1 0,-1 0-1,0 0 1,0 1 0,0-1 0,0 0 0,0 0 0,0 0-1,0 0 1,0 0 0,0 0 0,0 0 0,-1-1-1,1 1 1,0 0 0,-1-1 0,1 1 0,0 0 0,-1-1-1,-2 1 1,-1 0 16,-1 0 0,1 0 0,-1 0 0,0-1 0,1 0 0,-1 0 0,1 0 0,-10-2 1,15 1 6,-1 1 0,1 0 0,0 0 0,-1 0 0,1 0 0,-1 0 0,1 0 0,0 0 1,-1 0-1,1 0 0,-1 0 0,1 0 0,0 0 0,-1 0 0,1 0 0,-1 0 0,1 0 1,0 0-1,-1 0 0,1 0 0,0 1 0,-1-1 0,1 0 0,0 0 0,-1 0 1,1 1-1,0-1 0,-1 0 0,1 1 0,0-1 0,0 0 0,-1 0 0,1 1 0,0-1 1,0 0-1,0 1 0,-1-1 0,1 1 0,0-1 0,0 0 0,0 1 0,0-1 0,0 1 1,2 24 230,-2-25-257,31 206 779,-30-202-764,-1-1-1,0 1 1,0-1 0,0 1-1,0-1 1,-1 1 0,1-1-1,-1 0 1,0 1 0,0-1 0,0 1-1,-1-1 1,1 0 0,-1 0-1,0 0 1,0 0 0,0 0 0,0 0-1,0-1 1,-1 1 0,1-1-1,-1 1 1,0-1 0,1 0-1,-1 0 1,0 0 0,0 0 0,0-1-1,-4 2 1,0 0 25,0 0 1,0 0-1,-1-1 1,1 0-1,-1 0 1,1-1 0,-1 0-1,0 0 1,1-1-1,-1 0 1,0 0-1,-11-3 1,25 12 155,0 0 0,1-1 0,0 0 0,16 13 0,37 37 877,-31-30-364,44 35 0,-61-54-593,1-1 1,0 0-1,0-1 0,1-1 1,0 0-1,0 0 0,19 3 1,-8-2-62,157 30 472,-153-34-850,0 0 0,0-2 0,0-2 0,44-5 0,-20-2 124</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09T05:31:39.565"/>
    </inkml:context>
    <inkml:brush xml:id="br0">
      <inkml:brushProperty name="width" value="0.1" units="cm"/>
      <inkml:brushProperty name="height" value="0.1" units="cm"/>
      <inkml:brushProperty name="color" value="#AB008B"/>
      <inkml:brushProperty name="ignorePressure" value="1"/>
    </inkml:brush>
  </inkml:definitions>
  <inkml:trace contextRef="#ctx0" brushRef="#br0">0 1,'0'0</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11.332"/>
    </inkml:context>
    <inkml:brush xml:id="br0">
      <inkml:brushProperty name="width" value="0.1" units="cm"/>
      <inkml:brushProperty name="height" value="0.1" units="cm"/>
      <inkml:brushProperty name="color" value="#AB008B"/>
    </inkml:brush>
  </inkml:definitions>
  <inkml:trace contextRef="#ctx0" brushRef="#br0">76 80 3785,'-14'-2'371,"-15"-1"487,27 3-799,1 1 0,0-1-1,0 1 1,0-1-1,0 1 1,0 0 0,0-1-1,0 1 1,0 0 0,0 0-1,0-1 1,0 1-1,0 0 1,0 0 0,1 0-1,-1 0 1,0 0 0,1 0-1,-1 0 1,1 1-1,-1-1 1,0 2 0,1-3 52,0-1 0,0 1 0,1 0 0,-1-1 0,0 1 0,0-1 0,-1 1 0,1 0 0,0-1 0,0 1 0,0 0 0,0-1 0,0 1 0,0 0 0,0-1 0,-1 1 0,1 0 0,0-1 0,0 1 0,0 0 0,-1-1 0,1 1 0,0 0 0,0 0 0,-1-1 0,1 1 0,0 0 0,-1 0 0,1-1 0,0 1 0,-1 0 0,1 0 0,0 0 0,-1 0 0,1 0 0,-1 0 0,1 0 0,0-1 0,-1 1 0,1 0 0,0 0 0,-1 0 0,1 0 0,-1 1 0,1-1 0,0 0 0,-1 0 0,1 0 0,-1 0 0,5-3-100,1 1 0,-1-1 0,1 1 0,0 0-1,0 0 1,0 0 0,5-1 0,-3 2 10,-1-1-1,0 0 1,0-1 0,0 0-1,10-5 1,-13 6-9,0 0-1,0 0 1,1 0 0,-1 1 0,1 0-1,0-1 1,-1 1 0,1 0 0,0 1-1,0-1 1,-1 1 0,1 0 0,0 0-1,0 0 1,0 0 0,-1 0 0,1 1-1,0 0 1,0 0 0,3 1 0,69 11 163,1-5 0,79 0 0,-147-8-159,1-1 0,-1 0 1,1 0-1,-1-1 0,17-6 0,-19 5-9,0 1-1,0 0 1,1 0-1,-1 1 0,1 0 1,-1 0-1,1 1 1,0 0-1,-1 0 1,9 2-1,2 1 15,0 0 1,-1-1-1,1-1 0,0 0 0,0-2 0,0 0 1,0-1-1,-1 0 0,22-7 0,-16 2-12,1 0 0,-1 2-1,1 0 1,0 2 0,0 1 0,1 1-1,33 2 1,58-5 65,-95 4-60,1 1 0,0 0 0,0 2-1,-1 0 1,1 2 0,28 9 0,5 1-1,4-6 6,0-2 1,1-2 0,72-4 0,-95-1-11,35-4 30,-53 1 9,-1 2 0,0 1 0,1 0-1,34 6 1,-18 2-14,-25-5-22,-1-1 1,1 0-1,0 0 1,-1-1-1,1 0 1,0-1-1,0 0 1,0 0-1,0-1 1,12-3-1,36-8 45,0 3 1,90-4-1,-27 5-1,-87 3-60,-1 0 1,45-14-1,-66 17 4,-1 0 0,1 0 0,0 1-1,0 1 1,-1 0 0,15 2 0,32-1 25,-1-5-15,-1 2-1,0 2 0,0 3 1,68 12-1,-81-8-13,-28-5 4,0 0 0,0 1 0,0 1 0,16 6 0,-7-1 25,0 0 1,1-2-1,0-1 0,0-1 1,0-1-1,37 0 0,-36-4-8,35 2-447,-82 6 246</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13.152"/>
    </inkml:context>
    <inkml:brush xml:id="br0">
      <inkml:brushProperty name="width" value="0.1" units="cm"/>
      <inkml:brushProperty name="height" value="0.1" units="cm"/>
      <inkml:brushProperty name="color" value="#AB008B"/>
    </inkml:brush>
  </inkml:definitions>
  <inkml:trace contextRef="#ctx0" brushRef="#br0">520 0 4593,'1'2'82,"1"-1"-1,-1 1 1,1-1-1,-1 1 1,1-1-1,-1 1 1,0 0 0,0-1-1,0 1 1,0 0-1,0 0 1,0 0-1,-1 0 1,1 0-1,-1 0 1,1 0 0,-1 0-1,0 0 1,0 0-1,0 3 1,-1-2-43,0 1 1,-1 0-1,1 0 1,-1 0-1,0-1 1,0 1-1,0-1 1,-1 1-1,1-1 1,-4 4-1,-31 47 293,28-40-241,0-1 0,0 1 0,-15 14 0,-15 9 221,-2-3 0,-59 40-1,81-58-207,0 0-1,1 2 0,1 0 1,1 1-1,0 1 0,1 1 1,-23 43-1,-11 13 236,44-68-363,0-1 1,0 0 0,1 1 0,0 0-1,1 0 1,0 0 0,0 0 0,1 0 0,0 1-1,1-1 1,0 1 0,0-1 0,1 12-1,13-69-3012,-5 14 2310</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13.498"/>
    </inkml:context>
    <inkml:brush xml:id="br0">
      <inkml:brushProperty name="width" value="0.1" units="cm"/>
      <inkml:brushProperty name="height" value="0.1" units="cm"/>
      <inkml:brushProperty name="color" value="#AB008B"/>
    </inkml:brush>
  </inkml:definitions>
  <inkml:trace contextRef="#ctx0" brushRef="#br0">0 1 3529,'8'8'299,"-1"0"1,0 1 0,0 0 0,-1 0-1,0 1 1,-1 0 0,0 0 0,-1 0-1,0 1 1,0-1 0,-1 1 0,2 13-1,3 21 215,3 72 0,-11-105-372,0 143 652,-2-97-613,7 75 0,-3-118-160,2-1-1,-1 1 1,10 21-1,3 13-48,-10-36-419,-6-13 410,0 0 1,0 0-1,-1 0 0,1-1 1,0 1-1,0 0 1,0 0-1,0 0 0,0 0 1,0 0-1,0 0 1,0-1-1,0 1 0,0 0 1,1 0-1,-1 0 0,0 0 1,0 0-1,0 0 1,0-1-1,0 1 0,0 0 1,0 0-1,0 0 1,0 0-1,0 0 0,0 0 1,0 0-1,1 0 1,-1-1-1,0 1 0,0 0 1,0 0-1,0 0 1,0 0-1,0 0 0,0 0 1,1 0-1,-1 0 0,0 0 1,0 0-1,0 0 1,0 0-1,0 0 0,0 0 1,1 0-1,-1 0 1,0 0-1,0 0 0,0 0 1,0 0-1,0 0 1,0 0-1,1 0 0,-1 0 1,0 0-1,0 0 0,0 0 1,0 0-1,0 1 1,0-1-1,0 0 0,1 0 1,1-10-938</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13.830"/>
    </inkml:context>
    <inkml:brush xml:id="br0">
      <inkml:brushProperty name="width" value="0.1" units="cm"/>
      <inkml:brushProperty name="height" value="0.1" units="cm"/>
      <inkml:brushProperty name="color" value="#AB008B"/>
    </inkml:brush>
  </inkml:definitions>
  <inkml:trace contextRef="#ctx0" brushRef="#br0">0 1 7394,'3'9'2560,"5"4"-2392,-2 7-48,-2-5-48,10 10-192,-5 11-208,-3-3 192</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14.160"/>
    </inkml:context>
    <inkml:brush xml:id="br0">
      <inkml:brushProperty name="width" value="0.1" units="cm"/>
      <inkml:brushProperty name="height" value="0.1" units="cm"/>
      <inkml:brushProperty name="color" value="#AB008B"/>
    </inkml:brush>
  </inkml:definitions>
  <inkml:trace contextRef="#ctx0" brushRef="#br0">71 0 6601,'-5'1'3928,"12"1"-3942,7 3 64,32 9-43,52 18-195,-89-28-101,0 0-1,0 0 1,0 1-1,-1 0 0,0 0 1,0 1-1,-1 0 0,9 9 1,-15-14 208,0 0 0,0 0 0,0 1 0,0-1 0,0 0-1,0 0 1,-1 1 0,1-1 0,-1 1 0,1-1 0,-1 0 0,1 1 0,-1-1 0,0 1 0,0-1 0,0 1 0,0-1 0,0 1 0,0-1 0,0 1 0,0-1 0,0 1 0,-1-1 0,1 1 0,-1-1 0,1 1 0,-1-1 0,1 0 0,-1 1 0,0-1 0,0 0 0,0 1 0,0-1 0,0 0 0,0 0 0,0 0 0,0 0 0,0 0 0,0 0 0,-1 0-1,1-1 1,0 1 0,-3 1 0,-8 5-25,-1-1-1,1 0 0,-25 7 0,25-8 292,-4 0 413,0 2-1,1 0 1,0 0 0,0 1-1,1 1 1,0 1-1,0 0 1,1 1 0,-18 19-1,10-12-74,18-16-428,0 0 0,-1 1 0,1-1 0,1 1 0,-1 0 0,0 0 1,1 0-1,-1 0 0,-2 6 0,5-9-86,0 0 0,0 1-1,1-1 1,-1 1 0,0-1 0,0 0 0,1 1 0,-1-1 0,0 1 0,1-1 0,-1 0-1,0 0 1,1 1 0,-1-1 0,0 0 0,1 0 0,-1 1 0,1-1 0,-1 0 0,1 0-1,-1 0 1,0 0 0,1 1 0,-1-1 0,1 0 0,-1 0 0,1 0 0,-1 0 0,1 0 0,-1 0-1,1 0 1,-1 0 0,0-1 0,1 1 0,-1 0 0,1 0 0,-1 0 0,1 0 0,-1-1-1,0 1 1,1 0 0,-1 0 0,1-1 0,22-7 77,16-15 29,-16 9-132,0 1 0,1 1 0,1 1-1,0 1 1,27-7 0,-46 16-109,0-1-1,0 1 1,0-1-1,0-1 1,0 1-1,6-4 1,-5-3-168</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14.498"/>
    </inkml:context>
    <inkml:brush xml:id="br0">
      <inkml:brushProperty name="width" value="0.1" units="cm"/>
      <inkml:brushProperty name="height" value="0.1" units="cm"/>
      <inkml:brushProperty name="color" value="#AB008B"/>
    </inkml:brush>
  </inkml:definitions>
  <inkml:trace contextRef="#ctx0" brushRef="#br0">195 1 6529,'-87'1'1907,"86"-1"-1891,0 0 0,1 0 0,-1 0-1,1 0 1,-1 0 0,1 0-1,-1 0 1,1 0 0,-1 0-1,1 0 1,-1 0 0,1 1-1,-1-1 1,1 0 0,-1 0 0,1 1-1,-1-1 1,1 0 0,-1 1-1,1-1 1,-1 0 0,1 1-1,0-1 1,-1 1 0,1-1-1,0 1 1,-1-1 0,1 1 0,0-1-1,0 1 1,0-1 0,-1 1-1,1-1 1,0 1 0,0-1-1,0 1 1,0-1 0,0 1-1,0-1 1,0 2 0,6 17 18,-4-16 41,0 19 140,0 0 1,-1 0 0,-1 0 0,-1 0 0,-2 0-1,-4 24 1,2-11-131,-70 340 275,64-310-938,8-64-189,3-6 322</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14.831"/>
    </inkml:context>
    <inkml:brush xml:id="br0">
      <inkml:brushProperty name="width" value="0.1" units="cm"/>
      <inkml:brushProperty name="height" value="0.1" units="cm"/>
      <inkml:brushProperty name="color" value="#AB008B"/>
    </inkml:brush>
  </inkml:definitions>
  <inkml:trace contextRef="#ctx0" brushRef="#br0">0 1 4713,'2'7'1928,"4"8"-1159,0 10-97,-2 6-96,1 6-136,-4 10-160,-1-8-80,0 8-80,0 3-104,0-12-952,2 2 712</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29.339"/>
    </inkml:context>
    <inkml:brush xml:id="br0">
      <inkml:brushProperty name="width" value="0.025" units="cm"/>
      <inkml:brushProperty name="height" value="0.025" units="cm"/>
      <inkml:brushProperty name="color" value="#5B2D90"/>
    </inkml:brush>
  </inkml:definitions>
  <inkml:trace contextRef="#ctx0" brushRef="#br0">1 0 8522,'1'0'173,"0"1"-1,0-1 1,0 0 0,0 0 0,0 0-1,0 0 1,0 1 0,0-1 0,-1 1-1,1-1 1,0 0 0,0 1 0,0-1-1,0 1 1,0 0 0,-1-1 0,1 1-1,0 0 1,-1-1 0,1 1 0,0 0-1,-1 0 1,1 0 0,-1 0 0,1-1-1,0 3 1,24 37 899,-17-26-228,1-1-419,-3-3-312,0 1 1,1-1-1,0-1 0,1 0 1,0 0-1,0 0 1,12 8-1,-20-17-130,0 0 0,0 0 1,0 0-1,0 0 0,0 0 0,0 0 0,0-1 0,0 1 0,0 0 1,0 0-1,0 0 0,0 0 0,0 0 0,0 0 0,0 0 0,0 0 1,0 0-1,0 0 0,0 0 0,0 0 0,0 0 0,0 0 0,0-1 1,0 1-1,0 0 0,0 0 0,0 0 0,0 0 0,0 0 0,0 0 1,0 0-1,1 0 0,-1 0 0,0 0 0,0 0 0,0 0 0,0 0 1,0 0-1,0 0 0,0 0 0,0 0 0,0 0 0,0 0 0,0 0 0,0 0 1,1 0-1,-1 0 0,0 0 0,0 0 0,0 0 0,0 0 0,0 0 1,-4-9-1363,3 8 1217,-5-8-475</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15.164"/>
    </inkml:context>
    <inkml:brush xml:id="br0">
      <inkml:brushProperty name="width" value="0.1" units="cm"/>
      <inkml:brushProperty name="height" value="0.1" units="cm"/>
      <inkml:brushProperty name="color" value="#AB008B"/>
    </inkml:brush>
  </inkml:definitions>
  <inkml:trace contextRef="#ctx0" brushRef="#br0">9 108 6273,'4'-4'394,"0"0"0,0 1 0,1-1-1,-1 1 1,1 0 0,-1 0-1,9-3 1,2 0-303,0 1 0,0 0 0,17-2 0,21-6 129,-18 2-70,1 2 0,0 1 0,42-3-1,-71 10-125,0 0-4,-1 1 1,1-1-1,0 1 1,0 0-1,0 1 1,0 0 0,11 2-1,-15-2-14,-1 1 0,1 0-1,-1-1 1,1 1 0,-1 0-1,0 0 1,1 0 0,-1 0-1,0 1 1,0-1-1,-1 1 1,1-1 0,0 1-1,-1-1 1,1 1 0,-1 0-1,0 0 1,0 0 0,0 0-1,0 5 1,8 23-14,-3 1 0,0 1 0,-2-1 0,-2 1 0,0-1 0,-3 1 0,0-1 0,-2 1 0,-2-1 0,-13 51 0,14-73-313,0 0-1,0 0 1,-1-1-1,0 0 1,-8 12 0,-10 2-398</inkml:trace>
  <inkml:trace contextRef="#ctx0" brushRef="#br0" timeOffset="1">0 313 7026,'0'-8'2512,"14"-5"-2160,9 4-32,13-9-72,3 4-88,5 5-64,8-3-56,-7-2 0,-2 5-8,-4 4-72,-16-11-120,-11 8-592,0 8-1592</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15.495"/>
    </inkml:context>
    <inkml:brush xml:id="br0">
      <inkml:brushProperty name="width" value="0.1" units="cm"/>
      <inkml:brushProperty name="height" value="0.1" units="cm"/>
      <inkml:brushProperty name="color" value="#AB008B"/>
    </inkml:brush>
  </inkml:definitions>
  <inkml:trace contextRef="#ctx0" brushRef="#br0">2 1 6273,'4'9'2265,"-10"-9"-1929,12 16-80,0-5-64,-6-3 16,14 16 24,0-4-16,-4 7-80,-8-3-48,-2 5-40,16 4-8,-17 1-40,13 8-72,3-7-336,-27-15-616,20-4 664</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15.831"/>
    </inkml:context>
    <inkml:brush xml:id="br0">
      <inkml:brushProperty name="width" value="0.1" units="cm"/>
      <inkml:brushProperty name="height" value="0.1" units="cm"/>
      <inkml:brushProperty name="color" value="#AB008B"/>
    </inkml:brush>
  </inkml:definitions>
  <inkml:trace contextRef="#ctx0" brushRef="#br0">0 4 5577,'0'-1'62,"0"1"-1,0 0 1,1 0-1,-1 0 0,0-1 1,0 1-1,0 0 1,0 0-1,1 0 1,-1 0-1,0 0 0,0-1 1,1 1-1,-1 0 1,0 0-1,0 0 1,0 0-1,1 0 1,-1 0-1,0 0 0,0 0 1,1 0-1,-1 0 1,0 0-1,0 0 1,1 0-1,-1 0 1,0 0-1,0 0 0,1 0 1,-1 0-1,0 0 1,0 0-1,1 0 1,-1 0-1,0 1 0,0-1 1,1 0-1,-1 0 1,0 0-1,0 1 1,6 12 690,-3 18-197,7 37 261,-7-55-716,0 1 0,-1 0 0,-1 0 0,0 26 0,-5 7 43,1-23-95,1 0 0,1-1 0,0 1 1,2 0-1,7 39 0,1-29-33,-3-15-4,-2 0 0,0 0 0,2 25 0,-19 2-430,19-44 256</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16.184"/>
    </inkml:context>
    <inkml:brush xml:id="br0">
      <inkml:brushProperty name="width" value="0.1" units="cm"/>
      <inkml:brushProperty name="height" value="0.1" units="cm"/>
      <inkml:brushProperty name="color" value="#AB008B"/>
    </inkml:brush>
  </inkml:definitions>
  <inkml:trace contextRef="#ctx0" brushRef="#br0">0 8 7762,'6'-3'2792,"-1"-2"-2400,8 8-224,3 23-64,-1-9-136,5 9-104,-4-5-288,7-6-120,-2-1 312</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16.513"/>
    </inkml:context>
    <inkml:brush xml:id="br0">
      <inkml:brushProperty name="width" value="0.1" units="cm"/>
      <inkml:brushProperty name="height" value="0.1" units="cm"/>
      <inkml:brushProperty name="color" value="#AB008B"/>
    </inkml:brush>
  </inkml:definitions>
  <inkml:trace contextRef="#ctx0" brushRef="#br0">328 1 7290,'3'2'1506,"3"1"-1348,-1 1 0,0 0-1,0 0 1,-1 0 0,1 0-1,-1 1 1,0 0 0,0 0 0,0 0-1,-1 0 1,0 1 0,4 9-1,-5-1-155,-1 1 0,-1-1 0,0 1 1,-1-1-1,-5 24 0,3-9-93,0-15-4,-1 0 0,0 0 0,-1-1 1,0 1-1,-1-1 0,-1 0 0,0-1 1,-1 0-1,0 0 0,-1 0 0,0-1 1,0 0-1,-2-1 0,-14 12 0,4-4 168,-1-1 0,-1-1-1,-1-1 1,0-1 0,-1-1 0,-40 15-1,8-9 839,55-17-326,13-3-193,20-7-223,4-1-97,47-6 1,-51 10-201,0-1 1,-1-1-1,47-17 0,-55 19-366,-1 7 188</inkml:trace>
  <inkml:trace contextRef="#ctx0" brushRef="#br0" timeOffset="1">95 712 5353,'-8'0'2673,"19"-6"-209,12-8-2104,31 5-176,8-2-40,-12-8-72,3 2-32,-19 0-40,-12 1-96,4 5-256,-11 2-280,-5 3 384</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16.850"/>
    </inkml:context>
    <inkml:brush xml:id="br0">
      <inkml:brushProperty name="width" value="0.1" units="cm"/>
      <inkml:brushProperty name="height" value="0.1" units="cm"/>
      <inkml:brushProperty name="color" value="#AB008B"/>
    </inkml:brush>
  </inkml:definitions>
  <inkml:trace contextRef="#ctx0" brushRef="#br0">3 332 7666,'-3'2'2760,"9"-23"-2336,11 2-48,15-8-104,18 0-39,20-4-41,7-13 8,3 4-80,-12 0-24,-14 8-32,-15 7-56,-6 9-16,-5 6-104,-6 8-232,3 4-145,-18 1-871,-1 3 904</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17.194"/>
    </inkml:context>
    <inkml:brush xml:id="br0">
      <inkml:brushProperty name="width" value="0.1" units="cm"/>
      <inkml:brushProperty name="height" value="0.1" units="cm"/>
      <inkml:brushProperty name="color" value="#AB008B"/>
    </inkml:brush>
  </inkml:definitions>
  <inkml:trace contextRef="#ctx0" brushRef="#br0">121 0 7378,'1'1'68,"0"-1"1,0 0 0,-1 0 0,1 0 0,0 0 0,-1 1 0,1-1 0,-1 0-1,1 1 1,0-1 0,-1 1 0,1-1 0,-1 0 0,1 1 0,-1-1-1,1 1 1,-1 0 0,1-1 0,-1 1 0,0-1 0,1 1 0,-1 0 0,0-1-1,1 1 1,-1 0 0,0-1 0,0 1 0,0 0 0,1-1 0,-1 1-1,0 0 1,0-1 0,0 1 0,0 0 0,0 0 0,0-1 0,-1 1 0,1 0-1,0-1 1,0 1 0,0 0 0,-1-1 0,1 1 0,0 0 0,-1-1 0,1 1-1,-1-1 1,0 2 0,0 0-57,0 0 1,0 0-1,0 1 0,0-1 0,1 0 1,-1 0-1,1 1 0,-1-1 0,1 1 0,0-1 1,0 0-1,0 1 0,0-1 0,0 4 1,1-2 9,6 34 292,3 55 0,-9-78-259,-2 1-1,0-1 1,0 0-1,-2 1 1,0-1-1,-10 29 1,-12 18 51,15-38-79,0 0-1,1 1 1,2 0-1,-7 41 1,12 12-1,3-62-39,0 0-1,-2-1 1,0 1-1,0-1 0,-5 17 1,5-29-15,0 0 1,0 0-1,-1 0 1,1 0-1,-1-1 1,0 1-1,0-1 1,0 1-1,0-1 0,-3 3 1,-8 11-1022,10-16 643</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17.526"/>
    </inkml:context>
    <inkml:brush xml:id="br0">
      <inkml:brushProperty name="width" value="0.1" units="cm"/>
      <inkml:brushProperty name="height" value="0.1" units="cm"/>
      <inkml:brushProperty name="color" value="#AB008B"/>
    </inkml:brush>
  </inkml:definitions>
  <inkml:trace contextRef="#ctx0" brushRef="#br0">0 139 6857,'22'-32'2617,"-3"2"-1953,1 4-168,4 12-272,2 4-64,-5-5-112,-1 7-24,-3 8-104,-4-3-136,-4 3-336</inkml:trace>
  <inkml:trace contextRef="#ctx0" brushRef="#br0" timeOffset="1">163 48 4865,'-8'35'1269,"1"1"0,2 0 0,1 0-1,3 64 1,-3 31-957,4-129-356,0 0 0,-1 0-1,1 0 1,0 0 0,-1 0-1,1 0 1,-1 0 0,0 0-1,1 0 1,-1-1 0,0 1 0,0 0-1,-3 3 1,-2-1-127</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17.883"/>
    </inkml:context>
    <inkml:brush xml:id="br0">
      <inkml:brushProperty name="width" value="0.1" units="cm"/>
      <inkml:brushProperty name="height" value="0.1" units="cm"/>
      <inkml:brushProperty name="color" value="#AB008B"/>
    </inkml:brush>
  </inkml:definitions>
  <inkml:trace contextRef="#ctx0" brushRef="#br0">89 150 7402,'-68'35'2368,"51"-34"-1632,14-10-278,15-13 178,7 5-407,0 2 1,1 0 0,1 1-1,1 1 1,0 1-1,44-17 1,-42 21-175,0 2 0,1 0 0,-1 2 0,1 0 0,0 2 1,0 1-1,0 1 0,38 4 0,-26-2 5,-26-4-64,-28-4-205,-3 2-109,1 1 121</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53.131"/>
    </inkml:context>
    <inkml:brush xml:id="br0">
      <inkml:brushProperty name="width" value="0.1" units="cm"/>
      <inkml:brushProperty name="height" value="0.1" units="cm"/>
      <inkml:brushProperty name="color" value="#AB008B"/>
    </inkml:brush>
  </inkml:definitions>
  <inkml:trace contextRef="#ctx0" brushRef="#br0">4 219 8290,'-3'25'1507,"7"-17"-502,-1-9-917,0 0 0,-1 0 0,1 0 0,-1 0 0,0 0 0,1-1 0,-1 1 0,0-1 0,0 0 0,3-2 0,23-16 157,45-22 150,2 3 1,92-33 0,-82 37-228,-71 29-127,0 1 1,1 1-1,23-4 1,-34 7-35,0 0 0,0 0 0,0 1 0,1 0 0,-1 0 0,0 0 0,0 0 0,0 1 0,0-1 0,1 1 0,-1 0 1,0 0-1,0 1 0,-1-1 0,1 1 0,0 0 0,6 4 0,-8-4-7,-1 1-1,1-1 1,-1 0 0,0 1 0,1-1-1,-1 1 1,0-1 0,-1 1-1,1 0 1,0-1 0,-1 1 0,1 0-1,-1-1 1,0 1 0,0 0-1,0 0 1,0-1 0,-1 1 0,1 0-1,-1 0 1,1-1 0,-1 1 0,0-1-1,0 1 1,-2 3 0,-4 9-105,0 0 1,-18 26-1,24-39 82,-12 20-319,-1 0 1,-1-2 0,-1 1-1,-1-2 1,0 0-1,-31 24 1,11-16-42</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34.026"/>
    </inkml:context>
    <inkml:brush xml:id="br0">
      <inkml:brushProperty name="width" value="0.025" units="cm"/>
      <inkml:brushProperty name="height" value="0.025" units="cm"/>
      <inkml:brushProperty name="color" value="#5B2D90"/>
    </inkml:brush>
  </inkml:definitions>
  <inkml:trace contextRef="#ctx0" brushRef="#br0">39 9 2857,'0'-3'8975,"9"-2"-7485,-8 5-1506,0 0 0,-1 0-1,1 0 1,-1-1 0,1 1 0,0 0 0,-1 0 0,1 0 0,0 0 0,-1 0 0,1 0 0,0 0 0,-1 1 0,1-1 0,0 0 0,-1 0 0,1 0 0,0 1 0,-1-1 0,1 0 0,-1 1 0,1-1 0,-1 1 0,1-1 0,-1 0 0,1 1 0,-1-1 0,1 1 0,-1-1 0,1 1-1,-1 0 1,0-1 0,1 1 0,-1-1 0,0 1 0,0 0 0,1-1 0,-1 1 0,0-1 0,0 1 0,0 0 0,0 0 0,1 5 20,-1 0 0,0 0 0,0 0 0,-1 0 0,1 0 0,-1 0 0,-1 0 0,1 0 0,-1 0 0,0 0 0,0-1 0,-5 9 0,0-2 42,0 0 0,-1 0 1,-1-1-1,-12 13 0,55-33 1215,-24 7-1251,0 0-1,0 0 0,0-1 0,-1-1 0,1 1 0,9-7 0,-11-5-3075,-7 8 1910</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53.466"/>
    </inkml:context>
    <inkml:brush xml:id="br0">
      <inkml:brushProperty name="width" value="0.1" units="cm"/>
      <inkml:brushProperty name="height" value="0.1" units="cm"/>
      <inkml:brushProperty name="color" value="#AB008B"/>
    </inkml:brush>
  </inkml:definitions>
  <inkml:trace contextRef="#ctx0" brushRef="#br0">116 97 7282,'-33'-87'2363,"31"77"-1738,4 12-285,2 14 59,-6 19 145,2-30-490,0 1 0,0-1 0,-1 0 1,0 1-1,0-1 0,0 0 1,-1 0-1,-2 7 0,0-1-2,2 0 1,0 0-1,0 1 0,1-1 0,0 1 0,2 16 0,-4 32 46,3-54-106,0 1 0,-1-1 0,0 0 0,0 0 0,0 0 0,-1 1 1,0-1-1,0-1 0,-1 1 0,0 0 0,0-1 0,0 1 0,0-1 0,-1 0 0,0 0 0,0 0 0,-5 4 0,-5 13-327,14-22 320,0 0 1,1 0-1,-1 0 1,0 0-1,0 0 1,1 0-1,-1-1 0,0 1 1,1 0-1,-1 0 1,0 0-1,0 0 0,1 0 1,-1 0-1,0 0 1,1 0-1,-1 0 0,0 0 1,1 0-1,-1 1 1,0-1-1,0 0 1,1 0-1,-1 0 0,0 0 1,0 0-1,1 0 1,-1 1-1,0-1 0,0 0 1,1 0-1,-1 0 1,0 1-1,0-1 1,0 0-1,0 0 0,1 1 1,-1-1-1,0 0 1,0 0-1,0 1 0,0-1 1,0 0-1,0 1 1,0-1-1,0 0 0,1 0 1,-1 1-1,0-1 1,0 0-1,-1 1 1,1-1-1,0 0 0,0 1 1,0-1-1,0 0 1,0 0-1,0 1 0,0-1 1,0 0-1,0 0 1,-1 1-1,1-1 1,0 0-1,0 0 0,0 1 1,-1-1-1,1 0 1,0 1-1,2-3 11,0 0 1,0 0-1,0 0 0,0 0 1,0-1-1,0 1 0,0 0 1,-1-1-1,1 1 0,-1-1 0,1 0 1,0-3-1,16-23 229,3 10-9,1 1 0,1 1-1,1 1 1,29-14-1,-16 8-135,2 6-59,-36 15-36,0 0-1,0 0 0,1 0 1,-1 0-1,0-1 1,0 1-1,0-1 0,0 0 1,-1 0-1,4-2 0,-19-8 166</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53.832"/>
    </inkml:context>
    <inkml:brush xml:id="br0">
      <inkml:brushProperty name="width" value="0.1" units="cm"/>
      <inkml:brushProperty name="height" value="0.1" units="cm"/>
      <inkml:brushProperty name="color" value="#AB008B"/>
    </inkml:brush>
  </inkml:definitions>
  <inkml:trace contextRef="#ctx0" brushRef="#br0">259 1 7994,'-37'37'2352,"36"-35"-2307,0-1-1,1 1 0,-1-1 1,0 0-1,0 1 1,1 0-1,-1-1 0,1 1 1,0-1-1,-1 1 0,1 0 1,0-1-1,0 1 1,0-1-1,0 1 0,0 0 1,0-1-1,0 1 1,1 0-1,-1-1 0,1 1 1,0 2-1,3 16 432,-12 28-188,-1-1 1,-3 0 0,-2 0-1,-1-2 1,-33 66 0,31-71-287,-2 4-232,-37 63 0,56-106 202,-1-1 0,1 1-1,0-1 1,0 1-1,-1-1 1,1 0-1,0 1 1,-1-1 0,1 0-1,0 1 1,-1-1-1,1 0 1,-1 1-1,1-1 1,0 0 0,-1 0-1,1 1 1,-1-1-1,1 0 1,-1 0-1,1 0 1,-1 0 0,1 0-1,-1 0 1,1 0-1,-1 0 1,1 0-1,-1 0 1,1 0 0,-1 0-1,1 0 1,-1 0-1,1 0 1,-1 0-1,1 0 1,-1-1 0,1 1-1,0 0 1,-1 0-1,1-1 1,-1 1-1,1 0 1,-1-1 0,-3-17-341</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54.165"/>
    </inkml:context>
    <inkml:brush xml:id="br0">
      <inkml:brushProperty name="width" value="0.1" units="cm"/>
      <inkml:brushProperty name="height" value="0.1" units="cm"/>
      <inkml:brushProperty name="color" value="#AB008B"/>
    </inkml:brush>
  </inkml:definitions>
  <inkml:trace contextRef="#ctx0" brushRef="#br0">1 100 8466,'142'-83'2675,"-136"80"-2592,-1 1 1,1-1-1,0 1 0,0 0 0,0 1 1,0 0-1,1 0 0,-1 0 0,0 0 1,1 1-1,-1 0 0,0 1 0,0-1 1,10 3-1,7 1 50,164 7 904,266-18 1,-437 6-1038,-4 0-28,-1 0 1,0 1-1,1 0 0,-1 1 1,17 3-1,-26-3-583,-14-2 200,-21-4-59,-17-3 93</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54.596"/>
    </inkml:context>
    <inkml:brush xml:id="br0">
      <inkml:brushProperty name="width" value="0.1" units="cm"/>
      <inkml:brushProperty name="height" value="0.1" units="cm"/>
      <inkml:brushProperty name="color" value="#AB008B"/>
    </inkml:brush>
  </inkml:definitions>
  <inkml:trace contextRef="#ctx0" brushRef="#br0">58 1 7858,'-52'83'2237,"51"-80"-2211,0-1-1,0 1 0,1-1 1,-1 1-1,0-1 0,1 1 1,0 0-1,0-1 0,0 1 0,0 0 1,0-1-1,0 1 0,1-1 1,-1 1-1,1-1 0,-1 1 0,1-1 1,0 1-1,0-1 0,1 1 1,-1-1-1,0 0 0,2 3 0,6 14 9,4 11-54,-10-25-19,0 1 0,-1-1 0,1 1 0,-1-1 0,0 1 0,-1 0 0,0 0 0,1 0 0,-1 11 0,0-8-161,-1-9 170,-5-7 25,32-40 308,-25 41-221,1-1 0,0 1-1,0 0 1,1 0 0,0 1-1,0-1 1,0 1 0,1 0-1,6-6 1,0 2 85,2 1-1,-1 0 1,20-8-1,-5 2-1,0 2 0,39-12-1,-58 21-156,1 1-1,0 0 0,0 0 0,0 1 0,0 0 1,0 1-1,0 0 0,0 0 0,0 1 1,0 0-1,0 0 0,11 4 0,-18-5-13,0 1 0,-1-1-1,1 0 1,0 1-1,-1 0 1,1-1 0,0 1-1,-1 0 1,1 0-1,-1 0 1,1 0 0,-1 0-1,0 0 1,1 0 0,-1 1-1,0-1 1,0 0-1,0 1 1,0-1 0,0 1-1,0-1 1,0 1-1,0-1 1,-1 1 0,1 0-1,-1-1 1,1 1-1,-1 0 1,0 0 0,1-1-1,-1 1 1,0 0 0,0 0-1,-1 2 1,0 1-7,-1-1 0,0 0 1,-1 0-1,1 0 0,-1 0 0,1 0 1,-1 0-1,0 0 0,-1-1 1,1 0-1,-6 5 0,-24 19 137,-1-1 0,-1-2 0,-1-1-1,-1-2 1,-48 20 0,76-37-46,-16 7 186,25-10-259,-1-1 0,1 0 0,0 1-1,-1-1 1,1 0 0,0 1-1,-1-1 1,1 1 0,0-1 0,0 0-1,-1 1 1,1-1 0,0 1 0,0-1-1,0 1 1,0-1 0,0 1 0,0-1-1,-1 1 1,1-1 0,0 1 0,0-1-1,0 1 1,1-1 0,-1 0-1,0 1 1,0-1 0,0 1 0,0-1-1,0 1 1,0-1 0,1 1 0,-1-1-1,0 0 1,0 1 0,1-1 0,-1 1-1,0-1 1,1 0 0,-1 1 0,0-1-1,1 0 1,-1 1 0,1-1-1,-1 0 1,3 2 3,-1-1 1,0 0-1,1 0 0,-1 0 0,0 0 0,1 0 0,-1-1 1,1 1-1,0-1 0,-1 0 0,1 1 0,-1-1 0,1 0 1,-1-1-1,1 1 0,4-1 0,46-11 12,-40 9-151,0-1-1,0 0 1,-1 0-1,1-1 1,-1-1 0,0 0-1,0-1 1,-1 0 0,0-1-1,0 0 1,16-17 0,-10 10-234</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54.954"/>
    </inkml:context>
    <inkml:brush xml:id="br0">
      <inkml:brushProperty name="width" value="0.1" units="cm"/>
      <inkml:brushProperty name="height" value="0.1" units="cm"/>
      <inkml:brushProperty name="color" value="#AB008B"/>
    </inkml:brush>
  </inkml:definitions>
  <inkml:trace contextRef="#ctx0" brushRef="#br0">0 0 6849,'2'3'2417,"7"-3"-1977,2 7-296,-7 2 24,1 7 56,-10 3 40,5 3-96,6 7-48,-6 3-32,6 4-120,-19-5-336,2 8-232,8 3 344</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55.284"/>
    </inkml:context>
    <inkml:brush xml:id="br0">
      <inkml:brushProperty name="width" value="0.1" units="cm"/>
      <inkml:brushProperty name="height" value="0.1" units="cm"/>
      <inkml:brushProperty name="color" value="#AB008B"/>
    </inkml:brush>
  </inkml:definitions>
  <inkml:trace contextRef="#ctx0" brushRef="#br0">1 309 7490,'0'0'106,"1"1"0,-1 0 1,1 0-1,0 0 1,0-1-1,-1 1 1,1 0-1,0-1 1,0 1-1,0-1 1,0 1-1,0-1 0,0 1 1,0-1-1,0 1 1,0-1-1,0 0 1,0 0-1,0 0 1,0 1-1,0-1 0,0 0 1,0 0-1,0-1 1,0 1-1,0 0 1,0 0-1,0 0 1,1-1-1,-1 1 1,0 0-1,-1-1 0,1 1 1,0-1-1,2 0 1,0-1-94,1 0 0,-1 0 0,0 0 0,0 0 0,0 0 0,0-1 0,0 0-1,5-5 1,2-5 34,1 0-1,1 1 0,25-22 0,-25 25-35,-1 0 0,0-2 0,-1 1 0,0-1 0,0-1 0,10-17 0,-20 28-19,42-70-294,-38 66 78,0-1 0,0 1 0,0 0 1,1 0-1,0 0 0,0 1 1,0 0-1,0 0 0,12-7 1,-6 11 1964,-1 16 697,-3-4-3131,1 5 671,0-1 0,-1 1 0,-1 1 0,-1-1 0,0 1 0,-2 0 0,4 30 0,-3 10-844,-1-35 591</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55.799"/>
    </inkml:context>
    <inkml:brush xml:id="br0">
      <inkml:brushProperty name="width" value="0.1" units="cm"/>
      <inkml:brushProperty name="height" value="0.1" units="cm"/>
      <inkml:brushProperty name="color" value="#AB008B"/>
    </inkml:brush>
  </inkml:definitions>
  <inkml:trace contextRef="#ctx0" brushRef="#br0">115 39 8602,'83'-37'2646,"-82"37"-2627,0-1 0,-1 1 1,1 0-1,0 0 0,-1 0 1,1 0-1,0 0 0,0 0 1,-1 0-1,1 0 0,0 0 1,-1 0-1,1 0 0,0 0 1,-1 1-1,1-1 0,0 0 0,-1 0 1,1 1-1,-1-1 0,1 0 1,0 1-1,-1-1 0,1 1 1,-1-1-1,1 1 0,-1-1 1,0 1-1,1-1 0,-1 1 1,1-1-1,-1 1 0,0 0 1,1-1-1,-1 1 0,0-1 1,0 1-1,1 0 0,-1-1 0,0 1 1,0 0-1,0 0 0,0-1 1,0 1-1,0 0 0,0-1 1,0 1-1,0 0 0,0-1 1,-1 1-1,1 0 0,0-1 1,-1 2-1,-5 32-189,-1-13 123,0-1 0,-1 0 0,-1 0-1,-13 21 1,17-33 54,-1 0 1,0-1-1,-1 0 0,1 0 0,-2 0 1,1-1-1,0 0 0,-1 0 0,0-1 0,-1 0 1,-14 6-1,14-7 31,0 1 0,0-1 0,0 2-1,-13 10 1,21-11 67,12-5-26,12-5 25,124-74 259,-146 79-358,-1 0-1,1-1 1,-1 1-1,1 0 1,-1 0-1,1 0 1,-1 0-1,1 0 1,-1 0 0,1 0-1,0 0 1,-1 0-1,1 0 1,-1 0-1,1 0 1,-1 0-1,1 0 1,0 1 0,-1-1-1,1 0 1,-1 0-1,1 1 1,-1-1-1,1 0 1,-1 1-1,0-1 1,1 0-1,-1 1 1,1-1 0,-1 1-1,0-1 1,1 0-1,-1 1 1,0-1-1,1 1 1,-1-1-1,0 1 1,0-1 0,0 1-1,1 0 1,-1-1-1,0 1 1,0-1-1,0 1 1,0-1-1,0 1 1,0 0 0,0-1-1,0 1 1,0-1-1,0 1 1,-1-1-1,1 2 1,-3 30 263,-8 10-258,2 1 0,1 0 0,3 0 1,1 0-1,2 1 0,9 84 1,-7-139-656,4-8 279</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56.196"/>
    </inkml:context>
    <inkml:brush xml:id="br0">
      <inkml:brushProperty name="width" value="0.1" units="cm"/>
      <inkml:brushProperty name="height" value="0.1" units="cm"/>
      <inkml:brushProperty name="color" value="#AB008B"/>
    </inkml:brush>
  </inkml:definitions>
  <inkml:trace contextRef="#ctx0" brushRef="#br0">0 163 9218,'46'-103'2613,"-45"101"-2597,-1 0 0,1 1 0,0-1 0,0 0 0,0 1 1,-1-1-1,2 1 0,-1-1 0,0 1 0,0 0 0,0-1 1,1 1-1,-1 0 0,1 0 0,-1 0 0,1 0 0,-1 0 1,1 0-1,-1 0 0,1 1 0,0-1 0,0 1 0,-1-1 1,1 1-1,0-1 0,0 1 0,-1 0 0,1 0 0,0 0 1,0 0-1,0 0 0,-1 0 0,1 1 0,0-1 0,0 1 1,0-1-1,3 2 0,9 1 42,70-10 77,-27 1-14,-52 6-100,1-1 0,-1 0 1,0 0-1,0 0 0,-1-1 0,1 1 1,7-5-1,21-5 289,-31 11-288,0 0 1,0 1-1,1-1 1,-1 0 0,0 1-1,0-1 1,0 1-1,0 0 1,0 0-1,0-1 1,0 1-1,0 1 1,0-1-1,0 0 1,-1 0 0,1 1-1,0-1 1,-1 1-1,1-1 1,-1 1-1,0 0 1,1 0-1,-1-1 1,0 1-1,0 0 1,1 4-1,22 57 519,-23-57-466,6 23 156,5 51 0,2 9-181,10 52-281,-25-86-271,1-54 420,0 1 0,0 0 0,0 0 0,0 0 0,-1-1 0,1 1 1,0 0-1,-1-1 0,1 1 0,-1 0 0,0-1 0,1 1 0,-1 0 0,0-1 0,0 1 0,0-1 0,0 0 0,0 1 0,0-1 0,-3 2 0,2-3-316</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56.551"/>
    </inkml:context>
    <inkml:brush xml:id="br0">
      <inkml:brushProperty name="width" value="0.1" units="cm"/>
      <inkml:brushProperty name="height" value="0.1" units="cm"/>
      <inkml:brushProperty name="color" value="#AB008B"/>
    </inkml:brush>
  </inkml:definitions>
  <inkml:trace contextRef="#ctx0" brushRef="#br0">89 38 9698,'-88'-38'3289,"101"44"-3145,10 2-64,7 0 32,-1-7 0,1-4-8,5-3-8,8 3-80,2 3-56,-7 3-344,-5 2-264,-20-4 392</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56.905"/>
    </inkml:context>
    <inkml:brush xml:id="br0">
      <inkml:brushProperty name="width" value="0.1" units="cm"/>
      <inkml:brushProperty name="height" value="0.1" units="cm"/>
      <inkml:brushProperty name="color" value="#AB008B"/>
    </inkml:brush>
  </inkml:definitions>
  <inkml:trace contextRef="#ctx0" brushRef="#br0">23 46 6969,'-12'14'3321,"4"-15"-736,5-1-2153,17 2-136,10 3 40,11-14 8,20 10-32,10-11-168,-6-8-144,15 20-248,-18-9-192,-9 4 3601,12 4-2513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8.441"/>
    </inkml:context>
    <inkml:brush xml:id="br0">
      <inkml:brushProperty name="width" value="0.05" units="cm"/>
      <inkml:brushProperty name="height" value="0.05" units="cm"/>
      <inkml:brushProperty name="color" value="#E71224"/>
    </inkml:brush>
  </inkml:definitions>
  <inkml:trace contextRef="#ctx0" brushRef="#br0">10 84 8634,'-9'0'3241,"9"1"-2577,2-1-200,7 0-136,4-3-80,5-3-80,6 0 0,5-3-72,4 1-24,5-2-32,-4 1-24,-6 2-48,-5 0-144,-10 2-176,-2 0-104,-4 1-424,-1-2 560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34.356"/>
    </inkml:context>
    <inkml:brush xml:id="br0">
      <inkml:brushProperty name="width" value="0.025" units="cm"/>
      <inkml:brushProperty name="height" value="0.025" units="cm"/>
      <inkml:brushProperty name="color" value="#5B2D90"/>
    </inkml:brush>
  </inkml:definitions>
  <inkml:trace contextRef="#ctx0" brushRef="#br0">36 1 8130,'-1'2'2920,"0"1"-2456,0 2-47,-1 1-1,-2 1-16,0 3-16,1 0-56,-1 2-96,2 3-64,-1 0-80,1 1-40,-1 3-32,2 1-8,-1-4-96,0-1-120,2-7-256,-1-6-200,2-6 384</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57.254"/>
    </inkml:context>
    <inkml:brush xml:id="br0">
      <inkml:brushProperty name="width" value="0.1" units="cm"/>
      <inkml:brushProperty name="height" value="0.1" units="cm"/>
      <inkml:brushProperty name="color" value="#AB008B"/>
    </inkml:brush>
  </inkml:definitions>
  <inkml:trace contextRef="#ctx0" brushRef="#br0">60 103 10162,'-59'12'3441,"92"-10"-3313,-1-2-56,9-8-32,-2-4 0,2-6-8,0 1 8,8 4 0,-9-4 16,-5 11-80,-9-5-104,-11 5-264,-1 3-200,-13-3-1353</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57.594"/>
    </inkml:context>
    <inkml:brush xml:id="br0">
      <inkml:brushProperty name="width" value="0.1" units="cm"/>
      <inkml:brushProperty name="height" value="0.1" units="cm"/>
      <inkml:brushProperty name="color" value="#AB008B"/>
    </inkml:brush>
  </inkml:definitions>
  <inkml:trace contextRef="#ctx0" brushRef="#br0">372 1 8362,'-12'22'864,"0"0"1,1 1 0,-15 46-1,-14 32-689,16-47 136,2 1 1,2 1 0,-14 70 0,-19 180 154,48-271-512,0-1 0,-2 0 0,-2-1 0,-23 60 0,32-92 19,-1 0 1,1 0 0,0 1 0,-1-1 0,1 0 0,0 0 0,-1-1 0,1 1 0,-1 0 0,0 0 0,1 0 0,-1 0 0,0 0 0,1 0 0,-1-1 0,0 1 0,0 0-1,0-1 1,0 1 0,1-1 0,-1 1 0,0-1 0,0 1 0,0-1 0,0 1 0,0-1 0,0 0 0,-1 0 0,1 0 0,0 1 0,0-1 0,0 0 0,0 0 0,0 0-1,0-1 1,0 1 0,0 0 0,0 0 0,0-1 0,0 1 0,0 0 0,0-1 0,0 1 0,0-1 0,0 1 0,0-1 0,0 0 0,0 1 0,1-1 0,-1 0-1,0 1 1,0-1 0,1 0 0,-1 0 0,0 0 0,1 0 0,-1 0 0,1 0 0,0 0 0,-1-1 0,-10-28-276</inkml:trace>
  <inkml:trace contextRef="#ctx0" brushRef="#br0" timeOffset="1">406 301 7866,'59'-14'3008,"-24"-1"-1935,0-4-953,4 6-56,-4 1-8,1 6-40,-4-6 16,-3-8-48,4 14-64,-3-6-208,-1 3-289,-12-5 369</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57.930"/>
    </inkml:context>
    <inkml:brush xml:id="br0">
      <inkml:brushProperty name="width" value="0.1" units="cm"/>
      <inkml:brushProperty name="height" value="0.1" units="cm"/>
      <inkml:brushProperty name="color" value="#AB008B"/>
    </inkml:brush>
  </inkml:definitions>
  <inkml:trace contextRef="#ctx0" brushRef="#br0">130 0 7834,'-57'3'2768,"50"-3"-2392,8 14-88,1-4 24,-2 2-15,1 13-1,-1 5-112,-1 2-40,-5 6-64,4 16-24,-7-8-152,0 7-96,0-5-248,-8-10-217,1 3 425</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58.266"/>
    </inkml:context>
    <inkml:brush xml:id="br0">
      <inkml:brushProperty name="width" value="0.1" units="cm"/>
      <inkml:brushProperty name="height" value="0.1" units="cm"/>
      <inkml:brushProperty name="color" value="#AB008B"/>
    </inkml:brush>
  </inkml:definitions>
  <inkml:trace contextRef="#ctx0" brushRef="#br0">25 63 6769,'-24'3'2239,"25"-6"-1250,12 0-378,-11 3-572,0 1 0,0-1 0,0 0 0,0 1 0,0 0 0,0-1 1,0 1-1,0 0 0,0 0 0,-1 0 0,1 0 0,0 0 0,-1 0 0,1 1 1,-1-1-1,1 1 0,-1-1 0,1 1 0,-1-1 0,0 1 0,0 0 1,0 0-1,0-1 0,0 1 0,0 0 0,-1 0 0,2 4 0,16 60 227,-16-56-207,0-1-70,-1 0 1,1-1 0,-2 1-1,0 0 1,0-1-1,-1 14 1,0-19-30,1 1 0,-1-1 0,0 1 0,0-1 0,0 0 0,0 1 0,-1-1 0,1 0 0,-1 0 0,0 0 0,0 0 1,0 0-1,0 0 0,0-1 0,-1 1 0,1-1 0,-5 4 0,7-6 32,-1 0 0,1 1 1,0-1-1,-1 0 0,1 0 1,0 0-1,-1 0 0,1 1 1,0-1-1,-1 0 0,1 0 0,-1 0 1,1 0-1,0 0 0,-1 0 1,1 0-1,-1 0 0,1 0 1,0 0-1,-1 0 0,1 0 1,0 0-1,-1-1 0,1 1 1,0 0-1,-1 0 0,1 0 1,-1 0-1,1-1 0,0 1 0,0 0 1,-1 0-1,1-1 0,0 1 1,-1 0-1,1 0 0,0-1 1,0 1-1,-7-21-34,4-18 205,5 32-106,-1 1 0,1-1 1,0 1-1,1-1 0,0 1 0,0 0 1,0 0-1,0 0 0,1 0 0,0 1 0,1 0 1,5-7-1,7-4 103,-1 0 1,25-17 0,-25 23-112,0 1 1,0 0-1,24-8 1,-21 9-9,-1-1 0,25-15 0,-42 23-40,-1 1 1,0-1-1,1 1 0,-1-1 1,0 1-1,1-1 0,-1 1 1,1-1-1,-1 1 0,1 0 1,-1-1-1,1 1 0,-1 0 1,1 0-1,0-1 0,-1 1 1,1 0-1,-1 0 0,1 0 1,0-1-1,-1 1 0,1 0 0,-1 0 1,1 0-1,0 0 0,-1 0 1,1 0-1,-1 1 0,1-1 1,0 0-1,-1 0 0,1 0 1,-1 1-1,1-1 0,0 0 1,-1 0-1,1 1 0,-1-1 1,1 0-1,-1 1 0,1-1 1,-1 1-1,0-1 0,1 1 1,-1-1-1,1 1 0,-1-1 1,0 1-1,0-1 0,1 1 1,-1-1-1,0 1 0,0 0 1,1-1-1,-1 1 0,0-1 1,0 1-1,0 0 0,0-1 0,0 1 1,0-1-1,0 1 0,0 0 1,0-1-1,0 1 0,-1-1 1,1 1-1,0 0 0,-1 0 1,-9 49 10,9-45-13,1-4 4,-7 26-344,0 1 0,-2-1 0,-1 0 0,-22 40 0,17-54 57</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58.595"/>
    </inkml:context>
    <inkml:brush xml:id="br0">
      <inkml:brushProperty name="width" value="0.1" units="cm"/>
      <inkml:brushProperty name="height" value="0.1" units="cm"/>
      <inkml:brushProperty name="color" value="#AB008B"/>
    </inkml:brush>
  </inkml:definitions>
  <inkml:trace contextRef="#ctx0" brushRef="#br0">160 72 6609,'-10'-63'2129,"11"55"-1095,4 11-654,2 15 190,-10 1-245,-1 0-1,0-1 0,-9 22 1,1 0-122,-37 97 66,30-91-402,-13 52 1,29-87 25,3-8 39,0 0 0,-1 0-1,0 0 1,1 0 0,-1-1 0,0 1-1,0 0 1,-1 0 0,1-1 0,-1 1-1,-1 2 1,-7-4-271</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58.949"/>
    </inkml:context>
    <inkml:brush xml:id="br0">
      <inkml:brushProperty name="width" value="0.1" units="cm"/>
      <inkml:brushProperty name="height" value="0.1" units="cm"/>
      <inkml:brushProperty name="color" value="#AB008B"/>
    </inkml:brush>
  </inkml:definitions>
  <inkml:trace contextRef="#ctx0" brushRef="#br0">1 29 8890,'68'-28'3201,"-38"35"-2505,8 11-368,6 2 80,2 10 112,-1 2 24,-3-6-144,-11-18-136,-4 2-120,9 8-112,-14-5-272,-6 2-192,1-8-504,-15-7 552</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59.586"/>
    </inkml:context>
    <inkml:brush xml:id="br0">
      <inkml:brushProperty name="width" value="0.1" units="cm"/>
      <inkml:brushProperty name="height" value="0.1" units="cm"/>
      <inkml:brushProperty name="color" value="#AB008B"/>
    </inkml:brush>
  </inkml:definitions>
  <inkml:trace contextRef="#ctx0" brushRef="#br0">271 1 8602,'-2'7'3337,"3"18"-3825,-1-19 729,1 9-246,-1-1-1,0 1 1,-1-1 0,-1 1 0,0-1 0,-1 0 0,0 0-1,-8 20 1,-13 14-64,-1-1 0,-52 73 0,33-53 80,38-59-11,0 0 0,0-1 0,-1 1 0,0-1 0,-11 7-1,-11 12 214,53-22-46,-19-3-160,47 2-28,-50-3 23,0 0 0,0 0 0,0 0 0,0-1 0,0 1 0,0-1 0,0 1 0,0-1 0,0 0 0,-1 0 0,1 0 0,0 0 0,-1 0 0,1 0 0,0 0 0,-1 0-1,1-1 1,-1 1 0,0-1 0,0 1 0,1-1 0,-1 1 0,0-1 0,0 0 0,1-2 0,-2 3 124,2 12 159,7 83 26,-4 1-1,-7 97 1,0-129-428,-2-40 981,1-40-456</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1:59.985"/>
    </inkml:context>
    <inkml:brush xml:id="br0">
      <inkml:brushProperty name="width" value="0.1" units="cm"/>
      <inkml:brushProperty name="height" value="0.1" units="cm"/>
      <inkml:brushProperty name="color" value="#AB008B"/>
    </inkml:brush>
  </inkml:definitions>
  <inkml:trace contextRef="#ctx0" brushRef="#br0">1 155 8258,'27'-16'3758,"16"-2"-3130,11-5-791,-2-9 180,-33 19-6,1 1-1,38-17 0,-53 27-9,1 0-1,0 0 1,0 1 0,0-1-1,0 1 1,0 1 0,0-1-1,1 1 1,-1 0 0,0 0 0,0 1-1,0 0 1,0 0 0,0 0-1,7 3 1,-10-3 0,-1 0-1,0 0 1,1 1-1,-1-1 1,0 1 0,0-1-1,0 1 1,0 0 0,0 0-1,-1 0 1,1 0-1,0 0 1,-1 0 0,0 1-1,1-1 1,-1 0-1,0 1 1,0-1 0,0 1-1,0-1 1,-1 1 0,1-1-1,-1 1 1,0-1-1,1 1 1,-1 3 0,-1 9 25,0 1 0,0 0 0,-7 24 0,0 15 93,19 108 174,-4-53-180,-3-71-123,-3 64-1,-6-81-96,5-22 89,0 0 0,0 0 0,-1 0 0,1 1 0,0-1 0,0 0 0,0 0 0,0 0 0,-1 0 0,1 0 0,0 0 0,0 1 0,0-1 0,-1 0 0,1 0 0,0 0 0,0 0 0,0 0 0,-1 0 0,1 0 0,0 0 0,0 0 0,-1 0 0,1 0 0,0 0 0,0 0-1,0 0 1,-1 0 0,1 0 0,0 0 0,0-1 0,0 1 0,-1 0 0,1 0 0,0 0 0,0 0 0,0 0 0,0 0 0,-1-1 0,1 1 0,0 0 0,0 0 0,-16-31-2546,10-2 1423</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00.314"/>
    </inkml:context>
    <inkml:brush xml:id="br0">
      <inkml:brushProperty name="width" value="0.1" units="cm"/>
      <inkml:brushProperty name="height" value="0.1" units="cm"/>
      <inkml:brushProperty name="color" value="#AB008B"/>
    </inkml:brush>
  </inkml:definitions>
  <inkml:trace contextRef="#ctx0" brushRef="#br0">95 51 8626,'-94'-35'3016,"100"41"-2695,21 0-201,8 2-32,12-5 0,10 0 8,-16-9-56,5-3-88,-10 3-368,-9-3-825,4-2 793</inkml:trace>
  <inkml:trace contextRef="#ctx0" brushRef="#br0" timeOffset="1">49 277 7890,'-3'18'3088,"8"-12"-1847,16 5-1057,14-5-120,-5-11-16,15 1-24,4 1-16,-2-23-184,4 5-160,-10-13 192</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00.650"/>
    </inkml:context>
    <inkml:brush xml:id="br0">
      <inkml:brushProperty name="width" value="0.1" units="cm"/>
      <inkml:brushProperty name="height" value="0.1" units="cm"/>
      <inkml:brushProperty name="color" value="#AB008B"/>
    </inkml:brush>
  </inkml:definitions>
  <inkml:trace contextRef="#ctx0" brushRef="#br0">78 1 9186,'-3'12'3137,"0"15"-2881,-2 9 32,-4 11 32,2 5 32,-6 7-88,4 5-96,5 13-88,-4-12-96,5 0-336,-3-6-216,-1-21 328</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34.686"/>
    </inkml:context>
    <inkml:brush xml:id="br0">
      <inkml:brushProperty name="width" value="0.025" units="cm"/>
      <inkml:brushProperty name="height" value="0.025" units="cm"/>
      <inkml:brushProperty name="color" value="#5B2D90"/>
    </inkml:brush>
  </inkml:definitions>
  <inkml:trace contextRef="#ctx0" brushRef="#br0">34 1 8514,'1'0'158,"0"0"0,0 0 1,0 0-1,0 0 0,-1 0 1,1 0-1,0 0 0,0 0 0,0 0 1,0 0-1,0 0 0,0 1 1,0-1-1,0 0 0,-1 1 1,1-1-1,0 1 0,0-1 0,0 1 1,-1-1-1,1 1 0,0-1 1,0 2-1,23 14-102,-21-14-44,-1-1-1,0 1 1,1 0-1,-1 0 0,0 0 1,0 1-1,0-1 1,0 0-1,-1 1 0,1-1 1,-1 1-1,1 0 1,-1 0-1,0-1 0,0 1 1,0 0-1,-1 0 1,1 0-1,-1 0 0,1 0 1,-1 0-1,0 0 1,0 0-1,0 0 0,-1 0 1,1 0-1,-1 0 1,1 0-1,-3 5 0,-1 0 78,0-1 0,0 1 0,-1-1-1,0 0 1,-1 0 0,0-1 0,0 1-1,0-1 1,-10 7 0,-20 20 313,28-25-619,19-19-860,2-1 709</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00.998"/>
    </inkml:context>
    <inkml:brush xml:id="br0">
      <inkml:brushProperty name="width" value="0.1" units="cm"/>
      <inkml:brushProperty name="height" value="0.1" units="cm"/>
      <inkml:brushProperty name="color" value="#AB008B"/>
    </inkml:brush>
  </inkml:definitions>
  <inkml:trace contextRef="#ctx0" brushRef="#br0">1 115 6529,'5'-9'862,"0"1"-1,1 0 0,0 0 0,1 0 0,13-12 0,-13 15-830,1-1-1,-1 2 0,1-1 0,0 1 1,1 0-1,-1 1 0,0-1 0,1 2 1,0-1-1,16-1 0,-14 2-11,3-1-6,-1 1 0,1 1 0,0 0 0,0 0 0,25 4 0,-35-2-5,0 0 0,0 0 0,0 0 0,0 1 0,0-1 0,-1 1 0,1 0 0,-1 0 1,1 0-1,-1 1 0,0-1 0,0 1 0,0 0 0,0 0 0,0 0 0,-1 0 0,1 0 0,-1 1 0,0-1 0,0 1 1,0 0-1,0-1 0,-1 1 0,0 0 0,2 6 0,2 17 52,-1 0 1,-2 0 0,0 0-1,-2 0 1,-1 0-1,-1 0 1,-11 51-1,9-33 29,1 0 0,3 0 1,9 77-1,0 52 213,-8-43 55,-3 65 491,2-195-839,0 1-1,0-1 1,0 1-1,0 0 1,0-1-1,-1 1 0,1-1 1,0 1-1,-1-1 1,1 1-1,-1-1 1,1 1-1,-1-1 0,0 0 1,0 1-1,0-1 1,1 0-1,-1 0 1,-1 1-1,1-1 0,0 0 1,0 0-1,0 0 1,0 0-1,-1 0 1,1 0-1,0-1 0,-1 1 1,1 0-1,-1-1 1,1 1-1,-1-1 1,1 1-1,-1-1 0,1 0 1,-1 0-1,1 0 1,-1 0-1,1 0 1,-1 0-1,0 0 0,1 0 1,-1 0-1,-2-2 1,-3 0-33,-1-1 0,1 0 0,0 0 0,-1-1 0,1 0 0,1 0 0,-11-9 1,-3-5-259,2-1 1,1-1 0,0-1-1,2-1 1,-25-43 0,26 42 40,-37-61-292</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01.333"/>
    </inkml:context>
    <inkml:brush xml:id="br0">
      <inkml:brushProperty name="width" value="0.1" units="cm"/>
      <inkml:brushProperty name="height" value="0.1" units="cm"/>
      <inkml:brushProperty name="color" value="#AB008B"/>
    </inkml:brush>
  </inkml:definitions>
  <inkml:trace contextRef="#ctx0" brushRef="#br0">1 1 8530,'18'3'3217,"3"4"-2441,5 4-296,9 3-32,-11-4-144,2 2-80,7 4-216,-7-7-144,7 4-512,14-2 448</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01.683"/>
    </inkml:context>
    <inkml:brush xml:id="br0">
      <inkml:brushProperty name="width" value="0.1" units="cm"/>
      <inkml:brushProperty name="height" value="0.1" units="cm"/>
      <inkml:brushProperty name="color" value="#AB008B"/>
    </inkml:brush>
  </inkml:definitions>
  <inkml:trace contextRef="#ctx0" brushRef="#br0">589 1 8938,'2'0'112,"0"0"0,0 0 0,0 0 0,0 0 0,0 1 0,0-1 0,0 1 0,-1 0 0,1 0 0,0-1 0,0 1 0,0 0 0,-1 0 0,1 1 0,-1-1 0,1 0 0,-1 0 0,1 1 0,-1-1 0,0 1 0,1-1 0,-1 1 0,0 0 0,0-1 0,1 4 0,-3 0-77,0-1 0,0 1 0,0-1 0,0 0 0,-1 1 0,0-1 0,0 0 0,0 0-1,0 0 1,-1 0 0,-5 6 0,-5 6-52,-1 0 0,-1-1 0,0-1 1,-1 0-1,0-1 0,-25 15 0,-20 15 35,-332 252 1635,372-273-1246,21-22-401,0 0-1,0 0 1,-1 1-1,1-1 1,0 0 0,0 1-1,0-1 1,0 0-1,0 1 1,0-1 0,0 0-1,0 0 1,0 1-1,0-1 1,0 0 0,0 1-1,0-1 1,0 0-1,1 1 1,-1-1 0,0 0-1,0 0 1,0 1-1,0-1 1,0 0 0,1 0-1,-1 1 1,0-1-1,0 0 1,0 0 0,1 1-1,-1-1 1,0 0-1,0 0 1,1 0 0,-1 0-1,0 1 1,1-1-1,-1 0 1,0 0 0,1 0-1,3 1 5,0-1-1,0 0 1,0 1 0,0-1-1,0-1 1,0 1 0,0-1-1,0 1 1,8-4-1,79-22 1,-1-5 0,-1-4-1,149-81 1,-166 77-154,-39 22-324,0-2-1,38-28 0,-69 45 272,-1 1 64,1 1-1,-1-1 1,1 0 0,-1 0 0,0 0 0,0 0-1,0-1 1,1 1 0,-1 0 0,0 0-1,0-1 1,-1 1 0,1-1 0,0 1 0,0 0-1,-1-1 1,1 0 0,-1 1 0,1-2 0,-3 1-893</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02.016"/>
    </inkml:context>
    <inkml:brush xml:id="br0">
      <inkml:brushProperty name="width" value="0.1" units="cm"/>
      <inkml:brushProperty name="height" value="0.1" units="cm"/>
      <inkml:brushProperty name="color" value="#AB008B"/>
    </inkml:brush>
  </inkml:definitions>
  <inkml:trace contextRef="#ctx0" brushRef="#br0">16 1 7642,'-4'16'2688,"-6"-2"-2256,8 6-120,8 7 48,2 0 33,9 10-81,-1-4-24,-4-7-128,-12-8-88,-6-4-160,2-4-184,-4-4 272,5 2-72</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02.346"/>
    </inkml:context>
    <inkml:brush xml:id="br0">
      <inkml:brushProperty name="width" value="0.1" units="cm"/>
      <inkml:brushProperty name="height" value="0.1" units="cm"/>
      <inkml:brushProperty name="color" value="#AB008B"/>
    </inkml:brush>
  </inkml:definitions>
  <inkml:trace contextRef="#ctx0" brushRef="#br0">1 202 6249,'44'-104'2646,"-42"99"-2484,0 1-1,1-1 1,-1 1-1,1 0 1,0 0-1,0 0 1,1 0-1,0 1 1,-1-1-1,1 1 0,0 0 1,0 0-1,1 0 1,-1 0-1,1 1 1,5-3-1,1 2-90,0 0 0,1 1-1,-1 0 1,1 0 0,12 1-1,35-6 362,-38-1-367,-19 7-56,0 1-1,0-1 1,0 0 0,0 0 0,0 1 0,0-1 0,0 1 0,0-1-1,0 1 1,0 0 0,0 0 0,0 0 0,4 0 0,-5 2-5,0-1 0,0 0 1,0 1-1,0-1 1,0 1-1,0-1 1,-1 1-1,1-1 0,0 1 1,-1-1-1,1 1 1,-1 0-1,0-1 1,0 1-1,1 0 0,-1-1 1,0 1-1,0 0 1,-1-1-1,1 1 0,0 0 1,0-1-1,-2 3 1,0 13-41,-1-1 1,-1 0 0,0-1 0,-2 1-1,0-1 1,0 0 0,-1 0-1,-1-1 1,0 0 0,-1 0-1,-1-1 1,0 0 0,-1 0 0,-13 11-1,-6-4-408,7-14 197</inkml:trace>
  <inkml:trace contextRef="#ctx0" brushRef="#br0" timeOffset="1">83 214 8506,'-38'-93'3072,"50"96"-2479,2 8-401,5 0 56,-2-7-32,3 1 24,1-8-144,6 3-64,-1-5-112,0-1-176,-5 6-480,-13-5 480</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02.699"/>
    </inkml:context>
    <inkml:brush xml:id="br0">
      <inkml:brushProperty name="width" value="0.1" units="cm"/>
      <inkml:brushProperty name="height" value="0.1" units="cm"/>
      <inkml:brushProperty name="color" value="#AB008B"/>
    </inkml:brush>
  </inkml:definitions>
  <inkml:trace contextRef="#ctx0" brushRef="#br0">6 5 8250,'-6'0'2864,"9"2"-2552,14-1-176,0 1-96,10-2 24,2 0-40,1-2-80,-4-4 72,1 5-24</inkml:trace>
  <inkml:trace contextRef="#ctx0" brushRef="#br0" timeOffset="1">114 37 8330,'-93'47'2968,"95"-36"-2439,4-14-465,12 6 8,8-3-48,3-5-80,7 1-160,-1-8-241,0-4 265</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03.066"/>
    </inkml:context>
    <inkml:brush xml:id="br0">
      <inkml:brushProperty name="width" value="0.1" units="cm"/>
      <inkml:brushProperty name="height" value="0.1" units="cm"/>
      <inkml:brushProperty name="color" value="#AB008B"/>
    </inkml:brush>
  </inkml:definitions>
  <inkml:trace contextRef="#ctx0" brushRef="#br0">33 94 8418,'8'-86'2518,"-8"86"-2498,0 0 0,0-1 0,0 1 0,0 0 0,0 0 0,0-1 1,0 1-1,0 0 0,0 0 0,0-1 0,0 1 0,0 0 0,0 0 0,0-1 0,0 1 1,0 0-1,0 0 0,0 0 0,1-1 0,-1 1 0,0 0 0,0 0 0,0-1 1,0 1-1,0 0 0,1 0 0,-1 0 0,0 0 0,0-1 0,0 1 0,1 0 0,-1 0 1,0 0-1,0 0 0,0 0 0,1 0 0,-1 0 0,0-1 0,0 1 0,1 0 1,-1 0-1,0 0 0,1 0 0,6 11 346,3 20 68,-8 43 392,-13 134 0,3-106-591,6-32-173,3-46-98,-2 1 1,0 0-1,-2-1 0,0 0 1,-2 1-1,-10 29 0,15-52 13,0-2-5,0 0 0,0 1 0,-1-1-1,1 0 1,0 0 0,0 1 0,0-1 0,0 0 0,0 0 0,0 1-1,0-1 1,0 0 0,0 0 0,0 1 0,-1-1 0,1 0 0,0 0-1,0 0 1,0 1 0,-1-1 0,1 0 0,0 0 0,0 0 0,0 0-1,-1 1 1,1-1 0,0 0 0,0 0 0,-1 0 0,1 0 0,0 0-1,0 0 1,-1 0 0,1 0 0,0 0 0,0 0 0,-1 0 0,1 0-1,0 0 1,0 0 0,-1 0 0,1 0 0,0 0 0,0 0 0,-1 0-1,1 0 1,0 0 0,0 0 0,-1 0 0,1-1 0,0 1 0,0 0-1,-1 0 1,1 0 0,0 0 0,0-1 0,0 1 0,0 0 0,-1 0-1,1-1 1,0 1 0,0 0 0,-5-6-365</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03.413"/>
    </inkml:context>
    <inkml:brush xml:id="br0">
      <inkml:brushProperty name="width" value="0.1" units="cm"/>
      <inkml:brushProperty name="height" value="0.1" units="cm"/>
      <inkml:brushProperty name="color" value="#AB008B"/>
    </inkml:brush>
  </inkml:definitions>
  <inkml:trace contextRef="#ctx0" brushRef="#br0">46 257 9650,'-45'10'4429,"60"-10"-4309,1 0-1,-1-1 1,0 0-1,1-2 1,-1 0 0,0 0-1,-1-1 1,1-1 0,-1-1-1,0 0 1,0-1-1,18-11 1,-1-3 67,-12 8-71,0 1 0,0 0 0,39-15 0,-2 5 14,-27 10-105,0 1 1,0 1 0,1 2 0,37-6 0,-18 11-479,86 7 0,-174-34-2398,36 12 2395</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03.751"/>
    </inkml:context>
    <inkml:brush xml:id="br0">
      <inkml:brushProperty name="width" value="0.1" units="cm"/>
      <inkml:brushProperty name="height" value="0.1" units="cm"/>
      <inkml:brushProperty name="color" value="#AB008B"/>
    </inkml:brush>
  </inkml:definitions>
  <inkml:trace contextRef="#ctx0" brushRef="#br0">1 152 11058,'9'-44'3305,"21"30"-3817,14 1-32,30 5 424,8-1 104,3-3 24,-9-3 0,-28-7-88,-14 9-168,-15 13-464,-8-2-929,0 17 1049</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04.098"/>
    </inkml:context>
    <inkml:brush xml:id="br0">
      <inkml:brushProperty name="width" value="0.1" units="cm"/>
      <inkml:brushProperty name="height" value="0.1" units="cm"/>
      <inkml:brushProperty name="color" value="#AB008B"/>
    </inkml:brush>
  </inkml:definitions>
  <inkml:trace contextRef="#ctx0" brushRef="#br0">1 1 8722,'7'7'3041,"1"-4"-2673,13 27-312,-6-7 64,2 18-40,0 2 8,-7-16-24,2 12-120,-9-21-344,-3 2 752,3 1-384</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35.035"/>
    </inkml:context>
    <inkml:brush xml:id="br0">
      <inkml:brushProperty name="width" value="0.025" units="cm"/>
      <inkml:brushProperty name="height" value="0.025" units="cm"/>
      <inkml:brushProperty name="color" value="#5B2D90"/>
    </inkml:brush>
  </inkml:definitions>
  <inkml:trace contextRef="#ctx0" brushRef="#br0">0 15 8866,'20'-8'3209,"-15"6"-2553,1 1-424,1 0-168,0 1-32,-2 0-16,-1-2 8,0 2-80,-1-1-88,-2 1-328,1 1-297,-3-1 449</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04.452"/>
    </inkml:context>
    <inkml:brush xml:id="br0">
      <inkml:brushProperty name="width" value="0.1" units="cm"/>
      <inkml:brushProperty name="height" value="0.1" units="cm"/>
      <inkml:brushProperty name="color" value="#AB008B"/>
    </inkml:brush>
  </inkml:definitions>
  <inkml:trace contextRef="#ctx0" brushRef="#br0">1 167 7730,'4'-4'452,"1"-1"1,0 1 0,0-1-1,0 1 1,1 1 0,-1-1-1,1 1 1,0 0 0,0 0-1,8-2 1,67-14-531,-36 10 480,51-11 3,-42 9-158,66-21 0,-114 30-238,0 0 0,1 1 1,-1-1-1,0 1 0,1 1 0,-1-1 0,12 2 0,-17-1-8,1 0-1,-1 0 1,0 0 0,1 0-1,-1 1 1,0-1 0,1 1 0,-1-1-1,0 1 1,0-1 0,1 1-1,-1 0 1,0-1 0,0 1 0,0 0-1,0 0 1,0 0 0,0 0-1,0 0 1,0 0 0,0 0 0,-1 0-1,1 0 1,0 1 0,-1-1-1,1 0 1,-1 0 0,1 1 0,-1-1-1,0 0 1,1 1 0,-1-1-1,0 0 1,0 1 0,0-1 0,0 0-1,0 1 1,0-1 0,-1 0-1,1 1 1,0-1 0,-1 0 0,0 3-1,-9 35-109,-25 64 0,28-86-214,-1 0-1,-1 0 1,0-1-1,-1 0 1,-23 27-1,14-19-79</inkml:trace>
  <inkml:trace contextRef="#ctx0" brushRef="#br0" timeOffset="1">89 1 8594,'0'1'2888,"6"4"-2792,1 1 16,-2 0 89,1 0 23,3 9 96,5 5-48,1 4-72,-3 2-32,-14-8-104,-2 8-40,4-2-152,-5-1-96,-1-14-320,-1-12-281,-4-8 521</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04.802"/>
    </inkml:context>
    <inkml:brush xml:id="br0">
      <inkml:brushProperty name="width" value="0.1" units="cm"/>
      <inkml:brushProperty name="height" value="0.1" units="cm"/>
      <inkml:brushProperty name="color" value="#AB008B"/>
    </inkml:brush>
  </inkml:definitions>
  <inkml:trace contextRef="#ctx0" brushRef="#br0">111 13 7114,'8'-2'431,"-1"-1"0,1 1 1,-1 0-1,1 1 1,0 0-1,12 0 1,-19 1-423,1 0 0,-1 0 0,0 0 0,1 0 0,-1 1 1,0-1-1,1 0 0,-1 1 0,0-1 0,1 1 1,-1 0-1,0-1 0,0 1 0,0 0 0,0 0 0,0-1 1,0 1-1,0 0 0,0 0 0,0 0 0,0 1 0,0-1 1,-1 0-1,1 0 0,0 0 0,-1 0 0,1 1 0,-1-1 1,1 0-1,-1 1 0,0-1 0,1 0 0,-1 1 0,0-1 1,0 0-1,0 1 0,0-1 0,0 0 0,0 1 0,-1-1 1,1 1-1,0-1 0,-1 0 0,0 2 0,-3 54 222,5-49-205,-1 0 0,0-1-1,-1 1 1,0-1 0,0 1 0,0-1 0,-1 1 0,0-1 0,-1 0-1,1 1 1,-1-1 0,-5 7 0,-106 196 872,49-93 58,71-117-915,-1 0 0,0 0 0,1-1 1,-1 0-1,0 0 0,1 0 0,-1 0 0,6-3 1,0 1-52,0-1 1,1-1 0,-1 0-1,0 0 1,-1-1 0,0 0-1,0-1 1,0 0-1,-1-1 1,0 0 0,0 0-1,-1-1 1,0 0 0,7-11-1,37-56-1402,-40 61 1045</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05.146"/>
    </inkml:context>
    <inkml:brush xml:id="br0">
      <inkml:brushProperty name="width" value="0.1" units="cm"/>
      <inkml:brushProperty name="height" value="0.1" units="cm"/>
      <inkml:brushProperty name="color" value="#AB008B"/>
    </inkml:brush>
  </inkml:definitions>
  <inkml:trace contextRef="#ctx0" brushRef="#br0">8 0 7946,'-7'54'3265,"8"-36"-3087,1 0-1,1 0 1,0 0-1,10 29 1,-12-44-128,0 1-16,0 1 1,-1 0-1,1-1 0,-1 1 0,0 0 1,0 0-1,-1-1 0,1 1 0,-1 0 1,0 0-1,0-1 0,-1 1 0,-3 7 0,-3 13 257,8-22-237,0 0 0,-1 0 0,1 0-1,0 0 1,1 1 0,-1-1 0,1 0 0,-1 0 0,1 0 0,0 0 0,0-1 0,0 1 0,0 0 0,1 0 0,-1 0 0,1-1 0,0 1-1,0-1 1,3 5 0,48 44 625,-49-48-647,0 1 2,12 9 108,1 0 0,27 17 0,-38-27-123,-1 0 0,1 0 0,0-1 0,0 0 0,-1 0 0,2 0 0,-1-1 0,0 0 0,0 0 0,0 0 0,0-1 0,1 0 0,10-1 0,-8-1-41,1 0-1,-1 0 1,0-1-1,0 0 1,12-6 0,-17 7-46,-1-1 1,1 1-1,-1 0 1,0-1 0,0 0-1,0 1 1,0-1-1,0-1 1,-1 1-1,1 0 1,-1-1 0,0 1-1,0-1 1,2-5-1,0 1-149,-2 4 27,-1 0-1,1 0 0,-1 0 1,0 0-1,0 0 1,0 0-1,0 0 0,-1 0 1,0-8-1,-2-12-203</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05.502"/>
    </inkml:context>
    <inkml:brush xml:id="br0">
      <inkml:brushProperty name="width" value="0.1" units="cm"/>
      <inkml:brushProperty name="height" value="0.1" units="cm"/>
      <inkml:brushProperty name="color" value="#AB008B"/>
    </inkml:brush>
  </inkml:definitions>
  <inkml:trace contextRef="#ctx0" brushRef="#br0">611 67 8018,'-44'-53'2848,"36"53"-2368,7 6-136,-2-1-7,1-5 15,1 0-16,-1 16 8,-1 52-48,-6-42 0,-13 5-64,5 14-80,-6 16-64,3 13-72,-8 6-168,-9-15-112,-2-24-336,-4-15-160,31-29 472</inkml:trace>
  <inkml:trace contextRef="#ctx0" brushRef="#br0" timeOffset="1">65 134 9538,'-65'-68'4593,"70"63"-4337,22 6-144,12 4 16,19-8 40,21 0 0,13-9-88,1 0 0,-13 4-88,-22 1-144,-23-1-264,-8 3-176,-7 2-352,-1 0 2056,-2 0-944</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05.856"/>
    </inkml:context>
    <inkml:brush xml:id="br0">
      <inkml:brushProperty name="width" value="0.1" units="cm"/>
      <inkml:brushProperty name="height" value="0.1" units="cm"/>
      <inkml:brushProperty name="color" value="#AB008B"/>
    </inkml:brush>
  </inkml:definitions>
  <inkml:trace contextRef="#ctx0" brushRef="#br0">71 0 9026,'-19'20'3433,"4"3"-2329,8 12-840,1-3-8,5 2-48,-5-2 8,-2-4-144,7-1-104,-2-6-184,-2-6-168,7-1-408,-2-5-256</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06.198"/>
    </inkml:context>
    <inkml:brush xml:id="br0">
      <inkml:brushProperty name="width" value="0.1" units="cm"/>
      <inkml:brushProperty name="height" value="0.1" units="cm"/>
      <inkml:brushProperty name="color" value="#AB008B"/>
    </inkml:brush>
  </inkml:definitions>
  <inkml:trace contextRef="#ctx0" brushRef="#br0">106 539 8186,'41'12'3152,"-21"1"-2015,7 9-1001,0 5-96,-16-7-40,4 5-88,-11-6-112,-7-12-248,-10-2-241,-5-16 425</inkml:trace>
  <inkml:trace contextRef="#ctx0" brushRef="#br0" timeOffset="1">85 1 9218,'-3'2'211,"0"1"0,1-1 0,-1 1 0,1 0 0,0 0 0,0 0 0,0 0 0,0 1 0,1-1 0,-1 0 0,1 1 0,0-1 0,0 1 0,0 0 0,0-1 0,0 6 0,4 64-508,1-27 630,-7 23-72,-3 0 0,-16 77-1,10-78-30,3 0 0,-1 82-1,12-126-329,0 0-1,2-1 0,1 1 1,11 32-1,-7-22-86,5-6-1216,-7-51 987</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06.526"/>
    </inkml:context>
    <inkml:brush xml:id="br0">
      <inkml:brushProperty name="width" value="0.1" units="cm"/>
      <inkml:brushProperty name="height" value="0.1" units="cm"/>
      <inkml:brushProperty name="color" value="#AB008B"/>
    </inkml:brush>
  </inkml:definitions>
  <inkml:trace contextRef="#ctx0" brushRef="#br0">33 0 9042,'1'37'1480,"-2"0"0,-11 62-1,-1 22-1181,13-60-224,-1-14-313,-6 52 0,8-97-130,1-6 172,7-18 146,-6 15 77,26-67 94,38-88 376,-55 137-435,1 1 1,1 0-1,1 1 0,26-30 1,-40 51-83,0 1 1,1-1 0,-1 1-1,0-1 1,1 1-1,-1 0 1,1-1-1,-1 1 1,1 0-1,0 0 1,-1 0-1,1 0 1,0 0-1,0 1 1,0-1-1,0 0 1,-1 1-1,1 0 1,0-1-1,0 1 1,0 0 0,0 0-1,0 0 1,0 0-1,0 0 1,3 1-1,-4 0-9,1 0-1,-1 1 0,0-1 1,0 0-1,1 1 1,-1-1-1,0 0 1,0 1-1,0 0 1,-1-1-1,1 1 0,0-1 1,-1 1-1,1 0 1,-1-1-1,1 1 1,-1 0-1,0 0 0,0-1 1,0 1-1,0 0 1,0 0-1,0 0 1,0-1-1,0 1 1,-1 0-1,1 0 0,-1-1 1,-1 4-1,-10 29-710,-5 9 319</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06.864"/>
    </inkml:context>
    <inkml:brush xml:id="br0">
      <inkml:brushProperty name="width" value="0.1" units="cm"/>
      <inkml:brushProperty name="height" value="0.1" units="cm"/>
      <inkml:brushProperty name="color" value="#AB008B"/>
    </inkml:brush>
  </inkml:definitions>
  <inkml:trace contextRef="#ctx0" brushRef="#br0">5 106 7418,'-5'6'4537,"13"-3"-3649,18-5-824,36-5-16,-36-6-48,-1-2-72,-5-4-280,-2-9-248,-13-2 343</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07.198"/>
    </inkml:context>
    <inkml:brush xml:id="br0">
      <inkml:brushProperty name="width" value="0.1" units="cm"/>
      <inkml:brushProperty name="height" value="0.1" units="cm"/>
      <inkml:brushProperty name="color" value="#AB008B"/>
    </inkml:brush>
  </inkml:definitions>
  <inkml:trace contextRef="#ctx0" brushRef="#br0">164 1 7778,'-1'0'137,"0"0"1,0 0 0,1 0 0,-1 1 0,0-1 0,0 0-1,0 1 1,1-1 0,-1 0 0,0 1 0,0-1 0,1 1-1,-1-1 1,0 1 0,1 0 0,-1-1 0,1 1 0,-1-1-1,1 1 1,-1 0 0,1 0 0,-1-1 0,1 1 0,0 0-1,-1 0 1,1 0 0,0-1 0,0 1 0,0 0 0,0 0-1,-1 0 1,1 0 0,0-1 0,0 1 0,1 0 0,-1 0-1,0 1 1,2 44 375,-2-39-97,14 329 1106,-16-284-2142,-2 0 0,-2 0 0,-2-1 1,-22 75-1,28-121 483,1 0 1,-1 0-1,-1 1 0,1-1 1,-1 0-1,0-1 1,0 1-1,-7 8 1,8-12 133,1 1 0,-1-1 0,1 0 0,-1 0 0,0 0 0,0 0 1,1 0-1,-1 0 0,0 0 0,0-1 0,0 1 0,0-1 0,0 1 0,0-1 1,0 0-1,0 0 0,0 0 0,0 0 0,0 0 0,0 0 0,0-1 0,0 1 0,0-1 1,0 1-1,0-1 0,0 0 0,-2-1 0,-21-14 1051,24 16-983,1-1 0,0 1 0,-1 0 0,1-1 0,0 1 0,0 0 0,0-1 0,-1 1 0,1-1 0,0 1 0,0 0-1,0-1 1,0 1 0,0-1 0,0 1 0,0 0 0,0-1 0,0 1 0,0-1 0,0 1 0,0 0 0,0-1 0,0 1 0,0-1 0,0 1 0,0 0-1,1-1 1,-1 1 0,0-1 0,0 1 0,0 0 0,1-1 0,-1 1 0,3-3 112,1 1 0,-1 1 0,0-1 0,1 0 0,0 1 1,-1 0-1,1 0 0,0 0 0,-1 0 0,1 0 0,6 1 0,34-4-66,0 2 0,0 2 0,0 2 0,0 2 1,0 2-1,50 14 0,-70-13-560,0 2 0,0 0 0,-1 2 1,0 0-1,36 26 0,-29-11-1991</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13.548"/>
    </inkml:context>
    <inkml:brush xml:id="br0">
      <inkml:brushProperty name="width" value="0.1" units="cm"/>
      <inkml:brushProperty name="height" value="0.1" units="cm"/>
      <inkml:brushProperty name="color" value="#AB008B"/>
    </inkml:brush>
  </inkml:definitions>
  <inkml:trace contextRef="#ctx0" brushRef="#br0">148 0 7554,'17'10'2592,"-42"14"-2328,4 8-16,-9-5 40,-14 2 112,0 4-7</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35.385"/>
    </inkml:context>
    <inkml:brush xml:id="br0">
      <inkml:brushProperty name="width" value="0.025" units="cm"/>
      <inkml:brushProperty name="height" value="0.025" units="cm"/>
      <inkml:brushProperty name="color" value="#5B2D90"/>
    </inkml:brush>
  </inkml:definitions>
  <inkml:trace contextRef="#ctx0" brushRef="#br0">33 1 6769,'-3'5'529,"0"1"-1,1 0 0,0 0 0,0 0 0,0 1 0,0-1 0,1 0 0,0 1 0,0 11 0,-5 27 82,4-40-509,0 0 0,1 0-1,0 0 1,0 0 0,1 0 0,0 0 0,0 9 0,0-13-85,0 0 1,0-1 0,0 1 0,1-1 0,-1 1 0,0-1 0,0 1 0,1-1 0,-1 1 0,0-1 0,1 1 0,-1-1 0,1 1 0,-1-1 0,1 1 0,-1-1 0,1 0 0,-1 1 0,1-1 0,-1 0 0,1 1 0,-1-1 0,1 0 0,-1 0 0,2 1 0,27-7 298,-26 5-346,1 0-40,-1 0 1,1 0-1,-1 0 0,1-1 1,-1 1-1,0-1 0,0 0 1,0 0-1,0 0 0,0 0 1,0-1-1,0 1 0,-1-1 1,3-3-1,-5 3-258</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13.875"/>
    </inkml:context>
    <inkml:brush xml:id="br0">
      <inkml:brushProperty name="width" value="0.1" units="cm"/>
      <inkml:brushProperty name="height" value="0.1" units="cm"/>
      <inkml:brushProperty name="color" value="#AB008B"/>
    </inkml:brush>
  </inkml:definitions>
  <inkml:trace contextRef="#ctx0" brushRef="#br0">0 17 8890,'93'37'3129,"-72"-37"-2673,12 4-264,2 2 32,1-4-16,-2-2-8,-4-9-104,6 1-56,-1-2-8,-4-1-48,-3 3-304,-6-2-176,-12 1 288</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14.214"/>
    </inkml:context>
    <inkml:brush xml:id="br0">
      <inkml:brushProperty name="width" value="0.1" units="cm"/>
      <inkml:brushProperty name="height" value="0.1" units="cm"/>
      <inkml:brushProperty name="color" value="#AB008B"/>
    </inkml:brush>
  </inkml:definitions>
  <inkml:trace contextRef="#ctx0" brushRef="#br0">26 80 7009,'-1'4'4826,"8"-4"-4602,-7-1-16,25-1-32,63-1 8,-35-4-24,-5-8-120,-7-4 8,-6 1-160,1 8-240,-18 2 248</inkml:trace>
  <inkml:trace contextRef="#ctx0" brushRef="#br0" timeOffset="1">7 315 8922,'-5'3'3113,"4"-5"-2721,17-1-272,7-1 0,16-1 16,2-7-8,11-3-32,1-2-16,-3 7-64,3-1-16,-17 6-224,-8-7-192,-18 6 264</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14.563"/>
    </inkml:context>
    <inkml:brush xml:id="br0">
      <inkml:brushProperty name="width" value="0.1" units="cm"/>
      <inkml:brushProperty name="height" value="0.1" units="cm"/>
      <inkml:brushProperty name="color" value="#AB008B"/>
    </inkml:brush>
  </inkml:definitions>
  <inkml:trace contextRef="#ctx0" brushRef="#br0">64 72 7770,'-38'-72'2478,"38"73"-2456,0-1 1,0 0 0,0 1-1,0-1 1,0 1 0,0-1 0,0 0-1,0 1 1,0-1 0,0 0 0,0 1-1,0-1 1,0 0 0,-1 1 0,1-1-1,0 0 1,0 1 0,0-1 0,0 0-1,-1 1 1,1-1 0,0 0 0,0 1-1,-1-1 1,1 0 0,0 0 0,0 1-1,-1-1 1,1 0 0,0 0 0,-1 0-1,1 0 1,0 1 0,-1-1 0,1 0-1,0 0 1,-1 0 0,1 0-1,-1 0 1,1 0 0,0 0 0,-1 0-1,1 0 1,0 0 0,-1 0 0,1 0-1,0 0 1,-1 0 0,1 0 0,0 0-1,-1-1 1,1 1 0,0 0 0,-1 0-1,1 0 1,0 0 0,-1-1 0,1 1-1,0 0 1,-1 0 0,1-1 0,0 1-1,0 0 1,0-1 0,-1 1 0,1 0-1,0-1 1,0 1 0,-5 32 465,4-30-397,-1 28 174,1 0 0,1 0 0,1 0 0,7 42 1,3-39-271,-9-28-92,0 0 1,-1 0 0,1 0-1,-1 0 1,0 0 0,0 0-1,0 0 1,-1 0-1,0 0 1,0 0 0,0 1-1,-2 5 1,-3 3-69</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14.893"/>
    </inkml:context>
    <inkml:brush xml:id="br0">
      <inkml:brushProperty name="width" value="0.1" units="cm"/>
      <inkml:brushProperty name="height" value="0.1" units="cm"/>
      <inkml:brushProperty name="color" value="#AB008B"/>
    </inkml:brush>
  </inkml:definitions>
  <inkml:trace contextRef="#ctx0" brushRef="#br0">5 173 9058,'-5'-7'3089,"17"8"-2825,4-7 24,22-3 96,9 0 16,18-12-8,14 3-88,-5-2-96,6 0-32,-6 13-96,10 5-80,-1-2 0,-4-2 8,1-3 0,-25-2 24,-54-13-16</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15.246"/>
    </inkml:context>
    <inkml:brush xml:id="br0">
      <inkml:brushProperty name="width" value="0.1" units="cm"/>
      <inkml:brushProperty name="height" value="0.1" units="cm"/>
      <inkml:brushProperty name="color" value="#AB008B"/>
    </inkml:brush>
  </inkml:definitions>
  <inkml:trace contextRef="#ctx0" brushRef="#br0">0 194 9514,'12'-4'3209,"19"-4"-3137,10-1-32,4-3 8,5-8-16,14-4-16,3 0 0,7-2-56,5 6-120,-19 4-328,-8-3-313,-22 7 489</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15.582"/>
    </inkml:context>
    <inkml:brush xml:id="br0">
      <inkml:brushProperty name="width" value="0.1" units="cm"/>
      <inkml:brushProperty name="height" value="0.1" units="cm"/>
      <inkml:brushProperty name="color" value="#AB008B"/>
    </inkml:brush>
  </inkml:definitions>
  <inkml:trace contextRef="#ctx0" brushRef="#br0">93 13 8146,'-92'-12'2848,"93"21"-2432,5 8-240,2 8 57,-2 3 71,-2 5 16,2 5-32,-6 6-80,2 6-64,3 9-64,-4-3-32,1-1-32,-1 1-16,-1-14-152,-3-7-136,2-29-304,-3-6-265,1-27 545</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15.898"/>
    </inkml:context>
    <inkml:brush xml:id="br0">
      <inkml:brushProperty name="width" value="0.1" units="cm"/>
      <inkml:brushProperty name="height" value="0.1" units="cm"/>
      <inkml:brushProperty name="color" value="#AB008B"/>
    </inkml:brush>
  </inkml:definitions>
  <inkml:trace contextRef="#ctx0" brushRef="#br0">35 29 6465,'2'-2'232,"0"-1"-1,1 1 1,-1 0-1,0 0 0,1 0 1,-1 0-1,1 0 1,0 0-1,-1 1 1,1-1-1,0 1 0,0 0 1,0 0-1,0 0 1,0 0-1,5 0 0,-6 1-195,0 0-1,-1 0 1,1 0-1,0 1 0,-1-1 1,1 0-1,0 1 0,-1-1 1,1 1-1,-1 0 0,1-1 1,-1 1-1,1 0 1,-1 0-1,1 0 0,-1 0 1,0 0-1,0 1 0,1-1 1,-1 0-1,0 0 0,0 1 1,0-1-1,-1 1 1,1-1-1,0 1 0,0-1 1,-1 1-1,1 0 0,-1-1 1,1 1-1,-1-1 0,0 1 1,1 2-1,12 114 963,-8-54-722,1-15-138,-3 0 0,-4 66 1,-6 77-84,4-76-145,4-112 55,-1-1 1,0 1 0,0 0-1,-1-1 1,1 1-1,0-1 1,-1 1 0,0-1-1,0 1 1,0-1 0,-1 0-1,1 0 1,-1 1-1,1-1 1,-1 0 0,0 0-1,0 0 1,-3 3-1,2-4-83,-7 4-342,-13-21 132</inkml:trace>
  <inkml:trace contextRef="#ctx0" brushRef="#br0" timeOffset="1">0 546 8482,'40'-69'2856,"-16"73"-2816,-1-2-72,-5 1-200,-1 3-296,-4 0 344</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16.249"/>
    </inkml:context>
    <inkml:brush xml:id="br0">
      <inkml:brushProperty name="width" value="0.1" units="cm"/>
      <inkml:brushProperty name="height" value="0.1" units="cm"/>
      <inkml:brushProperty name="color" value="#AB008B"/>
    </inkml:brush>
  </inkml:definitions>
  <inkml:trace contextRef="#ctx0" brushRef="#br0">87 1 8562,'-87'86'2896,"102"-95"-2776,6 0 49,10-5-9,16 11 24,1-7-48,-1-3-64,0 7-72,-13-6-160,-6 11-449,-12-2 409</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16.598"/>
    </inkml:context>
    <inkml:brush xml:id="br0">
      <inkml:brushProperty name="width" value="0.1" units="cm"/>
      <inkml:brushProperty name="height" value="0.1" units="cm"/>
      <inkml:brushProperty name="color" value="#AB008B"/>
    </inkml:brush>
  </inkml:definitions>
  <inkml:trace contextRef="#ctx0" brushRef="#br0">21 253 8858,'-3'2'282,"1"0"0,0 1 0,0-1 1,0 0-1,1 1 0,-1-1 0,1 1 0,-1-1 0,1 1 1,-2 4-1,3-6-261,0 0 0,0 0 0,0 0 0,1 0-1,-1 0 1,0 0 0,0 0 0,0 0 0,1 0 0,-1-1 0,0 1 0,1 0 0,-1 0 0,1 0 0,-1 0 0,1-1 0,0 1 0,-1 0 0,1-1 0,0 1 0,-1 0 0,1-1 0,0 1 0,0-1-1,-1 1 1,1-1 0,0 1 0,0-1 0,0 0 0,0 0 0,0 1 0,-1-1 0,1 0 0,0 0 0,0 0 0,0 0 0,0 0 0,2 0 0,11 2 73,1-1 0,-1-1 0,1 0 0,0-1 1,-1-1-1,1 0 0,-1 0 0,24-9 0,112-49 105,-129 51-169,60-26-11,167-48-1,-245 82-21,6-1-49,0-1 1,0 1 0,0-1 0,0-1 0,13-7-1,-20 10 0,-1 0-1,0 0 0,0 0 1,0 0-1,1 0 0,-1 0 1,0 0-1,-1 0 0,1-1 1,0 1-1,0 0 0,0-1 1,-1 1-1,1 0 0,-1-1 1,1 1-1,-1-1 1,1 1-1,-1-1 0,0 1 1,0-1-1,0 1 0,0-1 1,0 1-1,0-1 0,0 1 1,0-1-1,-1 1 0,1-1 1,0 1-1,-1-1 0,0 1 1,1-1-1,-1 1 0,0 0 1,1-1-1,-1 1 0,0 0 1,0 0-1,0 0 0,0 0 1,-2-2-1,-15-18-566</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16.934"/>
    </inkml:context>
    <inkml:brush xml:id="br0">
      <inkml:brushProperty name="width" value="0.1" units="cm"/>
      <inkml:brushProperty name="height" value="0.1" units="cm"/>
      <inkml:brushProperty name="color" value="#AB008B"/>
    </inkml:brush>
  </inkml:definitions>
  <inkml:trace contextRef="#ctx0" brushRef="#br0">416 0 7098,'-4'9'763,"1"-1"1,-1 1-1,1 0 1,-3 16 0,4-15-660,0 0 1,-1-1 0,0 1 0,-7 12 0,-16 25 440,-2-1 1,-2-1-1,-65 74 1,43-59-432,-87 132 0,133-176-273,6-16 137,0 0 0,0 0 0,1 0-1,-1 0 1,0 0 0,0 0 0,0 0 0,0 0 0,0 0-1,1 0 1,-1 0 0,0 0 0,0 0 0,0 0-1,0 0 1,0 0 0,1 0 0,-1 0 0,0 0 0,0 0-1,0 0 1,0 0 0,0 0 0,1 0 0,-1 0-1,0 1 1,0-1 0,0 0 0,0 0 0,0 0 0,0 0-1,0 0 1,1 0 0,-1 0 0,0 0 0,0 1-1,0-1 1,0 0 0,0 0 0,0 0 0,0 0 0,0 1-1,13-21-295</inkml:trace>
  <inkml:trace contextRef="#ctx0" brushRef="#br0" timeOffset="1">562 170 8162,'44'-6'2872,"-2"0"-2544,-5 9-40,0 3-23,-11-3-57,-2 2-32,-7 2-120,-5 2-80,-10 4-408,-2 2-353,-5-3 465</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35.721"/>
    </inkml:context>
    <inkml:brush xml:id="br0">
      <inkml:brushProperty name="width" value="0.025" units="cm"/>
      <inkml:brushProperty name="height" value="0.025" units="cm"/>
      <inkml:brushProperty name="color" value="#5B2D90"/>
    </inkml:brush>
  </inkml:definitions>
  <inkml:trace contextRef="#ctx0" brushRef="#br0">38 23 9178,'-37'-16'3225,"42"16"-2785,3 0-208,3-1-48,1 0-16,-2-1-64,0 1 24,2 0-208,-4 0-160,-1 2-544,-5-1 496</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17.282"/>
    </inkml:context>
    <inkml:brush xml:id="br0">
      <inkml:brushProperty name="width" value="0.1" units="cm"/>
      <inkml:brushProperty name="height" value="0.1" units="cm"/>
      <inkml:brushProperty name="color" value="#AB008B"/>
    </inkml:brush>
  </inkml:definitions>
  <inkml:trace contextRef="#ctx0" brushRef="#br0">12 102 8674,'-12'11'3097,"17"-4"-2641,-2-7-312,18-4-104,15-1-24,5-8 8,15 0-8,-1-3-120,-7-4-176,-7 5 184</inkml:trace>
  <inkml:trace contextRef="#ctx0" brushRef="#br0" timeOffset="1">272 0 7994,'-87'16'2744,"86"3"-2536,1-2 8,-5 0 8,-4-2-32,10 3-63,-1 3-57,7 4-257,-18-4-191,3 2-1456,5-4-793,-10-2 1585</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17.618"/>
    </inkml:context>
    <inkml:brush xml:id="br0">
      <inkml:brushProperty name="width" value="0.1" units="cm"/>
      <inkml:brushProperty name="height" value="0.1" units="cm"/>
      <inkml:brushProperty name="color" value="#AB008B"/>
    </inkml:brush>
  </inkml:definitions>
  <inkml:trace contextRef="#ctx0" brushRef="#br0">72 11 5153,'-66'18'2713,"60"-16"-753,9 8-584,10-4-671,5-4-161,33 7-192,-1-15-64,22-2-120,5-2-72,-7-5-120,-7-1-80,-11 13-248,-5 6-184,-20-3 328</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17.950"/>
    </inkml:context>
    <inkml:brush xml:id="br0">
      <inkml:brushProperty name="width" value="0.1" units="cm"/>
      <inkml:brushProperty name="height" value="0.1" units="cm"/>
      <inkml:brushProperty name="color" value="#AB008B"/>
    </inkml:brush>
  </inkml:definitions>
  <inkml:trace contextRef="#ctx0" brushRef="#br0">9 96 9018,'-8'-77'2917,"8"76"-2905,0 0 0,0 1-1,0-1 1,0 1 0,-1-1 0,1 1 0,0-1 0,0 0 0,1 1 0,-1-1 0,0 1 0,0-1 0,0 0 0,0 1 0,0-1 0,1 1 0,-1-1 0,0 1 0,0-1 0,1 1 0,-1-1 0,0 1 0,1-1 0,-1 1 0,1-1 0,-1 1 0,1 0 0,-1-1 0,0 1 0,1 0 0,0-1 0,-1 1 0,1 0 0,-1 0 0,1-1 0,-1 1 0,1 0 0,-1 0 0,1 0 0,0 0 0,-1 0 0,1 0-1,-1 0 1,1 0 0,0 0 0,-1 0 0,1 0 0,-1 0 0,1 0 0,-1 0 0,1 1 0,0-1 0,-1 0 0,1 0 0,-1 1 0,1-1 0,-1 0 0,1 1 0,0-1 0,26 17-333,-23-13 318,0 0 1,-1 0-1,0 0 0,0 1 0,0-1 1,-1 1-1,1 0 0,-1-1 0,0 1 1,0 0-1,-1 0 0,0 0 0,0 1 1,0-1-1,0 10 0,0 11 19,-2 0-1,-3 29 1,-1-4 21,0 59 48,-1 199 229,10-278-540,1-18-167,1-27 164</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18.302"/>
    </inkml:context>
    <inkml:brush xml:id="br0">
      <inkml:brushProperty name="width" value="0.1" units="cm"/>
      <inkml:brushProperty name="height" value="0.1" units="cm"/>
      <inkml:brushProperty name="color" value="#AB008B"/>
    </inkml:brush>
  </inkml:definitions>
  <inkml:trace contextRef="#ctx0" brushRef="#br0">0 43 8762,'95'-20'3156,"-34"10"-3217,-45 6 66,1 1 0,-1 0 0,1 2 0,0 0 0,-1 0 0,1 2-1,0 0 1,29 6 0,-44-4 9,1 0 0,-1-1 0,0 1 0,0 0 0,0 0 0,-1 0 1,1 0-1,-1 1 0,0-1 0,1 0 0,0 7 0,1-1 53,9 26 138,-1 1-1,-2-1 1,9 69-1,-6 109 22,-15-140-230,-15 92 0,7-81-185,12-82 147,-1 1-1,-1-1 1,1 0 0,0 1-1,-1-1 1,1 1-1,-1-1 1,0 0 0,1 1-1,-1-1 1,0 0 0,0 0-1,-1 0 1,1 0 0,0 0-1,-1 0 1,1 0-1,-1 0 1,0 0 0,0-1-1,-3 3 1,-9 1-263</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18.660"/>
    </inkml:context>
    <inkml:brush xml:id="br0">
      <inkml:brushProperty name="width" value="0.1" units="cm"/>
      <inkml:brushProperty name="height" value="0.1" units="cm"/>
      <inkml:brushProperty name="color" value="#AB008B"/>
    </inkml:brush>
  </inkml:definitions>
  <inkml:trace contextRef="#ctx0" brushRef="#br0">17 137 7058,'-2'1'3224,"10"1"-815,7-1-2209,11-2-152,7-2-16,7 3-16,2-6 8,5 1-120,-11-10-168,-5 0 1328,-9 4-904</inkml:trace>
  <inkml:trace contextRef="#ctx0" brushRef="#br0" timeOffset="1">225 20 6673,'-82'-20'2689,"76"38"-1409,4 7-952,-4-3 120,3 16 41,-5-4 39,-1 8-24,3 20-200,-6-4-64,0 18-128,-2-10-64,-5-5-88,3-8-136,3-15-376,2-8-80,5-18 344</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19.050"/>
    </inkml:context>
    <inkml:brush xml:id="br0">
      <inkml:brushProperty name="width" value="0.1" units="cm"/>
      <inkml:brushProperty name="height" value="0.1" units="cm"/>
      <inkml:brushProperty name="color" value="#AB008B"/>
    </inkml:brush>
  </inkml:definitions>
  <inkml:trace contextRef="#ctx0" brushRef="#br0">31 4 7506,'17'-3'3008,"4"6"-1856,2 0-591,3 4-177,1-5-64,-4 2-136,1 3-32,3-1-88,-1 0-80,-5 0-328,5 1-280,-14 4 368</inkml:trace>
  <inkml:trace contextRef="#ctx0" brushRef="#br0" timeOffset="1">1 248 9842,'1'9'3361,"11"-3"-3129,10-7-128,6 1 16,10-10-24,3-2 8,11 5-312,1-4-344,6 2 368</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19.677"/>
    </inkml:context>
    <inkml:brush xml:id="br0">
      <inkml:brushProperty name="width" value="0.1" units="cm"/>
      <inkml:brushProperty name="height" value="0.1" units="cm"/>
      <inkml:brushProperty name="color" value="#AB008B"/>
    </inkml:brush>
  </inkml:definitions>
  <inkml:trace contextRef="#ctx0" brushRef="#br0">203 58 8594,'17'-42'1592,"-11"27"-177,-27 50-1064,17-27-341,0 1 0,0 1 1,1-1-1,1 0 0,-3 11 0,4-10 27,-2 0 0,0 0 0,0 0 0,0 0 0,-6 10 0,-8 5 168,-36 42 0,3-5 87,50-61-285,-26 38 168,24-36-151,0-1 0,0 1-1,1 0 1,0 0 0,0 0 0,-1 0 0,1 0 0,1 0 0,-1 0 0,0 0 0,1 0 0,0 4 0,0-6-22,1-1 1,0 0 0,0 0 0,-1 1-1,1-1 1,0 0 0,0 0 0,0 0-1,-1 0 1,1 0 0,0 0 0,0 0-1,0 0 1,-1 0 0,1 0 0,0-1-1,0 1 1,-1 0 0,1 0 0,0-1 0,0 1-1,-1-1 1,1 1 0,0 0 0,-1-1-1,1 1 1,0-2 0,26-15 26,-18 9-27,0 1 0,0 1 0,1-1 0,0 1 0,1 1 0,-1 0 0,1 0 0,0 1 0,16-3 0,17-3 8,49-5 0,-76 13-2,-16 2-8,0 0-1,0 0 0,0 0 0,0 1 1,0-1-1,0 0 0,-1 1 0,1-1 1,0 0-1,0 1 0,0-1 0,0 1 1,-1-1-1,1 1 0,0-1 0,0 1 1,-1 0-1,1-1 0,0 1 1,-1 0-1,1 0 0,-1-1 0,1 1 1,-1 0-1,1 0 0,-1 0 0,0 0 1,1 0-1,-1 0 0,0 0 0,0 0 1,0-1-1,1 1 0,-1 0 0,0 0 1,0 0-1,-1 0 0,1 1 1,-4 39-25,0-30 27,0-1 0,-1 0-1,0 0 1,-1-1 0,0 1 0,-10 11 0,-13 19 10,6-8 43,-2 0 0,-51 50 0,-7 7 347,52-36 58,69-52-255,-18-4-251,-1-1 0,0-1 0,0 0 0,0-1 0,-1-1-1,0-1 1,27-16 0,-43 23-12,34-15-431,-35 15 413,1 0 0,-1 1 1,1-1-1,-1 1 0,1-1 0,-1 1 1,1 0-1,-1 0 0,1 0 0,0 0 0,-1 0 1,1 0-1,-1 0 0,1 0 0,0 1 1,-1-1-1,1 0 0,-1 1 0,1 0 1,-1-1-1,0 1 0,3 1 0,6 14-411</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20.011"/>
    </inkml:context>
    <inkml:brush xml:id="br0">
      <inkml:brushProperty name="width" value="0.1" units="cm"/>
      <inkml:brushProperty name="height" value="0.1" units="cm"/>
      <inkml:brushProperty name="color" value="#AB008B"/>
    </inkml:brush>
  </inkml:definitions>
  <inkml:trace contextRef="#ctx0" brushRef="#br0">251 1 5993,'-158'147'2777,"119"-128"-1193,2-2-376,28-3-319,2-7-121,13-5-200,7-2-104,9-11-288,11 2-48,18-8-80,4-2-48,10-1-288,-6 2-288,-15 1 352</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20.349"/>
    </inkml:context>
    <inkml:brush xml:id="br0">
      <inkml:brushProperty name="width" value="0.1" units="cm"/>
      <inkml:brushProperty name="height" value="0.1" units="cm"/>
      <inkml:brushProperty name="color" value="#AB008B"/>
    </inkml:brush>
  </inkml:definitions>
  <inkml:trace contextRef="#ctx0" brushRef="#br0">22 74 7434,'-22'-73'2704,"33"83"-2128,-2 4-48,-1 7 73,-1 8-49,-5 17-80,1 1-64,-3 22-144,-3 4-48,0 4-120,-3-1-16,0-11-32,1-5-8,-1-23-232,3 0-184,1-30-432,-1-11 448</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20.693"/>
    </inkml:context>
    <inkml:brush xml:id="br0">
      <inkml:brushProperty name="width" value="0.1" units="cm"/>
      <inkml:brushProperty name="height" value="0.1" units="cm"/>
      <inkml:brushProperty name="color" value="#AB008B"/>
    </inkml:brush>
  </inkml:definitions>
  <inkml:trace contextRef="#ctx0" brushRef="#br0">1 133 8858,'48'-88'2579,"-46"86"-2554,-1 0 0,0 0 0,1 1 0,0-1 0,-1 1 0,1-1 0,0 1 1,0 0-1,0-1 0,0 1 0,0 0 0,0 0 0,0 0 0,0 1 0,0-1 0,0 0 0,1 1 0,-1 0 0,0-1 0,0 1 0,1 0 0,-1 0 0,0 0 0,0 0 0,1 1 0,3 0 0,6 0-6,51-13-191,-55 9 104,-1 1 1,1 0-1,-1 0 0,1 1 0,0 0 0,0 0 1,0 1-1,0 0 0,-1 0 0,13 3 0,-19-3 64,-1 0 0,1 0-1,-1 0 1,1 1-1,0-1 1,-1 0-1,1 0 1,-1 1-1,1-1 1,-1 1 0,1-1-1,-1 0 1,1 1-1,-1-1 1,1 1-1,-1-1 1,0 1 0,1-1-1,-1 1 1,0-1-1,1 1 1,-1 0-1,0-1 1,0 1-1,1-1 1,-1 1 0,0 0-1,0-1 1,0 1-1,0 0 1,0-1-1,0 1 1,0 0 0,0-1-1,0 1 1,0-1-1,0 1 1,-1 0-1,1-1 1,0 1-1,0-1 1,-1 1 0,1 0-1,-1 0 1,-17 25 113,15-22-85,-5 6 72,0 1 1,0-1-1,1 1 0,1 1 1,0-1-1,0 1 1,1 0-1,1 1 1,0-1-1,0 1 1,1 0-1,1-1 0,0 1 1,1 1-1,1 19 1,5 88-47,-19 221 1,14-336-149,-7 36 16,7-41 9,-1 0 1,1 0-1,0 0 1,-1 0-1,1 0 1,-1 0-1,1 0 1,-1 0-1,1 0 0,-1 0 1,1 0-1,-1 0 1,0 0-1,0 0 1,1-1-1,-1 1 1,0 0-1,0 0 1,0-1-1,0 1 0,0-1 1,0 1-1,0-1 1,0 1-1,0-1 1,0 0-1,0 1 1,0-1-1,-2 0 1,-11-3-802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36.739"/>
    </inkml:context>
    <inkml:brush xml:id="br0">
      <inkml:brushProperty name="width" value="0.025" units="cm"/>
      <inkml:brushProperty name="height" value="0.025" units="cm"/>
      <inkml:brushProperty name="color" value="#5B2D90"/>
    </inkml:brush>
  </inkml:definitions>
  <inkml:trace contextRef="#ctx0" brushRef="#br0">4 11 7298,'-3'-11'2464,"5"15"-2424,0-1-224,0-1 104</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21.050"/>
    </inkml:context>
    <inkml:brush xml:id="br0">
      <inkml:brushProperty name="width" value="0.1" units="cm"/>
      <inkml:brushProperty name="height" value="0.1" units="cm"/>
      <inkml:brushProperty name="color" value="#AB008B"/>
    </inkml:brush>
  </inkml:definitions>
  <inkml:trace contextRef="#ctx0" brushRef="#br0">2 106 9682,'30'-106'3225,"-2"112"-3257,-1 9-72,-3-7-184,-1 4-176,-3-7 312</inkml:trace>
  <inkml:trace contextRef="#ctx0" brushRef="#br0" timeOffset="1">0 276 9482,'10'6'3209,"3"-6"-3153,8 0-24,4 5 8,-4-10-48,6 4-240,0-4-208,-4 1 264</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21.401"/>
    </inkml:context>
    <inkml:brush xml:id="br0">
      <inkml:brushProperty name="width" value="0.1" units="cm"/>
      <inkml:brushProperty name="height" value="0.1" units="cm"/>
      <inkml:brushProperty name="color" value="#AB008B"/>
    </inkml:brush>
  </inkml:definitions>
  <inkml:trace contextRef="#ctx0" brushRef="#br0">1 221 9010,'7'-1'4390,"17"-1"-4453,-11 1 265,66-10 120,150-41 1,-143 29-287,99-14 0,-86 32-25,-69 5-119,-1-2 0,58-10 0,-86 12 91,-1 0 0,1 0-1,0 0 1,-1 0 0,1 0 0,-1 0 0,1 0 0,-1 0-1,1-1 1,-1 1 0,1 0 0,-1 0 0,1-1 0,-1 1-1,1 0 1,-1-1 0,1 1 0,-1 0 0,1-1-1,-1 1 1,0-1 0,1 1 0,-1 0 0,0-1 0,1 1-1,-1-1 1,0 1 0,0-1 0,0 1 0,1-1 0,-1 1-1,0-1 1,0 0 0,0 1 0,0-1 0,0 1-1,0-1 1,0 1 0,0-1 0,0 0 0,0 1 0,0-1-1,0 1 1,-1-1 0,1 1 0,0-1 0,0 1 0,0-1-1,-1 1 1,1-1 0,0 1 0,-1-1 0,1 1-1,0 0 1,-1-1 0,1 1 0,-1-1 0,1 1 0,-1-1-1,-34-28-1733,25 22 795,-7-8 97</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23.998"/>
    </inkml:context>
    <inkml:brush xml:id="br0">
      <inkml:brushProperty name="width" value="0.1" units="cm"/>
      <inkml:brushProperty name="height" value="0.1" units="cm"/>
      <inkml:brushProperty name="color" value="#AB008B"/>
    </inkml:brush>
  </inkml:definitions>
  <inkml:trace contextRef="#ctx0" brushRef="#br0">0 20 9274,'8'-12'3129,"7"7"-3049,-3 2 0,8 8 24,-5 1 16,2-2 8,1 7 0,-1 0-72,-1 7-160,-5 5 104,-5 4-40</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24.332"/>
    </inkml:context>
    <inkml:brush xml:id="br0">
      <inkml:brushProperty name="width" value="0.1" units="cm"/>
      <inkml:brushProperty name="height" value="0.1" units="cm"/>
      <inkml:brushProperty name="color" value="#AB008B"/>
    </inkml:brush>
  </inkml:definitions>
  <inkml:trace contextRef="#ctx0" brushRef="#br0">55 0 7466,'-55'71'4241,"63"-71"-4121,0 6-64,1-2-8,4-4 0,-1 0-56,2 3 616,-5 4-464</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24.700"/>
    </inkml:context>
    <inkml:brush xml:id="br0">
      <inkml:brushProperty name="width" value="0.1" units="cm"/>
      <inkml:brushProperty name="height" value="0.1" units="cm"/>
      <inkml:brushProperty name="color" value="#AB008B"/>
    </inkml:brush>
  </inkml:definitions>
  <inkml:trace contextRef="#ctx0" brushRef="#br0">23 589 7298,'-20'105'2184,"18"-95"-1987,2 0 0,-1-1 1,1 1-1,0 0 0,1 0 0,1 0 0,-1-1 0,1 1 1,1 0-1,0-1 0,0 0 0,1 0 0,0 0 1,1 0-1,10 15 0,-14-22-149,0-1-24,-1 0-1,1 1 1,-1-1-1,1 0 1,0 0-1,0 0 1,0 0-1,-1 0 1,1 0-1,0 0 1,0 0-1,0-1 1,0 1-1,1 0 1,-1 0-1,0-1 1,2 2-1,-2-2-13,0-1-1,-1 1 0,1 0 0,0 0 1,-1 0-1,1 0 0,-1-1 0,1 1 1,0 0-1,-1 0 0,1-1 0,-1 1 0,1-1 1,-1 1-1,1 0 0,-1-1 0,1 1 1,-1-1-1,1 1 0,-1-1 0,0 1 1,1-1-1,-1 0 0,1 0 0,15-50 114,-14 43-121,17-56-183,3 2 0,3 0 0,33-57 0,-30 64-558,-2 0-1,-3-2 1,29-109-1,-44 128 508,-3 8 544,19-59-1,-19 75 1784,0 49-912,2-7-1065,-2 0 1,0 0-1,0 37 0,-4-49-226,-1 0 0,-1 0 0,0-1 0,-1 1 0,-1 0 0,0-1 0,-1 1 0,-7 15 0,3-16-412,-1-10 203</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25.029"/>
    </inkml:context>
    <inkml:brush xml:id="br0">
      <inkml:brushProperty name="width" value="0.1" units="cm"/>
      <inkml:brushProperty name="height" value="0.1" units="cm"/>
      <inkml:brushProperty name="color" value="#AB008B"/>
    </inkml:brush>
  </inkml:definitions>
  <inkml:trace contextRef="#ctx0" brushRef="#br0">1 56 8090,'8'-7'491,"1"1"1,1 0 0,-1 0 0,1 1-1,0 0 1,0 0 0,0 1-1,14-3 1,-18 6-465,-1-1 1,0 2-1,1-1 0,-1 1 0,1-1 0,-1 2 1,1-1-1,-1 1 0,1-1 0,-1 1 0,1 1 1,-1-1-1,0 1 0,0 0 0,0 0 0,0 1 1,0-1-1,8 6 0,-11-5-16,0 0 0,1-1 0,-1 1-1,0 0 1,-1 0 0,1 0 0,0 0 0,-1 0 0,0 1-1,0-1 1,0 0 0,0 1 0,0-1 0,-1 1-1,1-1 1,-1 6 0,-2 62 82,1-54-70,-2 19-75,-1 0-1,-2 0 0,-16 53 1,17-72-1021,-2 0-1,-13 25 1,11-29-3</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25.368"/>
    </inkml:context>
    <inkml:brush xml:id="br0">
      <inkml:brushProperty name="width" value="0.1" units="cm"/>
      <inkml:brushProperty name="height" value="0.1" units="cm"/>
      <inkml:brushProperty name="color" value="#AB008B"/>
    </inkml:brush>
  </inkml:definitions>
  <inkml:trace contextRef="#ctx0" brushRef="#br0">163 0 7770,'1'9'2696,"2"5"-2432,0 7-16,-4 14 96,-1 6 41,-6 3 63,1 11-56,-4 5-96,2 5-56,-3 11-80,-2-15-56,1-5-64,-5-3-8,4-15-64,-4 0-96,4-15-320,0-13-192,-1-19 368</inkml:trace>
  <inkml:trace contextRef="#ctx0" brushRef="#br0" timeOffset="1">137 416 9002,'6'21'3113,"0"-4"-2793,4 2-168,0 1 16,-4-3-32,0-4-32,1-1-104,-2-4-176,-1-6-456</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25.717"/>
    </inkml:context>
    <inkml:brush xml:id="br0">
      <inkml:brushProperty name="width" value="0.1" units="cm"/>
      <inkml:brushProperty name="height" value="0.1" units="cm"/>
      <inkml:brushProperty name="color" value="#AB008B"/>
    </inkml:brush>
  </inkml:definitions>
  <inkml:trace contextRef="#ctx0" brushRef="#br0">1 2 8154,'7'-2'2912,"5"7"-2376,-1 12-247,-4-2 63,3 15 48,-4 2-32,-6 0-152,6 18-80,-6-5-104,0 4-32,4 2-192,-7-20-184,3-4-400,-1-9-1689,-4-15 1713</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26.049"/>
    </inkml:context>
    <inkml:brush xml:id="br0">
      <inkml:brushProperty name="width" value="0.1" units="cm"/>
      <inkml:brushProperty name="height" value="0.1" units="cm"/>
      <inkml:brushProperty name="color" value="#AB008B"/>
    </inkml:brush>
  </inkml:definitions>
  <inkml:trace contextRef="#ctx0" brushRef="#br0">258 0 8018,'2'9'3652,"3"30"-3139,-13 37 119,5-60-469,1 1-1,-1 27 1,8 16 231,15 80 0,2 12-99,-18 211 55,-7-189 171,3-156-337,0-1 0,-2 1 0,-5 26 0,1-12-46,4-22-110,0 1 0,0-1-1,-1 0 1,0 0 0,-8 18 0,10-27-29,1 0 0,-1 0 1,0 0-1,1 0 1,-1 0-1,0 0 1,0 0-1,0 0 1,0-1-1,0 1 1,0 0-1,0-1 0,0 1 1,0 0-1,0-1 1,0 1-1,0-1 1,0 1-1,-1-1 1,1 0-1,-2 1 1,1-2-3,0 1 0,0-1 0,0 1 1,0-1-1,0 0 0,0 0 1,0 0-1,0 0 0,0 0 0,1 0 1,-1 0-1,0-1 0,1 1 1,-1-1-1,1 1 0,-1-1 1,0-1-1,-169-215 0,139 171 565</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26.396"/>
    </inkml:context>
    <inkml:brush xml:id="br0">
      <inkml:brushProperty name="width" value="0.1" units="cm"/>
      <inkml:brushProperty name="height" value="0.1" units="cm"/>
      <inkml:brushProperty name="color" value="#AB008B"/>
    </inkml:brush>
  </inkml:definitions>
  <inkml:trace contextRef="#ctx0" brushRef="#br0">1 4 10458,'18'-3'3505,"-3"9"-3433,8 15-40,-14 6-184,3 5-160,-6 5-432,-6-12 448</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37.073"/>
    </inkml:context>
    <inkml:brush xml:id="br0">
      <inkml:brushProperty name="width" value="0.025" units="cm"/>
      <inkml:brushProperty name="height" value="0.025" units="cm"/>
      <inkml:brushProperty name="color" value="#5B2D90"/>
    </inkml:brush>
  </inkml:definitions>
  <inkml:trace contextRef="#ctx0" brushRef="#br0">2 1 6465,'-1'39'2537,"1"-33"-1649,0 2-496,0 0 88,0 1 0,0-1-32,0 1-95,1 1-97,-1 1-120,1 1-48,-1 0-48,1-2-48,2-4-192,-2-3-256,1-5 264</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26.766"/>
    </inkml:context>
    <inkml:brush xml:id="br0">
      <inkml:brushProperty name="width" value="0.1" units="cm"/>
      <inkml:brushProperty name="height" value="0.1" units="cm"/>
      <inkml:brushProperty name="color" value="#AB008B"/>
    </inkml:brush>
  </inkml:definitions>
  <inkml:trace contextRef="#ctx0" brushRef="#br0">107 111 9930,'0'-8'3417,"11"1"-3073,20 2-248,21 2 16,12-6 32,5-2 40,6-2 8,-13-4-112,-12 4-8,-9 2-296,-17 3-176,-10 2-496,-4 6 520</inkml:trace>
  <inkml:trace contextRef="#ctx0" brushRef="#br0" timeOffset="1">296 172 7618,'-8'8'535,"1"2"1,0-1 0,0 1 0,0 0 0,1 1-1,1-1 1,0 1 0,-5 16 0,-2 12 15,-7 47 1,-5 16 88,-52 111 196,-19 63-844,94-273-82,-3 10-219,4-13 287,0-1-1,0 1 1,0 0-1,0 0 0,0 0 1,0 0-1,0 0 1,0 0-1,0 0 1,0 0-1,0 0 0,0-1 1,0 1-1,0 0 1,0 0-1,0 0 1,0 0-1,0 0 0,0 0 1,0 0-1,0 0 1,-1 0-1,1 0 1,0 0-1,0 0 0,0 0 1,0-1-1,0 1 1,0 0-1,0 0 1,0 0-1,0 0 0,-1 0 1,1 0-1,0 0 1,0 0-1,0 0 1,0 0-1,0 0 0,0 0 1,1-12-478</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27.121"/>
    </inkml:context>
    <inkml:brush xml:id="br0">
      <inkml:brushProperty name="width" value="0.1" units="cm"/>
      <inkml:brushProperty name="height" value="0.1" units="cm"/>
      <inkml:brushProperty name="color" value="#AB008B"/>
    </inkml:brush>
  </inkml:definitions>
  <inkml:trace contextRef="#ctx0" brushRef="#br0">1 20 9170,'43'-14'4070,"-34"12"-4006,1 1-1,-1 0 1,1 0-1,0 1 1,-1 0-1,1 0 1,0 1-1,-1 1 0,15 3 1,-23-4-62,0-1 0,1 1 0,-1 0 0,0-1 1,0 1-1,0 0 0,1 0 0,-1 0 0,0 0 0,0 0 0,0 1 0,0-1 0,-1 0 1,1 0-1,0 1 0,0-1 0,-1 0 0,1 1 0,-1-1 0,1 0 0,-1 1 0,0-1 1,1 1-1,-1-1 0,0 1 0,0-1 0,0 1 0,0-1 0,0 1 0,-1 1 1,-13 52 24,10-43-9,-4 15 1,-63 171-585,51-165-174,20-33 693,-1 1 1,1-1-1,-1 1 0,0 0 0,1-1 1,-1 1-1,1-1 0,-1 0 0,0 1 0,0-1 1,1 1-1,-1-1 0,0 0 0,0 0 0,1 1 1,-1-1-1,0 0 0,0 0 0,1 0 0,-1 0 1,0 0-1,0 0 0,0 0 0,1 0 0,-1 0 1,0 0-1,0 0 0,0-1 0,1 1 0,-1 0 1,0-1-1,1 1 0,-1 0 0,0-1 0,1 1 1,-1-1-1,0 1 0,0-2 0,-17-17-561</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27.449"/>
    </inkml:context>
    <inkml:brush xml:id="br0">
      <inkml:brushProperty name="width" value="0.1" units="cm"/>
      <inkml:brushProperty name="height" value="0.1" units="cm"/>
      <inkml:brushProperty name="color" value="#AB008B"/>
    </inkml:brush>
  </inkml:definitions>
  <inkml:trace contextRef="#ctx0" brushRef="#br0">9 96 6529,'-7'-88'2889,"5"81"-1305,13 19-984,-8-12-95,3 0-193,6 9-96,-1 3-120,2 11-32,5 4-264,-7-3-256,0 2 272</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27.800"/>
    </inkml:context>
    <inkml:brush xml:id="br0">
      <inkml:brushProperty name="width" value="0.1" units="cm"/>
      <inkml:brushProperty name="height" value="0.1" units="cm"/>
      <inkml:brushProperty name="color" value="#AB008B"/>
    </inkml:brush>
  </inkml:definitions>
  <inkml:trace contextRef="#ctx0" brushRef="#br0">39 137 9834,'-31'2'2853,"23"1"-2083,17 0-603,17-1-165,49-14 114,110-33 0,-149 35-104,-14 4-218,0-1 1,0-1 0,-1 0 0,0-2 0,-1-1 0,29-19-1,-49 30 187,0 1 0,0-1 0,0 0 0,0 0 0,0 0 0,0 0 0,0 0 0,0 1 0,0-1 0,0 0 0,1 0 0,-1 0 0,0 0 0,0 0 0,0 0 0,0 1 0,0-1 0,0 0 0,0 0 0,1 0 0,-1 0 0,0 0-1,0 0 1,0 0 0,0 0 0,0 0 0,1 0 0,-1 0 0,0 0 0,0 0 0,0 0 0,0 0 0,1 0 0,-1 0 0,0 0 0,0 0 0,0 0 0,0 0 0,0 0 0,1 0 0,-1 0 0,0 0 0,0 0 0,0 0 0,0 0 0,0 0 0,1 0 0,-1 0 0,0-1-1,0 1 1,0 0 0,0 0 0,0 0 0,0 0 0,0 0 0,1 0 0,-1-1 0,0 1 0,0 0 0,0 0 0,0 0 0,0 0 0,0-1 0,-8 20-465,-18 24 333,-22 16 307,44-55-81,0 0 0,0 0 0,0-1-1,0 1 1,-1-1 0,1 0 0,-1 0 0,0-1 0,0 0 0,0 1-1,0-2 1,-6 3 0,-5-10 394,15 1-246,9 5-124,22 4-99,-1 1-1,38 13 1,-65-17-1,0 0 0,0 1 0,0-1 0,0 0 0,-1 1 0,1 0 1,0-1-1,-1 1 0,1 0 0,-1 0 0,0 0 0,1 0 0,-1 0 0,0 0 0,0 0 1,0 1-1,-1-1 0,1 0 0,0 1 0,-1-1 0,0 0 0,1 1 0,-1-1 1,0 0-1,0 5 0,-6 66-25,5-66 33,-4 33 333,-3 1-1,-1-1 1,-2 0-1,-1-1 0,-23 49 1,33-85-310,-1 0 0,1 1 0,0-1 0,-1 0 0,1 0 0,-1-1 0,0 1 0,0 0 0,0-1 0,-5 3 0,7-4-27,1-1 0,-1 1 0,0-1 1,0 0-1,0 1 0,0-1 0,0 0 1,0 1-1,0-1 0,0 0 0,0 0 1,0 0-1,-1 0 0,1 0 0,0 0 1,0 0-1,0-1 0,0 1 0,0 0 1,0-1-1,0 1 0,0 0 0,1-1 1,-1 1-1,0-1 0,0 1 0,0-1 1,0 0-1,0 1 0,1-1 0,-1 0 1,0 0-1,1 1 0,-1-1 0,0 0 1,1 0-1,-1 0 0,1 0 1,0 0-1,-1 0 0,1 0 0,0 0 1,-1 0-1,1 0 0,0 0 0,0-1 1,-4-13-224,1 0 0,0-1 1,1 1-1,1-1 1,1-17-1,0-26-188</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28.334"/>
    </inkml:context>
    <inkml:brush xml:id="br0">
      <inkml:brushProperty name="width" value="0.1" units="cm"/>
      <inkml:brushProperty name="height" value="0.1" units="cm"/>
      <inkml:brushProperty name="color" value="#AB008B"/>
    </inkml:brush>
  </inkml:definitions>
  <inkml:trace contextRef="#ctx0" brushRef="#br0">196 112 7978,'122'-96'2511,"-120"94"-2442,0 0 0,1 0-1,-1 1 1,1 0 0,0-1 0,-1 1 0,1 0-1,0 0 1,0 0 0,0 1 0,0-1 0,3 0 0,-5 1-62,1 1 1,-1-1 0,0 0 0,0 0 0,0 0 0,0 1 0,0-1 0,0 1-1,1-1 1,-1 1 0,0-1 0,0 1 0,0 0 0,0-1 0,-1 1 0,1 0 0,0 0-1,0 0 1,1 1 0,0 1-25,-1 0-1,1 0 0,-1 0 0,0 0 1,0 1-1,0-1 0,0 0 1,-1 1-1,1-1 0,-1 0 1,0 5-1,0 0 3,-1-1 0,0 1 0,-1 0 0,0-1 0,0 0 0,-1 0 0,1 1 0,-2-1 0,1-1 0,-1 1 0,0 0 0,0-1 0,-1 0 0,0 0 0,0 0 0,0-1 0,-1 0 0,-11 9 0,-10 4 75,0 0 0,-1-2 0,-39 15 0,-18 12 298,56-28-214,21-11-76,1 0 0,-1 0-1,1 1 1,0-1-1,-6 7 1,21-8 159,158 18 31,-164-20-245,0-1 0,0 1-1,0-1 1,-1 1 0,1 0-1,0 0 1,0 0 0,0 0-1,-1 0 1,1 1 0,-1-1-1,1 0 1,-1 1 0,1-1-1,-1 1 1,0-1-1,0 1 1,0 0 0,0-1-1,0 1 1,0 0 0,0 0-1,0 0 1,-1 0 0,1 0-1,-1 0 1,1 0 0,-1 0-1,0 3 1,1 7 111,-1 1 1,-1-1-1,-3 23 0,1-16 29,-2 13 162,-1-1 1,-22 59-1,17-57-165,-14 66 1,25-66-417,0-32 245,-1-1-1,1 1 0,0-1 0,0 0 0,0 1 0,0-1 0,0 1 0,0-1 0,0 1 0,1-1 0,-1 0 1,0 1-1,0-1 0,0 1 0,0-1 0,0 0 0,1 1 0,-1-1 0,0 0 0,0 1 0,1-1 0,-1 0 1,0 1-1,0-1 0,1 0 0,-1 0 0,0 1 0,1-1 0,-1 0 0,0 0 0,1 1 0,-1-1 0,1 0 1,-1 0-1,0 0 0,1 0 0,-1 0 0,1 0 0,-1 0 0,0 0 0,1 0 0,-1 0 0,1 0 0,-1 0 1,1 0-1,-1 0 0,0 0 0,1 0 0,-1 0 0,0 0 0,1 0 0,-1-1 0,1 1 0,-1 0 0,0 0 1,1-1-1,-1 1 0,0 0 0,1 0 0,-1-1 0,0 1 0,0 0 0,1-1 0,-1 1 0,0 0 0,0-1 1,0 1-1,1 0 0,-1-1 0,8-15-402</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28.701"/>
    </inkml:context>
    <inkml:brush xml:id="br0">
      <inkml:brushProperty name="width" value="0.1" units="cm"/>
      <inkml:brushProperty name="height" value="0.1" units="cm"/>
      <inkml:brushProperty name="color" value="#AB008B"/>
    </inkml:brush>
  </inkml:definitions>
  <inkml:trace contextRef="#ctx0" brushRef="#br0">1 113 8522,'8'-9'323,"1"0"0,1 1 0,0 0 0,0 1 0,0 0 0,1 0 0,0 1 0,0 1 1,0-1-1,1 2 0,21-6 0,1 2-430,1 1 0,63-4 1,-98 11 110,1 0 1,-1-1 0,1 1 0,-1 0-1,1 0 1,-1 0 0,1 0 0,0 0 0,-1 0-1,1 0 1,-1 0 0,1 0 0,-1 1 0,1-1-1,-1 0 1,1 0 0,-1 0 0,1 1-1,-1-1 1,1 0 0,-1 1 0,1-1 0,-1 0-1,1 1 1,-1-1 0,0 0 0,1 1-1,-1-1 1,1 1 0,-1-1 0,0 1 0,0-1-1,1 1 1,-1 0 0,-3 20 257,-1-1-35,4-16-187,0-1 1,-1 0-1,1 1 1,-1-1 0,0 0-1,0 0 1,0 0-1,-3 6 1,-5 15 186,6-2-92,0 1 0,2 0 1,0 1-1,2-1 0,0 0 1,9 42-1,1 21 41,-8-42-138,0-6-95,0 0 0,15 59 1,-17-96 14,5 24-193,-6-24 189,0-1 0,0 1 0,0 0 0,1-1 0,-1 1 0,0-1 0,0 1 0,0 0 0,0-1 0,0 1 0,0 0-1,0-1 1,0 1 0,0-1 0,0 1 0,0 0 0,-1-1 0,1 1 0,0-1 0,0 1 0,-1 0 0,1-1 0,0 1 0,-1-1 0,1 1 0,0-1 0,-1 1 0,1-1-1,-1 1 1,0 0 0,-9-5-372</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29.044"/>
    </inkml:context>
    <inkml:brush xml:id="br0">
      <inkml:brushProperty name="width" value="0.1" units="cm"/>
      <inkml:brushProperty name="height" value="0.1" units="cm"/>
      <inkml:brushProperty name="color" value="#AB008B"/>
    </inkml:brush>
  </inkml:definitions>
  <inkml:trace contextRef="#ctx0" brushRef="#br0">64 22 9322,'0'-3'3217,"11"1"-2905,8 4-264,10-2-80,12-2-64,8-2-272,-2-4-184,1 4 295</inkml:trace>
  <inkml:trace contextRef="#ctx0" brushRef="#br0" timeOffset="1">0 310 8938,'0'6'3153,"13"-3"-2625,9-6-576,7-9-48,9-12-264,0-8-257,19-11 385</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29.383"/>
    </inkml:context>
    <inkml:brush xml:id="br0">
      <inkml:brushProperty name="width" value="0.1" units="cm"/>
      <inkml:brushProperty name="height" value="0.1" units="cm"/>
      <inkml:brushProperty name="color" value="#AB008B"/>
    </inkml:brush>
  </inkml:definitions>
  <inkml:trace contextRef="#ctx0" brushRef="#br0">62 0 9170,'-1'2'3121,"2"19"-2833,-2-1 8,-2 12 80,0 4 16,-2 4-112,4 4-112,-1 4-136,-7-12-112,5 5-304,-7-7-168,2-10-512,4 3-1585,-4-21 1825</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29.733"/>
    </inkml:context>
    <inkml:brush xml:id="br0">
      <inkml:brushProperty name="width" value="0.1" units="cm"/>
      <inkml:brushProperty name="height" value="0.1" units="cm"/>
      <inkml:brushProperty name="color" value="#AB008B"/>
    </inkml:brush>
  </inkml:definitions>
  <inkml:trace contextRef="#ctx0" brushRef="#br0">1 361 4753,'0'-22'1058,"1"0"0,6-38 0,-4 52-812,-1-1 1,1 1-1,0 0 0,1 0 1,0 0-1,0 0 0,0 0 1,1 1-1,0 0 1,8-8-1,24-28 226,-18 20-303,1 1 0,1 0 0,25-19 0,-45 40-143,1 0 1,-1 0-1,0 0 0,1 0 0,-1 0 1,1 0-1,-1 0 0,1 1 0,-1-1 1,1 1-1,0-1 0,-1 1 0,1-1 1,0 1-1,-1 0 0,1 0 0,0 0 1,0 0-1,2 0 0,-3 1-2,0-1-1,0 1 0,0 0 1,0-1-1,0 1 0,0 0 1,0 0-1,0 0 0,0 0 1,0 0-1,-1 0 0,1 0 1,0 0-1,-1 0 0,1 0 1,-1 0-1,1 1 0,-1-1 1,1 0-1,-1 2 1,2 8 117,0 1 0,-1-1 0,-1 1 0,-1 17 0,1-17-60,2 282 1608,-5 133-703,3-424-996,-7 40 44,7-42-43,0 0-1,-1-1 1,1 1 0,0 0 0,0 0 0,0-1 0,-1 1 0,1 0 0,0-1 0,-1 1 0,1 0 0,0-1 0,-1 1 0,1-1 0,-1 1 0,1 0 0,-1-1-1,0 1 1,1-1 0,-1 1 0,1-1 0,-1 0 0,0 1 0,1-1 0,-1 0 0,0 1 0,1-1 0,-1 0 0,0 0 0,0 0 0,1 0 0,-1 1 0,0-1-1,0 0 1,1 0 0,-1 0 0,0-1 0,0 1 0,1 0 0,-1 0 0,0 0 0,0 0 0,1-1 0,-1 1 0,0 0 0,1-1 0,-1 1 0,0-1 0,1 1-1,-2-1 1,-6-6-110,1 0 0,0 0-1,0-1 1,0 0 0,1 0-1,0 0 1,1-1 0,0 0-1,-6-13 1,0-4 52,1-1 0,-7-31 1,7 18 129,-5-47 0,13 72 78,1 0 0,1 0 0,0 0 0,1 0-1,0 0 1,6-22 0,-5 32-99,1 0-1,-1 0 1,1 0 0,0 0-1,1 1 1,-1-1 0,1 1-1,0 0 1,0 0 0,0 1-1,8-6 1,-2 2-243,1-1 0,0 1 0,23-9 0,-8 8-562,2 8 267</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30.078"/>
    </inkml:context>
    <inkml:brush xml:id="br0">
      <inkml:brushProperty name="width" value="0.1" units="cm"/>
      <inkml:brushProperty name="height" value="0.1" units="cm"/>
      <inkml:brushProperty name="color" value="#AB008B"/>
    </inkml:brush>
  </inkml:definitions>
  <inkml:trace contextRef="#ctx0" brushRef="#br0">15 0 10154,'5'19'3569,"-2"-3"-3113,-3 7-560,-1 0-136,-7-6-336,0 4-208,2-3 472</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37.471"/>
    </inkml:context>
    <inkml:brush xml:id="br0">
      <inkml:brushProperty name="width" value="0.025" units="cm"/>
      <inkml:brushProperty name="height" value="0.025" units="cm"/>
      <inkml:brushProperty name="color" value="#5B2D90"/>
    </inkml:brush>
  </inkml:definitions>
  <inkml:trace contextRef="#ctx0" brushRef="#br0">1 52 8442,'14'-16'3135,"-9"11"-3115,-1 1 0,1-1 0,0 1 0,0 0 0,0 1 0,0-1 0,7-2 0,-11 6-14,0 0 1,-1 0-1,1 0 0,0 0 0,0 1 1,0-1-1,-1 0 0,1 0 0,0 1 1,0-1-1,-1 1 0,1-1 0,0 0 0,0 1 1,-1 0-1,1-1 0,-1 1 0,1-1 1,0 1-1,-1 0 0,1-1 0,-1 1 1,0 0-1,1-1 0,-1 1 0,0 0 1,1 0-1,-1 0 0,0-1 0,0 1 1,1 0-1,-1 0 0,0 0 0,0 0 0,0-1 1,0 1-1,0 1 0,1 37 225,-2-34-189,3 260 927,-2-265-961,0 0 0,0 0 0,0 0 0,0 0 0,0 0 0,1 0 0,-1 0 0,0 1 0,0-1 0,0 0-1,0 0 1,0 0 0,0 0 0,0 0 0,0 0 0,0 0 0,0 1 0,0-1 0,-1 0 0,1 0 0,0 0 0,0 0 0,0 0 0,0 0 0,0 0-1,0 0 1,0 1 0,0-1 0,0 0 0,0 0 0,0 0 0,0 0 0,0 0 0,0 0 0,-1 0 0,1 0 0,0 0 0,0 0 0,0 0 0,0 0 0,0 0-1,0 0 1,0 0 0,-1 1 0,1-1 0,0 0 0,0 0 0,0 0 0,0 0 0,0 0 0,0 0 0,0 0 0,-1-1 0,1 1 0,0 0 0,0 0-1,0 0 1,0 0 0,0 0 0,0 0 0,0 0 0,0 0 0,0 0 0,-1 0 0,1 0 0,0 0 0,0 0 0,0 0 0,0-1 0,-10-10 136,-6-15-342,-12-27-1197,16 34 1051</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30.413"/>
    </inkml:context>
    <inkml:brush xml:id="br0">
      <inkml:brushProperty name="width" value="0.1" units="cm"/>
      <inkml:brushProperty name="height" value="0.1" units="cm"/>
      <inkml:brushProperty name="color" value="#AB008B"/>
    </inkml:brush>
  </inkml:definitions>
  <inkml:trace contextRef="#ctx0" brushRef="#br0">59 1 9314,'-59'50'3121,"74"-29"-3041,4 3 8,-9 5 32,5-3-32,2 3 0,-9-5-88,2 5-456,-2 0-697,-1-5 721</inkml:trace>
  <inkml:trace contextRef="#ctx0" brushRef="#br0" timeOffset="1">266 57 9274,'21'-5'3137,"6"-1"-2929,5 3-136,0-1-32,-3-2 48,2 0 24,-3-2 8,-7 8-8,-1 0-24,-14 5-56,-5 4-8,-10 7 0,-9 7-24,-5 9-104,-6 6-120,-1 10-400,-3-1-1401,1-4 1377</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30.747"/>
    </inkml:context>
    <inkml:brush xml:id="br0">
      <inkml:brushProperty name="width" value="0.1" units="cm"/>
      <inkml:brushProperty name="height" value="0.1" units="cm"/>
      <inkml:brushProperty name="color" value="#AB008B"/>
    </inkml:brush>
  </inkml:definitions>
  <inkml:trace contextRef="#ctx0" brushRef="#br0">291 56 8962,'-65'-43'3129,"82"37"-2777,7 0-208,5 9-56,1-2-16,-2 3-16,-7-3-40,-6 1-352,-7 4 416,-7 13-152</inkml:trace>
  <inkml:trace contextRef="#ctx0" brushRef="#br0" timeOffset="1">0 247 9594,'5'0'3273,"30"7"-3001,1-7-200,17-12-32,8-6 0,0-6-40,4-1-72,-14 4-432,-8 7 840,-19 1-392</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31.080"/>
    </inkml:context>
    <inkml:brush xml:id="br0">
      <inkml:brushProperty name="width" value="0.1" units="cm"/>
      <inkml:brushProperty name="height" value="0.1" units="cm"/>
      <inkml:brushProperty name="color" value="#AB008B"/>
    </inkml:brush>
  </inkml:definitions>
  <inkml:trace contextRef="#ctx0" brushRef="#br0">193 0 6857,'-94'43'2985,"85"-42"-992,1 4-1561,6 8-72,-5-2 64,4 13 0,1 6-16,-4 4-200,-1-5-48,-4 8-136,-1-2-72,1 0-184,5 5-136,3-19-360,-3-4-256,0-11 607</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31.417"/>
    </inkml:context>
    <inkml:brush xml:id="br0">
      <inkml:brushProperty name="width" value="0.1" units="cm"/>
      <inkml:brushProperty name="height" value="0.1" units="cm"/>
      <inkml:brushProperty name="color" value="#AB008B"/>
    </inkml:brush>
  </inkml:definitions>
  <inkml:trace contextRef="#ctx0" brushRef="#br0">1 0 7146,'3'5'428,"-1"-1"1,1 1 0,-1 0 0,0-1-1,0 1 1,-1 0 0,1 0 0,-1 0-1,0 0 1,0 10 0,-2 58 664,0-16-570,2-47-459,-1 0 0,2 0 0,-1 0 0,1 0 0,1-1 0,5 13 0,-8-20-56,1-1 0,0 1-1,-1-1 1,1 0 0,0 0 0,0 1-1,0-1 1,0 0 0,0 0-1,0 0 1,0 0 0,1 0 0,-1 0-1,0-1 1,1 1 0,-1 0-1,0-1 1,1 1 0,2 0 0,-2-1-5,0 0 0,1 0 1,-1 0-1,0-1 0,1 1 0,-1-1 1,0 1-1,0-1 0,0 0 1,1 0-1,-1 0 0,0 0 1,0 0-1,0-1 0,0 1 1,-1 0-1,3-3 0,21-19-202,-1-1-1,-1-2 0,-2 0 1,0-2-1,-2 0 0,18-35 1,-9 21-197</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31.765"/>
    </inkml:context>
    <inkml:brush xml:id="br0">
      <inkml:brushProperty name="width" value="0.1" units="cm"/>
      <inkml:brushProperty name="height" value="0.1" units="cm"/>
      <inkml:brushProperty name="color" value="#AB008B"/>
    </inkml:brush>
  </inkml:definitions>
  <inkml:trace contextRef="#ctx0" brushRef="#br0">31 58 10378,'-30'5'3505,"48"-5"-3321,5-2-120,9-2 32,7-2 16,5-5 16,8 4-56,-4-4-88,-2 2-128,-18 4-368,-8 1-224,-12 1 416</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32.094"/>
    </inkml:context>
    <inkml:brush xml:id="br0">
      <inkml:brushProperty name="width" value="0.1" units="cm"/>
      <inkml:brushProperty name="height" value="0.1" units="cm"/>
      <inkml:brushProperty name="color" value="#AB008B"/>
    </inkml:brush>
  </inkml:definitions>
  <inkml:trace contextRef="#ctx0" brushRef="#br0">100 0 6961,'0'18'2993,"0"-1"-1112,0-2-1617,0 13 32,-4-9 128,-2 10 48,0 18-48,1 2-96,-2 10-112,-1-6-80,3 4-88,-13-16-32,12 0-184,-8-3-144,-1-24-432,9-4-184,6-11 560</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32.450"/>
    </inkml:context>
    <inkml:brush xml:id="br0">
      <inkml:brushProperty name="width" value="0.1" units="cm"/>
      <inkml:brushProperty name="height" value="0.1" units="cm"/>
      <inkml:brushProperty name="color" value="#AB008B"/>
    </inkml:brush>
  </inkml:definitions>
  <inkml:trace contextRef="#ctx0" brushRef="#br0">1 87 9538,'3'-5'255,"1"-1"0,-1 1 1,1 1-1,0-1 0,1 1 0,-1-1 0,1 1 0,0 0 1,0 1-1,0-1 0,0 1 0,1 0 0,-1 0 0,9-2 0,-1 0-393,0 0 0,0 2 0,1 0 0,-1 0-1,24-1 1,-35 4 116,-1 0 0,1 0 0,-1 0 0,0 0 0,1 0 0,-1 0 1,1 1-1,-1-1 0,0 0 0,1 1 0,-1-1 0,0 1 0,1-1 0,-1 1 0,0 0 0,0 0 0,0-1 0,0 1 0,0 0 1,0 0-1,0 0 0,0 0 0,0 0 0,0 0 0,0 1 0,0 0 0,1 1-3,-1 0 0,0 1-1,-1-1 1,1 0 0,0 1 0,-1-1-1,0 0 1,0 1 0,0-1 0,-1 6-1,-2 9 33,-1-1 0,0 0-1,-9 21 1,-2 3 185,4-9 398,-28 58 0,38-89-571,1 1 0,-1-1 0,1 0 0,-1 0 0,1 0 0,-1 0 0,0 1 0,0-1-1,0 0 1,0 0 0,1 0 0,-1 0 0,0-1 0,-1 1 0,1 0 0,0 0 0,0-1 0,0 1-1,0 0 1,-1-1 0,1 1 0,0-1 0,0 0 0,-1 1 0,1-1 0,0 0 0,-1 0-1,1 0 1,0 0 0,-1 0 0,1 0 0,0 0 0,-1 0 0,1-1 0,0 1 0,-1-1-1,1 1 1,0-1 0,0 1 0,-2-1 0,0-2-13,0 1 1,0-1-1,0 1 1,1-1-1,-1 0 0,1 0 1,-1 0-1,1-1 1,0 1-1,0 0 0,1-1 1,-1 1-1,-1-6 1,-2-12-249,1 0 0,1 0 0,0-1 0,2 1 0,1-1 0,2-28 0,2-3-119</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32.781"/>
    </inkml:context>
    <inkml:brush xml:id="br0">
      <inkml:brushProperty name="width" value="0.1" units="cm"/>
      <inkml:brushProperty name="height" value="0.1" units="cm"/>
      <inkml:brushProperty name="color" value="#AB008B"/>
    </inkml:brush>
  </inkml:definitions>
  <inkml:trace contextRef="#ctx0" brushRef="#br0">0 1 9178,'28'57'3723,"1"39"-3069,-9-27 45,86 189 873,-50-131-1120,-16-39-142,100 162 0,-125-232-256,-15-18-58,1 0 1,-1 0-1,0 0 1,0 0-1,0 0 1,0 0-1,1 0 1,-1 0-1,0-1 1,0 1-1,0 0 1,1 0-1,-1 0 1,0 0-1,0 0 1,0 0-1,0-1 1,0 1-1,0 0 1,1 0-1,-1 0 1,0 0-1,0-1 1,0 1-1,0 0 1,0 0-1,0 0 1,0-1-1,0 1 1,0 0-1,0 0 1,0 0-1,0-1 1,0 1-1,0 0 1,0 0-1,0 0 1,0 0-1,0-1 1,0 1-1,0 0 1,0 0-1,0 0 1,0-1-1,0 1 1,-1 0-1,1 0 1,-10-41-726,-2 3-333,1-1 0,-6-42 0,15 19 460</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33.131"/>
    </inkml:context>
    <inkml:brush xml:id="br0">
      <inkml:brushProperty name="width" value="0.1" units="cm"/>
      <inkml:brushProperty name="height" value="0.1" units="cm"/>
      <inkml:brushProperty name="color" value="#AB008B"/>
    </inkml:brush>
  </inkml:definitions>
  <inkml:trace contextRef="#ctx0" brushRef="#br0">160 328 9682,'-52'-46'3329,"22"54"-2889,-2 4-24,23 17 216,-6-4 80,4 12-24,0-7-135</inkml:trace>
  <inkml:trace contextRef="#ctx0" brushRef="#br0" timeOffset="1">276 0 10282,'14'0'3305,"-10"6"-3529,1 8-96,-5 6-232,-3 1 848,3-6-288</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2:34.421"/>
    </inkml:context>
    <inkml:brush xml:id="br0">
      <inkml:brushProperty name="width" value="0.1" units="cm"/>
      <inkml:brushProperty name="height" value="0.1" units="cm"/>
      <inkml:brushProperty name="color" value="#AB008B"/>
    </inkml:brush>
  </inkml:definitions>
  <inkml:trace contextRef="#ctx0" brushRef="#br0">296 55 4665,'9'-29'4374,"-4"7"-2331,-4 22-2007,-1-1-1,1 1 0,0 0 1,-1-1-1,1 1 1,-1 0-1,1 0 0,0-1 1,-1 1-1,1 0 0,0 0 1,-1 0-1,1 0 0,0 0 1,-1 0-1,1 0 1,0 0-1,0 0 0,-1 0 1,1 1-1,-1-1 0,1 0 1,0 0-1,-1 1 1,1-1-1,0 0 0,-1 1 1,1-1-1,-1 0 0,1 1 1,-1-1-1,1 1 0,-1-1 1,1 1-1,-1-1 1,0 1-1,1-1 0,-1 1 1,1-1-1,-1 1 0,0 0 1,0-1-1,1 1 0,-1 0 1,0-1-1,0 1 1,0 0-1,0-1 0,0 1 1,0 0-1,0 0 0,-5 10 193,0-1-1,-1 0 1,-1 0-1,-11 14 0,-6 7 46,-4 11-46,-5 4-70,-44 86-1,-50 118-1115,123-244 417,3-10 215</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37.944"/>
    </inkml:context>
    <inkml:brush xml:id="br0">
      <inkml:brushProperty name="width" value="0.025" units="cm"/>
      <inkml:brushProperty name="height" value="0.025" units="cm"/>
      <inkml:brushProperty name="color" value="#5B2D90"/>
    </inkml:brush>
  </inkml:definitions>
  <inkml:trace contextRef="#ctx0" brushRef="#br0">20 38 7410,'-3'-7'293,"-7"-11"1909,8 39-1537,-2-14-3142,6-16 1739,1 6 969,0 0 1,1 0-1,-1 1 1,0-1-1,1 1 1,0 0-1,0 0 1,-1 0-1,8-2 1,-10 3-210,1 0 0,0 0 0,0 1 1,0-1-1,0 1 0,0-1 0,0 1 0,0 0 1,0 0-1,0 0 0,0 0 0,0 0 0,0 0 1,0 0-1,0 1 0,0-1 0,0 1 0,0-1 1,-1 1-1,1 0 0,0 0 0,0 0 0,0 0 1,1 2-1,-2-3-24,0 1 1,-1 0 0,0-1-1,1 1 1,-1 0 0,1 0-1,-1-1 1,0 1 0,1 0-1,-1 0 1,0 0-1,0 0 1,0-1 0,0 1-1,0 0 1,0 0 0,0 0-1,0 0 1,0 0-1,0-1 1,0 1 0,0 0-1,-1 0 1,1 0 0,0-1-1,-1 1 1,1 0-1,0 0 1,-1-1 0,1 1-1,-1 0 1,1-1 0,-1 1-1,0 0 1,1-1-1,-1 1 1,0-1 0,1 1-1,-1-1 1,0 1 0,1-1-1,-3 1 1,-36 18 774,34-16-562,-20 8 336,24-10-176,15-7 621,-1-1-505</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17.220"/>
    </inkml:context>
    <inkml:brush xml:id="br0">
      <inkml:brushProperty name="width" value="0.1" units="cm"/>
      <inkml:brushProperty name="height" value="0.1" units="cm"/>
      <inkml:brushProperty name="color" value="#AB008B"/>
    </inkml:brush>
  </inkml:definitions>
  <inkml:trace contextRef="#ctx0" brushRef="#br0">45 158 7970,'-10'0'753,"9"0"-666,0 1 0,0-1 0,0 0 0,0 0 0,0 1 0,0-1 0,0 0 0,-1 0 0,1 0 0,0 0 0,0 0 0,0 0-1,0 0 1,0-1 0,0 1 0,0 0 0,0-1 0,0 1 0,0 0 0,0-1 0,0 1 0,1-1 0,-1 0 0,0 1 0,0-1 0,0 0 0,0 1 0,1-1 0,-1 0 0,0 0 0,1 0 0,-1 1 0,1-1 0,-1 0-1,1 0 1,-1 0 0,1 0 0,0 0 0,-1-3 334,35 5 124,7-1-412,1-1 1,-1-3-1,1-1 0,47-13 1,167-56-497,-256 74 361,5-1-89,-2-1 0,1 1 0,0 0 0,0-1 0,0 0 0,-1 0 0,1 0 0,-1-1 0,7-4 0,-3-8-218</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17.548"/>
    </inkml:context>
    <inkml:brush xml:id="br0">
      <inkml:brushProperty name="width" value="0.1" units="cm"/>
      <inkml:brushProperty name="height" value="0.1" units="cm"/>
      <inkml:brushProperty name="color" value="#AB008B"/>
    </inkml:brush>
  </inkml:definitions>
  <inkml:trace contextRef="#ctx0" brushRef="#br0">22 0 7690,'-3'35'3575,"9"21"-2534,0-10-763,-7 62-50,-16 117-1,5-86-258,11-112-439,6-50-452,-1 1 664,4-21-387,2-17 286</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17.894"/>
    </inkml:context>
    <inkml:brush xml:id="br0">
      <inkml:brushProperty name="width" value="0.1" units="cm"/>
      <inkml:brushProperty name="height" value="0.1" units="cm"/>
      <inkml:brushProperty name="color" value="#AB008B"/>
    </inkml:brush>
  </inkml:definitions>
  <inkml:trace contextRef="#ctx0" brushRef="#br0">0 40 5513,'20'-39'4785,"-18"44"-4555,0 0 0,-1 1-1,0-1 1,0 1 0,0-1-1,0 10 1,0-3-85,56 637 648,-57-649-797,-2 52 10,-7-30-334,8-22 294,1 0 1,-1 1-1,1-1 0,-1 0 0,1 0 0,-1 1 1,1-1-1,-1 0 0,1 0 0,-1 0 0,1 0 0,-1 0 1,0 0-1,1 0 0,-1 0 0,1 0 0,-1 0 0,1 0 1,-1 0-1,0 0 0,1 0 0,-1 0 0,1-1 0,-1 1 1,1 0-1,-1 0 0,1-1 0,-1 1 0,1 0 1,-1-1-1,1 1 0,-1 0 0,1-1 0,-1 0 0,-10-10-298</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18.250"/>
    </inkml:context>
    <inkml:brush xml:id="br0">
      <inkml:brushProperty name="width" value="0.1" units="cm"/>
      <inkml:brushProperty name="height" value="0.1" units="cm"/>
      <inkml:brushProperty name="color" value="#AB008B"/>
    </inkml:brush>
  </inkml:definitions>
  <inkml:trace contextRef="#ctx0" brushRef="#br0">28 86 7498,'-18'-85'3296,"24"89"-3136,0-7 352,0 5-480,4 1-128,6 3-200,29 21 168</inkml:trace>
  <inkml:trace contextRef="#ctx0" brushRef="#br0" timeOffset="1">43 83 7450,'-43'36'2736,"43"-34"-2208,2-2-176,3 1 369,4 2-553,12 2-96,38 10-8,-38-12-144,-6 2-112,-4 2-449,3 4 409</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18.599"/>
    </inkml:context>
    <inkml:brush xml:id="br0">
      <inkml:brushProperty name="width" value="0.1" units="cm"/>
      <inkml:brushProperty name="height" value="0.1" units="cm"/>
      <inkml:brushProperty name="color" value="#AB008B"/>
    </inkml:brush>
  </inkml:definitions>
  <inkml:trace contextRef="#ctx0" brushRef="#br0">20 173 8378,'-20'-1'2888,"20"-7"-2640,8 0-120,34 4 121,12-2 7,8-2 48,3-2-16,-3-1-120,6 0-64,8-2-40,3 1-40,-3-4-8,-1 1-16,-15 2-104,-15 1-104,-21 1-288,-12 6-321,-13-4 513</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18.966"/>
    </inkml:context>
    <inkml:brush xml:id="br0">
      <inkml:brushProperty name="width" value="0.1" units="cm"/>
      <inkml:brushProperty name="height" value="0.1" units="cm"/>
      <inkml:brushProperty name="color" value="#AB008B"/>
    </inkml:brush>
  </inkml:definitions>
  <inkml:trace contextRef="#ctx0" brushRef="#br0">320 1 7218,'-84'73'2167,"82"-71"-2115,0-1 1,0 1-1,0 0 1,0 0-1,0 0 1,0 0-1,1 0 1,-1 0 0,1 1-1,-1-1 1,1 0-1,0 1 1,0-1-1,0 1 1,1-1-1,-1 1 1,0 0-1,1-1 1,0 1-1,-1 0 1,1 4-1,-1 10 277,-6 5-53,-2 0 0,0-1 0,-1-1 0,-2 1 0,-16 22 0,10-15-209,-24 48 0,23-23-47,16-40-48,-1 1 0,-1-1 0,-1-1 0,0 1 0,-14 22 0,20-35 16,0 0 1,0-1 0,0 1 0,0 0-1,0 0 1,0 0 0,0-1-1,0 1 1,0 0 0,0 0 0,0 0-1,0-1 1,0 1 0,-1 0 0,1 0-1,0 0 1,0-1 0,0 1-1,0 0 1,0 0 0,0 0 0,-1 0-1,1-1 1,0 1 0,0 0-1,0 0 1,0 0 0,-1 0 0,1 0-1,0 0 1,0 0 0,0-1 0,0 1-1,-1 0 1,1 0 0,0 0-1,0 0 1,-1 0 0,1 0 0,0 0-1,0 0 1,0 0 0,-1 0-1,1 0 1,0 0 0,0 0 0,0 0-1,-1 0 1,1 0 0,0 1 0,0-1-1,0 0 1,-1 0 0,1 0-1,0 0 1,0 0 0,0 0 0,0 1-1,-1-1 1,1 0 0,0 0-1,0 0 1,0 0 0,0 1 0,0-1-1,0 0 1,-1 0 0,1-19-267</inkml:trace>
  <inkml:trace contextRef="#ctx0" brushRef="#br0" timeOffset="1">253 152 5089,'14'-9'2497,"9"6"-401,6-1-1808,7 4 32,-4 3-136,-5 0-64,6 9-48,1 0-112,-2 5-432,-4-2-1456,-16-11 1296</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19.299"/>
    </inkml:context>
    <inkml:brush xml:id="br0">
      <inkml:brushProperty name="width" value="0.1" units="cm"/>
      <inkml:brushProperty name="height" value="0.1" units="cm"/>
      <inkml:brushProperty name="color" value="#AB008B"/>
    </inkml:brush>
  </inkml:definitions>
  <inkml:trace contextRef="#ctx0" brushRef="#br0">34 110 7194,'-20'13'2776,"9"-6"-1840,8-1-600,8-8-72,4-9-72,9 5 9,5-7-33,4-5-64,6 7-32,4-13-56,-1 6-40,1 8-160,-3-3-80,-5 13-321,2-3-239,-24-3 512</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19.646"/>
    </inkml:context>
    <inkml:brush xml:id="br0">
      <inkml:brushProperty name="width" value="0.1" units="cm"/>
      <inkml:brushProperty name="height" value="0.1" units="cm"/>
      <inkml:brushProperty name="color" value="#AB008B"/>
    </inkml:brush>
  </inkml:definitions>
  <inkml:trace contextRef="#ctx0" brushRef="#br0">229 5 6329,'-86'-4'2233,"84"4"-2152,0 0 0,1-1 0,-1 1 0,0 1 0,0-1 0,0 0 0,0 0 0,0 1 0,1-1 0,-1 1 0,0-1 0,0 1 0,1 0 0,-1 0 0,0 0 0,1 0 0,-1 0 0,1 0 1,-1 0-1,1 0 0,0 1 0,-1-1 0,1 0 0,0 1 0,0-1 0,0 1 0,0 0 0,0-1 0,0 1 0,1 0 0,-2 3 0,1 1-12,0 1 1,1 0-1,0 0 0,0 0 0,0 0 1,3 11-1,0 3 0,-3 0-67,0 0 0,-2 1-1,0-1 1,-2 0 0,0 0-1,-10 28 1,12-46 6,0 1 1,0-1-1,-1 0 0,1 0 0,-1 0 1,0 0-1,0 0 0,0-1 0,0 1 1,-1-1-1,1 0 0,-1 0 0,1 0 0,-1 0 1,0-1-1,-6 2 0,10-3 3,-1 1 0,1-1 0,-1 0 0,1 0 0,0 0 0,-1 0 0,1 0 0,-1 0 0,1 0 0,-1 0 0,1 0 0,-1 0 0,1 0-1,-1-1 1,1 1 0,-1 0 0,1 0 0,0 0 0,-1 0 0,1-1 0,-1 1 0,1 0 0,0-1 0,-1 1 0,1 0 0,-1 0 0,1-1 0,0 1 0,0-1 0,-1 1 0,1 0 0,0-1 0,0 1-1,-1-1 1,1 1 0,0-1 0,0 1 0,0 0 0,0-1 0,0 1 0,0-1 0,-1 1 0,1-1 0,0 1 0,1-1 0,-1 1 0,0-1 0,0 1 0,0-1 0,0-1 20,0 1 0,1 0 1,-1 0-1,0-1 1,1 1-1,-1 0 0,1 0 1,-1-1-1,1 1 1,0 0-1,-1 0 1,1 0-1,0 0 0,0 0 1,0 0-1,0 0 1,0 0-1,0 0 0,0 0 1,2 0-1,13-5 62,-1 1 0,1 1-1,0 0 1,1 1 0,-1 1 0,28 0-1,37-6-21,110-33-200,-189 41 88,0-1 0,0 1 0,0-1 0,0 0 0,0 0 0,0 0 0,-1 0 0,1 0 0,0 0 0,-1 0 1,1-1-1,-1 1 0,1-1 0,-1 1 0,0-1 0,0 1 0,1-1 0,-1 0 0,0 1 0,-1-1 0,1 0 0,0 0 0,0 0 0,-1 0 0,1 0 0,-1 0 0,0 0 1,1 0-1,-1 0 0,0 0 0,0 0 0,0 0 0,-1 0 0,1 0 0,0 0 0,-1 0 0,1 0 0,-1 0 0,-1-3 0,-7-16-249</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19.959"/>
    </inkml:context>
    <inkml:brush xml:id="br0">
      <inkml:brushProperty name="width" value="0.1" units="cm"/>
      <inkml:brushProperty name="height" value="0.1" units="cm"/>
      <inkml:brushProperty name="color" value="#AB008B"/>
    </inkml:brush>
  </inkml:definitions>
  <inkml:trace contextRef="#ctx0" brushRef="#br0">5 96 6665,'20'-74'2538,"-21"53"-752,1 34-1607,2-5-166,2-1-1,-1 1 1,1 0 0,9 13 0,-10-18-6,0 2 0,-1-1 0,1 0 0,-1 0 0,0 1 0,0-1 0,0 1 0,-1 0 0,0-1 0,0 1 0,0 0 0,0 0 0,-1 0 0,0 9 0,-4 27 164,-2-1 0,-19 71 0,-3 21 110,28-129-276,-4 20 16,0 0 0,2 0 0,1 1 0,1-1-1,5 39 1,1-57-207,1-14 100,2-30 284,5-15-126</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0.296"/>
    </inkml:context>
    <inkml:brush xml:id="br0">
      <inkml:brushProperty name="width" value="0.1" units="cm"/>
      <inkml:brushProperty name="height" value="0.1" units="cm"/>
      <inkml:brushProperty name="color" value="#AB008B"/>
    </inkml:brush>
  </inkml:definitions>
  <inkml:trace contextRef="#ctx0" brushRef="#br0">0 52 8410,'11'-9'619,"-8"6"-474,0 1 1,0-1-1,1 1 0,-1 0 1,0-1-1,1 1 0,0 1 0,-1-1 1,1 1-1,0-1 0,0 1 0,0 0 1,0 0-1,0 1 0,0-1 0,0 1 1,0 0-1,4 0 0,38 4 10,0-2 1,-1-2-1,1-2 0,68-12 0,-114 14-155,6-2 1,0 1 0,-1 0 1,1 0-1,0 0 0,0 1 0,0 0 0,9 1 0,-13 0 0,0 0 1,-1-1-1,1 1 0,0 0 1,-1 0-1,1 0 1,-1 1-1,1-1 1,-1 0-1,1 1 0,-1-1 1,0 1-1,1-1 1,-1 1-1,0-1 0,0 1 1,0 0-1,-1 0 1,1-1-1,0 1 1,-1 0-1,1 0 0,-1 0 1,1 0-1,-1 0 1,0 2-1,4 32 63,-2 0 0,-1 0-1,-1 0 1,-11 65 0,0 22 70,6 7 57,-2 37 44,18 221 1,-12-380-558,-4-28-243,-1-12 304</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38.286"/>
    </inkml:context>
    <inkml:brush xml:id="br0">
      <inkml:brushProperty name="width" value="0.025" units="cm"/>
      <inkml:brushProperty name="height" value="0.025" units="cm"/>
      <inkml:brushProperty name="color" value="#5B2D90"/>
    </inkml:brush>
  </inkml:definitions>
  <inkml:trace contextRef="#ctx0" brushRef="#br0">0 14 9266,'14'-13'3177,"-13"14"-2913,2 5-120,-3 3-80,0-1-16,-4 0-48,3 0-72,-2-1-248,1-1-224,2-3 312</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0.630"/>
    </inkml:context>
    <inkml:brush xml:id="br0">
      <inkml:brushProperty name="width" value="0.1" units="cm"/>
      <inkml:brushProperty name="height" value="0.1" units="cm"/>
      <inkml:brushProperty name="color" value="#AB008B"/>
    </inkml:brush>
  </inkml:definitions>
  <inkml:trace contextRef="#ctx0" brushRef="#br0">0 47 9130,'2'-10'3105,"24"3"-2977,8 7-24,9 0-56,8 0-24,2 0 48,-1-4-40,0-1-96,-7 5-104,-19-6-400,0 2-321,-16-7 529</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0.966"/>
    </inkml:context>
    <inkml:brush xml:id="br0">
      <inkml:brushProperty name="width" value="0.1" units="cm"/>
      <inkml:brushProperty name="height" value="0.1" units="cm"/>
      <inkml:brushProperty name="color" value="#AB008B"/>
    </inkml:brush>
  </inkml:definitions>
  <inkml:trace contextRef="#ctx0" brushRef="#br0">328 12 7578,'-26'-11'1505,"13"14"-369,12 0-1021,0 0 1,0 0-1,1 0 0,-1 1 0,1-1 0,0 0 0,0 0 1,0 0-1,0 1 0,2 5 0,-1 12 41,-1-14-90,0 0 0,0 1 0,0-1 0,-1 0-1,0 0 1,-1 0 0,0 0 0,0 0 0,0-1-1,-1 1 1,0-1 0,0 1 0,0-1 0,-1 0-1,0 0 1,0 0 0,-9 8 0,-26 35-10,2 2 0,2 2 1,-47 94-1,39-48-763,40-95-29,1-10 313</inkml:trace>
  <inkml:trace contextRef="#ctx0" brushRef="#br0" timeOffset="1">244 337 7154,'41'-16'2768,"-13"9"-1832,-7 4-296,9 3-159,-7 3-17,9 3-112,-9 0-80,-8 0-104,1 0-88,-5 3-96,-3-3-112,-4 2-336,-1 2-280,2-4 431</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1.300"/>
    </inkml:context>
    <inkml:brush xml:id="br0">
      <inkml:brushProperty name="width" value="0.1" units="cm"/>
      <inkml:brushProperty name="height" value="0.1" units="cm"/>
      <inkml:brushProperty name="color" value="#AB008B"/>
    </inkml:brush>
  </inkml:definitions>
  <inkml:trace contextRef="#ctx0" brushRef="#br0">34 150 7074,'-29'17'3176,"25"-11"-943,10-3-1801,20 2-152,4-8-16,17-5 24,2-9-32,1-14-96,3-1-72,-14-9-352,-1 14-200,-5 5 256</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1.828"/>
    </inkml:context>
    <inkml:brush xml:id="br0">
      <inkml:brushProperty name="width" value="0.1" units="cm"/>
      <inkml:brushProperty name="height" value="0.1" units="cm"/>
      <inkml:brushProperty name="color" value="#AB008B"/>
    </inkml:brush>
  </inkml:definitions>
  <inkml:trace contextRef="#ctx0" brushRef="#br0">197 21 8906,'1'-6'459,"3"-8"1305,-6 19-918,-22 67-705,-1-24-126,3 0 0,-28 84 0,43-115 13,5-12 182,10-7-10,10-4-168,0 2 0,0 1-1,29-1 1,-17 1-19,-28 6-12,0 0 1,0 0-1,1 0 1,-2 0-1,1 0 1,0 0-1,-1 0 1,1 1-1,-1-1 1,0 1-1,0-1 1,0 1-1,-1-1 0,1 1 1,-1 0-1,0-1 1,0 7-1,-4-2 3,-1 0-1,0-1 0,0 1 0,-1-1 0,0 0 1,0-1-1,0 1 0,-12 8 0,-12 13 3,-20 22 173,-20 25 210,110-74-81,137-24-885,-177 23 553,1 0 0,-1 0-1,1-1 1,-1 1 0,1 0 0,0 0 0,-1 0 0,1 0 0,-1 0-1,1 0 1,-1 0 0,1 0 0,-1 1 0,1-1 0,-1 0 0,1 0-1,-1 0 1,1 1 0,-1-1 0,1 0 0,-1 0 0,1 1 0,-1-1-1,1 0 1,-1 1 0,0-1 0,1 0 0,-1 1 0,0-1 0,1 1-1,-1-1 1,0 1 0,1 0 0,-10 18-389,-36 25 190,35-35 157,-14 17 133,1 0 1,2 1 0,0 2-1,2 0 1,-22 44-1,2-4 1072,85-87-47,32-16-823,-30 12-223,86-48-505,-102 53 73,11-13-329,5 1 263</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2.163"/>
    </inkml:context>
    <inkml:brush xml:id="br0">
      <inkml:brushProperty name="width" value="0.1" units="cm"/>
      <inkml:brushProperty name="height" value="0.1" units="cm"/>
      <inkml:brushProperty name="color" value="#AB008B"/>
    </inkml:brush>
  </inkml:definitions>
  <inkml:trace contextRef="#ctx0" brushRef="#br0">15 58 8970,'-15'-57'3161,"21"66"-2665,3 4-272,-4 5 104,-7-1 56,2 32 16,-3 5-24,3 13-192,2 10-64,1-2-56,-3 2-32,-3-10-48,3-1-64,0-26-264,3-13-128,1-32-272,-2-14-248,8-34 648</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2.497"/>
    </inkml:context>
    <inkml:brush xml:id="br0">
      <inkml:brushProperty name="width" value="0.1" units="cm"/>
      <inkml:brushProperty name="height" value="0.1" units="cm"/>
      <inkml:brushProperty name="color" value="#AB008B"/>
    </inkml:brush>
  </inkml:definitions>
  <inkml:trace contextRef="#ctx0" brushRef="#br0">3 115 8482,'-3'-76'2566,"4"74"-2531,0 1 1,-1-1 0,1 1 0,0 0-1,0-1 1,-1 1 0,1-1 0,0 1-1,1 0 1,-1 0 0,0 0 0,0 0-1,0 0 1,1 0 0,-1 0 0,0 0-1,1 0 1,-1 0 0,1 1 0,-1-1-1,1 1 1,-1-1 0,1 1 0,0 0-1,-1-1 1,1 1 0,0 0 0,-1 0-1,1 0 1,-1 0 0,3 1 0,8-3 216,-6 0-197,0 0 0,0 0 0,0 1 0,0-1 0,0 1 0,0 1 0,1-1 0,-1 1 0,11 1 0,-15 0-42,1-1-1,-1 1 0,0 0 0,0 0 1,0 1-1,0-1 0,0 0 1,0 0-1,-1 1 0,1 0 0,0-1 1,-1 1-1,1 0 0,-1 0 1,0-1-1,1 1 0,-1 0 0,0 0 1,0 0-1,0 1 0,0-1 1,-1 0-1,1 0 0,-1 0 0,1 1 1,-1-1-1,0 0 0,0 1 1,0 2-1,8 183 1001,-5-55-578,1-58-218,54 528 525,-54-582-832,-2-25-416,-5-35-436,-6-19 90,-10-25 347</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2.835"/>
    </inkml:context>
    <inkml:brush xml:id="br0">
      <inkml:brushProperty name="width" value="0.1" units="cm"/>
      <inkml:brushProperty name="height" value="0.1" units="cm"/>
      <inkml:brushProperty name="color" value="#AB008B"/>
    </inkml:brush>
  </inkml:definitions>
  <inkml:trace contextRef="#ctx0" brushRef="#br0">0 1 9394,'9'6'3201,"14"-2"-3025,3 4-56,-2-6-48,2-2 0,1 0-24,-4 0-48,-4 7-248,-3 4-200,-9 1-2545,-5-2 2097</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3.198"/>
    </inkml:context>
    <inkml:brush xml:id="br0">
      <inkml:brushProperty name="width" value="0.1" units="cm"/>
      <inkml:brushProperty name="height" value="0.1" units="cm"/>
      <inkml:brushProperty name="color" value="#AB008B"/>
    </inkml:brush>
  </inkml:definitions>
  <inkml:trace contextRef="#ctx0" brushRef="#br0">413 1 7410,'-78'91'2832,"85"-85"-1920,8 2-368,4 1-95,5-2-9,0-7-96,0-1-88,2-4-128,-6-1-80,-3 0-256,1 6-152,-6 0-664,0-6 647</inkml:trace>
  <inkml:trace contextRef="#ctx0" brushRef="#br0" timeOffset="1">16 512 9306,'-16'11'3998,"39"-17"-2887,42-19-663,7-9 112,30-15 26,127-43 0,-195 81-645,0 2 0,1 1 0,0 2 1,0 1-1,0 2 0,1 1 0,-1 2 0,38 4 0,-41-1-598,-24-2-260,-27-2-190,6-1 583,-2-5 219</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3.649"/>
    </inkml:context>
    <inkml:brush xml:id="br0">
      <inkml:brushProperty name="width" value="0.1" units="cm"/>
      <inkml:brushProperty name="height" value="0.1" units="cm"/>
      <inkml:brushProperty name="color" value="#AB008B"/>
    </inkml:brush>
  </inkml:definitions>
  <inkml:trace contextRef="#ctx0" brushRef="#br0">35 12 7810,'-35'-12'3136,"41"12"-1663,8 8-1393,-1 3-24,0-4-24,-1 1-8,-2-4-16,-1 4-112,0 2-352,-2 3 2872,-1 11-1960</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3.984"/>
    </inkml:context>
    <inkml:brush xml:id="br0">
      <inkml:brushProperty name="width" value="0.1" units="cm"/>
      <inkml:brushProperty name="height" value="0.1" units="cm"/>
      <inkml:brushProperty name="color" value="#AB008B"/>
    </inkml:brush>
  </inkml:definitions>
  <inkml:trace contextRef="#ctx0" brushRef="#br0">2 1 6577,'-2'0'4537,"4"6"-4129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8.804"/>
    </inkml:context>
    <inkml:brush xml:id="br0">
      <inkml:brushProperty name="width" value="0.05" units="cm"/>
      <inkml:brushProperty name="height" value="0.05" units="cm"/>
      <inkml:brushProperty name="color" value="#E71224"/>
    </inkml:brush>
  </inkml:definitions>
  <inkml:trace contextRef="#ctx0" brushRef="#br0">141 16 8498,'-10'-15'2201,"-1"17"-1070,-10 31-637,15-21-466,-17 35 85,17-32-121,-1-1 1,0 1 0,-2-1-1,1 0 1,-2-1 0,-13 15-1,45-46 11,1 0 0,0 2-1,50-27 1,-54 34-41,-9 3-57,1 1 1,-1 0-1,1 1 1,0 0-1,0 1 0,0 0 1,19-2-1,-28 5-492,-4 0 267</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38.606"/>
    </inkml:context>
    <inkml:brush xml:id="br0">
      <inkml:brushProperty name="width" value="0.025" units="cm"/>
      <inkml:brushProperty name="height" value="0.025" units="cm"/>
      <inkml:brushProperty name="color" value="#5B2D90"/>
    </inkml:brush>
  </inkml:definitions>
  <inkml:trace contextRef="#ctx0" brushRef="#br0">1 16 7570,'2'-2'122,"0"0"1,0 1 0,0-1 0,0 1 0,1 0 0,-1 0 0,1 0-1,-1 0 1,1 0 0,-1 0 0,1 0 0,-1 1 0,1 0-1,-1-1 1,1 1 0,0 0 0,-1 0 0,1 0 0,0 1 0,-1-1-1,1 0 1,-1 1 0,1 0 0,-1 0 0,1 0 0,-1 0-1,1 0 1,-1 0 0,0 1 0,0-1 0,1 1 0,-1-1 0,0 1-1,2 2 1,-5-1-102,1 1-1,-1-1 1,1 0-1,-1 0 0,0 0 1,0 0-1,-1 0 1,1 0-1,-1 0 1,1 0-1,-1-1 1,0 1-1,-2 2 1,-3 7 2,4-7 179,0 0 0,0 0 0,0 0 0,-1 0 0,0-1 0,0 1 0,0-1 0,0 0 0,-6 4 0,3-2 786</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4.319"/>
    </inkml:context>
    <inkml:brush xml:id="br0">
      <inkml:brushProperty name="width" value="0.1" units="cm"/>
      <inkml:brushProperty name="height" value="0.1" units="cm"/>
      <inkml:brushProperty name="color" value="#AB008B"/>
    </inkml:brush>
  </inkml:definitions>
  <inkml:trace contextRef="#ctx0" brushRef="#br0">0 572 7274,'7'94'3729,"-3"-62"-3460,0 48 0,-8 103 459,5-194-559,0 0 0,1 0-1,6-22 1,1-3-158,82-354-1354,-50 218 231,17-94 634,-59 243 851,0 15 357,-1 19 468,-18 276-348,9-101-1411,8-162 72,1-12 185</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4.662"/>
    </inkml:context>
    <inkml:brush xml:id="br0">
      <inkml:brushProperty name="width" value="0.1" units="cm"/>
      <inkml:brushProperty name="height" value="0.1" units="cm"/>
      <inkml:brushProperty name="color" value="#AB008B"/>
    </inkml:brush>
  </inkml:definitions>
  <inkml:trace contextRef="#ctx0" brushRef="#br0">11 108 7362,'4'-7'323,"1"0"0,0 0 0,0 1 0,1-1 0,-1 2 0,1-1 0,1 1 0,-1-1 0,1 2 0,0-1 0,0 1 0,9-5 0,-4 4-202,1 0 1,-1 0-1,1 1 0,0 1 1,0 0-1,0 1 1,14-1-1,-25 3-116,-1 0 0,0 0 0,1 0 1,-1 0-1,1 1 0,-1-1 0,0 0 0,1 1 0,-1-1 0,1 1 0,-1-1 0,0 1 1,0 0-1,1 0 0,-1-1 0,0 1 0,0 0 0,0 0 0,0 0 0,0 0 1,0 0-1,0 1 0,0-1 0,0 0 0,-1 0 0,1 0 0,0 1 0,-1-1 1,1 0-1,-1 1 0,0-1 0,1 1 0,-1-1 0,0 0 0,0 1 0,0-1 1,0 1-1,0 1 0,0 8 6,0-1 0,-1 1 1,0-1-1,-3 11 0,3-18-4,-5 23 20,-19 48-1,-3 8-15,9 2-6,11-44-14,-2-1 0,-2 0 0,-20 48 0,28-80-40,1-1 0,-1 1-1,0-1 1,0 0 0,-1 0 0,0 0-1,0-1 1,0 0 0,-1 0 0,1 0 0,-11 6-1,16-11 24,-1 1-1,1-1 0,-1 0 1,1 1-1,-1-1 0,1 0 1,-1 1-1,0-1 0,1 0 1,-1 0-1,1 0 0,-1 0 1,0 1-1,1-1 0,-1 0 1,0 0-1,1 0 0,-1 0 1,1 0-1,-1-1 0,0 1 0,1 0 1,-1 0-1,0 0 0,1 0 1,-1-1-1,1 1 0,-1 0 1,1-1-1,-1 1 0,1 0 1,-1-1-1,1 1 0,-1-1 1,1 1-1,-1-1 0,1 1 1,0-1-1,-1 1 0,1-1 1,0 1-1,-1-1 0,1 1 1,0-2-1,-12-17-384</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5.002"/>
    </inkml:context>
    <inkml:brush xml:id="br0">
      <inkml:brushProperty name="width" value="0.1" units="cm"/>
      <inkml:brushProperty name="height" value="0.1" units="cm"/>
      <inkml:brushProperty name="color" value="#AB008B"/>
    </inkml:brush>
  </inkml:definitions>
  <inkml:trace contextRef="#ctx0" brushRef="#br0">51 1 6401,'2'1'224,"-1"-1"0,1 1 0,-1 0 0,1 0 0,-1 1 0,1-1 0,-1 0 0,1 0 0,-1 1 0,0-1 0,0 1 0,0-1 0,0 1 0,0-1 0,0 1 0,0-1 0,0 1 0,-1 0 0,1 0 0,-1 0 0,1-1 0,-1 1 0,1 0 0,-1 3 0,4 55-223,-4-49 449,-4 70-100,-3 1-1,-28 127 1,32-194-345,-16 64-184,19-78 169,0-1-1,0 0 0,0 1 0,0-1 1,0 0-1,0 1 0,0-1 1,0 0-1,0 1 0,0-1 0,0 0 1,0 1-1,0-1 0,0 0 1,0 1-1,0-1 0,0 0 0,0 0 1,-1 1-1,1-1 0,0 0 0,0 1 1,0-1-1,0 0 0,-1 0 1,1 1-1,0-1 0,0 0 0,-1 0 1,1 0-1,0 0 0,-1 1 1,1-1-1,0 0 0,0 0 0,-1 0 1,1 0-1,0 0 0,-1 0 1,1 0-1,0 0 0,-1 1 0,1-1 1,0 0-1,-1 0 0,0-1 1,-2-38-831,3 8 200,3-6 277</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5.375"/>
    </inkml:context>
    <inkml:brush xml:id="br0">
      <inkml:brushProperty name="width" value="0.1" units="cm"/>
      <inkml:brushProperty name="height" value="0.1" units="cm"/>
      <inkml:brushProperty name="color" value="#AB008B"/>
    </inkml:brush>
  </inkml:definitions>
  <inkml:trace contextRef="#ctx0" brushRef="#br0">1 379 6657,'18'0'2889,"2"6"-1489,1 10-752,-4-3-63,-8 5-193,0 2-64,0-2-120,8 5-48,7-3-80,-12-4-32,-4 0-48,4-6-16,-12-4-136,1-4-104,13-8-240,-13-10-192,10-15 431</inkml:trace>
  <inkml:trace contextRef="#ctx0" brushRef="#br0" timeOffset="1">336 56 5241,'-1'-12'1691,"0"9"-1348,1 0 1,-1 0-1,1 0 0,0-1 0,0 1 0,0 0 0,0 0 0,1 0 1,-1 0-1,1 0 0,0 0 0,1-4 0,0 7-293,-1 1-1,1-1 1,-1 1-1,1-1 1,-1 1-1,0 0 1,1-1-1,-1 1 1,0 0-1,1 0 1,-1 0-1,0 0 1,0 0-1,0 0 1,0 0-1,0 1 1,0-1-1,0 0 1,0 0-1,0 1 1,-1-1-1,2 3 1,2 5 11,1 1-1,-1 0 1,-1 0 0,0 1-1,-1-1 1,1 0 0,-2 1-1,1 12 1,-5 90 7,1-4-430,20-261-3501,-9 80 3016</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5.739"/>
    </inkml:context>
    <inkml:brush xml:id="br0">
      <inkml:brushProperty name="width" value="0.1" units="cm"/>
      <inkml:brushProperty name="height" value="0.1" units="cm"/>
      <inkml:brushProperty name="color" value="#AB008B"/>
    </inkml:brush>
  </inkml:definitions>
  <inkml:trace contextRef="#ctx0" brushRef="#br0">296 50 6609,'1'-11'1236,"4"-23"1101,-3 29-1396,-1 21-200,2 40-136,11 66 0,0 5-332,18 766 584,-32-882-766,0 0 0,-1 0 0,0 1-1,0-1 1,-5 15 0,5-24-70,0-1-1,1 1 1,-1-1 0,0 1 0,1-1 0,-1 1 0,0-1 0,0 0 0,0 1 0,-1-1 0,1 0-1,0 0 1,0 0 0,-1 0 0,1 0 0,0 0 0,-1 0 0,1 0 0,-1-1 0,1 1 0,-1 0-1,1-1 1,-1 1 0,0-1 0,1 0 0,-1 0 0,0 1 0,1-1 0,-1 0 0,0 0 0,1-1-1,-1 1 1,0 0 0,1 0 0,-1-1 0,1 1 0,-1-1 0,1 0 0,-1 1 0,1-1 0,-1 0-1,-2-2 1,-30-16-17,1-2 0,1-1 0,-35-31 0,34 26-280,25 21 113,-1-1-1,1 0 0,1-1 0,-1 0 1,1 0-1,1-1 0,0 0 0,-8-13 1,-12-36-348</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6.072"/>
    </inkml:context>
    <inkml:brush xml:id="br0">
      <inkml:brushProperty name="width" value="0.1" units="cm"/>
      <inkml:brushProperty name="height" value="0.1" units="cm"/>
      <inkml:brushProperty name="color" value="#AB008B"/>
    </inkml:brush>
  </inkml:definitions>
  <inkml:trace contextRef="#ctx0" brushRef="#br0">313 1 9722,'3'12'3265,"0"3"-3281,4 3-56,-5 0-136,5 0-112,-2 1-312,-8-3 415</inkml:trace>
  <inkml:trace contextRef="#ctx0" brushRef="#br0" timeOffset="1">3 228 6881,'-3'-8'6714,"40"2"-6474,17-1-56,2-8 72,7-2 40,-9-7 0,-13-2-80,2 2-128,-13-2-160,-10 6-360,-2 11-168,-11 11-424,-1 8-296,-4 10 879</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6.419"/>
    </inkml:context>
    <inkml:brush xml:id="br0">
      <inkml:brushProperty name="width" value="0.1" units="cm"/>
      <inkml:brushProperty name="height" value="0.1" units="cm"/>
      <inkml:brushProperty name="color" value="#AB008B"/>
    </inkml:brush>
  </inkml:definitions>
  <inkml:trace contextRef="#ctx0" brushRef="#br0">164 0 7634,'10'46'1642,"-2"0"0,2 57 1,-9-69-1386,-2-1 0,-1 1 0,-1-1 0,-2 0 0,-2 0 0,-17 54 0,8-32-73,-13 81-1,22-90-177,-3-1-1,-1 0 1,-18 45 0,12-54-178,17-36 154,0 0 0,0 1 1,0-1-1,0 1 0,0-1 1,0 1-1,0-1 0,0 1 1,0-1-1,0 1 0,-1-1 0,1 0 1,0 1-1,0-1 0,-1 1 1,1-1-1,0 0 0,0 1 1,-1-1-1,1 0 0,0 1 1,-1-1-1,1 0 0,-1 0 0,1 1 1,0-1-1,-1 0 0,1 0 1,-1 0-1,1 1 0,0-1 1,-2 0-1,-7-20-485,-5-39 119</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6.762"/>
    </inkml:context>
    <inkml:brush xml:id="br0">
      <inkml:brushProperty name="width" value="0.1" units="cm"/>
      <inkml:brushProperty name="height" value="0.1" units="cm"/>
      <inkml:brushProperty name="color" value="#AB008B"/>
    </inkml:brush>
  </inkml:definitions>
  <inkml:trace contextRef="#ctx0" brushRef="#br0">1 46 8338,'96'-40'2630,"-93"39"-2562,0 0 0,0 0 0,0 0 1,0 1-1,0-1 0,0 1 0,0 0 0,0 0 1,0 0-1,0 0 0,0 0 0,1 1 0,-1-1 1,0 1-1,0 0 0,0 0 0,-1 0 1,5 2-1,7 3 89,27 0 333,-31-5-321,-1 0-1,1 0 1,-1 1 0,13 4 0,-22-5-167,1-1 0,0 1 0,-1-1 0,1 1 0,-1-1-1,1 1 1,-1-1 0,1 1 0,-1 0 0,1-1 0,-1 1 0,0-1 0,1 1 0,-1 0 0,0 0 0,1-1 0,-1 1-1,0 0 1,0-1 0,0 1 0,0 0 0,0 0 0,0 0 0,0-1 0,0 1 0,0 0 0,0 0 0,0-1 0,-1 2-1,-7 26 0,4-19-15,-11 32-326,-3-2 1,-25 43-1,-9 19-1420,51-99 1583,1-1 0,-1 1 0,1-1 0,-1 1 0,0-1 0,0 1 0,1-1 0,-1 0 0,0 1 0,0-1 0,0 0 0,-1 0 0,1 1-1,0-1 1,0 0 0,-1 0 0,1-1 0,0 1 0,-1 0 0,1 0 0,-1-1 0,1 1 0,-1 0 0,-2 0 0,3-2 71,-1 0 0,1 0 0,-1 1 0,1-1 0,0 0 0,0 0 0,-1-1-1,1 1 1,0 0 0,0 0 0,0 0 0,0-1 0,0 1 0,1 0 0,-1-1 0,0 1-1,1-1 1,-1 1 0,1-1 0,-1 1 0,1-1 0,0 0 0,-1 1 0,1-1 0,0-2-1,0 3 345,-1-1 0,1 0 0,0 0 0,-1 0 0,1 0 0,0 0 0,0 0 0,0 0 0,1 0-1,-1 0 1,0 0 0,1 0 0,-1 1 0,1-1 0,0 0 0,-1 0 0,1 0 0,0 1-1,0-1 1,0 0 0,0 1 0,1-1 0,-1 1 0,0-1 0,1 1 0,2-2 0,-3 2-156,1 1 1,0-1-1,-1 1 1,1-1-1,0 1 1,0 0 0,0-1-1,0 1 1,-1 0-1,1 0 1,0 0 0,0 1-1,0-1 1,-1 0-1,1 1 1,0-1-1,0 1 1,-1 0 0,1-1-1,0 1 1,-1 0-1,1 0 1,-1 0-1,1 0 1,-1 0 0,0 1-1,3 1 1,0 0-154,-1 1-1,1-1 1,-1 1 0,0-1 0,0 1 0,0 0-1,-1 0 1,1 0 0,-1 1 0,0-1 0,0 1 0,-1-1-1,1 1 1,-1-1 0,1 7 0,-1 12-287</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7.316"/>
    </inkml:context>
    <inkml:brush xml:id="br0">
      <inkml:brushProperty name="width" value="0.1" units="cm"/>
      <inkml:brushProperty name="height" value="0.1" units="cm"/>
      <inkml:brushProperty name="color" value="#AB008B"/>
    </inkml:brush>
  </inkml:definitions>
  <inkml:trace contextRef="#ctx0" brushRef="#br0">216 0 6393,'-59'32'1049,"-82"49"2987,140-80-3987,0-1-1,0 0 1,0 1-1,1-1 1,-1 0-1,0 1 0,0 0 1,1-1-1,-1 1 1,0-1-1,1 1 0,-1 0 1,0-1-1,1 1 1,-1 0-1,1 0 0,-1-1 1,1 1-1,-1 0 1,1 0-1,0 0 1,-1 0-1,1-1 0,0 1 1,0 0-1,0 0 1,0 0-1,0 1 0,1-1-5,0 0-1,0-1 1,1 1-1,-1-1 1,0 1 0,1-1-1,-1 0 1,0 1-1,1-1 1,-1 0-1,1 0 1,-1 0-1,0 0 1,1 0-1,-1 0 1,1-1-1,-1 1 1,0 0-1,1-1 1,-1 1-1,0-1 1,3 0-1,24-10 349,41-19 1,-53 21-457,1 1 1,0 0 0,1 1 0,0 1 0,0 1 0,0 1 0,1 0 0,18-1 0,-36 5 40,-1 0 1,1 0-1,0 0 1,-1 0 0,1 0-1,-1 0 1,1 0-1,0 0 1,-1 0 0,1 0-1,0 0 1,-1 0 0,1 1-1,-1-1 1,1 0-1,-1 0 1,1 1 0,0-1-1,-1 0 1,1 1-1,-1-1 1,0 0 0,1 1-1,-1-1 1,1 1-1,-7 11-235,-27 15 195,29-24 41,-8 7 28,1 0 0,1 1 0,-1 1 0,-13 20 0,-23 24 559,47-56-560,0 0 0,0 0 0,0 0-1,0 1 1,0-1 0,0 0 0,-1 0 0,1 0 0,0 0-1,0 0 1,0 0 0,0 0 0,0 1 0,0-1-1,0 0 1,0 0 0,0 0 0,0 0 0,0 0-1,-1 0 1,1 1 0,0-1 0,0 0 0,0 0-1,0 0 1,0 0 0,0 1 0,0-1 0,0 0 0,0 0-1,1 0 1,-1 0 0,0 0 0,0 1 0,0-1-1,0 0 1,0 0 0,0 0 0,0 0 0,0 0-1,0 0 1,0 1 0,0-1 0,1 0 0,-1 0-1,0 0 1,0 0 0,0 0 0,0 0 0,0 0-1,0 0 1,1 0 0,-1 1 0,0-1 0,0 0 0,0 0-1,0 0 1,1 0 0,15 1 51,19-6-53,38-19 35,-67 22-70,0 1 0,0 0 0,0 1 1,1-1-1,-1 1 0,0 0 1,0 1-1,0-1 0,0 1 1,10 3-1,-15-3 27,0-1 1,-1 0-1,1 1 0,-1-1 1,1 0-1,0 1 1,-1-1-1,1 1 0,-1-1 1,1 1-1,-1-1 0,0 1 1,1-1-1,-1 1 1,1-1-1,-1 1 0,0 0 1,0-1-1,1 1 0,-1 0 1,0-1-1,0 1 1,0 0-1,0-1 0,1 1 1,-1 0-1,0-1 0,0 1 1,0 0-1,-1-1 0,1 1 1,0 0-1,0 0 1,-10 28 31,5-16-2,-51 191 880,11-35 67,44-163-922,-13 30 366,13-35-405,1-1 1,0 1 0,-1-1-1,1 1 1,0-1-1,-1 1 1,1-1 0,-1 1-1,1-1 1,-1 1-1,1-1 1,-1 0-1,1 1 1,-1-1 0,1 0-1,-1 1 1,0-1-1,1 0 1,-1 0 0,1 0-1,-1 1 1,0-1-1,1 0 1,-1 0 0,0 0-1,1 0 1,-1 0-1,1 0 1,-1 0 0,0 0-1,1-1 1,-1 1-1,0 0 1,1 0-1,-1 0 1,1-1 0,-1 1-1,1 0 1,-1-1-1,1 1 1,-1 0 0,1-1-1,-1 1 1,1-1-1,-1 1 1,1-1 0,-1 1-1,1-1 1,0 1-1,-1-1 1,1 0 0,-5-6-28,0-1 0,0 1 1,1-1-1,0 0 0,1 0 1,0 0-1,-4-14 1,-11-69-1132,13 64 692,-6-41-124</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8.018"/>
    </inkml:context>
    <inkml:brush xml:id="br0">
      <inkml:brushProperty name="width" value="0.1" units="cm"/>
      <inkml:brushProperty name="height" value="0.1" units="cm"/>
      <inkml:brushProperty name="color" value="#AB008B"/>
    </inkml:brush>
  </inkml:definitions>
  <inkml:trace contextRef="#ctx0" brushRef="#br0">310 3 6817,'-1'-1'109,"-1"1"-1,1-1 0,-1 1 0,1 0 1,-1 0-1,1 0 0,-1 0 0,1 0 0,-1 0 1,1 0-1,-1 0 0,1 0 0,-1 1 0,1-1 1,-1 1-1,1-1 0,0 1 0,-1-1 1,1 1-1,0 0 0,-1 0 0,1 0 0,0 0 1,0 0-1,0 0 0,0 0 0,0 0 0,0 0 1,0 0-1,0 0 0,0 1 0,0-1 0,1 0 1,-1 1-1,1-1 0,-2 3 0,-2 9-82,-1-1 0,2 1 1,-4 21-1,2-8-27,-3-1-26,-1-1-1,0 0 1,-2-1-1,-1 0 1,-20 28-1,-18 37 97,47-82-48,0 0 0,0 0 0,-1 0 1,0-1-1,0 0 0,-1 0 0,1 0 0,-10 7 0,-9 10 170,20-20-120,0 1 0,0-1-1,0 0 1,-1 0 0,1 0-1,0-1 1,-1 1-1,-6 1 1,4-2 394,24-7-256,47-17-30,11-3-129,-71 25-46,1-1-1,0 1 1,0 0 0,0 1-1,0 0 1,0 0 0,0 0-1,0 0 1,0 1 0,7 2-1,-11-3-2,0 1-1,0 0 0,0 1 0,0-1 0,0 0 1,-1 1-1,1-1 0,0 1 0,-1-1 0,1 1 1,0 0-1,-1-1 0,0 1 0,0 0 0,1 0 0,-1 0 1,0 0-1,-1 0 0,1 0 0,0 1 0,0-1 1,-1 0-1,0 0 0,1 1 0,-1-1 0,0 0 1,0 4-1,0 8 4,-1 0 1,0 0 0,-4 18-1,3-22 6,-8 32 33,-1 0 0,-22 51 0,19-55-24,1 0 0,-15 75 0,24-98-47,2-19-163,8-30-266,19-12 223</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38.935"/>
    </inkml:context>
    <inkml:brush xml:id="br0">
      <inkml:brushProperty name="width" value="0.025" units="cm"/>
      <inkml:brushProperty name="height" value="0.025" units="cm"/>
      <inkml:brushProperty name="color" value="#5B2D90"/>
    </inkml:brush>
  </inkml:definitions>
  <inkml:trace contextRef="#ctx0" brushRef="#br0">3 13 8194,'-2'-13'2824,"6"16"-2576,3-2-64,-2 3-88,-1-4-16,4 1-80,-3-2-112,2 0-400,-2 2 360</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8.363"/>
    </inkml:context>
    <inkml:brush xml:id="br0">
      <inkml:brushProperty name="width" value="0.1" units="cm"/>
      <inkml:brushProperty name="height" value="0.1" units="cm"/>
      <inkml:brushProperty name="color" value="#AB008B"/>
    </inkml:brush>
  </inkml:definitions>
  <inkml:trace contextRef="#ctx0" brushRef="#br0">0 93 8738,'1'-3'113,"-1"1"0,1-1 0,0 1 0,0 0 1,0-1-1,0 1 0,1 0 0,-1 0 0,0-1 0,1 1 0,0 0 1,-1 0-1,1 1 0,0-1 0,0 0 0,0 1 0,0-1 0,0 1 1,1 0-1,-1-1 0,0 1 0,1 0 0,-1 0 0,1 1 0,-1-1 1,1 0-1,-1 1 0,1 0 0,4-1 0,10-2-197,42-15 145,-46 13-50,0 1-1,0 0 1,1 1 0,-1 0-1,1 1 1,-1 0 0,1 1 0,20 2-1,-32-1-8,0 0 0,0 1 1,0 0-1,-1 0 0,1-1 0,0 1 0,0 0 0,0 0 0,-1 1 0,1-1 0,-1 0 0,1 0 1,-1 1-1,1-1 0,-1 1 0,0-1 0,0 1 0,1 0 0,0 2 0,0 1 7,0 0 0,0 0-1,0 1 1,-1-1 0,0 0 0,0 1-1,0 5 1,0 8 34,-2 0 1,0 0-1,-4 22 1,-9 45 124,3 1 1,4 0-1,3 1 1,10 91 0,1-129-187,-4-33-90,-1 0 1,0 0 0,-1 1 0,0-1 0,-2 0 0,-4 32-1,5-49 92,0 0 6,0 0-1,-1 0 1,1 0-1,0 0 1,0 0-1,0 0 1,0-1-1,0 1 1,0 0-1,0 0 1,0 0-1,0 0 1,-1 0-1,1 0 1,0 0-1,0 0 1,0 0-1,0 0 1,0 0-1,0 0 1,0 0-1,-1 0 1,1 0-1,0 0 1,0 0-1,0 0 1,0 0-1,0 0 1,0 0-1,0 0 1,-1 0-1,1 0 1,0 0-1,0 0 1,0 0-1,0 0 1,0 0-1,0 1 1,0-1-1,0 0 1,0 0-1,-1 0 1,1 0-1,0 0 1,0 0-1,0 0 1,0 0-1,0 0 1,0 1-1,0-1 1,0 0-1,0 0 1,0 0-1,0 0 1,0 0-1,0 1 1,-15-31-347</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8.721"/>
    </inkml:context>
    <inkml:brush xml:id="br0">
      <inkml:brushProperty name="width" value="0.1" units="cm"/>
      <inkml:brushProperty name="height" value="0.1" units="cm"/>
      <inkml:brushProperty name="color" value="#AB008B"/>
    </inkml:brush>
  </inkml:definitions>
  <inkml:trace contextRef="#ctx0" brushRef="#br0">87 2 8602,'-1'1'3096,"4"-1"-2599,13 2-345,4-2-8,9-2-40,4 1-16,10-1-72,2 2-160,-6 2 1136,-1 2-792</inkml:trace>
  <inkml:trace contextRef="#ctx0" brushRef="#br0" timeOffset="0.1">28 449 9082,'-24'33'3193,"21"-13"-2817,4 0-144,17-13-64,2-16-48,7-14-56,10-7-32,2-31-288,4-2-304,-2-19 344</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29.354"/>
    </inkml:context>
    <inkml:brush xml:id="br0">
      <inkml:brushProperty name="width" value="0.1" units="cm"/>
      <inkml:brushProperty name="height" value="0.1" units="cm"/>
      <inkml:brushProperty name="color" value="#AB008B"/>
    </inkml:brush>
  </inkml:definitions>
  <inkml:trace contextRef="#ctx0" brushRef="#br0">11 38 8754,'5'-8'379,"19"-22"2010,-19 39-1550,-7 23-489,-28 197 449,24-159-749,2-42-122,2 0 1,2 49 0,13-47-176,-5-24 99,-4-19 24,-2-20 114,2 0 1,1 0 0,9-32-1,1-2 24,-11 48-5,1-1 1,1 1 0,10-22 0,-14 35-8,1 1 1,0-1-1,0 0 1,0 1-1,1-1 1,0 1 0,0 0-1,0 0 1,0 1-1,1-1 1,0 1-1,0 0 1,11-7-1,-15 11 2,-1-1-1,1 1 0,0 0 0,0-1 0,0 1 0,0 0 0,0-1 1,0 1-1,0 0 0,0 0 0,0 0 0,0 0 0,0 0 1,0 0-1,0 0 0,0 0 0,0 1 0,0-1 0,0 0 0,0 0 1,0 1-1,0-1 0,0 1 0,0-1 0,-1 1 0,1-1 1,0 1-1,0 0 0,0-1 0,-1 1 0,1 0 0,0 0 0,-1-1 1,1 1-1,-1 0 0,1 0 0,-1 0 0,1 0 0,-1 0 1,1 0-1,-1 0 0,0-1 0,0 1 0,1 0 0,-1 0 0,0 0 1,0 0-1,0 0 0,0 2 0,1 9 29,-1-1 1,0 1-1,-3 17 0,2-16 3,-5 102 394,19 218 1,-3-226-245,-5-1 0,-14 193-1,8-284-175,1-11-6,0-1-1,0 0 1,0 0-1,0 0 1,-1 0-1,1 0 1,-1 0-1,0 0 1,0 0-1,0 0 0,0 0 1,-1 0-1,1 0 1,-1-1-1,0 1 1,-2 2-1,4-5-4,0 1 0,0-1 0,-1 0 0,1 0 0,0 1 0,-1-1 0,1 0 0,0 0 0,-1 0 0,1 1 0,-1-1 0,1 0 0,0 0 0,-1 0 0,1 0 0,0 0 0,-1 0 0,1 0 0,-1 0 0,1 0 0,-1 0 0,1 0 0,0 0 0,-1 0 0,1 0 0,-1 0 0,1 0 0,0 0 0,-1-1 0,1 1 0,0 0 0,-1 0 0,1-1 0,-13-14-119,-4-27-187,-10-64-51,5-1-1,-13-179 1,34 284 390,1 0 0,0 1-1,0-1 1,0 0 0,0 0 0,0 1-1,0-1 1,0 0 0,0 0 0,1 1-1,-1-1 1,0 0 0,1 1 0,0-1 0,-1 0-1,1 1 1,0-1 0,0 1 0,0-1-1,0 1 1,0 0 0,0-1 0,1 1-1,-1 0 1,0 0 0,1 0 0,-1-1-1,0 2 1,1-1 0,-1 0 0,1 0-1,0 0 1,-1 1 0,1-1 0,0 1-1,-1-1 1,1 1 0,0 0 0,0-1-1,-1 1 1,1 0 0,0 0 0,0 0 0,1 1-1,10 0-144,-1 1-1,1 0 1,-1 1 0,22 8-1,-33-10 59,26 8-225</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30.095"/>
    </inkml:context>
    <inkml:brush xml:id="br0">
      <inkml:brushProperty name="width" value="0.1" units="cm"/>
      <inkml:brushProperty name="height" value="0.1" units="cm"/>
      <inkml:brushProperty name="color" value="#AB008B"/>
    </inkml:brush>
  </inkml:definitions>
  <inkml:trace contextRef="#ctx0" brushRef="#br0">8 46 9586,'0'-2'118,"0"1"1,0-1-1,0 0 0,0 1 1,1-1-1,-1 1 0,0-1 1,1 1-1,-1-1 0,1 0 1,-1 1-1,1 0 0,0-1 1,-1 1-1,1-1 0,0 1 1,0 0-1,0 0 0,0-1 1,0 1-1,1 0 0,-1 0 1,0 0-1,0 0 0,1 0 1,-1 1-1,1-1 0,-1 0 1,0 1-1,1-1 0,-1 0 1,1 1-1,0 0 0,-1-1 1,1 1-1,2 0 1,11-2-191,0 1 1,0 0 0,19 2 0,-6-1 435,-10 0-327,117 0 111,-122 1-255,0 1-1,0 0 1,-1 0 0,1 1-1,-1 1 1,0 0 0,0 1-1,15 7 1,-25-11 72,0 0 1,-1 0-1,1 0 1,0 0-1,-1 0 1,1 0-1,-1 0 0,1 0 1,-1 1-1,1-1 1,-1 0-1,0 1 1,0 0-1,1-1 1,-1 1-1,0-1 1,-1 1-1,1 0 0,0 0 1,0 0-1,-1 0 1,1-1-1,-1 1 1,0 0-1,1 0 1,-1 0-1,0 0 1,0 0-1,0 0 0,0 0 1,-1 0-1,1 0 1,-1 0-1,1 0 1,-1-1-1,1 1 1,-1 0-1,0 0 1,0 0-1,0-1 0,0 1 1,0-1-1,0 1 1,0-1-1,-1 1 1,1-1-1,-1 1 1,-2 1-1,-6 6-21,-1 0 0,0-1 0,-1 0-1,0-1 1,-19 9 0,-42 17 652,2 2 0,1 4-1,-71 53 1,142-92-586,-1 0 0,0 0 0,1 0-1,-1 0 1,0 0 0,1 0 0,-1 0 0,0 0-1,1 0 1,-1 1 0,0-1 0,1 0 0,-1 0-1,0 0 1,0 0 0,1 1 0,-1-1 0,0 0-1,0 0 1,1 1 0,-1-1 0,0 0 0,0 0-1,1 1 1,-1-1 0,0 0 0,0 0 0,0 1-1,0-1 1,0 0 0,0 1 0,1-1 0,-1 0-1,0 1 1,0-1 0,0 0 0,0 1 0,0-1 0,0 0-1,0 1 1,0-1 0,0 0 0,-1 1 0,1-1-1,0 0 1,0 1 0,0-1 0,0 0 0,0 1-1,-1-1 1,1 0 0,0 0 0,0 1 0,0-1-1,-1 0 1,1 0 0,0 1 0,0-1 0,-1 0-1,1 0 1,0 0 0,-1 1 0,1-1 0,0 0-1,0 0 1,-1 0 0,0 0 0,28 1 122,7-7-330,0-2 0,0-2 0,-1 0-1,0-3 1,0 0 0,-2-3 0,0 0 0,-1-2-1,38-29 1,-55 35-336</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30.445"/>
    </inkml:context>
    <inkml:brush xml:id="br0">
      <inkml:brushProperty name="width" value="0.1" units="cm"/>
      <inkml:brushProperty name="height" value="0.1" units="cm"/>
      <inkml:brushProperty name="color" value="#AB008B"/>
    </inkml:brush>
  </inkml:definitions>
  <inkml:trace contextRef="#ctx0" brushRef="#br0">319 0 7754,'-2'4'262,"1"-1"0,-1 1 0,1-1 0,0 1 1,0-1-1,1 1 0,-1 0 0,1-1 0,-1 1 1,1 0-1,1-1 0,-1 1 0,1 6 0,0 29 175,-14 20 149,-34 97 1,20-70-360,5-22-15,-2-1-1,-3-1 1,-60 100-1,79-149-235,-1 1 1,2 0-1,0 1 0,0-1 1,2 1-1,-1 1 0,2-1 1,0 1-1,1-1 0,1 1 1,-1 30-1,5-35-265,1-10-41,4-18-270,6-17 191</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30.784"/>
    </inkml:context>
    <inkml:brush xml:id="br0">
      <inkml:brushProperty name="width" value="0.1" units="cm"/>
      <inkml:brushProperty name="height" value="0.1" units="cm"/>
      <inkml:brushProperty name="color" value="#AB008B"/>
    </inkml:brush>
  </inkml:definitions>
  <inkml:trace contextRef="#ctx0" brushRef="#br0">0 51 8730,'10'-4'442,"0"1"0,0-1 0,0 2 0,0-1 1,0 1-1,0 1 0,1 0 0,12 1 0,-8-1-449,0 0-1,0-1 0,20-5 1,-12 1 22,0 1 0,0 2 0,1 0 0,0 1 0,-1 2 1,1 0-1,0 2 0,-1 0 0,1 2 0,43 12 0,-60-14-17,0 0 0,0 0 0,-1 1 0,1 0 0,-1 0 0,1 1 0,-1 0 0,0 0 0,-1 1 0,1-1-1,-1 1 1,0 0 0,0 1 0,0-1 0,-1 1 0,0 0 0,0 0 0,0 0 0,-1 1 0,0-1 0,0 1 0,-1 0-1,0 0 1,0 0 0,0 0 0,-1 0 0,0 0 0,0 0 0,-1 0 0,0 1 0,-2 12 0,-13 230-4,-28 32 276,41-258-160,0-1 0,-2 0 0,-1 0 1,-1-1-1,0 1 0,-2-1 0,-19 39 0,-2-95-19,-6-17-612,1-2 1,-30-65-1,22 38 191</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31.186"/>
    </inkml:context>
    <inkml:brush xml:id="br0">
      <inkml:brushProperty name="width" value="0.1" units="cm"/>
      <inkml:brushProperty name="height" value="0.1" units="cm"/>
      <inkml:brushProperty name="color" value="#AB008B"/>
    </inkml:brush>
  </inkml:definitions>
  <inkml:trace contextRef="#ctx0" brushRef="#br0">116 39 8170,'-75'-37'2288,"75"36"-2277,0 1 0,-1 0 0,1 0-1,-1 0 1,1 0 0,0 0 0,-1 0-1,1 0 1,-1 0 0,1 0 0,0 0 0,-1 0-1,1 0 1,-1 0 0,1 0 0,0 0-1,-1 0 1,1 0 0,-1 0 0,1 0 0,0 1-1,-1-1 1,1 0 0,0 0 0,-1 1-1,1-1 1,0 0 0,-1 0 0,1 1 0,0-1-1,0 0 1,-1 1 0,1-1 0,0 0-1,0 1 1,0-1 0,-1 0 0,1 1 0,0-1-1,0 1 1,0-1 0,0 0 0,0 1 0,0-1-1,0 1 1,0-1 0,0 0 0,0 1-1,0-1 1,0 1 0,0-1 0,0 0 0,0 1-1,0-1 1,1 0 0,-1 1 0,0 0-1,6 31-48,-4-23 103,-1 0-29,0 55 42,-1-62-75,0-1 1,0 1-1,0 0 1,0-1-1,-1 1 1,1 0 0,0-1-1,-1 1 1,1-1-1,-1 1 1,0-1-1,1 1 1,-1-1 0,0 1-1,0-1 1,0 1-1,0-1 1,0 0 0,0 0-1,-1 0 1,1 1-1,0-1 1,-1 0-1,1-1 1,0 1 0,-1 0-1,1 0 1,-1-1-1,1 1 1,-4 0-1,5-1 2,0 1 0,0-1 0,-1 0 0,1 0 0,0 0 0,0 0 0,0 0-1,-1 0 1,1 0 0,0 0 0,0 0 0,-1 0 0,1 0 0,0 0 0,0 0-1,0 0 1,-1 0 0,1 0 0,0 0 0,0 0 0,-1 0 0,1 0 0,0 0-1,0 0 1,0 0 0,-1 0 0,1 0 0,0 0 0,0-1 0,0 1 0,-1 0 0,1 0-1,0 0 1,0 0 0,0-1 0,0 1 0,0 0 0,-1 0 0,1 0 0,0-1-1,0 1 1,0 0 0,0 0 0,0 0 0,0-1 0,0 1 0,0 0 0,0 0-1,0-1 1,0 1 0,10-12 158,20-10-1,4 2-55,59-23 0,-82 38-108,0 2-1,0-1 1,0 2 0,0-1-1,0 1 1,1 1-1,-1 0 1,0 1-1,1 0 1,15 3 0,-27-3-1,1 0 0,0 0 0,0 0 0,0 0 0,0 0-1,0 0 1,0 1 0,0-1 0,-1 0 0,1 1 0,0-1 0,0 1 0,0-1 0,-1 1 0,1-1 0,0 1 0,-1-1 0,1 1 0,0 0 0,-1-1 0,1 1 0,-1 0 0,1 0 0,-1 0 0,1-1 0,-1 1 0,0 0 0,1 0 0,-1 1 0,0 0 1,0 0-1,0 0 1,-1 0-1,1 0 1,-1 0-1,1 0 1,-1 0-1,0 0 1,1-1-1,-1 1 1,0 0-1,-2 3 1,-4 3 19,0 1 0,-1-1 1,-13 13-1,-167 147 1393,166-139-1141,22-29-268,1 0-1,-1-1 0,0 1 1,1 0-1,-1 0 0,0 0 1,1 0-1,-1 0 0,1 0 1,-1 0-1,0 0 1,1 0-1,-1 0 0,1 0 1,-1 0-1,0 0 0,1 0 1,-1 0-1,1 0 0,-1 0 1,0 0-1,1 1 0,-1-1 1,0 0-1,1 0 1,-1 0-1,0 1 0,1-1 1,-1 0-1,0 1 0,1-1 1,-1 0-1,0 1 0,0-1 1,1 0-1,-1 1 1,0-1-1,0 0 0,0 1 1,0-1-1,1 0 0,-1 1 1,0-1-1,0 1 0,0-1 1,0 0-1,0 1 1,0-1-1,0 1 0,0-1 1,0 0-1,0 1 0,0-1 1,-1 1-1,1-1 0,0 0 1,0 1-1,0-1 0,0 0 1,-1 1-1,1-1 1,0 1-1,-1-1 0,9-3-90,0-2-1,-1 1 0,0-1 1,0 0-1,0 0 0,0-1 1,-1 0-1,0 0 0,7-9 1,-4 6-47,31-37-177</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32.016"/>
    </inkml:context>
    <inkml:brush xml:id="br0">
      <inkml:brushProperty name="width" value="0.1" units="cm"/>
      <inkml:brushProperty name="height" value="0.1" units="cm"/>
      <inkml:brushProperty name="color" value="#AB008B"/>
    </inkml:brush>
  </inkml:definitions>
  <inkml:trace contextRef="#ctx0" brushRef="#br0">0 25 9810,'8'-10'740,"6"-4"1319,-12 14-2007,0 0 0,-1 0 0,1 0 0,0 0 0,-1 0 0,1 1 0,0-1 0,-1 1 0,1-1 0,-1 1 0,1 0 0,-1 0 0,1-1 0,1 2 1,7 3-93,0 0 0,1-1 1,-1 0-1,1-1 1,0-1-1,0 1 1,0-2-1,0 1 1,1-2-1,11 0 1,11-2-789,0-2-1,34-8 1,-81 15 1104,0 1-1,0 0 0,0 1 1,1 1-1,0 0 0,0 0 1,-20 16-1,28-20-228,0 1 0,1 0 0,-1 0 0,1 0 1,0 0-1,0 0 0,0 1 0,0-1 0,0 1 0,1 0 0,-1 0 0,1 0 1,0 0-1,0 1 0,1-1 0,-1 0 0,1 1 0,0-1 0,0 1 0,1-1 0,-1 1 1,1-1-1,0 1 0,0 0 0,1-1 0,-1 1 0,3 8 0,-1-9-41,-1-1-1,1 1 1,0 0-1,1-1 1,-1 1-1,0-1 1,1 0-1,0 0 1,0 0-1,0 0 1,0-1-1,0 1 1,1-1-1,-1 1 1,1-1-1,-1 0 1,7 2 0,7 2-52,0-1 0,35 6 0,12 5-321,-62-15 347,1-1 0,-1 1-1,1 0 1,-1 0 0,0 0 0,0 0 0,1 1-1,-1-1 1,0 1 0,0-1 0,0 1 0,-1 0-1,1 0 1,0-1 0,-1 1 0,1 0 0,-1 1 0,1-1-1,-1 0 1,0 0 0,0 1 0,1 2 0,-2 1 1,0 0 0,0 1 1,0-1-1,-1 0 0,0 0 1,0 0-1,-1 0 0,-2 5 1,0 0 14,0 0 0,-1-1 0,0 1 0,-1-1 1,0-1-1,-1 1 0,0-1 0,0 0 0,-1-1 0,0 1 1,-1-2-1,1 1 0,-2-1 0,-9 6 0,4-3 61,-1-1 0,0-1 1,-1 0-1,0-1 0,0-1 0,0 0 0,-1-1 0,-22 3 0,38-8-45,1 0 1,-1 1-1,0-1 1,0 0-1,0 0 0,0 0 1,0-1-1,0 1 1,0 0-1,0-1 1,0 1-1,0-1 1,0 0-1,0 1 0,1-1 1,-1 0-1,0 0 1,0 0-1,1 0 1,-1-1-1,1 1 0,-1 0 1,1-1-1,-2-2 1,1 0 0,0 0 0,0 0-1,0 0 1,1 0 0,-1 0 0,1 0 0,0 0 0,0-1 0,1 1 0,-1-8 0,2-9 13,0-1 0,2 1 1,6-30-1,-8 48-19,5-30 12,-3 15-11,1-1 0,1 1-1,0-1 1,1 1-1,1 1 1,15-28-1,-22 44-6,0 0 0,0 0 0,1 0 0,-1 0 0,1 0-1,-1 0 1,1 0 0,-1 0 0,1 0 0,0 1 0,-1-1-1,1 0 1,0 1 0,0-1 0,0 0 0,-1 1 0,1-1-1,0 1 1,0-1 0,0 1 0,0-1 0,0 1 0,0 0-1,0-1 1,0 1 0,0 0 0,0 0 0,0 0 0,0 0 0,0 0-1,0 0 1,0 0 0,0 0 0,0 0 0,0 1 0,0-1-1,0 0 1,0 0 0,0 1 0,0-1 0,0 1 0,0-1-1,0 1 1,-1-1 0,1 1 0,0 0 0,0-1 0,-1 1-1,1 0 1,0 0 0,-1 0 0,2 1 0,1 3 6,1 1 0,-1-1 0,0 1 0,-1 0 0,1 0-1,-1 0 1,2 12 0,2 22 103,-1 1-1,-3-1 0,-3 73 0,-27 126 843,1 9-210,18 75-399,11-306-498,5-31-237,7-32-656,0-13 80,5-17 408</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32.380"/>
    </inkml:context>
    <inkml:brush xml:id="br0">
      <inkml:brushProperty name="width" value="0.1" units="cm"/>
      <inkml:brushProperty name="height" value="0.1" units="cm"/>
      <inkml:brushProperty name="color" value="#AB008B"/>
    </inkml:brush>
  </inkml:definitions>
  <inkml:trace contextRef="#ctx0" brushRef="#br0">1 32 8610,'54'-30'3024,"-53"29"-2971,0 1 0,0 0 0,0 0 0,0 0 0,0 0 0,0-1 0,0 1 0,0 1 0,0-1 0,0 0-1,0 0 1,0 0 0,0 0 0,0 1 0,0-1 0,-1 0 0,1 1 0,0-1 0,0 1 0,0-1-1,0 1 1,0 0 0,-1-1 0,1 1 0,0 0 0,-1-1 0,1 1 0,0 0 0,-1 0 0,1 0-1,0 1 1,4 3 14,3 1-12,0-1 1,1 0 0,-1-1 0,1 0 0,0 0 0,0-1 0,1 0 0,-1-1-1,1 0 1,-1-1 0,1 1 0,0-2 0,-1 1 0,15-3 0,-8 2-32,0 1-1,0 0 1,-1 1 0,23 6 0,-35-8-24,-1 0 1,1 1-1,-1 0 0,0-1 1,1 1-1,-1 0 1,0 0-1,1 1 0,-1-1 1,0 0-1,0 1 0,0-1 1,0 1-1,0 0 0,-1-1 1,1 1-1,0 0 0,-1 0 1,1 0-1,-1 0 0,0 1 1,1-1-1,-1 0 1,0 0-1,-1 1 0,1-1 1,0 1-1,-1-1 0,1 1 1,-1-1-1,0 1 0,0 3 1,-2 5-6,0-1 0,-1 0 0,0 0 0,-1-1 0,0 1 0,-9 14 0,-4 12-3,-76 173-320,88-198 229,0 0 0,-2 0 0,1-1 0,-1 0 0,-10 11 0,13-17 81,0 0 0,1 0 0,-1-1-1,-1 0 1,1 1 0,0-2 0,-1 1 0,1 0 0,-1-1-1,0 0 1,0 0 0,0 0 0,0-1 0,-7 2-1,-15-3 113</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32.715"/>
    </inkml:context>
    <inkml:brush xml:id="br0">
      <inkml:brushProperty name="width" value="0.1" units="cm"/>
      <inkml:brushProperty name="height" value="0.1" units="cm"/>
      <inkml:brushProperty name="color" value="#AB008B"/>
    </inkml:brush>
  </inkml:definitions>
  <inkml:trace contextRef="#ctx0" brushRef="#br0">18 45 8786,'8'-16'3097,"15"10"-2665,3 9-160,2 2-96,1-10-48,-2 4-48,1-13-72,2 7-192,-4 4-112,-8 3-593,-6 7-1167,-12-2 1376</inkml:trace>
  <inkml:trace contextRef="#ctx0" brushRef="#br0" timeOffset="1">85 257 6665,'-33'32'2977,"13"3"-1377,-1-14-871,10-2-185,16-8-264,2-3-112,24-7-104,2-4-48,-1-14-80,-2-8-80,-6-9-264,-2-4-184,-12-4-1745,-2 3 1617</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39.271"/>
    </inkml:context>
    <inkml:brush xml:id="br0">
      <inkml:brushProperty name="width" value="0.025" units="cm"/>
      <inkml:brushProperty name="height" value="0.025" units="cm"/>
      <inkml:brushProperty name="color" value="#5B2D90"/>
    </inkml:brush>
  </inkml:definitions>
  <inkml:trace contextRef="#ctx0" brushRef="#br0">71 24 7850,'-1'0'2848,"2"-2"-2240,5 0-240,6 0-71,1 1-25,3-4-88,-1 0-48,-3 2-120,-2 0-88,-4 2-288,-1 1-265,-4 0 353</inkml:trace>
  <inkml:trace contextRef="#ctx0" brushRef="#br0" timeOffset="1">4 99 8274,'-4'4'2976,"7"-1"-2552,2-1-71,4-3-57,1-2-96,7-2-32,1-2-24,4-2-112,0 0-40,-2 0-232,-2 0-208,-9 3 248</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33.299"/>
    </inkml:context>
    <inkml:brush xml:id="br0">
      <inkml:brushProperty name="width" value="0.1" units="cm"/>
      <inkml:brushProperty name="height" value="0.1" units="cm"/>
      <inkml:brushProperty name="color" value="#AB008B"/>
    </inkml:brush>
  </inkml:definitions>
  <inkml:trace contextRef="#ctx0" brushRef="#br0">21 0 6817,'-2'10'620,"1"-1"0,0 1-1,0-1 1,1 1-1,1 11 1,3 4-230,0 0-1,9 26 1,6 31 327,-16-45-508,-2-1-1,-1 1 0,-2 0 1,-2 0-1,-1 0 1,-14 51-1,6-23-68,5-10 35,2-1-1,4 101 0,2-155-173,-1 1 0,1-1 0,0 0 0,0 1 0,0-1 0,0 0 0,0 1-1,0-1 1,0 1 0,0-1 0,-1 0 0,1 1 0,0-1 0,1 1 0,-1-1 0,0 0 0,0 1 0,0-1 0,0 0 0,0 1-1,0-1 1,0 0 0,1 1 0,-1-1 0,0 0 0,0 1 0,0-1 0,1 0 0,-1 1 0,0-1 0,0 0 0,1 0 0,-1 1-1,0-1 1,1 0 0,-1 0 0,0 0 0,1 1 0,-1-1 0,0 0 0,1 0 0,-1 0 0,0 0 0,1 0 0,-1 0 0,1 0-1,-1 0 1,0 0 0,1 0 0,-1 0 0,1 0 0,19-19 51,13-35 24,-1-5-56,-4 4-8,2 1-1,3 1 1,2 2-1,76-86 0,32-10-340,-142 146 321,-1 0 0,1 0-1,0 0 1,0 0 0,-1 0 0,1 0-1,0 1 1,0-1 0,0 0-1,0 1 1,0-1 0,-1 0 0,1 1-1,0-1 1,1 1 0,-1 0 0,0-1-1,0 1 1,0 0 0,0-1 0,0 1-1,0 0 1,0 0 0,2 0 0,-3 1 3,0 0 1,0 0-1,0 0 1,0 0 0,0-1-1,0 1 1,0 0-1,0 0 1,0 0 0,0 0-1,0-1 1,-1 1-1,1 0 1,0 0 0,-1 0-1,1-1 1,0 1-1,-1 0 1,1 0 0,-1-1-1,1 1 1,-1 0 0,0-1-1,1 1 1,-1-1-1,1 1 1,-1-1 0,0 1-1,0-1 1,-1 1-1,-18 16-18,0-2 0,-35 21 0,-13 7 62,-120 83 1226,187-125-1232,0 0-1,0 0 1,0 0-1,0 0 1,0 0-1,0 0 1,0 0-1,0 0 1,0 0-1,0 1 1,1-1-1,-1 0 1,0 0-1,1 1 1,-1-1-1,1 0 1,0 1-1,-1-1 1,1 1-1,0-1 1,0 0-1,0 1 1,0-1-1,0 4 1,1-3 1,0 1-1,0 0 1,0 0-1,1-1 1,-1 1-1,1-1 1,-1 1 0,1-1-1,0 0 1,0 0-1,4 4 1,3 2 52,1-1 1,0 0 0,1 0-1,19 9 1,22 5 220,61 17 0,-66-25-207,-2 3 0,57 26-1,-75-25-77,0 0 0,39 33 0,20 14 16,-86-63-52,0-1 0,1 0 1,-1 1-1,0-1 0,1 0 0,-1 1 0,0-1 0,1 0 0,-1 0 0,1 0 0,-1 1 1,0-1-1,1 0 0,-1 0 0,1 0 0,-1 0 0,1 0 0,-1 0 0,0 0 1,1 0-1,-1 0 0,1 0 0,-1 0 0,1 0 0,-1 0 0,1 0 0,-1 0 0,0-1 1,1 1-1,-1 0 0,1 0 0,-1 0 0,0-1 0,1 1 0,-1 0 0,0 0 1,1-1-1,-1 1 0,0 0 0,1-1 0,2-23-765,-12-39-810,7 56 1356,-8-46-890,4-3 530</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53.248"/>
    </inkml:context>
    <inkml:brush xml:id="br0">
      <inkml:brushProperty name="width" value="0.1" units="cm"/>
      <inkml:brushProperty name="height" value="0.1" units="cm"/>
      <inkml:brushProperty name="color" value="#F6630D"/>
    </inkml:brush>
  </inkml:definitions>
  <inkml:trace contextRef="#ctx0" brushRef="#br0">1 88 8322,'15'-14'2920,"8"2"-2488,0-1-23,2 4 63,0 0-16,-4 4-112,3 2-8,-1 1-144,7 2-24,-1-1-64,0 1-64,-10-3 0,-3-3-32,-4 3-264,-5-3-160,-2 4-456,-4 4 480</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53.582"/>
    </inkml:context>
    <inkml:brush xml:id="br0">
      <inkml:brushProperty name="width" value="0.1" units="cm"/>
      <inkml:brushProperty name="height" value="0.1" units="cm"/>
      <inkml:brushProperty name="color" value="#F6630D"/>
    </inkml:brush>
  </inkml:definitions>
  <inkml:trace contextRef="#ctx0" brushRef="#br0">7 158 8898,'-6'8'3121,"32"-4"-2753,19-4-104,22-6 80,1-8 24,8 5 48,-11-3-96,-7-6-128,5 3-80,-14-2-112,-2 1-40,-9 3-200,-11 0-120,-13-4-272,-2 11-168,-17-8 520</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53.913"/>
    </inkml:context>
    <inkml:brush xml:id="br0">
      <inkml:brushProperty name="width" value="0.1" units="cm"/>
      <inkml:brushProperty name="height" value="0.1" units="cm"/>
      <inkml:brushProperty name="color" value="#F6630D"/>
    </inkml:brush>
  </inkml:definitions>
  <inkml:trace contextRef="#ctx0" brushRef="#br0">16 0 8058,'-1'2'253,"0"-1"0,-1 1 1,1 0-1,0 0 1,0-1-1,0 1 0,1 0 1,-1 0-1,0 0 1,1 0-1,0 0 0,-1 3 1,2 49-140,0-32 269,9 351 977,-1 15-1257,-9-313-99,-17 322-171,11-368-47,4-46-242,2-48-235,4-1 425</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54.279"/>
    </inkml:context>
    <inkml:brush xml:id="br0">
      <inkml:brushProperty name="width" value="0.1" units="cm"/>
      <inkml:brushProperty name="height" value="0.1" units="cm"/>
      <inkml:brushProperty name="color" value="#F6630D"/>
    </inkml:brush>
  </inkml:definitions>
  <inkml:trace contextRef="#ctx0" brushRef="#br0">371 0 6529,'-7'16'4246,"-20"45"-2929,-8-4-1090,-3-1 1,-2-2-1,-2-1 0,-2-3 1,-65 56-1,103-101-265,5-5 16,-1 1 1,1 0-1,-1 0 1,1 0-1,-1 0 1,1 0-1,0 0 1,-1 0-1,1 0 1,0 1-1,0-1 1,0 0-1,0 1 1,0-1-1,0 1 1,0-1-1,-1 4 1,3-5-68,0 0 0,-1 0 0,1 0 0,-1 0 0,1 0 0,0 0 1,-1 0-1,1 0 0,-1-1 0,1 1 0,0 0 0,-1 0 0,1 0 0,-1-1 0,1 1 0,-1 0 1,1-1-1,-1 1 0,1 0 0,-1-1 0,1 1 0,-1-1 0,1 1 0,-1 0 0,1-1 1,-1 1-1,0-1 0,1 1 0,-1-1 0,0 0 0,0 1 0,1-1 0,-1 0 0,2-1-253,15-21-1002</inkml:trace>
  <inkml:trace contextRef="#ctx0" brushRef="#br0" timeOffset="1">325 150 7778,'12'18'2856,"0"-4"-2112,4 7-440,2 7 73,2 3 151,2 10 88,6 3-24,-6 2-88,6 1-200,2-3-176,0-6-208,-9-17-80,-4-18-288,1-5-176,1-31 384</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54.769"/>
    </inkml:context>
    <inkml:brush xml:id="br0">
      <inkml:brushProperty name="width" value="0.1" units="cm"/>
      <inkml:brushProperty name="height" value="0.1" units="cm"/>
      <inkml:brushProperty name="color" value="#F6630D"/>
    </inkml:brush>
  </inkml:definitions>
  <inkml:trace contextRef="#ctx0" brushRef="#br0">113 55 9810,'-1'-2'119,"1"1"0,0-1 0,0 0 0,0 1 0,0-1 0,0 0 0,0 1 0,1-1 0,-1 0 0,0 1 0,1-1 0,0 0 0,-1 1 0,1-1 0,0 1 0,0-1 0,-1 1 0,1 0 0,0-1 0,0 1 0,1 0 0,-1 0 0,0-1 0,0 1 0,1 0 0,-1 0 0,0 0 0,1 1 0,-1-1 0,1 0 0,-1 0 0,1 1 0,3-1 0,0-1-136,1 0 1,0 0-1,0 1 0,0 0 0,0 0 0,0 1 0,0-1 0,12 2 0,-4 2 5,0 0-1,0 1 0,-1 1 0,1 0 1,-1 1-1,0 0 0,-1 1 0,1 1 1,-1 0-1,-1 0 0,0 1 0,0 1 1,0 0-1,-1 0 0,-1 1 0,0 0 1,0 1-1,-1 0 0,10 20 1,-17-27-6,1-1 0,-1 0 0,0 0 0,-1 0 0,1 1 0,-1-1 0,0 0 0,0 0 0,0 1 0,-1-1 0,1 0 0,-1 0 0,0 1 0,0-1 0,-1 0 0,1 0 0,-1 0 0,0 0 0,0-1 0,0 1 0,0 0 0,-1-1 0,1 1 0,-1-1 0,0 0 0,0 0 0,-5 4 0,-9 6 20,0-1-1,-1 0 1,0-1 0,-25 11-1,34-18 0,-28 12 130,0-2-1,-2-1 1,-42 8 0,-3 2 618,71-17-459,17 0-71,29-1 34,18-9-190,0-2 1,0-3 0,94-28-1,-143 37-73,8-3-121,-1 0 1,1 0-1,-1-1 1,13-7-1,-20 10 57,0 0-1,-1 0 0,1 0 1,-1 0-1,1-1 1,-1 1-1,1 0 1,-1-1-1,1 1 0,-1-1 1,0 0-1,0 1 1,0-1-1,0 0 0,0 0 1,-1 0-1,1 0 1,0 1-1,-1-1 1,1 0-1,-1 0 0,0 0 1,0 0-1,1 0 1,-1 0-1,-1 0 0,1 0 1,-1-3-1,-5-18-355</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55.113"/>
    </inkml:context>
    <inkml:brush xml:id="br0">
      <inkml:brushProperty name="width" value="0.1" units="cm"/>
      <inkml:brushProperty name="height" value="0.1" units="cm"/>
      <inkml:brushProperty name="color" value="#F6630D"/>
    </inkml:brush>
  </inkml:definitions>
  <inkml:trace contextRef="#ctx0" brushRef="#br0">251 0 7482,'-2'3'186,"-1"-1"1,1 1 0,-1 0 0,1 0 0,0 0 0,0 0-1,0 0 1,0 0 0,1 0 0,-1 1 0,1-1 0,0 0-1,0 1 1,0-1 0,0 1 0,1 0 0,0-1 0,-1 5-1,5 77 117,-1-45 211,-2 8-312,-3 0 0,-1-1 0,-3 1 0,-1-1 1,-3 0-1,-23 68 0,4-37-45,-82 258 165,89-274-459,15-51-358,13-40-235,10-15 393</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55.450"/>
    </inkml:context>
    <inkml:brush xml:id="br0">
      <inkml:brushProperty name="width" value="0.1" units="cm"/>
      <inkml:brushProperty name="height" value="0.1" units="cm"/>
      <inkml:brushProperty name="color" value="#F6630D"/>
    </inkml:brush>
  </inkml:definitions>
  <inkml:trace contextRef="#ctx0" brushRef="#br0">0 98 8178,'20'-2'2936,"10"-1"-2440,3 1-231,7-1 7,-5-1 16,-2-4-40,-4 1-40,-11-1-120,5-1-88,-8 2-232,3-3-128,-3-5 752,-7-4-416</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56.257"/>
    </inkml:context>
    <inkml:brush xml:id="br0">
      <inkml:brushProperty name="width" value="0.1" units="cm"/>
      <inkml:brushProperty name="height" value="0.1" units="cm"/>
      <inkml:brushProperty name="color" value="#F6630D"/>
    </inkml:brush>
  </inkml:definitions>
  <inkml:trace contextRef="#ctx0" brushRef="#br0">3 3 7242,'-1'5'441,"0"0"1,1-1 0,0 1-1,-1 0 1,2 0 0,-1 0 0,0 0-1,1 0 1,2 6 0,16 40 651,-14-43-1077,-2 0 0,1 0 0,-1 1 0,-1-1 0,1 1 0,-1 0 0,-1-1 0,0 1 0,1 11 0,-12 27 42,8-44-97,2-5-35,7-26-199,51-126-1228,-50 135 1447,-6 13 34,1 1-1,0 0 1,0 0 0,0 0-1,0 0 1,5-5 0,-7 9 17,0 0 1,-1 0-1,1 0 0,0 1 1,0-1-1,0 0 0,0 1 1,0-1-1,0 0 1,0 1-1,0-1 0,0 1 1,0 0-1,0-1 1,0 1-1,0 0 0,0 0 1,0-1-1,0 1 1,0 0-1,1 0 0,-1 0 1,0 0-1,0 1 1,0-1-1,0 0 0,0 0 1,0 1-1,0-1 1,0 0-1,0 1 0,0-1 1,0 1-1,0 0 1,0-1-1,1 2 0,0-1 6,-1 0-1,1 0 0,-1 1 1,1-1-1,-1 0 0,0 1 0,1-1 1,-1 1-1,0-1 0,0 1 1,0 0-1,0 0 0,0-1 1,-1 1-1,1 0 0,0 0 0,-1 0 1,1 2-1,-1 0 35,-1 0 1,0 0-1,0 0 0,0 0 1,0-1-1,0 1 0,-4 6 1,2-3 15,-94 192 1500,89-185-1447,5-9-46,-1 1 0,1 0 1,0 0-1,0 0 0,1 0 0,0 0 0,0 1 1,-1 6-1,3-12-55,0-1-1,0 0 1,1 1 0,-1-1 0,0 1 0,0-1 0,1 0-1,-1 1 1,0-1 0,1 0 0,-1 0 0,0 1-1,1-1 1,-1 0 0,0 0 0,1 1 0,-1-1-1,1 0 1,-1 0 0,0 0 0,1 0 0,-1 0-1,1 0 1,-1 1 0,1-1 0,-1 0 0,0 0-1,1 0 1,-1 0 0,1-1 0,-1 1 0,1 0 0,-1 0-1,0 0 1,1 0 0,-1 0 0,1 0 0,-1-1-1,0 1 1,1 0 0,-1 0 0,1-1 0,-1 1-1,0 0 1,0-1 0,1 1 0,-1 0 0,1-1-1,22-13 66,-3-7-214,-2-1 0,0-1 0,-1 0 0,-1-1 0,16-35 0,-23 31-728,-9 28 848,0 1 0,0-1 0,0 0 0,-1 0-1,1 1 1,0-1 0,0 0 0,0 1 0,-1-1 0,1 0 0,0 0 0,0 1 0,-1-1 0,1 0-1,0 0 1,-1 0 0,1 0 0,0 1 0,-1-1 0,1 0 0,0 0 0,-1 0 0,1 0-1,0 0 1,-1 0 0,1 0 0,0 0 0,-1 0 0,1 0 0,0 0 0,-1 0 0,1 0 0,0 0-1,-1 0 1,1 0 0,0 0 0,-1 0 0,1-1 0,0 1 0,-1 0 0,1 0 0,0 0 0,0-1-1,-1 1 1,1 0 0,0 0 0,0-1 0,-1 1 0,1 0 0,0 0 0,0-1 0,0 1 0,-1 0-1,1-1 1,0 1 0,0 0 0,0-1 0,0 1 0,0 0 0,0-1 0,0 1 0,0 0-1,0-1 1,0 1 0,0 0 0,0-1 0,0 1 0,0-1 0,-10 9 59,0 1 0,0 0 0,1 1 0,0 0 0,1 0 0,0 1 0,1 0 0,0 0 0,1 1 0,0-1 1,0 2-1,2-1 0,-6 20 0,1 3 416,2 1 1,2 0-1,-2 62 0,7-93-439,0 0-1,0 0 0,1 0 0,-1 0 0,1 0 1,1 0-1,-1 0 0,4 9 0,-4-14-9,-1 1 0,0 0-1,1-1 1,-1 1 0,1 0 0,-1-1-1,1 1 1,-1 0 0,1-1 0,-1 1-1,1-1 1,0 1 0,-1-1 0,1 0-1,0 1 1,-1-1 0,1 0 0,0 1-1,0-1 1,-1 0 0,1 0 0,0 0-1,1 1 1,-1-2-1,1 1 0,-1-1 0,1 1 0,-1-1 0,1 1 0,-1-1 0,0 0 0,1 0 0,-1 1 0,0-1 0,1 0 0,-1 0 0,0-1 0,0 1 0,0 0 0,2-2 0,46-64 45,-36 48-108,0 0-1,2 1 1,0 1 0,22-19 0,20-7-134,-57 43 195,0 0 1,1 0-1,-1 0 0,0-1 0,0 1 1,0 0-1,1 0 0,-1 0 1,0-1-1,0 1 0,0 0 1,0 0-1,1 0 0,-1-1 0,0 1 1,0 0-1,0 0 0,0-1 1,0 1-1,0 0 0,0 0 1,0-1-1,0 1 0,0 0 0,0 0 1,0-1-1,0 1 0,0 0 1,0 0-1,0-1 0,0 1 1,0 0-1,0-1 0,0 1 0,0 0 1,0 0-1,0 0 0,0-1 1,-1 1-1,1 0 0,0 0 1,0-1-1,0 1 0,-1 0 0,1 0 1,0 0-1,0-1 0,-18-3 8,-22 4 88,32 2 4,-1-1-1,1 1 1,0 1 0,0 0-1,0 0 1,0 0 0,1 1-1,-1 0 1,1 1 0,0-1 0,0 1-1,0 1 1,1-1 0,0 1-1,0 0 1,1 1 0,-1 0-1,1-1 1,1 2 0,-1-1-1,-4 12 1,8-17-67,0-1 1,1 1-1,-1 0 1,1 0-1,-1 1 0,1-1 1,0 0-1,0 0 0,0 0 1,0 0-1,0 0 1,0 0-1,1 0 0,-1 0 1,0 0-1,1 0 0,0 0 1,0 0-1,-1 0 1,1 0-1,0-1 0,0 1 1,1 0-1,-1 0 1,0-1-1,1 1 0,-1-1 1,1 1-1,-1-1 0,1 0 1,-1 1-1,1-1 1,0 0-1,0 0 0,0 0 1,3 1-1,3 1 20,1 1 1,0-1-1,0-1 0,0 1 1,0-1-1,16 1 0,100-5 90,-85 0-182,63 4 0,-72-2-514,-31-1 503,1 1-1,-1 0 0,0-1 0,1 1 0,-1-1 1,0 1-1,1-1 0,-1 1 0,0-1 0,0 1 1,1-1-1,-1 1 0,0-1 0,0 0 0,0 1 0,0-1 1,0 1-1,0-1 0,0 1 0,0-1 0,0 0 1,0 1-1,0-1 0,0 1 0,-1-2 0,1-15-640,11-11 167</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56.616"/>
    </inkml:context>
    <inkml:brush xml:id="br0">
      <inkml:brushProperty name="width" value="0.1" units="cm"/>
      <inkml:brushProperty name="height" value="0.1" units="cm"/>
      <inkml:brushProperty name="color" value="#F6630D"/>
    </inkml:brush>
  </inkml:definitions>
  <inkml:trace contextRef="#ctx0" brushRef="#br0">0 147 9890,'5'-119'3433,"12"106"-3025,8 3-160,3 7 16,-3 3 16,0-2-16,-3 5-168,-5-1-40,-8-2-408,-1 7-200,-8 1-544,3 4 592</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39.607"/>
    </inkml:context>
    <inkml:brush xml:id="br0">
      <inkml:brushProperty name="width" value="0.025" units="cm"/>
      <inkml:brushProperty name="height" value="0.025" units="cm"/>
      <inkml:brushProperty name="color" value="#5B2D90"/>
    </inkml:brush>
  </inkml:definitions>
  <inkml:trace contextRef="#ctx0" brushRef="#br0">20 1 7442,'-15'19'2720,"11"-15"-2184,4 4-32,0-1-96,0 1-71,1 1-113,-3-2-88,2-1-184,1-2-112,-1 0-152,3 0 175</inkml:trace>
  <inkml:trace contextRef="#ctx0" brushRef="#br0" timeOffset="1">8 64 7194,'13'-16'2784,"-7"12"-1944,0 1-288,-1 0-280,0 1-111,-2 0-81,0 1-56,-1-1-80,0 2-145</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56.945"/>
    </inkml:context>
    <inkml:brush xml:id="br0">
      <inkml:brushProperty name="width" value="0.1" units="cm"/>
      <inkml:brushProperty name="height" value="0.1" units="cm"/>
      <inkml:brushProperty name="color" value="#F6630D"/>
    </inkml:brush>
  </inkml:definitions>
  <inkml:trace contextRef="#ctx0" brushRef="#br0">23 63 8634,'-22'20'3233,"23"-10"-2417,26 1-440,2-13-136,15 2 80,6-9 16,-12-8-40,5 5-120,-9-9-80,-3 3-288,-2 10-192,-11-5-280,1 11-280,-8 1 600</inkml:trace>
  <inkml:trace contextRef="#ctx0" brushRef="#br0" timeOffset="1">330 32 7162,'-5'7'304,"1"-1"1,-1 1 0,2-1 0,-1 1-1,1 0 1,0 0 0,1 1 0,-1-1 0,1 0-1,1 1 1,-1-1 0,1 15 0,-1 421 3101,2-442-3404,0-1-1,1 0 1,-1 0 0,0 0 0,0 0-1,0 0 1,0 0 0,0 0 0,0 1 0,0-1-1,0 0 1,0 0 0,1 0 0,-1 0-1,0 0 1,0 1 0,0-1 0,0 0-1,0 0 1,0 0 0,0 0 0,0 0 0,0 1-1,0-1 1,0 0 0,0 0 0,0 0-1,0 0 1,0 1 0,0-1 0,0 0 0,0 0-1,-1 0 1,1 0 0,0 0 0,0 0-1,0 1 1,0-1 0,0 0 0,0 0 0,0 0-1,0 0 1,-1 0 0,1 0 0,0 0-1,0 1 1,0-1 0,0 0 0,0 0-1,0 0 1,-1 0 0,1 0 0,0 0 0,0 0-1,0 0 1,0 0 0,-1 0 0,1 0-1,0 0 1,0 0 0,0 0 0,0 0 0,0 0-1,-1 0 1,1 0 0,-7-14-317,-8-29-258,-10-39-39,4 17 292</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57.282"/>
    </inkml:context>
    <inkml:brush xml:id="br0">
      <inkml:brushProperty name="width" value="0.1" units="cm"/>
      <inkml:brushProperty name="height" value="0.1" units="cm"/>
      <inkml:brushProperty name="color" value="#F6630D"/>
    </inkml:brush>
  </inkml:definitions>
  <inkml:trace contextRef="#ctx0" brushRef="#br0">0 1 8282,'18'7'3024,"10"7"-2271,-15-4-241,-11 0 56,10-1 24,-12 4-160,-9-1-104,9 10-192,-20-1-40,6 2-96,10-1-64,4 0-328,14 2 1840,10-27-1120</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57.630"/>
    </inkml:context>
    <inkml:brush xml:id="br0">
      <inkml:brushProperty name="width" value="0.1" units="cm"/>
      <inkml:brushProperty name="height" value="0.1" units="cm"/>
      <inkml:brushProperty name="color" value="#F6630D"/>
    </inkml:brush>
  </inkml:definitions>
  <inkml:trace contextRef="#ctx0" brushRef="#br0">1 1 8674,'9'16'3337,"-6"9"-2137,6 6-688,-1 7-128,-7 2-48,-5-10-160,4 0-288,-2-11-568,-5-9 464</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57.974"/>
    </inkml:context>
    <inkml:brush xml:id="br0">
      <inkml:brushProperty name="width" value="0.1" units="cm"/>
      <inkml:brushProperty name="height" value="0.1" units="cm"/>
      <inkml:brushProperty name="color" value="#F6630D"/>
    </inkml:brush>
  </inkml:definitions>
  <inkml:trace contextRef="#ctx0" brushRef="#br0">7 128 8562,'-6'-3'3209,"10"-4"-2345,24 2-664,28-4-64,9-5-16,17-5 24,-9-1-8,-11-1-80,-8 5-88,-7 13-320,-4 0-160,-21-1 552,-5 1-184</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58.314"/>
    </inkml:context>
    <inkml:brush xml:id="br0">
      <inkml:brushProperty name="width" value="0.1" units="cm"/>
      <inkml:brushProperty name="height" value="0.1" units="cm"/>
      <inkml:brushProperty name="color" value="#F6630D"/>
    </inkml:brush>
  </inkml:definitions>
  <inkml:trace contextRef="#ctx0" brushRef="#br0">41 218 7746,'-1'-3'2728,"2"5"-2256,7 3 625,-8-2-737,8 21-88,2 43-104,-16-31-80,-1 8-40,-13-2-40,8 14-8,1 2-16,5-5-168,6-6-120,-2-30-456,-1-16 455</inkml:trace>
  <inkml:trace contextRef="#ctx0" brushRef="#br0" timeOffset="1">267 15 8018,'5'-13'2840,"-1"11"-2416,1 10-56,-4 16 41,1 17 7,-2 21-80,0 0-64,1 19-152,-5-4-32,2 17-48,-5 3-32,-2-2-24,4-4-88,-12-38-232,5-18-128,2-29-96,1-6 287</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58.645"/>
    </inkml:context>
    <inkml:brush xml:id="br0">
      <inkml:brushProperty name="width" value="0.1" units="cm"/>
      <inkml:brushProperty name="height" value="0.1" units="cm"/>
      <inkml:brushProperty name="color" value="#F6630D"/>
    </inkml:brush>
  </inkml:definitions>
  <inkml:trace contextRef="#ctx0" brushRef="#br0">66 40 7754,'-28'-39'2736,"43"48"-2312,5-3-232,0 6 24,-8-3-40,0 5-72,-4 1-176,-1 0-208,2-9 176</inkml:trace>
  <inkml:trace contextRef="#ctx0" brushRef="#br0" timeOffset="1">69 134 7274,'-69'64'2656,"85"-61"-2008,3-3-304,15 9-8,-10-11 8,-9-2-111,5 8-81,-14-7-240,7 12-169,1 1 177</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58.989"/>
    </inkml:context>
    <inkml:brush xml:id="br0">
      <inkml:brushProperty name="width" value="0.1" units="cm"/>
      <inkml:brushProperty name="height" value="0.1" units="cm"/>
      <inkml:brushProperty name="color" value="#F6630D"/>
    </inkml:brush>
  </inkml:definitions>
  <inkml:trace contextRef="#ctx0" brushRef="#br0">21 8 6417,'-20'0'5338,"26"3"-4842,27-2-144,20 4 56,22-2 80,16 2-24,4-5-160,-11-2-88,-6-1-144,-14-5-32,-8 4-280,-7 1-144,-10 1-288,2 2-240,-17-3 616</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59.330"/>
    </inkml:context>
    <inkml:brush xml:id="br0">
      <inkml:brushProperty name="width" value="0.1" units="cm"/>
      <inkml:brushProperty name="height" value="0.1" units="cm"/>
      <inkml:brushProperty name="color" value="#F6630D"/>
    </inkml:brush>
  </inkml:definitions>
  <inkml:trace contextRef="#ctx0" brushRef="#br0">400 1 7586,'-13'16'2720,"-1"2"-2192,-3 5-168,1-3 56,-2-2 73,8-9-41,1 2-176,-30 30-72,-4 3-104,-10 0-40,15-11-24,1-7-16,0-8-16,5 0-64,14-10-216,12 4-240,20-12 312</inkml:trace>
  <inkml:trace contextRef="#ctx0" brushRef="#br0" timeOffset="0.57">456 87 8058,'26'-5'2832,"17"5"-2520,-2-1-216,-7-1-96,-5 2-56,-4 6-288,-16 1-64,-15-1 232</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4:59.670"/>
    </inkml:context>
    <inkml:brush xml:id="br0">
      <inkml:brushProperty name="width" value="0.1" units="cm"/>
      <inkml:brushProperty name="height" value="0.1" units="cm"/>
      <inkml:brushProperty name="color" value="#F6630D"/>
    </inkml:brush>
  </inkml:definitions>
  <inkml:trace contextRef="#ctx0" brushRef="#br0">3 212 8722,'0'1'97,"0"-1"1,-1 1-1,1 0 0,0 0 1,-1-1-1,1 1 0,0 0 1,0 0-1,0-1 0,0 1 1,0 0-1,0 0 0,0 0 1,0-1-1,0 1 0,0 0 1,0 0-1,0-1 0,0 1 1,1 0-1,-1 0 0,0-1 1,1 1-1,-1 0 1,0-1-1,1 1 0,-1 0 1,1-1-1,-1 1 0,2 0 1,-1 0-58,0-1 0,1 0 0,-1 1 0,1-1 0,-1 0 0,1 0 0,-1 0 0,1 0 0,-1 0 1,0-1-1,1 1 0,-1 0 0,1-1 0,-1 1 0,2-1 0,5-2-51,-1-1 0,1 0 0,-1 0 0,0 0 0,8-6 0,6-8 70,-3 3-276,0-1 1,19-23 0,-33 35-85,0-1-1,0 0 1,-1 0 0,0-1 0,0 1 0,0-1-1,-1 1 1,0-1 0,0 0 0,0 0 0,0 0 0,-1 0-1,1-12 1,-2 17 335,0 0-1,0 0 0,0 0 1,0 0-1,0 0 0,0 0 1,0 0-1,0 1 0,0-1 1,0 0-1,-1 0 0,1 0 1,0 0-1,-1 0 0,1 0 1,-1 0-1,1 0 0,-1 0 1,1 0-1,-1 1 0,0-1 1,1 0-1,-1 0 0,0 1 1,1-1-1,-1 1 0,0-1 1,0 0-1,0 1 0,0-1 1,0 1-1,1 0 0,-1-1 1,0 1-1,-2-1 0,2 2 54,0-1-1,0 0 0,0 1 0,0-1 1,0 1-1,0-1 0,0 1 0,0 0 1,0-1-1,0 1 0,0 0 0,1-1 1,-1 1-1,0 0 0,1 0 0,-1 0 1,0 0-1,1 0 0,-1 0 1,1 0-1,-1 0 0,1 0 0,0 0 1,-1 0-1,1 0 0,0 0 0,0 0 1,0 0-1,0 0 0,0 0 0,0 0 1,0 1-1,0 0 0,1 31 68,-2 0-1,-1 1 1,-2-1-1,-1-1 1,-2 1-1,-1-1 1,-1 0-1,-14 31 1,21-60-60,0 1-1,1-1 1,-1 1 0,1-1 0,0 1 0,0-1-1,1 1 1,-1 0 0,1-1 0,0 1 0,0 4-1,0-7-66,0 0-1,0-1 0,0 1 1,1 0-1,-1-1 0,0 1 1,1 0-1,-1-1 1,0 1-1,1-1 0,-1 1 1,1-1-1,-1 1 0,1-1 1,-1 1-1,1-1 0,-1 1 1,1-1-1,-1 0 1,1 1-1,0-1 0,-1 0 1,1 1-1,0-1 0,2 0 3,-1 1 0,1-1 0,-1 0 0,1 0 0,-1 0 0,0 0 0,1-1 0,-1 1 0,1-1 0,3-1 0,12-6 19,-1 0 0,0-1 0,-1-1-1,0 0 1,24-22 0,14-8-120,20-8-1150,80-72 0,-108 79 776</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00.011"/>
    </inkml:context>
    <inkml:brush xml:id="br0">
      <inkml:brushProperty name="width" value="0.1" units="cm"/>
      <inkml:brushProperty name="height" value="0.1" units="cm"/>
      <inkml:brushProperty name="color" value="#F6630D"/>
    </inkml:brush>
  </inkml:definitions>
  <inkml:trace contextRef="#ctx0" brushRef="#br0">74 0 9658,'0'5'3313,"0"16"-2929,0 0 24,-4 2 192,1 13 80,-5 5-96,5 15-144,-4-4-232,-1-2-87,0 1-97,1-1 16,-1 6-88,2-7-153,0-1-495,0-7-208,9-21 496</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39.937"/>
    </inkml:context>
    <inkml:brush xml:id="br0">
      <inkml:brushProperty name="width" value="0.025" units="cm"/>
      <inkml:brushProperty name="height" value="0.025" units="cm"/>
      <inkml:brushProperty name="color" value="#5B2D90"/>
    </inkml:brush>
  </inkml:definitions>
  <inkml:trace contextRef="#ctx0" brushRef="#br0">11 0 6913,'8'6'5926,"-6"-4"-5919,-1 0-1,0 0 1,0 0-1,1 0 1,-2 0-1,1 0 1,0 1-1,0-1 1,-1 0 0,1 0-1,-1 0 1,1 3-1,-2-2-9,1 0-16,-1 0 0,1 0 0,-1 0 1,0 0-1,0 0 0,0 0 0,0 0 0,-1 0 0,1 0 0,-1-1 0,1 1 0,-1 0 1,0-1-1,0 1 0,0-1 0,-4 3 0,4-5-386,1-4 157</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00.346"/>
    </inkml:context>
    <inkml:brush xml:id="br0">
      <inkml:brushProperty name="width" value="0.1" units="cm"/>
      <inkml:brushProperty name="height" value="0.1" units="cm"/>
      <inkml:brushProperty name="color" value="#F6630D"/>
    </inkml:brush>
  </inkml:definitions>
  <inkml:trace contextRef="#ctx0" brushRef="#br0">0 13 6825,'5'-2'578,"-1"0"0,1 0-1,-1 0 1,1 1 0,0 0-1,-1 0 1,8 0-1,68 1 878,-29 2-900,-21-3-474,54 5 1,-73-3-66,-1 1 1,1 0 0,-1 1 0,0 0 0,1 0 0,-1 1 0,-1 1 0,14 7 0,-20-10 15,1 1 0,-1 0 0,0 0 0,0 0-1,0 1 1,-1-1 0,1 1 0,-1-1 0,0 1 0,0 0 0,0 0 0,2 6 0,13 57 313,-12-41-276,3 16 6,-2 0 0,-2 1-1,-2-1 1,-1 1 0,-7 52-1,-42 211-44,18-143-70,3-32-499,27-130 524,0-1 0,0 1 1,0-1-1,0 1 0,0-1 0,0 1 0,0-1 0,-1 1 1,1-1-1,0 1 0,0-1 0,0 1 0,0-1 0,-1 1 1,1-1-1,0 1 0,-1-1 0,1 0 0,0 1 0,-1-1 1,1 0-1,0 1 0,-1-1 0,1 0 0,-1 1 0,1-1 0,0 0 1,-1 0-1,1 1 0,-1-1 0,1 0 0,-1 0 0,1 0 1,-1 0-1,1 0 0,-1 1 0,1-1 0,-1 0 0,1 0 1,-1 0-1,1-1 0,-1 1 0,1 0 0,-1 0 0,1 0 1,-1 0-1,1 0 0,-1 0 0,1-1 0,-2 1 0,-15-20-591,-5-27-602,6-6 530</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00.679"/>
    </inkml:context>
    <inkml:brush xml:id="br0">
      <inkml:brushProperty name="width" value="0.1" units="cm"/>
      <inkml:brushProperty name="height" value="0.1" units="cm"/>
      <inkml:brushProperty name="color" value="#F6630D"/>
    </inkml:brush>
  </inkml:definitions>
  <inkml:trace contextRef="#ctx0" brushRef="#br0">0 314 8682,'6'-6'3025,"2"0"-2745,3 2-176,-2 2-40,0-3 0,9 2-8,3-1-8,2-4-184,-6-2-80,-5-4-401,-3-4-271,-8-11-1432,1 2 1488</inkml:trace>
  <inkml:trace contextRef="#ctx0" brushRef="#br0" timeOffset="1">138 120 3489,'-10'-97'2050,"4"75"606,2 28-1075,-2 35-313,6-36-1092,-39 164 1895,25-117-1775,2 1 1,-7 69-1,13 82-1098,7-192 130,0-22-109,0-15 410</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01.011"/>
    </inkml:context>
    <inkml:brush xml:id="br0">
      <inkml:brushProperty name="width" value="0.1" units="cm"/>
      <inkml:brushProperty name="height" value="0.1" units="cm"/>
      <inkml:brushProperty name="color" value="#F6630D"/>
    </inkml:brush>
  </inkml:definitions>
  <inkml:trace contextRef="#ctx0" brushRef="#br0">78 118 8178,'7'-117'2992,"2"118"-2423,3 1-177,11 9-192,-3-1-56,-1 4-136,-2-2-64,-3-1-248,-4 2-257,-7-2 353</inkml:trace>
  <inkml:trace contextRef="#ctx0" brushRef="#br0" timeOffset="1">37 397 7874,'-20'39'3288,"8"-18"-1767,7 0-801,10-14-216,8-7-16,9-3-80,0-14-72,12-9-200,-1-6-192,0-13-440,4 8-176,-2-7 360</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01.379"/>
    </inkml:context>
    <inkml:brush xml:id="br0">
      <inkml:brushProperty name="width" value="0.1" units="cm"/>
      <inkml:brushProperty name="height" value="0.1" units="cm"/>
      <inkml:brushProperty name="color" value="#F6630D"/>
    </inkml:brush>
  </inkml:definitions>
  <inkml:trace contextRef="#ctx0" brushRef="#br0">44 63 8882,'-42'-48'3107,"42"48"-3074,0-1 0,0 1-1,0 0 1,-1-1 0,1 1 0,0 0-1,0-1 1,0 1 0,0 0 0,0-1-1,0 1 1,0 0 0,0-1-1,0 1 1,0-1 0,0 1 0,0 0-1,0-1 1,0 1 0,0 0 0,0-1-1,0 1 1,0-1 0,0 1-1,0 0 1,1-1 0,-1 1 0,0 0-1,0-1 1,0 1 0,1 0 0,-1 0-1,0-1 1,1 1 0,-1 0-1,0 0 1,0-1 0,1 1 0,-1 0-1,0 0 1,1 0 0,-1 0 0,0-1-1,1 1 1,-1 0 0,1 0-1,-1 0 1,0 0 0,1 0 0,-1 0-1,0 0 1,1 0 0,-1 0 0,0 0-1,1 0 1,-1 0 0,1 0-1,-1 0 1,1 1 0,26-1-77,-26 0 82,23 2 21,-10-2-229,1 1 0,-1 0 1,0 1-1,1 1 0,-1 0 0,0 1 1,21 8-1,-35-11 172,0-1 1,1 1-1,-1-1 0,0 0 1,0 1-1,1-1 0,-1 1 0,0-1 1,0 1-1,1-1 0,-1 1 1,0-1-1,0 1 0,0-1 1,0 1-1,0-1 0,0 1 0,0-1 1,0 1-1,0-1 0,0 1 1,0 0-1,0-1 0,0 1 1,-1-1-1,1 1 0,0-1 0,0 1 1,0-1-1,-1 0 0,1 1 1,0-1-1,-1 1 0,0 0 1,-15 22 232,7-11-128,-3 9 63,2 1 0,1 0 0,0 1 0,2 0 0,0 0 0,2 1 0,1-1-1,-3 39 1,7-57-147,0 0-1,0-1 0,1 1 0,-1 0 0,1-1 0,0 1 0,0-1 0,1 1 0,-1-1 0,1 0 0,4 7 0,-6-10-19,1 0 1,0 0-1,0 0 0,-1 0 0,1-1 0,0 1 0,0 0 0,0 0 1,0-1-1,0 1 0,0 0 0,0-1 0,0 1 0,0-1 0,1 1 0,-1-1 1,0 0-1,0 1 0,0-1 0,0 0 0,1 0 0,-1 0 0,0 0 1,0 0-1,0 0 0,1 0 0,-1 0 0,0-1 0,0 1 0,0 0 0,1-1 1,-1 1-1,0-1 0,0 1 0,0-1 0,0 0 0,0 1 0,0-1 0,0 0 1,0 0-1,0 1 0,-1-1 0,1 0 0,0 0 0,0 0 0,0-1 1,8-8-133,-1-1 1,0 1 0,-1-1 0,0-1 0,0 1 0,-1-1 0,-1 0-1,0-1 1,-1 1 0,4-17 0,3-19-240</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01.799"/>
    </inkml:context>
    <inkml:brush xml:id="br0">
      <inkml:brushProperty name="width" value="0.1" units="cm"/>
      <inkml:brushProperty name="height" value="0.1" units="cm"/>
      <inkml:brushProperty name="color" value="#F6630D"/>
    </inkml:brush>
  </inkml:definitions>
  <inkml:trace contextRef="#ctx0" brushRef="#br0">0 119 9194,'8'-8'475,"0"1"1,1-1-1,0 2 0,0-1 1,0 1-1,1 1 0,0 0 1,18-7-1,48-9-304,88-12 0,-162 33-170,0 0 0,-1-1 1,1 1-1,0 0 1,0 0-1,-1 0 1,1 1-1,0-1 0,0 0 1,-1 1-1,1-1 1,0 1-1,-1-1 1,1 1-1,-1 0 0,1-1 1,-1 1-1,1 0 1,-1 0-1,1 0 1,-1 1-1,2 0 0,-1 1 0,0 0 0,0 0 0,-1 0 0,1 0 0,-1 0 0,0 0 0,1 0-1,-1 0 1,-1 1 0,2 5 0,-1 4 0,0 0 0,-1 0 0,0 0-1,-4 24 1,-64 397 165,31-248 288,36-183-440,0 1-1,0-1 0,0 1 1,0-1-1,1 1 0,-1-1 1,1 1-1,0 0 0,0-1 1,0 1-1,1-1 0,0 6 1,-45-100-890,21 22 267,5-16 283</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02.161"/>
    </inkml:context>
    <inkml:brush xml:id="br0">
      <inkml:brushProperty name="width" value="0.1" units="cm"/>
      <inkml:brushProperty name="height" value="0.1" units="cm"/>
      <inkml:brushProperty name="color" value="#F6630D"/>
    </inkml:brush>
  </inkml:definitions>
  <inkml:trace contextRef="#ctx0" brushRef="#br0">275 1 8290,'6'14'3168,"-6"8"-2151,3 13-633,-1 9-16,-13-3 72,-6 8 0,-5-2-32,-6 10-232,-20 1-56,5 11-56,-2-2-32,8-8-40,16-4-152,9-34-288,11-16-176,4-39 352</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02.500"/>
    </inkml:context>
    <inkml:brush xml:id="br0">
      <inkml:brushProperty name="width" value="0.1" units="cm"/>
      <inkml:brushProperty name="height" value="0.1" units="cm"/>
      <inkml:brushProperty name="color" value="#F6630D"/>
    </inkml:brush>
  </inkml:definitions>
  <inkml:trace contextRef="#ctx0" brushRef="#br0">30 0 7034,'2'14'1007,"-1"-1"1,0 0 0,-1 1-1,-2 21 1,-13 53 516,9-65-1377,2 0-1,1 0 1,0 0-1,2 42 0,1-65-145,0 1 0,0-1 1,1 1-1,-1-1 0,0 1 0,0-1 0,0 0 0,1 1 0,-1-1 0,0 1 0,0-1 0,1 0 0,-1 1 0,1-1 0,-1 0 0,0 1 0,1-1 0,-1 0 0,0 1 0,1-1 0,-1 0 0,1 0 0,-1 1 1,1-1-1,-1 0 0,1 0 0,-1 0 0,1 0 0,-1 0 0,1 0 0,-1 0 0,1 0 0,-1 0 0,1 0 0,-1 0 0,1 0 0,-1 0 0,1 0 0,-1 0 0,1-1 0,-1 1 0,0 0 0,1 0 0,-1 0 0,1-1 1,-1 1-1,1 0 0,-1-1 0,0 1 0,1-1 0,25-19 28,6-24 209,3 1 0,1 2-1,77-67 1,-113 107-234,0 1 0,0 0 0,1 0 1,-1 0-1,0 0 0,0-1 0,1 1 0,-1 0 0,0 0 1,0 0-1,1 0 0,-1 0 0,0 0 0,0 0 0,1 0 1,-1 0-1,0 0 0,0 0 0,1 0 0,-1 0 0,0 0 1,0 0-1,1 0 0,-1 0 0,0 0 0,0 0 0,1 1 1,-1-1-1,0 0 0,0 0 0,1 0 0,-1 0 0,0 0 1,0 1-1,0-1 0,1 0 0,-1 0 0,0 0 0,0 1 1,0-1-1,0 0 0,0 0 0,0 1 0,1-1 1,-1 0-1,0 0 0,0 1 0,0-1 0,0 0 0,0 0 1,0 1-1,0-1 0,0 0 0,0 0 0,0 1 0,0-1 1,0 0-1,0 0 0,0 1 0,0-1 0,-1 0 0,1 0 1,0 1-1,-2 17 40,-4 6-300,-2-2 0,-1 1 0,-1-1-1,-1 0 1,-1-1 0,0 0 0,-2-1 0,-25 29 0,9-14-165</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02.846"/>
    </inkml:context>
    <inkml:brush xml:id="br0">
      <inkml:brushProperty name="width" value="0.1" units="cm"/>
      <inkml:brushProperty name="height" value="0.1" units="cm"/>
      <inkml:brushProperty name="color" value="#F6630D"/>
    </inkml:brush>
  </inkml:definitions>
  <inkml:trace contextRef="#ctx0" brushRef="#br0">93 1 6897,'-36'80'2777,"41"-77"-1681,-1 3-256,1 2-55,1 4-25,-6 8-112,-3 2-56,0 10-160,-6 6-96,0 11-128,-1-1-80,1 10-88,-1-10-8,1-7-288,0-7-232,4-22-408,11-35-592</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03.202"/>
    </inkml:context>
    <inkml:brush xml:id="br0">
      <inkml:brushProperty name="width" value="0.1" units="cm"/>
      <inkml:brushProperty name="height" value="0.1" units="cm"/>
      <inkml:brushProperty name="color" value="#F6630D"/>
    </inkml:brush>
  </inkml:definitions>
  <inkml:trace contextRef="#ctx0" brushRef="#br0">1 85 8322,'34'-27'3054,"55"-22"-1893,-81 45-883,-8 3-258,1 1 0,0-1-1,0 1 1,-1-1 0,1 1 0,0 0 0,0-1 0,0 1 0,0 0 0,0 0 0,-1-1 0,1 1-1,0 0 1,0 0 0,0 0 0,0 0 0,0 0 0,0 0 0,0 0 0,0 1 0,-1-1 0,1 0-1,0 0 1,0 1 0,0-1 0,0 0 0,0 1 0,-1-1 0,1 1 0,0-1 0,-1 1 0,1 0-1,0-1 1,-1 1 0,1 0 0,0-1 0,-1 1 0,1 0 0,-1-1 0,1 1 0,-1 0 0,0 0-1,1 0 1,-1 0 0,0 0 0,1-1 0,-1 1 0,0 0 0,0 0 0,0 0 0,0 0 0,0 0-1,0 0 1,0 0 0,-1 1 0,2 11 118,-2 0 0,0 0 0,-3 17-1,1-9-13,-40 313 704,19-167-789,20-130-241,-2 0-1,-1 0 0,-2 0 0,-2-1 1,-16 36-1,24-78-454,1-9 284,3-15 103</inkml:trace>
  <inkml:trace contextRef="#ctx0" brushRef="#br0" timeOffset="1">55 232 8394,'-1'-5'3280,"4"5"-1991,3 3-433,0 11-2136</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03.546"/>
    </inkml:context>
    <inkml:brush xml:id="br0">
      <inkml:brushProperty name="width" value="0.1" units="cm"/>
      <inkml:brushProperty name="height" value="0.1" units="cm"/>
      <inkml:brushProperty name="color" value="#F6630D"/>
    </inkml:brush>
  </inkml:definitions>
  <inkml:trace contextRef="#ctx0" brushRef="#br0">12 652 8794,'-2'7'1015,"-7"18"1202,8-21-1526,7-13-517,76-148-381,32-71-2265,-103 207 2446,1 1 0,1 1 1,1-1-1,1 2 1,0 0-1,1 1 1,1 1-1,22-17 0,33-35 1134,-66 63-955,0 0 1,0 1-1,0 0 0,0 0 1,1 1-1,0 0 0,0 0 1,0 0-1,0 1 0,0 0 0,10-1 1,-8 0 207,-30 10 812,-70 38-2951,70-36 1344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40.277"/>
    </inkml:context>
    <inkml:brush xml:id="br0">
      <inkml:brushProperty name="width" value="0.025" units="cm"/>
      <inkml:brushProperty name="height" value="0.025" units="cm"/>
      <inkml:brushProperty name="color" value="#5B2D90"/>
    </inkml:brush>
  </inkml:definitions>
  <inkml:trace contextRef="#ctx0" brushRef="#br0">1 3 7370,'2'0'272,"1"-1"0,0 1 1,-1-1-1,1 1 1,0 0-1,0 0 1,-1 0-1,1 0 0,0 0 1,-1 1-1,1-1 1,0 1-1,-1 0 1,1 0-1,0 0 0,-1 0 1,0 0-1,1 1 1,-1-1-1,4 3 1,57 43 964,-39-28-552,-19-15-637,44 28 321,-46-30-409,1 0 1,-1 0 0,1-1-1,0 0 1,-1 1-1,1-1 1,0 0-1,0-1 1,0 1-1,0-1 1,-1 0-1,7 0 1,-10 0-16,1 0 1,-1 0-1,1 0 1,-1-1-1,1 1 1,-1 0-1,1 0 1,-1-1-1,1 1 1,-1 0-1,1-1 1,-1 1-1,1 0 1,-1-1 0,0 1-1,1-1 1,-1 1-1,1 0 1,-1-1-1,0 1 1,0-1-1,1 1 1,-1-1-1,0-1 1,2-7-394</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03.883"/>
    </inkml:context>
    <inkml:brush xml:id="br0">
      <inkml:brushProperty name="width" value="0.1" units="cm"/>
      <inkml:brushProperty name="height" value="0.1" units="cm"/>
      <inkml:brushProperty name="color" value="#F6630D"/>
    </inkml:brush>
  </inkml:definitions>
  <inkml:trace contextRef="#ctx0" brushRef="#br0">85 1 8954,'-71'23'3225,"69"10"-2569,-4 0-24,0-4 56,15 3 40,2-5-168,9-5-136,-7-9-208,13-1-96,-12-7-96,8 1-24,3-2-312,-16-7-304,9 0-408,-7-3-248,8 2 800</inkml:trace>
  <inkml:trace contextRef="#ctx0" brushRef="#br0" timeOffset="1">208 265 8394,'38'51'3168,"-46"-37"-2327,-2 3-89,3 1-80,-14-3-96,6 3-232,-14-10-96,-7-4-192,15 16-48,-2-16-232,11 4-160,3-5-280,-2-12-208,-4-12 576</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04.235"/>
    </inkml:context>
    <inkml:brush xml:id="br0">
      <inkml:brushProperty name="width" value="0.1" units="cm"/>
      <inkml:brushProperty name="height" value="0.1" units="cm"/>
      <inkml:brushProperty name="color" value="#F6630D"/>
    </inkml:brush>
  </inkml:definitions>
  <inkml:trace contextRef="#ctx0" brushRef="#br0">60 1 5113,'-3'-1'5471,"-6"15"-4390,-1 14-553,1 1 0,1 0 0,1 0 1,2 1-1,1 0 0,1 0 0,2 0 0,3 54 0,-1-79-479,0-1 0,0 1-1,0-1 1,0 1 0,1-1 0,0 1 0,0-1-1,0 0 1,0 0 0,1 0 0,0 0-1,-1 0 1,1-1 0,1 1 0,-1-1 0,0 0-1,1 0 1,0 0 0,-1 0 0,1-1-1,0 1 1,1-1 0,-1 0 0,0 0-1,1-1 1,-1 1 0,1-1 0,-1 0 0,1 0-1,0-1 1,-1 1 0,8-1 0,0 1-38,1-1 0,-1-1 0,0 0 1,0 0-1,1-1 0,-1-1 0,-1 0 1,1-1-1,0 0 0,-1-1 0,17-8 1,-24 9-127,1 1 0,-1-1 0,0 0 0,0 0 0,-1-1 0,1 1 0,-1-1 0,0 0 0,4-8 0,-2 5-120,9-14-268</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08.701"/>
    </inkml:context>
    <inkml:brush xml:id="br0">
      <inkml:brushProperty name="width" value="0.1" units="cm"/>
      <inkml:brushProperty name="height" value="0.1" units="cm"/>
      <inkml:brushProperty name="color" value="#F6630D"/>
    </inkml:brush>
  </inkml:definitions>
  <inkml:trace contextRef="#ctx0" brushRef="#br0">95 21 7234,'-87'-21'2688,"100"21"-1856,-12 0-384,2 6 57,-3 0 39,-1-6-120,-1 0-72,4 34-128,2 42-80,7-39-88,-14 1-16,-3-1-176,0-1-152,-8-7-400,8-11-2689,3-18 2409</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09.073"/>
    </inkml:context>
    <inkml:brush xml:id="br0">
      <inkml:brushProperty name="width" value="0.1" units="cm"/>
      <inkml:brushProperty name="height" value="0.1" units="cm"/>
      <inkml:brushProperty name="color" value="#F6630D"/>
    </inkml:brush>
  </inkml:definitions>
  <inkml:trace contextRef="#ctx0" brushRef="#br0">69 30 8594,'1'-2'255,"-1"0"0,1-1 0,0 1 0,-1 0 0,1 0 0,0 0 0,0-1 0,1 1 0,-1 0 0,0 0 0,2-1 0,-2 2-228,-1 1 0,1 0 0,0-1 0,-1 1 0,1 0 0,0 0 0,0-1 0,-1 1 0,1 0 1,0 0-1,-1 0 0,1 0 0,0 0 0,-1 0 0,1 0 0,0 0 0,0 0 0,-1 1 0,1-1 0,0 0 0,-1 0 0,1 1 0,0-1 0,-1 0 0,1 1 0,-1-1 0,1 1 0,0-1 0,-1 0 0,1 1 0,-1-1 0,1 1 0,-1 0 0,0-1 1,1 1-1,-1-1 0,1 1 0,-1 0 0,0-1 0,1 2 0,105 124 826,-30-39-767,-56-65-79,-10-11-9,1 0-1,-2 1 1,1 0 0,8 17 0,-17-27 2,1 1 0,-1-1 0,0 1 0,0-1 0,0 1 1,0 0-1,0 0 0,-1 0 0,1-1 0,-1 1 0,0 0 0,0 0 0,0 0 1,0 0-1,0 0 0,0 0 0,-1-1 0,0 1 0,1 0 0,-1 0 1,0-1-1,-1 1 0,1 0 0,0-1 0,-1 1 0,1-1 0,-1 0 0,-2 4 1,-16 12 16,0 0 0,-39 26 0,33-26 15,-40 36-1,29-14-5,-40 56 0,26-30-266,47-61-114,7-9-19,20-25-524,4-10 503</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09.501"/>
    </inkml:context>
    <inkml:brush xml:id="br0">
      <inkml:brushProperty name="width" value="0.1" units="cm"/>
      <inkml:brushProperty name="height" value="0.1" units="cm"/>
      <inkml:brushProperty name="color" value="#F6630D"/>
    </inkml:brush>
  </inkml:definitions>
  <inkml:trace contextRef="#ctx0" brushRef="#br0">236 181 8618,'-3'4'440,"0"1"0,0-1 0,0 1 1,1 0-1,-1 0 0,1 0 0,-1 5 0,-13 26-124,-51 55 722,-11 17-550,69-94-517,1 0 0,0 1-1,1 0 1,1 0 0,-7 25 0,12-8-583,7-28 19,4-21 35,13-30-331,29-44 0,-26 50 828,31-73 1,-33 76 795,-24 37-709,1 1 0,-1-1 1,1 1-1,-1-1 0,1 1 0,-1-1 0,1 1 0,0-1 1,-1 1-1,1 0 0,0-1 0,-1 1 0,1 0 0,0 0 1,0-1-1,-1 1 0,1 0 0,0 0 0,-1 0 0,1 0 1,1 0-1,-1 1 0,0-1-1,0 1 1,0-1 0,0 1 0,-1 0 0,1-1 0,0 1-1,0 0 1,-1 0 0,1 0 0,0-1 0,-1 1 0,1 0-1,-1 0 1,1 0 0,-1 0 0,0 0 0,1 0 0,-1 0-1,0 2 1,13 45 561,-3 2 0,4 63 1,-10-84-469,-1 26 45,-3-39-126,1 0 0,0 0 1,1 0-1,1 0 0,7 24 0,-10-40-37,1-1 0,-1 1 0,0-1 0,0 1 0,0-1 0,0 1 0,1-1 0,-1 1 0,0-1 0,1 1 0,-1 0 0,0-1 0,1 1 0,-1-1 0,0 1 0,1 0 0,-1-1 0,1 1 0,-1 0 0,0 0 0,1-1 0,-1 1 0,1 0 0,-1 0 0,1 0 0,-1-1 0,1 1 0,-1 0 0,1 0 0,-1 0 0,1 0 0,0 0 0,-1 0 0,1 0 0,-1 0 0,1 0 0,-1 0 0,1 1 0,-1-1 0,1 0 0,-1 0 0,1 0 0,-1 1 0,1-1 0,-1 0 0,0 0 0,1 1 0,-1-1 0,1 0 0,-1 1 0,0-1 0,1 1 0,-1-1 0,0 0 0,1 1 0,-1-1 0,0 1 0,0-1 0,0 1 0,1-1 0,-1 1 0,0-1 0,0 1 0,0-1 0,0 1 0,0-1 0,0 1 0,0-1 0,0 2 0,18-48 23,-17 41-21,71-276-96,20-62-3117,-84 328 2779</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09.833"/>
    </inkml:context>
    <inkml:brush xml:id="br0">
      <inkml:brushProperty name="width" value="0.1" units="cm"/>
      <inkml:brushProperty name="height" value="0.1" units="cm"/>
      <inkml:brushProperty name="color" value="#F6630D"/>
    </inkml:brush>
  </inkml:definitions>
  <inkml:trace contextRef="#ctx0" brushRef="#br0">23 1 7210,'111'33'2533,"-109"-32"-2453,0-1 0,0 1 0,0 0 0,0 0-1,0-1 1,0 1 0,-1 0 0,1 1 0,0-1-1,-1 0 1,1 0 0,-1 1 0,1-1 0,-1 1-1,0-1 1,0 1 0,1 0 0,-1-1 0,0 1-1,0 0 1,-1 0 0,1 0 0,0 0-1,-1 0 1,1 0 0,-1 0 0,1 0 0,-1 0-1,0 0 1,0 0 0,0 0 0,0 0 0,0 0-1,-1 0 1,1 0 0,0 0 0,-1 0 0,0 0-1,1-1 1,-1 1 0,-2 3 0,-55 120 1480,26-59-1334,20-43-215,2 0 0,-15 41 0,0 39-989,23-93 337,3-14-146,6-21-197,5-10 534</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10.180"/>
    </inkml:context>
    <inkml:brush xml:id="br0">
      <inkml:brushProperty name="width" value="0.1" units="cm"/>
      <inkml:brushProperty name="height" value="0.1" units="cm"/>
      <inkml:brushProperty name="color" value="#F6630D"/>
    </inkml:brush>
  </inkml:definitions>
  <inkml:trace contextRef="#ctx0" brushRef="#br0">146 66 7346,'2'-8'760,"-1"0"1,1 0-1,1 0 1,6-16 0,-9 24-720,0-1 0,0 0 0,0 1 0,1-1 0,-1 1 0,0-1 0,1 1 0,-1-1 0,1 1 0,-1-1 0,1 1 0,-1 0 0,1-1 0,-1 1 0,1-1 1,-1 1-1,1 0 0,-1-1 0,1 1 0,-1 0 0,1 0 0,0 0 0,-1-1 0,1 1 0,-1 0 0,1 0 0,0 0 0,-1 0 0,1 0 0,0 0 0,1 1 9,0 1 1,-1-1-1,1 0 0,-1 1 0,1-1 0,-1 1 0,1-1 0,-1 1 0,0-1 0,0 1 0,0 0 0,0 0 1,0 0-1,0 0 0,1 2 0,8 27 358,0 0 0,-2 1 0,-1 0 0,3 52 0,1-10-40,3 39-722,-5-1 1,-7 152-1,-27-324-1905,16 33 1965,0 0 0,-2 1 0,-26-46 1,32 64 380,0 1 1,-1-1-1,0 1 0,0 0 1,0 1-1,-1 0 1,0 0-1,0 0 1,-1 1-1,1 0 0,-1 0 1,-1 1-1,1 0 1,0 0-1,-18-4 1,-8 2 600,7 1 533,56 5-214,46 2-141,151-16 1,-197 12-119</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10.537"/>
    </inkml:context>
    <inkml:brush xml:id="br0">
      <inkml:brushProperty name="width" value="0.1" units="cm"/>
      <inkml:brushProperty name="height" value="0.1" units="cm"/>
      <inkml:brushProperty name="color" value="#F6630D"/>
    </inkml:brush>
  </inkml:definitions>
  <inkml:trace contextRef="#ctx0" brushRef="#br0">0 0 8378,'11'15'3208,"-7"-4"-2071,5 1-1033,7 2-48,-10-10-176,4 2-216,-1-7 216</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10.879"/>
    </inkml:context>
    <inkml:brush xml:id="br0">
      <inkml:brushProperty name="width" value="0.1" units="cm"/>
      <inkml:brushProperty name="height" value="0.1" units="cm"/>
      <inkml:brushProperty name="color" value="#F6630D"/>
    </inkml:brush>
  </inkml:definitions>
  <inkml:trace contextRef="#ctx0" brushRef="#br0">38 52 9762,'3'-22'3681,"-1"1"-2505,2 12-976,5 27 0,-5 7 48,-6 23 56,2 10 8,-9 5-120,1 15-40,2-6-96,-6 1-16,6-2-152,-5-8-224,5-16-368,6-14-192,3-33-232,5-15-16,3-26 783</inkml:trace>
  <inkml:trace contextRef="#ctx0" brushRef="#br0" timeOffset="1">70 87 7714,'1'-1'93,"0"1"1,-1-1 0,1 1-1,0 0 1,0-1 0,-1 1-1,1 0 1,0 0 0,0-1-1,0 1 1,0 0 0,-1 0-1,1 0 1,0 0 0,0 0-1,0 0 1,0 0 0,0 1-1,-1-1 1,1 0 0,0 0-1,0 1 1,-1-1 0,1 0-1,0 1 1,0-1 0,-1 1-1,1-1 1,0 1 0,-1-1-1,1 1 1,0 0 0,-1-1-1,1 1 1,-1 0 0,1-1-1,-1 1 1,0 0 0,1-1-1,-1 1 1,1 1 0,22 34-155,-23-36 87,45 96 277,-41-85-280,-1 0-1,1 1 1,-2-1 0,1 1-1,-2 0 1,1 23 0,-2-30 0,-1-1-1,0 1 1,0 0 0,-1-1 0,1 1 0,-1-1 0,0 0 0,-1 1 0,1-1 0,-1 0 0,-3 4 0,-40 43 794,16-20 98,-2 17 552,30-46-1417,1 0 1,0 0-1,0 0 1,1 0-1,-1 0 1,0 0-1,1 0 1,-1 0 0,1 0-1,-1 0 1,1 0-1,0 0 1,0 0-1,0 0 1,0 0-1,1 1 1,-1-1-1,0 0 1,1 0-1,0 0 1,-1 0-1,1 0 1,0 0-1,2 3 1,-2-4-55,0 0 1,0-1-1,0 1 1,0 0 0,0 0-1,0-1 1,0 1 0,1-1-1,-1 1 1,0-1-1,0 0 1,1 1 0,-1-1-1,0 0 1,1 0 0,-1 0-1,0 0 1,1 0-1,-1 0 1,0 0 0,1 0-1,-1 0 1,0-1 0,0 1-1,1-1 1,1 0-1,36-19-723,-27 13 391,75-38-2073,-44 20 1628</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11.318"/>
    </inkml:context>
    <inkml:brush xml:id="br0">
      <inkml:brushProperty name="width" value="0.1" units="cm"/>
      <inkml:brushProperty name="height" value="0.1" units="cm"/>
      <inkml:brushProperty name="color" value="#F6630D"/>
    </inkml:brush>
  </inkml:definitions>
  <inkml:trace contextRef="#ctx0" brushRef="#br0">164 67 8234,'-1'6'3551,"2"8"-2737,0-5-456,-4 4-121,0 0 0,-2 0 0,1-1-1,-2 0 1,0 0 0,0 0 0,-1-1-1,0 0 1,-1 0 0,-12 13 0,11-14-213,0 1 1,1 1 0,0-1 0,1 1 0,0 1 0,1-1 0,0 1-1,1 0 1,-4 14 0,-7 40-1305,17-74 1054,1 1 0,0 0 0,0-1-1,0 1 1,1 0 0,0 0 0,6-8 0,9-23-494,19-54-502,24-68 747,-28 76 2018,-28 99 184,-2 18-1195,3 247 2052,-6-277-2573,0 3 4,0 1 0,0 0 1,0 0-1,1-1 0,1 1 0,-1 0 0,1-1 1,0 1-1,1-1 0,0 1 0,4 8 1,-6-16-16,-1 0 0,0 1 0,0-1 0,0 1 0,1-1 0,-1 0 0,0 1 0,0-1 0,1 0 0,-1 1 0,0-1 1,1 0-1,-1 0 0,0 1 0,1-1 0,-1 0 0,0 0 0,1 0 0,-1 1 0,1-1 0,-1 0 0,0 0 0,1 0 0,-1 0 1,1 0-1,-1 0 0,1 0 0,-1 0 0,0 0 0,1 0 0,-1 0 0,1 0 0,-1 0 0,1 0 0,-1 0 0,0 0 0,1 0 1,-1-1-1,1 1 0,-1 0 0,0 0 0,1-1 0,-1 1 0,0 0 0,1 0 0,-1-1 0,0 1 0,1 0 0,-1-1 0,0 1 0,0 0 1,1-1-1,-1 1 0,0-1 0,16-28-11,-13 20 0,24-48-625,-2-1 1,-3-1-1,-3-1 0,14-73 0,-27 90 192</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40.626"/>
    </inkml:context>
    <inkml:brush xml:id="br0">
      <inkml:brushProperty name="width" value="0.025" units="cm"/>
      <inkml:brushProperty name="height" value="0.025" units="cm"/>
      <inkml:brushProperty name="color" value="#5B2D90"/>
    </inkml:brush>
  </inkml:definitions>
  <inkml:trace contextRef="#ctx0" brushRef="#br0">6 35 9146,'-6'-26'3121,"16"24"-2929,2-1-120,0 3 0,-3-1-56,2 0-8,-1 0 24,-2 1-248,-1 0-296,-4-1 312</inkml:trace>
  <inkml:trace contextRef="#ctx0" brushRef="#br0" timeOffset="1">62 8 6281,'-18'19'2689,"16"-13"-1201,-1 0-840,-1 0-168,2 2 1,0 0-81,2 0-96,-1 0-136,1 0-96,-2 0-104,0 0-72,0-1-224,-1-3-176,1 1 288</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11.663"/>
    </inkml:context>
    <inkml:brush xml:id="br0">
      <inkml:brushProperty name="width" value="0.1" units="cm"/>
      <inkml:brushProperty name="height" value="0.1" units="cm"/>
      <inkml:brushProperty name="color" value="#F6630D"/>
    </inkml:brush>
  </inkml:definitions>
  <inkml:trace contextRef="#ctx0" brushRef="#br0">30 0 8554,'95'31'3305,"-90"-12"-2065,-1 10-712,-4 11 56,-7 1 24,-2 4-64,-6-6-88,-1 8-216,1-3-80,-1 2-104,-1 7-24,5-9-160,-2-3-168,6-18-392,4-17-176,4-22-240,3-6-192,8-19 887</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12"/>
    </inkml:context>
    <inkml:brush xml:id="br0">
      <inkml:brushProperty name="width" value="0.1" units="cm"/>
      <inkml:brushProperty name="height" value="0.1" units="cm"/>
      <inkml:brushProperty name="color" value="#F6630D"/>
    </inkml:brush>
  </inkml:definitions>
  <inkml:trace contextRef="#ctx0" brushRef="#br0">47 57 6953,'1'-2'139,"1"-4"512,0 0 1,0 0-1,1 0 1,-1 0-1,8-10 1,-9 15-609,-1 1 0,1-1 0,0 0 0,-1 1 0,1-1 0,0 1 0,0-1-1,0 1 1,0-1 0,-1 1 0,1-1 0,0 1 0,0 0 0,0 0 0,0-1 0,0 1 0,0 0 0,0 0 0,0 0 0,0 0 0,0 0-1,0 0 1,0 0 0,0 0 0,0 1 0,0-1 0,0 0 0,0 1 0,0-1 0,-1 0 0,1 1 0,0-1 0,0 1 0,0-1 0,0 1 0,-1 0-1,1-1 1,0 1 0,-1 0 0,1 0 0,0-1 0,-1 1 0,1 0 0,-1 0 0,1 0 0,-1 1 0,6 7 134,-1 0 0,0 1 0,0 0 0,-1 0 1,-1 0-1,0 0 0,0 0 0,-1 1 0,0 0 0,1 17 0,5 25 269,17 45 133,-10-48-450,-3 0 0,9 90 0,-15 111-2522,-9-228 1625,2-22 741,1-1 1,0 1-1,-1-1 0,1 0 0,-1 1 0,1-1 0,0 0 1,-1 1-1,1-1 0,-1 0 0,1 1 0,-1-1 1,1 0-1,-1 0 0,1 0 0,-1 1 0,1-1 0,-1 0 1,1 0-1,-1 0 0,1 0 0,-1 0 0,1 0 0,-1 0 1,1 0-1,-1 0 0,1 0 0,-1 0 0,1-1 0,-2 1 1,-11-5-358</inkml:trace>
  <inkml:trace contextRef="#ctx0" brushRef="#br0" timeOffset="1">5 535 8194,'-5'-22'3416,"14"10"-1871,5 0-601,9 8-296,12-3-112,-2 6-208,14-2-136,-9-5-384,-9 7-328,13 1 1496,-6 4-920</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12.876"/>
    </inkml:context>
    <inkml:brush xml:id="br0">
      <inkml:brushProperty name="width" value="0.1" units="cm"/>
      <inkml:brushProperty name="height" value="0.1" units="cm"/>
      <inkml:brushProperty name="color" value="#F6630D"/>
    </inkml:brush>
  </inkml:definitions>
  <inkml:trace contextRef="#ctx0" brushRef="#br0">0 2 8626,'0'-2'2904,"3"9"-2864,12 17-120,-6-3-376,4 6 304</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15.396"/>
    </inkml:context>
    <inkml:brush xml:id="br0">
      <inkml:brushProperty name="width" value="0.1" units="cm"/>
      <inkml:brushProperty name="height" value="0.1" units="cm"/>
      <inkml:brushProperty name="color" value="#F6630D"/>
    </inkml:brush>
  </inkml:definitions>
  <inkml:trace contextRef="#ctx0" brushRef="#br0">1 109 8458,'1'-6'147,"0"1"0,0 0 0,1 0 1,0 0-1,0 0 0,0 0 0,1 0 0,0 0 0,0 1 1,0-1-1,0 1 0,1 0 0,-1 0 0,1 0 0,0 0 1,0 1-1,1 0 0,-1 0 0,1 0 0,-1 0 1,1 1-1,0-1 0,0 1 0,0 0 0,0 1 0,1-1 1,-1 1-1,6 0 0,3-1-129,0 0 1,-1 2-1,1 0 0,0 0 1,-1 1-1,1 1 0,0 0 1,-1 1-1,25 9 0,-34-11-17,-1 0 0,0 1-1,0-1 1,0 1-1,0 0 1,0 0-1,0 0 1,0 0-1,-1 0 1,1 1-1,-1-1 1,1 1 0,-1 0-1,0 0 1,0 0-1,0 0 1,-1 0-1,1 0 1,-1 0-1,0 0 1,0 1-1,0-1 1,0 1 0,0 4-1,0 2-14,-1-1 0,0 1 1,-1-1-1,0 0 0,-1 1 0,0-1 0,0 0 1,-5 11-1,1-5-124,0 0 1,-1-1-1,-1 1 1,-1-1-1,0-1 1,0 1 0,-2-2-1,1 1 1,-2-2-1,1 1 1,-2-1-1,1-1 1,-18 11-1,28-20 97,1 0-1,-1 0 0,0 0 1,1 0-1,-1-1 1,0 1-1,1 0 0,-1-1 1,0 1-1,0-1 0,1 0 1,-1 1-1,0-1 0,0 0 1,0 0-1,0 0 1,1-1-1,-1 1 0,0 0 1,0-1-1,1 1 0,-1-1 1,-2 0-1,1-1 2,1 0 0,-1 0 0,1 0 0,0 0 0,0 0 0,0-1 0,0 1 0,0-1 0,0 1 0,1-1 0,-1 0 0,-1-4 0,-2-7-12,1 0 1,0 0 0,1 0-1,-2-28 1,4 31 67,-2-56 171,3 64-123,0 1 0,0-1 0,0 0 0,1 0 0,-1 1 1,1-1-1,-1 0 0,1 1 0,0-1 0,0 1 0,0-1 0,0 1 0,1 0 0,-1-1 0,1 1 0,-1 0 0,1 0 0,0 0 0,2-3 0,-3 5-44,0 0 0,0 0 0,0 1 0,0-1 0,-1 0 0,1 1 0,0-1 0,0 0 0,0 1 0,-1-1 0,1 1 0,0-1 0,-1 1 0,1-1 0,0 1 0,-1-1 0,1 1 0,-1 0 0,1-1 0,-1 1 0,1 0 0,-1 0 0,0-1 0,1 1 0,-1 0 0,0 0 0,1 0 0,-1 0 0,0-1 0,0 1 0,0 2 0,9 30 262,-6-9-78,-1 0 1,-2 31-1,0-34-61,0 1 0,2 0-1,4 24 1,-6-44-128,1 0-1,0 0 0,0 0 1,0 0-1,0-1 1,0 1-1,0 0 1,0-1-1,1 1 1,-1-1-1,1 1 1,-1-1-1,1 0 1,-1 0-1,1 0 1,0 0-1,-1 0 1,1 0-1,0 0 1,0 0-1,0-1 1,0 1-1,0 0 1,0-1-1,0 0 1,0 0-1,0 1 1,0-1-1,0 0 1,0-1-1,0 1 1,0 0-1,0-1 0,3 0 1,8-1 34,0-1 0,0-1 0,23-9 0,-3 1-21,-23 9-25,0 0 1,0-1-1,-1 0 1,1-1-1,-1 0 1,0-1-1,11-9 1,0-1 70,-18 14-44,1 1 0,-1 0 0,0-1 1,0 1-1,-1-1 0,1 0 0,0 0 0,0 0 1,-1 1-1,1-1 0,-1-1 0,0 1 0,0 0 1,1 0-1,-2 0 0,1-1 0,0 1 1,0-1-1,-1 1 0,1 0 0,-1-1 0,0 1 1,1-1-1,-1 1 0,0-1 0,-1-2 0,0-7 653</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15.752"/>
    </inkml:context>
    <inkml:brush xml:id="br0">
      <inkml:brushProperty name="width" value="0.1" units="cm"/>
      <inkml:brushProperty name="height" value="0.1" units="cm"/>
      <inkml:brushProperty name="color" value="#F6630D"/>
    </inkml:brush>
  </inkml:definitions>
  <inkml:trace contextRef="#ctx0" brushRef="#br0">338 0 7266,'-113'93'2768,"104"-79"-1880,3-5-712,-4 13 80,1 7 32,-4 4 121,1 8-25,-4-1-128,-2-5-56,-8 1-128,10 5-32,-13-8-136,6-2-80,5-13-288,-2-8-353,23-11 537</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16.082"/>
    </inkml:context>
    <inkml:brush xml:id="br0">
      <inkml:brushProperty name="width" value="0.1" units="cm"/>
      <inkml:brushProperty name="height" value="0.1" units="cm"/>
      <inkml:brushProperty name="color" value="#F6630D"/>
    </inkml:brush>
  </inkml:definitions>
  <inkml:trace contextRef="#ctx0" brushRef="#br0">0 38 8410,'31'-6'2904,"11"-1"-2600,13 2-79,12 4 47,2-2-24,3 0-64,-6 3-40,-5-4-56,-11 1-24,-17 0-192,-7 0-152,-12 5-569,-8 1 513</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16.436"/>
    </inkml:context>
    <inkml:brush xml:id="br0">
      <inkml:brushProperty name="width" value="0.1" units="cm"/>
      <inkml:brushProperty name="height" value="0.1" units="cm"/>
      <inkml:brushProperty name="color" value="#F6630D"/>
    </inkml:brush>
  </inkml:definitions>
  <inkml:trace contextRef="#ctx0" brushRef="#br0">107 0 8298,'-84'64'2418,"82"-62"-2383,0 0 0,0-1 0,1 1 0,-1 0 0,0 0 0,1 0 0,0 0 0,-1 0 0,1 0 0,0 0 0,0 1 0,0-1 0,0 0 0,0 1 0,1-1 0,-1 1 0,1-1 0,0 1 0,-1-1 0,1 1 0,0-1 0,1 4 0,-1-4-46,0-1 1,0 0-1,1 1 1,-1-1-1,0 0 0,1 1 1,-1-1-1,1 0 0,-1 0 1,1 1-1,0-1 1,0 0-1,-1 0 0,1 0 1,0 0-1,0 0 1,0 0-1,0 0 0,0 0 1,0-1-1,0 1 0,0 0 1,1 0-1,-1-1 1,0 1-1,0-1 0,2 1 1,-2-2 45,0-1 0,-1 0 1,1 1-1,0-1 0,0 1 1,0-1-1,0 1 0,1 0 1,-1 0-1,0-1 0,0 1 1,1 0-1,-1 0 1,1 0-1,-1 0 0,1 0 1,1 0-1,-3 1-35,6-3 8,-1 0 1,0 1-1,1 0 0,0 0 1,-1 1-1,1 0 0,0 0 1,0 0-1,0 0 1,0 1-1,0 0 0,-1 0 1,1 1-1,11 2 0,42 8-14,-43-9-206,0 1 0,0 0 0,-1 2 1,29 10-1,-30-6-146</inkml:trace>
  <inkml:trace contextRef="#ctx0" brushRef="#br0" timeOffset="1">92 281 5081,'-29'7'2761,"8"-1"-89,6 3-2040,6 8-192,3-15-175,6 7-89,7-3-120,5-11-8,11 4-64,-3-15-72,6-5-200,10 0-169,-6-11 273</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16.817"/>
    </inkml:context>
    <inkml:brush xml:id="br0">
      <inkml:brushProperty name="width" value="0.1" units="cm"/>
      <inkml:brushProperty name="height" value="0.1" units="cm"/>
      <inkml:brushProperty name="color" value="#F6630D"/>
    </inkml:brush>
  </inkml:definitions>
  <inkml:trace contextRef="#ctx0" brushRef="#br0">152 56 6809,'16'-42'1418,"-6"29"-853,-10 13-554,0 0 1,1 0 0,-1 0-1,0 0 1,0 0 0,1 0 0,-1 0-1,0 0 1,0 0 0,1 0-1,-1 0 1,0 0 0,0 0 0,1 0-1,-1 0 1,0 0 0,0 0-1,0 1 1,1-1 0,-1 0-1,0 0 1,0 0 0,1 0 0,-1 1-1,0-1 1,0 0 0,0 0-1,0 0 1,0 1 0,1-1-1,-1 0 1,0 0 0,0 0 0,0 1-1,0-1 1,0 0 0,0 0-1,0 1 1,0-1 0,0 0-1,0 0 1,0 1 0,0-1 0,0 0-1,0 1 1,1 2 19,-1-1 1,0 1-1,0 0 0,0 0 0,0-1 1,0 1-1,-1 0 0,1 0 0,-1-1 1,0 1-1,0 0 0,0-1 0,-2 5 1,-24 40 352,5-9-186,-14 47 204,3 1 0,-24 104 0,56-189-389,1 0 1,0 0 0,-1 0-1,1 0 1,0 0-1,0 0 1,-1 0 0,1 1-1,0-1 1,0 0-1,0 0 1,0 0-1,1 0 1,-1 0 0,0 0-1,0 0 1,1 0-1,-1 0 1,0 0 0,1 0-1,-1 0 1,1 0-1,0 0 1,0 2-1,0-3-2,1 0-1,-1 1 0,0-1 0,0 0 0,0 1 0,0-1 0,0 0 0,1 0 0,-1 0 0,0 0 0,0 0 0,0-1 0,1 1 0,-1 0 0,0 0 0,0-1 0,0 1 0,2-1 0,50-31 162,-53 32-169,138-115 198,-109 87-148,1 1 0,1 2-1,2 1 1,0 1 0,47-23 0,-78 45-49,0 0 1,0 0 0,0 0 0,0 0-1,0 1 1,1-1 0,-1 0 0,0 1-1,0 0 1,1-1 0,-1 1 0,0 0-1,0 0 1,1 0 0,-1 1 0,0-1-1,3 1 1,-4 0 0,0-1-1,-1 1 1,1 0 0,0 0-1,0-1 1,-1 1 0,1 0-1,0 0 1,-1 0 0,1 0-1,-1 0 1,1 0 0,-1 0 0,0 0-1,1 0 1,-1 0 0,0 0-1,0 0 1,0 0 0,0 0-1,0 0 1,0 0 0,0 0-1,0 2 1,-2 9 24,-1 0 0,0 0 0,-1 0-1,-8 18 1,9-24-33,-28 84 49,28-79-113,1 0-1,-1-1 0,2 1 1,0 0-1,0 0 0,1 17 0,0-28 43,1 0 0,0 0 0,-1 0 1,1 0-1,-1 0 0,1 0 0,-1 0 0,1 0 0,-1 0 0,1 0 0,-1 0 0,1 0 0,0 0 0,-1 0 0,1-1 0,-1 1 0,1 0 0,-1 0 0,1-1 0,-1 1 0,0 0 0,1-1 0,-1 1 0,1 0 0,-1-1 0,0 1 0,1-1 0,-1 1 0,0-1 0,1 1 0,-1-1 0,0 1 0,0-1 0,1 1 0,-1-1 1,19-26-236</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17.270"/>
    </inkml:context>
    <inkml:brush xml:id="br0">
      <inkml:brushProperty name="width" value="0.1" units="cm"/>
      <inkml:brushProperty name="height" value="0.1" units="cm"/>
      <inkml:brushProperty name="color" value="#F6630D"/>
    </inkml:brush>
  </inkml:definitions>
  <inkml:trace contextRef="#ctx0" brushRef="#br0">354 7 8130,'1'-1'150,"0"0"0,0 1 1,0-1-1,0 1 0,0-1 1,0 1-1,0-1 0,0 1 0,0-1 1,1 1-1,-1 0 0,0 0 1,0 0-1,0 0 0,1-1 0,-1 2 1,0-1-1,0 0 0,0 0 1,1 0-1,1 1 0,-2 0-131,0-1 0,0 0 0,-1 1 0,1-1 0,0 1 0,0 0 0,0-1 0,-1 1 0,1 0 0,0-1 1,-1 1-1,1 0 0,-1 0 0,1 0 0,-1-1 0,1 1 0,-1 0 0,0 0 0,1 0 0,-1 0 0,0 0 0,0 0 0,1 0 0,-1 0 0,0 0 0,0 0 0,0 0 0,0 0 0,0 0 0,0 0 0,-1 0 0,1-1 0,0 1 0,0 0 0,-1 0 0,1 0 0,-1 0 0,1 0 0,-1 0 0,1 0 0,-1-1 0,1 1 0,-2 1 0,-14 30 216,14-27-225,0 0-1,0 0 1,0 0 0,-1-1-1,0 1 1,0-1 0,-7 8-1,-21 14 1,-1-1-1,-1-2 1,-1-1-1,-1-2 1,-1-2 0,-62 24-1,94-41-9,0 1 0,0-1-1,0 1 1,0 0 0,1 0 0,-1 1-1,0-1 1,1 1 0,0-1 0,-6 7-1,10-9 2,-1 1-1,0-1 0,1 1 0,-1-1 0,1 0 1,-1 1-1,1-1 0,-1 1 0,1-1 0,-1 0 1,1 0-1,-1 1 0,1-1 0,-1 0 1,1 0-1,0 0 0,-1 0 0,1 1 0,-1-1 1,1 0-1,0 0 0,-1 0 0,1 0 0,-1 0 1,1-1-1,0 1 0,-1 0 0,1 0 1,-1 0-1,1 0 0,0-1 0,0 1 0,25-4 65,41-12 112,-19 5 33,73-9 0,-120 20-205,0-1 1,0 1-1,0 0 1,0 0-1,1-1 1,-1 1-1,0 0 1,0 0-1,0 0 1,0 0-1,0 0 1,1 1-1,-1-1 1,0 0 0,0 0-1,0 1 1,0-1-1,0 1 1,0-1-1,0 1 1,0-1-1,0 1 1,0 0-1,0-1 1,0 1-1,0 0 1,-1 0-1,1-1 1,0 1 0,0 0-1,-1 0 1,1 0-1,-1 0 1,1 0-1,-1 0 1,1 0-1,-1 0 1,1 1-1,-1-1 1,0 0-1,0 0 1,0 0 0,0 0-1,0 0 1,0 1-1,0 0 1,-1 2 13,0 1 0,0-1 1,0 0-1,-1 1 1,0-1-1,0 0 0,0 0 1,0 0-1,-1-1 1,-2 5-1,-18 23 72,2 1 0,-24 48 0,-18 28-245,47-77-236,14-24-220,8-14-863,7-16 646</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17.600"/>
    </inkml:context>
    <inkml:brush xml:id="br0">
      <inkml:brushProperty name="width" value="0.1" units="cm"/>
      <inkml:brushProperty name="height" value="0.1" units="cm"/>
      <inkml:brushProperty name="color" value="#F6630D"/>
    </inkml:brush>
  </inkml:definitions>
  <inkml:trace contextRef="#ctx0" brushRef="#br0">1 27 8698,'5'-3'326,"2"1"0,-1 0 0,0 0 0,0 0 0,1 1 0,-1 0 1,1 0-1,-1 0 0,1 1 0,10 1 0,37-5 209,-44 1-485,1 1 0,-1 1 0,1 0 0,-1 0 0,1 1 0,0 0 0,-1 1 0,1 0 0,15 4 0,-25-4-47,0 0 0,0 0-1,0 0 1,-1 0 0,1 0 0,0 0-1,-1 0 1,1 0 0,0 1 0,-1-1-1,1 0 1,-1 0 0,0 0 0,1 1-1,-1-1 1,0 0 0,0 1 0,0-1-1,0 0 1,0 0 0,0 1 0,0-1-1,0 0 1,-1 1 0,1-1 0,-1 2-1,-12 41 86,11-38-66,-56 184 408,-40 108-957,91-289-864,8-13 961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40.989"/>
    </inkml:context>
    <inkml:brush xml:id="br0">
      <inkml:brushProperty name="width" value="0.025" units="cm"/>
      <inkml:brushProperty name="height" value="0.025" units="cm"/>
      <inkml:brushProperty name="color" value="#5B2D90"/>
    </inkml:brush>
  </inkml:definitions>
  <inkml:trace contextRef="#ctx0" brushRef="#br0">13 1 5729,'-12'5'2577,"13"-3"-841,1 0-1016,0 3-160,1 0-23,-2 2-145,0 0-88,-1 0-160,0 0-72,0 1-72,-1-3-64,-1-1-168,0-1-144,0-3-321,2 0 433</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17.933"/>
    </inkml:context>
    <inkml:brush xml:id="br0">
      <inkml:brushProperty name="width" value="0.1" units="cm"/>
      <inkml:brushProperty name="height" value="0.1" units="cm"/>
      <inkml:brushProperty name="color" value="#F6630D"/>
    </inkml:brush>
  </inkml:definitions>
  <inkml:trace contextRef="#ctx0" brushRef="#br0">28 58 9418,'-27'-57'3201,"34"61"-3001,11 4 16,1 1 32,2 0 0,3 2-104,-1-4-48,-5 1-232,0-2-184,-10 3-384,-2-1-225,-2 2 569</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18.270"/>
    </inkml:context>
    <inkml:brush xml:id="br0">
      <inkml:brushProperty name="width" value="0.1" units="cm"/>
      <inkml:brushProperty name="height" value="0.1" units="cm"/>
      <inkml:brushProperty name="color" value="#F6630D"/>
    </inkml:brush>
  </inkml:definitions>
  <inkml:trace contextRef="#ctx0" brushRef="#br0">0 21 9354,'0'11'3545,"23"3"-2497,4-14-600,9-3 0,4-8-160,-7 2-112,4 0-136,-4 7-312,-9-1-664,-4-6 616</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19.172"/>
    </inkml:context>
    <inkml:brush xml:id="br0">
      <inkml:brushProperty name="width" value="0.1" units="cm"/>
      <inkml:brushProperty name="height" value="0.1" units="cm"/>
      <inkml:brushProperty name="color" value="#F6630D"/>
    </inkml:brush>
  </inkml:definitions>
  <inkml:trace contextRef="#ctx0" brushRef="#br0">1 1 8610,'34'44'2944,"-32"-30"-2695,7 8-33,-12 7 32,-5-5-32,8 4-104,4 2-48,15-6-184,5 2-160,1-20-545,-3-15 513</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19.536"/>
    </inkml:context>
    <inkml:brush xml:id="br0">
      <inkml:brushProperty name="width" value="0.1" units="cm"/>
      <inkml:brushProperty name="height" value="0.1" units="cm"/>
      <inkml:brushProperty name="color" value="#F6630D"/>
    </inkml:brush>
  </inkml:definitions>
  <inkml:trace contextRef="#ctx0" brushRef="#br0">408 2 7090,'1'0'82,"-1"0"0,1-1 0,-1 1 1,1 0-1,-1 0 0,0 0 1,1 0-1,-1 0 0,1 0 0,-1 0 1,1 0-1,-1 0 0,1 0 1,-1 0-1,1 0 0,-1 0 0,1 0 1,-1 0-1,1 0 0,-1 0 1,1 1-1,-1-1 0,1 0 0,-1 0 1,0 1-1,1-1 0,-1 0 1,1 0-1,-1 1 0,0-1 1,1 1-1,-1 0 0,5 18 697,-9 24-431,-10 18-9,12-47-326,-1 0 1,0 0-1,0-1 1,-2 1-1,0-1 0,0 1 1,-1-2-1,-1 1 1,0-1-1,0 0 0,-12 13 1,-5-1 9,-1-1 1,-1-2 0,-1-1-1,0 0 1,-2-3 0,0 0-1,-42 17 1,56-28 176,-1 1 0,1 1-1,-18 12 1,50-20 405,13-6-352,-30 6-251,88-29-47,-2-4-1,95-50 1,-174 79-147,-7 3 54,1 0 0,0 1 1,0-1-1,0 0 1,0 1-1,0-1 0,0 1 1,1-1-1,-1 1 1,0-1-1,0 1 0,0 0 1,0 0-1,1-1 1,-1 1-1,0 0 0,0 0 1,0 0-1,3 1 1,-2 5-909</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19.866"/>
    </inkml:context>
    <inkml:brush xml:id="br0">
      <inkml:brushProperty name="width" value="0.1" units="cm"/>
      <inkml:brushProperty name="height" value="0.1" units="cm"/>
      <inkml:brushProperty name="color" value="#F6630D"/>
    </inkml:brush>
  </inkml:definitions>
  <inkml:trace contextRef="#ctx0" brushRef="#br0">28 200 7978,'-17'6'2952,"6"-6"-2272,24 2-231,6-5 47,21-3-8,13-5-48,24-9-208,17 4-80,2-7-88,-1 3-24,-25-1-88,-20 0-88,-14 0-280,-12 4-152,-14 3 1856,-7-1-1104</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0.217"/>
    </inkml:context>
    <inkml:brush xml:id="br0">
      <inkml:brushProperty name="width" value="0.1" units="cm"/>
      <inkml:brushProperty name="height" value="0.1" units="cm"/>
      <inkml:brushProperty name="color" value="#F6630D"/>
    </inkml:brush>
  </inkml:definitions>
  <inkml:trace contextRef="#ctx0" brushRef="#br0">365 28 6841,'-64'-27'2033,"63"27"-2003,0 0 0,1 0-1,-1 0 1,0 0 0,1 0 0,-1 0 0,1 0 0,-1 0-1,0 1 1,1-1 0,-1 0 0,1 0 0,-1 0 0,1 1-1,-1-1 1,0 0 0,1 1 0,-1-1 0,1 1 0,0-1-1,-1 0 1,1 1 0,-1-1 0,1 1 0,0-1 0,-1 1-1,1 0 1,0-1 0,-1 1 0,1-1 0,0 1 0,0-1-1,0 1 1,-1 0 0,1-1 0,0 1 0,0 0 0,-5 30 558,4-23-304,-11 36 52,-1-1 0,-3 0-1,-2-1 1,-25 45 0,2-16-223,-69 90-1,92-145-354,12-16-182,6-13-224,5-7 252</inkml:trace>
  <inkml:trace contextRef="#ctx0" brushRef="#br0" timeOffset="1">305 200 7642,'16'20'2784,"15"10"-2208,-9 4-104,1 8 49,-5-1-1,-6 9-64,11-7-56,-2-4-136,5 7-96,4-7-96,-1-3-24,-3-10-144,-8-15-72,-12-28-296,8-4-208,-6-31 448</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0.566"/>
    </inkml:context>
    <inkml:brush xml:id="br0">
      <inkml:brushProperty name="width" value="0.1" units="cm"/>
      <inkml:brushProperty name="height" value="0.1" units="cm"/>
      <inkml:brushProperty name="color" value="#F6630D"/>
    </inkml:brush>
  </inkml:definitions>
  <inkml:trace contextRef="#ctx0" brushRef="#br0">234 7 8226,'0'-5'2800,"-3"3"-2600,-3 18 56,-3 6 25,-8 3-1,5 19-120,-6-10-64,-6 15-80,-5-1-56,-14-7-128,10 0-72,15-7-265,-3-10-295,24-6 528</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1.279"/>
    </inkml:context>
    <inkml:brush xml:id="br0">
      <inkml:brushProperty name="width" value="0.1" units="cm"/>
      <inkml:brushProperty name="height" value="0.1" units="cm"/>
      <inkml:brushProperty name="color" value="#F6630D"/>
    </inkml:brush>
  </inkml:definitions>
  <inkml:trace contextRef="#ctx0" brushRef="#br0">95 9 1960,'90'-7'1230,"-90"6"-1175,1 1 0,-1 0 0,1 0 1,-1 0-1,1 0 0,-1 0 0,1 0 0,-1 0 0,1 0 0,-1 0 0,1 0 0,-1 0 1,1 0-1,-1 0 0,1 0 0,-1 0 0,1 1 0,-1-1 0,1 0 0,-1 0 1,1 1-1,-1-1 0,1 0 0,-1 0 0,0 1 0,1-1 0,-1 0 0,0 1 1,1-1-1,-1 1 0,0-1 0,1 1 0,-1-1 0,0 0 0,0 1 0,1-1 1,-1 1-1,0-1 0,0 1 0,0-1 0,0 1 0,0-1 0,0 1 0,0-1 1,0 1-1,0-1 0,0 1 0,0-1 0,0 1 0,0-1 0,0 1 0,0-1 0,-1 1 1,1-1-1,0 1 0,0-1 0,-1 1 0,1 0 0,-20 26 2536,16-22-2021,-7 10-189,0 0-1,-1-1 0,-1 0 1,-28 24-1,-5 5 306,10-15-264,31-21-293,15-4-81,14-5-30,-8-5-10,0 0-1,0-1 1,0 0-1,-1-1 1,-1-1-1,17-14 1,-17 12-98,2 1-1,-1 1 1,2 0 0,30-14-1,-42 25 59,-8 7 128,-17 19 76,-21 10-63,18-18 42,-34 38-1,52-52-125,1 0 1,0 0-1,0 0 1,1 1-1,0-1 0,0 1 1,0 0-1,0 0 1,1 0-1,0 0 1,0 0-1,1 0 0,-2 13 1,3-19-25,0 1 0,0-1 0,1 1 0,-1-1 1,0 1-1,0-1 0,0 1 0,1-1 0,-1 1 0,0-1 0,1 1 1,-1-1-1,0 1 0,1-1 0,-1 0 0,0 1 0,1-1 0,-1 0 1,1 1-1,-1-1 0,1 0 0,-1 0 0,1 1 0,-1-1 0,1 0 1,-1 0-1,1 0 0,-1 0 0,1 1 0,-1-1 0,1 0 0,0 0 1,-1 0-1,1 0 0,-1 0 0,1-1 0,-1 1 0,1 0 1,-1 0-1,1 0 0,-1 0 0,1 0 0,-1-1 0,1 1 0,-1 0 1,1-1-1,-1 1 0,1 0 0,-1-1 0,1 1 0,0-1 0,32-18 10,-31 17-2,60-51 31,-55 45-36,0 1 1,0 0-1,1 0 1,0 1-1,0 0 1,0 0-1,1 1 1,0 0-1,0 0 1,0 1-1,0 0 1,17-4-1,-31 39-592,1-18 278,-2 0 0,1 0 0,-2-1 0,1 0 0,-2 0 0,0-1 0,-16 19 0,23-29 296,0 3 96,0 0 0,-1 0-1,2 0 1,-1 0 0,0 0-1,1 1 1,0-1 0,0 0-1,0 0 1,0 0 0,1 0-1,0 0 1,0 0 0,0 0-1,0 0 1,3 6 0,2 13 207,18 238 911,-19-192-554,-40-151 182,25 56-1034,-6-13-1167,-32-63 1,36 84 867</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1.614"/>
    </inkml:context>
    <inkml:brush xml:id="br0">
      <inkml:brushProperty name="width" value="0.1" units="cm"/>
      <inkml:brushProperty name="height" value="0.1" units="cm"/>
      <inkml:brushProperty name="color" value="#F6630D"/>
    </inkml:brush>
  </inkml:definitions>
  <inkml:trace contextRef="#ctx0" brushRef="#br0">49 22 7666,'-36'-7'3032,"30"0"-2023,9 9-361,-12-11-72,12 12-192,6 3-80,-7-3-184,13 20-32,-9-2-24,-2 6-64,4 1-184,-14-21-144,15 5-400,-3-10-297,-1-1 649</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1.962"/>
    </inkml:context>
    <inkml:brush xml:id="br0">
      <inkml:brushProperty name="width" value="0.1" units="cm"/>
      <inkml:brushProperty name="height" value="0.1" units="cm"/>
      <inkml:brushProperty name="color" value="#F6630D"/>
    </inkml:brush>
  </inkml:definitions>
  <inkml:trace contextRef="#ctx0" brushRef="#br0">1 577 8298,'10'15'3080,"0"20"-2351,-7 1-185,-5-4-8,-3 6-160,2-6-80,3-3-328,5-4-320,1-13 256</inkml:trace>
  <inkml:trace contextRef="#ctx0" brushRef="#br0" timeOffset="1">454 117 8890,'56'-97'3609,"-39"87"-1825,9 5-1568,-5 8-152,-6-1 8,2-5-40,1-3-32,8 7-328,-2 8-280,-9 17 384</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41.318"/>
    </inkml:context>
    <inkml:brush xml:id="br0">
      <inkml:brushProperty name="width" value="0.025" units="cm"/>
      <inkml:brushProperty name="height" value="0.025" units="cm"/>
      <inkml:brushProperty name="color" value="#5B2D90"/>
    </inkml:brush>
  </inkml:definitions>
  <inkml:trace contextRef="#ctx0" brushRef="#br0">0 58 5881,'4'-5'662,"1"-1"-1,-1 1 1,1 0 0,0 0-1,1 1 1,-1-1-1,8-4 1,-10 7-570,-1 1 0,1-1 0,-1 1 0,1-1 0,0 1 0,0 0 0,0 0 0,-1 0 0,1 1 0,0-1 0,0 1 0,0-1 0,0 1 0,0 0 0,0 0 0,0 0 0,0 1-1,0-1 1,0 1 0,5 1 0,-7-1-78,-1 0 0,1 0 0,0 1 0,-1-1 0,1 0 0,-1 0 0,1 0 0,-1 1 0,0-1 0,1 0 0,-1 0 0,0 1 0,0-1 0,0 0 0,0 1 0,0-1 0,0 0-1,0 1 1,-1-1 0,1 0 0,0 0 0,-1 1 0,1-1 0,-1 0 0,1 0 0,-1 0 0,-1 2 0,-17 35 14,18-35-139,-1-1 0,1 0-1,-1 0 1,1 0 0,-1 0-1,1 0 1,-1 0 0,0-1-1,0 1 1,0 0 0,0-1-1,0 0 1,-1 1 0,1-1-1,0 0 1,-5 1 0,0-2-295</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2.293"/>
    </inkml:context>
    <inkml:brush xml:id="br0">
      <inkml:brushProperty name="width" value="0.1" units="cm"/>
      <inkml:brushProperty name="height" value="0.1" units="cm"/>
      <inkml:brushProperty name="color" value="#F6630D"/>
    </inkml:brush>
  </inkml:definitions>
  <inkml:trace contextRef="#ctx0" brushRef="#br0">8 78 9554,'-8'8'3577,"30"-4"-2609,34-2-504,9-4 56,5-11-88,-1 1-96,-17-4-152,-2 1-112,0 8-448,-8-2-208,5 1-480,-6 0-208,-19 7 848</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2.651"/>
    </inkml:context>
    <inkml:brush xml:id="br0">
      <inkml:brushProperty name="width" value="0.1" units="cm"/>
      <inkml:brushProperty name="height" value="0.1" units="cm"/>
      <inkml:brushProperty name="color" value="#F6630D"/>
    </inkml:brush>
  </inkml:definitions>
  <inkml:trace contextRef="#ctx0" brushRef="#br0">207 24 8186,'-67'-24'2552,"66"24"-2516,1 0 0,-1 0-1,1 0 1,-1 0-1,1 0 1,-1 0 0,1 0-1,0 1 1,-1-1 0,1 0-1,-1 0 1,1 0-1,-1 0 1,1 1 0,-1-1-1,1 0 1,0 0 0,-1 1-1,1-1 1,0 0-1,-1 1 1,1-1 0,0 1-1,-1-1 1,1 0-1,0 1 1,0-1 0,-1 1-1,1-1 1,0 0 0,0 1-1,0-1 1,0 1-1,0-1 1,-1 1 0,1-1-1,0 1 1,0 0 0,-1 25 616,1-15-233,-5 20-201,-2-1 0,-1 0 0,-1 0-1,-20 43 1,18-46-207,0 1 0,-10 42 0,-3 10-694,41-153-2610,-3 31 2830</inkml:trace>
  <inkml:trace contextRef="#ctx0" brushRef="#br0" timeOffset="1">81 252 6617,'13'-24'717,"-11"20"-487,-1 0 0,1 1-1,0 0 1,0-1-1,0 1 1,1 0-1,-1 0 1,6-5-1,-8 8-199,1 0 0,-1 0 0,0 0 0,1 0 0,-1 0 0,0 0 0,1 0 0,-1 0 0,0 0 0,1 0 0,-1 0 0,0 0 0,1 0 0,-1 1 0,0-1 0,1 0 0,-1 0 0,0 0 0,1 0 0,-1 1 0,0-1 0,0 0 0,1 0 0,-1 0 0,0 1 0,0-1 0,0 0 0,1 1 0,-1-1 0,0 0 0,0 0 0,0 1 0,0-1 0,1 1 0,8 29 857,1 59 504,4 20-420,-12-98-896,1-1-1,0 0 1,0 0-1,1 0 1,1 0-1,0 0 1,11 16-1,-14-24-68,-1 1-1,1-1 1,1 1 0,-1-1-1,0 0 1,1 0 0,-1 0-1,1 0 1,-1 0 0,1 0-1,0-1 1,0 0-1,0 1 1,0-1 0,0 0-1,0 0 1,0-1 0,0 1-1,1-1 1,-1 1 0,0-1-1,0 0 1,0 0 0,1 0-1,-1-1 1,0 1 0,0-1-1,0 0 1,0 0 0,0 0-1,0 0 1,4-2-1,7-5-6,0 0 0,0-1 0,-1-1 0,0 0 0,11-12 0,-22 20-4,15-15-154,-1-1-1,0 0 1,-1-2 0,-2 0 0,0 0 0,-1-1-1,18-42 1,-3-9-170</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2.986"/>
    </inkml:context>
    <inkml:brush xml:id="br0">
      <inkml:brushProperty name="width" value="0.1" units="cm"/>
      <inkml:brushProperty name="height" value="0.1" units="cm"/>
      <inkml:brushProperty name="color" value="#F6630D"/>
    </inkml:brush>
  </inkml:definitions>
  <inkml:trace contextRef="#ctx0" brushRef="#br0">0 1 10186,'44'16'3529,"-38"-6"-3129,-1-7-160,2 9 0,2-3-56,-1 8-40,1 8-328,-5-4-192,-4-4-472,-1 6 472</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3.314"/>
    </inkml:context>
    <inkml:brush xml:id="br0">
      <inkml:brushProperty name="width" value="0.1" units="cm"/>
      <inkml:brushProperty name="height" value="0.1" units="cm"/>
      <inkml:brushProperty name="color" value="#F6630D"/>
    </inkml:brush>
  </inkml:definitions>
  <inkml:trace contextRef="#ctx0" brushRef="#br0">74 1 8834,'-37'41'3169,"41"-29"-2497,4 0-360,-2 3 8,-3 0 16,3-6-88,-2-1-128,-1 1-440,-1-7-256</inkml:trace>
  <inkml:trace contextRef="#ctx0" brushRef="#br0" timeOffset="0.86">41 175 7858,'-31'131'2447,"27"-117"-2189,2 0 1,0 0-1,1 0 1,0 0-1,3 20 1,-2 12 480,0-30-489,1 1 0,1 0 1,1-1-1,0 1 0,8 23 0,-5-28 576,0-15-237,5-27-73,-3 8-620,3-4 53,3-3-160,-2-1-1,13-49 1,10-54-1461,-20 72 1213</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3.684"/>
    </inkml:context>
    <inkml:brush xml:id="br0">
      <inkml:brushProperty name="width" value="0.1" units="cm"/>
      <inkml:brushProperty name="height" value="0.1" units="cm"/>
      <inkml:brushProperty name="color" value="#F6630D"/>
    </inkml:brush>
  </inkml:definitions>
  <inkml:trace contextRef="#ctx0" brushRef="#br0">58 0 8546,'-50'15'3681,"42"-10"-1417,22 1-2024,10 6-200,22 12 72,-2-22 0,-2 2 0,-1-2-128,-9-8-224,4 15-368,-8-9-192,-15-9-432,-1-3 736</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4.029"/>
    </inkml:context>
    <inkml:brush xml:id="br0">
      <inkml:brushProperty name="width" value="0.1" units="cm"/>
      <inkml:brushProperty name="height" value="0.1" units="cm"/>
      <inkml:brushProperty name="color" value="#F6630D"/>
    </inkml:brush>
  </inkml:definitions>
  <inkml:trace contextRef="#ctx0" brushRef="#br0">463 0 8082,'-5'5'3008,"4"5"-2191,-2 10-249,-2 13 64,-4 16 72,-2 2-56,11 21-240,-12-9-96,-5-5-192,10 4-24,-11-21-224,13 9-192,-7-3-472,-11-9-248,-6-9 632</inkml:trace>
  <inkml:trace contextRef="#ctx0" brushRef="#br0" timeOffset="1">3 646 10106,'-3'0'3537,"18"4"-3097,11-2-144,18-2 216,11-5 96,14-2 32,-3-10-127,8 3-321,-13 2-112,-13-3-232,-1 6-216,-18-1-361,4 8-207,-9 2-328,-2-5 280,-7 4 616</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4.399"/>
    </inkml:context>
    <inkml:brush xml:id="br0">
      <inkml:brushProperty name="width" value="0.1" units="cm"/>
      <inkml:brushProperty name="height" value="0.1" units="cm"/>
      <inkml:brushProperty name="color" value="#F6630D"/>
    </inkml:brush>
  </inkml:definitions>
  <inkml:trace contextRef="#ctx0" brushRef="#br0">142 0 6929,'3'31'3180,"-2"-28"-3136,0-1 1,-1 1-1,0-1 0,1 1 0,-1-1 0,0 1 0,0-1 0,0 1 0,0-1 0,-1 1 0,1-1 0,-1 1 0,0-1 0,1 1 0,-1-1 0,0 0 0,0 1 0,-1-1 0,0 2 0,-38 55 1057,23-36-766,1 1-1,-22 44 1,12-8 450,41-63-614,17-10-179,-4-3 12,-8 6-3,-1 0-1,-1-2 1,0 0 0,26-23 0,-30 20 31,1 1-1,0 1 1,2 0-1,-1 1 1,23-12-1,-38 23-1,0 1-1,0-1 0,0 1 0,0-1 0,0 1 0,1-1 1,-1 1-1,0 0 0,0 0 0,0-1 0,1 1 1,-1 0-1,0 0 0,0 0 0,0 1 0,1-1 0,-1 0 1,0 0-1,0 1 0,0-1 0,1 0 0,-1 1 1,0 0-1,0-1 0,0 1 0,2 1 0,-2 0 14,0 0-1,1-1 1,-1 2-1,0-1 1,0 0-1,0 0 1,0 0-1,-1 0 1,1 0 0,-1 1-1,1-1 1,-1 0-1,0 4 1,0 10 108,0 0 1,-1 0-1,-5 20 1,5-27-127,-2 8 10,0-2-382,1 1 0,0 0-1,2 0 1,0 17 0,4-18-172</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4.769"/>
    </inkml:context>
    <inkml:brush xml:id="br0">
      <inkml:brushProperty name="width" value="0.1" units="cm"/>
      <inkml:brushProperty name="height" value="0.1" units="cm"/>
      <inkml:brushProperty name="color" value="#F6630D"/>
    </inkml:brush>
  </inkml:definitions>
  <inkml:trace contextRef="#ctx0" brushRef="#br0">33 19 10602,'-14'-14'3697,"14"9"-3265,8 7-312,-17 4 120,12 6 56,3 6 40,-8-1-40,13 16-144,2 5-176,-23-12-400,11 18-192,-16-11-416,-5-1-136,16 18 776</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5.110"/>
    </inkml:context>
    <inkml:brush xml:id="br0">
      <inkml:brushProperty name="width" value="0.1" units="cm"/>
      <inkml:brushProperty name="height" value="0.1" units="cm"/>
      <inkml:brushProperty name="color" value="#F6630D"/>
    </inkml:brush>
  </inkml:definitions>
  <inkml:trace contextRef="#ctx0" brushRef="#br0">100 1 8130,'2'45'2976,"-10"-33"-2295,11 11-121,-7 1 56,-1 2 80,4 7-48,-16 2-184,12 9-40,-14 2-160,2 1-40,17 10-120,-8-8-40,18-1-80,-13-10-216,-13-33-376,4 1-272,17-31 504</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5.519"/>
    </inkml:context>
    <inkml:brush xml:id="br0">
      <inkml:brushProperty name="width" value="0.1" units="cm"/>
      <inkml:brushProperty name="height" value="0.1" units="cm"/>
      <inkml:brushProperty name="color" value="#F6630D"/>
    </inkml:brush>
  </inkml:definitions>
  <inkml:trace contextRef="#ctx0" brushRef="#br0">1 228 8818,'98'-42'2536,"-79"35"-2213,1 1 0,30-6 0,10-3 50,-33 3-150,-1-1 0,41-27 0,-51 29-176,1 0 1,0 1-1,1 1 0,0 1 1,0 0-1,1 1 0,0 1 1,22-4-1,-40 10-21,1 0-1,-1 0 1,1 0-1,0 0 1,-1 0 0,1 0-1,-1 0 1,1 0 0,0 1-1,-1-1 1,1 1-1,-1-1 1,1 1 0,-1 0-1,0-1 1,1 1 0,-1 0-1,0 0 1,1 0 0,-1 0-1,0 0 1,0 0-1,0 1 1,0-1 0,0 0-1,0 0 1,0 1 0,0-1-1,-1 1 1,1-1-1,0 1 1,-1-1 0,1 1-1,-1-1 1,0 1 0,1-1-1,-1 1 1,0-1-1,0 1 1,0 3 0,0 9 100,-1 1 1,0-1-1,-6 27 1,3-20 4,-8 104 349,4 128-1,6-110-229,1 26-99,2-80 76,-3-1 1,-4 0-1,-28 144 0,34-231-221,0-1 1,0 1 0,0 0-1,0-1 1,-1 1 0,1 0-1,0-1 1,0 1 0,-1-1-1,1 1 1,0 0-1,-1-1 1,1 1 0,-1-1-1,1 1 1,0-1 0,-1 1-1,1-1 1,-1 1-1,1-1 1,-1 0 0,0 1-1,1-1 1,-1 0 0,1 1-1,-1-1 1,0 0 0,1 0-1,-1 1 1,0-1-1,1 0 1,-1 0 0,-1 0-1,-22-13 25,-20-33-377,19 13-97,-77-110-1571,44 53 1440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41.654"/>
    </inkml:context>
    <inkml:brush xml:id="br0">
      <inkml:brushProperty name="width" value="0.025" units="cm"/>
      <inkml:brushProperty name="height" value="0.025" units="cm"/>
      <inkml:brushProperty name="color" value="#5B2D90"/>
    </inkml:brush>
  </inkml:definitions>
  <inkml:trace contextRef="#ctx0" brushRef="#br0">46 20 7330,'0'-19'2943,"-6"39"-565,-7 23-1626,1-24-603,12-19-175,0 0-1,0 1 1,0-1-1,-1 0 1,1 1-1,0-1 1,0 0-1,0 1 1,0-1-1,0 0 1,0 1-1,-1-1 1,1 0-1,0 1 1,0-1-1,0 0 1,-1 0-1,1 1 1,0-1-1,0 0 1,-1 0-1,1 0 1,0 1-1,0-1 1,-1 0-1,1 0 1,0 0-1,-1 0 1,1 0-1,0 0 1,-1 1-1,1-1 1,0 0-1,-1 0 1,1 0-1,0 0 1,-1 0-1,1 0 1,0 0-1,-1-1 1,1 1-1,0 0 1,-1 0-1,1 0 1,0 0-1,-1 0 1,1 0-1,0-1 1,-1 1-1,1 0 1,0 0-1,-1-1 1,0-5-303</inkml:trace>
  <inkml:trace contextRef="#ctx0" brushRef="#br0" timeOffset="1">20 65 7954,'46'-5'2960,"-35"9"-2232,1 2-255,-1 0-25,1 0-8,-4 3 8,0-1-40,-2 3-112,-2-1-88,0-2-120,-3-3-32,1-4-208,-1 0-120,-1-2-360,0 1-40,-1-1 376</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5.883"/>
    </inkml:context>
    <inkml:brush xml:id="br0">
      <inkml:brushProperty name="width" value="0.1" units="cm"/>
      <inkml:brushProperty name="height" value="0.1" units="cm"/>
      <inkml:brushProperty name="color" value="#F6630D"/>
    </inkml:brush>
  </inkml:definitions>
  <inkml:trace contextRef="#ctx0" brushRef="#br0">39 27 10314,'-39'-26'3481,"45"58"-3337,0-3 8,-1 2 8,1-2-16,-3-20-56,4 11-88,-5-18-288,2-1-208,6 10-432,-10-17 520</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6.214"/>
    </inkml:context>
    <inkml:brush xml:id="br0">
      <inkml:brushProperty name="width" value="0.1" units="cm"/>
      <inkml:brushProperty name="height" value="0.1" units="cm"/>
      <inkml:brushProperty name="color" value="#F6630D"/>
    </inkml:brush>
  </inkml:definitions>
  <inkml:trace contextRef="#ctx0" brushRef="#br0">353 2 8594,'0'-1'3032,"5"8"-2639,-5 1-9,-6 3-24,-3-4-56,0 10-152,-5-4-96,-7 1-280,7 9-152,-9-6-488,-10-5 511</inkml:trace>
  <inkml:trace contextRef="#ctx0" brushRef="#br0" timeOffset="1">0 228 8002,'3'2'3753,"0"5"-2657,-1 7-720,1 9-56,3 31-184,-9-39-96,3-1-232,-2-3-144,1-5-384,1 0 424</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6.570"/>
    </inkml:context>
    <inkml:brush xml:id="br0">
      <inkml:brushProperty name="width" value="0.1" units="cm"/>
      <inkml:brushProperty name="height" value="0.1" units="cm"/>
      <inkml:brushProperty name="color" value="#F6630D"/>
    </inkml:brush>
  </inkml:definitions>
  <inkml:trace contextRef="#ctx0" brushRef="#br0">0 75 8178,'109'-38'2651,"-97"34"-2414,0 1 1,0 1 0,0 0-1,1 0 1,-1 2-1,0-1 1,13 2-1,21-1 361,14-5-9,70-14 1,-145 25-650,-1 1 0,2 1 1,-1 0-1,-25 19 0,-19 10-471,-54 22-2219,74-43 2050</inkml:trace>
  <inkml:trace contextRef="#ctx0" brushRef="#br0" timeOffset="1">69 151 7402,'-41'3'2896,"51"2"-1664,-5 7-1080,-4-3-55,5-8-33,-7 2-32,7-7 792,-6 2-624</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6.916"/>
    </inkml:context>
    <inkml:brush xml:id="br0">
      <inkml:brushProperty name="width" value="0.1" units="cm"/>
      <inkml:brushProperty name="height" value="0.1" units="cm"/>
      <inkml:brushProperty name="color" value="#F6630D"/>
    </inkml:brush>
  </inkml:definitions>
  <inkml:trace contextRef="#ctx0" brushRef="#br0">142 27 6657,'95'-27'1993,"-81"27"-1316,-18 10-478,-16 8-133,20-18-43,-12 9 40,-1-1 0,0-1 0,-1 0 0,1-1 0,-26 7 0,28-10 220,-1 1-1,1 0 1,0 1-1,0 0 0,1 1 1,-1 0-1,1 0 1,0 1-1,-12 12 0,22-19-255,0 0 0,-1 1 0,1-1 0,0 0-1,-1 1 1,1-1 0,0 0 0,0 1 0,-1-1-1,1 0 1,0 1 0,0-1 0,0 1 0,0-1 0,-1 0-1,1 1 1,0-1 0,0 1 0,0-1 0,0 0-1,0 1 1,0-1 0,0 1 0,0-1 0,0 1-1,0-1 1,1 0 0,-1 1 0,0-1 0,0 1 0,0-1-1,0 0 1,1 1 0,-1-1 0,0 0 0,0 1-1,1 0 1,18 8 438,20-2-106,-23-9-469,-1 1-1,0-2 0,0 0 0,0-1 0,-1-1 1,1 0-1,-1-1 0,0 0 0,-1-1 0,26-17 1,-30 12-651,-6-3 315</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7.245"/>
    </inkml:context>
    <inkml:brush xml:id="br0">
      <inkml:brushProperty name="width" value="0.1" units="cm"/>
      <inkml:brushProperty name="height" value="0.1" units="cm"/>
      <inkml:brushProperty name="color" value="#F6630D"/>
    </inkml:brush>
  </inkml:definitions>
  <inkml:trace contextRef="#ctx0" brushRef="#br0">112 73 7994,'-37'-72'4227,"36"80"-3188,3 22-489,-1-24-596,5 74 281,-4 0-1,-3 0 1,-4 0-1,-3 0 1,-24 104-1,-2-42-606,31-130-132,2-37-2011,1 14 1913,3-20-190</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7.636"/>
    </inkml:context>
    <inkml:brush xml:id="br0">
      <inkml:brushProperty name="width" value="0.1" units="cm"/>
      <inkml:brushProperty name="height" value="0.1" units="cm"/>
      <inkml:brushProperty name="color" value="#F6630D"/>
    </inkml:brush>
  </inkml:definitions>
  <inkml:trace contextRef="#ctx0" brushRef="#br0">122 83 9658,'-122'25'3537,"130"-44"-2761,13 10-160,8-7 32,4 3 32,7-4-87,4 6-113,4 7-280,1 1-96,-1 7-472,-2-4-409,-4-4-495,-1-11 664</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8.250"/>
    </inkml:context>
    <inkml:brush xml:id="br0">
      <inkml:brushProperty name="width" value="0.1" units="cm"/>
      <inkml:brushProperty name="height" value="0.1" units="cm"/>
      <inkml:brushProperty name="color" value="#F6630D"/>
    </inkml:brush>
  </inkml:definitions>
  <inkml:trace contextRef="#ctx0" brushRef="#br0">17 109 9466,'-17'18'3393,"54"-24"-2753,7 6-504,-11-9-88,0-3-32,-5-4-144,-3-3-160,0-1-320,-6-4-112,-1 4 431</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8.596"/>
    </inkml:context>
    <inkml:brush xml:id="br0">
      <inkml:brushProperty name="width" value="0.1" units="cm"/>
      <inkml:brushProperty name="height" value="0.1" units="cm"/>
      <inkml:brushProperty name="color" value="#F6630D"/>
    </inkml:brush>
  </inkml:definitions>
  <inkml:trace contextRef="#ctx0" brushRef="#br0">101 57 7090,'-4'-15'393,"-12"-27"1820,15 45-2085,0 1 0,0-1 0,0 1 0,0-1 0,1 1 0,-1-1 0,1 1 1,0-1-1,0 1 0,0 0 0,2 5 0,-2 5 48,1 119 679,-5 0 0,-30 181 0,-1-121-1398,35-193 513,0 0 0,0-1 1,0 1-1,0 0 0,0 0 0,0 0 1,0 0-1,-2-1-803,0-17 314,1-26-213,4 0 337</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8.912"/>
    </inkml:context>
    <inkml:brush xml:id="br0">
      <inkml:brushProperty name="width" value="0.1" units="cm"/>
      <inkml:brushProperty name="height" value="0.1" units="cm"/>
      <inkml:brushProperty name="color" value="#F6630D"/>
    </inkml:brush>
  </inkml:definitions>
  <inkml:trace contextRef="#ctx0" brushRef="#br0">249 0 7306,'0'2'2792,"-6"6"-1976,-5-4-168,-3 7-47,1 2-57,-7 9-48,0 2-64,4 8-136,-3 4-24,-11-3-136,12 7-40,-3-1-120,-2-4-96,11-11-272,-8-5-192,14-23 352</inkml:trace>
  <inkml:trace contextRef="#ctx0" brushRef="#br0" timeOffset="1">282 107 7354,'15'22'3224,"3"6"-1183,2 3-1705,-5-3-168,0 1 16,-7-8 8,1 0-40,2-3-208,-8-13-216,0-8-464,-3-14 448</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9.251"/>
    </inkml:context>
    <inkml:brush xml:id="br0">
      <inkml:brushProperty name="width" value="0.1" units="cm"/>
      <inkml:brushProperty name="height" value="0.1" units="cm"/>
      <inkml:brushProperty name="color" value="#F6630D"/>
    </inkml:brush>
  </inkml:definitions>
  <inkml:trace contextRef="#ctx0" brushRef="#br0">611 182 8530,'-6'-3'2968,"6"14"-2631,0 7-257,0 5-48,-6 1-24,-2-4-224,2 1-273,-12 6 305</inkml:trace>
  <inkml:trace contextRef="#ctx0" brushRef="#br0" timeOffset="1">43 22 9402,'-43'-22'3201,"49"32"-3129,11 8-176,-10 1-232,6 4-176,-21-8 319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9.134"/>
    </inkml:context>
    <inkml:brush xml:id="br0">
      <inkml:brushProperty name="width" value="0.05" units="cm"/>
      <inkml:brushProperty name="height" value="0.05" units="cm"/>
      <inkml:brushProperty name="color" value="#E71224"/>
    </inkml:brush>
  </inkml:definitions>
  <inkml:trace contextRef="#ctx0" brushRef="#br0">4 0 8506,'-1'2'2944,"3"4"-2696,-2 1-63,1 3 71,-1 1 0,-1 0-48,-1 1-32,0-1-120,1-1-16,1 1-32,1-3 8,-2-1-104,1 0-88,0-4-256,1-1-385,3-4 561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56.308"/>
    </inkml:context>
    <inkml:brush xml:id="br0">
      <inkml:brushProperty name="width" value="0.025" units="cm"/>
      <inkml:brushProperty name="height" value="0.025" units="cm"/>
      <inkml:brushProperty name="color" value="#5B2D90"/>
    </inkml:brush>
  </inkml:definitions>
  <inkml:trace contextRef="#ctx0" brushRef="#br0">2 34 9346,'3'-10'1245,"8"-13"1502,6 58-1750,-15-24-990,-1-1 0,-1 1 0,0-1 0,0 1 0,-1-1 0,0 0-1,-1 1 1,-5 17 0,0 5-36,4-15 2,-3 9-39,2 0-1,2 0 1,0 43-1,9-97-2407,-4 7 1947</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29.948"/>
    </inkml:context>
    <inkml:brush xml:id="br0">
      <inkml:brushProperty name="width" value="0.1" units="cm"/>
      <inkml:brushProperty name="height" value="0.1" units="cm"/>
      <inkml:brushProperty name="color" value="#F6630D"/>
    </inkml:brush>
  </inkml:definitions>
  <inkml:trace contextRef="#ctx0" brushRef="#br0">177 0 7434,'-30'84'2325,"30"-82"-2294,0-1 0,-1 1-1,1-1 1,0 1-1,0 0 1,0-1 0,0 1-1,1-1 1,-1 1-1,0 0 1,1-1 0,-1 1-1,1-1 1,-1 1-1,1-1 1,0 1 0,-1-1-1,1 0 1,0 1-1,0-1 1,0 0 0,0 0-1,0 1 1,1-1-1,-1 0 1,0 0 0,0 0-1,1 0 1,-1-1-1,1 1 1,-1 0 0,0-1-1,3 2 1,3 2 50,7 7-18,0 0-1,0 2 1,22 26 0,-36-38-66,1-1-1,-1 1 1,0-1 0,0 1 0,1-1 0,-1 1 0,0-1 0,0 1 0,0 0 0,0-1 0,0 1-1,0-1 1,0 1 0,0 0 0,0-1 0,0 1 0,0-1 0,0 1 0,0-1 0,-1 1-1,1 0 1,0-1 0,0 1 0,-1-1 0,1 1 0,0-1 0,-1 1 0,1-1 0,0 0-1,-1 1 1,1-1 0,-1 1 0,1-1 0,-1 0 0,1 1 0,-1-1 0,1 0 0,-1 1 0,1-1-1,-1 0 1,1 0 0,-2 1 0,-33 10-51,19-7 71,-20 7 94,29-9-1,0-1-1,0 1 1,0 0 0,0 1 0,0 0 0,1 0-1,-1 0 1,1 1 0,0 0 0,0 0 0,-8 8-1,14-11-88,0 0 0,1 0 0,-1 0 0,0-1 0,1 1 0,-1 0 0,1 0 0,-1 0-1,1 0 1,-1 0 0,1-1 0,-1 1 0,1 0 0,0-1 0,-1 1 0,1 0 0,0-1 0,0 1 0,0-1-1,-1 1 1,1-1 0,0 1 0,0-1 0,0 0 0,0 1 0,0-1 0,0 0 0,1 0 0,30 14 74,-31-14-83,3 1 0,76 32 124,-72-30-131,-1 1 1,0 0-1,0 0 0,-1 0 1,1 1-1,-1 0 0,0 1 1,6 6-1,-11-11-6,-1 0 0,1 0 0,-1 0 0,1 0 0,-1 0 0,0-1 0,1 1 0,-1 0 0,0 0-1,0 0 1,0 0 0,0 0 0,0 0 0,0 0 0,0 0 0,0 0 0,0 0 0,0 0 0,-1 0 0,1 0 0,0 0 0,0-1 0,-1 1 0,1 0 0,-1 0 0,1 0 0,-1 0 0,1-1 0,-1 1 0,0 0 0,1 0 0,-1-1 0,0 1 0,1-1 0,-1 1 0,0 0-1,0-1 1,0 0 0,0 1 0,1-1 0,-1 1 0,0-1 0,0 0 0,0 0 0,0 1 0,-1-1 0,-50 15-93,47-14 93,-138 23-49,140-24 81,0 1-1,-1-1 0,1 1 0,0 0 0,0-1 0,0 1 0,0 1 0,0-1 1,0 0-1,0 1 0,0-1 0,0 1 0,1 0 0,-1 0 0,1 0 0,-1 0 1,1 1-1,-3 2 0,4-3 12,1 0-1,-1-1 1,1 1 0,-1 0 0,1 0-1,-1-1 1,1 1 0,0 0 0,0 0-1,0 0 1,0-1 0,0 1 0,0 0 0,1 0-1,-1 0 1,0-1 0,1 1 0,0 0-1,-1-1 1,1 1 0,0 0 0,0-1-1,0 1 1,0-1 0,0 1 0,0-1 0,0 1-1,0-1 1,1 0 0,-1 0 0,1 0-1,-1 0 1,4 2 0,9 8 138,1-1 0,0-1 1,1 0-1,0-2 0,26 11 0,92 20 508,-50-16-291,74 21 646,-120-32-714</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31.298"/>
    </inkml:context>
    <inkml:brush xml:id="br0">
      <inkml:brushProperty name="width" value="0.1" units="cm"/>
      <inkml:brushProperty name="height" value="0.1" units="cm"/>
      <inkml:brushProperty name="color" value="#F6630D"/>
    </inkml:brush>
  </inkml:definitions>
  <inkml:trace contextRef="#ctx0" brushRef="#br0">32 6 7362,'-31'-5'2848,"37"7"-1936,10 1-255,3-2 71,14 4 24,5 4-64,13 1-208,8 4-104,-1-6-216,7 1-8,-6 4-224,7 5-200,-12 4-408,-8-13 3969,5 0-2617</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51.149"/>
    </inkml:context>
    <inkml:brush xml:id="br0">
      <inkml:brushProperty name="width" value="0.1" units="cm"/>
      <inkml:brushProperty name="height" value="0.1" units="cm"/>
      <inkml:brushProperty name="color" value="#F6630D"/>
    </inkml:brush>
  </inkml:definitions>
  <inkml:trace contextRef="#ctx0" brushRef="#br0">138 737 7546,'15'-37'2576,"-14"33"-2551,0-1-1,0 0 1,-1 1-1,0-1 1,0 0-1,0 1 1,0-1-1,-1 0 1,0 1-1,0-1 1,0 0-1,0 1 1,-1-1-1,0 1 1,-2-5-1,-4-20 65,8 27-80,-1-1 0,1 0 0,-1 1 0,1-1 0,-1 0 0,0 1 0,0-1 0,0 1 0,0 0 0,-1-1-1,1 1 1,-1 0 0,1 0 0,-1-1 0,0 1 0,0 1 0,0-1 0,0 0 0,0 0 0,0 1 0,0-1 0,-1 1-1,1 0 1,-3-2 0,3 2-8,0 0-1,0 0 0,0 0 1,1 1-1,-2-1 1,1 0-1,0 1 0,0-1 1,0 1-1,0 0 0,0-1 1,0 1-1,0 0 1,-1 0-1,1 1 0,0-1 1,0 0-1,0 1 0,0-1 1,0 1-1,0 0 1,0-1-1,0 1 0,0 0 1,0 0-1,0 1 1,1-1-1,-1 0 0,0 1 1,1-1-1,-1 1 0,1-1 1,-1 1-1,1 0 1,0-1-1,0 1 0,0 0 1,0 0-1,0 0 0,0 0 1,0 0-1,0 0 1,0 4-1,-3 11 7,0 0 0,1 0-1,0 1 1,1 23 0,1-31-3,-2 123 94,4-114-70,0 0-1,2 0 1,0-1 0,10 36-1,-12-53-24,-1 0 0,0 0 0,1 1-1,-1-1 1,1 0 0,-1 0 0,1 0 0,0 0-1,-1 0 1,1 0 0,0 0 0,0 0 0,-1 0 0,1 0-1,0 0 1,0 0 0,0-1 0,0 1 0,0 0 0,0-1-1,2 1 1,-2-1-2,0 0 0,0 0 0,0 0 1,0 0-1,-1 0 0,1 0 0,0-1 0,0 1 0,0 0 0,0-1 0,0 1 0,0-1 0,0 1 1,-1-1-1,1 1 0,0-1 0,0 0 0,-1 1 0,1-1 0,1-1 0,3-4-1,-1-1-1,1 1 0,-1-1 1,-1 0-1,5-9 0,9-32-151,23-101 0,-16 51-129,-5 29 203,-3 1 0,-3-2 1,-3 0-1,-4 0 0,-2-115 0,-5 175 92,-3-35 31,3 43-31,1 0 0,-1 0-1,1-1 1,-1 1 0,0 0-1,1 0 1,-1 0 0,0 0-1,-1 0 1,1 0-1,0 0 1,0 0 0,-1 0-1,1 1 1,-4-4 0,4 5-5,0 0 0,1 0 0,-1-1 0,0 1 0,0 0 0,1 0 0,-1 0 0,0 0 0,0 0 0,1 1 0,-1-1 0,0 0 0,0 0 0,1 0 0,-1 1 0,0-1 0,1 0 0,-1 1 0,0-1 0,1 0 0,-1 1 1,1-1-1,-1 1 0,0-1 0,1 1 0,-1-1 0,1 1 0,0 0 0,-1-1 0,1 1 0,-1-1 0,1 1 0,0 0 0,-1-1 0,1 1 0,0 0 0,0 1 0,-12 29 154,11-29-152,-7 32 109,1 0 0,2 0 0,1 1 0,1 0 0,4 57 0,31 180 304,-3-40-238,-30-120-125,-1-40-353,2-71 167</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49.501"/>
    </inkml:context>
    <inkml:brush xml:id="br0">
      <inkml:brushProperty name="width" value="0.1" units="cm"/>
      <inkml:brushProperty name="height" value="0.1" units="cm"/>
      <inkml:brushProperty name="color" value="#F6630D"/>
    </inkml:brush>
  </inkml:definitions>
  <inkml:trace contextRef="#ctx0" brushRef="#br0">0 177 7090,'6'6'4653,"7"-4"-3400,16-4-1089,-20 1-84,-3 1-30,1-1 0,-1 0 0,1 0 0,-1-1 0,0 0 0,0 0 1,0 0-1,0-1 0,0 0 0,8-5 0,42-27 54,2 3 0,69-28 0,-55 35-88,-68 24-15,0 0 1,0 0-1,0 0 0,0 1 0,0-1 1,0 1-1,0 0 0,0 0 0,0 1 1,0-1-1,0 1 0,0 0 0,0 0 1,0 0-1,5 3 0,-8-3-2,1 0 0,-1 0 0,0 1-1,1-1 1,-1 1 0,0-1 0,0 1 0,0 0 0,-1-1-1,1 1 1,0 0 0,-1-1 0,1 1 0,-1 0 0,1 0-1,-1 0 1,0-1 0,1 1 0,-1 0 0,0 0 0,-1 0 0,1 0-1,-1 3 1,1-1-1,-1-1 1,0 1-1,0 0 0,0 0 0,0-1 0,-1 1 0,1 0 1,-1-1-1,0 0 0,-3 6 0,-12 9-89,-92 95-494,97-101 180,-1-2 0,0 0 0,-1 0 0,0-1 0,-1-1 0,1 0 0,-21 7 1,10-5-418</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49.831"/>
    </inkml:context>
    <inkml:brush xml:id="br0">
      <inkml:brushProperty name="width" value="0.1" units="cm"/>
      <inkml:brushProperty name="height" value="0.1" units="cm"/>
      <inkml:brushProperty name="color" value="#F6630D"/>
    </inkml:brush>
  </inkml:definitions>
  <inkml:trace contextRef="#ctx0" brushRef="#br0">13 96 4905,'-11'-95'2369,"16"128"838,0-7-2937,-2-1-1,0 1 1,-2 0 0,0 1 0,-6 44 0,3-62-239,-9 55 62,10-60-68,1-1 1,-1 0 0,1 0 0,0 0 0,1 1 0,-1-1-1,0 0 1,1 0 0,0 0 0,-1 0 0,1 0 0,1 0-1,-1 0 1,0 0 0,1 0 0,2 4 0,-3-7-10,0 0 0,0 0 0,0 1 0,0-1 0,-1 0 0,1 0 0,0 0 0,0 0 0,0 0 0,0 0 0,0 0 0,0 0 0,0 0 0,0-1 0,0 1 0,0 0 0,0-1 0,0 1 0,-1 0 0,1-1 0,0 1 0,0-1 0,0 0 0,-1 1 0,1-1 0,1-1 0,13-7-12,3 0 20,-1-1 0,0 0 1,27-25-1,-38 31-69,-1 0-1,0-1 1,0 0-1,-1 0 1,0 0-1,1-1 1,-2 1 0,1-1-1,-1 0 1,1 0-1,-2 0 1,1-1 0,-1 1-1,0-1 1,0 1-1,1-13 1,-8-9-184</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50.184"/>
    </inkml:context>
    <inkml:brush xml:id="br0">
      <inkml:brushProperty name="width" value="0.1" units="cm"/>
      <inkml:brushProperty name="height" value="0.1" units="cm"/>
      <inkml:brushProperty name="color" value="#F6630D"/>
    </inkml:brush>
  </inkml:definitions>
  <inkml:trace contextRef="#ctx0" brushRef="#br0">95 0 7522,'4'0'2720,"-10"3"-2128,6 3-384,-1-6 112,-1 0 73,-1 9 31,-3 17-88,-5 42-168,5-37-80,-1 6-32,-4-6-16,0-2-24,2-7-8,2-1-104,1-1-144,0-6-440,0-2-1953</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50.535"/>
    </inkml:context>
    <inkml:brush xml:id="br0">
      <inkml:brushProperty name="width" value="0.1" units="cm"/>
      <inkml:brushProperty name="height" value="0.1" units="cm"/>
      <inkml:brushProperty name="color" value="#F6630D"/>
    </inkml:brush>
  </inkml:definitions>
  <inkml:trace contextRef="#ctx0" brushRef="#br0">1 33 8066,'53'-32'2880,"-24"39"-2368,6 6 9,9-1 39,16-2-32,10 2-144,10 2-112,7 3-168,-7 1-56,-7-1-48,-14-5 0,-23-3-200,-13-2-176,-15-7 2056,-7-1-1392</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52.051"/>
    </inkml:context>
    <inkml:brush xml:id="br0">
      <inkml:brushProperty name="width" value="0.1" units="cm"/>
      <inkml:brushProperty name="height" value="0.1" units="cm"/>
      <inkml:brushProperty name="color" value="#F6630D"/>
    </inkml:brush>
  </inkml:definitions>
  <inkml:trace contextRef="#ctx0" brushRef="#br0">7 41 8226,'0'0'84,"-1"0"0,1 0 0,0 0-1,-1 0 1,1 0 0,0 0 0,0 0 0,-1 1 0,1-1 0,0 0 0,0 0 0,-1 0 0,1 0 0,0 0 0,0 0-1,-1 1 1,1-1 0,0 0 0,0 0 0,0 0 0,-1 0 0,1 1 0,0-1 0,0 0 0,0 0 0,0 1 0,0-1 0,0 0-1,-1 0 1,1 1 0,0-1 0,0 0 0,0 0 0,0 1 0,0-1 0,0 0 0,0 1 0,0-1 0,0 0 0,0 0-1,0 1 1,4 19-301,-3-18 341,0 5-104,2 0-1,-1 0 0,1 0 1,0 0-1,0 0 1,1-1-1,0 1 0,9 10 1,-12-16-52,-1 0 0,1 0 1,-1 0-1,1 0 0,-1 0 1,1 0-1,0-1 0,0 1 0,-1 0 1,1 0-1,0-1 0,0 1 1,0 0-1,0-1 0,0 1 0,0-1 1,0 1-1,0-1 0,0 0 1,0 1-1,0-1 0,1 0 0,-1-1-64,0-1 0,0 0 0,-1 0 0,1 0 0,-1 0 0,1 0 0,-1 0-1,0 0 1,1 0 0,-1 0 0,0 0 0,0-1 0,-1-2 0,0 1 152,1 0 0,0-1 1,0 1-1,1 0 0,-1-1 1,1 1-1,0 0 0,0 0 1,0-1-1,0 1 0,1 0 1,0 0-1,0 1 0,0-1 0,0 0 1,0 0-1,1 1 0,0 0 1,0-1-1,0 1 0,0 0 1,0 0-1,0 1 0,1-1 1,0 1-1,-1 0 0,1 0 1,0 0-1,0 0 0,6-1 0,3-2-32,1 1-1,0 1 1,-1 0-1,1 1 1,0 0-1,1 2 1,-1-1-1,0 2 1,0 0-1,0 0 0,17 5 1,-30-6-26,0 0-1,0 0 1,-1 0 0,1 0 0,0 0-1,0 1 1,-1-1 0,1 0 0,0 0-1,0 1 1,-1-1 0,1 0 0,0 1-1,-1-1 1,1 1 0,0-1 0,-1 1-1,1-1 1,-1 1 0,1 0 0,-1-1-1,1 1 1,-1 0 0,1-1 0,-1 1-1,0 0 1,1-1 0,-1 1 0,0 0-1,0 0 1,1-1 0,-1 1 0,0 0-1,0 0 1,0 0 0,0-1 0,0 1 0,0 0-1,0 0 1,0 0 0,0-1 0,-1 1-1,1 0 1,0 0 0,0-1 0,-1 1-1,1 0 1,-1 0 0,-26 28-60,-49 21 87,55-38 113,-39 31-1,57-41-95,0 1 0,0 0 0,0 0 1,0 0-1,1 0 0,-1 0 0,1 1 1,0-1-1,0 1 0,0 0 0,0-1 0,1 1 1,-1 0-1,1 0 0,0 0 0,-1 5 0,3-8-27,-1-1-1,1 0 0,0 0 0,-1 1 0,1-1 1,-1 0-1,1 0 0,-1 0 0,1 0 1,0 1-1,-1-1 0,1 0 0,-1 0 0,1 0 1,-1 0-1,1-1 0,0 1 0,-1 0 1,1 0-1,-1 0 0,1 0 0,-1-1 0,1 1 1,0 0-1,-1 0 0,1-1 0,-1 1 1,0 0-1,1-1 0,-1 1 0,1-1 0,10-3-21,4-2-42,0 1-1,26-17 0,-35 19 3,-2 0 0,1 0 0,0-1 0,-1 0 0,1 0 0,-1 0 0,0-1 0,0 1 0,-1-1 0,0 0 0,1 0 0,3-9 0,-1-5-35</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52.533"/>
    </inkml:context>
    <inkml:brush xml:id="br0">
      <inkml:brushProperty name="width" value="0.1" units="cm"/>
      <inkml:brushProperty name="height" value="0.1" units="cm"/>
      <inkml:brushProperty name="color" value="#F6630D"/>
    </inkml:brush>
  </inkml:definitions>
  <inkml:trace contextRef="#ctx0" brushRef="#br0">100 32 7546,'-40'-31'2200,"39"31"-2187,1 0 0,0 0 0,0 0 0,0 0 0,-1 0 0,1 0 0,0 0 0,0 0 0,0 0 0,-1-1 0,1 1-1,0 0 1,0 0 0,-1 0 0,1 0 0,0 0 0,0 0 0,0 0 0,-1 0 0,1 1 0,0-1 0,0 0 0,0 0 0,-1 0 0,1 0 0,0 0 0,0 0 0,0 0 0,-1 0 0,1 0 0,0 1-1,0-1 1,0 0 0,0 0 0,-1 0 0,1 0 0,0 1 0,0-1 0,0 0 0,0 0 0,0 0 0,0 1 0,0-1 0,-1 0 0,1 0 0,0 0 0,0 1 0,-1 17 244,8 16 123,-1-19-337,0 0 0,-1 0 0,-1 1 1,0 0-1,-1 0 0,-1 0 0,0 1 0,-1-1 0,-1 0 1,0 1-1,-2-1 0,0 0 0,-6 25 0,-18 52-22,23-84-9,-1-1 0,1 0-1,-1 0 1,-1 0 0,0-1 0,0 1-1,0-1 1,-12 11 0,78-64 415,128-73 1,-126 82-354,-36 24-71,-23 12-2,-1-1 1,1 1 0,-1-1 0,1 0 0,-1 0 0,0 0 0,0 0 0,0 0 0,0-1 0,0 1 0,-1-1 0,1 0 0,-1 0 0,1 0 0,1-3 0,3 53 202,-6-15-229,2 42 168,-2-68-227,-1 0 0,1 0 0,0 0-1,1 0 1,0 0 0,0-1 0,0 1 0,6 10 0,3-3-153</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53.142"/>
    </inkml:context>
    <inkml:brush xml:id="br0">
      <inkml:brushProperty name="width" value="0.1" units="cm"/>
      <inkml:brushProperty name="height" value="0.1" units="cm"/>
      <inkml:brushProperty name="color" value="#F6630D"/>
    </inkml:brush>
  </inkml:definitions>
  <inkml:trace contextRef="#ctx0" brushRef="#br0">385 0 7402,'1'3'246,"0"0"1,-1 0 0,0 0-1,0-1 1,0 1 0,0 0-1,0 0 1,0 0 0,-1 0 0,1-1-1,-1 1 1,0 0 0,0 0-1,0-1 1,0 1 0,0 0-1,-3 3 1,-34 43-1125,21-29 1252,-68 106-343,61-87 29,-1-1 1,-60 67-1,60-80 47,7-8 127,0 2 0,-21 28 0,39-47-231,0 0 1,0 0 0,-1 0 0,1 1-1,0-1 1,0 0 0,0 0 0,0 0-1,0 0 1,0 0 0,0 0 0,0 0-1,0 1 1,0-1 0,0 0-1,0 0 1,0 0 0,0 0 0,0 0-1,0 0 1,0 1 0,0-1 0,0 0-1,0 0 1,0 0 0,0 0 0,0 0-1,0 0 1,0 0 0,0 1 0,0-1-1,0 0 1,0 0 0,0 0 0,0 0-1,1 0 1,-1 0 0,0 0-1,0 0 1,0 1 0,0-1 0,0 0-1,0 0 1,0 0 0,0 0 0,1 0-1,-1 0 1,0 0 0,0 0 0,0 0-1,0 0 1,0 0 0,0 0 0,1 0-1,-1 0 1,0 0 0,0 0 0,0 0-1,0 0 1,0 0 0,0 0-1,1 0 1,14-2 99,12-6-23,-5-4-29,-15 8-33,0 0-1,0 0 0,0 1 1,0 0-1,0 1 0,11-3 1,-17 5-15,0 0 1,0 0 0,0 0 0,0 0-1,0 0 1,0 0 0,-1 0-1,1 0 1,0 0 0,0 1 0,0-1-1,0 0 1,-1 1 0,1-1 0,0 0-1,0 1 1,-1-1 0,1 1-1,0-1 1,0 1 0,-1 0 0,1-1-1,-1 1 1,1 0 0,0 2 6,0-1-1,0 0 1,0 1 0,-1-1 0,1 0 0,-1 1-1,1-1 1,-1 1 0,0-1 0,0 0 0,0 1 0,0-1-1,-1 3 1,-26 124 301,19-96-270,0 0 1,2 0-1,-1 43 0,6-55 9,1 32-242,0-53 181,0 0 0,0 0 0,0 0 0,0 0 0,0 0 0,0 0-1,0 0 1,1 0 0,-1 0 0,0 0 0,0 0 0,0 0-1,0 0 1,0 0 0,0 0 0,0 0 0,0 0 0,0 0 0,0 0-1,1 0 1,-1 0 0,0 0 0,0 0 0,0 0 0,0 0-1,0 1 1,0-1 0,0 0 0,0 0 0,0 0 0,6-34-546,0-4 212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56.640"/>
    </inkml:context>
    <inkml:brush xml:id="br0">
      <inkml:brushProperty name="width" value="0.025" units="cm"/>
      <inkml:brushProperty name="height" value="0.025" units="cm"/>
      <inkml:brushProperty name="color" value="#5B2D90"/>
    </inkml:brush>
  </inkml:definitions>
  <inkml:trace contextRef="#ctx0" brushRef="#br0">33 31 8562,'-32'-30'2968,"32"30"-2687,3 1 7,0 2-48,1-2-32,2 1-96,1 1-56,-1-3-208,0 1-112,-1-1-320,-1 0-305,-3 0 569</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53.496"/>
    </inkml:context>
    <inkml:brush xml:id="br0">
      <inkml:brushProperty name="width" value="0.1" units="cm"/>
      <inkml:brushProperty name="height" value="0.1" units="cm"/>
      <inkml:brushProperty name="color" value="#F6630D"/>
    </inkml:brush>
  </inkml:definitions>
  <inkml:trace contextRef="#ctx0" brushRef="#br0">0 128 9226,'4'1'183,"-1"0"-1,1 0 1,-1 0 0,1 0-1,-1-1 1,1 1 0,-1-1-1,1 0 1,-1 0 0,1-1-1,-1 1 1,1-1 0,0 1-1,-1-1 1,0 0 0,1-1-1,-1 1 1,0 0 0,5-4-1,9-5-254,0 0-1,22-19 0,0 1 320,-26 20-243,1 1-1,0 1 1,0 0-1,1 0 1,15-2 0,-27 7-3,-1 0 1,1 1 0,0-1-1,0 1 1,0 0 0,0 0-1,0 0 1,0 1 0,0-1 0,0 1-1,0-1 1,0 1 0,0 0-1,3 2 1,-4-2 4,-1 0 0,1 0 1,-1 1-1,0-1 0,1 1 0,-1-1 0,0 1 0,0 0 0,0 0 0,0-1 0,0 1 1,-1 0-1,1 0 0,0 0 0,-1 0 0,1 0 0,-1 0 0,0-1 0,0 1 1,1 0-1,-2 0 0,1 0 0,0 0 0,0 3 0,-7 56 281,4-40-216,1-1 1,1 1-1,1 0 1,3 27-1,21 82 122,-11-68-148,8 100-1,-20-159-68,-1-1-1,0 0 1,0 0 0,1 1 0,-1-1 0,-1 0 0,1 0 0,0 1 0,0-1-1,-1 0 1,0 0 0,1 0 0,-1 0 0,0 0 0,0 1 0,0-1 0,0-1-1,0 1 1,0 0 0,-1 0 0,-2 3 0,3-6-75,0 1 0,0-1 0,0 0 0,0 1 0,0-1 0,1 0 0,-1 0 0,0 1 0,0-1 0,1 0 0,-1 0 0,0 0 0,1 0 0,-1 0 0,1 0 0,-1 0 0,1 0 0,0 0 0,-1-2 0,0 1-210,-11-22-567</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53.831"/>
    </inkml:context>
    <inkml:brush xml:id="br0">
      <inkml:brushProperty name="width" value="0.1" units="cm"/>
      <inkml:brushProperty name="height" value="0.1" units="cm"/>
      <inkml:brushProperty name="color" value="#F6630D"/>
    </inkml:brush>
  </inkml:definitions>
  <inkml:trace contextRef="#ctx0" brushRef="#br0">11 0 9682,'-9'3'3329,"8"2"-3017,8 2-184,9 2 80,8-3 64,8-1 0,6 1-96,9-2-80,0 3-288,-13-3-160,-9 4-528,-16 1 504</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54.186"/>
    </inkml:context>
    <inkml:brush xml:id="br0">
      <inkml:brushProperty name="width" value="0.1" units="cm"/>
      <inkml:brushProperty name="height" value="0.1" units="cm"/>
      <inkml:brushProperty name="color" value="#F6630D"/>
    </inkml:brush>
  </inkml:definitions>
  <inkml:trace contextRef="#ctx0" brushRef="#br0">37 0 8746,'-17'32'3417,"6"-12"-2049,2 6-928,15-14 72,6-8 64,8 2-32,12-18-232,9 9-136,4-7-288,10 2-312,-13 10-656,-7 7 648</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54.515"/>
    </inkml:context>
    <inkml:brush xml:id="br0">
      <inkml:brushProperty name="width" value="0.1" units="cm"/>
      <inkml:brushProperty name="height" value="0.1" units="cm"/>
      <inkml:brushProperty name="color" value="#F6630D"/>
    </inkml:brush>
  </inkml:definitions>
  <inkml:trace contextRef="#ctx0" brushRef="#br0">9 68 9466,'0'1'110,"-1"-1"0,0 1 0,1-1 0,-1 1 0,1-1 0,-1 1 0,1 0 0,-1-1 0,1 1 0,-1 0 0,1-1 0,-1 1-1,1 0 1,0-1 0,0 1 0,-1 0 0,1 0 0,0 0 0,0-1 0,0 1 0,0 0 0,0 0 0,0-1 0,0 1 0,0 0 0,0 0 0,0 0 0,1 0 0,-1 0-53,1-1 0,0 1 0,1 0 0,-1-1 0,0 0 0,0 1 0,0-1 0,0 0 0,0 1 0,0-1 0,1 0 0,-1 0 0,0 0 0,0 0 0,0 0 0,2-1 0,66-12-331,-58 10 552,250-72-174,-260 75-103,-1 0-1,1 0 1,-1 0-1,0-1 1,1 1-1,-1 0 1,0 0-1,1 0 1,-1 0-1,1 0 1,-1 0-1,1-1 1,-1 1-1,0 0 1,1 0-1,-1 1 0,1-1 1,-1 0-1,1 0 1,-1 0-1,0 0 1,1 0-1,-1 0 1,1 0-1,-1 1 1,0-1-1,1 0 1,-1 0-1,0 1 1,1-1-1,-1 0 1,0 0-1,1 1 1,-1-1-1,0 0 1,1 1-1,-1-1 1,0 0-1,0 1 1,0-1-1,1 1 1,-1-1-1,0 0 1,0 1-1,0-1 1,0 1-1,0-1 0,0 1 1,0-1-1,0 0 1,0 1-1,0-1 1,0 1-1,0-1 1,0 1-1,0-1 1,0 1-1,-9 23 4,-24 22 21,26-37-7,-1 1-1,1-1 1,1 2 0,0-1-1,-8 19 1,0 17 172,-10 66 1,9-38-39,14-64-123,0-1-1,1 1 1,1 0-1,0 0 0,0 0 1,0-1-1,2 1 0,-1-1 1,1 1-1,0-1 0,1 0 1,0 0-1,1 0 0,6 9 1,-11-17-15,1 0 0,-1 0 0,1 0 0,-1-1 0,1 1 0,0 0 0,-1-1 0,1 1 0,0-1 0,-1 1 0,1 0 0,0-1 0,0 1 0,-1-1 0,1 0 0,0 1 0,0-1 0,0 0 0,0 1 0,-1-1 0,1 0 0,0 0 0,0 0 0,0 0 0,0 0 0,0 0 0,0 0 0,1 0 0,1-1-2,-1 0-1,1 0 0,0 0 0,0 0 0,-1-1 0,1 1 0,-1-1 1,1 1-1,2-4 0,2-1-14,0 0 0,-1-1 0,1-1 0,-1 1 0,6-11 0,12-29-667,33-96 1,-36 75 249</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55"/>
    </inkml:context>
    <inkml:brush xml:id="br0">
      <inkml:brushProperty name="width" value="0.1" units="cm"/>
      <inkml:brushProperty name="height" value="0.1" units="cm"/>
      <inkml:brushProperty name="color" value="#F6630D"/>
    </inkml:brush>
  </inkml:definitions>
  <inkml:trace contextRef="#ctx0" brushRef="#br0">0 145 9714,'1'-5'4665,"11"0"-5154,0 0 723,4-2-201,211-84 150,-210 85-174,-2 0-1,0 1 0,0 1 0,1 0 0,29-3 0,-42 7-7,1 0 0,-1 0 0,0 0 0,1 0 0,-1 1 0,1-1 0,-1 1 0,0 0 0,0 0-1,0 0 1,1 1 0,-1-1 0,0 1 0,0-1 0,-1 1 0,1 0 0,0 0 0,0 0 0,-1 0-1,0 1 1,1-1 0,-1 1 0,0 0 0,0-1 0,0 1 0,-1 0 0,1 0 0,-1 0 0,2 4-1,0 6 5,0 0 0,-1 0 0,0 0 0,-1 0-1,-1 1 1,-2 21 0,1 9-1,-13 301 126,6-134 373,8-200-445,-2-1-1,1 1 1,-2 0-1,1-1 1,-1 1-1,-1-1 1,0 0-1,-7 14 1,11-24-56,0 1 5,-1-1-1,1 1 0,0-1 0,-1 1 0,1 0 0,0-1 1,-1 1-1,1-1 0,-1 1 0,1-1 0,-1 1 1,1-1-1,-1 1 0,1-1 0,-1 0 0,0 1 1,1-1-1,-1 0 0,1 1 0,-1-1 0,0 0 1,1 0-1,-1 1 0,0-1 0,0 0 0,1 0 1,-1 0-1,0 0 0,1 0 0,-1 0 0,0 0 1,1 0-1,-2-1 0,-26-15 57,18 6-87,1 1 0,0-1 1,-10-15-1,3-5-308,1-1-1,2 0 0,1-1 1,1 0-1,-10-57 1,12 51-52,-11-55-543,2-4 402</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55.347"/>
    </inkml:context>
    <inkml:brush xml:id="br0">
      <inkml:brushProperty name="width" value="0.1" units="cm"/>
      <inkml:brushProperty name="height" value="0.1" units="cm"/>
      <inkml:brushProperty name="color" value="#F6630D"/>
    </inkml:brush>
  </inkml:definitions>
  <inkml:trace contextRef="#ctx0" brushRef="#br0">131 1 8386,'3'3'255,"0"1"1,0 0-1,-1 0 1,1 0-1,-1 1 1,0-1-1,0 0 1,-1 1-1,1-1 1,-1 1-1,0 0 1,0-1-1,-1 1 1,1 0-1,-1 8 1,-1 8-191,0 0-1,-6 27 1,3-29 359,-6 53 71,-71 383 827,64-385-1309,4 1 0,2 1 1,-1 111-1,12-182-48,-1 2-64,1-1 1,0 1-1,1 0 0,-1 0 0,0-1 0,1 1 0,-1 0 1,1 0-1,2 4 0,4-12-301</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55.949"/>
    </inkml:context>
    <inkml:brush xml:id="br0">
      <inkml:brushProperty name="width" value="0.1" units="cm"/>
      <inkml:brushProperty name="height" value="0.1" units="cm"/>
      <inkml:brushProperty name="color" value="#F6630D"/>
    </inkml:brush>
  </inkml:definitions>
  <inkml:trace contextRef="#ctx0" brushRef="#br0">98 0 10890,'-3'2'315,"-1"1"0,0-1-1,1 1 1,-1-1 0,1 1 0,0 0-1,0 1 1,0-1 0,0 0 0,0 1-1,-2 5 1,-24 48-124,23-41-83,1 1 0,0-1 0,1 1 0,1 0 0,-1 32 0,5 90 112,-1-138-220,0 1 0,0-1 0,0 0 1,1 1-1,-1-1 0,0 0 0,1 0 0,-1 1 0,1-1 0,-1 0 0,1 0 0,0 0 1,0 0-1,-1 1 0,1-1 0,0 0 0,0-1 0,0 1 0,0 0 0,0 0 1,0 0-1,1 0 0,-1-1 0,0 1 0,0-1 0,0 1 0,1-1 0,-1 1 1,0-1-1,1 0 0,-1 1 0,0-1 0,1 0 0,-1 0 0,0 0 0,1 0 1,-1 0-1,2-1 0,3 1-1,0-1 0,0 0 0,0-1 0,0 1 0,-1-1 0,1 0 0,8-4 0,8-7 5,-1-1-1,-1 0 0,0-2 1,-1 0-1,0-1 1,25-31-1,-17 14 6,-3-1 1,0 0-1,18-40 1,-33 65 10,-4 16 20,-4 20 12,-12 19-153,-1-1 1,-32 72 0,37-101-142,-2 1 1,0-1 0,-1 0 0,0-1-1,-1 0 1,-1-1 0,0 0-1,-1 0 1,0-2 0,-18 12-1,8-7-566,-1 0-1,0-3 0,-34 15 0,34-24 5577,26-3-4765,5 3 5,1 0 1,1-1-1,-1 0 0,0 0 0,1-1 0,-1 0 1,1 0-1,0-1 0,15 0 0,-23-1-7,0 0 0,1 0 0,-1 0-1,0 0 1,0 0 0,1 0 0,-1 0 0,0 0 0,0 0-1,0 0 1,1 1 0,-1-1 0,0 1 0,0-1 0,0 1-1,0-1 1,0 1 0,0 0 0,0-1 0,0 1 0,0 0-1,0 0 1,0 0 0,0 0 0,0 0 0,-1 0 0,1 0 0,0 0-1,-1 0 1,1 0 0,-1 0 0,1 0 0,-1 0 0,1 0-1,-1 1 1,0-1 0,0 0 0,0 0 0,1 1 0,-1-1-1,0 0 1,-1 0 0,1 0 0,0 1 0,0-1 0,-1 2-1,-1 6 11,-1 0-1,0 0 0,-1 0 0,-8 15 1,8-15 10,-4 10 35,1 0 1,0 0-1,-4 31 0,-3 4 62,-39 163-1064,56-247 241,-2-22 313</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56.315"/>
    </inkml:context>
    <inkml:brush xml:id="br0">
      <inkml:brushProperty name="width" value="0.1" units="cm"/>
      <inkml:brushProperty name="height" value="0.1" units="cm"/>
      <inkml:brushProperty name="color" value="#F6630D"/>
    </inkml:brush>
  </inkml:definitions>
  <inkml:trace contextRef="#ctx0" brushRef="#br0">1 115 8522,'27'1'3634,"-22"0"-3525,0 0 0,0-1 1,0 0-1,0 0 0,0 0 0,0 0 0,-1-1 0,1 0 0,0 0 1,0 0-1,0-1 0,-1 1 0,1-1 0,-1 0 0,1 0 1,-1-1-1,0 0 0,0 1 0,0-1 0,4-5 0,17-17 0,37-34-39,-62 59-70,1 0 1,-1-1-1,0 1 0,0 0 1,0 0-1,0 0 0,0 0 1,1 0-1,-1 0 0,0 0 1,0 0-1,0 0 0,0 0 1,1 0-1,-1 0 0,0 0 1,0 0-1,0 0 0,1 0 0,-1 0 1,0 0-1,0 0 0,0 0 1,0 0-1,1 0 0,-1 0 1,0 0-1,0 0 0,0 0 1,0 0-1,1 0 0,-1 0 1,0 0-1,0 1 0,0-1 1,0 0-1,0 0 0,1 0 1,-1 0-1,0 0 0,0 0 0,0 1 1,0-1-1,0 0 0,0 0 1,0 0-1,0 0 0,0 1 1,0-1-1,0 0 0,1 0 1,-1 0-1,0 1 0,0-1 1,0 0-1,0 0 0,-1 1 1,2 19 9,-7 24 81,-11 61 393,5-1 0,2 163 1,8-171-446,4 203 40,-1-298-89,-1 0 0,0 0 0,1 0-1,-1 0 1,0 0 0,0 0 0,0 0-1,0 0 1,0 1 0,0-1 0,0 0 0,0 0-1,0 0 1,0 0 0,-1 0 0,1 0-1,0 0 1,-1-1 0,1 1 0,-1 0 0,1 0-1,-1 0 1,1 0 0,-1 0 0,0-1 0,-1 2-1,1-3-56,0 0 0,0-1 0,0 1 1,1-1-1,-1 1 0,0-1 0,1 0 0,-1 1 0,1-1 0,-1 0 0,1 1 0,0-1 0,0 0 0,0 0 0,0-3 0,-1-33-792,-3-20 366</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56.633"/>
    </inkml:context>
    <inkml:brush xml:id="br0">
      <inkml:brushProperty name="width" value="0.1" units="cm"/>
      <inkml:brushProperty name="height" value="0.1" units="cm"/>
      <inkml:brushProperty name="color" value="#F6630D"/>
    </inkml:brush>
  </inkml:definitions>
  <inkml:trace contextRef="#ctx0" brushRef="#br0">20 12 8978,'-20'-10'4289,"33"10"-3993,-7-2 0,22 5 40,-9-1-8,-3 2-120,10 2-104,-14 1-336,0-3-192,-3 5-504,-2 2 536</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56.999"/>
    </inkml:context>
    <inkml:brush xml:id="br0">
      <inkml:brushProperty name="width" value="0.1" units="cm"/>
      <inkml:brushProperty name="height" value="0.1" units="cm"/>
      <inkml:brushProperty name="color" value="#F6630D"/>
    </inkml:brush>
  </inkml:definitions>
  <inkml:trace contextRef="#ctx0" brushRef="#br0">40 220 9074,'-22'35'3353,"4"-5"-2641,20-13-312,17-12-24,7-7-136,9-9-32,1-11-160,1 0-128,-14-29-280,-7 1-168,2 0-400,-1-6-1993,9 13 2073</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56.973"/>
    </inkml:context>
    <inkml:brush xml:id="br0">
      <inkml:brushProperty name="width" value="0.025" units="cm"/>
      <inkml:brushProperty name="height" value="0.025" units="cm"/>
      <inkml:brushProperty name="color" value="#5B2D90"/>
    </inkml:brush>
  </inkml:definitions>
  <inkml:trace contextRef="#ctx0" brushRef="#br0">49 1 6545,'-38'23'2249,"27"-9"-474,19-5-966,23-2-1145,-26-6-156,-6 2 502,1 1 0,-1-1-1,0 0 1,0 0-1,-1 1 1,1-1 0,-1 0-1,1 0 1,-1 0 0,0-1-1,0 1 1,-3 2 0,-14 28 916,19-34-908,1 1-1,-1 0 0,0 0 1,0 0-1,0 0 0,0 0 1,0 0-1,0 0 0,0 0 1,1 0-1,-1 0 0,0 0 1,0 0-1,0-1 0,0 1 1,0 0-1,1 0 0,-1 0 1,0 0-1,0 0 0,0 0 1,0 0-1,0 0 0,1 1 1,-1-1-1,0 0 0,0 0 1,0 0-1,0 0 0,0 0 1,0 0-1,1 0 0,-1 0 0,0 0 1,0 0-1,0 0 0,0 0 1,0 0-1,0 1 0,0-1 1,1 0-1,-1 0 0,0 0 1,0 0-1,0 0 0,0 0 1,0 1-1,0-1 0,0 0 1,0 0-1,0 0 0,0 0 1,0 0-1,0 1 0,0-1 1,0 0-1,0 0 0,0 0 1,0 0-1,0 0 0,0 1 1,0-1-1,0 0 0,0 0 1,0 0-1,0 0 0,-1 1 0,19-14 158,22-25-1238,-30 25 789</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57.333"/>
    </inkml:context>
    <inkml:brush xml:id="br0">
      <inkml:brushProperty name="width" value="0.1" units="cm"/>
      <inkml:brushProperty name="height" value="0.1" units="cm"/>
      <inkml:brushProperty name="color" value="#F6630D"/>
    </inkml:brush>
  </inkml:definitions>
  <inkml:trace contextRef="#ctx0" brushRef="#br0">214 231 8378,'1'0'92,"0"1"0,0-1 1,0 0-1,-1 0 1,1 0-1,0 0 0,0 1 1,-1-1-1,1 0 0,0 1 1,0-1-1,-1 0 0,1 1 1,0-1-1,-1 1 0,1-1 1,0 1-1,-1-1 0,1 1 1,-1 0-1,1-1 0,-1 1 1,1 0-1,-1-1 0,0 1 1,1 0-1,-1 0 0,0-1 1,1 1-1,-1 0 1,0 0-1,0 0 0,0-1 1,0 1-1,0 0 0,0 0 1,0 0-1,0-1 0,0 1 1,0 0-1,0 0 0,-1 0 1,1-1-1,0 1 0,0 0 1,-1 0-1,1-1 0,-1 1 1,1 0-1,-1-1 0,1 1 1,-1 1-1,-35 33 1071,31-31-1167,0-1 0,0 0 1,-1 0-1,1 0 0,-1 0 0,1-1 0,-1 0 1,0 0-1,-7 1 0,10-3-40,1 1 0,0-1 0,0 0-1,0 0 1,0 0 0,-1 0 0,1 0 0,0-1 0,0 1 0,0 0 0,0-1 0,0 0 0,0 0-1,0 1 1,0-1 0,0 0 0,0-1 0,0 1 0,0 0 0,1 0 0,-1-1 0,0 1-1,1-1 1,-1 1 0,1-1 0,0 0 0,0 0 0,-1 0 0,1 1 0,0-1 0,-1-4-1,-7-22-1200,2 0-1,1 0 0,-4-34 1,7 33 600,-2-1 0,-2 1 0,-16-30 4450,22 59-3697,1 23 749,5 6-173,39 342 4398,-44-365-5009,1 0 1,-1 0 0,1 0-1,0 0 1,1 0 0,3 10-1,-5-15-67,1 0 0,0 0 0,-1 0 0,1 0 0,0 1 0,-1-1 0,1-1 0,0 1 0,0 0 0,0 0 0,0 0 0,0 0 0,0-1 0,0 1 0,0 0 0,1-1 0,-1 1 0,0-1 0,0 1-1,0-1 1,1 0 0,-1 1 0,0-1 0,0 0 0,1 0 0,-1 0 0,0 0 0,1 0 0,-1 0 0,0 0 0,0-1 0,1 1 0,-1 0 0,0-1 0,0 1 0,0-1 0,1 1 0,1-2 0,12-6-349,1 0 0,-1-1 0,0-1 0,25-21 0,-5-4 2579,-28 23-1033</inkml:trace>
  <inkml:trace contextRef="#ctx0" brushRef="#br0" timeOffset="1">237 436 7786,'-47'143'3120,"35"-121"-1799,-6-3-841,4 6 40,0 0 48,2 0-64,2 0-112,-10-1-280,6 2-56,-1-14-208,0 0-112,3-14-288,0-14-216,4-10-1385,1 0 1449</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57.671"/>
    </inkml:context>
    <inkml:brush xml:id="br0">
      <inkml:brushProperty name="width" value="0.1" units="cm"/>
      <inkml:brushProperty name="height" value="0.1" units="cm"/>
      <inkml:brushProperty name="color" value="#F6630D"/>
    </inkml:brush>
  </inkml:definitions>
  <inkml:trace contextRef="#ctx0" brushRef="#br0">2 55 7298,'0'-50'2484,"0"46"-1723,0 7-50,1 28 354,-2 41 242,-1-47-967,2 0 1,3 28 0,-2-44-138,1-1 0,0 0 0,0 0 0,0 0 0,1 0 0,1 0 1,-1-1-1,1 1 0,0-1 0,8 9 0,-9-13-169,0 0-1,0 0 0,0 0 0,1-1 1,-1 0-1,1 0 0,0 0 0,0 0 1,-1 0-1,1-1 0,0 1 0,1-1 1,-1 0-1,0-1 0,0 1 0,0-1 1,8 0-1,-5 0-37,0 0 1,-1 0-1,1-1 1,-1 0-1,1 0 1,-1-1-1,0 0 1,0 0-1,1 0 1,8-6-1,-7 2-142,1-1-1,-1 0 0,0 0 1,-1-1-1,0 0 1,12-18-1,5-5-675,-20 27 724,1 0-1,-1 0 1,1 0-1,0 1 1,10-6-1</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58.653"/>
    </inkml:context>
    <inkml:brush xml:id="br0">
      <inkml:brushProperty name="width" value="0.1" units="cm"/>
      <inkml:brushProperty name="height" value="0.1" units="cm"/>
      <inkml:brushProperty name="color" value="#F6630D"/>
    </inkml:brush>
  </inkml:definitions>
  <inkml:trace contextRef="#ctx0" brushRef="#br0">433 0 6945,'-6'55'4131,"0"-33"-4019,0-1-1,-1 1 1,-19 37-1,13-41-61,0 1 0,-1-2 0,0 0-1,-2 0 1,0-1 0,0-1-1,-22 14 1,-21 21 30,-123 131 605,188-181-571,7-8-88,38-35-1,2 3-1,1 2 0,81-42 1,-130 77-25,-1 0 1,0 0-1,0 1 1,0-1 0,0 1-1,1 0 1,-1 0 0,1 1-1,-1-1 1,1 1-1,-1 0 1,8 0 0,-13 5 1,-1-1 0,1 1 1,-1-1-1,0 0 0,0 1 0,0-1 1,-1 0-1,1 0 0,-6 5 0,7-7 0,-58 72 64,41-48 3,-1-1 1,-1 0-1,-40 34 1,38-41-25,14-12-26,0 1 0,0-1 0,1 2 0,0-1-1,0 1 1,1 0 0,0 0 0,0 1-1,0 0 1,-7 14 0,17-29-7,0-1 0,0 1 0,0-1-1,1 1 1,0 0 0,0 1 0,0-1 0,1 1 0,0 0 0,1 1 0,9-8-1,14-6-18,48-25 0,19-12 46,-96 55-39,0-1 0,1 1 0,-1 0 0,1 0 0,-1 0 0,1 0 0,0 0 0,-1 0 0,1 0 0,0 1 0,0-1 1,-1 0-1,1 1 0,0 0 0,0-1 0,0 1 0,0 0 0,0 0 0,0 0 0,-1 0 0,1 0 0,0 1 0,0-1 0,0 1 1,3 0-1,-4 1 0,1-1-1,-1 1 1,0 0 0,0 0 0,0-1 0,0 1 0,0 0 0,-1 0 0,1 0 0,-1 0 0,1 0 0,-1 0 0,1 0-1,-1 0 1,0 0 0,0 0 0,0 0 0,0 0 0,-1 0 0,1 0 0,0 0 0,-1 0 0,0 0 0,0 2 0,-7 40 45,2 0 1,-1 67 0,2-22 6,1-63-31,-1 1 0,-1-1 0,-1-1 0,-14 35 1,14-44-11,6-13-11,0-1 0,0 0-1,0 0 1,1 0 0,-1 1 0,0-1-1,1 0 1,0 1 0,-1-1-1,1 0 1,0 1 0,0-1-1,0 0 1,1 1 0,-1-1-1,0 0 1,1 1 0,0-1 0,-1 0-1,1 0 1,2 4 0,-3-7-10,1 1 0,0 0 0,-1 0 0,1 0 1,0 0-1,-1 0 0,1-1 0,0 1 0,-1 0 1,1 0-1,0-1 0,-1 1 0,1-1 0,-1 1 1,1 0-1,-1-1 0,1 1 0,-1-1 1,1 1-1,-1-1 0,1 1 0,-1-1 0,0 0 1,1 1-1,-1-1 0,0 0 0,0 1 0,1-1 1,-1-1-1,13-24-308,27-91-987,-16 23 902</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59"/>
    </inkml:context>
    <inkml:brush xml:id="br0">
      <inkml:brushProperty name="width" value="0.1" units="cm"/>
      <inkml:brushProperty name="height" value="0.1" units="cm"/>
      <inkml:brushProperty name="color" value="#F6630D"/>
    </inkml:brush>
  </inkml:definitions>
  <inkml:trace contextRef="#ctx0" brushRef="#br0">135 55 8154,'23'-35'2840,"-8"21"-2448,-3 8-39,-4 15-1,0 17 8,-5 10-144,0 8-32,-5 17-112,-4-5-72,-4 3-280,0 0-296,-3-10 336</inkml:trace>
  <inkml:trace contextRef="#ctx0" brushRef="#br0" timeOffset="1">87 456 6705,'-86'47'3137,"93"-47"-552,14 2-2425,-1-1 0,-5-1 32,5 0-24,3 0-56,-1-3-40,4 3-208,-5 0-200,-10 3-376,-3 0 416</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59.335"/>
    </inkml:context>
    <inkml:brush xml:id="br0">
      <inkml:brushProperty name="width" value="0.1" units="cm"/>
      <inkml:brushProperty name="height" value="0.1" units="cm"/>
      <inkml:brushProperty name="color" value="#F6630D"/>
    </inkml:brush>
  </inkml:definitions>
  <inkml:trace contextRef="#ctx0" brushRef="#br0">6 23 8378,'-6'4'2968,"9"10"-2447,2 0-129,17-11-96,-5 1-16,-3-4-136,4-10-64,-6 5-128,8 1-168,-1-10-456,-5-1-1513,-8 1 1465</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5:59.678"/>
    </inkml:context>
    <inkml:brush xml:id="br0">
      <inkml:brushProperty name="width" value="0.1" units="cm"/>
      <inkml:brushProperty name="height" value="0.1" units="cm"/>
      <inkml:brushProperty name="color" value="#F6630D"/>
    </inkml:brush>
  </inkml:definitions>
  <inkml:trace contextRef="#ctx0" brushRef="#br0">124 17 7458,'-23'-16'2004,"22"16"-1959,1 0-1,-1 0 1,1 0 0,-1 0 0,1 0 0,-1 0-1,1 0 1,-1 0 0,1 0 0,-1 0 0,1 0-1,-1 1 1,1-1 0,-1 0 0,1 0 0,0 0-1,-1 1 1,1-1 0,-1 0 0,1 0 0,0 1-1,-1-1 1,1 1 0,0-1 0,-1 0 0,1 1-1,0-1 1,0 0 0,-1 1 0,1 0 0,-2 6 107,0 0 0,1 0 0,0 0 0,1 1 0,-1-1 0,2 9 0,-2 33-7,-1 1 0,-3-1 1,-2 0-1,-2 0 0,-3-1 1,-34 93-1,71-162 1293,53-35-1,-51 41-1396,0 2 0,0 0 0,2 2 0,-1 1 0,1 2 0,1 0 0,-1 2 0,59-4-1,-84 10-179,32-5 353,-35 5-310,0 0-1,0 0 1,0 0-1,0 0 0,0 0 1,0-1-1,0 1 0,0 0 1,0-1-1,0 1 0,0-1 1,-1 1-1,1-1 0,0 1 1,0-1-1,0 0 0,-1 1 1,1-1-1,0 0 0,-1 0 1,1 0-1,-1 1 0,1-1 1,-1 0-1,1 0 1,-1 0-1,1-2 0,-1 2-428</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0.264"/>
    </inkml:context>
    <inkml:brush xml:id="br0">
      <inkml:brushProperty name="width" value="0.1" units="cm"/>
      <inkml:brushProperty name="height" value="0.1" units="cm"/>
      <inkml:brushProperty name="color" value="#F6630D"/>
    </inkml:brush>
  </inkml:definitions>
  <inkml:trace contextRef="#ctx0" brushRef="#br0">147 12 9442,'15'-4'560,"-10"2"-293,0 1 1,1 0-1,-1-1 1,0 2-1,1-1 1,10 1-1,-15 0-242,0 0-1,0 1 0,0-1 1,1 1-1,-1-1 0,0 1 1,0-1-1,0 1 0,0 0 0,-1-1 1,1 1-1,0 0 0,0 0 1,0 0-1,0 0 0,-1 0 1,1 0-1,-1 0 0,1 0 1,0 0-1,-1 0 0,0 0 0,1 0 1,-1 0-1,0 1 0,1-1 1,-1 0-1,0 0 0,0 0 1,0 0-1,0 1 0,0-1 0,0 0 1,-1 0-1,1 3 0,-2 12 19,-1 1 0,0-1 0,0 0 0,-2 0-1,-12 29 1,-45 79 327,31-65-339,18-36-19,0 1 0,-1-2 1,-1 1-1,-22 22 0,26-35-8,12-17 12,19-20 2,4 6-19,10-9-45,54-39 1,-87 68 45,-1 0 0,1 0 0,0 1 0,0-1 0,0 0 1,0 1-1,0-1 0,0 0 0,0 1 0,0-1 0,0 1 1,0 0-1,0-1 0,0 1 0,1 0 0,-1-1 0,0 1 1,0 0-1,0 0 0,0 0 0,1 0 0,-1 0 0,0 1 1,0-1-1,0 0 0,0 0 0,0 1 0,0-1 0,1 1 1,-1-1-1,0 1 0,0-1 0,0 1 0,0 0 0,-1-1 1,1 1-1,0 0 0,0 0 0,0-1 0,-1 1 0,1 0 1,1 1-1,-2 1-1,1-1 0,0 1 0,-1-1 0,1 1 0,-1-1 0,0 1 0,0-1 0,0 1 0,0 0 0,0-1 0,0 1 0,-1-1 0,1 1 1,-1-1-1,0 1 0,0-1 0,0 0 0,-1 4 0,-24 40 13,2 1-1,2 1 1,-24 77 0,105-275 34,-56 145-47,1-1 0,-1 0 0,1 1 0,0 0 0,1 0 0,-1 0 0,8-6 0,-10 9 16,1 0 1,-1 0-1,1 0 0,0 1 0,-1-1 1,1 1-1,0-1 0,0 1 1,0 0-1,0 0 0,0 0 1,0 0-1,0 1 0,0-1 1,0 1-1,0 0 0,0 0 1,5 1-1,-6-1 2,0 1-1,-1 0 1,1 0 0,-1 0-1,1 0 1,-1 0-1,1 0 1,-1 0 0,1 1-1,-1-1 1,0 1 0,0-1-1,0 1 1,0-1 0,0 1-1,0-1 1,0 1 0,-1 0-1,1 0 1,0-1 0,0 5-1,7 43 214,-8-48-227,2 40 67,-1 0 1,-2 0-1,-2-1 1,-9 44-1,-45 158-81,50-226-196,4-25-270,3-30-290,6-10 422</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0.622"/>
    </inkml:context>
    <inkml:brush xml:id="br0">
      <inkml:brushProperty name="width" value="0.1" units="cm"/>
      <inkml:brushProperty name="height" value="0.1" units="cm"/>
      <inkml:brushProperty name="color" value="#F6630D"/>
    </inkml:brush>
  </inkml:definitions>
  <inkml:trace contextRef="#ctx0" brushRef="#br0">1 0 9482,'8'9'3217,"2"18"-3025,-1 16-104,-1 4-8,-2 0-16,-2-5-56,-1-7-192,-3-7 104</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0.962"/>
    </inkml:context>
    <inkml:brush xml:id="br0">
      <inkml:brushProperty name="width" value="0.1" units="cm"/>
      <inkml:brushProperty name="height" value="0.1" units="cm"/>
      <inkml:brushProperty name="color" value="#F6630D"/>
    </inkml:brush>
  </inkml:definitions>
  <inkml:trace contextRef="#ctx0" brushRef="#br0">108 0 9530,'-106'50'3217,"127"-44"-2985,3-1-48,8-1 64,-5-4 8,-6 0-56,-1-1-88,-3 1-224,-2 4-136,-7 7-480,-2 0-897,-3 4 1065</inkml:trace>
  <inkml:trace contextRef="#ctx0" brushRef="#br0" timeOffset="1">8 319 8882,'-8'7'3129,"16"4"-2745,4-2-112,9-3-144,3 0-32,-3-12-32,1 0-56,-4-5-312,2 2-304,-5 0 352</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1.300"/>
    </inkml:context>
    <inkml:brush xml:id="br0">
      <inkml:brushProperty name="width" value="0.1" units="cm"/>
      <inkml:brushProperty name="height" value="0.1" units="cm"/>
      <inkml:brushProperty name="color" value="#F6630D"/>
    </inkml:brush>
  </inkml:definitions>
  <inkml:trace contextRef="#ctx0" brushRef="#br0">181 1 7346,'-4'9'1041,"1"1"0,0 0 0,0 0 0,-1 12 0,-1 80-140,3-47-385,1 23-609,-5 59-443,5-124-9,-1-1-1,0 0 1,-1 0 0,-1 0 0,0 0 0,-1-1 0,0 1 0,-9 14-1,13-24 325,-1 0-1,0 1 1,0-1-1,-1 0 0,1 0 1,0 0-1,-1-1 0,1 1 1,-1 0-1,0-1 0,1 0 1,-1 0-1,0 0 1,0 0-1,0 0 0,0 0 1,0-1-1,0 1 0,0-1 1,-4 0-1,5 0 441,0 0 0,-1 0 0,1 0 0,0 0-1,0-1 1,0 1 0,-1-1 0,1 0 0,0 1 0,0-1 0,0 0-1,0 0 1,0 0 0,0 0 0,0-1 0,1 1 0,-1-1 0,0 1-1,1-1 1,-1 1 0,1-1 0,-1 0 0,1 0 0,0 0 0,0 1-1,0-1 1,-1-3 0,2 4-133,0 0 1,-1 0-1,1 0 0,0 0 0,0 0 1,0 0-1,0 0 0,0 0 0,1 0 1,-1 0-1,0 0 0,0 0 0,1 0 1,-1 0-1,0 0 0,1 1 0,-1-1 1,1 0-1,-1 0 0,1 0 0,-1 0 1,1 0-1,0 1 0,0-1 1,-1 0-1,1 1 0,0-1 0,0 0 1,0 1-1,-1-1 0,1 1 0,0 0 1,0-1-1,0 1 0,0 0 0,0-1 1,0 1-1,0 0 0,0 0 0,0 0 1,0 0-1,0 0 0,2 0 0,47-1 985,-49 1-980,42 3 143,-1-1-1,0-3 0,0-1 1,0-2-1,0-2 0,67-18 1,-105 23-310,1-1-158,0 0 0,1 0 0,-1 0 0,1 1 0,-1 0-1,1 0 1,0 1 0,-1-1 0,1 1 0,10 1 0,-7 8-417</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57.321"/>
    </inkml:context>
    <inkml:brush xml:id="br0">
      <inkml:brushProperty name="width" value="0.025" units="cm"/>
      <inkml:brushProperty name="height" value="0.025" units="cm"/>
      <inkml:brushProperty name="color" value="#5B2D90"/>
    </inkml:brush>
  </inkml:definitions>
  <inkml:trace contextRef="#ctx0" brushRef="#br0">69 0 7298,'1'4'5371,"-2"27"-4256,-5-7-930,2 0 0,0 1 0,-1 31 0,-4 32-77,-6-13-82,7-40-226,1-1 0,-4 70 0,13-111-1065,0-2 859</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2.882"/>
    </inkml:context>
    <inkml:brush xml:id="br0">
      <inkml:brushProperty name="width" value="0.1" units="cm"/>
      <inkml:brushProperty name="height" value="0.1" units="cm"/>
      <inkml:brushProperty name="color" value="#F6630D"/>
    </inkml:brush>
  </inkml:definitions>
  <inkml:trace contextRef="#ctx0" brushRef="#br0">55 37 8378,'-47'-37'2896,"42"46"-2560,2-1-207,3 4-41,0 2 16,6 2-16,-1 2-24,-1 7-280,3 2 344,-1-3-152</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3.228"/>
    </inkml:context>
    <inkml:brush xml:id="br0">
      <inkml:brushProperty name="width" value="0.1" units="cm"/>
      <inkml:brushProperty name="height" value="0.1" units="cm"/>
      <inkml:brushProperty name="color" value="#F6630D"/>
    </inkml:brush>
  </inkml:definitions>
  <inkml:trace contextRef="#ctx0" brushRef="#br0">14 188 8546,'-8'8'2968,"2"-8"-2695,11-6-153,9-2 8,10-7-8,9-8-8,8-7-176,6-6-136,5-4-2481,11 2 1945</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3.754"/>
    </inkml:context>
    <inkml:brush xml:id="br0">
      <inkml:brushProperty name="width" value="0.1" units="cm"/>
      <inkml:brushProperty name="height" value="0.1" units="cm"/>
      <inkml:brushProperty name="color" value="#F6630D"/>
    </inkml:brush>
  </inkml:definitions>
  <inkml:trace contextRef="#ctx0" brushRef="#br0">232 0 7618,'-12'7'535,"8"-4"-315,0 0-1,0-1 1,0 1 0,0-1-1,0 0 1,-1 0 0,1-1 0,-1 1-1,1-1 1,-1 0 0,1 0-1,-1-1 1,0 1 0,0-1-1,1 0 1,-8-1 0,62-14 2134,-43 14-2356,21-3 31,48 0-1,-69 3-43,0 2 1,0-1-1,0 1 1,0 0-1,0 0 1,0 1-1,0-1 1,-1 2-1,1-1 1,-1 1-1,0 0 1,1 0-1,8 7 1,-13-8-13,-1 0 1,1 0-1,0 0 0,-1 0 1,0 0-1,1 1 1,-1-1-1,0 0 1,0 1-1,0-1 0,0 1 1,-1-1-1,1 1 1,-1-1-1,0 1 1,1 0-1,-1-1 0,0 1 1,-1-1-1,1 1 1,0 0-1,-1-1 0,1 1 1,-1-1-1,0 1 1,0-1-1,0 1 1,0-1-1,-3 4 0,-3 8-58,-1-1-1,-1-1 0,-17 21 0,20-26 82,-23 24 88,-1-2-1,-1-1 1,-1-2 0,-1-1-1,-2-1 1,0-2-1,-53 24 1,80-43-6,-16 10 130,24-13-196,-1 1-1,1-1 0,-1 0 1,1 1-1,-1-1 0,1 0 1,0 1-1,-1-1 0,1 1 1,-1-1-1,1 0 0,0 1 1,0-1-1,-1 1 0,1-1 1,0 1-1,0-1 0,-1 1 1,1-1-1,0 1 0,0 0 1,0-1-1,0 1 0,0-1 1,0 1-1,0-1 0,0 1 1,0 0-1,0-1 0,0 1 1,0-1-1,0 1 0,1 0 1,11 0 285,53-13 4,-33 8-247,-1-2 1,0-1 0,-1-1-1,0-2 1,42-19-1,102-76-542,-171 104 360,0-1 0,0 1 1,0-1-1,-1 0 0,1 0 0,-1 0 0,1 0 0,-1 0 0,0-1 0,0 1 1,0-1-1,0 1 0,0-1 0,0 0 0,-1 0 0,3-5 0,-5-5-318</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4.094"/>
    </inkml:context>
    <inkml:brush xml:id="br0">
      <inkml:brushProperty name="width" value="0.1" units="cm"/>
      <inkml:brushProperty name="height" value="0.1" units="cm"/>
      <inkml:brushProperty name="color" value="#F6630D"/>
    </inkml:brush>
  </inkml:definitions>
  <inkml:trace contextRef="#ctx0" brushRef="#br0">128 1 8314,'6'39'981,"-1"0"0,-2 0 0,-2 0 0,-6 62 0,-34 157-1098,15-123 573,16-78-392,4-22-29,-1 0 0,-2-1 0,-1 0 0,-23 60 1,20-57-107,10-36 62,1-1 1,0 0 0,0 0 0,0 0 0,0 1 0,0-1 0,0 0 0,0 0 0,0 0 0,0 0-1,0 1 1,1-1 0,-1 0 0,0 0 0,0 0 0,0 1 0,0-1 0,0 0 0,0 0 0,0 0-1,0 0 1,0 1 0,1-1 0,-1 0 0,0 0 0,0 0 0,0 0 0,0 0 0,0 0-1,1 1 1,-1-1 0,0 0 0,0 0 0,0 0 0,1 0 0,-1 0 0,0 0 0,0 0 0,0 0-1,1 0 1,-1 0 0,0 0 0,0 0 0,0 0 0,1 0 0,-1 0 0,0 0 0,19-15-701,1-8 347</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4.413"/>
    </inkml:context>
    <inkml:brush xml:id="br0">
      <inkml:brushProperty name="width" value="0.1" units="cm"/>
      <inkml:brushProperty name="height" value="0.1" units="cm"/>
      <inkml:brushProperty name="color" value="#F6630D"/>
    </inkml:brush>
  </inkml:definitions>
  <inkml:trace contextRef="#ctx0" brushRef="#br0">1 27 7890,'16'-27'3184,"1"45"-1631,9 0-1233,13 2 32,2 6 112,6-2 64,8 5-8,-1 0-248,8-7-96,-4 9-152,-8-5-32,-11 1-24,-14-6-104,-13-9-256,-14-6-144,-4-10-400,-1-5 560</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4.764"/>
    </inkml:context>
    <inkml:brush xml:id="br0">
      <inkml:brushProperty name="width" value="0.1" units="cm"/>
      <inkml:brushProperty name="height" value="0.1" units="cm"/>
      <inkml:brushProperty name="color" value="#F6630D"/>
    </inkml:brush>
  </inkml:definitions>
  <inkml:trace contextRef="#ctx0" brushRef="#br0">492 0 10498,'6'3'3505,"13"8"-3401,-6-4-24,-4-1-64,-11-4 16,4 6-88,5 5-144,-19 1-408,-3 1-320,-21 2 528</inkml:trace>
  <inkml:trace contextRef="#ctx0" brushRef="#br0" timeOffset="1">5 190 8610,'0'4'2904,"-4"7"-2703,7 2-1,-2 1 64,1 1 16,10 3-88,-5-1-72,8 3-120,-5-5-56,-7-1-240,3 2-176,-2-13 272</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5.393"/>
    </inkml:context>
    <inkml:brush xml:id="br0">
      <inkml:brushProperty name="width" value="0.1" units="cm"/>
      <inkml:brushProperty name="height" value="0.1" units="cm"/>
      <inkml:brushProperty name="color" value="#F6630D"/>
    </inkml:brush>
  </inkml:definitions>
  <inkml:trace contextRef="#ctx0" brushRef="#br0">0 158 7978,'123'-117'3126,"-117"112"-2995,1 1-1,0-1 1,1 1 0,-1 1 0,1-1 0,-1 1-1,1 0 1,0 1 0,0 0 0,1 0 0,-1 1-1,0 0 1,11 0 0,-2 1-108,0 0-1,0 1 1,0 1 0,0 0-1,27 8 1,6 11 14,-49-20-48,0-1 1,1 1-1,-1 0 0,0-1 0,0 1 0,0 0 1,1 0-1,-1 0 0,0 0 0,0 0 0,0 0 1,-1 0-1,1 0 0,0 1 0,0-1 0,-1 0 0,1 0 1,0 1-1,-1-1 0,1 0 0,-1 1 0,0-1 1,0 1-1,1-1 0,-1 0 0,0 1 0,0-1 0,0 1 1,0-1-1,0 1 0,-1-1 0,1 0 0,0 1 1,-1-1-1,1 1 0,-1-1 0,0 2 0,-4 1-62,0 0-1,-1 0 1,0 0-1,1-1 1,-1 1-1,0-1 1,0-1-1,-1 1 1,1-1-1,-1 0 1,-9 1-1,2 1-2,9-3 61,-59 18 86,-106 46 1,168-64-50,0 0 1,0 0-1,0 0 1,0 0-1,0 0 1,0 1-1,1-1 1,-1 1-1,0-1 1,1 1-1,-1 0 1,1-1-1,-1 1 1,1 0-1,0 0 1,0 0-1,0 0 1,0 0-1,0 0 1,-1 4-1,2-5-14,0 0 0,0-1-1,0 1 1,0 0-1,0 0 1,1-1 0,-1 1-1,0 0 1,0-1-1,1 1 1,-1 0 0,0-1-1,1 1 1,-1 0-1,0-1 1,1 1 0,-1-1-1,1 1 1,-1-1-1,1 1 1,-1-1 0,1 1-1,0 0 1,1 0-6,0-1 0,1 1 0,-1 0 0,0-1 0,0 1 0,0-1 0,0 1 0,0-1 0,1 0 1,-1 0-1,3 0 0,29-4 22,-27 3-24,0 0-1,0 0 0,1 0 1,-1 1-1,0 0 1,1 0-1,-1 1 1,0 0-1,8 2 0,-14-2 3,0 0 0,-1 0-1,1-1 1,0 1 0,-1 0-1,1 0 1,0 0-1,-1 0 1,1 0 0,-1 0-1,0 0 1,1 0 0,-1 0-1,0 0 1,0 0-1,1 0 1,-1 0 0,0 0-1,0 1 1,0-1 0,0 0-1,-1 0 1,1 0-1,0 0 1,0 0 0,-1 0-1,1 0 1,0 0 0,-1 0-1,1 0 1,-1 0 0,1 0-1,-1 0 1,-1 1-1,-22 37 40,0-17 46,21-19-68,0-1-1,1 0 1,-1 1-1,0 0 1,1 0-1,-1-1 1,1 1-1,0 1 1,0-1-1,0 0 1,-2 5-1,-21 61 481,25-68-492,0 0-1,-1 0 1,1 0 0,0 0-1,0 0 1,0 0 0,0 0 0,0 0-1,0 1 1,0-1 0,0 0 0,1 0-1,-1 0 1,0 0 0,0 0-1,1 0 1,-1 0 0,1-1 0,-1 1-1,1 0 1,-1 0 0,1 0-1,0 0 1,-1 0 0,1-1 0,0 1-1,0 0 1,-1-1 0,1 1 0,0 0-1,0-1 1,0 1 0,0-1-1,0 0 1,0 1 0,0-1 0,0 0-1,0 1 1,0-1 0,0 0-1,2 0 1,0 1 3,1-1-1,0 1 0,-1-1 1,1 0-1,-1 0 0,1 0 1,0-1-1,-1 1 1,1-1-1,-1 0 0,6-1 1,172-96 78,-178 95-133,1 0 0,-1 1 0,1-1 0,-1 0 0,0 0 0,0-1 0,-1 1 1,1-1-1,-1 1 0,4-8 0,-5 9 6,0 1-1,-1 0 1,1 0-1,-1-1 1,0 1 0,1 0-1,-1-1 1,0 1 0,0 0-1,0-1 1,0 1-1,0 0 1,0-1 0,0 1-1,-1 0 1,1-1 0,0 1-1,-1 0 1,1 0 0,-1-1-1,1 1 1,-1 0-1,0 0 1,1 0 0,-1 0-1,0 0 1,0 0 0,0 0-1,0 0 1,0 0 0,0 0-1,0 0 1,0 0-1,0 1 1,0-1 0,-1 0-1,1 1 1,0-1 0,-2 0-1,-24-6-299</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5.732"/>
    </inkml:context>
    <inkml:brush xml:id="br0">
      <inkml:brushProperty name="width" value="0.1" units="cm"/>
      <inkml:brushProperty name="height" value="0.1" units="cm"/>
      <inkml:brushProperty name="color" value="#F6630D"/>
    </inkml:brush>
  </inkml:definitions>
  <inkml:trace contextRef="#ctx0" brushRef="#br0">2 1 7962,'-2'12'2824,"8"3"-2312,3-1-47,2-2-1,4 6-24,-3 5-128,2 0-56,-10-2-88,-4 3-24,-1-3-40,-5 8-48,1 6-40,1-3-16,1-5-64,-5-9-80,2-9-288,-2-7-208,7-7 360</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6.062"/>
    </inkml:context>
    <inkml:brush xml:id="br0">
      <inkml:brushProperty name="width" value="0.1" units="cm"/>
      <inkml:brushProperty name="height" value="0.1" units="cm"/>
      <inkml:brushProperty name="color" value="#F6630D"/>
    </inkml:brush>
  </inkml:definitions>
  <inkml:trace contextRef="#ctx0" brushRef="#br0">1 36 8066,'15'-11'683,"-12"8"-572,-1 1 0,0 0 0,1 0-1,0 0 1,-1 0 0,1 1-1,0-1 1,0 1 0,0-1-1,0 1 1,0 0 0,0 0 0,0 0-1,0 1 1,1-1 0,-1 1-1,0 0 1,0-1 0,1 2 0,-1-1-1,0 0 1,0 1 0,1-1-1,-1 1 1,0 0 0,0 0-1,4 2 1,43 16 393,2-1-1,1-3 1,85 13-1,-67-15-197,84 28 0,-132-34-303,14 6-79,65 30 0,-100-43 84,5 3-435,-6-10-819,-4-2 868</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6.415"/>
    </inkml:context>
    <inkml:brush xml:id="br0">
      <inkml:brushProperty name="width" value="0.1" units="cm"/>
      <inkml:brushProperty name="height" value="0.1" units="cm"/>
      <inkml:brushProperty name="color" value="#F6630D"/>
    </inkml:brush>
  </inkml:definitions>
  <inkml:trace contextRef="#ctx0" brushRef="#br0">317 46 10650,'11'-8'3617,"8"4"-3401,12-1-128,2-2 16,8-3 32,4 4-8,-1 0-24,-1 6-376,-7 3-232,-16 5-560,-2 10 616</inkml:trace>
  <inkml:trace contextRef="#ctx0" brushRef="#br0" timeOffset="1">9 463 10146,'-9'18'3441,"35"-6"-3193,21 11 24,12-26 152,20 4 64,12-5-32,-5-19-136,4 20-216,-15-12-112,-22 7-384,-9 11-192,-18 2-400,-6 2-208,-12-10 768</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57.659"/>
    </inkml:context>
    <inkml:brush xml:id="br0">
      <inkml:brushProperty name="width" value="0.025" units="cm"/>
      <inkml:brushProperty name="height" value="0.025" units="cm"/>
      <inkml:brushProperty name="color" value="#5B2D90"/>
    </inkml:brush>
  </inkml:definitions>
  <inkml:trace contextRef="#ctx0" brushRef="#br0">0 10 8946,'35'-9'3137,"-30"12"-2865,1 0-168,0-1 0,0-1-72,0-1 16,0-2-104,1 1-160,-4-2-272,0 2-281,-1-1-2783</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6.746"/>
    </inkml:context>
    <inkml:brush xml:id="br0">
      <inkml:brushProperty name="width" value="0.1" units="cm"/>
      <inkml:brushProperty name="height" value="0.1" units="cm"/>
      <inkml:brushProperty name="color" value="#F6630D"/>
    </inkml:brush>
  </inkml:definitions>
  <inkml:trace contextRef="#ctx0" brushRef="#br0">441 1 8946,'-13'1'452,"8"-1"-215,0 0-1,0 1 1,-1 0 0,1 0-1,0 0 1,0 0-1,-7 4 1,11-4-203,-1 0 1,1 0 0,-1 0 0,1 1 0,0-1-1,-1 1 1,1-1 0,0 1 0,0-1-1,0 1 1,0-1 0,0 1 0,1 0-1,-1 0 1,0-1 0,1 1 0,-1 0 0,1 0-1,0 0 1,0 0 0,0 0 0,0-1-1,0 1 1,0 4 0,2 120 678,-19 170 1,-10-17-251,27-279-444,0 1 0,0-1 0,0 0 0,0 0 0,0 1 0,0-1 0,0 0 0,0 0 0,0 1 0,0-1 1,0 0-1,0 0 0,0 1 0,0-1 0,0 0 0,0 0 0,0 1 0,0-1 0,0 0 0,0 0 0,0 0 0,-1 1 0,1-1 1,0 0-1,0 0 0,0 0 0,0 0 0,-1 1 0,1-1 0,0 0 0,0 0 0,0 0 0,-1 0 0,1 0 0,0 1 0,0-1 1,0 0-1,-1 0 0,1 0 0,0 0 0,0 0 0,-1 0 0,1 0 0,0 0 0,-10-12 459,-14-40-190,9 19-193,5 15-218,-1 1 1,-1 0 0,0 0 0,-1 2-1,-1-1 1,0 2 0,-1 0 0,-1 0-1,0 2 1,-1 0 0,-23-13 0,-34-12-361</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7.255"/>
    </inkml:context>
    <inkml:brush xml:id="br0">
      <inkml:brushProperty name="width" value="0.1" units="cm"/>
      <inkml:brushProperty name="height" value="0.1" units="cm"/>
      <inkml:brushProperty name="color" value="#F6630D"/>
    </inkml:brush>
  </inkml:definitions>
  <inkml:trace contextRef="#ctx0" brushRef="#br0">96 133 8874,'-96'-66'3393,"96"62"-2313,8 1-712,24 0-64,18-3-8,3-5-32,12 0 16,8 4-176,-14-2-32,1 4-104,-11 4-240,-22-1-336,-3 1-304,-14-2 504</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7.597"/>
    </inkml:context>
    <inkml:brush xml:id="br0">
      <inkml:brushProperty name="width" value="0.1" units="cm"/>
      <inkml:brushProperty name="height" value="0.1" units="cm"/>
      <inkml:brushProperty name="color" value="#F6630D"/>
    </inkml:brush>
  </inkml:definitions>
  <inkml:trace contextRef="#ctx0" brushRef="#br0">98 6 8146,'0'-1'106,"-1"1"0,1-1 0,-1 1 0,0-1 0,1 1 0,-1 0 0,0-1 0,1 1 0,-1 0 0,0 0 0,1-1 0,-1 1 0,0 0 0,0 0 0,1 0 0,-1 0 0,0 0 0,0 0 0,1 0 0,-1 0 0,0 0 0,0 0 0,1 1 0,-1-1 0,0 0 0,1 0 0,-1 1 0,0-1 0,1 1 0,-1-1 0,-1 1 0,1 1-15,0 0 0,0 0-1,0-1 1,0 1 0,0 0-1,0 0 1,0 0-1,0 0 1,1 1 0,-1-1-1,1 3 1,-3 66 88,4-66 19,-2 21-115,-1-1 0,-6 32 0,-1 13-20,-17 172 26,10-160-166,16-82 72,0 0 1,0 0-1,0 1 1,0-1-1,0 0 1,0 0-1,0 0 1,0 1-1,0-1 1,0 0-1,0 0 1,0 1-1,0-1 1,0 0-1,0 0 1,0 1-1,0-1 1,0 0-1,0 0 0,0 1 1,0-1-1,0 0 1,0 0-1,0 0 1,0 1-1,1-1 1,-1 0-1,0 0 1,0 0-1,0 1 1,0-1-1,1 0 1,-1 0-1,0 0 1,0 0-1,0 0 1,1 1-1,-1-1 1,0 0-1,0 0 1,1 0-1,-1 0 1,0 0-1,0 0 1,0 0-1,1 0 1,-1 0-1,0 0 0,1 0 1,13-9-196,10-16-154,5-17-118,-8-20 200</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7.951"/>
    </inkml:context>
    <inkml:brush xml:id="br0">
      <inkml:brushProperty name="width" value="0.1" units="cm"/>
      <inkml:brushProperty name="height" value="0.1" units="cm"/>
      <inkml:brushProperty name="color" value="#F6630D"/>
    </inkml:brush>
  </inkml:definitions>
  <inkml:trace contextRef="#ctx0" brushRef="#br0">160 36 7866,'2'-5'1023,"17"-22"1917,-9 24-2157,-1 18-262,-4 12-312,-1 0-1,-1 0 1,-1 0 0,-2 0-1,-5 53 1,-33 140-50,23-147-80,10-47-80,-3 21-103,-1 0 0,-3-1 0,-2-1 1,-21 47-1,23-77-970,14-30 776</inkml:trace>
  <inkml:trace contextRef="#ctx0" brushRef="#br0" timeOffset="1">47 520 8506,'-47'-91'3016,"55"97"-2567,1 1-297,0 4 16,9 1-8,-1-1 0,6 4-80,1-1-88,-9-1-320,-3-7-256,-12 0 327</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8.283"/>
    </inkml:context>
    <inkml:brush xml:id="br0">
      <inkml:brushProperty name="width" value="0.1" units="cm"/>
      <inkml:brushProperty name="height" value="0.1" units="cm"/>
      <inkml:brushProperty name="color" value="#F6630D"/>
    </inkml:brush>
  </inkml:definitions>
  <inkml:trace contextRef="#ctx0" brushRef="#br0">5 0 8778,'-5'10'3137,"11"-1"-2673,8-3-104,15 3-48,-10-14-16,16 4-56,15 17-48,-12-16-128,9 13-40,-15-3-176,-12-8-136,-8 7-480,-6-9 488</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8.611"/>
    </inkml:context>
    <inkml:brush xml:id="br0">
      <inkml:brushProperty name="width" value="0.1" units="cm"/>
      <inkml:brushProperty name="height" value="0.1" units="cm"/>
      <inkml:brushProperty name="color" value="#F6630D"/>
    </inkml:brush>
  </inkml:definitions>
  <inkml:trace contextRef="#ctx0" brushRef="#br0">42 5 9186,'-32'9'3361,"23"-3"-2705,15 4-208,27-5 56,1-5-16,25 0 88,16-3-64,32-2-248,11-1-72,5-4-152,-5 2-24,-27 7-56,-15-1-96,-26 2-312,-16 0-184,-11 5-248,-11-4-152,-13-1 680</inkml:trace>
  <inkml:trace contextRef="#ctx0" brushRef="#br0" timeOffset="1">448 185 7362,'0'11'3040,"1"-1"-1455,6-2-1313,8-1 48,-11-2 48,11 3 24,-7-2-184,0 3-80,-11-2-72,-13-1-40,3 7-64,-1-6-96,17 10-320,-3-8-192,0-3 384</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8.948"/>
    </inkml:context>
    <inkml:brush xml:id="br0">
      <inkml:brushProperty name="width" value="0.1" units="cm"/>
      <inkml:brushProperty name="height" value="0.1" units="cm"/>
      <inkml:brushProperty name="color" value="#F6630D"/>
    </inkml:brush>
  </inkml:definitions>
  <inkml:trace contextRef="#ctx0" brushRef="#br0">1 0 9266,'129'82'3393,"-117"-53"-2601,1 7-648,1 1 32,-6-18-16,4 9-8,-6-22-336,-6-2-280,0-11 272</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9.295"/>
    </inkml:context>
    <inkml:brush xml:id="br0">
      <inkml:brushProperty name="width" value="0.1" units="cm"/>
      <inkml:brushProperty name="height" value="0.1" units="cm"/>
      <inkml:brushProperty name="color" value="#F6630D"/>
    </inkml:brush>
  </inkml:definitions>
  <inkml:trace contextRef="#ctx0" brushRef="#br0">3 33 8810,'-3'-33'3065,"8"48"-2657,-1 2-296,4 4-40,15 0-16,-31-6-160,11 4-144,-3-9 136</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9.644"/>
    </inkml:context>
    <inkml:brush xml:id="br0">
      <inkml:brushProperty name="width" value="0.1" units="cm"/>
      <inkml:brushProperty name="height" value="0.1" units="cm"/>
      <inkml:brushProperty name="color" value="#F6630D"/>
    </inkml:brush>
  </inkml:definitions>
  <inkml:trace contextRef="#ctx0" brushRef="#br0">2 0 8778,'0'13'2993,"0"14"-2737,0-3-56,-1 3 24,2 1-32,1-10-64,-1 6-64,4 2-112,-5-6-120,3 5-376,-2-8-185,4-2 401</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09.979"/>
    </inkml:context>
    <inkml:brush xml:id="br0">
      <inkml:brushProperty name="width" value="0.1" units="cm"/>
      <inkml:brushProperty name="height" value="0.1" units="cm"/>
      <inkml:brushProperty name="color" value="#F6630D"/>
    </inkml:brush>
  </inkml:definitions>
  <inkml:trace contextRef="#ctx0" brushRef="#br0">1 172 6145,'32'-39'837,"45"-59"2208,-74 95-2911,0 1-1,0-1 0,0 0 1,0 1-1,0 0 0,0 0 0,1 0 1,-1 0-1,1 1 0,-1-1 1,1 1-1,0 0 0,0 0 0,-1 0 1,8-1-1,61-1 59,-57 4-111,23-2-74,-14 0-4,0 1 0,1 1-1,-1 1 1,0 1-1,26 7 1,-49-10-14,0 0 0,-1 0-1,1 0 1,0 1 0,-1-1 0,1 0 0,0 0-1,-1 1 1,1-1 0,-1 1 0,1-1 0,-1 0-1,1 1 1,-1-1 0,1 1 0,-1-1 0,1 1-1,-1 0 1,1-1 0,-1 1 0,0-1 0,1 1-1,-1 0 1,0-1 0,0 1 0,0 0 0,1-1-1,-1 1 1,0 0 0,0-1 0,0 2 0,-12 23-256,-32 19-58,41-41 303,-19 14-128,-1-1 0,-1-1 0,-34 16 0,-18 10-1029,30-15 740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58.026"/>
    </inkml:context>
    <inkml:brush xml:id="br0">
      <inkml:brushProperty name="width" value="0.025" units="cm"/>
      <inkml:brushProperty name="height" value="0.025" units="cm"/>
      <inkml:brushProperty name="color" value="#5B2D90"/>
    </inkml:brush>
  </inkml:definitions>
  <inkml:trace contextRef="#ctx0" brushRef="#br0">41 1 5745,'-11'10'1502,"-16"19"2948,27-28-4415,-1 0 1,1 0-1,-1-1 1,1 1-1,0 0 1,0 0-1,-1 0 1,1 0-1,0 0 1,0 0-1,0 0 0,0-1 1,0 1-1,0 0 1,0 0-1,1 0 1,-1 0-1,0 0 1,0 0-1,1 0 0,-1-1 1,0 1-1,1 0 1,-1 0-1,1 0 1,-1-1-1,1 1 1,-1 0-1,1-1 1,0 1-1,-1 0 0,1-1 1,0 1-1,0-1 1,-1 1-1,1-1 1,1 1-1,3 3 80,-2-3-210,-1 0 0,0 0 0,0 0 0,0 1 0,0-1 0,0 1 0,0 0 0,0-1 0,-1 1 0,1 0 0,-1 0 0,2 2 0,-3-2 95,0-1 0,-1 1 1,1-1-1,-1 0 0,0 1 0,1-1 0,-1 0 0,0 1 1,0-1-1,0 0 0,1 0 0,-1 0 0,-1 0 0,1 0 1,0 0-1,0 0 0,0 0 0,0 0 0,-1 0 0,1-1 1,0 1-1,-2 0 0,2-1 65,0 1 0,1-1 1,-1 0-1,0 0 0,1 1 0,-1-1 1,0 1-1,1-1 0,-1 0 0,1 1 1,-1-1-1,1 1 0,-1-1 0,1 1 1,-1 0-1,1-1 0,0 1 0,-1-1 1,1 1-1,0 0 0,-1-1 0,1 1 1,0 0-1,0-1 0,0 1 0,-1 0 1,1-1-1,0 1 0,0 0 0,0 0 1,0-1-1,1 2 0,-1-1 18,1 0 0,0 0 0,0-1 0,1 1 0,-1 0-1,0-1 1,0 1 0,0-1 0,0 1 0,1-1 0,-1 0 0,0 1 0,0-1-1,1 0 1,-1 0 0,2 0 0,0 1-220,0-1 0,0 0-1,0 1 1,0-1 0,0-1 0,0 1 0,0 0-1,0-1 1,0 0 0,0 1 0,0-1 0,-1 0-1,1-1 1,0 1 0,0 0 0,3-3-1,-4-1-344</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10.314"/>
    </inkml:context>
    <inkml:brush xml:id="br0">
      <inkml:brushProperty name="width" value="0.1" units="cm"/>
      <inkml:brushProperty name="height" value="0.1" units="cm"/>
      <inkml:brushProperty name="color" value="#F6630D"/>
    </inkml:brush>
  </inkml:definitions>
  <inkml:trace contextRef="#ctx0" brushRef="#br0">46 14 5393,'-45'39'2721,"60"-43"-337,2-10-1584,4 8-367,0 0-65,6-2-168,1 5-32,8 0-120,-4-1 0,10 1-200,-8 3-200,-12-2 208</inkml:trace>
  <inkml:trace contextRef="#ctx0" brushRef="#br0" timeOffset="1">267 21 6609,'-40'50'2689,"43"-31"-1801,4 2-304,-7 5-24,0 1-143,-4 3-49,-19-1-152,0 0-88,11 1-96,-3-6-88,15-7-216,-2-9-160,2-18-2697,0-6 2417</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10.646"/>
    </inkml:context>
    <inkml:brush xml:id="br0">
      <inkml:brushProperty name="width" value="0.1" units="cm"/>
      <inkml:brushProperty name="height" value="0.1" units="cm"/>
      <inkml:brushProperty name="color" value="#F6630D"/>
    </inkml:brush>
  </inkml:definitions>
  <inkml:trace contextRef="#ctx0" brushRef="#br0">0 68 5825,'59'-51'2633,"-40"40"-1105,6 8-584,-3 5-528,0-2-136,-3-2-175,-3 1-33,7-1-152,-8 2-177,-3 2 137</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10.998"/>
    </inkml:context>
    <inkml:brush xml:id="br0">
      <inkml:brushProperty name="width" value="0.1" units="cm"/>
      <inkml:brushProperty name="height" value="0.1" units="cm"/>
      <inkml:brushProperty name="color" value="#F6630D"/>
    </inkml:brush>
  </inkml:definitions>
  <inkml:trace contextRef="#ctx0" brushRef="#br0">77 0 7001,'3'1'234,"-1"0"-1,0 0 1,1 0-1,-1 0 1,0 0-1,0 0 1,0 1-1,0-1 1,0 1-1,0-1 0,0 1 1,-1 0-1,1 0 1,-1 0-1,1 0 1,-1 0-1,0 0 1,1 0-1,0 5 0,0-3-113,-1 0 0,-1 1 0,1-1 0,-1 1 0,1 0-1,-1-1 1,-1 1 0,1-1 0,-1 1 0,0 4 0,-3 7-63,-1-1 0,-1 1 0,0-1 1,-14 25-1,11-25-88,0-1 1,-1 0 0,0-1-1,-20 20 1,25-30-434,4-11-110,-1-7 212</inkml:trace>
  <inkml:trace contextRef="#ctx0" brushRef="#br0" timeOffset="1">49 211 8290,'85'5'3152,"-55"25"-2463,12 3-177,7 2-8,10-3-56,9 0-24,10 1-128,-1-4-56,-3 1-120,-12-7-40,-15-3-48,2-2-24,-14-5-152,-5-2-136,-10-5-360,-5-1-136,-15-7 448</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11.548"/>
    </inkml:context>
    <inkml:brush xml:id="br0">
      <inkml:brushProperty name="width" value="0.1" units="cm"/>
      <inkml:brushProperty name="height" value="0.1" units="cm"/>
      <inkml:brushProperty name="color" value="#F6630D"/>
    </inkml:brush>
  </inkml:definitions>
  <inkml:trace contextRef="#ctx0" brushRef="#br0">292 43 9754,'0'-23'1132,"-1"3"631,-6 56-1431,-3 23-330,-23 95 65,28-138-55,-1 0-1,0 0 0,-1 0 0,-1-1 0,-1 0 1,0 0-1,-12 14 0,13-18-6,0 0 0,-1-1 1,-1-1-1,1 1 0,-2-1 0,1-1 0,-1 0 0,0 0 0,-1-1 1,0-1-1,0 0 0,0 0 0,-18 5 0,26-14 13,7-7-2,13-9 8,40-11-27,17-11-9,-59 31 16,53-36 8,-61 44-8,-1-1 0,0 1 0,1 0 0,0 0 0,-1 1 0,1-1 0,0 1 0,0 1 0,0-1 0,-1 1 0,10 0 0,-14 1-2,0-1 1,0 1-1,1-1 1,-1 1-1,0-1 1,0 1-1,0 0 1,0 0-1,-1-1 1,1 1-1,0 0 1,0 0-1,0 0 1,-1 0-1,1 0 1,0 0-1,-1 0 1,1 0-1,-1 0 1,1 0-1,-1 0 1,0 0-1,1 1 1,-1-1-1,0 0 1,0 0-1,0 2 1,2 36 84,-2-37-80,-2 19 106,0 0 0,-8 30-1,-5 38 214,12-50-213,0 21 48,-3-1 0,-14 60 0,17-108-157,0-1-12,0 0-1,0 0 1,1 0-1,0 0 1,1 1-1,1-1 1,-1 0-1,1 1 1,1-1-1,2 11 1,-3-20-9,0-1-1,0 0 1,0 1 0,0-1-1,0 0 1,0 1 0,0-1 0,0 1-1,0-1 1,0 0 0,1 1 0,-1-1-1,0 0 1,0 1 0,0-1-1,1 0 1,-1 1 0,0-1 0,0 0-1,1 1 1,-1-1 0,0 0 0,1 0-1,-1 0 1,0 1 0,1-1-1,-1 0 1,0 0 0,1 0 0,-1 0-1,0 1 1,1-1 0,-1 0 0,1 0-1,-1 0 1,0 0 0,1 0-1,-1 0 1,0 0 0,1 0 0,-1 0-1,1 0 1,-1 0 0,0-1 0,1 1-1,-1 0 1,0 0 0,1 0-1,-1 0 1,1-1 0,-1 1 0,0 0-1,1-1 1,13-20-729,2-19 310</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11.906"/>
    </inkml:context>
    <inkml:brush xml:id="br0">
      <inkml:brushProperty name="width" value="0.1" units="cm"/>
      <inkml:brushProperty name="height" value="0.1" units="cm"/>
      <inkml:brushProperty name="color" value="#F6630D"/>
    </inkml:brush>
  </inkml:definitions>
  <inkml:trace contextRef="#ctx0" brushRef="#br0">1 55 9450,'35'-54'3177,"-25"75"-3017,-10 1-96,14 13-48,-23-4-72,-3 4-328,1 1 272</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12.230"/>
    </inkml:context>
    <inkml:brush xml:id="br0">
      <inkml:brushProperty name="width" value="0.1" units="cm"/>
      <inkml:brushProperty name="height" value="0.1" units="cm"/>
      <inkml:brushProperty name="color" value="#F6630D"/>
    </inkml:brush>
  </inkml:definitions>
  <inkml:trace contextRef="#ctx0" brushRef="#br0">9 84 8554,'-9'-1'3465,"15"-3"-1865,11-2-1248,22 2-120,5-8 88,13-2 24,2 0 8,-5 1-200,11 7-152,-18 0-376,-15 3-208,-15 9-400,-8 12-552</inkml:trace>
  <inkml:trace contextRef="#ctx0" brushRef="#br0" timeOffset="1">128 205 6529,'-19'14'3337,"9"4"-160,5 8-2801,5 0-24,5 2 16,-1-2-48,2-5-120,-1-1-96,1-6-288,-1-4-144,2-5-320,1-5-208,1-17 520</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12.582"/>
    </inkml:context>
    <inkml:brush xml:id="br0">
      <inkml:brushProperty name="width" value="0.1" units="cm"/>
      <inkml:brushProperty name="height" value="0.1" units="cm"/>
      <inkml:brushProperty name="color" value="#F6630D"/>
    </inkml:brush>
  </inkml:definitions>
  <inkml:trace contextRef="#ctx0" brushRef="#br0">154 0 7402,'-11'8'3040,"-10"4"-1495,7 6-969,8 8-40,-1 0 16,-13 2-88,9 3-72,-1-2-240,0-2-80,9 0-64,-4-4-8,1 1-152,2-1-144,1 4-312,-4-7-184,-2-5 480</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12.929"/>
    </inkml:context>
    <inkml:brush xml:id="br0">
      <inkml:brushProperty name="width" value="0.1" units="cm"/>
      <inkml:brushProperty name="height" value="0.1" units="cm"/>
      <inkml:brushProperty name="color" value="#F6630D"/>
    </inkml:brush>
  </inkml:definitions>
  <inkml:trace contextRef="#ctx0" brushRef="#br0">12 53 8722,'-11'-1'5178,"39"0"-3768,47-4-755,3-6 10,128-13-183,-138 21-472,1 3 0,105 13 0,-173-13-46,0 1-1,1-1 1,-1 0-1,0 0 0,1 0 1,-1 0-1,1 0 0,-1-1 1,0 1-1,1 0 1,-1-1-1,0 1 0,0-1 1,1 1-1,-1-1 1,0 0-1,0 1 0,0-1 1,0 0-1,2-1 1,-3-6-1199,-13 4 118,-7 9 578</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17.763"/>
    </inkml:context>
    <inkml:brush xml:id="br0">
      <inkml:brushProperty name="width" value="0.1" units="cm"/>
      <inkml:brushProperty name="height" value="0.1" units="cm"/>
      <inkml:brushProperty name="color" value="#F6630D"/>
    </inkml:brush>
  </inkml:definitions>
  <inkml:trace contextRef="#ctx0" brushRef="#br0">109 298 8874,'-34'36'2558,"38"-32"-2363,0-1 0,-1 0 1,1 0-1,0-1 0,1 1 1,-1-1-1,0 0 0,10 4 1,-6-3 6,-3 0-150,6 3 11,0 0 0,0-1 1,1 0-1,0-1 0,21 5 1,-30-8-62,0-1 1,0 0-1,0 0 1,1 0 0,-1 0-1,0-1 1,0 1-1,0-1 1,0 0-1,0 0 1,0 0-1,0 0 1,0 0-1,0-1 1,0 1 0,-1-1-1,1 0 1,0 0-1,-1 0 1,0 0-1,1 0 1,-1 0-1,0-1 1,0 1-1,0-1 1,-1 0 0,1 1-1,1-4 1,2-5 3,-1 0 1,0 0-1,0-1 1,-1 1-1,-1-1 0,0 0 1,1-22-1,-2 5-11,-2 1 0,-4-32 0,4 52 6,0 1 0,-1 0 1,0-1-1,0 1 0,-1 0 1,0 1-1,0-1 0,-1 0 0,0 1 1,0 0-1,0 0 0,-1 0 1,0 0-1,-10-8 0,12 11-1,0 1 0,0 0 1,0 0-1,0 0 0,-1 0 0,1 0 0,-1 1 0,1 0 0,-1 0 0,1 0 0,-1 0 0,0 0 0,0 1 0,1-1 0,-1 1 0,0 0 0,0 0 0,1 1 0,-1-1 0,0 1 0,0 0 1,1 0-1,-1 0 0,1 0 0,-1 1 0,1-1 0,-1 1 0,1 0 0,0 0 0,-5 4 0,-6 7 29,0 0 0,0 2 0,1 0 1,1 0-1,1 1 0,0 1 0,1 0 0,1 0 0,0 1 1,2 0-1,0 0 0,1 1 0,0 0 0,-3 31 0,8-30 64,2 1 0,0-1-1,1 1 1,1-1-1,1 0 1,1 0 0,1 0-1,0-1 1,2 1-1,0-2 1,1 1 0,1-1-1,0-1 1,2 1-1,15 17 1,-21-29-44,1 1 0,0-1 1,0-1-1,1 1 0,0-1 0,0-1 1,0 1-1,1-1 0,-1-1 0,1 0 0,0 0 1,0 0-1,0-1 0,10 1 0,12 0 36,1-1 0,56-4-1,-77 3-83,0-1 1,-1-1-1,1 0 0,0-1 0,-1 0 0,1 0 0,-1-1 0,0 0 0,1-1 1,-2 0-1,1-1 0,10-6 0,19-6-283,-23 11-2081,-16-1 1722</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23.398"/>
    </inkml:context>
    <inkml:brush xml:id="br0">
      <inkml:brushProperty name="width" value="0.1" units="cm"/>
      <inkml:brushProperty name="height" value="0.1" units="cm"/>
      <inkml:brushProperty name="color" value="#F6630D"/>
    </inkml:brush>
  </inkml:definitions>
  <inkml:trace contextRef="#ctx0" brushRef="#br0">1 172 9514,'6'-21'3265,"23"-35"-2993,-5 44-80,2-2 80,7 8 136,5 0-8,5 4-120,10 2-104,6 0-128,-2 0-32,-1-1-40,-19-5-120,-10-5-336,-6 1-160,-12-4-440,1 2 632</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58.353"/>
    </inkml:context>
    <inkml:brush xml:id="br0">
      <inkml:brushProperty name="width" value="0.025" units="cm"/>
      <inkml:brushProperty name="height" value="0.025" units="cm"/>
      <inkml:brushProperty name="color" value="#5B2D90"/>
    </inkml:brush>
  </inkml:definitions>
  <inkml:trace contextRef="#ctx0" brushRef="#br0">24 1 9466,'-24'15'3161,"25"-13"-3345,0 3-80,1-1-305,-2-1-335,0 2 640</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23.919"/>
    </inkml:context>
    <inkml:brush xml:id="br0">
      <inkml:brushProperty name="width" value="0.1" units="cm"/>
      <inkml:brushProperty name="height" value="0.1" units="cm"/>
      <inkml:brushProperty name="color" value="#F6630D"/>
    </inkml:brush>
  </inkml:definitions>
  <inkml:trace contextRef="#ctx0" brushRef="#br0">435 77 7226,'-93'-70'2235,"92"70"-2199,1-1-1,0 1 1,-1-1 0,1 1 0,-1-1 0,1 1 0,-1 0 0,1-1 0,-1 1 0,1 0 0,-1-1 0,1 1-1,-1 0 1,1 0 0,-1-1 0,0 1 0,1 0 0,-1 0 0,0 0 0,1 0 0,-1 0 0,1 0-1,-1 0 1,0 0 0,1 0 0,-1 0 0,0 0 0,1 0 0,-1 0 0,1 1 0,-1-1 0,0 0-1,1 0 1,-1 1 0,1-1 0,-1 0 0,1 1 0,-1-1 0,1 0 0,-1 1 0,0 0 0,-3 23 475,4-18-303,-7 14 10,0-1 1,-1 0 0,-14 26-1,-13 27 89,-1 26-32,6-14-194,-4-1 0,-50 87 0,39-84-60,40-75-316,7-15-365,23-42-821,46-64 0,15-26-1575,-85 134 2943,24-36 1482,-25 37-1294,1 1 0,-1 0 0,0-1 0,1 1 0,-1 0 0,1 0 0,-1-1 0,0 1 0,1 0 0,-1 0 0,1 0 0,-1-1 0,1 1 0,-1 0 0,1 0 0,-1 0 0,1 0 0,-1 0 0,1 0 0,-1 0 0,1 0 0,-1 0 0,1 0 0,-1 0 0,1 0 0,0 1 0,11 17 1439,-8-8-1345,-1 1-1,-1-1 0,0 1 0,0 0 0,-1 0 0,0-1 0,-1 1 1,-1 15-1,-4 8 142,-11 45 0,9-48-215,-7 57 1,15-60-150,-1-28 38,0 0 1,0 1 0,0-1-1,0 1 1,0-1 0,0 0-1,0 1 1,0-1 0,0 1-1,0-1 1,0 0 0,0 1-1,0-1 1,0 1 0,1-1-1,-1 0 1,0 1 0,0-1-1,1 0 1,-1 1 0,0-1-1,0 0 1,1 1 0,-1-1-1,0 0 1,1 0 0,-1 1-1,0-1 1,1 0 0,-1 0-1,0 0 1,1 1 0,-1-1-1,1 0 1,-1 0 0,0 0-1,1 0 1,-1 0 0,1 0-1,-1 0 1,0 0 0,1 0-1,-1 0 1,1 0 0,-1 0-1,0 0 1,1 0 0,-1 0-1,1 0 1,-1-1 0,0 1-1,1 0 1,-1 0 0,0 0-1,1-1 1,-1 1 0,0 0-1,1 0 1,-1-1 0,0 1-1,1 0 1,-1-1 0,13-17-253</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24.298"/>
    </inkml:context>
    <inkml:brush xml:id="br0">
      <inkml:brushProperty name="width" value="0.1" units="cm"/>
      <inkml:brushProperty name="height" value="0.1" units="cm"/>
      <inkml:brushProperty name="color" value="#F6630D"/>
    </inkml:brush>
  </inkml:definitions>
  <inkml:trace contextRef="#ctx0" brushRef="#br0">0 31 8226,'5'0'542,"49"-1"2882,-35 0-3374,-1 0-1,1-1 1,-1-1-1,1 0 1,24-9-1,-41 10-45,1 1-1,0 0 1,-1 1 0,1-1-1,0 0 1,-1 1-1,1-1 1,0 1 0,0 0-1,-1 0 1,1 0-1,0 0 1,4 1-1,-6 0 5,0 0-1,0-1 0,0 1 0,0 0 0,0 0 1,0 0-1,0 0 0,0 0 0,0 0 0,-1 0 1,1 0-1,0 0 0,-1 0 0,1 0 0,0 0 1,-1 0-1,0 1 0,1-1 0,-1 0 0,0 0 1,1 1-1,-1-1 0,0 0 0,0 0 0,0 1 0,0-1 1,0 0-1,-1 3 0,6 442 1092,-1 34-814,-7-462-321,-2-15-285,-3-30-470,6-12 474</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24.633"/>
    </inkml:context>
    <inkml:brush xml:id="br0">
      <inkml:brushProperty name="width" value="0.1" units="cm"/>
      <inkml:brushProperty name="height" value="0.1" units="cm"/>
      <inkml:brushProperty name="color" value="#F6630D"/>
    </inkml:brush>
  </inkml:definitions>
  <inkml:trace contextRef="#ctx0" brushRef="#br0">8 0 7618,'-8'0'2960,"25"3"-1856,-1 3-943,4 3-89,3 2 16,3 1 16,4-3 0,5-1-264,-5 1-313,-12-2 297</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25.006"/>
    </inkml:context>
    <inkml:brush xml:id="br0">
      <inkml:brushProperty name="width" value="0.1" units="cm"/>
      <inkml:brushProperty name="height" value="0.1" units="cm"/>
      <inkml:brushProperty name="color" value="#F6630D"/>
    </inkml:brush>
  </inkml:definitions>
  <inkml:trace contextRef="#ctx0" brushRef="#br0">178 1 7866,'-150'156'3088,"128"-146"-1935,16-1-737,12-4-16,17-5-40,-3-9-56,21-8-128,6 2-96,-9-8-400,13 7-288,-16-12 368</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25.354"/>
    </inkml:context>
    <inkml:brush xml:id="br0">
      <inkml:brushProperty name="width" value="0.1" units="cm"/>
      <inkml:brushProperty name="height" value="0.1" units="cm"/>
      <inkml:brushProperty name="color" value="#F6630D"/>
    </inkml:brush>
  </inkml:definitions>
  <inkml:trace contextRef="#ctx0" brushRef="#br0">17 27 7586,'-11'-26'2407,"11"26"-2377,0 0-1,-1 0 0,1 0 1,0 0-1,0 0 0,0 0 0,-1 0 1,1 0-1,0 0 0,0 0 0,0 0 1,-1 0-1,1 1 0,0-1 1,0 0-1,0 0 0,0 0 0,-1 0 1,1 0-1,0 0 0,0 1 1,0-1-1,0 0 0,0 0 0,-1 0 1,1 0-1,0 1 0,0-1 0,0 0 1,0 0-1,0 0 0,0 1 1,0-1-1,0 0 0,0 0 0,0 1 1,0-1-1,0 0 0,0 0 1,0 0-1,0 1 0,0-1 0,0 0 1,0 0-1,0 0 0,0 1 0,0-1 1,0 0-1,0 0 0,0 0 1,1 1-1,-1-1 0,2 68 1195,1-29-1226,-8 411-112,5-458-965,-1-11 985,1 1 1,1 0-1,5-30 0,-5 43 190,0 1-1,0-1 1,0 0-1,0 1 1,1-1-1,0 1 1,0 0-1,0-1 1,0 1-1,1 0 1,-1 0-1,1 0 1,0 1-1,0-1 1,1 1-1,-1-1 1,1 1-1,-1 0 0,1 1 1,0-1-1,0 1 1,1-1-1,5-1 1,1 0-148,1 1-1,0 0 1,0 0 0,0 2-1,0-1 1,0 2-1,23 0 1,-35 1 3,0-1 1,1 0 1,-1 0-1,0 0 0,0 0 1,0 0-1,0 0 0,0 0 1,0 0-1,0 0 0,1 0 1,-1 0-1,-7 18-3601</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25.699"/>
    </inkml:context>
    <inkml:brush xml:id="br0">
      <inkml:brushProperty name="width" value="0.1" units="cm"/>
      <inkml:brushProperty name="height" value="0.1" units="cm"/>
      <inkml:brushProperty name="color" value="#F6630D"/>
    </inkml:brush>
  </inkml:definitions>
  <inkml:trace contextRef="#ctx0" brushRef="#br0">0 0 8258,'1'9'543,"0"-1"0,0 1 1,1-1-1,0 1 0,4 9 1,-2-8-466,-1-1 1,-1 0-1,0 1 1,2 17 0,-11 168 1052,0-34 91,7-160-1208,-1-1-1,1 1 0,0-1 0,0 1 0,0 0 0,0-1 0,0 1 0,0 0 0,0-1 1,0 1-1,0 0 0,0-1 0,1 1 0,-1 0 0,0-1 0,0 1 0,1 0 1,-1-1-1,0 1 0,1-1 0,-1 1 0,0-1 0,1 1 0,-1-1 0,1 1 1,-1-1-1,1 1 0,-1-1 0,1 1 0,0-1 0,-1 0 0,1 1 0,-1-1 1,1 0-1,0 0 0,0 1 0,1-2-2,0 1 0,0 0 1,0-1-1,0 0 0,0 1 1,0-1-1,0 0 0,0 0 0,0 0 1,-1 0-1,4-3 0,45-45-96,98-147-2094,-119 156 1777</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26.032"/>
    </inkml:context>
    <inkml:brush xml:id="br0">
      <inkml:brushProperty name="width" value="0.1" units="cm"/>
      <inkml:brushProperty name="height" value="0.1" units="cm"/>
      <inkml:brushProperty name="color" value="#F6630D"/>
    </inkml:brush>
  </inkml:definitions>
  <inkml:trace contextRef="#ctx0" brushRef="#br0">218 139 8802,'-10'2'3065,"-5"0"-2737,10 22-88,-2-8 48,-1 4-16,-1-2-24,-3-6-80,-2 2-184,2-5-72,-8-6-200,14 5-128,-1-16-993,8-8 1129</inkml:trace>
  <inkml:trace contextRef="#ctx0" brushRef="#br0" timeOffset="1">0 0 7058,'3'28'3966,"2"11"-3270,-5-28-453,1 0 1,1 0-1,5 19 1,4 37 420,-18 30 113,0-18-209,6-59-406,1-3 0,-1 1 1,2-1 0,3 23-1,-3-37-142,-1 0-1,1 1 0,0-1 0,0 0 0,0 0 0,0 0 1,0 0-1,1 0 0,-1 0 0,1 0 0,0-1 0,0 1 1,0 0-1,0-1 0,0 0 0,1 1 0,-1-1 0,1 0 1,-1 0-1,1 0 0,0-1 0,0 1 0,5 2 0,-5-4-14,0 0 0,0 0 0,0 0 0,0 0 0,0 0-1,0 0 1,0-1 0,0 1 0,0-1 0,0 0 0,0 0 0,-1 0-1,1 0 1,3-3 0,42-25 42,-33 19-36,132-94-2065,-147 103 1953,0 1 0,0 0-1,1-1 1,-1 1 0,0 0-1,1 0 1,-1-1-1,0 1 1,1 0 0,-1 0-1,0 0 1,1-1 0,-1 1-1,0 0 1,1 0 0,-1 0-1,1 0 1,-1 0 0,0 0-1,1 0 1,-1 0 0,1-1-1,-1 2 1,0-1-1,1 0 1,-1 0 0,0 0-1,1 0 1,-1 0 0,1 0-1,-1 0 1,1 1 0,-6 9-1029</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26.367"/>
    </inkml:context>
    <inkml:brush xml:id="br0">
      <inkml:brushProperty name="width" value="0.1" units="cm"/>
      <inkml:brushProperty name="height" value="0.1" units="cm"/>
      <inkml:brushProperty name="color" value="#F6630D"/>
    </inkml:brush>
  </inkml:definitions>
  <inkml:trace contextRef="#ctx0" brushRef="#br0">4 17 8770,'-3'5'3121,"7"7"-2521,11 0-360,4-12 88,0-3 144,7-5-16,1-5-160,2 2-136,9 5-352,-6 3-128,-9 2-408,-5 4-152,-17-3 552</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26.710"/>
    </inkml:context>
    <inkml:brush xml:id="br0">
      <inkml:brushProperty name="width" value="0.1" units="cm"/>
      <inkml:brushProperty name="height" value="0.1" units="cm"/>
      <inkml:brushProperty name="color" value="#F6630D"/>
    </inkml:brush>
  </inkml:definitions>
  <inkml:trace contextRef="#ctx0" brushRef="#br0">24 150 9218,'-17'7'3273,"11"-4"-2689,15-2-176,14-1 112,16-7 112,8-12-8,27 0-264,29 0-136,14-2-168,1 8-96,-8-6-408,-39 3-184,-21 5-312,-6 0-144,-20 5 752</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27.644"/>
    </inkml:context>
    <inkml:brush xml:id="br0">
      <inkml:brushProperty name="width" value="0.1" units="cm"/>
      <inkml:brushProperty name="height" value="0.1" units="cm"/>
      <inkml:brushProperty name="color" value="#F6630D"/>
    </inkml:brush>
  </inkml:definitions>
  <inkml:trace contextRef="#ctx0" brushRef="#br0">93 55 4961,'-45'-55'2537,"40"77"55,2 11-2248,0 8 40,-1 9 104,-2-5-47,1 11-129,0-9-56,2-1-128,2-1-48,-1-22-24,2 6-40,-1-18-8,-4-2-64,4 0-256,-2-3-225,4 0 289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58.689"/>
    </inkml:context>
    <inkml:brush xml:id="br0">
      <inkml:brushProperty name="width" value="0.025" units="cm"/>
      <inkml:brushProperty name="height" value="0.025" units="cm"/>
      <inkml:brushProperty name="color" value="#5B2D90"/>
    </inkml:brush>
  </inkml:definitions>
  <inkml:trace contextRef="#ctx0" brushRef="#br0">20 179 7066,'-17'33'2936,"15"-32"-1800,1-1-71,1-1-769,0 1-48,0-1-96,3-1-32,8-3-120,14-20-96,-9 12-328,4-3-272,5-1 407</inkml:trace>
  <inkml:trace contextRef="#ctx0" brushRef="#br0" timeOffset="1">184 26 8202,'29'-25'3088,"-31"27"-2431,-1 3-241,-1 0 0,1 2-120,-2 2-24,1-3-112,0 2-88,-1-1-96,-1 0-88,1 2-232,-1-3-112,-1-3-440,1 0-2145,3-3 2161</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27.987"/>
    </inkml:context>
    <inkml:brush xml:id="br0">
      <inkml:brushProperty name="width" value="0.1" units="cm"/>
      <inkml:brushProperty name="height" value="0.1" units="cm"/>
      <inkml:brushProperty name="color" value="#F6630D"/>
    </inkml:brush>
  </inkml:definitions>
  <inkml:trace contextRef="#ctx0" brushRef="#br0">1 131 7802,'53'-122'2832,"-47"115"-2240,8 5-432,4 2 40,8 0-23,7 6-17,0-7-128,2-2-136,-6 3 3432,0 0-2528</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28.331"/>
    </inkml:context>
    <inkml:brush xml:id="br0">
      <inkml:brushProperty name="width" value="0.1" units="cm"/>
      <inkml:brushProperty name="height" value="0.1" units="cm"/>
      <inkml:brushProperty name="color" value="#F6630D"/>
    </inkml:brush>
  </inkml:definitions>
  <inkml:trace contextRef="#ctx0" brushRef="#br0">14 88 7594,'-12'3'2856,"11"5"-1952,2-1-720,14-8-48,5-1 49,10-7 23,7-1-16,5 5-96,-1-9-40,3 2-120,-9-3-72,0 0-240,-2 6-241,-22-5 377</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28.679"/>
    </inkml:context>
    <inkml:brush xml:id="br0">
      <inkml:brushProperty name="width" value="0.1" units="cm"/>
      <inkml:brushProperty name="height" value="0.1" units="cm"/>
      <inkml:brushProperty name="color" value="#F6630D"/>
    </inkml:brush>
  </inkml:definitions>
  <inkml:trace contextRef="#ctx0" brushRef="#br0">173 216 6777,'-13'-72'2388,"8"67"-1068,1 16-856,-1 16-161,1 126 533,4-101-784,-1 0 0,-3-1 0,-14 71 0,0-57-34,-32 73-1,7-20 277,42-116-253,0 0 0,0 0 0,0 0 0,0 0 0,0 0 0,1 1 0,-1-1-1,1 0 1,-1 0 0,1 1 0,0-1 0,0 0 0,0 1 0,0-1 0,1 0-1,-1 0 1,0 1 0,1-1 0,0 0 0,-1 0 0,1 0 0,0 1 0,0-1 0,0 0-1,1 0 1,-1-1 0,2 4 0,2-3 15,-1 0 0,1 0 0,0 0 0,-1-1-1,1 0 1,0 0 0,0 0 0,0 0 0,0-1 0,0 1 0,8-2-1,-2 1-16,0-1 0,0-1 0,-1 1 0,1-2-1,0 1 1,-1-2 0,19-7 0,72-44 68,-16 9-235,-33 25-107,-40 18 46,0-1 0,-1-1 0,1 0 0,-1-1 0,0 0 0,0-1 0,14-12 0,1-10-255</inkml:trace>
  <inkml:trace contextRef="#ctx0" brushRef="#br0" timeOffset="1">678 87 8610,'32'-86'3137,"-32"103"-2425,3 2-544,-3 9 0,0 0 24,-5 7 32,-1 8 16,-1 13-128,-4 10-32,1 7-56,0-2-24,0-16-200,1-11-160,3-20 5129,7-10-3697</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29.031"/>
    </inkml:context>
    <inkml:brush xml:id="br0">
      <inkml:brushProperty name="width" value="0.1" units="cm"/>
      <inkml:brushProperty name="height" value="0.1" units="cm"/>
      <inkml:brushProperty name="color" value="#F6630D"/>
    </inkml:brush>
  </inkml:definitions>
  <inkml:trace contextRef="#ctx0" brushRef="#br0">1 26 8522,'9'1'2944,"11"-4"-2607,8 6-161,15 0-16,-4-12 16,4 6-40,-5-4-88,-20-4-280,12 17-272,-12-4 279</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29.367"/>
    </inkml:context>
    <inkml:brush xml:id="br0">
      <inkml:brushProperty name="width" value="0.1" units="cm"/>
      <inkml:brushProperty name="height" value="0.1" units="cm"/>
      <inkml:brushProperty name="color" value="#F6630D"/>
    </inkml:brush>
  </inkml:definitions>
  <inkml:trace contextRef="#ctx0" brushRef="#br0">1 514 8282,'0'8'3016,"4"-4"-2399,18 1-417,10-4-24,10-4 8,5-4-8,14 1-88,-1-3-64,-16 0-232,-4 1-168,-21-3-1865,-5-2 1569</inkml:trace>
  <inkml:trace contextRef="#ctx0" brushRef="#br0" timeOffset="1">283 44 8034,'-20'-44'2760,"20"75"-2344,8 8-64,-11 10 81,3 2-1,-8 13-128,-2 7-96,-6 8-120,4 1-24,-6-1-48,-8-11 8,13-15-48,-3-10-104,10-28-248,17-12-216,4-36 336</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29.719"/>
    </inkml:context>
    <inkml:brush xml:id="br0">
      <inkml:brushProperty name="width" value="0.1" units="cm"/>
      <inkml:brushProperty name="height" value="0.1" units="cm"/>
      <inkml:brushProperty name="color" value="#F6630D"/>
    </inkml:brush>
  </inkml:definitions>
  <inkml:trace contextRef="#ctx0" brushRef="#br0">57 0 6401,'0'6'3025,"0"11"-568,3 4-1937,-1 8-72,-2 3 24,0 12 8,-11 1-96,5 16-208,-5 4-72,2 2-120,0-5-152,3-12-280,-1-9-232,5-18 368</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0.064"/>
    </inkml:context>
    <inkml:brush xml:id="br0">
      <inkml:brushProperty name="width" value="0.1" units="cm"/>
      <inkml:brushProperty name="height" value="0.1" units="cm"/>
      <inkml:brushProperty name="color" value="#F6630D"/>
    </inkml:brush>
  </inkml:definitions>
  <inkml:trace contextRef="#ctx0" brushRef="#br0">0 121 8234,'20'-56'2550,"-19"55"-2515,0 0 0,-1 0 0,1 0 0,0 0 0,-1 0 0,1 1 0,0-1 0,0 0 0,0 0 0,0 1 0,0-1 0,0 1 0,0-1 0,0 1 1,0-1-1,0 1 0,0 0 0,0 0 0,0-1 0,0 1 0,1 0 0,-1 0 0,0 0 0,0 0 0,0 0 0,0 0 0,0 0 0,0 1 0,2-1 0,3 1 69,32-7 320,51-14 1,24-5-365,-110 24-51,1 1 0,-1-1 1,1 1-1,-1 0 0,0-1 0,1 1 0,-1 1 0,1-1 0,-1 0 0,0 1 1,1 0-1,-1 0 0,0 0 0,0 0 0,0 0 0,0 1 0,0 0 1,0-1-1,0 1 0,0 0 0,0 0 0,-1 1 0,1-1 0,-1 0 1,0 1-1,1 0 0,-1-1 0,-1 1 0,1 0 0,0 0 0,-1 0 1,1 0-1,1 6 0,1 7 65,-1 1 0,-1-1 0,0 1 0,-1 0 0,-2 28 0,1-4 13,6 63 117,-2-62-86,-1 0-1,-7 80 1,-2-82-74,1-1-1,3 1 1,1 0-1,2 0 1,7 44-1,-7-78-38,1 1-1,-1 0 0,0-1 0,-1 1 0,0 0 0,0 0 0,0-1 0,-1 1 1,0 0-1,-2 7 0,3-13-4,0 0 0,0 0 1,-1-1-1,1 1 0,0 0 1,-1 0-1,1-1 1,-1 1-1,1 0 0,-1 0 1,1-1-1,-1 1 0,0-1 1,1 1-1,-1 0 0,0-1 1,0 1-1,1-1 0,-1 0 1,0 1-1,0-1 0,1 0 1,-1 1-1,0-1 0,0 0 1,0 0-1,0 0 0,-1 1 1,-26-11-286,21 5 120,1 0-1,-1 0 0,1-1 1,0 0-1,-6-7 1,-8-16-214</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0.382"/>
    </inkml:context>
    <inkml:brush xml:id="br0">
      <inkml:brushProperty name="width" value="0.1" units="cm"/>
      <inkml:brushProperty name="height" value="0.1" units="cm"/>
      <inkml:brushProperty name="color" value="#F6630D"/>
    </inkml:brush>
  </inkml:definitions>
  <inkml:trace contextRef="#ctx0" brushRef="#br0">44 0 8106,'-6'3'5753,"6"9"-5305,0 26-304,-1 39-24,-5-39-104,-3-12-24,0-3-16,1 0-128,3-8-240,5 3-152,3-6-392,1-9 568</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0.728"/>
    </inkml:context>
    <inkml:brush xml:id="br0">
      <inkml:brushProperty name="width" value="0.1" units="cm"/>
      <inkml:brushProperty name="height" value="0.1" units="cm"/>
      <inkml:brushProperty name="color" value="#F6630D"/>
    </inkml:brush>
  </inkml:definitions>
  <inkml:trace contextRef="#ctx0" brushRef="#br0">96 21 8802,'67'-20'3105,"-75"61"-2585,8 21-16,-4-4 96,-8-10-16,3 14-136,-6-16-112,-2 5-240,0-5-40,0-1-56,1 2-88,1-1-312,3 1-152,1-14-456,2-6 584</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2.483"/>
    </inkml:context>
    <inkml:brush xml:id="br0">
      <inkml:brushProperty name="width" value="0.1" units="cm"/>
      <inkml:brushProperty name="height" value="0.1" units="cm"/>
      <inkml:brushProperty name="color" value="#F6630D"/>
    </inkml:brush>
  </inkml:definitions>
  <inkml:trace contextRef="#ctx0" brushRef="#br0">46 210 8098,'-9'-6'2976,"-27"-14"-2376,46 16-79,17-10 7,2 1 8,17-13-64,7 8-80,-5 1-168,4 2-120,-14-2-48,1 6-24,-7-5-104,3 5-112,-14 2-288,-7 3-176,-5 4-312,-8-2-1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59.007"/>
    </inkml:context>
    <inkml:brush xml:id="br0">
      <inkml:brushProperty name="width" value="0.025" units="cm"/>
      <inkml:brushProperty name="height" value="0.025" units="cm"/>
      <inkml:brushProperty name="color" value="#5B2D90"/>
    </inkml:brush>
  </inkml:definitions>
  <inkml:trace contextRef="#ctx0" brushRef="#br0">0 14 6241,'7'-14'2213,"-4"19"-668,-3 37 55,1 13-1064,-1-54-534,1-1 0,-1 1 0,0-1 1,0 1-1,0-1 0,0 0 1,1 1-1,-1-1 0,0 1 0,1-1 1,-1 0-1,0 1 0,0-1 0,1 0 1,-1 1-1,1-1 0,-1 0 0,0 0 1,1 1-1,-1-1 0,1 0 1,-1 0-1,1 0 0,-1 0 0,0 1 1,1-1-1,-1 0 0,1 0 0,-1 0 1,1 0-1,-1 0 0,1 0 1,-1 0-1,1 0 0,-1 0 0,1 0 1,-1-1-1,0 1 0,1 0 0,-1 0 1,1 0-1,-1 0 0,1-1 1,-1 1-1,1-1 0,15-16-1063,-13 10 821</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2.814"/>
    </inkml:context>
    <inkml:brush xml:id="br0">
      <inkml:brushProperty name="width" value="0.1" units="cm"/>
      <inkml:brushProperty name="height" value="0.1" units="cm"/>
      <inkml:brushProperty name="color" value="#F6630D"/>
    </inkml:brush>
  </inkml:definitions>
  <inkml:trace contextRef="#ctx0" brushRef="#br0">21 16 6497,'-6'-15'3754,"8"25"-1476,4 23-2080,6 67 196,-2 151 0,-22 109-76,10-315-279,-1 3-17,-12 419 39,14-451-96,-1-24-100,-1-30-222,-3-88-818,6 44 837</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3.150"/>
    </inkml:context>
    <inkml:brush xml:id="br0">
      <inkml:brushProperty name="width" value="0.1" units="cm"/>
      <inkml:brushProperty name="height" value="0.1" units="cm"/>
      <inkml:brushProperty name="color" value="#F6630D"/>
    </inkml:brush>
  </inkml:definitions>
  <inkml:trace contextRef="#ctx0" brushRef="#br0">280 1 6729,'0'0'118,"0"0"0,-1 0 0,1 0 0,-1 0-1,1 0 1,-1 0 0,1 1 0,0-1 0,-1 0-1,1 0 1,0 0 0,-1 0 0,1 1 0,-1-1-1,1 0 1,0 1 0,0-1 0,-1 0 0,1 0-1,0 1 1,-1-1 0,1 1 0,0-1 0,0 0-1,0 1 1,-1-1 0,1 0 0,0 1 0,0-1-1,0 1 1,0-1 0,0 0 0,0 1 0,0-1 0,0 1-1,0 0 1,-13 32 532,2-6 52,-31 83 115,32-79-722,-1-1 0,-2 0 0,-16 29-1,7-21-142,-2-1 0,-1-1-1,-39 41 1,63-76 10,-4 3-464,6-11-90,6-16 236</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3.500"/>
    </inkml:context>
    <inkml:brush xml:id="br0">
      <inkml:brushProperty name="width" value="0.1" units="cm"/>
      <inkml:brushProperty name="height" value="0.1" units="cm"/>
      <inkml:brushProperty name="color" value="#F6630D"/>
    </inkml:brush>
  </inkml:definitions>
  <inkml:trace contextRef="#ctx0" brushRef="#br0">0 323 6585,'13'6'3033,"2"15"-744,6 16-1849,-6 1-56,5 6 40,0-7-16,-10-11-64,-4-14-136,0 2-72,19 39-112,-10-6-72,-6-12-256,-8-20-128,5-22-400,-1-12 496</inkml:trace>
  <inkml:trace contextRef="#ctx0" brushRef="#br0" timeOffset="1">325 74 8130,'86'-74'2736,"-90"91"-2648,-4 3-40,-2 4-40,10-6 8,10-4-136,4-2-232,2-5 240</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3.831"/>
    </inkml:context>
    <inkml:brush xml:id="br0">
      <inkml:brushProperty name="width" value="0.1" units="cm"/>
      <inkml:brushProperty name="height" value="0.1" units="cm"/>
      <inkml:brushProperty name="color" value="#F6630D"/>
    </inkml:brush>
  </inkml:definitions>
  <inkml:trace contextRef="#ctx0" brushRef="#br0">258 82 7298,'86'-81'2219,"-86"81"-2198,0 1 0,0-1 0,0 0 0,0 1 1,0-1-1,0 1 0,0-1 0,0 0 0,0 1 1,0-1-1,0 1 0,0-1 0,1 0 0,-1 1 0,0-1 1,0 0-1,0 1 0,1-1 0,-1 0 0,0 1 1,0-1-1,1 0 0,-1 0 0,0 1 0,0-1 0,1 0 1,-1 0-1,0 1 0,1-1 0,-1 0 0,0 0 0,1 0 1,-1 0-1,1 0 0,-1 0 0,0 1 0,1-1 1,-1 0-1,0 0 0,1 0 0,-1 0 0,1 0 0,-1 0 1,0 0-1,1-1 0,-1 1 0,0 0 0,1 0 1,-1 0-1,1 0 0,-1 0 0,0-1 0,1 1 0,-1 0 1,0 0-1,1 0 0,-1-1 0,0 1 0,0 0 1,1-1-1,-9 35 467,7-32-368,-1 6-75,-1-1 0,0 0 0,0 0 0,-1 0 0,0 0 1,0-1-1,-1 1 0,0-1 0,0 0 0,0 0 0,-10 7 0,-9 6-23,-44 27 0,14-10 89,35-23-6,1 1-1,0 0 1,1 1 0,1 1-1,0 1 1,-21 30-1,37-46-91,-1-1 0,0 1 0,1 0 0,-1 0 0,1 0-1,0 0 1,-1-1 0,1 1 0,-1 0 0,1 0 0,0 0 0,0 0-1,0 0 1,0 0 0,0 0 0,0 0 0,0 0 0,0 2-1,12 2 104,26-14-38,-35 8-63,22-8 46,-1-2 0,31-18 0,-33 17-54,-1 1 1,2 1-1,28-9 1,23-6-959</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4.166"/>
    </inkml:context>
    <inkml:brush xml:id="br0">
      <inkml:brushProperty name="width" value="0.1" units="cm"/>
      <inkml:brushProperty name="height" value="0.1" units="cm"/>
      <inkml:brushProperty name="color" value="#F6630D"/>
    </inkml:brush>
  </inkml:definitions>
  <inkml:trace contextRef="#ctx0" brushRef="#br0">152 4 7666,'-12'-3'2920,"22"13"-1992,-2-10-559,9 0-49,21 4-64,-5-4-56,8 3-104,-3 3-64,-14-6-200,-4 6-136,-14-3 176</inkml:trace>
  <inkml:trace contextRef="#ctx0" brushRef="#br0" timeOffset="1">3 239 8706,'-3'7'3089,"8"3"-2561,10-7-248,11 0 8,12-3 48,15-3-48,9-7-128,0 0-80,-4-10-264,-13 3-128,-7 1-400,-5 4 160,-7 1 320</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4.495"/>
    </inkml:context>
    <inkml:brush xml:id="br0">
      <inkml:brushProperty name="width" value="0.1" units="cm"/>
      <inkml:brushProperty name="height" value="0.1" units="cm"/>
      <inkml:brushProperty name="color" value="#F6630D"/>
    </inkml:brush>
  </inkml:definitions>
  <inkml:trace contextRef="#ctx0" brushRef="#br0">92 30 8450,'-2'-3'175,"0"1"1,1-1-1,-1 1 1,-1 0-1,1 0 1,0 0-1,0 0 1,-1 0-1,1 0 1,-1 1-1,0-1 0,1 1 1,-5-2-1,6 5-96,0 1-1,0-1 1,0 1-1,0-1 1,1 1-1,-1-1 1,1 1-1,0 0 1,0-1-1,0 1 1,0-1-1,0 1 1,2 4-1,-2 15 42,4 120 1009,1 23-333,-25 252 1,-20-176-1018,56-258-742,7-17 631</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4.827"/>
    </inkml:context>
    <inkml:brush xml:id="br0">
      <inkml:brushProperty name="width" value="0.1" units="cm"/>
      <inkml:brushProperty name="height" value="0.1" units="cm"/>
      <inkml:brushProperty name="color" value="#F6630D"/>
    </inkml:brush>
  </inkml:definitions>
  <inkml:trace contextRef="#ctx0" brushRef="#br0">0 0 9642,'30'34'3337,"-25"22"-3001,-1 4-240,-5-8-56,-7-2 0,1-12-24,4-6 24,-6-11-184,10-9-104,10-9-328,-7-12-264,16-15 551</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5.163"/>
    </inkml:context>
    <inkml:brush xml:id="br0">
      <inkml:brushProperty name="width" value="0.1" units="cm"/>
      <inkml:brushProperty name="height" value="0.1" units="cm"/>
      <inkml:brushProperty name="color" value="#F6630D"/>
    </inkml:brush>
  </inkml:definitions>
  <inkml:trace contextRef="#ctx0" brushRef="#br0">76 21 6801,'0'-1'122,"0"0"0,0 0 0,0 0 0,0 1 0,1-1 0,-1 0 0,1 0 0,-1 0 0,0 0 0,1 0 0,-1 0 0,1 0 0,0 1 0,-1-1 0,1 0 0,0 0 0,-1 1 0,1-1 0,0 1 0,0-1 0,0 0 0,0 1-1,-1 0 1,1-1 0,0 1 0,0-1 0,0 1 0,0 0 0,0 0 0,0-1 0,0 1 0,0 0 0,1 0 0,1 1-23,0 0 0,0 0 1,0 0-1,-1 0 0,1 1 0,-1-1 0,1 1 1,-1-1-1,1 1 0,-1 0 0,3 3 0,5 5-84,-1 0 0,0 1-1,-1-1 1,8 15 0,-14-22-11,0-1-1,-1 1 1,0-1 0,1 1-1,-1 0 1,0 0 0,0 0-1,-1 0 1,1-1 0,-1 1-1,1 0 1,-1 0-1,0 6 1,-2-5-3,1 0 0,-1 1 0,0-1 0,0 0 1,-1 0-1,1-1 0,-6 8 0,4-6 0,-44 58 132,25-35 184,1 1 0,2 0 0,1 2 0,-15 33 0,33-63-288,0 1 0,1-1 1,-1 1-1,1-1 0,-1 1 0,1 0 0,-1-1 1,1 1-1,0 0 0,0-1 0,0 1 1,0 0-1,0 0 0,0-1 0,0 1 0,0 0 1,1 1-1,0-2-13,-1 0-1,1-1 1,-1 1 0,1-1 0,-1 1 0,1-1-1,0 1 1,-1-1 0,1 1 0,0-1 0,-1 1-1,1-1 1,0 0 0,-1 1 0,1-1 0,0 0 0,0 0-1,0 0 1,-1 0 0,1 1 0,0-1 0,0 0-1,-1 0 1,1 0 0,1-1 0,2 1-1,0-1-1,0 0 1,0 0 0,-1 0-1,1-1 1,0 1 0,-1-1 0,1 0-1,-1 0 1,1 0 0,-1-1-1,0 1 1,4-4 0,87-104-1222,-93 109 1115,0 0 0,-1 0 1,1 0-1,0 0 0,-1 0 0,1 0 1,0 0-1,-1 0 0,0 0 0,1 0 1,-1 0-1,0-1 0,1 1 0,-1 0 0,0-2 1,-4-3-261</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5.529"/>
    </inkml:context>
    <inkml:brush xml:id="br0">
      <inkml:brushProperty name="width" value="0.1" units="cm"/>
      <inkml:brushProperty name="height" value="0.1" units="cm"/>
      <inkml:brushProperty name="color" value="#F6630D"/>
    </inkml:brush>
  </inkml:definitions>
  <inkml:trace contextRef="#ctx0" brushRef="#br0">62 1 8370,'-6'7'461,"1"1"0,-1 0 0,1 0 0,1 0 0,-1 1 0,2 0 0,-1 0 0,1 0 0,-3 12 0,1 7-257,-2 49-1,4-48 21,3-9-297,6-29-102,11-18 41,-1 9 115,1 0 0,1 0-1,0 2 1,1 0 0,1 1-1,1 2 1,0 0-1,0 1 1,1 0 0,1 2-1,0 1 1,32-8-1,-51 16 19,-1 0 0,1 1 0,0 0-1,0-1 1,-1 1 0,1 1-1,0-1 1,0 0 0,-1 1-1,1 0 1,0 0 0,-1 0-1,1 0 1,3 3 0,-6-4 2,0 1-1,0 0 1,0 1 0,0-1 0,0 0-1,0 0 1,0 0 0,0 1 0,0-1-1,-1 0 1,1 1 0,0-1 0,-1 0-1,1 1 1,-1-1 0,0 1 0,1-1-1,-1 1 1,0-1 0,0 1 0,0-1-1,0 1 1,0 0 0,0-1-1,-1 1 1,1-1 0,0 1 0,-1-1-1,1 0 1,-1 1 0,0-1 0,1 1-1,-1-1 1,0 0 0,0 0 0,-1 2-1,-51 85 463,37-66-276,1 2 0,1 0-1,1 1 1,1 0 0,-15 50-1,26-75-182,1 1 0,0-1-1,-1 1 1,1-1-1,0 1 1,0-1 0,0 1-1,0 0 1,-1-1-1,1 1 1,0-1-1,0 1 1,0-1 0,0 1-1,0 0 1,0-1-1,0 1 1,0-1-1,1 1 1,-1-1 0,0 1-1,0-1 1,0 1-1,0 0 1,1-1 0,-1 1-1,0-1 1,1 0-1,0 2 1,12-13-196,15-27-526,-7 1 96,-9-11 281</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5.978"/>
    </inkml:context>
    <inkml:brush xml:id="br0">
      <inkml:brushProperty name="width" value="0.1" units="cm"/>
      <inkml:brushProperty name="height" value="0.1" units="cm"/>
      <inkml:brushProperty name="color" value="#F6630D"/>
    </inkml:brush>
  </inkml:definitions>
  <inkml:trace contextRef="#ctx0" brushRef="#br0">23 0 7266,'3'13'695,"0"0"1,0 1 0,-2-1 0,0 0 0,0 1 0,-1-1-1,-3 23 1,-4 3-499,-14 48-1,17-74-41,8-57-545,-4 37 377,0 0 1,0 0-1,1 0 0,0 1 0,0-1 1,0 0-1,1 1 0,0-1 0,5-11 1,-4 12 10,0 0 0,1 0 0,0 0-1,0 1 1,0-1 0,0 1 0,1 0 0,0 0 0,0 1 0,11-8 0,-14 10 3,0 1 1,0 0-1,0 0 0,0 0 1,0 0-1,0 1 1,0-1-1,0 0 0,0 1 1,0-1-1,0 1 0,1 0 1,-1 0-1,0 0 1,0 0-1,0 0 0,0 0 1,1 1-1,-1-1 0,0 1 1,0 0-1,0-1 1,0 1-1,0 0 0,0 0 1,0 0-1,0 0 0,-1 1 1,1-1-1,0 0 0,-1 1 1,1-1-1,-1 1 1,1 0-1,-1-1 0,0 1 1,2 3-1,1 0 13,-1 1 0,0-1 1,-1 1-1,1 0 0,-1 0 0,0 1 0,-1-1 1,0 0-1,0 1 0,0-1 0,0 0 0,-1 1 0,0-1 1,-1 1-1,1-1 0,-1 1 0,0-1 0,-1 0 0,-2 9 1,-6 10 321,-1 0 1,-1 0-1,-21 32 1,-7 17 939,57-96-1299,37-38-1,7-6-1431,-24 20 850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59.341"/>
    </inkml:context>
    <inkml:brush xml:id="br0">
      <inkml:brushProperty name="width" value="0.025" units="cm"/>
      <inkml:brushProperty name="height" value="0.025" units="cm"/>
      <inkml:brushProperty name="color" value="#5B2D90"/>
    </inkml:brush>
  </inkml:definitions>
  <inkml:trace contextRef="#ctx0" brushRef="#br0">70 0 6721,'-33'32'2761,"27"-28"-1473,5 3-912,-5 0 32,1-2-111,2 1-49,-2-1-96,3-1-120,-4 1-256,4-1-217,2-2 249</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6.478"/>
    </inkml:context>
    <inkml:brush xml:id="br0">
      <inkml:brushProperty name="width" value="0.1" units="cm"/>
      <inkml:brushProperty name="height" value="0.1" units="cm"/>
      <inkml:brushProperty name="color" value="#F6630D"/>
    </inkml:brush>
  </inkml:definitions>
  <inkml:trace contextRef="#ctx0" brushRef="#br0">18 152 7530,'-13'-6'3136,"8"2"-1479,17-12-1297,10 6 48,14-2 32,16-4-16,13 6-168,1-1-96,0-1-144,-19-11-104,-9 16-256,-8-4-160,-17 5 4665,7-1-3265</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6.810"/>
    </inkml:context>
    <inkml:brush xml:id="br0">
      <inkml:brushProperty name="width" value="0.1" units="cm"/>
      <inkml:brushProperty name="height" value="0.1" units="cm"/>
      <inkml:brushProperty name="color" value="#F6630D"/>
    </inkml:brush>
  </inkml:definitions>
  <inkml:trace contextRef="#ctx0" brushRef="#br0">426 0 7610,'-8'8'516,"-5"4"13,1 0-1,0 1 1,1 0 0,0 1 0,1 0-1,1 1 1,-11 21 0,13-16-433,-1-1-1,-1-1 1,0 0 0,-2 0-1,0-1 1,-1 0 0,0-1-1,-1 0 1,-1-1 0,-22 19-1,-126 115 117,146-132-483,20-16-843,31-29-689,-8 2 1237</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7.147"/>
    </inkml:context>
    <inkml:brush xml:id="br0">
      <inkml:brushProperty name="width" value="0.1" units="cm"/>
      <inkml:brushProperty name="height" value="0.1" units="cm"/>
      <inkml:brushProperty name="color" value="#F6630D"/>
    </inkml:brush>
  </inkml:definitions>
  <inkml:trace contextRef="#ctx0" brushRef="#br0">88 1 7009,'4'3'257,"-1"1"0,0 0 0,0 0-1,0 0 1,-1 0 0,1 0-1,-1 1 1,0-1 0,-1 1-1,1-1 1,-1 1 0,0 0-1,0 0 1,0-1 0,0 1-1,-1 0 1,0 0 0,0 5 0,-1 13 101,0 0 1,-7 34 0,2-31-172,-1-1 0,-1 1 0,-1-1 1,-16 32-1,20-45-155,1-1 0,1 0-1,0 1 1,1 0 0,0-1 0,1 1-1,0 0 1,1 18 0,0-14-28,-1 1 0,-5 31 1,-2-32-75,-1-16-255,8-1 265,0 0 0,0 0-1,0-1 1,0 1 0,0-1 0,0 1 0,1-1 0,-1 1 0,0-1 0,1 1 0,-1-1 0,1 0 0,0 1 0,-1-1 0,1-3-1,0-26-649,10-11 326</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7.484"/>
    </inkml:context>
    <inkml:brush xml:id="br0">
      <inkml:brushProperty name="width" value="0.1" units="cm"/>
      <inkml:brushProperty name="height" value="0.1" units="cm"/>
      <inkml:brushProperty name="color" value="#F6630D"/>
    </inkml:brush>
  </inkml:definitions>
  <inkml:trace contextRef="#ctx0" brushRef="#br0">1 595 7538,'6'15'3048,"1"5"-1503,6 1-1297,2-5 16,0-3-16,3-1-56,6 1-80,1 6-56,-4-6-112,-2-2-112,-11-4-320,-2-7-248,0-4 447</inkml:trace>
  <inkml:trace contextRef="#ctx0" brushRef="#br0" timeOffset="1">569 0 9218,'-3'2'3249,"-4"9"-2761,19 7-24,-12 12 128,-11 0-8,-9 13-112,-14 5-88,8 10-200,3 7-64,5 8-56,-8-9-24,-6-8-48,3-8-128,7-19-448,17 0-200,7-23 1176,5-5-536</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7.833"/>
    </inkml:context>
    <inkml:brush xml:id="br0">
      <inkml:brushProperty name="width" value="0.1" units="cm"/>
      <inkml:brushProperty name="height" value="0.1" units="cm"/>
      <inkml:brushProperty name="color" value="#F6630D"/>
    </inkml:brush>
  </inkml:definitions>
  <inkml:trace contextRef="#ctx0" brushRef="#br0">1 270 9242,'13'-17'947,"-11"14"-811,0-1-1,0 1 0,1 0 0,0 0 0,-1 0 0,1 0 0,0 0 1,1 1-1,-1-1 0,0 1 0,1 0 0,-1 0 0,1 0 1,0 0-1,-1 1 0,1-1 0,0 1 0,5-1 0,11-3-55,-1 0 0,0-2 0,0 0 0,-1-1-1,0-1 1,19-12 0,30-15 107,-11 9-133,85-34-9,-128 56-37,1 1-1,0 1 0,0 0 1,0 0-1,0 2 0,0 0 1,1 0-1,17 2 0,-26 0 10,-1 1 0,1-1 0,-1 1 0,0 0 0,0 0 0,0 0 0,0 1-1,0 0 1,0 0 0,0 0 0,-1 0 0,0 1 0,7 6 0,-9-7 2,1-1 0,-1 1 0,0 0 1,0 0-1,0 0 0,0 0 0,-1 0 0,1 0 1,-1 0-1,0 1 0,0-1 0,0 1 0,0-1 0,0 1 1,-1-1-1,0 1 0,0-1 0,0 1 0,0-1 1,0 1-1,-2 6 0,-20 66 505,-15 99-1,24-118-366,-1 0-1,-3-2 1,-31 68 0,21-55-97,23-56-59,-1-1 0,0 0 0,-1 0 1,-12 18-1,17-27-63,0-1 0,0 1 0,-1-1 0,1 1 0,0-1-1,0 1 1,-1-1 0,1 0 0,-1 0 0,1 0 0,-1 0 0,1 0 0,-1 0 0,0 0 0,1 0 0,-1-1 0,0 1 0,0-1 0,0 1 0,1-1 0,-1 0-1,0 0 1,0 1 0,0-1 0,0 0 0,0-1 0,1 1 0,-1 0 0,0-1 0,0 1 0,0-1 0,1 1 0,-1-1 0,0 0 0,1 0 0,-1 0 0,0 0-1,1 0 1,-1 0 0,1 0 0,-2-2 0,-16-20-2190,1-8 1006</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8.377"/>
    </inkml:context>
    <inkml:brush xml:id="br0">
      <inkml:brushProperty name="width" value="0.1" units="cm"/>
      <inkml:brushProperty name="height" value="0.1" units="cm"/>
      <inkml:brushProperty name="color" value="#F6630D"/>
    </inkml:brush>
  </inkml:definitions>
  <inkml:trace contextRef="#ctx0" brushRef="#br0">120 27 8522,'0'3'188,"1"0"0,-1 0 1,1 0-1,0 0 0,0 0 0,1 0 1,-1 0-1,0-1 0,1 1 1,0 0-1,0-1 0,-1 1 0,1-1 1,1 1-1,-1-1 0,0 0 0,1 0 1,-1 0-1,1-1 0,-1 1 1,1 0-1,0-1 0,3 2 0,-2-1-209,0 1-1,0-1 0,0 1 0,0 0 0,0 1 0,0-1 1,3 5-1,-6-6 30,0 0 0,0 0 0,0 0 1,0 0-1,-1 0 0,1 0 0,0 0 1,-1 1-1,0-1 0,0 0 0,1 0 0,-1 0 1,-1 0-1,1 1 0,0-1 0,0 0 1,-1 0-1,1 0 0,-1 0 0,0 0 1,-1 4-1,-4 5 22,1 1 0,-2-1 0,0 0 1,0-1-1,-1 0 0,-9 10 0,13-16-17,0 0-1,0 1 1,0-1 0,-1-1-1,1 1 1,-1-1-1,0 1 1,0-1-1,0-1 1,0 1-1,-1-1 1,1 0-1,-1 0 1,1 0-1,-9 0 1,13-2-14,0 0 0,0 0 0,0 0 0,0 0 0,0 0 0,0-1 1,0 1-1,0 0 0,0-1 0,0 1 0,0-1 0,0 1 0,0-1 0,0 1 0,0-1 0,0 0 0,1 0 1,-1 1-1,0-1 0,0 0 0,1 0 0,-1 0 0,0 0 0,1 1 0,-1-1 0,1 0 0,-1 0 0,1 0 1,0 0-1,-1-1 0,1 1 0,0 0 0,0-2 0,0-44-191,2 29 101,-1-17-128,2-1 0,1 1-1,17-68 1,-19 152 770,-6-3 196,-19 81 0,11-77 0,-5 71 0,14-77-483,-6 188 819,9-224-1060,1 0 0,0-1-1,0 1 1,1 0 0,0-1-1,0 1 1,0-1 0,1 1-1,0-1 1,1 0 0,0 0 0,7 9-1,-9-13-18,0-1 0,1 1 0,-1-1 1,1 0-1,0 0 0,0 0 0,0 0 0,0 0 0,0-1 0,0 0 0,0 1 0,1-1 0,-1 0 0,0 0 0,1-1 1,-1 1-1,1-1 0,-1 0 0,1 0 0,-1 0 0,1 0 0,-1 0 0,0-1 0,1 1 0,-1-1 0,1 0 0,-1 0 1,0-1-1,0 1 0,4-3 0,10-5 4,0-1 0,-2-1 0,1 0 0,-1-1-1,17-19 1,28-21-9,41-19-54,38-31-1259,-119 79-533,-28 19 1292</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8.831"/>
    </inkml:context>
    <inkml:brush xml:id="br0">
      <inkml:brushProperty name="width" value="0.1" units="cm"/>
      <inkml:brushProperty name="height" value="0.1" units="cm"/>
      <inkml:brushProperty name="color" value="#F6630D"/>
    </inkml:brush>
  </inkml:definitions>
  <inkml:trace contextRef="#ctx0" brushRef="#br0">423 44 8746,'-24'-44'3025,"10"67"-2673,-5 12-88,-2 4 64,-2 14 72,-4-1-32,-11 11-112,-2 4-56,-10 0-104,0-1-16,9-11-56,2-3-72,15-19-288,11-7-192</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9.163"/>
    </inkml:context>
    <inkml:brush xml:id="br0">
      <inkml:brushProperty name="width" value="0.1" units="cm"/>
      <inkml:brushProperty name="height" value="0.1" units="cm"/>
      <inkml:brushProperty name="color" value="#F6630D"/>
    </inkml:brush>
  </inkml:definitions>
  <inkml:trace contextRef="#ctx0" brushRef="#br0">0 0 9098,'32'23'3121,"1"6"-2873,13 6-80,-14-11 16,-5-1-24,-1 1-48,-4-3-80,-5-4-264,-5-10-184,-9-7 248</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9.513"/>
    </inkml:context>
    <inkml:brush xml:id="br0">
      <inkml:brushProperty name="width" value="0.1" units="cm"/>
      <inkml:brushProperty name="height" value="0.1" units="cm"/>
      <inkml:brushProperty name="color" value="#F6630D"/>
    </inkml:brush>
  </inkml:definitions>
  <inkml:trace contextRef="#ctx0" brushRef="#br0">262 0 7986,'-95'55'3016,"81"-38"-2119,8 1-681,14 3-192,-11-4 16,21 4-104,-18-3-208,6-3 200</inkml:trace>
  <inkml:trace contextRef="#ctx0" brushRef="#br0" timeOffset="1">90 178 8498,'-69'11'2496,"69"-11"-2483,0 0 0,-1 0 0,1 0 1,0 0-1,0 0 0,0 0 0,0 0 0,-1 0 0,1 0 0,0 0 0,0 0 0,0 0 0,0 0 0,-1 0 0,1 0 0,0 0 0,0 0 0,0 0 0,0 1 0,0-1 0,-1 0 0,1 0 0,0 0 0,0 0 0,0 0 0,0 0 0,0 0 0,0 1 1,-1-1-1,1 0 0,0 0 0,0 0 0,0 0 0,0 1 0,0-1 0,0 0 0,0 0 0,0 0 0,0 0 0,0 1 0,0-1 0,0 0 0,0 0 0,0 0 0,0 0 0,0 1 0,0-1 0,0 0 0,0 0 0,0 0 0,0 0 0,0 0 1,1 1-1,10 6 263,19 4-19,173 35 290,-202-46-543,-1 0 1,0 0-1,1 0 0,-1 0 1,0 1-1,1-1 1,-1 0-1,1 0 0,-1 0 1,0 0-1,1 1 0,-1-1 1,0 0-1,0 0 1,1 1-1,-1-1 0,0 0 1,1 0-1,-1 1 1,0-1-1,0 0 0,0 1 1,1-1-1,-1 0 1,0 1-1,0-1 0,0 1 1,0-1-1,0 0 1,0 1-1,0-1 0,0 0 1,0 1-1,0-1 1,0 1-1,0-1 0,0 0 1,0 1-1,0-1 1,0 1-1,0-1 0,0 0 1,0 1-1,0-1 1,-1 0-1,1 1 0,0-1 1,0 0-1,-1 1 1,1-1-1,0 0 0,0 1 1,-1-1-1,-22 26 117,11-15-118,-160 182-758,142-168 122,1-10 267</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39.967"/>
    </inkml:context>
    <inkml:brush xml:id="br0">
      <inkml:brushProperty name="width" value="0.1" units="cm"/>
      <inkml:brushProperty name="height" value="0.1" units="cm"/>
      <inkml:brushProperty name="color" value="#F6630D"/>
    </inkml:brush>
  </inkml:definitions>
  <inkml:trace contextRef="#ctx0" brushRef="#br0">39 0 6785,'-5'8'377,"1"1"-1,-1-1 0,1 1 0,1 0 0,0 0 1,0 1-1,1-1 0,0 0 0,0 1 0,0 16 1,-2-6-7,5-23-351,0 0 0,0 0 0,0 0 0,1 1 0,-1-1 1,1 0-1,-1 1 0,1-1 0,0 1 0,3-4 0,2-1 21,1-1 1,0 2-1,0-1 1,0 1-1,1 0 1,0 1-1,0 0 1,1 0-1,-1 1 1,1 0-1,0 1 1,0 0-1,0 0 1,0 1-1,20-1 1,6 2-2,-1 1-1,0 2 1,0 2 0,42 8-1,-76-12-38,1 1 1,0-1-1,-1 0 0,1 1 0,0-1 0,-1 1 0,1 0 0,-1-1 1,1 1-1,-1 0 0,1 0 0,-1 0 0,1 0 0,-1 0 1,0 0-1,0 0 0,0 1 0,1-1 0,-1 0 0,0 1 0,-1-1 1,1 0-1,0 1 0,0-1 0,-1 1 0,1 0 0,0-1 0,-1 1 1,0 0-1,1-1 0,-1 1 0,0 0 0,0-1 0,0 1 1,0 3-1,-3-4 26,1 1 0,0-1 0,0 0 0,-1 0 0,1 0 0,-1 0 0,1-1 0,-1 1 1,1 0-1,-1-1 0,0 0 0,-4 0 0,-10 2 223,-45 19 1243,-89 43 1,128-54-655,73-29-1671,67-35 1,-44 12 250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18.610"/>
    </inkml:context>
    <inkml:brush xml:id="br0">
      <inkml:brushProperty name="width" value="0.05" units="cm"/>
      <inkml:brushProperty name="height" value="0.05" units="cm"/>
      <inkml:brushProperty name="color" value="#E71224"/>
    </inkml:brush>
  </inkml:definitions>
  <inkml:trace contextRef="#ctx0" brushRef="#br0">1 48 5057,'21'-21'2473,"-11"21"-161,3-1-1984,5 2-56,1-1 16,-3 0-128,-2-1-32,-3-2-48,-2 1-32,-2 0-8,-2-1-24,-1-1-104,-2 2-120,-3-2-528,-1-1 464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9.490"/>
    </inkml:context>
    <inkml:brush xml:id="br0">
      <inkml:brushProperty name="width" value="0.05" units="cm"/>
      <inkml:brushProperty name="height" value="0.05" units="cm"/>
      <inkml:brushProperty name="color" value="#E71224"/>
    </inkml:brush>
  </inkml:definitions>
  <inkml:trace contextRef="#ctx0" brushRef="#br0">5 1 6833,'5'30'3786,"-10"24"-2434,0-12-703,7 3-250,9 59 1,-10-97-395,1-13-880,0-6 617</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8:59.688"/>
    </inkml:context>
    <inkml:brush xml:id="br0">
      <inkml:brushProperty name="width" value="0.025" units="cm"/>
      <inkml:brushProperty name="height" value="0.025" units="cm"/>
      <inkml:brushProperty name="color" value="#5B2D90"/>
    </inkml:brush>
  </inkml:definitions>
  <inkml:trace contextRef="#ctx0" brushRef="#br0">22 40 7530,'32'-17'2872,"-26"13"-2080,1 1-239,3 1-225,-2 0-80,1-1-120,-2 1-112,-1-2-264,0 3-184,-3 0 231</inkml:trace>
  <inkml:trace contextRef="#ctx0" brushRef="#br0" timeOffset="1">7 75 7634,'-5'2'2888,"3"-1"-2208,6 1-360,3-2-7,3-2-137,5 0-16,1-3-80,-2 0-136,-1-2-328,-2-1-393,-2-1 465</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40.475"/>
    </inkml:context>
    <inkml:brush xml:id="br0">
      <inkml:brushProperty name="width" value="0.1" units="cm"/>
      <inkml:brushProperty name="height" value="0.1" units="cm"/>
      <inkml:brushProperty name="color" value="#F6630D"/>
    </inkml:brush>
  </inkml:definitions>
  <inkml:trace contextRef="#ctx0" brushRef="#br0">23 0 7898,'-15'6'2960,"7"6"-2152,10-1-567,5 1-17,15 0-56,-1-6-16,17-3-80,3-6-40,1-10-176,5-4-152,-8-9 192</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40.833"/>
    </inkml:context>
    <inkml:brush xml:id="br0">
      <inkml:brushProperty name="width" value="0.1" units="cm"/>
      <inkml:brushProperty name="height" value="0.1" units="cm"/>
      <inkml:brushProperty name="color" value="#F6630D"/>
    </inkml:brush>
  </inkml:definitions>
  <inkml:trace contextRef="#ctx0" brushRef="#br0">103 23 8170,'-12'-20'1647,"12"19"-1632,0 1 0,0 0-1,0 0 1,0 0-1,0 0 1,0 0 0,0 0-1,0 0 1,0-1 0,0 1-1,0 0 1,0 0-1,0 0 1,-1 0 0,1 0-1,0 0 1,0 0 0,0 0-1,0 0 1,0 0-1,0-1 1,0 1 0,0 0-1,0 0 1,-1 0-1,1 0 1,0 0 0,0 0-1,0 0 1,0 0 0,0 0-1,0 0 1,0 0-1,-1 0 1,1 0 0,0 0-1,0 0 1,0 0 0,0 0-1,0 0 1,0 0-1,0 0 1,-1 0 0,1 0-1,0 0 1,0 1 0,0-1-1,0 0 1,0 0-1,0 0 1,0 0 0,0 0-1,0 0 1,-1 0 0,1 0-1,0 0 1,0 0-1,0 0 1,0 1 0,0-1-1,0 0 1,0 0 0,0 0-1,0 0 1,0 0-1,1 40 696,1-11-546,3 151 473,-8 0 1,-29 192-1,19-252-548,5-33-52,-26 116 0,30-191-163,5-32-177,9-54-431,-7 58 569,6-49-123</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41.166"/>
    </inkml:context>
    <inkml:brush xml:id="br0">
      <inkml:brushProperty name="width" value="0.1" units="cm"/>
      <inkml:brushProperty name="height" value="0.1" units="cm"/>
      <inkml:brushProperty name="color" value="#F6630D"/>
    </inkml:brush>
  </inkml:definitions>
  <inkml:trace contextRef="#ctx0" brushRef="#br0">269 14 4649,'-3'-3'2609,"-4"3"-41,-2 5-1704,-5 9-336,2 1-56,-3 12-71,-1 5-49,-2 1-104,-1 7-32,-4-6-80,0 7-32,-1-4-56,4-7-8,-7-9-40,6-9-72,10-13-208,5-1-184,20-22 264</inkml:trace>
  <inkml:trace contextRef="#ctx0" brushRef="#br0" timeOffset="1">303 1 8058,'15'27'3016,"1"3"-2207,3 1-481,5 2 0,2-9-72,1 5-72,-6-6-104,11-4-72,-15-6-208,2-12-144,3-18 208</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41.519"/>
    </inkml:context>
    <inkml:brush xml:id="br0">
      <inkml:brushProperty name="width" value="0.1" units="cm"/>
      <inkml:brushProperty name="height" value="0.1" units="cm"/>
      <inkml:brushProperty name="color" value="#F6630D"/>
    </inkml:brush>
  </inkml:definitions>
  <inkml:trace contextRef="#ctx0" brushRef="#br0">1 73 8522,'9'-72'3008,"-6"94"-2543,1-2-321,4 6-16,-5 0-48,3-2-80,-4 8-248,-2-3-297,-3 5 337</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41.845"/>
    </inkml:context>
    <inkml:brush xml:id="br0">
      <inkml:brushProperty name="width" value="0.1" units="cm"/>
      <inkml:brushProperty name="height" value="0.1" units="cm"/>
      <inkml:brushProperty name="color" value="#F6630D"/>
    </inkml:brush>
  </inkml:definitions>
  <inkml:trace contextRef="#ctx0" brushRef="#br0">19 51 9178,'-18'4'3137,"24"10"-2905,29 3-80,-5-14 32,11-2-24,13-8-64,1-3-8,7-2-176,-10-10-112,-14 11-408,-11-9 1008,-12 13-400</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42.180"/>
    </inkml:context>
    <inkml:brush xml:id="br0">
      <inkml:brushProperty name="width" value="0.1" units="cm"/>
      <inkml:brushProperty name="height" value="0.1" units="cm"/>
      <inkml:brushProperty name="color" value="#F6630D"/>
    </inkml:brush>
  </inkml:definitions>
  <inkml:trace contextRef="#ctx0" brushRef="#br0">330 1 7578,'-91'89'2175,"71"-61"-1562,20-14-279,1-14-316,-1 1 0,0 0 0,0-1 0,0 1 0,0 0 0,1-1 0,-1 1 0,0 0 1,0-1-1,0 1 0,0 0 0,-1-1 0,1 1 0,0 0 0,0-1 0,0 1 0,0 0 0,-1-1 0,1 1 0,0 0 1,-1-1-1,1 2 0,-7 9 235,-37 58 717,-39 83 1,48-99-591,-1-1-5,34-48-350,1-1 0,-1 1 0,0 0-1,1 0 1,0 0 0,0-1 0,0 1 0,0 0 0,1 0 0,-1 0 0,1 0 0,1 6-1,-1-9-21,0-1-1,0 1 1,0 0 0,0 0-1,0 0 1,0 0-1,1-1 1,-1 1-1,0 0 1,1 0-1,-1-1 1,1 1-1,-1 0 1,1 0 0,-1-1-1,1 1 1,-1-1-1,1 1 1,0 0-1,-1-1 1,1 1-1,0-1 1,-1 1-1,1-1 1,0 0-1,0 1 1,0-1 0,-1 0-1,3 1 1,0-1-1,-1 0 1,1 0-1,0 0 1,-1 0-1,1-1 1,0 1-1,0-1 1,-1 0 0,6-2-1,3-2-10,0-1 0,1 0 0,16-13 0,-3-3-152,-2-2 0,0 0 0,-2-1 0,0-1 0,25-43 0,-17 26-929,45-53 0,-68 87 800,-4 7 249,-1 0-1,0 0 1,0 1 0,1-1-1,-1 0 1,1 0 0,0 1-1,-1-1 1,1 1-1,0-1 1,0 1 0,4-2 1272,-6 9-483,-1 11-590,-1 0 0,-1 0 0,0 0 0,-1-1 0,-1 0 0,-9 22 0,-50 99 654,41-92-747,-14 20 12,27-51-131,2 0 0,-1 1-1,2 1 1,0-1 0,-5 17 0,26-58-1463,32-46 1,-15 23 1149</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42.531"/>
    </inkml:context>
    <inkml:brush xml:id="br0">
      <inkml:brushProperty name="width" value="0.1" units="cm"/>
      <inkml:brushProperty name="height" value="0.1" units="cm"/>
      <inkml:brushProperty name="color" value="#F6630D"/>
    </inkml:brush>
  </inkml:definitions>
  <inkml:trace contextRef="#ctx0" brushRef="#br0">158 23 5441,'9'-6'1543,"21"-10"2016,-19 18-2274,-10 17-525,-19 51 130,-2 0 0,-49 108 0,34-92-591,21-47-252,7-19-139,-1 1 0,0-1-1,-17 27 1,21-43-380,3-9-1807,1 3 1878</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42.878"/>
    </inkml:context>
    <inkml:brush xml:id="br0">
      <inkml:brushProperty name="width" value="0.1" units="cm"/>
      <inkml:brushProperty name="height" value="0.1" units="cm"/>
      <inkml:brushProperty name="color" value="#F6630D"/>
    </inkml:brush>
  </inkml:definitions>
  <inkml:trace contextRef="#ctx0" brushRef="#br0">0 51 8858,'82'-50'3233,"-59"63"-2553,3 4-40,9-5 8,9 2-56,1-2-176,1 0-88,5 0-152,-7 2-32,-3-5-56,0 0-40,-18-6-24,-2-3-8,-9-5-176,-1 1-192,-4-2-416,2 1-272,2 5 632</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43.295"/>
    </inkml:context>
    <inkml:brush xml:id="br0">
      <inkml:brushProperty name="width" value="0.1" units="cm"/>
      <inkml:brushProperty name="height" value="0.1" units="cm"/>
      <inkml:brushProperty name="color" value="#F6630D"/>
    </inkml:brush>
  </inkml:definitions>
  <inkml:trace contextRef="#ctx0" brushRef="#br0">12 172 8858,'-6'-120'3233,"0"122"-2577,6 4-304,17-6-24,1-3-48,30 2-56,7-9-64,9 0-120,10-4-40,-24 1-264,-6 6-152,-21 6-416,-14 2-1585,0 13 1705</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43.633"/>
    </inkml:context>
    <inkml:brush xml:id="br0">
      <inkml:brushProperty name="width" value="0.1" units="cm"/>
      <inkml:brushProperty name="height" value="0.1" units="cm"/>
      <inkml:brushProperty name="color" value="#F6630D"/>
    </inkml:brush>
  </inkml:definitions>
  <inkml:trace contextRef="#ctx0" brushRef="#br0">21 0 8354,'-1'1'74,"1"-1"0,-1 1 1,0-1-1,1 1 0,-1 0 0,0-1 1,1 1-1,-1 0 0,1-1 1,-1 1-1,1 0 0,-1 0 0,1-1 1,0 1-1,-1 0 0,1 0 0,0 0 1,0-1-1,0 1 0,-1 0 1,1 0-1,0 0 0,0 0 0,0 0 1,0 0-1,0-1 0,1 1 1,-1 0-1,0 0 0,0 0 0,1 0 1,-1 0-1,0-1 0,1 1 0,-1 0 1,1 0-1,-1-1 0,1 1 1,-1 0-1,1-1 0,-1 1 0,1 0 1,1 0-1,42 26 4,-16-9 318,-27-16-340,-1 1 0,1-1 1,-1 1-1,0-1 0,1 1 0,-1 0 1,-1-1-1,1 1 0,0 0 0,-2 4 1,2-1 43,-47 261 1473,4-25-1317,42-241-294,1 1-1,0 0 1,0-1-1,-1 1 0,1 0 1,0-1-1,0 1 1,1 0-1,-1-1 0,0 1 1,0 0-1,1-1 0,-1 1 1,2 1-1,-1-3-16,0 0 0,0 0 1,-1-1-1,1 1 0,0-1 0,0 1 0,0-1 0,0 1 0,-1-1 0,1 1 1,0-1-1,-1 0 0,1 1 0,0-1 0,-1 0 0,1 0 0,-1 0 0,1 1 1,-1-1-1,1 0 0,-1 0 0,0 0 0,1 0 0,-1-1 0,15-24-411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0.037"/>
    </inkml:context>
    <inkml:brush xml:id="br0">
      <inkml:brushProperty name="width" value="0.025" units="cm"/>
      <inkml:brushProperty name="height" value="0.025" units="cm"/>
      <inkml:brushProperty name="color" value="#5B2D90"/>
    </inkml:brush>
  </inkml:definitions>
  <inkml:trace contextRef="#ctx0" brushRef="#br0">69 0 7226,'-1'0'197,"0"0"1,0 0 0,1 0-1,-1 0 1,0 1 0,0-1 0,1 0-1,-1 0 1,0 1 0,1-1 0,-1 0-1,0 1 1,1-1 0,-1 0-1,1 1 1,-1-1 0,0 1 0,1-1-1,-1 1 1,1-1 0,-1 1 0,1 0-1,0-1 1,-1 1 0,1 0 0,-1-1-1,1 1 1,0 0 0,0-1-1,-1 1 1,1 1 0,-13 32-807,9-22 1156,3-10-570,0 0-23,1 0 0,-1 0 0,1-1 0,-1 1 0,0 0 0,0-1 0,0 1 0,0 0 0,0-1 0,0 1 0,0-1 0,0 0 0,-1 1 0,1-1 0,0 0 0,-1 0 0,1 0 0,-1 0 0,1 0 1,-1 0-1,0 0 0,-2 0 0,2-1-617,1-5 277</inkml:trace>
  <inkml:trace contextRef="#ctx0" brushRef="#br0" timeOffset="1">23 63 7994,'32'-12'2968,"-25"17"-2320,-1 3-111,-1 1-145,0 1-32,0 0-104,0-1-80,2-1-120,0-1-120,0-3-320,-2-4-176,-3-6 312</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44.017"/>
    </inkml:context>
    <inkml:brush xml:id="br0">
      <inkml:brushProperty name="width" value="0.1" units="cm"/>
      <inkml:brushProperty name="height" value="0.1" units="cm"/>
      <inkml:brushProperty name="color" value="#F6630D"/>
    </inkml:brush>
  </inkml:definitions>
  <inkml:trace contextRef="#ctx0" brushRef="#br0">0 139 5553,'103'-64'2571,"-100"62"-2438,-1 0-1,1 0 1,0 1-1,0-1 1,0 1-1,0 0 0,0 0 1,0 0-1,0 0 1,0 0-1,0 1 1,0-1-1,0 1 0,0 0 1,1 0-1,-1 0 1,0 1-1,0-1 1,4 2-1,14 1 52,-8-3-118,-1 0 0,1-1 0,-1-1 0,1 0 0,-1 0 0,0-1 0,0-1 0,0 0 1,0 0-1,-1-1 0,0-1 0,0 0 0,0 0 0,16-14 0,-26 22-9,0-1 0,-1 0-1,1 1 1,0-1 0,-1 0 0,1 1 0,-1-1 0,0 1 0,1-1-1,-1 1 1,0-1 0,0 1 0,0-1 0,0 1 0,0 0 0,0-1-1,-1 1 1,0 1 0,-29 359 698,21-319-709,-1 1 0,-3-1 0,-28 66 0,1-1-38,40-106-10,-1-1 1,1 1-1,-1 0 1,0 0-1,0-1 1,1 1-1,-1-1 0,0 1 1,0-1-1,0 1 1,-1-1-1,1 1 1,-2 0-1,3-2-12,0 1 0,-1-1 0,1 0 0,0 0 0,-1 0 0,1 0 0,-1 0 0,1 0 0,0 0 0,-1 0-1,1 0 1,-1 0 0,1 0 0,0 0 0,-1 0 0,1-1 0,0 1 0,-1 0 0,1 0 0,0 0 0,-1 0 0,1-1 0,0 1 0,-1 0 0,1 0 0,0-1 0,-1 1 0,1 0 0,0 0-1,0-1 1,0 1 0,-1 0 0,1-1 0,0 1 0,0-1 0,-2-2-135,0-1 0,1 0 1,-1 0-1,1 1 0,0-1 0,0 0 0,1 0 0,-1 0 0,1-7 1,1-22-249</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44.346"/>
    </inkml:context>
    <inkml:brush xml:id="br0">
      <inkml:brushProperty name="width" value="0.1" units="cm"/>
      <inkml:brushProperty name="height" value="0.1" units="cm"/>
      <inkml:brushProperty name="color" value="#F6630D"/>
    </inkml:brush>
  </inkml:definitions>
  <inkml:trace contextRef="#ctx0" brushRef="#br0">108 0 6921,'-7'6'2545,"-4"6"-1993,8 9-56,0 4-24,-6 2-72,8 8-120,-13 0-63,-9 0-129,8 2-16,6-6-64,-3-13-8,15 3-80,1-13-72,1-7-337,2-2-879,3-26 928</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44.682"/>
    </inkml:context>
    <inkml:brush xml:id="br0">
      <inkml:brushProperty name="width" value="0.1" units="cm"/>
      <inkml:brushProperty name="height" value="0.1" units="cm"/>
      <inkml:brushProperty name="color" value="#F6630D"/>
    </inkml:brush>
  </inkml:definitions>
  <inkml:trace contextRef="#ctx0" brushRef="#br0">1 59 6145,'22'-46'1400,"-15"34"-597,-9 19 819,1-3-1526,0 0 0,1 0 1,-1 0-1,1 0 0,0 0 0,0 0 0,0 0 0,0 1 0,1-1 0,-1 0 1,1 0-1,0 0 0,1 0 0,-1 0 0,1 0 0,-1-1 0,1 1 1,0 0-1,3 3 0,-2-2-26,0 1-1,0 0 1,0-1 0,-1 1 0,0 0 0,-1 0 0,1 0 0,1 13-1,-5 1 18,0-1 0,-1 1 0,-1-1 0,0 0 0,-2 0 0,-10 24 0,-5 18-18,20-58-69,0-1 1,1 1 0,-1 0-1,0-1 1,1 1 0,0 0-1,0 0 1,-1 0 0,2-1 0,-1 1-1,0 0 1,2 5 0,-2-8-2,0 0 1,0 1 0,0-1-1,1 0 1,-1 0 0,0 1-1,0-1 1,1 0 0,-1 0-1,0 1 1,0-1 0,1 0-1,-1 0 1,0 0 0,1 1-1,-1-1 1,0 0 0,1 0-1,-1 0 1,0 0 0,1 0-1,-1 0 1,0 0 0,1 0-1,-1 0 1,0 0 0,1 0 0,-1 0-1,0 0 1,1 0 0,-1 0-1,1 0 1,19-15-9,-1-6-56,-16 16-18,1 0 0,0 0 0,1 1 1,-1-1-1,1 1 0,0 0 0,0 0 0,6-3 0,-5 7-365,-5 3 193</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45.034"/>
    </inkml:context>
    <inkml:brush xml:id="br0">
      <inkml:brushProperty name="width" value="0.1" units="cm"/>
      <inkml:brushProperty name="height" value="0.1" units="cm"/>
      <inkml:brushProperty name="color" value="#F6630D"/>
    </inkml:brush>
  </inkml:definitions>
  <inkml:trace contextRef="#ctx0" brushRef="#br0">29 0 8074,'-7'3'3000,"2"-1"-2335,19 5-289,4-4-16,8-1-128,3-1-40,1-1-120,9 6-72,-20-4-192,6 6-192,-11 4 240</inkml:trace>
  <inkml:trace contextRef="#ctx0" brushRef="#br0" timeOffset="1">29 188 6673,'-21'14'2801,"14"-5"-1329,8 0-728,11-6-207,-1 2-73,21-5-232,-19-8-72,16-4-112,17-6-40,-18-7-152,22 6-112,-7-7-384,-8-1 392</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45.484"/>
    </inkml:context>
    <inkml:brush xml:id="br0">
      <inkml:brushProperty name="width" value="0.1" units="cm"/>
      <inkml:brushProperty name="height" value="0.1" units="cm"/>
      <inkml:brushProperty name="color" value="#F6630D"/>
    </inkml:brush>
  </inkml:definitions>
  <inkml:trace contextRef="#ctx0" brushRef="#br0">192 13 8442,'0'-1'163,"0"0"1,1 0-1,-1 1 0,1-1 1,-1 0-1,1 1 0,-1-1 1,1 0-1,-1 1 0,1-1 1,0 1-1,-1-1 1,1 1-1,0-1 0,0 1 1,-1-1-1,1 1 0,0 0 1,0 0-1,-1-1 0,1 1 1,0 0-1,1 0 0,-1 0-148,-1 0 0,1 0-1,-1 0 1,0 0-1,1 1 1,-1-1-1,0 0 1,1 0-1,-1 1 1,0-1-1,0 0 1,1 0-1,-1 1 1,0-1 0,0 0-1,1 1 1,-1-1-1,0 0 1,0 1-1,0-1 1,0 1-1,0-1 1,1 0-1,-1 1 1,0-1 0,0 0-1,0 1 1,0-1-1,0 1 1,0-1-1,0 0 1,0 1-1,0-1 1,-1 1-1,1-1 1,0 0-1,0 1 1,0-1 0,-1 1-1,-3 14 107,2-5-55,-1-1 1,0 1-1,0 0 0,-1-1 0,-1 0 0,1 0 0,-11 15 0,-41 42 188,34-41-219,1 0 0,1 2 0,-22 38 0,41-63-36,0-1 0,0 1-1,0 0 1,0-1 0,0 1-1,1 0 1,-1-1 0,1 1-1,-1 0 1,1 0-1,0 0 1,-1-1 0,1 1-1,0 0 1,0 0 0,0 0-1,1 0 1,-1 1 0,1-2 0,0 0-1,1 0 1,-1 0 0,0-1 0,0 1 0,0 0-1,0-1 1,1 1 0,-1-1 0,0 0 0,0 1 0,1-1-1,-1 0 1,0 0 0,1 0 0,-1 0 0,0 0 0,1 0-1,-1 0 1,0 0 0,1 0 0,-1-1 0,0 1 0,0-1-1,1 1 1,1-2 0,29-8-9,1-3 1,-1 0-1,-1-2 1,-1-2-1,30-20 1,-48 28 7,0 0 0,-1-1 1,0-1-1,11-12 0,11-11 0,-33 34 3,0 1-1,-1-1 1,1 0-1,0 1 1,0-1-1,0 0 1,0 1-1,0-1 1,0 0-1,1 1 1,-1-1 0,0 1-1,0-1 1,0 0-1,0 1 1,0-1-1,0 0 1,1 1-1,-1-1 1,0 0-1,0 0 1,0 1 0,1-1-1,-1 0 1,0 0-1,0 1 1,1-1-1,-1 0 1,0 0-1,1 1 1,-1-1-1,0 0 1,1 0 0,-1 0-1,0 0 1,1 0-1,-1 0 1,0 1-1,1-1 1,-1 0-1,0 0 1,1 0-1,-1 0 1,1 0 0,-1 0-1,0-1 1,1 1-1,-1 0 1,0 0-1,1 0 1,-1 0-1,0 0 1,1 0-1,-1-1 1,0 1 0,1 0-1,-1 0 1,0 0-1,0-1 1,1 1-1,-1-1 1,-6 34 70,1-24-110,1 0 0,-1-1-1,-1 1 1,0-1-1,0 0 1,0 0 0,-1-1-1,0 0 1,-1 0-1,1-1 1,-11 7 0,-12 6-1265,-55 28 1,52-33 864</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45.830"/>
    </inkml:context>
    <inkml:brush xml:id="br0">
      <inkml:brushProperty name="width" value="0.1" units="cm"/>
      <inkml:brushProperty name="height" value="0.1" units="cm"/>
      <inkml:brushProperty name="color" value="#F6630D"/>
    </inkml:brush>
  </inkml:definitions>
  <inkml:trace contextRef="#ctx0" brushRef="#br0">161 11 3889,'-2'1'7429,"-7"23"-7284,-1 0-1,-1-1 0,-1 0 0,-1-1 0,0 0 0,-2-1 1,-1-1-1,-35 36 0,43-45-516,12-7-201,24-10-490,-2-10 932,0-1 1,0-2 0,43-40 0,32-25 1299,-74 64-865,-21 15-95,0-1 0,0 2 0,1-1 0,0 1 0,0 0 0,14-6 0,-13 8 331</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46.245"/>
    </inkml:context>
    <inkml:brush xml:id="br0">
      <inkml:brushProperty name="width" value="0.1" units="cm"/>
      <inkml:brushProperty name="height" value="0.1" units="cm"/>
      <inkml:brushProperty name="color" value="#F6630D"/>
    </inkml:brush>
  </inkml:definitions>
  <inkml:trace contextRef="#ctx0" brushRef="#br0">355 1 7834,'-35'48'3636,"29"-42"-3450,0 1 1,0 1-1,1-1 0,0 1 1,-8 15-1,9-14-143,-1 0 1,0-1-1,-1 0 0,0 0 1,0 0-1,-1-1 0,0 0 1,0 0-1,-12 8 0,-10 7-31,-40 21 0,51-34 10,12-6-14,19-5-16,28-3-18,0-2-1,0-2 1,-1-2 0,-1-2 0,62-27-1,-96 36 24,0 1 0,0 0 0,0-1 0,0 0 0,7-8 0,8-8 16,-20 19-9,1 1-1,-1-1 1,1 1-1,0-1 1,-1 1-1,1-1 1,-1 1-1,1-1 1,0 1-1,-1-1 1,1 1-1,0 0 1,-1-1-1,1 1 1,0 0-1,0 0 1,-1-1-1,1 1 1,0 0-1,0 0 1,-1 0-1,1 0 1,0 0 0,0 0-1,-1 0 1,1 0-1,0 1 1,0-1-1,0 0 1,-1 0-1,2 1 1,-1 0 7,0 0 0,0 1 0,-1-1 0,1 0 0,0 1 0,0-1 0,-1 0 0,1 1 0,-1-1 1,0 1-1,1-1 0,-1 1 0,0-1 0,0 3 0,1 3 49,-1 0 0,-1-1 0,1 1 0,-1-1 0,0 1 0,-3 10 0,-1-8 26,-1 0 0,0 0 0,0-1 0,-1 0 0,0 0 0,0 0-1,-1-1 1,-9 7 0,-74 48 191,46-33-188,-26 20 8,-100 62-158,170-110 17,0 0-1,0 0 1,0 0 0,0 0 0,0-1 0,-1 1-1,1 0 1,0-1 0,-1 1 0,1-1 0,0 1-1,-1-1 1,1 0 0,0 0 0,-1 0 0,1 1 0,-1-1-1,1-1 1,0 1 0,-1 0 0,-2-1 0,3 0-41,1-1 0,-1 1 0,1-1 0,-1 0 0,1 1 0,-1-1 0,1 0 0,0 1 0,0-1 0,0 0 0,0 0 0,0 1 0,0-1 0,1 0 0,-1 1 0,1-4 0,7-28-297</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6:46.613"/>
    </inkml:context>
    <inkml:brush xml:id="br0">
      <inkml:brushProperty name="width" value="0.1" units="cm"/>
      <inkml:brushProperty name="height" value="0.1" units="cm"/>
      <inkml:brushProperty name="color" value="#F6630D"/>
    </inkml:brush>
  </inkml:definitions>
  <inkml:trace contextRef="#ctx0" brushRef="#br0">1 112 5961,'44'-97'3160,"-44"96"-3067,1 0 1,-1 0-1,1 1 1,-1-1-1,1 0 1,0 0-1,-1 0 1,1 0-1,0 1 0,0-1 1,0 0-1,0 0 1,0 1-1,0-1 1,0 1-1,0-1 1,0 1-1,0 0 1,0-1-1,0 1 1,0 0-1,0 0 1,0-1-1,0 1 1,0 0-1,1 0 1,-1 0-1,0 0 1,0 1-1,0-1 1,0 0-1,0 0 1,0 1-1,0-1 1,0 0-1,0 1 1,0-1-1,0 1 1,0 0-1,0-1 1,0 1-1,0 0 1,0-1-1,-1 1 1,1 0-1,1 2 0,3 0 115,21 9 418,1-1 1,46 12 0,-56-20-542,-1 1 0,0 1 0,0 1 0,0 0-1,-1 1 1,1 1 0,-2 0 0,1 1 0,-1 1 0,-1 0 0,20 18 0,46 75 440,-21-25-241,-55-75-303,-1 0 0,1 0-1,-1 0 1,1 0 0,0 0 0,0-1-1,0 1 1,0-1 0,0 0-1,1 0 1,-1 0 0,1 0-1,-1-1 1,1 0 0,0 1 0,0-1-1,4 0 1,-4-1-82,0 0 0,0-1-1,0 0 1,0 0 0,-1 0 0,1 0 0,0-1 0,-1 1 0,1-1-1,-1 0 1,1 0 0,-1 0 0,0-1 0,0 1 0,0-1-1,5-5 1,32-33-563</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07.301"/>
    </inkml:context>
    <inkml:brush xml:id="br0">
      <inkml:brushProperty name="width" value="0.1" units="cm"/>
      <inkml:brushProperty name="height" value="0.1" units="cm"/>
      <inkml:brushProperty name="color" value="#F6630D"/>
    </inkml:brush>
  </inkml:definitions>
  <inkml:trace contextRef="#ctx0" brushRef="#br0">27 181 8058,'-1'0'121,"-1"1"-1,1-1 1,0 1 0,0-1 0,0 0 0,-1 1-1,1-1 1,0 0 0,0 0 0,-1 0 0,1 0 0,0 0-1,0 0 1,-1-1 0,1 1 0,0 0 0,0 0-1,0-1 1,0 1 0,-2-1 0,3 0-61,0 0 1,1 0-1,-1 0 0,0 0 1,1 0-1,-1 0 0,1 0 1,-1 0-1,1 1 0,-1-1 1,1 0-1,0 0 0,-1 1 1,1-1-1,0 0 0,0 1 1,-1-1-1,3-1 0,57-38 415,-9 15-351,2 2 1,1 2-1,0 3 0,72-15 0,-122 32-116,0 0 0,0 1-1,0-1 1,0 1-1,0-1 1,0 1-1,0 1 1,0-1 0,0 0-1,0 1 1,0 0-1,0 0 1,0 0 0,-1 1-1,1-1 1,0 1-1,-1 0 1,5 3-1,-5-3 1,-1 0-1,0 0 1,0 0-1,0 1 1,0-1 0,0 1-1,0-1 1,-1 1-1,1 0 1,-1-1-1,0 1 1,0 0-1,0 0 1,0 0-1,0 0 1,-1 0-1,1 0 1,-1 0-1,0 0 1,0 1-1,0-1 1,0 0-1,-1 0 1,0 4-1,-1 2 2,-1 0 0,0 0 0,0-1 0,-1 1 1,0-1-1,-1 0 0,1 0 0,-2 0 0,-6 8 0,-64 65-274,11-13-743,39-38 381,1-9 293</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07.647"/>
    </inkml:context>
    <inkml:brush xml:id="br0">
      <inkml:brushProperty name="width" value="0.1" units="cm"/>
      <inkml:brushProperty name="height" value="0.1" units="cm"/>
      <inkml:brushProperty name="color" value="#F6630D"/>
    </inkml:brush>
  </inkml:definitions>
  <inkml:trace contextRef="#ctx0" brushRef="#br0">26 76 7001,'-10'-76'2316,"4"123"157,3-36-2444,1 0 0,0 0 0,1 0 0,0 1 0,1-1 0,0 0 1,2 12-1,-2-22-13,1 1 0,-1-1 1,1 0-1,-1 0 1,1 0-1,0 1 1,0-1-1,-1 0 0,1 0 1,0 0-1,0 0 1,0 0-1,0 0 1,0 0-1,0-1 0,0 1 1,0 0-1,1-1 1,-1 1-1,0 0 1,0-1-1,1 0 0,-1 1 1,0-1-1,1 0 1,-1 1-1,0-1 1,1 0-1,-1 0 0,0 0 1,1 0-1,-1 0 1,0-1-1,1 1 1,-1 0-1,0-1 0,1 1 1,-1 0-1,0-1 1,2-1-1,5 0 3,-1-1-1,0 0 1,1-1 0,-1 0-1,8-6 1,18-15-246,34-34-1,-58 45-185,-9 1 171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0.389"/>
    </inkml:context>
    <inkml:brush xml:id="br0">
      <inkml:brushProperty name="width" value="0.025" units="cm"/>
      <inkml:brushProperty name="height" value="0.025" units="cm"/>
      <inkml:brushProperty name="color" value="#5B2D90"/>
    </inkml:brush>
  </inkml:definitions>
  <inkml:trace contextRef="#ctx0" brushRef="#br0">0 30 8082,'4'-3'508,"0"1"1,0-1-1,1 1 0,-1 0 1,1 0-1,-1 0 0,7-2 1,-1 2-256,1-1 0,-1 2 1,1-1-1,-1 1 0,12 1 0,-21 0-275,-1 0 0,0 0-1,1 0 1,-1-1 0,0 1-1,1 0 1,-1 0 0,0 0 0,1 0-1,-1 0 1,0 0 0,1 0-1,-1 0 1,0 1 0,1-1-1,-1 0 1,0 0 0,1 0 0,-1 0-1,0 0 1,1 0 0,-1 1-1,0-1 1,0 0 0,1 0-1,-1 1 1,0-1 0,0 0 0,1 0-1,-1 1 1,0-1 0,0 0-1,0 0 1,0 1 0,1-1-1,-1 0 1,0 1 0,0-1 0,0 1-1,-10 10-600,-21 8 87,17-16 402,-34 9 328,47-11-142,0-1 0,0 0 0,0 0 0,0 1 0,0-1 0,0 1 0,0-1 0,0 1-1,0-1 1,0 1 0,0 0 0,0 0 0,0-1 0,1 1 0,-1 0 0,0 0 0,1 0-1,-1 0 1,0 0 0,1-1 0,-1 1 0,1 0 0,-1 0 0,1 1 0,0-1 0,-1 0-1,1 0 1,0 0 0,0 0 0,0 0 0,0 0 0,0 0 0,0 0 0,0 2 0,1-2-62,1 1 0,-1-1 1,0 1-1,1-1 0,-1 0 1,1 1-1,-1-1 0,1 0 1,0 0-1,0 0 0,-1 0 1,1 0-1,0-1 0,0 1 1,0-1-1,0 1 0,0-1 1,0 1-1,0-1 0,0 0 0,0 0 1,0 0-1,0 0 0,0-1 1,2 1-1,23 3-2411,-27-2 1938</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07.996"/>
    </inkml:context>
    <inkml:brush xml:id="br0">
      <inkml:brushProperty name="width" value="0.1" units="cm"/>
      <inkml:brushProperty name="height" value="0.1" units="cm"/>
      <inkml:brushProperty name="color" value="#F6630D"/>
    </inkml:brush>
  </inkml:definitions>
  <inkml:trace contextRef="#ctx0" brushRef="#br0">305 1 7426,'-25'138'5338,"-8"-4"-4046,24-105-1284,-1 1 0,-2-2 1,-1 0-1,-1 0 0,-1-2 0,-36 48 1,46-68-92,0 0-1,-1 0 1,0-1 0,0 0 0,0 0 0,0-1 0,-1 0 0,0 0 0,0 0 0,0-1 0,0 0-1,-1 0 1,1-1 0,-1 0 0,-11 2 0,13-5-242</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08.333"/>
    </inkml:context>
    <inkml:brush xml:id="br0">
      <inkml:brushProperty name="width" value="0.1" units="cm"/>
      <inkml:brushProperty name="height" value="0.1" units="cm"/>
      <inkml:brushProperty name="color" value="#F6630D"/>
    </inkml:brush>
  </inkml:definitions>
  <inkml:trace contextRef="#ctx0" brushRef="#br0">0 33 8458,'65'-31'2790,"-62"30"-2710,0 1 1,-1 0 0,1 0-1,0 0 1,-1 0 0,1 0-1,0 1 1,-1-1 0,1 1 0,-1 0-1,1-1 1,-1 1 0,1 0-1,-1 1 1,1-1 0,-1 0-1,0 1 1,4 2 0,7 4 115,251 89 1369,-217-84-1526,0-2-1,2-2 1,79 4-1,-120-13-109,0 0 0,0 0 0,-1-1 0,1 0 0,0-1 0,0 1 0,14-7 0,-22 8 54,5-4-646,-12 0 320,-5 1 41</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08.686"/>
    </inkml:context>
    <inkml:brush xml:id="br0">
      <inkml:brushProperty name="width" value="0.1" units="cm"/>
      <inkml:brushProperty name="height" value="0.1" units="cm"/>
      <inkml:brushProperty name="color" value="#F6630D"/>
    </inkml:brush>
  </inkml:definitions>
  <inkml:trace contextRef="#ctx0" brushRef="#br0">6 0 8442,'4'41'2773,"-2"-36"-2815,-1 1 0,0-1-1,-1 1 1,1-1-1,-1 1 1,0-1-1,0 1 1,-1-1-1,0 1 1,0-1 0,0 1-1,-3 7 1,4-13 65,0 0 1,0 0-1,0 0 1,0-1 0,0 1-1,0 0 1,0 0-1,0 0 1,-1 0 0,1 0-1,0-1 1,0 1-1,0 0 1,0 0 0,0 0-1,0 0 1,-1 0-1,1 0 1,0-1 0,0 1-1,0 0 1,0 0-1,0 0 1,-1 0 0,1 0-1,0 0 1,0 0-1,0 0 1,-1 0 0,1 0-1,0 0 1,0 0-1,0 0 1,0 0 0,-1 0-1,1 0 1,0 0-1,0 0 1,0 0 0,0 0-1,-1 0 1,1 0-1,0 0 1,0 0 0,0 1-1,0-1 1,-1 0-1,2-2 16,-1-1-1,1 1 0,-1 0 0,1 0 1,0 0-1,0-1 0,0 1 0,0 0 1,0 0-1,0 0 0,1 0 0,-1 1 1,3-4-1,1 0-18,0 0 1,1 0-1,0 0 0,0 0 1,0 1-1,0 0 0,1 1 1,-1-1-1,1 1 0,0 0 0,0 1 1,0 0-1,1 0 0,-1 0 1,0 1-1,10-1 0,3 2-24,1 1 0,-1 1-1,0 1 1,0 0 0,0 1-1,-1 2 1,24 8 0,-42-14 2,-1 0 1,0 0 0,0 0-1,0 0 1,0 1 0,0-1-1,0 0 1,1 0-1,-1 0 1,0 0 0,0 0-1,0 0 1,0 0 0,0 0-1,0 0 1,0 1 0,0-1-1,1 0 1,-1 0 0,0 0-1,0 0 1,0 0-1,0 1 1,0-1 0,0 0-1,0 0 1,0 0 0,0 0-1,0 0 1,0 1 0,0-1-1,0 0 1,0 0 0,0 0-1,0 0 1,0 0-1,0 1 1,0-1 0,0 0-1,0 0 1,0 0 0,0 0-1,-1 0 1,1 0 0,0 1-1,0-1 1,0 0 0,0 0-1,0 0 1,0 0-1,0 0 1,0 0 0,-1 0-1,1 0 1,0 0 0,0 1-1,0-1 1,-15 8-22,-24 8 71,33-13-29,-12 4 106,0 1 0,1 1-1,0 1 1,0 0 0,1 1 0,1 1-1,0 0 1,1 2 0,0-1 0,-12 17-1,26-30-123,0 0 0,-1 0-1,1 0 1,0 0 0,0 1-1,-1-1 1,1 0-1,0 0 1,0 1 0,0-1-1,-1 0 1,1 0 0,0 1-1,0-1 1,0 0 0,0 1-1,0-1 1,0 0 0,0 1-1,0-1 1,0 0 0,0 0-1,0 1 1,0-1-1,0 0 1,0 1 0,0-1-1,0 0 1,0 1 0,0-1-1,0 0 1,0 0 0,0 1-1,1-1 1,-1 0 0,0 1-1,0-1 1,0 0-1,0 0 1,1 0 0,-1 1-1,0-1 1,0 0 0,1 0-1,-1 0 1,0 1 0,0-1-1,1 0 1,-1 0 0,0 0-1,0 0 1,1 0 0,-1 0-1,0 1 1,1-1-1,-1 0 1,0 0 0,1 0-1,-1 0 1,0 0 0,1 0-1,-1 0 1,0 0 0,0-1-1,1 1 1,-1 0 0,0 0-1,1 0 1,22-4-18,-18 0-69,1 1 0,0-2-1,-1 1 1,0 0-1,0-1 1,0 0 0,0 0-1,-1-1 1,0 1 0,0-1-1,0 0 1,4-11-1,6-4-147</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09.083"/>
    </inkml:context>
    <inkml:brush xml:id="br0">
      <inkml:brushProperty name="width" value="0.1" units="cm"/>
      <inkml:brushProperty name="height" value="0.1" units="cm"/>
      <inkml:brushProperty name="color" value="#F6630D"/>
    </inkml:brush>
  </inkml:definitions>
  <inkml:trace contextRef="#ctx0" brushRef="#br0">128 2 6713,'1'0'261,"-1"0"-175,0-1 1,0 1 0,1 0 0,-1 0-1,0 0 1,0 0 0,0 0 0,1 0-1,-1 0 1,0-1 0,1 1 0,-1 0-1,0 0 1,0 0 0,1 0 0,-1 0-1,0 0 1,0 0 0,1 0 0,-1 0-1,0 0 1,0 0 0,1 1 0,-1-1-1,0 0 1,0 0 0,1 0 0,-1 0-1,0 0 1,0 0 0,1 1 347,0 0-348,-1-1 1,0 0 0,9 16 905,0 17-657,-8 5-119,-2 0 1,-1-1-1,-3 1 1,-16 69-1,7-36-825,12-59 588,-3 19-1441,-14 46-1,16-69 1031,0 0 0,-1 0 0,1 0 0,-1 0 0,-1 0 0,0-1 0,0 1 0,0-1 1,-1-1-1,-8 9 0,-16-7 8213,30-8-7654,15-8 516,60-30-653,73-49 1,-113 65-410,6-2 129</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09.414"/>
    </inkml:context>
    <inkml:brush xml:id="br0">
      <inkml:brushProperty name="width" value="0.1" units="cm"/>
      <inkml:brushProperty name="height" value="0.1" units="cm"/>
      <inkml:brushProperty name="color" value="#F6630D"/>
    </inkml:brush>
  </inkml:definitions>
  <inkml:trace contextRef="#ctx0" brushRef="#br0">0 30 8754,'50'-30'3113,"-56"44"-2649,8 4-56,1 2 72,3 4-8,3 8-112,-2 4-104,-4 5-168,-1-5-80,-2 1-256,-2-5-160,4-10-424,-1 0 464</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09.827"/>
    </inkml:context>
    <inkml:brush xml:id="br0">
      <inkml:brushProperty name="width" value="0.1" units="cm"/>
      <inkml:brushProperty name="height" value="0.1" units="cm"/>
      <inkml:brushProperty name="color" value="#F6630D"/>
    </inkml:brush>
  </inkml:definitions>
  <inkml:trace contextRef="#ctx0" brushRef="#br0">296 0 10834,'22'67'3747,"-16"-54"-3709,-1 1 0,0 0-1,-1 0 1,2 20 0,-5-30-42,-1 1 0,0 0 0,0-1 0,-1 1-1,1 0 1,-1-1 0,0 1 0,0-1 0,-1 1 0,1-1-1,-1 0 1,0 1 0,0-1 0,0 0 0,-1 0-1,0 0 1,-5 6 0,-17 14-36,-1-1-1,0-1 1,-46 28 0,45-32 25,1 0 0,0 2 1,2 1-1,-31 32 0,47-39 5,8-13 9,0-1 1,0 0 0,0 0 0,0 0-1,0 1 1,0-1 0,0 0 0,0 0-1,0 1 1,0-1 0,0 0 0,0 0-1,0 0 1,1 1 0,-1-1 0,0 0-1,0 0 1,0 0 0,0 1-1,0-1 1,1 0 0,-1 0 0,0 0-1,0 0 1,0 0 0,0 0 0,1 1-1,-1-1 1,0 0 0,0 0 0,1 0-1,-1 0 1,0 0 0,0 0 0,0 0-1,1 0 1,-1 0 0,0 0 0,0 0-1,1 0 1,-1 0 0,0 0 0,0 0-1,0 0 1,1 0 0,31-2 46,1-1 0,46-11 0,31-4 129,-48 5 283,-62 14-432,1-1 1,0 0 0,0 0 0,0 0 0,0 0 0,0 1 0,0-1-1,0 0 1,-1 1 0,1-1 0,0 0 0,0 1 0,0-1 0,-1 1-1,1 0 1,0-1 0,-1 1 0,1 0 0,0-1 0,-1 1 0,1 0-1,-1-1 1,1 1 0,-1 0 0,1 0 0,-1 0 0,1 1 0,8 22 298,-8-18-263,-1-1 0,0 0 0,0 1 0,0-1 0,-1 0 0,0 1 0,0-1-1,-1 0 1,1 0 0,-1 0 0,0 0 0,0 0 0,-1 0 0,-4 6 0,-13 38 189,10 3-123,9-37-202,-2-1 0,0 1 0,0-1 1,-10 24-1,6-28-607,5-15 182,4-19 713,13-18-69</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0.199"/>
    </inkml:context>
    <inkml:brush xml:id="br0">
      <inkml:brushProperty name="width" value="0.1" units="cm"/>
      <inkml:brushProperty name="height" value="0.1" units="cm"/>
      <inkml:brushProperty name="color" value="#F6630D"/>
    </inkml:brush>
  </inkml:definitions>
  <inkml:trace contextRef="#ctx0" brushRef="#br0">1 89 9658,'2'-57'2829,"-2"56"-2803,1 1 0,-1-1 1,1 1-1,0-1 1,-1 1-1,1-1 0,-1 1 1,1 0-1,0-1 0,-1 1 1,1 0-1,0-1 1,0 1-1,-1 0 0,1 0 1,0 0-1,-1 0 0,1 0 1,0 0-1,0 0 0,0 0 1,-1 0-1,1 0 1,0 0-1,-1 0 0,1 0 1,0 1-1,0-1 0,-1 0 1,1 0-1,0 1 1,-1-1-1,1 1 0,0-1 1,0 1-1,18 3 124,10-14 3,1 2 0,38-6 0,-58 12-122,-9 2-19,0 0-1,1 0 1,-1 0-1,0 0 0,1 1 1,-1-1-1,0 0 1,1 1-1,-1-1 1,0 1-1,0-1 0,1 1 1,-1 0-1,0-1 1,0 1-1,0 0 0,0 0 1,0 0-1,0 0 1,0 0-1,0 0 1,0 0-1,0 0 0,-1 0 1,1 0-1,0 1 1,-1-1-1,1 0 0,-1 0 1,1 1-1,-1-1 1,0 0-1,1 1 1,-1-1-1,0 0 0,0 3 1,4 59 496,-5-54-453,6 643-16,-7-648-907,-1-9 233,2 3 469,-7-10-351</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0.530"/>
    </inkml:context>
    <inkml:brush xml:id="br0">
      <inkml:brushProperty name="width" value="0.1" units="cm"/>
      <inkml:brushProperty name="height" value="0.1" units="cm"/>
      <inkml:brushProperty name="color" value="#F6630D"/>
    </inkml:brush>
  </inkml:definitions>
  <inkml:trace contextRef="#ctx0" brushRef="#br0">3 5 9562,'-3'-2'4233,"12"2"-4161,-9-1 56,5-1 32,23 2-16,39 2-8,-37 2-120,-5-4-304,-4 0-232,-3 4 2632,-4 0-1776</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0.861"/>
    </inkml:context>
    <inkml:brush xml:id="br0">
      <inkml:brushProperty name="width" value="0.1" units="cm"/>
      <inkml:brushProperty name="height" value="0.1" units="cm"/>
      <inkml:brushProperty name="color" value="#F6630D"/>
    </inkml:brush>
  </inkml:definitions>
  <inkml:trace contextRef="#ctx0" brushRef="#br0">7 97 10226,'-7'17'3577,"11"-2"-3161,9-3-96,4-9-80,-4-7-32,9-18-72,0 1-72,12-11-464,-1 3-216,5-7 360</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1.201"/>
    </inkml:context>
    <inkml:brush xml:id="br0">
      <inkml:brushProperty name="width" value="0.1" units="cm"/>
      <inkml:brushProperty name="height" value="0.1" units="cm"/>
      <inkml:brushProperty name="color" value="#F6630D"/>
    </inkml:brush>
  </inkml:definitions>
  <inkml:trace contextRef="#ctx0" brushRef="#br0">0 145 12899,'17'-16'4409,"24"9"-4089,23-4-264,-2-2-24,-6-7 8,2-3 0,2 4-16,4-1-16,4 8-80,-1 10-120,-22 1-376,-7 5-257,-20-1-391,-24-1-608</inkml:trace>
  <inkml:trace contextRef="#ctx0" brushRef="#br0" timeOffset="1">260 134 8570,'-4'5'501,"1"-1"1,-1 1 0,2 0-1,-1 0 1,0 1-1,-3 9 1,-13 71 287,13-51-59,-11 69 752,-5 136-1,16-131-1144,-24 119-1,-18 40-842,58-354-2924,-5 55 2893</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0.840"/>
    </inkml:context>
    <inkml:brush xml:id="br0">
      <inkml:brushProperty name="width" value="0.025" units="cm"/>
      <inkml:brushProperty name="height" value="0.025" units="cm"/>
      <inkml:brushProperty name="color" value="#5B2D90"/>
    </inkml:brush>
  </inkml:definitions>
  <inkml:trace contextRef="#ctx0" brushRef="#br0">78 0 6209,'-15'6'894,"9"-5"-386,0 1 0,1 0 0,0 0-1,-1 0 1,1 1 0,0 0 0,0 0 0,0 0 0,1 1 0,-5 4-1,9-8-493,-1 0 1,1 0-1,0 0 0,0 0 0,0 0 0,0 1 0,0-1 0,0 0 0,0 0 0,0 0 0,0 0 1,0 0-1,0 0 0,0 1 0,0-1 0,0 0 0,0 0 0,0 0 0,0 0 0,0 0 0,0 1 1,0-1-1,0 0 0,0 0 0,0 0 0,0 0 0,0 0 0,0 1 0,0-1 0,0 0 0,0 0 1,0 0-1,0 0 0,0 0 0,0 0 0,0 0 0,1 1 0,-1-1 0,0 0 0,0 0 0,0 0 1,0 0-1,0 0 0,0 0 0,0 0 0,1 0 0,-1 0 0,0 0 0,0 0 0,0 0 0,0 0 0,0 0 1,1 0-1,12 2 145,13-5-213,1-9 40,-23 10-24,0-1 0,1 1-1,0 0 1,-1 0-1,1 0 1,0 1-1,0 0 1,8-1-1,-42 45 67,27-40 28,-22 24 215,23-26-240,0 0 1,0 0-1,0 0 1,0 0-1,1 1 0,-1-1 1,0 0-1,1 0 0,-1 1 1,1-1-1,-1 1 0,1-1 1,-1 1-1,1-1 1,0 0-1,0 1 0,0-1 1,0 4-1,6-6 37,0 0 1,0-1-1,0 1 1,0-1-1,0 0 0,8-5 1,24-16-199,-37 23 24,0-1-1,1 0 1,-1 0-1,0 0 1,0 0 0,0 0-1,0-1 1,0 1-1,0 0 1,0 0 0,0-1-1,-1 1 1,1 0-1,0-1 1,-1 1-1,1-1 1,-1 1 0,1-1-1,-1 1 1,0-1-1,0 1 1,1-1-1,-1 1 1,0-1 0,-1-2-1,-2-1-308</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1.545"/>
    </inkml:context>
    <inkml:brush xml:id="br0">
      <inkml:brushProperty name="width" value="0.1" units="cm"/>
      <inkml:brushProperty name="height" value="0.1" units="cm"/>
      <inkml:brushProperty name="color" value="#F6630D"/>
    </inkml:brush>
  </inkml:definitions>
  <inkml:trace contextRef="#ctx0" brushRef="#br0">0 260 7226,'25'-24'3352,"0"0"-1119,6 8-1393,2 3-320,2-1-72,-5 5-120,1-2-8,0 5-144,-2-3-88,0-6-88,-6-3-144,-2 4-320,-10-5-160,-4 2-432,1-3-224,-8-10 855</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1.880"/>
    </inkml:context>
    <inkml:brush xml:id="br0">
      <inkml:brushProperty name="width" value="0.1" units="cm"/>
      <inkml:brushProperty name="height" value="0.1" units="cm"/>
      <inkml:brushProperty name="color" value="#F6630D"/>
    </inkml:brush>
  </inkml:definitions>
  <inkml:trace contextRef="#ctx0" brushRef="#br0">233 68 6841,'-44'-56'2624,"43"55"-2546,1 0-1,-1 0 1,0 1 0,0-1 0,1 0 0,-1 0-1,0 1 1,0-1 0,0 1 0,0-1 0,1 1-1,-1-1 1,0 1 0,0-1 0,0 1 0,0 0 0,0-1-1,0 1 1,0 0 0,0 0 0,-1 0 0,1 0-1,0 0 1,0 0 0,0 0 0,0 0 0,0 0-1,0 1 1,0-1 0,0 0 0,0 1 0,0-1 0,0 1-1,0-1 1,1 1 0,-1-1 0,0 1 0,0 0-1,0-1 1,1 1 0,-2 1 0,-20 33 810,21-32-671,-9 22 238,1 1 1,2 0-1,0 0 1,2 1-1,-3 40 1,-10 48-434,10-82-295,4-13-393,0 0-1,-2-1 0,-12 29 1,8-33 931,-2-11-77</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2.212"/>
    </inkml:context>
    <inkml:brush xml:id="br0">
      <inkml:brushProperty name="width" value="0.1" units="cm"/>
      <inkml:brushProperty name="height" value="0.1" units="cm"/>
      <inkml:brushProperty name="color" value="#F6630D"/>
    </inkml:brush>
  </inkml:definitions>
  <inkml:trace contextRef="#ctx0" brushRef="#br0">32 45 7778,'-7'5'3914,"-4"27"-3332,10-31-433,-5 50 496,1 0 1,3 67-1,17-146-765,-1 9 306,1 0 1,1 1-1,1 1 0,0 0 1,2 1-1,-1 1 0,2 1 0,0 1 1,32-16-1,-22 15 66,5-1 97,52-33 1,-84 46-339,0 0 0,1 1 0,-1-1 0,1 1 0,-1 0 0,1 0 0,0 0 0,3 0 0,20-7 46,-26 7-56,-1 1 0,0 0 0,1 0 0,-1 0 0,0 0 0,1 0-1,-1 0 1,1 0 0,-1 0 0,0 0 0,1 0 0,-1 0 0,0 0 0,1 1 0,-1-1 0,0 0 0,1 0 0,-1 0 0,0 0-1,1 1 1,-1-1 0,0 0 0,1 0 0,-1 0 0,0 1 0,0-1 0,1 0 0,-1 1 0,0-1 0,0 0 0,0 1 0,1-1-1,-1 0 1,0 1 0,0-1 0,0 0 0,0 1 0,7 23 14,-4 21-8,-5-41-6,1 0-1,-1 0 0,0 0 1,0 0-1,0 0 0,0-1 1,-1 1-1,1-1 0,-1 1 1,0-1-1,-7 5 0,-44 32-10,26-20-44,-33 36-460,48-43 138,1-1-1,-2 0 1,0 0-1,-18 10 1,31-21 323,0 0 1,0 0 0,0 0-1,0-1 1,0 1 0,0-1-1,-1 1 1,1-1 0,0 1-1,0-1 1,-1 1-1,1-1 1,0 0 0,0 0-1,-1 0 1,1 0 0,0 0-1,-1 0 1,1 0-1,0 0 1,-1 0 0,1-1-1,0 1 1,0 0 0,-1-1-1,1 1 1,0-1-1,0 0 1,0 1 0,0-1-1,0 0 1,0 0 0,0 0-1,0 1 1,0-1 0,0 0-1,0 0 1,0 0-1,1-1 1,-1 1 0,-1-1-1,0-4-322,0 1 0,1-1-1,-1 0 1,1 1 0,0-1 0,1 0-1,-1 0 1,1-8 0,5-19-688</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2.568"/>
    </inkml:context>
    <inkml:brush xml:id="br0">
      <inkml:brushProperty name="width" value="0.1" units="cm"/>
      <inkml:brushProperty name="height" value="0.1" units="cm"/>
      <inkml:brushProperty name="color" value="#F6630D"/>
    </inkml:brush>
  </inkml:definitions>
  <inkml:trace contextRef="#ctx0" brushRef="#br0">105 40 6705,'20'-34'2537,"-13"28"-220,-5 11-702,-3 9-561,-15 60-306,-48 137 0,45-154-827,17-52 5,2-3-15,-1 0 0,0 1 0,1-1 0,-1 0 0,0 0 0,0 1 0,-1-1 0,1 0 0,0 0 0,-1 0 0,1 0 0,-1-1 0,1 1 0,-1 0 0,-2 1 0,3-3-45,1-1 1,-1 1-1,1-1 1,-1 1-1,1-1 0,-1 1 1,1-1-1,-1 1 1,1-1-1,0 0 1,-1 1-1,1-1 0,0 0 1,0 1-1,0-1 1,-1 0-1,1 1 0,0-1 1,0 0-1,0 1 1,0-1-1,0 0 0,0 0 1,0 1-1,1-2 1,-2-1-430,-3-23-914</inkml:trace>
  <inkml:trace contextRef="#ctx0" brushRef="#br0" timeOffset="1">43 287 7602,'12'-8'715,"23"-11"1210,-33 19-1820,0 0 1,0 0-1,0-1 1,-1 1-1,1 0 1,0 1-1,0-1 0,0 0 1,-1 0-1,1 1 1,0-1-1,0 1 1,-1 0-1,1-1 0,0 1 1,-1 0-1,1 0 1,-1 0-1,1 0 1,2 2-1,111 79 2828,-3-4-1451,-99-67-1391,-1 0 1,0 0-1,-1 1 0,0 1 1,-1 0-1,10 15 0,2 18-73</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3.275"/>
    </inkml:context>
    <inkml:brush xml:id="br0">
      <inkml:brushProperty name="width" value="0.1" units="cm"/>
      <inkml:brushProperty name="height" value="0.1" units="cm"/>
      <inkml:brushProperty name="color" value="#F6630D"/>
    </inkml:brush>
  </inkml:definitions>
  <inkml:trace contextRef="#ctx0" brushRef="#br0">109 1 9730,'-1'9'3650,"3"30"-3592,0-7-8,-1 0 0,-2 0 0,0 1 0,-3-1 0,0 0 0,-2-1 0,-2 1 0,-1-2 0,-1 1 0,-22 45 0,-6 33 129,70-127 20,10-14-199,-40 31 1,-1 0 1,1-1 0,0 1 0,0 0-1,0 0 1,0 0 0,-1 1 0,1-1-1,1 0 1,-1 1 0,0-1 0,0 1-1,0 0 1,0 0 0,4 0 0,-5 0-2,0 0 1,0 0-1,0 1 1,0-1-1,0 1 1,0-1-1,0 1 0,0-1 1,0 1-1,0 0 1,-1-1-1,1 1 1,0 0-1,0 0 1,0 0-1,-1-1 1,1 1-1,-1 0 1,1 0-1,0 0 1,-1 1-1,1 1 3,0-1-1,0 1 0,-1-1 1,1 1-1,-1-1 1,1 1-1,-1-1 0,0 1 1,0-1-1,-1 1 0,1-1 1,0 1-1,-1-1 0,1 1 1,-1-1-1,0 1 1,0-1-1,0 0 0,0 1 1,0-1-1,-3 3 0,-28 22 180,28-25-112,0 1-1,0 0 1,0 0-1,0 0 1,1 0-1,-1 1 1,1-1 0,0 1-1,0 0 1,0 0-1,-3 7 1,6-11-67,-1 1 0,1-1 0,0 0 0,0 0 0,0 1 0,0-1 0,0 0 0,0 1 1,0-1-1,0 0 0,0 1 0,0-1 0,0 0 0,0 1 0,0-1 0,0 0 0,0 0 1,0 1-1,0-1 0,0 0 0,0 1 0,1-1 0,-1 0 0,0 0 0,0 1 0,0-1 1,0 0-1,1 0 0,-1 1 0,0-1 0,0 0 0,1 0 0,-1 0 0,0 1 0,0-1 0,1 0 1,-1 0-1,0 0 0,0 0 0,1 0 0,-1 0 0,0 0 0,1 0 0,-1 1 0,21-1 120,-7 0-97,7-1-147,-6 0-102,-1 1 1,1 0-1,18 4 1,-33-4 185,1 0 0,-1 0 0,1 1 1,-1-1-1,1 0 0,-1 1 0,1-1 1,-1 0-1,1 1 0,-1-1 0,0 1 0,1-1 1,-1 1-1,0-1 0,1 1 0,-1-1 1,0 1-1,0-1 0,1 1 0,-1-1 0,0 1 1,0 0-1,0-1 0,0 1 0,0-1 1,0 1-1,0-1 0,0 1 0,0 0 0,0-1 1,0 1-1,0-1 0,0 1 0,0-1 1,0 1-1,-1 0 0,1-1 0,0 1 0,-1-1 1,1 1-1,0-1 0,-1 1 0,1-1 1,-1 1-1,-18 28-374,17-27 303,-29 44-209,18-26 646,-1-1-1,0 0 1,-1-1-1,-26 25 1,62-37 1096,-14-4-1425,-1 0-1,1 0 1,0-1-1,0 0 1,-1 0-1,1-1 0,0 0 1,0 0-1,0-1 1,0 1-1,0-1 1,-1-1-1,1 0 1,0 0-1,-1 0 0,11-5 1,2-5-352,-1 0-1,-1-2 1,0 0 0,20-22-1,0 1-160</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3.611"/>
    </inkml:context>
    <inkml:brush xml:id="br0">
      <inkml:brushProperty name="width" value="0.1" units="cm"/>
      <inkml:brushProperty name="height" value="0.1" units="cm"/>
      <inkml:brushProperty name="color" value="#F6630D"/>
    </inkml:brush>
  </inkml:definitions>
  <inkml:trace contextRef="#ctx0" brushRef="#br0">72 66 9274,'-19'-60'2778,"14"55"-1781,4 14-420,2 18 281,3 4-403,-2 0 0,-1 0 0,-1 0 0,-2 0 0,-1 0 0,-13 53 0,-9 66-816,22-142 93,-3 20-961,7-23-254,7-12-968,8-13 1304</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3.947"/>
    </inkml:context>
    <inkml:brush xml:id="br0">
      <inkml:brushProperty name="width" value="0.1" units="cm"/>
      <inkml:brushProperty name="height" value="0.1" units="cm"/>
      <inkml:brushProperty name="color" value="#F6630D"/>
    </inkml:brush>
  </inkml:definitions>
  <inkml:trace contextRef="#ctx0" brushRef="#br0">1 73 7338,'18'-10'4464,"24"3"-3436,-13 2-518,37-15 2,-32 10-340,49-10-1,-83 20-149,1 0 0,0 0-1,0 0 1,-1 0 0,1 0 0,0 1-1,0-1 1,-1 0 0,1 0 0,0 1 0,-1-1-1,1 0 1,-1 1 0,1-1 0,0 1-1,-1-1 1,1 1 0,-1-1 0,1 1 0,-1-1-1,1 1 1,-1-1 0,1 1 0,-1 0-1,0-1 1,1 1 0,-1 0 0,0-1-1,0 1 1,1 0 0,-1-1 0,0 1 0,0 0-1,0 0 1,0 1 0,2 29 418,-3-28-402,-51 710 1449,50-698-1487,-5 45-418,-11-100-2010,8 0 1821</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4.297"/>
    </inkml:context>
    <inkml:brush xml:id="br0">
      <inkml:brushProperty name="width" value="0.1" units="cm"/>
      <inkml:brushProperty name="height" value="0.1" units="cm"/>
      <inkml:brushProperty name="color" value="#F6630D"/>
    </inkml:brush>
  </inkml:definitions>
  <inkml:trace contextRef="#ctx0" brushRef="#br0">8 1 8226,'-8'5'3344,"13"2"-1855,-1-2-1153,7 2-248,9 5 16,-4-3 8,9 1-8,-4-1-184,-1-2-168,-2 4-464,-8 2-2425,3 4 2233</inkml:trace>
  <inkml:trace contextRef="#ctx0" brushRef="#br0" timeOffset="1">105 150 8578,'-88'39'3209,"94"-38"-2457,6 6-344,-6-1-32,11 0 8,4 0-40,8-6-80,0 0-288,-5-2-184,-1 2-344,-7-1-184,0-1 440</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4.626"/>
    </inkml:context>
    <inkml:brush xml:id="br0">
      <inkml:brushProperty name="width" value="0.1" units="cm"/>
      <inkml:brushProperty name="height" value="0.1" units="cm"/>
      <inkml:brushProperty name="color" value="#F6630D"/>
    </inkml:brush>
  </inkml:definitions>
  <inkml:trace contextRef="#ctx0" brushRef="#br0">14 81 10786,'-14'0'3753,"20"-3"-3385,12-8-88,25 4 96,17-1-8,28-10-16,6 3-79,2 7-177,-8-1-48,-26 8-32,0 14-32,-22-7-120,5 17-81,-12 7-383,-17-25-16,-9 4-152,-19-20-120,-8-14 688</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5.219"/>
    </inkml:context>
    <inkml:brush xml:id="br0">
      <inkml:brushProperty name="width" value="0.1" units="cm"/>
      <inkml:brushProperty name="height" value="0.1" units="cm"/>
      <inkml:brushProperty name="color" value="#F6630D"/>
    </inkml:brush>
  </inkml:definitions>
  <inkml:trace contextRef="#ctx0" brushRef="#br0">285 22 10810,'-3'-2'195,"1"0"-16,1 1 0,0-1 1,-1 0-1,0 1 0,1 0 1,-1-1-1,0 1 0,0 0 1,0 0-1,0 0 0,0 0 1,0 0-1,0 1 0,0-1 0,-4 0 1,4 3-127,0 0 0,1 0 0,-1 1 0,1-1 1,-1 1-1,1-1 0,0 1 0,0-1 0,0 1 0,0 0 0,0 0 1,1-1-1,-1 5 0,-24 82 59,-55 132 0,73-206-134,-1 0-1,-1-1 1,-16 22 0,22-32 8,0 0 1,-1 0 0,0 0 0,0 0-1,0 0 1,0-1 0,0 0 0,-1 1-1,1-2 1,-1 1 0,0-1 0,0 1-1,0-1 1,-6 1 0,3-3-42,24-6-27,18-7-4,-25 8 87,-1 1 1,1 0-1,-1 0 1,1 1-1,0 0 1,0 1-1,1 0 1,-1 0-1,0 1 0,1 1 1,-1-1-1,12 2 1,-20 0 0,0-1 1,0 1-1,0-1 1,0 1 0,0 0-1,0 0 1,0-1-1,-1 1 1,1 0 0,0 0-1,0 0 1,-1 0-1,1 0 1,0 0-1,-1 0 1,1 0 0,-1 0-1,1 0 1,-1 1-1,0-1 1,1 0-1,-1 0 1,0 0 0,0 0-1,0 3 1,1 33 124,-21 84 411,13-88-557,1-1-1,-3 56 0,21-126-1424,-3 12 1348</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1.192"/>
    </inkml:context>
    <inkml:brush xml:id="br0">
      <inkml:brushProperty name="width" value="0.025" units="cm"/>
      <inkml:brushProperty name="height" value="0.025" units="cm"/>
      <inkml:brushProperty name="color" value="#5B2D90"/>
    </inkml:brush>
  </inkml:definitions>
  <inkml:trace contextRef="#ctx0" brushRef="#br0">21 1 7114,'1'1'455,"0"1"1,0-1 0,0 1 0,0-1 0,0 1 0,0-1 0,0 1 0,-1 0 0,1 0 0,-1-1 0,1 1 0,-1 0 0,0 2 0,-1 30 790,-16 27-2015,17-61 737,0 1 0,0-1 0,0 0 1,0 0-1,0 1 0,0-1 1,0 0-1,0 0 0,0 1 0,0-1 1,0 0-1,0 0 0,0 1 0,0-1 1,-1 0-1,1 0 0,0 1 0,0-1 1,0 0-1,0 0 0,0 0 1,-1 1-1,1-1 0,0 0 0,0 0 1,0 0-1,-1 0 0,1 1 0,0-1 1,0 0-1,0 0 0,-1 0 1,1 0-1,0 0 0,0 0 0,-1 0 1,1 0-1,0 0 0,0 0 0,-1 0 1,1 0-1,0 0 0,0 0 0,-1 0 1,1 0-1,0 0 0,0 0 1,-1 0-1,1 0 0,0 0 0,0 0 1,0 0-1,-1-1 0,1 1 0,0 0 1,0 0-1,-1 0 0,1 0 0,0 0 1,0-1-1,0 1 0,-1 0 1,0-9-438</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5.566"/>
    </inkml:context>
    <inkml:brush xml:id="br0">
      <inkml:brushProperty name="width" value="0.1" units="cm"/>
      <inkml:brushProperty name="height" value="0.1" units="cm"/>
      <inkml:brushProperty name="color" value="#F6630D"/>
    </inkml:brush>
  </inkml:definitions>
  <inkml:trace contextRef="#ctx0" brushRef="#br0">0 124 9074,'10'-15'770,"0"-1"0,1 2 0,0 0 0,14-13 0,-21 23-752,1 0 0,-1 1 0,1-1-1,-1 1 1,1 0 0,0 1 0,0-1 0,0 1 0,0 0 0,1 0-1,-1 1 1,0-1 0,1 1 0,0 1 0,-1-1 0,1 1 0,7 0-1,-11 0-10,1 0 0,-1 0 0,0 1 0,0-1 0,1 1 0,-1 0-1,0-1 1,0 1 0,0 0 0,0 0 0,0 1 0,0-1 0,0 0-1,0 1 1,-1-1 0,1 1 0,0-1 0,-1 1 0,1 0 0,-1-1-1,0 1 1,0 0 0,1 0 0,-1 0 0,0 0 0,-1 0-1,1 1 1,0-1 0,0 3 0,1 6 45,-1 0-1,0 1 1,0-1 0,-2 21-1,0-1 56,3 19 51,2 25 71,-4 0-1,-3 0 1,-12 75 0,-25 154-616,39-334-3561,1-10 2628</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5.908"/>
    </inkml:context>
    <inkml:brush xml:id="br0">
      <inkml:brushProperty name="width" value="0.1" units="cm"/>
      <inkml:brushProperty name="height" value="0.1" units="cm"/>
      <inkml:brushProperty name="color" value="#F6630D"/>
    </inkml:brush>
  </inkml:definitions>
  <inkml:trace contextRef="#ctx0" brushRef="#br0">5 2 9058,'-5'0'3225,"5"-2"-2593,3 4-272,8 2-200,15 7-40,38 8-152,-43-19-360,1 5-280,-3 3 400</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6.232"/>
    </inkml:context>
    <inkml:brush xml:id="br0">
      <inkml:brushProperty name="width" value="0.1" units="cm"/>
      <inkml:brushProperty name="height" value="0.1" units="cm"/>
      <inkml:brushProperty name="color" value="#F6630D"/>
    </inkml:brush>
  </inkml:definitions>
  <inkml:trace contextRef="#ctx0" brushRef="#br0">167 1 8042,'-89'47'3192,"88"-39"-2023,1 1-753,9-2-304,3-1-8,14 0-32,-2-4-16,8-1-176,1 2-200,-6-4 496,11 2-256</inkml:trace>
  <inkml:trace contextRef="#ctx0" brushRef="#br0" timeOffset="1">26 280 8994,'-18'7'3505,"11"12"-2249,13-10-904,7-6 16,12-2-56,5-10-64,9-1-72,4-1-208,1-6-496,0 4-176,6-7 376</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6.614"/>
    </inkml:context>
    <inkml:brush xml:id="br0">
      <inkml:brushProperty name="width" value="0.1" units="cm"/>
      <inkml:brushProperty name="height" value="0.1" units="cm"/>
      <inkml:brushProperty name="color" value="#F6630D"/>
    </inkml:brush>
  </inkml:definitions>
  <inkml:trace contextRef="#ctx0" brushRef="#br0">213 62 9690,'32'-62'2794,"-27"89"-2204,-6 18-901,-2-35 310,-1 0 0,0 0 0,0 0 0,-1 0 0,-1-1 1,1 0-1,-1 0 0,-1-1 0,0 0 0,-8 8 0,-15 14-1,-41 29-1,35-30 8,-10 24 207,85-46-17,13 1-136,-42-7-51,1 0 0,-1 0-1,0 1 1,0 0 0,0 1-1,0 0 1,0 1 0,17 9-1,-26-12 7,1 0-1,-1 0 1,0 0 0,-1 0-1,1 1 1,0-1 0,0 0-1,0 0 1,-1 1 0,1-1-1,-1 1 1,1-1-1,-1 0 1,0 1 0,1-1-1,-1 1 1,0-1 0,0 1-1,0-1 1,0 1 0,0-1-1,0 1 1,-1 2-1,-12 41 305,3-13-127,13-6-160,3 11-141,-6-35 66,0-1 0,0 0 1,0 0-1,0 0 0,0 0 1,0 0-1,0 0 0,0 1 0,0-1 1,-1 0-1,1 0 0,0 0 0,-1 0 1,1 0-1,-1 0 0,1 0 0,-1 0 1,1 0-1,-1 0 0,0 0 1,0 1-1,-6-1-615,5-6 310</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7.063"/>
    </inkml:context>
    <inkml:brush xml:id="br0">
      <inkml:brushProperty name="width" value="0.1" units="cm"/>
      <inkml:brushProperty name="height" value="0.1" units="cm"/>
      <inkml:brushProperty name="color" value="#F6630D"/>
    </inkml:brush>
  </inkml:definitions>
  <inkml:trace contextRef="#ctx0" brushRef="#br0">38 125 8834,'35'-76'2683,"-34"74"-2644,-1 1 0,1-1 0,0 1-1,0-1 1,0 1 0,0 0 0,0 0 0,0-1-1,0 1 1,0 0 0,0 0 0,0 0 0,1 0-1,-1 0 1,0 0 0,1 1 0,-1-1 0,1 0 0,-1 1-1,1-1 1,-1 1 0,1-1 0,-1 1 0,1 0-1,-1 0 1,3-1 0,4 0 64,5-4-25,-8 2-67,0 1-1,0-1 1,1 1 0,-1 0-1,1 1 1,-1-1-1,1 1 1,-1 0 0,1 1-1,0-1 1,-1 1 0,1 0-1,0 1 1,6 0-1,-11 0-4,0 1 0,1-1 0,-1 0 0,0 0-1,0 1 1,1-1 0,-1 0 0,0 1-1,-1-1 1,1 1 0,0 0 0,0-1 0,-1 1-1,1 0 1,-1-1 0,1 1 0,-1 0-1,0-1 1,0 1 0,1 2 0,-1 47 117,0-29-65,-20 504 477,-49 67 1980,69-586-2473,-8 37 371,7-43-390,1 1 1,-1-1-1,1 1 1,-1 0-1,1-1 1,-1 1-1,0-1 1,0 1-1,0-1 1,0 0-1,0 1 1,0-1-1,0 0 1,-1 0-1,1 0 1,0 0-1,-1 0 1,1 0-1,0 0 1,-3 1-1,3-2-31,-1 0-1,1 0 1,0 0-1,0-1 1,0 1-1,0 0 1,0 0-1,0-1 1,0 1 0,0-1-1,0 1 1,0-1-1,0 1 1,0-1-1,0 0 1,0 0-1,1 1 1,-1-1-1,0 0 1,0 0-1,1 0 1,-1 0-1,0 0 1,1 0-1,-1 0 1,1 0-1,0 0 1,-1 0-1,1-1 1,-14-37-425,12 32 318,-16-56-1159,-13-94 0,26 124 1016,-15-86-273</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7.399"/>
    </inkml:context>
    <inkml:brush xml:id="br0">
      <inkml:brushProperty name="width" value="0.1" units="cm"/>
      <inkml:brushProperty name="height" value="0.1" units="cm"/>
      <inkml:brushProperty name="color" value="#F6630D"/>
    </inkml:brush>
  </inkml:definitions>
  <inkml:trace contextRef="#ctx0" brushRef="#br0">0 0 8882,'6'11'3193,"9"1"-2681,-1 2-344,4-4-120,2 1-8,-2-3 0,3 2-48,-1-1-296,-5 0-208,-4 2 304</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7.748"/>
    </inkml:context>
    <inkml:brush xml:id="br0">
      <inkml:brushProperty name="width" value="0.1" units="cm"/>
      <inkml:brushProperty name="height" value="0.1" units="cm"/>
      <inkml:brushProperty name="color" value="#F6630D"/>
    </inkml:brush>
  </inkml:definitions>
  <inkml:trace contextRef="#ctx0" brushRef="#br0">468 0 5009,'-58'57'2657,"44"-47"-161,4-4-1680,8 3-232,2-1-39,11-2-113,1 0-96,5 0-168,1-3-56,3 2-104,-1 1-72,-4-2-304,-2-1-256,-6 2 384</inkml:trace>
  <inkml:trace contextRef="#ctx0" brushRef="#br0" timeOffset="1">86 267 9306,'-46'18'3537,"25"-4"-2585,3-5-432,30-3-64,14-1 0,28-5 16,17-3-32,16-9-143,-2-5-145,-5-3-112,-7 5-48,-12 6-281,-1 3-175,-4 3-376,-3-2-96,-15-8-240,3-1 712</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8.081"/>
    </inkml:context>
    <inkml:brush xml:id="br0">
      <inkml:brushProperty name="width" value="0.1" units="cm"/>
      <inkml:brushProperty name="height" value="0.1" units="cm"/>
      <inkml:brushProperty name="color" value="#F6630D"/>
    </inkml:brush>
  </inkml:definitions>
  <inkml:trace contextRef="#ctx0" brushRef="#br0">661 42 7562,'-4'-14'708,"-5"-12"979,9 26-1645,-1 0-1,0-1 0,1 1 0,-1 0 1,1 0-1,-1 0 0,0-1 0,1 1 1,-1 0-1,0 0 0,1 0 0,-1 0 1,0 0-1,1 0 0,-1 0 0,0 0 1,1 0-1,-1 1 0,0-1 1,1 0-1,-1 0 0,0 1 0,1-1 1,-1 0-1,1 1 0,-1-1 0,1 0 1,-1 1-1,1-1 0,-1 1 0,1-1 1,-1 1-1,1-1 0,-1 1 0,1-1 1,-1 2-1,-21 16 396,0-1-1,-1-1 1,-43 22 0,31-19 78,-37 27-1,6 9 354,3 2-1,-85 101 1,144-154-839,-22 26 123,-53 52-168,83-82-697,-4 0 686,1 1 1,-1-1-1,1 0 0,-1 0 1,1 0-1,-1 0 0,1 0 1,-1 0-1,1 0 0,-1 0 1,1 0-1,-1 0 0,1-1 1,-1 1-1,1 0 0,-1 0 1,0 0-1,1 0 0,-1-1 1,1 1-1,-1 0 1,0 0-1,1-1 0,-1 1 1,0 0-1,1-1 0,0 0 1,12-27-1065,14-8 416</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8.502"/>
    </inkml:context>
    <inkml:brush xml:id="br0">
      <inkml:brushProperty name="width" value="0.1" units="cm"/>
      <inkml:brushProperty name="height" value="0.1" units="cm"/>
      <inkml:brushProperty name="color" value="#F6630D"/>
    </inkml:brush>
  </inkml:definitions>
  <inkml:trace contextRef="#ctx0" brushRef="#br0">472 3 7514,'-92'-2'2380,"91"2"-2355,0 0-1,0 0 1,0 0-1,0 0 1,0 0-1,-1 0 1,1 0-1,0 0 1,0 1-1,0-1 1,0 0-1,0 1 1,0-1-1,0 1 1,0-1-1,0 1 1,0 0-1,0-1 1,0 1-1,0 0 1,0 0-1,0 0 1,1 0-1,-1 0 1,0-1-1,1 1 1,-1 0-1,1 0 1,-1 1-1,1-1 1,-1 0-1,1 0 1,0 0-1,-1 0 1,1 0-1,0 0 1,0 1-1,0-1 1,0 0-1,0 0 1,0 2-1,0 4 35,-10 17 26,-1 0-1,-1-1 1,-15 22-1,20-34-52,-15 20 85,-1-1 0,-2 0 0,-54 49 1,46-48 163,2 2 0,-34 44 0,64-77-277,1 1 0,0-1-1,-1 0 1,1 0 0,0 1 0,0-1-1,-1 0 1,1 1 0,0-1 0,0 1 0,-1-1-1,1 0 1,0 1 0,0-1 0,0 1-1,0-1 1,0 0 0,-1 1 0,1-1 0,0 1-1,0-1 1,0 1 0,0-1 0,0 1-1,0-1 1,1 0 0,-1 1 0,0-1-1,0 1 1,0-1 0,0 0 0,0 1 0,1-1-1,-1 1 1,0-1 0,0 0 0,1 1-1,18 2 56,25-12-2,-22 2-25,17-5 134,66-13 0,-104 25-158,-1 0-1,1 0 1,-1 0 0,1 0 0,-1 0 0,1 0-1,0 0 1,-1 0 0,1 0 0,-1 0 0,1 0-1,-1 0 1,1 0 0,-1 1 0,1-1 0,-1 0-1,1 0 1,-1 1 0,1-1 0,-1 0 0,1 1-1,-1-1 1,0 0 0,1 1 0,-1-1 0,0 1-1,1-1 1,-1 1 0,0-1 0,1 1 0,-1-1-1,0 1 1,0-1 0,0 1 0,1-1-1,-1 1 1,0-1 0,0 1 0,0-1 0,0 1-1,0 0 1,0-1 0,0 1 0,0-1 0,-1 2-1,-5 30 288,4-26-212,-9 30 433,-24 52-1,23-60-394,1-1 0,1 1 0,-12 54 0,13-25-2156,13-79 1623</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8.826"/>
    </inkml:context>
    <inkml:brush xml:id="br0">
      <inkml:brushProperty name="width" value="0.1" units="cm"/>
      <inkml:brushProperty name="height" value="0.1" units="cm"/>
      <inkml:brushProperty name="color" value="#F6630D"/>
    </inkml:brush>
  </inkml:definitions>
  <inkml:trace contextRef="#ctx0" brushRef="#br0">1 69 8978,'2'-3'411,"1"1"1,-1 1-1,1-1 1,0 0-1,0 1 0,-1-1 1,1 1-1,0 0 1,5-1-1,18-10-215,-18 8-187,1 0 0,0 0 0,1 0 0,-1 1 0,1 1 0,0 0 0,-1 0 0,1 1 0,0 0 0,18 1 0,49-8 23,-73 7-24,0 0 1,0 0-1,0 0 1,1 1-1,-1 0 1,0 0-1,0 0 1,1 0 0,-1 1-1,6 0 1,-9 0-1,1 0 0,0 0 0,0 0 0,0 0 0,-1 1 0,1-1 1,0 0-1,-1 1 0,1-1 0,-1 1 0,0-1 0,1 1 1,-1 0-1,0 0 0,0-1 0,0 1 0,0 0 0,0 0 0,-1 0 1,1 0-1,-1 0 0,1 0 0,-1 4 0,2 17 161,-1-1-1,-1 1 0,-1-1 0,-1 1 1,-1-1-1,-6 25 0,-6 47 112,12-58-264,-10 78 50,12-103-146,-2 0 1,0 0 0,0 0-1,-1 0 1,0-1-1,-1 0 1,-9 16-1,14-25 51,-1 1-1,0-1 0,0 1 0,0-1 0,0 1 0,0-1 0,0 0 1,0 1-1,-1-1 0,1 0 0,0 0 0,-1 0 0,1 0 0,-1 0 1,1-1-1,-1 1 0,1 0 0,-1-1 0,0 1 0,1-1 0,-1 1 1,0-1-1,1 0 0,-1 1 0,0-1 0,1 0 0,-1 0 0,0-1 1,0 1-1,1 0 0,-1 0 0,0-1 0,1 1 0,-1-1 0,-1 0 1,-19-22 118</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1.507"/>
    </inkml:context>
    <inkml:brush xml:id="br0">
      <inkml:brushProperty name="width" value="0.025" units="cm"/>
      <inkml:brushProperty name="height" value="0.025" units="cm"/>
      <inkml:brushProperty name="color" value="#5B2D90"/>
    </inkml:brush>
  </inkml:definitions>
  <inkml:trace contextRef="#ctx0" brushRef="#br0">1 23 7402,'31'-22'3072,"-22"29"-1655,0 2-657,4-1-120,2 1-40,2 2 0,3 2 24,-3 1-128,0 0-104,-3-2-224,-4-1-80,-1 0-112,-1-3-72,-5-6-304,0-2-160,-3-9-384,-2-3-120,2-6 696</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9.166"/>
    </inkml:context>
    <inkml:brush xml:id="br0">
      <inkml:brushProperty name="width" value="0.1" units="cm"/>
      <inkml:brushProperty name="height" value="0.1" units="cm"/>
      <inkml:brushProperty name="color" value="#F6630D"/>
    </inkml:brush>
  </inkml:definitions>
  <inkml:trace contextRef="#ctx0" brushRef="#br0">14 1 10146,'3'1'3457,"14"7"-3249,4-3-160,14-1-16,1-1 8,17-3-56,-3 0-96,3-3-488,0-1 408</inkml:trace>
  <inkml:trace contextRef="#ctx0" brushRef="#br0" timeOffset="1">23 259 10106,'-17'22'3649,"11"-10"-2969,8-1-536,16-2-112,2-18-16,19-14-112,8-7-160,17-18-368,1 1-264,3-3 536</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19.736"/>
    </inkml:context>
    <inkml:brush xml:id="br0">
      <inkml:brushProperty name="width" value="0.1" units="cm"/>
      <inkml:brushProperty name="height" value="0.1" units="cm"/>
      <inkml:brushProperty name="color" value="#F6630D"/>
    </inkml:brush>
  </inkml:definitions>
  <inkml:trace contextRef="#ctx0" brushRef="#br0">104 1 8466,'-15'28'4475,"6"30"-3925,7-40-2,-4 25-121,-5 37-686,-2-1 1,-28 89 0,34-156-123,17-42 357,32-64 44,-25 49 31,3 2 0,1 0 0,2 1-1,51-69 1,-72 109-34,-1 0 0,1-1 0,0 1 0,0 0-1,0 0 1,0 0 0,1 0 0,-1 0 0,0 1 0,1-1 0,0 1-1,-1 0 1,1-1 0,0 1 0,-1 0 0,1 1 0,0-1-1,0 0 1,0 1 0,0 0 0,3-1 0,-4 2 1,0 0 0,0 0 0,0 0 1,-1 1-1,1-1 0,0 0 0,0 1 0,-1-1 1,1 1-1,-1 0 0,1-1 0,-1 1 0,0 0 1,0 0-1,0 0 0,0 0 0,0 0 0,0 0 1,0 0-1,-1 0 0,1 0 0,-1 0 0,1 1 1,-1-1-1,0 0 0,0 0 0,0 3 0,4 62 533,-7 100 0,1 12 166,4-120-607,-3-1-1,-2 1 0,-2-1 0,-17 73 0,20-123-112,0-1 0,-1 1 0,0-1 1,0 0-1,-1 1 0,1-2 0,-1 1 0,-9 10 0,12-15-5,-1 0 0,1 0-1,-1 0 1,0-1 0,0 1 0,0 0-1,0-1 1,0 1 0,0-1 0,0 0-1,-1 0 1,1 0 0,0 0-1,-1 0 1,1 0 0,-1-1 0,1 1-1,-1-1 1,1 1 0,-1-1-1,1 0 1,-1 0 0,1 0 0,-1-1-1,1 1 1,-1 0 0,-3-2 0,-2-2-18,0 0 1,1 0 0,0-1 0,0 0 0,0 0 0,0-1 0,1 1 0,0-2 0,0 1 0,1-1 0,0 1 0,0-1 0,-6-12-1,2 3 85,2 0-1,0-1 0,0 0 1,2 0-1,-6-25 0,10 38-6,1 0-1,-1 0 1,0 0 0,1 0-1,0-1 1,0 1-1,0 0 1,1 0 0,-1 0-1,1-1 1,0 1-1,0 0 1,1 0 0,-1 0-1,1 0 1,0 1-1,0-1 1,0 0 0,3-3-1,-1 3-15,1 0 0,0 0 1,0 0-1,0 0 0,0 1 0,0 0 0,1 0 0,0 0 0,-1 1 0,1-1 1,0 1-1,8-1 0,183-35-2383,-164 32 1328,-5 2 268</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20.320"/>
    </inkml:context>
    <inkml:brush xml:id="br0">
      <inkml:brushProperty name="width" value="0.1" units="cm"/>
      <inkml:brushProperty name="height" value="0.1" units="cm"/>
      <inkml:brushProperty name="color" value="#F6630D"/>
    </inkml:brush>
  </inkml:definitions>
  <inkml:trace contextRef="#ctx0" brushRef="#br0">564 1 10954,'-69'1'3414,"66"-1"-3353,0 1-1,0 0 1,1 0-1,-1 0 1,0 0-1,1 0 1,-1 0-1,0 1 1,1 0-1,0-1 1,-1 1-1,1 0 1,0 0-1,0 0 1,0 0-1,0 1 1,0-1-1,1 0 1,-1 1-1,-2 4 1,-12 15-114,-17 6-75,-1-1 0,-56 33-1,8-6-225,65-41 331,0 0-1,-1-1 0,0-1 1,-1-1-1,0-1 1,-1 0-1,0-2 1,-21 6-1,89-30 536,97-26-112,-49 12-202,166-56 48,-173 59-214,-54 16-530,1 1-1,43-7 0,-63 16-325,-16-1 372</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20.668"/>
    </inkml:context>
    <inkml:brush xml:id="br0">
      <inkml:brushProperty name="width" value="0.1" units="cm"/>
      <inkml:brushProperty name="height" value="0.1" units="cm"/>
      <inkml:brushProperty name="color" value="#F6630D"/>
    </inkml:brush>
  </inkml:definitions>
  <inkml:trace contextRef="#ctx0" brushRef="#br0">23 1 5897,'-18'6'3169,"13"1"-96,16 11-2449,-1-6-216,1 10 72,6 0 160,-8 0-32,7 13-160,0-10-152,-1 4-208,-8-5-32,-7-7-232,5 3-144,-10-14-328,2-2-160,3-8-328,0 2 680</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21.017"/>
    </inkml:context>
    <inkml:brush xml:id="br0">
      <inkml:brushProperty name="width" value="0.1" units="cm"/>
      <inkml:brushProperty name="height" value="0.1" units="cm"/>
      <inkml:brushProperty name="color" value="#F6630D"/>
    </inkml:brush>
  </inkml:definitions>
  <inkml:trace contextRef="#ctx0" brushRef="#br0">1 51 7778,'36'-21'3862,"-20"15"-3436,1 0 0,-1 1 0,1 1 0,21-3 0,-28 6-345,1 1-1,-1 0 1,0 0 0,0 1 0,0 0 0,0 1 0,0 0 0,0 1 0,0 0 0,-1 0 0,12 7-1,-21-7-95,0 1-1,-1 0 1,0 0-1,0-1 0,0 1 1,0 0-1,-1-1 1,1 1-1,-1-1 0,0 0 1,-3 6-1,1-3-37,-1 5-129,-1 0-1,0 0 1,-1 0-1,-1-1 1,1 0-1,-2-1 0,1 0 1,-1 0-1,-1-1 1,1 0-1,-1-1 1,-1 0-1,1 0 0,-1-1 1,0 0-1,-1-1 1,1-1-1,-1 1 1,-17 2-1,5-6-272</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21.414"/>
    </inkml:context>
    <inkml:brush xml:id="br0">
      <inkml:brushProperty name="width" value="0.1" units="cm"/>
      <inkml:brushProperty name="height" value="0.1" units="cm"/>
      <inkml:brushProperty name="color" value="#F6630D"/>
    </inkml:brush>
  </inkml:definitions>
  <inkml:trace contextRef="#ctx0" brushRef="#br0">42 433 5425,'-41'-44'4678,"41"44"-4615,0 0 0,0-1 0,0 1-1,-1 0 1,1 0 0,0-1-1,0 1 1,0 0 0,0 0-1,0-1 1,0 1 0,0 0-1,0-1 1,0 1 0,0 0-1,1 0 1,-1-1 0,0 1-1,0 0 1,0 0 0,0-1-1,0 1 1,0 0 0,0 0-1,1 0 1,-1-1 0,0 1-1,0 0 1,0 0 0,1 0-1,-1 0 1,0-1 0,0 1-1,0 0 1,1 0 0,-1 0-1,0 0 1,0 0 0,1-1-1,19-8 1010,34-8-817,-39 13 12,92-20-357,-60 16-1204,-50 18-600,-14 5 1570,-4-3 268,4-4 258,1 1 0,0 1 0,1 0 0,0 1 0,1 1-1,0 0 1,-23 27 0,35-37-164,1 1 0,0-1 0,0 0 0,0 1 0,0-1 0,0 1 0,1-1 0,-1 1 0,1-1 0,-1 1 0,1-1 0,0 1 0,0 0 0,0-1 0,1 1-1,-1-1 1,0 1 0,1-1 0,1 3 0,-2-4-32,0 0 1,1 0-1,-1 0 0,1 0 0,-1 0 0,1 0 0,-1 0 0,1-1 1,0 1-1,-1 0 0,1-1 0,0 1 0,0 0 0,-1-1 0,1 1 1,0-1-1,0 1 0,0-1 0,0 1 0,0-1 0,0 0 1,0 1-1,0-1 0,0 0 0,0 0 0,0 0 0,0 0 0,0 0 1,0 0-1,0 0 0,0 0 0,0 0 0,0 0 0,0-1 0,0 1 1,0 0-1,-1-1 0,1 1 0,0 0 0,0-1 0,0 0 0,0 1 1,0-1-1,-1 1 0,1-1 0,0 0 0,0 1 0,0-3 0,4-1-21,-1-1 0,0 0-1,0 0 1,-1 0 0,1 0-1,-1-1 1,0 0 0,-1 1-1,1-1 1,-1 0-1,2-10 1,11-70-254,-11-71 94,-5 114 216,2 0 0,10-76 0,-10 119-34,-1 0 0,0 0 0,0 0 0,0 0 0,0 0 1,0 0-1,0 0 0,0 0 0,0 0 0,0 0 0,0 0 0,1 0 0,-1 0 0,0 0 0,0 0 0,0 0 0,0 0 1,0 0-1,0 0 0,0 0 0,0 0 0,0 0 0,1 0 0,-1 0 0,0 0 0,0 0 0,0 0 0,0 0 0,0 0 1,0 0-1,0 0 0,0 0 0,0 0 0,0 0 0,1 0 0,-1 0 0,0 0 0,0 0 0,0-1 0,0 1 0,0 0 0,0 0 1,0 0-1,0 0 0,4 19 141,1 27-33,-4 3-90,-2 0 1,-2 0 0,-3 0 0,-1 0 0,-3-1 0,-1-1-1,-32 80 1,15-65 89,14-32 485,-16 48 0,30-78-562,0 1 0,0 0 0,0-1-1,0 1 1,1 0 0,-1-1 0,0 1-1,0 0 1,0-1 0,1 1 0,-1-1 0,0 1-1,1-1 1,-1 1 0,0 0 0,1-1 0,-1 1-1,1-1 1,-1 0 0,1 1 0,-1-1 0,1 1-1,-1-1 1,1 0 0,-1 1 0,1-1-1,0 0 1,-1 0 0,1 1 0,0-1 0,-1 0-1,1 0 1,-1 0 0,1 0 0,0 0 0,-1 0-1,1 0 1,0 0 0,-1 0 0,1 0 0,0 0-1,-1 0 1,1 0 0,1-1 0,34-4 483,16-9-3,53-22 1,-74 23-533,1 1-1,1 2 1,0 1 0,0 2-1,58-5 1,3 12-1797,-100-11-150,2-2 1472</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21.799"/>
    </inkml:context>
    <inkml:brush xml:id="br0">
      <inkml:brushProperty name="width" value="0.1" units="cm"/>
      <inkml:brushProperty name="height" value="0.1" units="cm"/>
      <inkml:brushProperty name="color" value="#F6630D"/>
    </inkml:brush>
  </inkml:definitions>
  <inkml:trace contextRef="#ctx0" brushRef="#br0">0 1 12171,'11'0'4168,"12"4"-3855,-7-2-257,25 5-32,-9-2-8,-9-4-16,9 1-88,-14-5-473,-4-2-247,-4-1-472,-10 2 1544,5 2-312</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22.136"/>
    </inkml:context>
    <inkml:brush xml:id="br0">
      <inkml:brushProperty name="width" value="0.1" units="cm"/>
      <inkml:brushProperty name="height" value="0.1" units="cm"/>
      <inkml:brushProperty name="color" value="#F6630D"/>
    </inkml:brush>
  </inkml:definitions>
  <inkml:trace contextRef="#ctx0" brushRef="#br0">8 0 10146,'-7'21'3681,"13"13"-2993,9 2-440,3 3 64,2-8 0,4-1 16,-4-6-56,2-7-376,-5-8-192,-9 3-384,1-1-152,-8-1-1480,-1-16 1919</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22.481"/>
    </inkml:context>
    <inkml:brush xml:id="br0">
      <inkml:brushProperty name="width" value="0.1" units="cm"/>
      <inkml:brushProperty name="height" value="0.1" units="cm"/>
      <inkml:brushProperty name="color" value="#F6630D"/>
    </inkml:brush>
  </inkml:definitions>
  <inkml:trace contextRef="#ctx0" brushRef="#br0">1 61 8338,'9'-4'655,"1"1"0,0 0 0,-1 1 0,1 0 0,17-1 0,6 2 74,56 7 0,-2 0 76,-71-7-743,-1 0-1,0-1 1,0 0-1,1-1 1,-1-1-1,-1 0 1,1-2-1,19-8 1,14-4-81,-48 19 18,0-1 1,1 0 0,-1 0-1,0 1 1,1-1-1,-1 0 1,0 1 0,0-1-1,0 0 1,1 1-1,-1-1 1,0 0 0,0 1-1,0-1 1,0 1-1,0-1 1,0 0-1,0 1 1,1-1 0,-1 1-1,0-1 1,0 0-1,-1 1 1,1-1 0,0 1-1,0-1 1,0 0-1,0 1 1,0-1 0,0 1-1,0-1 1,-1 0-1,1 1 1,0-1-1,0 0 1,-1 1 0,1-1-1,0 0 1,0 1-1,-1-1 1,1 0 0,-1 1-1,-9 20-10,-4 3-2,-5 10-261,-32 42 1,45-67 116,-1-1 1,0-1-1,0 1 1,-1-1-1,1 0 0,-2-1 1,1 0-1,-1 0 1,0-1-1,-11 5 1,-20 5-204</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22.928"/>
    </inkml:context>
    <inkml:brush xml:id="br0">
      <inkml:brushProperty name="width" value="0.1" units="cm"/>
      <inkml:brushProperty name="height" value="0.1" units="cm"/>
      <inkml:brushProperty name="color" value="#F6630D"/>
    </inkml:brush>
  </inkml:definitions>
  <inkml:trace contextRef="#ctx0" brushRef="#br0">41 42 7818,'2'0'273,"1"1"0,0-1 0,0 0 0,-1 0 0,1 1 0,0 0 0,-1 0 0,1-1 0,-1 1 0,1 1 0,2 0 0,-2 0-201,-1 0 0,0 0 0,0 0-1,0 0 1,-1 1 0,1-1 0,0 0-1,-1 1 1,0-1 0,1 1-1,-1 0 1,0-1 0,0 1 0,-1 0-1,1 0 1,0 0 0,-1-1 0,0 1-1,0 0 1,0 0 0,0 0 0,0 0-1,-1 5 1,5 5 123,-1 0-120,-11-17-25,8 2-51,0 0-1,-1 1 1,1-1 0,0 1-1,0-1 1,0 1 0,0-1-1,0 0 1,0 1 0,1-1-1,-1 1 1,0-1 0,1 1-1,-1-1 1,1 1-1,0-1 1,0 1 0,-1-1-1,2 0 1,1-4 1,-2 3 1,26-52 11,-26 52-12,1 0 1,0 0-1,0 0 1,0 0 0,0 0-1,1 0 1,-1 1-1,1-1 1,-1 1-1,1-1 1,0 1 0,0 0-1,0 0 1,0 1-1,1-1 1,-1 1 0,4-2-1,-6 3 0,0 0 0,0 1 0,-1-1 0,1 0 0,0 0 0,0 1 0,-1-1 0,1 0 0,0 1 0,-1-1 0,1 1 0,0-1 0,-1 1 0,1-1 0,-1 1 0,1-1 0,-1 1 0,1 0 0,-1-1 0,1 1 0,-1 0 0,0-1 0,1 1 0,-1 0 0,0 0 0,0-1 0,1 1 0,-1 0 0,0 0 0,0 0 0,0-1 0,0 1 0,0 0 0,0 0 0,0 1 0,-1 35 30,0-32-16,0 8 62,-1 1 0,-1-1-1,0 0 1,-1-1 0,-1 1-1,1-1 1,-13 22 0,-4 0 195,-31 40 1,-11 17 246,59-86-450,2 0 1,-1 0-1,0 0 0,1 1 1,0-1-1,0 0 0,1 1 1,0 0-1,0-1 0,0 1 0,0 8 1,1-12-49,1 0-1,-1 0 1,1 0 0,-1 0 0,1 0 0,0 0-1,0 0 1,0-1 0,0 1 0,0 0 0,1-1-1,-1 1 1,0-1 0,1 1 0,-1-1 0,1 1-1,-1-1 1,1 0 0,0 0 0,-1 0 0,1 0-1,0 0 1,0 0 0,0-1 0,0 1 0,0 0-1,0-1 1,0 0 0,0 1 0,0-1 0,0 0-1,0 0 1,0 0 0,0 0 0,2-1-1,6 1 0,-1 0 0,1 0-1,0-1 1,-1-1-1,1 0 1,-1 0-1,0-1 1,0 0-1,0 0 1,13-7 0,-17 7-108,0-1 0,0 1 0,-1-1 0,1 0 0,-1 0 0,0 0 0,0 0 0,0-1 0,-1 1 0,1-1 0,-1 0 0,0 0 0,-1-1 1,1 1-1,-1 0 0,0-1 0,-1 0 0,3-10 0,-2-28-881,-5 29 393,-2 27-334,0 0 718,0 1-1,0-1 1,-1-1-1,-13 21 1,11-20 206,0 1 0,2 0 0,-10 23 0,2-6 242,12-27-156,0 0 0,0 0 0,1 1 0,-1-1 0,1 1 0,0-1 0,0 1 0,0 0 0,0-1 0,0 8 0,0-8-28,0 1 0,0-1-1,-1 1 1,0-1 0,1 0-1,-1 1 1,0-1 0,-1 0-1,1 0 1,0-1 0,-1 1-1,0 0 1,1-1 0,-1 0-1,0 1 1,0-1 0,-4 2-1,-24 23 325,25-19-266,1 0 1,0 0-1,1 0 0,0 1 0,0-1 0,-5 19 0,8-23-80,0 1 1,0-1 0,0 0 0,1 1-1,0-1 1,0 1 0,0-1 0,0 0-1,1 1 1,-1-1 0,1 1 0,0-1-1,1 0 1,-1 0 0,1 0 0,0 0-1,0 0 1,2 4 0,9 7 31,1-1 0,1 0 0,0-1-1,1-1 1,0 0 0,1-1 0,0-1 0,1 0 0,0-2 0,0 0 0,32 9 0,-48-16-78,1-1 0,-1 1 0,0-1 0,1 1 0,-1-1 0,0 0 0,1 0 0,-1 0 1,0 0-1,1 0 0,-1-1 0,0 1 0,0-1 0,1 1 0,-1-1 0,0 0 0,4-2 0,-2 0-27,0 0 0,-1 0-1,1 0 1,-1-1-1,0 1 1,0-1 0,0 0-1,4-6 1,-3 2-196,0 0 1,0-1-1,-1 1 1,0 0-1,-1-1 1,1 0 0,-2 0-1,1 1 1,-1-12-1,-3-82-2553,-1 67 2207</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1.839"/>
    </inkml:context>
    <inkml:brush xml:id="br0">
      <inkml:brushProperty name="width" value="0.025" units="cm"/>
      <inkml:brushProperty name="height" value="0.025" units="cm"/>
      <inkml:brushProperty name="color" value="#5B2D90"/>
    </inkml:brush>
  </inkml:definitions>
  <inkml:trace contextRef="#ctx0" brushRef="#br0">5 13 8282,'-1'-12'2708,"8"13"-1149,-6 0-1512,0 0 0,0 0 1,0 0-1,-1 0 0,1 0 0,0 0 0,0 1 0,-1-1 0,1 0 0,0 1 1,-1-1-1,1 0 0,-1 1 0,0-1 0,0 0 0,1 1 0,-1 2 1,-21 179 538,21-177-1833,2-25 825</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23.299"/>
    </inkml:context>
    <inkml:brush xml:id="br0">
      <inkml:brushProperty name="width" value="0.1" units="cm"/>
      <inkml:brushProperty name="height" value="0.1" units="cm"/>
      <inkml:brushProperty name="color" value="#F6630D"/>
    </inkml:brush>
  </inkml:definitions>
  <inkml:trace contextRef="#ctx0" brushRef="#br0">548 67 8074,'-11'-6'7335,"1"17"-6229,2 0-995,-4 5 54,1 1 0,1 1 0,-9 19 0,13-26-186,-1-1-1,-1 1 0,0-1 0,0 0 1,-1-1-1,0 0 0,0 0 1,-1-1-1,-1 0 0,1-1 0,-16 8 1,3-2-446,-1-2 1,0 0 0,-1-2-1,-37 10 1,56-18 339,0 1 0,-1-1 0,1 0 0,-1 0 0,0-1 0,1 0 0,-1 0 0,1 0 0,-1-1 0,1 0 0,-1-1 0,1 1 0,0-1-1,-1 0 1,1-1 0,0 0 0,-10-6 0,10 5 124,1-1 0,0 0 1,0 0-1,1 0 0,-1 0 0,1-1 0,1 0 0,-1 0 0,1 0 0,0 0 0,0 0 0,0-1 0,1 1 0,0-1 0,1 0 0,-2-10 0,2 15 101,1 0 1,0 0-1,-1 0 0,1 0 0,0 0 0,0-1 1,1 1-1,-1 0 0,0 0 0,0 0 0,1 0 0,0 0 1,-1 0-1,1 0 0,0 0 0,0 1 0,0-1 0,0 0 1,0 0-1,0 1 0,1-1 0,-1 0 0,0 1 1,1-1-1,-1 1 0,1 0 0,0 0 0,-1-1 0,1 1 1,0 0-1,3-1 0,4-1 174,1 0 1,-1 1-1,1 0 0,-1 1 1,16-1-1,-3 1-175,48-10-166,0-2 0,-1-4-1,76-28 1,-123 36-650,0 0-1,21-13 1,-2-4 95</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23.635"/>
    </inkml:context>
    <inkml:brush xml:id="br0">
      <inkml:brushProperty name="width" value="0.1" units="cm"/>
      <inkml:brushProperty name="height" value="0.1" units="cm"/>
      <inkml:brushProperty name="color" value="#F6630D"/>
    </inkml:brush>
  </inkml:definitions>
  <inkml:trace contextRef="#ctx0" brushRef="#br0">132 0 8970,'0'0'3377,"5"8"-2529,-1 14-224,-4 9 120,2 1 24,-14-1 56,-2 1-143,4 3-353,-4 6-136,-3-3-184,5 1-120,-6-11-392,0-9-209,7-3-415,0-12-128,5-11 832</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23.996"/>
    </inkml:context>
    <inkml:brush xml:id="br0">
      <inkml:brushProperty name="width" value="0.1" units="cm"/>
      <inkml:brushProperty name="height" value="0.1" units="cm"/>
      <inkml:brushProperty name="color" value="#F6630D"/>
    </inkml:brush>
  </inkml:definitions>
  <inkml:trace contextRef="#ctx0" brushRef="#br0">64 362 7914,'12'0'3440,"-6"6"-1751,-2 4-753,8 20-368,4 6-136,-6 2-128,-4-3-80,6-9-200,-9-11-152,-1-10-304,-5-16-960,-3-12 472,4-12 616</inkml:trace>
  <inkml:trace contextRef="#ctx0" brushRef="#br0" timeOffset="1">79 0 8210,'2'110'5933,"-3"94"-3667,-37 89-772,19-180-1453,-3 137 0,22-225-471,4-33-572,3-46-699,-6 48 1671,16-117 709,-6 54 79</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24.349"/>
    </inkml:context>
    <inkml:brush xml:id="br0">
      <inkml:brushProperty name="width" value="0.1" units="cm"/>
      <inkml:brushProperty name="height" value="0.1" units="cm"/>
      <inkml:brushProperty name="color" value="#F6630D"/>
    </inkml:brush>
  </inkml:definitions>
  <inkml:trace contextRef="#ctx0" brushRef="#br0">22 9 6649,'0'0'156,"1"-1"0,-1 1 0,0-1-1,1 1 1,-1-1 0,1 0 0,-1 1 0,0 0-1,1-1 1,-1 1 0,1-1 0,0 1-1,-1 0 1,1-1 0,-1 1 0,1 0-1,0-1 1,-1 1 0,1 0 0,0 0-1,-1 0 1,1 0 0,-1 0 0,1 0 0,0 0-1,-1 0 1,1 0 0,0 0 0,-1 0-1,1 0 1,0 0 0,-1 0 0,1 1-1,0-1 1,0 0 0,0 2-47,0-1-1,0 1 1,0 0 0,-1-1 0,1 1 0,0-1-1,-1 1 1,1 0 0,-1 0 0,0-1 0,1 1-1,-1 3 1,-3 59-6,3-64-62,-17 85 392,0 7-341,9-65 125,8-25-173,-1 0 1,0-1-1,0 1 0,1 0 1,-1 0-1,1 0 0,-1-1 1,1 1-1,0 0 0,-1 0 1,1 0-1,0 0 0,0 0 1,1-1-1,-1 1 0,0 0 1,1 0-1,-1 0 0,1 0 0,-1-1 1,1 1-1,0 0 0,0-1 1,0 1-1,0 0 0,0-1 1,2 3-1,-1-1 5,0 0-1,1 0 1,0 0 0,-1 0-1,1-1 1,0 1 0,0-1-1,0 1 1,1-1 0,-1 0-1,1 0 1,-1-1 0,1 1-1,0-1 1,-1 0 0,1 0-1,0 0 1,0 0 0,0 0-1,0-1 1,-1 0 0,1 0-1,0 0 1,0 0 0,0-1-1,0 1 1,6-3 0,3-2-133,1-2 1,-1 1 0,0-2 0,-1 0-1,23-18 1,-1 1-692,6 6-583,-24 19 4294,-9 9-1428</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24.716"/>
    </inkml:context>
    <inkml:brush xml:id="br0">
      <inkml:brushProperty name="width" value="0.1" units="cm"/>
      <inkml:brushProperty name="height" value="0.1" units="cm"/>
      <inkml:brushProperty name="color" value="#F6630D"/>
    </inkml:brush>
  </inkml:definitions>
  <inkml:trace contextRef="#ctx0" brushRef="#br0">2 513 9594,'-2'12'3497,"7"-6"-2905,17 0-120,9-3-112,4-3-88,7-6-56,0 2-104,-8-7-304,-5 3-152,-13-5-280,-4-1-184,-6-4-232,-6 1 640</inkml:trace>
  <inkml:trace contextRef="#ctx0" brushRef="#br0" timeOffset="1">235 1 7146,'-9'10'3136,"3"16"-1383,3 10-1001,-2 8-184,1 3 8,4 9 24,0-1-72,0 6-200,0-1-104,-6-4-176,-3-7-72,-5 1-368,2 6-184,-6-14-440,-5-1 2008,0-24-864</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25.049"/>
    </inkml:context>
    <inkml:brush xml:id="br0">
      <inkml:brushProperty name="width" value="0.1" units="cm"/>
      <inkml:brushProperty name="height" value="0.1" units="cm"/>
      <inkml:brushProperty name="color" value="#F6630D"/>
    </inkml:brush>
  </inkml:definitions>
  <inkml:trace contextRef="#ctx0" brushRef="#br0">1 5 8234,'9'-1'3729,"4"-3"-1753,25 11-840,15 2-304,11 0-103,12 4-145,-11-8-168,-3-1-16,-3 4-296,-7-3-80,-8 2-144,0 7-120,-8 6-464,-21-4-273,-13-1-359,-10-4-120,-16-14 936</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36.704"/>
    </inkml:context>
    <inkml:brush xml:id="br0">
      <inkml:brushProperty name="width" value="0.1" units="cm"/>
      <inkml:brushProperty name="height" value="0.1" units="cm"/>
      <inkml:brushProperty name="color" value="#004F8B"/>
    </inkml:brush>
  </inkml:definitions>
  <inkml:trace contextRef="#ctx0" brushRef="#br0">1854 163 8418,'-2'-4'213,"0"1"-1,0 0 1,0 0 0,0 1-1,0-1 1,0 0 0,-1 1 0,1-1-1,-1 1 1,0 0 0,0 0 0,0 0-1,0 0 1,-5-2 0,-11-10-70,-13-14-176,24 20 5,1 1 0,-1 0-1,0 0 1,0 1 0,-1 0 0,0 0-1,0 1 1,-1 0 0,1 1-1,-1 0 1,0 0 0,0 1-1,0 0 1,-1 1 0,-10-1-1,-9 3 31,1 2-1,0 1 0,0 1 1,0 1-1,-49 17 1,-5-1 20,43-12-12,-258 68 52,291-75-61,-429 159 632,406-147-597,0 1 0,1 2 0,-50 38 0,-68 74-114,58-48-280,73-68-507,-2 0 1,-22 13 0,3-9-108</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37.046"/>
    </inkml:context>
    <inkml:brush xml:id="br0">
      <inkml:brushProperty name="width" value="0.1" units="cm"/>
      <inkml:brushProperty name="height" value="0.1" units="cm"/>
      <inkml:brushProperty name="color" value="#004F8B"/>
    </inkml:brush>
  </inkml:definitions>
  <inkml:trace contextRef="#ctx0" brushRef="#br0">278 1 7546,'-1'0'127,"-1"1"0,0-1 1,1 1-1,-1-1 0,1 1 1,-1 0-1,1 0 0,0 0 1,-1 0-1,1 0 0,0 0 1,-1 0-1,1 0 0,0 0 0,0 0 1,0 1-1,0-1 0,0 1 1,0-1-1,0 0 0,1 1 1,-2 2-1,-18 49-177,6-15 176,-56 74-66,53-89-50,2 1 0,0 0 1,1 2-1,1-1 0,-13 41 1,12-7 135,3 2 0,2-1 1,2 1-1,3 81 1,4-133-134,0-1-1,0 0 1,1 0 0,0 1 0,1-1-1,0 0 1,0 0 0,4 9 0,-5-15-14,0 0 1,0 0-1,1 0 0,-1 0 1,1-1-1,0 1 0,-1 0 1,1-1-1,0 1 0,0-1 1,0 1-1,0-1 1,0 0-1,0 0 0,1 0 1,-1 0-1,0 0 0,0-1 1,1 1-1,-1-1 0,0 1 1,1-1-1,-1 0 1,1 0-1,-1 0 0,0 0 1,1 0-1,-1-1 0,1 1 1,-1-1-1,0 0 0,0 1 1,3-2-1,25-9 339,-1-1-1,0-1 0,0-1 1,41-29-1,7-9 458</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38.251"/>
    </inkml:context>
    <inkml:brush xml:id="br0">
      <inkml:brushProperty name="width" value="0.1" units="cm"/>
      <inkml:brushProperty name="height" value="0.1" units="cm"/>
      <inkml:brushProperty name="color" value="#004F8B"/>
    </inkml:brush>
  </inkml:definitions>
  <inkml:trace contextRef="#ctx0" brushRef="#br0">429 6 8410,'0'0'99,"0"-1"1,0 1-1,-1 0 0,1-1 1,0 1-1,0-1 0,-1 1 1,1 0-1,0 0 0,-1-1 1,1 1-1,-1 0 1,1 0-1,0-1 0,-1 1 1,1 0-1,-1 0 0,1 0 1,0 0-1,-1-1 0,1 1 1,-1 0-1,1 0 1,-1 0-1,1 0 0,-1 0 1,1 0-1,0 0 0,-1 1 1,1-1-1,-1 0 1,1 0-1,-1 0 0,1 0 1,0 0-1,-1 1 0,1-1 1,-1 1-1,-15 20 1269,-11 46-1603,21-50 585,-28 62-275,-3-1 0,-67 102-1,44-76-54,34-56-5,-53 74 1,60-102-56,19-20 31,0 0-1,0 0 1,0 0-1,0 0 1,0 1-1,0-1 1,0 0-1,-1 0 1,1 0-1,0 0 1,0 0-1,0 0 1,0 0-1,0 0 1,0 0-1,0 0 1,0 0-1,0 1 1,-1-1-1,1 0 1,0 0-1,0 0 1,0 0-1,0 0 1,0 0-1,0 0 1,-1 0-1,1 0 1,0 0-1,0 0 1,0 0-1,0 0 1,0 0-1,0 0 1,-1 0-1,1 0 1,0 0-1,0 0 1,0-1-1,0 1 1,0 0-1,0 0 1,0 0-1,0 0 1,-1 0-1,1 0 1,0 0-1,0 0 1,0 0-1,0 0 1,0 0-1,0-1 1,0 1-1,0 0 1,0 0-1,0 0 1,0 0-1,0 0 1,0 0-1,0 0 1,0-1-1,0 1 1,0 0-1,0 0 1,0 0-1,0 0 1,0 0-1,0 0 1,0-1-1,17-42-1479,2 4 1034</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38.583"/>
    </inkml:context>
    <inkml:brush xml:id="br0">
      <inkml:brushProperty name="width" value="0.1" units="cm"/>
      <inkml:brushProperty name="height" value="0.1" units="cm"/>
      <inkml:brushProperty name="color" value="#004F8B"/>
    </inkml:brush>
  </inkml:definitions>
  <inkml:trace contextRef="#ctx0" brushRef="#br0">1 50 6345,'24'-17'2905,"0"7"-1305,0 1-824,-7 3-119,7 3-177,-4-2-40,7 5-88,4 3-88,-4 2-128,11 2-56,-12-2-72,-5-2-128,-5 3-344,-6-3-264,-1 8 392</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2.191"/>
    </inkml:context>
    <inkml:brush xml:id="br0">
      <inkml:brushProperty name="width" value="0.025" units="cm"/>
      <inkml:brushProperty name="height" value="0.025" units="cm"/>
      <inkml:brushProperty name="color" value="#5B2D90"/>
    </inkml:brush>
  </inkml:definitions>
  <inkml:trace contextRef="#ctx0" brushRef="#br0">0 39 9434,'1'-1'187,"-1"-1"-1,0 1 1,1 0 0,-1-1 0,1 1-1,-1 0 1,1 0 0,0-1-1,0 1 1,-1 0 0,1 0 0,0 0-1,0 0 1,0 0 0,0 0-1,0 0 1,0 0 0,0 0 0,1 1-1,-1-1 1,3-1 0,32-12-285,-36 14 104,1 1-1,-1-1 0,1 0 1,-1 0-1,1 1 0,-1-1 1,1 0-1,-1 1 0,0-1 1,1 1-1,-1-1 0,0 1 1,1-1-1,-1 1 0,0-1 1,1 1-1,-1-1 0,0 1 1,0-1-1,0 1 0,1-1 1,-1 1-1,0-1 0,0 1 1,0 0-1,0-1 0,0 1 1,0-1-1,0 1 0,0-1 1,0 1-1,0-1 0,-1 1 1,1 0-1,0 0 0,-3 32 220,2-27-147,-3 161 754,2-17 260,2-150-1080,0 0 0,0 0 0,0 0 0,0 1 0,0-1 0,0 0 0,0 0 0,0 0 0,0 0 0,1 1 0,-1-1 0,0 0 0,0 0 0,0 0 0,0 1 0,0-1 0,0 0 0,0 0 0,0 0 0,0 1 0,0-1 0,-1 0 0,1 0-1,0 0 1,0 0 0,0 1 0,0-1 0,0 0 0,0 0 0,0 0 0,0 0 0,0 1 0,-1-1 0,1 0 0,0 0 0,0 0 0,0 0 0,0 0 0,0 0 0,-1 1 0,1-1 0,0 0 0,0 0 0,0 0 0,-1 0 0,1 0 0,0 0 0,0 0 0,0 0-1,0 0 1,-1 0 0,1 0 0,0 0 0,-1 0 0,-6-13 15,-5-20-641,-9-53-2193,17 61 2275</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38.930"/>
    </inkml:context>
    <inkml:brush xml:id="br0">
      <inkml:brushProperty name="width" value="0.1" units="cm"/>
      <inkml:brushProperty name="height" value="0.1" units="cm"/>
      <inkml:brushProperty name="color" value="#004F8B"/>
    </inkml:brush>
  </inkml:definitions>
  <inkml:trace contextRef="#ctx0" brushRef="#br0">26 92 8194,'-19'6'3168,"13"-2"-2351,13-4-361,7-3-56,24-3-104,0-3-24,21 0-80,0 0-96,-9-6-56,-3 3-144,-17-2-296,-3 2-168,-13 0 288</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39.265"/>
    </inkml:context>
    <inkml:brush xml:id="br0">
      <inkml:brushProperty name="width" value="0.1" units="cm"/>
      <inkml:brushProperty name="height" value="0.1" units="cm"/>
      <inkml:brushProperty name="color" value="#004F8B"/>
    </inkml:brush>
  </inkml:definitions>
  <inkml:trace contextRef="#ctx0" brushRef="#br0">202 13 7834,'-12'151'4595,"2"-34"-4256,7-62-292,-3 0 0,-16 76 0,17-109-48,-1-1 1,-1 0 0,-1-1 0,0 1 0,-2-1-1,0-1 1,-1 0 0,-28 34 0,7-30 227,19-14 492,30-7-173,2-3-415,0-1 0,0-1-1,0 0 1,-1-1 0,23-9 0,-29 8-307,0 0 1,-1-1-1,0-1 1,0 0-1,-1 0 1,0-1-1,0 0 1,16-18-1,-1-1-313</inkml:trace>
  <inkml:trace contextRef="#ctx0" brushRef="#br0" timeOffset="1">400 72 9082,'15'-71'3321,"-21"83"-2657,2 23-128,-5 3 16,-7 9-64,6 4-96,-1-8-232,5 0-72,5-11-288,1-1-256,6-10-512,-6-6 120,7-10 440</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39.592"/>
    </inkml:context>
    <inkml:brush xml:id="br0">
      <inkml:brushProperty name="width" value="0.1" units="cm"/>
      <inkml:brushProperty name="height" value="0.1" units="cm"/>
      <inkml:brushProperty name="color" value="#004F8B"/>
    </inkml:brush>
  </inkml:definitions>
  <inkml:trace contextRef="#ctx0" brushRef="#br0">14 99 8154,'43'-86'3056,"-36"83"-2231,6 1-353,2-1-128,3 2-56,5-1-96,4 1-64,6 1-120,5 3-128,-3 1-368,-12-2-208,3 15 368</inkml:trace>
  <inkml:trace contextRef="#ctx0" brushRef="#br0" timeOffset="1">5 353 9074,'-4'13'3201,"7"-2"-2713,6-4-152,9-7-16,5-4 0,12-14-104,3-5-32,7-6-136,7 2-168,-8 1-352,-7 0-240,-8 0 360</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39.937"/>
    </inkml:context>
    <inkml:brush xml:id="br0">
      <inkml:brushProperty name="width" value="0.1" units="cm"/>
      <inkml:brushProperty name="height" value="0.1" units="cm"/>
      <inkml:brushProperty name="color" value="#004F8B"/>
    </inkml:brush>
  </inkml:definitions>
  <inkml:trace contextRef="#ctx0" brushRef="#br0">47 38 6441,'-6'-12'599,"-6"-13"1823,9 28-1111,3 18-224,-10 626 1290,5-541-2322,-5 6-203,9-96-110,4-14-136,5-23-294,1-18-37,2-28 336</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0.263"/>
    </inkml:context>
    <inkml:brush xml:id="br0">
      <inkml:brushProperty name="width" value="0.1" units="cm"/>
      <inkml:brushProperty name="height" value="0.1" units="cm"/>
      <inkml:brushProperty name="color" value="#004F8B"/>
    </inkml:brush>
  </inkml:definitions>
  <inkml:trace contextRef="#ctx0" brushRef="#br0">1 26 7802,'12'-23'3072,"-6"20"-1895,-3 3-481,6 23-120,-4 12-8,-2 21-112,3 14-72,-8 2-208,-7-2-72,0-14-216,6-3-272,2-12-408,4-11 480</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0.594"/>
    </inkml:context>
    <inkml:brush xml:id="br0">
      <inkml:brushProperty name="width" value="0.1" units="cm"/>
      <inkml:brushProperty name="height" value="0.1" units="cm"/>
      <inkml:brushProperty name="color" value="#004F8B"/>
    </inkml:brush>
  </inkml:definitions>
  <inkml:trace contextRef="#ctx0" brushRef="#br0">0 132 9234,'2'-1'295,"0"1"1,0-1-1,0 0 1,1 1-1,-1 0 1,0-1-1,0 1 1,0 0-1,1 0 1,-1 0-1,3 1 1,15-2-95,2-5 58,0-1-1,-1-1 0,0 0 1,40-24-1,-45 22-233,0 1 0,0 1 0,0 1 0,1 0 0,1 1 0,-1 1 0,1 0 0,0 1 0,23-1 0,-33 4-24,0 1-1,0 1 1,0-1-1,-1 1 1,1 0-1,0 1 1,12 4-1,-17-4 1,0 0 0,0-1 0,-1 1 0,1 1 1,0-1-1,-1 0 0,0 1 0,1-1 0,-1 1 0,0 0 0,-1-1 0,1 1 0,0 0 0,-1 0 0,1 0 0,-1 0 0,0 1 0,0-1 0,-1 0 0,1 0 0,0 5 0,5 37 17,-2 1 0,-1 0 0,-5 53 0,-22 143 74,15-165-83,2-10-74,-3 0 0,-3-2 0,-28 89 0,39-149 25,-13 30-320,15-35 333,-1 1 1,1 0-1,0 0 0,-1-1 1,1 1-1,0-1 1,-1 1-1,1 0 0,-1-1 1,1 1-1,-1-1 0,0 1 1,1-1-1,-1 1 0,0-1 1,1 0-1,-1 1 0,0-1 1,1 0-1,-1 1 1,0-1-1,0 0 0,1 0 1,-1 0-1,0 1 0,0-1 1,1 0-1,-1 0 0,0 0 1,0-1-1,1 1 1,-1 0-1,0 0 0,0 0 1,1 0-1,-1-1 0,0 1 1,0 0-1,1-1 0,-2 0 1,-14-18-310</inkml:trace>
  <inkml:trace contextRef="#ctx0" brushRef="#br0" timeOffset="1">162 269 9034,'2'-8'3089,"5"11"-2817,0 0-24,-3 8 168,-2 5 64,1 3 24,0 3-96,-3 3-208,0-3-80,-3 6-120,-3-3 8,-2 7-192,-3-1-160,4 2-312,-4-4-224,4-19 528</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0.928"/>
    </inkml:context>
    <inkml:brush xml:id="br0">
      <inkml:brushProperty name="width" value="0.1" units="cm"/>
      <inkml:brushProperty name="height" value="0.1" units="cm"/>
      <inkml:brushProperty name="color" value="#004F8B"/>
    </inkml:brush>
  </inkml:definitions>
  <inkml:trace contextRef="#ctx0" brushRef="#br0">93 1 7554,'13'1'2800,"-4"5"-2152,-4 0-96,-2 5 1,-5 1-49,-4 5-16,-3 4-56,-1 12-144,-5 4-64,2 13-120,3 3-40,-10 0-56,8-2-8,-2-2-160,4-13-192,8-13 1568,8-8-1016</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1.268"/>
    </inkml:context>
    <inkml:brush xml:id="br0">
      <inkml:brushProperty name="width" value="0.1" units="cm"/>
      <inkml:brushProperty name="height" value="0.1" units="cm"/>
      <inkml:brushProperty name="color" value="#004F8B"/>
    </inkml:brush>
  </inkml:definitions>
  <inkml:trace contextRef="#ctx0" brushRef="#br0">32 35 8770,'94'-34'3185,"-98"37"-2513,-1 9-344,-9 9-64,1 5-8,-4 19-48,0-4-72,1 3-112,2 6-120,2-17-352,0 2-272,10-12 392</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1.652"/>
    </inkml:context>
    <inkml:brush xml:id="br0">
      <inkml:brushProperty name="width" value="0.1" units="cm"/>
      <inkml:brushProperty name="height" value="0.1" units="cm"/>
      <inkml:brushProperty name="color" value="#004F8B"/>
    </inkml:brush>
  </inkml:definitions>
  <inkml:trace contextRef="#ctx0" brushRef="#br0">56 28 4201,'61'-27'1866,"-61"27"-1824,1 0 0,-1 0 0,1 0 0,-1 0 0,1 0 0,-1 0 0,1 0 0,-1 0 0,0 0 0,1 0 0,-1 0 0,1 0 0,-1 0 0,1 0 0,-1 0 0,1 0 0,-1 1 0,0-1 0,1 0 0,-1 0 0,1 0 0,-1 1 0,0-1 1,1 0-1,-1 1 0,0-1 0,1 0 0,-1 1 0,0-1 0,1 0 0,-1 1 0,0-1 0,0 1 0,0-1 0,1 0 0,-1 1 0,0-1 0,0 1 0,0-1 0,0 1 0,0-1 0,0 1 0,0-1 0,0 0 0,0 1 0,0-1 0,0 1 0,0-1 0,0 2 0,-4 25 796,3-24-553,-3 11 10,0-1 0,-1 0 0,-1 0 0,0 0 0,0-1 0,-2 0-1,-16 22 1,15-22-182,0 1 0,1-1-1,0 2 1,1-1-1,1 1 1,-7 21 0,12-34-109,1 0 1,0 0 0,0 0-1,-1-1 1,1 1 0,0 0-1,0 0 1,0 0-1,0-1 1,0 1 0,0 0-1,0 0 1,0 0 0,0 0-1,0-1 1,1 1 0,-1 0-1,0 0 1,1-1 0,-1 1-1,0 0 1,1 0 0,-1-1-1,1 1 1,-1 0-1,1-1 1,-1 1 0,2 0-1,-1 0-1,0-1-1,1 1 0,-1-1 1,1 0-1,-1 1 1,1-1-1,-1 0 0,1 0 1,-1 0-1,1 0 0,-1 0 1,1 0-1,-1 0 0,2-1 1,5-1-27,-1 0-1,1-1 1,-1 1 0,0-2 0,7-3 0,-3 0-51,38-28-378,-47 33 405,0 0 1,1-1 0,-2 1-1,1-1 1,0 1-1,0-1 1,-1 0 0,1 0-1,-1 1 1,0-1 0,0 0-1,0 0 1,0 0-1,-1 0 1,1-1 0,-1-4-1,-1 16 256,0 1-1,-1-1 0,0 0 1,-1 0-1,-6 15 0,5-13-70,-1 3-8,-1-1 0,-1 1 0,-11 14 0,13-19-76,0 0-1,0 0 0,0 1 1,1-1-1,-5 17 1,8-24-52,1-1 0,0 1 0,-1 0 1,1 0-1,-1 0 0,1 0 1,0 0-1,0 0 0,0 0 0,-1 0 1,1 0-1,0 0 0,0 0 1,0 0-1,1 0 0,-1 0 1,0 0-1,0 0 0,0 0 0,1 0 1,-1 0-1,1 0 0,-1 0 1,1 0-1,-1 0 0,1 0 0,-1 0 1,1 0-1,0-1 0,-1 1 1,1 0-1,0-1 0,0 1 1,-1 0-1,1-1 0,0 1 0,0-1 1,0 1-1,0-1 0,0 1 1,0-1-1,0 0 0,0 0 0,0 1 1,0-1-1,0 0 0,0 0 1,0 0-1,0 0 0,0 0 1,2-1-1,1 1 0,0-1 0,0 0 0,0 0 0,0 0 0,-1 0 0,1-1 0,0 0 0,-1 1 0,1-2 0,-1 1 0,1 0 0,2-3 0,-1-1-1,-1 0 1,0 0 0,0-1 0,0 1-1,2-9 1,20-30 11,-24 43-11,-1 0-1,1 0 1,-1 1-1,1-1 0,-1 1 1,1-1-1,0 1 0,0 0 1,-1 0-1,1 0 0,0 0 1,0 0-1,0 0 0,0 0 1,1 1-1,-1-1 0,0 1 1,0 0-1,3-1 1,-4 2 0,0-1 0,-1 1 0,1-1 1,-1 1-1,1-1 0,-1 1 0,1 0 1,-1-1-1,1 1 0,-1 0 0,1-1 0,-1 1 1,0 0-1,0 0 0,1 0 0,-1-1 1,0 1-1,0 0 0,0 0 0,0 0 1,0-1-1,0 1 0,0 0 0,0 0 1,0 0-1,0-1 0,0 1 0,0 0 1,-1 0-1,1 0 0,0-1 0,-1 2 1,-9 37 41,8-32-46,-3 11-305,-2 1 0,-1-2 0,0 1 0,-15 23 0,11-22-109</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2.005"/>
    </inkml:context>
    <inkml:brush xml:id="br0">
      <inkml:brushProperty name="width" value="0.1" units="cm"/>
      <inkml:brushProperty name="height" value="0.1" units="cm"/>
      <inkml:brushProperty name="color" value="#004F8B"/>
    </inkml:brush>
  </inkml:definitions>
  <inkml:trace contextRef="#ctx0" brushRef="#br0">84 0 7090,'0'146'4903,"1"-48"-2750,-1-98-2156,0 1 1,0-1 0,0 0 0,0 1 0,0-1-1,0 0 1,0 1 0,0-1 0,0 1 0,0-1-1,0 0 1,0 1 0,0-1 0,-1 0-1,1 1 1,0-1 0,0 0 0,0 0 0,0 1-1,-1-1 1,1 0 0,0 0 0,0 1 0,-1-1-1,1 0 1,0 0 0,0 1 0,-1-1-1,1 0 1,0 0 0,-1 0 0,1 0 0,0 1-1,-1-1 1,1 0 0,0 0 0,-1 0 0,1 0-1,0 0 1,-1 0 0,1 0 0,0 0-1,-1 0 1,1 0 0,-1 0 0,-20-11-1392,14 7 1173,-40-26-173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2.563"/>
    </inkml:context>
    <inkml:brush xml:id="br0">
      <inkml:brushProperty name="width" value="0.025" units="cm"/>
      <inkml:brushProperty name="height" value="0.025" units="cm"/>
      <inkml:brushProperty name="color" value="#5B2D90"/>
    </inkml:brush>
  </inkml:definitions>
  <inkml:trace contextRef="#ctx0" brushRef="#br0">7 97 6753,'1'4'3169,"1"-2"-616,1 3-2201,1-2-184,0 0 24,2-1-72,1-2-8,1 0-224,-1-1-256,-3 0-1713,-1 1 1425</inkml:trace>
  <inkml:trace contextRef="#ctx0" brushRef="#br0" timeOffset="1">6 200 7530,'-4'8'3152,"2"-3"-1559,3-3-1393,1-2-80,1-3-136,2-3-72,0-5-208,3 1-96,0-6 223</inkml:trace>
  <inkml:trace contextRef="#ctx0" brushRef="#br0" timeOffset="2">84 28 7594,'50'-28'2760,"-40"30"-2296,-4-1-208,-1-1-72,-1 0-88,-2-1-168,-1 1-160,-5 0 128</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2.346"/>
    </inkml:context>
    <inkml:brush xml:id="br0">
      <inkml:brushProperty name="width" value="0.1" units="cm"/>
      <inkml:brushProperty name="height" value="0.1" units="cm"/>
      <inkml:brushProperty name="color" value="#004F8B"/>
    </inkml:brush>
  </inkml:definitions>
  <inkml:trace contextRef="#ctx0" brushRef="#br0">40 66 8506,'-40'-66'3080,"51"71"449,-11 3-3321,0 16-80,3 41-88,1-36-64,-2-11-296,4 0-224,-1-9-432,23-7-2801</inkml:trace>
  <inkml:trace contextRef="#ctx0" brushRef="#br0" timeOffset="1">373 73 6481,'35'23'3217,"-6"0"-224,1 1-2073,-9-1-48,-4-4-24,-12-5-248,-4-2-152,-1-7-399,-10-5-338,13-8-759,-3 1 680</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3.281"/>
    </inkml:context>
    <inkml:brush xml:id="br0">
      <inkml:brushProperty name="width" value="0.1" units="cm"/>
      <inkml:brushProperty name="height" value="0.1" units="cm"/>
      <inkml:brushProperty name="color" value="#004F8B"/>
    </inkml:brush>
  </inkml:definitions>
  <inkml:trace contextRef="#ctx0" brushRef="#br0">162 60 6713,'23'-60'5302,"-63"241"-4240,24-140-895,-31 58-1,31-71-112,3 0-1,0 1 0,1 0 0,-11 50 0,22-78-45,1 0-1,-1 0 1,1 0-1,-1 0 1,1 0-1,0 0 1,-1 0-1,1 0 1,0 1-1,0-1 1,0 0-1,0 0 1,0 0-1,0 0 1,0 0-1,0 0 1,0 0-1,1 0 1,-1 1-1,0-1 1,1 0-1,-1 0 1,2 1-1,19-23 139,-15 15-146,145-153 240,-150 157-237,1 0 1,-1 0 0,1 0-1,0 0 1,0 0 0,0 1 0,0-1-1,0 1 1,0-1 0,4-1-1,-5 3-3,-1 0-1,1 0 1,-1 0-1,1 0 0,-1 0 1,0 0-1,1 0 1,-1 0-1,1 0 1,-1 0-1,1 0 1,-1 0-1,1 0 0,-1 0 1,1 0-1,-1 0 1,0 0-1,1 1 1,-1-1-1,1 0 0,-1 0 1,0 1-1,1-1 1,-1 0-1,0 0 1,1 1-1,-1-1 1,0 0-1,1 1 0,-1-1 1,0 0-1,0 1 1,1 0-1,0 2 3,-1-1 0,1 1 0,-1 0 0,0-1 0,0 1 0,0 0 0,0-1 0,0 1-1,-1 0 1,1-1 0,-1 1 0,0 0 0,0-1 0,0 1 0,0-1 0,0 1 0,-3 3 0,-53 116 234,16-29-115,29-69-80,1-5 45,1 0 0,1 1 0,1 0 0,1 1 0,-5 26 1,11-46-79,1-1 0,0 1 0,0 0 0,0-1 0,-1 1 0,1-1 1,0 1-1,0-1 0,0 1 0,0 0 0,0-1 0,0 1 0,0-1 1,0 1-1,1-1 0,-1 1 0,0-1 0,0 1 0,0 0 0,1-1 1,-1 1-1,0-1 0,0 1 0,1-1 0,-1 0 0,0 1 0,1-1 0,-1 1 1,1-1-1,-1 0 0,1 1 0,-1-1 0,0 0 0,1 1 0,-1-1 1,2 1-1,20-9 172,23-26-13,-33 21-163,-1-1 0,-1 0 0,10-16 0,-14 20-321,0-1-1,1 1 1,0 1-1,1-1 1,0 2-1,1-1 1,16-12 0,-18 16-218</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3.630"/>
    </inkml:context>
    <inkml:brush xml:id="br0">
      <inkml:brushProperty name="width" value="0.1" units="cm"/>
      <inkml:brushProperty name="height" value="0.1" units="cm"/>
      <inkml:brushProperty name="color" value="#004F8B"/>
    </inkml:brush>
  </inkml:definitions>
  <inkml:trace contextRef="#ctx0" brushRef="#br0">20 111 9258,'-15'13'3433,"10"-2"-2593,5-3-168,9-2-96,4-6-56,8-3-208,3-5-80,2-6-144,4-5-120,5-9-512,0 0-208,9-21 392</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3.962"/>
    </inkml:context>
    <inkml:brush xml:id="br0">
      <inkml:brushProperty name="width" value="0.1" units="cm"/>
      <inkml:brushProperty name="height" value="0.1" units="cm"/>
      <inkml:brushProperty name="color" value="#004F8B"/>
    </inkml:brush>
  </inkml:definitions>
  <inkml:trace contextRef="#ctx0" brushRef="#br0">310 56 10634,'55'-56'3761,"-54"56"-3185,7 3-472,-2 3-80,-5 2-8,4-5-32,-7 3-440</inkml:trace>
  <inkml:trace contextRef="#ctx0" brushRef="#br0" timeOffset="1">1 411 13163,'23'-3'280,"-2"0"232,15-1 56,26-6 0,4-5-128,-1-1-120,-18-7-200,-9 3-88,-5-1-416,-9-5-296,7 6-512,-9 7 640</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4.330"/>
    </inkml:context>
    <inkml:brush xml:id="br0">
      <inkml:brushProperty name="width" value="0.1" units="cm"/>
      <inkml:brushProperty name="height" value="0.1" units="cm"/>
      <inkml:brushProperty name="color" value="#004F8B"/>
    </inkml:brush>
  </inkml:definitions>
  <inkml:trace contextRef="#ctx0" brushRef="#br0">141 1 11522,'-8'18'327,"0"-1"0,-1 1-1,-1-2 1,-18 25-1,17-26-237,1-1 0,1 2-1,0-1 1,1 1-1,-10 27 1,15-35-65,1-1-13,0-1 0,0 1 0,1-1 0,0 1 0,-1 13 0,2-19-10,0 0 0,1 1 1,-1-1-1,0 0 0,0 0 0,1 0 1,-1 0-1,1 0 0,-1 0 1,1 0-1,-1 0 0,1 0 0,-1 0 1,1 0-1,0 0 0,0 0 1,0 0-1,-1 0 0,1-1 1,0 1-1,0 0 0,0-1 0,0 1 1,0 0-1,0-1 0,0 0 1,1 1-1,-1-1 0,0 1 0,0-1 1,0 0-1,0 0 0,0 0 1,1 0-1,-1 0 0,0 0 1,0 0-1,0 0 0,0 0 0,1-1 1,-1 1-1,0 0 0,2-1 1,5-2 8,0 1 1,0-2 0,0 1-1,0-1 1,0 0 0,-1 0-1,0-1 1,0 0 0,0-1 0,0 1-1,-1-1 1,6-7 0,17-20 118,27-40 0,-35 45-5,-20 27-114,6-8 82,0 1 0,0-1-1,-1 0 1,-1 0 0,1-1-1,-1 0 1,-1 0 0,0 0-1,4-16 1,-9 44 461,2-6-527,-2 1 0,1 0-1,-2-1 1,0 1 0,0-1 0,-9 25-1,-2-11-998,-30 44 0,22-37-39,4-9 510</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4.669"/>
    </inkml:context>
    <inkml:brush xml:id="br0">
      <inkml:brushProperty name="width" value="0.1" units="cm"/>
      <inkml:brushProperty name="height" value="0.1" units="cm"/>
      <inkml:brushProperty name="color" value="#004F8B"/>
    </inkml:brush>
  </inkml:definitions>
  <inkml:trace contextRef="#ctx0" brushRef="#br0">104 0 7506,'-32'23'2920,"36"-25"-1968,-4 1-511,8-1 703,-8 10-960,0 27-56,-9 41-88,-2-39-8,-1 0-32,0-4-24,0 0-104,3-5-96,-6-15-280,12-3-248,10-15 463</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5.017"/>
    </inkml:context>
    <inkml:brush xml:id="br0">
      <inkml:brushProperty name="width" value="0.1" units="cm"/>
      <inkml:brushProperty name="height" value="0.1" units="cm"/>
      <inkml:brushProperty name="color" value="#004F8B"/>
    </inkml:brush>
  </inkml:definitions>
  <inkml:trace contextRef="#ctx0" brushRef="#br0">17 1 5977,'-8'109'6973,"3"-64"-5963,1 51 0,5-84-902,-1 0 0,2 0 0,0 0 0,0 0 0,1 0 0,0 0 0,1-1 0,1 0 0,5 12 0,-9-21-87,0 1-1,1-1 1,-1 0 0,1 0-1,-1 1 1,1-1-1,0 0 1,0 0 0,0-1-1,0 1 1,0 0 0,1-1-1,-1 1 1,0-1-1,1 0 1,-1 1 0,1-1-1,-1 0 1,1-1-1,-1 1 1,1 0 0,3-1-1,-2 0-31,0 0 0,1-1 1,-1 1-1,0-1 0,0 0 0,0-1 0,0 1 0,0-1 0,0 0 0,0 1 0,0-2 0,6-4 0,-1 0-255,0 0 0,-1-1 1,1 0-1,-2-1 0,1 0 0,-1 0 0,0 0 0,-1-1 0,8-17 0,-2-11-334</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5.403"/>
    </inkml:context>
    <inkml:brush xml:id="br0">
      <inkml:brushProperty name="width" value="0.1" units="cm"/>
      <inkml:brushProperty name="height" value="0.1" units="cm"/>
      <inkml:brushProperty name="color" value="#004F8B"/>
    </inkml:brush>
  </inkml:definitions>
  <inkml:trace contextRef="#ctx0" brushRef="#br0">301 12 8826,'0'-1'117,"1"0"1,-1 1-1,0-1 0,1 1 0,-1-1 1,0 0-1,1 1 0,-1-1 1,1 1-1,-1-1 0,1 1 1,-1-1-1,1 1 0,0-1 1,-1 1-1,1 0 0,-1-1 1,1 1-1,0 0 0,-1 0 0,1-1 1,0 1-1,-1 0 0,1 0 1,0 0-1,0 0 0,-1 0 1,2 0-1,-2 19 1437,-17 40-1136,8-36-404,-1-1-1,-1 0 0,-1-1 1,0 0-1,-2-1 0,0-1 1,-2 0-1,0 0 0,-1-2 1,0 0-1,-1-1 0,-1-1 1,-36 22-1,51-35-12,0 0 0,0 0 0,0 0 0,1 1-1,-1-1 1,1 1 0,0 0 0,0 0 0,0 0 0,0 0 0,0 1 0,1-1-1,-1 1 1,1 0 0,0-1 0,0 1 0,0 0 0,1 0 0,0 1 0,-1-1-1,1 0 1,1 0 0,-1 1 0,1-1 0,-1 6 0,2-9-1,-1 0 1,0-1-1,0 1 0,1 0 1,-1-1-1,1 1 1,-1-1-1,1 1 0,-1-1 1,1 1-1,-1 0 1,1-1-1,-1 0 0,1 1 1,-1-1-1,1 1 1,0-1-1,-1 0 1,1 1-1,0-1 0,-1 0 1,1 0-1,0 0 1,0 1-1,-1-1 0,1 0 1,0 0-1,0 0 1,-1 0-1,1 0 0,0 0 1,-1-1-1,1 1 1,0 0-1,0 0 1,-1 0-1,1-1 0,0 1 1,-1 0-1,1-1 1,0 1-1,0-1 0,33-14 21,64-50 32,-68 44 84,-11 12 114,-20 10-234,1-1 0,0 0 0,0 0 0,0 0 0,0 0 0,0 0 0,0 1 0,0-1 0,1 0-1,-1 0 1,0 0 0,0 0 0,0 0 0,0 0 0,0 1 0,0-1 0,0 0 0,0 0 0,0 0 0,0 0-1,0 0 1,0 0 0,1 0 0,-1 1 0,0-1 0,0 0 0,0 0 0,0 0 0,0 0 0,0 0 0,0 0-1,1 0 1,-4 3 39,1-1 0,-1 1 0,1 0 0,0 0 0,0 0 0,0 0 0,1 0-1,-1 1 1,1-1 0,-1 0 0,1 1 0,0-1 0,1 1 0,-2 4 0,-3 60 443,4-47-352,-24 179 554,6-72-581,19-62-489,0-67 344,0 1 0,0 0 0,0 0 0,0-1 1,0 1-1,1 0 0,-1 0 0,0 0 0,0 0 0,0-1 1,0 1-1,1 0 0,-1 0 0,0 0 0,0 0 0,1 0 1,-1-1-1,0 1 0,0 0 0,1 0 0,-1 0 0,0 0 1,0 0-1,0 0 0,1 0 0,-1 0 0,0 0 0,0 0 1,1 0-1,-1 0 0,0 0 0,0 0 0,1 0 0,-1 0 1,0 0-1,0 1 0,1-1 0,-1 0 0,0 0 0,0 0 1,0 0-1,1 0 0,-1 1 0,0-1 0,0 0 0,0 0 1,1 0-1,-1 0 0,0 1 0,0-1 0,0 0 0,0 0 1,0 1-1,0-1 0,0 0 0,0 0 0,1 1 0,-1-1 1,0 0-1,0 0 0,0 1 0,0-1 0,0 0 0,0 0 1,0 1-1,0-1 0,-1 0 0,19-21-1100,7-23 462</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5.784"/>
    </inkml:context>
    <inkml:brush xml:id="br0">
      <inkml:brushProperty name="width" value="0.1" units="cm"/>
      <inkml:brushProperty name="height" value="0.1" units="cm"/>
      <inkml:brushProperty name="color" value="#004F8B"/>
    </inkml:brush>
  </inkml:definitions>
  <inkml:trace contextRef="#ctx0" brushRef="#br0">2 244 7506,'-1'-62'3023,"1"61"-2955,0 0 1,0 0-1,0 0 0,0 0 1,1 0-1,-1 0 1,0 0-1,1 0 0,-1 0 1,1 0-1,-1 0 0,1 0 1,-1 0-1,1 0 1,0 1-1,-1-1 0,1 0 1,0 0-1,0 1 0,-1-1 1,1 0-1,0 1 1,0-1-1,0 1 0,0-1 1,0 1-1,0-1 0,0 1 1,0 0-1,0-1 1,0 1-1,2 0 0,1-1 127,28-15 378,36-22-1,11-7 2,-42 21-397,-35 23-153,-1-1 0,1 1-1,-1 0 1,1-1-1,-1 1 1,0 0-1,1-1 1,-1 0-1,0 1 1,0-1-1,0 0 1,0 0-1,-1 1 1,1-1-1,0 0 1,-1 0-1,1 0 1,-1-2-1,5 143 1110,-5-120-1016,-6 140 175,-1 28-127,8-72 95,-2-68-634,0-37-506,0-14-678,-3-23 458,4-8 501</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6.120"/>
    </inkml:context>
    <inkml:brush xml:id="br0">
      <inkml:brushProperty name="width" value="0.1" units="cm"/>
      <inkml:brushProperty name="height" value="0.1" units="cm"/>
      <inkml:brushProperty name="color" value="#004F8B"/>
    </inkml:brush>
  </inkml:definitions>
  <inkml:trace contextRef="#ctx0" brushRef="#br0">5 5 9786,'-5'6'3345,"31"3"-2937,-5-2-16,5-1 160,0-10 40,-2-2-144,3-2-96,4 5-256,-3-3-128,-11 2-512,-5 2-232,-4 2 2553,-4 8-1585</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2.888"/>
    </inkml:context>
    <inkml:brush xml:id="br0">
      <inkml:brushProperty name="width" value="0.025" units="cm"/>
      <inkml:brushProperty name="height" value="0.025" units="cm"/>
      <inkml:brushProperty name="color" value="#5B2D90"/>
    </inkml:brush>
  </inkml:definitions>
  <inkml:trace contextRef="#ctx0" brushRef="#br0">3 45 8994,'-3'3'3241,"3"-2"-2777,3-1-104,3 0-88,1-2-24,3 0-24,0-3-24,2-1-144,1 0-88,-3-2-304,-1 2-176,-5-2-496,0 2 608</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6.447"/>
    </inkml:context>
    <inkml:brush xml:id="br0">
      <inkml:brushProperty name="width" value="0.1" units="cm"/>
      <inkml:brushProperty name="height" value="0.1" units="cm"/>
      <inkml:brushProperty name="color" value="#004F8B"/>
    </inkml:brush>
  </inkml:definitions>
  <inkml:trace contextRef="#ctx0" brushRef="#br0">1 1057 8506,'0'9'3385,"0"-4"-2081,10-4-912,1-1 8,12-4 0,7-5-16,8-6-152,0-2-104,-9-9-480,-5 2-208,-9-3 4193,3-7-2937</inkml:trace>
  <inkml:trace contextRef="#ctx0" brushRef="#br0" timeOffset="1">395 41 9474,'49'-40'3801,"-49"55"-2209,0 4-1072,0 10-208,-7 5 8,6 7-40,-10-7-55,-4 9-169,3 5-96,-5-2-433,5 5-247,0-8-408,1-10-232,5-13 880</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6.818"/>
    </inkml:context>
    <inkml:brush xml:id="br0">
      <inkml:brushProperty name="width" value="0.1" units="cm"/>
      <inkml:brushProperty name="height" value="0.1" units="cm"/>
      <inkml:brushProperty name="color" value="#004F8B"/>
    </inkml:brush>
  </inkml:definitions>
  <inkml:trace contextRef="#ctx0" brushRef="#br0">1 285 8018,'54'-107'2498,"-51"104"-2414,0-1 1,-1 1 0,1-1 0,1 1 0,-1 0 0,0 0-1,1 0 1,-1 1 0,1-1 0,0 1 0,0 0 0,0 0-1,0 0 1,0 0 0,0 1 0,1 0 0,5-2 0,18-7 215,17-32 128,-19 20-339,-22 18-84,1 0 0,-1 0 0,1 0 0,0 1 1,1 0-1,-1 0 0,9-4 0,11-5 12,-21 10 12,-1 0-1,1 0 1,-1 0 0,1 1-1,0 0 1,-1 0-1,8-2 1,-10 4-13,0-1 0,0 0 0,-1 0 0,1 1 0,0-1 0,0 1 0,-1-1 0,1 1 0,0-1 0,0 1 0,-1-1 0,1 1 0,-1 0 0,1-1 0,-1 1 0,1 0 0,-1-1 0,1 1 0,-1 0 0,1 0 0,-1 0 0,0-1 0,0 1 0,1 0 0,-1 0 0,0 0 0,0 0 0,0-1 0,0 1 0,0 0 0,0 2 0,2 34 308,-2-33-279,1 234 669,-4 303-265,4-439 145,-1-101-567,0-1 0,0 0 1,0 1-1,0-1 0,0 0 1,0 1-1,0-1 0,0 0 1,0 1-1,0-1 0,0 0 1,0 1-1,0-1 0,0 0 1,-1 0-1,1 1 0,0-1 1,0 0-1,0 1 0,-1-1 1,1 0-1,0 0 0,0 0 1,0 1-1,-1-1 0,1 0 1,0 0-1,-1 0 0,1 0 1,0 1-1,0-1 0,-1 0 1,1 0-1,0 0 0,-1 0 1,1 0-1,0 0 0,-1 0 1,1 0-1,0 0 0,-1 0 1,1 0-1,-20-9 452,-20-23-757,36 28 158,-12-12-379,1 0 0,1-1 1,1-1-1,0-1 0,1 0 0,2 0 1,-1-1-1,2 0 0,-9-31 0,-7-20 0</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7.165"/>
    </inkml:context>
    <inkml:brush xml:id="br0">
      <inkml:brushProperty name="width" value="0.1" units="cm"/>
      <inkml:brushProperty name="height" value="0.1" units="cm"/>
      <inkml:brushProperty name="color" value="#004F8B"/>
    </inkml:brush>
  </inkml:definitions>
  <inkml:trace contextRef="#ctx0" brushRef="#br0">2 19 6009,'-1'-17'3177,"14"16"-320,7 4-1633,13 12-352,-5 2-120,3 4-184,-9-2-136,-10 0-264,9 2-176,-19-7-720,17-7 4201</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7.519"/>
    </inkml:context>
    <inkml:brush xml:id="br0">
      <inkml:brushProperty name="width" value="0.1" units="cm"/>
      <inkml:brushProperty name="height" value="0.1" units="cm"/>
      <inkml:brushProperty name="color" value="#004F8B"/>
    </inkml:brush>
  </inkml:definitions>
  <inkml:trace contextRef="#ctx0" brushRef="#br0">32 30 9562,'-32'-30'3289,"49"33"-2961,-1-3-136,6 2-32,-3 1-40,1-3-64,-2 0-88,2 4-352,-5 1-264,-18 4 344</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7.863"/>
    </inkml:context>
    <inkml:brush xml:id="br0">
      <inkml:brushProperty name="width" value="0.1" units="cm"/>
      <inkml:brushProperty name="height" value="0.1" units="cm"/>
      <inkml:brushProperty name="color" value="#004F8B"/>
    </inkml:brush>
  </inkml:definitions>
  <inkml:trace contextRef="#ctx0" brushRef="#br0">13 40 8026,'-9'9'3448,"6"-2"-1511,9-2-1377,8 1 48,11-3 96,-2-3 8,9-6-111,4-3-137,4 0-256,-1-4-104,-7 4-256,-3 2-208,-3-2-505,-1 4-175,-8 4-296,1-1 760</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8.249"/>
    </inkml:context>
    <inkml:brush xml:id="br0">
      <inkml:brushProperty name="width" value="0.1" units="cm"/>
      <inkml:brushProperty name="height" value="0.1" units="cm"/>
      <inkml:brushProperty name="color" value="#004F8B"/>
    </inkml:brush>
  </inkml:definitions>
  <inkml:trace contextRef="#ctx0" brushRef="#br0">167 0 7346,'-55'70'2324,"52"-66"-2151,0 0 1,1 0-1,-1 0 1,1 0-1,0 0 1,0 1-1,1-1 0,-1 1 1,1-1-1,0 1 1,0 5-1,-4 13 331,-8 16-104,-7 17 69,3 1 0,-17 98 0,58-177-421,-8 8-51,-2-1 0,1-1 1,-2 0-1,12-19 0,-12 16 37,0 1 0,28-31 0,-37 44-19,1 0-1,0 1 1,1-1-1,-1 1 1,1 0-1,0 0 0,0 1 1,0 0-1,0 0 1,0 0-1,1 1 1,0 0-1,12-3 0,-18 5 6,0 0 0,0-1 0,0 1 0,0 0 0,0 0 0,0 0 0,-1 0 0,1 0 0,0 0 0,0 0 0,0 0 0,0 0 0,0 0 0,0 1 0,0-1 0,0 0 0,-1 1 0,1-1 0,0 0 0,0 1 0,0-1 0,-1 1 0,1 0 0,0-1 0,-1 1 0,1-1 0,0 1 0,-1 0 0,1 0 0,-1-1-1,1 1 1,-1 0 0,1 0 0,-1 0 0,0-1 0,1 1 0,-1 0 0,0 0 0,0 0 0,1 1 0,-10 40 822,1-14-626,4 6-119,2-21-266,0 0 0,1 0 1,0 0-1,1 0 0,1 0 1,0 0-1,5 24 1,1-29-811,13-5 392</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8.578"/>
    </inkml:context>
    <inkml:brush xml:id="br0">
      <inkml:brushProperty name="width" value="0.1" units="cm"/>
      <inkml:brushProperty name="height" value="0.1" units="cm"/>
      <inkml:brushProperty name="color" value="#004F8B"/>
    </inkml:brush>
  </inkml:definitions>
  <inkml:trace contextRef="#ctx0" brushRef="#br0">1 155 9602,'19'-49'2991,"-17"47"-2925,-1 0 0,2 0 0,-1 1 0,0-1 0,0 1-1,0 0 1,1-1 0,-1 1 0,0 0 0,1 0-1,-1 1 1,1-1 0,0 0 0,-1 1 0,1 0 0,-1-1-1,1 1 1,0 0 0,4 1 0,7-2 24,9-5 49,-1-1 0,0-1 0,24-14-1,-26 13-107,0 0-1,0 1 0,35-8 0,-54 16-29,0-1-1,0 1 0,0 0 0,0 0 1,0 0-1,0 0 0,1 0 0,-1 0 0,0 0 1,0 0-1,0 0 0,0 1 0,0-1 1,0 0-1,0 1 0,0-1 0,0 1 0,0-1 1,0 1-1,0 0 0,0-1 0,0 1 1,0 0-1,-1 0 0,1-1 0,0 2 0,1 0 0,-1 1 1,0-1-1,0 1 0,0-1 0,0 1 0,0-1 0,-1 1 0,1 0 0,-1-1 0,0 5 0,0 4 5,0 0 1,-1 0 0,-1 0-1,-3 15 1,-4 14 39,3 1 0,-2 53 0,3-28-21,-3 2 15,1-10 197,3 1-1,3 83 0,1-125 229,-3-14 110,-17-26-221,9 8-774,-3-2 193,7 10 78,1-1 0,0 1 0,1-1 1,0 0-1,0-1 0,0 1 0,1-1 1,1 0-1,-4-10 0,-7-43-875,2-12 410</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8.914"/>
    </inkml:context>
    <inkml:brush xml:id="br0">
      <inkml:brushProperty name="width" value="0.1" units="cm"/>
      <inkml:brushProperty name="height" value="0.1" units="cm"/>
      <inkml:brushProperty name="color" value="#004F8B"/>
    </inkml:brush>
  </inkml:definitions>
  <inkml:trace contextRef="#ctx0" brushRef="#br0">198 49 8666,'6'-9'602,"15"-26"968,-13 31-792,-5 17 183,-13 93 329,-37 168 0,22-144-960,6-21-161,-4-2-1,-67 187 1,72-270-398,15-25 52,10-14 568,9-9-190</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9.261"/>
    </inkml:context>
    <inkml:brush xml:id="br0">
      <inkml:brushProperty name="width" value="0.1" units="cm"/>
      <inkml:brushProperty name="height" value="0.1" units="cm"/>
      <inkml:brushProperty name="color" value="#004F8B"/>
    </inkml:brush>
  </inkml:definitions>
  <inkml:trace contextRef="#ctx0" brushRef="#br0">0 5 9842,'5'-4'3441,"8"5"-3017,10-1-360,3 0-16,-3 6 8,4-1-32,3 1 8,2-3-48,1-3-320,-4-6-184,-15-3 272</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9.594"/>
    </inkml:context>
    <inkml:brush xml:id="br0">
      <inkml:brushProperty name="width" value="0.1" units="cm"/>
      <inkml:brushProperty name="height" value="0.1" units="cm"/>
      <inkml:brushProperty name="color" value="#004F8B"/>
    </inkml:brush>
  </inkml:definitions>
  <inkml:trace contextRef="#ctx0" brushRef="#br0">192 81 8242,'-52'-72'2519,"38"64"-1737,8 16-379,6 18 90,1 31 0,-1 1 0,-4 0 0,-17 95 0,19-139-449,-17 85 58,-46 139 0,59-222-445,3-17-169,5-27 1007,8-4-111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30.066"/>
    </inkml:context>
    <inkml:brush xml:id="br0">
      <inkml:brushProperty name="width" value="0.05" units="cm"/>
      <inkml:brushProperty name="height" value="0.05" units="cm"/>
      <inkml:brushProperty name="color" value="#E71224"/>
    </inkml:brush>
  </inkml:definitions>
  <inkml:trace contextRef="#ctx0" brushRef="#br0">109 0 7810,'-5'8'3669,"-7"25"-3750,2 0 456,-27 61-1,24-64 296,-18 61 0,31-91-671,0 1-1,0-1 1,0 0 0,0 0 0,-1 0-1,1 1 1,0-1 0,0 0 0,0 0-1,0 1 1,0-1 0,0 0 0,0 0-1,0 0 1,0 1 0,1-1 0,-1 0 0,0 0-1,0 0 1,0 1 0,0-1 0,0 0-1,0 0 1,0 0 0,0 1 0,0-1-1,1 0 1,-1 0 0,0 0 0,0 0-1,0 0 1,0 1 0,1-1 0,-1 0-1,0 0 1,0 0 0,0 0 0,1 0-1,-1 0 1,0 0 0,0 0 0,0 0 0,1 0-1,-1 0 1,0 0 0,1 0 0,15-3-38,18-14 1,-31 16 34,5-4-4,-6 3-4,0 0 1,1 0-1,-1 0 0,1 1 0,-1-1 0,1 1 0,0-1 1,-1 1-1,1 0 0,0 0 0,0 1 0,0-1 0,-1 1 0,1-1 1,3 1-1,-5 1 13,-1 0-1,0 1 1,0-1 0,0 0 0,0 1 0,0-1-1,0 0 1,0 1 0,-1-1 0,1 0 0,0 0-1,-1 1 1,1-1 0,-1 0 0,1 0 0,-1 0-1,0 1 1,1-1 0,-2 1 0,-17 27 105,17-27-95,-16 18 93,15-16-59,-1-1 1,1 0-1,0 1 1,-1-1-1,2 1 1,-1 0-1,0 0 1,1 0-1,0 1 0,0-1 1,0 0-1,0 1 1,1-1-1,-2 6 1,4-9-40,-1-1 1,1 1 0,0 0 0,-1-1 0,1 1 0,0-1-1,0 0 1,0 1 0,-1-1 0,1 0 0,0 1 0,0-1-1,0 0 1,0 0 0,-1 0 0,1 1 0,0-1 0,0 0-1,0 0 1,0-1 0,0 1 0,-1 0 0,1 0 0,0 0-1,0 0 1,0-1 0,0 1 0,-1 0 0,1-1 0,0 1-1,0-1 1,0 0 0,31-12-104,-31 13 89,48-22-3242,-46 21 2576</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3.238"/>
    </inkml:context>
    <inkml:brush xml:id="br0">
      <inkml:brushProperty name="width" value="0.025" units="cm"/>
      <inkml:brushProperty name="height" value="0.025" units="cm"/>
      <inkml:brushProperty name="color" value="#5B2D90"/>
    </inkml:brush>
  </inkml:definitions>
  <inkml:trace contextRef="#ctx0" brushRef="#br0">60 0 6953,'-17'23'2905,"16"-17"-1489,-2 1-599,1 0-177,-1 0-24,2 0-80,1 0-40,-1 1-72,-2 0-48,-3 1-112,1 1-16,-3 0-152,5 1-24,0-2-232,0-3-216,3-3-432,0-9-672</inkml:trace>
  <inkml:trace contextRef="#ctx0" brushRef="#br0" timeOffset="1">21 100 8514,'54'-41'3233,"-46"40"-2425,1 1-536,-5-1-8,1-1-168,3 1 0,-1-2-120,0 0-192,-1 0-368,-5 1-201,5 4 441</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49.929"/>
    </inkml:context>
    <inkml:brush xml:id="br0">
      <inkml:brushProperty name="width" value="0.1" units="cm"/>
      <inkml:brushProperty name="height" value="0.1" units="cm"/>
      <inkml:brushProperty name="color" value="#004F8B"/>
    </inkml:brush>
  </inkml:definitions>
  <inkml:trace contextRef="#ctx0" brushRef="#br0">1 1 8914,'6'0'3153,"9"16"-2601,6 6-128,6 2 80,8 9 0,2 1-40,4-10-48,0 2-216,1-2-64,-10-8-152,-3 7-128,-25-8-280,-5-4-112,-4-6-272,-10-7-104,0-7 616</inkml:trace>
  <inkml:trace contextRef="#ctx0" brushRef="#br0" timeOffset="1">23 227 8234,'-1'-2'2952,"4"4"-2440,6 1 249,-3-2-553,9 5-40,38 23-112,-42-24-112,-2-1-376,-6-1-200,-6-3 335</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50.264"/>
    </inkml:context>
    <inkml:brush xml:id="br0">
      <inkml:brushProperty name="width" value="0.1" units="cm"/>
      <inkml:brushProperty name="height" value="0.1" units="cm"/>
      <inkml:brushProperty name="color" value="#004F8B"/>
    </inkml:brush>
  </inkml:definitions>
  <inkml:trace contextRef="#ctx0" brushRef="#br0">26 0 7914,'-6'0'2824,"8"5"-2344,2 5-40,-2-1 17,1 2-17,-3 9-112,0 4-56,-3 2-160,-3 1-48,0-3-32,4 3-56,-2-2-120,2 0-152,-1-2-368,-2-6 432</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50.595"/>
    </inkml:context>
    <inkml:brush xml:id="br0">
      <inkml:brushProperty name="width" value="0.1" units="cm"/>
      <inkml:brushProperty name="height" value="0.1" units="cm"/>
      <inkml:brushProperty name="color" value="#004F8B"/>
    </inkml:brush>
  </inkml:definitions>
  <inkml:trace contextRef="#ctx0" brushRef="#br0">1 100 7362,'9'-8'291,"-7"5"-109,0 1 0,0-1 0,0 1 0,0 0 0,1 0 0,-1 0 0,1 1 0,0-1 0,-1 0 1,1 1-1,0 0 0,5-2 0,-8 3-136,1 0-1,0 0 1,-1 1 0,1-1 0,-1 1 0,1-1 0,-1 0 0,0 1 0,1-1-1,-1 1 1,1-1 0,-1 1 0,0-1 0,1 1 0,-1-1 0,0 1-1,0-1 1,1 1 0,-1-1 0,0 1 0,0 0 0,0-1 0,0 1 0,0 0-1,4 35 750,-4-28-685,0 1-1,1-1 1,0 0 0,1 0-1,0 0 1,0-1 0,1 1-1,0 0 1,0-1-1,1 1 1,0-1 0,0 0-1,0-1 1,1 1 0,0-1-1,1 0 1,-1 0-1,8 6 1,-8-8-82,0-1 0,0 0 0,1 0 0,-1 0 0,1-1 0,-1 0-1,1 0 1,0 0 0,0-1 0,0 0 0,0 0 0,0 0 0,0-1 0,0 0 0,0 0 0,0 0 0,0-1-1,0 0 1,0 0 0,0-1 0,0 1 0,-1-1 0,1-1 0,-1 1 0,6-4 0,0 1-33,0-2 0,0 1 0,-1-1-1,0-1 1,-1 1 0,0-2 0,0 1 0,0-1 0,11-16 0,-15 17-107,-1 0 0,1 0 0,-1-1 1,-1 1-1,0-1 0,0 0 0,0 0 0,-1 0 1,-1 0-1,1 0 0,-2 0 0,1-1 0,-2-9 0,1-24-278</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7:50.934"/>
    </inkml:context>
    <inkml:brush xml:id="br0">
      <inkml:brushProperty name="width" value="0.1" units="cm"/>
      <inkml:brushProperty name="height" value="0.1" units="cm"/>
      <inkml:brushProperty name="color" value="#004F8B"/>
    </inkml:brush>
  </inkml:definitions>
  <inkml:trace contextRef="#ctx0" brushRef="#br0">90 1 7602,'-90'28'4945,"99"-26"-4225,1-1-40,0 4 32,5 15-80,-4-8-144,4 11-264,-4-10-96,-10-1-160,1 6-88,2 2-328,-5 0-240,2-5-376,1 0 632</inkml:trace>
  <inkml:trace contextRef="#ctx0" brushRef="#br0" timeOffset="1">335 61 9938,'111'-4'3673,"-97"39"-2889,-1-1-112,-7-8-240,0 6-136,-4-17-208,-2-6-264,-3-3-600,-3-4-32</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8:01.221"/>
    </inkml:context>
    <inkml:brush xml:id="br0">
      <inkml:brushProperty name="width" value="0.1" units="cm"/>
      <inkml:brushProperty name="height" value="0.1" units="cm"/>
      <inkml:brushProperty name="color" value="#004F8B"/>
    </inkml:brush>
  </inkml:definitions>
  <inkml:trace contextRef="#ctx0" brushRef="#br0">1 15 8242,'0'-13'2800,"4"13"-2536,-2-2-16,-1 7 1233,5 14-1337,19 48-64,-21-44-112,7 7-176,-7-10-712,4 0 624</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8:01.559"/>
    </inkml:context>
    <inkml:brush xml:id="br0">
      <inkml:brushProperty name="width" value="0.1" units="cm"/>
      <inkml:brushProperty name="height" value="0.1" units="cm"/>
      <inkml:brushProperty name="color" value="#004F8B"/>
    </inkml:brush>
  </inkml:definitions>
  <inkml:trace contextRef="#ctx0" brushRef="#br0">0 112 8770,'9'-3'3105,"8"0"-2505,19-1-216,11-2 72,34-2 120,4-5-88,16 2-224,-8-4-48,-24-2-144,-5 3-24,-21 4-104,-6 2-168,-17 8-288,-5 3-152,-15 3-520,-7 10 736</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8:01.892"/>
    </inkml:context>
    <inkml:brush xml:id="br0">
      <inkml:brushProperty name="width" value="0.1" units="cm"/>
      <inkml:brushProperty name="height" value="0.1" units="cm"/>
      <inkml:brushProperty name="color" value="#004F8B"/>
    </inkml:brush>
  </inkml:definitions>
  <inkml:trace contextRef="#ctx0" brushRef="#br0">18 40 7306,'-1'6'2616,"1"3"-1976,0 5-264,1 1 104,-1 0 73,-3 2-97,0-4-136,-1 8-168,-1 2-56,2-2-96,5 4-96,1-15-288,1-5-264,8-14 383</inkml:trace>
  <inkml:trace contextRef="#ctx0" brushRef="#br0" timeOffset="1">181 0 7210,'3'5'2624,"1"10"-1952,-1 6-200,-4 7 16,-1 3-15,-2 1-177,1 9-96,-4-4-112,0 1-32,-5-2-192,0-7-136,-8-10 176</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8:02.232"/>
    </inkml:context>
    <inkml:brush xml:id="br0">
      <inkml:brushProperty name="width" value="0.1" units="cm"/>
      <inkml:brushProperty name="height" value="0.1" units="cm"/>
      <inkml:brushProperty name="color" value="#004F8B"/>
    </inkml:brush>
  </inkml:definitions>
  <inkml:trace contextRef="#ctx0" brushRef="#br0">82 156 7650,'-82'-18'2696,"144"138"-7873,-59-108 2593</inkml:trace>
  <inkml:trace contextRef="#ctx0" brushRef="#br0" timeOffset="1">84 293 12459,'31'16'-536,"0"-8"111</inkml:trace>
  <inkml:trace contextRef="#ctx0" brushRef="#br0" timeOffset="2">597 0 8298,'11'21'2952,"-3"5"-2431,-5 5-321,0 0 8,-5-3-32,-1-1-24,3 2-192,-1-8-192,-5-1 144</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8:02.565"/>
    </inkml:context>
    <inkml:brush xml:id="br0">
      <inkml:brushProperty name="width" value="0.1" units="cm"/>
      <inkml:brushProperty name="height" value="0.1" units="cm"/>
      <inkml:brushProperty name="color" value="#004F8B"/>
    </inkml:brush>
  </inkml:definitions>
  <inkml:trace contextRef="#ctx0" brushRef="#br0">33 115 7578,'16'-14'4400,"24"0"-4269,-17 7 140,19-10-57,-27 12-174,-1 0 0,0-1 0,-1-1 0,1 0-1,-1-1 1,21-16 0,-34 24-38,0 0-1,0 0 0,0 0 1,0 0-1,-1 0 0,1 0 1,0 0-1,0 1 1,0-1-1,0 0 0,0 0 1,0 0-1,0 0 0,0 0 1,0 0-1,0 1 0,0-1 1,0 0-1,0 0 0,0 0 1,0 0-1,0 0 0,0 0 1,0 1-1,0-1 0,0 0 1,0 0-1,0 0 0,1 0 1,-1 0-1,0 0 0,0 0 1,0 1-1,0-1 1,0 0-1,0 0 0,0 0 1,0 0-1,0 0 0,1 0 1,-1 0-1,0 0 0,0 0 1,0 0-1,0 0 0,0 0 1,0 0-1,0 0 0,1 0 1,-1 0-1,0 0 0,0 0 1,0 0-1,0 0 0,0 0 1,-7 24 59,-15 28 89,1-14-31,-3-2 0,0 0 1,-3-2-1,0-1 0,-45 42 0,57-58-48,-4 1-459,19-18 369,-1 0 0,1 0 0,-1 0 0,1 0-1,-1 0 1,1 0 0,-1 0 0,1 0 0,-1 0 0,1 0-1,-1 0 1,1-1 0,-1 1 0,1 0 0,-1 0 0,1-1-1,-1 1 1,1 0 0,-1-1 0,1 1 0,0 0 0,-1-1-1,1 1 1,0-1 0,-1 1 0,1 0 0,0-1 0,-1 1-1,1-1 1,0 1 0,0-1 0,0 1 0,-1-1 0,1 0 0,0 1-1,0-1 1,0 1 0,0-1 0,0 1 0,0-1 0,0 0-1,-1-20-124,4-8 50</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8:02.920"/>
    </inkml:context>
    <inkml:brush xml:id="br0">
      <inkml:brushProperty name="width" value="0.1" units="cm"/>
      <inkml:brushProperty name="height" value="0.1" units="cm"/>
      <inkml:brushProperty name="color" value="#004F8B"/>
    </inkml:brush>
  </inkml:definitions>
  <inkml:trace contextRef="#ctx0" brushRef="#br0">1 55 5345,'27'-55'2833,"-12"63"15,8 1-2143,1 3-169,-1 5 24,10 2 16,2 6-16,11 8-64,8 6-56,4 7-168,12 5-72,-4 4-120,-5-5-40,-5-8-144,-20-13-192,-11-26-392,-1-1-248,-3-19 552</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3.570"/>
    </inkml:context>
    <inkml:brush xml:id="br0">
      <inkml:brushProperty name="width" value="0.025" units="cm"/>
      <inkml:brushProperty name="height" value="0.025" units="cm"/>
      <inkml:brushProperty name="color" value="#5B2D90"/>
    </inkml:brush>
  </inkml:definitions>
  <inkml:trace contextRef="#ctx0" brushRef="#br0">135 0 7514,'-9'11'1910,"0"0"1,1 0 0,-13 23 0,15-23-1840,-1 0 0,0 0 0,-1-1 0,0 0 0,-13 13 0,20-23-143,1 1 1,-1 0-1,1-1 0,-1 1 0,1-1 0,-1 1 0,1-1 1,-1 0-1,0 1 0,1-1 0,-1 1 0,0-1 0,1 0 1,-1 0-1,0 1 0,0-1 0,1 0 0,-1 0 0,0 0 1,0 0-1,1 0 0,-1 0 0,0 0 0,1 0 0,-1 0 1,0 0-1,0 0 0,1-1 0,-1 1 0,0 0 0,1-1 1,-1 1-1,0 0 0,1-1 0,-1 1 0,0 0 0,1-1 0,-1 1 1,1-1-1,-1 1 0,1-1 0,-1 0 0,1 1 0,-1-2 1,-1-7-381</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8:03.346"/>
    </inkml:context>
    <inkml:brush xml:id="br0">
      <inkml:brushProperty name="width" value="0.1" units="cm"/>
      <inkml:brushProperty name="height" value="0.1" units="cm"/>
      <inkml:brushProperty name="color" value="#004F8B"/>
    </inkml:brush>
  </inkml:definitions>
  <inkml:trace contextRef="#ctx0" brushRef="#br0">353 0 8722,'-12'58'4699,"10"-46"-4771,0 0 1,0-1-1,-1 0 0,-5 12 1,-18 43 103,15-37-18,-1 0 0,-1-1 0,-1-1 0,-27 40 0,-29 21 5,-46 62-8,98-130-8,16-17 0,10-6-1,-6 2-2,9-3 2,0-1 0,0-1 0,0 0-1,-1 0 1,0-1 0,-1 0 0,15-14 0,56-68 28,-10 12-12,-70 76-18,1 0 1,0 0 0,0 0-1,-1 1 1,1-1 0,0 0 0,0 1-1,0-1 1,0 1 0,0-1-1,0 1 1,0-1 0,0 1 0,0-1-1,0 1 1,0 0 0,0 0-1,0 0 1,0 0 0,0-1 0,2 1-1,-3 1 3,1-1 1,0 1-1,0-1 0,-1 1 0,1-1 0,0 1 1,-1-1-1,1 1 0,-1 0 0,1-1 0,0 1 0,-1 0 1,0 0-1,1-1 0,-1 1 0,1 0 0,-1 0 1,0-1-1,1 1 0,-1 1 0,5 52 184,-4-45-146,0 32 139,-2 1-1,-1 0 1,-3-1-1,-1 0 1,-2 0-1,-2-1 1,-1 0-1,-2 0 1,-21 42-1,-12 17-1583,58-127 984</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8:03.734"/>
    </inkml:context>
    <inkml:brush xml:id="br0">
      <inkml:brushProperty name="width" value="0.1" units="cm"/>
      <inkml:brushProperty name="height" value="0.1" units="cm"/>
      <inkml:brushProperty name="color" value="#004F8B"/>
    </inkml:brush>
  </inkml:definitions>
  <inkml:trace contextRef="#ctx0" brushRef="#br0">481 5 8978,'3'-4'5761,"-7"5"-4953,-18 29-216,-40 51-303,27-33-97,-3 11-176,-21-10 24,2-4-152,2-11-153,-10-25-383,27 1-248,9-20-272,10-8-304,19-16 1007</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8:04.099"/>
    </inkml:context>
    <inkml:brush xml:id="br0">
      <inkml:brushProperty name="width" value="0.1" units="cm"/>
      <inkml:brushProperty name="height" value="0.1" units="cm"/>
      <inkml:brushProperty name="color" value="#004F8B"/>
    </inkml:brush>
  </inkml:definitions>
  <inkml:trace contextRef="#ctx0" brushRef="#br0">1 0 7162,'1'1'209,"0"-1"0,0 1 0,0 0 0,0 0 0,0-1 1,0 1-1,0 0 0,-1 0 0,1 0 0,0 0 1,0 0-1,-1 0 0,1 0 0,-1 0 0,1 1 1,0 0-1,9 41 653,-8-36-655,16 192 1519,-9-73-779,-5-89-664,-1 6 363,20 84 0,-20-114-566,1 0 0,1-1 0,0 1 0,0-1 0,2-1 0,-1 1 0,1-1-1,1 0 1,0-1 0,17 18 0,-23-26-72,1 1-1,0-1 1,0 0-1,0 0 0,0 0 1,0-1-1,0 1 1,0-1-1,0 1 1,1-1-1,-1 0 1,1-1-1,-1 1 0,1 0 1,-1-1-1,1 0 1,-1 0-1,1 0 1,-1 0-1,1 0 0,-1-1 1,1 0-1,-1 0 1,7-2-1,4-3 8,0-1-1,0-1 1,0 0-1,18-15 1,13-7-71,-41 27 47,14-6-473,0-2-1,-1 0 0,0-1 1,-1 0-1,16-16 0,-20 15-126</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8:04.433"/>
    </inkml:context>
    <inkml:brush xml:id="br0">
      <inkml:brushProperty name="width" value="0.1" units="cm"/>
      <inkml:brushProperty name="height" value="0.1" units="cm"/>
      <inkml:brushProperty name="color" value="#004F8B"/>
    </inkml:brush>
  </inkml:definitions>
  <inkml:trace contextRef="#ctx0" brushRef="#br0">1 1 11634,'89'130'3873,"-78"-116"-3705,-5-8-872,-2-2-256,-1-13 576</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17.383"/>
    </inkml:context>
    <inkml:brush xml:id="br0">
      <inkml:brushProperty name="width" value="0.1" units="cm"/>
      <inkml:brushProperty name="height" value="0.1" units="cm"/>
      <inkml:brushProperty name="color" value="#004F8B"/>
    </inkml:brush>
  </inkml:definitions>
  <inkml:trace contextRef="#ctx0" brushRef="#br0">0 14 8810,'41'91'3161,"-32"-94"-2705,8-8-88,7 6 0,16-2 8,4-1-8,19 7-160,-3-11-48,-13 0-96,0-1-24,-20 3-24,6 7-24,-7 1-256,-3 1-216,-13-4-464,-5-7 544</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17.727"/>
    </inkml:context>
    <inkml:brush xml:id="br0">
      <inkml:brushProperty name="width" value="0.1" units="cm"/>
      <inkml:brushProperty name="height" value="0.1" units="cm"/>
      <inkml:brushProperty name="color" value="#004F8B"/>
    </inkml:brush>
  </inkml:definitions>
  <inkml:trace contextRef="#ctx0" brushRef="#br0">303 0 7810,'-1'5'295,"1"-1"1,-1 1-1,1-1 0,0 1 1,0-1-1,1 1 1,-1-1-1,1 1 0,0-1 1,0 0-1,1 1 1,2 5-1,-2-6-263,-1 0-1,1 0 1,-1 1-1,0-1 1,0 0-1,0 0 1,0 1-1,-1-1 1,0 1-1,0-1 1,0 0-1,-1 1 1,1-1 0,-1 0-1,-1 6 1,-12 42 267,13-43-280,-1-1 0,1 0-1,-2 1 1,0-1 0,0 0 0,0 0-1,-5 8 1,-6 3 15,0-1 0,-25 25-1,23-27 2,0 1 1,-21 32-1,25-31 14,-2-1-1,-27 29 1,28-33 95,-1 2 0,2 0-1,-21 31 1,33-45-136,-1-1 0,1 0 1,0 1-1,-1-1 0,1 1 0,0-1 0,0 1 0,0-1 0,-1 0 0,1 1 0,0-1 0,0 1 1,0-1-1,0 1 0,0-1 0,0 1 0,0-1 0,0 1 0,0-1 0,0 1 0,0-1 0,0 1 1,0-1-1,0 1 0,0-1 0,1 1 0,-1-1 0,0 1 0,0-1 0,1 1 0,-1-1 0,0 1 1,0-1-1,1 0 0,-1 1 0,0-1 0,1 0 0,-1 1 0,1-1 0,-1 0 0,1 1 0,-1-1 0,0 0 1,1 0-1,-1 0 0,1 1 0,-1-1 0,1 0 0,-1 0 0,1 0 0,-1 0 0,1 0 0,-1 0 1,1 0-1,-1 0 0,1 0 0,-1 0 0,1 0 0,-1 0 0,1-1 0,-1 1 0,1 0 0,-1 0 1,1-1-1,41-8 297,-37 8-266,10-4 58,0 0-1,0-2 1,19-10-1,27-12 94,80-18-44,-139 46-198,1 1 1,-1-1-1,0 0 1,1 0 0,-1 0-1,0 0 1,0 0 0,0 0-1,0 0 1,0-1-1,0 1 1,0-1 0,0 1-1,0-1 1,-1 0 0,1 0-1,-1 0 1,1 0-1,-1 0 1,2-4 0,-4 3 133,1 6-103</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18.064"/>
    </inkml:context>
    <inkml:brush xml:id="br0">
      <inkml:brushProperty name="width" value="0.1" units="cm"/>
      <inkml:brushProperty name="height" value="0.1" units="cm"/>
      <inkml:brushProperty name="color" value="#004F8B"/>
    </inkml:brush>
  </inkml:definitions>
  <inkml:trace contextRef="#ctx0" brushRef="#br0">17 351 9490,'-16'9'3313,"20"1"-3009,13-2 8,18-9 32,3-13 8,22-29 24,31-1-72,5-28-144,8 4-80,-14 17-208,-29 6-184,-22 24-416,-10 12-232,-14 0 568</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18.394"/>
    </inkml:context>
    <inkml:brush xml:id="br0">
      <inkml:brushProperty name="width" value="0.1" units="cm"/>
      <inkml:brushProperty name="height" value="0.1" units="cm"/>
      <inkml:brushProperty name="color" value="#004F8B"/>
    </inkml:brush>
  </inkml:definitions>
  <inkml:trace contextRef="#ctx0" brushRef="#br0">49 47 8682,'-7'-7'455,"-27"-26"1084,27 27-839,14 17 81,-3-6-680,-1 0 0,0 1 0,-1 0 0,1 0 0,-1 0 0,-1 0 0,1 0 0,-1 0 0,1 6 0,4 63 315,-5-56-395,-11 388 300,2-279-274,6-111-48,-1 44-83,3-59 53,0 0 0,0 1 0,0-1 0,0 0 0,0 0 0,1 1 0,-1-1 0,1 0 0,-1 0 0,1 1 0,0-1 0,0 0 0,0 0 0,0 0 0,0 0 0,0 0 0,3 3 1,-2-21-549,3-15 215</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18.721"/>
    </inkml:context>
    <inkml:brush xml:id="br0">
      <inkml:brushProperty name="width" value="0.1" units="cm"/>
      <inkml:brushProperty name="height" value="0.1" units="cm"/>
      <inkml:brushProperty name="color" value="#004F8B"/>
    </inkml:brush>
  </inkml:definitions>
  <inkml:trace contextRef="#ctx0" brushRef="#br0">23 5 6881,'7'-1'3169,"5"1"-712,-2-3-2177,5 7-184,0 1-16,8 1-24,-10 1 16,1-2-96,0 3-192,-10-1-928,14 4 799</inkml:trace>
  <inkml:trace contextRef="#ctx0" brushRef="#br0" timeOffset="1">94 107 9274,'-94'127'3337,"94"-115"-2809,5-1-104,10-2-40,3-1-32,9-10-48,8 2-48,-3-17-104,7 4-88,-8-5-64,8-1-160,-6 7-296,-8-1-128,3 2-432,-29-10-857,9-5 1281</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19.194"/>
    </inkml:context>
    <inkml:brush xml:id="br0">
      <inkml:brushProperty name="width" value="0.1" units="cm"/>
      <inkml:brushProperty name="height" value="0.1" units="cm"/>
      <inkml:brushProperty name="color" value="#004F8B"/>
    </inkml:brush>
  </inkml:definitions>
  <inkml:trace contextRef="#ctx0" brushRef="#br0">133 0 7834,'-5'3'3351,"5"-4"-3302,3 19 1286,13 33-1402,-11-35 394,-2-3-310,0 0-1,-1 0 1,-1 0-1,-1 0 0,1 0 1,-4 25-1,-19 75-77,19-99 50,-4 14-54,0-1 156,1 1 1,-4 52-1,9-73-71,1-1 0,0 1 0,1-1 0,-1 0 0,1 1 0,0-1 0,1 0 0,-1 0 0,1 0 0,1 0 0,-1 0 0,1 0 0,0-1 0,0 1 0,0-1 0,1 0 0,0 0 1,6 6-1,30 12 30,-37-22-51,0 0 0,-1 0 0,1 1 0,0-1 0,-1 1 1,1-1-1,-1 1 0,1 0 0,-1 0 0,3 3 0,-4-3-8,0 0 0,0 0-1,-1 0 1,1 0-1,-1 0 1,0 0-1,1 0 1,-1 0 0,0 0-1,0 0 1,0 0-1,0 0 1,-1 0-1,1 0 1,-1 0-1,1-1 1,-1 1 0,1 0-1,-1 0 1,0 0-1,-1 2 1,-2 3-16,0 0 0,-1 0 1,1-1-1,-1 1 0,-9 8 1,-10 14-16,16-20 37,0 0 1,-1-1-1,0-1 0,-1 1 1,1-1-1,-18 9 1,14-9 81,1 1 0,1 1 1,-1-1-1,-9 12 1,20-20-55,1 0 0,-1 0 0,1 0 0,0 1 0,0-1 0,-1 0 1,1 1-1,0-1 0,-1 0 0,1 0 0,0 1 0,0-1 0,-1 1 0,1-1 1,0 0-1,0 1 0,0-1 0,0 0 0,0 1 0,0-1 0,-1 1 1,1-1-1,0 0 0,0 1 0,0-1 0,0 1 0,0-1 0,0 1 1,1-1-1,-1 0 0,0 1 0,0-1 0,0 1 0,0-1 0,0 0 1,1 1-1,17 4 512,32-9-43,-43 4-380,30-2 17,0 2-1,0 1 1,0 3 0,0 0 0,46 13 0,-78-16-126,-1 1-1,0-1 1,0 0-1,0 0 0,1-1 0,-1 0 0,0 1 0,0-1 1,6-1-1,-5-1-2,1 0 0,0 0 0,-1-1 0,1 0 0,-1 0 0,8-6 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3.905"/>
    </inkml:context>
    <inkml:brush xml:id="br0">
      <inkml:brushProperty name="width" value="0.025" units="cm"/>
      <inkml:brushProperty name="height" value="0.025" units="cm"/>
      <inkml:brushProperty name="color" value="#5B2D90"/>
    </inkml:brush>
  </inkml:definitions>
  <inkml:trace contextRef="#ctx0" brushRef="#br0">0 13 8626,'34'-13'3209,"-24"22"-2497,0 0-72,3 4 56,1 1 0,0 2 24,0 4-48,0 0-215,1 2-97,0 0-200,-3-4-120,-1-7-384,-3-4-321,-4-8-559,-2-4 608,-3-6 264</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19.583"/>
    </inkml:context>
    <inkml:brush xml:id="br0">
      <inkml:brushProperty name="width" value="0.1" units="cm"/>
      <inkml:brushProperty name="height" value="0.1" units="cm"/>
      <inkml:brushProperty name="color" value="#004F8B"/>
    </inkml:brush>
  </inkml:definitions>
  <inkml:trace contextRef="#ctx0" brushRef="#br0">1 112 9466,'58'-48'3406,"-54"45"-3240,1 0 0,0 0 0,0 1 0,0 0 0,0 0 0,0 0 0,0 0 0,0 1 0,1 0 0,-1 0 0,1 0 0,5 1 0,20-5-121,11-8 24,33-8 7,-70 20-70,0 1-1,0-1 0,0 1 1,0 0-1,0 1 0,0-1 1,0 1-1,0 0 0,0 0 1,0 1-1,-1-1 1,1 1-1,4 3 0,-7-4-2,-1 1-1,1-1 1,-1 1 0,1-1-1,-1 1 1,0 0 0,0 0-1,0-1 1,0 1-1,0 0 1,0 0 0,-1 0-1,1 0 1,0 0-1,-1 0 1,0 0 0,1 0-1,-1 0 1,0 4-1,-2 45 29,1-41-19,-1 8-97,-2-1-1,0 0 1,-1 0-1,0 0 1,-1 0-1,-1-1 1,-1 0-1,0-1 1,-1 0 0,-1 0-1,0-1 1,-1 0-1,0 0 1,-17 14-1,24-25-100,0 0 1,0 0-1,0 0 0,0 0 0,0-1 0,-1 1 0,1-1 0,-1-1 0,-8 4 0,-11 2-389</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19.936"/>
    </inkml:context>
    <inkml:brush xml:id="br0">
      <inkml:brushProperty name="width" value="0.1" units="cm"/>
      <inkml:brushProperty name="height" value="0.1" units="cm"/>
      <inkml:brushProperty name="color" value="#004F8B"/>
    </inkml:brush>
  </inkml:definitions>
  <inkml:trace contextRef="#ctx0" brushRef="#br0">62 56 8546,'-58'-38'3169,"55"34"-2465,3-1-176,15 1-24,6-1 8,20 7 0,6-2-64,-7 1-208,-4 1-64,-13-2-136,-13 0-32,6 4-104,-4 7-216,-3 1-344,0 2-272,-6 2 560</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20.260"/>
    </inkml:context>
    <inkml:brush xml:id="br0">
      <inkml:brushProperty name="width" value="0.1" units="cm"/>
      <inkml:brushProperty name="height" value="0.1" units="cm"/>
      <inkml:brushProperty name="color" value="#004F8B"/>
    </inkml:brush>
  </inkml:definitions>
  <inkml:trace contextRef="#ctx0" brushRef="#br0">26 111 9650,'-21'8'3505,"16"-8"-2993,22 4-216,12-8 0,8-10 32,39 9 120,0-14 0,17 5-176,-4 2-88,-33-6-136,-6 9-32,-24-4-224,-5 7-192,-6 0-368,-1 5-192,-7 1 2888,-5-2-1648</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20.598"/>
    </inkml:context>
    <inkml:brush xml:id="br0">
      <inkml:brushProperty name="width" value="0.1" units="cm"/>
      <inkml:brushProperty name="height" value="0.1" units="cm"/>
      <inkml:brushProperty name="color" value="#004F8B"/>
    </inkml:brush>
  </inkml:definitions>
  <inkml:trace contextRef="#ctx0" brushRef="#br0">283 1 7258,'-5'6'295,"2"-3"-142,0 0 0,0 0-1,1 1 1,-1-1 0,1 1 0,0-1-1,0 1 1,0 0 0,0 0-1,1 0 1,0 0 0,-1 0 0,2 0-1,-1 0 1,0 0 0,1 0-1,0 1 1,0-1 0,0 6 0,9 136 858,-6 0 0,-19 167 0,16-307-968,-1 36 139,-2 18 90,3-60-268,0 0 0,0 1 1,0-1-1,0 0 0,0 0 1,0 1-1,0-1 0,0 0 1,0 1-1,0-1 0,0 0 1,0 0-1,0 1 0,0-1 1,0 0-1,0 1 0,-1-1 1,1 0-1,0 0 0,0 1 1,0-1-1,0 0 1,-1 0-1,1 0 0,0 1 1,0-1-1,0 0 0,-1 0 1,1 0-1,0 1 0,0-1 1,-1 0-1,1 0 0,0 0 1,0 0-1,-1 0 0,1 0 1,0 0-1,-1 0 0,1 0 1,0 0-1,-1 0 0,1 0 1,0 0-1,-1 0 0,-10-13 49,-7-30-279,-16-93-1638,18 81 1367</inkml:trace>
  <inkml:trace contextRef="#ctx0" brushRef="#br0" timeOffset="1">1 201 7458,'1'-11'2712,"15"11"-2272,-7-10-240,3 7-120,23 13-48,-10-2-200,-14-2-192,-5-3-1888,-6 6 1536</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20.914"/>
    </inkml:context>
    <inkml:brush xml:id="br0">
      <inkml:brushProperty name="width" value="0.1" units="cm"/>
      <inkml:brushProperty name="height" value="0.1" units="cm"/>
      <inkml:brushProperty name="color" value="#004F8B"/>
    </inkml:brush>
  </inkml:definitions>
  <inkml:trace contextRef="#ctx0" brushRef="#br0">52 294 7218,'-7'7'628,"-1"1"0,2-1 1,-1 1-1,-6 12 1,11-17-523,1 0 0,-1 0 0,1 1 1,0-1-1,0 0 0,0 1 1,0 0-1,1-1 0,-1 1 0,1-1 1,0 1-1,0-1 0,0 1 0,1 0 1,1 5-1,-2-7-79,1-1 0,-1 1 0,1-1 1,0 1-1,0-1 0,-1 0 0,1 1 0,0-1 0,0 0 0,0 0 1,1 0-1,-1 0 0,0 0 0,0 0 0,1 0 0,-1 0 1,0 0-1,1 0 0,-1-1 0,1 1 0,-1-1 0,1 1 0,-1-1 1,1 0-1,-1 1 0,1-1 0,0 0 0,-1 0 0,1 0 0,-1 0 1,1 0-1,-1 0 0,1-1 0,0 1 0,-1 0 0,3-2 1,7-1 8,1 0 1,-1-1 0,17-8 0,-5 0-84,0-1 0,-1-1 0,-1-1 0,0-1 0,36-36 1,-22 15-335,-2-2 1,31-45-1,-56 72 289,37-50-175,-42 58 259,0 1 0,1-1 1,-1 1-1,1-1 1,-1 1-1,1 0 0,0 0 1,0 1-1,0-1 1,1 1-1,7-3 0,0 1-5,11-2-1,-23 6 14,0 0 0,0 0 0,1 0 0,-1 0 0,0 0 0,0 0 0,1 0 0,-1 0 0,0 0 0,0 0 0,1 0 0,-1 0 0,0 0 0,0 0 1,0 0-1,1 0 0,-1 0 0,0 0 0,0 0 0,1 0 0,-1 0 0,0 0 0,0 0 0,1 1 0,-1-1 0,0 0 0,0 0 0,0 0 0,0 0 0,1 0 1,-1 1-1,0-1 0,0 0 0,0 0 0,0 0 0,0 1 0,1-1 0,-1 0 0,0 0 0,0 0 0,0 1 0,0-1 0,0 0 0,0 0 0,0 1 0,0-1 1,0 0-1,0 0 0,0 1 0,0-1 0,0 0 0,0 0 0,0 1 0,0-1 0,0 0 0,0 0 0,0 0 0,0 1 0,-1-1 0,1 0 0,0 1 0,-3 1 37,0 1-1,-1-1 0,1 0 1,-1 0-1,1 0 0,-1 0 0,0-1 1,-7 3-1,-11 5 238,18-7-174,1 1 0,-1-1 0,0 1 0,1 0 0,0 1 0,0-1 0,0 0 0,0 1 0,0 0 0,1 0 0,0-1 0,-1 2 0,1-1 0,1 0 0,-1 0 0,1 0 0,-2 8 0,2-9-33,1 0-1,0 0 1,-1-1 0,1 1 0,0 0 0,1 0-1,-1 0 1,0 0 0,1 0 0,0-1-1,-1 1 1,1 0 0,0-1 0,0 1 0,1 0-1,-1-1 1,1 1 0,-1-1 0,1 0-1,0 1 1,-1-1 0,1 0 0,1 0-1,-1 0 1,0-1 0,0 1 0,1 0 0,2 1-1,12 4 68,0 0 0,1-2-1,0 0 1,0-1-1,0 0 1,33 1 0,-28-3-158,0 1 0,0 1 0,34 11 1,-51-13-45,2 1-224,-9-12-1509</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21.487"/>
    </inkml:context>
    <inkml:brush xml:id="br0">
      <inkml:brushProperty name="width" value="0.1" units="cm"/>
      <inkml:brushProperty name="height" value="0.1" units="cm"/>
      <inkml:brushProperty name="color" value="#004F8B"/>
    </inkml:brush>
  </inkml:definitions>
  <inkml:trace contextRef="#ctx0" brushRef="#br0">257 52 8450,'7'-18'724,"8"-15"2061,-15 33-2765,0 0-1,0 0 1,0 0 0,0 0-1,0 0 1,0 0 0,0 0-1,0 0 1,0 0 0,0 0 0,0 0-1,0 1 1,0-1 0,0 0-1,0 0 1,0 0 0,0 0-1,0 0 1,0 0 0,1 0 0,-1 0-1,0 0 1,0 0 0,0 0-1,0 0 1,0 0 0,0 0-1,0 0 1,0 0 0,0 0 0,0 0-1,0 0 1,1 0 0,-1 0-1,0 0 1,0 0 0,0 0 0,0 0-1,0 0 1,0 0 0,0 0-1,0 0 1,0 0 0,0 0-1,0 0 1,0 0 0,1 0 0,-1 0-1,0 0 1,0 0 0,0 0-1,0 0 1,0-1 0,-2 25 156,-1-15-173,1-1-1,-1 0 1,-1 1 0,0-1 0,0 0-1,0-1 1,-1 1 0,0-1 0,-1 0 0,0 0-1,-8 8 1,-6 5 16,-2-1-1,-28 20 1,16-16 15,-32 26 138,65-49-167,0 1 0,0 0 0,0-1 0,-1 1 0,1-1 0,0 1 0,0-1 0,0 1-1,0-1 1,0 0 0,-1 0 0,1 1 0,0-1 0,0 0 0,-1 0 0,1 0 0,0 0 0,0 0 0,0-1 0,-1 1 0,0-1 0,2 1-4,0 0-1,0 0 0,0 0 1,0 0-1,0 0 1,0 0-1,0 0 0,0 0 1,0 0-1,0 0 0,0 0 1,0 0-1,1 0 0,-1 0 1,0 0-1,0 0 1,0 0-1,0-1 0,0 1 1,0 0-1,0 0 0,0 0 1,0 0-1,0 0 0,0 0 1,0 0-1,0 0 0,0 0 1,0 0-1,0 0 1,0-1-1,0 1 0,0 0 1,0 0-1,0 0 0,0 0 1,0 0-1,0 0 0,0 0 1,0 0-1,0 0 1,0 0-1,0 0 0,0 0 1,0 0-1,-1-1 0,1 1 1,0 0-1,0 0 0,0 0 1,0 0-1,0 0 0,0 0 1,0 0-1,0 0 1,0 0-1,0 0 0,0 0 1,21 0 6,-3 2-1,-9-2-5,-1 0-1,1 1 1,-1 1 0,16 4-1,-21-5 6,-1-1-1,0 1 0,1 1 0,-1-1 0,0 0 0,0 1 0,0-1 0,0 1 0,0-1 0,0 1 0,-1 0 0,1 0 0,0 0 0,-1 0 0,0 0 0,1 0 0,-1 0 0,0 0 0,0 1 0,0-1 1,0 1-1,0 3 0,2 18 175,-1 0 0,-1 0 0,-2 0 0,-3 29 0,0-3-47,-10 120 36,11-138-169,-2 0-1,-15 52 1,20-83-10,0 0 1,-1 1-1,1-1 0,0 0 0,-1 1 0,1-1 1,-1 0-1,0 0 0,1 1 0,-1-1 0,0 0 1,0 0-1,0 0 0,1 0 0,-1 0 0,0 0 1,-1 0-1,1 0 0,0 0 0,0-1 0,0 1 1,0 0-1,-1-1 0,1 1 0,0-1 0,0 1 1,-1-1-1,-1 1 0,3-2-18,-1 1-1,0 0 1,1 0 0,-1-1-1,1 1 1,-1-1 0,1 1 0,-1 0-1,1-1 1,-1 1 0,1-1-1,-1 1 1,1-1 0,-1 1-1,1-1 1,0 0 0,0 1 0,-1-1-1,1 1 1,0-1 0,0 0-1,-1 1 1,1-1 0,0 0-1,0 1 1,0-1 0,0 0-1,0 1 1,0-1 0,0 0 0,0 1-1,0-1 1,0 0 0,1 1-1,-1-1 1,0 0 0,0 1-1,1-1 1,0-1 0,32-75-1754,-19 17 1223</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21.831"/>
    </inkml:context>
    <inkml:brush xml:id="br0">
      <inkml:brushProperty name="width" value="0.1" units="cm"/>
      <inkml:brushProperty name="height" value="0.1" units="cm"/>
      <inkml:brushProperty name="color" value="#004F8B"/>
    </inkml:brush>
  </inkml:definitions>
  <inkml:trace contextRef="#ctx0" brushRef="#br0">1 42 8002,'7'-11'3200,"8"2"-1935,8 6-849,-2-5-96,16 7-32,1 1 0,10-3-48,2 1-80,8 1-96,4-2-56,-17 3 0,7 1-64,-23 1-256,-9 2-192,-8 1-544,-12-1 632</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22.183"/>
    </inkml:context>
    <inkml:brush xml:id="br0">
      <inkml:brushProperty name="width" value="0.1" units="cm"/>
      <inkml:brushProperty name="height" value="0.1" units="cm"/>
      <inkml:brushProperty name="color" value="#004F8B"/>
    </inkml:brush>
  </inkml:definitions>
  <inkml:trace contextRef="#ctx0" brushRef="#br0">1 1 8866,'1'24'1757,"9"47"0,0-1-1609,12 60 229,-25-112-338,-7-23-22,8 3-14,0-1 0,0 1 1,0-1-1,1 1 0,-1-1 0,1 0 1,-1 1-1,1-1 0,-2-5 0,2-1 23,1 1-1,0-1 0,0 1 1,1 0-1,-1-1 0,2 1 1,-1 0-1,1 0 0,1 0 1,-1 0-1,1 0 1,1 0-1,0 1 0,0-1 1,0 1-1,1 0 0,0 0 1,0 1-1,0-1 0,1 1 1,0 0-1,1 1 0,-1 0 1,1 0-1,0 0 0,0 1 1,9-5-1,-12 8-19,11-7 8,1 2 1,-1 0-1,1 1 1,20-4-1,-30 8-13,1 0-1,-1 1 1,1 0-1,-1 0 1,1 1-1,-1 0 1,0 0 0,1 0-1,-1 1 1,0 0-1,0 0 1,0 1-1,0 0 1,9 5 0,-7-3 1,-1 0 0,1 0 1,-1 1-1,0 0 1,0 1-1,9 11 0,-14-15-1,0-1-1,0 0 1,-1 1-1,1 0 1,-1-1-1,0 1 1,0 0-1,0-1 1,0 1-1,0 0 0,-1 0 1,1 0-1,-1 0 1,0 0-1,0 0 1,0 0-1,0 0 1,0 0-1,-1-1 1,1 1-1,-1 0 1,0 0-1,0 0 1,0 0-1,0-1 0,-2 4 1,-11 17 67,-2 0 0,0-1 0,-1-1 0,-1-1 0,-2-1 0,1 0 0,-2-2 0,0 0 0,-45 26 0,45-29 187,17-10-161,0-1-1,-1 0 1,1 0-1,-1-1 1,1 1-1,-1-1 0,0 0 1,0 0-1,-7 1 1,41-45-114,26-3-851,-32 28 529,19-17-55</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23.185"/>
    </inkml:context>
    <inkml:brush xml:id="br0">
      <inkml:brushProperty name="width" value="0.1" units="cm"/>
      <inkml:brushProperty name="height" value="0.1" units="cm"/>
      <inkml:brushProperty name="color" value="#004F8B"/>
    </inkml:brush>
  </inkml:definitions>
  <inkml:trace contextRef="#ctx0" brushRef="#br0">253 7 8010,'0'0'64,"1"0"0,-1 1 0,0-1 1,0 0-1,0 1 0,1-1 0,-1 0 1,0 0-1,0 0 0,1 1 0,-1-1 1,0 0-1,1 0 0,-1 0 0,0 0 1,1 1-1,-1-1 0,0 0 0,1 0 1,-1 0-1,0 0 0,1 0 0,-1 0 1,0 0-1,1 0 0,-1 0 0,0 0 1,1 0-1,-1 0 0,0 0 0,1 0 1,-1 0-1,0-1 0,1 1 0,-1 0 1,0 0-1,1 0 0,-1 0 0,0-1 1,0 1-1,1 0 0,-1 0 1,0-1-1,0 1 0,1 0 0,-1 0 1,0-1-1,0 1 0,0 0 0,1-1 1,-1 1-1,0 0 0,0-1 0,0 1 1,0 0-1,0-1 0,0 1 0,0 0 1,0-1-1,0 1 0,0 0 0,0-1 1,0 1-1,0 0 0,0-1 0,0 1 1,0-1-1,19 27-274,-15-18 221,-1 1 0,-1 0 0,0 0 0,0-1 0,-1 1 0,0 0 0,0 0 0,-1 0 0,0 0 0,-1 1 0,0-1 0,0-1 0,-1 1 0,0 0 0,-1 0 0,0-1 0,0 1 0,-5 8 0,-10 18 59,-1-1 1,-46 60 0,37-56-30,-22 26 7,37-52-33,2 2-1,0 0 0,0 0 0,1 1 1,1 0-1,1 1 0,-13 30 0,16-19 43,12-36 42,14-44-3,-17 42-83,0 1-1,0 0 1,1 0-1,1 0 1,0 1-1,0-1 1,1 1-1,0 1 1,0-1-1,1 1 1,0 1-1,0-1 1,1 2-1,0-1 1,1 1-1,-1 0 0,1 1 1,0 0-1,14-4 1,-24 8-8,1 1 1,0 0-1,-1 0 0,1-1 1,0 1-1,-1 0 1,1 0-1,0 0 0,-1 0 1,1 0-1,0 0 0,-1 0 1,1 0-1,0 0 1,-1 0-1,1 0 0,0 1 1,-1-1-1,1 0 1,0 0-1,-1 1 0,1-1 1,-1 0-1,1 1 1,0-1-1,-1 1 0,1-1 1,-1 1-1,1 0 0,4 24 170,-15 39 119,7-49-235,-51 383 502,38-273-527,17-114-247,6-19-55,6-20-111,59-211-1658,20-53-2781,-88 282 4650,1-1 1,0 1-1,0 0 0,2 1 0,-1 0 1,1 0-1,0 0 0,10-8 1,38-29 2342,-34 24-208,-16 13-757,-9 9 266,1 6-1373,1-1 0,0 1 0,0 1 0,0-1 0,1 0 1,0 0-1,0 0 0,0 1 0,1-1 0,0 8 1,2 2-76,-1-1 0,-1 1 0,0-1 0,-1 0 0,-1 1 0,-1-1 0,0 0 0,-1 0 0,0 0 0,-1-1 0,-1 1 0,-10 18 0,14-29-66,1-1 0,-1 1 0,1 0 0,0-1 0,0 1 0,0 0 0,1 0 0,-1 0 0,1-1 0,0 1-1,0 0 1,0 0 0,1 0 0,-1 0 0,1 0 0,0-1 0,2 7 0,3-4-548,2-18-116,-3-31-451,-2-11 511</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23.617"/>
    </inkml:context>
    <inkml:brush xml:id="br0">
      <inkml:brushProperty name="width" value="0.1" units="cm"/>
      <inkml:brushProperty name="height" value="0.1" units="cm"/>
      <inkml:brushProperty name="color" value="#004F8B"/>
    </inkml:brush>
  </inkml:definitions>
  <inkml:trace contextRef="#ctx0" brushRef="#br0">104 64 6153,'24'-39'2586,"-7"24"-1448,-17 15-1116,1 0 1,-1 0 0,0 0 0,1 0-1,-1 0 1,1 0 0,-1 0 0,1 0 0,-1 0-1,0 1 1,1-1 0,-1 0 0,1 0-1,-1 0 1,0 0 0,1 1 0,-1-1-1,1 0 1,-1 0 0,0 1 0,1-1 0,-1 0-1,0 0 1,0 1 0,1-1 0,-1 1-1,0-1 1,0 0 0,1 1 0,-1-1 0,0 0-1,0 1 1,0-1 0,0 1 0,1-1-1,-1 1 1,0-1 0,0 0 0,0 1 0,0 0-1,1 5 52,0 1-1,0-1 1,-1 0-1,0 1 0,0-1 1,0 1-1,-1-1 1,1 0-1,-2 1 1,1-1-1,-1 0 0,-3 7 1,-4 10 84,-2-2 1,-13 22-1,12-23-115,1 0-1,-10 24 1,16-28-33,-16 38 10,21-52-19,-1 0-1,0-1 1,0 1-1,0 0 1,0 0-1,0-1 1,0 1-1,0-1 1,-1 1 0,1-1-1,-1 1 1,1-1-1,-1 0 1,1 0-1,-1 0 1,0 0-1,0 0 1,1 0-1,-1 0 1,0-1 0,0 1-1,-3 0 1,34-23-9,-14 11 9,-1-1 1,0-1 0,-1-1-1,0 0 1,-1 0 0,14-23-1,-10 14 8,36-39 0,-47 57-4,94-85 72,-88 82-59,0 0 0,0 0 0,0 1-1,1 0 1,0 1 0,1 1-1,19-7 1,-31 12-16,-1 0 1,1-1-1,0 1 1,-1-1-1,1 1 1,0 0-1,0 0 0,0-1 1,-1 1-1,1 0 1,0 0-1,0 0 0,0 0 1,-1 0-1,1 0 1,0 0-1,0 0 1,0 0-1,-1 1 0,1-1 1,0 0-1,0 0 1,-1 1-1,1-1 0,0 0 1,-1 1-1,1-1 1,0 1-1,-1-1 1,1 1-1,0-1 0,-1 1 1,1-1-1,-1 1 1,1 0-1,-1-1 0,1 1 1,-1 0-1,0-1 1,1 1-1,-1 0 1,0 0-1,0-1 0,1 1 1,-1 0-1,0 0 1,0 0-1,0-1 0,0 1 1,0 0-1,0 0 1,0 0-1,0-1 1,0 1-1,0 0 0,-1 0 1,1 0-1,0-1 1,0 1-1,-1 0 0,1-1 1,-1 1-1,1 0 1,-1-1-1,0 2 1,-2 6 18,-1-1 1,0 1 0,0-1-1,-10 13 1,-83 105 100,-23 26-34,104-133-199,-1-1 0,0-1 0,-1-1 0,-1 0 0,-39 22 0,36-29-502,1-8 232</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4.239"/>
    </inkml:context>
    <inkml:brush xml:id="br0">
      <inkml:brushProperty name="width" value="0.025" units="cm"/>
      <inkml:brushProperty name="height" value="0.025" units="cm"/>
      <inkml:brushProperty name="color" value="#5B2D90"/>
    </inkml:brush>
  </inkml:definitions>
  <inkml:trace contextRef="#ctx0" brushRef="#br0">55 12 10434,'43'-11'3609,"-42"18"-3281,0 2-104,-4 4 200,-2 4 40,-2 1-40,0 1-48,-2 1-263,0-3-73,-3-2-48,0-2-137,-1-3-383,2-2-216,4-4-424,3-4 680</inkml:trace>
  <inkml:trace contextRef="#ctx0" brushRef="#br0" timeOffset="1">123 82 8906,'8'1'3321,"3"1"-2641,1 3-376,1-2-56,-3-3-176,-1 0-32,0-3-104,0 0-168,-1 0-344,-3 2 832,-1 1-328</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23.946"/>
    </inkml:context>
    <inkml:brush xml:id="br0">
      <inkml:brushProperty name="width" value="0.1" units="cm"/>
      <inkml:brushProperty name="height" value="0.1" units="cm"/>
      <inkml:brushProperty name="color" value="#004F8B"/>
    </inkml:brush>
  </inkml:definitions>
  <inkml:trace contextRef="#ctx0" brushRef="#br0">1 29 5745,'4'-3'340,"-1"0"-1,1 0 1,1 0-1,-1 1 1,0-1 0,0 1-1,1 0 1,0 1-1,-1-1 1,1 1-1,0 0 1,-1 0-1,1 0 1,0 0-1,0 1 1,0 0 0,0 0-1,0 1 1,0-1-1,-1 1 1,8 2-1,12 3-263,0 2-1,0 0 0,25 14 0,1 0 509,79 18-306,-89-30-375,0 2 0,74 34 0,-75-20-1977,-38-28 1639</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24.619"/>
    </inkml:context>
    <inkml:brush xml:id="br0">
      <inkml:brushProperty name="width" value="0.1" units="cm"/>
      <inkml:brushProperty name="height" value="0.1" units="cm"/>
      <inkml:brushProperty name="color" value="#004F8B"/>
    </inkml:brush>
  </inkml:definitions>
  <inkml:trace contextRef="#ctx0" brushRef="#br0">268 0 8250,'-101'31'2580,"99"-31"-2544,0 0-1,0 1 0,1-1 0,-1 0 0,0 1 1,0 0-1,0-1 0,1 1 0,-1 0 1,0 0-1,1 0 0,-1 0 0,1 0 1,-1 1-1,1-1 0,0 0 0,-1 1 0,1-1 1,0 1-1,0-1 0,0 1 0,0 0 1,0-1-1,0 1 0,1 0 0,-1 0 1,1-1-1,-1 1 0,1 0 0,-1 0 0,1 0 1,0 0-1,0 0 0,0-1 0,0 4 1,-5 25 176,-7-10-176,-1 0 0,-22 24 1,-20 32 24,48-66 34,7-15 106,17-18 9,-11 18-229,0 1 0,0 0 0,0 0-1,1 0 1,0 1 0,-1 0 0,1 0 0,0 1 0,0 0 0,1 0 0,-1 1 0,0 0 0,1 0 0,-1 1 0,0 0 0,1 0-1,-1 0 1,0 1 0,1 1 0,-1-1 0,0 1 0,10 3 0,-17-5 13,0 1-1,0-1 1,1 0-1,-1 0 1,0 0 0,0 1-1,1-1 1,-1 0 0,0 0-1,0 0 1,0 1-1,1-1 1,-1 0 0,0 1-1,0-1 1,0 0-1,0 0 1,0 1 0,0-1-1,1 0 1,-1 1-1,0-1 1,0 0 0,0 1-1,0-1 1,0 0-1,0 1 1,0-1 0,0 0-1,0 1 1,-1-1 0,1 0-1,0 1 1,0-1-1,0 0 1,0 0 0,0 1-1,-1-1 1,1 0-1,0 1 1,0-1 0,0 0-1,-1 1 1,-12 12 2,8-9-22,-23 33 94,1 1-1,2 1 0,-37 81 1,57-104 19,8-11 86,21-14 137,-7 1-328,16-6 41,-12 4 1,0 2 0,42-12 0,-55 18-22,-1 1 0,1 0 0,0 1 0,-1-1 0,1 1 0,0 1 0,0 0 0,-1 0 0,1 0 0,-1 1 0,1 0 0,-1 0 0,8 4-1,-10-4 3,-1 0-1,1 1 0,-1 0 0,0-1 1,0 1-1,0 1 0,0-1 0,0 0 1,-1 1-1,1 0 0,-1 0 0,0 0 1,2 5-1,-4-7 1,0 0 0,0 0 0,-1 0 0,1 1 0,-1-1-1,1 0 1,-1 0 0,0 1 0,0-1 0,0 0 0,0 1 0,0-1 0,-1 0 0,1 1 0,-1-1 0,1 0-1,-1 0 1,0 1 0,0-1 0,0 0 0,0 0 0,0 0 0,-1 0 0,1 0 0,-1-1 0,1 1 0,-1 0-1,1-1 1,-1 1 0,-3 2 0,-91 73 189,52-43-102,-63 62 0,62-61-53,44-35-42,1 1 0,-1-1 1,1 0-1,-1 1 0,0-1 0,1 0 0,-1 1 0,1-1 0,-1 0 0,0 0 0,1 0 0,-1 0 1,0 1-1,1-1 0,-1 0 0,0 0 0,1 0 0,-1 0 0,1 0 0,-1-1 0,0 1 1,1 0-1,-1 0 0,0 0 0,1 0 0,-2-1 0,2-1-18,-1 1 1,1-1-1,0 0 0,0 1 1,0-1-1,0 1 0,0-1 0,0 1 1,0-1-1,0 0 0,1 1 1,-1-1-1,1 1 0,-1-1 1,1 1-1,0 0 0,1-3 0,16-32-459,7-9 164</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24.966"/>
    </inkml:context>
    <inkml:brush xml:id="br0">
      <inkml:brushProperty name="width" value="0.1" units="cm"/>
      <inkml:brushProperty name="height" value="0.1" units="cm"/>
      <inkml:brushProperty name="color" value="#004F8B"/>
    </inkml:brush>
  </inkml:definitions>
  <inkml:trace contextRef="#ctx0" brushRef="#br0">127 1 9498,'-2'9'3273,"2"27"-3057,3 11-136,-11 3 0,-5-4 16,-8 4 16,-1-6-8,3 4-104,4-1-96,2-10-216,4-5-112,3-16-328,5-4-105</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25.297"/>
    </inkml:context>
    <inkml:brush xml:id="br0">
      <inkml:brushProperty name="width" value="0.1" units="cm"/>
      <inkml:brushProperty name="height" value="0.1" units="cm"/>
      <inkml:brushProperty name="color" value="#004F8B"/>
    </inkml:brush>
  </inkml:definitions>
  <inkml:trace contextRef="#ctx0" brushRef="#br0">1 190 5153,'5'-9'242,"-1"-1"188,0 1 0,1 0 0,1 0 0,0 0 0,0 0-1,0 1 1,1 0 0,1 1 0,-1-1 0,18-11-1,-19 14-263,8-4 37,-1 0-1,1 1 1,1 1 0,0 0 0,0 1 0,0 0 0,18-3 0,-19 5-111,12-1 58,-26 5-147,1 0 1,-1 0 0,1 0 0,0 0-1,-1 1 1,1-1 0,-1 0 0,1 1-1,-1-1 1,1 0 0,-1 1 0,1-1-1,-1 0 1,1 1 0,-1-1 0,1 1-1,-1-1 1,0 1 0,1-1 0,-1 1-1,0-1 1,1 1 0,-1-1 0,0 1-1,0 0 1,0-1 0,0 1 0,1-1-1,-1 1 1,0 0 0,0-1-1,0 1 1,0 0 0,0-1 0,0 1-1,-1-1 1,1 2 0,-3 13 17,0 1 0,-1-1-1,-1 0 1,0-1 0,-1 1 0,0-1 0,-1 0 0,-1 0 0,-1-1-1,1 0 1,-2-1 0,0 0 0,0 0 0,-1-1 0,-23 17-1,30-25-84,-26 14-172,29-16 171,0 0 1,0-1 0,0 1-1,-1-1 1,1 1 0,0-1-1,0 0 1,-1 1 0,1-1 0,0 0-1,-1 0 1,1 0 0,0 0-1,-1 0 1,1 0 0,0 0 0,0 0-1,-1-1 1,1 1 0,-2-1-1,-2-6-303</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25.632"/>
    </inkml:context>
    <inkml:brush xml:id="br0">
      <inkml:brushProperty name="width" value="0.1" units="cm"/>
      <inkml:brushProperty name="height" value="0.1" units="cm"/>
      <inkml:brushProperty name="color" value="#004F8B"/>
    </inkml:brush>
  </inkml:definitions>
  <inkml:trace contextRef="#ctx0" brushRef="#br0">0 40 5289,'2'-14'223,"3"-11"2788,0 28-1351,2 18-727,-1 5-575,-2 1 1,0-1-1,-1 0 0,-3 43 1,-14 114 209,2-64-188,6 23 79,7-117-363</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25.964"/>
    </inkml:context>
    <inkml:brush xml:id="br0">
      <inkml:brushProperty name="width" value="0.1" units="cm"/>
      <inkml:brushProperty name="height" value="0.1" units="cm"/>
      <inkml:brushProperty name="color" value="#004F8B"/>
    </inkml:brush>
  </inkml:definitions>
  <inkml:trace contextRef="#ctx0" brushRef="#br0">75 0 9386,'26'26'3353,"-43"12"-2721,14 10-392,1 5 64,-2-1 104,-8 2 32,-3 4-152,-8-6-96,9-8-160,4-5-56,10-4-216,18 0-144,-29-29-392,11 0-216,5-15 648</inkml:trace>
  <inkml:trace contextRef="#ctx0" brushRef="#br0" timeOffset="1">160 290 8586,'33'-6'3153,"3"-2"-2449,-2 0-520,1 2-16,-7-7-24,0 4 16,-2-5-32,-7 5-48,2 7-96,-5-8-120,-9 7-312,1-5-240,-10-2 416</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26.318"/>
    </inkml:context>
    <inkml:brush xml:id="br0">
      <inkml:brushProperty name="width" value="0.1" units="cm"/>
      <inkml:brushProperty name="height" value="0.1" units="cm"/>
      <inkml:brushProperty name="color" value="#004F8B"/>
    </inkml:brush>
  </inkml:definitions>
  <inkml:trace contextRef="#ctx0" brushRef="#br0">5 1 7618,'-3'9'2864,"18"4"-1984,-12 1-672,8 1 17,-2-3 87,-11 2 56,2 4 16,0 3-160,0 2-64,0 12-104,3 3-80,-4-9-216,-7-10-144,-10-29-424,9-10-281,4-10 713</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26.802"/>
    </inkml:context>
    <inkml:brush xml:id="br0">
      <inkml:brushProperty name="width" value="0.1" units="cm"/>
      <inkml:brushProperty name="height" value="0.1" units="cm"/>
      <inkml:brushProperty name="color" value="#004F8B"/>
    </inkml:brush>
  </inkml:definitions>
  <inkml:trace contextRef="#ctx0" brushRef="#br0">1 229 7578,'49'-46'2503,"-45"43"-2392,0 2 0,-1-1 0,1 0 0,0 1 0,0-1 0,0 1 0,0 0 0,0 1 1,0-1-1,1 1 0,-1 0 0,0 0 0,7 1 0,8-2 192,-10 1-201,-2-1-31,1 1 0,0-1 0,0 0 0,-1-1 0,1 0 0,-1 0 0,1-1-1,-1 0 1,0 0 0,7-4 0,-11 4-68,1 1-1,0 0 1,0 0-1,-1 0 1,1 1-1,0-1 1,0 1-1,1 0 1,-1 0-1,0 0 0,0 1 1,0-1-1,1 1 1,-1 0-1,0 0 1,9 2-1,-11-1-1,0 0 1,0 0-1,0 0 0,0 1 0,0-1 1,0 0-1,-1 1 0,1-1 0,0 1 1,-1 0-1,1 0 0,-1-1 0,0 1 1,1 0-1,-1 0 0,0 0 0,0 0 0,0 1 1,-1-1-1,1 0 0,0 0 0,-1 0 1,0 1-1,1-1 0,-1 0 0,0 1 1,0-1-1,0 0 0,0 1 0,-1-1 1,0 3-1,-27 118 21,25-86 1,3-27 5,-1-1 0,0 0-1,0 0 1,-1 1-1,0-1 1,0 0 0,-1 0-1,0-1 1,-1 1 0,-6 11-1,10-19-22,-1 0-1,1 0 1,-1 0-1,1-1 1,-1 1 0,1 0-1,-1 0 1,0 0-1,1-1 1,-1 1 0,0 0-1,1-1 1,-1 1-1,0-1 1,0 1-1,0-1 1,0 1 0,1-1-1,-1 1 1,0-1-1,0 0 1,0 0-1,0 1 1,0-1 0,0 0-1,0 0 1,0 0-1,0 0 1,0 0 0,0 0-1,0 0 1,-1-1-1,0 0-3,0 0-1,0-1 0,0 1 1,0-1-1,0 0 1,0 0-1,1 1 0,-1-1 1,0 0-1,1-1 1,0 1-1,-2-3 0,-4-10-56,0 0-1,-7-28 1,-16-47-232,18 59 225,2-1 1,1-1-1,-8-54 0,16 81 63,1 1-1,0-1 1,1 1 0,0-1 0,0 1-1,0-1 1,0 1 0,1 0-1,0-1 1,0 1 0,0 0 0,6-8-1,4-11 120,-17 38 61,2 1 1,0-1 0,0 1 0,0 26-1,1-12 119,-9 44 0,3-24-104,1 0 0,1 82 0,5-74-119,-22 298 96,23-339-160,1 0 0,0 0 0,5 21 0,2 35-1050,-8-62 429,-5-13 270</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33.484"/>
    </inkml:context>
    <inkml:brush xml:id="br0">
      <inkml:brushProperty name="width" value="0.1" units="cm"/>
      <inkml:brushProperty name="height" value="0.1" units="cm"/>
      <inkml:brushProperty name="color" value="#004F8B"/>
    </inkml:brush>
  </inkml:definitions>
  <inkml:trace contextRef="#ctx0" brushRef="#br0">3 14 8722,'0'5'168,"-1"-2"8,1 0 0,-1 1 0,1-1 0,-1 0 0,1 1-1,0-1 1,1 0 0,-1 1 0,1-1 0,-1 0 0,1 1 0,2 5 0,-2-9-148,-1 1 1,1-1 0,0 1 0,-1-1 0,1 0 0,0 1-1,0-1 1,-1 0 0,1 1 0,0-1 0,0 0 0,-1 0-1,1 0 1,0 0 0,0 0 0,0 0 0,0 0-1,-1 0 1,1 0 0,1 0 0,33-11 56,1-2-17,0 2 1,2 1-1,-1 1 1,1 2-1,0 2 1,0 2-1,1 1 1,-1 2-1,39 5 1,-74-5-66,1 0-1,0 0 1,-1 1 0,1-1-1,-1 1 1,0 0-1,1 0 1,-1 0 0,0 1-1,1-1 1,-1 1-1,0 0 1,0 0 0,0 0-1,-1 0 1,1 0 0,0 1-1,-1-1 1,1 1-1,-1 0 1,0 0 0,0-1-1,0 1 1,0 1 0,-1-1-1,1 0 1,-1 0-1,0 1 1,0-1 0,0 0-1,0 1 1,-1-1 0,1 1-1,-1-1 1,0 1-1,0 0 1,0-1 0,0 1-1,-2 6 1,0-3-11,0 0 0,0 1 1,0-1-1,-1 0 0,0 0 0,-1 0 1,1-1-1,-1 1 0,-1-1 0,1 0 1,-1 0-1,0-1 0,0 1 0,-1-1 1,1 0-1,-1 0 0,-7 3 0,6-4-69,-1 0-1,0-1 1,0 0-1,0 0 1,0-1-1,0 0 1,0-1-1,0 0 1,-1 0-1,1 0 1,0-1-1,-16-2 1,21 2 55,0-1-1,0 0 1,0 0 0,0 0-1,0-1 1,0 1 0,0 0 0,1-1-1,-1 0 1,1 0 0,-1 0 0,1 0-1,-1 0 1,1 0 0,0-1-1,0 1 1,0-1 0,1 1 0,-1-1-1,0 0 1,1 0 0,0 1 0,0-1-1,0 0 1,0 0 0,0 0-1,0-1 1,1 1 0,0 0 0,-1 0-1,1 0 1,0 0 0,1 0 0,0-7-1,0-18-36,-1 24 98,-2 6 30,-7 36 290,3-9-305,-13 30 273,14-47-282,1 0-1,0 1 1,1-1 0,0 0-1,1 1 1,1 0-1,-1 18 1,2-30-35,0 1 0,0-1 0,0 0 0,1 1 0,-1-1 0,0 0 1,1 1-1,-1-1 0,1 0 0,0 1 0,-1-1 0,1 0 0,0 0 0,0 0 0,-1 0 0,1 0 1,0 0-1,0 0 0,0 0 0,1 0 0,-1 0 0,0 0 0,0 0 0,0-1 0,1 1 0,-1-1 0,0 1 1,0-1-1,1 1 0,-1-1 0,1 0 0,-1 1 0,0-1 0,1 0 0,-1 0 0,1 0 0,-1 0 1,0 0-1,1-1 0,-1 1 0,0 0 0,1-1 0,-1 1 0,2-1 0,9-3 38,0 0-1,0-1 1,21-11-1,-22 10-15,-1 1-15,0 0 0,-1-1 0,1 0 0,-1-1-1,15-14 1,-18 15-114,1-1-1,0 2 1,1-1 0,-1 1-1,1 0 1,0 1-1,0 0 1,0 0-1,1 1 1,0-1-1,10-1 1,-38 5-177</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33.816"/>
    </inkml:context>
    <inkml:brush xml:id="br0">
      <inkml:brushProperty name="width" value="0.1" units="cm"/>
      <inkml:brushProperty name="height" value="0.1" units="cm"/>
      <inkml:brushProperty name="color" value="#004F8B"/>
    </inkml:brush>
  </inkml:definitions>
  <inkml:trace contextRef="#ctx0" brushRef="#br0">399 1 7202,'-98'12'2133,"96"-12"-2083,0 1-1,0-1 0,0 1 1,0-1-1,0 1 0,0 0 1,0 0-1,0 0 1,0 0-1,1 0 0,-1 0 1,0 1-1,1-1 0,-1 0 1,1 1-1,0-1 0,-1 1 1,1 0-1,0-1 0,0 1 1,0 0-1,0 0 0,0 0 1,0-1-1,1 1 1,-1 0-1,1 0 0,-1 0 1,1 0-1,0 0 0,0 0 1,0 3-1,-2 5 187,-15 56 293,-49 124 1,51-156-514,-1 0 1,-2-2-1,-1 0 0,-2-1 1,-30 35-1,17-36-1120,41-39 717</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4.675"/>
    </inkml:context>
    <inkml:brush xml:id="br0">
      <inkml:brushProperty name="width" value="0.025" units="cm"/>
      <inkml:brushProperty name="height" value="0.025" units="cm"/>
      <inkml:brushProperty name="color" value="#5B2D90"/>
    </inkml:brush>
  </inkml:definitions>
  <inkml:trace contextRef="#ctx0" brushRef="#br0">68 1 8666,'-2'1'263,"-1"1"1,1 0-1,-1-1 1,1 1-1,0 0 0,0 0 1,0 0-1,0 1 1,-3 3-1,12 0 705,18-5-491,-19-1-354,0-1-76,0 1-1,0 0 1,-1 0-1,1 1 1,0 0-1,0 0 1,9 3-1,-14-3-55,1-1 0,-1 2 0,0-1 0,1 0 0,-1 0 0,0 0 0,0 0-1,0 1 1,0-1 0,0 1 0,0-1 0,0 1 0,0-1 0,0 1 0,-1-1-1,1 1 1,-1 0 0,1-1 0,-1 1 0,0 0 0,1 0 0,-1-1-1,0 1 1,0 0 0,0 0 0,-1-1 0,1 1 0,0 0 0,-1-1 0,0 3-1,-1 9 97,-1 0-1,0 0 1,-6 15-1,9-26-73,-1-1 0,1 1 0,-1 0 0,1 0 0,-1-1 0,0 1 0,1-1 0,-1 1 0,0-1 0,0 1 0,0-1 0,0 1 0,-1-1 0,1 0 0,0 1 0,-1-1 0,1 0 0,0 0 0,-1 0 0,0 0 0,1 0-1,-1-1 1,1 1 0,-1 0 0,0-1 0,0 1 0,1-1 0,-1 0 0,0 1 0,0-1 0,1 0 0,-1 0 0,-2 0 0,2-1-30,1 0-1,0 0 0,0-1 1,0 1-1,0 0 0,0 0 1,0-1-1,0 1 0,0 0 0,0-1 1,0 1-1,1-1 0,-1 1 1,1-1-1,-1 1 0,1-1 1,0 1-1,-1-1 0,1 0 1,0 1-1,0-1 0,0-3 1,2-36-790,-2 37 759,1 1 0,0-1 0,0 0 0,0 1 0,0-1 0,1 1 0,-1-1 0,1 1 0,0 0 0,0-1 0,0 1 0,0 0 1,0 0-1,1 1 0,-1-1 0,5-2 0,-16 12 879,2 0-503,0-1 0,0 0 0,-1 0 0,0 0 0,-1-1 0,-15 8 0,8-6 38,2-1-2628,14-6 1838</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34.170"/>
    </inkml:context>
    <inkml:brush xml:id="br0">
      <inkml:brushProperty name="width" value="0.1" units="cm"/>
      <inkml:brushProperty name="height" value="0.1" units="cm"/>
      <inkml:brushProperty name="color" value="#004F8B"/>
    </inkml:brush>
  </inkml:definitions>
  <inkml:trace contextRef="#ctx0" brushRef="#br0">0 2 7514,'20'0'2840,"4"-2"-2000,16 4-480,13 1 25,21 3-41,6 2-32,2-7-104,-6 8-56,-18 0-72,-8-9-40,-11 0-24,-5 2-8,-10-10-56,-8 8-72,-9 2-248,-9-11-168,-7 4 328</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34.529"/>
    </inkml:context>
    <inkml:brush xml:id="br0">
      <inkml:brushProperty name="width" value="0.1" units="cm"/>
      <inkml:brushProperty name="height" value="0.1" units="cm"/>
      <inkml:brushProperty name="color" value="#004F8B"/>
    </inkml:brush>
  </inkml:definitions>
  <inkml:trace contextRef="#ctx0" brushRef="#br0">15 0 6641,'-3'6'294,"1"-1"1,0 0-1,0 1 0,1-1 0,-1 1 0,1-1 0,1 1 0,-1 0 0,1-1 0,0 1 0,0 0 0,0-1 0,1 1 0,0 0 0,2 6 0,-1-4-296,-1-1 1,0 1-1,-1-1 0,1 1 0,-1-1 1,-1 1-1,0-1 0,-1 10 0,5-22 45,0 0-1,0 0 0,1 1 0,-1 0 0,1-1 1,0 1-1,1 1 0,-1-1 0,1 1 0,7-5 0,52-30-46,-61 36 21,22-9-6,1 1 0,-1 1 0,1 1 0,1 2 1,0 0-1,-1 2 0,1 1 0,1 1 0,28 2 1,-49 0-14,0 0 1,0 0-1,0 1 1,0 0-1,0 1 1,9 2-1,-16-4-1,1 1 0,0-1 0,0 0 0,0 1-1,0-1 1,-1 1 0,1-1 0,0 1-1,0-1 1,-1 1 0,1 0 0,0-1 0,-1 1-1,1 0 1,-1 0 0,1-1 0,-1 1 0,1 0-1,-1 0 1,1 0 0,-1 1 0,0-1-3,0 1 0,0-1 0,0 1 1,-1-1-1,1 0 0,0 1 0,-1-1 0,0 0 0,1 1 1,-1-1-1,0 0 0,1 0 0,-1 1 0,0-1 0,0 0 1,0 0-1,0 0 0,0 0 0,-2 1 0,-9 11 7,-1-1-1,0 0 1,-1-1-1,0-1 0,-1 0 1,0-1-1,-1 0 1,-32 12-1,28-15 41,-2 2 78,0-1 0,0-2 1,0 0-1,-1-1 0,1-2 0,-39 1 0,95-18 350,121-13-347,-44 10-321,-85 11-737,-32-1 779</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35"/>
    </inkml:context>
    <inkml:brush xml:id="br0">
      <inkml:brushProperty name="width" value="0.1" units="cm"/>
      <inkml:brushProperty name="height" value="0.1" units="cm"/>
      <inkml:brushProperty name="color" value="#004F8B"/>
    </inkml:brush>
  </inkml:definitions>
  <inkml:trace contextRef="#ctx0" brushRef="#br0">254 0 6969,'-22'39'3315,"1"-1"-2967,3-11-117,1 0 1,1 2 0,-16 39 0,-14 27-76,38-80-137,-3 2 28,1-1-1,1 1 0,1 1 0,1 0 0,0 0 0,1 0 0,1 1 0,-4 30 0,8-47-35,1-1 0,0 1 0,0-1 0,0 1 0,0 0 0,0-1 0,0 1-1,0-1 1,1 1 0,-1 0 0,0-1 0,1 1 0,0-1 0,-1 1 0,1-1 0,0 1-1,-1-1 1,1 0 0,0 1 0,0-1 0,0 0 0,0 0 0,1 0 0,-1 1 0,0-1-1,0 0 1,1-1 0,-1 1 0,0 0 0,1 0 0,-1 0 0,1-1 0,-1 1 0,1-1 0,0 1-1,-1-1 1,1 0 0,-1 0 0,1 0 0,0 0 0,-1 0 0,1 0 0,-1 0 0,1 0-1,0 0 1,2-1 0,9-2 3,0-1 0,0 0-1,-1-1 1,19-9-1,-24 11-1,19-9-6,107-56 3,-117 58-9,-1 0 0,0-2 0,0 1 0,-1-2 0,25-27 0,-32 31 3,-5 5 1,1 0-1,0 1 0,0-1 1,0 1-1,0 0 1,0 0-1,1 0 0,0 0 1,-1 0-1,1 1 1,0 0-1,0 0 0,5-2 1,-6 28 773,-1 25-581,1-5-49,-5 65 0,2-108-148,-1 1-62,1 1 0,-1-1 0,1 1 0,0 0 1,0-1-1,0 1 0,1 0 0,-1-1 0,0 1 0,2 3 1,7-10-189</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35.648"/>
    </inkml:context>
    <inkml:brush xml:id="br0">
      <inkml:brushProperty name="width" value="0.1" units="cm"/>
      <inkml:brushProperty name="height" value="0.1" units="cm"/>
      <inkml:brushProperty name="color" value="#004F8B"/>
    </inkml:brush>
  </inkml:definitions>
  <inkml:trace contextRef="#ctx0" brushRef="#br0">441 67 8674,'-2'-13'587,"-11"-30"830,13 43-1396,0-1-1,-1 1 0,1-1 1,0 0-1,0 1 0,-1-1 1,1 1-1,0-1 0,-1 1 1,1-1-1,-1 1 0,1-1 1,0 1-1,-1 0 0,1-1 1,-1 1-1,1-1 0,-1 1 1,0 0-1,1 0 0,-1-1 1,1 1-1,-1 0 0,0 0 1,1 0-1,-1-1 0,1 1 1,-1 0-1,0 0 0,1 0 1,-1 0-1,0 0 0,1 0 1,-1 1-1,1-1 0,-1 0 1,0 0-1,1 0 0,-1 0 1,1 1-1,-1-1 0,0 0 1,1 1-1,-1-1 0,1 0 1,-1 1-1,1-1 0,-1 1 1,1-1-1,0 1 1,-1 0-1,-67 58 68,39-37-55,2 3-1,-41 46 0,28-18 0,22-28-23,-42 45 0,40-51-7,12-12 4,-1 0 1,2 0 0,-1 1-1,1 0 1,1 0-1,-1 1 1,1 0-1,-5 11 1,11-19-4,-1-1-1,1 0 1,0 1 0,0-1-1,0 0 1,0 0 0,1 1-1,-1-1 1,0 0 0,0 0-1,0 1 1,0-1 0,0 0-1,0 0 1,0 1 0,0-1-1,1 0 1,-1 0 0,0 1-1,0-1 1,0 0 0,0 0-1,1 0 1,-1 1 0,0-1-1,0 0 1,1 0-1,-1 0 1,0 0 0,0 0-1,0 1 1,1-1 0,-1 0-1,0 0 1,1 0 0,-1 0-1,0 0 1,0 0 0,1 0-1,-1 0 1,0 0 0,0 0-1,1 0 1,-1 0 0,0 0-1,1 0 1,-1 0 0,0 0-1,0-1 1,1 1 0,-1 0-1,0 0 1,0 0 0,1 0-1,-1 0 1,0-1 0,28-6 42,-9 1-26,22 5 7,-29 2-1,1-2 1,0 1-1,-1-2 1,20-4-1,-31 6-19,0 0-1,-1-1 1,1 1-1,-1 0 0,1 0 1,0 0-1,-1 0 1,1-1-1,0 1 0,-1 0 1,1 0-1,0 0 1,-1 0-1,1 1 0,-1-1 1,1 0-1,0 0 1,-1 0-1,1 0 0,0 1 1,-1-1-1,1 0 1,-1 0-1,1 1 0,-1-1 1,1 1-1,-1-1 1,1 0-1,-1 1 0,1-1 1,-1 1-1,1-1 1,-1 1-1,0-1 0,1 1 1,-1 0-1,0-1 1,0 1-1,1-1 0,-1 1 1,0 0-1,0-1 1,0 1-1,0-1 0,0 1 1,0 0-1,0-1 1,0 1-1,0 0 0,0-1 1,0 1-1,0 0 1,0 0-1,-12 47 296,6-26-171,1 6-16,-1-1 0,-2 1 1,0-2-1,-20 42 0,26-62-121,0 0 1,0 0-1,1 0 1,0 0-1,0 0 1,1 1-1,0-1 1,0 0-1,0 0 0,2 9 1,-2-16-6,0 1 0,1 0 0,-1 0 0,0 0 0,0 0 0,0 0 0,0 0 0,0 0 0,0 0-1,0 0 1,0 0 0,0 0 0,1 0 0,-1-1 0,0 1 0,0 0 0,0 0 0,0 0 0,0 0 0,0 0 0,0 0 0,1 0 0,-1 0 0,0 0 0,0 0 0,0 0 0,0 0 0,0 0 0,0 0 0,0 0 0,1 0-1,-1 1 1,0-1 0,0 0 0,0 0 0,0 0 0,0 0 0,0 0 0,0 0 0,0 0 0,1 0 0,-1 0 0,0 0 0,0 0 0,0 0 0,0 1 0,0-1 0,0 0 0,0 0 0,0 0 0,0 0 0,0 0 0,0 0 0,0 0-1,0 1 1,0-1 0,0 0 0,0 0 0,0 0 0,0 0 0,0 0 0,0 0 0,0 1 0,6-13-261</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36"/>
    </inkml:context>
    <inkml:brush xml:id="br0">
      <inkml:brushProperty name="width" value="0.1" units="cm"/>
      <inkml:brushProperty name="height" value="0.1" units="cm"/>
      <inkml:brushProperty name="color" value="#004F8B"/>
    </inkml:brush>
  </inkml:definitions>
  <inkml:trace contextRef="#ctx0" brushRef="#br0">0 222 8770,'1'-3'284,"1"0"0,-1 0 0,1 1 0,-1-1 0,1 0 0,0 0 0,0 1 0,0-1 0,0 1 0,4-3 0,48-28-54,-13 9-119,-2-6-86,52-35 61,-81 59-79,0 1-1,0 0 1,0 1-1,1 0 0,-1 0 1,1 1-1,20-3 0,-29 6-5,0 0 0,-1 0 1,1 0-1,0 0 0,-1 0 0,1 0 0,-1 1 0,1-1 0,0 1 0,-1-1 0,1 1 0,-1-1 0,1 1 0,-1 0 1,1 0-1,-1 0 0,0 0 0,1 0 0,-1 0 0,0 0 0,0 0 0,0 0 0,1 1 0,-2-1 0,1 0 0,0 1 1,0-1-1,0 1 0,0-1 0,-1 1 0,1-1 0,-1 1 0,1 0 0,-1-1 0,0 4 0,2 6 16,-1 1 0,0-1 0,-1 1 0,-2 13 0,1-9 7,-4 101 275,0-12-105,10 146 0,-3-236-186,-1-6-80,0-1 1,0 1-1,-1 0 0,0 0 1,0-1-1,-1 1 0,-2 10 1,-4-10-129</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36.335"/>
    </inkml:context>
    <inkml:brush xml:id="br0">
      <inkml:brushProperty name="width" value="0.1" units="cm"/>
      <inkml:brushProperty name="height" value="0.1" units="cm"/>
      <inkml:brushProperty name="color" value="#004F8B"/>
    </inkml:brush>
  </inkml:definitions>
  <inkml:trace contextRef="#ctx0" brushRef="#br0">1 1 9082,'12'3'3057,"15"2"-2953,13 1-16,-8-5 64,1 1 0,2 2-32,4 1-16,-9-2-336,-2 3-304,-10 1 344</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36.681"/>
    </inkml:context>
    <inkml:brush xml:id="br0">
      <inkml:brushProperty name="width" value="0.1" units="cm"/>
      <inkml:brushProperty name="height" value="0.1" units="cm"/>
      <inkml:brushProperty name="color" value="#004F8B"/>
    </inkml:brush>
  </inkml:definitions>
  <inkml:trace contextRef="#ctx0" brushRef="#br0">7 855 8002,'-6'27'3080,"12"-4"-2103,8-3-689,2-22-120,4 1-24,7-11 8,4-11-40,14 8-72,-3-8-120,1-1-480,-5-4-2201,-3-3 1921</inkml:trace>
  <inkml:trace contextRef="#ctx0" brushRef="#br0" timeOffset="1">644 3 8410,'-6'-3'3032,"4"11"-2487,-6 5-249,-7 16 8,20 14 24,-23 14-8,-5 2-48,3 16-144,-15 2-64,3-15-272,7-3-216,3-19 264</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37.014"/>
    </inkml:context>
    <inkml:brush xml:id="br0">
      <inkml:brushProperty name="width" value="0.1" units="cm"/>
      <inkml:brushProperty name="height" value="0.1" units="cm"/>
      <inkml:brushProperty name="color" value="#004F8B"/>
    </inkml:brush>
  </inkml:definitions>
  <inkml:trace contextRef="#ctx0" brushRef="#br0">7 37 7938,'-6'-10'2688,"6"-2"-2688,7 4-40,7 11-288,-8-6-1416,4-3 1256</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37.704"/>
    </inkml:context>
    <inkml:brush xml:id="br0">
      <inkml:brushProperty name="width" value="0.1" units="cm"/>
      <inkml:brushProperty name="height" value="0.1" units="cm"/>
      <inkml:brushProperty name="color" value="#004F8B"/>
    </inkml:brush>
  </inkml:definitions>
  <inkml:trace contextRef="#ctx0" brushRef="#br0">16 103 6793,'-12'-6'2865,"9"0"-1305,3 2-1128,11-2-39,11 6-41,13-3-32,9-4-24,12 3-112,0-4-48,-10-7-88,-2 5-48,-17-4-104,-6 0-184,-9 10 3056,-2 2-2176</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38.163"/>
    </inkml:context>
    <inkml:brush xml:id="br0">
      <inkml:brushProperty name="width" value="0.1" units="cm"/>
      <inkml:brushProperty name="height" value="0.1" units="cm"/>
      <inkml:brushProperty name="color" value="#004F8B"/>
    </inkml:brush>
  </inkml:definitions>
  <inkml:trace contextRef="#ctx0" brushRef="#br0">271 1 7466,'-1'0'173,"0"0"0,1 1 0,-1-1 0,0 1-1,1-1 1,-1 1 0,0 0 0,1-1 0,-1 1 0,0 0 0,1-1 0,-1 1 0,1 0 0,0 0 0,-1-1 0,1 1 0,0 0 0,-1 0 0,1 0 0,0 0 0,0 0 0,0-1 0,-1 1 0,1 0 0,0 0 0,0 0 0,0 0 0,1 0 0,-1 0 0,0 1 0,-2 48-743,2-36 1009,1 40-193,1-1-1,13 69 0,3 39 2,-22 163 11,0-178-188,0-114-34,4-32-37,0 0 0,0 1-1,0-1 1,-1 0 0,1 0-1,0 1 1,0-1 0,0 0-1,0 0 1,0 0 0,0 1-1,-1-1 1,1 0 0,0 0-1,0 0 1,0 1 0,0-1 0,-1 0-1,1 0 1,0 0 0,0 0-1,0 0 1,-1 0 0,1 1-1,0-1 1,0 0 0,-1 0-1,1 0 1,0 0 0,0 0-1,0 0 1,-1 0 0,1 0-1,0 0 1,0 0 0,-1 0-1,1 0 1,0 0 0,0 0-1,-1 0 1,1-1 0,0 1-1,0 0 1,-1 0 0,1 0-1,0 0 1,0 0 0,-1-1 0,-24-38-259,11 15 142,-5 0 78,-1 2 1,0 0 0,-2 1-1,-1 1 1,0 1 0,-38-23-1,23 14 210,38 28-157,-1 0 1,1 0-1,-1 0 0,1 0 0,0-1 0,-1 1 1,1 0-1,0 0 0,-1-1 0,1 1 0,0 0 1,-1-1-1,1 1 0,0 0 0,0-1 0,-1 1 1,1 0-1,0-1 0,0 1 0,0-1 0,-1 1 1,1 0-1,0-1 0,0 1 0,0-1 0,0 1 1,0 0-1,0-1 0,0 1 0,0-1 0,0 1 1,0-1-1,0 1 0,0 0 0,0-1 0,1 1 1,-1-1-1,0 1 0,0 0 0,0-1 0,1 1 0,-1-1 1,0 1-1,0 0 0,1-1 0,-1 1 0,0 0 1,1-1-1,30-13 240,53-2-155,-76 15-60,19-3-77,13-1 112,57-17 1,-84 18-258,-1 0 0,1-2 0,-1 1 0,0-1 0,0-1 0,0 0 0,-1-1 0,14-13 0,4-4-1552,-1 5 802</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5.009"/>
    </inkml:context>
    <inkml:brush xml:id="br0">
      <inkml:brushProperty name="width" value="0.025" units="cm"/>
      <inkml:brushProperty name="height" value="0.025" units="cm"/>
      <inkml:brushProperty name="color" value="#5B2D90"/>
    </inkml:brush>
  </inkml:definitions>
  <inkml:trace contextRef="#ctx0" brushRef="#br0">0 34 9186,'20'-34'3497,"-17"35"-2393,2 2-752,-1 3-208,-2 1-32,-1-1-192,1 0-112,0 0-376,-1 1-224,-2-3 472</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38.628"/>
    </inkml:context>
    <inkml:brush xml:id="br0">
      <inkml:brushProperty name="width" value="0.1" units="cm"/>
      <inkml:brushProperty name="height" value="0.1" units="cm"/>
      <inkml:brushProperty name="color" value="#004F8B"/>
    </inkml:brush>
  </inkml:definitions>
  <inkml:trace contextRef="#ctx0" brushRef="#br0">190 0 11634,'-19'14'104,"1"0"0,1 1 0,0 1 0,2 0 0,-1 1 0,-15 24 0,-6 5-219,37-45 100,-1 0 1,0-1 0,1 1 0,-1 0 0,0-1 0,1 1 0,-1-1 0,0 1-1,0-1 1,0 1 0,1-1 0,-1 1 0,0-1 0,0 0 0,0 1-1,0-1 1,0 0 0,0 0 0,0 0 0,1 0 0,-3 0 0,4 2-179,4 2 233,0 1-32,-1-1 1,1 1 0,-1 0 0,1 0 0,-1 1 0,-1 0-1,1-1 1,-1 1 0,5 12 0,-2-4 7,-3-5 3,0-1-1,-1 1 1,0 0 0,-1 0 0,0 0 0,0 0 0,-1 0 0,0 0 0,0 0 0,-1 0 0,0 0 0,-1-1 0,0 1 0,0 0 0,-5 10 0,6-15-8,-12 35 60,7-23-59,1 0 1,1 0-1,-3 21 0,7-37-7,0-1-1,-1 1 0,1 0 0,0 0 1,0 0-1,0 0 0,0 0 0,0 0 1,0 0-1,0 0 0,0 0 0,-1 0 1,1 0-1,0 0 0,0 0 0,0 0 1,0 0-1,0 0 0,0 0 0,0 0 1,0 0-1,-1 0 0,1 0 0,0 0 1,0 0-1,0 0 0,0 0 1,0 0-1,0 0 0,0 0 0,0 0 1,0 1-1,-1-1 0,1 0 0,0 0 1,0 0-1,0 0 0,0 0 0,0 0 1,0 0-1,0 0 0,0 0 0,0 0 1,0 1-1,0-1 0,0 0 0,0 0 1,0 0-1,0 0 0,0 0 0,0 0 1,0 0-1,0 0 0,0 1 0,0-1 1,0 0-1,0 0 0,0 0 1,0 0-1,0 0 0,0 0 0,0 0 1,0 0-1,0 1 0,0-1 0,2-15 511,21-31-593,2 1 0,2 2 0,1 0 0,3 2 0,1 1-1,2 2 1,78-68 0,-97 92-622,-8 3 278</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38.981"/>
    </inkml:context>
    <inkml:brush xml:id="br0">
      <inkml:brushProperty name="width" value="0.1" units="cm"/>
      <inkml:brushProperty name="height" value="0.1" units="cm"/>
      <inkml:brushProperty name="color" value="#004F8B"/>
    </inkml:brush>
  </inkml:definitions>
  <inkml:trace contextRef="#ctx0" brushRef="#br0">92 1 7538,'-40'99'2303,"38"-92"-2184,-1-1-1,1 1 1,1 0 0,0 0 0,0-1 0,0 1-1,0 0 1,1 0 0,1 0 0,-1 0 0,1 0 0,0 0-1,0-1 1,1 1 0,5 12 0,3 23 300,-9-25-264,0-1 0,-2 1-1,-2 20 1,-2 24 138,5 60 142,-9 206 319,2-132-413,2-156-215,5-38-130,0-1 0,0 1 0,0-1 1,0 1-1,0-1 0,0 1 0,0 0 1,0-1-1,0 1 0,-1-1 0,1 1 1,0-1-1,0 1 0,0-1 0,-1 1 1,1-1-1,0 1 0,-1-1 0,1 1 1,-1-1-1,1 1 0,0-1 0,-1 0 0,1 1 1,-1-1-1,1 0 0,-1 1 0,1-1 1,-1 0-1,1 0 0,-1 0 0,1 1 1,-1-1-1,0 0 0,1 0 0,-1 0 1,1 0-1,-1 0 0,1 0 0,-1 0 0,0 0 1,1 0-1,-1 0 0,1 0 0,-1 0 1,1-1-1,-1 1 0,1 0 0,-1 0 1,0-1-1,1 1 0,0 0 0,-1 0 1,0-2-1,-1 0-66,1 0 0,0 0 0,0 0 0,0 0 1,0-1-1,0 1 0,0-1 0,1 1 0,-1 0 0,1-1 1,0 1-1,-1-1 0,1 1 0,1-5 0,-2 2-16,0-34-299</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39.491"/>
    </inkml:context>
    <inkml:brush xml:id="br0">
      <inkml:brushProperty name="width" value="0.1" units="cm"/>
      <inkml:brushProperty name="height" value="0.1" units="cm"/>
      <inkml:brushProperty name="color" value="#004F8B"/>
    </inkml:brush>
  </inkml:definitions>
  <inkml:trace contextRef="#ctx0" brushRef="#br0">211 47 9258,'1'-3'187,"1"1"1,0 0-1,-1-1 0,1 1 0,0 0 1,0 0-1,0 0 0,0 0 0,0 0 1,1 1-1,-1-1 0,1 1 1,-1-1-1,1 1 0,-1 0 0,1 0 1,0 0-1,4-1 0,55-10-392,-60 12 207,0 0 0,0 0 0,0 0 0,0 0 0,-1 0 0,1 0 0,0 1 0,0-1 0,-1 1 1,1-1-1,0 1 0,0 0 0,-1 0 0,1-1 0,-1 1 0,1 0 0,-1 0 0,1 1 0,-1-1 0,0 0 0,1 0 1,-1 1-1,0-1 0,0 1 0,0-1 0,0 1 0,0-1 0,0 1 0,-1 0 0,1-1 0,0 1 0,-1 0 0,1 0 1,-1 3-1,1 0 0,0 0 0,-1 0 0,0 1 0,0-1 0,0 0 0,0 0 0,-1 1 0,0-1 0,0 0 0,-1 0 0,-2 8 0,-9 12-36,-1 0-1,-1-1 1,-1 0-1,-1-1 1,-1-1 0,-1-1-1,-1-1 1,-1 0 0,0-1-1,-2-2 1,0 0-1,0-1 1,-34 15 0,52-28-99,3-2-27,0 1-1,0-1 0,-1 0 1,1 0-1,0 0 0,0 0 0,-1 0 1,1-1-1,0 1 0,-1-1 1,1 0-1,-1 1 0,1-1 1,-1 0-1,-3-1 0,-7-5-880</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39.848"/>
    </inkml:context>
    <inkml:brush xml:id="br0">
      <inkml:brushProperty name="width" value="0.1" units="cm"/>
      <inkml:brushProperty name="height" value="0.1" units="cm"/>
      <inkml:brushProperty name="color" value="#004F8B"/>
    </inkml:brush>
  </inkml:definitions>
  <inkml:trace contextRef="#ctx0" brushRef="#br0">1 119 7066,'123'-119'2832,"-78"121"-1776,-5 5-424,-21-1-287,12 7-57,-15 3-104,-4-1-80,4 7-48,-7-4-40,-8-1-256,1 2-248,-2-7 303</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40.181"/>
    </inkml:context>
    <inkml:brush xml:id="br0">
      <inkml:brushProperty name="width" value="0.1" units="cm"/>
      <inkml:brushProperty name="height" value="0.1" units="cm"/>
      <inkml:brushProperty name="color" value="#004F8B"/>
    </inkml:brush>
  </inkml:definitions>
  <inkml:trace contextRef="#ctx0" brushRef="#br0">47 1 8410,'1'0'3131,"12"5"-2687,25 5-263,53 6 1,-55-11-93,0 2 1,40 13-1,-74-20-88,-1 1 0,1 0 1,0-1-1,0 1 0,0 0 0,-1 0 0,1 0 0,0 0 1,-1 0-1,1 0 0,-1 1 0,1-1 0,-1 0 0,0 1 1,0-1-1,1 1 0,-1-1 0,0 1 0,0 0 0,1 3 1,-2-2 0,1 0 0,-1 0 0,0 0 0,0 0 1,0 0-1,-1 1 0,1-1 0,-1 0 0,0 0 0,0 0 1,0 0-1,0 0 0,0 0 0,-2 3 0,-5 8 5,0 1 1,-2-1-1,1 0 0,-2-1 0,0 0 0,0 0 0,-1-1 0,-1-1 0,0 0 0,-15 9 1,10-8-56,-1 0 1,-1-2 0,0 0 0,0-1 0,-1-1 0,0-1 0,-27 5 0,26-14 303,4-13-172</inkml:trace>
  <inkml:trace contextRef="#ctx0" brushRef="#br0" timeOffset="1">44 216 8074,'58'-61'2904,"-35"93"-2512,6-1-72,-8-1-159,8 6-41,-11-16-40,4-2-32,3 5-272,-18-15 248,12 11-64</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40.522"/>
    </inkml:context>
    <inkml:brush xml:id="br0">
      <inkml:brushProperty name="width" value="0.1" units="cm"/>
      <inkml:brushProperty name="height" value="0.1" units="cm"/>
      <inkml:brushProperty name="color" value="#004F8B"/>
    </inkml:brush>
  </inkml:definitions>
  <inkml:trace contextRef="#ctx0" brushRef="#br0">1 90 8322,'74'-71'2380,"-71"69"-2344,0 0 0,0 0 0,0 0 0,0 0 0,0 1 0,0 0 0,0-1 0,1 1 0,-1 0 0,0 0-1,1 0 1,-1 1 0,0 0 0,1-1 0,-1 1 0,1 0 0,-1 0 0,7 2 0,8-1 97,-9-2-90,42 1 310,-49 0-343,0 0 1,0 0 0,0 0-1,-1 1 1,1-1-1,0 0 1,0 1-1,0 0 1,0-1 0,-1 1-1,1 0 1,0 0-1,-1 0 1,1 0 0,-1 0-1,1 0 1,-1 1-1,1-1 1,-1 0-1,0 1 1,2 3 0,-2-4-11,-1 1 0,0 0 1,0 0-1,0 0 1,0 0-1,0 0 0,-1 0 1,1-1-1,0 1 1,-1 0-1,0 0 0,1 0 1,-1-1-1,0 1 1,0 0-1,-1 1 0,-22 33 15,17-26-10,-7 11-10,-54 72-88,60-82-53,-1-2 0,0 1 0,-1-1 0,0-1 0,0 1 0,-17 9 0,-4-8-177</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40.867"/>
    </inkml:context>
    <inkml:brush xml:id="br0">
      <inkml:brushProperty name="width" value="0.1" units="cm"/>
      <inkml:brushProperty name="height" value="0.1" units="cm"/>
      <inkml:brushProperty name="color" value="#004F8B"/>
    </inkml:brush>
  </inkml:definitions>
  <inkml:trace contextRef="#ctx0" brushRef="#br0">87 42 7626,'51'-41'2944,"-34"62"-2000,6 10-559,2-3 31,0-16-104,0 7-32,0-13-128,-6-2-48,1 8-80,-5 2-72,-7-3-280,-4-2-200,-8-2 312</inkml:trace>
  <inkml:trace contextRef="#ctx0" brushRef="#br0" timeOffset="1">0 177 7970,'26'12'2768,"7"9"-2504,-1-9-128,-5 5-16,-8-5-24,-10-9-184,3 9-280,-8-7 256</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41.211"/>
    </inkml:context>
    <inkml:brush xml:id="br0">
      <inkml:brushProperty name="width" value="0.1" units="cm"/>
      <inkml:brushProperty name="height" value="0.1" units="cm"/>
      <inkml:brushProperty name="color" value="#004F8B"/>
    </inkml:brush>
  </inkml:definitions>
  <inkml:trace contextRef="#ctx0" brushRef="#br0">4 39 8290,'-3'1'2840,"8"10"-2672,-4 1-16,2-1 0,-3-1-23,-3-1-33,3 3-48,-1 4-216,1 2-217,-2-2 241</inkml:trace>
  <inkml:trace contextRef="#ctx0" brushRef="#br0" timeOffset="1">48 154 7618,'79'-16'1968,"93"-33"0,95-27-603,-207 65-1252,-60 11-115,1 0 1,-1-1 0,1 1 0,-1 0 0,1 0 0,0 0 0,-1 0 0,1 0 0,-1 0 0,1 0 0,0 0 0,-1 0 0,1 0 0,-1 1 0,1-1 0,0 0 0,-1 0 0,1 0 0,-1 1 0,1-1 0,-1 0 0,1 1 0,-1-1 0,1 0 0,-1 1 0,1 0 0,-2 0-18,0 1 0,1-1 0,-1 1 0,0-1 0,-1 0 0,1 1 0,0-1 0,0 0 0,0 0 0,-1 0 0,1 0 0,-1 0 0,1 0 0,-4 1 0,-71 31-1431,45-22 1135</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41.548"/>
    </inkml:context>
    <inkml:brush xml:id="br0">
      <inkml:brushProperty name="width" value="0.1" units="cm"/>
      <inkml:brushProperty name="height" value="0.1" units="cm"/>
      <inkml:brushProperty name="color" value="#004F8B"/>
    </inkml:brush>
  </inkml:definitions>
  <inkml:trace contextRef="#ctx0" brushRef="#br0">107 0 4305,'-78'32'1992,"77"-32"-1810,0 0 0,1 0 0,-1 1 0,0-1 0,1 0 0,-1 0 0,1 1 0,-1-1 0,1 0-1,-1 1 1,0-1 0,1 1 0,-1-1 0,1 0 0,0 1 0,-1-1 0,1 1 0,-1 0 0,1-1 0,0 1 0,-1-1-1,1 1 1,0 0 0,0-1 0,-1 1 0,1-1 0,0 1 0,0 0 0,0-1 0,0 1 0,0 1 0,9 16-865,-3-8 1122,-3-4-422,0 0 1,0 0 0,0 0 0,-1 1 0,0-1-1,-1 1 1,0-1 0,0 1 0,0 0 0,0-1-1,-1 1 1,0 0 0,-1-1 0,0 1 0,0 0-1,0-1 1,-1 1 0,1-1 0,-4 8 0,-34 67-727,39-70 461</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41.903"/>
    </inkml:context>
    <inkml:brush xml:id="br0">
      <inkml:brushProperty name="width" value="0.1" units="cm"/>
      <inkml:brushProperty name="height" value="0.1" units="cm"/>
      <inkml:brushProperty name="color" value="#004F8B"/>
    </inkml:brush>
  </inkml:definitions>
  <inkml:trace contextRef="#ctx0" brushRef="#br0">1 53 7962,'50'-5'4176,"-43"4"-4132,-1 0 0,1-1 0,-1 0 0,0 0 0,0 0-1,0-1 1,0 0 0,0 0 0,0-1 0,-1 1 0,0-1-1,0 0 1,9-9 0,-17 18-25,0 0 0,0 0 0,1 1 0,0-1 0,0 1-1,1 0 1,-1-1 0,1 1 0,0 0 0,0 9 0,-1 3 26,-5 34 95,2 0-1,3 103 0,2-63-139,1-56-62,0-20-171,-1 0 0,-5 32-1,3-44-284,-2-17 242</inkml:trace>
  <inkml:trace contextRef="#ctx0" brushRef="#br0" timeOffset="1">63 230 8346,'-37'-97'3008,"39"99"-2391,2-2-449,7 4-16,-2 1-40,8 3-8,-5-1-32,-3-2-104,-3 5-296,-4 1-289,-4-3 361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5.339"/>
    </inkml:context>
    <inkml:brush xml:id="br0">
      <inkml:brushProperty name="width" value="0.025" units="cm"/>
      <inkml:brushProperty name="height" value="0.025" units="cm"/>
      <inkml:brushProperty name="color" value="#5B2D90"/>
    </inkml:brush>
  </inkml:definitions>
  <inkml:trace contextRef="#ctx0" brushRef="#br0">4 40 8946,'-3'2'3321,"3"-1"-2545,2-1-360,6 0 8,0-1 72,5-3 8,0-1-16,2-2-232,1 0-144,-1 1-384,-1 0-160,-3 3-336,-3 0-184,-2 2 392,-3 1 240</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42.252"/>
    </inkml:context>
    <inkml:brush xml:id="br0">
      <inkml:brushProperty name="width" value="0.1" units="cm"/>
      <inkml:brushProperty name="height" value="0.1" units="cm"/>
      <inkml:brushProperty name="color" value="#004F8B"/>
    </inkml:brush>
  </inkml:definitions>
  <inkml:trace contextRef="#ctx0" brushRef="#br0">61 1 7322,'-61'48'2928,"64"-34"-1728,5-5-727,-3-15-137,14 6-24,-1-6-48,2-3-48,4 7-120,-4-4-32,-5 3-184,2 3-176,-8 8 976,-6-2-624</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42.598"/>
    </inkml:context>
    <inkml:brush xml:id="br0">
      <inkml:brushProperty name="width" value="0.1" units="cm"/>
      <inkml:brushProperty name="height" value="0.1" units="cm"/>
      <inkml:brushProperty name="color" value="#004F8B"/>
    </inkml:brush>
  </inkml:definitions>
  <inkml:trace contextRef="#ctx0" brushRef="#br0">35 50 6969,'-1'1'44,"-25"18"3313,25-19-3304,1 0 0,-1 1 0,1-1 0,-1 1 0,1-1 0,-1 1 0,1-1 0,-1 1 0,1-1 0,0 1 0,0-1 0,-1 1 0,1-1 0,0 1 0,0-1 0,-1 1 0,1 0 0,0-1 0,0 1 0,0 0 0,0-1 0,0 1-1,0-1 1,0 1 0,0 0 0,0-1 0,0 1 0,0 0 0,1-1 0,-1 1 0,0-1 0,0 1 0,1 0 0,-1-1 0,0 1 0,1-1 0,-1 1 0,0-1 0,1 1 0,-1-1 0,1 1 0,-1-1 0,1 0 0,-1 1 0,1-1 0,-1 0 0,1 1 0,-1-1 0,1 0 0,-1 0 0,1 1 0,0-1 0,0 0 0,8 3 69,0-1 0,0 0 0,0-1 0,0 0 1,0 0-1,15-2 0,-2 1 56,217-4 1210,-194 0-1216,0-2-1,-1-1 1,65-21-1,-76 16-213,0 2-1,1 1 1,0 2 0,1 1-1,0 2 1,0 1-1,0 2 1,0 1-1,52 8 1,-74-2-562,-16-2-32,-38-17-1054,-3 4 1261</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43.859"/>
    </inkml:context>
    <inkml:brush xml:id="br0">
      <inkml:brushProperty name="width" value="0.1" units="cm"/>
      <inkml:brushProperty name="height" value="0.1" units="cm"/>
      <inkml:brushProperty name="color" value="#004F8B"/>
    </inkml:brush>
  </inkml:definitions>
  <inkml:trace contextRef="#ctx0" brushRef="#br0">102 55 9162,'-61'-34'2595,"61"34"-2584,0 0 0,-1 0 0,1 0 0,0 0 0,0 0 0,0 0 1,0-1-1,-1 1 0,1 0 0,0 0 0,0 0 0,0 0 0,0 0 0,0-1 0,-1 1 0,1 0 0,0 0 0,0 0 0,0-1 0,0 1 0,0 0 0,0 0 0,0 0 0,0-1 0,0 1 0,0 0 0,0 0 1,0 0-1,0-1 0,0 1 0,0 0 0,0 0 0,0-1 0,0 1 0,0 0 0,0 0 0,0 0 0,0-1 0,0 1 0,0 0 0,0 0 0,1 0 0,-1 0 0,0-1 0,0 1 0,0 0 0,0 0 1,1 0-1,-1-1 0,16-5 123,21 0-109,-23 7-15,0 0-1,0 0 1,0 2-1,-1 0 1,1 0-1,15 6 1,-26-8-16,0 0 0,1 1 0,-1-1 1,0 0-1,0 1 0,1 0 1,-1 0-1,-1 0 0,1 0 0,0 0 1,0 0-1,-1 1 0,1-1 0,-1 1 1,0 0-1,0 0 0,0 0 1,0 0-1,0 0 0,-1 0 0,0 0 1,1 1-1,-1-1 0,0 0 1,0 1-1,-1-1 0,1 1 0,-1-1 1,0 7-1,-3-1-4,-1-1 1,0 0-1,-1-1 1,0 1-1,0-1 1,-1 1-1,0-2 0,0 1 1,0-1-1,-8 6 1,4-4 12,0 0 1,-1-1-1,1 0 1,-21 9-1,21-12 61,0 2 0,0-1 1,0 1-1,1 1 0,-12 10 0,21-17-57,0 0-1,0 1 1,-1-1 0,1 1-1,0-1 1,0 0-1,0 1 1,1-1-1,-1 1 1,0-1-1,0 1 1,0-1-1,0 0 1,0 1 0,0-1-1,1 1 1,-1-1-1,0 0 1,0 1-1,0-1 1,1 0-1,-1 1 1,0-1-1,1 0 1,-1 1 0,0-1-1,1 0 1,-1 0-1,0 1 1,1-1-1,-1 0 1,1 0-1,-1 0 1,0 0 0,1 0-1,-1 1 1,1-1-1,-1 0 1,1 0-1,21 8 41,-20-7-34,63 19 39,-44-15-42,1 1 0,-2 1 0,1 1 0,-1 1 0,0 0 0,23 16 0,-43-24-10,1 0 0,-1-1 0,1 1 0,-1 0 0,1-1 0,-1 1 0,1 0-1,-1-1 1,0 1 0,1 0 0,-1 0 0,0 0 0,0-1 0,0 1 0,1 0-1,-1 0 1,0 0 0,0-1 0,0 1 0,0 0 0,-1 0 0,1 0 0,0 0-1,0-1 1,-1 3 0,-14 27 55,10-23-22,-1 0 1,0 0 0,0 0 0,-1 0 0,-8 6 0,-228 170 252,217-159-414,38-32-488,43-40-681,-11-4 742</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44.529"/>
    </inkml:context>
    <inkml:brush xml:id="br0">
      <inkml:brushProperty name="width" value="0.1" units="cm"/>
      <inkml:brushProperty name="height" value="0.1" units="cm"/>
      <inkml:brushProperty name="color" value="#004F8B"/>
    </inkml:brush>
  </inkml:definitions>
  <inkml:trace contextRef="#ctx0" brushRef="#br0">179 1 7818,'-3'3'269,"0"1"1,1 0-1,-1 0 1,1 0-1,0 0 1,0 1-1,0-1 1,0 0-1,1 1 1,0-1 0,0 1-1,-1 8 1,-7 20 48,-124 280 715,130-308-1000,1 1 0,1-1 0,-1 1-1,1 0 1,0 0 0,1-1 0,-1 9-1,1-13-26,0-1 0,0 1-1,0 0 1,0-1 0,0 1-1,0 0 1,1 0 0,-1-1-1,0 1 1,0 0-1,0-1 1,1 1 0,-1 0-1,0-1 1,1 1 0,-1-1-1,1 1 1,-1 0 0,1-1-1,-1 1 1,1-1-1,-1 0 1,1 1 0,0 0-1,0-1-3,1 0 0,-1 0-1,0 0 1,1 0-1,-1-1 1,0 1-1,0 0 1,1 0 0,-1-1-1,0 1 1,0-1-1,0 1 1,0-1 0,0 0-1,1 1 1,-1-1-1,0 0 1,0 0 0,1-1-1,24-17 34,55-31 1,-53 41-30,-11 4 13,-17 5-19,0 0-1,0 0 1,0 0 0,0 0-1,0 0 1,0 0 0,0 0-1,0 0 1,0 0 0,0 0-1,0-1 1,0 1 0,0 0-1,0 0 1,0 0 0,0 0-1,0 0 1,0 0 0,0 0-1,0 0 1,0 0 0,0 0-1,0 0 1,0 0 0,0 0-1,0-1 1,0 1 0,-19 34-16,-89 141 73,94-143 5,18-22 1,15-9-4,-10-3-49,-1-1-1,0 0 1,1-1 0,-1 0-1,0 0 1,-1-1-1,11-7 1,-13 8-53,0-1 0,0 2-1,1-1 1,0 1 0,-1 0 0,1 0 0,0 0 0,1 1-1,-1 0 1,0 0 0,1 0 0,-1 1 0,1 0 0,9 0-1,-15 1 22,-1 0 0,0 0 0,0 0 0,1 0 0,-1 0 0,0 1 0,1-1 0,-1 0 0,0 0 0,0 0 0,1 0 0,-1 0 0,0 1 0,0-1 0,1 0 0,-1 0 0,0 0 0,0 1 0,0-1 0,1 0 0,-1 0 0,0 1 0,0-1 0,0 0 0,0 0 0,0 1 0,0-1 0,1 0 0,-1 1 0,0-1 0,0 0 0,0 0 0,0 1 0,0-1 0,0 0 0,0 1 0,0-1 0,0 0 0,0 0 0,0 1 0,-1-1 0,-7 18-393,-15 12 145,-25 18 134,-35 38 240,74-76 42,2-1 0,0 1 0,0 1 0,1-1 0,0 1 0,0 0 0,-3 12 0,9-22-119,-1 0-1,1-1 1,0 1 0,0 0 0,-1-1-1,1 1 1,0 0 0,0 0 0,0-1-1,0 1 1,0 0 0,0-1 0,0 1-1,0 0 1,0 0 0,0-1-1,0 1 1,0 0 0,1 0 0,-1-1-1,0 1 1,0 0 0,1-1 0,-1 1-1,0-1 1,1 1 0,-1 0 0,1-1-1,-1 1 1,1-1 0,-1 1-1,1-1 1,0 1 0,1 0 1,0-1 1,0 1 0,0-1-1,0 0 1,0 0-1,0 0 1,0 0-1,-1 0 1,1 0-1,0 0 1,0-1-1,3 0 1,52-23 142,-39 12-332,-1-1 1,30-30-1,-15 14-236,17-19 100</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45.085"/>
    </inkml:context>
    <inkml:brush xml:id="br0">
      <inkml:brushProperty name="width" value="0.1" units="cm"/>
      <inkml:brushProperty name="height" value="0.1" units="cm"/>
      <inkml:brushProperty name="color" value="#004F8B"/>
    </inkml:brush>
  </inkml:definitions>
  <inkml:trace contextRef="#ctx0" brushRef="#br0">215 39 6753,'7'-35'1896,"-6"32"-1053,-2 6-90,-10 31 130,-12 41-175,0-3-203,-42 96 1,61-161-500,0 0 0,0 0 0,0-1 0,-1 0 0,0 0 0,-7 6 0,-22 31 25,13-20-10,15-16 1,19-17-18,17-13-33,-9 7 2,0 0 1,-1-1 0,-1-1 0,33-39 0,-34 32 22,-11 18 15,0-1-1,-1-1 1,0 1-1,-1-1 1,0 0-1,0 0 1,-1-1-1,4-10 0,-21 63 932,-63 553 357,71-550-1318,5-33-128,4-30-206,13-87 3694,-2 34-1833</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45.436"/>
    </inkml:context>
    <inkml:brush xml:id="br0">
      <inkml:brushProperty name="width" value="0.1" units="cm"/>
      <inkml:brushProperty name="height" value="0.1" units="cm"/>
      <inkml:brushProperty name="color" value="#004F8B"/>
    </inkml:brush>
  </inkml:definitions>
  <inkml:trace contextRef="#ctx0" brushRef="#br0">1 1 6809,'23'0'3121,"2"10"-688,-6 2-2153,-10 5-48,-8 0 0,-1 6-80,9 2-16,2 9-232,-11-3-264,-9 3 248</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45.765"/>
    </inkml:context>
    <inkml:brush xml:id="br0">
      <inkml:brushProperty name="width" value="0.1" units="cm"/>
      <inkml:brushProperty name="height" value="0.1" units="cm"/>
      <inkml:brushProperty name="color" value="#004F8B"/>
    </inkml:brush>
  </inkml:definitions>
  <inkml:trace contextRef="#ctx0" brushRef="#br0">8 1 6937,'-8'10'5434,"19"-1"-4986,12 2-64,1 3 40,5-13-56,3 1-80,4 1-160,2 0-72,-14 6-216,-1 4-144,-11 1-392,-10-3-320,-4 2 648</inkml:trace>
  <inkml:trace contextRef="#ctx0" brushRef="#br0" timeOffset="1">35 211 7058,'-6'8'2976,"6"-2"-1464,11 3-1143,-2-7-89,8-1-96,5 1-32,6-2-40,3 1-32,0 5-80,-12-6-72,0 0-280,-10 3-257,-14-3 377</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46.094"/>
    </inkml:context>
    <inkml:brush xml:id="br0">
      <inkml:brushProperty name="width" value="0.1" units="cm"/>
      <inkml:brushProperty name="height" value="0.1" units="cm"/>
      <inkml:brushProperty name="color" value="#004F8B"/>
    </inkml:brush>
  </inkml:definitions>
  <inkml:trace contextRef="#ctx0" brushRef="#br0">9 34 6785,'-9'12'2713,"9"-3"-1729,6 0-384,10-6-264,6 0-64,3-4-127,2-7-25,5-1-40,0 0-64,-2-3-112,-10 1-136,4 4-377,-12-5 377</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46.436"/>
    </inkml:context>
    <inkml:brush xml:id="br0">
      <inkml:brushProperty name="width" value="0.1" units="cm"/>
      <inkml:brushProperty name="height" value="0.1" units="cm"/>
      <inkml:brushProperty name="color" value="#004F8B"/>
    </inkml:brush>
  </inkml:definitions>
  <inkml:trace contextRef="#ctx0" brushRef="#br0">239 64 7522,'-34'-63'3496,"35"68"-3355,-1-1 0,1 1 0,-1 0-1,-1 0 1,1 0 0,-1 0 0,1 0-1,-3 7 1,-3 23 159,5-19-271,-1 0 1,-1-1-1,-1 1 0,0-1 0,-1 0 0,0 0 0,-1 0 0,-10 16 0,-15 40-125,-3 10-228,31-74 295,-1 0 0,0-1 0,0 1 0,-1-1 0,0 0 0,0 0 0,0-1 0,-1 0 0,-7 6 0,12-10 50,0 0 0,0 0 0,0-1 0,-1 1 0,1-1-1,0 1 1,0-1 0,-1 0 0,1 1 0,0-1 0,-1 0 0,1 0 0,0 0-1,-1 0 1,1 0 0,0 0 0,0 0 0,-1 0 0,1-1 0,-2 0 0,1-5 570,16 0-86,240-39 1411,-189 35-1797,-53 8-86,0 0-1,1 1 0,-1 1 1,1 0-1,-1 0 1,16 4-1,-26-4-91,0 1 1,1-1-1,-1 1 1,0-1-1,0 1 1,0 0-1,0 0 0,0 0 1,-1 0-1,1 0 1,0 0-1,0 0 1,-1 1-1,1-1 1,-1 1-1,1-1 0,-1 1 1,1 0-1,-1-1 1,0 1-1,0 0 1,0 0-1,0 0 1,0 0-1,0 0 0,-1 0 1,1 0-1,-1 0 1,1 0-1,-1 0 1,0 0-1,0 1 1,0-1-1,0 0 0,0 0 1,0 0-1,-1 0 1,1 0-1,-1 0 1,1 0-1,-1 1 1,0-2-1,-1 4 1,0-1-409</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1.050"/>
    </inkml:context>
    <inkml:brush xml:id="br0">
      <inkml:brushProperty name="width" value="0.1" units="cm"/>
      <inkml:brushProperty name="height" value="0.1" units="cm"/>
      <inkml:brushProperty name="color" value="#004F8B"/>
    </inkml:brush>
  </inkml:definitions>
  <inkml:trace contextRef="#ctx0" brushRef="#br0">343 2 6737,'0'0'106,"0"0"-1,0-1 1,-1 1-1,1 0 0,0 0 1,0 0-1,-1 0 1,1 0-1,0 0 1,0 0-1,-6 3 2425,6-3-2425,-1 0 1,1 1-1,0-1 0,0 0 1,0 0-1,0 1 1,0-1-1,0 0 0,0 0 1,0 1-1,0-1 1,0 0-1,0 1 0,-13 24-682,9-16 1007,-70 147-42,-10 48-259,72-178-87,-2-1 0,-1-1 0,-26 35 0,27-46 8,1 2 91,13-14-138,0-1 1,0 1 0,0-1-1,0 1 1,1-1-1,-1 1 1,0-1 0,0 1-1,1-1 1,-1 0 0,0 1-1,1-1 1,-1 1 0,0-1-1,1 0 1,-1 1 0,1-1-1,-1 0 1,0 1 0,1-1-1,-1 0 1,1 0 0,-1 0-1,1 1 1,-1-1 0,1 0-1,-1 0 1,1 0 0,-1 0-1,1 0 1,0 0-1,-1 0 1,1 0 0,-1 0-1,1 0 1,-1 0 0,2 0-1,4 0 10,1 1 0,0-1 0,-1 0 0,1 0 0,0-1 0,-1 0-1,1 0 1,0-1 0,-1 0 0,0 0 0,9-4 0,1-2-6,0-1 0,25-21 1,15-8 10,-39 25-8,-15 10-7,0 1-1,0 0 0,1 0 1,-1 1-1,0-1 0,0 0 1,1 1-1,-1 0 0,1-1 1,0 1-1,-1 0 0,1 0 1,0 1-1,4-2 0,-45 33 157,0 6 161,-47 57-1,64-69-240,17-21-50,0 1 1,0 0-1,1 1 1,0-1 0,0 0-1,0 1 1,1 0-1,-1 0 1,1 0-1,1 0 1,-1 0 0,1 0-1,0 0 1,1 0-1,-1 0 1,1 1 0,0-1-1,1 0 1,0 0-1,0 1 1,2 6-1,-3-12-16,0 1 0,0-1 0,1 1-1,-1-1 1,0 0 0,1 1-1,-1-1 1,1 1 0,0-1 0,-1 0-1,1 0 1,0 1 0,0-1-1,0 0 1,0 0 0,0 0 0,0 0-1,0 0 1,0 0 0,0 0-1,1 0 1,-1-1 0,0 1 0,0 0-1,1-1 1,-1 1 0,1-1-1,1 1 1,3-1-1,0 1 0,-1-1 0,1-1-1,0 1 1,0-1 0,6-1 0,8-1-3,15-4 1,-25 5-118,1 0-1,-1 1 1,0 0-1,19 0 0,-31 5-23,0 0-1,1 0 0,-1-1 0,-1 1 0,1-1 0,0 1 0,-4 2 1,-2 5 25,1-3 62,1 1 1,-1-1-1,0 0 0,-1-1 1,1 0-1,-2 0 0,-15 10 0,-48 34 2,61-40 187,-1-2 0,0 0 0,0 0 0,-1-1 1,0-1-1,0 0 0,-1-1 0,-20 6 0,18-11 999,36-2-534,50 7-359,-38-2-174,56-1 1,-78-4-225,-1 1 0,0-2 0,0 1 1,0-1-1,0 0 0,0-1 0,0 0 1,-1-1-1,1 0 0,13-8 0,15-18-409</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5.685"/>
    </inkml:context>
    <inkml:brush xml:id="br0">
      <inkml:brushProperty name="width" value="0.025" units="cm"/>
      <inkml:brushProperty name="height" value="0.025" units="cm"/>
      <inkml:brushProperty name="color" value="#5B2D90"/>
    </inkml:brush>
  </inkml:definitions>
  <inkml:trace contextRef="#ctx0" brushRef="#br0">56 0 7050,'-25'18'2912,"21"-16"-1704,1 3-720,-1 2-23,2-2-97,-1 3-24,1-4-88,1-1-72,1-1-128,-3 7-64,0 0-288,1-3-224,0-4 312</inkml:trace>
  <inkml:trace contextRef="#ctx0" brushRef="#br0" timeOffset="1">0 62 8194,'18'-13'3072,"-13"16"-2439,2 0-289,-1 0 24,2 0-184,-1 0 8,-2-2-136,2-1-120,-2 0-296,-2-1-152,-3-2 280</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1.395"/>
    </inkml:context>
    <inkml:brush xml:id="br0">
      <inkml:brushProperty name="width" value="0.1" units="cm"/>
      <inkml:brushProperty name="height" value="0.1" units="cm"/>
      <inkml:brushProperty name="color" value="#004F8B"/>
    </inkml:brush>
  </inkml:definitions>
  <inkml:trace contextRef="#ctx0" brushRef="#br0">5 150 9570,'-4'-84'3569,"19"87"-2513,6-14-952,10 8-24,6-8-48,9 2 0,13 9-32,-10-4-120,-12-5-344,-9 3-248,-22-10 408</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1.732"/>
    </inkml:context>
    <inkml:brush xml:id="br0">
      <inkml:brushProperty name="width" value="0.1" units="cm"/>
      <inkml:brushProperty name="height" value="0.1" units="cm"/>
      <inkml:brushProperty name="color" value="#004F8B"/>
    </inkml:brush>
  </inkml:definitions>
  <inkml:trace contextRef="#ctx0" brushRef="#br0">181 8 7194,'-2'-1'108,"1"0"1,-1 0 0,1 1 0,-1-1-1,1 0 1,-1 1 0,1-1 0,-1 1-1,1-1 1,-1 1 0,0 0 0,1 0 0,-1 0-1,0 0 1,1 0 0,-1 0 0,0 0-1,1 1 1,-1-1 0,1 0 0,-3 2-1,3-1-19,0 1 0,1 0-1,-1 0 1,1 0-1,-1 0 1,1-1 0,0 1-1,0 0 1,0 0-1,0 0 1,0 0 0,0 0-1,1 0 1,0 2-1,0 26 242,-2-18-231,-2 0-1,1 0 1,-2-1-1,1 1 1,-2-1-1,1 0 1,-2 0-1,1 0 1,-14 19-1,-6 13 37,2-5 5,-9 19 162,30-53-248,0 0 0,1 0 1,0 0-1,-1 0 0,1 0 0,1 0 0,-1 0 1,1 1-1,-1-1 0,1 0 0,1 8 1,0-11-48,-1-1 1,1 1 0,-1-1-1,1 1 1,-1-1 0,1 1 0,0-1-1,-1 1 1,1-1 0,0 0-1,-1 1 1,1-1 0,0 0 0,0 0-1,-1 0 1,1 1 0,0-1-1,0 0 1,-1 0 0,1 0 0,0 0-1,0 0 1,-1 0 0,1 0-1,0-1 1,0 1 0,-1 0 0,1 0-1,1-1 1,26-6 66,-26 6-63,239-76 1446,-224 73-389</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2.063"/>
    </inkml:context>
    <inkml:brush xml:id="br0">
      <inkml:brushProperty name="width" value="0.1" units="cm"/>
      <inkml:brushProperty name="height" value="0.1" units="cm"/>
      <inkml:brushProperty name="color" value="#004F8B"/>
    </inkml:brush>
  </inkml:definitions>
  <inkml:trace contextRef="#ctx0" brushRef="#br0">114 0 7466,'-88'70'2351,"70"-56"-1488,17 20 338,-1-25-1153,0 0 0,1-1-1,0 1 1,0 17 0,10-32-31,1 0 1,0 1-1,0 0 1,0 1 0,0 0-1,1 0 1,13-2-1,-12 3-1,33-8 46,78-7 0,-26 4-34,-94 16 3,-10 8 18,-4 5-2,0 2-7,5-7 14,-1 0 0,0-1 0,0 0 0,0 0 0,-17 15 0,7-14 157,0 0-1,0-1 1,-24 8 0,36-15-155,4-2-43,0 1 0,0-1 0,0 0 0,0 1 1,0-1-1,1 1 0,-1-1 0,0 1 1,0 0-1,0-1 0,0 1 0,1 0 0,-1 0 1,0-1-1,1 1 0,-1 0 0,1 0 1,-1 0-1,0 1 0,1-2-12,0 1 1,0-1-1,0 1 1,0-1-1,0 1 1,0-1-1,0 1 0,0-1 1,0 0-1,1 1 1,-1-1-1,0 1 0,0-1 1,0 0-1,1 1 1,-1-1-1,0 1 1,0-1-1,1 0 0,-1 1 1,0-1-1,1 0 1,-1 0-1,0 1 0,1-1 1,-1 0-1,1 0 1,-1 1-1,1-1 1,1 1-24,-1-1 0,1 0-1,-1 1 1,1-1 0,-1 0 0,1 0 0,0 0 0,-1 0 0,1 0 0,-1 0 0,1 0 0,-1-1 0,1 1 0,0 0 0,-1-1 0,1 0 0,-1 1 0,0-1 0,1 0 0,-1 0 0,1 1 0,-1-1 0,0 0 0,0 0 0,0-1 0,1 1 0,-1 0 0,1-2 0,17-26-205</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2.430"/>
    </inkml:context>
    <inkml:brush xml:id="br0">
      <inkml:brushProperty name="width" value="0.1" units="cm"/>
      <inkml:brushProperty name="height" value="0.1" units="cm"/>
      <inkml:brushProperty name="color" value="#004F8B"/>
    </inkml:brush>
  </inkml:definitions>
  <inkml:trace contextRef="#ctx0" brushRef="#br0">0 190 10538,'2'-9'3569,"19"-7"-3465,11-6-40,7 2-32,10-1 0,2 6-8,1 1-24,-2 0-224,-17-8-160,2 6-392,-6 7-328,-14-3 727</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2.768"/>
    </inkml:context>
    <inkml:brush xml:id="br0">
      <inkml:brushProperty name="width" value="0.1" units="cm"/>
      <inkml:brushProperty name="height" value="0.1" units="cm"/>
      <inkml:brushProperty name="color" value="#004F8B"/>
    </inkml:brush>
  </inkml:definitions>
  <inkml:trace contextRef="#ctx0" brushRef="#br0">92 1 7810,'-1'-1'106,"0"1"0,0 0 0,0 0 0,0 0 0,-1 0-1,1 0 1,0 1 0,0-1 0,0 0 0,0 0 0,0 1 0,0-1 0,0 1 0,0-1 0,-1 1 0,1-1 0,1 1 0,-1 0 0,0-1 0,0 1 0,0 0 0,0 0 0,0-1 0,1 1 0,-1 0 0,0 0 0,1 0 0,-1 0 0,1 0 0,-1 0 0,1 0 0,-1 1 0,1-1 0,0 0 0,-1 1 0,-13 50 238,10 11-34,2 0 1,12 113-1,-3-91-226,-1 252 25,-10-279-176,-2 0 0,-2-1-1,-29 101 1,30-148-252,5-28-61,5-38-221,0 2 343</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3.115"/>
    </inkml:context>
    <inkml:brush xml:id="br0">
      <inkml:brushProperty name="width" value="0.1" units="cm"/>
      <inkml:brushProperty name="height" value="0.1" units="cm"/>
      <inkml:brushProperty name="color" value="#004F8B"/>
    </inkml:brush>
  </inkml:definitions>
  <inkml:trace contextRef="#ctx0" brushRef="#br0">323 4 6937,'-6'-3'2633,"0"7"-1913,6-1-168,-2-3-112,1 0-24,-16 3-71,-54 58-41,41-29-80,5 10-24,-10-1-48,5 11-32,-2 1-72,2-6 8,13-6-56,2-10-88,9-18-248,6-4-192,3-31 320</inkml:trace>
  <inkml:trace contextRef="#ctx0" brushRef="#br0" timeOffset="1">246 92 5697,'10'7'2977,"1"2"31,18 6-2655,-4 7-113,-9-1-32,-1 3-56,3-4-32,-17-10-56,13 1-72,-8-8-296,-10-3-144,13-17 248</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3.468"/>
    </inkml:context>
    <inkml:brush xml:id="br0">
      <inkml:brushProperty name="width" value="0.1" units="cm"/>
      <inkml:brushProperty name="height" value="0.1" units="cm"/>
      <inkml:brushProperty name="color" value="#004F8B"/>
    </inkml:brush>
  </inkml:definitions>
  <inkml:trace contextRef="#ctx0" brushRef="#br0">115 8 8226,'7'-8'5065,"-7"16"-4585,0 25-48,-7 63-216,-9-34-32,-6 4-112,6 9-32,-8-18-32,5-2-16,11-8-256,2-11-152,4-13-480,1-9-1225,11-16 1473</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3.814"/>
    </inkml:context>
    <inkml:brush xml:id="br0">
      <inkml:brushProperty name="width" value="0.1" units="cm"/>
      <inkml:brushProperty name="height" value="0.1" units="cm"/>
      <inkml:brushProperty name="color" value="#004F8B"/>
    </inkml:brush>
  </inkml:definitions>
  <inkml:trace contextRef="#ctx0" brushRef="#br0">1 103 9114,'2'-3'288,"0"-1"0,0 1 0,0-1 0,1 1 1,0 0-1,-1 0 0,1 0 0,0 0 0,1 0 0,-1 1 0,0-1 0,1 1 1,5-3-1,58-23-83,-44 19 265,-12 5-444,1 0 0,0 0 0,0 1 0,0 1 0,1 0 0,-1 1 0,0 0 1,1 1-1,22 2 0,-31-1-24,0-1 0,1 1 0,-1 0 0,0 1 0,0-1 0,0 1 0,0-1 0,0 1 0,0 1 0,0-1 0,0 0 0,-1 1 0,1 0 1,-1 0-1,0 0 0,0 0 0,0 0 0,0 1 0,-1-1 0,1 1 0,-1 0 0,0 0 0,0 0 0,0 0 0,-1 0 0,1 0 0,-1 0 0,0 0 1,0 1-1,-1-1 0,1 6 0,0 2-5,4 30 33,-2-1 0,-2 1 0,-1 0 0,-3 0 0,-11 67 0,-17 10 25,3-16-21,-20 153 0,42-193-28,4-28-11,-2 0 1,-13 55-1,17-89-9,0 0 0,0 0 1,-1 0-1,1 0 0,0 1 1,-1-1-1,1 0 0,-1-1 1,1 1-1,-1 0 0,1 0 1,-1 0-1,1 0 0,-1 0 1,0 0-1,0-1 0,1 1 1,-1 0-1,0-1 0,0 1 1,0 0-1,0-1 0,0 1 0,0-1 1,0 1-1,0-1 0,0 0 1,0 1-1,0-1 0,0 0 1,0 0-1,0 0 0,0 0 1,0 0-1,-1 0 0,0-1 168,-1 1-1,1-1 0,0 0 0,0 0 0,0 0 1,0-1-1,0 1 0,0 0 0,0-1 1,1 1-1,-1-1 0,0 0 0,1 0 0,0 0 1,-2-2-1,-16-25 1082</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4.148"/>
    </inkml:context>
    <inkml:brush xml:id="br0">
      <inkml:brushProperty name="width" value="0.1" units="cm"/>
      <inkml:brushProperty name="height" value="0.1" units="cm"/>
      <inkml:brushProperty name="color" value="#004F8B"/>
    </inkml:brush>
  </inkml:definitions>
  <inkml:trace contextRef="#ctx0" brushRef="#br0">132 80 8122,'-33'-74'2343,"33"73"-2325,0 1 1,0 0-1,0-1 0,0 1 1,-1 0-1,1 0 1,0-1-1,0 1 0,-1 0 1,1 0-1,0-1 1,-1 1-1,1 0 0,0 0 1,0 0-1,-1-1 1,1 1-1,0 0 0,-1 0 1,1 0-1,-1 0 1,1 0-1,0 0 0,-1 0 1,1 0-1,0 0 1,-1 0-1,1 0 0,0 0 1,-1 0-1,1 0 1,-1 0-1,1 0 0,0 0 1,-1 0-1,1 0 1,0 1-1,-1-1 0,1 0 1,0 0-1,0 0 1,-1 1-1,1-1 0,0 0 1,-1 0-1,1 1 1,0-1-1,0 0 0,0 1 1,-1-1-1,1 0 1,0 1-1,0-1 0,0 1 1,-16 23 443,12-16-205,-4 2-24,-1 1-70,0 0 1,2 0 0,-1 1-1,-7 17 1,13-26-152,1 1 0,0-1 0,0 1 0,0-1 0,0 1 0,1-1 0,-1 1 0,1-1 0,0 1 0,0 0 0,0-1 0,1 1 0,-1-1 0,1 1 0,0-1 0,0 1 0,0-1 0,1 1 0,-1-1 0,1 0 0,-1 0 0,3 4 0,-2-6-10,-1-1-1,0 1 1,1 0-1,-1 0 1,0-1 0,1 1-1,-1 0 1,1-1 0,-1 0-1,1 1 1,-1-1 0,1 0-1,0 0 1,-1 0 0,1 0-1,-1 0 1,1 0-1,-1 0 1,1 0 0,0-1-1,-1 1 1,1 0 0,-1-1-1,0 0 1,1 1 0,-1-1-1,1 0 1,-1 0 0,2-1-1,41-25 10,-11 0 31,-24 18-17,1 1 0,0 0 1,1 0-1,0 1 0,0 1 0,13-6 1,-24 12-13,1 0 0,-1 0 1,1 0-1,-1 0 0,1 0 1,-1 0-1,0 0 0,1 0 0,-1 0 1,1 0-1,-1 1 0,0-1 1,1 0-1,-1 0 0,0 0 1,1 1-1,-1-1 0,0 0 1,1 0-1,-1 1 0,0-1 1,1 0-1,-1 1 0,0-1 1,0 0-1,1 1 0,-1-1 1,0 0-1,0 1 0,0-1 1,0 1-1,1-1 0,-1 0 0,0 1 1,0-1-1,0 1 0,0-1 1,0 1-1,0-1 0,0 0 1,0 1-1,0-1 0,0 1 1,-1-1-1,1 0 0,0 1 1,0-1-1,0 1 0,0-1 1,-1 1-1,-4 28 354,4-26-313,-6 16-10,-1-1 0,-1 1 0,0-2 0,-1 1-1,-19 24 1,-4 9-881,22-31 496</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5.518"/>
    </inkml:context>
    <inkml:brush xml:id="br0">
      <inkml:brushProperty name="width" value="0.1" units="cm"/>
      <inkml:brushProperty name="height" value="0.1" units="cm"/>
      <inkml:brushProperty name="color" value="#004F8B"/>
    </inkml:brush>
  </inkml:definitions>
  <inkml:trace contextRef="#ctx0" brushRef="#br0">56 0 9186,'-56'46'3345,"61"-42"-3233,4 5 0,-4-6 8,5 14 8,-4-6-88,-6 5-544,0 8 352</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6.061"/>
    </inkml:context>
    <inkml:brush xml:id="br0">
      <inkml:brushProperty name="width" value="0.025" units="cm"/>
      <inkml:brushProperty name="height" value="0.025" units="cm"/>
      <inkml:brushProperty name="color" value="#5B2D90"/>
    </inkml:brush>
  </inkml:definitions>
  <inkml:trace contextRef="#ctx0" brushRef="#br0">1 21 6193,'12'16'4351,"-16"3"-2979,4-17-1303,-1-1 1,0 1 0,1-1-1,-1 1 1,1 0 0,-1-1-1,1 1 1,0-1-1,0 1 1,-1 0 0,1-1-1,0 1 1,1 3 0,0-5-30,-1 0 1,1 0 0,0 0-1,-1 0 1,1 0-1,0 0 1,-1 0 0,1 0-1,0 0 1,-1 0 0,1 0-1,0 0 1,-1 0-1,1 0 1,0-1 0,-1 1-1,1 0 1,0-1-1,-1 1 1,1 0 0,-1-1-1,1 1 1,-1-1 0,1 1-1,-1-1 1,1 0-1,22-15-89,-21 15 111,4-3 24,1-3-146,1 1 0,0 0 0,1 1 0,0-1 0,0 2 0,0-1 0,0 1 1,0 1-1,20-5 0,-28 8 101,-1 0 1,0 1-1,1-1 1,-1 1-1,0-1 1,1 0-1,-1 1 1,0-1-1,0 1 1,1-1-1,-1 1 1,0-1-1,0 1 0,0-1 1,0 1-1,0-1 1,0 1-1,0-1 1,0 1-1,0-1 1,0 1-1,0-1 1,0 1-1,0 0 1,0-1-1,0 1 1,0-1-1,0 1 1,-1-1-1,1 0 0,0 1 1,0-1-1,-1 1 1,1-1-1,0 1 1,-1-1-1,1 0 1,0 1-1,-1-1 1,1 0-1,-1 1 1,-16 23-709,-6-7-1606,9-11 1811</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5.890"/>
    </inkml:context>
    <inkml:brush xml:id="br0">
      <inkml:brushProperty name="width" value="0.1" units="cm"/>
      <inkml:brushProperty name="height" value="0.1" units="cm"/>
      <inkml:brushProperty name="color" value="#004F8B"/>
    </inkml:brush>
  </inkml:definitions>
  <inkml:trace contextRef="#ctx0" brushRef="#br0">1 165 8594,'4'-9'2992,"10"-7"-2583,7 3-297,5-8 24,4 1-8,2-3-32,4 0-96,4 4-224,4-1 168</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6.235"/>
    </inkml:context>
    <inkml:brush xml:id="br0">
      <inkml:brushProperty name="width" value="0.1" units="cm"/>
      <inkml:brushProperty name="height" value="0.1" units="cm"/>
      <inkml:brushProperty name="color" value="#004F8B"/>
    </inkml:brush>
  </inkml:definitions>
  <inkml:trace contextRef="#ctx0" brushRef="#br0">257 91 8978,'4'-85'2709,"-4"85"-2691,0 0 0,0-1 0,0 1 0,0 0 0,0 0 0,0-1 0,0 1 0,1 0 0,-1 0 0,0 0 0,0-1 0,0 1 0,0 0 0,0 0 0,0 0 0,0 0 0,0-1 0,1 1 0,-1 0 0,0 0 0,0 0 0,0 0 0,0 0 0,1-1 0,-1 1 0,0 0 0,0 0 0,0 0 1,1 0-1,-1 0 0,0 0 0,0 0 0,0 0 0,1 0 0,-1 0 0,0 0 0,0 0 0,0 0 0,1 0 0,-1 0 0,0 0 0,0 0 0,0 0 0,1 0 0,-1 0 0,0 0 0,0 0 0,0 0 0,1 1 0,14 8 178,11 14-193,-19-16-24,1 0 0,-2 1 0,1 0 0,-1 0 0,0 0 0,-1 1 0,0 0 0,0 0 0,-1 0 0,0 1 0,3 13 0,-7-21-7,0-1 0,0 0 1,0 1-1,-1-1 0,1 1 1,0-1-1,-1 0 0,1 1 1,-1-1-1,1 0 1,-1 1-1,0-1 0,0 0 1,0 0-1,1 0 0,-1 0 1,0 0-1,0 0 0,0 0 1,-2 1-1,-29 19-62,22-16 58,-184 100 55,95-53 539,96-50-503,-21 13 448,21-7-131,15-2 73,9-2-432,1-1 0,0-1-1,0-1 1,0-1 0,0-1 0,0 0-1,0-2 1,0-1 0,0-1-1,-1 0 1,0-2 0,28-12 0,-45 17-121,-1 0 0,1 0 1,0 0-1,-1 0 0,1-1 1,-1 1-1,0-1 0,0 0 0,0 0 1,0-1-1,-1 1 0,1 0 1,-1-1-1,0 1 0,3-7 1,-1-9-285</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6.580"/>
    </inkml:context>
    <inkml:brush xml:id="br0">
      <inkml:brushProperty name="width" value="0.1" units="cm"/>
      <inkml:brushProperty name="height" value="0.1" units="cm"/>
      <inkml:brushProperty name="color" value="#004F8B"/>
    </inkml:brush>
  </inkml:definitions>
  <inkml:trace contextRef="#ctx0" brushRef="#br0">196 1 7282,'-6'11'3865,"4"36"-3040,4 10-261,-2 1 1,-14 94 0,-49 168-115,51-269-483,-2-1 0,-2 0 0,-46 94 0,53-118-353,11-25-202,5-15-166,11-21 325</inkml:trace>
  <inkml:trace contextRef="#ctx0" brushRef="#br0" timeOffset="1">174 577 7794,'14'13'2928,"6"7"-2144,-4 6-263,6 4-49,2-6 0,9 17-80,5 3-56,0 3-176,0 5-40,-11-16-80,0-2-40,-10-10-48,-5-3-64,-4-4-232,-10-13-176,2-10 328</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6.911"/>
    </inkml:context>
    <inkml:brush xml:id="br0">
      <inkml:brushProperty name="width" value="0.1" units="cm"/>
      <inkml:brushProperty name="height" value="0.1" units="cm"/>
      <inkml:brushProperty name="color" value="#004F8B"/>
    </inkml:brush>
  </inkml:definitions>
  <inkml:trace contextRef="#ctx0" brushRef="#br0">1 46 9746,'97'-46'3393,"-91"60"-3001,1 9-336,-7-7-8,-3 5-32,0 5-16,-4-5-312,-2 11-304,2-1 384</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7.252"/>
    </inkml:context>
    <inkml:brush xml:id="br0">
      <inkml:brushProperty name="width" value="0.1" units="cm"/>
      <inkml:brushProperty name="height" value="0.1" units="cm"/>
      <inkml:brushProperty name="color" value="#004F8B"/>
    </inkml:brush>
  </inkml:definitions>
  <inkml:trace contextRef="#ctx0" brushRef="#br0">91 0 8106,'-85'99'2928,"88"-78"-2320,-3-3-407,-9-1-1,9 6-8,11 1-48,-10-6-48,16 2-112,-8-4-136,-9-10-497,6 1 425</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7.616"/>
    </inkml:context>
    <inkml:brush xml:id="br0">
      <inkml:brushProperty name="width" value="0.1" units="cm"/>
      <inkml:brushProperty name="height" value="0.1" units="cm"/>
      <inkml:brushProperty name="color" value="#004F8B"/>
    </inkml:brush>
  </inkml:definitions>
  <inkml:trace contextRef="#ctx0" brushRef="#br0">0 187 7570,'24'-24'810,"-5"6"58,-1 0 1,-1-2-1,24-34 0,-39 51-835,0-2 89,1 0-1,0 0 1,1 1 0,-1-1 0,1 1 0,7-6 0,-9 8-80,1 0 1,0 1 0,0 0-1,0 0 1,0 0 0,0 0-1,0 0 1,0 0 0,0 1-1,0-1 1,0 1 0,0 0-1,0 0 1,0 0 0,4 1 0,-2 0-30,1-1 1,-1 1 0,0 0 0,0 1 0,0-1 0,0 1-1,0 0 1,0 0 0,0 1 0,-1 0 0,1-1 0,-1 1-1,7 6 1,-10-7-22,1 0 0,0 0-1,-1 0 1,0 0 0,1 0 0,-1 0-1,0 0 1,0 1 0,0-1-1,0 1 1,0-1 0,-1 1 0,1-1-1,-1 1 1,0-1 0,0 1-1,1-1 1,-2 1 0,1-1 0,0 1-1,0-1 1,-1 1 0,0-1 0,1 1-1,-1-1 1,0 0 0,0 1-1,0-1 1,-3 4 0,-14 22-43,-1-2 1,-2-1-1,0 0 0,-47 41 0,44-50 45,21-14 16,-1 0 1,0 0-1,1 0 0,-1 1 0,1-1 0,0 1 1,0 0-1,0 0 0,0 0 0,1 0 0,-5 7 0,7-9-8,0 0-1,0-1 0,0 1 0,0 0 1,0 0-1,0 0 0,0 0 0,1-1 1,-1 1-1,0 0 0,0 0 0,1-1 1,-1 1-1,1 0 0,-1 0 0,1-1 0,-1 1 1,1 0-1,-1-1 0,1 1 0,-1-1 1,1 1-1,0-1 0,-1 1 0,1-1 1,0 1-1,-1-1 0,1 1 0,0-1 0,0 0 1,0 0-1,-1 1 0,1-1 0,0 0 1,0 0-1,0 0 0,0 0 0,33 2-10,-13 1 5,-21-2 5,1-1 0,-1 0 0,1 0 1,-1 0-1,1 1 0,-1-1 0,1 0 0,-1 1 0,1-1 0,-1 0 1,1 1-1,-1-1 0,0 0 0,1 1 0,-1-1 0,0 1 0,1-1 1,-1 1-1,0-1 0,1 1 0,-1-1 0,0 1 0,0-1 0,0 1 1,0-1-1,1 1 0,-1-1 0,0 1 0,0 0 0,0-1 0,0 1 1,0-1-1,0 1 0,-1-1 0,1 2 0,-3 7 40,0 0 0,0 1 0,1 0 0,0-1-1,0 1 1,1 0 0,1 0 0,0 0 0,0 0 0,3 18 0,-2-26-25,3 12 346,11-24-108,1-5-346,-15 15 86,9-8-71,0-1 1,-1 0-1,15-18 1,-22 24-45,0 1 1,0-1-1,0 0 1,-1 1-1,1-1 1,-1 0-1,1 0 1,-1 0-1,0 0 1,0 0 0,-1-1-1,1 1 1,0 0-1,-1 0 1,0 0-1,0-1 1,0 1-1,0 0 1,0 0 0,-1 0-1,0-1 1,1 1-1,-1 0 1,-2-4-1,-6-5-407</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7.944"/>
    </inkml:context>
    <inkml:brush xml:id="br0">
      <inkml:brushProperty name="width" value="0.1" units="cm"/>
      <inkml:brushProperty name="height" value="0.1" units="cm"/>
      <inkml:brushProperty name="color" value="#004F8B"/>
    </inkml:brush>
  </inkml:definitions>
  <inkml:trace contextRef="#ctx0" brushRef="#br0">64 0 8026,'-3'0'2872,"4"0"-2352,14 3 49,1 8 87,5 1-16,-8 6-168,-13 2-80,0 7-136,-4 5-56,-5 3-80,3 12-48,-16-5-64,6 5-8,-10-6-48,0-14-96,14-5-296,6-7-248,11-17 408</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8.287"/>
    </inkml:context>
    <inkml:brush xml:id="br0">
      <inkml:brushProperty name="width" value="0.1" units="cm"/>
      <inkml:brushProperty name="height" value="0.1" units="cm"/>
      <inkml:brushProperty name="color" value="#004F8B"/>
    </inkml:brush>
  </inkml:definitions>
  <inkml:trace contextRef="#ctx0" brushRef="#br0">0 52 8778,'12'-15'678,"-9"11"-463,-1 0 0,1 0 0,0 1 0,1-1 0,-1 1-1,1-1 1,0 1 0,5-4 0,-8 7-179,-1 0 1,1 0-1,0 0 0,0-1 0,-1 1 0,1 0 0,0 0 1,-1 0-1,1 0 0,0 0 0,0 0 0,-1 0 0,1 0 0,0 1 1,-1-1-1,1 0 0,0 0 0,0 0 0,-1 1 0,1-1 1,-1 0-1,1 1 0,0 0 0,17 25 738,21 57 256,5-1 0,94 133 0,-124-194-995,-1 0-38,-1 1 1,15 35 0,-11-21-83,-14-33-780,-2-10 164,-4-14-295,-6-8 472</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8.647"/>
    </inkml:context>
    <inkml:brush xml:id="br0">
      <inkml:brushProperty name="width" value="0.1" units="cm"/>
      <inkml:brushProperty name="height" value="0.1" units="cm"/>
      <inkml:brushProperty name="color" value="#004F8B"/>
    </inkml:brush>
  </inkml:definitions>
  <inkml:trace contextRef="#ctx0" brushRef="#br0">0 35 10458,'31'-3'4282,"18"-2"-4603,-24 3 250,-1-2 1,26-6-1,-3 0-802,-47 10 850,1 0 0,0 0 0,-1 0 0,1 0 1,-1 0-1,1 0 0,-1 0 0,1 0 0,-1 0 1,1 0-1,-1 0 0,1 0 0,0 0 0,-1 0 1,1 1-1,-1-1 0,1 0 0,-1 0 0,0 1 1,1-1-1,-1 0 0,1 1 0,-1-1 0,1 1 1,-1-1-1,0 0 0,1 1 0,-1-1 0,0 1 1,1-1-1,-1 1 0,0-1 0,0 1 1,0-1-1,1 1 0,-1-1 0,0 1 0,0-1 1,0 1-1,0-1 0,0 1 0,0 0 0,0-1 1,0 1-1,0-1 0,0 1 0,0-1 0,0 1 1,-1-1-1,1 1 0,0-1 0,0 1 0,0-1 1,-1 1-1,-11 31-81,-16 17 165,18-35 92,1 1 0,1 1 0,-10 24 0,5-11 136,11-25-249,0 0 0,0 0 0,0 0 0,0 0 0,1 0 0,0 1 0,-1-1 0,2 0 0,-1 1 0,0 5 0,-7 109 732,21 21 223,-18-105-595,2-15 5,4-19-400,-1-1 0,1 1 0,-1-1 0,1 1 0,-1-1 0,1 1 0,0-1 0,-1 1 0,1-1 0,0 0 0,0 0 0,-1 1 0,1-1 0,0 0 0,-1 0 0,1 0 0,0 0 0,0 1 0,-1-1 0,1 0 0,0-1 0,0 1 0,0 0 0,-1 0 0,1 0 0,0 0 0,1-1 0,2 0-16,1 0 1,-1 0-1,1 0 0,-1-1 0,0 1 1,0-1-1,0-1 0,1 1 0,-2 0 1,1-1-1,0 0 0,-1 0 1,1 0-1,-1 0 0,0 0 0,3-5 1,5-6-233,-1-1 0,14-31 0,-6 13-198,20-35-487,-5-2 393</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8.978"/>
    </inkml:context>
    <inkml:brush xml:id="br0">
      <inkml:brushProperty name="width" value="0.1" units="cm"/>
      <inkml:brushProperty name="height" value="0.1" units="cm"/>
      <inkml:brushProperty name="color" value="#004F8B"/>
    </inkml:brush>
  </inkml:definitions>
  <inkml:trace contextRef="#ctx0" brushRef="#br0">0 81 9706,'5'-8'3979,"15"-2"-4408,-11 6 747,20-8-294,1 2 1,0 1-1,0 1 1,1 1-1,0 2 1,0 1-1,0 2 1,1 1-1,31 3 1,-25 6-10,-37-8-15,0 0 0,-1 0-1,1 0 1,0 0 0,0 1 0,0-1 0,-1 0 0,1 1-1,0-1 1,0 1 0,-1-1 0,1 1 0,0-1 0,-1 1 0,1-1-1,-1 1 1,1-1 0,0 1 0,-1 0 0,0-1 0,1 1-1,-1 0 1,1 0 0,-1-1 0,0 1 0,1 0 0,-1 0 0,0 0-1,0-1 1,0 1 0,0 0 0,1 0 0,-1 0 0,0 0-1,-1 1 1,-2 14 7,0 0-1,1 1 0,1-1 1,0 1-1,1-1 0,1 1 1,5 27-1,1 28 27,-6-52-26,1 14 25,-1 1-1,-2-1 1,-1 1 0,-1-1 0,-11 46 0,12-76-29,-3 16 129,-1 0 0,-1 0 1,-1-1-1,-1 0 0,-13 20 1,20-35-109,0-1 0,0 0 0,0 0 0,-1 0 0,0 0 0,1 0 0,-1-1 0,0 1 0,0-1 0,0 0 0,0 0 0,-1 0 0,1 0 0,-1 0 0,1-1 0,-1 0 0,1 1 0,-1-1 0,0-1 0,0 1 0,1 0 0,-1-1 0,0 0 0,0 0 0,0 0 0,1 0 0,-1-1 0,0 0 0,0 1 0,1-1 0,-1-1 0,0 1 0,1 0 0,-1-1 0,1 0 0,-5-3 0,0 0-108,0 0-1,1-1 0,0 0 0,0-1 0,0 0 0,1 0 0,0 0 0,1-1 0,-1 1 1,1-1-1,1 0 0,0-1 0,0 1 0,-4-13 0,0-5-384,1-1-1,1 0 1,-4-45-1,3-16-99</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6.392"/>
    </inkml:context>
    <inkml:brush xml:id="br0">
      <inkml:brushProperty name="width" value="0.025" units="cm"/>
      <inkml:brushProperty name="height" value="0.025" units="cm"/>
      <inkml:brushProperty name="color" value="#5B2D90"/>
    </inkml:brush>
  </inkml:definitions>
  <inkml:trace contextRef="#ctx0" brushRef="#br0">1 0 8834,'1'7'3137,"0"0"-2673,1 2 16,1 0 0,-1-1-72,2-1-88,0 0-136,0-3-144,0 0-112,-2-1-296,1-3-168,-2 1-480</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9.331"/>
    </inkml:context>
    <inkml:brush xml:id="br0">
      <inkml:brushProperty name="width" value="0.1" units="cm"/>
      <inkml:brushProperty name="height" value="0.1" units="cm"/>
      <inkml:brushProperty name="color" value="#004F8B"/>
    </inkml:brush>
  </inkml:definitions>
  <inkml:trace contextRef="#ctx0" brushRef="#br0">213 0 5825,'1'11'2961,"-1"9"-97,-11 7-2367,-2 6 63,-11 10 72,-2 5-16,-4 7-208,-1 0-104,11 22-200,2-1-24,6 7-48,0-1-24,1-37-128,7 2-192,2-39-400,2-13-200,3-25 544</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49:59.673"/>
    </inkml:context>
    <inkml:brush xml:id="br0">
      <inkml:brushProperty name="width" value="0.1" units="cm"/>
      <inkml:brushProperty name="height" value="0.1" units="cm"/>
      <inkml:brushProperty name="color" value="#004F8B"/>
    </inkml:brush>
  </inkml:definitions>
  <inkml:trace contextRef="#ctx0" brushRef="#br0">67 0 8242,'-15'43'3521,"-1"-1"-2843,9-25-430,1 1 0,0 0 0,1 0 1,1 1-1,1-1 0,1 1 0,0 0 0,2 30 0,0-48-247,0 0 1,0 0 0,0 0-1,0 0 1,0 0 0,0 0-1,0 0 1,0 0-1,0 0 1,0-1 0,0 1-1,1 0 1,-1 0 0,0 0-1,1 0 1,-1 0-1,1-1 1,-1 1 0,1 0-1,-1 0 1,1-1 0,0 1-1,-1 0 1,1-1-1,0 1 1,-1 0 0,1-1-1,0 1 1,0-1 0,0 0-1,-1 1 1,1-1-1,0 1 1,0-1 0,0 0-1,0 0 1,0 0 0,0 1-1,0-1 1,0 0-1,0 0 1,-1 0 0,1 0-1,0-1 1,0 1 0,0 0-1,0 0 1,0-1-1,0 1 1,0 0 0,0-1-1,0 0 1,8-3 8,0-2-1,0 1 1,-1-1 0,9-8-1,0 0 3,35-26 21,-38 28-30,1 0 0,0 1 1,26-14-1,-28 17-6,-12 7 3,1 0-1,0 0 1,-1-1 0,1 1 0,0 0-1,-1 0 1,1 1 0,0-1 0,0 0-1,0 1 1,-1-1 0,1 1 0,0-1-1,4 1 1,-10 6 5,-1-1 0,1 1 1,-1-1-1,0 0 0,0 0 0,-7 4 0,3-2-180,0 0-1,0 1 1,1 0-1,-14 17 1,15-16-487,-1 0 0,1-1 0,-2 0 1,-15 13-1,-7-3-381</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00.016"/>
    </inkml:context>
    <inkml:brush xml:id="br0">
      <inkml:brushProperty name="width" value="0.1" units="cm"/>
      <inkml:brushProperty name="height" value="0.1" units="cm"/>
      <inkml:brushProperty name="color" value="#004F8B"/>
    </inkml:brush>
  </inkml:definitions>
  <inkml:trace contextRef="#ctx0" brushRef="#br0">104 1 6329,'-66'60'2838,"63"-59"-2659,1 1 1,-1 0-1,1 1 0,0-1 0,0 0 1,0 1-1,0-1 0,0 1 0,1 0 0,-1-1 1,1 1-1,-1 0 0,1 0 0,0 0 0,0 0 1,1 0-1,-1 0 0,1 0 0,-1 0 0,1 1 1,0-1-1,1 6 0,1-4-86,0-1-1,0 0 1,1 1 0,-1-1 0,1 0-1,1 0 1,-1-1 0,0 1-1,1-1 1,5 5 0,-4-4-67,0 0 0,-1 1 0,0-1 0,0 1 0,0 0 1,0 0-1,4 8 0,-6-8 27,0 1 1,-1-1-1,0 1 1,0-1-1,0 1 1,0-1-1,-1 1 1,0 0-1,0-1 1,-1 1-1,0-1 1,-1 8-1,-26 68 764,7-22-586,15-36-233,6-17-69,-1 1 1,-1 0-1,0-1 0,1 0 0,-2 1 1,1-1-1,-1 0 0,0 0 0,0 0 0,-7 9 1,8-29-1597,2-8 1672</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00.344"/>
    </inkml:context>
    <inkml:brush xml:id="br0">
      <inkml:brushProperty name="width" value="0.1" units="cm"/>
      <inkml:brushProperty name="height" value="0.1" units="cm"/>
      <inkml:brushProperty name="color" value="#004F8B"/>
    </inkml:brush>
  </inkml:definitions>
  <inkml:trace contextRef="#ctx0" brushRef="#br0">1 155 9178,'73'-91'2613,"-70"87"-2524,1-1 0,0 1 0,1 0 0,-1 0 0,1 1 0,-1-1 0,1 1 0,0 0 0,0 0 0,1 1 0,6-3 0,10-5 416,-17 8-447,1 0 0,-1 1-1,1-1 1,-1 1-1,1 0 1,0 1 0,-1-1-1,1 1 1,0 0 0,-1 0-1,1 1 1,8 2 0,-11-3-26,4 52 661,-6-12-566,-2 0 1,-1 1-1,-3-1 0,-1 0 1,-14 49-1,7-30-84,-7 84 1,18-114-68,1 12-133,-2 0 1,-2-1-1,-2 0 1,-22 76-1,22-106-443,1-21-221,0-27 426</inkml:trace>
  <inkml:trace contextRef="#ctx0" brushRef="#br0" timeOffset="1">19 231 9106,'6'2'3257,"7"-2"-2649,6 7-280,-1-1 0,-3 3-64,-3-6-64,-4-3-288,1 16-192,-8-9-552,-1 2 504</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00.700"/>
    </inkml:context>
    <inkml:brush xml:id="br0">
      <inkml:brushProperty name="width" value="0.1" units="cm"/>
      <inkml:brushProperty name="height" value="0.1" units="cm"/>
      <inkml:brushProperty name="color" value="#004F8B"/>
    </inkml:brush>
  </inkml:definitions>
  <inkml:trace contextRef="#ctx0" brushRef="#br0">7 43 8002,'-6'24'3272,"6"-8"-1839,0-9-1033,4-7-240,2-4-8,-6 2-8,0 1-56,21-12-328,40-31-272,-41 19 312</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01.027"/>
    </inkml:context>
    <inkml:brush xml:id="br0">
      <inkml:brushProperty name="width" value="0.1" units="cm"/>
      <inkml:brushProperty name="height" value="0.1" units="cm"/>
      <inkml:brushProperty name="color" value="#004F8B"/>
    </inkml:brush>
  </inkml:definitions>
  <inkml:trace contextRef="#ctx0" brushRef="#br0">202 9 7210,'9'-9'4761,"-9"11"-4553,-2-2-56,1 0-40,-1 0-16,-2 1-112,-10 7-104,-40 33-336,43-31-265,-3-7 449</inkml:trace>
  <inkml:trace contextRef="#ctx0" brushRef="#br0" timeOffset="1">56 55 7266,'-38'10'2728,"28"6"-1984,8-1-112,2 4 17,-6-2 7,14 6-104,-1-3-56,2-4-64,2-2-56,12-10-104,-5-4-24,-1-7-160,8-1-24,-5 2-312,-5-1-208,-4 7-456,-2-5 488</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01.365"/>
    </inkml:context>
    <inkml:brush xml:id="br0">
      <inkml:brushProperty name="width" value="0.1" units="cm"/>
      <inkml:brushProperty name="height" value="0.1" units="cm"/>
      <inkml:brushProperty name="color" value="#004F8B"/>
    </inkml:brush>
  </inkml:definitions>
  <inkml:trace contextRef="#ctx0" brushRef="#br0">264 1 9506,'-9'3'3377,"-3"10"-2769,0 9-112,-2 0 72,-4 1-16,3-3-232,0-7-104,-5-5-304,13 13-144,-18-15-256,9 6-152,-7-19-208,-9-17-64,15-1-233,-1-5-847,8 7 1384</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01.712"/>
    </inkml:context>
    <inkml:brush xml:id="br0">
      <inkml:brushProperty name="width" value="0.1" units="cm"/>
      <inkml:brushProperty name="height" value="0.1" units="cm"/>
      <inkml:brushProperty name="color" value="#004F8B"/>
    </inkml:brush>
  </inkml:definitions>
  <inkml:trace contextRef="#ctx0" brushRef="#br0">0 77 3185,'3'-15'693,"-4"11"-331,2 1 0,-1-1 0,0 1 0,1 0 0,-1-1 0,1 1 0,0 0 0,0-1 0,0 1 0,1 0 0,-1 0 0,1 0 0,0 0 0,0 0 0,0 0 0,0 1 0,5-6 0,-6 11-138,0 0-1,0 0 1,0 0 0,0 1-1,-1-1 1,1 0-1,-1 0 1,0 0 0,0 0-1,0 1 1,-1 3-1,2 5 130,-2 17 315,0-26-595,1 0 1,0 0-1,0 0 0,0 1 1,0-1-1,0 0 0,1 0 1,-1 0-1,1 0 0,0 0 1,0 0-1,1 3 0,6 8 54,-1-1-1,2 1 1,0-2-1,0 1 1,1-2-1,1 1 1,0-1 0,0-1-1,1 0 1,1 0-1,-1-2 1,2 1-1,-1-1 1,1-1-1,0-1 1,24 8-1,-37-13-160,1-1-1,-1 0 0,0 1 0,1-1 0,0 0 0,-1 0 1,1 0-1,-1 0 0,1 0 0,-1 0 0,1 0 1,-1-1-1,1 1 0,-1 0 0,1-1 0,-1 1 1,0-1-1,1 0 0,-1 1 0,0-1 0,1 0 0,-1 0 1,2-2-1,17-28-1937,-13 17 1265,3-5 70</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09.514"/>
    </inkml:context>
    <inkml:brush xml:id="br0">
      <inkml:brushProperty name="width" value="0.1" units="cm"/>
      <inkml:brushProperty name="height" value="0.1" units="cm"/>
      <inkml:brushProperty name="color" value="#004F8B"/>
    </inkml:brush>
  </inkml:definitions>
  <inkml:trace contextRef="#ctx0" brushRef="#br0">76 119 8666,'-71'12'3089,"67"-18"-2521,14 2-392,10-3 48,10-2 72,11-1-16,12-13-64,12 6-80,7-4-120,-1 6 16,-10 10-40,-14 5-48,-23-12-192,-6 14-192,-7-2 1960,-8-3-1280</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09.970"/>
    </inkml:context>
    <inkml:brush xml:id="br0">
      <inkml:brushProperty name="width" value="0.1" units="cm"/>
      <inkml:brushProperty name="height" value="0.1" units="cm"/>
      <inkml:brushProperty name="color" value="#004F8B"/>
    </inkml:brush>
  </inkml:definitions>
  <inkml:trace contextRef="#ctx0" brushRef="#br0">103 1 5937,'-6'6'682,"0"1"1,1 0-1,0 0 0,0 1 0,1-1 0,-4 10 0,-7 11-480,4-8-132,8-14-47,0 1 0,-1-1-1,0 0 1,0 0 0,0-1 0,-7 8 0,6-14 261,15-7-224,25-4-17,65-11 0,-61 15 4,64-22 0,-92 26-18,-1 1-1,1 0 1,19-2 0,-56 40 563,13-20-523,0-1 1,-1 0 0,0-1-1,-24 16 1,-12 10-36,50-39-35,0 1 1,0-1-1,-1 0 0,1 0 0,0 0 0,0 0 0,-1 0 0,1 0 0,0 0 0,0 0 0,0 0 0,-1 1 1,1-1-1,0 0 0,0 0 0,0 0 0,-1 1 0,1-1 0,0 0 0,0 0 0,0 0 0,0 1 0,0-1 0,0 0 1,-1 0-1,1 1 0,0-1 0,0 0 0,0 0 0,0 1 0,0-1 0,0 0 0,0 0 0,0 1 0,0-1 0,0 0 1,0 0-1,0 1 0,0-1 0,0 0 0,0 0 0,1 0 0,-1 1 0,0-1 0,0 0 0,14-1-194,19-10-168,2-7 169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30.408"/>
    </inkml:context>
    <inkml:brush xml:id="br0">
      <inkml:brushProperty name="width" value="0.05" units="cm"/>
      <inkml:brushProperty name="height" value="0.05" units="cm"/>
      <inkml:brushProperty name="color" value="#E71224"/>
    </inkml:brush>
  </inkml:definitions>
  <inkml:trace contextRef="#ctx0" brushRef="#br0">42 13 6009,'-14'11'2881,"2"0"-777,5-4-1231,1 0-177,4 0-184,1-2-136,3-1-160,2-3-48,4-1-72,0-1-24,4-4-16,2 1-24,2-5-144,0-1-112,0-1-216,1-2-200,1 1 432</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6.723"/>
    </inkml:context>
    <inkml:brush xml:id="br0">
      <inkml:brushProperty name="width" value="0.025" units="cm"/>
      <inkml:brushProperty name="height" value="0.025" units="cm"/>
      <inkml:brushProperty name="color" value="#5B2D90"/>
    </inkml:brush>
  </inkml:definitions>
  <inkml:trace contextRef="#ctx0" brushRef="#br0">1 89 6193,'2'-7'567,"0"1"1,1 0-1,0 0 0,0 0 0,0 0 0,1 1 0,0-1 0,8-8 0,-8 11-365,0 0 0,0 1-1,0-1 1,0 1 0,0 0 0,0 0-1,1 0 1,-1 1 0,1 0 0,-1-1-1,1 2 1,0-1 0,8 0 0,-10 1-182,1-1 0,-1 1 0,0 0 0,0 0 1,1 0-1,-1 0 0,0 1 0,0-1 0,0 1 1,0 0-1,0 0 0,0 0 0,5 3 0,-7-3-15,0 0-1,-1 0 1,1 1 0,0-1-1,0 0 1,-1 1-1,1-1 1,-1 1 0,1-1-1,-1 1 1,0-1-1,0 1 1,1-1-1,-1 1 1,0 0 0,0-1-1,-1 1 1,1-1-1,0 1 1,0-1 0,-1 1-1,1-1 1,-1 1-1,1-1 1,-1 0-1,0 1 1,1-1 0,-1 0-1,-1 2 1,1 0-88,0 0 0,0 0 1,0 0-1,-1 0 0,1 0 1,-1-1-1,0 1 0,1 0 1,-1-1-1,0 1 0,-1-1 1,1 0-1,0 0 0,-1 0 1,1 0-1,-1 0 0,0 0 0,1-1 1,-1 1-1,0-1 0,0 0 1,0 0-1,0 0 0,0 0 1,0 0-1,-4-1 0,-3-1-15</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10.331"/>
    </inkml:context>
    <inkml:brush xml:id="br0">
      <inkml:brushProperty name="width" value="0.1" units="cm"/>
      <inkml:brushProperty name="height" value="0.1" units="cm"/>
      <inkml:brushProperty name="color" value="#004F8B"/>
    </inkml:brush>
  </inkml:definitions>
  <inkml:trace contextRef="#ctx0" brushRef="#br0">206 8 7026,'-1'-8'3766,"-2"16"-2408,-1 27-1027,6 25-68,3 236 515,-8-222-432,-3-2 0,-15 79 0,19-145-257,1 1 0,-1-1 0,0 1 0,0-1-1,-1 0 1,1 0 0,-7 10 0,9-16-75,-1 1 1,0 0-1,1-1 1,-1 1-1,0 0 1,1-1 0,-1 1-1,0-1 1,0 1-1,1-1 1,-1 1-1,0-1 1,0 1-1,0-1 1,0 0-1,0 0 1,1 1-1,-1-1 1,0 0-1,0 0 1,0 0-1,0 0 1,-1 0-1,0-1-11,0 0-1,0 1 1,0-1-1,0 0 1,0-1-1,0 1 1,1 0-1,-1 0 1,0-1-1,1 1 1,-1-1-1,1 0 1,0 1-1,-3-5 1,-64-110-1414,66 113 1385,-32-60-399</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10.663"/>
    </inkml:context>
    <inkml:brush xml:id="br0">
      <inkml:brushProperty name="width" value="0.1" units="cm"/>
      <inkml:brushProperty name="height" value="0.1" units="cm"/>
      <inkml:brushProperty name="color" value="#004F8B"/>
    </inkml:brush>
  </inkml:definitions>
  <inkml:trace contextRef="#ctx0" brushRef="#br0">0 26 7994,'32'-1'5969,"3"-2"-5905,-5 0-32,14 3-8,3-3-24,-21-9-168,13 10-184,-22 1-720,-3 1 680</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11.009"/>
    </inkml:context>
    <inkml:brush xml:id="br0">
      <inkml:brushProperty name="width" value="0.1" units="cm"/>
      <inkml:brushProperty name="height" value="0.1" units="cm"/>
      <inkml:brushProperty name="color" value="#004F8B"/>
    </inkml:brush>
  </inkml:definitions>
  <inkml:trace contextRef="#ctx0" brushRef="#br0">403 1 5577,'-4'1'235,"1"0"0,-1 0-1,1 0 1,-1 1 0,1-1-1,0 1 1,0 0 0,-1 0 0,1 1-1,1-1 1,-1 0 0,0 1-1,-3 4 1,-4 3 227,7-8-334,0 0 0,0 0 0,1 1 1,-1-1-1,1 1 0,0 0 0,-1-1 1,1 1-1,1 0 0,-4 5 0,-9 13 383,-36 18 63,35-27-495,0 0 0,-22 24 0,13-11-60,2 2-1,1 0 1,1 2-1,1 0 1,2 1-1,1 1 1,1 1-1,-11 37 1,22-51-180,4-17 125,0-1 0,0 0 0,0 0 0,0 0 0,0 1 0,0-1 0,0 0 0,0 0 0,0 1 0,0-1 0,0 0 0,0 0 0,0 0 0,0 1 0,0-1 0,0 0 0,1 0 0,-1 0 0,0 1 0,0-1 0,0 0 0,0 0 0,0 0 0,1 0 0,-1 1 0,0-1 0,0 0 0,0 0 0,1 0 0,-1 0 0,0 0 0,0 0 0,0 0 0,1 0 0,-1 1 0,0-1 0,0 0 0,0 0 0,1 0 0,-1 0 0,0 0 0,0 0 0,1 0 0,-1 0 0,0 0 0,0-1 0,0 1 0,1 0 0,-1 0 0,0 0 0,0 0 0,0 0 0,1 0 0,-1 0 0,0 0 0,0-1 0,11-2-821</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11.350"/>
    </inkml:context>
    <inkml:brush xml:id="br0">
      <inkml:brushProperty name="width" value="0.1" units="cm"/>
      <inkml:brushProperty name="height" value="0.1" units="cm"/>
      <inkml:brushProperty name="color" value="#004F8B"/>
    </inkml:brush>
  </inkml:definitions>
  <inkml:trace contextRef="#ctx0" brushRef="#br0">39 1 6665,'1'32'2865,"0"-25"-2735,0 0-1,0 0 1,-1 0 0,0 0-1,0 0 1,-1-1-1,0 1 1,0 0 0,0 0-1,-1 0 1,0-1-1,-1 1 1,1-1 0,-1 0-1,-5 7 1,7-11-120,-1 0 1,0 0-1,0 1 0,1-1 1,-1 0-1,1 1 1,0-1-1,0 1 0,0 0 1,0-1-1,0 1 1,0 0-1,1-1 0,-1 1 1,1 0-1,0 0 0,0 0 1,0-1-1,0 1 1,1 0-1,-1 0 0,1-1 1,1 5-1,1-9-4,0-1 0,0-1 0,0 1-1,0 0 1,0-1 0,0 1 0,-1-1 0,3-6-1,20-24 22,-19 29-24,-1 1 1,1 0 0,0 0-1,0 0 1,0 1-1,1 0 1,-1 0-1,1 1 1,0 0-1,0 0 1,11-2 0,-4 2-11,0 1 1,0 0-1,0 1 1,27 3 0,-39-3 5,1 0 1,-1 1 0,0 0 0,1-1 0,-1 1 0,0 0 0,0 0 0,0 0 0,1 0 0,-1 1-1,2 1 1,-2 7 50,-17 1 79,-2-2-16,1 0-1,1 1 1,-1 0 0,2 2-1,-1 0 1,-21 24 0,16-17 66,-36 28 1,36-29-77,17-15-64,23-18-2519</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11.714"/>
    </inkml:context>
    <inkml:brush xml:id="br0">
      <inkml:brushProperty name="width" value="0.1" units="cm"/>
      <inkml:brushProperty name="height" value="0.1" units="cm"/>
      <inkml:brushProperty name="color" value="#004F8B"/>
    </inkml:brush>
  </inkml:definitions>
  <inkml:trace contextRef="#ctx0" brushRef="#br0">303 35 10058,'13'3'3417,"24"5"-3297,2-8-64,-6-12 24,11 4-16,-6-4-24,-6 0-48,-5 10-368,-12 2-280,-8 11 392</inkml:trace>
  <inkml:trace contextRef="#ctx0" brushRef="#br0" timeOffset="1">40 278 8674,'-33'19'3281,"27"-5"-2481,6-8-416,24 0-168,5-4 16,9-7 32,13 2 40,19-6-136,1-5-64,19 4-64,-14-4-64,-17 5-144,-14 0-112,-27-2-312,4 5-144,-19 3 472</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12.047"/>
    </inkml:context>
    <inkml:brush xml:id="br0">
      <inkml:brushProperty name="width" value="0.1" units="cm"/>
      <inkml:brushProperty name="height" value="0.1" units="cm"/>
      <inkml:brushProperty name="color" value="#004F8B"/>
    </inkml:brush>
  </inkml:definitions>
  <inkml:trace contextRef="#ctx0" brushRef="#br0">99 23 7850,'-70'-23'2832,"76"32"-2288,0-1-280,-4 6 89,-2-1 23,0 9 0,-2 5-80,2 11-176,0 3-48,-11 0-40,1 3 0,1 4-24,-2-10-16,11 0-248,0-20-168,3-22 728,3-7-368</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12.378"/>
    </inkml:context>
    <inkml:brush xml:id="br0">
      <inkml:brushProperty name="width" value="0.1" units="cm"/>
      <inkml:brushProperty name="height" value="0.1" units="cm"/>
      <inkml:brushProperty name="color" value="#004F8B"/>
    </inkml:brush>
  </inkml:definitions>
  <inkml:trace contextRef="#ctx0" brushRef="#br0">10 1 6881,'5'20'3675,"-8"10"-2610,-2 7-622,7-10-147,3 43 141,-7 106-1,-7 75-169,7-120-163,2-118-170,0-1 0,0 1-1,1-1 1,0 0 0,1 1-1,6 17 1,-10-42-403,15-14 177</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12.716"/>
    </inkml:context>
    <inkml:brush xml:id="br0">
      <inkml:brushProperty name="width" value="0.1" units="cm"/>
      <inkml:brushProperty name="height" value="0.1" units="cm"/>
      <inkml:brushProperty name="color" value="#004F8B"/>
    </inkml:brush>
  </inkml:definitions>
  <inkml:trace contextRef="#ctx0" brushRef="#br0">323 1 7682,'10'4'3344,"-6"4"-967,2-2-2337,8 1-16,-10-2-24,-10-4-128,-1 8-440,-11-2 568,-10-4-152</inkml:trace>
  <inkml:trace contextRef="#ctx0" brushRef="#br0" timeOffset="0.03">4 254 8074,'3'-11'2888,"3"10"-2272,-3-4-287,3 14 79,-5 6 96,1 11-32,-2 10-184,0-5-88,-3 4-128,1-4-16,-4-8-80,2-2-88,-1-5-304,1-7-248,4-3 400</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13.051"/>
    </inkml:context>
    <inkml:brush xml:id="br0">
      <inkml:brushProperty name="width" value="0.1" units="cm"/>
      <inkml:brushProperty name="height" value="0.1" units="cm"/>
      <inkml:brushProperty name="color" value="#004F8B"/>
    </inkml:brush>
  </inkml:definitions>
  <inkml:trace contextRef="#ctx0" brushRef="#br0">1 128 8434,'111'-100'2530,"-108"97"-2476,0 1 1,0-1 0,1 1-1,0 0 1,-1 0 0,1 0-1,0 1 1,0-1-1,0 1 1,0 0 0,0 0-1,0 0 1,0 1 0,0-1-1,1 1 1,-1 0 0,0 0-1,8 2 1,6-1 124,25-4 265,55-1 258,-91 4-680,0 1-1,0 0 1,1 0 0,-1 1-1,0-1 1,-1 1 0,1 1-1,0 0 1,-1-1 0,11 8 0,-17-10-22,1 0 0,-1 1 1,1-1-1,0 1 1,-1 0-1,1-1 1,-1 1-1,0-1 0,1 1 1,-1 0-1,1-1 1,-1 1-1,0 0 0,0 0 1,1-1-1,-1 1 1,0 0-1,0 0 1,0-1-1,0 1 0,0 0 1,0 0-1,0-1 1,0 1-1,0 0 0,0 0 1,0-1-1,-1 1 1,1 0-1,0-1 1,0 1-1,-1 0 0,1 0 1,-1-1-1,0 2 1,-19 24 4,12-18 1,1 0-112,0 1 0,-1-1 1,0-1-1,-1 0 0,0 0 0,0 0 0,0-1 0,-1-1 0,0 1 0,0-1 0,0-1 1,0 0-1,-1-1 0,-17 4 0,-11 2-264</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13.401"/>
    </inkml:context>
    <inkml:brush xml:id="br0">
      <inkml:brushProperty name="width" value="0.1" units="cm"/>
      <inkml:brushProperty name="height" value="0.1" units="cm"/>
      <inkml:brushProperty name="color" value="#004F8B"/>
    </inkml:brush>
  </inkml:definitions>
  <inkml:trace contextRef="#ctx0" brushRef="#br0">216 32 6097,'-49'-32'2913,"39"40"-545,-3 7-1871,0-1-49,-1 2-24,-1 10-40,-2 6-192,-2 1-64,-1 5-112,5-4-64,0-12-216,4-3-216,6-15 296</inkml:trace>
  <inkml:trace contextRef="#ctx0" brushRef="#br0" timeOffset="1">220 99 7330,'37'-6'2968,"-15"-2"-1439,18 5-1329,-22-6-16,-1 2-32,8-1-8,-14 3-216,7 5-168,-10-4 160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7.093"/>
    </inkml:context>
    <inkml:brush xml:id="br0">
      <inkml:brushProperty name="width" value="0.025" units="cm"/>
      <inkml:brushProperty name="height" value="0.025" units="cm"/>
      <inkml:brushProperty name="color" value="#5B2D90"/>
    </inkml:brush>
  </inkml:definitions>
  <inkml:trace contextRef="#ctx0" brushRef="#br0">17 1 7290,'0'16'5349,"1"-13"-5320,0 0 1,-1 0 0,1 0 0,-1 0 0,0 0 0,0 0-1,0 0 1,0 0 0,-1 0 0,1 0 0,-1 0-1,0 0 1,0 0 0,0 0 0,0-1 0,0 1-1,-1 0 1,1-1 0,-1 1 0,1-1 0,-1 1-1,-3 2 1,18-16 239,-11 9-244,0-1 0,0 1 0,1 0 0,-1 0 0,1 0 0,-1 0 0,1 1 0,-1-1 0,1 1-1,0-1 1,0 1 0,0 0 0,0 0 0,0 0 0,0 1 0,0-1 0,0 1 0,4-1 0,-6 2-20,-1 0 1,1 0-1,0 0 0,-1-1 0,1 1 1,-1 0-1,1 0 0,-1 0 0,1 0 1,-1 0-1,0 0 0,0 1 0,1-1 1,-1 0-1,0 0 0,0 0 0,0 0 1,0 0-1,0 0 0,0 0 0,0 0 1,-1 0-1,1 1 0,0-1 0,-1 0 1,1 0-1,-1 0 0,1 0 1,-1 0-1,0 1 0,-2 19-899,4-18 633</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13.752"/>
    </inkml:context>
    <inkml:brush xml:id="br0">
      <inkml:brushProperty name="width" value="0.1" units="cm"/>
      <inkml:brushProperty name="height" value="0.1" units="cm"/>
      <inkml:brushProperty name="color" value="#004F8B"/>
    </inkml:brush>
  </inkml:definitions>
  <inkml:trace contextRef="#ctx0" brushRef="#br0">313 1 7098,'-64'48'2672,"62"-31"-1920,-11 1-192,8 6 24,-4 5-23,-11 2-89,2 3-72,-12 4-208,0 11-40,7 5-104,-1-7-16,5 8-112,-2-20-128,5-8-400,5-12 216,3-27 176</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14.098"/>
    </inkml:context>
    <inkml:brush xml:id="br0">
      <inkml:brushProperty name="width" value="0.1" units="cm"/>
      <inkml:brushProperty name="height" value="0.1" units="cm"/>
      <inkml:brushProperty name="color" value="#004F8B"/>
    </inkml:brush>
  </inkml:definitions>
  <inkml:trace contextRef="#ctx0" brushRef="#br0">1 56 8610,'42'-15'3948,"-13"7"-3694,-12 1-197,0 2-1,0-1 1,1 2-1,-1 0 1,1 1-1,0 1 0,0 1 1,0 0-1,1 1 1,-1 1-1,0 1 1,0 1-1,25 6 1,-43-9-58,1 1 1,0-1 0,0 0-1,-1 1 1,1-1-1,0 0 1,-1 1 0,1-1-1,0 1 1,-1-1-1,1 1 1,-1 0 0,1-1-1,-1 1 1,1-1-1,-1 1 1,1 0-1,-1-1 1,1 1 0,-1 0-1,0 0 1,0-1-1,1 1 1,-1 0 0,0 0-1,0 0 1,0-1-1,0 2 1,-9 27 51,-36 31 207,32-45-122,8-8-77,0-1-1,1 1 0,-1 1 0,1-1 0,1 0 1,-1 1-1,1 0 0,1 0 0,-1 0 1,1 0-1,1 0 0,0 1 0,-1 13 0,2-17-29,1 0 0,0 0 0,0 0 0,0 0 0,1 0 0,0 0 0,0 0 0,0 0-1,0-1 1,1 1 0,-1-1 0,1 1 0,1-1 0,-1 0 0,0 0 0,1 0-1,0-1 1,0 0 0,0 1 0,0-1 0,1 0 0,-1-1 0,8 4 0,-5-3-13,0 0 0,0 0 0,1-1-1,-1 0 1,0-1 0,1 1 0,-1-1 0,1-1 0,-1 0 0,1 0 0,9-1 0,1-2-5,0 0-1,0-1 1,23-9-1,-39 12-105,-1-1 0,1 1 0,0 0 1,0-1-1,0 1 0,-1-1 0,1 0 0,-1 0 0,1 1 0,-1-1 1,0 0-1,0 0 0,0 0 0,0-1 0,0 1 0,0 0 0,0 0 1,-1 0-1,1-1 0,-1 1 0,0 0 0,1-4 0,-2-4-226</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17.350"/>
    </inkml:context>
    <inkml:brush xml:id="br0">
      <inkml:brushProperty name="width" value="0.1" units="cm"/>
      <inkml:brushProperty name="height" value="0.1" units="cm"/>
      <inkml:brushProperty name="color" value="#004F8B"/>
    </inkml:brush>
  </inkml:definitions>
  <inkml:trace contextRef="#ctx0" brushRef="#br0">67 0 8258,'24'3'4063,"11"6"-4005,1 1-12,-34-9-68,0-1 0,0 1 0,0-1 0,0 1 0,0 0 0,0-1 0,0 1 0,0 0 0,0 0 0,0 0-1,0 1 1,-1-1 0,1 0 0,0 1 0,-1-1 0,1 1 0,-1 0 0,0-1 0,1 1 0,-1 0 0,2 3 0,-3-2-4,0-1 0,0 1 0,0-1-1,0 1 1,0-1 0,0 1 0,-1-1 0,1 1 0,-1-1 0,0 0 0,0 1 0,0-1 0,0 0 0,0 1 0,0-1 0,-1 0 0,1 0 0,-3 3 0,-84 91 130,87-96-88,1 1 0,-1-1 0,1 0 0,0 1 0,-1-1 0,1 1 0,0-1 0,-1 1 0,1-1 0,0 1 0,0-1 0,0 1 0,-1 0 0,1-1 0,0 1 0,0-1-1,0 1 1,0 0 0,0-1 0,0 1 0,0-1 0,0 1 0,0-1 0,0 1 0,1 0 0,-1-1 0,0 1 0,0-1 0,0 1 0,1-1 0,-1 1 0,0-1 0,1 1 0,-1-1 0,1 1 0,22 11 142,-17-9-195,81 20 72,-86-23-34,-1 0 1,1 0 0,0 0-1,0 0 1,0 1-1,0-1 1,0 0-1,0 0 1,-1 1-1,1-1 1,0 1-1,0-1 1,-1 0-1,1 1 1,0 0-1,0-1 1,-1 1 0,1-1-1,-1 1 1,1 0-1,0-1 1,-1 1-1,1 0 1,-1 0-1,0-1 1,1 1-1,-1 0 1,0 0-1,1 0 1,-1 0-1,0 1 1,0 0-2,0-1 0,-1 1 0,1 0 0,-1 0 0,0 0 0,0-1 0,0 1 0,0 0 0,0-1 0,0 1 0,0-1 0,0 1 0,0-1 0,-2 2 0,-1 1 3,0 0 0,-1-1 1,1 1-1,-1-1 0,1 0 0,-1 0 1,0 0-1,0-1 0,-10 4 0,11-6 6,0 1-1,0-1 1,0 0-1,0 0 1,0 0-1,0-1 1,0 1-1,0-1 1,0 0-1,0 0 1,1-1-1,-1 1 1,0-1-1,1 0 0,-1 0 1,1 0-1,0 0 1,0 0-1,0-1 1,0 0-1,0 1 1,-3-4-1,3 0-5,-1 0 0,1 0 0,0 0 1,0-1-1,0 1 0,1-1 0,0 0 0,1 1 0,-1-1 0,1 0 0,1 0 0,-1-8 0,2-40 520,-1 55-360,9 25-42,-3 2-80,0 1 1,-2 0-1,-1 0 0,-1 0 1,-2 38-1,-21 157 372,10-130-202,4-41-8,-30 100 0,36-150-201,0 0-7,1 0-1,-1 1 1,1-1-1,-1 1 1,1-1-1,0 1 1,0-1-1,0 1 1,0-1-1,0 1 1,1-1 0,0 4-1,-1-6-4,0 1-1,0-1 1,0 0-1,0 0 1,1 0 0,-1 1-1,0-1 1,0 0 0,0 0-1,0 0 1,1 0-1,-1 1 1,0-1 0,0 0-1,0 0 1,1 0-1,-1 0 1,0 0 0,0 0-1,1 0 1,-1 0-1,0 0 1,0 0 0,1 0-1,-1 0 1,0 0-1,0 0 1,0 0 0,1 0-1,-1 0 1,0 0-1,0 0 1,1 0 0,-1 0-1,0 0 1,0 0 0,0 0-1,1 0 1,-1-1-1,15-15-581,4-13 239</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17.695"/>
    </inkml:context>
    <inkml:brush xml:id="br0">
      <inkml:brushProperty name="width" value="0.1" units="cm"/>
      <inkml:brushProperty name="height" value="0.1" units="cm"/>
      <inkml:brushProperty name="color" value="#004F8B"/>
    </inkml:brush>
  </inkml:definitions>
  <inkml:trace contextRef="#ctx0" brushRef="#br0">0 110 9594,'61'-50'3137,"-20"45"-3217,5-2-88,-6-4-40,-5-6-128,-1-2 216</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18.066"/>
    </inkml:context>
    <inkml:brush xml:id="br0">
      <inkml:brushProperty name="width" value="0.1" units="cm"/>
      <inkml:brushProperty name="height" value="0.1" units="cm"/>
      <inkml:brushProperty name="color" value="#004F8B"/>
    </inkml:brush>
  </inkml:definitions>
  <inkml:trace contextRef="#ctx0" brushRef="#br0">312 1 6673,'-4'1'3642,"-5"13"-3495,2-3 172,-143 170 1099,11-18-1198,139-163-225,-1 0 0,1 0 0,0 0 0,0 0 0,0 1 1,0-1-1,0 0 0,0 0 0,-1 0 0,1 0 0,0 0 0,0 0 1,0 0-1,0 0 0,0 0 0,0 1 0,0-1 0,0 0 0,0 0 1,-1 0-1,1 0 0,0 0 0,0 0 0,0 1 0,0-1 0,0 0 1,0 0-1,0 0 0,0 0 0,0 0 0,0 1 0,0-1 0,0 0 1,0 0-1,0 0 0,0 0 0,0 0 0,0 1 0,0-1 0,0 0 1,0 0-1,1 0 0,-1 0 0,0 0 0,0 0 0,0 1 0,0-1 1,0 0-1,0 0 0,0 0 0,0 0 0,1 0 0,-1 0 0,0 0 1,0 0-1,0 0 0,0 0 0,0 1 0,0-1 0,1 0 0,-1 0 1,0 0-1,0 0 0,0 0 0,0 0 0,0 0 0,1 0 0,-1 0 1,17-4-262,21-14-119,-26 7 248,-4 5 96,-1-1-1,0 0 1,0 0-1,8-14 1,-10 15 61,0 0 0,1 1 0,-1 0 0,1 0 0,0 0 0,1 1 0,-1 0 0,1 0 0,-1 0 0,1 1 0,12-4 0,-18 8 5,0-1 0,-1 0 0,1 1 0,-1-1 0,1 1 0,-1-1 0,1 1 0,-1 0 0,1-1 0,-1 1 0,0-1 1,1 1-1,-1 0 0,0-1 0,1 1 0,-1 0 0,0 0 0,0-1 0,0 1 0,1 0 0,-1-1 0,0 1 0,0 0 0,0 0 0,0-1 0,-1 3 0,4 36 223,-2-20-142,1 10-44,-2-1 0,0 0-1,-3 0 1,0 0 0,-1 0 0,-2 0 0,-1-1 0,-13 35 0,14-48-65,4-10-11,0 0 1,0 0-1,1 1 0,-1-1 0,1 0 1,0 1-1,0-1 0,1 1 0,-1-1 1,1 1-1,0-1 0,0 1 0,0 0 0,2 8 1,8-4-281,-3-16 116</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18.410"/>
    </inkml:context>
    <inkml:brush xml:id="br0">
      <inkml:brushProperty name="width" value="0.1" units="cm"/>
      <inkml:brushProperty name="height" value="0.1" units="cm"/>
      <inkml:brushProperty name="color" value="#004F8B"/>
    </inkml:brush>
  </inkml:definitions>
  <inkml:trace contextRef="#ctx0" brushRef="#br0">1 20 11370,'3'-2'14,"0"-1"0,0 1-1,0 0 1,1 1 0,-1-1-1,1 1 1,-1-1-1,1 1 1,-1 0 0,1 0-1,0 1 1,-1-1-1,5 1 1,-7 0-8,0 0-1,-1 0 1,1 0 0,0 1-1,0-1 1,-1 0 0,1 1 0,0-1-1,-1 0 1,1 1 0,0-1-1,-1 1 1,1-1 0,-1 1-1,1-1 1,0 1 0,-1 0-1,0-1 1,1 1 0,-1 0-1,1-1 1,0 2 0,-1 1 8,1-1 1,0 1-1,-1-1 1,0 1 0,0-1-1,0 1 1,0-1-1,0 1 1,0-1-1,-1 4 1,-1 8 76,-18 100 345,5 1-1,0 176 1,17-264-450,0-16-18,-1-1-1,-1 1 1,1 0-1,-2-1 1,1 1 0,-2 0-1,1-1 1,-1 1-1,-6 15 1,6-27-293,2-16 133</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18.745"/>
    </inkml:context>
    <inkml:brush xml:id="br0">
      <inkml:brushProperty name="width" value="0.1" units="cm"/>
      <inkml:brushProperty name="height" value="0.1" units="cm"/>
      <inkml:brushProperty name="color" value="#004F8B"/>
    </inkml:brush>
  </inkml:definitions>
  <inkml:trace contextRef="#ctx0" brushRef="#br0">109 55 7674,'-39'-55'3064,"45"61"-1543,8 9-1433,4 4-48,0 0 32,2-1-32,-7-10-112,2 4-232,-4 2 200</inkml:trace>
  <inkml:trace contextRef="#ctx0" brushRef="#br0" timeOffset="0.99">120 168 7170,'-120'69'3096,"120"-60"-1239,9 0-1577,17 4-72,0-3-88,3-4-32,-4-6-56,-5-5-96,-6 2-456,-5-8-1881,-5 11 1665</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19.084"/>
    </inkml:context>
    <inkml:brush xml:id="br0">
      <inkml:brushProperty name="width" value="0.1" units="cm"/>
      <inkml:brushProperty name="height" value="0.1" units="cm"/>
      <inkml:brushProperty name="color" value="#004F8B"/>
    </inkml:brush>
  </inkml:definitions>
  <inkml:trace contextRef="#ctx0" brushRef="#br0">98 71 8610,'-97'-70'2912,"97"79"-2808,0 8-32,1-2-7,-1 0-89,3-4-441,0 1-1703,-3-2 1496</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19.582"/>
    </inkml:context>
    <inkml:brush xml:id="br0">
      <inkml:brushProperty name="width" value="0.1" units="cm"/>
      <inkml:brushProperty name="height" value="0.1" units="cm"/>
      <inkml:brushProperty name="color" value="#004F8B"/>
    </inkml:brush>
  </inkml:definitions>
  <inkml:trace contextRef="#ctx0" brushRef="#br0">81 1 5569,'-20'17'1048,"16"-14"-697,0 0-1,0 0 1,0 1 0,1-1 0,-1 1 0,1 0-1,0 0 1,0 0 0,-3 7 0,5-10-294,1 1 0,0-1 1,0 0-1,-1 0 0,1 0 1,0 1-1,0-1 0,0 0 1,1 0-1,-1 1 0,0-1 1,0 0-1,1 0 0,-1 0 0,1 0 1,-1 0-1,1 1 0,-1-1 1,1 0-1,-1 0 0,1 0 1,0 0-1,0 0 0,0-1 1,-1 1-1,1 0 0,0 0 1,1 0-1,35 26 160,-24-20-124,34 36-68,-46-41-56,1 0 0,0 0 0,0 0 0,0 0 0,-1 0 0,1 0 0,-1 1 0,0-1 0,0 0 0,0 1 1,0-1-1,0 1 0,0-1 0,-1 1 0,1 0 0,-1-1 0,0 1 0,1 0 0,-1-1 0,-1 1 0,1 3 0,-4-2 56,1-1 1,-1 1-1,0-1 0,0 0 1,0 0-1,0-1 0,-1 1 1,1-1-1,-1 0 1,0 0-1,-6 1 0,-9 6 251,16-7-231,1 0 0,-1 0 0,0 0-1,1 1 1,0 0 0,0-1 0,-1 1 0,2 0 0,-1 1-1,0-1 1,1 0 0,-5 7 0,7-8-34,-1 0 0,0 0 1,1 0-1,-1 0 0,1 0 1,0 0-1,0 0 0,0 0 0,0 0 1,0 0-1,0 0 0,0 0 1,1 0-1,-1-1 0,1 1 1,-1 0-1,1 0 0,0 0 0,0 0 1,-1-1-1,1 1 0,1 0 1,-1-1-1,0 1 0,0-1 1,1 1-1,-1-1 0,0 1 0,3 0 1,133 103 44,-136-104-63,0 0 0,0 0 1,0 0-1,0 0 0,0 0 1,0 0-1,0 0 1,0 0-1,0 1 0,-1-1 1,1 0-1,0 0 0,-1 1 1,1-1-1,-1 0 0,0 1 1,1-1-1,-1 0 0,0 1 1,0-1-1,0 1 0,0-1 1,0 0-1,0 1 0,0-1 1,-1 3-1,0-1 3,-1 0 0,1 1 0,-1-1 0,0-1 0,0 1-1,0 0 1,-1 0 0,1-1 0,-1 1 0,-4 3 0,-6 3 24,0 0 0,0 0 1,-30 12-1,27-15 28,-31 13 237,45-18-250,1 0 0,0-1 0,-1 1 0,1 0 0,0 0 0,0 0 0,0 0 0,-1 0 0,1 0 0,0 0 0,0 0 0,0 0 1,1 0-1,-1 1 0,0-1 0,0 0 0,1 1 0,-1-1 0,1 0 0,-1 1 0,1-1 0,-1 1 0,1-1 0,0 1 0,0 2 0,1-1-10,0-1 1,0 1-1,0-1 0,1 0 1,-1 0-1,1 1 0,0-1 1,-1 0-1,1-1 0,0 1 1,0 0-1,1 0 1,-1-1-1,0 1 0,0-1 1,1 0-1,2 2 0,48 19 209,-49-20-205,26 8 84,0-1-1,1-2 1,0-1 0,40 2 0,127-3 191,-124-6-317,111 14-1,-4 18-2019,-138-29 1490</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19.920"/>
    </inkml:context>
    <inkml:brush xml:id="br0">
      <inkml:brushProperty name="width" value="0.1" units="cm"/>
      <inkml:brushProperty name="height" value="0.1" units="cm"/>
      <inkml:brushProperty name="color" value="#004F8B"/>
    </inkml:brush>
  </inkml:definitions>
  <inkml:trace contextRef="#ctx0" brushRef="#br0">34 169 9994,'-34'-112'3537,"39"106"-2857,13 3-656,2-5 0,9-2-24,-4-1-128,3 3-344,-6 1-296,-6 4 448</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7.422"/>
    </inkml:context>
    <inkml:brush xml:id="br0">
      <inkml:brushProperty name="width" value="0.025" units="cm"/>
      <inkml:brushProperty name="height" value="0.025" units="cm"/>
      <inkml:brushProperty name="color" value="#5B2D90"/>
    </inkml:brush>
  </inkml:definitions>
  <inkml:trace contextRef="#ctx0" brushRef="#br0">101 1 7786,'-2'9'2640,"-1"-1"-2504,1-1-208</inkml:trace>
  <inkml:trace contextRef="#ctx0" brushRef="#br0" timeOffset="1">6 108 9322,'-4'3'3489,"2"-1"-2665,4-2-504,4 0 8,4-4-56,3-1-32,2-1-72,0-2-48,-1 1-248,0 1-120,-1 2-248,1 1-256,-7 1-272,-2 1 608</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20.279"/>
    </inkml:context>
    <inkml:brush xml:id="br0">
      <inkml:brushProperty name="width" value="0.1" units="cm"/>
      <inkml:brushProperty name="height" value="0.1" units="cm"/>
      <inkml:brushProperty name="color" value="#004F8B"/>
    </inkml:brush>
  </inkml:definitions>
  <inkml:trace contextRef="#ctx0" brushRef="#br0">69 39 8186,'-8'-17'772,"-4"-5"1095,7 56-816,-14 254 864,-6 184-1780,26-463-438,-1-12-27,2-29-367,3-38-405,1 10 682</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20.617"/>
    </inkml:context>
    <inkml:brush xml:id="br0">
      <inkml:brushProperty name="width" value="0.1" units="cm"/>
      <inkml:brushProperty name="height" value="0.1" units="cm"/>
      <inkml:brushProperty name="color" value="#004F8B"/>
    </inkml:brush>
  </inkml:definitions>
  <inkml:trace contextRef="#ctx0" brushRef="#br0">287 0 6889,'0'0'2705,"-5"8"-1761,-1 4-248,-5 9-111,-2 7-33,-4 8-104,-3 7-56,-5 7-128,0 3-64,-8 1-88,4 5-16,3-13-48,-2-5-48,5-16-216,11-9-208,-2-18-464,16-10 520</inkml:trace>
  <inkml:trace contextRef="#ctx0" brushRef="#br0" timeOffset="1">308 146 8706,'6'24'2992,"1"14"-2775,-2-14-89,0 2-72,-2 0 0,3-20-104,-2 5-152,1-8 144</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20.967"/>
    </inkml:context>
    <inkml:brush xml:id="br0">
      <inkml:brushProperty name="width" value="0.1" units="cm"/>
      <inkml:brushProperty name="height" value="0.1" units="cm"/>
      <inkml:brushProperty name="color" value="#004F8B"/>
    </inkml:brush>
  </inkml:definitions>
  <inkml:trace contextRef="#ctx0" brushRef="#br0">45 49 8754,'42'-14'3153,"-51"58"-2577,0 11-96,3 16 0,-5-9-40,5 12-192,-6-13-72,-2-9-136,7 1-16,-2-20-120,6-4-152,3-25-256,4-8-96,5-28-216,-1-15 1152,3-12-320</inkml:trace>
  <inkml:trace contextRef="#ctx0" brushRef="#br0" timeOffset="1">125 25 6697,'2'-3'129,"0"1"0,0 0 0,1 0-1,-1 0 1,0 1 0,1-1 0,0 1-1,-1-1 1,1 1 0,0 0-1,0 0 1,-1 0 0,1 0 0,0 0-1,0 1 1,0-1 0,0 1 0,0 0-1,0 0 1,0 0 0,0 0-1,0 1 1,0-1 0,0 1 0,0 0-1,0-1 1,0 1 0,-1 1 0,1-1-1,4 3 1,2 0-72,0 1 0,0 0 0,-1 1 0,1 0 0,-2 0 0,1 1 0,13 14 0,-19-19-20,-1 0 1,0 1-1,1-1 1,-1 0 0,0 1-1,0-1 1,-1 1-1,1-1 1,0 1-1,-1-1 1,1 1 0,-1-1-1,0 1 1,0 0-1,-1 4 1,-10 44 517,1-4-106,9-27-274,0 0 0,-2-1 0,0 1 0,-1-1 0,-1 1 0,-10 25 0,1-14 72,-17 43 311,30-70-525,0-1 0,0 1 0,0 0 0,0 0 1,1 0-1,-1 0 0,1 0 0,0 0 0,0 0 1,1 0-1,-1 0 0,1 0 0,0-1 1,0 1-1,2 6 0,0-5-21,-1-1 1,0 0-1,1 0 0,0 0 0,0 0 1,0 0-1,1-1 0,-1 0 1,1 1-1,0-1 0,-1 0 1,2-1-1,-1 1 0,0-1 1,0 0-1,1 0 0,-1 0 1,1 0-1,0-1 0,-1 0 0,1 0 1,0 0-1,0-1 0,0 1 1,8-2-1,-5 0-79,1-1-1,-1 0 1,0 0-1,0-1 1,-1 0-1,1 0 1,0-1-1,-1 0 1,0 0-1,0-1 1,0 1-1,-1-2 1,1 1-1,8-11 1,63-78-3226,-45 40 2186</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21.319"/>
    </inkml:context>
    <inkml:brush xml:id="br0">
      <inkml:brushProperty name="width" value="0.1" units="cm"/>
      <inkml:brushProperty name="height" value="0.1" units="cm"/>
      <inkml:brushProperty name="color" value="#004F8B"/>
    </inkml:brush>
  </inkml:definitions>
  <inkml:trace contextRef="#ctx0" brushRef="#br0">28 55 11586,'-23'-55'3897,"19"78"-3769,13 12-112,-9-12-64,0-4-72,13-3-344,-10-10-136,20 1-480,0-4 616</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21.666"/>
    </inkml:context>
    <inkml:brush xml:id="br0">
      <inkml:brushProperty name="width" value="0.1" units="cm"/>
      <inkml:brushProperty name="height" value="0.1" units="cm"/>
      <inkml:brushProperty name="color" value="#004F8B"/>
    </inkml:brush>
  </inkml:definitions>
  <inkml:trace contextRef="#ctx0" brushRef="#br0">535 18 7009,'73'-18'2173,"-73"18"-2159,1 0 1,-1 0-1,0 0 1,0 0-1,1 0 1,-1 0-1,0 0 1,1 0-1,-1 0 1,0 1-1,0-1 1,0 0-1,1 0 0,-1 0 1,0 0-1,0 0 1,1 0-1,-1 1 1,0-1-1,0 0 1,0 0-1,1 0 1,-1 1-1,0-1 1,0 0-1,0 0 0,0 0 1,0 1-1,1-1 1,-1 0-1,0 0 1,0 1-1,0-1 1,0 0-1,0 0 1,0 1-1,0-1 1,0 0-1,0 1 0,0-1 1,0 0-1,-6 18 244,-17 22-203,18-32-18,-3 5-13,0 1-1,0-1 1,-2-1-1,1 0 1,-1 0-1,-1-1 1,0 0-1,-1 0 1,0-2-1,-1 1 1,1-2-1,-22 11 1,-21 2 253,-62 15 1,76-26 144,1 2-1,1 2 1,0 2-1,-39 21 1,64-25 68,19-8-184,29-5-40,-29 1-248,75-12 279,-1-3 0,93-32 0,104-19-1356,-260 62-638,-14 3 1257</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22.017"/>
    </inkml:context>
    <inkml:brush xml:id="br0">
      <inkml:brushProperty name="width" value="0.1" units="cm"/>
      <inkml:brushProperty name="height" value="0.1" units="cm"/>
      <inkml:brushProperty name="color" value="#004F8B"/>
    </inkml:brush>
  </inkml:definitions>
  <inkml:trace contextRef="#ctx0" brushRef="#br0">97 0 8482,'-88'59'2920,"91"-56"-2551,5 6-25,3 6 80,-5 4-40,-2 6-176,-4 6-88,-4 4-128,-10-4-96,5 4-264,1-3-200,2-11 336</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22.388"/>
    </inkml:context>
    <inkml:brush xml:id="br0">
      <inkml:brushProperty name="width" value="0.1" units="cm"/>
      <inkml:brushProperty name="height" value="0.1" units="cm"/>
      <inkml:brushProperty name="color" value="#004F8B"/>
    </inkml:brush>
  </inkml:definitions>
  <inkml:trace contextRef="#ctx0" brushRef="#br0">175 48 7890,'49'-16'3185,"-32"9"-2906,0 1-1,0 1 1,0 1 0,1 0 0,0 2 0,19-2 0,-35 4-272,0 0-1,-1 0 1,1 0 0,0 1 0,-1-1 0,1 0-1,-1 1 1,1-1 0,-1 1 0,1-1 0,-1 1-1,1 0 1,-1 0 0,1-1 0,-1 1 0,0 0-1,1 0 1,-1 1 0,0-1 0,0 0-1,0 0 1,0 0 0,0 1 0,0-1 0,1 3-1,-1-1-2,0 1-1,0 0 0,0 0 0,-1 0 1,1 0-1,-1 0 0,0-1 0,0 1 1,0 0-1,-1 6 0,-3 6-6,0 1 0,0-1 0,-13 28 0,-4 14 14,15-40 1,-1-1 0,-16 33 1,19-43 1,-1 3-20,0-1 1,0 1-1,-1-1 0,0-1 1,0 1-1,-1-1 1,-1 0-1,1 0 0,-1-1 1,0 0-1,-18 11 0,14-16 1256,-4-10-646</inkml:trace>
  <inkml:trace contextRef="#ctx0" brushRef="#br0" timeOffset="1">184 180 7114,'13'0'2688,"-13"-3"-1744,-1-4-888,22 16-32,-18-6-56,24 10-184,-13-6 152</inkml:trace>
  <inkml:trace contextRef="#ctx0" brushRef="#br0" timeOffset="2">46 232 6881,'-23'13'2721,"11"4"-1785,1-6-424,13 7-320,7-6-56,18-7-192,4-1-224,16-17 200</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22.734"/>
    </inkml:context>
    <inkml:brush xml:id="br0">
      <inkml:brushProperty name="width" value="0.1" units="cm"/>
      <inkml:brushProperty name="height" value="0.1" units="cm"/>
      <inkml:brushProperty name="color" value="#004F8B"/>
    </inkml:brush>
  </inkml:definitions>
  <inkml:trace contextRef="#ctx0" brushRef="#br0">1 70 8434,'92'-70'2976,"-95"76"-2487,3 12-137,-3 4-8,0 2-16,2 8-136,-7-6-72,0-1-112,4 7-56,2 0-264,-1-6-176,3-8 288</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23.095"/>
    </inkml:context>
    <inkml:brush xml:id="br0">
      <inkml:brushProperty name="width" value="0.1" units="cm"/>
      <inkml:brushProperty name="height" value="0.1" units="cm"/>
      <inkml:brushProperty name="color" value="#004F8B"/>
    </inkml:brush>
  </inkml:definitions>
  <inkml:trace contextRef="#ctx0" brushRef="#br0">120 0 6953,'-2'4'396,"-1"-1"0,1 0 0,0 0-1,0 1 1,1-1 0,-1 1-1,1 0 1,0-1 0,-1 1 0,2 0-1,-1 0 1,0 0 0,1 5-1,0 57-442,0-40 608,-15 294 403,8-278-554,7-41-394,0 0-1,0-1 0,-1 1 0,1 0 0,0 0 0,0-1 1,-1 1-1,1 0 0,0-1 0,-1 1 0,1-1 0,-1 1 1,1 0-1,-1-1 0,1 1 0,-1-1 0,1 1 1,-1-1-1,0 1 0,1-1 0,-1 0 0,0 1 0,1-1 1,-1 0-1,0 0 0,1 1 0,-1-1 0,0 0 0,0 0 1,1 0-1,-1 0 0,0 0 0,0 0 0,1 0 0,-1 0 1,0 0-1,0 0 0,1 0 0,-1 0 0,0-1 0,1 1 1,-1 0-1,0-1 0,1 1 0,-1 0 0,0-1 1,1 1-1,-1-1 0,1 1 0,-2-1 0,-2-6-67,0 1 0,0-1 0,1 0 0,-1 0 0,2 0 0,-1-1 0,1 1 0,0 0 0,0-1 0,0-12 0,-2-1-333,-3-11-422,2 2 291</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23.700"/>
    </inkml:context>
    <inkml:brush xml:id="br0">
      <inkml:brushProperty name="width" value="0.1" units="cm"/>
      <inkml:brushProperty name="height" value="0.1" units="cm"/>
      <inkml:brushProperty name="color" value="#004F8B"/>
    </inkml:brush>
  </inkml:definitions>
  <inkml:trace contextRef="#ctx0" brushRef="#br0">89 59 9042,'-31'10'2138,"31"-8"-1452,7-1-203,65-9 213,-26 3-427,121-18 263,-83 10-492,-41 11-336,-42 3 284,0-1 1,0 0-1,-1 0 1,1 0-1,0 0 1,0 0-1,0 1 1,-1-1-1,1 0 1,0 1-1,0-1 0,-1 0 1,1 1-1,0-1 1,-1 1-1,1-1 1,-1 1-1,1 0 1,0-1-1,-1 1 1,1 0-1,-1-1 1,0 1-1,1 0 0,-1-1 1,1 1-1,-1 0 1,0 0-1,0-1 1,0 1-1,1 0 1,-1 0-1,0 0 1,0-1-1,0 1 1,0 0-1,0 0 0,0 0 1,0 0-1,-1-1 1,1 1-1,0 0 1,0 0-1,-1-1 1,1 1-1,0 0 1,-1 1-1,-6 19 100,1 0 0,0 0 0,-1 23 0,-10 38 84,-4-30-109,20-48-59,-1-1 0,0-1 0,1 1 0,-1 0 0,0 0 0,-1-1 0,1 1 0,0-1 0,-1 1 0,1-1 0,-1 0 0,0 0 0,-5 3 0,7-5-4,0 0-1,-1 0 1,1 0 0,0 0 0,0 0-1,-1-1 1,1 1 0,0 0 0,0-1-1,0 1 1,-1-1 0,1 1 0,0-1-1,0 1 1,0-1 0,0 0 0,0 1-1,0-1 1,0 0 0,0 0 0,0 0-1,0 0 1,1 0 0,-1 0 0,0 0-1,1 0 1,-2-2 0,-16-32-112,14 24 0,1 0 0,1 0 0,0-1 0,0 1 0,1 0-1,0-1 1,1 1 0,1 0 0,2-20 0,2 5-273,0 0 1,2 1-1,11-27 1,-18 51 386,0 0 1,0 1-1,0-1 1,0 0-1,0 1 1,1-1-1,-1 0 1,0 1-1,0-1 1,1 0-1,-1 1 1,0-1-1,1 1 1,-1-1-1,1 0 1,-1 1-1,1-1 1,-1 1-1,1-1 0,-1 1 1,1 0-1,0-1 1,-1 1-1,1 0 1,-1-1-1,1 1 1,0 0-1,-1 0 1,1-1-1,0 1 1,0 0-1,-1 0 1,1 0-1,0 0 1,1 0-1,-2 1 18,0-1 0,0 1 0,1 0 1,-1-1-1,0 1 0,0 0 0,1-1 0,-1 1 0,0 0 1,0-1-1,0 1 0,0 0 0,0 0 0,0-1 0,0 1 1,-1 0-1,1-1 0,0 1 0,0 0 0,0-1 0,-1 1 1,1 0-1,0-1 0,-1 1 0,1 0 0,0-1 0,-1 1 1,1-1-1,-1 1 0,1-1 0,-1 1 0,1-1 0,-1 1 1,0-1-1,0 1 0,-15 16 475,1 1 1,0 0-1,-19 34 1,28-43-414,0-1 0,-1 0 0,-1-1 0,1 1 0,-1-1 0,0-1 0,-1 1 0,1-1 0,-1-1 1,-1 0-1,1 0 0,-11 3 0,3 0 36,1 1 0,-24 17 0,33-22-110,1 0-1,0-1 0,-1 1 1,1-1-1,-1 0 0,-8 1 1,14-3-50,-1 0 0,1-1 0,-1 1 0,0-1 0,1 1 1,-1-1-1,0 0 0,0 0 0,1 1 0,-1-2 1,0 1-1,1 0 0,-1 0 0,0 0 0,0-1 1,1 1-1,-1-1 0,0 1 0,1-1 0,-1 0 1,1 1-1,-1-1 0,1 0 0,-1 0 0,1 0 1,0 0-1,-1-1 0,1 1 0,0 0 0,0 0 1,0-1-1,-2-2 0,-2-22-362</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7.789"/>
    </inkml:context>
    <inkml:brush xml:id="br0">
      <inkml:brushProperty name="width" value="0.025" units="cm"/>
      <inkml:brushProperty name="height" value="0.025" units="cm"/>
      <inkml:brushProperty name="color" value="#5B2D90"/>
    </inkml:brush>
  </inkml:definitions>
  <inkml:trace contextRef="#ctx0" brushRef="#br0">92 1 6425,'-28'37'4472,"-9"23"-2136,11-17-1642,32-52-681,0 2 0,1-1 0,0 1-1,15-12 1,-18 16-16,0-1-1,1 1 0,0 0 0,-1 0 1,1 0-1,0 1 0,0 0 1,1 0-1,-1 0 0,0 1 1,11-2-1,-15 3 1,0 0 0,0 0 0,0 0 0,-1 0 0,1 0 0,0 0 0,0 0 0,0 1 0,-1-1 0,1 0-1,0 0 1,0 1 0,-1-1 0,1 1 0,0-1 0,-1 0 0,1 1 0,-1-1 0,1 1 0,0 0 0,-1-1 0,1 1 0,-1-1 0,1 1 0,-1 0 0,0-1 0,1 1 0,-1 0 0,0 0 0,1-1 0,-1 1-1,0 0 1,0 0 0,0 0 0,0-1 0,1 1 0,-1 0 0,0 0 0,0 0 0,-1-1 0,1 1 0,0 0 0,0 0 0,0-1 0,0 1 0,-1 0 0,1 0 0,0-1 0,-1 1 0,1 0 0,-1 0 0,-1 4 9,0-1 1,0 0 0,0 0 0,0 1 0,-1-2-1,0 1 1,-4 5 0,2-4 57,-1-1 0,1 0-1,-1 0 1,0-1 0,0 0 0,0 0 0,-6 2 0,11-4-61,0-1 1,0 0-1,1 0 1,-1 1-1,0-1 1,0 0 0,0 0-1,1 0 1,-1 0-1,0 0 1,0 0-1,0 0 1,1 0 0,-1-1-1,0 1 1,0 0-1,1 0 1,-1-1-1,0 1 1,0 0 0,1-1-1,-1 1 1,0 0-1,1-1 1,-2 0-1,2-1-67,-1 1-1,1-1 1,-1 1-1,1-1 1,-1 0-1,1 1 0,0-1 1,0 0-1,0 1 1,0-1-1,0 0 1,0 1-1,0-1 0,0 0 1,1 1-1,-1-1 1,2-2-1,1-7-280</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24.134"/>
    </inkml:context>
    <inkml:brush xml:id="br0">
      <inkml:brushProperty name="width" value="0.1" units="cm"/>
      <inkml:brushProperty name="height" value="0.1" units="cm"/>
      <inkml:brushProperty name="color" value="#004F8B"/>
    </inkml:brush>
  </inkml:definitions>
  <inkml:trace contextRef="#ctx0" brushRef="#br0">20 61 9066,'-20'-3'3353,"28"0"-2593,-3 1-464,-1 1-224,-4-1-8,40-1-16,75-6-8,-68 3 0,-3-3-40,-12 0-208,-11 1-192,-9 4-584,-8 2 592</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24.570"/>
    </inkml:context>
    <inkml:brush xml:id="br0">
      <inkml:brushProperty name="width" value="0.1" units="cm"/>
      <inkml:brushProperty name="height" value="0.1" units="cm"/>
      <inkml:brushProperty name="color" value="#004F8B"/>
    </inkml:brush>
  </inkml:definitions>
  <inkml:trace contextRef="#ctx0" brushRef="#br0">359 93 6569,'-19'-84'2521,"19"83"-2479,0 1 0,0 0 0,0 0 0,0 0 1,0-1-1,0 1 0,0 0 0,0 0 0,0-1 0,0 1 0,0 0 0,0 0 0,0-1 1,0 1-1,0 0 0,0 0 0,0 0 0,0-1 0,0 1 0,0 0 0,0 0 0,0 0 1,-1-1-1,1 1 0,0 0 0,0 0 0,0 0 0,0-1 0,0 1 0,-1 0 0,1 0 1,0 0-1,0 0 0,0 0 0,-1-1 0,1 1 0,0 0 0,0 0 0,0 0 0,-1 0 1,1 0-1,0 0 0,0 0 0,0 0 0,-1 0 0,1 0 0,0 0 0,0 0 0,-1 0 1,1 0-1,0 0 0,0 0 0,-1 0 0,1 0 0,0 0 0,0 0 0,0 0 0,-1 0 1,1 1-1,0-1 0,0 0 0,0 0 0,-1 0 0,1 0 0,0 0 0,0 1 1,0-1-1,-12 25 865,-5 41-465,14-2-40,5 71 1,-2 45 45,-8-61-208,-45 221-1,50-326-239,3-10-1,-1-1 0,1 0 0,-1 0 0,0 0 0,0 0 0,0 0 0,-1 0 1,1 0-1,-1 0 0,1 0 0,-1-1 0,0 1 0,0 0 0,0-1 0,-4 3 1,5-7-23,-1 0 1,1-1 0,-1 1-1,1-1 1,0 0 0,0 1 0,0-1-1,1 0 1,-1 0 0,0-4 0,-4-14-92,-17-34-112,-1 1-1,-61-100 1,26 51 254,57 102-19,0 0 0,0 0 1,1 0-1,-1 0 0,0 0 0,1 0 0,-1 0 1,1 0-1,0 0 0,-1-1 0,1 1 0,0 0 1,0 0-1,-1 0 0,1 0 0,0-1 0,0 1 1,0 0-1,1 0 0,-1 0 0,0-1 0,0 1 1,1-2-1,23-4 354,-7 4-230,-5 1-97,1 1-1,-1 1 1,0 0-1,0 0 1,23 5-1,-20-3-23,1 0-1,28-1 0,-31-3-98,-1-1 0,1-1 0,-1 0-1,0 0 1,0-1 0,0-1 0,-1 0 0,0 0 0,0-1-1,-1-1 1,1 0 0,-2 0 0,1-1 0,-1 0-1,13-17 1,18-23-378</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24.913"/>
    </inkml:context>
    <inkml:brush xml:id="br0">
      <inkml:brushProperty name="width" value="0.1" units="cm"/>
      <inkml:brushProperty name="height" value="0.1" units="cm"/>
      <inkml:brushProperty name="color" value="#004F8B"/>
    </inkml:brush>
  </inkml:definitions>
  <inkml:trace contextRef="#ctx0" brushRef="#br0">0 17 7890,'12'-14'2960,"-1"11"-2144,4 13-447,-3 6-73,-1 2 0,-2 5-56,-5-6-80,4 3-160,-5-2-224,-1-3 160</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25.246"/>
    </inkml:context>
    <inkml:brush xml:id="br0">
      <inkml:brushProperty name="width" value="0.1" units="cm"/>
      <inkml:brushProperty name="height" value="0.1" units="cm"/>
      <inkml:brushProperty name="color" value="#004F8B"/>
    </inkml:brush>
  </inkml:definitions>
  <inkml:trace contextRef="#ctx0" brushRef="#br0">15 6 8898,'-15'0'3353,"23"3"-2449,7 2-456,18-2-152,14 3 16,8-11 8,19 5-88,-3-4-128,-15-4-16,-13 5-296,-23 0-112,-16 5-1264,-7 5 1264</inkml:trace>
  <inkml:trace contextRef="#ctx0" brushRef="#br0" timeOffset="1">188 93 8730,'-27'44'3017,"36"-37"-2761,5 2-144,-8-3-56,0-1-24,13-5-128,-3-3-112,6-6 120</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25.591"/>
    </inkml:context>
    <inkml:brush xml:id="br0">
      <inkml:brushProperty name="width" value="0.1" units="cm"/>
      <inkml:brushProperty name="height" value="0.1" units="cm"/>
      <inkml:brushProperty name="color" value="#004F8B"/>
    </inkml:brush>
  </inkml:definitions>
  <inkml:trace contextRef="#ctx0" brushRef="#br0">248 0 4665,'3'2'159,"0"-1"1,0 1-1,0 0 1,-1 1-1,1-1 0,-1 0 1,1 1-1,-1-1 1,0 1-1,0 0 0,3 4 1,-5-5-60,0 1 0,0-1 0,-1 0 0,1 0 1,0 0-1,-1 0 0,0 0 0,1 0 0,-1 0 1,0 0-1,0 0 0,0 0 0,0 0 0,0-1 0,0 1 1,-1 0-1,1-1 0,0 1 0,-1-1 0,0 1 1,1-1-1,-3 2 0,-5 4 134,0 0 0,-1-1 0,0 0 1,0 0-1,-1-1 0,0-1 0,0 1 0,0-2 0,-22 5 0,-41 17 533,69-23-634,0 1 0,-1-1 0,1 2 0,1-1 0,-1 0 0,0 1 0,1 0 0,0 0 0,0 0 0,-6 8 1,10-12-119,0 1 0,-1-1 1,1 0-1,0 1 1,0-1-1,0 1 0,0-1 1,-1 1-1,1-1 1,0 0-1,0 1 1,0-1-1,0 1 0,0-1 1,0 1-1,0-1 1,0 1-1,0-1 0,0 0 1,1 1-1,-1-1 1,0 1-1,0-1 1,0 1-1,0-1 0,1 0 1,-1 1-1,0-1 1,0 0-1,1 1 0,-1-1 1,0 0-1,1 1 1,19 11 234,20 0-55,-24-11-160,0 0 1,-1-1-1,1 0 0,0-1 1,0-1-1,-1-1 0,19-5 1,-23 6-216,0-2 0,-1 0 1,0 0-1,0-1 1,0 0-1,0-1 1,-1 0-1,0 0 1,0-1-1,15-15 1,-14 10-245</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25.934"/>
    </inkml:context>
    <inkml:brush xml:id="br0">
      <inkml:brushProperty name="width" value="0.1" units="cm"/>
      <inkml:brushProperty name="height" value="0.1" units="cm"/>
      <inkml:brushProperty name="color" value="#004F8B"/>
    </inkml:brush>
  </inkml:definitions>
  <inkml:trace contextRef="#ctx0" brushRef="#br0">257 0 5241,'-85'124'2739,"82"-119"-2484,0 0-1,0 0 1,1 0-1,-1 0 1,1 1 0,0-1-1,1 0 1,-1 1-1,1 0 1,0-1-1,1 1 1,-1 10-1,1-13-192,0 0 0,0 0 0,0-1-1,0 1 1,0 0 0,-1 0 0,0-1 0,1 1 0,-1-1-1,0 1 1,0 0 0,0-1 0,-1 0 0,1 1-1,0-1 1,-3 3 0,-12 15 437,6-8-301,0 0-1,2 1 1,-12 21 0,-4 9 65,16-30-168,0 1 0,1-1 0,0 2-1,-5 17 1,11-29-74,0 0-1,1 0 1,-1 0-1,1 1 1,-1-1 0,1 0-1,0 1 1,0-1-1,1 0 1,-1 0-1,1 1 1,-1-1-1,1 0 1,0 0-1,0 0 1,0 0-1,1 0 1,-1 0-1,1 0 1,0 0-1,0 0 1,0-1-1,0 1 1,4 3 0,5 3 28,0 0 0,1-1 0,0 0 0,1-1 0,0 0 0,0-1 0,0-1 0,1 0 1,20 4-1,-28-7-64,1 0 0,-1-1 0,1 0 0,-1 0 0,1-1 0,-1 0 0,1 0 0,-1 0 0,1-1 0,-1 0 0,1 0 0,-1-1 0,0 1 0,1-1 0,-1-1 0,0 1 0,0-1 0,-1 0 0,1-1 0,-1 1 0,1-1 0,6-7 0,27-38-1237,-27 21 840</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26.260"/>
    </inkml:context>
    <inkml:brush xml:id="br0">
      <inkml:brushProperty name="width" value="0.1" units="cm"/>
      <inkml:brushProperty name="height" value="0.1" units="cm"/>
      <inkml:brushProperty name="color" value="#004F8B"/>
    </inkml:brush>
  </inkml:definitions>
  <inkml:trace contextRef="#ctx0" brushRef="#br0">470 0 8402,'0'7'743,"-1"-1"0,0 1 0,0 0 1,0-1-1,-1 1 0,-5 12 0,-7 27-231,13-41-475,1 4 32,-2-1 0,1 0 1,-1 1-1,0-1 0,-1 0 0,0 0 0,0 0 0,-1-1 1,0 1-1,-9 12 0,-118 147 486,114-147-550,-1-2 0,-1 0 1,-23 17-1,0 0-133,32-26 72,3-2-61,0 0 0,0-1 0,-1 0-1,0 0 1,0-1 0,0 0 0,-1 0-1,0-1 1,-12 4 0,20-8 181,1 1 1,-1-1-1,0 0 0,1 0 1,-1 0-1,0 0 1,0 0-1,1 0 0,-1 0 1,0-1-1,1 1 1,-1 0-1,0 0 0,0 0 1,1-1-1,-1 1 1,1 0-1,-1-1 0,0 1 1,1-1-1,-1 1 1,1-1-1,-1 1 1,1-1-1,-1 1 0,0-2 1,-15-32 858</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26.599"/>
    </inkml:context>
    <inkml:brush xml:id="br0">
      <inkml:brushProperty name="width" value="0.1" units="cm"/>
      <inkml:brushProperty name="height" value="0.1" units="cm"/>
      <inkml:brushProperty name="color" value="#004F8B"/>
    </inkml:brush>
  </inkml:definitions>
  <inkml:trace contextRef="#ctx0" brushRef="#br0">1 17 10130,'15'-5'3601,"24"5"-2889,17 6-72,31-7 192,7-4-71,15-1-249,-5 2-120,-29 2-280,-12 8-32,-26 8-272,-11-1-256,-11 4-473,-9-6-239,-9-11 1432,-2 4-432</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33.550"/>
    </inkml:context>
    <inkml:brush xml:id="br0">
      <inkml:brushProperty name="width" value="0.1" units="cm"/>
      <inkml:brushProperty name="height" value="0.1" units="cm"/>
      <inkml:brushProperty name="color" value="#004F8B"/>
    </inkml:brush>
  </inkml:definitions>
  <inkml:trace contextRef="#ctx0" brushRef="#br0">182 101 7690,'-97'26'2555,"71"-22"-1033,26-4-1508,-1 0 0,1 0 0,0 1 0,0-1 0,0 0 0,0 0 0,0 0 0,0 0 0,0 0 0,-1 0 0,1 0 0,0 0 0,0 0 0,0 0 0,0 0 0,0-1 0,0 1 0,0 0 0,0 0-1,-1 0 1,1 0 0,0 0 0,0 0 0,0 0 0,0 0 0,0 0 0,0 0 0,0 0 0,0 0 0,0 0 0,0 0 0,-1-1 0,1 1 0,0 0 0,0 0 0,0 0 0,0 0 0,0 0 0,0 0 0,0 0 0,0 0 0,0-1-1,0 1 1,0 0 0,0 0 0,0 0 0,0 0 0,0 0 0,0 0 0,0 0 0,0 0 0,0-1 0,0 1 0,0 0 0,0 0 0,0 0 0,0 0 0,0 0 0,1 0 0,-1 0 0,0 0 0,0-1 0,0 1 0,0 0-1,0 0 1,0 0 0,0 0 0,0 0 0,0 0 0,25-17 253,95-45-214,-80 34-45,-13 8-3,-27 21-4,0-1-1,0 0 0,0 0 1,-1 0-1,1 1 0,0-1 1,0 0-1,0 0 0,0 0 0,0 0 1,0 1-1,0-1 0,0 0 1,0 0-1,0 0 0,0 1 1,0-1-1,0 0 0,0 0 0,0 0 1,0 1-1,1-1 0,-1 0 1,0 0-1,0 0 0,0 0 0,0 1 1,0-1-1,0 0 0,0 0 1,1 0-1,-1 0 0,0 0 1,0 0-1,0 1 0,0-1 0,0 0 1,1 0-1,-1 0 0,0 0 1,0 0-1,0 0 0,1 0 1,-1 0-1,0 0 0,0 0 0,0 0 1,0 0-1,1 0 0,-1 0 1,0 0-1,0 0 0,0 0 0,1 0 1,-1 0-1,0 0 0,0 0 1,0 0-1,1 0 0,-1 0 1,0 0-1,0 0 0,0-1 0,0 1 1,1 0-1,-11 18 10,-10 4 25,1 1 1,1 1-1,1 0 0,1 2 1,1 0-1,-13 31 0,0 13 34,-26 93-1,39-125-45,15-36-26,-1-1-1,1 1 0,-1-1 0,0 1 0,0-1 0,0 1 0,0-1 0,0 0 0,0 1 0,0-1 0,0 0 0,0 0 1,-1 0-1,1 0 0,0 0 0,-1 0 0,1 0 0,-1 0 0,1-1 0,-3 2 0,3-4 23,0 1-1,0 0 1,0-1-1,0 0 1,0 1-1,0-1 0,1 1 1,-1-1-1,1 0 1,-1 1-1,1-1 1,-1 0-1,1 0 1,0 1-1,0-1 1,0 0-1,0 0 0,1-3 1,1-13 305</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33.894"/>
    </inkml:context>
    <inkml:brush xml:id="br0">
      <inkml:brushProperty name="width" value="0.1" units="cm"/>
      <inkml:brushProperty name="height" value="0.1" units="cm"/>
      <inkml:brushProperty name="color" value="#004F8B"/>
    </inkml:brush>
  </inkml:definitions>
  <inkml:trace contextRef="#ctx0" brushRef="#br0">0 75 7442,'25'-74'2896,"-18"77"-1672,8 6-911,0 2-17,7 4 64,0 2-32,3-1-120,2 4-64,-3-3-88,0-1-32,-1-7-208,1-1-160,4-8 216</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8.125"/>
    </inkml:context>
    <inkml:brush xml:id="br0">
      <inkml:brushProperty name="width" value="0.025" units="cm"/>
      <inkml:brushProperty name="height" value="0.025" units="cm"/>
      <inkml:brushProperty name="color" value="#5B2D90"/>
    </inkml:brush>
  </inkml:definitions>
  <inkml:trace contextRef="#ctx0" brushRef="#br0">0 15 9506,'7'-14'3561,"-4"14"-2561,1 2-592,0 2-72,-1-3-32,1 2-120,-1 1-112,-1-3-304,0 3-192,-1-2-408,-1 0-176,0 2 640</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34.237"/>
    </inkml:context>
    <inkml:brush xml:id="br0">
      <inkml:brushProperty name="width" value="0.1" units="cm"/>
      <inkml:brushProperty name="height" value="0.1" units="cm"/>
      <inkml:brushProperty name="color" value="#004F8B"/>
    </inkml:brush>
  </inkml:definitions>
  <inkml:trace contextRef="#ctx0" brushRef="#br0">0 73 9122,'3'-6'3121,"8"-1"-2889,19 5-80,9-2 56,10 2 40,13 1-64,-16-12-32,1 7-128,-16-1-24,-8 4-216,0 0-136,-6 1-392,-5-2-953,-3-8 1153</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34.580"/>
    </inkml:context>
    <inkml:brush xml:id="br0">
      <inkml:brushProperty name="width" value="0.1" units="cm"/>
      <inkml:brushProperty name="height" value="0.1" units="cm"/>
      <inkml:brushProperty name="color" value="#004F8B"/>
    </inkml:brush>
  </inkml:definitions>
  <inkml:trace contextRef="#ctx0" brushRef="#br0">221 102 6241,'-49'-86'2344,"34"71"-980,12 24-609,9 21 7,-6-30-742,24 124 890,15 243-1,-29-235-571,-5-67-242,-3 1 0,-14 126 0,12-191-92,0 0 0,0 1 0,0-1 0,0 0 1,0 1-1,-1-1 0,1 0 0,0 0 0,-1 0 0,1 1 0,-1-1 0,1 0 0,-1 0 1,0 0-1,1 0 0,-3 2 0,3-3-6,-1 0 1,0 0 0,1-1-1,-1 1 1,1 0-1,-1 0 1,1-1-1,-1 1 1,1-1-1,-1 1 1,1 0 0,0-1-1,-1 1 1,1-1-1,-1 1 1,1-1-1,0 1 1,-1-1-1,1 1 1,0-1 0,0 1-1,0-1 1,-1 0-1,1 0 1,-20-61-208,15 44 137,-4-12 31,-1 0 0,-1 0 0,-2 1-1,-1 1 1,-2 0 0,0 1 0,-2 0 0,-25-28 0,17 36 385,18 12 274,26 6-262,45 11 5,-49-6-479,-1-1-1,1-1 0,-1 0 0,1-1 0,0-1 1,-1 0-1,1-1 0,26-4 0,-11-7-306</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34.916"/>
    </inkml:context>
    <inkml:brush xml:id="br0">
      <inkml:brushProperty name="width" value="0.1" units="cm"/>
      <inkml:brushProperty name="height" value="0.1" units="cm"/>
      <inkml:brushProperty name="color" value="#004F8B"/>
    </inkml:brush>
  </inkml:definitions>
  <inkml:trace contextRef="#ctx0" brushRef="#br0">13 114 9346,'-12'-12'3233,"18"11"-3001,4-8-80,13 0 32,5 0 24,11-4 24,6 6-8,10-1-120,4 4-48,-7-2-56,-4-2-64,-7 4-264,-11-4-176,-10 0-592,-2 1 655</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35.264"/>
    </inkml:context>
    <inkml:brush xml:id="br0">
      <inkml:brushProperty name="width" value="0.1" units="cm"/>
      <inkml:brushProperty name="height" value="0.1" units="cm"/>
      <inkml:brushProperty name="color" value="#004F8B"/>
    </inkml:brush>
  </inkml:definitions>
  <inkml:trace contextRef="#ctx0" brushRef="#br0">24 0 7850,'-11'53'4072,"8"-42"-3943,0 0 1,1 1 0,0-1-1,0 1 1,2-1 0,0 14-1,6 39 118,-2-25-135,0 61 0,-6-65-113,-1 12-169,6 76 0,-5-134-791,3-27 513,16-19 228</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35.605"/>
    </inkml:context>
    <inkml:brush xml:id="br0">
      <inkml:brushProperty name="width" value="0.1" units="cm"/>
      <inkml:brushProperty name="height" value="0.1" units="cm"/>
      <inkml:brushProperty name="color" value="#004F8B"/>
    </inkml:brush>
  </inkml:definitions>
  <inkml:trace contextRef="#ctx0" brushRef="#br0">132 1 5353,'8'1'6253,"-8"-1"-6140,0 18 305,0-4-143,1 113 350,2-23-687,-4-1 1,-27 182-1,24-269-479,1-13 233</inkml:trace>
  <inkml:trace contextRef="#ctx0" brushRef="#br0" timeOffset="1">49 448 8626,'-49'-85'3024,"66"89"-2567,7 6-369,-3-3-32,-5-4-16,-1 0 0,-3 2-312,-2-1-241,1-1 321</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35.949"/>
    </inkml:context>
    <inkml:brush xml:id="br0">
      <inkml:brushProperty name="width" value="0.1" units="cm"/>
      <inkml:brushProperty name="height" value="0.1" units="cm"/>
      <inkml:brushProperty name="color" value="#004F8B"/>
    </inkml:brush>
  </inkml:definitions>
  <inkml:trace contextRef="#ctx0" brushRef="#br0">305 1 8530,'6'9'3000,"7"-9"-2639,6 8-49,6-1 32,1-11-40,14 5-80,-9-1-80,-3 2-144,-2 7-88,-11-2-328,-5 1-232,-2-7 384</inkml:trace>
  <inkml:trace contextRef="#ctx0" brushRef="#br0" timeOffset="1">17 243 9146,'-14'3'3273,"11"-1"-2657,15-1-344,8-1 96,16 0 104,10 0 8,22-4-88,15-2-144,4-5-160,2 1-32,-18-3-200,-14 0-176,-21 5-328,-13-4-232,-16 12 2480,-5 5-1384</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36.283"/>
    </inkml:context>
    <inkml:brush xml:id="br0">
      <inkml:brushProperty name="width" value="0.1" units="cm"/>
      <inkml:brushProperty name="height" value="0.1" units="cm"/>
      <inkml:brushProperty name="color" value="#004F8B"/>
    </inkml:brush>
  </inkml:definitions>
  <inkml:trace contextRef="#ctx0" brushRef="#br0">476 1 7370,'-14'5'542,"-1"2"1,1 0-1,0 0 1,0 1 0,1 1-1,-15 12 1,1-1 31,-1-1 1,-38 19-1,43-26-436,1 0 1,1 1-1,0 2 1,1 0-1,-25 24 1,-41 57 314,81-90-564,8-7-393,10-13-469,0-5 565</inkml:trace>
  <inkml:trace contextRef="#ctx0" brushRef="#br0" timeOffset="1">404 108 7578,'29'0'2736,"11"-1"-2288,0-2-160,-1 3-144,-5-5-48,-7 7-176,-6 4-200,-9-2 192</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36.633"/>
    </inkml:context>
    <inkml:brush xml:id="br0">
      <inkml:brushProperty name="width" value="0.1" units="cm"/>
      <inkml:brushProperty name="height" value="0.1" units="cm"/>
      <inkml:brushProperty name="color" value="#004F8B"/>
    </inkml:brush>
  </inkml:definitions>
  <inkml:trace contextRef="#ctx0" brushRef="#br0">60 1 8314,'-41'12'3088,"22"0"-2439,19-3-169,2-8-192,16 5-80,12-1-120,-5-3-40,2-2-48,3-5-72,-5-1-336,-3 1 1112,0-2-640</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37.001"/>
    </inkml:context>
    <inkml:brush xml:id="br0">
      <inkml:brushProperty name="width" value="0.1" units="cm"/>
      <inkml:brushProperty name="height" value="0.1" units="cm"/>
      <inkml:brushProperty name="color" value="#004F8B"/>
    </inkml:brush>
  </inkml:definitions>
  <inkml:trace contextRef="#ctx0" brushRef="#br0">227 35 3161,'-26'-35'1469,"29"53"4500,-2-10-5927,-1 1-1,0-1 0,-1 1 1,0-1-1,0 1 1,-5 16-1,-1-14 64,-1 1 0,0-1 0,0-1 0,-1 1 0,-1-1 0,0-1 0,0 0 0,0 0 0,-1-1 0,-13 7 0,-10 11 352,2-9 4,18-8 371,39-6-378,21-5-389,-1-1-1,0-3 0,0-1 0,-1-2 0,0-2 1,56-23-1,-93 32 157,0-1 0,-1 0 0,1 0 0,-1 0 0,0-1 0,8-6 0,5-7 530</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37.365"/>
    </inkml:context>
    <inkml:brush xml:id="br0">
      <inkml:brushProperty name="width" value="0.1" units="cm"/>
      <inkml:brushProperty name="height" value="0.1" units="cm"/>
      <inkml:brushProperty name="color" value="#004F8B"/>
    </inkml:brush>
  </inkml:definitions>
  <inkml:trace contextRef="#ctx0" brushRef="#br0">105 7 6817,'-12'-6'3257,"14"13"-584,4 16-2377,-11 1-104,7 16 104,-2 4 88,-9-2 24,1 13-88,2 5-104,-2-5-88,-5-1-56,10 4-8,-11-14-80,-6-11-360,10-5-168,4-24-536,7-8 608</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8.453"/>
    </inkml:context>
    <inkml:brush xml:id="br0">
      <inkml:brushProperty name="width" value="0.025" units="cm"/>
      <inkml:brushProperty name="height" value="0.025" units="cm"/>
      <inkml:brushProperty name="color" value="#5B2D90"/>
    </inkml:brush>
  </inkml:definitions>
  <inkml:trace contextRef="#ctx0" brushRef="#br0">18 1 8002,'-16'18'3216,"15"-14"-1967,0 0-865,1 2-24,2-2-144,2 1-40,0-3-128,-2-1-160,1 0-360,0-1-184,-1 1 368</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37.715"/>
    </inkml:context>
    <inkml:brush xml:id="br0">
      <inkml:brushProperty name="width" value="0.1" units="cm"/>
      <inkml:brushProperty name="height" value="0.1" units="cm"/>
      <inkml:brushProperty name="color" value="#004F8B"/>
    </inkml:brush>
  </inkml:definitions>
  <inkml:trace contextRef="#ctx0" brushRef="#br0">1 125 9026,'7'-17'870,"0"0"0,18-25 0,-22 40-819,0 0 0,1 0 0,0 0 1,-1 0-1,1 1 0,0-1 0,0 1 1,0 0-1,0 0 0,0 1 0,0-1 0,0 1 1,0 0-1,0 0 0,0 0 0,0 0 1,0 1-1,5 1 0,8-1 91,27-4 43,-1-2 1,48-12-1,-52 9-177,-38 8-5,0-1 1,0 1-1,1 0 1,-1-1-1,0 1 0,1 0 1,-1 0-1,0 0 1,0 0-1,1 0 1,-1 0-1,0 0 0,1 0 1,-1 1-1,0-1 1,0 0-1,1 1 1,-1-1-1,0 1 0,0 0 1,0-1-1,0 1 1,0 0-1,2 1 1,-2 0 28,0 0 1,0 1 0,0-1 0,-1 0 0,1 1 0,-1-1 0,1 1-1,-1-1 1,0 1 0,0 2 0,1 13 113,4 61 215,-4 0 0,-3 0 0,-14 91 0,1-12-276,11-112-226,-14 70 0,5-88-353,13-27 451,-1-1-1,1 1 1,0 0-1,-1 0 1,0-1-1,1 1 1,-1 0-1,1-1 1,-1 1-1,0-1 1,0 1-1,1-1 1,-1 1-1,0-1 1,0 1-1,1-1 1,-1 0-1,0 0 1,0 1-1,0-1 1,0 0-1,0 0 1,1 0-1,-1 0 1,0 0-1,0 0 1,0 0-1,0 0 1,-1 0-1,-15-14-333</inkml:trace>
  <inkml:trace contextRef="#ctx0" brushRef="#br0" timeOffset="1">81 517 8578,'3'-6'3153,"6"6"-2569,2 0-256,11 5-136,0-1 0,0-5-16,0-4-24,-4-8-200,-2-1-192,0-4-456,-4-3 432</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38.050"/>
    </inkml:context>
    <inkml:brush xml:id="br0">
      <inkml:brushProperty name="width" value="0.1" units="cm"/>
      <inkml:brushProperty name="height" value="0.1" units="cm"/>
      <inkml:brushProperty name="color" value="#004F8B"/>
    </inkml:brush>
  </inkml:definitions>
  <inkml:trace contextRef="#ctx0" brushRef="#br0">118 69 4817,'-22'-69'2625,"17"96"1018,3 22-2847,-2 2-328,-2 0 1,-2 0-1,-23 79 0,1-5-528,25-105-220,2-19 419,2-12 688,1-12-300</inkml:trace>
  <inkml:trace contextRef="#ctx0" brushRef="#br0" timeOffset="1">7 393 7986,'47'-89'3088,"-33"89"-2199,5 0-313,7 0-184,-2 0-112,-1 0-128,-5 4-56,-9 5-128,-3 8-88,-7 7-328,-5 1-256,-6 2 440</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38.397"/>
    </inkml:context>
    <inkml:brush xml:id="br0">
      <inkml:brushProperty name="width" value="0.1" units="cm"/>
      <inkml:brushProperty name="height" value="0.1" units="cm"/>
      <inkml:brushProperty name="color" value="#004F8B"/>
    </inkml:brush>
  </inkml:definitions>
  <inkml:trace contextRef="#ctx0" brushRef="#br0">120 0 9034,'-119'79'3481,"128"-72"-2441,13 4-432,3-16 0,11 10-80,-3-10-72,-2-7-216,4 12-256,-13 0-728,-1 0 96,-11 11 280</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39.020"/>
    </inkml:context>
    <inkml:brush xml:id="br0">
      <inkml:brushProperty name="width" value="0.1" units="cm"/>
      <inkml:brushProperty name="height" value="0.1" units="cm"/>
      <inkml:brushProperty name="color" value="#004F8B"/>
    </inkml:brush>
  </inkml:definitions>
  <inkml:trace contextRef="#ctx0" brushRef="#br0">34 9 8530,'-34'-9'3008,"48"38"-2623,-1 4-217,-2-12-72,0 11-8,-7-12-32,-2-2-24,-2 6-280,-2-5-241,-5 0 297</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39.384"/>
    </inkml:context>
    <inkml:brush xml:id="br0">
      <inkml:brushProperty name="width" value="0.1" units="cm"/>
      <inkml:brushProperty name="height" value="0.1" units="cm"/>
      <inkml:brushProperty name="color" value="#004F8B"/>
    </inkml:brush>
  </inkml:definitions>
  <inkml:trace contextRef="#ctx0" brushRef="#br0">79 1 8002,'-78'29'2880,"78"-23"-2320,3 3-287,6 0-73,1 3-8,2-3-40,2 0-72,-3-1-344,1-1-225,-2 4 281</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39.736"/>
    </inkml:context>
    <inkml:brush xml:id="br0">
      <inkml:brushProperty name="width" value="0.1" units="cm"/>
      <inkml:brushProperty name="height" value="0.1" units="cm"/>
      <inkml:brushProperty name="color" value="#004F8B"/>
    </inkml:brush>
  </inkml:definitions>
  <inkml:trace contextRef="#ctx0" brushRef="#br0">8 759 7826,'-7'30'2872,"7"-1"-2200,10 12-167,4-8-41,-5-12-16,-4-18-104,-1-7-8,8-7-112,0-15-16,10-7-88,0-3-56,6-19-64,0 2-104,4-9-208,2-2-120,-4 5-368,2-6 480</inkml:trace>
  <inkml:trace contextRef="#ctx0" brushRef="#br0" timeOffset="1">578 1 8754,'-3'9'3049,"11"11"-2721,-7-1-160,1 2-8,2 1-16,-5-10-80,-2 1-152,3 0 1568,-2 2-1168</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0.081"/>
    </inkml:context>
    <inkml:brush xml:id="br0">
      <inkml:brushProperty name="width" value="0.1" units="cm"/>
      <inkml:brushProperty name="height" value="0.1" units="cm"/>
      <inkml:brushProperty name="color" value="#004F8B"/>
    </inkml:brush>
  </inkml:definitions>
  <inkml:trace contextRef="#ctx0" brushRef="#br0">17 0 8858,'-17'3'3233,"22"-3"-2617,8 0-208,27 8-72,5-7 16,1-5-88,14 8-72,-17-13-160,-1 17-200,-12 3-408,-20-8-240,6 25 448</inkml:trace>
  <inkml:trace contextRef="#ctx0" brushRef="#br0" timeOffset="1">73 269 8242,'-5'6'3064,"14"-5"-2391,20-1-329,15 0-176,-11-4-48,1-2-32,-1 1-40,-7-1-264,1 4-176,-6-4 232</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0.416"/>
    </inkml:context>
    <inkml:brush xml:id="br0">
      <inkml:brushProperty name="width" value="0.1" units="cm"/>
      <inkml:brushProperty name="height" value="0.1" units="cm"/>
      <inkml:brushProperty name="color" value="#004F8B"/>
    </inkml:brush>
  </inkml:definitions>
  <inkml:trace contextRef="#ctx0" brushRef="#br0">369 8 7938,'-2'-1'131,"-1"-1"0,0 1 0,0 1 0,1-1 0,-1 0 0,0 1 0,0-1 0,0 1 0,0 0 0,0 0 1,0 0-1,0 0 0,0 0 0,0 1 0,0-1 0,0 1 0,0 0 0,1 0 0,-1 0 0,0 0 0,1 1 0,-1-1 0,0 1 0,1-1 1,0 1-1,-1 0 0,1 0 0,0 0 0,-3 4 0,0 3-60,0 0 0,1 1 0,0 0 0,1-1 0,0 1 0,1 1 0,-2 9 0,-4 17 252,6-32-317,-1 1 0,1-1-1,-1 1 1,0-1 0,0 0-1,-1 0 1,1 0 0,-1-1-1,-9 9 1,-48 37-3,25-21 9,2 8 2,30-31 34,0 0 0,-1-1 0,0 1 0,0-1 0,0 0 0,0-1 0,-1 1 0,0-1 0,0 0 0,0 0 0,-13 5 0,58-31 1579,18 6-1107,-13 4-237,0-1 0,68-32 1,-93 35-254,0 1 0,1 1 1,0 1-1,24-6 1,-34 11-83,0 1 1,1 0 0,-1 0 0,0 1 0,1 0 0,-1 1-1,0 1 1,0-1 0,0 1 0,13 5 0,7-2-2426,-29-15 1988</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0.761"/>
    </inkml:context>
    <inkml:brush xml:id="br0">
      <inkml:brushProperty name="width" value="0.1" units="cm"/>
      <inkml:brushProperty name="height" value="0.1" units="cm"/>
      <inkml:brushProperty name="color" value="#004F8B"/>
    </inkml:brush>
  </inkml:definitions>
  <inkml:trace contextRef="#ctx0" brushRef="#br0">311 99 10482,'35'-98'3577,"-50"108"-3417,3 14-112,-8 10-8,-7 1-16,-6 4-56,-7-1-128,-7-5-216,-1-1-144,13 3-384,3-11 408,6-7 263</inkml:trace>
  <inkml:trace contextRef="#ctx0" brushRef="#br0" timeOffset="1">1 322 7538,'0'0'3824,"6"8"-3295,0 5-305,48 36-48,-35-46-104,17 3-32,-4-12-64,0-3-80,12-4-272,-14-9-177,0-3 337</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1.097"/>
    </inkml:context>
    <inkml:brush xml:id="br0">
      <inkml:brushProperty name="width" value="0.1" units="cm"/>
      <inkml:brushProperty name="height" value="0.1" units="cm"/>
      <inkml:brushProperty name="color" value="#004F8B"/>
    </inkml:brush>
  </inkml:definitions>
  <inkml:trace contextRef="#ctx0" brushRef="#br0">490 0 2625,'-1'4'213,"0"0"-1,0-1 1,0 1 0,-1-1 0,1 1 0,-1-1 0,0 0 0,0 0 0,0 0 0,0 0 0,-1 0 0,1 0 0,-1-1 0,0 1 0,0-1 0,0 0 0,0 1 0,0-1 0,0-1 0,-6 4 0,-9 2 751,0 1 1,-35 8 0,24-8-740,-51 17 1141,2 4 0,-84 43 0,163-72-1353,-1 0 1,0 0-1,0 0 1,0 0 0,1 0-1,-1 0 1,0 1-1,0-1 1,0 0-1,1 0 1,-1 0 0,0 0-1,0 0 1,0 0-1,0 1 1,0-1-1,1 0 1,-1 0 0,0 0-1,0 1 1,0-1-1,0 0 1,0 0 0,0 0-1,0 1 1,0-1-1,0 0 1,0 0-1,0 0 1,0 1 0,0-1-1,0 0 1,0 0-1,0 0 1,0 1-1,0-1 1,0 0 0,0 0-1,0 0 1,0 1-1,0-1 1,0 0-1,0 0 1,-1 0 0,1 1-1,0-1 1,0 0-1,0 0 1,0 0-1,0 0 1,-1 0 0,1 1-1,0-1 1,0 0-1,0 0 1,0 0-1,-1 0 1,1 0 0,0 0-1,-1 0 1,20 3 111,32-3-37,1-3 0,83-14-1,-80 8-124,-31 7-90,-16 1-33,0 1 0,-1-1-1,1-1 1,0 1 0,-1-1 0,0-1 0,1 1-1,13-8 1,-21 9 100,1 1 0,0-1 0,0 1 0,0-1 0,-1 1 0,1-1 0,0 0 0,-1 0 0,1 1 0,-1-1 0,1 0 0,-1 0 0,1 0-1,-1 1 1,1-1 0,-1 0 0,0 0 0,1 0 0,-1 0 0,0 0 0,0 0 0,0 0 0,0 0 0,0 0 0,0 0 0,0 0 0,0-2 0,-3-13-380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8.772"/>
    </inkml:context>
    <inkml:brush xml:id="br0">
      <inkml:brushProperty name="width" value="0.025" units="cm"/>
      <inkml:brushProperty name="height" value="0.025" units="cm"/>
      <inkml:brushProperty name="color" value="#5B2D90"/>
    </inkml:brush>
  </inkml:definitions>
  <inkml:trace contextRef="#ctx0" brushRef="#br0">5 13 4865,'-1'3'468,"1"0"0,-1-1 0,0 1 0,1 0 0,0 0 0,0 0 0,-1-1 0,2 1 0,-1 0 0,0 0-1,1 2 1,1 13 1617,-5 4-948,1-5 335,9-28-237,28-67-4309,-26 62 2542</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1.433"/>
    </inkml:context>
    <inkml:brush xml:id="br0">
      <inkml:brushProperty name="width" value="0.1" units="cm"/>
      <inkml:brushProperty name="height" value="0.1" units="cm"/>
      <inkml:brushProperty name="color" value="#004F8B"/>
    </inkml:brush>
  </inkml:definitions>
  <inkml:trace contextRef="#ctx0" brushRef="#br0">408 24 7722,'-66'-23'2832,"69"70"-2112,-8-6-223,2 9 23,-1 6 8,-9-5-144,3 7-80,10 9-160,0-1-56,1 9-48,-1-13-32,-6-15-104,2-11-72,5-37-152,5-16-128,-7-27-352,-1-10 503</inkml:trace>
  <inkml:trace contextRef="#ctx0" brushRef="#br0" timeOffset="1">327 257 7482,'-7'3'2880,"-3"6"-1968,-10 8-407,5 4-9,-11 11 0,-4-2-32,-5-1-96,-4 3-24,-1 0-136,11 4-32,4-3-96,3 10-64,9-13-280,-2-15 3993,15-34-2857</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1.764"/>
    </inkml:context>
    <inkml:brush xml:id="br0">
      <inkml:brushProperty name="width" value="0.1" units="cm"/>
      <inkml:brushProperty name="height" value="0.1" units="cm"/>
      <inkml:brushProperty name="color" value="#004F8B"/>
    </inkml:brush>
  </inkml:definitions>
  <inkml:trace contextRef="#ctx0" brushRef="#br0">1 1 9370,'21'9'3337,"38"11"-2753,-7-4-152,5 11 0,1 4 72,-23-10-104,-5 8-104,-12-8-160,0 6-160,-13-1-416,-5-11-232,0-7 384</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2.129"/>
    </inkml:context>
    <inkml:brush xml:id="br0">
      <inkml:brushProperty name="width" value="0.1" units="cm"/>
      <inkml:brushProperty name="height" value="0.1" units="cm"/>
      <inkml:brushProperty name="color" value="#004F8B"/>
    </inkml:brush>
  </inkml:definitions>
  <inkml:trace contextRef="#ctx0" brushRef="#br0">248 6 7786,'0'0'152,"0"0"0,1-1 1,-1 1-1,0-1 0,1 1 1,-1 0-1,1-1 0,-1 1 1,0 0-1,1-1 0,-1 1 1,1 0-1,-1-1 0,1 1 0,-1 0 1,1 0-1,-1 0 0,1 0 1,-1 0-1,1-1 0,-1 1 1,1 0-1,-1 0 0,1 0 1,-1 0-1,1 0 0,0 1 1,-1-1-1,1 0 0,-1 0 1,1 0-1,-1 0 0,1 1 1,-1-1-1,1 0 0,-1 0 1,1 1-1,29 10-815,-23-9 1114,52 10-131,-52-12-291,0 1-1,0 0 1,0 1-1,0 0 0,0 0 1,0 0-1,-1 0 0,8 5 1,5 9 20,-23 0-41,-3-2-11,-5 10-31,0-1 0,-2 0-1,0 0 1,-2-1-1,0-1 1,-2-1 0,0-1-1,-1 0 1,-1-1-1,0-1 1,-2-1 0,0-1-1,0-1 1,-2 0-1,1-2 1,-2-1 0,0-1-1,-29 8 1,29-14-516,8-5 236</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2.447"/>
    </inkml:context>
    <inkml:brush xml:id="br0">
      <inkml:brushProperty name="width" value="0.1" units="cm"/>
      <inkml:brushProperty name="height" value="0.1" units="cm"/>
      <inkml:brushProperty name="color" value="#004F8B"/>
    </inkml:brush>
  </inkml:definitions>
  <inkml:trace contextRef="#ctx0" brushRef="#br0">0 0 8626,'38'5'3169,"12"17"-2497,-4-5-264,-1-3 24,-8-2-104,-7-9-72,-4 2-128,-5 2-72,-9 1-88,-1 2-128,-10-1-344,-1-1-240,-4 0 440</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2.778"/>
    </inkml:context>
    <inkml:brush xml:id="br0">
      <inkml:brushProperty name="width" value="0.1" units="cm"/>
      <inkml:brushProperty name="height" value="0.1" units="cm"/>
      <inkml:brushProperty name="color" value="#004F8B"/>
    </inkml:brush>
  </inkml:definitions>
  <inkml:trace contextRef="#ctx0" brushRef="#br0">237 0 9178,'-5'0'3217,"30"2"-2801,-4 1-136,11 1-48,9-1-8,-12-3-64,5-1-64,-3-1-192,-12 2-152,-5 6-464,-6 2 424</inkml:trace>
  <inkml:trace contextRef="#ctx0" brushRef="#br0" timeOffset="1">29 167 8858,'-28'1'3289,"28"3"-2553,10 3-96,30 2-144,5 0-64,19-9-160,8 3-96,-5-3-120,3 2-24,-22-2-104,-7 0-128,-12 0-296,-15-6-208,-2 7 952,-9-7-352</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3.128"/>
    </inkml:context>
    <inkml:brush xml:id="br0">
      <inkml:brushProperty name="width" value="0.1" units="cm"/>
      <inkml:brushProperty name="height" value="0.1" units="cm"/>
      <inkml:brushProperty name="color" value="#004F8B"/>
    </inkml:brush>
  </inkml:definitions>
  <inkml:trace contextRef="#ctx0" brushRef="#br0">112 1 7922,'2'53'3909,"-1"28"-3089,-3-58-619,0 23 78,-3 0-1,-1 0 1,-15 54 0,-6-19-73,17-54-151,0 1 0,2 0 1,1 1-1,1 0 0,1 0 0,0 42 0,5-61-84,3 32 133,3-29-217,-6-13 100,0 0 0,1 0 0,-1 0 0,0 0 0,1 0 0,-1 0 0,1 0 0,-1 0 0,0 0 0,1 0 0,-1 0 0,0 0 0,1 0 0,-1 0 0,0-1 0,1 1 0,-1 0 0,0 0 0,1 0 0,-1 0 0,0-1 0,1 1 0,-1 0 0,0 0 0,1-1 0,-1 1 0,0 0 0,0 0 0,0-1 0,1 1 0,-1 0 0,0-1 0,20-16-512,19-6 201</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3.602"/>
    </inkml:context>
    <inkml:brush xml:id="br0">
      <inkml:brushProperty name="width" value="0.1" units="cm"/>
      <inkml:brushProperty name="height" value="0.1" units="cm"/>
      <inkml:brushProperty name="color" value="#004F8B"/>
    </inkml:brush>
  </inkml:definitions>
  <inkml:trace contextRef="#ctx0" brushRef="#br0">174 1 9226,'1'0'119,"1"1"0,-1 0 0,0 0 0,0 0 1,0-1-1,0 1 0,0 0 0,0 0 0,-1 0 0,1 0 0,0 1 0,0-1 1,-1 0-1,1 0 0,-1 0 0,1 1 0,-1-1 0,1 0 0,-1 0 0,0 1 1,1-1-1,-1 0 0,0 1 0,0-1 0,0 3 0,-1-2-67,0 0 1,0 1-1,0-1 0,0 0 0,0 0 0,-1 1 1,1-1-1,-1 0 0,1 0 0,-1 0 0,0-1 1,-3 4-1,-7 4-76,-1 0 1,0-1 0,-21 11-1,1 2 47,29-19-20,1 1-1,-1 0 1,0-1 0,0 0-1,0 0 1,0 0 0,0 0-1,0-1 1,0 1-1,-1-1 1,-4 0 0,-2 1 12,13 0 18,28-2 15,-19 0-46,-4 0 4,1 0 0,0 0 0,0 1 0,0 0 0,8 3 0,-11 24 800,-4-18-751,1 0 1,-2 0-1,1 1 0,-1-1 1,-1 0-1,0 0 0,0 0 1,-1 0-1,-4 13 0,-77 253 502,101-373-2389,1 36 1430</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3.944"/>
    </inkml:context>
    <inkml:brush xml:id="br0">
      <inkml:brushProperty name="width" value="0.1" units="cm"/>
      <inkml:brushProperty name="height" value="0.1" units="cm"/>
      <inkml:brushProperty name="color" value="#004F8B"/>
    </inkml:brush>
  </inkml:definitions>
  <inkml:trace contextRef="#ctx0" brushRef="#br0">1 83 8082,'43'-26'2619,"-40"25"-2526,0 0 0,0 0 0,0 0 0,0 1 0,0-1 0,0 1 0,0 0 0,0 0 0,0 0 0,0 0 0,0 0 0,0 1 0,0-1 0,3 2 0,8 0-18,-5-3-38,-1-1 1,1 1-1,0-2 1,-1 1-1,0-1 1,1-1-1,-1 1 1,13-9-1,-11 6-14,1 1 0,-1 0 0,19-5 0,-29 13 7,0 1 0,0-1 1,0 0-1,0 0 0,-1 0 0,1 1 1,-1-1-1,0 0 0,-2 6 0,3-8-4,-13 51 255,2 0 1,3 0-1,-3 70 1,-4-16-212,8-69-59,7-34-32,0-1 1,-1 1-1,0-1 1,0 1-1,1-1 1,-1 0-1,-1 1 0,1-1 1,0 0-1,0 0 1,-1 0-1,1 0 0,-1 0 1,0 0-1,0 0 1,-2 1-1,3-2 96,0 0-1,0-1 0,0 1 1,0-1-1,0 1 1,0-1-1,0 0 1,0 0-1,0 1 1,-1-1-1,1 0 1,0 0-1,0 0 0,0 0 1,0 0-1,-1 0 1,1 0-1,0-1 1,0 1-1,0 0 1,0-1-1,0 1 1,0 0-1,0-1 0,0 1 1,0-1-1,0 0 1,0 1-1,0-1 1,0 0-1,0 0 1,-1-1-1,-2-7 1072</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4.279"/>
    </inkml:context>
    <inkml:brush xml:id="br0">
      <inkml:brushProperty name="width" value="0.1" units="cm"/>
      <inkml:brushProperty name="height" value="0.1" units="cm"/>
      <inkml:brushProperty name="color" value="#004F8B"/>
    </inkml:brush>
  </inkml:definitions>
  <inkml:trace contextRef="#ctx0" brushRef="#br0">151 82 8178,'-35'-82'3008,"55"94"-2359,-2 2-377,-12-5-216,29 6-24,-14-9-88,8-4-144,4 2 136</inkml:trace>
  <inkml:trace contextRef="#ctx0" brushRef="#br0" timeOffset="1">9 335 8506,'-8'23'3000,"16"-12"-2615,11 4-185,9-26-152,9-9-96,7-13-2457,17-3 1841</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4.845"/>
    </inkml:context>
    <inkml:brush xml:id="br0">
      <inkml:brushProperty name="width" value="0.1" units="cm"/>
      <inkml:brushProperty name="height" value="0.1" units="cm"/>
      <inkml:brushProperty name="color" value="#004F8B"/>
    </inkml:brush>
  </inkml:definitions>
  <inkml:trace contextRef="#ctx0" brushRef="#br0">138 0 9266,'0'10'627,"-1"0"1,0-1-1,-1 1 1,0 0-1,0-1 1,-4 10-1,-5 7-395,-2-1-1,-18 30 1,0 0 67,-6 6-281,44-61-105,14-7 78,-14 5 5,-2 0 1,1 0 0,-1-1-1,1 1 1,-1-1-1,0 0 1,0-1 0,0 1-1,-1-1 1,1 0 0,-1 0-1,5-5 1,104-124-12,-112 131 14,1 0 1,-1 1-1,1-1 1,0 0-1,0 1 0,0-1 1,0 1-1,0-1 0,0 1 1,0 0-1,0 0 0,0 0 1,1 0-1,-1 0 1,0 1-1,3-1 0,-3 1 1,-1 0 0,0 0 0,1 0 0,-1 0 0,0 0-1,1 1 1,-1-1 0,0 1 0,0-1 0,0 1 0,1-1-1,-1 1 1,0 0 0,0-1 0,0 1 0,0 0 0,0 0-1,0 0 1,0 0 0,0 0 0,0 0 0,-1 0 0,1 0 0,0 0-1,-1 0 1,1 0 0,-1 1 0,1-1 0,-1 0 0,1 0-1,-1 1 1,1 1 0,9 43 225,-1 0 0,-3 0 0,1 68 0,-16 138 287,3-189-473,-3 0-1,-29 106 0,29-151-45,9-18 6,0 0 1,0 0 0,0 0-1,-1 0 1,1 1 0,0-1-1,0 0 1,-1 0 0,1 0-1,0 0 1,0 0-1,0 0 1,-1 0 0,1 0-1,0 0 1,0 0 0,-1 0-1,1 0 1,0 0-1,0 0 1,-1 0 0,1 0-1,0 0 1,0 0 0,0-1-1,-1 1 1,1 0 0,0 0-1,0 0 1,0 0-1,-1 0 1,1 0 0,0-1-1,0 1 1,0 0 0,0 0-1,-1 0 1,1-1 0,0 1-1,-14-38-66,-27-149-441,-13-57 40,50 231 512,2 4 87,0 1 0,0-1 0,-1 1 0,0 0 0,-1 0 0,0 1 0,0-1 0,0 1 0,-9-11 0,13 16 559,9 1 322,12 4-1172,0 1-1,-1 2 1,1 0-1,-1 1 1,37 18-1,-40-13-1072,-25-9 463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9.106"/>
    </inkml:context>
    <inkml:brush xml:id="br0">
      <inkml:brushProperty name="width" value="0.025" units="cm"/>
      <inkml:brushProperty name="height" value="0.025" units="cm"/>
      <inkml:brushProperty name="color" value="#5B2D90"/>
    </inkml:brush>
  </inkml:definitions>
  <inkml:trace contextRef="#ctx0" brushRef="#br0">0 74 8034,'0'-1'5585,"3"1"-5049,2 0 40,16 3-112,-13-3-56,4 0-216,-2 0-160,-1-1-280,-2-2-184,-2 3-344,0-3-168,-1-1 608</inkml:trace>
  <inkml:trace contextRef="#ctx0" brushRef="#br0" timeOffset="1">69 5 7738,'0'0'104,"0"-1"1,0 1-1,-1 0 1,1-1-1,0 1 1,0 0-1,0 0 1,-1 0-1,1-1 1,0 1-1,0 0 1,0 0-1,-1 0 1,1-1-1,0 1 1,0 0-1,-1 0 1,1 0-1,0 0 1,-1 0-1,1 0 1,0 0 0,0-1-1,-1 1 1,1 0-1,0 0 1,-1 0-1,1 0 1,0 0-1,-1 0 1,1 1-1,0-1 1,0 0-1,-1 0 1,1 0-1,0 0 1,-1 0-1,1 0 1,0 0-1,0 1 1,-1-1-1,1 0 1,0 0-1,-7 19 2488,0 47-1080,3-27-1291,4-35-453,-3 14-120,6-11-3321,-5-7 3136</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5.468"/>
    </inkml:context>
    <inkml:brush xml:id="br0">
      <inkml:brushProperty name="width" value="0.1" units="cm"/>
      <inkml:brushProperty name="height" value="0.1" units="cm"/>
      <inkml:brushProperty name="color" value="#004F8B"/>
    </inkml:brush>
  </inkml:definitions>
  <inkml:trace contextRef="#ctx0" brushRef="#br0">0 155 8194,'0'-98'2984,"14"78"-2295,3 8-129,-1 0-8,-1 4-16,2 5-224,-2 2-88,2 7-160,-3 0-56,-2 4-248,-6-8-208,1 15-2433</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5.816"/>
    </inkml:context>
    <inkml:brush xml:id="br0">
      <inkml:brushProperty name="width" value="0.1" units="cm"/>
      <inkml:brushProperty name="height" value="0.1" units="cm"/>
      <inkml:brushProperty name="color" value="#004F8B"/>
    </inkml:brush>
  </inkml:definitions>
  <inkml:trace contextRef="#ctx0" brushRef="#br0">99 1 8074,'-99'53'2912,"104"-55"-2376,8 2-311,5 0-17,7 0-24,3-3-32,3 0-48,-1 3-80,-7 5-304,-3 4-257,-8 6 329</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6.167"/>
    </inkml:context>
    <inkml:brush xml:id="br0">
      <inkml:brushProperty name="width" value="0.1" units="cm"/>
      <inkml:brushProperty name="height" value="0.1" units="cm"/>
      <inkml:brushProperty name="color" value="#004F8B"/>
    </inkml:brush>
  </inkml:definitions>
  <inkml:trace contextRef="#ctx0" brushRef="#br0">7 301 8442,'-6'9'3120,"9"4"-2431,7-1-177,11 2-160,2-5-16,11-3-136,2-3-64,2-4-104,1-1-128,-10-8-304,0-4-224,-12-1 368</inkml:trace>
  <inkml:trace contextRef="#ctx0" brushRef="#br0" timeOffset="1">216 0 8290,'0'8'2920,"6"13"-2464,-2 7-47,1 6 127,-3 0-8,-2 2-72,-7 11-40,-5 6-104,-1 6-16,-7 3-136,3-4-48,11 4-72,2-22-32,8-21-168,8-10-152,-1-40-408,7 5 1096,-4-27-392</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6.767"/>
    </inkml:context>
    <inkml:brush xml:id="br0">
      <inkml:brushProperty name="width" value="0.1" units="cm"/>
      <inkml:brushProperty name="height" value="0.1" units="cm"/>
      <inkml:brushProperty name="color" value="#004F8B"/>
    </inkml:brush>
  </inkml:definitions>
  <inkml:trace contextRef="#ctx0" brushRef="#br0">216 0 9610,'25'6'3584,"16"15"-3417,-15-8 71,-18-9-293,0 0 0,0 1 0,-1-1 0,1 1 0,9 9 0,-16-13 46,0 0 0,0 0 0,0 0 0,0 0 0,0 0 0,0 0 0,0 0 0,0 0 0,-1 0 0,1 1 0,0-1 0,-1 0 0,1 0 0,-1 1 0,0-1-1,1 1 1,-1-1 0,0 0 0,0 1 0,1-1 0,-1 1 0,0-1 0,0 0 0,-1 1 0,1-1 0,0 1 0,0-1 0,-1 0 0,1 1 0,-1-1 0,1 0 0,-1 0 0,0 1 0,1-1-1,-1 0 1,0 0 0,0 0 0,0 0 0,0 0 0,0 0 0,0 0 0,-2 2 0,-132 96 1580,134-99-1567,1 0 1,0 0-1,0 0 0,-1 0 0,1 0 0,0 0 1,0 1-1,0-1 0,0 0 0,-1 0 1,1 0-1,0 0 0,0 1 0,0-1 1,0 0-1,0 0 0,0 0 0,-1 1 1,1-1-1,0 0 0,0 0 0,0 1 0,0-1 1,0 0-1,0 0 0,0 0 0,0 1 1,0-1-1,0 0 0,0 0 0,0 1 1,0-1-1,0 0 0,0 0 0,0 0 0,0 1 1,0-1-1,1 0 0,-1 0 0,0 1 1,0-1-1,0 0 0,0 0 0,1 1 1,12 5-10,5 3 10,-9-2-10,73 44-26,-78-49 51,15 9-502,-19-11 469,1 0 1,-1 0-1,0 0 1,0 1-1,0-1 1,1 0-1,-1 0 1,0 0-1,0 1 0,0-1 1,0 0-1,1 0 1,-1 1-1,0-1 1,0 0-1,0 1 1,0-1-1,0 0 1,0 0-1,0 1 1,0-1-1,0 0 1,0 1-1,0-1 0,0 0 1,0 0-1,0 1 1,0-1-1,0 0 1,0 1-1,0-1 1,0 0-1,-1 0 1,1 1-1,0-1 1,0 0-1,0 0 0,0 1 1,-1-1-1,1 0 1,0 0-1,0 0 1,0 1-1,-1-1 1,1 0-1,0 0 1,0 0-1,-1 0 1,1 0-1,0 1 0,0-1 1,-1 0-1,1 0 1,0 0-1,-1 0 1,1 0-1,0 0 1,0 0-1,-1 0 1,1 0-1,0 0 1,-1 0-1,1 0 1,-54 23 24,41-17 35,-1 0-1,1 0 1,-1-2 0,0 1 0,0-2 0,-16 3 0,28-6-37,-1 0 1,0 0 0,1 0 0,-1 0 0,1-1-1,-1 1 1,0-1 0,1 0 0,-1 0 0,1 0 0,0 0-1,-1 0 1,1 0 0,0 0 0,0-1 0,0 1-1,-1-1 1,2 0 0,-1 0 0,0 0 0,0 1-1,0-2 1,1 1 0,-1 0 0,1 0 0,0 0-1,0-1 1,-2-2 0,2 0-12,-1 0 0,0 0 1,1 0-1,0 0 0,0 0 0,0-1 0,1 1 0,0 0 1,0 0-1,0 0 0,1 0 0,2-11 0,1-1-24,0 0 0,0 0-1,1-29 1,-7 34-33,-3 13 396,-10 26 285,-2 75-264,12-60-310,-12 45 0,12-74-294,-1 1-1,0-1 1,0 0 0,-10 13-1,15-25 173,0 0 0,0 1-1,0-1 1,0 0 0,0 0-1,0-1 1,-1 1 0,1 0-1,0 0 1,-1 0-1,1-1 1,0 1 0,-1-1-1,1 1 1,-1-1 0,1 1-1,-1-1 1,-1 0 0,-20 2-275</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7.422"/>
    </inkml:context>
    <inkml:brush xml:id="br0">
      <inkml:brushProperty name="width" value="0.1" units="cm"/>
      <inkml:brushProperty name="height" value="0.1" units="cm"/>
      <inkml:brushProperty name="color" value="#004F8B"/>
    </inkml:brush>
  </inkml:definitions>
  <inkml:trace contextRef="#ctx0" brushRef="#br0">111 103 7506,'-85'91'2452,"83"-88"-2364,-1 0-1,1 0 0,0 0 1,0 0-1,0 1 1,0-1-1,1 1 1,-1-1-1,1 1 0,0-1 1,0 1-1,0 0 1,1 0-1,-1 0 1,1-1-1,0 1 1,0 0-1,0 0 0,1 5 1,0 9 317,-2-5-59,-3 23 200,4-35-543,0 0 0,0 0 1,0 0-1,0 0 0,0 0 1,0 0-1,0 0 0,1 0 1,-1 0-1,0 0 1,1 0-1,-1 0 0,0 0 1,1 0-1,-1 0 0,1 0 1,0 0-1,-1 0 0,1 0 1,0 0-1,-1 0 0,1-1 1,1 2-1,26-25-198,-11 5 216,1 1-1,1 1 0,27-17 1,-28 21 70,-3 2-13,-1 1 0,1 0 0,1 1 0,0 0 0,0 1-1,0 1 1,1 1 0,21-4 0,103-6-6,-138 14-74,0 1 1,1-1-1,-1 1 1,1 0 0,-1 0-1,0 1 1,1-1-1,-1 1 1,5 1-1,-7-2 1,0 1 0,0-1 0,0 0 0,0 1 0,-1-1 0,1 1 0,0 0 0,0-1 0,-1 1 0,1 0 0,0-1 0,-1 1 0,1 0 0,-1 0 0,1-1-1,-1 1 1,1 0 0,-1 0 0,1 0 0,-1 0 0,0 0 0,1 1 0,-1 3 2,-1 0 0,1-1 0,-1 1 0,0 0 0,0-1 0,0 1 0,-1 0 0,0-1 0,0 0 0,0 1 0,-4 5 0,-2 1 4,1-2 1,-2 1-1,1-1 0,-1 0 0,-1-1 0,1 0 0,-1 0 1,-1-1-1,1-1 0,-1 0 0,-1 0 0,1-1 0,-1 0 0,-15 3 1,24-7-6,1 0 0,-1-1 0,0 1 0,0-1 0,0 0 1,0 0-1,0 0 0,0 0 0,1 0 0,-1-1 0,0 1 1,0-1-1,0 0 0,0 1 0,1-1 0,-1-1 0,1 1 1,-1 0-1,0-1 0,1 1 0,0-1 0,-1 0 0,1 0 0,0 0 1,0 0-1,0 0 0,0 0 0,1-1 0,-1 1 0,1 0 1,-1-1-1,1 0 0,0 1 0,-2-4 0,-2-7-22,1 1-1,0-1 1,1 0-1,0 0 1,1 0-1,-1-15 1,5-147-370,-2 173 394,0 1 1,0-1-1,0 0 1,0 1-1,-1-1 1,1 0-1,-1 1 1,1-1-1,-1 1 1,0-1-1,1 1 1,-1-1-1,0 1 1,0-1-1,-2-1 1,-4 4 130,1 15 95,4 16-9,0 0 0,2 0 0,2 0 0,0 0 0,2-1 1,10 39-1,-5-24-132,-2 0 0,-2 1 0,-3 0 1,-1 0-1,-2 0 0,-11 64 0,12-110-92,0 0-1,0 0 0,0 1 0,0-1 1,0 0-1,0 0 0,0 0 0,0 0 0,0 0 1,-1 0-1,1 0 0,0 0 0,-1 0 1,1 0-1,-1 0 0,1 0 0,-1 0 0,1 0 1,-1 0-1,0 0 0,0 0 0,1-1 1,-1 1-1,0 0 0,0-1 0,-1 2 0,1-3-39,0 0 0,0 0-1,1 0 1,-1 0-1,1 0 1,-1 0 0,1 0-1,-1 0 1,1-1-1,0 1 1,-1 0 0,1 0-1,0 0 1,0-1-1,0 1 1,0 0 0,0 0-1,0-1 1,0 1-1,1 0 1,-1 0 0,1-2-1,9-35-1062,4-2 396</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7.779"/>
    </inkml:context>
    <inkml:brush xml:id="br0">
      <inkml:brushProperty name="width" value="0.1" units="cm"/>
      <inkml:brushProperty name="height" value="0.1" units="cm"/>
      <inkml:brushProperty name="color" value="#004F8B"/>
    </inkml:brush>
  </inkml:definitions>
  <inkml:trace contextRef="#ctx0" brushRef="#br0">184 2 8914,'0'-1'4361,"4"14"-3809,13 57-56,-25-35-168,-4 10-80,-16 8-176,3 10 16,3 11-48,-13-9-40,15-6-144,-4-16-224,1-39-416,15-4 464</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8.137"/>
    </inkml:context>
    <inkml:brush xml:id="br0">
      <inkml:brushProperty name="width" value="0.1" units="cm"/>
      <inkml:brushProperty name="height" value="0.1" units="cm"/>
      <inkml:brushProperty name="color" value="#004F8B"/>
    </inkml:brush>
  </inkml:definitions>
  <inkml:trace contextRef="#ctx0" brushRef="#br0">1 47 9210,'52'-41'2891,"-51"40"-2840,-1 1-1,1 0 1,0-1-1,0 1 1,0 0 0,-1 0-1,1 0 1,0 0-1,0 0 1,0 0-1,-1 0 1,1 0-1,0 0 1,0 1-1,0-1 1,-1 0-1,1 0 1,0 1 0,0-1-1,0 0 1,-1 1-1,1-1 1,0 1-1,-1-1 1,1 1-1,19 16-165,-16-13 223,-1-3-102,0 1 0,0 0-1,1 0 1,-1-1 0,0 0 0,0 0-1,1 0 1,-1 0 0,1 0-1,-1-1 1,1 1 0,-1-1 0,1 0-1,-1 0 1,1 0 0,-1-1 0,1 1-1,-1-1 1,1 0 0,3-1-1,3-2 5,0-1 0,-1 0-1,0 0 1,0-1-1,9-8 1,-20 17 1,1-1 0,-1 1 0,1 0 1,0-1-1,0 1 0,0 0 1,0 0-1,1 0 0,-1-1 1,0 4-1,-3 14 45,-13 56 284,4 0 1,-6 118 0,-12 83-333,21-241-295,9-35 264,1 0-1,0-1 1,0 1 0,0-1-1,0 1 1,0 0 0,0-1-1,-1 1 1,1-1 0,0 1-1,-1-1 1,1 1 0,0-1-1,-1 1 1,1-1 0,0 1 0,-1-1-1,1 1 1,-1-1 0,1 0-1,-1 1 1,1-1 0,-1 0-1,1 1 1,-1-1 0,0 0-1,1 0 1,-1 0 0,1 1-1,-1-1 1,1 0 0,-1 0-1,0 0 1,1 0 0,-1 0-1,0 0 1,1 0 0,-1 0-1,1 0 1,-1-1 0,1 1-1,-1 0 1,0 0 0,1 0-1,-1-1 1,1 1 0,-1-1 0,-6-12-735,8-8 353</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8.501"/>
    </inkml:context>
    <inkml:brush xml:id="br0">
      <inkml:brushProperty name="width" value="0.1" units="cm"/>
      <inkml:brushProperty name="height" value="0.1" units="cm"/>
      <inkml:brushProperty name="color" value="#004F8B"/>
    </inkml:brush>
  </inkml:definitions>
  <inkml:trace contextRef="#ctx0" brushRef="#br0">204 75 8754,'-41'-75'3017,"48"87"-2649,16 5-232,-2-2-8,2 2 24,-5-6-16,-16-10-200,7 10-216,-3-4 184</inkml:trace>
  <inkml:trace contextRef="#ctx0" brushRef="#br0" timeOffset="1">16 173 8714,'-12'2'3241,"9"-11"-2537,24 7-176,18 7-176,-13-19-80,24 14-136,-12-15-40,-9 4-120,13 16-152,-27-5-480,2 4 4785,-9 5-3257</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8.845"/>
    </inkml:context>
    <inkml:brush xml:id="br0">
      <inkml:brushProperty name="width" value="0.1" units="cm"/>
      <inkml:brushProperty name="height" value="0.1" units="cm"/>
      <inkml:brushProperty name="color" value="#004F8B"/>
    </inkml:brush>
  </inkml:definitions>
  <inkml:trace contextRef="#ctx0" brushRef="#br0">71 100 8762,'-43'15'3473,"20"-5"-2225,19 0-408,19-10-224,12-3-16,31-6-208,21-2-104,9-10-168,6 5-80,-17-7-40,-21 0-136,-6 11-520,-15-5-216,0 19 480</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9.180"/>
    </inkml:context>
    <inkml:brush xml:id="br0">
      <inkml:brushProperty name="width" value="0.1" units="cm"/>
      <inkml:brushProperty name="height" value="0.1" units="cm"/>
      <inkml:brushProperty name="color" value="#004F8B"/>
    </inkml:brush>
  </inkml:definitions>
  <inkml:trace contextRef="#ctx0" brushRef="#br0">1 23 10282,'0'-1'181,"1"0"-1,-1 0 1,1 0-1,0 0 1,-1 0-1,1 0 1,0 0-1,0 1 1,0-1-1,0 0 1,0 0-1,0 1 1,0-1-1,0 1 1,0-1-1,0 1 1,0-1-1,0 1 1,0-1-1,0 1 1,0 0-1,0 0 1,1 0-1,-1 0 1,2 0-1,42-4-853,-34 3 1051,26-2-346,53 3-1,-80 1-61,-1 0 0,1 0-1,0 1 1,0 0 0,-1 0-1,1 1 1,-1 0 0,0 1-1,0 0 1,15 10 0,-23-13 23,0 0 0,1 0 0,-1 0 0,0 0 0,1 1 0,-1-1 1,0 0-1,0 1 0,0-1 0,0 1 0,0-1 0,-1 1 0,1-1 0,0 1 0,-1 0 1,1-1-1,-1 1 0,0 0 0,1-1 0,-1 1 0,0 3 0,-11 34-5,1-7 48,4 7 218,-2 63 1,6-66-26,-1-1 1,-17 69-1,12-69-131,7-29-75,-1 0 0,0 0 1,0-1-1,-1 1 1,0-1-1,0 1 0,-6 7 1,-2 4 75,9-14-60,0 0 0,0 0 0,0 0 0,0-1 0,0 1 0,0-1 0,-1 1 0,1-1-1,-5 3 1,6-4-20,0-1-1,0 1 1,-1-1-1,1 0 0,0 0 1,-1 1-1,1-1 1,0 0-1,0 0 0,-1 0 1,1 0-1,0-1 1,-1 1-1,1 0 1,0 0-1,0-1 0,-1 1 1,1-1-1,0 1 1,0-1-1,0 1 0,0-1 1,-1 0-1,1 0 1,0 1-1,0-1 0,1 0 1,-3-2-1,-6-7-48,1 0-1,-1-1 1,2 0-1,0 0 1,0-1-1,1 0 0,0 0 1,1 0-1,1-1 1,-4-14-1,-3-20-857,-8-66 0,12 41-18,6 2 453</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9.438"/>
    </inkml:context>
    <inkml:brush xml:id="br0">
      <inkml:brushProperty name="width" value="0.025" units="cm"/>
      <inkml:brushProperty name="height" value="0.025" units="cm"/>
      <inkml:brushProperty name="color" value="#5B2D90"/>
    </inkml:brush>
  </inkml:definitions>
  <inkml:trace contextRef="#ctx0" brushRef="#br0">0 42 9402,'21'-9'6548,"34"-14"-5668,-7 13-787,-17 12-2778,-33-1 4644,-3-1-824</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9.530"/>
    </inkml:context>
    <inkml:brush xml:id="br0">
      <inkml:brushProperty name="width" value="0.1" units="cm"/>
      <inkml:brushProperty name="height" value="0.1" units="cm"/>
      <inkml:brushProperty name="color" value="#004F8B"/>
    </inkml:brush>
  </inkml:definitions>
  <inkml:trace contextRef="#ctx0" brushRef="#br0">268 0 8706,'-4'30'1013,"-2"0"1,-1-1-1,-1 1 1,-21 48-1,-10 35-59,3 42-119,25-96-620,-3 0 0,-3 0-1,-1-2 1,-44 90 0,62-146-235,0 0 1,-1 0-1,1 0 1,0 0-1,-1 0 1,1 0-1,0 0 1,-1 0 0,1 0-1,-1-1 1,0 1-1,1 0 1,-1 0-1,0 0 1,1-1-1,-1 1 1,0 0 0,0-1-1,0 1 1,1-1-1,-1 1 1,0-1-1,-1 1 1,0-29-1712,5 4 763,8 4 469</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0:49.861"/>
    </inkml:context>
    <inkml:brush xml:id="br0">
      <inkml:brushProperty name="width" value="0.1" units="cm"/>
      <inkml:brushProperty name="height" value="0.1" units="cm"/>
      <inkml:brushProperty name="color" value="#004F8B"/>
    </inkml:brush>
  </inkml:definitions>
  <inkml:trace contextRef="#ctx0" brushRef="#br0">6 8 11234,'-6'-5'2977,"6"2"-3361</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08.384"/>
    </inkml:context>
    <inkml:brush xml:id="br0">
      <inkml:brushProperty name="width" value="0.1" units="cm"/>
      <inkml:brushProperty name="height" value="0.1" units="cm"/>
      <inkml:brushProperty name="color" value="#33CCFF"/>
    </inkml:brush>
  </inkml:definitions>
  <inkml:trace contextRef="#ctx0" brushRef="#br0">51 182 8010,'-50'-34'2968,"57"17"-2288,5 2-95,7 4-169,0 5-104,6-3-128,6 3-56,7 0-56,2-2-32,-1 2-16,1 2-24,-16-5-24,3 4-40,-13-3-184,1 2-72,-9 2-296,-17-10-289,2 1 577</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08.851"/>
    </inkml:context>
    <inkml:brush xml:id="br0">
      <inkml:brushProperty name="width" value="0.1" units="cm"/>
      <inkml:brushProperty name="height" value="0.1" units="cm"/>
      <inkml:brushProperty name="color" value="#33CCFF"/>
    </inkml:brush>
  </inkml:definitions>
  <inkml:trace contextRef="#ctx0" brushRef="#br0">243 93 7514,'-44'-90'2367,"44"90"-2346,0 0 1,0 0-1,0 0 1,-1 1-1,1-1 1,0 0-1,0 0 1,0 0-1,0 0 1,0 0-1,0 0 1,0 0-1,0 0 1,0 0-1,-1 0 0,1 0 1,0 0-1,0 0 1,0 0-1,0 0 1,0 0-1,0 0 1,0 0-1,0 0 1,-1 0-1,1 0 1,0 0-1,0 0 1,0 0-1,0 0 1,0 0-1,0 0 1,0 0-1,-1 0 1,1 0-1,0 0 1,0 0-1,0 0 1,0 0-1,0 0 1,0-1-1,0 1 0,0 0 1,0 0-1,0 0 1,0 0-1,0 0 1,-1 0-1,1 0 1,0 0-1,0 0 1,0-1-1,0 1 1,0 0-1,0 0 1,0 0-1,0 0 1,0 0-1,0 0 1,0 0-1,0 0 1,0-1-1,0 1 1,0 0-1,0 0 1,-1 14 395,4 23-403,-3-35 101,10 220 938,-8-118-872,21 143 0,69 269-47,-92-515-134,1 0 0,-1 0 1,0 0-1,0 0 1,0 0-1,1 0 0,-1 0 1,0 0-1,0 0 1,0 0-1,0 0 0,-1 0 1,1 0-1,0 0 1,0 0-1,-1 0 1,1 0-1,0 0 0,-1 0 1,1 0-1,-1 0 1,1 0-1,-1-1 0,0 1 1,1 0-1,-1 0 1,0-1-1,-1 2 1,0-1-2,0-1 0,1 0 1,-1 0-1,0 0 0,1 0 1,-1 0-1,0 0 0,0 0 0,1 0 1,-1-1-1,0 1 0,1-1 1,-1 1-1,1-1 0,-3-1 1,-7-3-14,1-1 0,0 0 1,-16-13-1,-6-9-5,-136-121 213,165 147-148,0-1 0,0 0-1,1 0 1,-1 0 0,1 0 0,0 0 0,0 0 0,0-1-1,1 1 1,-1-1 0,-2-6 0,4 8-24,0 0 1,0 0-1,1 0 1,-1 0-1,0 0 1,1 0-1,-1 0 1,1 0-1,-1 0 1,1 0-1,0 0 1,0 0-1,0 1 1,0-1-1,0 0 1,0 0-1,1 1 1,-1-1-1,0 1 1,1 0-1,-1-1 1,1 1-1,0 0 1,2-2-1,21-13 24,0 2-1,2 0 0,-1 2 1,50-16-1,35-16-87,-72 25-271,37-25-1,-63 35 103,0 0 0,-1 0 0,0-2-1,0 1 1,-1-1 0,13-18 0,-2-15-189</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09.183"/>
    </inkml:context>
    <inkml:brush xml:id="br0">
      <inkml:brushProperty name="width" value="0.1" units="cm"/>
      <inkml:brushProperty name="height" value="0.1" units="cm"/>
      <inkml:brushProperty name="color" value="#33CCFF"/>
    </inkml:brush>
  </inkml:definitions>
  <inkml:trace contextRef="#ctx0" brushRef="#br0">2 1 7250,'-2'0'3032,"4"10"-1567,2 7-977,-1 9-176,-1 0-8,-1 8 88,-1-2-24,5 2-96,3 6-104,-5-9-112,3 2-32,-3-9-264,-2-4-160,4-3-416,-2-8 472</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09.531"/>
    </inkml:context>
    <inkml:brush xml:id="br0">
      <inkml:brushProperty name="width" value="0.1" units="cm"/>
      <inkml:brushProperty name="height" value="0.1" units="cm"/>
      <inkml:brushProperty name="color" value="#33CCFF"/>
    </inkml:brush>
  </inkml:definitions>
  <inkml:trace contextRef="#ctx0" brushRef="#br0">0 4 8682,'4'-1'299,"1"0"0,-1 1 0,0-1 0,0 1 0,1 0 0,-1 0 0,0 0 0,0 1 1,0-1-1,1 1 0,-1 0 0,4 2 0,54 23-274,-17-7 325,-12-10-209,1-1-1,0-3 0,0 0 0,47-1 0,17 3-8,-97-7-132,0 0 1,1 0 0,-1 0 0,0 0-1,0 0 1,0 0 0,0 0 0,0 0-1,1 1 1,-1-1 0,0 0 0,0 1-1,0-1 1,0 1 0,0-1 0,0 1-1,0 0 1,0-1 0,0 1 0,0 0-1,-1 0 1,1 0 0,0-1 0,0 1-1,-1 0 1,1 0 0,-1 0 0,1 0-1,-1 0 1,1 0 0,-1 1 0,1-1-1,-1 0 1,0 0 0,0 0 0,1 0-1,-1 0 1,0 0 0,0 1 0,-1 1-1,0 3-4,-1 1 0,0-1 1,0 0-1,-1 0 0,0 0 0,-3 5 0,2-4-14,-2 2-39,0-1 0,0-1 1,-1 1-1,0-1 0,0 0 0,0-1 0,-1 0 1,0 0-1,-16 8 0,-7 3-415,-45 18 0,10-10 144</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09.872"/>
    </inkml:context>
    <inkml:brush xml:id="br0">
      <inkml:brushProperty name="width" value="0.1" units="cm"/>
      <inkml:brushProperty name="height" value="0.1" units="cm"/>
      <inkml:brushProperty name="color" value="#33CCFF"/>
    </inkml:brush>
  </inkml:definitions>
  <inkml:trace contextRef="#ctx0" brushRef="#br0">151 47 8058,'-36'-42'2888,"37"37"-2448,1 5-63,-2 9-105,-2-9-24,1 3 40,-10 31-16,-15 48-40,11-35-24,1 6-96,-2-2-88,2-4-152,4-7-120,3-10-344,6-7 992,2-23-408</inkml:trace>
  <inkml:trace contextRef="#ctx0" brushRef="#br0" timeOffset="1">148 211 8218,'26'-6'2920,"13"3"-2480,5 3-119,0 1-145,8 9-24,-10 0-64,-10-2-24,0-2-64,-16 1-64,-8-4-184,1 3-233,-10-3 281</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10.229"/>
    </inkml:context>
    <inkml:brush xml:id="br0">
      <inkml:brushProperty name="width" value="0.1" units="cm"/>
      <inkml:brushProperty name="height" value="0.1" units="cm"/>
      <inkml:brushProperty name="color" value="#33CCFF"/>
    </inkml:brush>
  </inkml:definitions>
  <inkml:trace contextRef="#ctx0" brushRef="#br0">14 256 8642,'-13'16'3073,"13"-6"-2673,9 5-80,10 0-168,7 0-16,12-7-8,9-11-32,11-20-32,4 2-24,-3 2-32,-9-3-56,-18 6-176,-11-11-72,-9 6-288,-7 1-161,-5-2 481</inkml:trace>
  <inkml:trace contextRef="#ctx0" brushRef="#br0" timeOffset="1">354 57 6537,'-88'-52'2390,"87"52"-2299,0-1 0,0 0 1,0 1-1,0-1 0,0 1 0,0 0 0,0-1 0,0 1 0,0 0 0,0-1 0,0 1 0,-1 0 1,1 0-1,0 0 0,0 0 0,-2 1 0,-1 10 578,14 19-241,-10-29-308,12 37 196,-2 1 0,-2 1-1,-1-1 1,2 69 0,-4-40-212,24 319-158,-29-386 44,1 0 1,-1 0-1,0 0 1,0 0 0,0 0-1,0 0 1,0 0-1,0 0 1,0 0 0,-1 0-1,1 0 1,0 0-1,0 0 1,-1 0 0,1 0-1,-1 0 1,1-1-1,-1 1 1,0 1 0,-11-7-339,8 2 235,1-1 0,0 0 0,0 0 0,0-1-1,0 1 1,1-1 0,-3-5 0,-7-31-576,9-11 299</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10.564"/>
    </inkml:context>
    <inkml:brush xml:id="br0">
      <inkml:brushProperty name="width" value="0.1" units="cm"/>
      <inkml:brushProperty name="height" value="0.1" units="cm"/>
      <inkml:brushProperty name="color" value="#33CCFF"/>
    </inkml:brush>
  </inkml:definitions>
  <inkml:trace contextRef="#ctx0" brushRef="#br0">341 40 4561,'-6'-30'2951,"1"21"-1352,-1 13 508,4-1-2006,0 0 1,0 0-1,0 0 0,-1-1 0,0 1 0,1-1 0,-1 1 0,0-1 0,0 0 0,0 0 1,0 0-1,-1-1 0,1 1 0,0-1 0,-1 0 0,1 0 0,-6 1 0,2 0-12,1 0 0,0 1 0,0-1 0,0 1 0,-8 6 0,-1 4 59,2 1-1,-1 1 1,2 1-1,0-1 1,0 2-1,2 0 1,-13 27-1,5-11-41,3-4-32,2 0 1,-10 34-1,-17 37-1069,39-119-1561,9-8 2036</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10.900"/>
    </inkml:context>
    <inkml:brush xml:id="br0">
      <inkml:brushProperty name="width" value="0.1" units="cm"/>
      <inkml:brushProperty name="height" value="0.1" units="cm"/>
      <inkml:brushProperty name="color" value="#33CCFF"/>
    </inkml:brush>
  </inkml:definitions>
  <inkml:trace contextRef="#ctx0" brushRef="#br0">0 52 3721,'9'-7'691,"0"1"0,0-1 1,0 1-1,0 1 0,1 0 0,0 0 1,14-4-1,-19 8-556,0 1 0,-1-1 0,1 1 0,0 0 0,0 0 0,-1 1 0,1-1 0,0 1 0,-1 0 0,1 0 0,-1 1 0,1-1 0,-1 1 0,0 0 0,1 0 0,-1 0 0,0 1 0,-1-1 0,7 6 0,-2-1 40,0 1 0,-1-1 0,0 1 0,-1 0 1,0 1-1,0-1 0,6 14 0,28 67 713,-33-69-748,1 1 69,-2 0-1,6 36 1,-8-35-86,1 0 1,8 23 0,-5-36-527,0-22-471,-2-19 457</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09.768"/>
    </inkml:context>
    <inkml:brush xml:id="br0">
      <inkml:brushProperty name="width" value="0.025" units="cm"/>
      <inkml:brushProperty name="height" value="0.025" units="cm"/>
      <inkml:brushProperty name="color" value="#5B2D90"/>
    </inkml:brush>
  </inkml:definitions>
  <inkml:trace contextRef="#ctx0" brushRef="#br0">68 1 7034,'-9'21'1908,"-1"-1"0,-2 1 1,-19 27-1,25-36-707,14-13-425,22-15-59,-24 12-614,22-13 29</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11.232"/>
    </inkml:context>
    <inkml:brush xml:id="br0">
      <inkml:brushProperty name="width" value="0.1" units="cm"/>
      <inkml:brushProperty name="height" value="0.1" units="cm"/>
      <inkml:brushProperty name="color" value="#33CCFF"/>
    </inkml:brush>
  </inkml:definitions>
  <inkml:trace contextRef="#ctx0" brushRef="#br0">39 58 9066,'-38'-58'3121,"42"61"-2833,-1 5-80,5 5-112,1 4-8,-9-2-48,0 3-88,-3 2-304,-3 0-208,5-2 295</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11.582"/>
    </inkml:context>
    <inkml:brush xml:id="br0">
      <inkml:brushProperty name="width" value="0.1" units="cm"/>
      <inkml:brushProperty name="height" value="0.1" units="cm"/>
      <inkml:brushProperty name="color" value="#33CCFF"/>
    </inkml:brush>
  </inkml:definitions>
  <inkml:trace contextRef="#ctx0" brushRef="#br0">58 0 7450,'-57'93'3840,"61"-92"-3423,7 4-177,3 2-96,2 7-48,-1-10-16,4 4-184,-6-4-112,-1-2-441,0 13 417</inkml:trace>
  <inkml:trace contextRef="#ctx0" brushRef="#br0" timeOffset="1">7 452 7282,'0'13'424,"2"1"1,-1-1-1,2 1 1,0-1 0,0 0-1,1 0 1,1 0-1,12 23 1,-9-19-253,-1-1 0,-1 1 0,0 1 0,5 26 0,-8-19 294,-3-21-13,0-7-27,4-42-315,100-508-1924,-82 475 1441</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11.935"/>
    </inkml:context>
    <inkml:brush xml:id="br0">
      <inkml:brushProperty name="width" value="0.1" units="cm"/>
      <inkml:brushProperty name="height" value="0.1" units="cm"/>
      <inkml:brushProperty name="color" value="#33CCFF"/>
    </inkml:brush>
  </inkml:definitions>
  <inkml:trace contextRef="#ctx0" brushRef="#br0">0 14 3577,'4'-2'301,"13"-8"4740,-24 8-2052,5 35-2105,5 25-543,5 211 202,-7-248-953,0 1 0,5 25-1,-8-46 25</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12.282"/>
    </inkml:context>
    <inkml:brush xml:id="br0">
      <inkml:brushProperty name="width" value="0.1" units="cm"/>
      <inkml:brushProperty name="height" value="0.1" units="cm"/>
      <inkml:brushProperty name="color" value="#33CCFF"/>
    </inkml:brush>
  </inkml:definitions>
  <inkml:trace contextRef="#ctx0" brushRef="#br0">0 110 6985,'10'-9'713,"1"1"-1,0 0 0,0 1 0,1 1 0,0-1 1,16-5-1,82-23-376,-60 20 241,-50 14-564,1 1 0,0 0 1,0-1-1,0 1 0,-1 0 0,1 0 0,0-1 0,0 1 1,0 0-1,0 0 0,0 0 0,0 0 0,0 0 0,-1 0 1,1 1-1,0-1 0,0 0 0,0 0 0,0 1 1,0-1-1,-1 0 0,1 1 0,0-1 0,0 1 0,-1-1 1,1 1-1,0-1 0,-1 1 0,1-1 0,0 1 0,-1 0 1,1-1-1,-1 1 0,1 0 0,-1 0 0,1-1 0,-1 1 1,0 0-1,1 0 0,-1 0 0,0 0 0,0-1 0,1 1 1,-1 0-1,0 0 0,0 0 0,0 0 0,0 0 1,0 1-1,-7 55 413,3-38-355,-49 251-32,28-154-683,23-106 570,0 0-93,0 1 1,0-1-1,-1 0 0,0 0 0,-1 0 0,-8 17 0,11-27 159,1 0-1,0 0 1,-1 0-1,1 0 1,-1 0-1,1 0 0,0 0 1,-1 0-1,1 0 1,0 0-1,0-1 1,-1 1-1,1 0 1,0 0-1,-1 0 1,1-1-1,0 1 1,0 0-1,-1 0 0,1-1 1,0 1-1,0 0 1,0-1-1,-1 1 1,1 0-1,0 0 1,0-1-1,0 1 1,0 0-1,0-1 0,0 1 1,-1 0-1,1-1 1,0 1-1,0-1 1,0 1-1,0 0 1,0-1-1,0 1 1,1 0-1,-1-1 1</inkml:trace>
  <inkml:trace contextRef="#ctx0" brushRef="#br0" timeOffset="1">108 277 7009,'7'5'3981,"1"15"-3347,-23 178 1136,-13 171-1020,8-281-2297,19-107 1201</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12.639"/>
    </inkml:context>
    <inkml:brush xml:id="br0">
      <inkml:brushProperty name="width" value="0.1" units="cm"/>
      <inkml:brushProperty name="height" value="0.1" units="cm"/>
      <inkml:brushProperty name="color" value="#33CCFF"/>
    </inkml:brush>
  </inkml:definitions>
  <inkml:trace contextRef="#ctx0" brushRef="#br0">1 1 8266,'13'10'3040,"5"1"-2407,4 9-113,2 16-160,0 4-72,-1 3-136,-5-2-40,-4-7-64,-1-5-32,-5-13-168,-2-10-112,-3-7-376,-3-14 384</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12.983"/>
    </inkml:context>
    <inkml:brush xml:id="br0">
      <inkml:brushProperty name="width" value="0.1" units="cm"/>
      <inkml:brushProperty name="height" value="0.1" units="cm"/>
      <inkml:brushProperty name="color" value="#33CCFF"/>
    </inkml:brush>
  </inkml:definitions>
  <inkml:trace contextRef="#ctx0" brushRef="#br0">19 519 8106,'-3'-8'3689,"4"15"-2609,-1 9-768,-1 55-64,-4-21-104,3 5-40,2 7-152,-6-12-96,3-12-248,3-9-200,0-28 352</inkml:trace>
  <inkml:trace contextRef="#ctx0" brushRef="#br0" timeOffset="1">325 1 8426,'-4'5'3005,"7"14"-2902,-3-15 143,9 70 559,0 101 1,-2 0 239,29 492 273,-36-644-1248,1 7 122,-6 46 1,5-72-135,-1 0 0,1 0 0,-1 0 1,1 0-1,-1 0 0,-1 0 1,1 0-1,0-1 0,-1 1 0,0-1 1,0 1-1,0-1 0,0 1 1,0-1-1,-1 0 0,0 0 1,1 0-1,-1-1 0,-6 5 0,-2-1 32,-1-2-1,-1 1 1,1-1-1,-1-1 1,0 0-1,0-1 1,0 0-1,0-1 1,0 0 0,-17-2-1,21 0-219,-1-1 0,1 0-1,0 0 1,0-1 0,0 0 0,1-1-1,-1 1 1,1-2 0,0 1 0,0-1 0,0-1-1,0 1 1,1-1 0,0 0 0,-7-9-1,-32-39-517</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15.183"/>
    </inkml:context>
    <inkml:brush xml:id="br0">
      <inkml:brushProperty name="width" value="0.1" units="cm"/>
      <inkml:brushProperty name="height" value="0.1" units="cm"/>
      <inkml:brushProperty name="color" value="#33CCFF"/>
    </inkml:brush>
  </inkml:definitions>
  <inkml:trace contextRef="#ctx0" brushRef="#br0">0 50 7017,'5'-50'4529,"1"55"-4248,0-1 223,-2 4-408,2 2-40,32 40-136,-32-39-96,0 12-473,-4 6 409</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15.516"/>
    </inkml:context>
    <inkml:brush xml:id="br0">
      <inkml:brushProperty name="width" value="0.1" units="cm"/>
      <inkml:brushProperty name="height" value="0.1" units="cm"/>
      <inkml:brushProperty name="color" value="#33CCFF"/>
    </inkml:brush>
  </inkml:definitions>
  <inkml:trace contextRef="#ctx0" brushRef="#br0">0 0 6809,'3'97'2705,"4"-89"-1481,9 10-1024,16 9 8,-20 2-72,5 2-16,-10 0-64,1 4-16,4 0-112,0 1-208,-6-8 200</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15.847"/>
    </inkml:context>
    <inkml:brush xml:id="br0">
      <inkml:brushProperty name="width" value="0.1" units="cm"/>
      <inkml:brushProperty name="height" value="0.1" units="cm"/>
      <inkml:brushProperty name="color" value="#33CCFF"/>
    </inkml:brush>
  </inkml:definitions>
  <inkml:trace contextRef="#ctx0" brushRef="#br0">1 129 6977,'8'-14'1126,"1"1"-1,0 0 0,21-21 0,-27 31-1106,0-1 0,0 1 0,1 1 0,-1-1 0,1 0 0,0 1 0,0 0 0,0 0 0,0 0 0,0 0 0,0 1 0,0-1 0,0 1 0,1 0 0,-1 0 0,0 1 0,1-1 0,6 1 0,-2 1 4,-1-2 1,1 1 0,-1-1 0,0 0 0,1 0-1,14-6 1,-15 5-20,0 0 0,0 0-1,0 1 1,1 0-1,11 0 1,-17 1-4,0 0 0,0 1 0,0 0 0,-1-1 0,1 1 0,0 0 0,0 0 0,-1 1 0,1-1 0,-1 1 0,1-1 0,-1 1 0,1 0 0,-1 0 0,0 0 0,0 0 0,0 0 0,0 0 0,3 5 0,-5-6-2,1 1 1,0 0-1,0 0 1,-1 0 0,1-1-1,-1 1 1,0 0 0,0 0-1,1 0 1,-1 0-1,0 0 1,-1 0 0,1 0-1,0 0 1,0 0 0,-1 0-1,1-1 1,-1 1 0,0 0-1,1 0 1,-1 0-1,-2 2 1,-25 36-178,-29 25-703,18-29 574</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16.281"/>
    </inkml:context>
    <inkml:brush xml:id="br0">
      <inkml:brushProperty name="width" value="0.1" units="cm"/>
      <inkml:brushProperty name="height" value="0.1" units="cm"/>
      <inkml:brushProperty name="color" value="#33CCFF"/>
    </inkml:brush>
  </inkml:definitions>
  <inkml:trace contextRef="#ctx0" brushRef="#br0">0 219 6721,'1'-5'407,"-1"1"-1,1-1 0,0 1 0,1 0 0,-1 0 0,1 0 1,0 0-1,0 0 0,0 0 0,5-7 0,33-39-422,-22 29 319,-10 11-334,0 1 0,0 1-1,1 0 1,0 0 0,1 0 0,-1 1 0,1 1 0,1-1 0,-1 2 0,1 0-1,23-8 1,-36 15 13,0-1 1,1 1-1,-1 0 0,1 0 0,0 1 0,0-1 0,0 0 0,0 0 0,0 1 0,0-1 0,0 0 0,1 1 1,-1 3-1,-13 54-51,3 0 1,2 1-1,3 0 1,3 0-1,8 113 1,-4-178 30,0 0 0,0 0 0,0 0 0,0 0 0,1 0 0,0 0 0,0 0 0,0 0 0,0 0 1,0 1-1,1-1 0,5-5 0,50-54 1719,-27 30-1554,2 7-13,1 0-193,-34 25 63,1 1-1,0 0 1,-1 0 0,1-1-1,-1 1 1,1-1-1,-1 1 1,1 0 0,-1-1-1,0 1 1,1-1 0,-1 1-1,1-1 1,-1 1-1,0-1 1,0 1 0,1-1-1,-1 1 1,0-1 0,0 0-1,0 1 1,1-1 0,-1 1-1,0-1 1,0 0-1,0 1 1,0-1 0,0 1-1,0-1 1,0 0 0,0 1-1,-1-1 1,1 0 0,0 1-1,0-1 1,0 1-1,-1-2 1,-5 0-23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30.874"/>
    </inkml:context>
    <inkml:brush xml:id="br0">
      <inkml:brushProperty name="width" value="0.05" units="cm"/>
      <inkml:brushProperty name="height" value="0.05" units="cm"/>
      <inkml:brushProperty name="color" value="#E71224"/>
    </inkml:brush>
  </inkml:definitions>
  <inkml:trace contextRef="#ctx0" brushRef="#br0">32 30 9946,'-32'-5'3265,"55"3"-3210,36-9-78,-47 8 19,-1 0 0,0 1 0,1 0 0,-1 1 0,1 0 0,0 1 0,11 1 0,-22 0 6,1-1-1,-1 1 1,0-1 0,1 1 0,-1-1-1,0 1 1,0 0 0,1 0 0,-1 0 0,0 0-1,0 0 1,0 0 0,0 0 0,0 0-1,0 0 1,0 0 0,-1 0 0,1 1-1,0-1 1,-1 0 0,1 1 0,-1-1 0,1 0-1,-1 1 1,0-1 0,1 1 0,-1-1-1,0 0 1,0 1 0,0-1 0,0 1-1,0-1 1,-1 1 0,1-1 0,0 0 0,-1 1-1,1-1 1,-1 2 0,0 2 8,-1 0 0,1 0 1,-1 0-1,0-1 0,0 1 1,0-1-1,0 1 0,-1-1 1,-6 8-1,5-8 2,-1 0 1,1 0-1,-1-1 0,0 0 1,0 1-1,0-2 0,0 1 1,0 0-1,-1-1 0,1 0 1,-1-1-1,-7 2 0,11-3-11,-1 0-1,1 0 0,0 0 0,0 0 0,-1 0 0,1-1 0,0 1 1,0-1-1,0 0 0,0 0 0,-1 0 0,1 0 0,0 0 0,1 0 0,-1 0 1,0 0-1,0-1 0,0 1 0,1-1 0,-1 0 0,1 1 0,-1-1 1,1 0-1,0 0 0,0 0 0,-1 0 0,1 0 0,1 0 0,-1 0 1,0 0-1,0 0 0,1-1 0,-1 1 0,1-4 0,-1 5-1,1-1 0,0 0 0,0 1 0,-1-1 0,1 0 0,0 1 0,0-1 0,1 1 0,-1-1-1,0 0 1,0 1 0,1-1 0,-1 0 0,1 1 0,0-1 0,-1 1 0,1-1 0,0 1 0,0 0 0,0-1 0,0 1 0,0 0 0,0-1-1,0 1 1,0 0 0,1 0 0,-1 0 0,0 0 0,1 0 0,2-1 0,-4 3 3,1-1 0,-1 0 0,0 1 0,1-1 0,-1 1 0,1-1 0,-1 1 0,0-1 0,1 1 0,-1-1 0,0 1 0,0-1 0,0 1 0,1-1 0,-1 1 0,0-1 0,0 1 0,0 0 0,0-1 0,0 1 0,0-1 0,0 1 0,0 0 0,0-1 0,0 1 0,0-1 0,0 1 0,0 0 0,-1 0 0,-2 24 84,3-23-77,-2 10-35,0 6-311,-1 1 1,-1-1-1,-11 33 0,11-41-61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10.105"/>
    </inkml:context>
    <inkml:brush xml:id="br0">
      <inkml:brushProperty name="width" value="0.025" units="cm"/>
      <inkml:brushProperty name="height" value="0.025" units="cm"/>
      <inkml:brushProperty name="color" value="#5B2D90"/>
    </inkml:brush>
  </inkml:definitions>
  <inkml:trace contextRef="#ctx0" brushRef="#br0">5 0 8922,'-2'2'3353,"1"2"-2457,2 3-280,0 1 120,-1 1 72,0 1-32,-1 0-39,-1 2-145</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16.679"/>
    </inkml:context>
    <inkml:brush xml:id="br0">
      <inkml:brushProperty name="width" value="0.1" units="cm"/>
      <inkml:brushProperty name="height" value="0.1" units="cm"/>
      <inkml:brushProperty name="color" value="#33CCFF"/>
    </inkml:brush>
  </inkml:definitions>
  <inkml:trace contextRef="#ctx0" brushRef="#br0">47 1 6609,'6'81'3862,"-3"-59"-3595,-1-1 1,-1 0-1,-2 29 0,-6-5-14,-3 0 1,-29 86-1,37-128-863,3-14 314,2-11 168</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17.031"/>
    </inkml:context>
    <inkml:brush xml:id="br0">
      <inkml:brushProperty name="width" value="0.1" units="cm"/>
      <inkml:brushProperty name="height" value="0.1" units="cm"/>
      <inkml:brushProperty name="color" value="#33CCFF"/>
    </inkml:brush>
  </inkml:definitions>
  <inkml:trace contextRef="#ctx0" brushRef="#br0">0 38 7418,'43'-35'2424,"-42"34"-2374,1 1-1,-1-1 0,1 1 1,-1 0-1,1-1 1,0 1-1,-1 0 1,1 0-1,-1 0 1,1 0-1,0 0 1,-1 1-1,1-1 1,-1 0-1,1 1 0,-1-1 1,1 1-1,-1-1 1,1 1-1,-1 0 1,1 0-1,-1-1 1,3 3-1,2 1 84,279 141 1916,-147-72-1700,-96-48-316,-35-20-101,1 1 0,0-1-1,0-1 1,0 0 0,1 0 0,0 0 0,-1-1-1,1 0 1,0-1 0,16 2 0,-19-5-236</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25.688"/>
    </inkml:context>
    <inkml:brush xml:id="br0">
      <inkml:brushProperty name="width" value="0.1" units="cm"/>
      <inkml:brushProperty name="height" value="0.1" units="cm"/>
      <inkml:brushProperty name="color" value="#33CCFF"/>
    </inkml:brush>
  </inkml:definitions>
  <inkml:trace contextRef="#ctx0" brushRef="#br0">2 0 7042,'-2'0'5497,"2"3"-4953,2 23 24</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29.527"/>
    </inkml:context>
    <inkml:brush xml:id="br0">
      <inkml:brushProperty name="width" value="0.1" units="cm"/>
      <inkml:brushProperty name="height" value="0.1" units="cm"/>
      <inkml:brushProperty name="color" value="#33CCFF"/>
    </inkml:brush>
  </inkml:definitions>
  <inkml:trace contextRef="#ctx0" brushRef="#br0">99 32 7666,'-82'-17'2415,"81"17"-2376,0 0 1,1 0-1,-1 0 0,0 0 1,0-1-1,0 1 0,0 0 1,1-1-1,-1 1 1,0 0-1,0-1 0,1 1 1,-1-1-1,0 1 0,1-1 1,-1 1-1,0-1 0,1 0 1,-1 1-1,1-1 1,-1 0-1,1 0 0,1-3 1792,15 150-1402,4 77 513,-15-346-3470,-2 91 2102</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29.953"/>
    </inkml:context>
    <inkml:brush xml:id="br0">
      <inkml:brushProperty name="width" value="0.1" units="cm"/>
      <inkml:brushProperty name="height" value="0.1" units="cm"/>
      <inkml:brushProperty name="color" value="#33CCFF"/>
    </inkml:brush>
  </inkml:definitions>
  <inkml:trace contextRef="#ctx0" brushRef="#br0">11 89 8114,'-10'-66'3739,"44"76"-2392,-24-8-1299,1-1 0,-1 0 0,0-1 0,0 0 1,0 0-1,0-1 0,1-1 0,-1 0 0,0 0 0,-1-1 0,14-5 0,-9 4-38,1 0 0,-1 0 0,1 2 0,0 0-1,15-1 1,125 11 98,-152-8-108,-1 0 1,0 0-1,1 0 0,-1 1 0,0-1 0,0 1 0,1 0 0,-1-1 1,0 1-1,0 0 0,0 0 0,0 0 0,0 0 0,0 1 0,0-1 1,0 1-1,0-1 0,0 1 0,-1-1 0,1 1 0,-1 0 0,1 0 1,-1 0-1,0 0 0,0 0 0,0 0 0,0 0 0,0 0 0,0 1 1,-1-1-1,1 0 0,-1 0 0,1 1 0,-1-1 0,0 0 0,0 1 0,0-1 1,0 0-1,0 1 0,-1-1 0,0 4 0,-1 6 17,-1 1 0,0-1 0,0 0 0,-1 0 0,-1 0-1,-7 13 1,1-4 38,-66 113 297,-15 21-191,90-151-242,-8 8 162,10-12-119,0 0 0,0 0 0,0 0-1,-1 0 1,1 0 0,0 0-1,0 0 1,-1 0 0,1 0 0,0 0-1,0 0 1,0 0 0,-1 0-1,1 0 1,0 0 0,0 0 0,-1 0-1,1 0 1,0 0 0,0-1-1,0 1 1,0 0 0,-1 0 0,1 0-1,0 0 1,0 0 0,0-1-1,0 1 1,-1 0 0,1 0 0,0 0-1,0-1 1,0 1 0,0 0 0,0 0-1,0 0 1,0-1 0,0 1-1,0 0 1,0 0 0,0-1 0,0 1-1,0 0 1,0 0 0,0-1-1,0 1 1,0 0 0,0 0 0,0 0-1,0-1 1,0 1 0,0 0-1,0 0 1,0 0 0,0-1 0,1 1-1,-1 0 1,-1-21-359</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0.295"/>
    </inkml:context>
    <inkml:brush xml:id="br0">
      <inkml:brushProperty name="width" value="0.1" units="cm"/>
      <inkml:brushProperty name="height" value="0.1" units="cm"/>
      <inkml:brushProperty name="color" value="#33CCFF"/>
    </inkml:brush>
  </inkml:definitions>
  <inkml:trace contextRef="#ctx0" brushRef="#br0">6 59 7770,'-4'8'2904,"2"-2"-2408,8-6-120,8 0 33,4 0-105,3 0 16,8 0-72,4-2-48,5-7-72,6 3-24,3-4-56,-6-5-32,-1 5-88,-6-2-96,-14 3-200,3 9-192,-22 2 344</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0.653"/>
    </inkml:context>
    <inkml:brush xml:id="br0">
      <inkml:brushProperty name="width" value="0.1" units="cm"/>
      <inkml:brushProperty name="height" value="0.1" units="cm"/>
      <inkml:brushProperty name="color" value="#33CCFF"/>
    </inkml:brush>
  </inkml:definitions>
  <inkml:trace contextRef="#ctx0" brushRef="#br0">7 146 7954,'-6'5'2928,"10"-2"-2400,8-3-159,5-3 15,10-2-8,4-2 0,10-10-120,1-1-48,11-5-96,3 2-32,-4 1-40,2 1-16,-16 10-104,-12-1-88,-20 9-200,-1 2-144,-16 4 304</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0.997"/>
    </inkml:context>
    <inkml:brush xml:id="br0">
      <inkml:brushProperty name="width" value="0.1" units="cm"/>
      <inkml:brushProperty name="height" value="0.1" units="cm"/>
      <inkml:brushProperty name="color" value="#33CCFF"/>
    </inkml:brush>
  </inkml:definitions>
  <inkml:trace contextRef="#ctx0" brushRef="#br0">2 430 8898,'0'0'73,"0"0"0,0 0 0,0-1 0,-1 1 0,1 0 0,0-1 0,0 1 0,0 0 1,0 0-1,0-1 0,0 1 0,0 0 0,0-1 0,0 1 0,0 0 0,0 0 0,0-1 0,0 1 0,0 0 0,0-1 0,0 1 0,0 0 1,0 0-1,0-1 0,0 1 0,0 0 0,1 0 0,-1-1 0,0 1 0,0 0 0,0 0 0,0-1 0,1 1 0,-1 0 0,0 0 0,0 0 1,1-1-1,-1 1 0,0 0 0,0 0 0,1 0 0,-1 0 0,0 0 0,1-1 0,15-11 41,23-9 136,-1 1 0,55-18 0,-46 19-6,60-32 1,5-18 138,81-42 139,-165 98-487,0 1 1,1 1-1,1 1 1,-1 2-1,41-6 0,-14 8-180,-1 2 0,105 7-1,-177 0 2850,-1-3-1144</inkml:trace>
  <inkml:trace contextRef="#ctx0" brushRef="#br0" timeOffset="1">500 345 7122,'-4'9'2704,"4"-4"-1720,5 4-768,4 8 104,0-4 24,0 7 17,0 3-57,-3-3-152,1 4-48,-3 0-104,1-3-80,-5-2-312,3-6-241,-6-10 353</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1.348"/>
    </inkml:context>
    <inkml:brush xml:id="br0">
      <inkml:brushProperty name="width" value="0.1" units="cm"/>
      <inkml:brushProperty name="height" value="0.1" units="cm"/>
      <inkml:brushProperty name="color" value="#33CCFF"/>
    </inkml:brush>
  </inkml:definitions>
  <inkml:trace contextRef="#ctx0" brushRef="#br0">0 137 7034,'67'-4'4892,"-55"2"-4821,0-1 1,1 0 0,-1 0-1,0-1 1,-1-1-1,1 0 1,-1-1-1,0 0 1,18-13-1,-8 4-6,-1 1 0,37-17 1,-53 28-65,0 1 1,1 0-1,-1 0 1,1 0-1,0 1 1,-1 0-1,1-1 1,0 2-1,0-1 1,0 0-1,0 1 1,-1 0-1,1 0 1,0 1-1,0-1 1,0 1-1,0 0 1,-1 1-1,1-1 1,7 4-1,-11-4 1,1 1-1,0 0 1,-1 0-1,1-1 1,-1 1 0,0 0-1,1 0 1,-1 1-1,0-1 1,0 0 0,-1 0-1,1 0 1,0 1-1,-1-1 1,1 0 0,-1 1-1,0-1 1,0 0-1,0 1 1,0-1 0,0 3-1,-10 52 17,3-38-16,0 0 0,-1-1 0,-1 0 0,0 0 0,-2-1 0,-22 30 0,11-22-162,-1 0 0,-1-1 1,-35 26-1,14-16-53</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1.685"/>
    </inkml:context>
    <inkml:brush xml:id="br0">
      <inkml:brushProperty name="width" value="0.1" units="cm"/>
      <inkml:brushProperty name="height" value="0.1" units="cm"/>
      <inkml:brushProperty name="color" value="#33CCFF"/>
    </inkml:brush>
  </inkml:definitions>
  <inkml:trace contextRef="#ctx0" brushRef="#br0">46 113 6673,'-33'-64'2817,"49"61"-1393,9 3-1120,0-2-8,4 2-152,-2-7-47,2-1-113,6-5-145,-11-3 89</inkml:trace>
  <inkml:trace contextRef="#ctx0" brushRef="#br0" timeOffset="1">5 255 8050,'-5'2'2824,"12"-2"-2488,6-3 0,11-5-119,2-3-25,6-2-56,3-4-48,9 0-112,-9-1-96,-2 5-425,-4 4-1399,-18 9 1312</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18.908"/>
    </inkml:context>
    <inkml:brush xml:id="br0">
      <inkml:brushProperty name="width" value="0.025" units="cm"/>
      <inkml:brushProperty name="height" value="0.025" units="cm"/>
      <inkml:brushProperty name="color" value="#5B2D90"/>
    </inkml:brush>
  </inkml:definitions>
  <inkml:trace contextRef="#ctx0" brushRef="#br0">51 1 5553,'0'0'116,"1"0"-1,-1 0 1,1 0-1,-1 0 1,1 0-1,-1 1 1,1-1-1,-1 0 1,0 0 0,1 0-1,-1 1 1,1-1-1,-1 0 1,0 1-1,1-1 1,-1 0-1,1 1 1,-1-1-1,0 0 1,0 1 0,1-1-1,-1 0 1,0 1-1,0-1 1,1 1-1,-1-1 1,0 1-1,0-1 1,0 1-1,0-1 1,0 1-1,0-1 1,1 1 0,-1-1-1,0 0 1,0 1-1,-1 0 1,-5 29 1343,-22 31-1263,27-58-48,-4 7-120,4-7-12,-1 1 0,1-1 1,-1 1-1,0-1 0,0 0 0,-1 0 1,1 0-1,-4 4 0,24-28-12,-16 17 13,1 1 0,-1 0 0,1-1 0,-1 1 0,1 0 1,0 1-1,0-1 0,0 0 0,0 1 0,1 0 1,-1 0-1,6-3 0,-8 6-9,-1 0 0,1-1 0,0 1 1,-1 0-1,1-1 0,-1 1 0,1 0 0,-1 0 0,1 0 1,-1 0-1,1-1 0,-1 1 0,0 0 0,0 0 0,1 0 1,-1 0-1,0 0 0,0 0 0,0 0 0,0 0 0,0 0 1,0 0-1,0 0 0,0 0 0,-1-1 0,1 1 0,-1 2 1,-2 31 245,-15 32 260,14-53-399,0 0 1,1 0 0,0 0 0,0 0-1,0 26 1,6-36-102,3-10-217,5-11-416,-5 2 351</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2.034"/>
    </inkml:context>
    <inkml:brush xml:id="br0">
      <inkml:brushProperty name="width" value="0.1" units="cm"/>
      <inkml:brushProperty name="height" value="0.1" units="cm"/>
      <inkml:brushProperty name="color" value="#33CCFF"/>
    </inkml:brush>
  </inkml:definitions>
  <inkml:trace contextRef="#ctx0" brushRef="#br0">13 128 7274,'-8'7'2968,"4"-4"-1864,7-3-784,9-3-103,6-7-161,5-4 0,7-3-8,4-7-32,13 1-168,-5 1-233,-3-3 233</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2.415"/>
    </inkml:context>
    <inkml:brush xml:id="br0">
      <inkml:brushProperty name="width" value="0.1" units="cm"/>
      <inkml:brushProperty name="height" value="0.1" units="cm"/>
      <inkml:brushProperty name="color" value="#33CCFF"/>
    </inkml:brush>
  </inkml:definitions>
  <inkml:trace contextRef="#ctx0" brushRef="#br0">55 57 7658,'-38'-53'2563,"30"50"-1532,6 13-623,5 14-169,-3-23-193,37 313 1255,-34-248-1270,-3 1-1,-15 114 1,7-156-52,8-25 10,0 1 0,0-1 1,0 0-1,-1 0 1,1 0-1,0 0 1,0 1-1,0-1 1,0 0-1,-1 0 1,1 0-1,0 0 0,0 0 1,0 0-1,-1 0 1,1 0-1,0 0 1,0 0-1,-1 1 1,1-1-1,0 0 0,0 0 1,0 0-1,-1 0 1,1-1-1,0 1 1,0 0-1,-1 0 1,1 0-1,0 0 1,0 0-1,0 0 0,-1 0 1,1 0-1,0 0 1,0 0-1,0-1 1,-1 1-1,1 0 1,0 0-1,0 0 0,0 0 1,0-1-1,0 1 1,-1 0-1,1 0 1,-2-4 143,0 0 0,0 0 1,0 0-1,1-1 0,0 1 0,-1 0 1,1 0-1,0-6 0,-2-18 506</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2.750"/>
    </inkml:context>
    <inkml:brush xml:id="br0">
      <inkml:brushProperty name="width" value="0.1" units="cm"/>
      <inkml:brushProperty name="height" value="0.1" units="cm"/>
      <inkml:brushProperty name="color" value="#33CCFF"/>
    </inkml:brush>
  </inkml:definitions>
  <inkml:trace contextRef="#ctx0" brushRef="#br0">21 166 8330,'-8'3'1366,"-4"2"695,14-9-831,3 1-1153,0 0 0,1 0 0,-1 1 1,1 0-1,0 0 0,-1 0 0,1 1 0,0 0 0,7-1 1,25-6 226,96-30 421,171-42 8,-259 71-687,1 3 0,-1 1 0,1 2-1,79 6 1,-115-2-45,-1 0 0,1 0 0,-1 1-1,0 0 1,1 1 0,-1 1 0,-1-1 0,1 1 0,0 1 0,11 7-1,-21-12-3,0 1-1,1-1 0,-1 0 0,0 0 0,0 0 0,0 1 0,0-1 1,0 0-1,0 0 0,0 0 0,0 1 0,0-1 0,0 0 0,0 0 1,0 1-1,0-1 0,0 0 0,0 0 0,0 1 0,0-1 0,0 0 1,0 0-1,0 0 0,0 1 0,0-1 0,0 0 0,-1 0 0,1 0 1,0 1-1,0-1 0,0 0 0,0 0 0,0 0 0,-1 0 0,1 1 1,0-1-1,0 0 0,0 0 0,-1 0 0,1 0 0,0 0 0,0 0 1,0 0-1,-1 1 0,1-1 0,0 0 0,0 0 0,0 0 0,-1 0 1,1 0-1,0 0 0,0 0 0,-1 0 0,1 0 0,-28 8-395,-32 2-687,23-3 295,4 0 331</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3.367"/>
    </inkml:context>
    <inkml:brush xml:id="br0">
      <inkml:brushProperty name="width" value="0.1" units="cm"/>
      <inkml:brushProperty name="height" value="0.1" units="cm"/>
      <inkml:brushProperty name="color" value="#33CCFF"/>
    </inkml:brush>
  </inkml:definitions>
  <inkml:trace contextRef="#ctx0" brushRef="#br0">20 139 8866,'-1'1'129,"-1"-1"0,1 1 0,0-1 0,0 1 0,0 0 0,0 0 0,0-1 1,0 1-1,0 0 0,0 0 0,0 0 0,0 0 0,1 0 0,-1 0 0,0 0 0,1 0 0,-1 0 0,1 0 0,-1 0 0,1 1 1,-1-1-1,1 2 0,0-2-86,0 0 1,1 0 0,-1-1-1,1 1 1,0 0 0,-1 0-1,1-1 1,-1 1-1,1 0 1,0-1 0,0 1-1,-1 0 1,1-1 0,0 1-1,0-1 1,0 1 0,0-1-1,0 0 1,0 1 0,0-1-1,1 0 1,6 2-23,0 0 1,0-1-1,1 0 1,-1 0-1,0-1 1,9-1-1,-4-1-13,0-1 0,1 0 0,-1-1-1,-1 0 1,1-1 0,-1-1-1,0 0 1,0 0 0,16-13-1,-11 6 6,0-1 0,0-1 0,-2-1 0,0 0 0,14-19 0,-29 34-12,0 0 0,1 1 0,-1-1 0,1 0 0,-1 0 0,1 1 0,-1-1 0,1 0 0,-1 1-1,1-1 1,0 0 0,-1 1 0,1-1 0,0 1 0,0-1 0,0 1 0,-1 0 0,1-1 0,0 1 0,0 0 0,0-1 0,0 1 0,-1 0 0,1 0-1,2 0 1,-2 0 0,-1 1-1,1 0 0,0-1 1,-1 1-1,1 0 0,-1 0 1,1 0-1,-1 0 0,1-1 1,-1 1-1,0 0 0,1 0 1,-1 0-1,0 0 1,0 0-1,0 0 0,0 0 1,0 2-1,-3 54 22,-26 115 73,-50 205 428,63-300-185,15-73-313,1 0 1,-1 0-1,1 0 1,0 0-1,0 0 1,0 0 0,1 1-1,-1-1 1,1 0-1,0 0 1,0 0-1,1 0 1,-1 0 0,1-1-1,3 7 1,-5-9-24,1-1 1,-1 1-1,1-1 1,-1 0-1,0 1 1,1-1-1,-1 1 0,1-1 1,-1 0-1,1 0 1,-1 1-1,1-1 1,-1 0-1,1 0 1,-1 0-1,1 1 1,0-1-1,-1 0 0,1 0 1,-1 0-1,1 0 1,-1 0-1,1 0 1,-1 0-1,1 0 1,0 0-1,-1-1 1,1 1-1,-1 0 1,1 0-1,0-1 0,15-15 43,6-34-3,-20 45-35,92-198-204,-47 110-80,-19 40 1879,-2 0-824</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3.812"/>
    </inkml:context>
    <inkml:brush xml:id="br0">
      <inkml:brushProperty name="width" value="0.1" units="cm"/>
      <inkml:brushProperty name="height" value="0.1" units="cm"/>
      <inkml:brushProperty name="color" value="#33CCFF"/>
    </inkml:brush>
  </inkml:definitions>
  <inkml:trace contextRef="#ctx0" brushRef="#br0">1 129 8930,'1'-2'4360,"16"-10"-4838,-9 7 825,28-21-323,47-29 13,-75 50-36,1 1 0,-1 1 0,0-1 0,1 1 0,0 1 0,0 0 1,-1 0-1,1 1 0,12-1 0,-15 2 0,0 0 1,1 0-1,-1 1 1,0 0-1,0 0 1,0 1-1,1-1 1,-2 1-1,1 1 1,0-1-1,0 1 1,-1 0-1,1 0 1,-1 1-1,0 0 1,9 8-1,-9-6-1,0 0 0,0 1 0,0 0 0,-1 0 1,0 0-1,-1 1 0,0-1 0,0 1 0,0 0 0,-1 0 0,0 0 0,1 15 1,20 280 45,-16-161 156,-3 44 279,-5-161-373,-2-1 1,-1 0-1,-1 0 1,0 0-1,-14 34 1,18-57-105,1-1 1,0 1-1,0-1 1,-1 0 0,1 1-1,0-1 1,-1 1-1,1-1 1,0 0-1,-1 1 1,1-1-1,-1 0 1,1 1 0,-1-1-1,1 0 1,0 0-1,-1 0 1,1 1-1,-1-1 1,1 0-1,-1 0 1,1 0 0,-1 0-1,1 0 1,-1 0-1,1 0 1,-1 0-1,1 0 1,-1 0-1,1 0 1,-1 0 0,1 0-1,-1 0 1,1 0-1,-1-1 1,1 1-1,-1 0 1,1 0-1,-1-1 1,1 1-1,-1 0 1,1-1 0,0 1-1,-1-1 1,-18-16 47,5-3-132,0-1-1,2-1 0,1 0 1,0 0-1,2-1 1,-13-47-1,10 34-238,-33-116 439,24 60 103</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4.151"/>
    </inkml:context>
    <inkml:brush xml:id="br0">
      <inkml:brushProperty name="width" value="0.1" units="cm"/>
      <inkml:brushProperty name="height" value="0.1" units="cm"/>
      <inkml:brushProperty name="color" value="#33CCFF"/>
    </inkml:brush>
  </inkml:definitions>
  <inkml:trace contextRef="#ctx0" brushRef="#br0">99 0 8434,'5'51'3591,"-14"27"-3339,2-30 111,-23 204 566,-16 172-366,42-365-556,-2 16-12,4 90-1,8-142-80,-6-23 77,0 0 0,0 0 1,1 1-1,-1-1 0,0 0 0,0 0 0,1 0 0,-1 0 1,0 0-1,0 0 0,1 0 0,-1 0 0,0 0 1,0 0-1,1 0 0,-1 0 0,0 0 0,1 0 0,-1 0 1,0 0-1,0 0 0,1 0 0,-1 0 0,0 0 0,0 0 1,1-1-1,-1 1 0,0 0 0,0 0 0,0 0 0,1 0 1,-1-1-1,0 1 0,0 0 0,0 0 0,1 0 0,-1-1 1,0 1-1,0 0 0,0-1 0,20-39-674,-2-15 133,5-26 282</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4.499"/>
    </inkml:context>
    <inkml:brush xml:id="br0">
      <inkml:brushProperty name="width" value="0.1" units="cm"/>
      <inkml:brushProperty name="height" value="0.1" units="cm"/>
      <inkml:brushProperty name="color" value="#33CCFF"/>
    </inkml:brush>
  </inkml:definitions>
  <inkml:trace contextRef="#ctx0" brushRef="#br0">0 1 6737,'1'0'94,"-1"0"0,0 0 0,0 0 0,1 0 0,-1 0 0,0 0 0,1-1 0,-1 1-1,0 0 1,1 0 0,-1 0 0,0 0 0,1 0 0,-1 0 0,0 1 0,0-1 0,1 0-1,-1 0 1,0 0 0,1 0 0,-1 0 0,0 0 0,1 0 0,-1 1 0,0-1-1,0 0 1,1 0 0,-1 0 0,0 1 0,0-1 0,0 0 0,1 0 0,-1 1 0,0-1-1,0 0 1,0 0 0,0 1 0,1-1 0,-1 0 0,0 1 0,0-1 0,0 0 0,0 1-1,0-1 1,0 0 0,0 1 0,0-1 0,0 1 0,4 25-37,-2-14 181,19 198 616,-12-105-732,-8-96-117,-1-5 0,0 1 0,0 0 1,0 0-1,1 0 0,0-1 0,0 1 0,0 0 0,0 0 1,1-1-1,0 1 0,0-1 0,3 5 0,-4-10-1,1 0-1,0 1 1,-1-1-1,1 0 1,-1 0-1,1 0 1,-1 0-1,1 0 1,-1-1-1,0 1 1,0 0-1,1-1 1,-1 1-1,0 0 1,0-1-1,0 1 1,-1-1-1,2-3 1,1 1 1,23-39 55,-2-1-1,19-49 0,-21 44 72,42-70 0,-61 115-116,0 0-1,0 0 1,0 0-1,0 1 1,1-1-1,0 1 1,-1 0-1,1 0 1,1 0-1,-1 0 1,0 1-1,8-3 1,-11 4-10,1 1 0,-1-1 0,0 1 0,1 0 0,-1 0 0,0 0 0,1 0 0,-1 0 0,1 0 1,-1 0-1,0 0 0,1 0 0,-1 1 0,0-1 0,1 1 0,-1-1 0,0 1 0,1-1 0,0 2 0,0-1-2,0 1-1,-1 0 0,1-1 0,-1 1 1,0 0-1,1 0 0,-1 0 0,0 0 0,0 0 1,0 0-1,-1 0 0,1 0 0,0 1 0,-1-1 1,1 4-1,0 3-5,-1 1 0,0-1 0,-1 0 0,0 0 0,0 0 1,0 0-1,-2 0 0,1 0 0,-1-1 0,-5 13 0,-7 12-187,-23 36-1,34-62 138,-24 39-745,-44 55 0,43-68 535</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4.830"/>
    </inkml:context>
    <inkml:brush xml:id="br0">
      <inkml:brushProperty name="width" value="0.1" units="cm"/>
      <inkml:brushProperty name="height" value="0.1" units="cm"/>
      <inkml:brushProperty name="color" value="#33CCFF"/>
    </inkml:brush>
  </inkml:definitions>
  <inkml:trace contextRef="#ctx0" brushRef="#br0">45 1 6729,'-44'39'5307,"56"-35"-4491,-11-4-825,1 0 1,0 0-1,-1 0 1,1 1-1,-1-1 1,1 0-1,0 1 1,-1 0-1,1-1 1,-1 1-1,0 0 1,1 0-1,-1 0 1,1 0-1,-1 0 1,0 0 0,0 0-1,0 0 1,0 0-1,0 1 1,0-1-1,0 0 1,1 3-1,-1 4 13,1 0 0,0 0 0,0 0 0,1 0 0,6 14 0,-6-17 0,0 1-1,-1 0 1,0 0 0,0 1 0,0-1 0,-1 0 0,0 1 0,0-1 0,0 0 0,-1 1 0,0 7 0,-20 365 278,17-371-474,0-14 836,-3-16 972,0-11-602</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5.182"/>
    </inkml:context>
    <inkml:brush xml:id="br0">
      <inkml:brushProperty name="width" value="0.1" units="cm"/>
      <inkml:brushProperty name="height" value="0.1" units="cm"/>
      <inkml:brushProperty name="color" value="#33CCFF"/>
    </inkml:brush>
  </inkml:definitions>
  <inkml:trace contextRef="#ctx0" brushRef="#br0">0 69 7026,'4'-5'292,"0"0"0,1 0 0,0 0 0,0 0 0,0 1 0,0 0 0,1 0 0,-1 0 0,1 1 1,0 0-1,0 0 0,0 0 0,1 1 0,-1 0 0,8-2 0,-10 3-294,0-1 0,0 1 0,0 0 0,0 0 0,1 1 0,-1-1 0,0 1 0,0 0 0,0 0 0,1 0 0,-1 1 0,0-1 0,0 1 0,0 0 0,0 0 0,0 1 0,0-1 0,0 1 0,0 0 0,0 0 0,-1 0 0,1 0 0,-1 1 0,0 0-1,5 3 1,-4 4 36,-1-1-1,1 0 1,-2 1-1,1 0 1,-1 0-1,-1-1 1,0 1-1,0 16 1,3 18 91,11 58 99,43 220 239,-47-280-390,-2 0 0,-2 1 0,-2 0 0,0 46 0,-5-87-54,0 0 0,0 0 0,0 0 0,0 0 0,-1-1 0,1 1 0,0 0 0,-1 0 0,0 0 0,1 0 0,-1-1 0,-2 4 0,2-4-10,1-1-1,-1 1 1,1-1 0,-1 1 0,0-1 0,1 1 0,-1-1 0,0 1 0,0-1 0,1 0 0,-1 1 0,0-1 0,0 0 0,0 0-1,1 0 1,-1 1 0,0-1 0,0 0 0,0 0 0,1 0 0,-2-1 0,-4 0 11,0-1 0,1 0 0,-1 0 0,1 0 1,0-1-1,-9-5 0,-1-1-74,-8-3-23,0-1 0,1-2 0,-32-27 0,9-4 3246,10 1-1561</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5.531"/>
    </inkml:context>
    <inkml:brush xml:id="br0">
      <inkml:brushProperty name="width" value="0.1" units="cm"/>
      <inkml:brushProperty name="height" value="0.1" units="cm"/>
      <inkml:brushProperty name="color" value="#33CCFF"/>
    </inkml:brush>
  </inkml:definitions>
  <inkml:trace contextRef="#ctx0" brushRef="#br0">0 113 7970,'5'-60'2848,"13"60"-2520,8-1-176,-2-5-48,6-5-104,-1 4-184,-8-10-184,-1 6 232</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19.253"/>
    </inkml:context>
    <inkml:brush xml:id="br0">
      <inkml:brushProperty name="width" value="0.025" units="cm"/>
      <inkml:brushProperty name="height" value="0.025" units="cm"/>
      <inkml:brushProperty name="color" value="#5B2D90"/>
    </inkml:brush>
  </inkml:definitions>
  <inkml:trace contextRef="#ctx0" brushRef="#br0">1 11 8938,'14'-11'3073,"-11"12"-2849,3 4 24,1-2 152,0-2 24,4 0-88,1-1-88,1-1-192,1-1-16,-3 2-192,-2 0-160,-2 2-472,-3 0 440</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5.866"/>
    </inkml:context>
    <inkml:brush xml:id="br0">
      <inkml:brushProperty name="width" value="0.1" units="cm"/>
      <inkml:brushProperty name="height" value="0.1" units="cm"/>
      <inkml:brushProperty name="color" value="#33CCFF"/>
    </inkml:brush>
  </inkml:definitions>
  <inkml:trace contextRef="#ctx0" brushRef="#br0">13 662 6825,'-11'12'3017,"9"-3"-1120,10-6-1577,4-3-56,12-9-136,2-2-16,21-12-32,3 1-40,0-3-192,-3 1-136,-12 0-281,-2 3 305</inkml:trace>
  <inkml:trace contextRef="#ctx0" brushRef="#br0" timeOffset="1">549 1 6609,'-1'12'2737,"-1"4"-1265,-2 9-1328,1 2-32,-3-4-72,-1-4-16,3-5-192,-2-5-144,1-7-1144,-2-2 968</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6.200"/>
    </inkml:context>
    <inkml:brush xml:id="br0">
      <inkml:brushProperty name="width" value="0.1" units="cm"/>
      <inkml:brushProperty name="height" value="0.1" units="cm"/>
      <inkml:brushProperty name="color" value="#33CCFF"/>
    </inkml:brush>
  </inkml:definitions>
  <inkml:trace contextRef="#ctx0" brushRef="#br0">36 52 6745,'-18'-48'2238,"18"47"-2219,0 1-1,0 0 1,0 0 0,0 0-1,-1 0 1,1-1-1,0 1 1,0 0-1,0 0 1,0 0-1,0 0 1,-1 0-1,1 0 1,0-1 0,0 1-1,0 0 1,0 0-1,-1 0 1,1 0-1,0 0 1,0 0-1,0 0 1,0 0-1,-1 0 1,1 0 0,0 0-1,0 0 1,0 0-1,-1 0 1,1 0-1,0 0 1,0 0-1,0 0 1,-1 0-1,1 0 1,0 0 0,0 0-1,0 0 1,0 1-1,-1-1 1,1 0-1,0 0 1,0 0-1,0 0 1,0 0 0,0 0-1,0 1 1,-1-1-1,1 0 1,0 0-1,0 0 1,0 0-1,0 1 1,0-1-1,0 0 1,0 0 0,0 1-1,-7 30 681,5 19-265,2 0 0,2-1 0,3 1 0,2-1-1,1 0 1,24 71 0,-31-116-421,0 0 0,0 0 0,1-1-1,-1 1 1,1 0 0,0-1 0,0 0 0,1 1 0,-1-1 0,1 0-1,-1 0 1,1 0 0,4 3 0,-6-6-10,1 1 1,0 0-1,-1 0 0,1-1 1,0 1-1,-1 0 1,1-1-1,0 0 0,0 1 1,-1-1-1,1 0 1,0 0-1,0 0 0,0 0 1,-1-1-1,1 1 0,0 0 1,0-1-1,-1 1 1,1-1-1,0 1 0,-1-1 1,1 0-1,0 0 0,-1 0 1,1 0-1,-1 0 1,0 0-1,1 0 0,-1 0 1,2-3-1,4-3-81,-1 0 0,0-1 0,0 0 0,-1 0 0,0 0 0,0-1 0,-1 0 0,4-10 0,19-77-931,-20 59 576</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6.545"/>
    </inkml:context>
    <inkml:brush xml:id="br0">
      <inkml:brushProperty name="width" value="0.1" units="cm"/>
      <inkml:brushProperty name="height" value="0.1" units="cm"/>
      <inkml:brushProperty name="color" value="#33CCFF"/>
    </inkml:brush>
  </inkml:definitions>
  <inkml:trace contextRef="#ctx0" brushRef="#br0">159 28 6489,'-9'17'2929,"3"-5"-809,2 3-1903,1 3-33,-2 4-72,-2-1-8,-1 3-16,0-3-8,-1 5-40,0 0-40,-3-3-56,-1-1-112,3-8-200,0-5-153,1-13 321</inkml:trace>
  <inkml:trace contextRef="#ctx0" brushRef="#br0" timeOffset="1">0 1 6697,'2'106'5588,"0"-48"-5159,3 1 1,20 97 0,-23-150-392,0 0 0,0-1 0,0 1 0,1-1 0,0 0 0,0 1 0,0-1 0,0-1 0,1 1 0,0 0 0,0-1 0,0 0 0,8 6 0,-10-8-24,1 0 1,0-1-1,-1 1 0,1-1 0,0 1 1,0-1-1,0 0 0,0 0 1,0-1-1,0 1 0,0-1 0,0 1 1,0-1-1,0 0 0,1 0 0,-1 0 1,0-1-1,0 1 0,0-1 1,0 0-1,0 1 0,0-1 0,0-1 1,0 1-1,0 0 0,-1-1 0,4-2 1,6-4-19,-1-1 1,0 0-1,-1-1 1,0 0-1,0-1 1,-1 0 0,-1-1-1,9-15 1,0-3-1156,-1-2 1,13-39 0,-19 41 128</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6.987"/>
    </inkml:context>
    <inkml:brush xml:id="br0">
      <inkml:brushProperty name="width" value="0.1" units="cm"/>
      <inkml:brushProperty name="height" value="0.1" units="cm"/>
      <inkml:brushProperty name="color" value="#33CCFF"/>
    </inkml:brush>
  </inkml:definitions>
  <inkml:trace contextRef="#ctx0" brushRef="#br0">56 110 8674,'-56'29'3385,"65"-37"-2153,22-10-976,17 3-72,-2-6-104,-1-4-56,-7 4 0,-5 8-48,-4 2-184,-8 5-104,2 10-424,-11-4 168,-6 0 312</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7.315"/>
    </inkml:context>
    <inkml:brush xml:id="br0">
      <inkml:brushProperty name="width" value="0.1" units="cm"/>
      <inkml:brushProperty name="height" value="0.1" units="cm"/>
      <inkml:brushProperty name="color" value="#33CCFF"/>
    </inkml:brush>
  </inkml:definitions>
  <inkml:trace contextRef="#ctx0" brushRef="#br0">340 0 6777,'-21'30'934,"15"-22"-570,0 1 0,0 0 0,1 0 0,0 0 0,-7 18 0,6-8 144,1 1 0,1 0 0,-4 30 0,6-29-372,-2 0 0,0 0 0,-8 23 0,-16 41 53,-13 34-64,-17 37-64,-10 24-27,52-150-46,16-29-5,-1 0 0,1 0 0,0-1-1,-1 1 1,1 0 0,-1 0 0,1 0 0,-1 0-1,1-1 1,-1 1 0,1 0 0,-1-1 0,0 1-1,1 0 1,-1-1 0,0 1 0,0-1-1,0 1 1,1-1 0,-1 1 0,0-1 0,0 0-1,0 1 1,0-1 0,0 0 0,0 0 0,1 0-1,-1 0 1,0 0 0,-1 0 0,2-9-590,4-10 233</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7.702"/>
    </inkml:context>
    <inkml:brush xml:id="br0">
      <inkml:brushProperty name="width" value="0.1" units="cm"/>
      <inkml:brushProperty name="height" value="0.1" units="cm"/>
      <inkml:brushProperty name="color" value="#33CCFF"/>
    </inkml:brush>
  </inkml:definitions>
  <inkml:trace contextRef="#ctx0" brushRef="#br0">36 1 7017,'1'0'111,"0"0"0,0 0 0,-1 1 0,1-1 0,0 0 0,0 1 0,0-1 0,-1 1 0,1-1 0,0 1 0,-1 0 0,1-1 0,0 1 0,-1 0 0,1-1 0,-1 1 0,1 0 0,-1 0 0,1-1 0,-1 1 0,1 0 0,-1 0 0,0 0 0,0 0 0,1-1 0,-1 1 0,0 0 0,0 0 0,0 0 0,0 0 0,0 0 0,0 0 0,0 0 0,-1 1 0,2 37 186,-1-38-271,-2 53 371,0 24-86,-16 92 0,17-165-301,1-3-8,0 0 0,0 0-1,0 1 1,-1-1-1,1 0 1,0-1 0,-1 1-1,0 0 1,1 0-1,-1 0 1,0 0 0,0 0-1,0-1 1,0 1 0,-1 0-1,1-1 1,0 1-1,-1-1 1,-2 3 0,4-4-3,-1 0 0,1 0 1,-1-1-1,1 1 0,-1 0 1,1 0-1,-1 0 1,1-1-1,-1 1 0,1 0 1,0-1-1,-1 1 0,1 0 1,-1-1-1,1 1 0,0 0 1,-1-1-1,1 1 1,0-1-1,-1 1 0,1-1 1,0 1-1,0-1 0,0 1 1,-1-1-1,1 1 0,0-1 1,0 1-1,0-1 1,0 1-1,0-1 0,0 1 1,0-1-1,0 1 0,0-1 1,0 1-1,0-1 0,0 1 1,1-1-1,0-22-3,17-30 8,46-98 0,-60 143-4,1 1 1,1 0-1,-1 0 0,1 0 0,1 0 0,-1 1 0,1 0 0,13-9 0,-16 13 3,0-1-1,0 1 0,0 0 1,0 0-1,0 1 1,0-1-1,0 1 0,9-1 1,-11 1-2,-1 1 0,1 0 0,0 0 0,0 0 0,0 1 0,-1-1 0,1 0 0,0 1 0,0-1 0,-1 1 0,1 0 0,0-1 0,-1 1 0,1 0 0,-1 0 0,1 0 0,-1 0 0,1 0 1,-1 0-1,0 1 0,2 1 0,-1 0 3,-1-1 0,1 1 0,-1 0 0,0-1 0,0 1 0,0 0 0,0 0 0,0 0 0,-1 0 0,0 0 0,1 0 0,-1 0 0,0 0 0,0 0-1,-1 6 1,-12 47 52,10-47-43,1-2-5,-44 132 147,41-126-125,-1 0-1,0-1 1,-1 0-1,-1 0 1,0 0-1,0-1 1,-1 0 0,-15 13-1,23-23-23,1 0 0,-1 0 0,0 0 0,0-1 0,0 1 0,0 0 0,0-1 0,0 1 0,0-1 0,0 1 0,0-1-1,0 1 1,0-1 0,0 0 0,0 1 0,0-1 0,0 0 0,0 0 0,-2 0 0,2 0-3,1-1-1,-1 1 1,1 0 0,-1-1-1,1 1 1,-1-1-1,1 1 1,0-1 0,-1 1-1,1-1 1,0 1 0,-1-1-1,1 1 1,0-1-1,0 0 1,0 1 0,-1-1-1,1 1 1,0-1-1,0 0 1,0 1 0,0-1-1,0 1 1,0-2 0,0-4-17,1 1 1,0 0-1,0-1 1,0 1 0,0 0-1,1 0 1,2-6-1,42-75-643,-20 28 432</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8.052"/>
    </inkml:context>
    <inkml:brush xml:id="br0">
      <inkml:brushProperty name="width" value="0.1" units="cm"/>
      <inkml:brushProperty name="height" value="0.1" units="cm"/>
      <inkml:brushProperty name="color" value="#33CCFF"/>
    </inkml:brush>
  </inkml:definitions>
  <inkml:trace contextRef="#ctx0" brushRef="#br0">17 1 7770,'-17'0'4489,"26"1"-4249,19 2-144,14 11-32,-7-12-16,-5-2-24,0-5-24,-2 2-104,-4 11-256,-6 1-217,-7 16 353</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8.385"/>
    </inkml:context>
    <inkml:brush xml:id="br0">
      <inkml:brushProperty name="width" value="0.1" units="cm"/>
      <inkml:brushProperty name="height" value="0.1" units="cm"/>
      <inkml:brushProperty name="color" value="#33CCFF"/>
    </inkml:brush>
  </inkml:definitions>
  <inkml:trace contextRef="#ctx0" brushRef="#br0">43 152 7562,'-30'32'3232,"18"-17"-1423,13 14-1465,17-17-136,10-8-40,9-8 16,3-28-32,30-4 16,5-4-72,15-4-32,1 12-24,-23 4-128,-7 11-48,-25 11-208,-10 1-136,-13 5-376,-6 2 520</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8.729"/>
    </inkml:context>
    <inkml:brush xml:id="br0">
      <inkml:brushProperty name="width" value="0.1" units="cm"/>
      <inkml:brushProperty name="height" value="0.1" units="cm"/>
      <inkml:brushProperty name="color" value="#33CCFF"/>
    </inkml:brush>
  </inkml:definitions>
  <inkml:trace contextRef="#ctx0" brushRef="#br0">112 84 5625,'-100'4'2901,"100"-4"-2847,-1 0-1,1 0 1,0 0 0,-1-1-1,1 1 1,0 0 0,-1 0 0,1 0-1,0 0 1,-1 0 0,1 0-1,0 0 1,-1 0 0,1 0 0,0 0-1,-1 0 1,1 0 0,0 0 0,-1 0-1,1 1 1,0-1 0,0 0-1,-1 0 1,1 0 0,0 0 0,-1 1-1,1-1 1,0 0 0,0 0-1,-1 0 1,1 1 0,0-1 0,0 0-1,0 0 1,-1 1 0,1-1-1,0 0 1,0 1 0,0-1 0,0 0-1,0 1 1,-1-1 0,1 0 0,0 1-1,0-1 1,0 0 0,0 1-1,0-1 1,0 0 0,0 1 0,0-1-1,0 0 1,0 1 0,1-1-1,-1 0 1,0 1 0,0-1 0,0 0-1,0 0 1,0 1 0,1-1-1,-1 0 1,0 1 0,0-1 0,1 0-1,23 24 161,-3-5 216,-14-6-344,-1 1 0,0 0 0,-1 0 0,0 0 0,-1 0 0,3 20 0,8 92-173,-13-101 64,-3-3-109,1-20 77,-1 0 0,1 1-1,0-1 1,-1 0 0,1 1 0,0-1 0,0 0 0,0 1-1,1-1 1,-1 0 0,0 1 0,1-1 0,0 0-1,-1 0 1,1 1 0,0-1 0,0 0 0,2 2 0,5-7-692,-3-16 357</inkml:trace>
  <inkml:trace contextRef="#ctx0" brushRef="#br0" timeOffset="1">286 1 7290,'2'2'275,"0"0"0,0 1 0,0-1 0,-1 1 1,1 0-1,-1-1 0,0 1 0,1 0 0,-1 0 1,-1 0-1,1 0 0,0 0 0,-1 0 1,1 4-1,1 51-91,-2-40 201,0 222 615,4 86-588,8 63-436,-3-447-1468,0 11 1131</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9.067"/>
    </inkml:context>
    <inkml:brush xml:id="br0">
      <inkml:brushProperty name="width" value="0.1" units="cm"/>
      <inkml:brushProperty name="height" value="0.1" units="cm"/>
      <inkml:brushProperty name="color" value="#33CCFF"/>
    </inkml:brush>
  </inkml:definitions>
  <inkml:trace contextRef="#ctx0" brushRef="#br0">0 38 9770,'26'-38'3217,"-23"44"-3505,9 2-552,-1 2-1281,1 2 1329</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19.606"/>
    </inkml:context>
    <inkml:brush xml:id="br0">
      <inkml:brushProperty name="width" value="0.025" units="cm"/>
      <inkml:brushProperty name="height" value="0.025" units="cm"/>
      <inkml:brushProperty name="color" value="#5B2D90"/>
    </inkml:brush>
  </inkml:definitions>
  <inkml:trace contextRef="#ctx0" brushRef="#br0">7 22 8410,'-6'3'3032,"5"-1"-2559,5 0-121,7-1 24,-3-2-8,9-1-32,3 0-64,1-1-136,5 0-56,-2 0-48,-4 2-56,-2-2-312,-3 1-192,-6-2-264,-3-1 400</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9.435"/>
    </inkml:context>
    <inkml:brush xml:id="br0">
      <inkml:brushProperty name="width" value="0.1" units="cm"/>
      <inkml:brushProperty name="height" value="0.1" units="cm"/>
      <inkml:brushProperty name="color" value="#33CCFF"/>
    </inkml:brush>
  </inkml:definitions>
  <inkml:trace contextRef="#ctx0" brushRef="#br0">1 127 8258,'5'16'2832,"5"1"-2720,-4 4 16,3 7 40,-1 5-48,-1 0 17,0 11-17,-3 3-96,-2-10-16,-2-2-176,-2-10-201,1-5 241</inkml:trace>
  <inkml:trace contextRef="#ctx0" brushRef="#br0" timeOffset="1.03">171 128 8114,'27'-33'3048,"5"6"-2223,16 10-545,2-4-48,-7 7-112,1 8-24,-11-2-48,-1 7-8,-3 9-24,-11 1 0,-9 3-16,-7 9-32,-13 8-112,-1 4-64,-3 19-312,-10-10-233,3-5 481</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39.778"/>
    </inkml:context>
    <inkml:brush xml:id="br0">
      <inkml:brushProperty name="width" value="0.1" units="cm"/>
      <inkml:brushProperty name="height" value="0.1" units="cm"/>
      <inkml:brushProperty name="color" value="#33CCFF"/>
    </inkml:brush>
  </inkml:definitions>
  <inkml:trace contextRef="#ctx0" brushRef="#br0">193 0 6937,'-93'58'2569,"93"-38"-2041,2 5-24,-4 3-56,-1 1-88,-21 2-80,10 4-103,1-1-89,-8-1-72,16-4-305,-7-10 666,4-12-369</inkml:trace>
  <inkml:trace contextRef="#ctx0" brushRef="#br0" timeOffset="1">288 122 8586,'28'-12'2976,"4"-1"-2759,-1 6-129,-9-2-48,-10 3-64,-6 6-249,-5-3-199,-2 1 288</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40.120"/>
    </inkml:context>
    <inkml:brush xml:id="br0">
      <inkml:brushProperty name="width" value="0.1" units="cm"/>
      <inkml:brushProperty name="height" value="0.1" units="cm"/>
      <inkml:brushProperty name="color" value="#33CCFF"/>
    </inkml:brush>
  </inkml:definitions>
  <inkml:trace contextRef="#ctx0" brushRef="#br0">225 0 5833,'-70'141'2737,"67"-121"-569,0 7-1768,-1 2-32,-8 7 17,1 13-33,-3 10-80,-2 5-48,-1-4-136,6-5-72,-7-16-176,4-1-152,4-12 624,-11-11-336</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40.452"/>
    </inkml:context>
    <inkml:brush xml:id="br0">
      <inkml:brushProperty name="width" value="0.1" units="cm"/>
      <inkml:brushProperty name="height" value="0.1" units="cm"/>
      <inkml:brushProperty name="color" value="#33CCFF"/>
    </inkml:brush>
  </inkml:definitions>
  <inkml:trace contextRef="#ctx0" brushRef="#br0">1 1 7922,'38'0'2079,"107"4"-390,-131-3-1706,0 1 1,0 1-1,0 0 0,-1 1 0,1 1 0,-1 0 1,24 12-1,-34-15 23,-1 1 0,1-1 0,-1 0 1,0 1-1,1-1 0,-1 1 0,0 0 1,-1 0-1,1-1 0,0 1 0,-1 0 0,0 1 1,0-1-1,0 0 0,1 7 0,5 52 228,-6-60-218,-1 216 1675,0-215-1646,0-1 0,0 0 0,1 1 0,-1-1 0,0 1 0,1-1 0,0 0 0,-1 1-1,1-1 1,0 0 0,0 0 0,0 1 0,1-1 0,-1 0 0,0 0 0,1 0 0,-1-1 0,1 1 0,0 0-1,0 0 1,3 2 0,-2-3 1,1 1-1,-1-1 1,1 0-1,-1 0 1,1-1 0,-1 1-1,1-1 1,0 1-1,-1-1 1,1 0-1,0 0 1,-1-1 0,5 0-1,13-4 50,0-1 1,-1-1-1,1-1 0,19-11 1,-24 12-94,-16 7-3,35-15-290,0-2-1,-1-1 0,60-43 1,-71 38-532,-13-6 355</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43.931"/>
    </inkml:context>
    <inkml:brush xml:id="br0">
      <inkml:brushProperty name="width" value="0.1" units="cm"/>
      <inkml:brushProperty name="height" value="0.1" units="cm"/>
      <inkml:brushProperty name="color" value="#33CCFF"/>
    </inkml:brush>
  </inkml:definitions>
  <inkml:trace contextRef="#ctx0" brushRef="#br0">602 0 8682,'2'1'136,"-1"0"0,1 1-1,-1-1 1,0 0 0,1 1 0,-1-1 0,0 1 0,0 0-1,0-1 1,0 1 0,0 0 0,0 0 0,0-1 0,-1 1-1,1 0 1,0 0 0,-1 0 0,0 0 0,1 0-1,-1 0 1,0 3 0,-2 0-47,0 0-1,0 1 0,-1-1 1,1 0-1,-1-1 1,0 1-1,-6 6 0,-216 318 1562,-136 186-1385,356-508-244,0 0-208,7-10-207,18-26-682,5-7 679</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44.282"/>
    </inkml:context>
    <inkml:brush xml:id="br0">
      <inkml:brushProperty name="width" value="0.1" units="cm"/>
      <inkml:brushProperty name="height" value="0.1" units="cm"/>
      <inkml:brushProperty name="color" value="#33CCFF"/>
    </inkml:brush>
  </inkml:definitions>
  <inkml:trace contextRef="#ctx0" brushRef="#br0">1 0 7434,'12'14'3048,"15"1"-1407,2 0-1345,3 0-16,1 4 8,-10-12-56,-4-2-56,4-2-96,-6-2-72,-5-1-184,-1 3-184,-17-1-656</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44.715"/>
    </inkml:context>
    <inkml:brush xml:id="br0">
      <inkml:brushProperty name="width" value="0.1" units="cm"/>
      <inkml:brushProperty name="height" value="0.1" units="cm"/>
      <inkml:brushProperty name="color" value="#33CCFF"/>
    </inkml:brush>
  </inkml:definitions>
  <inkml:trace contextRef="#ctx0" brushRef="#br0">18 1 8442,'3'12'419,"-1"0"0,2 0 1,-1-1-1,2 1 0,0-1 1,0 1-1,1-2 0,0 1 1,10 13-1,-13-21-391,-1 0-1,1-1 1,-1 1-1,1-1 1,0 1-1,0-1 1,0 0-1,0 0 1,1-1 0,-1 1-1,0-1 1,1 1-1,-1-1 1,1 0-1,-1-1 1,1 1-1,0 0 1,-1-1 0,1 0-1,0 0 1,-1 0-1,1 0 1,0-1-1,-1 1 1,1-1-1,-1 0 1,1 0-1,-1 0 1,1-1 0,-1 1-1,0-1 1,0 0-1,1 0 1,-1 0-1,3-3 1,15-11 1,0-1-1,29-32 1,-4 4-3,-41 39-23,-5 6-2,0 0 0,0 1 0,0-1 0,0 0 0,0 0 0,0 0 0,1 0 0,-1 0 0,0 0 0,0 0-1,0 0 1,0 1 0,0-1 0,0 0 0,0 0 0,0 0 0,0 0 0,0 0 0,0 0 0,0 0 0,1 0 0,-1 0 0,0 0 0,0 0-1,0 0 1,0 0 0,0 0 0,0 0 0,0 0 0,1 1 0,-1-1 0,0 0 0,0 0 0,0 0 0,0-1 0,-1 12 10,-92 434 456,89-430-459,3-4-2,-2-1-1,0 0 1,0 0 0,0 0 0,-1 0 0,-1-1 0,-10 17-1,15-26-4,0 1-1,0-1 1,0 0-1,-1 0 0,1 1 1,0-1-1,0 0 0,-1 0 1,1 1-1,0-1 1,0 0-1,-1 0 0,1 0 1,0 0-1,-1 1 0,1-1 1,0 0-1,0 0 1,-1 0-1,1 0 0,0 0 1,-1 0-1,1 0 0,0 0 1,-1 0-1,1 0 1,0 0-1,-1 0 0,1 0 1,0 0-1,-1 0 0,1 0 1,0 0-1,-1-1 1,1 1-1,0 0 0,0 0 1,-1 0-1,1 0 0,0-1 1,0 1-1,-1 0 1,-9-18 0,-1-25-17,3-21 14,3-1 0,4-98-1,1 83 19,-2 72 368,-3 17 21,-6 23-136,-26 106 77,-58 144 0,86-249-315,9-33-46,0 1 0,0-1 1,0 0-1,0 1 1,0-1-1,0 0 0,0 1 1,0-1-1,0 0 0,0 1 1,0-1-1,0 0 0,1 1 1,-1-1-1,0 0 0,0 0 1,0 1-1,0-1 0,0 0 1,1 1-1,-1-1 0,0 0 1,0 0-1,1 0 1,-1 1-1,0-1 0,0 0 1,1 0-1,-1 0 0,0 1 1,0-1-1,1 0 0,-1 0 1,0 0-1,1 0 0,-1 0 1,0 0-1,1 0 0,-1 0 1,0 0-1,1 0 1,2-1-7,0-1 0,0 1 0,-1-1 0,1 0 0,-1 0 0,1 0 0,-1 0 0,0 0 0,1-1 0,-1 1 0,0-1 1,-1 0-1,1 1 0,0-1 0,1-3 0,21-40 90</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45.044"/>
    </inkml:context>
    <inkml:brush xml:id="br0">
      <inkml:brushProperty name="width" value="0.1" units="cm"/>
      <inkml:brushProperty name="height" value="0.1" units="cm"/>
      <inkml:brushProperty name="color" value="#33CCFF"/>
    </inkml:brush>
  </inkml:definitions>
  <inkml:trace contextRef="#ctx0" brushRef="#br0">0 196 9914,'70'0'3417,"-55"2"-3121,8 1 24,1-9-8,0-3-96,2-11-112,0 0-72,-2 0-16,-1-7-24,-5 7-280,-3-2-200,-6 3-424,-3 4-1729,-7-7 1857</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45.382"/>
    </inkml:context>
    <inkml:brush xml:id="br0">
      <inkml:brushProperty name="width" value="0.1" units="cm"/>
      <inkml:brushProperty name="height" value="0.1" units="cm"/>
      <inkml:brushProperty name="color" value="#33CCFF"/>
    </inkml:brush>
  </inkml:definitions>
  <inkml:trace contextRef="#ctx0" brushRef="#br0">69 28 7802,'-35'-27'3000,"29"46"-1951,0 3-577,1 13-80,-1 6 0,3 6-64,1 7-64,1 8-88,1 6-72,1-1-208,-1-6-168,0-19-472,-6-8 456</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45.750"/>
    </inkml:context>
    <inkml:brush xml:id="br0">
      <inkml:brushProperty name="width" value="0.1" units="cm"/>
      <inkml:brushProperty name="height" value="0.1" units="cm"/>
      <inkml:brushProperty name="color" value="#33CCFF"/>
    </inkml:brush>
  </inkml:definitions>
  <inkml:trace contextRef="#ctx0" brushRef="#br0">104 44 7001,'-39'58'2885,"39"-58"-2831,1 0 1,-1 0-1,0 0 1,0 0 0,0 0-1,0 0 1,0 0-1,1 0 1,-1 0-1,0 0 1,0 0 0,0 0-1,0 0 1,0 0-1,1 0 1,-1 0 0,0 0-1,0 0 1,2 1 873,-2-1-874,0 0 1,0 1-1,1-1 1,-1 0 0,0 0-1,0 0 1,0 0-1,0 0 1,0 1-1,0-1 1,0 0 0,0 0-1,0 0 1,0 0-1,0 1 1,0-1 0,0 0-1,0 0 1,0 0-1,0 0 1,0 0-1,0 1 1,0-1 0,0 0-1,-1 0 1,27-7 587,44-25-846,-37 12 245,-25 14-39,0 1 0,1-1 0,-1 1-1,1 1 1,0 0 0,0 0 0,1 1 0,-1 0 0,1 0 0,16-2 0,-25 5-1,1 0 0,-1 0 0,0 1 0,0-1 0,0 0 0,0 0 1,0 0-1,0 1 0,0-1 0,0 1 0,0-1 0,0 0 0,0 1 1,0 0-1,0-1 0,0 1 0,-1 0 0,1-1 0,0 1 0,0 0 1,-1 0-1,1 0 0,0 0 0,-1-1 0,1 1 0,-1 0 0,1 0 1,-1 0-1,0 0 0,1 0 0,-1 0 0,0 1 0,0-1 0,1 0 1,-1 0-1,0 0 0,0 0 0,0 0 0,-1 0 0,1 0 0,0 0 1,0 0-1,0 0 0,-1 0 0,1 0 0,-1 0 0,0 2 0,-2 7 12,-1-1 0,0 1 0,-10 16-1,12-23-11,-61 106 88,7-17 361,-52 124 0,95-185-365,-36 79-70,48-109-28,1-1 0,0 0 0,0 0 0,0 1 0,0-1 0,0 0 0,0 0 0,0 1 0,0-1 0,-1 0 0,1 0 0,0 1 0,0-1 0,0 0 0,-1 0 0,1 1 0,0-1 0,0 0 0,-1 0 0,1 0 0,0 0 1,0 0-1,-1 1 0,1-1 0,0 0 0,0 0 0,-1 0 0,1 0 0,0 0 0,-1 0 0,1 0 0,0 0 0,0 0 0,-1 0 0,1 0 0,0 0 0,-1 0 0,-5-11-376,0-18-300,7-16-94,2-13 367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19.994"/>
    </inkml:context>
    <inkml:brush xml:id="br0">
      <inkml:brushProperty name="width" value="0.025" units="cm"/>
      <inkml:brushProperty name="height" value="0.025" units="cm"/>
      <inkml:brushProperty name="color" value="#5B2D90"/>
    </inkml:brush>
  </inkml:definitions>
  <inkml:trace contextRef="#ctx0" brushRef="#br0">94 0 5169,'-3'6'4078,"6"16"-2424,-2-16-1622,1 0 0,-1 1 1,0-1-1,-1 1 1,0 0-1,0-1 0,0 1 1,-1-1-1,0 1 1,-2 7-1,-3-5 12,0-1 0,0-1 0,0 1-1,-1-1 1,-1 0 0,-8 7 0,-22 22 768,38-36-804,-1 1 1,1-1-1,0 0 1,0 1-1,0-1 0,0 1 1,0-1-1,0 1 1,0-1-1,0 1 0,0-1 1,0 0-1,0 1 0,1-1 1,-1 1-1,0-1 1,0 1-1,0-1 0,0 0 1,1 1-1,-1-1 1,0 1-1,0-1 0,1 0 1,-1 1-1,0-1 1,1 0-1,-1 0 0,0 1 1,1-1-1,-1 0 1,0 0-1,1 1 0,-1-1 1,1 0-1,-1 0 0,1 0 1,-1 0-1,0 1 1,1-1-1,-1 0 0,1 0 1,-1 0-1,1 0 1,-1 0-1,1 0 0,-1 0 1,1-1-1,32 8 206,-25-6-154,-6-1-54,1 0 0,-1 1-1,1 0 1,-1-1-1,0 1 1,0 0-1,1 0 1,-1 1-1,0-1 1,0 0-1,3 3 1,-5-4-10,0 0 1,0 1-1,1-1 1,-1 1-1,0-1 1,0 0-1,0 1 1,0-1-1,0 1 1,0-1-1,0 1 0,0-1 1,0 0-1,0 1 1,0-1-1,0 1 1,0-1-1,0 1 1,0-1-1,0 0 1,0 1-1,0-1 0,0 1 1,-1-1-1,1 0 1,0 1-1,0-1 1,-1 0-1,1 1 1,0-1-1,0 0 1,-1 1-1,1-1 0,0 0 1,-2 1-1,-5 4-37,-1 0-1,0-1 1,0 0-1,-13 5 0,-7 4 451,76-4 1108,-17-10-1228,-24 0-267,-1 0 0,0 1 1,1-1-1,-1 2 0,1-1 0,-1 1 1,0 0-1,1 0 0,-1 1 0,0 0 1,8 3-1,-14-5-31,0 0 0,0 0 1,0 0-1,-1 0 0,1 0 1,0 0-1,0 0 0,0 0 0,0 0 1,0 1-1,0-1 0,0 0 1,0 0-1,-1 0 0,1 0 0,0 0 1,0 0-1,0 0 0,0 0 0,0 1 1,0-1-1,0 0 0,0 0 1,0 0-1,0 0 0,0 0 0,0 0 1,0 1-1,0-1 0,0 0 1,0 0-1,0 0 0,0 0 0,0 0 1,0 0-1,0 1 0,0-1 0,0 0 1,0 0-1,0 0 0,0 0 1,0 0-1,0 0 0,0 0 0,0 1 1,1-1-1,-1 0 0,0 0 0,0 0 1,0 0-1,0 0 0,0 0 1,0 0-1,0 0 0,0 0 0,1 0 1,-15-2-1257,7-5 908</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1:46.082"/>
    </inkml:context>
    <inkml:brush xml:id="br0">
      <inkml:brushProperty name="width" value="0.1" units="cm"/>
      <inkml:brushProperty name="height" value="0.1" units="cm"/>
      <inkml:brushProperty name="color" value="#33CCFF"/>
    </inkml:brush>
  </inkml:definitions>
  <inkml:trace contextRef="#ctx0" brushRef="#br0">5 1 7962,'-4'3'3040,"5"3"-2167,1 3-145,4 1-104,8 6-56,7 2-48,6 2 16,8 7 16,3 5 24,6 1-103,10 9-33,19 1-64,14 11-24,-6 1 0,0-3-48</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12.151"/>
    </inkml:context>
    <inkml:brush xml:id="br0">
      <inkml:brushProperty name="width" value="0.1" units="cm"/>
      <inkml:brushProperty name="height" value="0.1" units="cm"/>
      <inkml:brushProperty name="color" value="#FF0066"/>
    </inkml:brush>
  </inkml:definitions>
  <inkml:trace contextRef="#ctx0" brushRef="#br0">67 61 9530,'-21'-11'3233,"-22"-33"-3065,40 38 1760,5 11-1824,5 16-40,19 43-32,-9-37-32,-8-1-96,-2-2-328,3-3-192,-9-3-1793,-7-8 1617</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12.523"/>
    </inkml:context>
    <inkml:brush xml:id="br0">
      <inkml:brushProperty name="width" value="0.1" units="cm"/>
      <inkml:brushProperty name="height" value="0.1" units="cm"/>
      <inkml:brushProperty name="color" value="#FF0066"/>
    </inkml:brush>
  </inkml:definitions>
  <inkml:trace contextRef="#ctx0" brushRef="#br0">82 1 8506,'-81'82'3048,"81"-64"-2487,1 5-401,4 12 96,-2 2 8,1 1 16,1 3-64,1-9-152,0 1-24,-2-5-256,1-3-160,1 4 360,-4-3-144</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12.870"/>
    </inkml:context>
    <inkml:brush xml:id="br0">
      <inkml:brushProperty name="width" value="0.1" units="cm"/>
      <inkml:brushProperty name="height" value="0.1" units="cm"/>
      <inkml:brushProperty name="color" value="#FF0066"/>
    </inkml:brush>
  </inkml:definitions>
  <inkml:trace contextRef="#ctx0" brushRef="#br0">11 864 7634,'-11'5'4385,"14"-16"-3937,6-1-72,3-9-128,4-4-56,5-8-88,6-3-40,9-13-64,4-11-32,17-9-240,9-3-112,-9-9-416,1 10 463</inkml:trace>
  <inkml:trace contextRef="#ctx0" brushRef="#br0" timeOffset="1">544 2 7330,'-3'-2'3968,"-1"5"-3351,2-3-89,1 0-88,-1 0-48,-1 9-56,-1 18-8,-8 46-64,12-36-72,-4 5-48,3 5-56,1 5-72,0 4 8,0-2-216,0-11-176,0-10-480,5-12 480</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13.218"/>
    </inkml:context>
    <inkml:brush xml:id="br0">
      <inkml:brushProperty name="width" value="0.1" units="cm"/>
      <inkml:brushProperty name="height" value="0.1" units="cm"/>
      <inkml:brushProperty name="color" value="#FF0066"/>
    </inkml:brush>
  </inkml:definitions>
  <inkml:trace contextRef="#ctx0" brushRef="#br0">0 141 9082,'3'-4'368,"-1"1"0,1-1 1,-1 1-1,1-1 0,0 1 0,0 0 1,0 0-1,5-3 0,57-32-506,-35 21 453,-20 12-270,2-3 5,0 0 0,1 2-1,0-1 1,0 2-1,27-9 1,-39 15-44,-1-1-1,1 1 0,0-1 1,-1 1-1,1-1 1,-1 1-1,1-1 1,0 1-1,-1 0 0,0-1 1,1 1-1,-1 0 1,1-1-1,-1 1 1,0 0-1,1 0 0,-1-1 1,0 1-1,0 0 1,0 0-1,0-1 1,0 1-1,1 0 1,-1 0-1,-1 0 0,1-1 1,0 1-1,0 0 1,0 1-1,-3 27 99,-7 16-4,-19 47 0,-9 34-92,26-62-122,9-39-391,-2 0 1,-1 0-1,0-1 1,-18 41-1,12-47-247</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13.548"/>
    </inkml:context>
    <inkml:brush xml:id="br0">
      <inkml:brushProperty name="width" value="0.1" units="cm"/>
      <inkml:brushProperty name="height" value="0.1" units="cm"/>
      <inkml:brushProperty name="color" value="#FF0066"/>
    </inkml:brush>
  </inkml:definitions>
  <inkml:trace contextRef="#ctx0" brushRef="#br0">81 87 7578,'-20'-80'2188,"20"74"-1429,5 13-379,4 18 137,-4 26-164,-1 0-1,-3 0 0,-3 1 0,-9 66 0,9-103-312,-5 48 40,-3-1 0,-28 95 0,32-146-220,3-19-302,-1-23-290,3-3 426</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13.884"/>
    </inkml:context>
    <inkml:brush xml:id="br0">
      <inkml:brushProperty name="width" value="0.1" units="cm"/>
      <inkml:brushProperty name="height" value="0.1" units="cm"/>
      <inkml:brushProperty name="color" value="#FF0066"/>
    </inkml:brush>
  </inkml:definitions>
  <inkml:trace contextRef="#ctx0" brushRef="#br0">0 334 8386,'9'27'2944,"10"10"-2624,-1 2-15,-2-1 31,3 2-16,-4-6-48,3-2-48,-3-7-120,-1-1-24,-4-12-48,-3-6-64,-1-12-168,-2-9-176,-2-19-544,1-4 567</inkml:trace>
  <inkml:trace contextRef="#ctx0" brushRef="#br0" timeOffset="1">307 5 8298,'1'-4'2856,"4"4"-2608,-4 4 721,7 25-553,19 47-64,-32-40-144,13 13-64,-14-8-96,3 1-24,4 8-160,7-12-56,6-6-272,-2-8-152,11-24 416</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14.215"/>
    </inkml:context>
    <inkml:brush xml:id="br0">
      <inkml:brushProperty name="width" value="0.1" units="cm"/>
      <inkml:brushProperty name="height" value="0.1" units="cm"/>
      <inkml:brushProperty name="color" value="#FF0066"/>
    </inkml:brush>
  </inkml:definitions>
  <inkml:trace contextRef="#ctx0" brushRef="#br0">234 0 8306,'-1'18'3823,"-1"-10"-3752,1 0 0,1 0-1,0 0 1,0 0 0,1 12-1,33 101 445,0-4-329,80 570 206,-111-663-324,5 52 227,-8-71-227,0 0-1,0 0 1,0 0-1,-1-1 1,0 1-1,0 0 1,0 0-1,-1 0 1,1-1-1,-1 1 1,-3 5-1,4-8-37,0-1-1,-1 0 1,1 1 0,0-1-1,-1 0 1,1 0 0,-1 0-1,1 0 1,-1 0 0,1-1-1,-1 1 1,1 0 0,-1-1-1,0 1 1,1-1 0,-1 0-1,0 1 1,0-1 0,1 0-1,-1 0 1,0 0 0,0 0-1,1 0 1,-1-1 0,0 1-1,-2-1 1,-48-18 307,45 16-304,-199-79-706,172 69 339,-31-11-30</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14.550"/>
    </inkml:context>
    <inkml:brush xml:id="br0">
      <inkml:brushProperty name="width" value="0.1" units="cm"/>
      <inkml:brushProperty name="height" value="0.1" units="cm"/>
      <inkml:brushProperty name="color" value="#FF0066"/>
    </inkml:brush>
  </inkml:definitions>
  <inkml:trace contextRef="#ctx0" brushRef="#br0">1 37 7770,'9'-36'3408,"-9"49"-1103,1 5-2129,7 11-144,-1 11 16,-2 2-16,4 1-8,-3-12-192,-1-5-232,-1-9 264</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14.881"/>
    </inkml:context>
    <inkml:brush xml:id="br0">
      <inkml:brushProperty name="width" value="0.1" units="cm"/>
      <inkml:brushProperty name="height" value="0.1" units="cm"/>
      <inkml:brushProperty name="color" value="#FF0066"/>
    </inkml:brush>
  </inkml:definitions>
  <inkml:trace contextRef="#ctx0" brushRef="#br0">0 270 10242,'5'-6'3449,"25"-6"-3385,4-5-24,10-4 0,-7 0 8,4-7 0,3 1-24,8 1-8,1-1 0,-6 6-64,3 6-56,-17 2-256,-2 6-136,-18-2-288,-13-6-1105,2 10 1329</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0.647"/>
    </inkml:context>
    <inkml:brush xml:id="br0">
      <inkml:brushProperty name="width" value="0.025" units="cm"/>
      <inkml:brushProperty name="height" value="0.025" units="cm"/>
      <inkml:brushProperty name="color" value="#5B2D90"/>
    </inkml:brush>
  </inkml:definitions>
  <inkml:trace contextRef="#ctx0" brushRef="#br0">81 7 9050,'14'-7'2218,"-11"15"-1285,-14 28-712,7-22 8,1-8-205,1 0 0,-1-1 0,0 1 0,-1-1 0,1 1 0,-1-1 0,0 0 0,0 0 0,0-1 0,-11 9 0,-13 16 53,27-29-72,1 0-1,0 0 1,0 0 0,-1 0-1,1 0 1,0 0 0,0 1-1,-1-1 1,1 0 0,0 0-1,0 0 1,0 1 0,-1-1-1,1 0 1,0 0 0,0 0-1,0 1 1,0-1 0,-1 0-1,1 0 1,0 1-1,0-1 1,0 0 0,0 0-1,0 1 1,0-1 0,0 0-1,0 1 1,0-1 0,0 0-1,0 0 1,0 1 0,0-1-1,0 0 1,0 1 0,0-1-1,0 0 1,0 0 0,0 1-1,1-1 1,-1 0 0,0 0-1,0 1 1,0-1-1,1 0 1,14-2 151,20-12 53,-28 9-184,-4 2-18,1 1-1,-1-1 1,1 1-1,-1 0 1,1 0 0,0 0-1,0 1 1,-1-1-1,1 1 1,0 0-1,5-1 1,-9 3-7,1 0 0,-1-1 0,1 1 0,-1 0 0,0-1 1,0 1-1,1 0 0,-1-1 0,0 1 0,0 0 0,0 0 0,0-1 0,0 1 0,0 0 1,0 0-1,0-1 0,0 1 0,0 0 0,0-1 0,-1 1 0,1 0 0,0 0 0,0-1 0,-1 1 1,1 0-1,0-1 0,-1 1 0,1-1 0,-1 1 0,1 0 0,-1-1 0,1 1 0,-1-1 1,1 1-1,-1-1 0,0 0 0,0 1 0,-21 22 4,8-14 10,10-6 4,-1 0 1,0 0-1,1 0 0,0 1 0,0 0 1,0-1-1,-6 9 0,10-11-5,0-1 0,1 1 0,-1-1 0,0 0 0,1 1 0,-1-1 0,0 1 0,1-1 0,-1 0 0,1 0 0,-1 1 0,1-1 0,-1 0 0,1 0-1,-1 1 1,0-1 0,1 0 0,-1 0 0,1 0 0,0 0 0,-1 0 0,1 0 0,-1 0 0,1 0 0,-1 0 0,1 0 0,-1 0 0,1 0 0,-1 0 0,1 0 0,-1 0 0,1-1 0,-1 1 0,1 0 0,-1 0 0,1-1 0,23-3 158,23-11-2425,-48 17 1825</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15.231"/>
    </inkml:context>
    <inkml:brush xml:id="br0">
      <inkml:brushProperty name="width" value="0.1" units="cm"/>
      <inkml:brushProperty name="height" value="0.1" units="cm"/>
      <inkml:brushProperty name="color" value="#FF0066"/>
    </inkml:brush>
  </inkml:definitions>
  <inkml:trace contextRef="#ctx0" brushRef="#br0">135 0 7986,'-15'157'4373,"-2"18"-3278,-83 362-331,98-494-1719,8-59 663</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15.568"/>
    </inkml:context>
    <inkml:brush xml:id="br0">
      <inkml:brushProperty name="width" value="0.1" units="cm"/>
      <inkml:brushProperty name="height" value="0.1" units="cm"/>
      <inkml:brushProperty name="color" value="#FF0066"/>
    </inkml:brush>
  </inkml:definitions>
  <inkml:trace contextRef="#ctx0" brushRef="#br0">1 180 8818,'44'-70'2684,"-40"65"-2615,0 1-1,1-1 0,-1 1 0,1 1 0,0-1 0,0 1 1,0-1-1,1 2 0,-1-1 0,1 0 0,0 1 0,0 0 0,0 1 1,12-3-1,8-3 14,21-7 182,0 2 1,61-6-1,-61 10-142,-29 7 4,-16 8-36,0 9-78,-1-11-11,0 0 0,-1 1 0,0-1 0,0 0 0,0 0 0,0 0 0,-1 0 0,0 0 0,0 0 0,0 0 0,-1 0 0,0 0 0,0 0 0,0-1 0,0 1 0,-1 0 0,1-1 0,-1 0 0,-4 5 0,-11 11-144,1 0 0,-33 27 1,13-13-435,-28 23-1935,37-37 1597</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15.934"/>
    </inkml:context>
    <inkml:brush xml:id="br0">
      <inkml:brushProperty name="width" value="0.1" units="cm"/>
      <inkml:brushProperty name="height" value="0.1" units="cm"/>
      <inkml:brushProperty name="color" value="#FF0066"/>
    </inkml:brush>
  </inkml:definitions>
  <inkml:trace contextRef="#ctx0" brushRef="#br0">22 43 7506,'-21'-42'2768,"30"48"-2208,2-3-208,-2 3-56,3 6-63,-3 2-57,1 9-48,4-4-56,-5-7-40,5 7-328,-8-3 360,-3 4-112</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16.264"/>
    </inkml:context>
    <inkml:brush xml:id="br0">
      <inkml:brushProperty name="width" value="0.1" units="cm"/>
      <inkml:brushProperty name="height" value="0.1" units="cm"/>
      <inkml:brushProperty name="color" value="#FF0066"/>
    </inkml:brush>
  </inkml:definitions>
  <inkml:trace contextRef="#ctx0" brushRef="#br0">12 208 8442,'-12'7'3127,"22"-4"-2207,25-5-680,-19-4-119,0 0-1,0-1 0,0-1 0,-1 0 0,23-18 1,22-12 58,-20 16-152,1 2 1,1 2 0,0 2 0,88-21-1,-128 36-24,1 0-1,-1 1 0,0-1 1,1 1-1,-1 0 0,1-1 1,-1 1-1,0 0 0,1 1 1,-1-1-1,0 0 0,1 1 1,-1-1-1,0 1 1,1 0-1,-1-1 0,3 3 1,-4-1-5,0-1 0,0 1 0,0 0 1,-1 0-1,1-1 0,-1 1 0,1 0 0,-1 0 1,0 0-1,0 0 0,0 0 0,0 0 1,0 0-1,0-1 0,0 1 0,-1 0 1,1 0-1,-1 0 0,1 0 0,-1-1 1,0 1-1,0 0 0,-1 2 0,-8 24-195,-1-1-1,-2 1 0,-1-2 1,-23 34-1,27-47 87,0 0 0,-1 0 0,-1-2 1,0 1-1,-1-1 0,0-1 0,0 0 0,-1-1 1,-22 11-1,34-19 107,-1 0 1,1 0 0,0 0-1,0 0 1,0 0-1,-1-1 1,1 1-1,0-1 1,-1 1-1,1-1 1,-1 0 0,1 0-1,-1 0 1,1 0-1,0-1 1,-4 0-1,4 1 8,1-1-1,-1 0 0,1 0 1,0 0-1,0 0 0,-1 0 1,1 0-1,0 0 0,0 0 1,0 0-1,0 0 0,0 0 1,0-1-1,1 1 1,-1 0-1,0-1 0,1 1 1,-1-1-1,0-1 0,0-2 22,0 0-1,1-1 1,-1 1-1,1 0 0,0 0 1,0 0-1,1 0 1,0 0-1,-1 0 1,2 0-1,-1 0 1,1 0-1,2-7 1,2 1 69,1 0 1,0 0-1,0 1 1,1 0-1,1 1 1,-1 0-1,11-9 1,-18 18-90,-1-1 0,1 0 0,-1 1 0,1-1 0,0 0 0,-1 1 0,1-1 0,-1 1 0,1-1 0,0 1 0,0 0 0,-1-1 0,1 1 0,0 0 0,0-1-1,-1 1 1,1 0 0,0 0 0,0 0 0,0 0 0,-1 0 0,1-1 0,0 2 0,0-1 0,0 0 0,0 0 0,-1 0 0,1 0 0,0 0 0,0 1 0,-1-1 0,1 0 0,0 1 0,0-1 0,-1 0 0,1 1 0,0-1 0,-1 1 0,1-1 0,0 1 0,-1 0 0,1-1 0,-1 1 0,1-1 0,-1 1 0,1 0 0,-1 0 0,0-1 0,1 1 0,-1 0 0,0 0 0,0-1 0,1 1 0,-1 0 0,0 1 0,11 56 84,-9-45-56,10 36 76,-8-36-41,-1 1 0,0 0 0,0 0-1,-2 0 1,1 0 0,-2 17 0,-11 59 503,1-45-215</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24.265"/>
    </inkml:context>
    <inkml:brush xml:id="br0">
      <inkml:brushProperty name="width" value="0.1" units="cm"/>
      <inkml:brushProperty name="height" value="0.1" units="cm"/>
      <inkml:brushProperty name="color" value="#FF0066"/>
    </inkml:brush>
  </inkml:definitions>
  <inkml:trace contextRef="#ctx0" brushRef="#br0">5 70 7090,'20'7'2301,"-26"-1"-50,-13 9 1074,60-22-2611,15-8-980,86-35 0,-142 50 223,1 0 0,-1 0 1,1 0-1,-1 0 0,1-1 1,-1 1-1,1 0 0,-1 0 0,1-1 1,-1 1-1,1 0 0,-1-1 1,1 1-1,-1-1 0,1 1 1,-1 0-1,0-1 0,1 1 1,-1-1-1,0 1 0,0-1 1,1 1-1,-1-1 0,0 0 1,0 1-1,0-1 0,0 1 1,1-1-1,-1 1 0,0-1 1,0 1-1,0-1 0,0 0 1,0 1-1,0-1 0,-1 1 1,1-1-1,0 1 0,0-1 1,0 0-1,-5-6-17</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24.611"/>
    </inkml:context>
    <inkml:brush xml:id="br0">
      <inkml:brushProperty name="width" value="0.1" units="cm"/>
      <inkml:brushProperty name="height" value="0.1" units="cm"/>
      <inkml:brushProperty name="color" value="#FF0066"/>
    </inkml:brush>
  </inkml:definitions>
  <inkml:trace contextRef="#ctx0" brushRef="#br0">74 103 7450,'-35'-103'4565,"34"108"-3342,0 18-547,2 23-714,9 165 453,-10-1 1,-28 232-1,26-416-422,2-19 1,0 0-1,0 0 0,-1 0 1,0 0-1,0 0 0,0 0 1,-1 0-1,-1 0 0,1-1 1,-4 9-1,8-54-1333,6-72-357,-4 27 1238</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24.960"/>
    </inkml:context>
    <inkml:brush xml:id="br0">
      <inkml:brushProperty name="width" value="0.1" units="cm"/>
      <inkml:brushProperty name="height" value="0.1" units="cm"/>
      <inkml:brushProperty name="color" value="#FF0066"/>
    </inkml:brush>
  </inkml:definitions>
  <inkml:trace contextRef="#ctx0" brushRef="#br0">250 0 7242,'-3'0'277,"1"0"0,-1 0 1,1 0-1,-1 1 0,1-1 1,-1 1-1,1-1 0,0 1 1,-1 0-1,1 0 1,0 0-1,-1 0 0,1 1 1,0-1-1,0 0 0,0 1 1,0-1-1,0 1 1,0 0-1,1 0 0,-3 3 1,-37 50 577,36-48-466,-12 21-166,2 0-1,1 2 0,-18 52 0,-21 98-105,48-164-98,1-2-77,-8 33-57,13-36-643,11-24-967,6-15 1171</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25.297"/>
    </inkml:context>
    <inkml:brush xml:id="br0">
      <inkml:brushProperty name="width" value="0.1" units="cm"/>
      <inkml:brushProperty name="height" value="0.1" units="cm"/>
      <inkml:brushProperty name="color" value="#FF0066"/>
    </inkml:brush>
  </inkml:definitions>
  <inkml:trace contextRef="#ctx0" brushRef="#br0">1 335 8546,'5'-1'3040,"1"1"-2511,3 6-89,3 7 16,0 4-48,6 10-80,-3 2-96,4 9-168,-3-3-8,-1-8-136,7-4-120,-12-27-352,-1-7-208,-1-21 440</inkml:trace>
  <inkml:trace contextRef="#ctx0" brushRef="#br0" timeOffset="1">319 12 8642,'9'-12'4537,"-7"24"-3817,-10 4 8,-8 9-96,8 7-96,-18 5-184,14 5-71,8 2-113,-15-3-56,12-3-80,-2-2-8,7-2-280,8-4-257,0-12-487,4-9-288,-9-26 776</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25.751"/>
    </inkml:context>
    <inkml:brush xml:id="br0">
      <inkml:brushProperty name="width" value="0.1" units="cm"/>
      <inkml:brushProperty name="height" value="0.1" units="cm"/>
      <inkml:brushProperty name="color" value="#FF0066"/>
    </inkml:brush>
  </inkml:definitions>
  <inkml:trace contextRef="#ctx0" brushRef="#br0">0 161 8594,'34'-26'3957,"-26"19"-3764,-1 1 0,1 0-1,1 1 1,12-7 0,152-77 492,-171 88-676,0-1-1,0 1 0,0 0 0,0 0 0,1 0 0,-1 1 1,0-1-1,1 0 0,-1 1 0,1 0 0,-1-1 1,1 1-1,-1 0 0,1 0 0,-1 0 0,0 1 0,1-1 1,-1 1-1,1-1 0,-1 1 0,0 0 0,1 0 0,-1 0 1,0 0-1,0 0 0,0 0 0,0 1 0,0-1 1,0 1-1,0-1 0,0 1 0,-1 0 0,1 0 0,0 0 1,-1 0-1,0 0 0,1 0 0,-1 0 0,0 0 1,1 4-1,5 10 109,-2 1 1,1 0 0,-2 0-1,4 29 1,-5-27-72,90 907 1432,-93-926-1464,1 1 0,-1-1 0,0 1 1,0-1-1,0 1 0,0-1 0,0 1 1,0-1-1,0 1 0,-1-1 0,1 1 1,0-1-1,0 1 0,0-1 0,0 1 1,-1-1-1,1 1 0,0-1 0,0 1 1,-1-1-1,1 0 0,0 1 0,-1-1 1,1 0-1,0 1 0,-1-1 0,1 0 1,-1 1-1,1-1 0,-1 0 0,1 1 1,0-1-1,-2 0 0,-17-4 187,-18-19-106,11-2-562,0 0 1,2-2-1,1-1 0,1-1 1,1 0-1,-22-45 1,15 17-725</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31.453"/>
    </inkml:context>
    <inkml:brush xml:id="br0">
      <inkml:brushProperty name="width" value="0.1" units="cm"/>
      <inkml:brushProperty name="height" value="0.1" units="cm"/>
      <inkml:brushProperty name="color" value="#FF0066"/>
    </inkml:brush>
  </inkml:definitions>
  <inkml:trace contextRef="#ctx0" brushRef="#br0">194 109 6905,'12'-87'2290,"-12"69"-1375,-5 15-177,-5 12 746,-11 41-1277,-30 104-1,38-107-184,-2 0 0,-2-1 0,-29 54 0,35-86 24,-5 8 181,16-16-81,12-7 0,7-6-108,-1-1 0,0-1 0,-1 0 0,0-1 0,27-22 0,-11 8 0,33-30 38,-53 41-154,1 1-1,1 0 0,0 1 1,22-12-1,-37 22 55,1 1 0,-1 0 0,0 0 1,0 0-1,0 0 0,1-1 0,-1 1 0,0 0 1,0 0-1,0-1 0,0 1 0,0 0 0,0 0 1,1 0-1,-1-1 0,0 1 0,0 0 0,0 0 1,0-1-1,0 1 0,0 0 0,0 0 0,0-1 1,0 1-1,0 0 0,0 0 0,0-1 0,0 1 0,0 0 1,0 0-1,-1-1 0,1 1 0,0 0 0,0 0 1,0-1-1,0 1 0,0 0 0,0 0 0,-1-1 1,-1-4-643,1-4 523</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0.994"/>
    </inkml:context>
    <inkml:brush xml:id="br0">
      <inkml:brushProperty name="width" value="0.025" units="cm"/>
      <inkml:brushProperty name="height" value="0.025" units="cm"/>
      <inkml:brushProperty name="color" value="#5B2D90"/>
    </inkml:brush>
  </inkml:definitions>
  <inkml:trace contextRef="#ctx0" brushRef="#br0">23 31 5913,'-9'9'3073,"0"-2"-417,4 0-1919,5-3-153,3 0-160,3-1-40,6-1-48,-1-2-40,2-4-168,3-1-48,-4-5-128,0 0-224,-2-1-528,-1-2 2136,3 0-1192</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31.780"/>
    </inkml:context>
    <inkml:brush xml:id="br0">
      <inkml:brushProperty name="width" value="0.1" units="cm"/>
      <inkml:brushProperty name="height" value="0.1" units="cm"/>
      <inkml:brushProperty name="color" value="#FF0066"/>
    </inkml:brush>
  </inkml:definitions>
  <inkml:trace contextRef="#ctx0" brushRef="#br0">14 59 6809,'-13'-59'3697,"13"70"-3089,1-5 129,1 3-417,1-1 8,1 22-64,4 11-40,-2 4-128,-4-1-16,1 0-48,-5-7-40,1-4-344,-5-4-248,6-12 336</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44.564"/>
    </inkml:context>
    <inkml:brush xml:id="br0">
      <inkml:brushProperty name="width" value="0.1" units="cm"/>
      <inkml:brushProperty name="height" value="0.1" units="cm"/>
      <inkml:brushProperty name="color" value="#FF0066"/>
    </inkml:brush>
  </inkml:definitions>
  <inkml:trace contextRef="#ctx0" brushRef="#br0">16 0 9018,'-15'32'3345,"30"-38"-2713,12 5-80,7 1-24,2 0-56,-4 0-32,3 3-248,0 0-64,-7-3-96,7-3-32,-8 1-112,-1 2-160,-9-1-288,-8-7 3009,-9-1-1785</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44.913"/>
    </inkml:context>
    <inkml:brush xml:id="br0">
      <inkml:brushProperty name="width" value="0.1" units="cm"/>
      <inkml:brushProperty name="height" value="0.1" units="cm"/>
      <inkml:brushProperty name="color" value="#FF0066"/>
    </inkml:brush>
  </inkml:definitions>
  <inkml:trace contextRef="#ctx0" brushRef="#br0">176 0 7330,'-2'3'283,"0"-1"0,0 0 0,1 1 0,-1-1 0,1 1 0,-1-1 0,1 1 0,0 0 0,0 0 0,0-1 1,1 1-1,-1 0 0,1 0 0,-1 5 0,0 51 102,1-30 317,-4 10-287,-2 0 1,-2-1-1,-14 40 1,8-26-221,8-33-96,-1-1-1,-1 0 0,-20 34 0,20-40-61,1-1-1,1 2 1,0-1 0,0 1-1,1 0 1,1 0 0,0 1 0,-1 14-1,2-64-1255,8 2 414,8 2 301</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45.284"/>
    </inkml:context>
    <inkml:brush xml:id="br0">
      <inkml:brushProperty name="width" value="0.1" units="cm"/>
      <inkml:brushProperty name="height" value="0.1" units="cm"/>
      <inkml:brushProperty name="color" value="#FF0066"/>
    </inkml:brush>
  </inkml:definitions>
  <inkml:trace contextRef="#ctx0" brushRef="#br0">0 24 8458,'58'-24'2976,"-43"44"-2455,3 2 23,6 4 104,4 0 24,-3 3-112,1-2-80,0 0-232,-3 2-72,-4-5-136,-5-5-32,-10-7-8,0-5-72,-9-11-320,-6-4-192,-4-8 3385,3-4-2281</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45.633"/>
    </inkml:context>
    <inkml:brush xml:id="br0">
      <inkml:brushProperty name="width" value="0.1" units="cm"/>
      <inkml:brushProperty name="height" value="0.1" units="cm"/>
      <inkml:brushProperty name="color" value="#FF0066"/>
    </inkml:brush>
  </inkml:definitions>
  <inkml:trace contextRef="#ctx0" brushRef="#br0">107 38 9058,'-107'-38'3033,"110"41"-3033,5 15-24,0 7-296,-4-1-289,2 5 393</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46.118"/>
    </inkml:context>
    <inkml:brush xml:id="br0">
      <inkml:brushProperty name="width" value="0.1" units="cm"/>
      <inkml:brushProperty name="height" value="0.1" units="cm"/>
      <inkml:brushProperty name="color" value="#FF0066"/>
    </inkml:brush>
  </inkml:definitions>
  <inkml:trace contextRef="#ctx0" brushRef="#br0">123 0 8546,'-56'42'2598,"55"-42"-2559,0 1 1,0-1-1,1 1 1,-1-1-1,1 1 1,-1 0-1,0-1 1,1 1 0,-1 0-1,1 0 1,0-1-1,-1 1 1,1 0-1,-1 0 1,1 0-1,0-1 1,0 1-1,0 0 1,-1 0 0,1 0-1,0 0 1,0 0-1,0 0 1,0-1-1,0 1 1,1 0-1,-1 0 1,0 0-1,0 0 1,0 0-1,1-1 1,-1 1 0,1 1-1,16 18 328,-14-18-226,44 29 111,5 3-1,-50-33-245,0 1 0,0 0 0,-1 0-1,1 0 1,0 0 0,-1 0-1,1 0 1,-1 0 0,0 1 0,0-1-1,0 0 1,0 1 0,0-1-1,0 1 1,-1-1 0,1 1-1,-1-1 1,0 1 0,1 3 0,-2-3-5,1-1 0,-1 0 1,0 0-1,1 0 0,-1 1 1,0-1-1,0 0 0,0 0 1,-1 0-1,1-1 0,0 1 1,-1 0-1,1 0 0,-1-1 1,0 1-1,1-1 0,-1 1 1,0-1-1,0 0 1,0 0-1,-3 2 0,-51 19 53,31-14-33,12 0 60,-12 3 1511,38-3-1486,34 22-60,-37-23-37,1 0-1,0 0 1,0-1-1,0 0 1,15 4-1,-25-10-8,0 0 1,0 0-1,-1 0 1,1 1-1,0-1 1,0 0-1,-1 0 0,1 1 1,0-1-1,-1 1 1,1-1-1,0 0 1,-1 1-1,1-1 0,0 1 1,-1-1-1,1 1 1,-1 0-1,1-1 1,-1 1-1,0 0 0,1-1 1,-1 1-1,1 0 1,-1-1-1,0 1 1,0 0-1,0 0 1,1-1-1,-1 1 0,0 0 1,0 0-1,0-1 1,0 1-1,0 0 1,0 0-1,0 0 0,0-1 1,-1 1-1,1 0 1,0 0-1,0-1 1,-1 1-1,1 0 0,0-1 1,-1 1-1,1 0 1,-1-1-1,1 1 1,-1 0-1,1-1 0,-1 1 1,1-1-1,-1 1 1,1-1-1,-1 1 1,0-1-1,1 0 0,-2 1 1,-40 27-2,-89 40 13,130-68-10,-1 1 0,1 0-1,0-1 1,-1 1 0,1 0-1,0-1 1,0 1 0,-1 0-1,1 0 1,0 0 0,0 0-1,0 0 1,0 0-1,0 0 1,0 1 0,1-1-1,-1 0 1,0 0 0,1 1-1,-1-1 1,1 0 0,-1 1-1,1-1 1,-1 3 0,1-2 5,1 0 1,-1 0-1,1 0 1,0 0-1,-1 1 1,1-1-1,0 0 1,0 0-1,1-1 1,-1 1 0,0 0-1,1 0 1,-1-1-1,1 1 1,-1 0-1,4 2 1,0-1 35,-1 1 1,1-1 0,0 0 0,0 0 0,0 0-1,0-1 1,0 1 0,0-1 0,1 0-1,-1-1 1,1 0 0,7 1 0,4 0 100,-1-2 0,32-3 0,-32 1-66,0 0 0,0 2 1,0 0-1,29 4 0,130 38 1337,265 72-618,-371-100-632,93 7-1,-89-13-92,-67-7-205,0-1 1,1 1-1,-1-1 1,0-1-1,1 1 1,-1-1-1,0 0 1,0 0-1,0 0 1,1-1-1,-2 0 1,1-1-1,0 1 1,0-1-1,-1 0 1,1 0-1,-1-1 1,0 0-1,6-5 1,17-6-725</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20.567"/>
    </inkml:context>
    <inkml:brush xml:id="br0">
      <inkml:brushProperty name="width" value="0.1" units="cm"/>
      <inkml:brushProperty name="height" value="0.1" units="cm"/>
      <inkml:brushProperty name="color" value="#FF0066"/>
    </inkml:brush>
  </inkml:definitions>
  <inkml:trace contextRef="#ctx0" brushRef="#br0">144 0 6153,'0'0'4796,"1"5"-3998,1 6-728,0 0 0,0 0 1,-1 0-1,-1 0 0,1 0 1,-2 0-1,0 0 0,0 0 1,-1-1-1,0 1 0,-1 0 1,0-1-1,0 1 0,-2-1 1,-9 19-1,-5 16 139,15-34-145,0 0 0,-1 0 0,-11 17 1,-4 8 92,18-30-124,-1 0 0,0 0-1,-1 0 1,1-1 0,-1 0 0,-5 6-1,7-10-16,1 1-1,-1-1 0,0 1 1,1-1-1,-1 1 0,1 0 1,0 0-1,-1-1 0,1 1 0,0 0 1,0 0-1,0 0 0,1 0 1,-1 0-1,0 1 0,1-1 1,-1 0-1,1 0 0,0 0 1,0 0-1,0 1 0,0-1 1,0 0-1,0 0 0,0 1 1,1-1-1,0 3 0,1-3-6,-1 0 1,1-1-1,0 1 0,-1 0 0,1-1 1,0 0-1,0 1 0,0-1 0,0 0 0,0 0 1,0 0-1,0 0 0,0-1 0,0 1 0,0-1 1,0 1-1,1-1 0,-1 1 0,0-1 0,0 0 1,1 0-1,-1 0 0,0-1 0,0 1 0,0 0 1,4-2-1,5 0 17,0-1 1,-1 0-1,1-1 1,-1 0-1,0-1 0,0 0 1,0-1-1,0 0 1,8-7-1,7-8 99,38-41 0,-57 56-123,-1 1-44,-1 0 0,1 1 0,0-1 0,0 1 0,0 0 0,0 1 0,1-1 0,0 1 0,10-4 0,-52 53-357,22-28 419,1 0 1,0 1-1,1 0 1,1 1-1,1 0 0,-10 27 1,-57 143 289,77-189-297,-1 0 0,1 0-1,-1 0 1,1 0 0,-1 0-1,1 1 1,0-1-1,-1 0 1,1 0 0,0 1-1,0-1 1,0 0 0,0 1-1,0-1 1,0 0-1,0 0 1,1 1 0,-1-1-1,0 0 1,1 0 0,-1 0-1,1 1 1,0 1-1,0-3 0,0 1 0,0-1 1,0 1-1,1-1 0,-1 1 0,0-1 0,0 1 0,0-1 0,0 0 0,1 0 0,-1 0 0,0 0 0,0 0 0,0 0 0,0 0 0,1 0 0,-1 0 0,0 0 0,2-1 0,3-1 21,1 0 0,-1 0 0,0-1 0,0 1 0,0-1-1,0-1 1,7-4 0,0-3-30,0 2 0,0 0-1,1 0 1,1 1 0,17-7 0,-29 14-18,-3 1-10,0 0 0,1-1 1,-1 1-1,0 0 0,1 0 1,-1 0-1,0-1 0,1 1 1,-1 0-1,0 0 0,1 0 1,-1 0-1,0 0 0,1 0 1,-1 0-1,1 0 1,-1 0-1,0 0 0,1 0 1,-1 0-1,0 0 0,1 0 1,-1 0-1,0 0 0,1 1 1,-1-1-1,0 0 0,1 0 1,-1 0-1,0 0 0,1 1 1,-1-1-1,0 0 0,1 0 1,-1 1-1,0-1 0,0 0 1,1 1-1,-1 0 0,1 18-819,-13 24-447,-2-13 847</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20.897"/>
    </inkml:context>
    <inkml:brush xml:id="br0">
      <inkml:brushProperty name="width" value="0.1" units="cm"/>
      <inkml:brushProperty name="height" value="0.1" units="cm"/>
      <inkml:brushProperty name="color" value="#FF0066"/>
    </inkml:brush>
  </inkml:definitions>
  <inkml:trace contextRef="#ctx0" brushRef="#br0">33 35 7178,'-17'11'2936,"12"-2"-1784,-4-1-455,9-2-41,-1-5-40,4-1 456,6 0-632,23-1-176,39-5-96,-42 0-88,4-2-40,2 3-168,3-2-168,-5-2-288,-4-6-264,0 2 528</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21.233"/>
    </inkml:context>
    <inkml:brush xml:id="br0">
      <inkml:brushProperty name="width" value="0.1" units="cm"/>
      <inkml:brushProperty name="height" value="0.1" units="cm"/>
      <inkml:brushProperty name="color" value="#FF0066"/>
    </inkml:brush>
  </inkml:definitions>
  <inkml:trace contextRef="#ctx0" brushRef="#br0">10 157 6769,'-9'-50'6586,"24"43"-6458,6 6-24,3-5 16,11 1-32,2-4-8,5-1-16,8 5-32,-3-4-8,-5 3-152,-10-5-104,-11-1-328,-10 2-176,-11-6 464</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21.569"/>
    </inkml:context>
    <inkml:brush xml:id="br0">
      <inkml:brushProperty name="width" value="0.1" units="cm"/>
      <inkml:brushProperty name="height" value="0.1" units="cm"/>
      <inkml:brushProperty name="color" value="#FF0066"/>
    </inkml:brush>
  </inkml:definitions>
  <inkml:trace contextRef="#ctx0" brushRef="#br0">216 42 4873,'-63'-39'2619,"62"39"-2542,1-1-1,-1 1 0,1 0 0,-1 0 1,0-1-1,1 1 0,-1 0 1,0 0-1,1 0 0,-1 0 0,0-1 1,0 1-1,1 0 0,-1 0 1,0 1-1,1-1 0,-1 0 0,0 0 1,1 0-1,-1 0 0,0 1 1,1-1-1,-1 0 0,0 0 0,1 1 1,-1-1-1,1 1 0,-1-1 1,1 0-1,-1 1 0,1-1 0,-1 1 1,1-1-1,-1 1 0,0 1 1,-6 22 575,6-16-465,-15 45 392,13-42-533,0 0 0,0 0 1,-1 0-1,-1 0 0,1 0 0,-2-1 0,0 0 0,-7 10 0,6-12 60,0 1 0,0 0 0,1 0 1,1 0-1,-1 0 0,1 1 0,1 0 0,0 0 0,-4 16 0,8-25-85,0 0-1,0 0 1,0 0-1,0 0 1,1 0-1,-1 1 1,0-1-1,0 0 1,1 0-1,-1 0 1,1 0-1,-1 0 1,1 0-1,-1 0 1,1 0-1,0 0 1,0 0-1,-1 0 1,1-1-1,0 1 1,0 0-1,0 0 1,0-1-1,0 1 1,1 0-1,1 0 19,0 0 0,0 0-1,0 0 1,1 0 0,-1-1-1,0 0 1,0 0 0,0 0-1,5 0 1,2-1 56,0-1 0,0 0-1,0 0 1,-1-1 0,12-6 0,36-18 147,88-29 0,-135 51-226,10-2-543,-20 7 489,0 0 0,1 0 0,-1 0 0,0 0 0,1 1 0,-1-1 1,0 0-1,0 0 0,1 0 0,-1 0 0,0 0 0,1 1 0,-1-1 1,0 0-1,0 0 0,1 0 0,-1 1 0,0-1 0,0 0 0,1 0 1,-1 1-1,0-1 0,0 0 0,0 0 0,0 1 0,1-1 1,-1 0-1,0 1 0,0-1 0,0 0 0,0 1 0,0-1 0,0 0 1,0 1-1,0-1 0,0 0 0,0 1 0,0-1 0,0 0 0,0 1 1,0-1-1,0 0 0,0 1 0,0-1 0,-1 0 0,1 0 0,0 1 1,0-1-1,0 0 0,-1 1 0,-3 7-463</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1.339"/>
    </inkml:context>
    <inkml:brush xml:id="br0">
      <inkml:brushProperty name="width" value="0.025" units="cm"/>
      <inkml:brushProperty name="height" value="0.025" units="cm"/>
      <inkml:brushProperty name="color" value="#5B2D90"/>
    </inkml:brush>
  </inkml:definitions>
  <inkml:trace contextRef="#ctx0" brushRef="#br0">67 32 7730,'21'-32'3064,"-20"35"-1767,0 1-993,0 3-152,0 1 16,0 0-96,1 0-96,1 1-496,-3-3-161,-4-1 377</inkml:trace>
  <inkml:trace contextRef="#ctx0" brushRef="#br0" timeOffset="1">0 163 9394,'2'1'3249,"3"-1"-3017,2 1-8,2-1 96,1-4-16,2 0-56,1-3-64,2 1-216,2-1-168,-6-1-320,2 3-336,-3-1 536</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21.929"/>
    </inkml:context>
    <inkml:brush xml:id="br0">
      <inkml:brushProperty name="width" value="0.1" units="cm"/>
      <inkml:brushProperty name="height" value="0.1" units="cm"/>
      <inkml:brushProperty name="color" value="#FF0066"/>
    </inkml:brush>
  </inkml:definitions>
  <inkml:trace contextRef="#ctx0" brushRef="#br0">118 0 6105,'-89'48'2830,"88"-48"-2636,-1 1 0,1 0-1,-1 0 1,1 0-1,0 0 1,-1 0 0,1 0-1,0 1 1,0-1 0,0 0-1,-1 1 1,2-1-1,-3 3 1,3-3-202,0 0 1,0 0-1,-1 0 0,1 0 0,0 0 1,0 0-1,0 0 0,0 0 1,0 1-1,0-1 0,1 0 0,-1 0 1,0 0-1,0 0 0,1 0 0,-1 0 1,2 2-1,-1 1 248,3 22-136,0 0 0,-2 1 0,-2-1 0,-2 29 0,2-43-92,0-9 3,-1 0 0,0 0 0,1 0 0,-1 0 0,0-1 0,0 1 0,-1 0 0,1-1 0,0 1 0,-1-1 0,0 1 0,0-1 0,-2 3 0,1-3 197,5-4-9,20-19 28,2 0-214,2 1 1,32-19 0,-45 31-15,1 0 1,-1 2 0,1-1 0,1 2-1,-1 0 1,1 0 0,27-3-1,-41 8-2,64-3 0,-62 3-1,0 0 1,0 1-1,0-1 1,0 0-1,0 1 1,0 0-1,0 0 1,0 0-1,0 0 1,0 0-1,0 0 1,-1 1-1,1-1 1,0 1-1,-1 0 1,0 0-1,1 0 1,1 2-1,-3-2 1,-1 0 0,1-1 0,-1 1 0,0-1 0,0 1 0,0 0-1,0-1 1,0 1 0,0 0 0,0-1 0,0 1 0,-1-1 0,1 1 0,-1 0 0,1-1-1,-1 1 1,1-1 0,-1 1 0,0-1 0,0 0 0,0 1 0,0-1 0,0 0 0,0 0-1,0 1 1,-2 0 0,-34 30 98,-18 0 189,37-23-18,0 2 0,1 0 0,0 0 1,-26 25-1,28-22 194,2-7 5</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33.318"/>
    </inkml:context>
    <inkml:brush xml:id="br0">
      <inkml:brushProperty name="width" value="0.1" units="cm"/>
      <inkml:brushProperty name="height" value="0.1" units="cm"/>
      <inkml:brushProperty name="color" value="#FF0066"/>
    </inkml:brush>
  </inkml:definitions>
  <inkml:trace contextRef="#ctx0" brushRef="#br0">0 1 7634,'68'51'2808,"-69"-54"-2320,9 3-120,4 0-32,1 0-55,9 0 47,-12 0-72,2 0-96,31 0-88,1-1-72,0 1-8,-26 1 32,-1-1-16,-4 3-8,-5-3-144,-5 2-120</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33.659"/>
    </inkml:context>
    <inkml:brush xml:id="br0">
      <inkml:brushProperty name="width" value="0.1" units="cm"/>
      <inkml:brushProperty name="height" value="0.1" units="cm"/>
      <inkml:brushProperty name="color" value="#FF0066"/>
    </inkml:brush>
  </inkml:definitions>
  <inkml:trace contextRef="#ctx0" brushRef="#br0">7 11 8266,'-5'4'2880,"4"5"-2648,8-1-96,8 1 8,0 0-39,2-4 15,1-5-8,5-3-32,3-3 0,1-3-40,-1-2-8,-2 0-24,-4 1-8,-7 5-192,0 5-128,-12 0 199</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34.012"/>
    </inkml:context>
    <inkml:brush xml:id="br0">
      <inkml:brushProperty name="width" value="0.1" units="cm"/>
      <inkml:brushProperty name="height" value="0.1" units="cm"/>
      <inkml:brushProperty name="color" value="#FF0066"/>
    </inkml:brush>
  </inkml:definitions>
  <inkml:trace contextRef="#ctx0" brushRef="#br0">44 46 6729,'-34'-44'2456,"29"43"-1052,4 9-1019,2 15-426,-1-20 176,9 262 1191,-8-179-1131,1-42-167,0-22-121,-2 0 0,0 0 0,-1 0 0,-7 38 0,4-54-369,-2-5 158</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34.351"/>
    </inkml:context>
    <inkml:brush xml:id="br0">
      <inkml:brushProperty name="width" value="0.1" units="cm"/>
      <inkml:brushProperty name="height" value="0.1" units="cm"/>
      <inkml:brushProperty name="color" value="#FF0066"/>
    </inkml:brush>
  </inkml:definitions>
  <inkml:trace contextRef="#ctx0" brushRef="#br0">0 235 8842,'0'-1'96,"0"0"1,0 0-1,0 0 1,1 0-1,-1 0 1,0 0-1,0 0 1,0 0-1,1 0 1,-1 0-1,1 0 1,-1 0-1,1 0 1,-1 0-1,1 0 1,-1 1-1,1-1 1,0 0-1,0 0 1,-1 0-1,1 1 1,0-1-1,0 1 1,0-1-1,0 0 1,-1 1-1,1-1 1,0 1-1,0 0 1,0-1-1,0 1 1,0 0-1,0 0 1,1-1-1,-1 1 1,0 0-1,1 0 1,50-6-405,-44 6 608,13-1-182,1 0 0,-1-2-1,0 0 1,0-2 0,0 0-1,0-1 1,-1-1 0,27-13-1,-6 0 31,73-26 0,-4 3-430,-109 42 220,1 1 1,-1 0-1,0-1 1,0 1-1,0-1 1,0 1-1,0-1 1,0 0-1,0 1 1,0-1-1,0 0 1,-1 0-1,1 0 1,0 0-1,0 0 1,-1 1-1,1-1 1,0 0-1,-1-1 1,1 1-1,-1 0 1,1 0-1,-1 0 1,0 0-1,1 0 1,-1 0-1,0-1 1,0-1 0,-4-13-336</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34.685"/>
    </inkml:context>
    <inkml:brush xml:id="br0">
      <inkml:brushProperty name="width" value="0.1" units="cm"/>
      <inkml:brushProperty name="height" value="0.1" units="cm"/>
      <inkml:brushProperty name="color" value="#FF0066"/>
    </inkml:brush>
  </inkml:definitions>
  <inkml:trace contextRef="#ctx0" brushRef="#br0">219 0 7338,'-18'19'999,"-15"23"958,4 27-46,16-33-1417,-28 77-24,23-58-410,-48 95 1,65-143-458,3-11-1250,-2 2 1243</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35.036"/>
    </inkml:context>
    <inkml:brush xml:id="br0">
      <inkml:brushProperty name="width" value="0.1" units="cm"/>
      <inkml:brushProperty name="height" value="0.1" units="cm"/>
      <inkml:brushProperty name="color" value="#FF0066"/>
    </inkml:brush>
  </inkml:definitions>
  <inkml:trace contextRef="#ctx0" brushRef="#br0">1 65 6705,'39'-65'2208,"-39"65"-2195,0 0 0,0 0 1,0 0-1,0 1 1,0-1-1,0 0 1,0 0-1,0 0 1,0 0-1,0 0 1,0 0-1,0 0 1,0 0-1,0 0 1,0 1-1,0-1 0,0 0 1,0 0-1,0 0 1,0 0-1,0 0 1,0 0-1,0 0 1,0 0-1,0 0 1,0 0-1,0 0 1,0 1-1,0-1 0,1 0 1,-1 0-1,0 0 1,0 0-1,0 0 1,0 0-1,0 0 1,0 0-1,0 0 1,0 0-1,0 0 1,0 0-1,1 0 0,-1 0 1,0 0-1,0 0 1,0 0-1,0 0 1,0 0-1,0 0 1,0 0-1,0 0 1,1 0-1,-1 0 1,0 0-1,0 0 0,0 0 1,0 0-1,0 0 1,0 0-1,0 0 1,0 0-1,0-1 1,0 1-1,0 0 1,0 0-1,1 0 1,0 16 549,-4 28 39,3-33-402,-8 74 594,4-54-634,2 1-1,0-1 1,2 0-1,1 1 0,8 40 1,-9-71-150,0-1-1,0 1 1,-1 0 0,1-1 0,0 1 0,1-1 0,-1 1 0,0 0-1,0-1 1,0 1 0,0 0 0,0-1 0,1 1 0,-1 0-1,0-1 1,1 1 0,-1-1 0,0 1 0,1-1 0,-1 1-1,1-1 1,-1 1 0,0-1 0,1 1 0,-1-1 0,1 1 0,0-1-1,-1 0 1,1 1 0,0-1 0,11-17 270,0-4-308,22-35-307,48-110-1,-59 107-162,0 10 214</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35.383"/>
    </inkml:context>
    <inkml:brush xml:id="br0">
      <inkml:brushProperty name="width" value="0.1" units="cm"/>
      <inkml:brushProperty name="height" value="0.1" units="cm"/>
      <inkml:brushProperty name="color" value="#FF0066"/>
    </inkml:brush>
  </inkml:definitions>
  <inkml:trace contextRef="#ctx0" brushRef="#br0">190 42 7218,'10'-11'632,"16"-14"411,-16 19-358,-6 12 391,-5-5-1028,0 1 0,1 0-1,-1 0 1,0-1 0,0 1-1,0-1 1,0 1 0,0-1-1,0 1 1,-1-1 0,1 0-1,0 1 1,-1-1 0,1 0-1,-1 0 1,1 0 0,-1 0-1,0 0 1,1 0 0,-3 0-1,-50 22 609,28-14-502,-95 47 336,111-48-2,19-4 9,21 11-302,14 19-89,9 6 289,95 56 0,-98-70-199</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47.844"/>
    </inkml:context>
    <inkml:brush xml:id="br0">
      <inkml:brushProperty name="width" value="0.1" units="cm"/>
      <inkml:brushProperty name="height" value="0.1" units="cm"/>
      <inkml:brushProperty name="color" value="#FF0066"/>
    </inkml:brush>
  </inkml:definitions>
  <inkml:trace contextRef="#ctx0" brushRef="#br0">220 1 7194,'36'8'940,"-26"-5"-531,0-1 0,0 0 0,0-1-1,15 1 1,-26-1-293,-1-1 0,1 1 0,-1 0-1,1 0 1,-1 0 0,1 0 0,0 0 0,0 0-1,-1 0 1,1 0 0,0 1 0,0-1 0,0 0 0,0 1-1,1-1 1,-2 2 0,-2 2-175,-42 67 952,-67 140 1,85-157-862,17-35-115,-1 0 1,-1-1-1,-1 0 0,0-2 1,-30 30-1</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48.182"/>
    </inkml:context>
    <inkml:brush xml:id="br0">
      <inkml:brushProperty name="width" value="0.1" units="cm"/>
      <inkml:brushProperty name="height" value="0.1" units="cm"/>
      <inkml:brushProperty name="color" value="#FF0066"/>
    </inkml:brush>
  </inkml:definitions>
  <inkml:trace contextRef="#ctx0" brushRef="#br0">0 99 6161,'74'-89'2197,"-59"79"-1036,-7 18-660,-4 17-102,-4-25-305,3 54 634,-2 0 0,-8 63 0,2-35-361,2-38-229,-17 262 290,24-415-2074,7 44 1264</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1.673"/>
    </inkml:context>
    <inkml:brush xml:id="br0">
      <inkml:brushProperty name="width" value="0.025" units="cm"/>
      <inkml:brushProperty name="height" value="0.025" units="cm"/>
      <inkml:brushProperty name="color" value="#5B2D90"/>
    </inkml:brush>
  </inkml:definitions>
  <inkml:trace contextRef="#ctx0" brushRef="#br0">38 0 6889,'-5'10'711,"0"-1"0,0 1-1,1 0 1,0 0-1,0 0 1,1 0-1,1 1 1,0-1-1,-2 19 1,9-24-632,7-9-31,19-16-5,-22 14-28,10-7 17,-13 9 21,-1 0 1,1 0 0,1 0 0,-1 1-1,0 0 1,1 0 0,7-2 0,-18 36 64,4-29-193,-1 1-1,0-1 0,-1 1 0,1-1 1,0 0-1,-1 0 0,1 0 0,-1 0 1,0 0-1,0 0 0,1 0 0,-1 0 1,0-1-1,-1 1 0,-1 1 0,-21 9-3609,11-7 2432</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48.510"/>
    </inkml:context>
    <inkml:brush xml:id="br0">
      <inkml:brushProperty name="width" value="0.1" units="cm"/>
      <inkml:brushProperty name="height" value="0.1" units="cm"/>
      <inkml:brushProperty name="color" value="#FF0066"/>
    </inkml:brush>
  </inkml:definitions>
  <inkml:trace contextRef="#ctx0" brushRef="#br0">67 0 8506,'31'10'3196,"-26"-8"-3180,1 0 0,0 0 0,0 0-1,0-1 1,0 0 0,0 0 0,12 0 0,-1-1 62,0 1 0,0 1 0,0 1 0,33 9 0,-50-12-76,1 0 0,0 1 1,0-1-1,-1 0 1,1 1-1,0-1 1,-1 1-1,1-1 0,0 1 1,-1-1-1,1 1 1,-1-1-1,1 1 1,-1-1-1,1 1 0,-1 0 1,1-1-1,-1 1 1,0 0-1,1-1 0,-1 1 1,0 0-1,0 0 1,1-1-1,-1 1 1,0 0-1,0 0 0,0 0 1,0-1-1,0 1 1,0 0-1,0 0 1,0-1-1,0 1 0,-1 0 1,1 0-1,0 0 1,0-1-1,-1 1 0,1 0 1,0-1-1,-1 2 1,-23 39 189,12-22-115,-14 28 124,-3-2 0,-45 55 0,-29 44 167,103-144-370,0 0 1,0 1-1,0-1 1,0 1-1,0-1 1,0 0-1,0 1 1,0-1-1,0 1 1,-1-1-1,1 0 1,0 1-1,0-1 1,0 0-1,-1 1 1,1-1-1,0 0 1,0 1-1,-1-1 1,1 0-1,0 0 0,-1 1 1,1-1-1,0 0 1,-1 0-1,1 0 1,0 0-1,-1 1 1,1-1-1,-1 0 1,1 0-1,0 0 1,-1 0-1,1 0 1,-1 0-1,1 0 1,0 0-1,-1 0 1,1 0-1,-1 0 1,1 0-1,0 0 1,-1-1-1,-4-20-446,8-36-550,-3 56 995,5-42-370</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48.847"/>
    </inkml:context>
    <inkml:brush xml:id="br0">
      <inkml:brushProperty name="width" value="0.1" units="cm"/>
      <inkml:brushProperty name="height" value="0.1" units="cm"/>
      <inkml:brushProperty name="color" value="#FF0066"/>
    </inkml:brush>
  </inkml:definitions>
  <inkml:trace contextRef="#ctx0" brushRef="#br0">1 1 8010,'1'4'331,"0"0"0,0 0 0,0 0 1,0 0-1,1 0 0,0 0 0,0-1 1,0 1-1,0 0 0,0-1 0,1 0 1,-1 1-1,6 4 0,45 41-163,-45-43 149,156 111 456,-129-96-689,-1 2 0,-1 1 0,-1 1 1,-1 2-1,-2 1 0,33 39 0,4 30 483,-72-113-1048,1 0 0,-6-26 0,8 14 114</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49.179"/>
    </inkml:context>
    <inkml:brush xml:id="br0">
      <inkml:brushProperty name="width" value="0.1" units="cm"/>
      <inkml:brushProperty name="height" value="0.1" units="cm"/>
      <inkml:brushProperty name="color" value="#FF0066"/>
    </inkml:brush>
  </inkml:definitions>
  <inkml:trace contextRef="#ctx0" brushRef="#br0">1 35 10082,'27'-35'3569,"-27"43"-2985,5 5-528,4 2-16,-3 5-40,0 4 16,1 5 8,1 6-64,0-5-336,-4-4-264,-2-3 368</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49.549"/>
    </inkml:context>
    <inkml:brush xml:id="br0">
      <inkml:brushProperty name="width" value="0.1" units="cm"/>
      <inkml:brushProperty name="height" value="0.1" units="cm"/>
      <inkml:brushProperty name="color" value="#FF0066"/>
    </inkml:brush>
  </inkml:definitions>
  <inkml:trace contextRef="#ctx0" brushRef="#br0">1 216 9498,'4'7'3249,"10"-8"-3057,9-4 24,4-8 48,-1-12 64,15 1 48,3-2-72,9-1-120,1 0-48,3 7-112,-6 0-24,-15 1-160,4 14-128,-28 1-320,-9-2-168,-8 7 504</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49.897"/>
    </inkml:context>
    <inkml:brush xml:id="br0">
      <inkml:brushProperty name="width" value="0.1" units="cm"/>
      <inkml:brushProperty name="height" value="0.1" units="cm"/>
      <inkml:brushProperty name="color" value="#FF0066"/>
    </inkml:brush>
  </inkml:definitions>
  <inkml:trace contextRef="#ctx0" brushRef="#br0">236 0 8002,'-105'101'2382,"102"-98"-2320,-1 1 1,1-1-1,0 1 1,0-1-1,1 1 1,-1 0-1,1 0 1,0 1-1,0-1 1,0 0-1,0 1 1,1-1-1,0 1 1,0-1-1,-1 9 1,-2 9 229,-22 83 308,4 1 1,4 1-1,5 1 0,2 113 1,13-206-731,4-27-147,4-29-352,8-81 3008,-6 46-1116</inkml:trace>
  <inkml:trace contextRef="#ctx0" brushRef="#br0" timeOffset="1">171 276 6393,'7'5'2897,"2"5"-945,5 13-1423,0 3 23,-1 10 8,-4-1-32,2 6-56,1-5-120,-1-2-200,15-1-48,-16-15-104,7 0-32,-7-16-176,-13-13-112,9-10-360,-6-11-248,3-10 608</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50.217"/>
    </inkml:context>
    <inkml:brush xml:id="br0">
      <inkml:brushProperty name="width" value="0.1" units="cm"/>
      <inkml:brushProperty name="height" value="0.1" units="cm"/>
      <inkml:brushProperty name="color" value="#FF0066"/>
    </inkml:brush>
  </inkml:definitions>
  <inkml:trace contextRef="#ctx0" brushRef="#br0">0 0 6681,'5'2'3089,"-2"4"-888,-5 1-1001,5 7-800,3 7-48,14 43-144,-17-40-80,5-4-128,8 0-48,-5-11-312,1-5-192,-3-5-488,-6-11 592</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50.551"/>
    </inkml:context>
    <inkml:brush xml:id="br0">
      <inkml:brushProperty name="width" value="0.1" units="cm"/>
      <inkml:brushProperty name="height" value="0.1" units="cm"/>
      <inkml:brushProperty name="color" value="#FF0066"/>
    </inkml:brush>
  </inkml:definitions>
  <inkml:trace contextRef="#ctx0" brushRef="#br0">486 0 8522,'1'3'334,"0"1"0,0-1 0,0 1 0,-1-1 0,1 0 0,-1 1 0,0-1 0,0 1 0,0-1 0,0 1 0,0-1 0,-2 7 0,-15 44-276,9-32 451,-6 29-134,8-27-255,-2 0 0,-16 38-1,19-52-148,-1-1 1,0 0-1,0 0 1,-1-1-1,0 1 0,0-1 1,-1-1-1,0 0 1,-12 9-1,-16 8-357,-1-2 0,-1-1 0,-75 28 0,102-46 535,-1 0 0,0 0 0,0-1 0,0-1 0,0 0 0,-21-1 0,29 0 37,14-1 293,0-2 0,0 0 0,0 0 0,16-8 0,9-4-325,14-9 84,2 3 1,93-26 0,-87 35-172,112-8-1,-141 19-69,0 2 1,0 0-1,1 2 0,-2 1 0,1 2 0,28 8 0,20 13 46,-76-24-101,-10-1-292,-23-3-425,-51-9-1137,64 8 1377</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57.550"/>
    </inkml:context>
    <inkml:brush xml:id="br0">
      <inkml:brushProperty name="width" value="0.1" units="cm"/>
      <inkml:brushProperty name="height" value="0.1" units="cm"/>
      <inkml:brushProperty name="color" value="#FF0066"/>
    </inkml:brush>
  </inkml:definitions>
  <inkml:trace contextRef="#ctx0" brushRef="#br0">0 127 9594,'5'-33'3129,"5"36"-1985,12-6-856,-3-3-128,1-5-72,6-4-8,1 0-40,-4 1-16,1-1-48,-4 6-216,-7 2-136,-1 5-336,-7 7-136,-3 2-1641,-4 2 1681</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57.896"/>
    </inkml:context>
    <inkml:brush xml:id="br0">
      <inkml:brushProperty name="width" value="0.1" units="cm"/>
      <inkml:brushProperty name="height" value="0.1" units="cm"/>
      <inkml:brushProperty name="color" value="#FF0066"/>
    </inkml:brush>
  </inkml:definitions>
  <inkml:trace contextRef="#ctx0" brushRef="#br0">69 0 6889,'-34'34'2296,"33"-32"-2151,0 1 0,0-1 0,0 1 1,1-1-1,-1 1 0,1-1 0,0 1 0,-1 0 1,1-1-1,1 1 0,-1-1 0,0 1 0,1 0 1,-1-1-1,1 1 0,-1-1 0,1 1 1,0-1-1,0 0 0,3 5 0,-1 1 192,5 22-62,-2-1-1,-2 0 1,0 1 0,-1 53 0,-6-22-10,-14 80 0,16-135-236,-9 46 114,10-50-134,-1 0 0,1 0 0,-1 0 0,1 0 0,-1 0 0,0 0 0,0-1 0,1 1 0,-1 0 0,-1 0 0,1-1 0,0 1 0,0-1 0,-1 1 0,1-1 0,0 1 0,-1-1 0,0 0 0,1 0 0,-3 2 0,3-3-32,1 0 0,-1 0-1,1 0 1,0 0 0,-1 0-1,1-1 1,-1 1 0,1 0-1,0 0 1,-1 0 0,1 0-1,-1 0 1,1-1 0,0 1-1,-1 0 1,1 0 0,0-1-1,-1 1 1,1 0 0,0 0-1,0-1 1,-1 1 0,1 0-1,0-1 1,0 1 0,-1-1-1,1 1 1,0 0 0,0-1-1,0 1 1,0 0 0,0-1-1,-1 1 1,1-1 0,0 1-1,0-1 1,0 1 0,0-1-1,0-21-1180,0 17 1309,3-47-481</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58.232"/>
    </inkml:context>
    <inkml:brush xml:id="br0">
      <inkml:brushProperty name="width" value="0.1" units="cm"/>
      <inkml:brushProperty name="height" value="0.1" units="cm"/>
      <inkml:brushProperty name="color" value="#FF0066"/>
    </inkml:brush>
  </inkml:definitions>
  <inkml:trace contextRef="#ctx0" brushRef="#br0">70 105 9130,'-70'81'3177,"76"-81"-2817,6-2 72,7-4 72,3-4 72,4-4 8,6-4-152,9 1-168,0 2-96,4 0-144,-1 4 40,-6 0-56,5 1 0,-1 5-208,-10-4-232,-6-3-456,-13 0-216,-4-6 672</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2.006"/>
    </inkml:context>
    <inkml:brush xml:id="br0">
      <inkml:brushProperty name="width" value="0.025" units="cm"/>
      <inkml:brushProperty name="height" value="0.025" units="cm"/>
      <inkml:brushProperty name="color" value="#5B2D90"/>
    </inkml:brush>
  </inkml:definitions>
  <inkml:trace contextRef="#ctx0" brushRef="#br0">22 1 7017,'-6'38'7666,"-10"68"-9432,20-108-459,-1-7 1591</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58.626"/>
    </inkml:context>
    <inkml:brush xml:id="br0">
      <inkml:brushProperty name="width" value="0.1" units="cm"/>
      <inkml:brushProperty name="height" value="0.1" units="cm"/>
      <inkml:brushProperty name="color" value="#FF0066"/>
    </inkml:brush>
  </inkml:definitions>
  <inkml:trace contextRef="#ctx0" brushRef="#br0">39 124 10378,'-3'-1'270,"-1"0"0,1 0-1,0 0 1,0 0-1,0 0 1,0-1 0,0 1-1,0-1 1,0 0 0,-3-3-1,6 5-241,0-1 0,0 1 0,0 0 0,-1-1 0,1 1 0,0-1-1,0 1 1,0-1 0,0 1 0,0 0 0,0-1 0,0 1 0,0-1 0,0 1-1,0-1 1,0 1 0,0-1 0,0 1 0,0 0 0,0-1 0,0 1 0,1-1-1,-1 1 1,0-1 0,0 1 0,0 0 0,1-1 0,-1 1 0,22-17 98,-5 6-82,5-2 88,-1 1 0,47-18 0,-61 28-122,-1 0 0,1 0 0,0 0-1,0 1 1,0 0 0,0 1-1,0 0 1,-1 0 0,1 0 0,0 1-1,0 0 1,0 0 0,0 0 0,0 1-1,10 5 1,-12-4-6,0 0 1,0 0-1,-1 1 0,1-1 0,-1 1 1,0 1-1,0-1 0,0 0 1,-1 1-1,0 0 0,0 0 0,0 0 1,0 0-1,-1 0 0,3 7 0,3 12 9,-1 0-1,5 29 1,-9-39-13,26 122 10,41 225-19,-67-340 14,-1 0 1,-1 30 0,-1-47 14,0 0 1,0 0 0,0-1-1,-1 1 1,1 0 0,-1 0-1,0 0 1,0 0 0,0-1-1,-1 1 1,1 0 0,-1-1-1,0 0 1,0 1 0,0-1-1,-1 0 1,1 0 0,-1 0-1,1 0 1,-7 5 0,6-8-2,1 1-1,-1-1 1,1 0 0,-1 0 0,0 0 0,1 0 0,-1 0 0,0 0 0,1-1 0,-1 1 0,1-1 0,-1 0 0,0 1-1,1-1 1,0-1 0,-1 1 0,1 0 0,0 0 0,-1-1 0,1 0 0,-3-2 0,-4-3-32,0-1 1,0 0 0,-12-15-1,8 5-208,0-1 0,1 0 0,1-1-1,1 0 1,-11-33 0,5 5-700,-13-68-1,14 27 456</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58.964"/>
    </inkml:context>
    <inkml:brush xml:id="br0">
      <inkml:brushProperty name="width" value="0.1" units="cm"/>
      <inkml:brushProperty name="height" value="0.1" units="cm"/>
      <inkml:brushProperty name="color" value="#FF0066"/>
    </inkml:brush>
  </inkml:definitions>
  <inkml:trace contextRef="#ctx0" brushRef="#br0">77 0 8282,'-9'278'4960,"7"-103"-4246,-30 176-348,1-43-345,30-287-70,0-8-287,3-27-563,2-12 112,10-18 358</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59.447"/>
    </inkml:context>
    <inkml:brush xml:id="br0">
      <inkml:brushProperty name="width" value="0.1" units="cm"/>
      <inkml:brushProperty name="height" value="0.1" units="cm"/>
      <inkml:brushProperty name="color" value="#FF0066"/>
    </inkml:brush>
  </inkml:definitions>
  <inkml:trace contextRef="#ctx0" brushRef="#br0">31 0 9442,'2'7'3578,"3"15"-3863,-3-4 289,-1 1 0,-1-1 1,0 0-1,-2 0 1,0 1-1,-7 27 0,2-22 62,1 0 0,1 1 0,1-1 0,1 1 0,1 0 0,1 0 0,6 48 1,-5-73-65,0 1 0,0-1 1,0 1-1,0-1 1,0 1-1,0-1 1,0 1-1,0-1 1,1 1-1,-1-1 1,0 1-1,0-1 1,1 1-1,-1-1 1,0 0-1,0 1 1,1-1-1,-1 1 1,1-1-1,-1 0 1,0 1-1,1-1 1,-1 0-1,1 0 1,-1 1-1,1-1 1,-1 0-1,0 0 1,1 0-1,-1 0 1,1 1-1,-1-1 1,1 0-1,-1 0 1,1 0-1,-1 0 1,2 0-1,20-13 58,17-27 23,-14 7-4,39-71 0,-48 76 0,0 0 1,2 1-1,1 1 0,28-30 1,-40 49-31,-5 4-26,0 1 0,0 0 1,0 0-1,1 0 1,-1 0-1,1 0 1,-1 1-1,1-1 1,-1 1-1,1 0 1,0-1-1,0 1 1,4-1-1,-6 3-13,-1-1 0,1 0 0,0 1 0,-1-1 0,1 1 1,-1-1-1,1 1 0,-1-1 0,1 1 0,-1-1 0,1 1 0,-1-1 0,0 1 0,1 0 0,-1-1 0,0 1 0,1 0 1,-1-1-1,0 1 0,0 0 0,1 0 0,-1-1 0,0 1 0,0 0 0,0-1 0,0 1 0,0 0 0,0 0 0,0-1 0,-1 1 1,1 0-1,0 0 0,0-1 0,-1 2 0,-3 36 99,3-32-83,-4 21-92,-1-2-1,-2 1 0,-1-1 0,0 0 1,-2-1-1,-22 37 0,-5 11-945,12-23 48,-3-5 387</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2:59.782"/>
    </inkml:context>
    <inkml:brush xml:id="br0">
      <inkml:brushProperty name="width" value="0.1" units="cm"/>
      <inkml:brushProperty name="height" value="0.1" units="cm"/>
      <inkml:brushProperty name="color" value="#FF0066"/>
    </inkml:brush>
  </inkml:definitions>
  <inkml:trace contextRef="#ctx0" brushRef="#br0">56 1 8578,'-49'49'2555,"48"-49"-2534,1 0 0,0 1 0,-1-1 0,1 0 0,-1 0 0,1 1-1,0-1 1,-1 0 0,1 1 0,0-1 0,-1 0 0,1 1 0,0-1 0,0 1 0,-1-1 0,1 1 0,0-1 0,0 0-1,0 1 1,-1-1 0,1 1 0,0-1 0,0 1 0,0-1 0,0 1 0,0-1 0,0 1 0,0-1 0,0 1-1,0-1 1,0 1 0,0-1 0,1 0 0,-1 1 0,0-1 0,0 1 0,0-1 0,1 1 0,-1-1 0,0 0 0,0 1-1,1-1 1,-1 1 0,0-1 0,1 0 0,-1 1 0,0-1 0,1 0 0,-1 0 0,1 1 0,-1-1 0,0 0 0,1 0-1,-1 0 1,1 1 0,-1-1 0,1 0 0,-1 0 0,1 0 0,22 2 255,6-15 26,-26 11-285,0 0 0,0 0 0,0 0 0,1 1 0,-1 0 0,0 0 0,1 0 0,-1 0 0,7-1 0,-9 2-14,0 0 0,0 0 1,-1 1-1,1-1 0,0 0 1,-1 0-1,1 1 1,0-1-1,-1 0 0,1 1 1,0-1-1,-1 1 0,1-1 1,0 1-1,-1-1 1,1 1-1,-1-1 0,1 1 1,-1-1-1,1 2 0,6 28 115,-7 4 36,-2 0 1,-1 0-1,-11 45 0,-3 27 179,-6 54-365,23-160 33,0 0 1,0 0-1,0 0 1,0 0-1,0 0 0,0-1 1,0 1-1,0 0 1,0 0-1,0 0 1,0 0-1,0 0 1,0 0-1,0 0 1,0 0-1,0 0 0,-1 0 1,1 0-1,0 0 1,0 0-1,0 0 1,0 0-1,0 0 1,0 0-1,0 0 1,0 0-1,0 0 0,0 0 1,-1 0-1,1 0 1,0 0-1,0 0 1,0 0-1,0 0 1,0 0-1,0 0 1,0 0-1,0 0 0,0 0 1,0 0-1,-1 0 1,1 0-1,0 0 1,0 0-1,0 0 1,0 0-1,0 0 1,0 0-1,0 1 0,-2-11 1762,1-8-716</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3:00.165"/>
    </inkml:context>
    <inkml:brush xml:id="br0">
      <inkml:brushProperty name="width" value="0.1" units="cm"/>
      <inkml:brushProperty name="height" value="0.1" units="cm"/>
      <inkml:brushProperty name="color" value="#FF0066"/>
    </inkml:brush>
  </inkml:definitions>
  <inkml:trace contextRef="#ctx0" brushRef="#br0">1 195 8746,'42'-90'2476,"-40"86"-2420,0 0-1,1 0 1,0 1-1,-1-1 1,1 1-1,1-1 0,-1 1 1,0 0-1,1 0 1,0 1-1,0-1 1,-1 1-1,1-1 0,6-1 1,-7 3-18,0-1-1,1 1 1,-1-1 0,0 0-1,0 0 1,0-1 0,-1 1-1,1 0 1,4-6 0,-6 6-22,1 0 0,-1 0 0,1 0 0,0-1 0,0 2 0,0-1 0,0 0 0,0 0 0,0 1 0,1-1 0,-1 1 0,1-1 0,-1 1 0,1 0 0,-1 0 0,1 0 0,-1 1 0,1-1 0,0 1 0,-1-1 0,1 1 0,0 0 0,0 0 0,3 0 0,-3 1-4,-1 0-1,0 0 1,0 0-1,0 0 1,0 0 0,0 1-1,0-1 1,0 1-1,-1-1 1,1 1-1,-1 0 1,1-1 0,-1 1-1,1 0 1,-1 0-1,0 0 1,0 0-1,0 0 1,0 0 0,0 1-1,0-1 1,-1 0-1,1 0 1,-1 1-1,0-1 1,1 0 0,-1 1-1,0 2 1,-2 244 532,-1-159-471,12 144-1,24 171-38,-33-404-44,0 0 0,1 0 1,-1 0-1,0 0 1,0 0-1,0 0 1,0 0-1,0 0 0,0 0 1,0-1-1,0 1 1,0 0-1,-1 0 0,1 0 1,0 0-1,-1 0 1,1 0-1,0 0 1,-1 0-1,1-1 0,-1 1 1,1 0-1,-1 0 1,-1 1-1,1-3-33,0 0 1,-1 0-1,1 0 1,0 0-1,0 1 1,0-1-1,0-1 1,0 1-1,0 0 1,0 0-1,1 0 0,-1 0 1,0-1-1,1 1 1,-1 0-1,1-1 1,-1-1-1,-15-31-294</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3:00.520"/>
    </inkml:context>
    <inkml:brush xml:id="br0">
      <inkml:brushProperty name="width" value="0.1" units="cm"/>
      <inkml:brushProperty name="height" value="0.1" units="cm"/>
      <inkml:brushProperty name="color" value="#FF0066"/>
    </inkml:brush>
  </inkml:definitions>
  <inkml:trace contextRef="#ctx0" brushRef="#br0">17 214 9434,'-17'-97'3257,"26"87"-3025,7-2-104,2-5 24,3 2-16,2 3 16,0-5-16,5 6-176,-3-1-144,2 8-440,-10-2-481,-11 6 681</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3:00.863"/>
    </inkml:context>
    <inkml:brush xml:id="br0">
      <inkml:brushProperty name="width" value="0.1" units="cm"/>
      <inkml:brushProperty name="height" value="0.1" units="cm"/>
      <inkml:brushProperty name="color" value="#FF0066"/>
    </inkml:brush>
  </inkml:definitions>
  <inkml:trace contextRef="#ctx0" brushRef="#br0">15 683 7106,'-10'17'3200,"5"1"-991,5-9-1913,6-3-16,6-6-16,0-7 16,11-7-56,3-7-56,7-13-160,4 4-152,-2-5-320,-7 0-240,19 10 408</inkml:trace>
  <inkml:trace contextRef="#ctx0" brushRef="#br0" timeOffset="1">622 1 9034,'-11'5'3257,"2"1"-2753,-3 1-312,1 4-56,-1 1-96,1 5-16,4 1-72,-5 1-160,4 0-392,-2-6-313,0-11 537</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3:01.197"/>
    </inkml:context>
    <inkml:brush xml:id="br0">
      <inkml:brushProperty name="width" value="0.1" units="cm"/>
      <inkml:brushProperty name="height" value="0.1" units="cm"/>
      <inkml:brushProperty name="color" value="#FF0066"/>
    </inkml:brush>
  </inkml:definitions>
  <inkml:trace contextRef="#ctx0" brushRef="#br0">14 1 7354,'-11'40'3741,"11"28"-2603,0-25-388,-2-6-420,2 0 0,1 0 0,2 0 0,9 42-1,-12-77-307,1-1 0,0 1-1,-1 0 1,1 0-1,0 0 1,0-1-1,0 1 1,0 0-1,1-1 1,-1 1 0,0-1-1,1 0 1,-1 1-1,1-1 1,-1 0-1,1 0 1,0 0-1,0 0 1,-1 0-1,1 0 1,0 0 0,0-1-1,0 1 1,0-1-1,0 1 1,0-1-1,0 0 1,0 0-1,0 0 1,0 0 0,0 0-1,-1 0 1,4-1-1,1 0-24,-1 1 0,0-1-1,1-1 1,-1 1 0,0-1 0,0 0-1,0 0 1,0-1 0,0 1-1,0-1 1,5-4 0,29-38-599,-32 35-492,1 0 0,0 1 0,1 0 0,11-9 0,-12 14-270</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3:01.548"/>
    </inkml:context>
    <inkml:brush xml:id="br0">
      <inkml:brushProperty name="width" value="0.1" units="cm"/>
      <inkml:brushProperty name="height" value="0.1" units="cm"/>
      <inkml:brushProperty name="color" value="#FF0066"/>
    </inkml:brush>
  </inkml:definitions>
  <inkml:trace contextRef="#ctx0" brushRef="#br0">175 0 7106,'0'8'452,"0"-1"1,0 1 0,-1-1 0,0 0-1,0 1 1,-1-1 0,0 0 0,0 0-1,-1 1 1,1-2 0,-2 1 0,1 0-1,-8 10 1,1 2-127,-4 9 20,3 1 0,-10 32 1,12-33-552,-1 0 0,-26 50 0,36-77 164,0 0-2,0-1 0,-1 1 1,1 0-1,0 0 0,0-1 1,-1 1-1,1 0 1,0-1-1,-1 1 0,1 0 1,-1-1-1,1 1 0,-1-1 1,1 1-1,-1-1 0,1 1 1,-1-1-1,1 1 0,-1-1 1,0 1-1,1-1 0,-1 0 1,0 1-1,1-1 0,-1 0 1,0 0-1,0 1 0,1-1 1,-1 0-1,0 0 0,0 0 1,1 0-1,-1 0 1,0 0-1,0 0 0,1 0 1,-1 0-1,0 0 0,0-1 1,0 1-1,-7-12-302</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3:01.899"/>
    </inkml:context>
    <inkml:brush xml:id="br0">
      <inkml:brushProperty name="width" value="0.1" units="cm"/>
      <inkml:brushProperty name="height" value="0.1" units="cm"/>
      <inkml:brushProperty name="color" value="#FF0066"/>
    </inkml:brush>
  </inkml:definitions>
  <inkml:trace contextRef="#ctx0" brushRef="#br0">15 14 5089,'-6'-9'2657,"-3"4"479,9 23-2616,0 4-31,3 3 31,-3 12 16,0 1-8,2-2-8,5 13-32,8-4-8</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31.478"/>
    </inkml:context>
    <inkml:brush xml:id="br0">
      <inkml:brushProperty name="width" value="0.05" units="cm"/>
      <inkml:brushProperty name="height" value="0.05" units="cm"/>
      <inkml:brushProperty name="color" value="#E71224"/>
    </inkml:brush>
  </inkml:definitions>
  <inkml:trace contextRef="#ctx0" brushRef="#br0">8 1 6593,'-1'2'330,"0"1"0,0 0-1,0 0 1,0 0 0,0 0-1,1 0 1,-1 0-1,1 0 1,0 1 0,0-1-1,0 0 1,0 0 0,0 0-1,1 0 1,1 6-1,2 21 57,-4-33-406,1-1 0,0 1-1,-1 0 1,1 0 0,0 0-1,1 0 1,-1 0 0,1 0-1,-1 0 1,1 0 0,0 0-1,0 1 1,0-1 0,0 1-1,0-1 1,1 1 0,-1 0-1,1 0 1,0 0 0,-1 0-1,1 0 1,0 1 0,0-1-1,0 1 1,0 0 0,0 0-1,1 0 1,3-1 0,0 1 103,-1-1 1,1 1 0,-1 0 0,1 0-1,0 1 1,-1 0 0,1 0 0,0 1-1,-1-1 1,1 2 0,0-1 0,-1 1 0,0 0-1,8 3 1,-12-5-83,-1 1 0,0-1 0,0 1-1,0-1 1,0 1 0,0 0 0,0-1 0,0 1-1,0 0 1,0 0 0,0 0 0,0 0 0,0 0-1,0 0 1,0 0 0,-1 0 0,1 0 0,-1 0 0,1 0-1,0 0 1,-1 0 0,1 3 0,-1-3 0,-1 0 1,1 0-1,-1 0 0,1 0 1,-1 0-1,1 0 0,-1 0 1,1 0-1,-1 0 1,0 0-1,0 0 0,1-1 1,-1 1-1,0 0 0,0-1 1,0 1-1,0 0 1,0-1-1,0 1 0,-1 0 1,-10 4 50,0 0 0,-1-1 0,-16 4 0,20-6 44,-3 1 124,8-2-7,0 0 0,0 0-1,0 0 1,0 0-1,0 1 1,0-1 0,1 1-1,-6 3 1,9-5-201,0 1 0,0-1 0,0 0 0,0 1-1,1-1 1,-1 0 0,0 1 0,0-1 0,0 0 0,0 0 0,0 1 0,0-1-1,1 0 1,-1 1 0,0-1 0,0 0 0,1 0 0,-1 1 0,0-1 0,0 0 0,1 0-1,-1 0 1,0 1 0,0-1 0,1 0 0,-1 0 0,0 0 0,1 0 0,-1 0 0,0 0-1,1 0 1,-1 0 0,0 1 0,1-1 0,-1 0 0,0 0 0,1 0 0,-1-1-1,0 1 1,1 0 0,-1 0 0,0 0 0,1 0 0,-1 0 0,20 1 20,4-1 124,36-2-418,-57 2 359,0-1-1,0 1 0,1-1 1,-1 0-1,0 1 0,0-1 1,0-1-1,0 1 0,0 0 0,0-1 1,0 0-1,-1 1 0,5-5 1,-3 1 987</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2.358"/>
    </inkml:context>
    <inkml:brush xml:id="br0">
      <inkml:brushProperty name="width" value="0.025" units="cm"/>
      <inkml:brushProperty name="height" value="0.025" units="cm"/>
      <inkml:brushProperty name="color" value="#5B2D90"/>
    </inkml:brush>
  </inkml:definitions>
  <inkml:trace contextRef="#ctx0" brushRef="#br0">4 1 6121,'0'12'6840,"-3"35"-6011,2-44-789,1 0 0,1 0-1,-1 0 1,0 0 0,1 0-1,-1-1 1,1 1 0,0 0 0,0 0-1,0-1 1,0 1 0,1-1-1,-1 1 1,2 2 0,-2-4-27,0 0 0,-1 0 0,1 0 0,0 0 0,0 0 0,0 0 0,0 0 0,0 0 1,0 0-1,0-1 0,0 1 0,0 0 0,0-1 0,0 1 0,0-1 0,0 1 0,1-1 0,-1 1 0,0-1 1,0 0-1,1 0 0,-1 0 0,0 0 0,0 1 0,1-2 0,-1 1 0,0 0 0,0 0 0,1 0 0,-1-1 1,0 1-1,0 0 0,1-1 0,-1 1 0,0-1 0,0 1 0,0-1 0,0 0 0,0 0 0,0 1 0,0-1 1,0 0-1,0 0 0,0 0 0,-1 0 0,3-2 0,1-6-110,1 0-1,-1 0 1,-1 0-1,0 0 1,3-12-1,0 1-895,-3 12 541</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10.001"/>
    </inkml:context>
    <inkml:brush xml:id="br0">
      <inkml:brushProperty name="width" value="0.1" units="cm"/>
      <inkml:brushProperty name="height" value="0.1" units="cm"/>
      <inkml:brushProperty name="color" value="#FF0066"/>
    </inkml:brush>
  </inkml:definitions>
  <inkml:trace contextRef="#ctx0" brushRef="#br0">0 1 8594,'91'7'2968,"-77"-4"-2575,-2-1-9,0 8 168,-1 6 64,1 6-128,2 7-80,1 0-224,-2 4-64,-2-7-48,-2-3-32,-3-7-240,-1-5-168,-2-5-400,1-1-216,2-10 624</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10.436"/>
    </inkml:context>
    <inkml:brush xml:id="br0">
      <inkml:brushProperty name="width" value="0.1" units="cm"/>
      <inkml:brushProperty name="height" value="0.1" units="cm"/>
      <inkml:brushProperty name="color" value="#FF0066"/>
    </inkml:brush>
  </inkml:definitions>
  <inkml:trace contextRef="#ctx0" brushRef="#br0">485 13 6793,'0'-1'106,"1"0"-1,-1 1 1,0-1-1,1 0 1,-1 0-1,1 1 1,0-1-1,-1 0 1,1 1-1,-1-1 1,1 1-1,0-1 1,0 1-1,-1-1 1,1 1-1,0 0 1,0-1-1,-1 1 1,1 0-1,0-1 0,0 1 1,0 0-1,0 0 1,0 0-1,-1 0 1,1 0-1,0 0 1,0 0-1,0 0 1,0 0-1,0 0 1,-1 1-1,1-1 1,0 0-1,0 0 1,0 1-1,-1-1 1,1 1-1,0-1 1,0 0-1,-1 1 1,1 0-1,0-1 0,-1 1 1,1-1-1,-1 1 1,1 0-1,-1-1 1,1 1-1,-1 0 1,1 0-1,-1-1 1,0 1-1,1 0 1,-1 0-1,1 1 1,1 3 34,0 1 0,0 0 0,0-1 0,-1 1 0,1 0 0,-1 0 0,0 9 0,-3 8-86,0 0 1,-1-1-1,-2 1 1,0-1-1,-1 0 1,-1 0-1,-2-1 1,0 0-1,-1 0 1,-1-1-1,0 0 1,-2-1-1,0 0 1,-17 16-1,-4-5-317,-2-1-1,-1-2 1,-61 34-1,59-38 31,29-16 289,-1-1 0,0-1 0,-1 0 0,1 0 0,-1-1 0,0-1 0,0 1 0,0-2 0,0 0 0,-1-1 0,-15 1 0,42-5 298,0-1 1,-1 0-1,1-1 0,22-13 0,5 0-80,21-2-217,0 1 0,84-12 0,-100 22-230,-44 9 184,36-10-711,-37 10 671,0 0 0,0 0 1,0 0-1,0 0 0,0-1 0,0 1 1,0 0-1,0 0 0,0-1 1,0 1-1,0-1 0,-1 1 0,1-1 1,0 1-1,0-1 0,0 0 0,-1 1 1,1-1-1,0 0 0,-1 0 0,1 1 1,0-1-1,-1 0 0,1 0 0,-1 0 1,0 0-1,1 0 0,0-1 0,-4-7 248</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10.762"/>
    </inkml:context>
    <inkml:brush xml:id="br0">
      <inkml:brushProperty name="width" value="0.1" units="cm"/>
      <inkml:brushProperty name="height" value="0.1" units="cm"/>
      <inkml:brushProperty name="color" value="#FF0066"/>
    </inkml:brush>
  </inkml:definitions>
  <inkml:trace contextRef="#ctx0" brushRef="#br0">2 12 8602,'0'0'60,"0"0"1,-1-1-1,1 1 1,0 0-1,0-1 1,0 1 0,0 0-1,0-1 1,0 1-1,0 0 1,0-1-1,0 1 1,0 0-1,0-1 1,0 1-1,0 0 1,0-1-1,0 1 1,0 0-1,0 0 1,1-1-1,-1 1 1,0 0 0,0-1-1,0 1 1,0 0-1,1 0 1,-1-1-1,0 1 1,0 0-1,1 0 1,-1-1-1,0 1 1,0 0-1,1 0 1,-1 0-1,0 0 1,0 0-1,1-1 1,-1 1 0,0 0-1,1 0 1,-1 0-1,0 0 1,1 0-1,-1 0 1,0 0-1,1 0 1,-1 0-1,0 0 1,1 0-1,-1 0 1,0 0-1,1 0 1,-1 0-1,0 1 1,0-1-1,1 0 1,-1 0 0,0 0-1,1 0 1,-1 1-1,16 16 308,-11-1-219,0 0 0,-1 0 1,-1 0-1,-1 1 1,0 0-1,-1-1 0,0 1 1,-3 17-1,2-2-96,-11 348 216,0-33-180,10-270-89,-1-2-13,4 1 0,13 86 0,-10-146-168,0-20-243,1-27-407,-6 27 775,6-35-300</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11.114"/>
    </inkml:context>
    <inkml:brush xml:id="br0">
      <inkml:brushProperty name="width" value="0.1" units="cm"/>
      <inkml:brushProperty name="height" value="0.1" units="cm"/>
      <inkml:brushProperty name="color" value="#FF0066"/>
    </inkml:brush>
  </inkml:definitions>
  <inkml:trace contextRef="#ctx0" brushRef="#br0">388 1 7874,'-5'0'298,"0"1"1,0 1 0,1-1 0,-1 1-1,0-1 1,1 1 0,-1 0-1,1 1 1,-1-1 0,1 1 0,0 0-1,0 0 1,0 0 0,1 1-1,-7 6 1,-4 6-89,1 1 0,-14 23 0,-78 149 960,71-123-920,-78 116 1,105-175-755,11-17 266,12-21 638,-15 29-249,21-32 145</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11.482"/>
    </inkml:context>
    <inkml:brush xml:id="br0">
      <inkml:brushProperty name="width" value="0.1" units="cm"/>
      <inkml:brushProperty name="height" value="0.1" units="cm"/>
      <inkml:brushProperty name="color" value="#FF0066"/>
    </inkml:brush>
  </inkml:definitions>
  <inkml:trace contextRef="#ctx0" brushRef="#br0">0 820 8338,'37'36'3112,"2"-4"-2247,-2 9-537,-9 7 32,-12-4-80,-3 9-40,-1-7-240,-3-10-200,5-15 128</inkml:trace>
  <inkml:trace contextRef="#ctx0" brushRef="#br0" timeOffset="1">505 4 9978,'9'-3'3441,"3"8"-3097,1 2-96,-7 7 32,1 2-8,-2 4-56,2 4-80,-4 8-472,-4 3-344,-13 1 424</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11.816"/>
    </inkml:context>
    <inkml:brush xml:id="br0">
      <inkml:brushProperty name="width" value="0.1" units="cm"/>
      <inkml:brushProperty name="height" value="0.1" units="cm"/>
      <inkml:brushProperty name="color" value="#FF0066"/>
    </inkml:brush>
  </inkml:definitions>
  <inkml:trace contextRef="#ctx0" brushRef="#br0">6 104 9498,'-6'0'3313,"14"-3"-2873,9 3-40,11 0 192,1 0 64,17-11-96,-1-7-152,4-3-264,4-2-96,-12 11-152,1 4-176,-16 2-416,-14 5-232,-3 1 1232,-4 0-440</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12.185"/>
    </inkml:context>
    <inkml:brush xml:id="br0">
      <inkml:brushProperty name="width" value="0.1" units="cm"/>
      <inkml:brushProperty name="height" value="0.1" units="cm"/>
      <inkml:brushProperty name="color" value="#FF0066"/>
    </inkml:brush>
  </inkml:definitions>
  <inkml:trace contextRef="#ctx0" brushRef="#br0">216 1 7378,'-88'44'2537,"86"-42"-2450,0 0 0,0 0-1,0 0 1,0 0 0,0 0 0,0 1-1,0-1 1,1 0 0,0 1-1,-1 0 1,1-1 0,0 1-1,0-1 1,0 1 0,1 0-1,-1 0 1,0 0 0,1-1-1,0 1 1,0 0 0,0 0-1,0 0 1,0 0 0,1 0 0,-1-1-1,2 5 1,0 11 309,-11 105 702,-33 163 0,10-85-779,22-144-288,5-36-100,2 0-1,0 0 0,1 0 1,2 29-1,7-61-1061,-1-17 759</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12.512"/>
    </inkml:context>
    <inkml:brush xml:id="br0">
      <inkml:brushProperty name="width" value="0.1" units="cm"/>
      <inkml:brushProperty name="height" value="0.1" units="cm"/>
      <inkml:brushProperty name="color" value="#FF0066"/>
    </inkml:brush>
  </inkml:definitions>
  <inkml:trace contextRef="#ctx0" brushRef="#br0">43 71 9266,'8'-5'707,"0"0"0,1 1 0,0 0 0,-1 1 0,11-3 0,83-12 706,-56 11-947,-10 0-355,-24 4-103,1 0 0,-1 1 0,1 0 0,0 1-1,0 1 1,0 0 0,19 2 0,-30-1-6,-1-1 1,0 1 0,0 0 0,0-1-1,0 1 1,0 0 0,-1 0 0,1-1 0,0 1-1,0 0 1,0 0 0,-1 0 0,1 0-1,0 0 1,-1 0 0,1 0 0,-1 1-1,0-1 1,1 0 0,-1 0 0,0 0 0,1 0-1,-1 1 1,0-1 0,0 0 0,0 0-1,0 0 1,0 1 0,0-1 0,-1 0-1,1 0 1,0 0 0,-1 3 0,-13 38 32,-3-5-294,-1 0 0,-2-2 0,-2 0 1,-1-2-1,-2 0 0,-1-2 0,-1 0 0,-48 40 0,44-51-210</inkml:trace>
  <inkml:trace contextRef="#ctx0" brushRef="#br0" timeOffset="1">1 226 9106,'1'-16'3353,"7"3"-2617,10-2-16,2 2 56,5 0-24,6 2-104,10 5-311,4 6-105,4 8-152,-5 2-48,-13 5-32,-11 1-144,-5 3-521,-3 9-231,-9 2-560,2 3 824</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12.849"/>
    </inkml:context>
    <inkml:brush xml:id="br0">
      <inkml:brushProperty name="width" value="0.1" units="cm"/>
      <inkml:brushProperty name="height" value="0.1" units="cm"/>
      <inkml:brushProperty name="color" value="#FF0066"/>
    </inkml:brush>
  </inkml:definitions>
  <inkml:trace contextRef="#ctx0" brushRef="#br0">0 76 8986,'0'-12'3369,"3"4"-2465,14-7-232,1 0 64,12 5 8,8-4-104,20 14-336,-4-2-143,-4 2-145,-6 2 8,-16-2-104,-3 3-169,-3 15-455,-6-7-192,-10-1-360,-3 1-993,5-8 1601</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13.220"/>
    </inkml:context>
    <inkml:brush xml:id="br0">
      <inkml:brushProperty name="width" value="0.1" units="cm"/>
      <inkml:brushProperty name="height" value="0.1" units="cm"/>
      <inkml:brushProperty name="color" value="#FF0066"/>
    </inkml:brush>
  </inkml:definitions>
  <inkml:trace contextRef="#ctx0" brushRef="#br0">7 8 9058,'-6'-7'3129,"10"7"-2705,2 3 72,-4 13 128,16 4 24,-6 12-136,8 6-136,2 12-176,-22 7-48,8 12-80,-13 0-48,-7 6-40,6-6-128,-10-6-400,3-12-152,3-13-544,-2-6 720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2.687"/>
    </inkml:context>
    <inkml:brush xml:id="br0">
      <inkml:brushProperty name="width" value="0.025" units="cm"/>
      <inkml:brushProperty name="height" value="0.025" units="cm"/>
      <inkml:brushProperty name="color" value="#5B2D90"/>
    </inkml:brush>
  </inkml:definitions>
  <inkml:trace contextRef="#ctx0" brushRef="#br0">1 19 8106,'23'-19'3232,"-17"22"-1863,2 1-1161,-1 0-120,-2 0-24,-3 2-16,0-1-120,-2 2-456,-1 4 352</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13.550"/>
    </inkml:context>
    <inkml:brush xml:id="br0">
      <inkml:brushProperty name="width" value="0.1" units="cm"/>
      <inkml:brushProperty name="height" value="0.1" units="cm"/>
      <inkml:brushProperty name="color" value="#FF0066"/>
    </inkml:brush>
  </inkml:definitions>
  <inkml:trace contextRef="#ctx0" brushRef="#br0">34 1 8514,'-2'0'150,"0"1"-1,0-1 1,1 1 0,-1 0-1,0 0 1,0 0 0,1 0-1,-1 0 1,1 0 0,-1 0-1,1 0 1,-1 1 0,1-1-1,0 0 1,-1 1 0,1-1 0,0 1-1,0 0 1,0-1 0,-1 3-1,2 0 56,-1 1 1,1-1-1,0 0 0,0 0 0,0 0 0,0 1 0,2 6 0,2 16 319,-1-3-176,-2-18-339,1-1 1,-1 0-1,-1 1 1,1-1-1,-1 1 1,0-1-1,0 1 1,0-1 0,-1 0-1,0 1 1,0-1-1,-2 7 1,2-12-41,2-2 22,-1 0 0,1-1 0,-1 1 0,1 0 1,0 0-1,0-1 0,0 1 0,1 0 0,-1 0 0,0 0 0,4-3 0,1-2 11,0 0-1,1 1 0,0-1 1,0 2-1,0-1 0,1 1 1,-1 0-1,1 0 0,1 1 1,-1 0-1,0 1 0,1 0 1,0 0-1,13-2 0,-9 4-3,0 0 0,-1 0 0,1 1 0,0 1 0,21 4 0,-31-5 3,0 1-1,1 0 0,-1 0 0,0 0 1,1 1-1,-1-1 0,0 1 0,0 0 1,0 0-1,0 0 0,3 3 0,-4-3 1,-1-1-1,0 1 1,-1-1-1,1 0 0,0 1 1,0 0-1,-1-1 0,1 1 1,-1-1-1,1 1 0,-1 0 1,1 0-1,-1-1 0,0 1 1,0 0-1,0-1 1,0 1-1,0 0 0,-1-1 1,1 1-1,0 0 0,-1-1 1,1 1-1,-2 2 0,-2 2 31,0-1 0,0 0 0,0 0-1,-1 0 1,0 0 0,0-1 0,0 0-1,-1 0 1,1 0 0,-1-1 0,-10 5-1,-21 16 308,-32 18 2167,196-90-1697,-47 19 544,-59 20-376</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17.131"/>
    </inkml:context>
    <inkml:brush xml:id="br0">
      <inkml:brushProperty name="width" value="0.1" units="cm"/>
      <inkml:brushProperty name="height" value="0.1" units="cm"/>
      <inkml:brushProperty name="color" value="#FF0066"/>
    </inkml:brush>
  </inkml:definitions>
  <inkml:trace contextRef="#ctx0" brushRef="#br0">115 107 8722,'-115'70'3089,"126"-72"-2561,-5-3-168,19-5 176,9-2 96,8-6 0,4-5-48,-4 0-248,-5-1-88,-4 4-144,-3 5-48,-4 4-40,-5 4-56,-3 2-368,-5 4-168,-6 1-496,-4 0-248,-3 3 880</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17.860"/>
    </inkml:context>
    <inkml:brush xml:id="br0">
      <inkml:brushProperty name="width" value="0.1" units="cm"/>
      <inkml:brushProperty name="height" value="0.1" units="cm"/>
      <inkml:brushProperty name="color" value="#FF0066"/>
    </inkml:brush>
  </inkml:definitions>
  <inkml:trace contextRef="#ctx0" brushRef="#br0">432 0 6713,'-21'77'2588,"19"-69"-2133,-2 0 1,1 0 0,-1 0-1,0 0 1,-1-1 0,-7 10-1,-8 16 393,-17 38-624,-3-2 1,-4-2 0,-2-1 0,-89 97 0,127-154-246,-30 35 55,37-43-46,1-1 0,-1 1 0,0 0 0,0 0 0,1 0 0,-1 0 0,1 0 0,-1 0 0,1 0 0,-1 1 0,1-1 0,0 0 0,-1 0 0,1 0 0,0 0 0,0 0 0,0 1 0,0-1 0,0 0 0,0 0 0,0 0 0,0 1 0,0-1 0,1 0 0,-1 0 0,0 0 0,1 0 0,-1 0 0,1 0 0,-1 0 0,1 0 0,0 0 0,-1 0 0,1 0 0,0 0 0,0 0 0,1 1 0,0-1-43,-1-1 0,1 0 0,-1 1 0,0-1 0,1 0 0,-1 0 0,1 0 0,-1 0 0,1 0 0,-1 0 0,1 0 0,-1 0 0,1-1 0,-1 1 0,1-1 0,-1 1 0,1-1 0,-1 1-1,0-1 1,1 0 0,-1 0 0,0 0 0,0 0 0,0 0 0,0 0 0,0 0 0,2-1 0,34-40-968,-26 29 673,20-23-14,-2-1 0,-2-2 1,-1 0-1,22-47 0,-45 79 511,-2 5-73,-1 0 1,1 0 0,0 0 0,0 0 0,-1 0 0,2 0-1,-1 0 1,0 0 0,0 0 0,1 1 0,-1-1 0,0 1-1,1-1 1,0 1 0,-1-1 0,1 1 0,0 0-1,3-2 1,-5 31 879,-21 89 102,13-82-861,2 1 0,-4 67 1,38-167-116,-18 44-72,0-1-6,0 0 0,1 0 0,1 1 0,25-32 0,-32 47-1,0 0 1,1 0-1,-1 0 1,1 1 0,0 0-1,1 0 1,-1 0-1,1 1 1,-1 0-1,1 0 1,0 1 0,0 0-1,1 0 1,-1 0-1,0 1 1,0 0-1,1 1 1,8 0 0,-3 0 0,0 0 1,0 2 0,0-1-1,0 1 1,0 1 0,-1 1-1,19 6 1,-29-9-3,1 0 1,-1 0-1,0 1 0,1-1 1,-1 1-1,0-1 0,0 1 1,0 0-1,0-1 0,0 1 0,0 0 1,0 1-1,-1-1 0,1 0 1,-1 0-1,1 1 0,-1-1 1,0 0-1,0 1 0,0 0 1,-1-1-1,1 1 0,0-1 0,-1 1 1,0 0-1,1-1 0,-1 1 1,0 0-1,-1 0 0,1-1 1,0 1-1,-1 0 0,1-1 1,-1 1-1,0-1 0,0 1 0,0-1 1,0 1-1,0-1 0,-1 0 1,1 1-1,-3 2 0,-7 10 18,-1 0 1,0-1-1,-1 0 0,0-1 1,-1 0-1,0-2 0,-1 1 0,-17 9 1,6-4 146,-43 41 1,44-37-15,19-17-135,16-18-261,27-29-830,-6 10 731</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18.199"/>
    </inkml:context>
    <inkml:brush xml:id="br0">
      <inkml:brushProperty name="width" value="0.1" units="cm"/>
      <inkml:brushProperty name="height" value="0.1" units="cm"/>
      <inkml:brushProperty name="color" value="#FF0066"/>
    </inkml:brush>
  </inkml:definitions>
  <inkml:trace contextRef="#ctx0" brushRef="#br0">43 1 9754,'-13'4'3537,"2"4"-2777,5 1-632,0-3 16,3 0-24,0 1-32,3-2-32,29-13-2368</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18.532"/>
    </inkml:context>
    <inkml:brush xml:id="br0">
      <inkml:brushProperty name="width" value="0.1" units="cm"/>
      <inkml:brushProperty name="height" value="0.1" units="cm"/>
      <inkml:brushProperty name="color" value="#FF0066"/>
    </inkml:brush>
  </inkml:definitions>
  <inkml:trace contextRef="#ctx0" brushRef="#br0">382 1 7066,'-12'18'457,"0"-1"1,-1 0-1,-1 0 1,-1-2-1,0 0 1,-1 0-1,-21 13 1,10-5-36,-62 47 39,47-38 350,-47 45 0,89-77-794,0 0 1,0 0-1,1 0 0,-1 0 1,0 0-1,0 0 0,0 0 1,0 0-1,0 0 0,1 0 1,-1 0-1,0 0 1,0 0-1,0 0 0,0 0 1,0 0-1,1 0 0,-1 0 1,0 1-1,0-1 0,0 0 1,0 0-1,0 0 1,0 0-1,0 0 0,0 0 1,0 0-1,0 1 0,1-1 1,-1 0-1,0 0 0,0 0 1,0 0-1,0 0 0,0 1 1,0-1-1,0 0 1,0 0-1,0 0 0,0 0 1,0 1-1,0-1 0,0 0 1,0 0-1,0 0 0,0 0 1,-1 0-1,1 1 1,0-1-1,0 0 0,0 0 1,0 0-1,0 0 0,0 0 1,0 0-1,0 0 0,-1 1 1,27-7 448,30-15-39,151-70-525,-203 90-47,1-1 0,-1 0 0,0 0 0,0 0 0,0 0 0,-1-1 0,1 0 0,4-3 0,4-8-284</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18.862"/>
    </inkml:context>
    <inkml:brush xml:id="br0">
      <inkml:brushProperty name="width" value="0.1" units="cm"/>
      <inkml:brushProperty name="height" value="0.1" units="cm"/>
      <inkml:brushProperty name="color" value="#FF0066"/>
    </inkml:brush>
  </inkml:definitions>
  <inkml:trace contextRef="#ctx0" brushRef="#br0">293 10 8786,'-25'-9'1694,"12"13"-707,11 0-926,1-1 1,0 1-1,1-1 0,-1 1 1,0-1-1,1 1 0,0 0 1,0-1-1,0 1 1,1 3-1,-1 14 0,-1 46 452,-14 340 614,5-265-1754,8-247-5982,-1 26 4591,3 6 4812,-2 48-590,3 25-2163,-1 0-1,0 0 1,0 0-1,0 0 1,0 0-1,0-1 1,-1 1-1,1 0 1,0 0 0,0 0-1,0 0 1,0-1-1,0 1 1,0 0-1,0 0 1,0 0-1,0 0 1,0 0 0,0-1-1,0 1 1,-1 0-1,1 0 1,0 0-1,0 0 1,0 0-1,0 0 1,0 0 0,0 0-1,-1-1 1,1 1-1,0 0 1,0 0-1,0 0 1,0 0-1,-1 0 1,1 0 0,0 0-1,0 0 1,0 0-1,0 0 1,-1 0-1,1 0 1,0 0-1,0 0 1,0 0 0,0 0-1,0 0 1,-1 0-1,1 0 1,0 1-1,0-1 1,0 0-1,-1 0 1,-22 42 1518,-133 362-623,147-377-1451,-11 53-1,18-71 142</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19.202"/>
    </inkml:context>
    <inkml:brush xml:id="br0">
      <inkml:brushProperty name="width" value="0.1" units="cm"/>
      <inkml:brushProperty name="height" value="0.1" units="cm"/>
      <inkml:brushProperty name="color" value="#FF0066"/>
    </inkml:brush>
  </inkml:definitions>
  <inkml:trace contextRef="#ctx0" brushRef="#br0">0 74 8954,'99'-74'3193,"-83"88"-2673,1 7-424,-6-4 8,-5 1-16,0 8 8,-3-5-88,0 3-160,-5-1-608,-2-11 512</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19.573"/>
    </inkml:context>
    <inkml:brush xml:id="br0">
      <inkml:brushProperty name="width" value="0.1" units="cm"/>
      <inkml:brushProperty name="height" value="0.1" units="cm"/>
      <inkml:brushProperty name="color" value="#FF0066"/>
    </inkml:brush>
  </inkml:definitions>
  <inkml:trace contextRef="#ctx0" brushRef="#br0">240 0 8058,'-4'1'187,"0"0"0,1-1 0,-1 1 0,1 0 0,-1 1 0,1-1 0,-1 1 0,1-1 0,0 1 1,0 0-1,0 0 0,0 1 0,-5 4 0,3 0-67,0-1 0,1 1 1,0 1-1,0-1 0,-2 10 1,0-4-40,-19 41 525,4-9-39,2 1-1,-24 88 1,31-107-516,3-14 356,22-36-295,7-3-93,1 1-1,40-38 0,-48 52-15,0 0 0,0 0 0,1 2 0,1 0-1,0 0 1,0 2 0,27-11 0,-41 18-2,-1 0 1,1-1-1,-1 1 1,1 0-1,-1 0 1,1 0 0,-1-1-1,1 1 1,-1 0-1,1 0 1,-1 0-1,1 0 1,-1 0-1,1 0 1,-1 0 0,1 0-1,-1 0 1,1 0-1,-1 1 1,1-1-1,-1 0 1,1 0-1,-1 0 1,1 1-1,-1-1 1,0 0 0,1 0-1,-1 1 1,1-1-1,-1 0 1,0 1-1,1-1 1,-1 1-1,0-1 1,1 0-1,-1 1 1,1 0 0,-3 24 13,-19 28 7,20-52-20,-144 283 1232,57-116-973,61-118-826,27-50 549,0 1 0,0-1 0,-1 0 0,1 0 0,0 0 0,0 0 0,0 0 1,0 1-1,0-1 0,0 0 0,0 0 0,0 0 0,0 0 0,-1 0 0,1 0 0,0 0 0,0 0 0,0 1 0,0-1 0,0 0 0,-1 0 1,1 0-1,0 0 0,0 0 0,0 0 0,0 0 0,0 0 0,-1 0 0,1 0 0,0 0 0,0 0 0,0 0 0,0 0 0,-1 0 1,1 0-1,0 0 0,0 0 0,0 0 0,0 0 0,0 0 0,-1-1 0,1 1 0,0 0 0,0 0 0,0 0 0,0 0 0,0 0 0,0 0 1,-1 0-1,1 0 0,0-1 0,0 1 0,0 0 0,0 0 0,0 0 0,0 0 0,0 0 0,0-1 0,0 1 0,0 0 0,0 0 0,0 0 1,0 0-1,0-1 0,-3-12-17,2-23 1596,-2-13-796</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19.919"/>
    </inkml:context>
    <inkml:brush xml:id="br0">
      <inkml:brushProperty name="width" value="0.1" units="cm"/>
      <inkml:brushProperty name="height" value="0.1" units="cm"/>
      <inkml:brushProperty name="color" value="#FF0066"/>
    </inkml:brush>
  </inkml:definitions>
  <inkml:trace contextRef="#ctx0" brushRef="#br0">4 264 7794,'-3'-3'2992,"16"11"-2071,-4 2-225,11 10-144,0-2-48,-4-3-216,4-1-112,1-9-272,4-2-200,-6-9 1512,4-3-1016</inkml:trace>
  <inkml:trace contextRef="#ctx0" brushRef="#br0" timeOffset="1">243 257 7842,'96'-106'3448,"-83"93"-1015,18 3-2337,-1-5-40,-3-7-32,10 1 0,-6 1-120,1 7-120,-7-2-416,-9 3-368,-2 2 615</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20.252"/>
    </inkml:context>
    <inkml:brush xml:id="br0">
      <inkml:brushProperty name="width" value="0.1" units="cm"/>
      <inkml:brushProperty name="height" value="0.1" units="cm"/>
      <inkml:brushProperty name="color" value="#FF0066"/>
    </inkml:brush>
  </inkml:definitions>
  <inkml:trace contextRef="#ctx0" brushRef="#br0">53 1 8530,'-20'70'4038,"-3"39"-2383,20-94-1451,1-7-76,1 0 0,-1 0 0,1 1 0,1-1-1,0 0 1,0 0 0,1 1 0,1 7 0,-1-13-98,-1-1 0,1 0 0,0 0 1,0 0-1,0 0 0,0-1 0,1 1 0,-1 0 1,0 0-1,1-1 0,-1 1 0,1-1 0,0 1 0,-1-1 1,1 1-1,0-1 0,0 0 0,0 0 0,0 0 1,0 0-1,0-1 0,0 1 0,0 0 0,0-1 0,0 1 1,1-1-1,-1 0 0,0 0 0,0 0 0,0 0 0,1 0 1,-1 0-1,0-1 0,3 0 0,22-4-22,0-2-1,0-1 1,-1-1-1,-1-1 1,31-17 0,-51 25-138,-1 0 1,1 0 0,-1 0 0,0-1-1,1 0 1,-1 0 0,0 0 0,-1 0-1,1 0 1,0-1 0,-1 0 0,0 0-1,0 0 1,0 0 0,0 0 0,-1 0-1,0-1 1,0 1 0,0-1 0,0 0-1,-1 0 1,2-5 0,-2-18-399</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3.027"/>
    </inkml:context>
    <inkml:brush xml:id="br0">
      <inkml:brushProperty name="width" value="0.025" units="cm"/>
      <inkml:brushProperty name="height" value="0.025" units="cm"/>
      <inkml:brushProperty name="color" value="#5B2D90"/>
    </inkml:brush>
  </inkml:definitions>
  <inkml:trace contextRef="#ctx0" brushRef="#br0">4 52 7618,'-4'1'3232,"6"-2"-1311,3 0-1569,8-1 0,2-2 120,0-3 8,5 0 0,2-1-168,3 1-160,-1 2-136,-2 0-192,-8 3-336,-4 0-184,-5 1-416,-2 1 472,-3-1 376</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20.595"/>
    </inkml:context>
    <inkml:brush xml:id="br0">
      <inkml:brushProperty name="width" value="0.1" units="cm"/>
      <inkml:brushProperty name="height" value="0.1" units="cm"/>
      <inkml:brushProperty name="color" value="#FF0066"/>
    </inkml:brush>
  </inkml:definitions>
  <inkml:trace contextRef="#ctx0" brushRef="#br0">108 56 8362,'-35'-53'2768,"35"53"-2743,0-1-1,0 1 1,-1 0 0,1 0-1,0 0 1,0 0-1,0 0 1,0 0-1,0-1 1,0 1-1,0 0 1,0 0-1,0 0 1,-1 0-1,1 0 1,0 0-1,0 0 1,0 0 0,0 0-1,0 0 1,0-1-1,-1 1 1,1 0-1,0 0 1,0 0-1,0 0 1,0 0-1,0 0 1,-1 0-1,1 0 1,0 0 0,0 0-1,0 0 1,0 0-1,0 0 1,-1 1-1,1-1 1,0 0-1,0 0 1,0 0-1,0 0 1,0 0-1,0 0 1,0 0-1,-1 0 1,1 0 0,0 0-1,0 0 1,0 1-1,0-1 1,0 0-1,0 0 1,0 0-1,0 0 1,-5 13 363,2 15-142,3-28-244,-9 97 1045,-6 113 357,-19 559-286,37-748-1328,-3-21 193,0 0 0,0 1-1,0-1 1,0 0 0,1 0 0,-1 0-1,0 0 1,0 1 0,0-1-1,0 0 1,1 0 0,-1 0-1,0 0 1,0 0 0,0 0 0,1 1-1,-1-1 1,0 0 0,0 0-1,0 0 1,1 0 0,-1 0-1,0 0 1,0 0 0,1 0 0,-1 0-1,0 0 1,0 0 0,0 0-1,1 0 1,-1 0 0,0 0-1,0 0 1,0 0 0,1-1 0,-1 1-1,0 0 1,0 0 0,0 0-1,1 0 1,-1 0 0,2-3-132,1 1 1,-1-1-1,0 0 1,0 1-1,0-1 0,0 0 1,0 0-1,-1 0 1,2-4-1,13-39-415</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20.935"/>
    </inkml:context>
    <inkml:brush xml:id="br0">
      <inkml:brushProperty name="width" value="0.1" units="cm"/>
      <inkml:brushProperty name="height" value="0.1" units="cm"/>
      <inkml:brushProperty name="color" value="#FF0066"/>
    </inkml:brush>
  </inkml:definitions>
  <inkml:trace contextRef="#ctx0" brushRef="#br0">1 161 12027,'12'-9'3984,"48"-28"-3904,-17 24-104,-1-5-32,5-4 72,-7 1-16,-3 4-176,3 5-240,-11 5-440,-5 2-256,-10 5 656</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21.269"/>
    </inkml:context>
    <inkml:brush xml:id="br0">
      <inkml:brushProperty name="width" value="0.1" units="cm"/>
      <inkml:brushProperty name="height" value="0.1" units="cm"/>
      <inkml:brushProperty name="color" value="#FF0066"/>
    </inkml:brush>
  </inkml:definitions>
  <inkml:trace contextRef="#ctx0" brushRef="#br0">4 1 9338,'-1'0'113,"1"1"1,-1-1-1,1 1 0,0 0 0,0-1 1,-1 1-1,1-1 0,0 1 1,0 0-1,-1-1 0,1 1 0,0 0 1,0-1-1,0 1 0,0-1 1,0 1-1,0 0 0,0-1 1,0 1-1,0 0 0,1-1 0,-1 1 1,0 0-1,0-1 0,0 1 1,1-1-1,-1 1 0,0-1 0,1 1 1,-1 0-1,21 15 532,-14-13-647,-1-1 1,0 1-1,1-1 1,-1-1-1,13 3 1,-17-5 7,0 1 0,0 0 1,0 0-1,1 0 0,-1 0 1,0 1-1,0-1 0,0 1 1,0-1-1,0 1 0,0-1 1,0 1-1,0 0 0,0 0 1,0 0-1,0 0 0,0 1 1,-1-1-1,1 0 1,-1 1-1,1-1 0,-1 1 1,1 0-1,-1-1 0,0 1 1,1 0-1,0 2 0,-1 2-1,0 1-1,0 0 1,-1 0 0,1 0-1,-2-1 1,1 1-1,-3 11 1,3-18-5,-46 449 1092,45-439-1101,-7 27-324,8-37 307,0 0 1,0 0-1,0 0 0,0 0 1,0 0-1,0-1 0,0 1 1,0 0-1,0 0 0,0 0 1,0 0-1,0 0 1,-1 0-1,1 0 0,0 0 1,0 0-1,0 0 0,0 0 1,0-1-1,0 1 1,0 0-1,0 0 0,0 0 1,0 0-1,-1 0 0,1 0 1,0 0-1,0 0 1,0 0-1,0 0 0,0 0 1,0 0-1,0 0 0,-1 0 1,1 0-1,0 0 1,0 0-1,0 0 0,0 0 1,0 0-1,0 0 0,0 0 1,0 0-1,0 0 1,-1 1-1,1-1 0,0 0 1,0 0-1,0 0 0,0 0 1,0 0-1,0 0 1,0 0-1,0 0 0,0 0 1,0 0-1,0 0 0,0 1 1,-1-1-1,-1-13-1324,1-15 182</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21.599"/>
    </inkml:context>
    <inkml:brush xml:id="br0">
      <inkml:brushProperty name="width" value="0.1" units="cm"/>
      <inkml:brushProperty name="height" value="0.1" units="cm"/>
      <inkml:brushProperty name="color" value="#FF0066"/>
    </inkml:brush>
  </inkml:definitions>
  <inkml:trace contextRef="#ctx0" brushRef="#br0">1 229 8946,'5'-4'605,"0"1"-1,1-1 1,0 1-1,0 0 1,11-3-1,65-12-333,-48 12 108,44-16 315,-59 16-556,0 0 0,1 1 1,-1 1-1,33-3 0,-49 7-134,0 0-1,-1 1 1,1-1-1,-1 1 0,1-1 1,-1 1-1,1 0 1,-1 0-1,1 0 1,-1 0-1,0 1 0,1-1 1,-1 0-1,0 1 1,0 0-1,0 0 0,0-1 1,-1 1-1,1 0 1,0 0-1,-1 1 0,1-1 1,-1 0-1,0 0 1,0 1-1,0-1 0,0 1 1,0-1-1,0 1 1,-1-1-1,1 1 0,0 3 1,1 11 92,0 1 1,-1-1-1,-3 34 0,1-26 4,-17 346 192,-6-223-955,24-148 660,-8 27-623,8-26 597,0-1 1,0 0 0,-1 1 0,1-1 0,0 0 0,-1 1-1,1-1 1,0 0 0,-1 1 0,1-1 0,0 0 0,-1 1-1,1-1 1,-1 0 0,1 0 0,0 0 0,-1 0 0,1 1-1,-1-1 1,1 0 0,-1 0 0,1 0 0,-1 0 0,1 0-1,0 0 1,-1 0 0,1 0 0,-1 0 0,1 0 0,-1 0-1,1 0 1,-1-1 0,1 1 0,0 0 0,-1 0 0,1 0-1,-1-1 1,1 1 0,0 0 0,-1 0 0,1-1 0,0 1-1,-1 0 1,1-1 0,0 1 0,-1 0 0,1-1 0,0 1 0,0 0-1,-1-1 1,1 1 0,0-1 0,0 1 0,0-1 0,0 1-1,0 0 1,-1-2 0,-15-23-469</inkml:trace>
  <inkml:trace contextRef="#ctx0" brushRef="#br0" timeOffset="1">102 0 7698,'-15'3'3008,"9"5"-1815,-8 2-969,14 15 112,-3 5 72,0 9 64,9 13-32,-3 4-264,5-5-72,-5-4-72,-3-4-8,-3-10 0,-2-2-56,2-10-208,-3-12-120,5-15-336,2-14-256,7-25 623</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21.950"/>
    </inkml:context>
    <inkml:brush xml:id="br0">
      <inkml:brushProperty name="width" value="0.1" units="cm"/>
      <inkml:brushProperty name="height" value="0.1" units="cm"/>
      <inkml:brushProperty name="color" value="#FF0066"/>
    </inkml:brush>
  </inkml:definitions>
  <inkml:trace contextRef="#ctx0" brushRef="#br0">1 1 7434,'2'4'4571,"4"13"-3836,1 2-696,-3-9 20,-1 1 0,0 0 0,0-1 0,-1 1 0,-1 0 0,0 0 1,0 1-1,-1-1 0,0 0 0,-1 0 0,-3 13 0,-4 17 25,1 1 0,2 0 0,2 0 0,1 0 0,6 55 0,-3-92-55,0 0-1,1 0 0,-1 0 0,1 0 1,0 0-1,1 0 0,-1-1 1,1 1-1,0-1 0,0 1 0,0-1 1,0 0-1,1 0 0,0-1 1,0 1-1,4 3 0,-5-6-30,-1 1 0,0-1 0,1 0 0,-1 1 0,1-1 0,-1 0 0,1 0 0,-1-1 0,1 1 0,0-1 0,-1 1 0,1-1 0,0 0 0,-1 0-1,1 0 1,0 0 0,0 0 0,-1-1 0,1 1 0,0-1 0,-1 0 0,1 1 0,-1-1 0,1-1 0,-1 1 0,1 0 0,-1-1 0,0 1 0,0-1 0,0 1 0,0-1 0,3-3 0,-2 3-67,0-1 0,0 0 0,0 0 0,-1 0 0,1 0 0,-1 0 1,0-1-1,0 1 0,0-1 0,0 0 0,-1 1 0,1-1 0,-1 0 0,0 0 1,0 0-1,-1 0 0,1 0 0,-1 0 0,0-6 0,-2-3 172</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22.283"/>
    </inkml:context>
    <inkml:brush xml:id="br0">
      <inkml:brushProperty name="width" value="0.1" units="cm"/>
      <inkml:brushProperty name="height" value="0.1" units="cm"/>
      <inkml:brushProperty name="color" value="#FF0066"/>
    </inkml:brush>
  </inkml:definitions>
  <inkml:trace contextRef="#ctx0" brushRef="#br0">55 1 7706,'-54'82'2744,"73"-76"-2232,-2-2 64,10-1 113,2 2-73,-2-3-256,1-1-112,-12-1-192,-10-1-64,1 1-216,-4 0-216</inkml:trace>
  <inkml:trace contextRef="#ctx0" brushRef="#br0" timeOffset="1">11 371 8826,'-1'23'3057,"10"-5"-2785,3-15-80,0-8-24,6-5 8,11-18-24,-2-7-128,7-10-608,-8-10 424</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22.682"/>
    </inkml:context>
    <inkml:brush xml:id="br0">
      <inkml:brushProperty name="width" value="0.1" units="cm"/>
      <inkml:brushProperty name="height" value="0.1" units="cm"/>
      <inkml:brushProperty name="color" value="#FF0066"/>
    </inkml:brush>
  </inkml:definitions>
  <inkml:trace contextRef="#ctx0" brushRef="#br0">0 21 9274,'1'-1'91,"1"-1"151,0 0-1,0 0 1,0 0-1,1 0 1,-1 1-1,0-1 1,1 1-1,-1-1 1,1 1-1,4-2 1,-6 4-201,0 1 1,0-1-1,0 0 1,-1 1-1,1-1 1,-1 1 0,1-1-1,-1 1 1,1-1-1,-1 1 1,0-1-1,0 1 1,0-1 0,0 1-1,0-1 1,0 1-1,0-1 1,0 1-1,-1-1 1,1 1 0,-1 2-1,-7 59 154,5-40-147,0 0-1,2 0 1,0 0 0,4 33 0,-3-56-50,0 1 0,0 0 1,0 0-1,0-1 1,0 1-1,0 0 1,0 0-1,0 0 0,1-1 1,-1 1-1,0 0 1,0 0-1,1-1 0,-1 1 1,1 0-1,-1-1 1,0 1-1,1 0 1,0-1-1,-1 1 0,1-1 1,-1 1-1,1-1 1,-1 1-1,1-1 1,0 1-1,-1-1 0,1 0 1,1 1-1,-1-1-1,0-1 0,1 1-1,-1 0 1,0-1-1,0 1 1,1-1 0,-1 1-1,0-1 1,0 0 0,0 0-1,0 1 1,0-1-1,0 0 1,0 0 0,1-2-1,35-50-55,-32 45 69,20-24-11,43-46 1,-10 12 24,-40 54-3,-18 12-17,1 0 0,-1 0 0,1 0 0,-1 0 0,0 0 0,1 0-1,-1 0 1,0 1 0,1-1 0,-1 0 0,1 0 0,-1 0 0,0 1 0,1-1 0,-1 0-1,0 0 1,0 1 0,1-1 0,-1 0 0,0 1 0,0-1 0,1 0 0,-1 1-1,0-1 1,0 1 0,0-1 0,0 0 0,1 1 0,-1 0 0,0 1 8,1 1 1,-1 0-1,0-1 1,0 1-1,0 0 1,0-1-1,0 1 1,-1 0-1,1-1 1,-1 1-1,0 0 1,1-1-1,-3 4 1,-4 3-76,0 1-1,-1-1 1,0 0 0,-1-1-1,0 0 1,0 0 0,-1-1-1,-19 11 1,-18 16-933,20-9 537</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23.018"/>
    </inkml:context>
    <inkml:brush xml:id="br0">
      <inkml:brushProperty name="width" value="0.1" units="cm"/>
      <inkml:brushProperty name="height" value="0.1" units="cm"/>
      <inkml:brushProperty name="color" value="#FF0066"/>
    </inkml:brush>
  </inkml:definitions>
  <inkml:trace contextRef="#ctx0" brushRef="#br0">105 1 8770,'-9'54'3073,"6"-30"-2601,0 4 48,-6 6 112,1 10 16,-2 5-192,-1 2-144,-1-5-192,-2-5-128,2-15-352,2-4-192,7-19 1744,6-9-1096</inkml:trace>
  <inkml:trace contextRef="#ctx0" brushRef="#br0" timeOffset="1">175 152 7858,'17'-18'2816,"-8"-5"-2232,-3 8-536,0-2-48,-1 11 649,-7 0-481</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23.448"/>
    </inkml:context>
    <inkml:brush xml:id="br0">
      <inkml:brushProperty name="width" value="0.1" units="cm"/>
      <inkml:brushProperty name="height" value="0.1" units="cm"/>
      <inkml:brushProperty name="color" value="#FF0066"/>
    </inkml:brush>
  </inkml:definitions>
  <inkml:trace contextRef="#ctx0" brushRef="#br0">144 0 7930,'-23'114'4241,"9"-60"-3756,-21 56 0,27-85-455,6-18-23,0 0 1,0 0 0,-1 0 0,0 0 0,0-1 0,-6 9-1,10-19 55,0 1-60,-1 0 0,1 0 1,0 0-1,1 0 0,-1 0 0,0 0 1,1 0-1,-1 1 0,1-1 0,0 1 1,0-1-1,3-3 0,206-190 201,-164 162 178,-48 35-145,0-1-205,-1 1 0,1 0 0,-1 0 1,1 1-1,0-1 0,-1 0 0,1 0 1,0 1-1,0-1 0,0 0 0,0 1 0,0-1 1,0 1-1,0 0 0,-1 1 0,-15 31 395,-2-1 0,-45 60 0,38-57 4,-40 70 0,48-64-312,14-31-152,-1 1 1,0-1-1,-1 0 1,0 0 0,0-1-1,-14 17 1,19-26-2,1-1-1,0 1 1,-1-1-1,1 1 1,0-1 0,-1 0-1,1 1 1,-1-1 0,1 1-1,-1-1 1,1 0-1,-1 0 1,1 1 0,-1-1-1,1 0 1,-1 0 0,1 0-1,-1 1 1,0-1 0,1 0-1,-1 0 1,1 0-1,-1 0 1,1 0 0,-1 0-1,0 0 1,1 0 0,-1 0-1,1-1 1,-1 1-1,1 0 1,-1 0 0,0 0-1,1-1 1,-1 1 0,-9-20-1194,2-5 661</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23.783"/>
    </inkml:context>
    <inkml:brush xml:id="br0">
      <inkml:brushProperty name="width" value="0.1" units="cm"/>
      <inkml:brushProperty name="height" value="0.1" units="cm"/>
      <inkml:brushProperty name="color" value="#FF0066"/>
    </inkml:brush>
  </inkml:definitions>
  <inkml:trace contextRef="#ctx0" brushRef="#br0">0 0 9538,'16'9'3497,"0"11"-2665,7 4 8,12 6 32,-3 4-7,16 1-169,2 2-152,-6 6-272,-3 2-72,-12 4-128,-3-2-56,-5-2-136,-3-13-208,-18-20-704,0-6-265,-4-19 753</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3.369"/>
    </inkml:context>
    <inkml:brush xml:id="br0">
      <inkml:brushProperty name="width" value="0.025" units="cm"/>
      <inkml:brushProperty name="height" value="0.025" units="cm"/>
      <inkml:brushProperty name="color" value="#5B2D90"/>
    </inkml:brush>
  </inkml:definitions>
  <inkml:trace contextRef="#ctx0" brushRef="#br0">90 1 6225,'-5'3'756,"1"0"-1,1 1 0,-1 0 0,0 0 0,1 0 1,-5 8-1,-22 54 1518,2-4-1959,35-69-309,0-1 1,0 1-1,1 0 1,0 0-1,14-8 0,-17 10-4,1 1-1,0 1 1,1-1 0,-1 1-1,1 0 1,-1 0-1,1 1 1,0 0 0,0 0-1,12-1 1,-18 3-1,0 1 0,0-1 1,-1 0-1,1 1 1,0-1-1,0 1 0,0-1 1,0 1-1,-1 0 0,1-1 1,0 1-1,-1 0 0,1-1 1,0 1-1,-1 0 1,1 0-1,-1 0 0,1 0 1,-1-1-1,1 1 0,-1 0 1,0 0-1,0 0 0,1 0 1,-1 0-1,0 0 1,0 0-1,0 0 0,0 0 1,0 0-1,0 0 0,0 0 1,0 0-1,0 0 0,-1 0 1,1 0-1,-1 1 1,-12 37 437,9-33-384,-1 0 0,0 0 0,0-1 0,-1 0 0,1 0 0,-1 0 0,0-1-1,-1 1 1,1-2 0,-1 1 0,1-1 0,-13 5 0,12-10-647,12-7-287,6-5 505</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24.503"/>
    </inkml:context>
    <inkml:brush xml:id="br0">
      <inkml:brushProperty name="width" value="0.1" units="cm"/>
      <inkml:brushProperty name="height" value="0.1" units="cm"/>
      <inkml:brushProperty name="color" value="#FF0066"/>
    </inkml:brush>
  </inkml:definitions>
  <inkml:trace contextRef="#ctx0" brushRef="#br0">297 61 8378,'-47'-58'2491,"47"58"-2476,0 0 0,-1-1 0,1 1 0,-1 0 0,1 0 0,-1-1 1,1 1-1,-1 0 0,1 0 0,-1 0 0,1-1 0,-1 1 0,0 0 0,1 0 0,-1 0 0,1 0 0,-1 0 0,1 0 0,-1 0 1,1 0-1,-1 1 0,0-1 0,1 0 0,-1 0 0,1 0 0,-1 0 0,1 1 0,-1-1 0,1 0 0,-1 1 0,1-1 0,0 0 1,-1 1-1,1-1 0,-1 0 0,1 1 0,0-1 0,-1 1 0,1-1 0,0 1 0,0-1 0,-1 1 0,1-1 0,0 1 0,0-1 1,0 1-1,-1-1 0,1 1 0,0-1 0,0 2 0,-9 35 18,8-30-46,-11 32 54,-2-2 0,-1 0-1,-1-1 1,-28 44-1,-10 24 70,37-69-26,3-8 113,-18 52 0,32-79-194,0-1-1,1 1 0,-1 0 0,1 0 0,-1-1 0,0 1 1,1 0-1,-1 0 0,0 0 0,1 0 0,-1 0 0,1-1 1,-1 1-1,1 0 0,-1 0 0,0 0 0,1 0 1,-1 0-1,1 0 0,-1 0 0,1 1 0,-1-1 0,0 0 1,1 0-1,-1 0 0,1 0 0,-1 0 0,0 1 1,1-1-1,-1 0 0,0 0 0,1 1 0,-1-1 0,0 0 1,1 1-1,-1-1 0,0 0 0,1 1 0,-1-1 1,0 0-1,0 1 0,0-1 0,1 0 0,-1 1 0,0-1 1,0 1-1,0-1 0,0 0 0,0 1 0,0-1 1,0 1-1,0-1 0,0 1 0,0-1 0,0 0 0,0 1 1,0-1-1,0 1 0,0-1 0,0 1 0,0-1 1,-1 0-1,1 1 0,0-1 0,0 1 0,0-1 0,-1 0 1,1 1-1,27-19 49,7-14 33,-2-1 1,36-47-1,-3 2 420,-65 78-483,0-1 0,1 0 0,-1 1-1,0-1 1,1 1 0,-1-1 0,1 1 0,-1-1-1,1 1 1,-1-1 0,1 1 0,0-1 0,-1 1-1,1 0 1,0-1 0,-1 1 0,1 0 0,0 0-1,-1-1 1,1 1 0,0 0 0,-1 0 0,1 0 0,0 0-1,-1 0 1,1 0 0,0 0 0,0 0 0,-1 0-1,1 0 1,0 0 0,-1 0 0,1 1 0,0-1-1,-1 0 1,1 1 0,0-1 0,-1 0 0,1 1-1,0-1 1,-1 1 0,2 0 0,0 2 33,0 1 1,0 0-1,0-1 0,0 1 1,0 0-1,-1 0 0,0 0 1,2 6-1,9 84 504,-5-12-231,-3-60-280,-2 0 0,0-1 0,-2 1 1,0 0-1,-1 0 0,-2 0 1,0-1-1,-8 31 0,0-21-19,-1-1 0,-1 0-1,-2-1 1,-25 38 0,40-66-42,0-1 0,-1 1 0,1 0 1,0-1-1,-1 1 0,1 0 0,0-1 1,-1 1-1,1-1 0,-1 1 0,1-1 0,-1 1 1,0-1-1,1 1 0,-1-1 0,1 1 1,-1-1-1,0 0 0,1 1 0,-1-1 0,0 0 1,1 0-1,-1 1 0,0-1 0,0 0 1,0 0-1,-3-16-722,11-31-814,8 14 572,10-9 504</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24.851"/>
    </inkml:context>
    <inkml:brush xml:id="br0">
      <inkml:brushProperty name="width" value="0.1" units="cm"/>
      <inkml:brushProperty name="height" value="0.1" units="cm"/>
      <inkml:brushProperty name="color" value="#FF0066"/>
    </inkml:brush>
  </inkml:definitions>
  <inkml:trace contextRef="#ctx0" brushRef="#br0">182 16 6841,'16'-15'3682,"-17"23"-1589,-21 29-879,-30 52-544,34-57-579,-36 51 0,52-80-125,0 0 1,-1 0-1,1-1 0,-1 1 1,0-1-1,0 0 0,0 1 1,0-1-1,-6 2 0,9-4 6,-1 1 0,1-1 0,0 0 0,-1 0 0,1 0 0,-1 0 0,1 0 0,-1 0 0,0 0 0,1 0 0,-1 0 0,1 0 0,-1 0 0,1 0 0,-1 0 0,1 0 0,0 0 0,-1-1 0,1 1 0,-1 0 0,1 0-1,-1 0 1,1-1 0,-1 1 0,1 0 0,0-1 0,-1 1 0,0-2-47,0 1 0,1-1 1,-1 1-1,1 0 0,-1-1 0,1 1 0,0-1 0,-1 1 0,1-1 1,0 1-1,0-1 0,0 1 0,0-1 0,1-1 0,1-27-391</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4:25.205"/>
    </inkml:context>
    <inkml:brush xml:id="br0">
      <inkml:brushProperty name="width" value="0.1" units="cm"/>
      <inkml:brushProperty name="height" value="0.1" units="cm"/>
      <inkml:brushProperty name="color" value="#FF0066"/>
    </inkml:brush>
  </inkml:definitions>
  <inkml:trace contextRef="#ctx0" brushRef="#br0">1 0 8210,'0'111'3400,"11"327"117,-10-416-3366,2-1 0,1 0-1,0 0 1,2-1 0,8 24-1,-12-39-115,1 0-1,-1 0 0,1 0 1,0 0-1,1 0 0,-1-1 1,1 0-1,0 1 1,0-1-1,8 6 0,-9-8-21,1 0 0,-1-1 0,0 1 0,1-1-1,-1 0 1,1 0 0,-1 0 0,1 0 0,0-1 0,-1 1-1,1-1 1,0 0 0,-1 0 0,1 0 0,0-1-1,0 1 1,-1-1 0,5-1 0,7-4 12,0-1 1,-1-1-1,0 0 1,0-1-1,-1 0 1,0-1-1,19-19 0,12-7-12,-34 28-42,61-52-388,-65 54 125,-1 0-1,1 0 1,-1-1 0,-1 1 0,1-1-1,-1-1 1,0 1 0,-1-1-1,3-7 1,2-2-413</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44.703"/>
    </inkml:context>
    <inkml:brush xml:id="br0">
      <inkml:brushProperty name="width" value="0.1" units="cm"/>
      <inkml:brushProperty name="height" value="0.1" units="cm"/>
      <inkml:brushProperty name="color" value="#FF0066"/>
    </inkml:brush>
  </inkml:definitions>
  <inkml:trace contextRef="#ctx0" brushRef="#br0">0 273 7786,'2'60'3635,"17"-80"-1189,18-30-2118,3 1-1,2 3 1,56-50 0,-84 87-301,0 0 0,0 1 0,1 0 0,0 1 0,0 0 0,1 2 0,-1 0 0,21-4 0,-35 9-25,1-1-2,-1 0 0,1 1 0,-1-1 0,1 1 0,-1-1 0,1 1 0,0 0 0,-1 0 0,1 0 0,-1 0-1,1 0 1,0 0 0,-1 0 0,1 0 0,0 0 0,-1 1 0,1-1 0,-1 1 0,1-1 0,-1 1 0,1 0 0,-1 0 0,0-1-1,1 1 1,-1 0 0,0 0 0,0 0 0,1 0 0,-1 1 0,0-1 0,0 0 0,0 0 0,0 1 0,1 2 0,-1-1 2,-1 0 1,1 0-1,-1 0 0,0 0 1,0 0-1,0 0 1,0-1-1,0 1 1,-1 0-1,1 0 1,-1 0-1,0 0 1,0 0-1,0 0 0,0-1 1,-1 1-1,1 0 1,-3 3-1,-158 216-2202,116-162 609,32-43 1141</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45.033"/>
    </inkml:context>
    <inkml:brush xml:id="br0">
      <inkml:brushProperty name="width" value="0.1" units="cm"/>
      <inkml:brushProperty name="height" value="0.1" units="cm"/>
      <inkml:brushProperty name="color" value="#FF0066"/>
    </inkml:brush>
  </inkml:definitions>
  <inkml:trace contextRef="#ctx0" brushRef="#br0">9 40 7426,'-1'-33'1831,"-1"39"-481,0 65 207,2-36-1192,-1-17-230,0-10-109,0 0 0,1 1 0,0-1 0,0 0 0,1 0 0,0 0 0,0 0 0,1 0 0,4 10 0,-1-22-4,0 0 1,0-1-1,0 1 0,-1-1 0,0-1 1,1 1-1,5-12 0,-1 5 43,1-1-18,1 0-30,1-1 0,-2 0 0,0 0-1,-1-2 1,-1 1 0,0-1-1,9-25 1,-17 41-24,0-1 0,0 1 0,0 0 0,0-1 0,0 1 0,0 0 0,1 0 0,-1-1 0,0 1 0,0 0 0,0-1-1,-1 1 1,1 0 0,0-1 0,0 1 0,0 0 0,0 0 0,0-1 0,0 1 0,0 0 0,0-1 0,-1 1 0,1 0 0,0 0 0,0-1 0,0 1 0,-1 0-1,1 0 1,0 0 0,0-1 0,-1 1 0,1 0 0,0 0 0,0 0 0,-1 0 0,1 0 0,0-1 0,0 1 0,-1 0 0,1 0 0,0 0 0,-1 0 0,1 0 0,0 0-1,-1 0 1,1 0 0,0 0 0,-1 0 0,1 0 0,-1 0 0,0 0 270</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45.387"/>
    </inkml:context>
    <inkml:brush xml:id="br0">
      <inkml:brushProperty name="width" value="0.1" units="cm"/>
      <inkml:brushProperty name="height" value="0.1" units="cm"/>
      <inkml:brushProperty name="color" value="#FF0066"/>
    </inkml:brush>
  </inkml:definitions>
  <inkml:trace contextRef="#ctx0" brushRef="#br0">176 0 7170,'-8'3'4264,"8"-2"-4172,0-1 1,0 0 0,0 0-1,0 0 1,0 1 0,0-1-1,0 0 1,0 0 0,0 1 0,1-1-1,1 22-16,-1-9 180,0 2-157,0-1 0,-2 1 0,0 0 0,0 0 0,-7 24 0,-6 22 18,-3-1 1,-3 0-1,-29 63 0,-6-20-637,55-103 501,0 0 0,0 1-1,0-1 1,0 0 0,0 0-1,0 0 1,0 1 0,0-1 0,0 0-1,0 0 1,0 0 0,0 1-1,0-1 1,0 0 0,0 0-1,0 0 1,0 0 0,0 1 0,0-1-1,0 0 1,0 0 0,0 0-1,-1 0 1,1 1 0,0-1 0,0 0-1,0 0 1,0 0 0,0 0-1,-1 0 1,1 0 0,0 1-1,0-1 1,0 0 0,0 0 0,-1 0-1,1 0 1,0 0 0,0 0-1,0 0 1,-1 0 0,1 0 0,0 0-1,0 0 1,0 0 0,-1 0-1,1 0 1,0 0 0,0 0-1,0 0 1,-1 0 0,1 0 0,0 0-1,0 0 1,0-1 0,0 1-1,-1 0 1,1 0 0,0 0 0,0 0-1,0 0 1,4-11-318</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45.710"/>
    </inkml:context>
    <inkml:brush xml:id="br0">
      <inkml:brushProperty name="width" value="0.1" units="cm"/>
      <inkml:brushProperty name="height" value="0.1" units="cm"/>
      <inkml:brushProperty name="color" value="#FF0066"/>
    </inkml:brush>
  </inkml:definitions>
  <inkml:trace contextRef="#ctx0" brushRef="#br0">1 49 6649,'47'-43'2637,"-45"42"-2531,0 0 0,-1 0 0,1 1 0,0-1 0,0 1 0,0-1 0,-1 1 0,1 0 0,0 0 0,0 0 0,0 0 0,0 0 0,0 0 0,-1 0 0,1 1 0,0-1 0,0 1 0,0-1 0,-1 1 0,1 0 0,0 0 0,2 1 0,5 2 210,227 42 2128,101 27-1814,-331-71-631,-1 1 1,1-2-1,0 1 1,1-1 0,-1 0-1,0 0 1,0-1-1,0 1 1,1-2-1,-1 1 1,0-1-1,0 1 1,9-4-1,-14 4-10,-1 0-1,0 0 1,0 0-1,0 0 1,1 0 0,-1 0-1,0-1 1,0 1-1,0 0 1,1 0-1,-1 0 1,0 0-1,0-1 1,0 1-1,0 0 1,0 0 0,0 0-1,1 0 1,-1-1-1,0 1 1,0 0-1,0 0 1,0-1-1,0 1 1,0 0-1,0 0 1,0 0 0,0-1-1,0 1 1,0 0-1,0 0 1,0 0-1,0-1 1,0 1-1,0 0 1,0 0 0,0-1-1,-1 1 1,1 0-1,0 0 1,0 0-1,0 0 1,0-1-1,0 1 1,0 0-1,-1 0 1,1 0 0,0 0-1,0-1 1,0 1-1,0 0 1,-1 0-1,-15-9-1660,-13 1 1263</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46.332"/>
    </inkml:context>
    <inkml:brush xml:id="br0">
      <inkml:brushProperty name="width" value="0.1" units="cm"/>
      <inkml:brushProperty name="height" value="0.1" units="cm"/>
      <inkml:brushProperty name="color" value="#FF0066"/>
    </inkml:brush>
  </inkml:definitions>
  <inkml:trace contextRef="#ctx0" brushRef="#br0">92 0 8218,'-78'97'2544,"77"-95"-2506,-1-1 0,1 0 0,0 1 1,0-1-1,0 1 0,0 0 0,0-1 0,0 1 0,1 0 0,-1-1 0,1 1 0,-1 0 0,1 0 0,-1-1 0,1 1 0,0 0 0,0 0 0,0 0 0,0 0 1,0-1-1,0 1 0,1 0 0,-1 0 0,0 0 0,1-1 0,0 1 0,-1 0 0,1-1 0,0 1 0,0 0 0,0-1 0,1 3 0,4 5 108,1 17 85,10 48 1,-15-71-345,0-8 48,4-19 35,4-27 60,-9 49-36,1-12 26,1 0 1,0 0 0,1 0 0,1 0-1,0 0 1,10-16 0,-13 26 3,1 0 0,0 0 1,0 0-1,0 1 0,0-1 0,1 1 0,-1 0 0,1 0 1,0 0-1,0 0 0,0 1 0,0 0 0,0 0 1,1 0-1,-1 0 0,1 0 0,-1 1 0,1 0 1,0 0-1,-1 0 0,9 0 0,2 0 24,-7 0-37,0 0 1,0 1-1,0-1 0,0 1 1,-1 1-1,1 0 1,0 0-1,0 0 1,-1 1-1,1 0 1,-1 1-1,1-1 0,-1 1 1,0 1-1,12 7 1,-18-11-12,8 7 1,1 1 0,-1 0 0,0 0-1,9 12 1,-17-19-1,1 1-1,-1 0 1,1-1 0,-1 1-1,0 0 1,0 0 0,0 0-1,0 0 1,0 0-1,0 0 1,-1 0 0,1 1-1,0-1 1,-1 0-1,0 0 1,0 1 0,0-1-1,0 0 1,0 0 0,0 1-1,0-1 1,-1 0-1,1 0 1,-1 0 0,1 1-1,-1-1 1,0 0-1,0 0 1,0 0 0,0 0-1,-2 2 1,-10 10-21,1-1 0,-2 0-1,0-1 1,0 0 0,-1-2 0,-22 13 0,27-17 28,1-1 0,-1 0 0,0-1 0,-1 0 0,1-1 0,-1 0 0,0-1 0,1 0 0,-1-1 0,0 0 0,0 0 0,-14-2 0,14-3 140,18-3-36,22-6-55,160-43-196,-188 56 137,0 0-1,1 0 1,-1 0 0,0 0-1,0 0 1,1-1-1,-1 1 1,0 0-1,0-1 1,1 1 0,-1-1-1,0 1 1,0-1-1,0 0 1,0 0-1,0 1 1,0-1 0,0 0-1,0 0 1,0 0-1,0 0 1,-1 0-1,1 0 1,0 0 0,-1 0-1,1-1 1,-1 1-1,1 0 1,-1 0-1,1 0 1,-1-1 0,0 1-1,0 0 1,1 0-1,-1-1 1,0 1-1,0 0 1,0-1 0,-1 1-1,1 0 1,0 0-1,0-1 1,-1-1 0,-8-13 640</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46.896"/>
    </inkml:context>
    <inkml:brush xml:id="br0">
      <inkml:brushProperty name="width" value="0.1" units="cm"/>
      <inkml:brushProperty name="height" value="0.1" units="cm"/>
      <inkml:brushProperty name="color" value="#FF0066"/>
    </inkml:brush>
  </inkml:definitions>
  <inkml:trace contextRef="#ctx0" brushRef="#br0">77 28 5617,'-7'-17'2274,"2"6"376,5 23-611,4 40-1741,1-14-227,-2 0 0,-2 1 0,-2-1-1,-6 44 1,6-76-69,-8 53-69,-4 0 1,-33 100 0,57-169 93,0 0 0,1 1 1,20-13-1,-16 12-15,137-87 23,-32 21-21,-114 72-13,-5 2 3,1 0 0,0 0 0,0 0 0,0 0-1,0 0 1,1 1 0,-1-1 0,0 1-1,7-2 245,1 29 146,-10-23-398,6 10 119,-1 1 1,0 0 0,-1 1-1,-1-1 1,0 1-1,2 21 1,1 6 23,3-24-400,-10-18 234,1 1-1,-1-1 0,0 0 0,1 0 0,-1 1 0,1-1 0,-1 0 0,1 0 1,-1 0-1,1 0 0,-1 0 0,1 0 0,-1 1 0,1-1 0,-1 0 0,1 0 0,-1-1 1,1 1-1,-1 0 0,1 0 0,-1 0 0,0 0 0,1 0 0,-1 0 0,1-1 1,-1 1-1,1 0 0,-1 0 0,0-1 0,1 1 0,-1 0 0,1-1 0,-1 1 0,1-1 1,10-9-376</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47.533"/>
    </inkml:context>
    <inkml:brush xml:id="br0">
      <inkml:brushProperty name="width" value="0.1" units="cm"/>
      <inkml:brushProperty name="height" value="0.1" units="cm"/>
      <inkml:brushProperty name="color" value="#FF0066"/>
    </inkml:brush>
  </inkml:definitions>
  <inkml:trace contextRef="#ctx0" brushRef="#br0">292 100 9074,'46'-89'2835,"-40"79"-1959,-3 10-373,-4 20-262,-6 23-343,2-27 103,-1-1-1,-1 1 1,0-2 0,0 1 0,-2-1-1,1 0 1,-2-1 0,0 0-1,-1 0 1,-21 19 0,-24 23-28,-96 72 1,133-111 67,43-26 22,-10 4-67,59-33 26,-54 28-15,0 1 1,0 0-1,1 2 0,38-12 0,-57 20-5,1 0 0,-1 0 0,1 0 0,-1 0 0,1 1 0,-1-1 0,1 0-1,-1 1 1,0-1 0,1 1 0,-1 0 0,0-1 0,1 1 0,-1 0 0,0 0 0,0 0-1,0 0 1,1 0 0,-1 0 0,0 0 0,0 0 0,-1 0 0,1 1 0,0-1 0,0 0 0,-1 1-1,1-1 1,0 0 0,-1 1 0,0-1 0,1 1 0,-1-1 0,1 3 0,6 49 165,-9-25-39,-1 0 0,-1 0-1,-13 45 1,10-49-85,2 1 1,0-1-1,1 1 1,0 41-1,3-46-39,1-18-14,0 1 1,-1-1-1,1 0 0,0 0 1,0 0-1,0 0 0,0 0 1,0 0-1,1 0 0,-1 0 0,1 0 1,-1 0-1,1 0 0,0 0 1,0 0-1,-1 0 0,3 3 1,2-52-1602,0 7 1207</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3.704"/>
    </inkml:context>
    <inkml:brush xml:id="br0">
      <inkml:brushProperty name="width" value="0.025" units="cm"/>
      <inkml:brushProperty name="height" value="0.025" units="cm"/>
      <inkml:brushProperty name="color" value="#5B2D90"/>
    </inkml:brush>
  </inkml:definitions>
  <inkml:trace contextRef="#ctx0" brushRef="#br0">0 0 8122,'32'8'3272,"-35"2"-1823,3-2-881,1-1-96,1 1-40,1-3-160,0-1-72,0-2-216,1-1-144,0-1-280,-3 0-248,-2 1-912</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47.902"/>
    </inkml:context>
    <inkml:brush xml:id="br0">
      <inkml:brushProperty name="width" value="0.1" units="cm"/>
      <inkml:brushProperty name="height" value="0.1" units="cm"/>
      <inkml:brushProperty name="color" value="#FF0066"/>
    </inkml:brush>
  </inkml:definitions>
  <inkml:trace contextRef="#ctx0" brushRef="#br0">0 146 8026,'24'-79'2595,"-23"77"-2540,0 0-1,0 0 1,1-1 0,-1 1-1,0 0 1,1 0 0,-1 0-1,1 0 1,0 1 0,0-1-1,-1 0 1,1 1 0,0-1-1,0 1 1,1-1 0,-1 1-1,0 0 1,0 0 0,1 0-1,-1 0 1,0 1 0,1-1-1,-1 1 1,4-1 0,10-4 178,-8 1-187,1 0-1,-1 1 1,1 0-1,0 0 1,0 1-1,0 0 0,0 0 1,0 1-1,0 0 1,0 1-1,10 1 1,-18-1-34,0 1 1,0 0-1,0-1 1,0 1-1,0 0 1,0 0-1,0 0 1,0 0-1,-1 0 1,1 0-1,0 0 1,-1 0-1,1 0 1,0 0-1,-1 0 1,1 1-1,-1-1 1,0 0-1,1 0 1,-1 0-1,0 1 1,0-1-1,0 0 1,0 0-1,0 2 1,1 38 186,-2-34-162,11 312 645,0-55-642,-11-260-593,-2-9 350,-4-14 492,5 14-57,-7-20 52</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48.229"/>
    </inkml:context>
    <inkml:brush xml:id="br0">
      <inkml:brushProperty name="width" value="0.1" units="cm"/>
      <inkml:brushProperty name="height" value="0.1" units="cm"/>
      <inkml:brushProperty name="color" value="#FF0066"/>
    </inkml:brush>
  </inkml:definitions>
  <inkml:trace contextRef="#ctx0" brushRef="#br0">77 0 9170,'-76'2'3161,"85"4"-2961,3-3 0,0-3 64,3-3 32,4 3-16,3 1-64,3-4-152,0 3-64,1-1-168,-2-2-96,-5 3-312,-3 4-224,-8-4 536</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48.564"/>
    </inkml:context>
    <inkml:brush xml:id="br0">
      <inkml:brushProperty name="width" value="0.1" units="cm"/>
      <inkml:brushProperty name="height" value="0.1" units="cm"/>
      <inkml:brushProperty name="color" value="#FF0066"/>
    </inkml:brush>
  </inkml:definitions>
  <inkml:trace contextRef="#ctx0" brushRef="#br0">42 73 8346,'-21'23'3328,"9"-8"-2151,4 0-601,8-7-72,11-5-8,5-5 72,5-8-72,10-10-144,2 0-144,7-3-160,0-1-16,0 6-352,-4 6-248,-5 4-536,3 8 592</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48.901"/>
    </inkml:context>
    <inkml:brush xml:id="br0">
      <inkml:brushProperty name="width" value="0.1" units="cm"/>
      <inkml:brushProperty name="height" value="0.1" units="cm"/>
      <inkml:brushProperty name="color" value="#FF0066"/>
    </inkml:brush>
  </inkml:definitions>
  <inkml:trace contextRef="#ctx0" brushRef="#br0">5 1 9786,'-5'0'3409,"7"6"-3113,1 7-64,-2 4-88,2 13 0,0-2-48,-3 3 0,0 4-112,0-6-128,-3 6-280,0-6-232,-1-2 400</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49.252"/>
    </inkml:context>
    <inkml:brush xml:id="br0">
      <inkml:brushProperty name="width" value="0.1" units="cm"/>
      <inkml:brushProperty name="height" value="0.1" units="cm"/>
      <inkml:brushProperty name="color" value="#FF0066"/>
    </inkml:brush>
  </inkml:definitions>
  <inkml:trace contextRef="#ctx0" brushRef="#br0">1 189 8714,'1'0'3057,"13"-3"-2753,13-3 48,8-4 48,-5 1-8,14-1-8,-1-2-120,1-2-128,3-4-40,-3 0-104,1 2-104,-9-3-224,-4 2-152,-14 2-464,-16-6 592</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49.601"/>
    </inkml:context>
    <inkml:brush xml:id="br0">
      <inkml:brushProperty name="width" value="0.1" units="cm"/>
      <inkml:brushProperty name="height" value="0.1" units="cm"/>
      <inkml:brushProperty name="color" value="#FF0066"/>
    </inkml:brush>
  </inkml:definitions>
  <inkml:trace contextRef="#ctx0" brushRef="#br0">184 0 7082,'-3'10'537,"0"-1"1,1 1 0,0 0 0,1 0-1,0 0 1,0 0 0,1 0 0,2 17-1,-2 29 101,-16 55-189,-5 0 0,-41 125 0,27-109-237,-2 24-150,35-142-419,8-26-326,1-5 152,11-12 93</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0.313"/>
    </inkml:context>
    <inkml:brush xml:id="br0">
      <inkml:brushProperty name="width" value="0.1" units="cm"/>
      <inkml:brushProperty name="height" value="0.1" units="cm"/>
      <inkml:brushProperty name="color" value="#FF0066"/>
    </inkml:brush>
  </inkml:definitions>
  <inkml:trace contextRef="#ctx0" brushRef="#br0">116 77 8290,'1'-3'185,"1"0"0,-1 0-1,1 0 1,0 0 0,0 1 0,0-1 0,0 0 0,1 1 0,-1 0 0,1-1 0,-1 1 0,1 0-1,0 0 1,0 0 0,0 1 0,0-1 0,0 1 0,0 0 0,0-1 0,5 0 0,11-3-155,0 1 0,26-3 0,-32 5 307,13-2-205,-16 2-92,0 0 0,0 0 1,1 1-1,-1 1 0,1 0 0,-1 0 0,0 1 0,21 4 0,-30-5-39,0 0-1,0 1 0,0 0 1,0-1-1,0 1 0,0-1 1,-1 1-1,1 0 1,0 0-1,0-1 0,-1 1 1,1 0-1,-1 0 0,1 0 1,0 0-1,-1 0 0,0 0 1,1 0-1,-1 0 0,0 0 1,1 0-1,-1 0 0,0 0 1,0 0-1,0 0 0,0 0 1,0 0-1,0 0 0,0 0 1,0 0-1,0 1 0,-1-1 1,1 0-1,0 0 0,-1 0 1,1 0-1,0 0 0,-1-1 1,0 1-1,1 0 0,-1 0 1,1 0-1,-2 1 0,-35 49 10,27-39-1,-17 23 2,-2-1 1,-66 60-1,89-90-11,-1 0-1,1-1 0,-1 1 1,1-1-1,-1-1 0,-14 5 1,20-7 1,0 1 0,0-1 1,0 1-1,0-1 0,0 0 1,0 0-1,0 1 0,-1-1 1,1 0-1,0 0 0,0 0 1,0 0-1,0 0 1,0 0-1,0 0 0,-1 0 1,1-1-1,0 1 0,0 0 1,0-1-1,0 1 0,0-1 1,0 1-1,0-1 0,0 0 1,0 1-1,0-1 0,0 0 1,1 1-1,-1-1 0,0 0 1,0 0-1,1 0 1,-1 0-1,1 0 0,-1 0 1,0 0-1,1 0 0,0 0 1,-1 0-1,1 0 0,0 0 1,-1 0-1,1 0 0,0-1 1,0 1-1,0 0 0,0 0 1,0 0-1,0 0 0,0 0 1,1-2-1,0 0 19,0 1-1,-1 0 1,1 0-1,0 0 0,1 0 1,-1 0-1,0 0 1,0 0-1,1 0 1,-1 0-1,1 0 1,0 1-1,0-1 1,-1 1-1,1-1 1,0 1-1,0 0 1,0 0-1,0 0 0,3-1 1,50-17 210,-40 14-223,-9 3-8,45-12-284,-48 13 194,0 1 0,0-1 0,0 0 1,0 1-1,0 0 0,0 0 0,0 0 0,0 0 0,0 1 0,0-1 1,0 1-1,0 0 0,4 1 0,-8 0 30,-1 1 1,1 0-1,-1-1 1,0 0-1,0 1 1,0-1-1,0 0 1,0 0-1,-1 0 1,1 0-1,-5 2 1,4-1 19,-47 37-55,28-25 165,2 1 1,0 2-1,1 0 0,-18 22 1,-1 7 331,20-28 8,2 1 0,1 0 0,-24 42 1,66-80 96,-24 14-497,50-50 83,71-58 1,-107 98-81,1 1 0,1 1 0,0 0 0,1 1 0,0 1 1,1 2-1,0-1 0,38-8 0,-56 16-15,0 0 0,0 1 1,0-1-1,0 1 0,0 0 0,1 0 0,-1 0 0,0 0 1,0 0-1,0 1 0,0-1 0,0 1 0,5 2 0,-8-3 0,1 0 0,-1 1-1,1-1 1,-1 1-1,1-1 1,-1 1 0,1-1-1,-1 1 1,0-1-1,1 1 1,-1-1 0,0 1-1,1 0 1,-1-1-1,0 1 1,0-1 0,0 1-1,0 0 1,0-1-1,1 1 1,-1 0 0,0-1-1,-1 2 1,-9 25-56,-7-6 33,0-1 0,0-1-1,-2-1 1,0 0 0,-2-1 0,0-1 0,0-1-1,-26 13 1,-19 15-30,60-38 52,-11 9-2,12-13 4,6-11 2,2 5 1,-1 1 1,0-1-1,1 0 0,0 1 1,0-1-1,1 1 0,-1 0 1,1 0-1,7-6 1,1-1 5,-6 5-6,1 0-1,-1 1 1,1 0-1,0 0 1,1 0-1,-1 1 1,1 0-1,0 1 0,0 0 1,0 0-1,0 1 1,0 0-1,10-1 1,1 0-3,0 2 0,0 0 0,1 1-1,24 4 1,-42-3 3,0 0-1,0 0 0,0 0 0,-1 0 1,1 0-1,0 0 0,-1 1 0,1-1 1,-1 0-1,1 1 0,-1-1 0,0 1 1,0 0-1,1-1 0,-1 1 0,0 0 1,-1 0-1,1 0 0,0 0 0,0 0 1,-1 0-1,1 0 0,-1 0 0,0 2 1,8 49 6,-8-39 7,0 0 0,-1 0 0,-1-1 0,0 1 1,-1-1-1,0 0 0,-1 1 0,0-1 0,-1-1 1,-1 1-1,-10 16 0,-8 10 237,-3-1 0,-32 36-1,44-55-116,10-12-84,-1 0 1,1-1-1,-1 1 0,0-2 0,0 1 1,-1 0-1,1-1 0,-1 0 1,0-1-1,-1 0 0,1 0 0,-1 0 1,-10 2-1,17-6-44,-1 0 0,1 0 0,0 0 0,-1 0 0,1-1 0,0 1 0,0 0 0,-1-1 0,1 1 0,0-1 0,0 0 0,0 1 0,0-1-1,0 0 1,0 0 0,0 0 0,0 1 0,0-1 0,0 0 0,0 0 0,0 0 0,1-1 0,-1 1 0,0 0 0,1 0 0,-1 0 0,1 0 0,-1-1 0,1 1 0,0 0 0,-1 0 0,1-1 0,0-1 0,-6-46-49,6 49 43,1-24-267,2 0-1,0 0 1,1 0 0,1 1-1,12-30 1,5-27-633,-2-19 397</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0.715"/>
    </inkml:context>
    <inkml:brush xml:id="br0">
      <inkml:brushProperty name="width" value="0.1" units="cm"/>
      <inkml:brushProperty name="height" value="0.1" units="cm"/>
      <inkml:brushProperty name="color" value="#FF0066"/>
    </inkml:brush>
  </inkml:definitions>
  <inkml:trace contextRef="#ctx0" brushRef="#br0">0 85 9674,'94'-38'3337,"-83"31"-3145,-2 7 32,4 1 72,4-2 8,-2-6 16,5 1-80,0-7-176,1 4-8,2 9-240,-8-5-184,-2 5-336,0 5-296</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1.083"/>
    </inkml:context>
    <inkml:brush xml:id="br0">
      <inkml:brushProperty name="width" value="0.1" units="cm"/>
      <inkml:brushProperty name="height" value="0.1" units="cm"/>
      <inkml:brushProperty name="color" value="#FF0066"/>
    </inkml:brush>
  </inkml:definitions>
  <inkml:trace contextRef="#ctx0" brushRef="#br0">180 1 6441,'-11'26'476,"-9"23"920,-26 46 0,30-62-858,1 0 0,2 1 0,1 0 1,-13 69-1,16-76-374,7-23-145,1-1-1,-1 1 1,0 0-1,1 0 1,0 0-1,0 0 1,0 0 0,1 0-1,-1 0 1,1 1-1,0-1 1,0 0 0,0 0-1,2 6 1,-1-11-12,1 1 1,0-1-1,-1 0 1,1 1 0,-1-1-1,1 0 1,-1 0-1,0 0 1,1 0 0,-1 0-1,0 0 1,0 0-1,1-1 1,-1 1 0,1-2-1,17-21 55,3-5-28,1 1-1,1 0 0,1 2 0,54-42 0,-75 65-31,1 1-1,0-1 1,0 1-1,0-1 1,1 2-1,-1-1 1,0 0-1,8 0 1,-12 2-1,1 0-1,-1-1 1,0 1-1,0 0 1,0 0-1,1 0 1,-1 0 0,0 1-1,0-1 1,0 0-1,0 0 1,0 1 0,1-1-1,-1 1 1,0-1-1,0 1 1,0-1-1,0 1 1,0 0 0,0-1-1,0 1 1,-1 0-1,1 0 1,0 0 0,0 0-1,0 0 1,-1 0-1,1 0 1,-1 0-1,1 0 1,-1 0 0,1 0-1,-1 0 1,1 0-1,-1 0 1,0 0-1,0 1 1,0-1 0,1 0-1,-1 0 1,0 0-1,0 1 1,-1-1 0,1 1-1,-3 26 46,-2-1 0,0 0 0,-2 0 1,-19 48-1,7-20 25,-33 118 166,-32 91 120,84-263-363,-1 1 1,1-1-1,-1 1 0,1-1 0,-1 1 0,1-1 0,-1 0 0,0 1 0,1-1 0,-1 0 1,0 0-1,0 0 0,0 1 0,0-1 0,0 0 0,0 0 0,0 0 0,-1-1 0,1 1 1,-3 1-1,3-2-15,0 0 1,1-1 0,-1 1 0,0 0-1,0-1 1,0 1 0,0-1 0,1 1-1,-1-1 1,0 0 0,1 1 0,-1-1-1,0 0 1,1 1 0,-1-1 0,1 0-1,-1 0 1,1 0 0,-1 1 0,1-1-1,0 0 1,-1 0 0,1-1 0,-4-10 499,0 1 1,1-1-1,-3-20 1,4-12 543</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1.397"/>
    </inkml:context>
    <inkml:brush xml:id="br0">
      <inkml:brushProperty name="width" value="0.1" units="cm"/>
      <inkml:brushProperty name="height" value="0.1" units="cm"/>
      <inkml:brushProperty name="color" value="#FF0066"/>
    </inkml:brush>
  </inkml:definitions>
  <inkml:trace contextRef="#ctx0" brushRef="#br0">0 13 8058,'7'-8'3096,"3"4"-2247,4 5-377,-2 7-120,2 10-32,-2-1-16,-3-5-48,4 4-120,0-3-64,-1-3-96,-3-4-104,7-3-240,1-3-160,-3-13-1201,4-4 1153</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4.037"/>
    </inkml:context>
    <inkml:brush xml:id="br0">
      <inkml:brushProperty name="width" value="0.025" units="cm"/>
      <inkml:brushProperty name="height" value="0.025" units="cm"/>
      <inkml:brushProperty name="color" value="#5B2D90"/>
    </inkml:brush>
  </inkml:definitions>
  <inkml:trace contextRef="#ctx0" brushRef="#br0">30 1 9026,'-30'38'3257,"32"-35"-2753,1-2-176,1-1-56,0 1-8,3-3-64,-1 2-48,-1 0-336,1-2-184,-3 2-448,0-1 440</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1.734"/>
    </inkml:context>
    <inkml:brush xml:id="br0">
      <inkml:brushProperty name="width" value="0.1" units="cm"/>
      <inkml:brushProperty name="height" value="0.1" units="cm"/>
      <inkml:brushProperty name="color" value="#FF0066"/>
    </inkml:brush>
  </inkml:definitions>
  <inkml:trace contextRef="#ctx0" brushRef="#br0">0 49 6001,'3'-9'1510,"-3"7"-1275,1 0-1,-1 0 0,0 1 1,1-1-1,-1 0 0,1 0 1,-1 1-1,1-1 0,0 0 1,0 1-1,0-1 0,0 1 1,0-1-1,0 1 0,0 0 1,0-1-1,1 1 0,-1 0 1,0 0-1,1 0 0,-1 0 1,1 0-1,-1 0 0,1 0 1,0 0-1,-1 1 0,1-1 1,3 0-1,-5 29 47,2 69-215,5 87-1904,-4-183 932,-1-7 366,0-10 164</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2.060"/>
    </inkml:context>
    <inkml:brush xml:id="br0">
      <inkml:brushProperty name="width" value="0.1" units="cm"/>
      <inkml:brushProperty name="height" value="0.1" units="cm"/>
      <inkml:brushProperty name="color" value="#FF0066"/>
    </inkml:brush>
  </inkml:definitions>
  <inkml:trace contextRef="#ctx0" brushRef="#br0">10 1 7794,'-3'76'5237,"0"14"-4642,0 45 147,6 1 0,30 201 1,-15-217-143,-5 0 1,-6 1-1,-8 138 1,-2-227-132</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2.581"/>
    </inkml:context>
    <inkml:brush xml:id="br0">
      <inkml:brushProperty name="width" value="0.1" units="cm"/>
      <inkml:brushProperty name="height" value="0.1" units="cm"/>
      <inkml:brushProperty name="color" value="#FF0066"/>
    </inkml:brush>
  </inkml:definitions>
  <inkml:trace contextRef="#ctx0" brushRef="#br0">18 174 9314,'-1'0'128,"0"0"0,0-1-1,0 1 1,0 0 0,0-1 0,0 1-1,0-1 1,0 1 0,0-1 0,0 1-1,0-1 1,0 0 0,1 0 0,-1 1-1,0-1 1,0 0 0,1 0 0,-2-1-1,2 1-89,1 1 0,-1-1 0,0 0 0,0 1 0,1-1 0,-1 1 0,0-1 0,1 1 0,-1 0 0,0-1 0,1 1-1,-1-1 1,1 1 0,-1 0 0,1-1 0,-1 1 0,1 0 0,-1-1 0,1 1 0,-1 0 0,1 0 0,-1-1-1,1 1 1,1 0 0,61-14-138,-33 9 308,34-13-42,0-2 0,-1-3 0,61-32-1,-119 53-164,0-1 0,0 1-1,0 0 1,0 0 0,0 1 0,1-1 0,-1 1-1,0 0 1,1 1 0,7-1 0,-12 1-1,0 1-1,0-1 1,0 0 0,0 1 0,1-1 0,-2 0 0,1 1 0,0-1 0,0 1 0,0 0 0,0-1 0,0 1 0,0 0 0,0-1 0,-1 1 0,1 0 0,0 0 0,-1 0 0,1 0 0,0 0 0,0 1 0,0 1 0,0 0 0,-1 1-1,1-1 1,0 0 0,-1 1 0,0-1 0,0 0 0,0 0 0,0 1 0,-1 4 0,-6 23-236,0 0 0,-2-1 1,-1 0-1,-2 0 0,-1-1 0,-1-1 0,-1 0 1,-1-1-1,-32 40 0,24-42-239</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2.917"/>
    </inkml:context>
    <inkml:brush xml:id="br0">
      <inkml:brushProperty name="width" value="0.1" units="cm"/>
      <inkml:brushProperty name="height" value="0.1" units="cm"/>
      <inkml:brushProperty name="color" value="#FF0066"/>
    </inkml:brush>
  </inkml:definitions>
  <inkml:trace contextRef="#ctx0" brushRef="#br0">1 1 6817,'3'18'4025,"6"38"-3642,-18 211-206,12-258 189,6-16-29,7-16 46,27-49-13,-30 53-448,-1 0 0,-1-1 0,-1-1 0,16-43 0,-26 64 40,0 0 0,0-1 0,1 1 0,-1-1 0,0 1 0,0-1 0,0 1-1,0-1 1,0 1 0,0-1 0,0 1 0,0-1 0,0 1 0,0-1 0,0 1 0,0-1 0,-1 1 0,1-1 0,0 1 0,0 0 0,0-1-1,-1 1 1,1-1 0,0 1 0,0-1 0,-1 1 0,1 0 0,0-1 0,-1 1 0,1 0 0,-1-1 0,0 1 0,-8-5-340</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3.247"/>
    </inkml:context>
    <inkml:brush xml:id="br0">
      <inkml:brushProperty name="width" value="0.1" units="cm"/>
      <inkml:brushProperty name="height" value="0.1" units="cm"/>
      <inkml:brushProperty name="color" value="#FF0066"/>
    </inkml:brush>
  </inkml:definitions>
  <inkml:trace contextRef="#ctx0" brushRef="#br0">335 1 7834,'-61'29'2272,"61"-29"-2248,0 0 1,1 0-1,-1 0 0,0 0 0,1 0 0,-1 0 0,0 0 1,0 0-1,1 0 0,-1 0 0,0 0 0,0 0 1,1 0-1,-1 0 0,0 0 0,0 1 0,1-1 0,-1 0 1,0 0-1,0 0 0,1 0 0,-1 1 0,0-1 1,0 0-1,0 0 0,0 0 0,1 1 0,-1-1 0,0 0 1,0 0-1,0 1 0,0-1 0,0 0 0,0 0 1,0 1-1,0-1 0,0 0 0,1 1 0,-1-1 1,0 1-1,3 21 735,-5 27-87,-7-13-541,-2-1-1,-1-1 1,-2 0-1,-1 0 1,-21 34-1,0-10-444,-79 98 0,94-134-147,7-13 209</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3.582"/>
    </inkml:context>
    <inkml:brush xml:id="br0">
      <inkml:brushProperty name="width" value="0.1" units="cm"/>
      <inkml:brushProperty name="height" value="0.1" units="cm"/>
      <inkml:brushProperty name="color" value="#FF0066"/>
    </inkml:brush>
  </inkml:definitions>
  <inkml:trace contextRef="#ctx0" brushRef="#br0">0 1 9250,'17'5'892,"1"2"0,-1 0 1,-1 0-1,19 13 0,-17-10-661,0 0 0,0-1 0,25 7 0,6-2 115,0-3-1,54 5 0,-78-13-320,0-2-1,1 0 0,-1-2 0,1-1 0,47-9 1,-71 11-39,0-1 1,0 1 0,1-1 0,-1 1-1,0-1 1,0 0 0,0 0 0,-1 0-1,1 0 1,0 0 0,0 0 0,0 0-1,-1-1 1,1 1 0,-1-1 0,2-1-1,-2 2-21,-1 0-1,0 0 1,0 1 0,0-1-1,0 0 1,0 0-1,0 0 1,0 1-1,0-1 1,0 0 0,0 0-1,0 0 1,0 0-1,0 1 1,-1-1-1,1 0 1,0 0 0,-1 1-1,1-1 1,-1 0-1,1 0 1,-1 1-1,1-1 1,-1 1 0,1-1-1,-2-1 1,-4-3-229,-1 0 1,0 0-1,0 1 1,0 0 0,0 0-1,-10-4 1,-25-7-181</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4.051"/>
    </inkml:context>
    <inkml:brush xml:id="br0">
      <inkml:brushProperty name="width" value="0.1" units="cm"/>
      <inkml:brushProperty name="height" value="0.1" units="cm"/>
      <inkml:brushProperty name="color" value="#FF0066"/>
    </inkml:brush>
  </inkml:definitions>
  <inkml:trace contextRef="#ctx0" brushRef="#br0">1 1 8674,'0'3'221,"1"0"0,-1 0 1,1 0-1,0 0 0,0 0 1,0 0-1,1 0 0,-1 0 1,1-1-1,-1 1 0,1 0 1,0-1-1,0 1 0,0-1 0,4 3 1,36 29-1276,-40-36 408,-2 1 670,0 0 0,1 0 0,-1 0 1,0 1-1,1-1 0,-1 0 0,1 0 0,0 1 1,-1-1-1,1 0 0,-1 1 0,1-1 0,0 0 1,-1 1-1,1-1 0,0 1 0,0-1 0,0 1 1,-1 0-1,1-1 0,0 1 0,1 0 1,13-9 225,-5 2-150,1 1 0,-1 0-1,1 1 1,0 0 0,0 1-1,1 0 1,-1 1 0,1 0-1,0 1 1,15-1 0,140 10-303,-261 38-496,53-30 732,-50 21 278,82-32-129,1 1 1,-1 0-1,1 0 1,0 0-1,0 1 0,1 1 1,-10 9-1,42-23 473,245-130-404,-255 131-797,-13 6-307,-6 4-3,1-3 391</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4.546"/>
    </inkml:context>
    <inkml:brush xml:id="br0">
      <inkml:brushProperty name="width" value="0.1" units="cm"/>
      <inkml:brushProperty name="height" value="0.1" units="cm"/>
      <inkml:brushProperty name="color" value="#FF0066"/>
    </inkml:brush>
  </inkml:definitions>
  <inkml:trace contextRef="#ctx0" brushRef="#br0">138 32 7722,'-12'-15'761,"-5"-2"749,16 18-1489,0 0 0,0-1-1,0 1 1,0 0 0,1-1 0,-1 1-1,0 0 1,1 0 0,-1 0 0,1 0-1,-1 0 1,1-1 0,-1 1 0,1 0 0,0 0-1,-1 0 1,1 0 0,0 0 0,0 0-1,0 1 1,0-1 0,0 0 0,0 0-1,0 0 1,0 1 0,-18 97 173,-42 126 0,47-181-121,10-36-74,-1 11 573,4-19-554,0 0-1,0 1 1,1-1 0,-1 0-1,0 1 1,0-1 0,0 0-1,0 0 1,0 1-1,0-1 1,0 0 0,1 0-1,-1 1 1,0-1 0,0 0-1,0 0 1,1 1 0,-1-1-1,0 0 1,0 0-1,1 0 1,-1 0 0,0 1-1,1-1 1,-1 0 0,0 0-1,0 0 1,1 0-1,-1 0 1,0 0 0,1 0-1,-1 0 1,0 0 0,1 0-1,-1 0 1,0 0 0,0 0-1,1 0 1,-1 0-1,0 0 1,1 0 0,-1 0-1,0 0 1,1-1 0,31-19 307,70-62-236,-60 45-82,59-39 0,-81 63-12,32-19 7,-49 30 2,0 1 0,-1 0-1,1 0 1,0 0 0,0 0 0,0 0 0,0 1 0,-1-1 0,1 1 0,0 0 0,0 0 0,0 0 0,0 0 0,0 0 0,6 2 0,-9 1 37,-1 0-1,1 0 1,-1-1 0,0 1 0,0 0-1,0-1 1,0 1 0,0 0 0,-1-1-1,1 0 1,-3 4 0,-1 3 145,2 1-144,0 1 0,1 0 0,1 0 0,0 0 0,0 1 1,1-1-1,0 0 0,1 0 0,0 0 0,1 0 0,0 0 1,6 17-1,-8-27-57,1 1 0,-1-1 0,1 0 0,-1 1 0,1-1 0,0 0 0,0 0 0,-1 1 0,1-1 1,0 0-1,0 0 0,0 0 0,0 0 0,0 0 0,0 0 0,1 0 0,-1-1 0,0 1 0,0 0 0,1 0 1,-1-1-1,0 1 0,1-1 0,-1 0 0,1 1 0,-1-1 0,0 0 0,1 0 0,-1 0 0,1 0 0,-1 0 0,3 0 1,20-7 7</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5.102"/>
    </inkml:context>
    <inkml:brush xml:id="br0">
      <inkml:brushProperty name="width" value="0.1" units="cm"/>
      <inkml:brushProperty name="height" value="0.1" units="cm"/>
      <inkml:brushProperty name="color" value="#FF0066"/>
    </inkml:brush>
  </inkml:definitions>
  <inkml:trace contextRef="#ctx0" brushRef="#br0">216 22 7802,'21'-14'1041,"-6"7"853,-23 30-842,4-14-1044,-32 69 120,-63 98 1,3-7 550,95-167-662,0-1 0,0 1-1,0-1 1,0 1-1,1 0 1,-1-1 0,1 1-1,-1 0 1,1-1 0,-1 1-1,1 0 1,0 0-1,0 0 1,0-1 0,0 1-1,0 2 1,1-4-10,-1 0 0,1 1 0,-1-1 0,1 0-1,-1 1 1,1-1 0,-1 0 0,1 1 0,-1-1 0,1 0 0,-1 0 0,1 0 0,-1 0 0,1 0-1,-1 1 1,1-1 0,0 0 0,-1 0 0,1 0 0,-1-1 0,1 1 0,-1 0 0,1 0 0,-1 0-1,1 0 1,0 0 0,-1-1 0,1 1 0,0-1 0,45-25 153,-40 21-146,51-32 66,-54 35-76,1 0 1,0 0-1,-1 0 1,1 1-1,0 0 1,0 0-1,0 0 1,0 0 0,0 0-1,0 1 1,0-1-1,0 1 1,7 1-1,-10 0-1,0-1 1,0 1-1,0 0 0,0 0 1,0-1-1,0 1 0,0 0 0,0 0 1,-1 0-1,1 0 0,0 0 0,-1 0 1,1 0-1,-1 0 0,1 0 0,-1 0 1,1 1-1,-1-1 0,0 0 1,1 0-1,-1 0 0,0 1 0,0-1 1,0 0-1,0 0 0,0 1 0,0 0 1,-4 44 144,2-36-92,-8 58 523,-3 0 0,-37 109 0,60-209-2342,-4 1 1348</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5.466"/>
    </inkml:context>
    <inkml:brush xml:id="br0">
      <inkml:brushProperty name="width" value="0.1" units="cm"/>
      <inkml:brushProperty name="height" value="0.1" units="cm"/>
      <inkml:brushProperty name="color" value="#FF0066"/>
    </inkml:brush>
  </inkml:definitions>
  <inkml:trace contextRef="#ctx0" brushRef="#br0">0 52 8698,'69'-6'3435,"29"-15"-2489,21-3-782,-117 24-153,-1-1 1,1 1-1,0 0 1,0 0-1,0 1 1,-1-1-1,1 0 1,0 0-1,0 1 1,0-1-1,-1 1 1,1 0-1,0-1 1,-1 1-1,1 0 1,-1 0-1,1 0 1,-1 0-1,1 0 1,-1 1-1,0-1 1,1 0-1,-1 1 1,0-1-1,0 1 1,0-1-1,0 1 0,0-1 1,0 1-1,-1 0 1,1-1-1,-1 1 1,1 0-1,-1 0 1,1-1-1,-1 3 1,2 8 107,-1 1-1,0 0 1,-1-1 0,-2 17-1,1-6-27,30 481 758,-28-492-855,1-3-64,-1 0-1,0 1 1,-1-1 0,0 0 0,0 1-1,-3 12 1,3-22 51,0 0 1,0 1-1,0-1 0,0 0 0,0 1 1,0-1-1,0 0 0,0 0 0,0 1 1,0-1-1,0 0 0,0 1 0,0-1 1,-1 0-1,1 1 0,0-1 0,0 0 1,0 0-1,-1 1 0,1-1 0,0 0 1,0 0-1,-1 0 0,1 1 0,0-1 0,0 0 1,-1 0-1,1 0 0,0 0 0,-1 0 1,1 1-1,0-1 0,0 0 0,-1 0 1,1 0-1,0 0 0,-1 0 0,1 0 1,0 0-1,-1 0 0,1 0 0,0 0 1,-1 0-1,1 0 0,0 0 0,-1-1 1,1 1-1,0 0 0,0 0 0,-1 0 1,1 0-1,0 0 0,-1-1 0,1 1 1,0 0-1,0 0 0,-1-1 0,1 1 1,0 0-1,0 0 0,-1-1 0,-5-15-318</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4.391"/>
    </inkml:context>
    <inkml:brush xml:id="br0">
      <inkml:brushProperty name="width" value="0.025" units="cm"/>
      <inkml:brushProperty name="height" value="0.025" units="cm"/>
      <inkml:brushProperty name="color" value="#5B2D90"/>
    </inkml:brush>
  </inkml:definitions>
  <inkml:trace contextRef="#ctx0" brushRef="#br0">4 170 7562,'-1'5'462,"0"1"1,0-1 0,1 0 0,-1 1 0,1-1 0,1 0 0,-1 1 0,1-1 0,-1 0-1,2 1 1,2 9 0,-2 11 99,-1-11 998,4-31-600,15-42-1825,0 21-2552,-11 21 2319</inkml:trace>
  <inkml:trace contextRef="#ctx0" brushRef="#br0" timeOffset="1">116 57 8698,'6'-12'3393,"-4"12"-2169,3 0-864,3 0-56,2-1-16,-1-3-72,0-2-48,1 0-208,-2-1-192,-2 0-408,0 1-176,-3-2 472</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5.800"/>
    </inkml:context>
    <inkml:brush xml:id="br0">
      <inkml:brushProperty name="width" value="0.1" units="cm"/>
      <inkml:brushProperty name="height" value="0.1" units="cm"/>
      <inkml:brushProperty name="color" value="#FF0066"/>
    </inkml:brush>
  </inkml:definitions>
  <inkml:trace contextRef="#ctx0" brushRef="#br0">96 41 9578,'-96'-21'3281,"121"21"-3025,-9-3 80,13 2 136,4-2 32,-5-2-80,8 2-144,-4 0-160,-2 1-72,-3 4-208,-4-1-184,-9 4-432,-4-2-240,-2 0 624</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6.152"/>
    </inkml:context>
    <inkml:brush xml:id="br0">
      <inkml:brushProperty name="width" value="0.1" units="cm"/>
      <inkml:brushProperty name="height" value="0.1" units="cm"/>
      <inkml:brushProperty name="color" value="#FF0066"/>
    </inkml:brush>
  </inkml:definitions>
  <inkml:trace contextRef="#ctx0" brushRef="#br0">72 1 9778,'-32'22'3769,"-2"-8"-2753,28 0-136,20-10-112,13 2-47,17-3-113,3-6-160,-1-4-232,-4-7-88,5 4-496,-6 0-416,-9 4-409,-2-6 569</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6.935"/>
    </inkml:context>
    <inkml:brush xml:id="br0">
      <inkml:brushProperty name="width" value="0.1" units="cm"/>
      <inkml:brushProperty name="height" value="0.1" units="cm"/>
      <inkml:brushProperty name="color" value="#FF0066"/>
    </inkml:brush>
  </inkml:definitions>
  <inkml:trace contextRef="#ctx0" brushRef="#br0">293 0 8514,'-6'10'3080,"3"16"-2963,2-13 93,-4 13-123,-2 0 0,0 0 0,-2-1 0,-1 0 0,0-1 0,-2 0 0,-1 0 0,-1-1 0,-1-1 0,-1-1 0,-1 0 0,0-1 0,-38 33 0,-14 10 520,69-63-600,0 0 1,-1 0-1,1 0 1,0 0-1,-1 0 1,1 0-1,0 1 1,-1-1-1,1 0 1,0 0 0,0 0-1,-1 0 1,1 0-1,0 1 1,0-1-1,-1 0 1,1 0-1,0 0 1,0 1-1,0-1 1,-1 0-1,1 0 1,0 1 0,0-1-1,0 0 1,0 0-1,0 1 1,-1-1-1,1 0 1,0 1-1,0-1 1,0 0-1,0 1 1,0-1-1,0 0 1,0 0 0,0 1-1,0-1 1,0 0-1,0 1 1,0-1-1,0 0 1,1 1-1,-1-1 1,0 0-1,0 0 1,0 1-1,0-1 1,0 0-1,1 0 1,-1 1 0,0-1-1,0 0 1,0 0-1,1 1 1,-1-1-1,0 0 1,0 0-1,1 0 1,-1 0-1,0 1 1,21-3 203,-2-7-163,-2-1-1,1 0 0,-1-2 1,-1 0-1,28-27 0,40-29-12,-73 61-27,-3 0-4,1 1 0,-1 0 0,1 1 1,0 0-1,1 0 0,-1 1 0,1 1 0,0-1 0,17-2 0,-27 6-2,1 0-1,0 0 0,-1 0 0,1 0 1,-1 0-1,1 0 0,0 1 0,-1-1 0,1 0 1,0 0-1,-1 1 0,1-1 0,-1 0 0,1 1 1,-1-1-1,1 1 0,-1-1 0,1 1 0,-1-1 1,0 1-1,1-1 0,-1 1 0,1-1 0,-1 1 1,0-1-1,0 1 0,1 0 0,-1-1 0,0 1 1,0-1-1,0 1 0,0 0 0,0-1 1,1 1-1,-1 0 0,0-1 0,-1 1 0,1 0 1,0-1-1,0 1 0,0-1 0,0 1 0,0 0 1,-1-1-1,1 2 0,-14 28 22,-89 145-10,-43 66 166,129-215-87,11-15 1,-1-1 0,0 0 0,-1 0-1,-12 12 1,19-22-81,1 1-1,-1-1 1,0 1-1,1-1 1,-1 1-1,1 0 0,-1-1 1,1 1-1,-1 0 1,1-1-1,-1 1 1,1 0-1,0-1 0,-1 1 1,1 0-1,0 0 1,0 0-1,0-1 1,-1 1-1,1 1 0,11 5 185,-8-6-165,1-1-1,0 0 0,0 0 1,-1 0-1,1-1 1,0 1-1,-1-1 0,6-1 1,38-17 157,-1-2 0,-1-2 0,42-28 0,-56 35-240,-30 16 46,-1 0-1,1 0 1,-1 0-1,1 0 1,-1 0-1,1 0 1,-1 0-1,1 0 0,-1 0 1,1 0-1,-1 0 1,1 0-1,-1 0 1,1 0-1,-1 0 0,0 0 1,1 1-1,-1-1 1,1 0-1,-1 0 1,1 1-1,-1-1 1,0 0-1,1 0 0,-1 1 1,1-1-1,-1 1 1,0-1-1,1 0 1,-1 1-1,0-1 0,0 1 1,1-1-1,-1 1 1,0-1-1,0 0 1,0 1-1,0-1 1,0 1-1,0-1 0,1 1 1,-1-1-1,0 1 1,0-1-1,0 1 1,0-1-1,-1 1 1,1-1-1,0 1 0,0-1 1,0 1-1,0-1 1,0 1-1,-1-1 1,1 1-1,0-1 0,-1 1 1,-2 9-67,0-1 0,0 0 0,-1 0 0,-1 0 0,0-1 1,0 1-1,0-1 0,-1 0 0,-9 9 0,-66 62-189,14-24 189,43-37 173,0 1 0,2 2 0,0 0 0,-30 38 0,51-58-87,1-1 0,0 1 0,-1-1 1,1 0-1,-1 1 0,1-1 0,0 1 0,-1-1 1,1 1-1,0-1 0,-1 1 0,1-1 0,0 1 1,0-1-1,-1 1 0,1-1 0,0 1 1,0 0-1,0-1 0,0 1 0,0-1 0,0 1 1,0 0-1,0-1 0,0 1 0,0-1 0,0 1 1,0-1-1,1 1 0,-1 0 0,0-1 0,0 1 1,0-1-1,1 1 0,-1-1 0,0 1 0,1-1 1,-1 1-1,1-1 0,-1 0 0,0 1 1,1-1-1,-1 1 0,1-1 0,-1 0 0,1 1 1,-1-1-1,1 0 0,-1 0 0,1 0 0,-1 1 1,1-1-1,0 0 0,-1 0 0,1 0 0,-1 0 1,1 0-1,0 0 0,-1 0 0,1 0 1,-1 0-1,1 0 0,-1 0 0,1 0 0,0-1 1,51-5 335,-42 4-294,30-8 15,-1-2 0,0-1 0,0-3 0,61-33 1,-74 36-234,-16 8-339,-1 1 0,0-2 0,-1 1 0,1-2 0,-1 1-1,0-1 1,-1 0 0,1 0 0,-1-1 0,-1 0 0,10-15 0,0-9-1092</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7.299"/>
    </inkml:context>
    <inkml:brush xml:id="br0">
      <inkml:brushProperty name="width" value="0.1" units="cm"/>
      <inkml:brushProperty name="height" value="0.1" units="cm"/>
      <inkml:brushProperty name="color" value="#FF0066"/>
    </inkml:brush>
  </inkml:definitions>
  <inkml:trace contextRef="#ctx0" brushRef="#br0">1 164 10194,'25'-105'3497,"-11"102"-3329,7 0-16,6-1 48,4 1-8,11-2 40,5 0-64,-4-2-96,-4-1-32,-19 2-288,-7 0-152,-2 2-352,-2 4-248,-9-5 664</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7.633"/>
    </inkml:context>
    <inkml:brush xml:id="br0">
      <inkml:brushProperty name="width" value="0.1" units="cm"/>
      <inkml:brushProperty name="height" value="0.1" units="cm"/>
      <inkml:brushProperty name="color" value="#FF0066"/>
    </inkml:brush>
  </inkml:definitions>
  <inkml:trace contextRef="#ctx0" brushRef="#br0">153 22 7498,'-8'-6'295,"6"4"-103,0 1-1,0-1 1,0 1 0,0-1 0,0 1 0,0 0 0,0 0 0,0 0 0,0 0-1,0 0 1,-1 1 0,-3-2 0,5 5-99,1-1 0,0 1 1,0-1-1,0 1 0,0-1 0,0 1 0,1-1 1,-1 1-1,1-1 0,-1 1 0,1-1 1,0 1-1,0-1 0,2 3 0,0 8-23,0 1-1,-1-1 1,0 0 0,-1 1-1,0-1 1,-1 1-1,-1-1 1,0 1-1,-1-1 1,-7 24 0,-5 11-99,-33 74 0,19-56 65,22-52-28,2-5 31,0 0-1,1 0 1,0 0-1,0 0 1,1 0 0,0 1-1,0-1 1,1 1-1,1-1 1,0 11-1,0-20-24,0 1 0,0 0 0,1 0-1,-1 0 1,1 0 0,-1-1 0,0 1-1,1 0 1,0 0 0,-1-1-1,1 1 1,-1-1 0,1 1 0,0 0-1,-1-1 1,1 1 0,0-1 0,0 1-1,-1-1 1,1 0 0,0 1 0,0-1-1,0 0 1,0 1 0,0-1-1,-1 0 1,1 0 0,0 0 0,0 0-1,0 0 1,0 0 0,0 0 0,0 0-1,0 0 1,-1 0 0,1-1 0,1 1-1,38-13 223,-32 9-201,1 1-13,-1-1 1,0-1-1,0 1 0,-1-2 1,1 1-1,-1-1 1,0 0-1,-1 0 1,1 0-1,6-10 1,4-9 3,27-46 1,-1-1-105,-26 32-187,-13 22-277,-4 18 515,0 0 0,0 0-1,0-1 1,0 1 0,0 0 0,0 0 0,0 0-1,0 0 1,0-1 0,0 1 0,0 0 0,-1 0-1,1 0 1,0-1 0,0 1 0,0 0 0,0 0-1,0 0 1,0 0 0,0 0 0,0-1 0,-1 1-1,1 0 1,0 0 0,0 0 0,0 0 0,0 0-1,0 0 1,-1-1 0,1 1 0,0 0 0,0 0-1,0 0 1,0 0 0,-1 0 0,1 0 0,0 0-1,0 0 1,0 0 0,0 0 0,-1 0 0,1 0 0,0 0-1,0 0 1,0 0 0,-1 0 0,1 0 0,0 0-1,0 0 1,0 0 0,0 0 0,-1 1 0,1-1-1,0 0 1,-7 5-432</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7.983"/>
    </inkml:context>
    <inkml:brush xml:id="br0">
      <inkml:brushProperty name="width" value="0.1" units="cm"/>
      <inkml:brushProperty name="height" value="0.1" units="cm"/>
      <inkml:brushProperty name="color" value="#FF0066"/>
    </inkml:brush>
  </inkml:definitions>
  <inkml:trace contextRef="#ctx0" brushRef="#br0">14 1 7458,'-2'1'126,"1"1"1,0-1 0,0 1 0,-1 0-1,1-1 1,1 1 0,-1 0 0,0 0 0,0-1-1,1 1 1,-1 0 0,1 0 0,-1 0 0,1 0-1,0 0 1,0 0 0,0 0 0,0 0-1,0 0 1,0 0 0,0 0 0,1 0 0,-1-1-1,1 1 1,0 0 0,-1 0 0,1 0-1,0 0 1,0-1 0,0 1 0,0 0 0,0-1-1,1 1 1,-1-1 0,0 0 0,1 1-1,-1-1 1,2 2 0,1 0-96,-2 0-1,1 0 1,0 1-1,-1 0 1,1-1 0,-1 1-1,0 0 1,-1 0 0,1 0-1,1 5 1,-1 1 2,-1 0 0,0 1 1,0-1-1,-1 11 0,0-19-29,0 1-1,0-1 0,0 1 0,-1-1 0,1 0 0,-1 1 0,0-1 1,1 1-1,-1-1 0,0 0 0,0 0 0,-1 0 0,1 0 1,0 0-1,-1 0 0,1 0 0,-1 0 0,0 0 0,1 0 0,-1-1 1,-4 3-1,3-4 157,5-6 140,18-13-76,-7 10-188,21-16 8,2 1 1,0 2 0,55-23 0,-87 43-50,-1 1 0,1 0 0,0 0 0,0 0 0,0 1 1,0-1-1,0 1 0,0 0 0,0 0 0,0 0 0,0 1 0,-1-1 1,1 1-1,5 2 0,-7-3 2,-1 1 0,0-1 0,0 1 0,0 0 0,0 0 0,-1-1 0,1 1 0,0 0 0,0 0 0,0 0 0,-1 0 0,1 0 0,0 0 0,-1 0 0,1 0 0,-1 0 0,1 0 0,-1 0 0,1 2 0,0 0 1,-1 0-1,0-1 1,0 1 0,-1 0-1,1-1 1,0 1 0,-1 0-1,1-1 1,-1 1 0,0-1 0,0 1-1,-2 2 1,-8 14 158,-1 0 0,-1-1 0,0-1-1,-2 0 1,0-1 0,-1-1 0,-19 16 0,-14 13 448,27-22-251,-1-2 0,-51 35 0,59-49-272,10-11-68,16-27-212,3 10-232,1 0 1,1 1-1,0 0 1,30-27-1,9-1-137</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8.470"/>
    </inkml:context>
    <inkml:brush xml:id="br0">
      <inkml:brushProperty name="width" value="0.1" units="cm"/>
      <inkml:brushProperty name="height" value="0.1" units="cm"/>
      <inkml:brushProperty name="color" value="#FF0066"/>
    </inkml:brush>
  </inkml:definitions>
  <inkml:trace contextRef="#ctx0" brushRef="#br0">1 157 10154,'3'-45'3625,"7"40"-3073,2-2-368,11 3-112,0-3 32,6-1-24,6 2 16,-7-6-24,7 5-48,-17-3-56,7 1-144,-6 6-304,-10-6-104,-7 0-504,-16-6 656</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8.800"/>
    </inkml:context>
    <inkml:brush xml:id="br0">
      <inkml:brushProperty name="width" value="0.1" units="cm"/>
      <inkml:brushProperty name="height" value="0.1" units="cm"/>
      <inkml:brushProperty name="color" value="#FF0066"/>
    </inkml:brush>
  </inkml:definitions>
  <inkml:trace contextRef="#ctx0" brushRef="#br0">1 0 7674,'5'11'1122,"-1"0"0,0 1 0,4 17 0,7 78-521,-8-45-56,3-7-269,-3-16-22,3 72-1,-16 256 190,0-192-326,5-104-92,-10 142-65,11-213 31,0 0-1,0 0 1,-1 0-1,1-1 0,0 1 1,0 0-1,0 0 1,-1 0-1,1 0 0,0 0 1,0-1-1,-1 1 1,1 0-1,0 0 0,0 0 1,-1 0-1,1 0 0,0 0 1,-1 0-1,1 0 1,0 0-1,0 0 0,-1 0 1,1 0-1,0 0 1,0 0-1,-1 0 0,1 0 1,0 0-1,0 1 1,-1-1-1,1 0 0,0 0 1,0 0-1,-1 0 0,1 0 1,0 1-1,0-1 1,0 0-1,-1 0 0,1 0 1,0 1-1,0-1 1,0 0-1,0 0 0,-1 1 1,1-1-1,0 0 1,0 0-1,0 1 0,-9-28-433,-3-66-959,10 39 952</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9.151"/>
    </inkml:context>
    <inkml:brush xml:id="br0">
      <inkml:brushProperty name="width" value="0.1" units="cm"/>
      <inkml:brushProperty name="height" value="0.1" units="cm"/>
      <inkml:brushProperty name="color" value="#FF0066"/>
    </inkml:brush>
  </inkml:definitions>
  <inkml:trace contextRef="#ctx0" brushRef="#br0">285 5 8194,'0'0'121,"-1"0"-1,1-1 1,-1 1 0,1-1 0,-1 1-1,1 0 1,-1-1 0,1 1 0,-1 0-1,0-1 1,1 1 0,-1 0 0,1 0-1,-1 0 1,0-1 0,1 1 0,-1 0-1,0 0 1,1 0 0,-1 0 0,0 0-1,1 0 1,-1 0 0,0 1 0,1-1-1,-1 0 1,1 0 0,-1 0 0,-1 1-1,-16 18 1029,-11 36-880,27-51-67,-120 329 1332,40-94-1411,72-219-818,8-21-175,4-13 95,6-16 393</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9.480"/>
    </inkml:context>
    <inkml:brush xml:id="br0">
      <inkml:brushProperty name="width" value="0.1" units="cm"/>
      <inkml:brushProperty name="height" value="0.1" units="cm"/>
      <inkml:brushProperty name="color" value="#FF0066"/>
    </inkml:brush>
  </inkml:definitions>
  <inkml:trace contextRef="#ctx0" brushRef="#br0">0 332 8970,'11'5'3233,"12"31"-2753,-5-1-240,-4 10 16,5 8-56,-8-12-8,1 6-40,9-7-120,-4-10-96,-8-10-320,6-7-256,6-13 384</inkml:trace>
  <inkml:trace contextRef="#ctx0" brushRef="#br0" timeOffset="1">296 29 8826,'2'-14'3289,"1"-1"-2401,1 17-608,2 2 64,-4 11 104,-1 4 48,1 12-8,-2 7-136,-2 9-128,-1 5-72,-6-1-96,5 16 0,-6 1-120,3 2-144,-2-14-360,3-18-160,0-32-344,4-21 616</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4.741"/>
    </inkml:context>
    <inkml:brush xml:id="br0">
      <inkml:brushProperty name="width" value="0.025" units="cm"/>
      <inkml:brushProperty name="height" value="0.025" units="cm"/>
      <inkml:brushProperty name="color" value="#5B2D90"/>
    </inkml:brush>
  </inkml:definitions>
  <inkml:trace contextRef="#ctx0" brushRef="#br0">138 2 7914,'0'0'79,"0"0"1,0 0-1,0 0 1,-1-1-1,1 1 1,0 0-1,0 0 1,0 0-1,-1 0 1,1 0-1,0 0 1,0 0-1,-1 0 1,1 0-1,0 0 1,0 0-1,-1 0 0,1 0 1,0 0-1,0 0 1,-1 0-1,1 0 1,0 0-1,0 0 1,-1 0-1,1 0 1,0 0-1,0 0 1,-1 0-1,1 1 1,0-1-1,0 0 1,0 0-1,-1 0 1,1 0-1,0 1 1,0-1-1,0 0 1,0 0-1,-1 0 1,1 1-1,-5 17 1863,3 41-734,0-10-1064,1-47-354,1 1 0,-1 0 0,1-1 0,-1 1 1,0-1-1,0 0 0,0 1 0,-1-1 0,1 0 1,-1 1-1,1-1 0,-1 0 0,0 0 0,1 0 0,-1-1 1,0 1-1,0 0 0,0-1 0,-1 1 0,-1 0 0,-3 1-437,0 0-1,-1-1 0,1 0 0,0 0 0,-11 1 1,-16 3 5747,95-22-910,45-12-5991,-104 27 822</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5:59.820"/>
    </inkml:context>
    <inkml:brush xml:id="br0">
      <inkml:brushProperty name="width" value="0.1" units="cm"/>
      <inkml:brushProperty name="height" value="0.1" units="cm"/>
      <inkml:brushProperty name="color" value="#FF0066"/>
    </inkml:brush>
  </inkml:definitions>
  <inkml:trace contextRef="#ctx0" brushRef="#br0">1 220 8802,'42'-89'2882,"-40"86"-2788,0 0-1,-1 1 1,2-1 0,-1 0 0,0 0 0,0 1-1,1 0 1,0-1 0,-1 1 0,1 0 0,0 0-1,0 0 1,0 1 0,0-1 0,0 1 0,1 0 0,-1 0-1,0 0 1,1 0 0,-1 0 0,0 1 0,1-1-1,4 1 1,9-3 211,88-34 176,-83 27-419,0 2 0,1 0 0,0 1 0,0 1 0,34-3 0,-53 9-38,0 0 1,0 1-1,0 0 1,0-1 0,0 1-1,0 1 1,0-1 0,-1 1-1,1-1 1,0 1 0,-1 0-1,1 0 1,-1 1-1,0-1 1,0 1 0,0 0-1,0-1 1,0 1 0,0 1-1,-1-1 1,1 0 0,-1 1-1,0-1 1,0 1-1,-1-1 1,3 7 0,2 4 79,-1 1-1,0 0 1,-1 0 0,-1 0 0,3 29 0,4 212 751,5 53-243,-6-225-445,-4-9 38</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6:00.168"/>
    </inkml:context>
    <inkml:brush xml:id="br0">
      <inkml:brushProperty name="width" value="0.1" units="cm"/>
      <inkml:brushProperty name="height" value="0.1" units="cm"/>
      <inkml:brushProperty name="color" value="#FF0066"/>
    </inkml:brush>
  </inkml:definitions>
  <inkml:trace contextRef="#ctx0" brushRef="#br0">1 0 19884</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6:00.521"/>
    </inkml:context>
    <inkml:brush xml:id="br0">
      <inkml:brushProperty name="width" value="0.1" units="cm"/>
      <inkml:brushProperty name="height" value="0.1" units="cm"/>
      <inkml:brushProperty name="color" value="#FF0066"/>
    </inkml:brush>
  </inkml:definitions>
  <inkml:trace contextRef="#ctx0" brushRef="#br0">39 4 7650,'2'-3'1543,"-2"3"-1482,1 0 1,-1 0 0,0 0-1,0 0 1,0 0 0,0 0 0,1-1-1,-1 1 1,0 0 0,0 0-1,0 0 1,0 0 0,0 0 0,1 0-1,1 1 803,-2 0-802,10 10 687,7 19-553,-15-21-82,0 1 1,0-1-1,0 1 0,-2 0 0,1-1 0,-1 1 0,0 0 1,-1 0-1,0-1 0,-4 15 0,-4 10 103,-22 52 1,0 0 534,30-85-729,1 0-1,-1 0 0,1 0 1,-1 0-1,1 0 0,0 0 0,0 0 1,-1 0-1,1 0 0,0 0 0,0 0 1,0 0-1,0 0 0,0 0 1,1 0-1,-1 0 0,0 0 0,0 0 1,1 0-1,-1 0 0,0 0 0,1 0 1,-1 0-1,1 0 0,-1 0 1,1 0-1,0 0 0,1 0-9,-1-1 0,0 0-1,1 1 1,-1-1 0,0 0 0,1 0 0,-1 0-1,1 0 1,-1 0 0,0 0 0,1 0 0,-1 0-1,0-1 1,1 1 0,-1-1 0,0 1 0,2-1-1,6-3 1,-1 0 0,1-1 0,-1 0 0,12-9 0,29-26 41,-10 9-179,37-40 0,-67 61 42,1-1-1,-1 0 1,-1 0 0,0-1 0,0-1-1,-1 1 1,-1-1 0,7-19 0,-12 28 70,0 1 0,1-1 0,0 0 0,0 1 0,0 0 0,0-1 0,0 1 1,1 0-1,2-3 0,13-19-29,-18 25 47,0 0-1,0 0 1,1 0-1,-1 1 1,0-1-1,0 0 1,0 0 0,0 1-1,0-1 1,0 0-1,0 0 1,0 0-1,1 1 1,-1-1 0,0 0-1,0 0 1,0 0-1,0 0 1,1 1-1,-1-1 1,0 0-1,0 0 1,0 0 0,1 0-1,-1 0 1,0 0-1,0 0 1,0 1-1,1-1 1,-1 0 0,0 0-1,0 0 1,1 0-1,-1 0 1,0 0-1,0 0 1,1 0 0,-1 0-1,0 0 1,0-1-1,1 1 1,-1 0-1,0 0 1,0 0-1,0 0 1,1 0 0,-1 0-1,0 0 1,0 0-1,0-1 1,1 1-1,-4 6 113,1-1 0,0 1 0,0 0 0,1 0 0,0 0-1,0 0 1,0 0 0,1 0 0,0 0 0,0 0 0,0 0-1,3 10 1,-3-5 38,1-3-60,0 0-1,0 0 1,0-1-1,1 1 1,0 0-1,4 9 1,-3-12-32,-1 1 0,-1 0 1,1 0-1,-1-1 0,0 1 0,0 9 0,2 19 281,12 63 0,-4-30-289,-16-35-120,5-32 21,0 1 0,0-1 0,0 1 0,0-1 1,0 1-1,0-1 0,0 1 0,0 0 1,0-1-1,0 1 0,-1-1 0,1 1 0,0-1 1,0 1-1,-1-1 0,1 1 0,0-1 0,0 0 1,-1 1-1,1-1 0,0 1 0,-1-1 1,1 0-1,-1 1 0,1-1 0,-1 0 0,1 1 1,-1-1-1,1 0 0,-1 1 0,1-1 1,-1 0-1,1 0 0,-1 0 0,1 0 0,-1 0 1,1 0-1,-1 1 0,1-1 0,-1 0 1,1-1-1,-1 1 0,0 0 0,1 0 0,-1 0 1,1 0-1,-1 0 0,-5-11-1032,11-6 497</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6:01.170"/>
    </inkml:context>
    <inkml:brush xml:id="br0">
      <inkml:brushProperty name="width" value="0.1" units="cm"/>
      <inkml:brushProperty name="height" value="0.1" units="cm"/>
      <inkml:brushProperty name="color" value="#FF0066"/>
    </inkml:brush>
  </inkml:definitions>
  <inkml:trace contextRef="#ctx0" brushRef="#br0">426 0 7682,'-6'5'5062,"7"-5"-4980,-2 23 805,4 18-1258,0 12 540,-3-1 0,-1 1 1,-3 0-1,-17 80 1,15-94 103,1-5-87,1-6 103,-1 0 0,-16 50 0,21-76-271,0-1 0,-1 0 1,1 0-1,-1 0 0,0 1 0,1-1 0,-1 0 0,0 0 0,0 0 0,0 0 0,0 0 0,0-1 0,0 1 1,0 0-1,0 0 0,0-1 0,0 1 0,0 0 0,0-1 0,-1 1 0,1-1 0,0 0 0,0 1 0,-1-1 1,1 0-1,0 0 0,0 0 0,-1 1 0,1-1 0,0-1 0,-1 1 0,1 0 0,0 0 0,0 0 0,-1-1 0,1 1 1,0-1-1,0 1 0,0-1 0,-1 1 0,1-1 0,0 0 0,0 1 0,0-1 0,0 0 0,-1-2 0,-3 0 26,0-1 0,1 1 0,0-1 0,0-1 0,0 1-1,0 0 1,1-1 0,0 0 0,-5-9 0,-3-16 65,-22-51 1,30 76-117,0-1 0,-1 1 0,1 0 0,-1 0 0,0 0 0,-1 0 0,1 1 0,-1-1 0,1 1-1,-1 0 1,-8-4 0,6 6-167,0 0-1,-1 1 0,1-1 0,-1 2 0,1-1 1,-1 1-1,1 0 0,-1 0 0,1 1 1,-1 0-1,1 1 0,-1-1 0,-13 6 1,-3-1-586,2-2 343</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6:30.893"/>
    </inkml:context>
    <inkml:brush xml:id="br0">
      <inkml:brushProperty name="width" value="0.1" units="cm"/>
      <inkml:brushProperty name="height" value="0.1" units="cm"/>
      <inkml:brushProperty name="color" value="#FF0066"/>
    </inkml:brush>
  </inkml:definitions>
  <inkml:trace contextRef="#ctx0" brushRef="#br0">37 55 7722,'-21'-4'1876,"5"1"-729,36 5-723,8 1-88,0-2-1,0-2 0,48-6 1,-45 3-105,1 2 1,-1 1-1,46 4 0,19 4-49,0-3-1,0-5 1,0-4 0,169-32-1,-208 32-137,1 1 0,-1 4 0,0 2 0,109 17 0,-19 11 40,-99-18-64,0-3 1,66 6 0,-18-12 59,364 31 496,-448-32-562,17 4 39,1-2-1,-1-1 1,1-1 0,57-4-1,138-26 139,-220 28-222,-1-1-21,-15-3-2295,-9-3 1874</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6:31.746"/>
    </inkml:context>
    <inkml:brush xml:id="br0">
      <inkml:brushProperty name="width" value="0.1" units="cm"/>
      <inkml:brushProperty name="height" value="0.1" units="cm"/>
      <inkml:brushProperty name="color" value="#FF0066"/>
    </inkml:brush>
  </inkml:definitions>
  <inkml:trace contextRef="#ctx0" brushRef="#br0">1582 564 7218,'7'-25'3294,"-6"21"-3223,1 0 1,0 0-1,0 0 0,0 0 0,1 0 1,-1 1-1,1-1 0,0 1 0,0-1 1,4-3-1,-4 4-39,0 0 1,0-1-1,-1 1 1,1-1-1,-1 1 1,0-1-1,0 0 1,0 0-1,-1 0 1,0 0-1,1 0 1,-1 0-1,-1 0 0,1 0 1,0-1-1,-1 1 1,0 0-1,0 0 1,0-1-1,-1 1 1,1 0-1,-1 0 1,0 0-1,0 0 1,-1 0-1,-1-4 1,-5-13 68,-1 1 1,-1 1-1,-22-32 1,26 42-84,-12-20 21,-1 2-1,-1 0 0,-46-45 1,54 61-39,0 2 1,0-1-1,-1 2 1,0-1-1,0 2 1,-1 0-1,0 1 1,0 0-1,-1 1 1,-28-6-1,-10 2 2,0 3 0,-1 2-1,0 3 1,1 2 0,-1 2 0,-61 12-1,7 7 5,-206 70-1,291-84-4,0 1 0,1 1 0,0 2 1,1 0-1,0 1 0,1 1 0,0 1 1,2 0-1,-1 2 0,2 0 0,0 1 1,1 1-1,-20 31 0,8-8-4,2 0 1,-32 73-1,57-112-31,-1 1-1,1-1 1,-1 1 0,1 0 0,0-1-1,0 1 1,1 0 0,-1 0 0,1-1-1,0 1 1,0 0 0,0 0-1,0 0 1,0 0 0,1-1 0,0 1-1,0 0 1,0-1 0,0 1-1,1-1 1,-1 1 0,1-1 0,2 4-1,-3-6-248</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6:32.082"/>
    </inkml:context>
    <inkml:brush xml:id="br0">
      <inkml:brushProperty name="width" value="0.1" units="cm"/>
      <inkml:brushProperty name="height" value="0.1" units="cm"/>
      <inkml:brushProperty name="color" value="#FF0066"/>
    </inkml:brush>
  </inkml:definitions>
  <inkml:trace contextRef="#ctx0" brushRef="#br0">130 1 7130,'-2'2'182,"-1"-1"0,1 1 0,0 0 0,0 0 1,0 0-1,0 0 0,0 1 0,0-1 0,0 1 1,1-1-1,-1 1 0,1-1 0,0 1 0,-2 4 1,-13 47-467,13-41 540,-29 84 263,17-56-66,-12 57-1,24-85-353,1 1 0,1 0 0,0-1-1,1 1 1,0 0 0,1 0-1,0-1 1,5 20 0,-5-30-82,0 0-1,0 0 1,0 0-1,0 0 1,0 0-1,0 0 1,1-1 0,-1 1-1,1 0 1,0-1-1,0 1 1,0-1-1,0 0 1,0 0 0,1 0-1,-1 0 1,0 0-1,1 0 1,0-1 0,-1 1-1,1-1 1,0 0-1,0 1 1,0-1-1,0-1 1,0 1 0,0 0-1,0-1 1,0 1-1,0-1 1,0 0 0,0 0-1,0 0 1,0-1-1,0 1 1,0-1-1,4 0 1,5-3-24,0 1 1,0-1-1,0-1 1,0 0-1,-1-1 1,1 0-1,17-14 0,48-42-777,-43 29 477</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6:32.611"/>
    </inkml:context>
    <inkml:brush xml:id="br0">
      <inkml:brushProperty name="width" value="0.1" units="cm"/>
      <inkml:brushProperty name="height" value="0.1" units="cm"/>
      <inkml:brushProperty name="color" value="#FF0066"/>
    </inkml:brush>
  </inkml:definitions>
  <inkml:trace contextRef="#ctx0" brushRef="#br0">20 37 7170,'-19'0'2880,"28"2"-2632,13-2-32,7-2-88,18-1 0,3-1-24,5-1-32,-1 2 0,-13-1-88,-4-1-88,-16 2-400,-4-3-1800,-5 3 1608</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6:33.066"/>
    </inkml:context>
    <inkml:brush xml:id="br0">
      <inkml:brushProperty name="width" value="0.1" units="cm"/>
      <inkml:brushProperty name="height" value="0.1" units="cm"/>
      <inkml:brushProperty name="color" value="#FF0066"/>
    </inkml:brush>
  </inkml:definitions>
  <inkml:trace contextRef="#ctx0" brushRef="#br0">332 6 6241,'-1'0'99,"1"-1"0,-1 1 0,1 0 0,-1-1 0,1 1 0,-1-1 0,1 1 0,-1 0 0,1-1-1,-1 1 1,0 0 0,1 0 0,-1-1 0,0 1 0,1 0 0,-1 0 0,0 0 0,1 0 0,-1 0 0,0 0-1,1 0 1,-1 0 0,0 0 0,1 0 0,-1 1 0,1-1 0,-1 0 0,0 0 0,1 0 0,-1 1-1,0-1 1,1 0 0,-1 1 0,0 0 0,-8 32 946,-1 94-156,10 215 0,-1 26-692,0-350-191,-3 18 8,-5-31-29,-7-17-30,-46-49-143,-101-107 64,161 166 126,-1-1 6,0 0-1,0 0 1,0 0 0,1-1 0,-1 1-1,1-1 1,0 1 0,0-1 0,0 0 0,1 0-1,-1 0 1,1 0 0,0 0 0,-1-5-1,5 6 2,1 0 1,-1 1-1,1 0 0,-1 0 0,1 0 0,0 0 0,0 0 0,7-1 0,-6 1-5,19-5 7,-1 1 0,1 0 0,25-1 0,-21 4-27,-1-2 1,42-13 0,-61 16-185,-1-1 0,1-1 0,-1 1 0,0-1 0,0 0 0,-1-1 0,1 0 0,-1 0 0,0 0 0,0-1 0,0 0 0,-1 0 0,6-9 0,10-21-779</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6:33.615"/>
    </inkml:context>
    <inkml:brush xml:id="br0">
      <inkml:brushProperty name="width" value="0.1" units="cm"/>
      <inkml:brushProperty name="height" value="0.1" units="cm"/>
      <inkml:brushProperty name="color" value="#FF0066"/>
    </inkml:brush>
  </inkml:definitions>
  <inkml:trace contextRef="#ctx0" brushRef="#br0">151 0 5697,'1'0'141,"1"1"-1,-1-1 1,0 1-1,0-1 1,0 1-1,1-1 1,-1 1-1,0-1 1,0 1-1,0 0 1,0 0-1,0 0 1,0 0-1,0 0 1,0 0-1,0 0 1,-1 0-1,1 0 1,0 0-1,-1 0 1,1 0-1,-1 0 1,1 1-1,-1-1 1,1 0-1,-1 0 1,0 1-1,0-1 1,0 0-1,1 1 1,-1-1-1,-1 2 1,2 54 107,-2-42 14,0 6-241,-1-1 0,-1 1-1,-1-1 1,-1 0 0,0 0 0,-12 27 0,-58 110-7,73-153-14,-7 15 24,-2-1-1,-18 25 0,21-37 7,5-12-15,6-18-12,-3 21-4,7-37 12,2-1 0,17-47 0,-22 77 3,0 0 0,0 1-1,1 0 1,1 0-1,0 0 1,0 0 0,0 1-1,1 0 1,1 1 0,0 0-1,0 0 1,0 0-1,15-9 1,-22 16-8,-1 1 0,0 0-1,1-1 1,-1 1 0,1 0 0,-1 0-1,1-1 1,-1 1 0,1 0 0,0 0-1,-1 0 1,1 0 0,-1 0 0,1 0-1,-1 0 1,1-1 0,-1 2 0,1-1-1,0 0 1,-1 0 0,1 0 0,-1 0-1,1 0 1,-1 0 0,1 1 0,-1-1-1,1 0 1,-1 0 0,1 1 0,-1-1-1,1 0 1,-1 1 0,8 20 158,-10 44 87,0-44-174,-28 421 316,5-141-66,25-281-250,4-31-70,6-49-136,-6 39 30,34-226-1712,-25 130 1349</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5.088"/>
    </inkml:context>
    <inkml:brush xml:id="br0">
      <inkml:brushProperty name="width" value="0.025" units="cm"/>
      <inkml:brushProperty name="height" value="0.025" units="cm"/>
      <inkml:brushProperty name="color" value="#5B2D90"/>
    </inkml:brush>
  </inkml:definitions>
  <inkml:trace contextRef="#ctx0" brushRef="#br0">62 1 7290,'-6'6'600,"-1"0"1,1 1 0,0 0 0,1 0 0,0 1 0,0 0 0,0 0-1,1 0 1,0 0 0,-5 16 0,9-23-577,0-1 1,0 0-1,0 1 0,0-1 1,0 0-1,0 1 0,0-1 1,0 0-1,0 1 0,0-1 1,0 0-1,0 1 0,1-1 1,-1 0-1,0 1 0,0-1 1,0 0-1,0 1 0,0-1 1,1 0-1,-1 0 0,0 1 1,0-1-1,0 0 0,1 0 1,-1 1-1,0-1 0,1 0 1,-1 0-1,0 0 0,0 0 1,1 1-1,-1-1 0,0 0 1,1 0-1,-1 0 0,0 0 1,1 0-1,-1 0 0,0 0 1,1 0-1,-1 0 0,20-6 472,14-15-192,-23 12-325,11-11-2679,-21 19 2263</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6:33.968"/>
    </inkml:context>
    <inkml:brush xml:id="br0">
      <inkml:brushProperty name="width" value="0.1" units="cm"/>
      <inkml:brushProperty name="height" value="0.1" units="cm"/>
      <inkml:brushProperty name="color" value="#FF0066"/>
    </inkml:brush>
  </inkml:definitions>
  <inkml:trace contextRef="#ctx0" brushRef="#br0">1 56 4905,'12'-33'2577,"2"10"-289,-2 23-1728,4 3-104,6 18-136,-15 4-48,5 2-104,-10 2-72,-5 1-104,13 0-72,-10-1-288,3 0-16,-3 0 192</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6:34.314"/>
    </inkml:context>
    <inkml:brush xml:id="br0">
      <inkml:brushProperty name="width" value="0.1" units="cm"/>
      <inkml:brushProperty name="height" value="0.1" units="cm"/>
      <inkml:brushProperty name="color" value="#FF0066"/>
    </inkml:brush>
  </inkml:definitions>
  <inkml:trace contextRef="#ctx0" brushRef="#br0">136 0 8010,'-133'45'2784,"130"-34"-2528,5 1-168,5-1 32,5-4 64,3 1 129,4-3 47,11 1-112,-3-2-56,17 1-128,-6 1-96,-6-3-192,0 0-96,-11 1-329,-3 2-199,-13 1 560</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6:34.700"/>
    </inkml:context>
    <inkml:brush xml:id="br0">
      <inkml:brushProperty name="width" value="0.1" units="cm"/>
      <inkml:brushProperty name="height" value="0.1" units="cm"/>
      <inkml:brushProperty name="color" value="#FF0066"/>
    </inkml:brush>
  </inkml:definitions>
  <inkml:trace contextRef="#ctx0" brushRef="#br0">191 0 5473,'-145'92'3497,"168"-94"-935,85 6-2505,-100-3-76,0-1 0,-1 1 0,1 1 0,0-1 0,-1 1-1,1 0 1,10 6 0,-17-8 10,1 1 0,-1 0 0,0 0-1,1 0 1,-1 0 0,0 1 0,0-1-1,0 0 1,0 0 0,0 1 0,0-1 0,0 0-1,0 1 1,0-1 0,-1 1 0,1-1 0,-1 1-1,1 0 1,-1-1 0,1 1 0,-1 0-1,0-1 1,0 1 0,0-1 0,0 1 0,0 0-1,0-1 1,-1 1 0,1 0 0,0-1 0,-1 1-1,1-1 1,-1 1 0,0 0 0,1-1-1,-1 0 1,0 1 0,0-1 0,0 1 0,-2 1-1,-22 33 13,-2-1 0,-1-1 0,-46 41 0,25-25 193,26-29 4,-8 11 525,31-32-714,0 0 0,0 1 1,0-1-1,-1 1 0,1-1 1,0 1-1,0-1 0,0 1 0,1-1 1,-1 1-1,0-1 0,0 1 1,0-1-1,0 1 0,0-1 1,0 1-1,1-1 0,-1 0 1,0 1-1,0-1 0,1 1 1,-1-1-1,0 0 0,1 1 1,-1-1-1,0 0 0,1 1 1,-1-1-1,0 0 0,1 1 0,-1-1 1,1 0-1,-1 0 0,1 0 1,-1 1-1,1-1 0,-1 0 1,1 0-1,-1 0 0,0 0 1,1 0-1,-1 0 0,1 0 1,-1 0-1,1 0 0,-1 0 1,1 0-1,-1 0 0,1 0 1,-1 0-1,1-1 0,29 1 41,-10-3-68,0-1 0,0 0 0,0-2-1,-1 0 1,0-1 0,0-1 0,24-15 0,-37 20-29,1-2 0,-1 1 0,0 0 0,0-1-1,0-1 1,0 1 0,-1 0 0,0-1 0,0 0 0,-1-1 0,1 1-1,-2-1 1,1 0 0,-1 1 0,1-2 0,-2 1 0,1 0 0,-1-1-1,0 1 1,-1-1 0,0 1 0,0-9 0,-1-6-18,0 0 0,-2 0 1,-9-42-1,10 59 84,0 0 0,0 0-1,-1 0 1,0 0 0,0 1 0,0-1 0,0 1-1,-1-1 1,0 1 0,1 0 0,-2 0 0,1 0-1,0 0 1,-1 1 0,0-1 0,0 1-1,0 0 1,0 0 0,0 0 0,-1 1 0,1 0-1,-1-1 1,-5 0 0,8 7 29,1 0 0,0 0 0,0 0 1,0 0-1,1 0 0,-1 0 0,1 1 0,0-1 1,0 0-1,1 5 0,4 56 2,-1-26-17,-2-1-1,-2 1 0,-7 68 0,0-72 33,-1-1 0,-2 0 1,-1 0-1,-2-1 0,-1-1 0,-36 59 0,49-90-46,0 0 1,0 1-1,0-1 0,1 0 1,-1 1-1,0-1 0,0 1 1,1-1-1,-1 1 1,1-1-1,-1 1 0,1 0 1,0-1-1,0 1 0,0-1 1,0 1-1,0 0 1,0-1-1,0 4 0,1-5-6,-1 1 0,1 0 0,0-1 0,-1 1 0,1 0-1,0-1 1,0 1 0,0-1 0,-1 1 0,1-1 0,0 1 0,0-1-1,0 0 1,0 1 0,0-1 0,0 0 0,0 0 0,0 1-1,-1-1 1,1 0 0,0 0 0,0 0 0,2-1 0,4 1 17,1-1 1,-1-1-1,0 1 1,0-1-1,1-1 1,-1 1-1,8-6 1,222-143 138,-178 100-2309,-61 51 1821</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6:35.036"/>
    </inkml:context>
    <inkml:brush xml:id="br0">
      <inkml:brushProperty name="width" value="0.1" units="cm"/>
      <inkml:brushProperty name="height" value="0.1" units="cm"/>
      <inkml:brushProperty name="color" value="#FF0066"/>
    </inkml:brush>
  </inkml:definitions>
  <inkml:trace contextRef="#ctx0" brushRef="#br0">1 80 8722,'63'-80'2944,"-63"91"-2855,6 4-41,-1-3-48,1 5-32,-3-7-129,3 1-135,5-8-416,2-3-1760,2-6 1712</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6:35.381"/>
    </inkml:context>
    <inkml:brush xml:id="br0">
      <inkml:brushProperty name="width" value="0.1" units="cm"/>
      <inkml:brushProperty name="height" value="0.1" units="cm"/>
      <inkml:brushProperty name="color" value="#FF0066"/>
    </inkml:brush>
  </inkml:definitions>
  <inkml:trace contextRef="#ctx0" brushRef="#br0">162 70 6169,'92'-62'1961,"-91"61"-1939,-1 1 0,1-1 0,-1 1 0,1-1 0,-1 1 1,1-1-1,0 1 0,-1-1 0,1 1 0,0 0 0,-1-1 0,1 1 1,0 0-1,0-1 0,-1 1 0,1 0 0,0 0 0,0 0 0,-1 0 0,1 0 1,0 0-1,0 0 0,-1 0 0,1 0 0,0 0 0,0 0 0,-1 0 1,1 1-1,0-1 0,0 0 0,-1 1 0,1-1 0,0 0 0,-1 1 1,1-1-1,0 1 0,-1-1 0,1 1 0,-1-1 0,1 1 0,-1-1 1,1 1-1,-1 0 0,1-1 0,-1 1 0,0 0 0,1-1 0,-1 1 1,1 1-1,0 32 159,-2-32-121,0 7-17,-1 1-1,0-1 1,0 0-1,-1 0 1,0 0 0,-1-1-1,0 1 1,0-1 0,-9 12-1,-59 73 278,34-46-67,-5 7 948,-52 48 0,204-186 128,-89 69-1473,-1 0 0,-1-2 0,0 0-1,-2-1 1,23-31 0,-36 46 9,-1-1 1,0 0-1,0 0 0,-1 0 1,1 0-1,-1 0 0,1 0 1,-1 0-1,0 0 1,-1-1-1,1 1 0,-1 0 1,0 0-1,0-1 1,0 1-1,-1 0 0,-1-8 1,-4-10-296</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6:35.783"/>
    </inkml:context>
    <inkml:brush xml:id="br0">
      <inkml:brushProperty name="width" value="0.1" units="cm"/>
      <inkml:brushProperty name="height" value="0.1" units="cm"/>
      <inkml:brushProperty name="color" value="#FF0066"/>
    </inkml:brush>
  </inkml:definitions>
  <inkml:trace contextRef="#ctx0" brushRef="#br0">188 0 6001,'-1'87'5565,"-1"14"-4129,-2 132-1562,-14 186 85,17-418-265,-2-10 107,0-14-151,6-22-575,1 0-1,21-85 1,-16 87 654,-5-3 399,-7 34 692,-7 35 957,-5 15-1499,-2 0-1,-2-2 0,-25 39 0,16-28-160,-30 67-1,51-90-603,9-20-835,6-15-678,3-10 691</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6:36.111"/>
    </inkml:context>
    <inkml:brush xml:id="br0">
      <inkml:brushProperty name="width" value="0.1" units="cm"/>
      <inkml:brushProperty name="height" value="0.1" units="cm"/>
      <inkml:brushProperty name="color" value="#FF0066"/>
    </inkml:brush>
  </inkml:definitions>
  <inkml:trace contextRef="#ctx0" brushRef="#br0">1 0 7330,'15'2'2688,"3"2"-2176,6 15-232,-1-7-40,0 9-72,-5 2-24,0-5-72,-1 5-16,-5-7-104,-3-4-112,-9-7-288,-12-17-488</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6:36.450"/>
    </inkml:context>
    <inkml:brush xml:id="br0">
      <inkml:brushProperty name="width" value="0.1" units="cm"/>
      <inkml:brushProperty name="height" value="0.1" units="cm"/>
      <inkml:brushProperty name="color" value="#FF0066"/>
    </inkml:brush>
  </inkml:definitions>
  <inkml:trace contextRef="#ctx0" brushRef="#br0">66 0 8106,'-1'1'133,"-1"0"0,1 0 0,-1 0 0,1 1 0,0-1 0,0 0 0,0 1 0,-1-1 0,1 1 0,1-1 0,-1 1 0,0-1 0,0 1 0,0 0 0,1-1 0,-1 1 0,1 0 0,0 0 0,-1-1 0,1 1 0,0 0 0,0 0 0,0 3 0,7 51-293,-3-31 559,0 43-76,-3 0 1,-4 0-1,-2 0 0,-21 99 1,1 3 65,23-146-292,0-1 1,2 31-1,1-47-67,-1 0 0,1 1 0,0-1 0,1 0 0,0 0 0,0-1 0,0 1 0,1 0 0,0-1 0,0 0 0,6 8 0,-7-12-13,1 0-1,-1 0 1,1 0-1,-1 0 1,1-1 0,0 1-1,-1-1 1,1 0-1,0 0 1,0 0 0,0 0-1,0 0 1,0-1-1,0 1 1,1-1 0,-1 0-1,0 0 1,0 0-1,0 0 1,0-1-1,0 1 1,0-1 0,0 0-1,0 1 1,0-2-1,0 1 1,4-2 0,10-4 50,-1-1-1,0-1 1,16-11 0,-30 20-61,16-12 12,168-119-450,-184 130 274,0-1 0,-1 0-1,1 0 1,0 0 0,-1 0-1,1 0 1,-1 0 0,1 0-1,-1 0 1,0-1 0,0 1-1,0 0 1,0-1 0,-1 1 0,1-1-1,-1 1 1,1-1 0,-1 1-1,0-4 1,-1-13-657</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6:37.129"/>
    </inkml:context>
    <inkml:brush xml:id="br0">
      <inkml:brushProperty name="width" value="0.1" units="cm"/>
      <inkml:brushProperty name="height" value="0.1" units="cm"/>
      <inkml:brushProperty name="color" value="#FF0066"/>
    </inkml:brush>
  </inkml:definitions>
  <inkml:trace contextRef="#ctx0" brushRef="#br0">373 0 7898,'-12'6'790,"-1"0"1,1 1-1,1 0 1,-21 17-1,-17 10-644,-6-1 5,-75 38-39,125-69-106,0 0 1,0 0 0,0 0-1,-1-1 1,1 0 0,0 0-1,-1 0 1,1-1 0,-6 0-1,15 2 16,0-1-1,0 1 0,1 1 0,-1-1 0,0 0 1,-1 1-1,1 0 0,0 0 0,4 5 0,5 4-16,-1 0 0,-1 0 0,0 1 0,-1 1 0,0 0 0,8 15 0,-13-19 4,-1-1 0,1 1-1,-1 0 1,-1 0 0,0 1-1,0-1 1,-1 1 0,-1-1 0,1 1-1,-2-1 1,0 1 0,-1 14-1,-3 0 78,-2-1 0,0 1-1,-2-1 1,0 0 0,-2-1-1,-1 0 1,-23 37 0,33-58-57,0-1 1,0 1 0,-1-1-1,1 1 1,0-1-1,-1 1 1,1-1 0,-1 0-1,1 0 1,-1 0-1,0 0 1,-2 1 0,-2-5 332,13-13-133,16-17-133,2 1 0,1 2 0,2 0-1,37-31 1,-25 25-21,58-70-1,-22-9-357,-56 80-354,-87 79-9118,64-43 10009,1 1 0,-1 0 0,0 0 0,0 0 0,1 0 0,-1 0 1,1 0-1,-1 1 0,1-1 0,0 1 0,0-1 0,0 1 0,1 0 1,-1 0-1,1 0 0,-1 0 0,1 0 0,0 0 0,0 0 0,0 0 0,1 1 1,-1-1-1,1 0 0,0 1 0,-1-1 0,2 0 0,-1 1 0,1 3 1,-1-6-289,-10 139 1668,5-97-1288,1-1 0,5 72 0,1-94-284,11 124 323,-6 196 1,-16-134-706,12-226-153,0-5 192</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02.171"/>
    </inkml:context>
    <inkml:brush xml:id="br0">
      <inkml:brushProperty name="width" value="0.1" units="cm"/>
      <inkml:brushProperty name="height" value="0.1" units="cm"/>
      <inkml:brushProperty name="color" value="#FF0066"/>
    </inkml:brush>
  </inkml:definitions>
  <inkml:trace contextRef="#ctx0" brushRef="#br0">24 61 8762,'-18'6'3070,"18"-6"-3055,0 0 0,0 0 0,-1 0 0,1 0-1,0 0 1,0 0 0,-1 1 0,1-1 0,0 0-1,0 0 1,0 0 0,-1 0 0,1 0 0,0 0 0,0 0-1,0 0 1,-1 0 0,1 1 0,0-1 0,0 0 0,0 0-1,0 0 1,-1 0 0,1 0 0,0 1 0,0-1 0,0 0-1,0 0 1,0 0 0,0 1 0,0-1 0,-1 0 0,1 0-1,0 0 1,0 1 0,0-1 0,0 0 0,0 0 0,0 1-1,0-1 1,0 0 0,0 0 0,0 0 0,0 1 0,0-1-1,1 0 1,-1 0 0,0 1 0,0-1 0,0 0-1,0 0 1,0 0 0,0 0 0,0 1 0,1-1 0,-1 0-1,0 0 1,0 0 0,0 0 0,0 1 0,1-1 0,-1 0-1,0 0 1,0 0 0,1 1 308,2-1-56,36 2-122,0-2 1,0-1 0,49-9 0,114-30-42,-96 16-35,-105 24-68,5-1 7,0 0-1,-1 0 1,1 0-1,0 1 1,-1-1-1,8 2 0,-12-1-6,0 0 0,-1 1-1,1-1 1,0 0 0,0 1-1,0-1 1,0 1-1,0-1 1,-1 1 0,1-1-1,0 1 1,-1 0-1,1-1 1,0 1 0,-1 0-1,1-1 1,-1 1-1,1 0 1,-1 0 0,1 0-1,-1 0 1,1 0 0,-1-1-1,0 1 1,0 0-1,1 0 1,-1 0 0,0 0-1,0 0 1,0 0-1,0 0 1,0 0 0,0 0-1,0 0 1,0 0-1,-1 0 1,1 0 0,0-1-1,-1 1 1,1 0-1,0 0 1,-1 1 0,-3 9 1,-1 0 0,0-1 0,0 0 0,-1 0 0,0 0 0,-1 0 0,0-1 0,-16 16 0,-71 60-255,83-76 157,0 0-1,-1-1 1,0-1 0,-16 8 0,26-14-15,0 0 1,0 0 0,0 0 0,0 0 0,0 0-1,-1 0 1,1-1 0,0 1 0,0-1 0,-1 1-1,1-1 1,0 0 0,0 0 0,-1 0 0,1 0-1,0 0 1,-1-1 0,1 1 0,0-1 0,0 1-1,-1-1 1,1 0 0,0 0 0,0 0 0,0 0-1,0 0 1,0 0 0,0-1 0,1 1 0,-1-1 0,0 1-1,1-1 1,-1 0 0,-2-3 0,-3-18-905</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5.421"/>
    </inkml:context>
    <inkml:brush xml:id="br0">
      <inkml:brushProperty name="width" value="0.025" units="cm"/>
      <inkml:brushProperty name="height" value="0.025" units="cm"/>
      <inkml:brushProperty name="color" value="#5B2D90"/>
    </inkml:brush>
  </inkml:definitions>
  <inkml:trace contextRef="#ctx0" brushRef="#br0">0 7 7434,'1'0'104,"-1"0"1,0-1 0,0 1-1,0-1 1,1 1 0,-1 0-1,0-1 1,1 1 0,-1-1-1,0 1 1,1 0 0,-1 0-1,0-1 1,1 1 0,-1 0-1,1 0 1,-1-1 0,0 1-1,1 0 1,-1 0-1,1 0 1,-1 0 0,1 0-1,-1 0 1,1-1 0,-1 1-1,1 0 1,-1 0 0,1 0-1,-1 1 1,0-1 0,1 0-1,-1 0 1,1 0 0,-1 0-1,1 0 1,-1 0 0,1 1-1,-1-1 1,0 0 0,1 0-1,-1 1 1,1-1 0,-1 0-1,0 1 1,1-1 0,-1 0-1,0 1 1,0-1 0,1 1-1,6 29 3399,-5-19-3470,0 0 49,0 0 0,-1 0 0,0 0 0,-1 0 0,0 1 0,-1-1-1,-4 19 1,5-30-113,0 0 0,0 1-1,1-1 1,-1 0-1,0 0 1,0 0 0,0 0-1,0 1 1,0-1 0,0 0-1,-1 0 1,1 0 0,0 0-1,0 1 1,0-1 0,0 0-1,0 0 1,0 0-1,0 0 1,0 1 0,0-1-1,0 0 1,0 0 0,-1 0-1,1 0 1,0 0 0,0 1-1,0-1 1,0 0-1,0 0 1,-1 0 0,1 0-1,0 0 1,0 0 0,0 0-1,0 0 1,-1 0 0,1 0-1,0 0 1,0 0 0,0 0-1,0 0 1,-1 0-1,1 0 1,0 0 0,0 0-1,0 0 1,0 0 0,-1 0-1,1 0 1,0 0 0,0 0-1,0 0 1,0 0 0,-1 0-1,1 0 1,0 0-1,0 0 1,0-1 0,-6-10-2237,1-3 1554</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02.535"/>
    </inkml:context>
    <inkml:brush xml:id="br0">
      <inkml:brushProperty name="width" value="0.1" units="cm"/>
      <inkml:brushProperty name="height" value="0.1" units="cm"/>
      <inkml:brushProperty name="color" value="#FF0066"/>
    </inkml:brush>
  </inkml:definitions>
  <inkml:trace contextRef="#ctx0" brushRef="#br0">65 73 5193,'5'-67'2386,"-5"67"-2347,1 0 0,-1 0 0,0 0 0,0-1 0,0 1 1,0 0-1,0 0 0,0 0 0,0 0 0,0 0 0,0 0 0,0-1 0,0 1 0,0 0 0,0 0 1,0 0-1,0 0 0,0 0 0,0 0 0,0-1 0,0 1 0,0 0 0,0 0 0,0 0 0,0 0 1,0 0-1,0 0 0,0-1 0,0 1 0,0 0 0,0 0 0,-1 0 0,1 0 0,0 0 0,0 0 1,0 0-1,0 0 0,0-1 0,0 1 0,0 0 0,0 0 0,-1 0 0,1 0 0,0 0 0,0 0 1,0 0-1,0 0 0,0 0 0,-1 0 0,1 0 0,0 0 0,0 0 0,0 0 0,0 0 0,0 0 1,0 0-1,-1 0 0,1 0 0,0 0 0,-8 9 977,-6 16-291,4 2-545,1 0-1,2 1 1,0 1-1,2-1 0,2 1 1,0 0-1,2 40 0,1-64-178,0-2 5,0 1 1,0 0-1,0 0 0,1 0 1,-1 0-1,1-1 0,2 7 0,-3-9-2,1 0 0,0 0 1,-1 0-1,1-1 0,0 1 0,-1 0 0,1-1 0,0 1 0,0-1 0,0 1 0,0-1 0,0 1 0,-1-1 0,1 1 0,0-1 0,0 0 0,0 0 0,0 1 0,0-1 0,0 0 0,0 0 0,0 0 0,0 0 0,0 0 0,0 0 0,0 0 0,0-1 0,0 1 0,0 0 0,0 0 0,0-1 0,0 1 0,0-1 0,1 0 1,25-9 70,-1-1 0,0-1 0,39-26 0,-53 30-72,0 0 1,0-2-1,-1 1 0,0-1 1,0-1-1,-1 0 0,-1-1 1,14-20-1,-20 27-41,-1 0 0,0-1 0,0 1 0,-1 0 0,1-1 0,-1 0 0,0 1 0,0-1 0,-1-6 0,0 9-10,0 0 0,0 0 1,0 0-1,0 1 0,-1-1 0,1 0 1,-1 0-1,0 1 0,0-1 0,0 0 0,0 1 1,0-1-1,-1 1 0,1-1 0,-1 1 0,0 0 1,1-1-1,-5-2 0,-13-8-157</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02.869"/>
    </inkml:context>
    <inkml:brush xml:id="br0">
      <inkml:brushProperty name="width" value="0.1" units="cm"/>
      <inkml:brushProperty name="height" value="0.1" units="cm"/>
      <inkml:brushProperty name="color" value="#FF0066"/>
    </inkml:brush>
  </inkml:definitions>
  <inkml:trace contextRef="#ctx0" brushRef="#br0">155 0 7650,'-5'3'3713,"3"12"-2282,3 29-1815,0-21 702,-3 2-251,0-1-1,-2 0 0,-1 0 1,-1 0-1,-1-1 1,-1 0-1,-1 0 1,-1-1-1,-1 0 1,0 0-1,-17 21 1,22-35-84,0 1 1,0 0 0,2 1-1,-1-1 1,1 1 0,0 0 0,1 0-1,0 0 1,-2 17 0,6-42-1432,2-3 1111</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03.220"/>
    </inkml:context>
    <inkml:brush xml:id="br0">
      <inkml:brushProperty name="width" value="0.1" units="cm"/>
      <inkml:brushProperty name="height" value="0.1" units="cm"/>
      <inkml:brushProperty name="color" value="#FF0066"/>
    </inkml:brush>
  </inkml:definitions>
  <inkml:trace contextRef="#ctx0" brushRef="#br0">1 110 7466,'67'-84'2480,"-65"82"-2398,0-1 0,1 1 0,-1 0 0,1 0 0,0 0 0,0 0 0,0 0 0,0 1 0,0-1 0,0 1 0,0 0-1,1 0 1,-1 0 0,0 0 0,0 1 0,1-1 0,-1 1 0,1 0 0,-1 0 0,0 0 0,1 1 0,4 0 0,11 0 318,71 2 618,134 21 0,-127-12-739,127 32-58,-213-46-667,-12-4-120,-17-10-108,15 13 760,-14-11-210</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03.546"/>
    </inkml:context>
    <inkml:brush xml:id="br0">
      <inkml:brushProperty name="width" value="0.1" units="cm"/>
      <inkml:brushProperty name="height" value="0.1" units="cm"/>
      <inkml:brushProperty name="color" value="#FF0066"/>
    </inkml:brush>
  </inkml:definitions>
  <inkml:trace contextRef="#ctx0" brushRef="#br0">0 4 7370,'1'10'721,"0"0"1,0 0 0,1-1 0,5 15-1,-4-17-705,-1 0 0,0 0-1,-1 1 1,1-1-1,-1 0 1,-1 1 0,0-1-1,0 1 1,-1 8-1,1-16-3,0 0 0,0 0-1,0 0 1,0 0 0,0 0 0,-1 0-1,1 0 1,0 1 0,0-1-1,0 0 1,0 0 0,0 0 0,-1 0-1,1 0 1,0 0 0,0 0-1,0 0 1,0 0 0,0 0-1,-1 0 1,1 0 0,0 0 0,0 0-1,0 0 1,0 0 0,0 0-1,-1 0 1,1 0 0,0-1-1,0 1 1,0 0 0,0 0 0,0 0-1,0 0 1,-1 0 0,1 0-1,0 0 1,0 0 0,0 0-1,0-1 1,0 1 0,0 0 0,0 0-1,0 0 1,0 0 0,-1 0-1,1-1 1,0 1 0,0 0 0,0 0-1,0 0 1,0 0 0,0 0-1,0-1 1,0 1 0,0 0-1,0 0 1,0-2 3,1 1 1,-1 0-1,0-1 0,0 1 1,1-1-1,-1 1 0,1 0 0,-1-1 1,1 1-1,0 0 0,-1 0 0,1 0 1,0-1-1,0 1 0,0 0 1,0 0-1,0 0 0,0 0 0,2-1 1,9-9 16,1 1 0,0 0 1,0 0-1,1 1 0,0 1 1,1 1-1,28-11 0,-13 8-20,0 3 0,0 0-1,1 2 1,-1 1 0,1 2-1,0 0 1,31 4 0,-60-2-16,0 0 0,0 1 0,0-1 0,0 0 1,-1 1-1,1-1 0,0 1 0,0 0 0,-1 0 1,1 0-1,0 0 0,-1 0 0,1 0 0,-1 0 1,1 0-1,-1 0 0,3 3 0,-4-3 2,0 0-1,1 0 1,-1 0-1,0 0 1,1 0 0,-1 0-1,0 0 1,0 1-1,0-1 1,0 0-1,0 0 1,0 0-1,0 0 1,0 0 0,-1 0-1,1 0 1,0 0-1,-1 0 1,1 0-1,-1 0 1,0 2-1,-3 2-1,1 0-1,-1 0 0,0 0 0,0-1 0,-1 0 1,1 1-1,-1-2 0,-10 8 0,-5-2 6,1 0 0,-2-1 0,1-1 0,-1 0 0,-35 4 0,34-7 73,1 1-1,-1 1 1,1 1-1,0 0 1,-30 16-1,33-8 483,35-16-253,38-17-212,48-14-49,-68 22-466,42-17 1,-76 27 375,0-1 0,0 1 0,0-1 0,0 0 0,0 0 0,0 1 0,0-1 0,0 0 0,-1 0 0,1 0 0,0 0 0,0 0 0,-1 0 0,1 0 0,-1 0 0,1 0 0,-1 0 0,0-1 0,1 1-1,-1 0 1,0 0 0,0 0 0,0-1 0,0 1 0,0 0 0,0 0 0,0 0 0,0-1 0,0 1 0,0 0 0,-1 0 0,1 0 0,-1 0 0,1 0 0,-1-2 0,-6-16-286</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04.034"/>
    </inkml:context>
    <inkml:brush xml:id="br0">
      <inkml:brushProperty name="width" value="0.1" units="cm"/>
      <inkml:brushProperty name="height" value="0.1" units="cm"/>
      <inkml:brushProperty name="color" value="#FF0066"/>
    </inkml:brush>
  </inkml:definitions>
  <inkml:trace contextRef="#ctx0" brushRef="#br0">200 59 4873,'-79'-50'1792,"57"42"-429,22 8-1338,0 0 1,-1 0 0,1 0 0,0 1 0,0-1 0,-1 0 0,1 0 0,0 0 0,0 1 0,-1-1 0,1 0-1,0 0 1,0 1 0,0-1 0,0 0 0,-1 0 0,1 1 0,0-1 0,0 0 0,0 1 0,0-1-1,0 0 1,0 1 0,0-1 0,0 0 0,0 0 0,0 1 0,0-1 0,0 0 0,0 1 0,0-1 0,0 0-1,0 1 1,0-1 0,1 1 0,12 28 1056,-13-28-936,1 8-42,-1-1 1,-1 0 0,0 1 0,0-1 0,0 0 0,-1 1-1,0-1 1,-1 0 0,-7 15 0,-2 12 59,-11 40 144,10-37-185,2 0 0,1 0 0,3 2 1,-5 48-1,12-88-117,0 1-1,0 0 1,0 0 0,0-1-1,0 1 1,0 0 0,0-1-1,0 1 1,0 0 0,0 0 0,0-1-1,0 1 1,0 0 0,1-1-1,-1 1 1,0 0 0,0-1-1,1 1 1,-1 0 0,0-1-1,1 1 1,-1-1 0,1 1 0,-1-1-1,1 1 1,-1-1 0,1 1-1,-1-1 1,1 1 0,0-1-1,-1 0 1,1 1 0,0-1-1,-1 0 1,1 1 0,0-1-1,-1 0 1,1 0 0,0 0 0,-1 0-1,1 0 1,0 0 0,-1 0-1,1 0 1,0 0 0,0 0-1,-1 0 1,1 0 0,0 0-1,-1-1 1,1 1 0,0 0 0,-1 0-1,1-1 1,0 1 0,-1 0-1,1-1 1,-1 1 0,1-1-1,-1 1 1,2-1 0,47-36 84,-39 29-69,60-52 47,-29 25-44,45-32 0,-59 49-17,2-1 23,56-29 0,-84 47-13,0 0 1,1 1-1,-1-1 0,0 0 1,1 1-1,-1-1 0,1 1 1,-1-1-1,1 1 1,-1 0-1,1 0 0,-1 0 1,1 0-1,-1 0 1,1 0-1,-1 0 0,1 0 1,-1 0-1,1 1 0,-1-1 1,0 1-1,1-1 1,-1 1-1,1 0 0,-1-1 1,0 1-1,0 0 1,1 0-1,-1 0 0,0 0 1,0 0-1,0 0 0,0 0 1,0 0-1,0 0 1,0 1-1,0-1 0,-1 0 1,1 1-1,0-1 1,-1 0-1,1 1 0,-1-1 1,0 1-1,1-1 0,-1 1 1,0 2-1,2 10 133,0 1-1,-2-1 1,1 1-1,-3 15 1,1-12-113,-1 37 117,0-23-121,1 0 1,5 35 0,0-54-204,1-16-193,2-23 293,3-26 1766,5-19-822</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04.519"/>
    </inkml:context>
    <inkml:brush xml:id="br0">
      <inkml:brushProperty name="width" value="0.1" units="cm"/>
      <inkml:brushProperty name="height" value="0.1" units="cm"/>
      <inkml:brushProperty name="color" value="#FF0066"/>
    </inkml:brush>
  </inkml:definitions>
  <inkml:trace contextRef="#ctx0" brushRef="#br0">352 0 8250,'2'4'157,"0"-1"0,-1 1 1,1-1-1,-1 1 1,0 0-1,0 0 0,-1 0 1,1-1-1,-1 1 0,0 0 1,0 0-1,0 0 1,0 0-1,-1 0 0,0 0 1,1-1-1,-2 1 0,1 0 1,0 0-1,-1-1 0,-2 5 1,-6 16-242,-27 42 0,32-58 248,-22 38-5,-3 0-1,-1-2 1,-2-1 0,-50 50-1,71-84-19,0 0 0,0-1-1,-20 11 1,7-5 188,24-13-174,16-10-38,-2 4-111,15-10 5,-17 9-1,0 0 0,0 0-1,0 1 1,1 0 0,0 1 0,0 1 0,19-4 0,-29 7-3,0 1 1,-1-1-1,1 1 0,-1-1 1,1 1-1,-1 0 1,1 0-1,-1 0 0,1-1 1,-1 1-1,0 1 0,0-1 1,1 0-1,-1 0 1,0 0-1,0 1 0,0-1 1,0 1-1,0-1 0,-1 0 1,1 1-1,0 0 1,-1-1-1,1 1 0,-1-1 1,1 1-1,-1 0 0,0-1 1,0 1-1,0 0 0,0-1 1,0 1-1,0 0 1,-1 2-1,1 8 66,0 1 0,-1-1 0,-4 17 0,-8 28 137,4-25-117,2 0 0,2 1 0,-3 63 0,10-26-63,-2-70-39,0-1 0,0 1 0,0 0-1,1 0 1,-1 0 0,0 0 0,0 0 0,0 0 0,0 0-1,0 0 1,0 0 0,0 0 0,0 0 0,0 0 0,0 0-1,0 0 1,0 0 0,0 0 0,0 0 0,1 0-1,-1 0 1,0 0 0,0 0 0,0 0 0,0 0 0,0 0-1,0 0 1,0 0 0,0 0 0,0 0 0,0 0 0,0 0-1,0 0 1,0 0 0,1 0 0,-1 0 0,0 0 0,0 0-1,0 0 1,0 0 0,0 0 0,0 0 0,0 0-1,5-15-412,4-21-284,0-9 280</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04.880"/>
    </inkml:context>
    <inkml:brush xml:id="br0">
      <inkml:brushProperty name="width" value="0.1" units="cm"/>
      <inkml:brushProperty name="height" value="0.1" units="cm"/>
      <inkml:brushProperty name="color" value="#FF0066"/>
    </inkml:brush>
  </inkml:definitions>
  <inkml:trace contextRef="#ctx0" brushRef="#br0">1 96 8682,'29'-16'3202,"25"3"-2999,-22 5 142,16-6-75,-19 5-182,1 1 0,31-4-1,-42 6-54,22-3 219,-40 9-235,0 0 0,0 0-1,0 0 1,-1 0 0,1 0 0,0 0 0,0 0-1,0 0 1,0 0 0,0 1 0,0-1 0,-1 0-1,1 1 1,0-1 0,0 1 0,-1-1 0,1 1-1,0-1 1,0 1 0,-1-1 0,1 1-1,-1 0 1,1-1 0,0 1 0,-1 0 0,1-1-1,-1 1 1,0 0 0,1 0 0,-1 0 0,0-1-1,1 1 1,-1 0 0,0 0 0,0 0-1,0 0 1,0 0 0,1 0 0,-2 0 0,1 52 337,-2-1 0,-12 60 1,-3 57-199,11 8-759,1-164-356,-4-23-9,1-8 520</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05.211"/>
    </inkml:context>
    <inkml:brush xml:id="br0">
      <inkml:brushProperty name="width" value="0.1" units="cm"/>
      <inkml:brushProperty name="height" value="0.1" units="cm"/>
      <inkml:brushProperty name="color" value="#FF0066"/>
    </inkml:brush>
  </inkml:definitions>
  <inkml:trace contextRef="#ctx0" brushRef="#br0">34 15 8314,'-22'3'3120,"15"-3"-2295,2 5-505,33-8-32,3 0 48,18 0-8,2-8-48,-5 11-144,2-3-56,-11 3-112,-4 5-144,-12 2-328,-5 1-192,-13 2 416</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05.547"/>
    </inkml:context>
    <inkml:brush xml:id="br0">
      <inkml:brushProperty name="width" value="0.1" units="cm"/>
      <inkml:brushProperty name="height" value="0.1" units="cm"/>
      <inkml:brushProperty name="color" value="#FF0066"/>
    </inkml:brush>
  </inkml:definitions>
  <inkml:trace contextRef="#ctx0" brushRef="#br0">90 275 6945,'-44'38'2913,"13"-10"-1609,16-12-487,24 1-153,2-22-48,18-2-96,16 7-40,7-8-208,4 5-64,-2-4-136,-7 0-16,-3 1-48,-1 3-72,-8-6-320,-4 5-264,-9-10 392</inkml:trace>
  <inkml:trace contextRef="#ctx0" brushRef="#br0" timeOffset="1">569 106 7178,'63'-76'3264,"-35"70"-879,11 0-2169,5 1-168,11 2 56,-5 0 24,-2 3 16,-9 0 0,-10 0-72,-11 0-56,-8 0-8,-6 0-8,-2-2-72,-4 1-224,1-1-216,-1 1 320</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06.503"/>
    </inkml:context>
    <inkml:brush xml:id="br0">
      <inkml:brushProperty name="width" value="0.1" units="cm"/>
      <inkml:brushProperty name="height" value="0.1" units="cm"/>
      <inkml:brushProperty name="color" value="#FF0066"/>
    </inkml:brush>
  </inkml:definitions>
  <inkml:trace contextRef="#ctx0" brushRef="#br0">0 154 8970,'0'-1'119,"0"1"1,0-1 0,0 0-1,1 1 1,-1-1-1,0 0 1,0 1-1,0-1 1,1 0-1,-1 1 1,0-1-1,1 0 1,-1 1 0,0-1-1,1 1 1,-1-1-1,1 1 1,-1-1-1,1 1 1,-1-1-1,1 1 1,-1-1-1,1 1 1,-1 0 0,1-1-1,0 1 1,-1 0-1,1 0 1,0-1-1,0 1 1,29-13-483,-20 9 722,64-25-167,1 4 1,1 4-1,139-22 1,-210 42-191,1 0 0,0 1 0,0-1 0,0 1 0,0 0 0,0 1 0,0-1 0,-1 1 1,1 0-1,9 4 0,-14-5-1,1 1 0,-1-1-1,0 1 1,0 0 0,1 0 0,-1 0 0,0 0 0,0 0-1,0 0 1,0 0 0,0 0 0,0 0 0,0 0 0,-1 0-1,1 1 1,0-1 0,-1 0 0,2 3 0,-2-2-1,0 1 0,0-1 1,1 1-1,-2-1 0,1 1 1,0-1-1,0 0 0,-1 1 1,1-1-1,-1 1 0,0-1 1,0 0-1,0 1 0,-2 2 1,-18 38 9,-54 77 1,66-108-75,0 0 0,-1 0-1,0-1 1,-1-1 0,0 0-1,-1 0 1,0-1 0,0 0 0,-1-1-1,-18 9 1,28-16-1,1 0 0,-1 0 0,0 0 0,0 0 0,0-1 0,0 1 0,1-1 0,-1 0 0,0 1 0,0-1 0,0 0 0,0-1 0,-5 0 0,7 0-18,-1 1-1,1-1 1,-1 0-1,0 0 1,1 0 0,0 0-1,-1 0 1,1 0-1,0 0 1,-1 0-1,1-1 1,0 1-1,0 0 1,0-1 0,0 1-1,0-1 1,-1-1-1,-1-7-438,1 0 0,-1 0 0,2 0 0,-1 0-1,1 0 1,1-15 0,-3-15-1091,2 35 1350,-3-25-393,5 23 1269,5 17 1236,-3 2-1303,-1 0 0,1 0 0,-2 1 0,0-1 0,-1 1 1,-1 17-1,1-7-263,-1-5-133,-1 0 0,-1 0-1,-8 28 1,-2 14 199,13-60-336,0 0-1,0 1 1,0-1-1,0 0 0,0 1 1,0-1-1,-1 0 1,1 1-1,0-1 1,0 0-1,1 1 1,-1-1-1,0 0 1,0 1-1,0-1 0,0 0 1,0 1-1,0-1 1,0 0-1,0 1 1,1-1-1,-1 0 1,0 1-1,0-1 0,0 0 1,1 0-1,-1 1 1,0-1-1,0 0 1,1 0-1,-1 0 1,0 1-1,1-1 1,-1 0-1,0 0 0,0 0 1,1 0-1,-1 0 1,0 0-1,1 1 1,-1-1-1,1 0 1,20-6 191,27-20-148,-44 23-26,8-4-99,-1 0 1,1-1 0,-2 0 0,1-1-1,-1 0 1,0 0 0,-1-2-1,0 1 1,11-18 0,-12 4-150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08T15:25:55.978"/>
    </inkml:context>
    <inkml:brush xml:id="br0">
      <inkml:brushProperty name="width" value="0.025" units="cm"/>
      <inkml:brushProperty name="height" value="0.025" units="cm"/>
      <inkml:brushProperty name="color" value="#004F8B"/>
      <inkml:brushProperty name="ignorePressure" value="1"/>
    </inkml:brush>
  </inkml:definitions>
  <inkml:trace contextRef="#ctx0" brushRef="#br0">3 8,'0'0,"-1"-3,-1-1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6.738"/>
    </inkml:context>
    <inkml:brush xml:id="br0">
      <inkml:brushProperty name="width" value="0.025" units="cm"/>
      <inkml:brushProperty name="height" value="0.025" units="cm"/>
      <inkml:brushProperty name="color" value="#5B2D90"/>
    </inkml:brush>
  </inkml:definitions>
  <inkml:trace contextRef="#ctx0" brushRef="#br0">107 10 13867,'15'-9'57,"-18"23"67,-17 25 28,14-31-435,0 0 0,0 0 0,-1-1-1,0 0 1,0 0 0,0-1 0,-1 0-1,0 0 1,-13 6 0,11-11-1482,4-3 796</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06.845"/>
    </inkml:context>
    <inkml:brush xml:id="br0">
      <inkml:brushProperty name="width" value="0.1" units="cm"/>
      <inkml:brushProperty name="height" value="0.1" units="cm"/>
      <inkml:brushProperty name="color" value="#FF0066"/>
    </inkml:brush>
  </inkml:definitions>
  <inkml:trace contextRef="#ctx0" brushRef="#br0">248 0 4617,'-81'12'2007,"80"-11"-1849,0-1 1,0 1-1,0-1 1,0 1-1,0 0 0,1 0 1,-1-1-1,0 1 0,0 0 1,1 0-1,-1 0 0,0 0 1,1 0-1,-1 0 0,1 0 1,0 0-1,-1 0 1,1 0-1,0 0 0,-1 0 1,1 0-1,0 2 0,-6 39 785,2-17-563,-7 6-177,0 0 0,-2-1 0,-2-1 0,-23 37 0,-10 21-235,42-65-697,7-23 472</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07.179"/>
    </inkml:context>
    <inkml:brush xml:id="br0">
      <inkml:brushProperty name="width" value="0.1" units="cm"/>
      <inkml:brushProperty name="height" value="0.1" units="cm"/>
      <inkml:brushProperty name="color" value="#FF0066"/>
    </inkml:brush>
  </inkml:definitions>
  <inkml:trace contextRef="#ctx0" brushRef="#br0">0 1 8858,'19'7'1198,"1"1"0,27 5 0,10-3-693,102 5-1,-144-14-291,63 7-69,-48-4-135,0-1-1,0-1 1,52-4-1,-82 2-16,0 0-1,0 0 0,0-1 1,0 1-1,0 0 1,0 0-1,0 0 0,0 0 1,0 0-1,0 0 1,0 0-1,0 0 0,0-1 1,0 1-1,0 0 1,0 0-1,0 0 0,0 0 1,0 0-1,0 0 0,0 0 1,0 0-1,0 0 1,0-1-1,0 1 0,0 0 1,0 0-1,0 0 1,0 0-1,0 0 0,0 0 1,0 0-1,1 0 0,-1 0 1,0 0-1,0 0 1,0 0-1,0 0 0,0 0 1,0-1-1,0 1 1,0 0-1,0 0 0,1 0 1,-1 0-1,0 0 1,0 0-1,0 0 0,0 0 1,0 0-1,0 0 0,0 0 1,0 0-1,1 0 1,-16-4-497,-19-3-109,4 4 341</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07.601"/>
    </inkml:context>
    <inkml:brush xml:id="br0">
      <inkml:brushProperty name="width" value="0.1" units="cm"/>
      <inkml:brushProperty name="height" value="0.1" units="cm"/>
      <inkml:brushProperty name="color" value="#FF0066"/>
    </inkml:brush>
  </inkml:definitions>
  <inkml:trace contextRef="#ctx0" brushRef="#br0">34 1 8002,'-3'2'210,"1"0"1,-1 0-1,1 0 1,0 0-1,0 0 1,0 1 0,0-1-1,0 1 1,0-1-1,1 1 1,-1 0-1,1 0 1,0 0-1,0 0 1,0 0 0,0 0-1,0 5 1,0 0-189,0-1 0,0 1 0,1 0 0,1-1 0,-1 1 0,3 10 1,-3-18-21,0 0 1,0 0 0,0 1-1,0-1 1,0 0 0,0 1-1,1-1 1,-1 0 0,0 1-1,0-1 1,0 0 0,0 0-1,1 1 1,-1-1 0,0 0-1,0 0 1,0 0 0,1 1-1,-1-1 1,0 0 0,0 0-1,1 0 1,-1 1 0,0-1-1,0 0 1,1 0 0,-1 0-1,0 0 1,1 0 0,-1 0-1,0 0 1,0 0 0,1 0-1,-1 0 1,0 0 0,1 0-1,-1 0 1,0 0 0,1 0-1,-1 0 1,0 0 0,0 0-1,1 0 1,-1 0 0,1-1-1,18-9 154,-6 1-158,4 0 24,-9 4-11,0 0 0,0 1 0,0 0 0,0 0 0,1 1 0,0 0 0,-1 1-1,1-1 1,0 2 0,0-1 0,12 1 0,-4 2-8,0 0-1,0 1 1,0 1 0,0 1-1,0 0 1,-1 2 0,24 9-1,-39-14-4,0-1-1,-1 0 1,1 0-1,0 1 1,0-1-1,0 1 0,-1-1 1,1 0-1,0 1 1,0 0-1,-1-1 1,1 1-1,-1-1 1,1 1-1,0 0 1,-1-1-1,1 1 0,-1 0 1,1 0-1,-1-1 1,0 1-1,1 0 1,-1 0-1,0 0 1,0 0-1,1-1 1,-1 1-1,0 0 0,0 0 1,0 0-1,0 0 1,0 0-1,0 1 1,-2-1-1,1 1 0,0 0 0,-1-1 1,1 1-1,0-1 0,-1 0 0,0 1 1,1-1-1,-1 0 0,0 0 0,0 0 1,0 0-1,-3 1 0,-73 21 3,75-22 1,-54 11 29,22-5 258,1 1 0,-65 24 0,292-96 525,-186 62-831,3 1-75,0-2-1,0 0 1,0 0-1,0-1 1,-1 0 0,1 0-1,-1-1 1,0 0 0,14-12-1,-23 16-17,1 0 0,0 0 0,-1 0 0,1 0 0,-1 0 0,1 0 0,-1 0 0,1-1-1,-1 1 1,0 0 0,0 0 0,1-1 0,-1 1 0,0 0 0,0 0 0,0-1 0,0 1 0,-1 0 0,1 0 0,0-1 0,-1 1 0,1 0-1,0 0 1,-1 0 0,1 0 0,-1-1 0,0 1 0,1 0 0,-1 0 0,0 0 0,0 0 0,1 0 0,-1 0 0,-2-1 0,-14-14-996</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08.033"/>
    </inkml:context>
    <inkml:brush xml:id="br0">
      <inkml:brushProperty name="width" value="0.1" units="cm"/>
      <inkml:brushProperty name="height" value="0.1" units="cm"/>
      <inkml:brushProperty name="color" value="#FF0066"/>
    </inkml:brush>
  </inkml:definitions>
  <inkml:trace contextRef="#ctx0" brushRef="#br0">119 39 6769,'-31'-30'1405,"19"21"-707,12 9-678,0 0 0,0 0-1,0 0 1,0 0 0,0 1-1,0-1 1,0 0-1,0 0 1,0 0 0,0 0-1,0 0 1,0 0 0,0 0-1,0 0 1,0 0 0,0 0-1,0 0 1,0 0-1,0 1 1,0-1 0,0 0-1,0 0 1,0 0 0,0 0-1,0 0 1,-1 0 0,1 0-1,0 0 1,0 0-1,0 0 1,0 0 0,0 0-1,0 0 1,0 0 0,0 0-1,0 0 1,0 0 0,0 0-1,0 0 1,0 0-1,-1 0 1,1 0 0,0 0-1,0 0 1,0 0 0,0 0-1,0 0 1,0 0 0,0 0-1,0 0 1,0 0-1,0 0 1,0 0 0,1 8 150,1 0-1,-1 1 1,-1-1 0,0 0 0,0 0 0,0 1-1,-1-1 1,0 0 0,-1 0 0,0 0 0,-5 15-1,-5 33 157,3 53 131,7-66-240,-2 0 0,-14 61 0,-1-30 37,52-96-181,-15 5-63,0 0-1,-1-1 1,25-34 0,-23 27 1,1 1 0,24-23 0,-36 40-2,3-4 6,0 1 0,1 0 0,0 1 0,0 1 0,1-1 1,16-6-1,-28 15-2,0 0 1,0 1 0,-1-1 0,1 0 0,0 0-1,0 1 1,0-1 0,-1 1 0,1-1 0,0 1-1,0-1 1,-1 1 0,1-1 0,0 1 0,-1 0-1,1-1 1,-1 1 0,1 0 0,-1 0 0,1-1-1,-1 1 1,1 0 0,-1 0 0,0 0 0,0 0 0,1-1-1,-1 1 1,0 0 0,0 0 0,0 0 0,0 2-1,6 30 314,-4 165-131,1-195-959,2-9 284,3-13-120,2-16 105</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08.535"/>
    </inkml:context>
    <inkml:brush xml:id="br0">
      <inkml:brushProperty name="width" value="0.1" units="cm"/>
      <inkml:brushProperty name="height" value="0.1" units="cm"/>
      <inkml:brushProperty name="color" value="#FF0066"/>
    </inkml:brush>
  </inkml:definitions>
  <inkml:trace contextRef="#ctx0" brushRef="#br0">342 1 8546,'5'2'424,"0"0"1,-1 1-1,1 0 1,-1 0-1,0 0 1,0 0-1,0 1 1,5 6-1,-8-9-409,0 1-1,0-1 1,0 0-1,-1 1 1,1-1 0,0 1-1,-1 0 1,1-1-1,-1 1 1,0-1 0,0 1-1,0 0 1,1-1-1,-1 1 1,-1-1 0,1 1-1,0 0 1,0-1 0,-1 1-1,1-1 1,0 1-1,-1 0 1,0-1 0,1 0-1,-1 1 1,0-1-1,0 1 1,0-1 0,0 0-1,0 1 1,-2 1-1,-11 12 5,0 0-1,-1 0 1,0-1-1,-2-1 1,1-1-1,-30 17 1,-6-1 23,31-17 16,0 0-1,0 1 0,1 1 1,0 1-1,1 1 0,1 0 1,-26 29-1,44-44-53,-1 1-1,0-1 1,1 1 0,-1-1-1,1 1 1,-1 0-1,1-1 1,-1 1-1,1 0 1,0 0 0,-1-1-1,1 1 1,0 0-1,-1 0 1,1-1-1,0 1 1,0 0 0,0 0-1,0 0 1,0 0-1,0-1 1,0 1-1,0 0 1,0 0 0,0 0-1,0 0 1,1-1-1,-1 1 1,0 0-1,0 0 1,1-1 0,-1 1-1,1 0 1,0 1-1,1-1 1,0 0 0,0 0 0,0 0 0,0 0 0,0 0-1,1 0 1,-1-1 0,0 1 0,0-1 0,1 1 0,-1-1-1,3 0 1,11 0 5,-1 0 0,0-2 0,15-2 0,88-26 55,-110 26-58,9 1 66,-16 4-67,-1 0 0,1 0 0,-1-1 0,1 1-1,-1 0 1,1 0 0,-1 0 0,0 0 0,1-1-1,-1 1 1,0 0 0,0 0 0,1 0 0,-1 0-1,0 0 1,0 0 0,0 0 0,0 0 0,-1 0-1,1 0 1,0 1 0,-2 22 125,-2 1-1,0-1 1,-2 0-1,0-1 1,-2 1-1,0-1 1,-14 24-1,18-37-170,1 1 1,0-1-1,0 1 0,1 0 0,1-1 0,0 1 0,0 0 1,1 0-1,0 0 0,1 0 0,0 0 0,5 19 0,7-50-1427,-2-10 1023</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08.886"/>
    </inkml:context>
    <inkml:brush xml:id="br0">
      <inkml:brushProperty name="width" value="0.1" units="cm"/>
      <inkml:brushProperty name="height" value="0.1" units="cm"/>
      <inkml:brushProperty name="color" value="#FF0066"/>
    </inkml:brush>
  </inkml:definitions>
  <inkml:trace contextRef="#ctx0" brushRef="#br0">0 33 6417,'41'-2'6435,"16"-7"-6216,-16 3 189,-8 5-352,-28 1-49,0 1 0,0-1-1,0-1 1,0 1 0,0-1 0,0 0 0,0 0 0,0 0 0,0-1 0,0 1 0,5-4 0,-10 5 6,0 0 0,0 0 1,0 0-1,0-1 1,1 1-1,-1 0 1,0 0-1,0 0 0,1 0 1,-1-1-1,0 1 1,0 0-1,1 0 1,-1 0-1,0 0 0,0 0 1,1 0-1,-1 0 1,0 0-1,1 0 1,-1 0-1,0 0 0,0 0 1,1 0-1,-1 0 1,0 0-1,0 0 1,1 0-1,-1 0 0,0 0 1,1 0-1,-1 0 1,0 0-1,0 1 0,1-1 1,-1 0-1,0 0 1,0 0-1,0 0 1,1 1-1,-1-1 0,0 0 1,0 0-1,0 1 1,0-1-1,1 0 1,-1 0-1,0 1 0,0-1 1,0 0-1,0 0 1,0 1-1,0-1 1,0 1-1,1 22 717,-2-16-839,-36 385 1383,36-364-1310,1-15-123,-1-1 1,0 1 0,0-1-1,-1 1 1,-1-1-1,-7 22 1,10-34 134,0 1 0,0-1 0,0 0 0,0 1 0,0-1 0,0 0 1,-1 1-1,1-1 0,0 0 0,0 0 0,0 1 0,0-1 0,-1 0 0,1 1 0,0-1 0,0 0 1,-1 0-1,1 1 0,0-1 0,0 0 0,-1 0 0,1 0 0,0 1 0,-1-1 0,1 0 0,0 0 1,0 0-1,-1 0 0,1 0 0,0 0 0,-1 0 0,1 0 0,-1 0 0,1 0 0,0 0 0,-1 0 1,-8-12-677,-1-13 237</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09.219"/>
    </inkml:context>
    <inkml:brush xml:id="br0">
      <inkml:brushProperty name="width" value="0.1" units="cm"/>
      <inkml:brushProperty name="height" value="0.1" units="cm"/>
      <inkml:brushProperty name="color" value="#FF0066"/>
    </inkml:brush>
  </inkml:definitions>
  <inkml:trace contextRef="#ctx0" brushRef="#br0">6 3 9490,'-6'-3'3385,"9"5"-2937,-1 1 280,13 3-464,46 23-8,-37-20-176,-3-2-72,-4-1-336,-5 2-232,-1 1-520,-4 5 584</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09.550"/>
    </inkml:context>
    <inkml:brush xml:id="br0">
      <inkml:brushProperty name="width" value="0.1" units="cm"/>
      <inkml:brushProperty name="height" value="0.1" units="cm"/>
      <inkml:brushProperty name="color" value="#FF0066"/>
    </inkml:brush>
  </inkml:definitions>
  <inkml:trace contextRef="#ctx0" brushRef="#br0">37 40 8994,'-17'33'3409,"2"-3"-2457,10 2-384,10-15-136,1-5 8,20-11-104,-2-1-128,0-18-200,8-6-256,1-8-568,-4-10 4273,2-7-2793</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09.880"/>
    </inkml:context>
    <inkml:brush xml:id="br0">
      <inkml:brushProperty name="width" value="0.1" units="cm"/>
      <inkml:brushProperty name="height" value="0.1" units="cm"/>
      <inkml:brushProperty name="color" value="#FF0066"/>
    </inkml:brush>
  </inkml:definitions>
  <inkml:trace contextRef="#ctx0" brushRef="#br0">308 20 9194,'10'-6'508,"16"-8"2261,-42 51-1685,-12 10-999,-2-1 1,-58 70 0,0-1-64,71-84-18,17-28-3,0-1 1,1 0-1,-1 1 0,1-1 1,0 1-1,-1-1 0,1 0 1,0 0-1,0 1 1,3 2-1,-1 3 0,1 1 8,0 0 1,-1 1-1,0-1 1,-1 1 0,0 0-1,0-1 1,-1 1-1,-1 0 1,0 0 0,0 0-1,-1 0 1,-2 12-1,-3 7 154,-2 1-1,-18 44 0,3-8 117,-13 4-46,30-59-426,5-21-497,5-25-540,5 8 793</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10.216"/>
    </inkml:context>
    <inkml:brush xml:id="br0">
      <inkml:brushProperty name="width" value="0.1" units="cm"/>
      <inkml:brushProperty name="height" value="0.1" units="cm"/>
      <inkml:brushProperty name="color" value="#FF0066"/>
    </inkml:brush>
  </inkml:definitions>
  <inkml:trace contextRef="#ctx0" brushRef="#br0">37 21 7202,'5'-3'632,"1"0"1,-1 0 0,1 1 0,0 0 0,0 0-1,-1 1 1,9-1 0,50 0 867,-48 4-1467,1 0 0,-1 1 1,0 1-1,0 0 0,22 10 0,-36-13-26,-1 0 0,1 0 1,0 1-1,0-1 0,-1 1 0,1-1 1,-1 1-1,0-1 0,1 1 0,-1 0 1,0 0-1,0-1 0,0 1 0,0 0 0,0 0 1,-1 0-1,1 0 0,0 0 0,-1 0 1,0 1-1,1-1 0,-1 0 0,0 0 0,0 0 1,0 0-1,0 0 0,-1 0 0,1 1 1,-1-1-1,1 0 0,-1 0 0,1 0 1,-1 0-1,-1 2 0,-4 10 74,1-1 0,-2 1-1,-11 17 1,17-29-77,-25 37 183,-2-1 0,-1-1 0,-2-2 0,-57 52 0,72-73-134,15-11-49,-1-1 0,0 0-1,0-1 1,0 1 0,0 0-1,0 0 1,0-1 0,0 0-1,-1 1 1,-3 1 0,-1-10-136,3-19-178,5-2-695,2 0 1,5-29-1,-1 15 147</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7.092"/>
    </inkml:context>
    <inkml:brush xml:id="br0">
      <inkml:brushProperty name="width" value="0.025" units="cm"/>
      <inkml:brushProperty name="height" value="0.025" units="cm"/>
      <inkml:brushProperty name="color" value="#5B2D90"/>
    </inkml:brush>
  </inkml:definitions>
  <inkml:trace contextRef="#ctx0" brushRef="#br0">5 4 6449,'0'0'69,"0"0"-1,0-1 0,0 1 0,0 0 1,0 0-1,0 0 0,0 0 0,0 0 1,0 0-1,0 0 0,0-1 0,0 1 1,0 0-1,0 0 0,0 0 0,0 0 1,0 0-1,0 0 0,0 0 0,0-1 0,0 1 1,0 0-1,1 0 0,-1 0 0,0 0 1,0 0-1,0 0 0,0 0 0,0 0 1,0 0-1,0 0 0,0-1 0,0 1 1,1 0-1,-1 0 0,0 0 0,0 0 1,0 0-1,0 0 0,0 0 0,0 0 1,0 0-1,1 0 0,-1 0 0,0 0 1,0 0-1,0 0 0,0 0 0,0 0 1,0 0-1,0 0 0,1 0 0,-1 0 1,0 0-1,0 0 0,0 0 0,0 1 0,0-1 1,0 0-1,0 0 0,0 0 0,1 0 1,-1 0-1,0 0 0,0 0 0,0 0 1,0 0-1,0 1 0,3 12 1170,-2 16-1039,-5-8-64,1-8-117,0 0-1,2 0 1,-1 0 0,2 0-1,0 16 1,1-29-14,-1 1 0,0-1 0,1 0 0,-1 1 0,0-1 0,1 1 0,-1-1 1,1 0-1,-1 0 0,0 1 0,1-1 0,-1 0 0,1 0 0,-1 0 0,1 1 0,-1-1 0,1 0 0,-1 0 0,1 0 0,-1 0 0,1 0 0,0 0 0,-1 0 0,1 0 0,-1 0 0,1 0 1,-1 0-1,1-1 0,-1 1 0,1 0 0,-1 0 0,1 0 0,-1-1 0,0 1 0,1 0 0,-1 0 0,1-1 0,-1 1 0,1 0 0,-1-1 0,21-12 149,-15 9-251,-1-1 1,0 1-1,0-1 1,-1 0-1,0 0 1,1-1-1,-2 1 1,1-1 0,-1 0-1,5-11 1,-5 6-199</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10.550"/>
    </inkml:context>
    <inkml:brush xml:id="br0">
      <inkml:brushProperty name="width" value="0.1" units="cm"/>
      <inkml:brushProperty name="height" value="0.1" units="cm"/>
      <inkml:brushProperty name="color" value="#FF0066"/>
    </inkml:brush>
  </inkml:definitions>
  <inkml:trace contextRef="#ctx0" brushRef="#br0">0 81 9098,'32'-76'2863,"-31"76"-2829,-1 0 0,0-1 0,0 1-1,0 0 1,1 0 0,-1-1 0,0 1 0,1 0-1,-1-1 1,0 1 0,1 0 0,-1 0 0,0 0-1,1-1 1,-1 1 0,0 0 0,1 0 0,-1 0 0,0 0-1,1 0 1,-1 0 0,1 0 0,-1 0 0,0 0-1,1 0 1,-1 0 0,1 0 0,-1 0 0,0 0-1,1 0 1,-1 0 0,0 0 0,1 0 0,-1 0-1,1 1 1,-1-1 0,0 0 0,1 0 0,-1 0-1,0 1 1,1-1 0,-1 0 0,0 1 0,0-1-1,1 0 1,-1 0 0,0 1 0,0-1 0,0 0-1,1 1 1,-1 0 0,19 23 633,-13-15-158,341 407 2955,-339-406-3443,-1-1 0,1 0 0,1-1 0,0 0 1,0 0-1,0-1 0,1 0 0,0-1 0,13 6 1,-23-11-26,1-1 0,-1 0 1,0 0-1,1 0 0,-1 0 1,0 1-1,1-1 1,-1 0-1,0 0 0,1 0 1,-1 0-1,1 0 0,-1 0 1,0 0-1,1 0 0,-1 0 1,0 0-1,1 0 1,-1 0-1,0 0 0,1 0 1,-1-1-1,0 1 0,1 0 1,-1 0-1,0 0 0,1 0 1,-1-1-1,0 1 1,1 0-1,-1 0 0,0-1 1,0 1-1,1 0 0,-1-1 1,0 1-1,0 0 0,0 0 1,1-1-1,-1 1 1,0 0-1,0-1 0,0 1 1,0 0-1,0-1 0,0 1 1,0-1-1,0 1 0,0-1 1,-2-23-1213,1 16 640,0-7-122</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11.218"/>
    </inkml:context>
    <inkml:brush xml:id="br0">
      <inkml:brushProperty name="width" value="0.1" units="cm"/>
      <inkml:brushProperty name="height" value="0.1" units="cm"/>
      <inkml:brushProperty name="color" value="#FF0066"/>
    </inkml:brush>
  </inkml:definitions>
  <inkml:trace contextRef="#ctx0" brushRef="#br0">30 0 8098,'0'5'3008,"0"8"-2223,2 16-737,-2 3 8,-2 15-40,-4 0 24,0 3-144,-1-1-145,-4-21 145</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11.548"/>
    </inkml:context>
    <inkml:brush xml:id="br0">
      <inkml:brushProperty name="width" value="0.1" units="cm"/>
      <inkml:brushProperty name="height" value="0.1" units="cm"/>
      <inkml:brushProperty name="color" value="#FF0066"/>
    </inkml:brush>
  </inkml:definitions>
  <inkml:trace contextRef="#ctx0" brushRef="#br0">31 205 7938,'-18'-2'2984,"5"2"-1551,32-4-1057,5-2-8,14-8-88,9-1-48,7-3-112,7-7-32,3 3-32,1 0-40,-3 3-72,0-3-80,-13 4-240,1 11-104,-28 1-280,-16 1 39,-13 5 441</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11.869"/>
    </inkml:context>
    <inkml:brush xml:id="br0">
      <inkml:brushProperty name="width" value="0.1" units="cm"/>
      <inkml:brushProperty name="height" value="0.1" units="cm"/>
      <inkml:brushProperty name="color" value="#FF0066"/>
    </inkml:brush>
  </inkml:definitions>
  <inkml:trace contextRef="#ctx0" brushRef="#br0">136 1 5169,'-4'4'633,"0"-1"0,1 1 0,0 0 0,0 1 0,0-1 0,0 1 0,-3 6 0,-22 67 689,22-60-981,-11 44 16,1 0 1,4 1-1,-6 92 1,9 188-247,9-303-85,15-153-2965,-7 41 2009</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12.235"/>
    </inkml:context>
    <inkml:brush xml:id="br0">
      <inkml:brushProperty name="width" value="0.1" units="cm"/>
      <inkml:brushProperty name="height" value="0.1" units="cm"/>
      <inkml:brushProperty name="color" value="#FF0066"/>
    </inkml:brush>
  </inkml:definitions>
  <inkml:trace contextRef="#ctx0" brushRef="#br0">1 1 6809,'0'18'2825,"0"6"-1529,3 12-824,0-1-15,3 6-97,-2 2-40,2-10-128,5 14-72,-6-20-72,1-1-32,-2-9-104,-2-17-96,-1-2-256,2-19-281,-1-23 441</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12.565"/>
    </inkml:context>
    <inkml:brush xml:id="br0">
      <inkml:brushProperty name="width" value="0.1" units="cm"/>
      <inkml:brushProperty name="height" value="0.1" units="cm"/>
      <inkml:brushProperty name="color" value="#FF0066"/>
    </inkml:brush>
  </inkml:definitions>
  <inkml:trace contextRef="#ctx0" brushRef="#br0">147 0 6497,'4'26'6880,"11"34"-7680,-14-56 1283,1 2-464,-1 1 1,0 0-1,0 0 0,0 0 1,-1 0-1,-1 10 0,1 13-155,0-29 117,0-1 1,0 1 0,0-1-1,0 1 1,0-1 0,0 0-1,0 1 1,0-1 0,0 1-1,0-1 1,0 0 0,0 1-1,1-1 1,-1 1 0,0-1-1,0 0 1,1 1 0,-1-1-1,0 0 1,0 1 0,1-1-1,-1 0 1,0 1 0,1-1-1,-1 0 1,0 0 0,1 1-1,-1-1 1,1 0 0,-1 0-1,0 0 1,1 0 0,-1 0-1,1 1 1,-1-1 0,0 0-1,1 0 1,0 0 0,17-10-580,13-22-170,-7-7 159,-22 33 546,1 1-1,0 0 1,0 0-1,0 0 1,0 1 0,1-1-1,0 1 1,-1 0-1,2 0 1,-1 0 0,0 1-1,1-1 1,0 1-1,6-4 1,-9 6 78,0 0-1,0 0 1,0 0-1,-1 0 1,1 1-1,0-1 1,0 0-1,1 1 1,-1-1 0,0 1-1,0 0 1,0 0-1,0 0 1,0 0-1,0 0 1,0 0-1,1 0 1,-1 1 0,0-1-1,0 1 1,0 0-1,0-1 1,2 3-1,-2-1 18,0 0-1,-1 0 0,1 0 0,-1 0 1,1 1-1,-1-1 0,0 1 0,0-1 1,0 1-1,0-1 0,-1 1 0,1 0 0,-1-1 1,1 1-1,-1 0 0,0-1 0,0 1 1,-1 3-1,1-2-1,-1 0 0,0-1 1,0 1-1,0 0 0,0 0 1,-1-1-1,1 1 0,-1-1 1,0 1-1,0-1 0,-4 5 1,-36 40 250,18-20-81,-7 10 172,-1-1-1,-2-2 1,-1-1-1,-2-2 0,-68 47 1,84-71 307,21-9-657,0 1 0,0 0 0,-1 0 1,1-1-1,0 1 0,0 0 0,0 0 0,0-1 0,-1 1 0,1 0 1,0-1-1,0 1 0,0 0 0,0 0 0,0-1 0,0 1 1,0 0-1,0-1 0,0 1 0,0 0 0,0-1 0,0 1 0,0 0 1,0-1-1,0 1 0,0 0 0,0 0 0,0-1 0,1 1 0,-1 0 1,0-1-1,0 1 0,0 0 0,0 0 0,1-1 0,1-2 38,0-1 0,0 1 0,0 0 0,0 0 0,1 0 0,0 1-1,-1-1 1,1 0 0,0 1 0,3-2 0,25-10 15,0 2 0,0 1 1,1 1-1,59-9 0,-1 0-39,81-12 24,-127 32-15,-43-1-58,0 0-1,0 0 1,0 0 0,-1 1 0,1-1 0,0 0 0,0 0 0,0 1-1,0-1 1,0 0 0,0 1 0,0-1 0,0 1 0,-1-1 0,1 1-1,0-1 1,0 1 0,-1 0 0,1-1 0,0 1 0,-1 0 0,1-1-1,0 1 1,-1 0 0,1 0 0,-1 0 0,0 0 0,1-1 0,-1 1-1,0 0 1,1 0 0,-1 0 0,0 0 0,0 0 0,0 0 0,0 0-1,0 2 1,-11-8-1407,5-4 960</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13.882"/>
    </inkml:context>
    <inkml:brush xml:id="br0">
      <inkml:brushProperty name="width" value="0.1" units="cm"/>
      <inkml:brushProperty name="height" value="0.1" units="cm"/>
      <inkml:brushProperty name="color" value="#FF0066"/>
    </inkml:brush>
  </inkml:definitions>
  <inkml:trace contextRef="#ctx0" brushRef="#br0">257 1 6905,'-8'5'219,"-16"16"2756,27-21-2850,-1 1 1,0-1-1,0 1 1,1-1-1,-1 0 0,0 0 1,1 0-1,-1 0 1,0-1-1,1 1 0,-1-1 1,0 1-1,3-2 1,53-5 256,96 2 0,-153 4-374,0 1 1,1 0 0,-1 0 0,0 0 0,1 0-1,-1 0 1,0 0 0,0 1 0,1-1-1,-1 0 1,0 0 0,1 1 0,-1-1-1,0 1 1,0 0 0,0-1 0,0 1 0,0 0-1,1-1 1,-1 1 0,0 0 0,-1 0-1,1 0 1,0 0 0,0 0 0,0 0 0,0 0-1,-1 0 1,1 0 0,-1 1 0,1-1-1,-1 0 1,1 0 0,-1 0 0,0 1-1,1-1 1,-1 3 0,0 3 35,-1 0-1,0-1 1,0 1-1,0 0 1,-1 0 0,-3 6-1,0 5 24,2-6-39,-1-1 0,-1 0 0,1 0 0,-2 0 0,1 0 0,-2-1 1,1 0-1,-2 0 0,1-1 0,-12 12 0,3-6-18,-1 0 0,-1-2 1,0 0-1,-33 18 0,47-29-9,0 1 0,-1-1-1,1-1 1,0 1 0,-1 0 0,1-1-1,-1 0 1,1 0 0,-1 0 0,-8-1-1,11-4-33,11-3 22,16-6-2,19-2-47,-43 15 48,0-1 1,0 1 0,0 0-1,1-1 1,-1 1-1,0 0 1,0 0 0,0 0-1,0 0 1,0 0-1,0 0 1,0 0 0,0 0-1,0 0 1,0 0-1,0 1 1,0-1 0,1 0-1,-1 1 1,0-1-1,-1 1 1,1-1 0,0 1-1,0-1 1,0 1-1,0 0 1,1 1 0,-2-1-23,1 1 0,0-1 1,-1 1-1,0-1 0,1 1 1,-1-1-1,0 1 1,0 0-1,0-1 0,0 1 1,0-1-1,0 1 0,0 0 1,-1-1-1,1 1 0,-1 1 1,0 2-74,-1 0 0,0 0 0,0-1 0,0 1 0,0-1 0,-1 1 0,1-1 0,-1 0 0,0 0-1,-8 7 1,-2-5 31,0 0-1,0 0 1,-1-1-1,0-1 1,0-1-1,-25 4 1,20-4 232,0 1 0,1 1 0,-25 9-1,-47 28 1619,90-42-1763,-1 0 0,1 0 0,0 0 0,0 0 1,0 0-1,0 0 0,-1 0 0,1 0 0,0 0 0,0 0 0,0 1 0,-1-1 0,1 0 0,0 0 0,0 0 0,0 0 0,0 0 0,0 0 0,-1 0 0,1 0 1,0 1-1,0-1 0,0 0 0,0 0 0,0 0 0,0 0 0,-1 0 0,1 1 0,0-1 0,0 0 0,0 0 0,0 0 0,0 1 0,0-1 0,0 0 0,0 0 1,0 0-1,0 0 0,0 1 0,0-1 0,0 0 0,0 0 0,0 0 0,0 1 0,0-1 0,0 0 0,0 0 0,0 0 0,0 0 0,0 1 0,1-1 0,-1 0 1,0 0-1,0 0 0,0 0 0,0 0 0,0 1 0,16 2 194,20-3-141,70-15 18,153-29-28,-233 38-114,-29 5-63,-41 12 15,26-6 109,0 1-1,0 1 0,0 0 1,1 1-1,0 1 0,1 1 0,0 0 1,-25 22-1,41-32 0,0 0 0,0 0-1,-1 1 1,1-1 0,0 0 0,0 0 0,0 0-1,0 1 1,0-1 0,0 0 0,0 0 0,-1 0-1,1 1 1,0-1 0,0 0 0,0 0 0,0 1-1,0-1 1,0 0 0,0 0 0,0 1 0,0-1-1,0 0 1,0 0 0,0 1 0,1-1 0,-1 0-1,0 0 1,0 0 0,0 1 0,0-1 0,0 0 0,0 0-1,0 0 1,1 1 0,-1-1 0,0 0 0,0 0-1,0 0 1,0 0 0,1 1 0,-1-1 0,0 0-1,0 0 1,1 0 0,-1 0 0,0 0 0,0 0-1,0 0 1,1 0 0,-1 0 0,0 0 0,1 0-1,24 6 2,36-4 8,-52-3-9,1 0 0,-1 1 0,0 0 0,0 1 0,0 0 0,0 0 0,11 3 0,-17-3 0,-1 0 0,1 0 0,0 0 0,-1 0 0,1 1 0,-1-1-1,0 1 1,1 0 0,-1 0 0,0 0 0,0 0 0,0 0 0,0 0 0,-1 0 0,1 0-1,-1 1 1,1-1 0,-1 1 0,0-1 0,0 1 0,0 0 0,0-1 0,0 1-1,-1 0 1,1 0 0,0 5 0,-1 4 17,0-1 0,-1 1 0,0-1 0,0 1 0,-2-1 1,1 0-1,-8 19 0,-37 76 261,32-74-189,-8 22 318,15-34-99,0 1 0,-16 23 0,24-42-289,-1-1 1,0 1-1,0 0 1,0-1-1,0 1 1,0-1-1,0 1 0,0-1 1,0 0-1,-1 1 1,1-1-1,-1 0 0,1 0 1,-1 0-1,1 0 1,-1 0-1,1 0 0,-1 0 1,0-1-1,0 1 1,1-1-1,-1 1 0,0-1 1,0 0-1,0 1 1,-3-1-1,3-1-9,0 0 0,-1-1 0,1 1 1,0 0-1,0-1 0,0 1 0,0-1 0,0 0 0,0 0 1,0 0-1,1 0 0,-1 0 0,1 0 0,-1 0 0,1-1 1,-1-1-1,-7-14-48,2 0 0,0-1 0,-6-26 0,13 44 36,-31-159-2073,24 104 1508</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14.216"/>
    </inkml:context>
    <inkml:brush xml:id="br0">
      <inkml:brushProperty name="width" value="0.1" units="cm"/>
      <inkml:brushProperty name="height" value="0.1" units="cm"/>
      <inkml:brushProperty name="color" value="#FF0066"/>
    </inkml:brush>
  </inkml:definitions>
  <inkml:trace contextRef="#ctx0" brushRef="#br0">0 140 10226,'109'-2'3361,"-91"5"-3369,4 3-40,-3-7 80,4-10-24,-3-7-128,0-12-120,-4 6-440,-4-7 1672,-7-1-880</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14.549"/>
    </inkml:context>
    <inkml:brush xml:id="br0">
      <inkml:brushProperty name="width" value="0.1" units="cm"/>
      <inkml:brushProperty name="height" value="0.1" units="cm"/>
      <inkml:brushProperty name="color" value="#FF0066"/>
    </inkml:brush>
  </inkml:definitions>
  <inkml:trace contextRef="#ctx0" brushRef="#br0">228 1 4881,'-18'86'2673,"5"-60"-73,1 1-1656,-1 5-424,0 3-127,1-2-201,-1-7-32,1-3-88,-1-8-16,3-1-32,1 2-80,-6 1-152,-1 0-144,-5-5-545,0-3-1743,4-6 1816</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14.901"/>
    </inkml:context>
    <inkml:brush xml:id="br0">
      <inkml:brushProperty name="width" value="0.1" units="cm"/>
      <inkml:brushProperty name="height" value="0.1" units="cm"/>
      <inkml:brushProperty name="color" value="#FF0066"/>
    </inkml:brush>
  </inkml:definitions>
  <inkml:trace contextRef="#ctx0" brushRef="#br0">51 32 3193,'-4'16'9052,"0"59"-8715,4-75-334,0 17 136,-4 75 377,3-84-497,0 0-1,-1 0 1,0 0-1,0-1 1,-1 1-1,0 0 1,0-1-1,-6 10 1,0-9-9,6-15-43,7-27 8,1 21 32,0-1 0,1 1 0,0 1 0,1-1 0,1 1 0,0 1 0,0-1 0,1 1 0,0 1 0,1-1 0,11-8 0,2 0 9,64-48 27,-78 61-40,0 1 0,0 0 0,0 0 0,1 1 0,0 0 0,0 1 0,0 0 1,11-2-1,-20 5-4,-1 0 1,0 0-1,1 0 1,-1 0 0,0 0-1,0 0 1,1 0 0,-1 0-1,0 0 1,1 0 0,-1 0-1,0 0 1,1 0 0,-1 1-1,0-1 1,1 0-1,-1 0 1,0 0 0,0 0-1,1 1 1,-1-1 0,0 0-1,0 0 1,1 0 0,-1 1-1,0-1 1,0 0 0,0 1-1,0-1 1,1 0-1,-1 0 1,0 1 0,0-1-1,0 0 1,0 1 0,0-1-1,0 0 1,0 1 0,0-1-1,0 0 1,0 1-1,0-1 1,0 0 0,0 1-1,-5 23-6,-15 20 15,10-29 8,0 1 0,0-1 1,-18 17-1,23-26-111,-1-1-1,1 0 1,-1 0-1,0 0 0,-1-1 1,1 0-1,-1 0 1,0-1-1,0 1 1,-12 2-1,18-5 13,0-1 0,1 0 0,-1 0 0,0 1 0,0-1 0,0 0 0,0 0 0,1 0 0,-1 0 0,0 0 0,0 0 0,0 0 0,0-1 0,0 1 0,1 0 0,-1 0 0,0-1 0,0 1 0,0 0 0,1-1 0,-1 1 0,0-1 0,1 1 0,-1-1 0,0 1 0,1-1 0,-1 0 0,0 1-1,1-1 1,-1 0 0,1 1 0,-1-1 0,1 0 0,0 0 0,-1 1 0,1-1 0,0 0 0,-1 0 0,1-1 0,-3-17-858</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7.458"/>
    </inkml:context>
    <inkml:brush xml:id="br0">
      <inkml:brushProperty name="width" value="0.025" units="cm"/>
      <inkml:brushProperty name="height" value="0.025" units="cm"/>
      <inkml:brushProperty name="color" value="#5B2D90"/>
    </inkml:brush>
  </inkml:definitions>
  <inkml:trace contextRef="#ctx0" brushRef="#br0">28 32 8218,'-28'7'3088,"29"-6"-2471,2 2-57,3-3-88,3 1-48,3-1 24,1-4-48,7 1-104,2-2-64,-2 0-88,3 0-40,-6 0-72,-3 0-32,-4 1-32,-3 0-144,-4 2-320,-1 2-248,-3-2 440</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15.236"/>
    </inkml:context>
    <inkml:brush xml:id="br0">
      <inkml:brushProperty name="width" value="0.1" units="cm"/>
      <inkml:brushProperty name="height" value="0.1" units="cm"/>
      <inkml:brushProperty name="color" value="#FF0066"/>
    </inkml:brush>
  </inkml:definitions>
  <inkml:trace contextRef="#ctx0" brushRef="#br0">84 25 6977,'11'-24'2250,"-8"43"-587,-7 52-213,4-70-1446,-12 103 690,-4-1 1,-46 156-1,61-299-1953,-2 11 710,3-14 181</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15.583"/>
    </inkml:context>
    <inkml:brush xml:id="br0">
      <inkml:brushProperty name="width" value="0.1" units="cm"/>
      <inkml:brushProperty name="height" value="0.1" units="cm"/>
      <inkml:brushProperty name="color" value="#FF0066"/>
    </inkml:brush>
  </inkml:definitions>
  <inkml:trace contextRef="#ctx0" brushRef="#br0">1 1 7418,'3'13'710,"1"0"1,0-1 0,1 1-1,0-1 1,1 0 0,1 0-1,0 0 1,12 15 0,79 83 101,-55-65-100,12 12-304,120 92 0,-153-127-396,-22-22-29,-6-23-455,-3-22 244,4 22 230</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18.301"/>
    </inkml:context>
    <inkml:brush xml:id="br0">
      <inkml:brushProperty name="width" value="0.1" units="cm"/>
      <inkml:brushProperty name="height" value="0.1" units="cm"/>
      <inkml:brushProperty name="color" value="#FF0066"/>
    </inkml:brush>
  </inkml:definitions>
  <inkml:trace contextRef="#ctx0" brushRef="#br0">90 19 8770,'-56'-18'3041,"41"21"-2545,7 10-128,1-5 88,4 1-24,6 6-136,-2-12-104,11 8-128,2 1-16,0-4-40,5 7-56,-6-3-320,-3-2-288,-4 9 376</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18.649"/>
    </inkml:context>
    <inkml:brush xml:id="br0">
      <inkml:brushProperty name="width" value="0.1" units="cm"/>
      <inkml:brushProperty name="height" value="0.1" units="cm"/>
      <inkml:brushProperty name="color" value="#FF0066"/>
    </inkml:brush>
  </inkml:definitions>
  <inkml:trace contextRef="#ctx0" brushRef="#br0">88 0 8314,'-88'47'2984,"88"-41"-2431,9 8-449,5 1-16,-4 3-8,9 2-8,-7-4-176,-5 4-184,-5 1 167</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18.986"/>
    </inkml:context>
    <inkml:brush xml:id="br0">
      <inkml:brushProperty name="width" value="0.1" units="cm"/>
      <inkml:brushProperty name="height" value="0.1" units="cm"/>
      <inkml:brushProperty name="color" value="#FF0066"/>
    </inkml:brush>
  </inkml:definitions>
  <inkml:trace contextRef="#ctx0" brushRef="#br0">30 701 7426,'-11'19'2872,"-1"-6"-1696,6 0-751,16-5-65,-11-8 32,11 0-48,4-3-120,0-12-96,10-4-56,3-8-72,2-14-40,1-16-208,7-4-128,-5-10-256,-2 2-145,-6 6-1599,-4 1 1656</inkml:trace>
  <inkml:trace contextRef="#ctx0" brushRef="#br0" timeOffset="1">355 12 6649,'1'0'105,"-1"0"-1,0-1 0,0 1 0,0-1 1,0 1-1,-1-1 0,1 1 0,0-1 1,0 1-1,0 0 0,0-1 0,0 1 1,0-1-1,-1 1 0,1 0 0,0-1 1,0 1-1,-1 0 0,1-1 0,0 1 1,-1 0-1,1-1 0,0 1 0,-1 0 1,1-1-1,0 1 0,-1 0 0,1 0 1,0 0-1,-1-1 0,1 1 0,-1 0 1,1 0-1,-1 0 0,1 0 0,0 0 1,-1 0-1,1 0 0,-1 0 1,-9 17 1251,-1 31-776,0 90 304,-8 61-966,16-177-883,6-47-367,2-8 937</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19.336"/>
    </inkml:context>
    <inkml:brush xml:id="br0">
      <inkml:brushProperty name="width" value="0.1" units="cm"/>
      <inkml:brushProperty name="height" value="0.1" units="cm"/>
      <inkml:brushProperty name="color" value="#FF0066"/>
    </inkml:brush>
  </inkml:definitions>
  <inkml:trace contextRef="#ctx0" brushRef="#br0">1 101 6401,'0'-9'704,"1"0"0,0 0-1,1 0 1,0 0 0,5-13-1,-6 20-641,0 0-1,0 0 1,0 0-1,0 0 0,1 0 1,-1 0-1,1 1 1,-1-1-1,1 0 1,-1 1-1,1-1 1,0 1-1,0 0 1,0-1-1,0 1 0,0 0 1,0 0-1,0 0 1,0 1-1,1-1 1,-1 0-1,0 1 1,0-1-1,1 1 1,-1 0-1,0 0 1,4 0-1,59 5 206,-1 3-1,110 27 1,-171-34-259,1 0 0,-1-1 0,0 1 0,0 0 0,1 1-1,-1-1 1,0 1 0,0-1 0,0 1 0,0 0 0,-1 0 0,1 0 0,0 0 0,2 5-1,-4-6 5,0 1 1,0 0-1,-1-1 0,1 1 0,-1 0 0,0 0 0,1 0 0,-1 0 0,0-1 0,0 1 0,0 0 0,0 0 0,-1 0 0,1 0 0,0-1 0,-1 1 0,1 0 0,-1 0 0,0-1 0,0 1 0,1 0 0,-1-1 0,0 1 0,0-1 0,-1 1 0,-1 2 0,-152 212 571,14-11-829,140-203 217,0 0-34,-1 0-1,1 0 1,0 0 0,0 0-1,-1 0 1,1-1 0,-1 1-1,1 0 1,-1-1-1,0 0 1,0 1 0,0-1-1,1 0 1,-1 0 0,-4 2-1,1-16-286</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19.702"/>
    </inkml:context>
    <inkml:brush xml:id="br0">
      <inkml:brushProperty name="width" value="0.1" units="cm"/>
      <inkml:brushProperty name="height" value="0.1" units="cm"/>
      <inkml:brushProperty name="color" value="#FF0066"/>
    </inkml:brush>
  </inkml:definitions>
  <inkml:trace contextRef="#ctx0" brushRef="#br0">117 1 7938,'-5'6'2888,"5"11"-2288,3 4-15,-4 15 7,-2 1-88,-6 8-104,-2 8-80,-3 2-120,4 5-40,-4-2-112,1-8-24,-1-14-24,5-1-40,0-26-152,1-7-128,10-10-344,-2-22-208,6-8 528</inkml:trace>
  <inkml:trace contextRef="#ctx0" brushRef="#br0" timeOffset="1">146 253 8138,'18'22'2920,"9"15"-2320,-1-1-111,0 0-65,-2 2-80,-12-9-168,6 4-64,-6-4-64,-4-4-16,1-6-80,-9-13-128,0-16-448,6-13 432</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20.036"/>
    </inkml:context>
    <inkml:brush xml:id="br0">
      <inkml:brushProperty name="width" value="0.1" units="cm"/>
      <inkml:brushProperty name="height" value="0.1" units="cm"/>
      <inkml:brushProperty name="color" value="#FF0066"/>
    </inkml:brush>
  </inkml:definitions>
  <inkml:trace contextRef="#ctx0" brushRef="#br0">0 0 6881,'0'0'2857,"3"5"-1137,0 4-583,-1 14-825,1 47-56,-3-33-144,-2 4-56,1 2-32,-1-2-40,2-5-176,0-9-152,0-16-432,0-32-2585</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20.379"/>
    </inkml:context>
    <inkml:brush xml:id="br0">
      <inkml:brushProperty name="width" value="0.1" units="cm"/>
      <inkml:brushProperty name="height" value="0.1" units="cm"/>
      <inkml:brushProperty name="color" value="#FF0066"/>
    </inkml:brush>
  </inkml:definitions>
  <inkml:trace contextRef="#ctx0" brushRef="#br0">223 0 6753,'15'91'5184,"-12"49"-4418,-2-63-105,-3 504 726,-3-492-1303,-8 93 360,7-155-57,6-27-376,0 1 1,0-1-1,0 0 0,-1 0 1,1 0-1,0 0 0,0 0 1,0 1-1,0-1 0,0 0 1,0 0-1,0 0 0,0 0 1,0 0-1,0 0 0,-1 1 1,1-1-1,0 0 0,0 0 1,0 0-1,0 0 0,0 0 1,0 0-1,-1 0 0,1 0 1,0 0-1,0 0 0,0 0 1,0 0-1,-1 0 1,1 0-1,0 0 0,0 0 1,0 0-1,0 0 0,0 0 1,-1 0-1,1 0 0,0 0 1,0 0-1,0 0 0,0 0 1,-1 0-1,1 0 0,0 0 1,0 0-1,0 0 0,0 0 1,0 0-1,0-1 0,-1 1 1,1 0-1,0 0 0,0 0 1,0 0-1,0 0 0,0-1 1,-14-39 734,-37-143-518,42 157-404,-1 1 0,-1 1 0,-2-1 0,0 2 0,-19-25 0,-24-15-447</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48.548"/>
    </inkml:context>
    <inkml:brush xml:id="br0">
      <inkml:brushProperty name="width" value="0.1" units="cm"/>
      <inkml:brushProperty name="height" value="0.1" units="cm"/>
      <inkml:brushProperty name="color" value="#FF0066"/>
    </inkml:brush>
  </inkml:definitions>
  <inkml:trace contextRef="#ctx0" brushRef="#br0">245 1 7778,'11'10'657,"-10"-9"-592,1 0 0,0 1 0,-1-1 1,1 0-1,-1 0 0,0 1 0,1-1 0,-1 1 0,0-1 0,0 1 0,0 0 0,0-1 0,0 1 0,0 0 1,0 0-1,-1 0 0,1-1 0,-1 1 0,1 0 0,-1 0 0,0 0 0,0 0 0,0 0 0,0 0 1,0 0-1,0 0 0,0 0 0,-1 0 0,1 0 0,-1 0 0,0 2 0,-4 7-21,0-1 0,1 1 0,1 0-1,-5 20 1,6-19-13,-1-1 0,0 0 0,0 0 1,-2 0-1,-7 15 0,-2-6 70,-1 0 1,-28 27 0,28-32-19,1 1-1,0 0 1,2 1 0,-12 19 0,21-30-58,0 0 0,0 1 0,1 0 0,-1 0 0,1-1 1,1 1-1,0 0 0,0 0 0,0 1 0,1-1 1,0 0-1,0 0 0,0 0 0,1 0 0,0 0 0,3 8 1,-4-13-20,1 1 1,0-1 0,0 0 0,-1 1-1,2-1 1,-1 0 0,0 0 0,0 0-1,1 1 1,-1-1 0,1-1 0,-1 1-1,1 0 1,0 0 0,0-1 0,0 1-1,0-1 1,0 1 0,0-1 0,0 0 0,1 0-1,2 2 1,0-2 2,0-1 0,0 1-1,0-1 1,-1 1 0,1-1 0,0-1 0,0 1-1,0-1 1,0 1 0,8-4 0,4-2 15,-2 0 0,1-1 0,-1 0 1,0-1-1,23-18 0,-18 9 6,-2-1 1,0-1-1,-1-1 1,0 0-1,-2-1 1,-1-1-1,0-1 1,14-33-1,12-17 69,-27 54-46,-12 25 43,-15 38 105,8-24-153,-29 115 284,-56 181 111,89-311-430,1 0 0,-1 0 0,1 0 0,0 0 1,1 0-1,-1 0 0,1 1 0,0-1 0,0 0 0,2 10 1,-1-14-11,-1 0 1,0 0-1,0 0 1,1-1 0,-1 1-1,0 0 1,1 0-1,-1-1 1,1 1-1,-1 0 1,1 0 0,0-1-1,-1 1 1,1-1-1,0 1 1,-1 0-1,1-1 1,0 1 0,-1-1-1,1 0 1,0 1-1,0-1 1,0 0-1,-1 1 1,2-1 0,1 0-1,-1 0 1,0 0 0,0-1 0,0 1 0,1-1-1,-1 0 1,0 1 0,0-1 0,0 0 0,0 0-1,0 0 1,0 0 0,-1-1 0,1 1 0,2-2-1,0-1 0,1-1 0,-1 0 0,1 0 0,-1 0 0,-1 0 0,1 0 0,-1-1 0,0 0 0,2-6 0,15-23-43,-32 54-500,2 1 1,-10 27-1,12-26 473,-1-1-1,-1 0 1,0 0-1,-2-1 1,0 0-1,-18 20 1,10-21 63,-1-1-1,0 0 1,-2-2 0,-24 13 0,17-10 164,-50 38-1,8 5 975,137-62-429,-23-4-714,-1-1 0,0-3 0,0-1 0,-1-2 0,75-33 0,-104 38-258,0 0 0,0 0 1,16-15-1,1-5-149</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7.925"/>
    </inkml:context>
    <inkml:brush xml:id="br0">
      <inkml:brushProperty name="width" value="0.025" units="cm"/>
      <inkml:brushProperty name="height" value="0.025" units="cm"/>
      <inkml:brushProperty name="color" value="#5B2D90"/>
    </inkml:brush>
  </inkml:definitions>
  <inkml:trace contextRef="#ctx0" brushRef="#br0">24 1 6681,'-17'42'2817,"17"-30"-1593,-1 4-736,2 1 25,1 2-137,-4-3-16,1-1-80,-1 0-48,2 0-136,0-2-8,1 0-40,1-2-48,-3-2-72,-2-1-144,3-4-240,-2-3-160,1-5 367</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48.880"/>
    </inkml:context>
    <inkml:brush xml:id="br0">
      <inkml:brushProperty name="width" value="0.1" units="cm"/>
      <inkml:brushProperty name="height" value="0.1" units="cm"/>
      <inkml:brushProperty name="color" value="#FF0066"/>
    </inkml:brush>
  </inkml:definitions>
  <inkml:trace contextRef="#ctx0" brushRef="#br0">1 370 8994,'4'-62'3113,"22"35"-2881,17 0-128,7 1 0,13-1-40,6-2-24,0-3-8,-2 0-24,-15 3 0,-8 11-32,-16 6-176,-9-8-112,-13 13-225,-6-2-183,-9-4 480</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49.216"/>
    </inkml:context>
    <inkml:brush xml:id="br0">
      <inkml:brushProperty name="width" value="0.1" units="cm"/>
      <inkml:brushProperty name="height" value="0.1" units="cm"/>
      <inkml:brushProperty name="color" value="#FF0066"/>
    </inkml:brush>
  </inkml:definitions>
  <inkml:trace contextRef="#ctx0" brushRef="#br0">133 1 6193,'10'78'4986,"-7"-64"-4874,-1 0 1,0 0 0,-1 0 0,-1 0 0,-1 20 0,-5 7 33,-2-1 1,-2 0-1,-1-1 1,-3 0-1,-23 49 1,26-66-57,1 0 0,2 1 1,0 0-1,1 0 0,1 1 0,1 0 1,2 0-1,0 0 0,1 28 1,2-50-81,0 1 1,0-1 0,0 0 0,1 0 0,-1 0 0,1 0 0,0 0-1,-1 0 1,1-1 0,0 1 0,0 0 0,0 0 0,0 0 0,0-1 0,1 1-1,-1 0 1,0-1 0,1 0 0,-1 1 0,1-1 0,0 0 0,2 2-1,-1-2 2,0 0-1,0 0 0,0 0 0,0 0 0,1-1 0,-1 0 1,0 1-1,0-1 0,0 0 0,1-1 0,-1 1 0,0-1 1,4 0-1,2-1 3,-1-1 0,1 0 1,-1-1-1,0 1 0,0-2 1,0 1-1,0-1 0,-1 0 1,12-10-1,173-204-138,-177 194-580,-17 17-427,-14 9-657,2 6 1110</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49.685"/>
    </inkml:context>
    <inkml:brush xml:id="br0">
      <inkml:brushProperty name="width" value="0.1" units="cm"/>
      <inkml:brushProperty name="height" value="0.1" units="cm"/>
      <inkml:brushProperty name="color" value="#FF0066"/>
    </inkml:brush>
  </inkml:definitions>
  <inkml:trace contextRef="#ctx0" brushRef="#br0">5 49 7017,'0'2'166,"0"0"0,0 0 0,1 0-1,-1 0 1,0 0 0,1 0-1,-1 0 1,1 0 0,0-1 0,0 1-1,0 0 1,0 0 0,0-1-1,0 1 1,0-1 0,0 1 0,1-1-1,-1 1 1,1-1 0,-1 0-1,1 1 1,-1-1 0,1 0 0,2 1-1,-3-2-155,1 1 0,-1 0 0,0-1-1,1 1 1,-1 0 0,0 0 0,0 0 0,1 0-1,-1 0 1,0 0 0,0 1 0,0-1 0,0 0-1,-1 0 1,1 1 0,0-1 0,0 1-1,-1-1 1,1 0 0,-1 1 0,1-1 0,-1 1-1,0-1 1,1 1 0,-1 0 0,0-1 0,0 1-1,0-1 1,0 1 0,-1-1 0,1 1 0,0-1-1,-1 1 1,1-1 0,-1 1 0,0 1-1,-49 68 720,75-89-212,157-90-520,-146 90 10,1 1 0,0 3 0,68-18 0,-104 31-6,1 1 0,0-1 0,-1 1 0,1-1-1,0 1 1,0 0 0,0 0 0,-1 0-1,1 0 1,0 0 0,0 0 0,0 0 0,-1 1-1,1-1 1,0 1 0,0-1 0,-1 1-1,1 0 1,0-1 0,-1 1 0,1 0 0,-1 0-1,3 2 1,-3-1-1,0-1 1,0 1-1,-1 0 0,1 0 0,-1 0 1,1-1-1,-1 1 0,1 0 1,-1 0-1,0 0 0,0 0 0,0 0 1,0 0-1,0 0 0,-1 0 1,1-1-1,-1 1 0,0 2 0,-2 7 13,-1 0 0,-1-1 0,0 1 0,0-1 0,-1 0 0,-9 12 0,-15 12 240,-2-2 0,-1-1 0,-47 34-1,67-55-185,11-8-54,-1 0 0,1-1 1,-1 1-1,1-1 0,-1 1 1,0-1-1,0 0 0,1 0 1,-6 1-1,0-6-38,14-11-138,9-5-98,1 0 1,0 1-1,24-20 0,11-7 128</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50.014"/>
    </inkml:context>
    <inkml:brush xml:id="br0">
      <inkml:brushProperty name="width" value="0.1" units="cm"/>
      <inkml:brushProperty name="height" value="0.1" units="cm"/>
      <inkml:brushProperty name="color" value="#FF0066"/>
    </inkml:brush>
  </inkml:definitions>
  <inkml:trace contextRef="#ctx0" brushRef="#br0">61 236 8842,'-57'-33'3185,"54"33"-2753,6-3-136,15 0-96,8-8-120,16 1-16,6 1-8,18-5 0,2 2-24,-1-3-24,-2 0 0,-18-4-88,-12 1-96,-17 0-248,-6-3-128,-6 6-945,-4-5 1001</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50.499"/>
    </inkml:context>
    <inkml:brush xml:id="br0">
      <inkml:brushProperty name="width" value="0.1" units="cm"/>
      <inkml:brushProperty name="height" value="0.1" units="cm"/>
      <inkml:brushProperty name="color" value="#FF0066"/>
    </inkml:brush>
  </inkml:definitions>
  <inkml:trace contextRef="#ctx0" brushRef="#br0">327 1 6937,'-1'0'153,"1"1"-1,-1-1 1,0 1-1,1-1 1,-1 1-1,1 0 1,-1-1-1,1 1 1,0 0-1,-1-1 1,1 1-1,0 0 1,-1 0-1,1-1 1,0 1-1,0 0 1,0 0-1,-1 0 1,1-1-1,0 1 1,0 0-1,0 0 1,0-1-1,1 1 1,-1 0-1,0 1 1,3 31-387,-2-24 597,26 322 965,-4 26-948,-17-166-273,-30 310 1,17-348-79,7-152-31,0-1 0,1 0 0,-1 0 0,0 0 0,0 0 0,0 1 0,0-1 0,0 0 0,0 0 0,0 0 0,0 0 0,0 1 0,0-1 0,0 0 0,0 0 0,0 0 0,0 1 0,0-1 0,0 0 0,0 0 0,0 0 0,0 1 0,0-1 0,0 0 0,0 0 0,0 0 0,0 0 0,0 1 0,-1-1 0,1 0 0,0 0 0,0 0 0,0 0 0,0 0 0,0 0 0,0 1 1,-1-1-1,1 0 0,0 0 0,0 0 0,0 0 0,0 0 0,-1 0 0,1 0 0,0 0 0,0 0 0,0 0 0,-1 0 0,1 0 0,0 0 0,0 0 0,0 0 0,0 0 0,-1 0 0,1 0 0,0 0 0,0 0 0,-8-13-119,-6-28-199,5-6-327,2-1 0,2 0 0,1-64 0,19-145-1789,0-12 3934,-14 266-1385,-1 1 1,0-1-1,0 0 0,0 1 1,0-1-1,0 0 0,-1 1 1,1-1-1,-1 1 0,0-1 1,0 0-1,-1-3 0,0 6-64,1-1 0,-1 1 0,0-1 0,1 1 0,-1 0-1,1 0 1,-1 0 0,1 0 0,-1 0 0,0 0 0,1 0 0,-1 1 0,1-1-1,-1 0 1,1 1 0,-1-1 0,1 1 0,-1 0 0,1 0 0,-1-1 0,-1 3-1,-9 3 41,1 1 0,-1 0 0,1 1 0,1 0 0,0 1 0,0 0 0,0 1 0,1 0 0,1 0-1,0 1 1,0 0 0,1 0 0,-6 14 0,-10 22 92,-32 94 0,54-137-171,-9 24-1,-47 157-201,57-182 115,-1 2-342,5-12-133,5-13 166</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50.852"/>
    </inkml:context>
    <inkml:brush xml:id="br0">
      <inkml:brushProperty name="width" value="0.1" units="cm"/>
      <inkml:brushProperty name="height" value="0.1" units="cm"/>
      <inkml:brushProperty name="color" value="#FF0066"/>
    </inkml:brush>
  </inkml:definitions>
  <inkml:trace contextRef="#ctx0" brushRef="#br0">0 1 7274,'11'9'2944,"1"7"-1728,5 12-839,-1 3-33,-5 16-176,-5-1-48,0 5-104,3 6-80,-3-18-248,2-7-257,2-19 329</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51.200"/>
    </inkml:context>
    <inkml:brush xml:id="br0">
      <inkml:brushProperty name="width" value="0.1" units="cm"/>
      <inkml:brushProperty name="height" value="0.1" units="cm"/>
      <inkml:brushProperty name="color" value="#FF0066"/>
    </inkml:brush>
  </inkml:definitions>
  <inkml:trace contextRef="#ctx0" brushRef="#br0">1 1 8682,'3'0'3041,"1"4"-2721,2 20-88,-1 7 0,-4 7 48,3 15 16,-1 10-56,0 4-40,-5 6-96,-1-9-48,2-5-80,-3-5-80,3-7-232,1-7-152,-3-24-272,3-8-225,0-20 633</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51.547"/>
    </inkml:context>
    <inkml:brush xml:id="br0">
      <inkml:brushProperty name="width" value="0.1" units="cm"/>
      <inkml:brushProperty name="height" value="0.1" units="cm"/>
      <inkml:brushProperty name="color" value="#FF0066"/>
    </inkml:brush>
  </inkml:definitions>
  <inkml:trace contextRef="#ctx0" brushRef="#br0">0 247 7554,'5'-10'476,"1"1"0,0 0 0,0 0 0,0 0 0,1 1 0,1 0 0,-1 0 0,12-8 0,76-50-469,-31 23 391,-54 36-360,0 1 0,1 0 0,0 0 0,0 1 0,0 1 0,0-1 1,1 2-1,15-4 0,-24 6-21,1 0 1,0 1-1,0-1 1,0 1 0,0 0-1,0 0 1,0 0-1,0 1 1,0 0-1,0-1 1,0 1-1,0 0 1,0 1-1,-1-1 1,1 1 0,0 0-1,-1 0 1,1 0-1,-1 0 1,0 0-1,0 1 1,0-1-1,0 1 1,0 0-1,0 0 1,-1 0 0,0 0-1,1 1 1,1 3-1,5 18 58,0 0 1,-2 1-1,-1-1 1,-1 1-1,-1 0 0,-2 1 1,0 27-1,6 40 48,10 55-19,42 480 181,-60-625-282,1 12 20,0 0 1,-1 0-1,-1 0 1,0 1-1,-1-1 1,-1-1-1,-6 22 1,9-36-27,-1 0 0,1-1 0,-1 1 0,1 0 0,-1 0 0,1-1 1,-1 1-1,0 0 0,1-1 0,-1 1 0,0-1 0,1 1 0,-1-1 0,0 1 1,0-1-1,1 0 0,-1 1 0,0-1 0,0 0 0,0 1 0,1-1 0,-1 0 0,0 0 1,0 0-1,0 0 0,0 0 0,0 0 0,0 0 0,1 0 0,-1 0 0,0 0 1,0-1-1,0 1 0,0 0 0,1 0 0,-2-1 0,-28-19-490,20 8 249,0 0 1,2 0-1,-1-1 1,-8-18-1,-10-27-97</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7:51.883"/>
    </inkml:context>
    <inkml:brush xml:id="br0">
      <inkml:brushProperty name="width" value="0.1" units="cm"/>
      <inkml:brushProperty name="height" value="0.1" units="cm"/>
      <inkml:brushProperty name="color" value="#FF0066"/>
    </inkml:brush>
  </inkml:definitions>
  <inkml:trace contextRef="#ctx0" brushRef="#br0">139 50 7570,'-14'-50'2283,"14"51"-2269,0-1 0,0 0 1,0 0-1,0 0 0,0 0 0,0 0 0,0 1 1,0-1-1,0 0 0,0 0 0,0 0 0,0 0 1,0 0-1,0 0 0,0 1 0,0-1 1,0 0-1,0 0 0,-1 0 0,1 0 0,0 0 1,0 0-1,0 0 0,0 1 0,0-1 0,0 0 1,0 0-1,0 0 0,-1 0 0,1 0 0,0 0 1,0 0-1,0 0 0,0 0 0,0 0 0,0 0 1,-1 0-1,1 0 0,0 0 0,0 0 0,0 0 1,0 0-1,0 0 0,0 0 0,-1 0 0,1 0 1,0 0-1,0 0 0,0 0 0,0 0 0,0 0 1,-1 0-1,1 0 0,0 0 0,0 0 0,0 0 1,0 0-1,0 0 0,0 0 0,0 0 0,-1-1 1,1 1-1,0 0 0,0 0 0,0 0 0,0 0 1,0 0-1,-4 33 364,0-6-160,-2 0 0,0-1 1,-2 0-1,0 0 0,-2-1 0,-1 0 0,-26 42 0,33-59-168,-13 43 242,16-48-270,0 0 0,1 0 0,-1 0 1,1 0-1,-1 0 0,1-1 0,0 1 0,1 0 1,-1 0-1,0 0 0,1 0 0,-1 0 1,1 0-1,0-1 0,0 1 0,2 3 1,-1-5-17,0 0 0,1 0 0,-1 0 0,0-1 0,0 1 0,1-1 0,-1 1 0,1-1 0,-1 0 0,0 0 0,1 0 0,-1 0 0,1-1 0,-1 1 0,0-1 0,4 0 0,1 0 0,3-1-6,1 0 0,-1-1 0,0 0 0,0 0 0,-1-1 0,1 0 0,-1-1 1,0 0-1,0 0 0,0-1 0,11-10 0,2-5 2,-2 0 1,30-40-1,23-26 34,-72 86-32,0 0 1,0 0-1,0-1 1,1 1-1,-1 0 1,0 0-1,1 0 1,-1 0-1,0 0 1,1 1-1,-1-1 1,1 0-1,-1 1 1,1-1-1,-1 1 1,1-1-1,0 1 1,-1 0-1,4-1 1,-4 2 11,0-1 0,0 1 1,0-1-1,0 1 0,0 0 0,0-1 0,-1 1 1,1 0-1,0 0 0,0-1 0,-1 1 1,1 0-1,0 0 0,-1 0 0,1 0 0,-1 0 1,1 0-1,-1 0 0,0 0 0,1 0 0,-1 0 1,0 1-1,3 12 190,-1-1 0,-1 0 0,-1 26-1,0-21-116,3 15 36,-1-20-212,-1 0-1,-1 0 1,0 1-1,-2 16 1,2-30 9,0 1 0,-1 0 0,1 0 0,0 0 0,-1 0 0,1 0 0,-1 0 0,1 0 0,-1-1 0,1 1 0,-1 0 0,0 0 0,1-1 0,-1 1 0,0 0 0,0-1 0,-1 2 1,-4 0-346</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24.364"/>
    </inkml:context>
    <inkml:brush xml:id="br0">
      <inkml:brushProperty name="width" value="0.1" units="cm"/>
      <inkml:brushProperty name="height" value="0.1" units="cm"/>
      <inkml:brushProperty name="color" value="#00A0D7"/>
    </inkml:brush>
  </inkml:definitions>
  <inkml:trace contextRef="#ctx0" brushRef="#br0">36 47 6697,'-36'-47'2384,"40"60"1504,26 54-3829,-26-56-45,0 1 0,0 0 0,-1 0 0,-1 0 0,0 0 0,-1 0 0,0 1-1,-1-1 1,-2 17 0,2 2-69,0-29-40,-1 1 0,1-1-1,0 0 1,-1 0 0,1 0 0,-1 1-1,0-1 1,0 0 0,0 0 0,0 0-1,0 0 1,0 0 0,0 0 0,-1-1-1,1 1 1,-1 0 0,1-1 0,-4 3-1,-9 6-188</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8.268"/>
    </inkml:context>
    <inkml:brush xml:id="br0">
      <inkml:brushProperty name="width" value="0.025" units="cm"/>
      <inkml:brushProperty name="height" value="0.025" units="cm"/>
      <inkml:brushProperty name="color" value="#5B2D90"/>
    </inkml:brush>
  </inkml:definitions>
  <inkml:trace contextRef="#ctx0" brushRef="#br0">1 2 8186,'2'-1'3032,"6"2"-2359,2 1-81,1 1-104,0 1-80,0-3-112,0 0-72,-1-1-104,1-1-24,-2 0-48,0-1-16,-3 1-192,-4 0-72,-2-1-272,-2 0-168,-2 0 440</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24.734"/>
    </inkml:context>
    <inkml:brush xml:id="br0">
      <inkml:brushProperty name="width" value="0.1" units="cm"/>
      <inkml:brushProperty name="height" value="0.1" units="cm"/>
      <inkml:brushProperty name="color" value="#00A0D7"/>
    </inkml:brush>
  </inkml:definitions>
  <inkml:trace contextRef="#ctx0" brushRef="#br0">12 305 8154,'0'0'114,"-1"0"1,1 0-1,0 0 1,-1 0 0,1 0-1,-1 0 1,1 0-1,0 0 1,-1 0 0,1 0-1,-1 0 1,1 0-1,0 0 1,-1 0-1,1-1 1,-1 1 0,1 0-1,0 0 1,-1 0-1,1-1 1,0 1 0,-1 0-1,1 0 1,0-1-1,-1 1 1,1 0-1,0-1 1,0 1 0,0 0-1,-1-1 1,1 1-1,0-1-89,1 0 0,-1 1 0,1-1-1,-1 1 1,1-1 0,-1 1 0,1-1-1,-1 1 1,1 0 0,-1-1-1,1 1 1,0 0 0,-1-1 0,1 1-1,0 0 1,-1 0 0,1-1 0,0 1-1,-1 0 1,1 0 0,0 0-1,-1 0 1,1 0 0,1 0 0,57-9 268,0-3 1,66-22 0,118-51 11,-97 32-286,-124 45-29,74-28 45,-87 32-54,1-1 1,-1 0-1,0-1 0,0 0 0,-1 0 0,0-1 1,9-9-1,-43 41-1892,1-6 1545</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25.329"/>
    </inkml:context>
    <inkml:brush xml:id="br0">
      <inkml:brushProperty name="width" value="0.1" units="cm"/>
      <inkml:brushProperty name="height" value="0.1" units="cm"/>
      <inkml:brushProperty name="color" value="#00A0D7"/>
    </inkml:brush>
  </inkml:definitions>
  <inkml:trace contextRef="#ctx0" brushRef="#br0">96 1 6225,'-80'86'2350,"79"-85"-2283,0 0-1,-1 0 0,1 0 1,0 0-1,0 0 1,0 1-1,0-1 1,0 0-1,0 1 0,1-1 1,-1 1-1,0-1 1,1 1-1,-1-1 1,1 1-1,-1-1 1,1 1-1,0-1 0,-1 1 1,1 0-1,0-1 1,0 1-1,0 0 1,1-1-1,-1 1 0,0-1 1,1 1-1,-1 0 1,1-1-1,-1 1 1,2 1-1,1 5 186,24 222 1436,-27-239-1692,0 1-1,0-1 1,0 0-1,1 0 0,1 1 1,-1-1-1,6-13 0,-4 9 6,-1 6 9,0-1-1,1 1 1,0 0-1,0 0 1,0 0-1,1 0 1,0 1-1,0-1 1,1 1-1,0 0 1,0 0-1,0 1 1,1 0-1,0-1 1,0 2-1,0-1 1,0 1-1,1 0 1,7-3-1,0 1 3,1 0-1,-1 2 1,1 0 0,0 0-1,0 2 1,0 0 0,1 0-1,16 2 1,-31 0-11,0 0-1,0 0 1,1 0-1,-1 0 1,0 0-1,0 0 1,0 1 0,0-1-1,0 1 1,0-1-1,0 1 1,0-1-1,0 1 1,0-1-1,0 1 1,0 0 0,0-1-1,0 1 1,0 0-1,-1 0 1,1 0-1,0 0 1,-1 0 0,1 0-1,0 0 1,-1 0-1,1 0 1,-1 0-1,0 0 1,1 0-1,-1 0 1,0 0 0,0 0-1,1 0 1,-1 1-1,0-1 1,0 0-1,0 0 1,0 0-1,-1 0 1,1 0 0,0 1-1,0-1 1,-1 0-1,1 0 1,-1 0-1,0 2 1,-1 4-4,-1 0 1,1 0-1,-1-1 0,-1 1 0,1 0 1,-6 7-1,-13 10 3,0-1 1,-2-1-1,-30 23 1,23-21 9,8-10 23,20-12 38,-1 0 0,0 0 0,1 0 0,-1 0-1,1 1 1,0-1 0,-1 1 0,-4 5 0,18-13 274,1 0-329,34-17 34,49-32-1,-49 14-16,-4 3-181,-30 33-193,-10 10-237,-14 14-551,-5-7 683</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25.665"/>
    </inkml:context>
    <inkml:brush xml:id="br0">
      <inkml:brushProperty name="width" value="0.1" units="cm"/>
      <inkml:brushProperty name="height" value="0.1" units="cm"/>
      <inkml:brushProperty name="color" value="#00A0D7"/>
    </inkml:brush>
  </inkml:definitions>
  <inkml:trace contextRef="#ctx0" brushRef="#br0">1 0 6849,'0'7'6064,"10"20"-6026,-4-11 374,-1 1-339,0 1 1,-1 0-1,-1 0 1,-1 0-1,-1 0 1,0 0-1,-3 28 1,-13 115-387,13-157-137,2-10-131,2-16 265</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26.565"/>
    </inkml:context>
    <inkml:brush xml:id="br0">
      <inkml:brushProperty name="width" value="0.1" units="cm"/>
      <inkml:brushProperty name="height" value="0.1" units="cm"/>
      <inkml:brushProperty name="color" value="#00A0D7"/>
    </inkml:brush>
  </inkml:definitions>
  <inkml:trace contextRef="#ctx0" brushRef="#br0">0 179 7978,'9'3'449,"1"-1"0,-1 0 0,0-1 0,1 0 0,-1-1 0,1 0 1,-1 0-1,1-1 0,11-2 0,87-26-418,-48 11 333,-34 10-324,0-1 0,-1 0 1,0-2-1,0-1 0,-1-1 0,38-28 0,-57 36-34,1 1-1,0 0 1,0 0-1,0 1 0,0 0 1,1 0-1,12-4 1,-18 7-5,0 0 0,0 0 1,1 0-1,-1 0 0,0 0 0,0 0 1,0 0-1,1 0 0,-1 0 1,0 1-1,0-1 0,0 1 0,0-1 1,1 0-1,-1 1 0,0 0 1,0-1-1,0 1 0,2 1 1,-2 0 1,1 1 0,0-1 0,-1 0 0,0 1 0,1-1 0,-1 1 0,0-1 0,0 1 0,0 0 0,-1-1 0,1 1 0,0 4 0,5 52 121,-3 0 0,-8 114 0,0-68 6,4-24-63,1-21 242,-13 96-1,13-156-297,0 1-1,1-1 1,-1 0-1,0 1 0,0-1 1,0 0-1,0 1 1,0-1-1,0 1 0,0-1 1,0 0-1,0 1 1,0-1-1,0 1 0,-1-1 1,1 0-1,0 1 1,0-1-1,0 0 0,0 1 1,-1-1-1,1 0 1,0 1-1,0-1 0,-1 0 1,1 1-1,0-1 1,0 0-1,-1 0 0,1 1 1,0-1-1,-1 0 1,1 0-1,0 0 0,-1 1 1,1-1-1,0 0 1,-1 0-1,1 0 0,-1 0 1,1 0-1,0 0 1,-1 0-1,1 0 0,0 0 1,-1 0-1,-13-18 192,-6-30-136,-8-45-406,18 55-364,-2 1 0,-1 0 1,-31-61-1,38 89 315,0-1 0,0 1 0,-1 0 0,0 1 0,0 0 0,-1 0 0,0 0 0,-1 1 0,1 0 0,-1 1 0,-1 0 0,1 0 0,-1 1 0,0 0 0,0 1 0,-1 0 0,-18-4 0,16 5 349,-36-6 1079,47 8-848,0 1 0,0 0-1,-1 0 1,1 0 0,0 0 0,0 0 0,0 1 0,-1-1 0,1 1 0,0-1 0,0 1 0,0 0 0,0 0 0,0 0 0,0 0 0,0 0-1,-2 2 1,3 0-30,1 0-1,-1 0 1,1 0-1,-1 0 1,1 0-1,0 0 1,1 1-1,-1-1 1,0 0-1,1 0 1,0 0-1,0 0 1,0 0 0,0 0-1,2 3 1,2 12 24,-4-12-172,0 1 0,-1 0-1,0 0 1,0 0 0,0 0 0,-1-1-1,0 1 1,0 0 0,0 0-1,-1-1 1,0 1 0,-1-1-1,1 1 1,-1-1 0,0 0 0,-6 8-1,9-14-10,-1 0 0,1 0 0,0 0 0,0 0 0,0-1 0,0 1 0,0 0-1,0 0 1,0 0 0,0 0 0,0 0 0,0 0 0,0 0 0,0 0 0,0 0-1,0 0 1,-1 0 0,1 0 0,0 0 0,0 0 0,0 0 0,0 0 0,0 0 0,0 0-1,0 0 1,0 0 0,0 0 0,-1 0 0,1 0 0,0 0 0,0 0 0,0 0 0,0 0-1,0 0 1,0 0 0,0 0 0,0 0 0,-1 0 0,1 0 0,12-12 22,45-22-15,-36 21-5,0 1 1,1 0-1,43-15 1,-58 25-4,11-5 2,-1 2 0,1 0 1,-1 1-1,1 1 0,0 1 0,25-1 0,-42 3-3,0 0 0,0 0 1,-1 0-1,1 0 0,0 0 1,0 1-1,0-1 1,0 0-1,0 0 0,-1 1 1,1-1-1,0 0 0,0 1 1,-1-1-1,1 1 0,0-1 1,-1 1-1,1-1 0,0 1 1,-1 0-1,1-1 0,-1 1 1,1 0-1,-1 0 1,1-1-1,-1 1 0,1 0 1,-1 0-1,0-1 0,0 1 1,1 2-1,-1 0 7,0 0 0,0 1 0,0-1 0,0 0 1,-1 1-1,1-1 0,-1 0 0,-2 7 0,-28 54 336,20-44-138,-1-2 0,-1 1 0,-17 18 0,23-30-114,0 0 0,0-1 0,0 0-1,-1 0 1,0 0 0,0-1 0,-1 0 0,0-1 0,-17 7 0,26-11-91,-1 0 1,1 0-1,0 0 1,0 0-1,0 0 1,-1 1-1,1-1 1,0 0-1,0 0 1,-1 0-1,1 0 1,0 0-1,0 0 1,-1 0-1,1 0 1,0 0-1,0 0 1,-1-1-1,1 1 1,0 0-1,0 0 0,-1 0 1,1 0-1,0 0 1,0 0-1,0 0 1,-1-1-1,1 1 1,0 0-1,0 0 1,0 0-1,0 0 1,-1-1-1,1 1 1,0 0-1,0 0 1,0 0-1,0-1 1,0 1-1,0 0 1,0 0-1,-1-1 1,1 1-1,0 0 1,0 0-1,0-1 1,0 1-1,0 0 1,0-1-1,5-18-270,17-23-552,13 10 495</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27.318"/>
    </inkml:context>
    <inkml:brush xml:id="br0">
      <inkml:brushProperty name="width" value="0.1" units="cm"/>
      <inkml:brushProperty name="height" value="0.1" units="cm"/>
      <inkml:brushProperty name="color" value="#00A0D7"/>
    </inkml:brush>
  </inkml:definitions>
  <inkml:trace contextRef="#ctx0" brushRef="#br0">54 46 8674,'-36'-34'2715,"36"34"-2687,0 0 0,0 0-1,0-1 1,0 1 0,-1 0-1,1 0 1,0 0 0,0 0 0,0 0-1,0 0 1,0-1 0,0 1 0,-1 0-1,1 0 1,0 0 0,0 0-1,0-1 1,0 1 0,0 0 0,0 0-1,0 0 1,0 0 0,0-1 0,0 1-1,0 0 1,0 0 0,0 0-1,0-1 1,0 1 0,0 0 0,0 0-1,0 0 1,0 0 0,0-1 0,0 1-1,0 0 1,0 0 0,1 0-1,-1 0 1,0-1 0,0 1 0,0 0-1,0 0 1,0 0 0,0 0-1,1 0 1,11-4 498,21 3-400,-22 2-125,0 0 0,0 0 0,0 1 0,0 0 0,-1 1 0,1 0 0,-1 1 0,0 0 0,0 1 0,0 0 0,10 7 0,-19-11-8,-1 0 0,1 0 0,-1 1-1,1-1 1,-1 0 0,1 0 0,-1 0 0,0 1-1,1-1 1,-1 0 0,0 1 0,0-1 0,0 0 0,0 1-1,0-1 1,-1 0 0,1 0 0,0 1 0,0-1-1,-1 0 1,1 0 0,-1 1 0,1-1 0,-1 0-1,0 0 1,1 0 0,-1 0 0,0 0 0,-1 2 0,-31 37-79,26-32 70,-7 7-3,-1-1 1,-22 17 0,25-22 71,0 0 0,0 2 0,1-1 0,1 1 0,-15 20 0,25-31-35,-1 1 1,1-1-1,-1 1 1,1-1-1,-1 1 1,1-1-1,-1 1 1,1 0 0,0-1-1,-1 1 1,1 0-1,0-1 1,-1 1-1,1 0 1,0-1-1,0 1 1,0 0 0,0 0-1,0-1 1,0 1-1,0 0 1,0-1-1,0 1 1,0 0-1,0 0 1,0-1 0,0 1-1,1 0 1,-1-1-1,0 1 1,1 1-1,1-1 34,1-1-1,-1 1 0,0-1 1,1 1-1,-1-1 0,1 0 1,-1 0-1,0 0 0,1 0 0,-1 0 1,4-1-1,36-8 57,59-18-1,-57 14-846,-40 11 39,-10 2 968,6 0-259,-1 0 302</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27.659"/>
    </inkml:context>
    <inkml:brush xml:id="br0">
      <inkml:brushProperty name="width" value="0.1" units="cm"/>
      <inkml:brushProperty name="height" value="0.1" units="cm"/>
      <inkml:brushProperty name="color" value="#00A0D7"/>
    </inkml:brush>
  </inkml:definitions>
  <inkml:trace contextRef="#ctx0" brushRef="#br0">157 0 6521,'-97'117'2368,"71"-77"-862,25-20-1055,2-6-117,-7 89 1477,5-65-1600,-11 68 1,6-74-532,2 1 1,-1 42 0,7-67-366,6-12 300</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27.996"/>
    </inkml:context>
    <inkml:brush xml:id="br0">
      <inkml:brushProperty name="width" value="0.1" units="cm"/>
      <inkml:brushProperty name="height" value="0.1" units="cm"/>
      <inkml:brushProperty name="color" value="#00A0D7"/>
    </inkml:brush>
  </inkml:definitions>
  <inkml:trace contextRef="#ctx0" brushRef="#br0">0 164 5537,'21'-16'6620,"80"-49"-6172,-100 64-356,28-18-17,45-26 62,-69 42-122,1 1 1,-1-1-1,0 1 1,0 1-1,1-1 1,-1 1-1,1 0 1,0 0-1,-1 0 1,1 1-1,9 0 1,-13 1-10,0-1-1,0 1 1,0 0 0,0 0 0,-1-1 0,1 1-1,0 1 1,0-1 0,-1 0 0,1 0 0,0 1 0,-1-1-1,0 1 1,1-1 0,-1 1 0,0-1 0,0 1-1,1 0 1,-1 0 0,-1-1 0,1 1 0,0 0 0,1 3-1,8 51 127,-9-48-114,13 100 129,-6 1 0,-3 0 0,-14 144 0,5-203-102,4-33-14,-2 0 0,1-1 0,-2 1 0,0-1 0,-1 0 0,-7 19 0,10-34-27,1 0 0,-1 0 0,1 0 0,-1 0 0,0 0 0,1 0 0,-1 0 0,0 0 0,0 0 0,1 0 0,-1 0-1,0-1 1,0 1 0,0 0 0,0-1 0,0 1 0,0 0 0,0-1 0,0 1 0,-1-1 0,1 0 0,0 1 0,0-1 0,0 0 0,0 0 0,-1 0 0,1 0 0,0 0 0,-2 0 0,-1-1-8,0 0 1,1 0-1,-1 0 0,0-1 1,1 0-1,-1 1 0,1-1 0,0-1 1,-5-3-1,-7-6-156,1-2 1,-22-27 0,17 15-360,0 0 0,2-2 0,-22-49 1,15 21 93</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28.349"/>
    </inkml:context>
    <inkml:brush xml:id="br0">
      <inkml:brushProperty name="width" value="0.1" units="cm"/>
      <inkml:brushProperty name="height" value="0.1" units="cm"/>
      <inkml:brushProperty name="color" value="#00A0D7"/>
    </inkml:brush>
  </inkml:definitions>
  <inkml:trace contextRef="#ctx0" brushRef="#br0">40 93 7506,'-40'-90'2904,"40"95"-1928,2-2-599,5-2 591,1 1-688,16-1-136,38 2-64,-31-4-32,-3-8-64,-3 6-168,0 3-96,-8-5-320,1 7-369,-18-1 649</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28.665"/>
    </inkml:context>
    <inkml:brush xml:id="br0">
      <inkml:brushProperty name="width" value="0.1" units="cm"/>
      <inkml:brushProperty name="height" value="0.1" units="cm"/>
      <inkml:brushProperty name="color" value="#00A0D7"/>
    </inkml:brush>
  </inkml:definitions>
  <inkml:trace contextRef="#ctx0" brushRef="#br0">20 66 7458,'-10'11'2792,"4"-7"-2120,3 2-144,7-1-111,5-2-105,6 1-104,8 1-8,3-7-96,1 1-16,8-7-56,1-1-40,1 0-112,-2-3-96,-10-5-312,-8-4-241,-12-3 481</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29.018"/>
    </inkml:context>
    <inkml:brush xml:id="br0">
      <inkml:brushProperty name="width" value="0.1" units="cm"/>
      <inkml:brushProperty name="height" value="0.1" units="cm"/>
      <inkml:brushProperty name="color" value="#00A0D7"/>
    </inkml:brush>
  </inkml:definitions>
  <inkml:trace contextRef="#ctx0" brushRef="#br0">515 335 7290,'-40'-44'2395,"40"44"-2368,0 0 1,-1 0 0,1 0-1,0-1 1,0 1 0,0 0-1,0 0 1,-1 0 0,1 0-1,0-1 1,0 1-1,0 0 1,-1 0 0,1 0-1,0 0 1,0 0 0,0 0-1,-1 0 1,1 0 0,0 0-1,0 0 1,-1 0-1,1 0 1,0 0 0,0 0-1,0 0 1,-1 0 0,1 0-1,0 0 1,0 0 0,-1 0-1,1 0 1,0 0 0,0 0-1,0 0 1,-1 1-1,1-1 1,0 0 0,0 0-1,0 0 1,0 0 0,-1 1-1,-4 12 541,0 20-47,4-29-307,-1 29 181,0 1 1,5 41-1,-2 28-361,-1-94-37,-16 192-174,10-186-195,6-15 341,-1-1 0,0 1 0,1 0 0,-1 0 0,1-1 0,-1 1 0,0-1 0,1 1 0,-1 0 0,1-1 1,0 1-1,-1-1 0,1 1 0,-1-1 0,1 1 0,0-1 0,-1 1 0,1-1 0,0 0 0,-1 1 0,1-1 1,0 1-1,0-1 0,0 0 0,-1 0 0,-6-25-254</inkml:trace>
  <inkml:trace contextRef="#ctx0" brushRef="#br0" timeOffset="1">17 0 8282,'-16'6'2816,"20"5"-2664,8 4-96,-7 2-16,13 8-24,-18 0-96,9-4-128,3 0-792,-4-4 688</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8.627"/>
    </inkml:context>
    <inkml:brush xml:id="br0">
      <inkml:brushProperty name="width" value="0.025" units="cm"/>
      <inkml:brushProperty name="height" value="0.025" units="cm"/>
      <inkml:brushProperty name="color" value="#5B2D90"/>
    </inkml:brush>
  </inkml:definitions>
  <inkml:trace contextRef="#ctx0" brushRef="#br0">102 1 7698,'-2'1'231,"0"-1"0,1 1 0,-1 0 0,0 0 0,1 0 0,-1 0 0,1 1 0,0-1 0,-1 0 0,1 1 0,0-1 0,0 0 0,0 1 0,0 0 0,0-1 0,0 1 0,0 0 0,1-1 0,-1 1 0,0 0 0,0 3 0,-17 60 540,8-28-295,-34 80-172,42-115-1030,1-7 199,2-9-264,2-3 379</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29.651"/>
    </inkml:context>
    <inkml:brush xml:id="br0">
      <inkml:brushProperty name="width" value="0.1" units="cm"/>
      <inkml:brushProperty name="height" value="0.1" units="cm"/>
      <inkml:brushProperty name="color" value="#00A0D7"/>
    </inkml:brush>
  </inkml:definitions>
  <inkml:trace contextRef="#ctx0" brushRef="#br0">72 0 5905,'-22'22'921,"18"-18"-667,-1-1 1,1 2-1,0-1 1,0 0-1,1 1 0,-1 0 1,1 0-1,0 0 0,0 0 1,1 0-1,0 1 0,-3 6 1,4-8-182,0-1 0,1 1 0,-1-1 1,1 1-1,-1 0 0,1-1 0,0 1 0,0-1 0,1 1 1,-1 0-1,1-1 0,0 1 0,0-1 0,0 0 0,0 1 1,1-1-1,-1 0 0,3 5 0,0-3-29,0 0 1,1 0-1,-1 0 0,1-1 0,0 0 0,0 0 0,1 0 1,-1 0-1,9 4 0,7 1-96,0-1 1,0 0 0,0-2-1,43 8 1,-44-12-38,4 3-59,-24-5 146,0 1 1,0 0-1,0-1 0,0 1 0,1 0 1,-1-1-1,0 1 0,0 0 0,-1-1 1,1 1-1,0 0 0,0-1 0,0 1 1,0 0-1,0-1 0,-1 1 0,1 0 1,0-1-1,-1 1 0,1 0 0,0-1 1,-1 1-1,1-1 0,-1 1 0,1-1 1,-1 1-1,1-1 0,-1 1 0,1-1 1,-1 0-1,1 1 0,-1-1 1,-1 1-1,-14 13 100,-1-1-1,-1 0 1,0-2 0,-25 13-1,1-1 415,42-23-507,-1 0 0,1 0 1,0 1-1,-1-1 0,1 0 0,0 0 0,-1 0 1,1 0-1,0 1 0,-1-1 0,1 0 0,0 0 1,-1 1-1,1-1 0,0 0 0,0 0 0,-1 1 1,1-1-1,0 0 0,0 1 0,0-1 0,0 0 1,-1 1-1,1-1 0,0 1 0,0-1 0,0 0 1,0 1-1,0-1 0,0 0 0,0 1 0,0-1 1,0 1-1,0-1 0,0 0 0,0 1 0,0-1 1,0 0-1,0 1 0,0-1 0,1 0 0,-1 1 1,0-1-1,0 0 0,0 1 0,1-1 0,-1 1 1,24 11 115,31 0-21,-50-11-98,10-1 7,-1 2 0,0 0 0,0 0 1,24 8-1,-36-9-9,0-1 1,0 1 0,0 0 0,0 0-1,0 0 1,0 0 0,-1 0 0,1 0-1,0 0 1,-1 0 0,1 1 0,-1-1-1,1 0 1,-1 1 0,0 0 0,1-1-1,-1 1 1,0 0 0,0-1 0,0 1-1,0 0 1,-1 0 0,1 0 0,0 0-1,-1 0 1,0 0 0,1 0 0,-1 0-1,0 0 1,0 0 0,0 0 0,0 0-1,0 0 1,0 0 0,-1 0 0,1 0-1,-1 0 1,0 0 0,1 0 0,-1 0-1,0 0 1,-2 3 0,-4 7 2,-1 0-1,0-1 1,-1 0 0,0-1 0,-1 0 0,0 0 0,0-1 0,-1-1-1,0 1 1,-1-2 0,1 1 0,-2-2 0,1 0 0,-21 8-1,26-11 65,-1 1 0,1 0 0,0 0 0,0 1 0,0 0 0,0 0-1,-10 12 1,17-17-61,0 1-1,0-1 1,0 1 0,0-1-1,0 1 1,0-1-1,0 1 1,0-1 0,1 1-1,-1-1 1,0 1-1,0-1 1,0 0 0,0 1-1,1-1 1,-1 1-1,0-1 1,1 1 0,-1-1-1,0 0 1,1 1-1,-1-1 1,0 0-1,1 1 1,-1-1 0,0 0-1,1 1 1,-1-1-1,1 0 1,-1 0 0,1 0-1,-1 1 1,1-1-1,-1 0 1,1 0 0,-1 0-1,1 0 1,0 0-1,27 11 67,-28-11-72,30 10 88,1-1 1,0-1 0,0-1 0,59 3 0,81-17 201,-132 8-206,64 8-1,23 1-20,-69-9-115,-35 1-77,0-1-1,1-2 1,-1 0 0,0-1-1,0-1 1,0-1-1,39-14 1,-29 4-215</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0.083"/>
    </inkml:context>
    <inkml:brush xml:id="br0">
      <inkml:brushProperty name="width" value="0.1" units="cm"/>
      <inkml:brushProperty name="height" value="0.1" units="cm"/>
      <inkml:brushProperty name="color" value="#00A0D7"/>
    </inkml:brush>
  </inkml:definitions>
  <inkml:trace contextRef="#ctx0" brushRef="#br0">0 1 7570,'0'12'2960,"3"-1"-1711,3 8-1025,-1 4 0,-3 3 32,-1 6 8,-1 0-128,3-1-40,-3 4-56,0-4-40,0-1-216,0-1-128,0-11 184,-3-7 0</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0.419"/>
    </inkml:context>
    <inkml:brush xml:id="br0">
      <inkml:brushProperty name="width" value="0.1" units="cm"/>
      <inkml:brushProperty name="height" value="0.1" units="cm"/>
      <inkml:brushProperty name="color" value="#00A0D7"/>
    </inkml:brush>
  </inkml:definitions>
  <inkml:trace contextRef="#ctx0" brushRef="#br0">1 0 7314,'23'9'4412,"22"-2"-4761,-34-6 727,46 3-121,75-4 0,-47-2-177,-84 2-77,1-1-1,0 1 1,0 0-1,0 0 1,0 0-1,0 0 1,0 0-1,0 1 1,0-1-1,0 0 1,0 1 0,0 0-1,0-1 1,0 1-1,0 0 1,-1 0-1,1 0 1,0 0-1,-1 0 1,1 1-1,0-1 1,-1 0-1,0 1 1,1-1-1,-1 1 1,0-1-1,0 1 1,0 0-1,0-1 1,0 1-1,0 0 1,0 0-1,-1 0 1,1 0-1,-1 0 1,1 0-1,-1 0 1,0 0-1,0 0 1,1 0-1,-1 0 1,-1 0 0,1 0-1,0 0 1,-1 0-1,0 2 1,-2 10 24,-1 0 1,-1 0-1,-1-1 1,0 1 0,-8 13-1,-61 98-5,65-111-114,0-1-1,0 0 1,-1-1-1,-1-1 1,0 0-1,-23 17 1,10-15-89</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0.750"/>
    </inkml:context>
    <inkml:brush xml:id="br0">
      <inkml:brushProperty name="width" value="0.1" units="cm"/>
      <inkml:brushProperty name="height" value="0.1" units="cm"/>
      <inkml:brushProperty name="color" value="#00A0D7"/>
    </inkml:brush>
  </inkml:definitions>
  <inkml:trace contextRef="#ctx0" brushRef="#br0">3 4 7602,'-3'4'2816,"5"1"-1944,11 1-728,1-4 0,9-1 49,6 1 7,13-4-80,-4-2-32,-6-1-56,9-1-104,-22 0-200,13 6-161,-8 0 241</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1.076"/>
    </inkml:context>
    <inkml:brush xml:id="br0">
      <inkml:brushProperty name="width" value="0.1" units="cm"/>
      <inkml:brushProperty name="height" value="0.1" units="cm"/>
      <inkml:brushProperty name="color" value="#00A0D7"/>
    </inkml:brush>
  </inkml:definitions>
  <inkml:trace contextRef="#ctx0" brushRef="#br0">82 0 6113,'-82'105'4417,"96"-105"-4161,5-2 0,9-7 16,4 2-16,4-2-128,-1 1-63,-3 2-89,-5 1-81,-10 2-231,-2 0-128,6 2 264</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1.398"/>
    </inkml:context>
    <inkml:brush xml:id="br0">
      <inkml:brushProperty name="width" value="0.1" units="cm"/>
      <inkml:brushProperty name="height" value="0.1" units="cm"/>
      <inkml:brushProperty name="color" value="#00A0D7"/>
    </inkml:brush>
  </inkml:definitions>
  <inkml:trace contextRef="#ctx0" brushRef="#br0">32 226 8202,'-29'34'3207,"28"-34"-3179,1 0 0,0 1 0,-1-1 1,1 1-1,0-1 0,0 1 0,0-1 0,0 1 1,-1-1-1,1 1 0,0-1 0,0 1 1,0-1-1,0 1 0,0-1 0,0 1 0,0 0 1,0-1-1,0 1 0,0-1 0,1 1 1,-1-1-1,0 1 0,0-1 0,0 1 0,1-1 1,-1 1-1,2 0-8,-1-1 1,0 1-1,0 0 0,1-1 1,-1 1-1,0-1 1,1 0-1,-1 0 0,1 1 1,-1-1-1,0 0 0,1 0 1,-1 0-1,1 0 1,-1-1-1,2 1 0,17-4 160,-1-1-1,1 0 1,-1-1-1,0-1 1,35-19-1,28-11-9,-16 17-91,104-18-1,-4 2-407,-160 34 250,58-21-450,-62 22 405,1 0 0,-1-1 0,1 1 0,-1-1 1,0 0-1,1 0 0,-1 0 0,0 0 0,0 0 1,-1-1-1,1 1 0,0 0 0,-1-1 0,1 1 1,-1-1-1,0 0 0,0 1 0,0-1 0,1-4 1,-1-15-579</inkml:trace>
  <inkml:trace contextRef="#ctx0" brushRef="#br0" timeOffset="1">265 276 7506,'0'5'2840,"0"2"-1912,6 1-680,4 7 33,-3-3 55,1 2 24,-5 1-152,3-3-72,-2 8-64,-4-4-72,0 2-176,-3-2-128,-3-9-1793,2 1 1465</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1.751"/>
    </inkml:context>
    <inkml:brush xml:id="br0">
      <inkml:brushProperty name="width" value="0.1" units="cm"/>
      <inkml:brushProperty name="height" value="0.1" units="cm"/>
      <inkml:brushProperty name="color" value="#00A0D7"/>
    </inkml:brush>
  </inkml:definitions>
  <inkml:trace contextRef="#ctx0" brushRef="#br0">0 173 6993,'41'-64'2641,"-39"62"-2556,-1 0 0,1 1 1,0-1-1,-1 0 0,1 0 0,0 1 1,0 0-1,1-1 0,-1 1 0,0 0 0,0 0 1,1 0-1,-1 0 0,0 0 0,1 1 1,-1-1-1,1 1 0,-1-1 0,1 1 0,-1 0 1,1 0-1,3 0 0,6 0 54,135-42 480,-96 26-456,54-11-1,-105 27-158,1 0 0,-1 0 0,1-1 0,-1 1 0,1 0-1,-1 0 1,1 0 0,-1 0 0,1 0 0,-1 0 0,1 0-1,-1 0 1,1 0 0,-1 0 0,1 0 0,-1 1 0,1-1-1,-1 0 1,1 0 0,-1 0 0,0 1 0,1-1-1,-1 0 1,1 1 0,-1-1 0,0 0 0,1 1 0,-1-1-1,0 0 1,1 1 0,-1-1 0,0 0 0,1 1 0,-1-1-1,0 1 1,0-1 0,0 1 0,1-1 0,-1 1 0,0-1-1,0 1 1,0-1 0,0 1 0,0-1 0,0 1 0,0-1-1,0 1 1,0-1 0,0 1 0,0-1 0,0 1 0,0-1-1,-1 1 1,1-1 0,0 1 0,0-1 0,0 1 0,-1-1-1,1 0 1,0 1 0,-1 0 0,-18 34 169,18-33-166,-19 29 33,-2-1 1,-1-1 0,-35 35-1,45-51-196,-1-1 0,0-1 1,0 0-1,-1 0 0,0-2 0,-1 0 0,0 0 0,-33 11 1,13-14-162</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2.078"/>
    </inkml:context>
    <inkml:brush xml:id="br0">
      <inkml:brushProperty name="width" value="0.1" units="cm"/>
      <inkml:brushProperty name="height" value="0.1" units="cm"/>
      <inkml:brushProperty name="color" value="#00A0D7"/>
    </inkml:brush>
  </inkml:definitions>
  <inkml:trace contextRef="#ctx0" brushRef="#br0">61 90 5689,'-15'-50'5617,"24"46"-5457,3 2-24,14 1 57,4 1-25,2-3-40,-3-3-64,2-1-152,1-2-96,-3 5 760,6 1-496</inkml:trace>
  <inkml:trace contextRef="#ctx0" brushRef="#br0" timeOffset="1">8 183 7922,'-6'7'2840,"4"-5"-2248,7 1-328,-5-5-63,3 1-1,22-5-64,50-14-32,-37 5-176,-5 1-144,-4 5-1041,-8 3 857</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2.417"/>
    </inkml:context>
    <inkml:brush xml:id="br0">
      <inkml:brushProperty name="width" value="0.1" units="cm"/>
      <inkml:brushProperty name="height" value="0.1" units="cm"/>
      <inkml:brushProperty name="color" value="#00A0D7"/>
    </inkml:brush>
  </inkml:definitions>
  <inkml:trace contextRef="#ctx0" brushRef="#br0">8 100 8434,'-7'8'2952,"11"-1"-2640,4-8-119,8-2-81,4 1-8,6-13-56,6 8-8,9-9-24,3-3-72,-4 2-200,3-1 88,-8 1 47</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2.745"/>
    </inkml:context>
    <inkml:brush xml:id="br0">
      <inkml:brushProperty name="width" value="0.1" units="cm"/>
      <inkml:brushProperty name="height" value="0.1" units="cm"/>
      <inkml:brushProperty name="color" value="#00A0D7"/>
    </inkml:brush>
  </inkml:definitions>
  <inkml:trace contextRef="#ctx0" brushRef="#br0">367 97 7714,'-44'-97'2584,"34"102"-2368,13 4 48,-5 5 144,1 1 88,-1 3-71,-13 2-49,17 6-80,-2 2-88,0 6-80,0-2-64,-5-4-56,4 3-8,-4-1-64,1-3-80,4 1-224,-7-9-176,3-7 336</inkml:trace>
  <inkml:trace contextRef="#ctx0" brushRef="#br0" timeOffset="1">8 507 9138,'-7'0'3337,"17"-2"-2609,13-5-520,16-5-48,11-2 24,22-7 8,2-4-24,14 3-104,4 10-24,-17-2-40,-1 6 8,-20-1-168,-11-3-64,-16 1-184,-7-1-136,-16 0-152,-4 0 55,-7-8 385</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8.970"/>
    </inkml:context>
    <inkml:brush xml:id="br0">
      <inkml:brushProperty name="width" value="0.025" units="cm"/>
      <inkml:brushProperty name="height" value="0.025" units="cm"/>
      <inkml:brushProperty name="color" value="#5B2D90"/>
    </inkml:brush>
  </inkml:definitions>
  <inkml:trace contextRef="#ctx0" brushRef="#br0">0 1 8090,'12'0'1401,"1"1"0,-1 1 0,22 5 0,35 15 282,-54-16-1658,1-1 0,0 0-1,0-1 1,0 0-1,0-2 1,1 0-1,24 0 1,-41-1-45,1-1 0,-1 0 1,1 0-1,-1 0 0,1 0 1,-1 0-1,1 0 0,-1 1 0,1-1 1,-1 0-1,1 0 0,-1 0 0,1-1 1,-1 1-1,1 0 0,-1 0 0,1 0 1,-1 0-1,1 0 0,-1-1 0,0 1 1,1 0-1,-1 0 0,1-1 0,-1 1 1,1 0-1,-1 0 0,0-1 0,1 1 1,-1-1-1,0 1 0,1 0 0,-1-1 1,0 1-1,0-1 0,1 1 0,-1-1 1,0 1-1,0-1 0,-19-8 2265,4 5-878</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3.393"/>
    </inkml:context>
    <inkml:brush xml:id="br0">
      <inkml:brushProperty name="width" value="0.1" units="cm"/>
      <inkml:brushProperty name="height" value="0.1" units="cm"/>
      <inkml:brushProperty name="color" value="#00A0D7"/>
    </inkml:brush>
  </inkml:definitions>
  <inkml:trace contextRef="#ctx0" brushRef="#br0">320 3 9778,'-2'-1'200,"1"1"-1,-1-1 1,0 1-1,0 0 1,0 0-1,1-1 1,-1 1-1,0 1 1,0-1-1,0 0 1,1 0-1,-1 1 1,0-1-1,0 1 1,1-1-1,-1 1 1,0 0-1,1 0 1,-4 1-1,-21 18-529,14-8 307,1 2 1,0-1 0,0 1-1,2 1 1,-16 30-1,19-34 31,-33 59 7,-81 106-1,118-172-10,-4 8 9,6-12-13,0-1 0,0 1 0,0 0 0,0 0 0,0 0 0,-1 0 0,1 0 0,0 0 0,0 0 0,0 0 0,0 0 0,0 0 0,0 0 0,0 0-1,0 0 1,0 0 0,0 0 0,-1 0 0,1 0 0,0 0 0,0 0 0,0 0 0,0 0 0,0 0 0,0 0 0,0 0 0,0 0 0,0 0 0,-1 0 0,1 0 0,0 0 0,0 0 0,0 0 0,0 0 0,0 0 0,0 0 0,0 1 0,0-1-1,0 0 1,0 0 0,0 0 0,0 0 0,0 0 0,-1 0 0,1 0 0,0 0 0,0 0 0,0 0 0,0 0 0,0 1 0,0-1 0,0 0 0,0 0 0,1-1 0,0 0 0,-1 0 0,1 1 0,0-1 1,-1 0-1,1 0 0,0 1 0,0-1 0,0 0 0,0 1 1,0-1-1,0 1 0,0-1 0,0 1 0,0 0 0,0-1 0,0 1 1,1 0-1,16-8 4,-8 3-5,0-1 3,1 0 0,0 1 0,1 0 0,16-4 0,-26 8 0,0 1-1,0-1 1,-1 1-1,1-1 0,0 1 1,0 0-1,0 0 1,0 0-1,0 0 0,0 0 1,0 0-1,0 0 0,0 1 1,0-1-1,0 1 1,0-1-1,0 1 0,0 0 1,0 0-1,-1 0 1,1 0-1,0 0 0,-1 0 1,1 0-1,0 1 1,-1-1-1,0 1 0,1-1 1,-1 1-1,0-1 1,0 1-1,0 0 0,0-1 1,0 1-1,0 0 0,1 3 1,2 11 43,-1 0 1,0 0-1,-1 0 1,0 0-1,-2 0 1,-1 20-1,-17 97 285,12-100-290,1 1-1,1 0 0,2 54 0,2-46-88,-2-26-354,-1-24-873,-3-18 939</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3.746"/>
    </inkml:context>
    <inkml:brush xml:id="br0">
      <inkml:brushProperty name="width" value="0.1" units="cm"/>
      <inkml:brushProperty name="height" value="0.1" units="cm"/>
      <inkml:brushProperty name="color" value="#00A0D7"/>
    </inkml:brush>
  </inkml:definitions>
  <inkml:trace contextRef="#ctx0" brushRef="#br0">1 149 7410,'181'-61'4946,"-168"57"-4931,0-1 0,0-1 0,0 0 0,-1-1 0,0 0 0,0-1 0,0 0 0,17-17 0,-28 24-14,0 0 0,0 0 1,0 0-1,0 0 0,0 0 1,0 0-1,0 0 0,1 1 1,-1-1-1,0 1 0,1-1 1,-1 1-1,0-1 1,1 1-1,-1 0 0,3-1 1,-4 1-1,1 1 1,0-1 0,-1 0 0,1 0-1,0 1 1,-1-1 0,1 0 0,-1 1 0,1-1-1,-1 1 1,1-1 0,-1 1 0,1-1-1,-1 1 1,1-1 0,-1 1 0,0-1 0,1 1-1,-1-1 1,0 1 0,0 0 0,1-1-1,-1 1 1,0 1 0,2 6 24,-1 1 0,0-1-1,-1 1 1,0 13 0,0-2 31,1 31 77,-3 508 556,1-551-691,-3 30-140,3-38 129,1-1 0,0 1 1,0 0-1,0-1 0,0 1 0,0 0 1,0-1-1,-1 1 0,1 0 0,0-1 1,0 1-1,-1 0 0,1 0 0,0-1 0,0 1 1,-1 0-1,1 0 0,0-1 0,-1 1 1,1 0-1,0 0 0,-1 0 0,1 0 1,0 0-1,-1-1 0,1 1 0,0 0 1,-1 0-1,1 0 0,0 0 0,-1 0 1,1 0-1,-1 0 0,1 0 0,0 0 1,-1 0-1,1 1 0,0-1 0,-1 0 1,1 0-1,0 0 0,-1 0 0,1 0 1,0 1-1,-1-1 0,1 0 0,0 0 1,-1 0-1,1 1 0,0-1 0,0 0 1,-1 1-1,1-1 0,0 0 0,0 0 1,0 1-1,0-1 0,-1 0 0,1 1 0,0-1 1,0 1-1,0-1 0,0 0 0,0 1 1,0-1-1,0 0 0,0 1 0,0 0 1,-8-14-289</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4.100"/>
    </inkml:context>
    <inkml:brush xml:id="br0">
      <inkml:brushProperty name="width" value="0.1" units="cm"/>
      <inkml:brushProperty name="height" value="0.1" units="cm"/>
      <inkml:brushProperty name="color" value="#00A0D7"/>
    </inkml:brush>
  </inkml:definitions>
  <inkml:trace contextRef="#ctx0" brushRef="#br0">16 9 8658,'-15'7'3249,"16"-2"-2281,11-2-792,19 1-72,0-1-8,15 0-8,-10-4-16,5-2-56,-4-6-56,-13-2-320,8 5-160,-13 3 288</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4.445"/>
    </inkml:context>
    <inkml:brush xml:id="br0">
      <inkml:brushProperty name="width" value="0.1" units="cm"/>
      <inkml:brushProperty name="height" value="0.1" units="cm"/>
      <inkml:brushProperty name="color" value="#00A0D7"/>
    </inkml:brush>
  </inkml:definitions>
  <inkml:trace contextRef="#ctx0" brushRef="#br0">23 133 7378,'-18'15'3144,"14"0"-1167,13-7-1865,-8-8-72,22-3-24,-9-16 8,15-5-48,8-5-104,-9-19-304,4 1 272</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4.782"/>
    </inkml:context>
    <inkml:brush xml:id="br0">
      <inkml:brushProperty name="width" value="0.1" units="cm"/>
      <inkml:brushProperty name="height" value="0.1" units="cm"/>
      <inkml:brushProperty name="color" value="#00A0D7"/>
    </inkml:brush>
  </inkml:definitions>
  <inkml:trace contextRef="#ctx0" brushRef="#br0">50 0 9626,'-19'182'3659,"8"-53"-2538,7-77-1249,2-31-18,0 1-1,-9 39 1,69-305-339,-55 232 484,0 0 1,1 0-1,1 0 1,0 0-1,0 1 1,1 0-1,1 0 1,0 0-1,1 1 1,-1 0-1,2 1 1,0-1-1,15-12 1,-23 22 0,-1 0 0,0-1 0,1 1 0,-1 0 0,1 0 0,-1 0 0,1-1 0,-1 1 0,1 0 1,-1 0-1,1 0 0,-1 0 0,1 0 0,-1 0 0,1 0 0,-1 0 0,1 0 0,-1 0 0,1 0 0,-1 0 0,1 0 0,-1 0 0,1 0 1,-1 0-1,1 1 0,-1-1 0,1 0 0,-1 0 0,0 1 0,1-1 0,-1 0 0,1 1 0,-1-1 0,0 0 0,1 1 0,-1-1 0,0 0 1,1 1-1,-1-1 0,0 1 0,0-1 0,1 1 0,-1-1 0,0 1 0,0-1 0,0 1 0,0-1 0,0 1 0,0-1 0,1 1 0,-1-1 1,-1 1-1,6 38 23,-4-27-3,28 294 470,-20-244-426,19 199 288,-20-199-226,-5-49-74,-1 1-1,0-1 1,-1 1 0,0 0 0,-2-1 0,-2 26-1,3-38-46,0 0-1,-1 0 0,1 0 0,0 0 0,-1 0 0,1 0 0,-1 0 1,1 0-1,-1 0 0,0-1 0,1 1 0,-1 0 0,0 0 0,1 0 1,-1-1-1,0 1 0,0 0 0,0-1 0,0 1 0,0-1 0,0 1 1,0-1-1,0 1 0,0-1 0,0 0 0,-1 1 0,-1-1-12,0 0 1,0 0-1,0 0 0,0 0 0,1-1 1,-1 1-1,0-1 0,0 0 0,1 1 1,-4-3-1,-2-1-66,-1 0 0,2 0 1,-1-1-1,1 0 0,-14-12 0,5-3 39,0 0-1,1-1 0,2 0 0,0-1 0,1-1 0,1 0 0,1-1 1,-10-37-1,20 60 61,-1 0 0,1 0 0,-1 1 0,1-1 0,0 0 0,0 0 1,-1 0-1,1 0 0,0 1 0,0-1 0,0 0 0,0 0 0,0 0 1,0 0-1,0 0 0,0 1 0,0-1 0,0 0 0,0 0 0,1 0 1,-1 0-1,0 1 0,0-1 0,1 0 0,-1 0 0,1 0 0,-1 1 0,1-1 1,-1 0-1,1 1 0,-1-1 0,1 0 0,0 1 0,-1-1 0,1 1 1,0-1-1,0 1 0,-1 0 0,3-2 0,34 8 795,-18-1-793,-6-3-234,1-1-1,0 0 1,0 0-1,13-3 1,14 0-159</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5.114"/>
    </inkml:context>
    <inkml:brush xml:id="br0">
      <inkml:brushProperty name="width" value="0.1" units="cm"/>
      <inkml:brushProperty name="height" value="0.1" units="cm"/>
      <inkml:brushProperty name="color" value="#00A0D7"/>
    </inkml:brush>
  </inkml:definitions>
  <inkml:trace contextRef="#ctx0" brushRef="#br0">8 51 10370,'-7'-50'3649,"7"59"-3169,4 7-392,6 6-64,-3 3-16,-1-2-208,-3-3-120,-1-8-392,1-3-104,-11-4 504</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5.451"/>
    </inkml:context>
    <inkml:brush xml:id="br0">
      <inkml:brushProperty name="width" value="0.1" units="cm"/>
      <inkml:brushProperty name="height" value="0.1" units="cm"/>
      <inkml:brushProperty name="color" value="#00A0D7"/>
    </inkml:brush>
  </inkml:definitions>
  <inkml:trace contextRef="#ctx0" brushRef="#br0">11 181 9466,'-10'15'3337,"10"1"-2825,16-4-272,2-6 136,14-3 112,5-12 64,5-20-128,10-3-128,5-4-160,-4 4-72,-1 6-112,4 8-184,-9 4-384,-9 4-200,-12 1-264,-14-1 424,-23 3 416</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5.784"/>
    </inkml:context>
    <inkml:brush xml:id="br0">
      <inkml:brushProperty name="width" value="0.1" units="cm"/>
      <inkml:brushProperty name="height" value="0.1" units="cm"/>
      <inkml:brushProperty name="color" value="#00A0D7"/>
    </inkml:brush>
  </inkml:definitions>
  <inkml:trace contextRef="#ctx0" brushRef="#br0">264 0 7650,'-100'100'2373,"97"-98"-2312,0 1-1,1-1 1,-1 1-1,1 0 1,0 0-1,-1 0 1,1 0-1,1 0 1,-1 1-1,0-1 0,1 1 1,-1-1-1,1 1 1,0-1-1,1 1 1,-1-1-1,0 1 1,1 0-1,0 6 0,-1 11 189,-52 226 1494,47-228-1708,-1 0 0,-1 0 0,0 0 0,-1-1 0,-2-1 0,-17 26 1,44-66 212,27-47 0,-2-1-243,2 16-12,2 1 0,2 2-1,69-58 1,-111 106 7,-1 0-4,2-1 0,-1 1 0,0 0 0,1 0 0,0 0 0,0 1 0,0 0 0,12-5 0,-16 8 2,0-1 1,0 1 0,0 0-1,0 0 1,-1 0-1,1 0 1,0 0 0,0 1-1,0-1 1,0 0-1,0 1 1,-1-1 0,1 1-1,0 0 1,0 0-1,-1 0 1,1-1-1,-1 2 1,1-1 0,0 0-1,-1 0 1,0 0-1,1 1 1,-1-1 0,0 1-1,0-1 1,0 1-1,0-1 1,0 1 0,0 0-1,0-1 1,0 1-1,-1 0 1,1 0 0,-1-1-1,1 1 1,-1 3-1,5 19 2,-1 1 0,-2 0 0,0-1 0,-1 1 0,-2 0 0,-3 24 0,0 26 24,4-60 34,-1-1 0,0 1 0,-1-1 0,-1 0 0,0 1 0,-1-1 1,0 0-1,-1-1 0,-13 26 0,14-33-5,0 0 0,0 0 0,-1 0 0,0-1 1,0 0-1,0 0 0,-1 0 0,0 0 1,1-1-1,-2 0 0,1-1 0,0 1 0,-1-1 1,0 0-1,1-1 0,-1 1 0,0-1 0,0-1 1,-1 0-1,1 0 0,-10 1 0,-3-1-35,0-1 0,-31-3-1,46 2-101,-1 1 0,0-2 0,1 1-1,-1-1 1,1 1 0,-1-1-1,1-1 1,0 1 0,0-1 0,0 0-1,0 0 1,0-1 0,-6-5-1,-7-17-292</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6.152"/>
    </inkml:context>
    <inkml:brush xml:id="br0">
      <inkml:brushProperty name="width" value="0.1" units="cm"/>
      <inkml:brushProperty name="height" value="0.1" units="cm"/>
      <inkml:brushProperty name="color" value="#00A0D7"/>
    </inkml:brush>
  </inkml:definitions>
  <inkml:trace contextRef="#ctx0" brushRef="#br0">0 44 9650,'20'-44'3505,"-12"44"-2801,2 0-568,5 5-104,-1-2 0,0 7-24,-5 0-48,-2 0-272,0 7-184,-7 0-424,0-1 528</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6.499"/>
    </inkml:context>
    <inkml:brush xml:id="br0">
      <inkml:brushProperty name="width" value="0.1" units="cm"/>
      <inkml:brushProperty name="height" value="0.1" units="cm"/>
      <inkml:brushProperty name="color" value="#00A0D7"/>
    </inkml:brush>
  </inkml:definitions>
  <inkml:trace contextRef="#ctx0" brushRef="#br0">46 0 7274,'-46'120'4881,"48"-106"-4833,2 2 0,2-4-144,2 10-96,-6-18-417,-1 4 377</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9.307"/>
    </inkml:context>
    <inkml:brush xml:id="br0">
      <inkml:brushProperty name="width" value="0.025" units="cm"/>
      <inkml:brushProperty name="height" value="0.025" units="cm"/>
      <inkml:brushProperty name="color" value="#5B2D90"/>
    </inkml:brush>
  </inkml:definitions>
  <inkml:trace contextRef="#ctx0" brushRef="#br0">29 1 8090,'-26'39'2483,"26"-37"-2443,-1 1 1,1 0-1,-1 0 0,1-1 1,0 1-1,0 0 1,0 0-1,0-1 0,0 1 1,1 0-1,-1-1 1,1 1-1,0 0 0,0-1 1,0 1-1,0-1 1,0 1-1,0-1 0,1 1 1,-1-1-1,1 0 0,0 0 1,-1 0-1,1 0 1,0 0-1,0 0 0,4 2 1,-4-10-2,0 1 1,0 0 0,1 0-1,0 0 1,0 0 0,6-7-1,-4 7 24,1 1 1,0 0-1,1 0 0,-1 0 0,0 1 0,1 0 1,0 0-1,0 0 0,0 1 0,0 0 0,0 1 1,1 0-1,-1 0 0,0 0 0,1 1 0,-1 0 1,11 1-1,-17-1-67,-1 0 0,0 0 0,1 0 0,-1 1 0,0-1 1,0 0-1,1 0 0,-1 0 0,0 0 0,0 0 0,1 1 0,-1-1 1,0 0-1,0 0 0,1 0 0,-1 1 0,0-1 0,0 0 0,0 0 0,1 1 1,-1-1-1,0 0 0,0 0 0,0 1 0,0-1 0,0 0 0,0 1 1,1-1-1,-1 0 0,0 0 0,0 1 0,0-1 0,0 0 0,0 1 0,0-1 1,0 0-1,0 1 0,-1-1 0,-7 16-53,-16 10 23,16-20 166,0 0-1,0-1 0,-1 1 0,0-2 0,0 1 0,0-1 1,0-1-1,-1 1 0,0-2 0,-12 3 0,127-39 353,-104 34-552,-1 0-1,1 0 0,-1 0 0,0-1 0,1 1 0,-1 0 0,1 0 0,-1 0 0,0 0 0,1-1 0,-1 1 0,0 0 0,1 0 0,-1-1 0,0 1 0,1 0 0,-1 0 0,0-1 0,0 1 0,1 0 0,-1-1 0,0 1 0,0 0 0,0-1 0,0 1 0,1-1 0,-1 1 0,0-1 0,-1-4-332</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6.848"/>
    </inkml:context>
    <inkml:brush xml:id="br0">
      <inkml:brushProperty name="width" value="0.1" units="cm"/>
      <inkml:brushProperty name="height" value="0.1" units="cm"/>
      <inkml:brushProperty name="color" value="#00A0D7"/>
    </inkml:brush>
  </inkml:definitions>
  <inkml:trace contextRef="#ctx0" brushRef="#br0">1 220 6817,'1'15'1046,"1"-1"0,0 1 0,1-1-1,6 19 1,7 38 172,-16-71-1183,1 0 0,-1 0 0,0 0 1,0 0-1,0 0 0,0 0 0,0 0 0,0-1 0,1 1 0,-1 0 0,0 0 0,0 0 0,0 0 0,0 0 1,0 0-1,1 0 0,-1 0 0,0 0 0,0 0 0,0 0 0,0 1 0,0-1 0,1 0 0,-1 0 0,0 0 1,0 0-1,0 0 0,0 0 0,0 0 0,0 0 0,0 0 0,1 0 0,-1 0 0,0 1 0,0-1 0,0 0 1,0 0-1,0 0 0,0 0 0,0 0 0,0 0 0,0 1 0,0-1 0,0 0 0,0 0 0,9-24-127,-3 7 172,20-68-908,16-96 1,-28 104 411</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7.186"/>
    </inkml:context>
    <inkml:brush xml:id="br0">
      <inkml:brushProperty name="width" value="0.1" units="cm"/>
      <inkml:brushProperty name="height" value="0.1" units="cm"/>
      <inkml:brushProperty name="color" value="#00A0D7"/>
    </inkml:brush>
  </inkml:definitions>
  <inkml:trace contextRef="#ctx0" brushRef="#br0">0 378 9314,'41'-35'3249,"-27"37"-2905,0 1-200,16 1 24,-1-4 0,-3 0-32,1-3-24,5-6-96,4 3-16,2-3-160,1 0-136,-16-3-224,-6-5-240,-5 3 503</inkml:trace>
  <inkml:trace contextRef="#ctx0" brushRef="#br0" timeOffset="1">258 1 7090,'-1'1'471,"0"1"1,0-1-1,0 1 1,0-1-1,0 1 1,1 0-1,-1 0 1,0-1-1,1 1 1,-1 0-1,1 0 1,0 3-1,-4 49-679,3-47 739,1 95 389,1-73-753,-4 46 0,-6 55-68,7-84-524,-1 0 1,-17 77 0,12-105-371,-2-11 299</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7.518"/>
    </inkml:context>
    <inkml:brush xml:id="br0">
      <inkml:brushProperty name="width" value="0.1" units="cm"/>
      <inkml:brushProperty name="height" value="0.1" units="cm"/>
      <inkml:brushProperty name="color" value="#00A0D7"/>
    </inkml:brush>
  </inkml:definitions>
  <inkml:trace contextRef="#ctx0" brushRef="#br0">12 132 7690,'-1'0'136,"1"0"1,-1 0 0,1 0-1,-1 0 1,1 0-1,-1 0 1,1 0 0,0 0-1,-1 0 1,1 1 0,-1-1-1,1 0 1,-1 0-1,1 0 1,0 1 0,-1-1-1,1 0 1,0 0 0,-1 1-1,1-1 1,0 0-1,-1 1 1,1-1 0,0 0-1,0 1 1,-1-1 0,1 0-1,0 1 1,0-1-1,0 1 1,-1-1 0,1 1-1,0-1 1,0 0 0,0 1-1,0 0 1,18 3 1380,32-4-781,-18-4-453,-1-1 1,0-1-1,47-16 0,-41 11-375,-1 1 0,42-4 0,-73 13-113,0 1-1,1-1 0,-1 0 0,0 0 0,1 0 1,-1-1-1,0 1 0,0-2 0,0 1 1,-1 0-1,1-1 0,0 0 0,-1 0 0,0 0 1,0 0-1,0-1 0,0 0 0,0 0 1,-1 0-1,1 0 0,-1 0 0,3-8 0,-3 4-474</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7.884"/>
    </inkml:context>
    <inkml:brush xml:id="br0">
      <inkml:brushProperty name="width" value="0.1" units="cm"/>
      <inkml:brushProperty name="height" value="0.1" units="cm"/>
      <inkml:brushProperty name="color" value="#00A0D7"/>
    </inkml:brush>
  </inkml:definitions>
  <inkml:trace contextRef="#ctx0" brushRef="#br0">122 1 5889,'2'5'335,"0"0"0,-1 0 0,1 0 0,-1 0 0,0 1 0,-1-1 0,1 0-1,-1 1 1,0-1 0,-1 0 0,1 1 0,-1-1 0,0 0 0,0 0 0,-1 1 0,0-1 0,0 0 0,0 0-1,-4 6 1,-5 8-180,-2 0 0,0-1 0,-22 23 0,4-5 716,30-35-833,0 0 0,0 0 0,0 0-1,0 0 1,1 0 0,-1 0 0,0 1 0,1-1 0,-1 0 0,1 0 0,-1 1 0,1-1 0,-1 0 0,1 0 0,0 1 0,0-1 0,0 0 0,0 1 0,0 1 0,0-2-13,1 0 0,-1 0 0,1-1 0,-1 1 0,1 0 1,-1-1-1,1 1 0,0-1 0,-1 1 0,1-1 0,0 1 0,-1-1 1,1 1-1,0-1 0,0 1 0,0-1 0,-1 0 0,1 0 0,0 1 1,0-1-1,0 0 0,1 0 0,3 1 35,1-1 0,0 0 0,-1 0 0,1-1 0,0 1 0,-1-1 0,1-1 0,5-1 0,45-19 130,73-42 1,-18 8-601,-108 55 246,0 0 0,0 0 1,0-1-1,0 1 0,0-1 0,0 0 0,0 0 0,0 0 0,-1 0 1,1 0-1,0-1 0,-1 1 0,0-1 0,0 1 0,0-1 0,0 0 1,0 0-1,-1 0 0,1 0 0,-1 0 0,1 0 0,-1 0 0,0-1 1,-1 1-1,1 0 0,-1-1 0,1 1 0,-1-1 0,0-3 0,0 2-276</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8:38.229"/>
    </inkml:context>
    <inkml:brush xml:id="br0">
      <inkml:brushProperty name="width" value="0.1" units="cm"/>
      <inkml:brushProperty name="height" value="0.1" units="cm"/>
      <inkml:brushProperty name="color" value="#00A0D7"/>
    </inkml:brush>
  </inkml:definitions>
  <inkml:trace contextRef="#ctx0" brushRef="#br0">1 3 5345,'1'-2'7389,"3"7"-6008,7 18-1673,-4 2 519,-1 0 0,-1 0 0,-2 1 0,0-1 0,-2 52 0,0-29-86,-2 52 64,-7-124-1165,0-25-2775,9 19 2245</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04.134"/>
    </inkml:context>
    <inkml:brush xml:id="br0">
      <inkml:brushProperty name="width" value="0.1" units="cm"/>
      <inkml:brushProperty name="height" value="0.1" units="cm"/>
      <inkml:brushProperty name="color" value="#00A0D7"/>
    </inkml:brush>
  </inkml:definitions>
  <inkml:trace contextRef="#ctx0" brushRef="#br0">409 1 6937,'-11'24'5133,"8"21"-5333,2-29 543,-4 9-248,0 0 1,-2-1-1,-15 35 0,19-51-78,-13 29 39,-1-1-1,-1-1 1,-44 62 0,-85 84 4,105-132-49,36-42-11,0 1 0,0 1 0,1-1 0,0 1 0,1 0-1,0 0 1,-5 17 0,8-26-61,1 0 0,0 0 0,0 0 0,0 0 0,-2-2-855,2 2 855,0 0 0,0 0 0,-1 0 0,1 0 0,0 0 0,0 0 0,0 0 0,-1 0 0,1 0 0,4-8-234</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04.460"/>
    </inkml:context>
    <inkml:brush xml:id="br0">
      <inkml:brushProperty name="width" value="0.1" units="cm"/>
      <inkml:brushProperty name="height" value="0.1" units="cm"/>
      <inkml:brushProperty name="color" value="#00A0D7"/>
    </inkml:brush>
  </inkml:definitions>
  <inkml:trace contextRef="#ctx0" brushRef="#br0">0 16 8730,'37'-15'3041,"-30"21"-2705,2 0-8,8 5-32,0-2-24,4-2-56,3-2-56,1-7-48,2 2-32,-1-1-40,-2 1 8,-3 0-32,-4 1-32,-8 2-192,-6-1-144,-3 7-376,-3 1 2768,-8 0-1640</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05.051"/>
    </inkml:context>
    <inkml:brush xml:id="br0">
      <inkml:brushProperty name="width" value="0.1" units="cm"/>
      <inkml:brushProperty name="height" value="0.1" units="cm"/>
      <inkml:brushProperty name="color" value="#00A0D7"/>
    </inkml:brush>
  </inkml:definitions>
  <inkml:trace contextRef="#ctx0" brushRef="#br0">86 16 7762,'10'0'4605,"54"-9"-4455,-56 7-133,-1 0-1,1 1 1,-1 0 0,1 0-1,0 1 1,0 0-1,-1 1 1,1-1 0,0 1-1,-1 1 1,1 0-1,8 3 1,-13-3-16,1 0 1,-1 0 0,1 1-1,-1-1 1,0 1 0,0 0-1,0 0 1,-1 0 0,1 0-1,-1 0 1,0 1 0,0-1-1,0 1 1,0-1 0,0 1-1,-1 0 1,1 0-1,-1 0 1,0 0 0,-1 0-1,1 0 1,0 8 0,-1 21 3,-1-1-1,-1 1 1,-2 0 0,-1-1 0,-1 0 0,-2 0 0,-20 50-1,28-80 1,-1 0 0,1 0 0,-1 0 0,0 0 0,0 0-1,0-1 1,0 1 0,0 0 0,0-1 0,0 1 0,0-1-1,-1 1 1,1-1 0,-1 1 0,-1 0 0,2-1 1,0-1 0,0 0 0,1 0 1,-1 0-1,0 1 0,0-1 0,0 0 1,1 0-1,-1 0 0,0 0 0,0-1 1,0 1-1,1 0 0,-1 0 0,0 0 1,0-1-1,1 1 0,-1 0 0,0-1 1,1 1-1,-1 0 0,0-1 0,1 1 1,-1-1-1,-1 0 0,-1-3 15,0 0 1,0 0-1,0-1 0,0 1 0,0-1 1,1 1-1,0-1 0,0 0 0,0 0 1,-1-6-1,1-9-64,0 0 0,1 0 0,1 0 0,1 0 0,1 0 0,0 0 0,2 1 0,8-29 0,-5 17-55,7-64 0,-14 84 83,-3 11 70,-8 20 107,4-4-135,-9 16 98,0-1-1,-3 0 0,0-2 1,-34 40-1,41-57-105,-46 44 104,40-36-172,17-16-38,7-7-56,10-9-162,1-1 1,-2 0 0,22-24 0,-30 30 210,33-33-206</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05.393"/>
    </inkml:context>
    <inkml:brush xml:id="br0">
      <inkml:brushProperty name="width" value="0.1" units="cm"/>
      <inkml:brushProperty name="height" value="0.1" units="cm"/>
      <inkml:brushProperty name="color" value="#00A0D7"/>
    </inkml:brush>
  </inkml:definitions>
  <inkml:trace contextRef="#ctx0" brushRef="#br0">0 144 7986,'99'-38'3048,"-96"40"-2031,12 5-785,3 1-64,3-1 8,11-2 8,-6-7 16,12-1-96,-5-6-24,2 2-40,-3-4-16,-9-7-24,-2 0-88,-6-3-336,-1-2-200,-11 0 352</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05.733"/>
    </inkml:context>
    <inkml:brush xml:id="br0">
      <inkml:brushProperty name="width" value="0.1" units="cm"/>
      <inkml:brushProperty name="height" value="0.1" units="cm"/>
      <inkml:brushProperty name="color" value="#00A0D7"/>
    </inkml:brush>
  </inkml:definitions>
  <inkml:trace contextRef="#ctx0" brushRef="#br0">67 1 7386,'-6'35'3703,"5"-28"-3575,0 1 0,0-1 0,-1-1-1,1 1 1,-6 12 0,2-6-6,1 0 0,0 0 0,1 0-1,0 0 1,1 1 0,1-1 0,0 17 0,9 102 181,0-21-190,-9-32-75,3 20-18,-6 0 0,-27 171 1,24-221-146,9-45-109,3-9 105,2-13-68,17-119-1420,-15 72 1223</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29.743"/>
    </inkml:context>
    <inkml:brush xml:id="br0">
      <inkml:brushProperty name="width" value="0.025" units="cm"/>
      <inkml:brushProperty name="height" value="0.025" units="cm"/>
      <inkml:brushProperty name="color" value="#5B2D90"/>
    </inkml:brush>
  </inkml:definitions>
  <inkml:trace contextRef="#ctx0" brushRef="#br0">48 11 7218,'-18'-11'1727,"9"15"-374,6 32 117,3-12-1413,-18 66 755,50-100-142,12-26-402,-38 31-203,-1-1 0,1 1 0,-1 1 0,1-1 0,1 1 0,-1 0 0,8-3 0,-14 7-40,1 1 0,-1-1 0,1 0 0,-1 1 0,0-1 0,1 0 0,-1 1 0,0-1 0,1 1 1,-1-1-1,0 1 0,1-1 0,-1 1 0,0-1 0,0 1 0,0-1 0,1 1 0,-1-1 0,0 1 0,0 0 0,0-1 0,0 1 0,0-1 0,0 1 0,0-1 0,0 1 0,0-1 0,-1 1 1,1-1-1,0 1 0,0 0 0,0-1 0,-1 1 0,1-1 0,0 1 0,-6 29 504,5-27-456,-2 11 173,-2 6-485,8-30-1965,1-2 1669</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06.062"/>
    </inkml:context>
    <inkml:brush xml:id="br0">
      <inkml:brushProperty name="width" value="0.1" units="cm"/>
      <inkml:brushProperty name="height" value="0.1" units="cm"/>
      <inkml:brushProperty name="color" value="#00A0D7"/>
    </inkml:brush>
  </inkml:definitions>
  <inkml:trace contextRef="#ctx0" brushRef="#br0">291 3 5633,'0'0'169,"-1"-1"-1,0 1 1,0 0-1,0 0 1,1-1-1,-1 1 1,0 0-1,0 0 1,0 0-1,0 0 1,0 0-1,1 0 1,-1 0-1,0 0 1,0 0-1,0 1 1,0-1-1,1 0 1,-1 0-1,0 1 1,0-1-1,0 1 1,1-1-1,-1 0 1,0 1-1,1-1 1,-1 1-1,0 0 1,1-1-1,-2 2 1,-24 29 457,10-10-48,-18 18-293,1 1-1,3 2 0,1 1 0,2 1 1,-34 79-1,53-107-371,7-18-596,13-30-650,1 1 895</inkml:trace>
  <inkml:trace contextRef="#ctx0" brushRef="#br0" timeOffset="1">222 52 6705,'22'7'2785,"1"4"-1561,9 6-528,-3 8-263,-5 3-81,0 3-136,-2 4-48,-3-1-72,1-1-24,4-3-72,-4-5-56,-2-16-312,-3-11-176,0-24 311</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06.846"/>
    </inkml:context>
    <inkml:brush xml:id="br0">
      <inkml:brushProperty name="width" value="0.1" units="cm"/>
      <inkml:brushProperty name="height" value="0.1" units="cm"/>
      <inkml:brushProperty name="color" value="#00A0D7"/>
    </inkml:brush>
  </inkml:definitions>
  <inkml:trace contextRef="#ctx0" brushRef="#br0">187 6 8218,'-1'0'107,"1"-1"1,0 1 0,-1 0-1,1-1 1,-1 1 0,1-1-1,0 1 1,-1 0 0,1-1-1,-1 1 1,1 0-1,-1 0 1,1-1 0,-1 1-1,1 0 1,-1 0 0,1 0-1,-1 0 1,1-1 0,-1 1-1,1 0 1,-1 0 0,1 0-1,-1 0 1,1 0-1,-1 0 1,1 1 0,-1-1-1,1 0 1,-1 0 0,1 0-1,-1 0 1,1 1 0,-1-1-1,1 0 1,-1 0-1,0 1 1,-29 19 917,-25 32-1035,52-49 16,-1 2-9,-1-1 0,1 1 0,-1 0 0,2 1 0,-1-1 0,0 1 0,1-1 0,0 1 0,0 0 0,1 0 0,0 0 0,0 1 0,0-1 0,1 1 0,0-1 0,0 1 0,0 7 0,6 37 2,2 6 3,-3 0 1,-4 70 0,-7-63 6,-2 0 0,-20 74 1,31-136 150,5-10-19,9-13 110,244-336 1331,-168 237-1481,-18 4-168,-106 149-5364,23-26 4638,1 1 1,0 0-1,0 1 1,-9 13-1,-3-5-1842,18-16 2949,1 0 0,-1 0 0,1 0 1,-1-1-1,1 2 0,0-1 0,-1 0 1,1 0-1,0 0 0,0 0 0,0 1 1,0-1-1,0 1 0,0-1 0,0 0 1,1 1-1,-1 0 0,-1 1 0,2 4 104,-1-1 0,0 1 0,0-1 0,-1 0-1,-3 10 1,2-10-319,1-1-1,1 1 0,-1 0 0,1 0 0,0 1 1,0-1-1,1 7 0,12 374 1708,-3-170-1727,-1 50-41,-9-166-6,0-98-299,-1-14-590,-1-16 311,-11-39 208</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29.148"/>
    </inkml:context>
    <inkml:brush xml:id="br0">
      <inkml:brushProperty name="width" value="0.1" units="cm"/>
      <inkml:brushProperty name="height" value="0.1" units="cm"/>
      <inkml:brushProperty name="color" value="#00A0D7"/>
    </inkml:brush>
  </inkml:definitions>
  <inkml:trace contextRef="#ctx0" brushRef="#br0">43 90 4929,'-7'-8'342,"-20"-25"2129,26 31-2279,-1 1 1,2-1 0,-1 0-1,0 0 1,0 0 0,1 0-1,-1 0 1,1 0 0,-1 0-1,1 0 1,0 0 0,0 0-1,0 0 1,0 0 0,0 0-1,0-1 1,1 1 0,0-3-1,0 4-168,-1 0-1,1 1 0,0-1 0,0 1 0,-1-1 1,1 1-1,0-1 0,0 1 0,0-1 0,0 1 1,-1 0-1,1 0 0,0-1 0,0 1 0,0 0 1,0 0-1,0 0 0,0 0 0,0 0 0,0 0 1,0 0-1,0 0 0,-1 0 0,1 1 0,0-1 1,0 0-1,0 1 0,0-1 0,0 0 1,-1 1-1,1-1 0,0 1 0,0-1 0,-1 1 1,1 0-1,0-1 0,0 2 0,32 22 73,-24-15-75,1 1 0,-2 1 0,1 0 0,-1 0-1,-1 1 1,8 15 0,30 82 1,-13-30-14,-31-76-4,0 0-1,1 0 1,-1 0-1,1 0 1,0 0-1,0 0 1,0-1-1,0 1 1,0-1-1,0 0 1,1 1-1,-1-1 1,1 0-1,-1 0 1,1-1-1,0 1 1,0 0-1,0-1 1,5 2-1,-3-2 20,1-1 0,-1 0-1,1 0 1,-1 0 0,0 0-1,1-1 1,-1 0 0,1 0 0,-1-1-1,0 1 1,8-5 0,59-21 233,51-21 180,175-43-1,-237 78-467,-7 2-124,0-2 0,-1-2 0,83-36 0,-120 41-430,-9 3 237</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29.850"/>
    </inkml:context>
    <inkml:brush xml:id="br0">
      <inkml:brushProperty name="width" value="0.1" units="cm"/>
      <inkml:brushProperty name="height" value="0.1" units="cm"/>
      <inkml:brushProperty name="color" value="#00A0D7"/>
    </inkml:brush>
  </inkml:definitions>
  <inkml:trace contextRef="#ctx0" brushRef="#br0">1 33 8066,'0'-1'120,"1"-1"0,-1 1 0,1-1 0,-1 1 0,1-1 0,0 1 0,0 0 0,-1-1 0,1 1 0,0 0 0,0 0 0,1-1 0,-1 1 0,0 0 0,0 0 0,0 0 0,1 1 0,-1-1 0,0 0 0,1 0 0,-1 1 0,1-1 0,-1 1 0,1-1 0,-1 1 0,1-1-1,-1 1 1,1 0 0,2 0 0,54-4-433,-53 4 509,13 0-173,-8-1-5,0 1 0,0 1 1,0-1-1,0 1 0,16 4 1,-24-4-14,1 0 0,-1 0 1,1 1-1,-1-1 0,1 0 1,-1 1-1,0-1 0,0 1 1,0 0-1,0 0 1,0-1-1,0 1 0,0 1 1,-1-1-1,1 0 0,-1 0 1,1 1-1,-1-1 0,0 1 1,0-1-1,0 1 0,0-1 1,-1 1-1,1-1 0,-1 1 1,1 3-1,0 9 5,-1 0 0,0 1 0,-1-1 0,-1 0 0,0 0 0,-1 0 0,-7 24 0,-2-6-69,-1-1 0,-22 41 0,8-35-236,27-38 280,-1 1-1,1 0 0,-1-1 1,1 1-1,0-1 1,-1 1-1,1-1 1,-1 1-1,0-1 0,1 1 1,-1-1-1,1 0 1,-1 1-1,0-1 0,1 0 1,-1 0-1,0 1 1,1-1-1,-1 0 1,0 0-1,0 0 0,1 0 1,-1 0-1,0 0 1,1 0-1,-1 0 1,0 0-1,0 0 0,1 0 1,-1 0-1,0 0 1,1-1-1,-1 1 0,0 0 1,1-1-1,-1 1 1,1 0-1,-1-1 1,0 1-1,1-1 0,-1 1 1,1-1-1,-1 1 1,1-1-1,-1 1 0,1-1 1,0 1-1,-1-1 1,1 0-1,0 1 1,-1-1-1,1 0 0,0 1 1,0-1-1,-1 0 1,1 0-1,0 1 0,0-1 1,0 0-1,0 1 1,0-1-1,0-1 1,-2-15-539,0-1 0,0 1 0,2-1 0,0 1 0,1-1 0,1 1 1,1-1-1,0 1 0,9-24 0,-5 28 1829,-2 23 235,-4 25-90,-18 35-431,12-57-768,1 1-1,1-1 1,0 1-1,1-1 1,-1 25-1,2-37-206,1 1-1,0-1 0,0 1 0,0-1 0,0 1 0,1-1 0,-1 1 0,0-1 0,1 0 0,-1 1 0,1-1 0,-1 1 0,1-1 0,-1 0 1,1 0-1,0 1 0,0-1 0,0 0 0,0 0 0,0 0 0,0 0 0,0 0 0,0 0 0,0 0 0,0 0 0,0 0 0,1-1 1,-1 1-1,0 0 0,1-1 0,-1 1 0,1-1 0,-1 1 0,0-1 0,1 0 0,-1 0 0,1 0 0,-1 0 0,1 0 0,-1 0 1,1 0-1,-1 0 0,0 0 0,1-1 0,-1 1 0,1 0 0,-1-1 0,0 0 0,1 1 0,-1-1 0,0 0 0,2 0 0,3-2-47,0 0-1,-1 0 0,1-1 0,0 1 0,-1-1 0,0 0 0,0-1 0,0 1 1,-1-1-1,7-9 0,-1-7-295,-3-3 138</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30.202"/>
    </inkml:context>
    <inkml:brush xml:id="br0">
      <inkml:brushProperty name="width" value="0.1" units="cm"/>
      <inkml:brushProperty name="height" value="0.1" units="cm"/>
      <inkml:brushProperty name="color" value="#00A0D7"/>
    </inkml:brush>
  </inkml:definitions>
  <inkml:trace contextRef="#ctx0" brushRef="#br0">309 0 6793,'-4'3'2489,"-1"9"-2033,1 10-8,1 0 56,-11 6-56,2-6-40,-15 7-151,5 0-89,-5 9-56,0 0-56,-2 3-80,-15-3-80,12 1-257,-4-4-183,13-20 320</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30.530"/>
    </inkml:context>
    <inkml:brush xml:id="br0">
      <inkml:brushProperty name="width" value="0.1" units="cm"/>
      <inkml:brushProperty name="height" value="0.1" units="cm"/>
      <inkml:brushProperty name="color" value="#00A0D7"/>
    </inkml:brush>
  </inkml:definitions>
  <inkml:trace contextRef="#ctx0" brushRef="#br0">1 1 8130,'22'3'3016,"7"6"-2464,4 6-263,1-3-89,-1-1-112,1-5-8,2-3-8,-1-3 8,3 1-32,-6 1-8,-7-8-40,0 10-72,-16-4-184,-3-1-128,-6 8-345,-11-7 441</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30.919"/>
    </inkml:context>
    <inkml:brush xml:id="br0">
      <inkml:brushProperty name="width" value="0.1" units="cm"/>
      <inkml:brushProperty name="height" value="0.1" units="cm"/>
      <inkml:brushProperty name="color" value="#00A0D7"/>
    </inkml:brush>
  </inkml:definitions>
  <inkml:trace contextRef="#ctx0" brushRef="#br0">1 1 7426,'0'3'258,"0"0"0,0 1 0,0-1 0,0 0 0,0 0 1,1 1-1,0-1 0,-1 0 0,1 0 0,3 5 0,2 16-271,-2 5 49,1 16 61,-5-45-91,0 1-1,1-1 1,-1 0-1,0 0 1,1 0 0,-1 0-1,0 0 1,1 1 0,-1-1-1,0 0 1,1 0-1,-1 0 1,1 0 0,-1 0-1,0 0 1,1 0 0,-1 0-1,0-1 1,1 1-1,-1 0 1,0 0 0,1 0-1,-1 0 1,0 0 0,1-1-1,-1 1 1,0 0-1,1 0 1,-1 0 0,0-1-1,1 1 1,-1 0 0,0 0-1,0-1 1,0 1-1,1 0 1,-1-1 0,0 1-1,0 0 1,0-1 0,1 0-1,15-16 324,-14 12-283,-1 1 0,1 0-1,-1 0 1,1 0 0,0 1-1,1-1 1,-1 0 0,0 1-1,1 0 1,6-6 0,-6 7-39,-1 1 1,1 0 0,0 0 0,0 0 0,1 0 0,-1 0 0,0 1 0,0-1-1,0 1 1,0 0 0,1 0 0,-1 0 0,0 0 0,0 1 0,6 0-1,17 3 7,-18-4-12,-1 0 0,1 1 0,-1 0 1,0 0-1,0 0 0,1 1 0,-1 1 1,0-1-1,0 1 0,-1 0 0,1 0 0,-1 1 1,1 0-1,5 5 0,-12-9-2,0 1-1,1-1 1,-1 0 0,0 0-1,0 1 1,1-1-1,-1 0 1,0 1 0,0-1-1,0 0 1,0 1-1,1-1 1,-1 0 0,0 1-1,0-1 1,0 0 0,0 1-1,0-1 1,0 0-1,0 1 1,0-1 0,0 0-1,0 1 1,0-1-1,0 0 1,0 1 0,0-1-1,-1 0 1,1 1-1,0-1 1,0 0 0,0 1-1,0-1 1,-1 0-1,1 0 1,0 1 0,0-1-1,-1 0 1,1 1 0,0-1-1,0 0 1,-1 0-1,1 0 1,-1 1 0,-18 7 20,6-4-7,-2 6 51,0 0 0,0 1 0,1 0 0,1 1 0,0 1 0,0 0-1,1 0 1,1 2 0,0-1 0,2 1 0,-15 28 0,24-43-58,0 0 0,0 1 0,-1-1 0,1 0 0,0 0 0,0 1 0,0-1 0,0 0 0,0 1 0,0-1 0,0 0 0,-1 0 0,1 1 0,0-1 0,0 0 0,0 1 0,0-1 0,0 0 0,1 1 0,-1-1 0,0 0 0,0 1 0,0-1 0,0 0 0,0 0 0,0 1 0,0-1 0,1 0 0,-1 1 0,0-1 0,0 0 0,0 0 0,1 1 0,-1-1 0,0 0 0,0 0 0,1 0 0,-1 1 0,15-2 97,17-14-40,-13 2-14,0-1 0,-1-1 0,29-31 0,-42 41-172,0 0-1,-1-1 1,0 0-1,0 0 1,0 0-1,-1 0 1,0 0-1,0-1 1,-1 0-1,0 1 1,0-1-1,0 0 1,-1 0-1,0 0 0,0 0 1,-1 0-1,0-10 1,-4-4-208</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31.422"/>
    </inkml:context>
    <inkml:brush xml:id="br0">
      <inkml:brushProperty name="width" value="0.1" units="cm"/>
      <inkml:brushProperty name="height" value="0.1" units="cm"/>
      <inkml:brushProperty name="color" value="#00A0D7"/>
    </inkml:brush>
  </inkml:definitions>
  <inkml:trace contextRef="#ctx0" brushRef="#br0">151 83 7210,'-36'-76'2420,"29"70"-954,4 15-1013,2 20-424,1-27 66,-1 75-11,-15 121 1,11-164-95,-3 0 1,0-1-1,-2 0 0,-2-1 1,-1 0-1,-17 31 1,30-63 18,0-1 1,1 1 0,-1 0 0,0 0 0,0 0 0,1 0 0,-1 0 0,0 0 0,0 1 0,1-1 0,-1 0 0,0 0 0,0 0 0,1 0 0,-1 0 0,0 0 0,0 0 0,0 0 0,1 0 0,-1 1 0,0-1 0,0 0-1,0 0 1,1 0 0,-1 0 0,0 1 0,0-1 0,0 0 0,0 0 0,0 0 0,1 1 0,-1-1 0,0 0 0,0 0 0,0 1 0,0-1 0,0 0 0,0 0 0,0 1 0,0-1 0,0 0 0,0 0 0,0 1 0,0-1-1,0 0 1,0 0 0,0 1 0,0-1 0,0 0 0,0 0 0,0 0 0,-1 1 0,1-1 0,30-17 122,-25 13-141,170-130 87,-39 26-67,-135 108-4,-1 0 0,0 0 0,0 0 0,1 0 0,-1 0 0,0 0 0,0-1 0,0 1 0,1 0 0,-1 0 1,0 0-1,0 0 0,1 0 0,-1 0 0,0 0 0,0 0 0,1 0 0,-1 1 0,0-1 0,0 0 0,1 0 0,-1 0 0,0 0 0,0 0 0,0 0 0,1 0 0,-1 0 0,0 1 0,0-1 0,0 0 1,1 0-1,-1 0 0,0 1 0,0-1 0,0 0 0,0 0 0,0 0 0,1 1 0,-1-1 0,0 0 0,0 0 0,0 1 0,0-1 0,0 0 0,0 0 0,0 0 0,0 1 0,0-1 0,4 24 124,-4 22-50,-15 71-26,9-96-165,3-12-222,7-9-553,5-10 550</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31.933"/>
    </inkml:context>
    <inkml:brush xml:id="br0">
      <inkml:brushProperty name="width" value="0.1" units="cm"/>
      <inkml:brushProperty name="height" value="0.1" units="cm"/>
      <inkml:brushProperty name="color" value="#00A0D7"/>
    </inkml:brush>
  </inkml:definitions>
  <inkml:trace contextRef="#ctx0" brushRef="#br0">193 7 6713,'3'-6'2895,"-3"6"-2802,0 0 1,1-1-1,-1 1 0,0 0 1,0 0-1,1 0 0,-1 0 1,0 0-1,0 0 1,1 0-1,-1 0 0,0 0 1,0 0-1,1 0 0,-1 0 1,0 0-1,0 0 0,1 1 1,7 13 794,1 22-1151,-9-27 267,0-1 0,-1 0 0,0 1 0,0-1 0,-1 0 0,-1 0 1,1 0-1,-1 0 0,0 0 0,-1 0 0,0-1 0,0 0 1,-1 0-1,1 0 0,-2 0 0,1-1 0,-1 1 0,-9 7 1,-4 2 3,-1 0 1,-1-1 0,0 0 0,-40 18-1,61-33-8,0 0 0,0 0 0,0 0-1,0 0 1,0-1 0,0 1 0,0 0 0,0 0-1,0 0 1,0 0 0,0 0 0,0-1 0,0 1-1,0 0 1,0 0 0,0 0 0,0 0-1,0-1 1,0 1 0,-1 0 0,1 0 0,0 0-1,0 0 1,0 0 0,0 0 0,0-1 0,0 1-1,0 0 1,-1 0 0,1 0 0,0 0-1,0 0 1,0 0 0,0 0 0,0 0 0,0 0-1,-1 0 1,1-1 0,0 1 0,0 0 0,0 0-1,0 0 1,-1 0 0,1 0 0,0 0 0,0 0-1,0 0 1,0 0 0,0 0 0,-1 0-1,1 1 1,0-1 0,0 0 0,0 0 0,0 0-1,-1 0 1,1 0 0,0 0 0,0 0 0,0 0-1,0 0 1,0 1 0,38-8 47,-33 5-24,38-6 9,-41 8-12,1-1 0,-1 1 1,1 0-1,-1 0 0,0 0 0,1 0 1,-1 0-1,1 1 0,-1-1 1,0 1-1,1-1 0,-1 1 1,0 0-1,0 0 0,4 2 1,-5-1 0,0-1 1,-1 1 0,1-1-1,-1 1 1,0-1-1,1 1 1,-1-1 0,0 1-1,0 0 1,0-1 0,0 1-1,0-1 1,-1 1 0,1-1-1,0 1 1,-1 0-1,1-1 1,-1 1 0,1-1-1,-1 0 1,-1 3 0,-1 3 35,-17 52 356,-30 108 225,45-149-642,2 0 0,0 1 0,2-1 0,0 1 0,0 0 0,2 0 0,3 19 0,3-25-240,2-17-639,9-28-233,-4-1 858</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32.283"/>
    </inkml:context>
    <inkml:brush xml:id="br0">
      <inkml:brushProperty name="width" value="0.1" units="cm"/>
      <inkml:brushProperty name="height" value="0.1" units="cm"/>
      <inkml:brushProperty name="color" value="#00A0D7"/>
    </inkml:brush>
  </inkml:definitions>
  <inkml:trace contextRef="#ctx0" brushRef="#br0">0 83 6369,'2'-2'299,"0"-1"-1,0 1 0,0-1 0,0 1 1,0 0-1,1 0 0,-1 0 1,1 0-1,-1 0 0,1 0 0,0 1 1,0-1-1,0 1 0,0 0 1,0 0-1,0 0 0,3-1 0,64-6-397,-29 4 555,30-8-239,110-13 444,-180 24-644,0 1-1,0 0 0,0 0 0,0 0 0,0 0 0,0 1 1,0-1-1,0 0 0,-1 0 0,1 0 0,0 1 0,0-1 1,0 0-1,0 1 0,0-1 0,-1 1 0,1-1 1,0 1-1,0-1 0,-1 1 0,1 0 0,0-1 0,-1 1 1,1 0-1,-1 0 0,1-1 0,-1 1 0,1 0 0,-1 0 1,1 0-1,-1 0 0,0 0 0,1-1 0,-1 1 0,0 0 1,0 0-1,0 0 0,0 0 0,0 2 0,-4 49 478,0-20-274,-8 344 362,5-251-1008,7-120 356,-3 22-479,3-27 529,0 1-1,0-1 1,0 0-1,0 1 1,0-1 0,0 0-1,0 1 1,-1-1-1,1 0 1,0 1-1,0-1 1,0 0-1,-1 1 1,1-1-1,0 0 1,0 0-1,-1 1 1,1-1-1,0 0 1,0 0-1,-1 1 1,1-1-1,0 0 1,-1 0 0,1 0-1,0 0 1,-1 1-1,1-1 1,0 0-1,-1 0 1,1 0-1,0 0 1,-1 0-1,1 0 1,0 0-1,-1 0 1,1 0-1,0 0 1,-1 0-1,1 0 1,-1 0-1,1-1 1,0 1 0,-1 0-1,1 0 1,0 0-1,0 0 1,-1-1-1,1 1 1,0 0-1,-1-1 1,-10-8-360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30.302"/>
    </inkml:context>
    <inkml:brush xml:id="br0">
      <inkml:brushProperty name="width" value="0.025" units="cm"/>
      <inkml:brushProperty name="height" value="0.025" units="cm"/>
      <inkml:brushProperty name="color" value="#5B2D90"/>
    </inkml:brush>
  </inkml:definitions>
  <inkml:trace contextRef="#ctx0" brushRef="#br0">53 3 9506,'1'0'111,"1"-1"1,-1 1-1,0-1 0,0 1 1,0 0-1,0-1 0,0 1 1,0 0-1,1 0 0,-1 0 1,0 0-1,0 0 0,0 0 0,1 1 1,-1-1-1,0 0 0,0 0 1,0 1-1,0-1 0,0 1 1,0-1-1,0 1 0,0 0 1,0-1-1,0 1 0,0 0 1,0-1-1,0 1 0,0 0 1,-1 0-1,2 2 0,-1-1-91,0 0-1,-1 0 0,0 0 1,1 0-1,-1 0 1,0 0-1,0 0 0,0 0 1,0 1-1,0-1 1,-1 0-1,1 0 0,0 0 1,-1 0-1,0 0 1,0 0-1,1 0 0,-1 0 1,-2 2-1,-4 8 90,-1 0-1,0-1 1,-1 0 0,0 0-1,-17 15 1,11-11 451,20-18-483,1 0 0,1 0-1,-1 0 1,0 1-1,1 0 1,-1 1-1,1-1 1,-1 1-1,8 0 1,-13 2-45,1 1-1,-1 0 1,0-1 0,0 1-1,0 0 1,0 0 0,0 0 0,-1 0-1,1 0 1,-1 0 0,1 0-1,-1 0 1,0 0 0,1 0-1,-1 0 1,0 0 0,-1 0 0,1 0-1,0 0 1,-1 2 0,1-3-11,-1 14 173</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32.669"/>
    </inkml:context>
    <inkml:brush xml:id="br0">
      <inkml:brushProperty name="width" value="0.1" units="cm"/>
      <inkml:brushProperty name="height" value="0.1" units="cm"/>
      <inkml:brushProperty name="color" value="#00A0D7"/>
    </inkml:brush>
  </inkml:definitions>
  <inkml:trace contextRef="#ctx0" brushRef="#br0">1 1 7562,'0'0'3064,"7"4"-1711,7 4-1097,1-5 0,8 5-72,1-1-8,8-1-56,6-1-40,1-1-32,7-2-8,-2-2-72,-8-2-96,-1-1-328,-23-4-280,-10-2 439</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33.013"/>
    </inkml:context>
    <inkml:brush xml:id="br0">
      <inkml:brushProperty name="width" value="0.1" units="cm"/>
      <inkml:brushProperty name="height" value="0.1" units="cm"/>
      <inkml:brushProperty name="color" value="#00A0D7"/>
    </inkml:brush>
  </inkml:definitions>
  <inkml:trace contextRef="#ctx0" brushRef="#br0">13 12 8474,'-9'9'3152,"6"-4"-2527,7 1-161,5 0-160,6-6-48,16-2-64,2-1-24,13-7-96,5 2-24,2 1-200,9 1-128,-12 4-448,2 2 424</inkml:trace>
  <inkml:trace contextRef="#ctx0" brushRef="#br0" timeOffset="1">625 18 8762,'126'43'3393,"-115"-37"-2441,-4 3-416,-2 1-48,-11 3-232,-5 2-48,-6 4-176,-4-2-80,-6 6-352,-5 4-288,9-3 408</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11.450"/>
    </inkml:context>
    <inkml:brush xml:id="br0">
      <inkml:brushProperty name="width" value="0.1" units="cm"/>
      <inkml:brushProperty name="height" value="0.1" units="cm"/>
      <inkml:brushProperty name="color" value="#00A0D7"/>
    </inkml:brush>
  </inkml:definitions>
  <inkml:trace contextRef="#ctx0" brushRef="#br0">27 111 8626,'-16'13'1002,"5"-1"1219,40-19-1153,-28 6-1070,156-53 798,-90 29-641,77-18 1,-141 42-155,0 0 0,0 0 1,0 0-1,1 0 0,-1 1 1,0 0-1,1 0 1,-1 0-1,0 0 0,1 0 1,-1 0-1,0 1 0,0 0 1,1 0-1,-1 0 0,0 0 1,0 0-1,0 0 1,0 1-1,0-1 0,0 1 1,-1 0-1,5 3 0,-5-1 0,0-1 1,0 1-1,-1 0 0,1 0 0,-1 0 0,1 0 0,-1 0 0,-1 0 0,1 0 0,0 0 0,-1 1 0,0-1 0,0 0 1,0 0-1,-1 0 0,1 1 0,-1-1 0,-2 6 0,0 1-34,0 0-1,-1 0 1,0 0-1,-1 0 1,-1-1-1,1 1 1,-2-1-1,1-1 1,-1 1-1,-11 10 1,14-16 11,0 1 0,-1-1 0,1 1 0,-1-1-1,0-1 1,-1 1 0,1-1 0,-1 0 0,1 0 0,-1 0 0,0-1 0,0 0 0,0 0 0,0-1 0,0 1 0,-1-1 0,1-1 0,0 1 0,-1-1 0,-7-1 0,10 1 5,1-1 0,0 0-1,-1-1 1,1 1 0,0 0-1,0-1 1,0 0 0,0 0-1,0 0 1,0 0 0,1 0-1,-1 0 1,1-1 0,-1 1-1,1-1 1,0 0 0,0 0-1,0 0 1,0 0 0,1 0-1,-1 0 1,1 0 0,-2-6-1,2 6 9,1 1-1,-1 0 0,0-1 0,1 1 1,0 0-1,0-1 0,-1 1 0,1-1 1,1 1-1,-1 0 0,0-1 0,1 1 1,-1 0-1,1-1 0,0 1 0,-1 0 1,1 0-1,0-1 0,0 1 0,1 0 1,-1 0-1,0 0 0,1 0 0,-1 0 1,1 1-1,0-1 0,0 0 0,-1 1 1,1-1-1,0 1 0,0 0 0,3-2 1,-7 9 34,1-1 0,-1 1 1,1 0-1,0 0 0,0-1 1,0 1-1,1 0 0,0 0 0,1 8 1,-1-6 21,-11 33 116,10-39-126,-1 1 0,1-1 0,0 1 0,1-1 0,-1 1 0,0 0 1,1 0-1,-1 0 0,1-1 0,0 1 0,0 4 0,1-6-26,-1-1 0,1 1-1,-1-1 1,1 1 0,0-1 0,-1 1 0,1-1 0,0 0 0,0 1 0,-1-1 0,1 0-1,0 0 1,-1 0 0,1 1 0,0-1 0,0 0 0,0 0 0,-1 0 0,1 0-1,0 0 1,0 0 0,-1 0 0,1-1 0,0 1 0,1 0 0,25-7 69,-23 5-51,12-5-28,0 0 0,-1-2 0,0 0 0,0-1-1,-1 0 1,-1-1 0,0-1 0,18-19 0,-30 30-36,0 1 0,-1 0 0,1-1 1,-1 1-1,1-1 0,-1 1 0,1 0 0,-1-1 0,1 1 0,-1-1 0,1 0 1,-1 1-1,0-1 0,1 1 0,-1-1 0,0 0 0,1 1 0,-1-1 1,0 0-1,0 1 0,0-1 0,0 0 0,0 1 0,0-1 0,0 0 1,0 1-1,0-1 0,0 0 0,0 0 0,0 1 0,0-1 0,0 0 1,0 1-1,-1-1 0,1 1 0,0-1 0,-1 0 0,1 1 0,0-1 1,-1 1-1,1-1 0,-1 0 0,1 1 0,-1-1 0,1 1 0,-1 0 0,1-1 1,-1 1-1,0-1 0,-11-3-395</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11.783"/>
    </inkml:context>
    <inkml:brush xml:id="br0">
      <inkml:brushProperty name="width" value="0.1" units="cm"/>
      <inkml:brushProperty name="height" value="0.1" units="cm"/>
      <inkml:brushProperty name="color" value="#00A0D7"/>
    </inkml:brush>
  </inkml:definitions>
  <inkml:trace contextRef="#ctx0" brushRef="#br0">178 0 7682,'-3'7'410,"0"1"0,1-1 0,0 1 0,0-1 0,1 1 1,0-1-1,1 1 0,-1 0 0,1-1 0,1 1 0,1 10 1,-1 33 259,-6-11-403,-1-1 1,-19 68 0,18-86-250,0 0 1,-1-1 0,-1 0-1,-1 0 1,-1 0-1,-20 26 1,31-45-42,-1 0 0,1 0 1,-1 0-1,0 0 0,1 0 0,-1 0 0,0 0 1,0 0-1,0-1 0,0 1 0,1 0 0,-1 0 0,0-1 1,-1 1-1,1-1 0,0 1 0,0-1 0,0 1 1,0-1-1,0 0 0,0 1 0,-1-1 0,1 0 0,0 0 1,0 0-1,0 0 0,0 0 0,-1 0 0,1 0 1,-2-1-1,2 0 76,0 0 0,-1-1 1,1 1-1,0 0 1,0-1-1,0 1 0,0-1 1,0 0-1,1 1 0,-1-1 1,0 1-1,1-1 1,-1 0-1,1 0 0,-1 1 1,1-1-1,0 0 0,0 0 1,0-2-1,-2-22 623</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12.112"/>
    </inkml:context>
    <inkml:brush xml:id="br0">
      <inkml:brushProperty name="width" value="0.1" units="cm"/>
      <inkml:brushProperty name="height" value="0.1" units="cm"/>
      <inkml:brushProperty name="color" value="#00A0D7"/>
    </inkml:brush>
  </inkml:definitions>
  <inkml:trace contextRef="#ctx0" brushRef="#br0">1 20 8074,'8'-3'356,"0"0"0,0 0-1,0 0 1,1 1 0,-1 0 0,1 1 0,0 0 0,-1 0 0,1 1 0,0 0 0,0 0 0,-1 1 0,18 4 0,8 4-210,1 1 1,35 16-1,-32-11 269,6 3-232,-21-8-81,0-1 0,46 11 0,-63-18-107,0-1 0,0-1 0,0 1 0,-1-1 0,1 0 1,0 0-1,0-1 0,0 1 0,0-1 0,-1-1 0,1 1 1,0-1-1,-1 0 0,0 0 0,1 0 0,-1-1 0,7-5 0,-11 8-22,0-1 0,-1 1 1,1-1-1,0 1 0,-1-1 0,1 0 0,-1 1 0,1-1 0,-1 0 0,1 1 0,-1-1 0,1 0 0,-1 0 0,0 1 0,1-1 0,-1 0 0,0 0 0,0 0 0,1 0 0,-1 1 0,0-1 0,0 0 0,0 0 0,0 0 0,0 0 0,0 1 1,-1-1-1,1 0 0,0 0 0,-1-1 0,-17-22-1334,-1 8 863</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12.535"/>
    </inkml:context>
    <inkml:brush xml:id="br0">
      <inkml:brushProperty name="width" value="0.1" units="cm"/>
      <inkml:brushProperty name="height" value="0.1" units="cm"/>
      <inkml:brushProperty name="color" value="#00A0D7"/>
    </inkml:brush>
  </inkml:definitions>
  <inkml:trace contextRef="#ctx0" brushRef="#br0">103 0 7946,'-85'60'2338,"84"-59"-2285,-1 0 0,1 0 0,-1 0 0,1 0 0,0 1 0,-1-1 0,1 1 0,0-1 0,0 0 0,0 1 0,0 0 0,0-1 0,-1 4 0,6 8 21,-2-9 34,2 12 195,-1 0 0,2 31 0,-4-40-279,-1-1 0,0 0 0,-1 1 0,1-1 0,-1 1 0,0-1 0,-1 0 0,1 0 0,-1 0 0,-4 8 0,12-23-9,1 1-1,0 0 1,1 0-1,0 1 1,0 0 0,0 0-1,1 1 1,0 0-1,0 1 1,0 0-1,1 0 1,-1 1-1,1 0 1,1 1-1,14-4 1,1 1 23,0 2 0,1 0 0,-1 2 1,0 1-1,45 3 0,-68-2-37,0 0 0,-1 0 0,1 0 0,-1 1 1,1-1-1,-1 1 0,1 0 0,-1-1 0,1 1 0,-1 0 0,0 1 1,3 0-1,-4-1-1,-1 0 1,0 0 0,0 0-1,-1 0 1,1 0 0,0 0-1,0 0 1,0-1-1,0 1 1,-1 0 0,1 0-1,0 0 1,-1 0 0,1-1-1,-1 1 1,1 0 0,-1 0-1,1-1 1,-1 1-1,0 0 1,1-1 0,-1 1-1,0 0 1,1-1 0,-1 1-1,0-1 1,0 0 0,1 1-1,-1-1 1,0 1-1,0-1 1,-1 0 0,-165 101 133,90-57 395,78-44-526,-1 0 0,0 0 0,0 0 1,0 0-1,0 0 0,0 0 0,0 0 1,1 0-1,-1 0 0,0 0 1,0 0-1,0 0 0,0 0 0,0 0 1,0 1-1,0-1 0,0 0 0,0 0 1,1 0-1,-1 0 0,0 0 1,0 0-1,0 0 0,0 1 0,0-1 1,0 0-1,0 0 0,0 0 0,0 0 1,0 0-1,0 0 0,0 1 1,0-1-1,0 0 0,0 0 0,0 0 1,0 0-1,0 0 0,0 0 0,0 0 1,0 1-1,0-1 0,0 0 1,0 0-1,0 0 0,-1 0 0,1 0 1,26-1 185,25-8 38,-39 6-321,-1 0 1,0-1-1,0 0 0,0-1 1,0 0-1,-1-1 0,0 0 1,0-1-1,0 0 0,-1 0 1,0-1-1,10-12 0,-12 10-523,-5-1 260</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13.035"/>
    </inkml:context>
    <inkml:brush xml:id="br0">
      <inkml:brushProperty name="width" value="0.1" units="cm"/>
      <inkml:brushProperty name="height" value="0.1" units="cm"/>
      <inkml:brushProperty name="color" value="#00A0D7"/>
    </inkml:brush>
  </inkml:definitions>
  <inkml:trace contextRef="#ctx0" brushRef="#br0">178 54 4569,'-95'-38'2427,"95"38"-2379,0 0 0,1 0 0,-1 0 0,0 0-1,1 0 1,-1-1 0,0 1 0,0 0 0,1 0 0,-1 0-1,0 0 1,0 0 0,1-1 0,-1 1 0,0 0 0,0 0 0,1-1-1,-1 1 1,0 0 0,0 0 0,0 0 0,0-1 0,1 1-1,-1 0 1,0-1 0,0 1 0,0 0 0,0 0 0,0-1 0,0 1-1,0 0 1,0-1 0,0 1 0,0 0 0,0-1 0,0 1-1,0 0 1,0 0 0,0-1 0,0 1 0,0 0 0,0-1 0,0 1-1,-1 0 1,1 0 0,0-1 0,0 1 0,0 0 0,0 0-1,-1-1 1,1 1 0,0 0 0,0 0 0,0-1 0,-1 1 0,1 0-1,0 0 1,0 0 0,-1 0 0,1-1 0,0 1-6,1 0 0,0 0-1,0-1 1,0 1 0,0 0 0,0 0 0,-1 0 0,1 0 0,0 0 0,0 0 0,0 0-1,0 0 1,0 0 0,0 0 0,-1 1 0,1-1 0,0 0 0,0 1 0,0-1 0,-1 0-1,1 1 1,0-1 0,0 1 0,-1-1 0,1 1 0,0-1 0,0 2 0,11 36 604,-9-32-597,-1-1 0,0 1 0,0 0 0,0 0-1,-1 1 1,0-1 0,0 0 0,-1 0 0,1 1-1,-1-1 1,-1 0 0,1 1 0,-1-1 0,0 0-1,-1 0 1,-2 10 0,-51 86 437,38-73-308,1 1 0,-18 45 0,34-73-162,-1-1-1,0 0 1,1 1-1,0-1 0,-1 1 1,1-1-1,0 1 1,0-1-1,-1 1 1,1-1-1,0 0 0,1 1 1,-1-1-1,1 3 1,-1-3-10,0-1 0,0 0 0,1 1 0,-1-1 0,0 0 0,1 1 0,-1-1 0,1 0 1,-1 0-1,0 0 0,1 1 0,-1-1 0,1 0 0,-1 0 0,1 0 0,-1 0 0,0 0 0,1 0 0,-1 0 1,1 0-1,-1 0 0,1 0 0,-1 0 0,1 0 0,-1 0 0,0 0 0,1 0 0,-1-1 0,1 1 0,0 0 1,43-26 198,-28 15-212,252-130 72,-257 135-60,1 0 0,0 2 0,0-1 0,17-3 0,-28 7 3,0 1 0,0 0 0,1-1 0,-1 1 0,0 0 0,1-1 1,-1 1-1,0 0 0,1 0 0,-1 0 0,0 0 0,1 0 0,-1 1 1,0-1-1,1 0 0,-1 1 0,0-1 0,0 0 0,1 1 1,-1 0-1,0-1 0,0 1 0,0 0 0,0 0 0,0-1 0,0 1 1,0 0-1,0 0 0,0 0 0,0 0 0,0 0 0,0 0 0,-1 1 1,1-1-1,0 0 0,-1 0 0,1 0 0,-1 1 0,0-1 0,1 0 1,-1 1-1,0-1 0,0 0 0,0 1 0,0-1 0,0 0 0,0 1 1,0-1-1,0 0 0,0 1 0,-1-1 0,1 0 0,-1 3 0,-19 61 506,14-50-431,2 0-1,-7 31 1,13-37-398,8-17-122,8-19-242,53-90-1536,-43 68 1769</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13.504"/>
    </inkml:context>
    <inkml:brush xml:id="br0">
      <inkml:brushProperty name="width" value="0.1" units="cm"/>
      <inkml:brushProperty name="height" value="0.1" units="cm"/>
      <inkml:brushProperty name="color" value="#00A0D7"/>
    </inkml:brush>
  </inkml:definitions>
  <inkml:trace contextRef="#ctx0" brushRef="#br0">254 13 6953,'1'-1'155,"-1"0"-1,1 0 1,0 0-1,-1 0 1,1 1-1,0-1 0,0 0 1,0 1-1,-1-1 1,1 0-1,0 1 1,0-1-1,0 1 0,0 0 1,0-1-1,0 1 1,0 0-1,0-1 1,0 1-1,0 0 0,0 0 1,0 0-1,0 0 1,0 0-1,0 0 0,0 0 1,2 1-1,5-1 1298,-8 2-1277,-1 8-121,-1 0 0,0 0 1,-1 0-1,0-1 0,-1 1 0,0-1 0,0 0 0,-6 9 0,-7 8 82,-30 36 0,19-29-59,-2-1 0,-1-2 0,-59 46 0,89-75-73,0-1-1,1 1 1,-1-1 0,0 1 0,0-1-1,1 1 1,-1-1 0,0 1-1,1-1 1,-1 1 0,1 0 0,-1 0-1,0-1 1,1 1 0,0 0 0,-1 0-1,1-1 1,-1 1 0,1 0-1,0 0 1,-1 1 0,15 3 32,29-11-6,-29 0-24,1-1-1,-2 0 1,1-1 0,-1 0-1,13-12 1,35-20 44,-60 39-48,0 0 0,1 0 0,-1 0 0,0 0 0,1 0 0,-1 0 0,1 1 0,-1-1 0,1 1 0,-1-1 0,1 1 0,-1-1 0,1 1 0,0 0 0,-1 0 0,1 0 0,2 0 0,-4 2 13,0 1 0,1 0 0,-1-1 0,0 1 0,0-1 0,0 1 0,-1 0 0,1-1 0,-1 1 0,1-1 0,-2 4 0,1-2 5,-16 109 623,-10 50 33,12-117-593,11-37-89,0 1-1,1 0 1,0 0-1,-1 17 1,3-27-7,1 0 0,0 1 0,0-1 1,0 0-1,0 0 0,0 0 0,0 1 1,0-1-1,0 0 0,0 0 0,0 1 1,0-1-1,0 0 0,0 0 0,0 1 1,0-1-1,0 0 0,0 0 0,0 1 1,0-1-1,0 0 0,0 0 0,0 1 1,1-1-1,-1 0 0,0 0 0,0 0 1,0 1-1,0-1 0,0 0 0,1 0 1,-1 0-1,0 0 0,0 0 0,0 1 1,1-1-1,-1 0 0,0 0 0,0 0 1,1 0-1,-1 0 0,0 0 0,0 0 1,1 0-1,-1 0 0,12-8-721,8-19-360,-11-9 639</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13.843"/>
    </inkml:context>
    <inkml:brush xml:id="br0">
      <inkml:brushProperty name="width" value="0.1" units="cm"/>
      <inkml:brushProperty name="height" value="0.1" units="cm"/>
      <inkml:brushProperty name="color" value="#00A0D7"/>
    </inkml:brush>
  </inkml:definitions>
  <inkml:trace contextRef="#ctx0" brushRef="#br0">1 17 6033,'0'-1'256,"1"-1"-1,0 1 0,0 0 1,-1 0-1,1 0 1,0 0-1,0 0 0,0 1 1,0-1-1,0 0 1,0 0-1,0 1 0,1-1 1,-1 0-1,0 1 0,0-1 1,0 1-1,1 0 1,-1-1-1,0 1 0,1 0 1,-1 0-1,0 0 1,1 0-1,-1 0 0,0 0 1,2 0-1,46 8-520,-16-2 677,-19-6-356,-7 0-43,1-1 0,-1 2 1,0-1-1,0 1 1,1 0-1,8 3 1,-14-3-9,0-1-1,0 1 1,-1 0 0,1 0 0,0 1 0,-1-1 0,1 0 0,-1 1 0,1-1 0,-1 0 0,1 1 0,-1 0 0,0-1 0,0 1 0,0 0 0,0-1 0,0 1 0,0 0-1,-1 0 1,1 0 0,0 0 0,-1 0 0,0 0 0,1 0 0,-1 0 0,0 0 0,0 4 0,1 70 425,-12 103 0,7-141-413,-3 0-1,-1-1 1,-1 0-1,-25 61 1,33-96-42,-10 18-260,11-20 258,0 1 0,0-1 0,-1 1 1,1-1-1,0 0 0,0 1 0,-1-1 0,1 0 0,0 1 0,-1-1 0,1 0 0,0 0 1,-1 1-1,1-1 0,0 0 0,-1 0 0,1 0 0,-1 1 0,1-1 0,0 0 1,-1 0-1,1 0 0,-1 0 0,1 0 0,-1 0 0,1 0 0,0 0 0,-1 0 1,1 0-1,-1 0 0,1 0 0,-1 0 0,1 0 0,0 0 0,-1-1 0,1 1 1,-1 0-1,1 0 0,0 0 0,-1-1 0,1 1 0,0 0 0,-1-1 0,-10-15-359</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14.182"/>
    </inkml:context>
    <inkml:brush xml:id="br0">
      <inkml:brushProperty name="width" value="0.1" units="cm"/>
      <inkml:brushProperty name="height" value="0.1" units="cm"/>
      <inkml:brushProperty name="color" value="#00A0D7"/>
    </inkml:brush>
  </inkml:definitions>
  <inkml:trace contextRef="#ctx0" brushRef="#br0">3 4 9322,'-3'-3'3241,"9"7"-2881,2-4 200,-1 3-416,13 6-32,38 22-72,-37-22-16,-4-2-88,-4 1-136,1 0-424,-8-5 1328,-3 7-672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08.860"/>
    </inkml:context>
    <inkml:brush xml:id="br0">
      <inkml:brushProperty name="width" value="0.025" units="cm"/>
      <inkml:brushProperty name="height" value="0.025" units="cm"/>
      <inkml:brushProperty name="color" value="#004F8B"/>
    </inkml:brush>
  </inkml:definitions>
  <inkml:trace contextRef="#ctx0" brushRef="#br0">1 8 9258,'3'3'3185,"7"-2"-2969,4 1-72,5-1-96,-2 2-8,2-2 0,-3-1-32,-2 0 0,1-1-80,-4-2-144,-2 0-112,-2-2-393,-5-1 473</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30.634"/>
    </inkml:context>
    <inkml:brush xml:id="br0">
      <inkml:brushProperty name="width" value="0.025" units="cm"/>
      <inkml:brushProperty name="height" value="0.025" units="cm"/>
      <inkml:brushProperty name="color" value="#5B2D90"/>
    </inkml:brush>
  </inkml:definitions>
  <inkml:trace contextRef="#ctx0" brushRef="#br0">0 27 8994,'22'-11'4435,"18"-1"-4354,-31 9 347,-8 3-407,0 0 0,0 0 1,0-1-1,0 1 1,0 0-1,0 1 1,0-1-1,0 0 0,0 0 1,0 0-1,0 0 1,0 1-1,0-1 1,0 1-1,0-1 0,0 0 1,0 1-1,0-1 1,0 1-1,-1 0 0,1-1 1,0 1-1,0 0 1,-1 0-1,1-1 1,0 1-1,-1 0 0,1 0 1,-1 0-1,1 0 1,-1 0-1,0 0 1,1-1-1,-1 1 0,0 0 1,1 0-1,-1 0 1,0 2-1,7 55 887,-4-25-563,1-18-338,0-4-105,-1 0 1,-1 1 0,1 0-1,-2-1 1,0 1 0,0 19-1,-1-31 52,-1 0-1,1 0 1,0 0-1,0-1 1,0 1-1,0 0 0,0 0 1,0 0-1,0 0 1,0 0-1,0 0 1,0 0-1,0 0 1,0 0-1,-1 0 0,1 0 1,0 0-1,0 0 1,0 0-1,0 0 1,0 0-1,0 0 1,0 0-1,0 0 0,0 0 1,0 0-1,0 0 1,0 1-1,-1-1 1,1 0-1,0 0 1,0 0-1,0 0 1,0 0-1,0 0 0,0 0 1,0 0-1,0 0 1,0 0-1,0 0 1,0 0-1,0 0 1,0 0-1,0 0 0,0 1 1,0-1-1,0 0 1,0 0-1,0 0 1,0 0-1,0 0 1,0 0-1,-1-1-466</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14.517"/>
    </inkml:context>
    <inkml:brush xml:id="br0">
      <inkml:brushProperty name="width" value="0.1" units="cm"/>
      <inkml:brushProperty name="height" value="0.1" units="cm"/>
      <inkml:brushProperty name="color" value="#00A0D7"/>
    </inkml:brush>
  </inkml:definitions>
  <inkml:trace contextRef="#ctx0" brushRef="#br0">125 1 6665,'-114'100'3369,"105"-87"-592,7 3-2217,2-3-72,11-2-184,3-2-72,5-3-80,4-3-88,0-7-176,-2-6-192,2-9-416,-2-4 456</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14.880"/>
    </inkml:context>
    <inkml:brush xml:id="br0">
      <inkml:brushProperty name="width" value="0.1" units="cm"/>
      <inkml:brushProperty name="height" value="0.1" units="cm"/>
      <inkml:brushProperty name="color" value="#00A0D7"/>
    </inkml:brush>
  </inkml:definitions>
  <inkml:trace contextRef="#ctx0" brushRef="#br0">10 16 10738,'-6'-3'3761,"4"1"-3265,1 1-96,1-1-168,0 1-16,12 2-112,8 1-48,39 4-32,-37-9-96,0-6-456,-1 10-288,-4-5 456</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15.432"/>
    </inkml:context>
    <inkml:brush xml:id="br0">
      <inkml:brushProperty name="width" value="0.1" units="cm"/>
      <inkml:brushProperty name="height" value="0.1" units="cm"/>
      <inkml:brushProperty name="color" value="#00A0D7"/>
    </inkml:brush>
  </inkml:definitions>
  <inkml:trace contextRef="#ctx0" brushRef="#br0">8 106 9250,'0'0'68,"0"0"1,-1 0-1,1 0 1,0 0-1,0 0 1,-1 0-1,1 0 1,0 0-1,0 0 0,-1 0 1,1 0-1,0-1 1,0 1-1,-1 0 1,1 0-1,0 0 1,0 0-1,0 0 0,-1 0 1,1-1-1,0 1 1,0 0-1,0 0 1,-1 0-1,1-1 1,0 1-1,0 0 1,0 0-1,0 0 0,0-1 1,-1 1-1,1 0 1,0 0-1,0-1 1,0 1-1,0 0 1,0 0-1,0-1 0,0 1 1,0 0-1,0 0 1,0-1-1,0 1 1,0 0-1,0 0 1,0-1-1,0 1 0,0 0 1,0 0-1,1-1 1,-1 1-1,0 0 1,17-11 594,31-3-842,259-50 561,-294 61-369,-10 2-4,1 0-1,-1 0 0,0 1 0,0-1 0,0 1 0,0 0 0,1 0 0,-1 0 0,6 1 0,-8 0-5,1 0-1,-1-1 0,0 1 1,0 0-1,0 0 0,0 0 1,0 0-1,-1 1 0,1-1 0,0 0 1,0 0-1,-1 0 0,1 1 1,-1-1-1,1 0 0,-1 1 1,0-1-1,1 1 0,-1-1 1,0 0-1,0 1 0,0-1 0,0 1 1,0-1-1,0 0 0,0 1 1,-1 1-1,1 8 13,-1 0 0,0 0 0,-1 0 0,0 0 0,0 0 0,-1 0 0,-1-1 0,0 1 0,0-1 0,-1 0 0,0-1 0,-1 1 0,0-1 0,-1 0 0,0 0 0,0-1 0,0 0 0,-13 10 0,7-7-17,-72 57-4,78-63-27,0 0 0,0-1 0,-1 0-1,0 0 1,1-1 0,-1 0 0,0-1 0,-1 1-1,1-1 1,-10 1 0,16-3 12,1 0 0,-1 0 0,1 0 0,-1-1 0,0 1 0,1 0 0,-1-1 0,1 1 0,0 0 0,-1-1 0,1 0 0,-1 1-1,1-1 1,0 0 0,-1 0 0,1 0 0,0 0 0,0 0 0,0 0 0,-1 0 0,1 0 0,-1-2 0,0 0-28,1-1 0,-1 1 0,1 0 0,0 0 0,0-1 0,0 1 0,0-1-1,1 1 1,-1-7 0,1 0-61,0-1 0,1 1-1,0-1 1,0 1 0,6-18 0,-5 23 83,-1 1 22,0 1 0,0-1 1,0 0-1,1 1 0,-1-1 0,1 1 0,0-1 1,1 1-1,3-6 0,-12 51 477,-6 8-387,-10 46 327,22-95-395,0 0-1,0 0 0,0 0 0,0 0 0,0 0 1,0 0-1,0 0 0,0 0 0,0 0 0,0 0 0,0 0 1,1 0-1,-1 0 0,1-1 0,-1 1 0,0 0 0,1 0 1,-1 0-1,1 0 0,0-1 0,-1 1 0,1 0 1,0 0-1,-1-1 0,1 1 0,0-1 0,0 1 0,-1 0 1,1-1-1,0 0 0,0 1 0,0-1 0,0 1 1,0-1-1,0 0 0,0 0 0,0 0 0,0 1 0,0-1 1,0 0-1,0 0 0,-1 0 0,1 0 0,0-1 0,0 1 1,0 0-1,0 0 0,0 0 0,0-1 0,0 1 1,1-1-1,57-22 234,-49 19-212,28-15 15,0 0 0,55-40 0,-92 58-86,1 0 1,-1 0-1,1 0 1,-1 0-1,0 0 1,1-1 0,-1 1-1,0 0 1,0-1-1,0 1 1,0-1-1,0 1 1,0-1-1,0 1 1,-1-1-1,1 0 1,0 1 0,-1-1-1,1 0 1,-1 0-1,0 1 1,0-1-1,0 0 1,0-3-1,0 4 77,-1-1 0,0 1 0,1-1-1,-1 1 1,0 0 0,0-1 0,0 1-1,0 0 1,0 0 0,0 0 0,-1 0-1,1 0 1,0 0 0,-1 0 0,1 0-1,0 0 1,-1 1 0,1-1 0,-1 1-1,1-1 1,-1 1 0,1-1 0,-1 1-1,1 0 1,-1 0 0,0-1 0,1 1-1,-3 1 1,-23 0 804</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15.769"/>
    </inkml:context>
    <inkml:brush xml:id="br0">
      <inkml:brushProperty name="width" value="0.1" units="cm"/>
      <inkml:brushProperty name="height" value="0.1" units="cm"/>
      <inkml:brushProperty name="color" value="#00A0D7"/>
    </inkml:brush>
  </inkml:definitions>
  <inkml:trace contextRef="#ctx0" brushRef="#br0">290 1 8274,'-103'15'2816,"103"-1"-2512,-3 10 49,-3 9 87,-3 2 64,0 14-80,-6-4-88,-2 10-136,0 4-96,-9-11-72,4 8-24,-1-16-88,2-14-72,12-7-312,0-17-224,9-16 408</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16.099"/>
    </inkml:context>
    <inkml:brush xml:id="br0">
      <inkml:brushProperty name="width" value="0.1" units="cm"/>
      <inkml:brushProperty name="height" value="0.1" units="cm"/>
      <inkml:brushProperty name="color" value="#00A0D7"/>
    </inkml:brush>
  </inkml:definitions>
  <inkml:trace contextRef="#ctx0" brushRef="#br0">1 100 9242,'101'-84'2802,"-98"82"-2740,0 0 0,0 0-1,1 1 1,-1-1 0,1 1 0,-1 0 0,1-1-1,0 2 1,0-1 0,-1 0 0,1 1 0,0-1 0,0 1-1,-1 0 1,1 1 0,0-1 0,0 1 0,0-1 0,-1 1-1,1 0 1,0 0 0,-1 1 0,1-1 0,-1 1-1,0 0 1,7 4 0,5 2 155,209 101 1097,-84-38-1193,-108-59-601,-22-15-306,-17-14-56,-7 1 410,-4 3 178</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16.883"/>
    </inkml:context>
    <inkml:brush xml:id="br0">
      <inkml:brushProperty name="width" value="0.1" units="cm"/>
      <inkml:brushProperty name="height" value="0.1" units="cm"/>
      <inkml:brushProperty name="color" value="#00A0D7"/>
    </inkml:brush>
  </inkml:definitions>
  <inkml:trace contextRef="#ctx0" brushRef="#br0">16 175 8402,'-4'35'3357,"4"-32"-3360,0 0-1,0 0 1,0 0 0,-1 1-1,1-1 1,-1 0-1,0 0 1,1 0 0,-2 0-1,1 0 1,0 0 0,0 0-1,-3 2 1,11-13 75,-1 0 1,2 1 0,-1-1-1,1 1 1,0 1 0,0-1-1,1 1 1,0 1 0,0 0-1,13-6 1,-6 6-47,0-1 0,0 2 1,0 0-1,1 1 0,-1 1 0,23-1 1,-11 2-18,0 1 0,0 1 0,48 8 0,-75-9-9,-1 0-1,0 0 1,1 0 0,-1 0 0,0 0 0,0 0 0,1 0 0,-1 0 0,0 0-1,1 0 1,-1 0 0,0 0 0,1 1 0,-1-1 0,0 0 0,0 0 0,1 0-1,-1 0 1,0 0 0,0 0 0,1 1 0,-1-1 0,0 0 0,0 0 0,1 0-1,-1 1 1,0-1 0,0 0 0,0 0 0,0 1 0,1-1 0,-1 0-1,0 0 1,0 1 0,0-1 0,0 0 0,0 1 0,0-1 0,0 0 0,0 1-1,0-1 1,0 0 0,0 0 0,0 1 0,0-1 0,0 0 0,0 1 0,0-1-1,0 0 1,0 0 0,0 1 0,0-1 0,-1 1 0,-19 13-16,-32 8-8,-73 25 156,107-40 54,1 2 1,0 0-1,1 1 0,0 0 0,-15 14 1,30-24-164,0 1 1,0 0-1,-1 0 1,1-1 0,0 1-1,0 0 1,1 0-1,-1 0 1,0 0 0,0 0-1,0 0 1,1 1-1,-1-1 1,1 0 0,-1 0-1,1 0 1,-1 1-1,1-1 1,-1 0 0,1 1-1,0 1 1,0-3-17,1 1 0,0 0-1,-1-1 1,1 1 0,0-1 0,0 1 0,-1-1 0,1 0 0,0 1 0,0-1-1,0 0 1,-1 1 0,1-1 0,0 0 0,0 0 0,0 0 0,0 0 0,0 0 0,0 0-1,-1 0 1,1 0 0,2 0 0,5-1-4,0 0-1,1-1 1,-1 1 0,0-1-1,11-5 1,5-5-272,0-2 0,-1 0 0,0-1 0,27-25 0,-48 39 180,0-1 1,-1 0 0,1 0 0,-1-1 0,0 1 0,0 0 0,1 0 0,-1-1 0,-1 1 0,1 0 0,0-1 0,-1 1 0,1-1 0,-1 1 0,0-1 0,0 1 0,0-1 0,0 1 0,0-1 0,0 1 0,-1-1 0,1 1 0,-1-1 0,-1-4 0,-3-6-814,-1 1 1,0-1 0,-12-17-1,3 5-1038,-23-32-647,36 55 2773,0 0-1,0-1 1,0 1-1,0 0 1,0 0-1,0 0 1,-1 0-1,1 0 0,-1 1 1,0-1-1,1 1 1,-1-1-1,0 1 1,0 0-1,0 0 1,0 0-1,1 1 1,-1-1-1,-5 1 0,8 0-49,-1 0-1,1 1 1,0-1-1,0 0 0,-1 1 1,1-1-1,0 1 1,0-1-1,0 1 0,0-1 1,0 1-1,-1-1 1,1 0-1,0 1 0,0-1 1,0 1-1,0-1 1,0 1-1,0-1 1,1 1-1,-1-1 0,0 1 1,0-1-1,0 0 1,0 1-1,0-1 0,1 1 1,-1-1-1,0 1 1,0-1-1,1 0 0,-1 1 1,0-1-1,1 0 1,-1 1-1,16 23-234,-14-20 105,3 0 30,-1 1-1,0 1 1,0-1-1,0 0 1,-1 1-1,0 0 1,0 0-1,0 0 1,-1 0-1,0 1 1,0-1 0,-1 0-1,0 1 1,0-1-1,0 1 1,-1 0-1,0-1 1,0 1-1,0-1 1,-3 13-1,-9 19 172,-1 0 0,-23 47 0,-13 33 383,49-117-588,-7 28 350,11-21-120,11-13-90,57-41 10,-50 30-143,2 1 1,24-12-1,11 1 115,91-27-1,-149 53-117,-1 0 0,1 0 0,-1 0 0,1 0 0,-1 0 0,1 0 0,-1 0 1,1 0-1,-1 0 0,1 0 0,-1 0 0,1 0 0,-1 0 0,1 0 0,-1 0 0,1 1 0,-1-1 0,0 0 0,1 0 0,-1 1 0,1-1 0,-1 0 0,1 1 0,-1-1 0,0 0 1,1 1-1,-1-1 0,0 0 0,0 1 0,1-1 0,-1 1 0,0-1 0,0 1 0,1-1 0,-1 1 0,0-1 0,0 1 0,0-1 0,0 0 0,0 1 0,0-1 0,0 1 0,0-1 1,0 1-1,0-1 0,0 1 0,0-1 0,0 1 0,0-1 0,0 1 0,-1 0 0,-7 36 210,5-25-121,1 1-46,0 2-25,-1 0 1,0 0-1,-2 0 1,1 0-1,-14 26 1,15-31-354,14-26-300,48-87-1371,-35 59 1580</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17.383"/>
    </inkml:context>
    <inkml:brush xml:id="br0">
      <inkml:brushProperty name="width" value="0.1" units="cm"/>
      <inkml:brushProperty name="height" value="0.1" units="cm"/>
      <inkml:brushProperty name="color" value="#00A0D7"/>
    </inkml:brush>
  </inkml:definitions>
  <inkml:trace contextRef="#ctx0" brushRef="#br0">160 3 7906,'1'0'140,"1"-1"1,-1 1 0,1 0-1,-1-1 1,1 1-1,-1 0 1,1 0 0,-1 0-1,1 0 1,-1 0-1,1 0 1,-1 0 0,0 0-1,1 1 1,-1-1-1,1 1 1,-1-1 0,1 1-1,-1-1 1,0 1-1,1 0 1,-1 0 0,0 0-1,0 0 1,0 0-1,0 0 1,2 2 0,-2-1-71,0 1 0,0 0 0,0-1 0,-1 1 0,1-1 0,-1 1 0,0 0 0,0-1 0,0 1 0,0 0 0,0-1 0,-1 1 0,1 0 0,-2 3 0,-2 8-83,-1 0 0,-1 0 0,0 0 0,-12 20 0,-60 69 165,52-73 365,-32 53 0,59-82-504,-1 0 0,1 0 0,0 0 1,0-1-1,0 1 0,0 0 0,0-1 0,1 1 1,-1-1-1,0 1 0,0-1 0,0 0 0,0 0 1,1 1-1,-1-1 0,0 0 0,0 0 1,0 0-1,1 0 0,-1 0 0,1-1 0,50 4 182,-46-3-192,-4 0 7,0-1 1,0 1 0,0 0 0,0 0-1,0 1 1,0-1 0,0 0 0,0 1-1,0-1 1,0 1 0,3 1 0,-4-1 1,0 1 1,0-1-1,0 1 1,0-1-1,0 1 1,-1-1-1,1 1 1,-1 0-1,1-1 1,-1 1-1,1 0 1,-1-1-1,0 1 1,0 0-1,0 0 1,0 1-1,0 13 162,-1 1-1,-1-1 0,-1 0 1,0 0-1,-1-1 1,-9 27-1,-4 16 35,-15 82-147,33-136-980,5-13 201,5-20 163,-3-12 1702,0-7-577</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17.734"/>
    </inkml:context>
    <inkml:brush xml:id="br0">
      <inkml:brushProperty name="width" value="0.1" units="cm"/>
      <inkml:brushProperty name="height" value="0.1" units="cm"/>
      <inkml:brushProperty name="color" value="#00A0D7"/>
    </inkml:brush>
  </inkml:definitions>
  <inkml:trace contextRef="#ctx0" brushRef="#br0">0 1 8426,'78'23'5075,"38"-4"-4280,-25-6-575,-88-12-209,0 0-1,0-1 0,0 1 0,-1 0 0,1 0 0,0 1 0,-1-1 1,1 0-1,-1 1 0,0 0 0,1-1 0,-1 1 0,0 0 1,0 0-1,0 0 0,0 1 0,-1-1 0,3 3 0,-1 0 19,-1 1 0,0-1-1,0 0 1,0 1 0,-1 0-1,1-1 1,-1 1 0,0 9-1,-1 2 45,0 0 0,-1 0-1,-1 0 1,-1 0 0,-6 21-1,-71 274 478,74-274-531,6-32-34,0 0-1,0 1 0,-1-1 0,0 0 1,-1 0-1,1 0 0,-1 0 0,0 0 1,-1-1-1,1 1 0,-4 5 0,5-11-16,1 0-1,-1 0 0,0 0 0,1 0 0,-1 0 1,0 0-1,1 0 0,-1 0 0,0 0 0,1 0 1,-1 0-1,0 0 0,1 0 0,-1-1 0,1 1 1,-1 0-1,0 0 0,1-1 0,-1 1 0,1 0 1,-1-1-1,1 1 0,-1-1 0,1 1 0,-1-1 1,1 1-1,0-1 0,-1 1 0,1-1 0,-1 1 1,1-1-1,0 1 0,0-1 0,-1 0 0,1 0 1,-20-31-821,16 24 927,-16-24 1932,2-2-944</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18.088"/>
    </inkml:context>
    <inkml:brush xml:id="br0">
      <inkml:brushProperty name="width" value="0.1" units="cm"/>
      <inkml:brushProperty name="height" value="0.1" units="cm"/>
      <inkml:brushProperty name="color" value="#00A0D7"/>
    </inkml:brush>
  </inkml:definitions>
  <inkml:trace contextRef="#ctx0" brushRef="#br0">70 103 9658,'-70'-102'3337,"84"105"-2905,7 3-32,-1 3 112,1-4-8,2-1-144,0-1-64,3-3-200,-2 2-56,5 1-56,-5 0-184,-6 1-256,-1-2-112,-13 1-296,-1 0-88,-16 2 616</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18.429"/>
    </inkml:context>
    <inkml:brush xml:id="br0">
      <inkml:brushProperty name="width" value="0.1" units="cm"/>
      <inkml:brushProperty name="height" value="0.1" units="cm"/>
      <inkml:brushProperty name="color" value="#00A0D7"/>
    </inkml:brush>
  </inkml:definitions>
  <inkml:trace contextRef="#ctx0" brushRef="#br0">1 31 8482,'0'2'3329,"3"-1"-2225,9 1-608,5-1-32,5 2-16,1-3-48,0-3-192,3 3-40,-5-7-240,2-3-176,-5 6-352,-6-5-280,0 3 504</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30.974"/>
    </inkml:context>
    <inkml:brush xml:id="br0">
      <inkml:brushProperty name="width" value="0.025" units="cm"/>
      <inkml:brushProperty name="height" value="0.025" units="cm"/>
      <inkml:brushProperty name="color" value="#5B2D90"/>
    </inkml:brush>
  </inkml:definitions>
  <inkml:trace contextRef="#ctx0" brushRef="#br0">44 28 7506,'-40'-10'3336,"37"11"-1191,3 0-1529,1 0 880,2-1-1048,7-1-152,16-5-112,-12 1-120,2 1-40,-3 3-368,0-2-216,-1 3-504,-5 0-136,1 1 768</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19.917"/>
    </inkml:context>
    <inkml:brush xml:id="br0">
      <inkml:brushProperty name="width" value="0.1" units="cm"/>
      <inkml:brushProperty name="height" value="0.1" units="cm"/>
      <inkml:brushProperty name="color" value="#00A0D7"/>
    </inkml:brush>
  </inkml:definitions>
  <inkml:trace contextRef="#ctx0" brushRef="#br0">328 1 7098,'19'2'1563,"-12"1"251,-8 8-531,-1 4-1086,-6 17 1,-1-1 0,-1 0 1,-2-1-1,-1 0 0,-2-1 1,-25 39-1,-3 9 3,-140 307-130,170-358-471,9-23-355,5-19-341,6-17 462</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20.283"/>
    </inkml:context>
    <inkml:brush xml:id="br0">
      <inkml:brushProperty name="width" value="0.1" units="cm"/>
      <inkml:brushProperty name="height" value="0.1" units="cm"/>
      <inkml:brushProperty name="color" value="#00A0D7"/>
    </inkml:brush>
  </inkml:definitions>
  <inkml:trace contextRef="#ctx0" brushRef="#br0">1 38 7482,'14'-9'2872,"7"3"-1888,0 1-543,14 4-129,4-2-16,1 3-112,7 0-64,-2 0-72,-1 0-24,-7-3-24,-9 0 8,-14 0-216,-3 1-224,-14-1 272</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20.613"/>
    </inkml:context>
    <inkml:brush xml:id="br0">
      <inkml:brushProperty name="width" value="0.1" units="cm"/>
      <inkml:brushProperty name="height" value="0.1" units="cm"/>
      <inkml:brushProperty name="color" value="#00A0D7"/>
    </inkml:brush>
  </inkml:definitions>
  <inkml:trace contextRef="#ctx0" brushRef="#br0">43 27 6825,'-6'7'2793,"-2"0"-1337,8 5-1200,2 6-32,-1 5 17,-1 7-1,2 17-32,-5-2-64,0 1-56,-2 2-80,-5-14-64,5-7-272,-1-3-241,4-18 337</inkml:trace>
  <inkml:trace contextRef="#ctx0" brushRef="#br0" timeOffset="1">154 24 7866,'6'-4'463,"1"1"0,0 0 0,0 1 0,1-1 1,-1 1-1,10-1 0,-8 1-434,0 1-1,1 1 1,-1-1 0,0 1-1,1 1 1,-1 0 0,0 0 0,0 1-1,1 0 1,-1 0 0,-1 1-1,1 1 1,0-1 0,12 8-1,-19-9-11,-1-1 0,0 0 0,0 0-1,0 1 1,0-1 0,0 0 0,0 1-1,0-1 1,-1 1 0,1-1 0,0 1-1,-1 0 1,1-1 0,-1 1 0,0-1-1,1 1 1,-1 0 0,0 0 0,0-1-1,0 1 1,0 0 0,0-1 0,-1 1-1,1 0 1,-1 2 0,-19 47 266,13-36-237,-5 15 20,-71 147 52,81-173-183,0 1 1,-1-1-1,0 0 1,0 0-1,0 0 1,-1 0-1,1-1 1,-1 1 0,0-1-1,0 0 1,0 0-1,0-1 1,0 1-1,-10 3 1,-8-7-246</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21.351"/>
    </inkml:context>
    <inkml:brush xml:id="br0">
      <inkml:brushProperty name="width" value="0.1" units="cm"/>
      <inkml:brushProperty name="height" value="0.1" units="cm"/>
      <inkml:brushProperty name="color" value="#00A0D7"/>
    </inkml:brush>
  </inkml:definitions>
  <inkml:trace contextRef="#ctx0" brushRef="#br0">163 82 7106,'-38'-82'2197,"121"96"-695,-6-25-2141,-88 18 642,0 1-1,1 0 1,0 1-1,0 0 1,1 0-1,-15 20 1,-30 28 577,51-54-550,1 0 1,-1 0-1,1 0 1,0 0 0,0 0-1,0 1 1,0-1 0,0 1-1,1-1 1,0 1-1,-1 0 1,1-1 0,1 1-1,-1 0 1,0 4-1,1-7-25,0 0 0,0 0 0,0 0-1,0 0 1,0 0 0,0 0 0,0 0-1,1-1 1,-1 1 0,0 0 0,0 0-1,1 0 1,-1 0 0,1 0 0,-1 0-1,1 0 1,-1-1 0,1 1 0,-1 0 0,1 0-1,0-1 1,0 1 0,1 1 0,-1-2-3,1 0 0,0 1 0,-1-1 0,1 0 0,0 0 1,0 0-1,-1 0 0,1 0 0,0 0 0,0 0 1,-1-1-1,1 1 0,0-1 0,-1 1 0,1-1 1,-1 0-1,1 1 0,2-3 0,7-5-17,-10 8 13,-1-1 0,1 0 0,0 1 0,-1-1 0,1 0 0,0 1 0,-1-1 0,1 1-1,0-1 1,0 1 0,0 0 0,-1-1 0,1 1 0,0 0 0,0 0 0,0-1 0,0 1-1,0 0 1,0 0 0,-1 0 0,1 0 0,0 0 0,0 0 0,0 0 0,0 0 0,0 1 0,0-1-1,0 0 1,-1 0 0,3 2 0,-5-2-2,0 1 1,0 0-1,0 0 0,0 0 0,0 0 0,0 0 1,0 0-1,0 0 0,1 1 0,-1-1 0,0 1 1,1-1-1,-3 4 0,-27 28 3,27-28-1,0-1 3,-33 37 64,36-39-54,0-1 0,0 0 0,0 1 0,0-1 0,0 1 0,0 0 0,0-1 0,1 1 0,-1 0-1,0-1 1,1 1 0,-1 0 0,1 0 0,0-1 0,0 1 0,0 0 0,0 0 0,0 0 0,0 0 0,0-1 0,1 4 0,-1-4 47,15-6 172,144-45-67,-134 40-153,-19 7-10,0 0 0,0 0 0,0 1 0,0 0 0,0 1 0,11-3 0,-18 7-3,0-1 0,1 0-1,-1 1 1,-1-1-1,1 0 1,0 0 0,0 0-1,-1 0 1,1 0 0,-1 0-1,1-1 1,-1 1 0,-3 2-1,-37 37 49,-174 109 41,214-149-168,1 0 0,0 0 0,-1 0-1,1 0 1,-1 0 0,1 0 0,-1 0 0,1 0-1,-1-1 1,1 1 0,-1-1 0,0 1 0,1-1-1,-1 1 1,0-1 0,0 0 0,1 0 0,-1 0-1,0 0 1,1 0 0,-1 0 0,0-1-1,0 1 1,1-1 0,-1 1 0,0-1 0,-2-1-1,-7-8-746</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21.685"/>
    </inkml:context>
    <inkml:brush xml:id="br0">
      <inkml:brushProperty name="width" value="0.1" units="cm"/>
      <inkml:brushProperty name="height" value="0.1" units="cm"/>
      <inkml:brushProperty name="color" value="#00A0D7"/>
    </inkml:brush>
  </inkml:definitions>
  <inkml:trace contextRef="#ctx0" brushRef="#br0">1 91 7778,'105'-90'2888,"-68"103"-2224,7 4-143,9 7-121,5 3-72,0 5-128,-7-1-32,-8-1-88,-11-3-24,-8-9-32,-2 2-24,-8-9-216,-2-5-152,-1-11-368,-2-13-1433,3-26 1521</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22.039"/>
    </inkml:context>
    <inkml:brush xml:id="br0">
      <inkml:brushProperty name="width" value="0.1" units="cm"/>
      <inkml:brushProperty name="height" value="0.1" units="cm"/>
      <inkml:brushProperty name="color" value="#00A0D7"/>
    </inkml:brush>
  </inkml:definitions>
  <inkml:trace contextRef="#ctx0" brushRef="#br0">263 1 8578,'-50'70'3049,"25"-36"-2905,2 1 0,1 0 0,-22 49 0,-45 131-367,79-194-731,12-36-395,14-35-189,-10 33 1547,1 1 1,1 1-1,0-1 1,1 1-1,11-14 0,-15 23 137,1 0 0,-1 0-1,1 1 1,0 0-1,0 0 1,1 1 0,-1-1-1,1 1 1,0 1 0,0-1-1,1 1 1,-1 0 0,13-2-1,21-2 203,1 2 0,73 1-1,-38 2-655,-64 1-153,-10-7 179</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22.386"/>
    </inkml:context>
    <inkml:brush xml:id="br0">
      <inkml:brushProperty name="width" value="0.1" units="cm"/>
      <inkml:brushProperty name="height" value="0.1" units="cm"/>
      <inkml:brushProperty name="color" value="#00A0D7"/>
    </inkml:brush>
  </inkml:definitions>
  <inkml:trace contextRef="#ctx0" brushRef="#br0">65 1 6401,'-36'27'2785,"19"-1"-1473,5-5-440,12-12-495,5 9-97,11-10-104,4-2-40,12-6-32,4 0-40,13-12-32,2 4 0,1 1-64,-8-9-104,-18 3-344,-13-4-249,-13 0 425</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22.734"/>
    </inkml:context>
    <inkml:brush xml:id="br0">
      <inkml:brushProperty name="width" value="0.1" units="cm"/>
      <inkml:brushProperty name="height" value="0.1" units="cm"/>
      <inkml:brushProperty name="color" value="#00A0D7"/>
    </inkml:brush>
  </inkml:definitions>
  <inkml:trace contextRef="#ctx0" brushRef="#br0">49 0 7874,'-18'30'3424,"15"-23"-3244,-1-1 0,0 1 0,-1-1 0,-9 11 1,14-17-159,0 0 1,0 0-1,0 1 1,0-1-1,0 0 1,0 0-1,-1 0 0,1 0 1,0 1-1,0-1 1,0 0-1,0 0 1,0 0-1,0 1 1,0-1-1,0 0 1,0 0-1,0 0 1,0 1-1,0-1 1,0 0-1,0 0 1,0 0-1,0 1 1,0-1-1,0 0 1,0 0-1,1 0 1,-1 0-1,0 1 1,0-1-1,0 0 1,0 0-1,0 0 1,0 0-1,1 1 1,-1-1-1,0 0 1,0 0-1,0 0 1,0 0-1,1 0 1,-1 0-1,0 0 1,0 0-1,0 1 0,0-1 1,1 0-1,-1 0 1,18 6 171,20 0-277,-38-6 89,25 2 14,0-2-1,48-4 1,-5 0 12,-31 2-11,-25 1-24,0 0 0,0 1 0,21 2 0,-57 7 36,10-1-26,-11 5-19,-1 1 0,2 1 0,0 1-1,1 1 1,-42 40 0,58-49-389,13-21-432,10-11 507</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23.066"/>
    </inkml:context>
    <inkml:brush xml:id="br0">
      <inkml:brushProperty name="width" value="0.1" units="cm"/>
      <inkml:brushProperty name="height" value="0.1" units="cm"/>
      <inkml:brushProperty name="color" value="#00A0D7"/>
    </inkml:brush>
  </inkml:definitions>
  <inkml:trace contextRef="#ctx0" brushRef="#br0">37 0 7850,'5'16'3787,"-9"19"-3643,2-22 242,-31 213 312,31-204-631,16-27 126,0-2-150,19-11-54,0-1-1,57-44 0,-86 60-183,-1 0 0,1 0 0,-1 0 0,1 1 0,0-1 0,0 1 0,1 0 0,-1 0-1,6-1 1,-10 10-1745</inkml:trace>
  <inkml:trace contextRef="#ctx0" brushRef="#br0" timeOffset="1">31 387 6561,'-12'16'3161,"4"3"-688,14-3-2073,7 2-112,6-10-184,1-6-48,1-5-16,5-7-8,0-8-104,-2-1-128,0-10-392,-4-5 824,-5 6-296</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23.732"/>
    </inkml:context>
    <inkml:brush xml:id="br0">
      <inkml:brushProperty name="width" value="0.1" units="cm"/>
      <inkml:brushProperty name="height" value="0.1" units="cm"/>
      <inkml:brushProperty name="color" value="#00A0D7"/>
    </inkml:brush>
  </inkml:definitions>
  <inkml:trace contextRef="#ctx0" brushRef="#br0">85 132 8642,'-7'-14'605,"-10"-14"1528,11 34-1379,3 22-461,-6 120 937,-34 358-863,95-733-6612,-1 11 1387,-40 148 4780,11-62 1573,-15 99 216,2 1-1,14-36 0,-18 56-171,-2 13-549,-5 26-170,-11 45-367,-10 89-1,18-114-840,-2-1 0,-19 70 0,82-257-466,-49 112 824,2 1 0,21-43 0,-25 61 37,0 0 1,0 0-1,0 0 0,1 1 1,0 0-1,0 0 1,1 0-1,0 1 1,0 0-1,1 0 0,12-7 1,-18 12 4,-1 0 0,1 1 0,0-1 0,-1 0 0,1 1 0,0-1 0,0 1 0,-1 0 0,1-1 0,0 1 0,0 0 0,-1 0 0,1 0 0,0 0 0,0 1 0,0-1 0,-1 0 0,1 1 0,0-1 0,-1 1 0,1 0 0,0-1 0,-1 1 0,1 0 0,-1 0 0,1 0 0,-1 0 0,1 0 0,-1 0 0,0 1 0,0-1 0,1 0 0,-1 1 0,0-1 0,0 1 0,0-1 0,-1 1 0,1 0 0,0-1 0,0 4 0,3 5 58,0-1 0,-1 1 0,-1 0-1,0 0 1,2 18 0,-3 38 293,-3 0 1,-3 1 0,-19 100 0,-1 48-270,25-213-108,0 0 0,0 1-1,0-1 1,-1 0-1,1 0 1,-1 0 0,0 0-1,1 0 1,-1-1-1,0 1 1,0 0 0,0 0-1,0 0 1,-1-1 0,1 1-1,0 0 1,-1-1-1,-2 2 1,4-3-10,-1 0-1,1 0 1,-1 0 0,1 0-1,0 0 1,-1 0 0,1 0-1,-1 0 1,1 0 0,-1-1-1,1 1 1,0 0-1,-1 0 1,1-1 0,0 1-1,-1 0 1,1 0 0,-1-1-1,1 1 1,0-1 0,0 1-1,-1 0 1,1-1 0,0 1-1,0 0 1,-1-1 0,1 1-1,0-1 1,0 1 0,0-1-1,0 1 1,0-1 0,0 1-1,0 0 1,0-1 0,0 1-1,0-1 1,0 0 0,-5-25-596,5 26 601,-5-40-361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31.320"/>
    </inkml:context>
    <inkml:brush xml:id="br0">
      <inkml:brushProperty name="width" value="0.025" units="cm"/>
      <inkml:brushProperty name="height" value="0.025" units="cm"/>
      <inkml:brushProperty name="color" value="#5B2D90"/>
    </inkml:brush>
  </inkml:definitions>
  <inkml:trace contextRef="#ctx0" brushRef="#br0">9 49 8578,'-7'6'3529,"5"-3"-2081,2-2-728,5-2-136,2-1-144,1-4-152,4 0-32,2-2-192,1-1-232,0-1-528,0 0-320,-1 4 544</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24.087"/>
    </inkml:context>
    <inkml:brush xml:id="br0">
      <inkml:brushProperty name="width" value="0.1" units="cm"/>
      <inkml:brushProperty name="height" value="0.1" units="cm"/>
      <inkml:brushProperty name="color" value="#00A0D7"/>
    </inkml:brush>
  </inkml:definitions>
  <inkml:trace contextRef="#ctx0" brushRef="#br0">84 1 6873,'-2'1'3049,"-2"13"-1072,4 4-1393,-6-1-64,3 7 8,-6-1-80,1 2-40,0 4-216,-4-5-104,8 5-128,-4-6-120,-1-8-240,6 0-152,-2-12-352,2-3 544</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24.434"/>
    </inkml:context>
    <inkml:brush xml:id="br0">
      <inkml:brushProperty name="width" value="0.1" units="cm"/>
      <inkml:brushProperty name="height" value="0.1" units="cm"/>
      <inkml:brushProperty name="color" value="#00A0D7"/>
    </inkml:brush>
  </inkml:definitions>
  <inkml:trace contextRef="#ctx0" brushRef="#br0">177 1 7138,'9'12'3080,"-18"-4"-1359,10 13-1177,-2 3 32,-15 6-64,12 8-24,-22-1-152,2 2-104,0 1-120,-4-1-72,10-1-176,1-3-144,8-9-416,2-7-128,4-11 496</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33.864"/>
    </inkml:context>
    <inkml:brush xml:id="br0">
      <inkml:brushProperty name="width" value="0.1" units="cm"/>
      <inkml:brushProperty name="height" value="0.1" units="cm"/>
      <inkml:brushProperty name="color" value="#00A0D7"/>
    </inkml:brush>
  </inkml:definitions>
  <inkml:trace contextRef="#ctx0" brushRef="#br0">238 35 8850,'43'-35'3193,"-39"37"-2633,-1 11-72,-4 6 56,2 3 0,1 13-16,-4-3-112,-16-3-200,-3-2-56,-17 3-216,-6-2-160,-3 10-384,-9-1-352,-8-6 576</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35.081"/>
    </inkml:context>
    <inkml:brush xml:id="br0">
      <inkml:brushProperty name="width" value="0.1" units="cm"/>
      <inkml:brushProperty name="height" value="0.1" units="cm"/>
      <inkml:brushProperty name="color" value="#00A0D7"/>
    </inkml:brush>
  </inkml:definitions>
  <inkml:trace contextRef="#ctx0" brushRef="#br0">1 93 7818,'5'-1'3530,"6"-3"-2451,15-6-1386,-3 2 336,228-59 86,-249 66-111,1 1 0,-1-1 0,0 1 0,1-1 1,-1 1-1,1 0 0,-1 0 0,0 0 0,1 0 0,-1 1 0,1-1 0,-1 1 1,0-1-1,1 1 0,-1 0 0,0 0 0,0 0 0,1 0 0,-1 0 1,0 1-1,0-1 0,0 0 0,2 3 0,-3-2 1,0 1 1,0-1-1,0 1 0,0-1 1,-1 1-1,1-1 0,0 1 1,-1 0-1,0-1 0,0 1 1,0 0-1,0-1 0,0 1 0,0-1 1,-1 1-1,1 0 0,-1-1 1,0 1-1,1-1 0,-4 6 1,-5 17-16,-2 0 0,-1 0 1,-23 35-1,30-53-119,0 1 0,0-2-1,-1 1 1,0 0-1,0-1 1,0 0 0,-1-1-1,0 1 1,0-1-1,0 0 1,-1-1 0,0 0-1,1 0 1,-2-1 0,-9 3-1,16-5-20,-1-1-1,0 0 1,0 0 0,0 0-1,0 0 1,0 0 0,0-1-1,0 1 1,0-1-1,1 0 1,-1 0 0,0 0-1,0 0 1,1 0-1,-1-1 1,-2-1 0,-16-14-707</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35.393"/>
    </inkml:context>
    <inkml:brush xml:id="br0">
      <inkml:brushProperty name="width" value="0.1" units="cm"/>
      <inkml:brushProperty name="height" value="0.1" units="cm"/>
      <inkml:brushProperty name="color" value="#00A0D7"/>
    </inkml:brush>
  </inkml:definitions>
  <inkml:trace contextRef="#ctx0" brushRef="#br0">0 75 4273,'24'-67'1998,"-23"67"-1965,-1-1 1,0 1 0,0-1 0,0 1-1,0-1 1,1 1 0,-1 0-1,0-1 1,0 1 0,1 0 0,-1-1-1,0 1 1,1 0 0,-1-1-1,0 1 1,1 0 0,-1 0-1,1-1 1,-1 1 0,0 0 0,1 0-1,-1 0 1,1 0 0,-1 0-1,1-1 1,-1 1 0,0 0 0,1 0-1,-1 0 1,1 0 0,-1 0-1,1 0 1,-1 0 0,1 1 0,-1-1-1,1 0 1,12 15 956,2 22 100,-14-20-945,-1-1 0,0 1 0,-1-1 0,-1 0 0,-5 20 0,-1 20 340,7-48-272,1-7-181,0-1 0,-1 1 0,1-1 0,0 1 0,0-1 0,0 1 0,0 0 0,-1-1 0,1 1 0,0-1 0,0 1 0,0-1 0,0 1 0,0 0 0,1-1 0,-1 1 0,0-1 0,0 1 0,0-1 0,0 1 0,1 0 0,-1-1 0,0 1 0,1-1 0,-1 1 1,0-1-1,1 0 0,0 2 0,30-10 84,-25 6-149,0 0 0,0-1 0,0 0 0,-1 0 0,1-1 0,-1 1 0,0-1 0,0 0 0,-1 0 0,1-1 0,-1 1 0,0-1 0,0 0 0,0-1 0,-1 1 0,0 0-1,0-1 1,0 0 0,-1 0 0,0 1 0,0-2 0,0 1 0,1-10 0,1-9-191</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35.712"/>
    </inkml:context>
    <inkml:brush xml:id="br0">
      <inkml:brushProperty name="width" value="0.1" units="cm"/>
      <inkml:brushProperty name="height" value="0.1" units="cm"/>
      <inkml:brushProperty name="color" value="#00A0D7"/>
    </inkml:brush>
  </inkml:definitions>
  <inkml:trace contextRef="#ctx0" brushRef="#br0">314 0 7282,'-1'3'262,"-1"1"0,1-1 0,0 0 0,0 1 0,0-1 0,0 0 0,1 1 1,0-1-1,-1 1 0,1-1 0,0 4 0,-3 24-27,-17 59 706,17-72-836,0 0 0,-2 1 1,0-1-1,-1-1 0,-13 29 1,-18 25 82,16-28-169,-2 0-1,-2-2 1,-1 0-1,-42 48 1,48-74-226,20-15 188,-1 0-1,1 0 1,0 1-1,-1-1 1,1 0 0,-1 0-1,1 0 1,-1 0 0,1 0-1,-1 0 1,1 0-1,-1 0 1,1 0 0,-1 0-1,1 0 1,-1 0-1,1 0 1,-1 0 0,1 0-1,-1-1 1,1 1-1,-1 0 1,1 0 0,-1-1-1,1 1 1,-1 0-1,1 0 1,0-1 0,-1 1-1,1-1 1,0 1-1,-1 0 1,1-1 0,0 1-1,-1-1 1,1 1-1,0 0 1,0-1 0,0 1-1,-1-1 1,1 0-1,-3-13-264</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36.059"/>
    </inkml:context>
    <inkml:brush xml:id="br0">
      <inkml:brushProperty name="width" value="0.1" units="cm"/>
      <inkml:brushProperty name="height" value="0.1" units="cm"/>
      <inkml:brushProperty name="color" value="#00A0D7"/>
    </inkml:brush>
  </inkml:definitions>
  <inkml:trace contextRef="#ctx0" brushRef="#br0">1 1 7722,'170'40'4329,"-37"-8"-3887,-117-29-393,-1 0 0,1-1 0,32 0 0,-42-2-65,0-1 0,1 1 0,-1-1-1,0-1 1,0 1 0,0-1-1,0 0 1,0 0 0,-1-1-1,1 0 1,0 0 0,-1 0 0,6-5-1,-10 8 8,-1-1 0,1 1-1,-1 0 1,0-1 0,1 1-1,-1-1 1,1 1 0,-1 0-1,1-1 1,-1 1 0,0-1-1,1 1 1,-1-1 0,0 0-1,0 1 1,1-1 0,-1 1-1,0-1 1,0 1 0,0-1-1,0 0 1,0 1 0,0-1-1,0 1 1,0-1 0,0 0-1,0 1 1,0-1 0,0 0-1,0 1 1,0-1 0,0 1-1,-1-1 1,1 0 0,-7-10-67</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36.466"/>
    </inkml:context>
    <inkml:brush xml:id="br0">
      <inkml:brushProperty name="width" value="0.1" units="cm"/>
      <inkml:brushProperty name="height" value="0.1" units="cm"/>
      <inkml:brushProperty name="color" value="#00A0D7"/>
    </inkml:brush>
  </inkml:definitions>
  <inkml:trace contextRef="#ctx0" brushRef="#br0">0 0 7338,'44'36'3173,"-34"-30"-3228,-1 1 0,-1 0 0,1 1 1,13 15-1,-14 11-151,-10-17 117,2-17 89,0 0-1,0 1 1,0-1-1,0 0 1,0 0-1,0 0 1,0 1-1,-1-1 1,1 0-1,0 0 1,0 1-1,0-1 1,0 0-1,-1 0 1,1 0-1,0 0 1,0 0-1,-1 1 1,1-1-1,0 0 1,0 0 0,-1 0-1,1 0 1,0 0-1,0 0 1,-1 0-1,1 0 1,0 0-1,0 0 1,-1 0-1,1 0 1,0 0-1,0 0 1,-1 0-1,1 0 1,0 0-1,0 0 1,-1 0-1,1 0 1,0 0-1,0-1 1,-1 1-1,1 0 1,0 0 3,0 0 1,0 0-1,-1 0 1,1-1-1,0 1 1,0 0-1,0 0 1,0 0-1,0 0 1,0 0-1,0 0 1,0 0-1,0-1 1,-1 1-1,1 0 1,0 0-1,0 0 1,0 0-1,0-1 1,0 1-1,0 0 1,0 0-1,0 0 1,0 0-1,0 0 1,0-1-1,0 1 1,0 0-1,0 0 1,0 0-1,1 0 1,-1 0-1,0-1 1,0 1-1,0 0 1,0 0 0,0 0-1,0 0 1,0 0-1,0 0 1,0-1-1,0 1 1,1 0-1,-1 0 1,0 0-1,0 0 1,0 0-1,0 0 1,0 0-1,1 0 1,-1 0-1,0 0 1,0 0-1,0 0 1,0-1-1,0 1 1,1 0-1,-1 0 1,0 0-1,0 0 1,18-8 60,-1 0-26,1-2-20,2-2-2,2 0 0,-1 2 1,40-14-1,-36 16-19,43-10-50,-63 17 37,0 0 0,0 1 0,-1-1 0,1 1 0,0 0 1,0 0-1,0 1 0,-1-1 0,1 1 0,0 0 0,5 2 0,-10-2 14,0-1 0,0 1 0,0-1-1,0 1 1,0 0 0,0-1 0,0 1 0,0-1 0,-1 1 0,1-1 0,0 1 0,0-1 0,-1 1 0,1-1 0,0 0-1,-1 1 1,1-1 0,0 1 0,-1-1 0,1 0 0,-1 1 0,1-1 0,0 0 0,-1 1 0,1-1 0,-1 0-1,1 0 1,-1 1 0,1-1 0,-1 0 0,0 0 0,1 0 0,-1 0 0,1 0 0,-1 0 0,-31 17 14,25-14-11,-49 19 147,-30 14 385,82-33-463,-1-1 1,1 1 0,0-1 0,0 1 0,0 0 0,0 1 0,1-1 0,-1 1 0,1 0 0,0 0 0,0 0 0,0 0 0,0 0 0,-2 7 0,4-10-65,1-1 0,-1 1 0,1 0 1,0 0-1,-1-1 0,1 1 0,0 0 0,-1 0 0,1 0 1,0-1-1,0 1 0,0 0 0,0 0 0,0 0 0,0 0 1,0 0-1,0-1 0,0 1 0,0 0 0,0 0 0,1 0 1,-1 0-1,0-1 0,1 1 0,-1 0 0,0 0 1,1 0-1,-1-1 0,1 1 0,-1 0 0,1-1 0,-1 1 1,1 0-1,0-1 0,-1 1 0,1-1 0,0 1 0,0-1 1,-1 0-1,1 1 0,0-1 0,0 1 0,0-1 0,-1 0 1,1 0-1,0 0 0,0 1 0,0-1 0,0 0 0,-1 0 1,1 0-1,0 0 0,0 0 0,0-1 0,0 1 1,0 0-1,-1 0 0,3-1 0,4 0-2,0-1 0,-1 0-1,1 0 1,0 0 0,10-6 0,-10 3-101,1 1 0,-1-2 0,-1 1 0,1-1 0,-1 1 1,0-2-1,-1 1 0,1-1 0,-1 0 0,0 0 0,-1 0 0,7-14 1,-3-5-210</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36.950"/>
    </inkml:context>
    <inkml:brush xml:id="br0">
      <inkml:brushProperty name="width" value="0.1" units="cm"/>
      <inkml:brushProperty name="height" value="0.1" units="cm"/>
      <inkml:brushProperty name="color" value="#00A0D7"/>
    </inkml:brush>
  </inkml:definitions>
  <inkml:trace contextRef="#ctx0" brushRef="#br0">133 42 7226,'-12'-20'724,"-4"-2"761,14 61-974,1 3-394,-2 0 1,-1-1-1,-2 0 1,-2 0-1,-2 0 0,-1-1 1,-27 62-1,17-40 70,21-62-184,0 0 1,0 0-1,0 1 1,0-1-1,0 0 1,0 0-1,0 0 1,0 0-1,0 1 0,0-1 1,0 0-1,0 0 1,0 0-1,0 0 1,0 0-1,1 1 1,-1-1-1,0 0 1,0 0-1,0 0 1,0 0-1,0 0 1,0 0-1,1 0 1,-1 1-1,0-1 1,0 0-1,0 0 1,0 0-1,0 0 1,1 0-1,-1 0 0,0 0 1,0 0-1,0 0 1,0 0-1,1 0 1,-1 0-1,0 0 1,0 0-1,0 0 1,0 0-1,1 0 1,-1 0-1,0 0 1,0 0-1,0 0 1,0 0-1,1 0 1,-1 0-1,0-1 1,17-5 78,13-11-19,-8-1-26,-1-1-1,-1-2 1,-1 0-1,24-34 1,-18 23 108,37-38 0,-57 65-103,1-1 0,0 0 0,1 1 0,-1 0 0,1 1 0,8-5 0,-14 9-32,0-1 1,0 1 0,1 0-1,-1-1 1,0 1 0,0 0-1,0 0 1,1 0 0,-1 0-1,0 0 1,0 0 0,0 0-1,1 0 1,-1 0 0,0 0-1,0 1 1,0-1 0,0 0-1,2 2 1,-1-1-1,-1 1 0,1-1 1,-1 0-1,1 1 0,-1 0 0,0-1 1,0 1-1,1 0 0,-1 0 0,-1 0 0,1 0 1,0 0-1,0 0 0,-1 0 0,1 3 0,4 23 30,-1 1 0,-2 0 0,-1 37 0,-1-57-45,0-8 114,0 18-575,1-15 294,1-11 852,1-5-172</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37.438"/>
    </inkml:context>
    <inkml:brush xml:id="br0">
      <inkml:brushProperty name="width" value="0.1" units="cm"/>
      <inkml:brushProperty name="height" value="0.1" units="cm"/>
      <inkml:brushProperty name="color" value="#00A0D7"/>
    </inkml:brush>
  </inkml:definitions>
  <inkml:trace contextRef="#ctx0" brushRef="#br0">220 55 8146,'34'-54'2282,"-30"59"-1754,-3 15-414,0 22-92,-3-20 5,-1-1 0,-1 1 0,-1-1 0,0 0 0,-2-1 0,0 1 0,-2-1 0,-18 33 0,21-42-20,-1-1 0,0 1-1,0-1 1,-1-1-1,0 1 1,-1-1-1,0-1 1,0 0-1,-1 0 1,0-1-1,-1 0 1,1-1-1,-1 0 1,0 0-1,-1-1 1,-18 5-1,15-10 73,20-10 21,25-13 16,7 3-79,-24 14-23,0 0 0,0-2 0,-1 1 0,0-2 0,11-9 1,-22 17-9,0 0 1,0 0 0,0 0 0,0 0 0,0 0 0,0 0 0,0 0 0,0 0-1,0 1 1,1-1 0,-1 0 0,0 1 0,0-1 0,1 1 0,-1 0 0,0-1-1,1 1 1,-1 0 0,1 0 0,1 0 0,-2 0 6,0 0 0,0 1 0,0-1 0,-1 1 0,1-1 1,0 1-1,0 0 0,0-1 0,0 1 0,-1 0 0,1 0 0,0-1 0,-1 1 0,1 0 1,0 0-1,-1 0 0,1 0 0,-1 0 0,0 0 0,1 1 0,1 4 43,0 0-1,-1 0 1,0 0-1,0 0 1,0 0 0,-1 0-1,0 8 1,-6 46 192,2-19-137,0 49 0,3-39-93,-1-37-88,2 0 1,0 1-1,3 27 0,1-33-213,-4-9 271,0 0 1,0-1 0,0 1-1,0 0 1,0 0 0,0 0-1,0 0 1,0 0-1,0-1 1,0 1 0,0 0-1,0 0 1,0 0 0,0 0-1,0 0 1,0 0-1,0-1 1,0 1 0,0 0-1,0 0 1,0 0 0,0 0-1,0 0 1,0 0-1,0-1 1,0 1 0,0 0-1,0 0 1,1 0 0,-1 0-1,0 0 1,0 0-1,0 0 1,0 0 0,0-1-1,0 1 1,0 0 0,1 0-1,-1 0 1,0 0-1,0 0 1,0 0 0,0 0-1,0 0 1,0 0 0,1 0-1,-1 0 1,0 0-1,0 0 1,0 0 0,0 0-1,0 0 1,1 0-1,-1 0 1,0 0 0,0 0-1,0 0 1,0 0 0,0 0-1,0 0 1,1 0-1,-1 1 1,0-1 0,0 0-1,0 0 1,0 0 0,0 0-1,0 0 1,2-18-375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31.657"/>
    </inkml:context>
    <inkml:brush xml:id="br0">
      <inkml:brushProperty name="width" value="0.025" units="cm"/>
      <inkml:brushProperty name="height" value="0.025" units="cm"/>
      <inkml:brushProperty name="color" value="#5B2D90"/>
    </inkml:brush>
  </inkml:definitions>
  <inkml:trace contextRef="#ctx0" brushRef="#br0">1 71 10554,'2'-5'3881,"10"-3"-3241,2 2-128,4 0-232,4-1-120,2 0-80,3 0 8,-2 0-48,-1 2-40,-7 1-120,-5 0-216,-4 2-416,-5 0-240,-4 2-312,-1 0 768</inkml:trace>
  <inkml:trace contextRef="#ctx0" brushRef="#br0" timeOffset="1">71 81 7178,'-4'68'5844,"-5"1"-3329,-40 133-1962,48-198-442,-7 23-542,8-25-371,5-16-343,2-5 653</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37.784"/>
    </inkml:context>
    <inkml:brush xml:id="br0">
      <inkml:brushProperty name="width" value="0.1" units="cm"/>
      <inkml:brushProperty name="height" value="0.1" units="cm"/>
      <inkml:brushProperty name="color" value="#00A0D7"/>
    </inkml:brush>
  </inkml:definitions>
  <inkml:trace contextRef="#ctx0" brushRef="#br0">0 58 8266,'1'-2'123,"0"0"1,1 1-1,-1-1 0,0 1 1,0 0-1,1-1 1,-1 1-1,1 0 1,0 0-1,-1 0 0,1 0 1,0 0-1,-1 0 1,1 0-1,0 0 1,0 1-1,0-1 0,0 1 1,0-1-1,0 1 1,0 0-1,0 0 1,0 0-1,0 0 0,0 0 1,2 1-1,-1-1-129,0 0 1,0 0-1,0 0 0,-1 0 0,1 0 1,0-1-1,0 1 0,0-1 0,-1 0 0,1 0 1,0 0-1,-1 0 0,6-3 0,-3 0 36,0 1 0,1 0-1,-1 0 1,1 0 0,0 1 0,0 0-1,0 0 1,0 0 0,13-1 0,-18 4-19,0 0 1,0 1-1,0-1 1,0 0-1,-1 1 1,1-1 0,0 0-1,-1 1 1,1-1-1,-1 1 1,1-1 0,-1 1-1,0-1 1,1 1-1,-1-1 1,0 1-1,0 0 1,0-1 0,0 1-1,-1 2 1,1 3 23,0 220 654,-1-8-446,5-173-245,-1-24-139,-2 0-1,0 0 0,-3 29 0,0-50-326,0-8 170</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38.137"/>
    </inkml:context>
    <inkml:brush xml:id="br0">
      <inkml:brushProperty name="width" value="0.1" units="cm"/>
      <inkml:brushProperty name="height" value="0.1" units="cm"/>
      <inkml:brushProperty name="color" value="#00A0D7"/>
    </inkml:brush>
  </inkml:definitions>
  <inkml:trace contextRef="#ctx0" brushRef="#br0">64 103 6737,'-63'-103'2873,"67"103"-1089,8 5-1528,5 3-55,3-1-49,1-1-56,2 3-32,-1-6-32,-2 0-16,0 3-136,-5-6-144,-6 8 31,-3 0 89</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38.466"/>
    </inkml:context>
    <inkml:brush xml:id="br0">
      <inkml:brushProperty name="width" value="0.1" units="cm"/>
      <inkml:brushProperty name="height" value="0.1" units="cm"/>
      <inkml:brushProperty name="color" value="#00A0D7"/>
    </inkml:brush>
  </inkml:definitions>
  <inkml:trace contextRef="#ctx0" brushRef="#br0">10 387 8522,'-10'16'3112,"10"7"-2583,2-11-105,6 0-208,2-4-64,7-8-72,4 1-24,6-7-32,4-3 0,2-4-168,-1-10-136,-5 3 1384,-1-9-936</inkml:trace>
  <inkml:trace contextRef="#ctx0" brushRef="#br0" timeOffset="1">326 124 9114,'93'-101'3169,"-78"101"-2833,6 0-48,11 0-112,-3-2-24,-6-2-64,7-1-64,-1 1-16,-10-2-104,9 4-344,-13 2 4985,5 12-3553</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39.749"/>
    </inkml:context>
    <inkml:brush xml:id="br0">
      <inkml:brushProperty name="width" value="0.1" units="cm"/>
      <inkml:brushProperty name="height" value="0.1" units="cm"/>
      <inkml:brushProperty name="color" value="#00A0D7"/>
    </inkml:brush>
  </inkml:definitions>
  <inkml:trace contextRef="#ctx0" brushRef="#br0">64 135 6945,'-64'12'2889,"67"-21"-1369,12 3-1087,17 5-81,8-9-64,16 4-64,6-1-32,-1-8-104,-4 0-48,-10 1-16,-6-1-24,-11 1-176,-2 0-104,-13 4-448,-6-1 463</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0.078"/>
    </inkml:context>
    <inkml:brush xml:id="br0">
      <inkml:brushProperty name="width" value="0.1" units="cm"/>
      <inkml:brushProperty name="height" value="0.1" units="cm"/>
      <inkml:brushProperty name="color" value="#00A0D7"/>
    </inkml:brush>
  </inkml:definitions>
  <inkml:trace contextRef="#ctx0" brushRef="#br0">17 13 6641,'-16'-9'2843,"16"5"-1375,2 5-1417,-1-1 1,1 1-1,0 0 0,0-1 0,0 1 0,-1 0 0,1 0 0,-1 0 0,1 0 0,-1 0 0,1 1 0,-1-1 0,1 0 0,-1 1 0,1 1 0,9 13 84,-1 0-1,-1 0 1,-1 1-1,9 23 1,-13-28-118,0 2-87,0 1 1,-1 0 0,-1-1-1,-1 1 1,0 0 0,-1 0-1,0 0 1,-1 0 0,-1 0-1,-6 25 1,8-40 49,0 0 0,0 0 0,0 0 0,0 0 0,0 0 0,0 0 0,0 0 1,1 0-1,-1 0 0,0 0 0,0 0 0,0 0 0,0 0 0,0 0 0,0 0 0,0 0 0,0 0 0,1 0 1,-1 0-1,0 0 0,0 0 0,0 0 0,0 0 0,0 0 0,0 0 0,0 0 0,0 0 0,0 0 0,0 0 1,1 0-1,-1 1 0,0-1 0,0 0 0,0 0 0,0 0 0,0 0 0,0 0 0,0 0 0,0 0 0,0 0 1,0 1-1,0-1 0,0 0 0,0 0 0,0 0 0,0 0 0,0 0 0,0 0 0,0 0 0,0 0 0,0 1 0,0-1 1,0 0-1,0 0 0,0 0 0,0 0 0,0 0 0,0 0 0,0 0 0,0 0 0,-1 1 0,9-10-843,2-12 123</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0.416"/>
    </inkml:context>
    <inkml:brush xml:id="br0">
      <inkml:brushProperty name="width" value="0.1" units="cm"/>
      <inkml:brushProperty name="height" value="0.1" units="cm"/>
      <inkml:brushProperty name="color" value="#00A0D7"/>
    </inkml:brush>
  </inkml:definitions>
  <inkml:trace contextRef="#ctx0" brushRef="#br0">43 45 5345,'13'-24'2425,"-1"13"-1065,-2 2-456,-6 9-416,-1 1-144,-3 10-120,2 10-56,-2 7-24,-3 2-32,-7 8-56,6 3-32,-10 1-24,2 4-56,-5 2-240,2 1-152,3-10 240</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0.767"/>
    </inkml:context>
    <inkml:brush xml:id="br0">
      <inkml:brushProperty name="width" value="0.1" units="cm"/>
      <inkml:brushProperty name="height" value="0.1" units="cm"/>
      <inkml:brushProperty name="color" value="#00A0D7"/>
    </inkml:brush>
  </inkml:definitions>
  <inkml:trace contextRef="#ctx0" brushRef="#br0">318 4 5113,'-2'-3'984,"2"3"-886,0 0 0,-1 0 1,1 0-1,0 0 0,0 0 1,-1-1-1,1 1 0,0 0 1,0 0-1,-1 0 1,1 0-1,0 0 0,-1 0 1,1 0-1,0 0 0,0 0 1,-1 0-1,1 0 0,0 0 1,-1 0-1,1 0 0,0 1 1,0-1-1,-1 0 0,1 0 1,0 0-1,0 0 1,-1 1 196,0-1-197,-15 15 1065,-13 24-1887,25-33 1151,-20 21-231,-2-1-1,-45 35 0,52-46-72,0 0 0,1 2-1,1 0 1,1 1-1,0 0 1,-13 22-1,29-40-117,-1 0 0,1 0 0,0 0-1,0 1 1,0-1 0,-1 0-1,1 0 1,0 0 0,0 1-1,0-1 1,0 0 0,0 0-1,0 1 1,-1-1 0,1 0-1,0 1 1,0-1 0,0 0-1,0 0 1,0 1 0,0-1-1,0 0 1,0 1 0,0-1-1,0 0 1,0 0 0,0 1 0,1-1-1,-1 0 1,0 0 0,0 1-1,0-1 1,0 0 0,0 0-1,0 1 1,1-1 0,-1 0-1,0 0 1,0 1 0,0-1-1,1 0 1,-1 0 0,0 0-1,1 1 1,17-2 65,25-11-79,-39 11 26,21-6-7,-7 3-23,0-1 0,-1-1 1,0-1-1,30-15 0,-20 15-29,-26 7 41,-1 0 1,0 0-1,1 0 0,-1 0 1,1 0-1,-1 0 0,1 0 1,-1 0-1,0 0 1,1 0-1,-1 0 0,1 0 1,-1 0-1,1 0 0,-1 1 1,0-1-1,1 0 0,-1 0 1,0 1-1,1-1 0,-1 0 1,0 0-1,1 1 0,-1-1 1,0 0-1,1 1 0,-1-1 1,0 0-1,0 1 0,0-1 1,1 0-1,-1 1 1,0-1-1,0 1 0,0-1 1,0 1-1,0-1 0,0 0 1,0 1-1,0-1 0,0 1 1,0-1-1,0 1 0,0-1 1,0 0-1,0 1 0,0-1 1,0 1-1,0-1 0,0 0 1,-1 1-1,1-1 0,0 1 1,0-1-1,0 0 0,-1 1 1,1-1-1,-6 6-3,0-1 0,0 0-1,0 0 1,0-1 0,-1 0-1,-9 5 1,3-2 13,-11 7 0,11-8 14,0 1 1,1 1-1,0 0 1,0 0-1,1 1 1,0 1-1,0 0 0,-8 11 1,18-20-20,1-1 1,0 0-1,0 0 1,-1 1-1,1-1 1,0 0-1,0 1 1,0-1-1,0 0 1,-1 1-1,1-1 1,0 0-1,0 1 1,0-1-1,0 0 1,0 1-1,0-1 1,0 1-1,0-1 1,0 0-1,0 1 1,0-1-1,0 0 1,0 1-1,0-1 1,0 0-1,1 1 1,-1-1-1,0 0 1,0 1-1,0-1 1,0 0-1,1 1 1,-1-1-1,0 0 1,0 0-1,1 1 1,-1-1-1,1 0 1,17 3 77,21-8-15,-23 1-73,173-31-871,-169 33 597</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1.121"/>
    </inkml:context>
    <inkml:brush xml:id="br0">
      <inkml:brushProperty name="width" value="0.1" units="cm"/>
      <inkml:brushProperty name="height" value="0.1" units="cm"/>
      <inkml:brushProperty name="color" value="#00A0D7"/>
    </inkml:brush>
  </inkml:definitions>
  <inkml:trace contextRef="#ctx0" brushRef="#br0">46 196 6593,'-28'31'2689,"15"-16"-1609,8 3-264,5-6-392,6-9-95,14 0-217,1-3-32,15-12-48,7-3-32,11-12-32,-8-17-88,-1-8-321,-4-8-1679,0-7 1472</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1.464"/>
    </inkml:context>
    <inkml:brush xml:id="br0">
      <inkml:brushProperty name="width" value="0.1" units="cm"/>
      <inkml:brushProperty name="height" value="0.1" units="cm"/>
      <inkml:brushProperty name="color" value="#00A0D7"/>
    </inkml:brush>
  </inkml:definitions>
  <inkml:trace contextRef="#ctx0" brushRef="#br0">69 24 7362,'-5'4'2808,"2"15"-2168,0 5-312,2 3-72,-4 8-144,-3 1-16,-2 1-32,-1-2-40,2-2-104,2 2-104,4-9-72,0-2 144</inkml:trace>
  <inkml:trace contextRef="#ctx0" brushRef="#br0" timeOffset="1">44 280 6001,'55'-148'2126,"-51"138"-1927,0 0 0,1 1 1,0-1-1,0 1 0,1 0 0,0 0 0,8-8 0,9-14 433,-23 30-605,0 0 1,1 0 0,-1 0 0,0 0 0,1 0 0,-1 1-1,1-1 1,-1 0 0,1 0 0,-1 0 0,1 1 0,-1-1-1,1 0 1,0 1 0,-1-1 0,1 1 0,0-1 0,-1 1-1,1-1 1,0 1 0,0-1 0,0 1 0,0 0 0,-1-1-1,1 1 1,0 0 0,0 0 0,0-1 0,1 1 0,-1 1-2,0 0-1,0 0 1,0 0 0,0 0 0,-1 1 0,1-1 0,0 0 0,0 0 0,-1 0 0,1 1 0,-1-1 0,1 0 0,-1 1 0,0-1 0,0 0 0,1 3-1,3 60 397,-15 84 38,-2 64-185,2 139-252,8-341-218,-1-15-317,-4-23-691,7 24 1019,-8-32-455</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1.794"/>
    </inkml:context>
    <inkml:brush xml:id="br0">
      <inkml:brushProperty name="width" value="0.1" units="cm"/>
      <inkml:brushProperty name="height" value="0.1" units="cm"/>
      <inkml:brushProperty name="color" value="#00A0D7"/>
    </inkml:brush>
  </inkml:definitions>
  <inkml:trace contextRef="#ctx0" brushRef="#br0">15 27 6577,'-9'-19'2841,"3"11"-488,6 13-1081,3-1-1176,0 7-32,15-4-96,40 33-112,-40-42-400,2-5 376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31.995"/>
    </inkml:context>
    <inkml:brush xml:id="br0">
      <inkml:brushProperty name="width" value="0.025" units="cm"/>
      <inkml:brushProperty name="height" value="0.025" units="cm"/>
      <inkml:brushProperty name="color" value="#5B2D90"/>
    </inkml:brush>
  </inkml:definitions>
  <inkml:trace contextRef="#ctx0" brushRef="#br0">0 47 8906,'6'-4'3297,"6"1"-2545,4 1-440,2 0-80,2 0-88,-2 0-32,0-1 0,-2-1-56,-4-1-16,-3 0-120,-3 1-120,-2 0-360,-2-1-200,0 3 448</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2.129"/>
    </inkml:context>
    <inkml:brush xml:id="br0">
      <inkml:brushProperty name="width" value="0.1" units="cm"/>
      <inkml:brushProperty name="height" value="0.1" units="cm"/>
      <inkml:brushProperty name="color" value="#00A0D7"/>
    </inkml:brush>
  </inkml:definitions>
  <inkml:trace contextRef="#ctx0" brushRef="#br0">328 44 7706,'-91'-43'2904,"79"55"-1976,4 10-743,-9 6-65,7 13-24,-16 13 0,-3 5 32,1 13 8,-1-9-16,6-10-56,0-9-64,10-10-264,2-10-248,3-14 287</inkml:trace>
  <inkml:trace contextRef="#ctx0" brushRef="#br0" timeOffset="1">178 258 6865,'7'-7'2857,"2"4"-1577,8 10-968,4 2-104,5 5-128,-5-5-48,10 8-24,-12-11 48,7-3-144,-3 3-128,-8-6-1264,5 4 1040</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2.448"/>
    </inkml:context>
    <inkml:brush xml:id="br0">
      <inkml:brushProperty name="width" value="0.1" units="cm"/>
      <inkml:brushProperty name="height" value="0.1" units="cm"/>
      <inkml:brushProperty name="color" value="#00A0D7"/>
    </inkml:brush>
  </inkml:definitions>
  <inkml:trace contextRef="#ctx0" brushRef="#br0">15 160 7482,'-15'18'2960,"17"-9"-1872,5-6-639,21-3-201,8-3-136,11-10-56,4-7-40,7-1-72,-2-11-112,-1-2-312,-8 3-633,-15-4 713</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2.784"/>
    </inkml:context>
    <inkml:brush xml:id="br0">
      <inkml:brushProperty name="width" value="0.1" units="cm"/>
      <inkml:brushProperty name="height" value="0.1" units="cm"/>
      <inkml:brushProperty name="color" value="#00A0D7"/>
    </inkml:brush>
  </inkml:definitions>
  <inkml:trace contextRef="#ctx0" brushRef="#br0">150 11 7818,'-8'-2'252,"5"1"-56,0 0-1,-1 0 1,1 0-1,0 0 1,-1 1-1,1-1 1,-1 1-1,1 0 1,0 0-1,-1 0 1,-3 1-1,6 0-147,-1 1 1,1-1-1,-1 0 0,1 1 0,0-1 1,0 1-1,0-1 0,0 1 0,0 0 1,0-1-1,0 1 0,0 0 1,1 0-1,-1-1 0,1 1 0,-1 0 1,1 0-1,0 0 0,0 0 0,0 0 1,0-1-1,0 1 0,1 3 0,-26 234 742,8-101-527,-2 38-191,19-146-73,1-10-47,-2 0-1,0 0 1,-1-1-1,-8 35 1,5-43-173,2-18-356,6-23 313</inkml:trace>
  <inkml:trace contextRef="#ctx0" brushRef="#br0" timeOffset="1">233 1 6985,'-4'12'2825,"-2"14"-1433,-1 11-992,-3 13-127,1 7-41,-3 2-136,0-6-24,5-8-112,1-7-200,0-14 704,3-7-424</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3.134"/>
    </inkml:context>
    <inkml:brush xml:id="br0">
      <inkml:brushProperty name="width" value="0.1" units="cm"/>
      <inkml:brushProperty name="height" value="0.1" units="cm"/>
      <inkml:brushProperty name="color" value="#00A0D7"/>
    </inkml:brush>
  </inkml:definitions>
  <inkml:trace contextRef="#ctx0" brushRef="#br0">0 3 7730,'2'-1'225,"0"1"-1,0-1 1,-1 1 0,1 0 0,0 0 0,0-1 0,-1 1 0,1 0 0,0 1 0,0-1 0,-1 0-1,1 0 1,2 1 0,34 21 232,-5-3-395,13-6-7,-28-8-16,1 0-1,-1 1 1,0 1 0,31 17-1,-44-21-16,0 0 1,0-1-1,0 2 0,-1-1 1,0 0-1,1 1 0,-1 0 0,-1 0 1,1 0-1,0 1 0,-1-1 0,0 1 1,0 0-1,0-1 0,-1 1 1,0 1-1,0-1 0,0 0 0,0 0 1,-1 1-1,0-1 0,0 1 0,-1-1 1,1 1-1,-1 0 0,0-1 0,-1 1 1,1-1-1,-3 11 0,-4 48 16,-3 0 0,-2-1 0,-4 0 0,-29 78 0,29-99-108,9-23-106,0-1-1,-2 0 1,-13 23 0,7-21-54</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3.464"/>
    </inkml:context>
    <inkml:brush xml:id="br0">
      <inkml:brushProperty name="width" value="0.1" units="cm"/>
      <inkml:brushProperty name="height" value="0.1" units="cm"/>
      <inkml:brushProperty name="color" value="#00A0D7"/>
    </inkml:brush>
  </inkml:definitions>
  <inkml:trace contextRef="#ctx0" brushRef="#br0">126 1 8482,'-3'0'2984,"0"10"-2623,2 4-97,-7 13-24,2-1-56,-1 9 8,-1 3-40,-3-2-56,1 4-32,-4-7-32,0 3-16,1-2-120,-1-4-104,7-12-360,0-7-25,7-16 313</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3.795"/>
    </inkml:context>
    <inkml:brush xml:id="br0">
      <inkml:brushProperty name="width" value="0.1" units="cm"/>
      <inkml:brushProperty name="height" value="0.1" units="cm"/>
      <inkml:brushProperty name="color" value="#00A0D7"/>
    </inkml:brush>
  </inkml:definitions>
  <inkml:trace contextRef="#ctx0" brushRef="#br0">119 0 7506,'-6'17'2872,"-3"10"-1952,-3 3-576,-3 11-127,-3 3-81,2 5-120,1-1-56,0-4-393,3-7 305</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4.150"/>
    </inkml:context>
    <inkml:brush xml:id="br0">
      <inkml:brushProperty name="width" value="0.1" units="cm"/>
      <inkml:brushProperty name="height" value="0.1" units="cm"/>
      <inkml:brushProperty name="color" value="#00A0D7"/>
    </inkml:brush>
  </inkml:definitions>
  <inkml:trace contextRef="#ctx0" brushRef="#br0">126 0 8578,'-6'5'2984,"2"11"-2647,-1 6-105,-4 10-112,0 5-32,-5 13-40,2 2-8,-3 1-8,4-1 0,-1-10-88,-3-9-64,12-7-256,-7-9-233,10-13 369</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4.481"/>
    </inkml:context>
    <inkml:brush xml:id="br0">
      <inkml:brushProperty name="width" value="0.1" units="cm"/>
      <inkml:brushProperty name="height" value="0.1" units="cm"/>
      <inkml:brushProperty name="color" value="#00A0D7"/>
    </inkml:brush>
  </inkml:definitions>
  <inkml:trace contextRef="#ctx0" brushRef="#br0">64 10 7394,'17'-6'2648,"0"3"-2216,4 3-192,-4 1-120,-4 2-64,-1-1-16,-1 2-48,-2-2-240,-1-2-192,-5-3 240</inkml:trace>
  <inkml:trace contextRef="#ctx0" brushRef="#br0" timeOffset="1">96 39 8298,'-95'89'2888,"95"-69"-2648,3 6-64,-2-1-136,4 3-8,-4 4-8,1-4 17,1 4-25,-3-6-81,1 3-271,-1-5 472,0-9-200</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4.835"/>
    </inkml:context>
    <inkml:brush xml:id="br0">
      <inkml:brushProperty name="width" value="0.1" units="cm"/>
      <inkml:brushProperty name="height" value="0.1" units="cm"/>
      <inkml:brushProperty name="color" value="#00A0D7"/>
    </inkml:brush>
  </inkml:definitions>
  <inkml:trace contextRef="#ctx0" brushRef="#br0">0 68 6825,'68'-43'2674,"-31"21"-2307,-37 22-345,0 0 0,1-1 0,-1 1 0,0 0-1,0 0 1,1 0 0,-1-1 0,0 1 0,0 0 0,1 0 0,-1 0-1,0 0 1,1 0 0,-1 0 0,0 0 0,1-1 0,-1 1 0,0 0-1,1 0 1,-1 0 0,0 0 0,1 0 0,-1 0 0,0 1 0,0-1-1,1 0 1,-1 0 0,0 0 0,1 0 0,-1 0 0,0 0 0,1 0 0,-1 1-1,0-1 1,0 0 0,1 0 0,-1 0 0,0 1 0,0-1 0,0 0-1,1 0 1,-1 1 0,0-1 0,2 20 414,-11 34-199,7-46-133,-13 85 86,10-53-499,-2 0 1,-23 71-1,23-96-1147,1-13 637</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5.165"/>
    </inkml:context>
    <inkml:brush xml:id="br0">
      <inkml:brushProperty name="width" value="0.1" units="cm"/>
      <inkml:brushProperty name="height" value="0.1" units="cm"/>
      <inkml:brushProperty name="color" value="#00A0D7"/>
    </inkml:brush>
  </inkml:definitions>
  <inkml:trace contextRef="#ctx0" brushRef="#br0">0 5 7994,'0'-5'2840,"6"14"-2424,3 0-104,5 2-192,1 3-31,3-8-49,0 1-16,1-1-8,-4-3-32,2-3-96,-2 0-105,-6 0-279,-2-3-496,-7 2 632</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32.335"/>
    </inkml:context>
    <inkml:brush xml:id="br0">
      <inkml:brushProperty name="width" value="0.025" units="cm"/>
      <inkml:brushProperty name="height" value="0.025" units="cm"/>
      <inkml:brushProperty name="color" value="#5B2D90"/>
    </inkml:brush>
  </inkml:definitions>
  <inkml:trace contextRef="#ctx0" brushRef="#br0">60 8 8338,'-25'-8'3072,"24"8"-2543,3 3-25,-2-1-56,0 1-16,1 5 104,-2-2-48,2 6-224,-1 2-72,0-1-160,-1 2-88,0-2-200,-3-2-120,2 0-264,-3-2-72,-3 0-104,2-1-153,-4-4 649</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5.598"/>
    </inkml:context>
    <inkml:brush xml:id="br0">
      <inkml:brushProperty name="width" value="0.1" units="cm"/>
      <inkml:brushProperty name="height" value="0.1" units="cm"/>
      <inkml:brushProperty name="color" value="#00A0D7"/>
    </inkml:brush>
  </inkml:definitions>
  <inkml:trace contextRef="#ctx0" brushRef="#br0">198 1 3321,'-51'40'1162,"5"-2"2981,136-66-2513,-72 21-1770,-29 22-14,-2 2 193,-14 17 44,-33 58 1,51-76 34,-14 23 313,22-37-400,0-1 0,0 1 1,0-1-1,1 1 1,-1 0-1,1 0 1,-1-1-1,1 1 0,0 0 1,-1 0-1,1-1 1,0 1-1,0 0 1,0 0-1,1 0 0,-1-1 1,0 1-1,1 0 1,0 2-1,0-4-8,1 0 0,-1 1 0,0-1 1,1 0-1,-1 0 0,1 0 0,-1 0 0,1 0 0,-1 0 0,0 0 0,1 0 0,-1-1 1,1 1-1,-1-1 0,0 1 0,1-1 0,-1 1 0,0-1 0,0 0 0,0 1 1,1-1-1,-1 0 0,0 0 0,2-2 0,13-6-51,-6 4 38,5-2 12,0-1 0,0 0-1,-1-1 1,15-13-1,-20 16 0,-14 14 31,-20 22 71,-31 49 29,-65 116-1,120-193-124,-5 7-365,6-8 340,0-1 0,0 0 0,0 0 1,-1 0-1,1 0 0,0 0 0,0 0 0,0 0 1,0 0-1,-1 0 0,1 0 0,0 0 0,0 0 0,0 0 1,0 0-1,-1-1 0,1 1 0,0 0 0,0 0 1,0 0-1,0 0 0,0 0 0,-1 0 0,1 0 1,0 0-1,0 0 0,0-1 0,0 1 0,0 0 0,0 0 1,-1 0-1,1 0 0,0 0 0,0-1 0,0 1 1,0 0-1,0 0 0,0 0 0,0 0 0,0-1 1,0 1-1,0 0 0,0 0 0,0 0 0,0 0 0,0-1 1,0 1-1,0 0 0,0 0 0,0 0 0,0 0 1,0-1-1,0 1 0,0 0 0,0 0 0,0 0 1,1 0-1,-1 0 0,0-1 0,0 1 0,0 0 0,0 0 1,0-21 109</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5.950"/>
    </inkml:context>
    <inkml:brush xml:id="br0">
      <inkml:brushProperty name="width" value="0.1" units="cm"/>
      <inkml:brushProperty name="height" value="0.1" units="cm"/>
      <inkml:brushProperty name="color" value="#00A0D7"/>
    </inkml:brush>
  </inkml:definitions>
  <inkml:trace contextRef="#ctx0" brushRef="#br0">0 37 7778,'47'-37'2904,"-36"59"-2200,2-1-167,8 8-177,4-5-40,5 2-64,2 11-32,1-5-56,7 3-56,-7 3-56,3-11-8,4-1-24,-22-6-16,3-8-80,0-3-120,-11-10-296,6-9-208,7-8 408</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6.282"/>
    </inkml:context>
    <inkml:brush xml:id="br0">
      <inkml:brushProperty name="width" value="0.1" units="cm"/>
      <inkml:brushProperty name="height" value="0.1" units="cm"/>
      <inkml:brushProperty name="color" value="#00A0D7"/>
    </inkml:brush>
  </inkml:definitions>
  <inkml:trace contextRef="#ctx0" brushRef="#br0">240 67 8738,'1'-3'98,"20"-53"2043,-22 56-2125,1 0 0,0-1 0,0 1 0,0 0 1,0 0-1,0-1 0,0 1 0,0 0 0,0 0 1,0-1-1,0 1 0,0 0 0,0 0 0,1-1 0,-1 1 1,0 0-1,0 0 0,0 0 0,0-1 0,0 1 1,0 0-1,1 0 0,-1 0 0,0-1 0,0 1 1,0 0-1,0 0 0,1 0 0,-1 0 0,0 0 1,0-1-1,0 1 0,1 0 0,-1 0 0,0 0 1,0 0-1,1 0 0,-1 0 0,0 0 0,0 0 1,1 0-1,-1 0 0,0 0 0,0 0 0,0 0 1,1 0-1,-1 0 0,0 0 0,0 0 0,1 0 1,-2 34 263,-2-15-218,-1 0 1,-1 0-1,-1 0 1,0-1-1,-2 0 1,0 0-1,-21 33 1,-3-3 20,-55 63-1,17-34-746,70-77 624,0 1-1,0-1 1,0 0 0,0 0-1,0 0 1,0 0 0,0 1-1,0-1 1,0 0 0,0 0 0,0 0-1,0 0 1,-1 1 0,1-1-1,0 0 1,0 0 0,0 0-1,0 0 1,0 0 0,0 1-1,0-1 1,-1 0 0,1 0 0,0 0-1,0 0 1,0 0 0,0 0-1,-1 0 1,1 0 0,0 0-1,0 1 1,0-1 0,0 0-1,-1 0 1,1 0 0,0 0 0,0 0-1,0 0 1,-1 0 0,1 0-1,0 0 1,0 0 0,0-1-1,0 1 1,-1 0 0,1 0 0,0 0-1,0 0 1,0 0 0,0 0-1,-1 0 1,1 0 0,0 0-1,0-1 1,0 1 0,0 0-1,0 0 1,-1 0 0,-1-17-2562,6-21-856,-2 30 3659,2 0 1,-1 0-1,1 0 1,0 1-1,1-1 0,0 1 1,0 0-1,1 1 0,-1-1 1,1 1-1,1 0 0,-1 1 1,1-1-1,0 1 0,0 1 1,13-7-1,-4 3 364,0 2 1,0 0-1,0 0 0,1 2 1,0 0-1,0 1 0,22-2 1,-16 4-460,-7 1-122,0-1 1,1-1 0,-1 0-1,0-1 1,-1-1 0,30-11-1,-44 15 0,-1 0-59,1 0 1,-1 0 0,1 0 0,-1-1-1,1 1 1,-1 0 0,1 0-1,-1-1 1,1 1 0,-1 0 0,1-1-1,-1 1 1,1 0 0,-1-1 0,0 1-1,1-1 1,-1 1 0,0-1 0,0 1-1,1-1 1,-1 1 0,0-1-1,0 1 1,1-1 0,-1 1 0,0-1-1,0 1 1,0-1 0,0 1 0,0-2-1,-4-3-826</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6.629"/>
    </inkml:context>
    <inkml:brush xml:id="br0">
      <inkml:brushProperty name="width" value="0.1" units="cm"/>
      <inkml:brushProperty name="height" value="0.1" units="cm"/>
      <inkml:brushProperty name="color" value="#00A0D7"/>
    </inkml:brush>
  </inkml:definitions>
  <inkml:trace contextRef="#ctx0" brushRef="#br0">7 20 6257,'-6'18'2633,"8"-7"-1321,4-2-776,4-6-192,5 0-96,13-3-48,2 0-40,-1-7-23,1 2-49,-9-6-64,-3 1-8,-5-1-112,-3-1-65,-7 9-247,-3-1-160,-3 4 328</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6.986"/>
    </inkml:context>
    <inkml:brush xml:id="br0">
      <inkml:brushProperty name="width" value="0.1" units="cm"/>
      <inkml:brushProperty name="height" value="0.1" units="cm"/>
      <inkml:brushProperty name="color" value="#00A0D7"/>
    </inkml:brush>
  </inkml:definitions>
  <inkml:trace contextRef="#ctx0" brushRef="#br0">35 0 8554,'-15'62'3777,"-4"21"-3187,18-61-449,4-20-94,2-13 11,0 1-55,1 1 0,0-1 1,0 1-1,1 0 0,0 0 1,0 1-1,1 0 0,0 1 1,1-1-1,-1 1 0,2 1 1,-1 0-1,0 0 0,1 1 1,13-5-1,-19 9-3,-1 1 0,1 0 0,0 0 0,0 0 0,-1 1 0,1-1 0,0 1 0,0 0 0,-1 0 0,1 0 0,-1 0 0,1 1 0,-1-1 0,0 1 0,6 4 0,-6-5 2,-1 1-1,1 0 1,-1 0 0,0 0-1,1 0 1,-1 0-1,0 0 1,0 1 0,0-1-1,-1 1 1,1-1-1,-1 1 1,1 0 0,-1-1-1,0 1 1,0 0-1,0 0 1,0 0 0,0 5-1,-1-5 6,-1 0-1,1 0 1,-1-1-1,0 1 1,0 0-1,0 0 1,-1-1-1,1 1 1,0-1-1,-1 1 1,0-1-1,1 0 1,-1 0-1,-3 3 1,-33 29 201,33-31-172,-23 20 144,1 2 1,-43 49 0,63-62-195,12-9-109,-4-3 92,1-1 0,-1 1 0,1-1 0,-1 1 0,0-1 0,1 1 0,-1-1 0,0 0 0,1 0 0,-1 0 0,0 0 0,0 0 0,0 0 0,2-2 0,43-61 2528,-19 7-1260</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7.534"/>
    </inkml:context>
    <inkml:brush xml:id="br0">
      <inkml:brushProperty name="width" value="0.1" units="cm"/>
      <inkml:brushProperty name="height" value="0.1" units="cm"/>
      <inkml:brushProperty name="color" value="#00A0D7"/>
    </inkml:brush>
  </inkml:definitions>
  <inkml:trace contextRef="#ctx0" brushRef="#br0">206 1 9490,'-4'2'333,"0"0"-1,1 0 0,-1 1 1,0-1-1,1 1 1,-1 0-1,1 0 1,0 1-1,0-1 1,0 1-1,-4 6 1,-27 47-692,31-50 573,-26 46-188,4 1-1,1 2 1,-18 64 0,42-119-26,-1-1 1,1 1-1,0 0 1,-1-1-1,1 1 1,0 0-1,-1 0 1,1-1-1,0 1 1,0 0 0,0 0-1,0 0 1,0-1-1,0 1 1,0 0-1,0 0 1,0 0-1,0-1 1,0 1-1,0 0 1,0 0 0,1 0-1,-1-1 1,0 1-1,1 0 1,-1-1-1,1 1 1,-1 0-1,0-1 1,1 1-1,-1 0 1,1-1-1,0 1 1,-1-1 0,1 1-1,0-1 1,-1 1-1,1-1 1,1 1-1,33-8-7,-19 2 9,29-9 12,-33 9-10,0 1 1,1 0-1,-1 1 0,18-2 1,-7 3-39,0-2 1,39-9 0,-61 12 11,-1 1 1,1 0 0,0-1 0,0 1-1,-1 0 1,1-1 0,0 1 0,0 0 0,-1 0-1,1 0 1,0-1 0,0 1 0,-1 0-1,1 0 1,0 0 0,0 0 0,0 1 0,-1-1-1,1 0 1,0 0 0,0 0 0,-1 1 0,1-1-1,0 0 1,0 1 0,-1-1 0,1 0-1,0 1 1,-1-1 0,1 1 0,-1-1 0,1 1-1,-1 0 1,1-1 0,-1 1 0,1 0-1,-1-1 1,1 1 0,-1 0 0,0-1 0,1 1-1,-1 0 1,0 0 0,0-1 0,0 1 0,1 0-1,-1 0 1,0-1 0,0 1 0,0 0-1,0 0 1,0 0 0,0-1 0,-1 2 0,0 3-202,0 0 0,0-1-1,0 1 1,0 0 0,-1-1 0,0 1 0,-4 5 0,-12 13 177,0-1-1,-2-1 0,-1 0 0,0-2 1,-1 0-1,-44 26 0,-17 17 1076,80-60-966,0 1 0,0-1 1,0 1-1,1-1 1,-1 1-1,1 0 0,0 0 1,0 0-1,0 1 1,0-1-1,0 0 0,1 1 1,-1-1-1,1 1 1,0-1-1,0 5 0,1-7-40,0 0 0,0 0-1,0 0 1,0 0 0,0 0 0,0 1-1,1-1 1,-1 0 0,0 0-1,1 0 1,-1 0 0,1 0 0,0 0-1,-1 0 1,1 0 0,0 0-1,-1 0 1,1 0 0,0-1-1,1 2 1,0-1-9,0 1 0,1-1 0,-1 0 0,1 0 0,-1 0 0,1 0 0,0 0 1,-1-1-1,1 1 0,0-1 0,4 1 0,5-1 4,0-1 1,0 0-1,0-1 1,-1 0 0,1 0-1,0-2 1,-1 1-1,0-1 1,16-9-1,-10 5-56,-1-1-1,0-1 0,-1-1 0,0 0 1,19-19-1,-30 25-82,1-1 0,-1 0 0,0 0-1,0-1 1,0 1 0,3-10 0,-4 9 10,11-23-232</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7.862"/>
    </inkml:context>
    <inkml:brush xml:id="br0">
      <inkml:brushProperty name="width" value="0.1" units="cm"/>
      <inkml:brushProperty name="height" value="0.1" units="cm"/>
      <inkml:brushProperty name="color" value="#00A0D7"/>
    </inkml:brush>
  </inkml:definitions>
  <inkml:trace contextRef="#ctx0" brushRef="#br0">93 1 7770,'-12'34'3726,"8"29"-2938,3-25-216,-26 121 813,-2 14-810,13 41-587,13-111-1409,5-146 492,17-82 0,-10 73 476,6-32 71</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8.254"/>
    </inkml:context>
    <inkml:brush xml:id="br0">
      <inkml:brushProperty name="width" value="0.1" units="cm"/>
      <inkml:brushProperty name="height" value="0.1" units="cm"/>
      <inkml:brushProperty name="color" value="#00A0D7"/>
    </inkml:brush>
  </inkml:definitions>
  <inkml:trace contextRef="#ctx0" brushRef="#br0">1 32 5761,'12'-32'3542,"-11"32"-3487,-1 0 0,0 1 0,1-1 0,-1 0 0,0 0 0,1 0 0,-1 0 0,0 0 0,1 1 0,-1-1-1,0 0 1,1 0 0,-1 0 0,0 1 0,0-1 0,1 0 0,-1 0 0,0 1 0,0-1 0,0 0 0,1 1 0,-1-1 0,0 0 0,0 1 0,0-1 0,0 0 0,0 1-1,0-1 1,0 0 0,0 1 0,0-1 0,0 0 0,0 1 0,0-1 0,0 0 0,0 1 0,0-1 0,0 0 0,0 1 0,0 0 0,2 69 1494,-2-61-1575,-10 108 458,1-34-417,9-84-18,0 1 1,0 0-1,0 0 1,0 0-1,0 0 1,0 0-1,0 0 1,0 0-1,1 0 1,-1 0-1,0 0 1,0 0-1,0 0 1,0 0-1,0 0 1,0 0 0,0 0-1,0 0 1,1 0-1,-1 0 1,0 0-1,0 0 1,0 0-1,0 0 1,0 1-1,0-1 1,0 0-1,0 0 1,0 0-1,1 0 1,-1 0-1,0 0 1,0 0-1,0 0 1,0 0 0,0 0-1,0 0 1,0 0-1,0 1 1,0-1-1,0 0 1,0 0-1,0 0 1,0 0-1,0 0 1,0 0-1,0 0 1,0 0-1,0 1 1,0-1-1,0 0 1,0 0 0,0 0-1,0 0 1,0 0-1,9-14-55,12-26 40,-19 36 14,10-21 7,2-1 0,30-41 0,-38 60-3,-1 0 1,1 0 0,1 0 0,-1 1 0,1 0 0,0 0 0,1 1 0,-1 0 0,1 0 0,0 1-1,0 0 1,1 0 0,8-2 0,-14 5 0,0 0-1,0 1 1,0-1-1,1 1 1,-1 0 0,0 0-1,0 0 1,0 0-1,0 0 1,0 1 0,0-1-1,0 1 1,0 0-1,0 0 1,0 0-1,0 1 1,0-1 0,0 0-1,2 3 1,-1-1 1,-1 1 1,1-1-1,-1 1 0,0 0 1,0 0-1,0 0 1,0 0-1,-1 0 1,0 0-1,0 1 0,2 5 1,0 3 6,0 1 1,-1-1 0,-1 1-1,0 0 1,-1 0-1,0 0 1,-3 23 0,-25 298 306,24-298-317,-1-1 1,-1 0 0,-21 68-1,26-103-12,0 0-1,0 1 0,0-1 0,-1 0 1,1 0-1,-1 0 0,1 0 0,-1 0 1,1 1-1,-1-1 0,0 0 0,1 0 1,-1 0-1,0-1 0,0 1 0,0 0 1,1 0-1,-1 0 0,0-1 0,0 1 1,-1 0-1,1-1 0,0 1 0,0-1 1,0 1-1,-2 0 0,1-2-33,0 1 1,1-1-1,-1 0 0,1 0 1,-1 0-1,1 0 0,-1 0 0,1 0 1,-1 0-1,1-1 0,0 1 0,0-1 1,-1 1-1,1 0 0,0-1 1,0 0-1,1 1 0,-1-1 0,-1-2 1,-11-29-629,1-9 289</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48.616"/>
    </inkml:context>
    <inkml:brush xml:id="br0">
      <inkml:brushProperty name="width" value="0.1" units="cm"/>
      <inkml:brushProperty name="height" value="0.1" units="cm"/>
      <inkml:brushProperty name="color" value="#00A0D7"/>
    </inkml:brush>
  </inkml:definitions>
  <inkml:trace contextRef="#ctx0" brushRef="#br0">62 9 8058,'-4'-9'3584,"1"18"-3015,-3 3-65,-1 7-48,1 6-88,0 3-120,-2 4-128,5 1-64,-3-4-176,-2-5-80,5-1-208,2 1-136,1-9-56,0-6 360</inkml:trace>
  <inkml:trace contextRef="#ctx0" brushRef="#br0" timeOffset="1">55 199 7634,'73'-85'2984,"-71"103"-1879,-1 5-545,-4 7-120,-4-1-80,-5 7-152,-2 7-48,-9 2-200,2-5-160,0 4-2953,2-8 2313</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50.783"/>
    </inkml:context>
    <inkml:brush xml:id="br0">
      <inkml:brushProperty name="width" value="0.1" units="cm"/>
      <inkml:brushProperty name="height" value="0.1" units="cm"/>
      <inkml:brushProperty name="color" value="#00A0D7"/>
    </inkml:brush>
  </inkml:definitions>
  <inkml:trace contextRef="#ctx0" brushRef="#br0">212 83 5689,'17'-82'2413,"-15"96"342,-6 21-2534,-11-1 73,-1 0-1,-35 53 1,-8 12 66,59-98-349,-1 0 0,1-1 0,-1 1 0,1 0 0,-1-1 0,1 1 0,0 0 0,-1 0 0,1-1 0,0 1 0,-1 0 0,1 0 1,0-1-1,0 1 0,0 0 0,0 0 0,0 0 0,0 0 0,0-1 0,0 1 0,0 0 0,0 0 0,0 0 0,1 0 0,24-3 115,-22 1-125,7-1 1,-1-1 0,1 1 0,-1-2 0,0 1 0,0-1 0,0-1-1,11-7 1,-19 11 0,0 0 0,1 0 0,-1 0 0,0-1 0,1 1 0,-1 0 0,1 1 0,-1-1 0,1 0 0,0 0 0,-1 1 0,1-1 0,0 1 0,-1-1 0,1 1 0,0 0 0,0 0 0,-1-1 0,1 1 0,0 1 0,3-1 0,-5 1 0,1 0-1,0 0 0,0 0 0,-1 1 0,1-1 1,-1 0-1,1 0 0,-1 1 0,0-1 0,1 0 1,-1 0-1,0 1 0,0-1 0,0 0 0,0 1 1,0-1-1,0 0 0,0 1 0,0-1 0,0 0 1,-1 0-1,1 1 0,-1-1 0,1 0 0,-1 0 1,1 1-1,-1-1 0,0 0 0,0 1 0,-22 42 22,-1 0 0,-2-2 0,-59 73 0,81-109 1,0 0 0,0 1 0,0-1-1,1 1 1,0 0 0,0 0 0,1 0-1,0 0 1,-1 9 0,3-15-12,0-1 1,0 1 0,1-1 0,-1 1-1,0-1 1,1 1 0,-1-1-1,0 0 1,1 1 0,-1-1-1,1 0 1,-1 1 0,1-1-1,-1 0 1,1 0 0,-1 1-1,1-1 1,-1 0 0,1 0-1,-1 0 1,1 0 0,-1 0-1,1 1 1,0-1 0,-1 0-1,1 0 1,-1 0 0,1-1-1,0 1 1,31-1 81,21-7-81,-44 5-11,0 0 0,1 0 0,-1-1 0,-1 0 0,1 0 0,-1-1 0,1 0 1,-1-1-1,-1 0 0,10-8 0,25-18-562,-42 32 540,1 0-1,-1-1 1,0 1-1,0 0 1,0 0-1,0 0 1,0 0-1,0 0 1,0 0-1,0 0 1,1-1-1,-1 1 0,0 0 1,0 0-1,0 0 1,0 0-1,1 0 1,-1 0-1,0 0 1,0 0-1,0 0 1,0 0-1,0 0 0,1 0 1,-1 0-1,0 0 1,0 0-1,0 0 1,0 0-1,1 0 1,-1 0-1,0 0 1,0 0-1,0 0 1,0 0-1,0 0 0,1 0 1,-1 1-1,0-1 1,0 0-1,0 0 1,0 0-1,0 0 1,0 0-1,1 0 1,-1 0-1,0 1 0,0-1 1,0 0-1,0 0 1,0 0-1,0 0 1,0 1-1,-2 12-570,-12 15-470,-9 2-1980,-42 41 1,47-53 3580,-2-1 1,1-1 0,-28 15-1,-38 34 5146,86-61-5226,8-2-264,14-2-39,-6-1-127,1-2 0,-1 0 1,0-2-1,0 0 0,0 0 0,-1-2 0,0 0 0,0 0 1,-1-2-1,1 0 0,-2-1 0,0 0 0,0-1 1,-1-1-1,14-15 0,-1-5 158</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32.670"/>
    </inkml:context>
    <inkml:brush xml:id="br0">
      <inkml:brushProperty name="width" value="0.025" units="cm"/>
      <inkml:brushProperty name="height" value="0.025" units="cm"/>
      <inkml:brushProperty name="color" value="#5B2D90"/>
    </inkml:brush>
  </inkml:definitions>
  <inkml:trace contextRef="#ctx0" brushRef="#br0">30 43 5169,'-4'9'5846,"4"10"-3986,1-16-1859,-1 1 0,1-1 0,-1 0 0,0 1 0,0-1 0,-1 0-1,1 0 1,-1 1 0,1-1 0,-1 0 0,0 0 0,-3 5 0,4-7-7,0 0 1,0-1-1,0 1 1,-1 0-1,1-1 1,0 1-1,-1-1 1,1 1 0,-1-1-1,1 1 1,-1-1-1,1 1 1,-1-1-1,1 0 1,-1 1-1,1-1 1,-1 1-1,1-1 1,-1 0-1,0 0 1,1 1 0,-1-1-1,1 0 1,-1 0-1,0 0 1,1 0-1,-1 0 1,0 0-1,1 0 1,-1 0-1,0 0 1,1 0-1,-2 0 1,2-1 1,0 0 0,-1 0-1,1 0 1,0 0 0,0 0 0,0-1 0,0 1 0,0 0-1,0 0 1,0 0 0,1 0 0,-1 0 0,0 0 0,1 0-1,-1 0 1,0 0 0,1 0 0,-1 0 0,1 0 0,1-1-1,5-9 184,0 1 0,2 0 1,-1 1-1,1-1 0,1 2 0,-1-1 0,1 1 0,1 1 0,0 0 0,19-9 0,-30 16-177,0-1 0,0 1 1,0 0-1,1 0 0,-1 0 0,0 0 0,0 0 0,0 0 1,1 0-1,-1 0 0,0 0 0,0 0 0,0 0 1,1 0-1,-1 0 0,0 0 0,0 0 0,0 0 0,1 0 1,-1 0-1,0 1 0,0-1 0,0 0 0,0 0 0,1 0 1,-1 0-1,0 0 0,0 0 0,0 1 0,0-1 0,0 0 1,1 0-1,-1 0 0,0 0 0,0 1 0,0-1 0,0 0 1,0 0-1,0 0 0,0 1 0,0-1 0,0 0 1,0 0-1,0 0 0,0 1 0,0-1 0,1 17 60,-6 15-7,-13 10-586,18-41 465,0 0-1,-1-1 1,1 1-1,0 0 1,0 0 0,-1-1-1,1 1 1,0 0 0,-1-1-1,1 1 1,-1-1 0,1 1-1,-1-1 1,1 1 0,-1-1-1,1 1 1,-1-1 0,1 1-1,-1-1 1,0 1 0,1-1-1,-1 0 1,0 1 0,1-1-1,-1 0 1,0 0 0,1 0-1,-1 1 1,0-1 0,0 0-1,1 0 1,-1 0-1,0 0 1,0 0 0,1 0-1,-1 0 1,0-1 0,1 1-1,-1 0 1,0 0 0,0-1-1,1 1 1,-1 0 0,1-1-1,-1 1 1,0 0 0,1-1-1,-1 1 1,1-1 0,-1 1-1,1-1 1,-1 1 0,1-1-1,-1 0 1,0 0 0,-3-6-256</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51.116"/>
    </inkml:context>
    <inkml:brush xml:id="br0">
      <inkml:brushProperty name="width" value="0.1" units="cm"/>
      <inkml:brushProperty name="height" value="0.1" units="cm"/>
      <inkml:brushProperty name="color" value="#00A0D7"/>
    </inkml:brush>
  </inkml:definitions>
  <inkml:trace contextRef="#ctx0" brushRef="#br0">0 129 8482,'13'-65'2960,"-1"65"-2704,4 2-151,9-1-81,6 1 0,6-4-8,-2-5 0,6-7-168,-2 0-137,-9-1-1079,-1-2 896</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51.450"/>
    </inkml:context>
    <inkml:brush xml:id="br0">
      <inkml:brushProperty name="width" value="0.1" units="cm"/>
      <inkml:brushProperty name="height" value="0.1" units="cm"/>
      <inkml:brushProperty name="color" value="#00A0D7"/>
    </inkml:brush>
  </inkml:definitions>
  <inkml:trace contextRef="#ctx0" brushRef="#br0">174 36 6369,'-69'-34'1971,"68"33"-1942,0 1-1,1 0 0,-1 0 0,0-1 1,0 1-1,1 0 0,-1 0 0,0 0 1,0 0-1,0 0 0,1 0 0,-1 0 1,0 0-1,0 1 0,1-1 0,-1 0 1,0 0-1,0 0 0,1 1 0,-1-1 1,0 1-1,1-1 0,-1 0 0,0 1 1,1-1-1,-1 1 0,1-1 0,-1 1 1,1 0-1,-1-1 0,1 1 0,-1 0 1,-9 23 159,8-18-40,-9 16 26,-1 1 196,2 0 0,0 0 0,1 1 0,-8 39 0,17-58-341,0-1 0,0 1 0,1 0 0,-1 0 0,1-1 0,0 1 0,1-1 0,-1 1 0,1-1-1,0 1 1,0-1 0,0 0 0,0 0 0,1 0 0,0 0 0,0 0 0,0-1 0,0 1 0,0-1 0,1 0 0,0 0 0,-1 0 0,1 0-1,0-1 1,8 4 0,67 12-547,-79-19 491,1 1 1,-1 0 0,0 0-1,0 1 1,1-1 0,-1 0-1,0 0 1,0 0 0,1 0-1,-1 0 1,0 0 0,1 0-1,-1 0 1,0 0 0,0 1-1,0-1 1,1 0 0,-1 0-1,0 0 1,0 0 0,0 1-1,1-1 1,-1 0 0,0 0-1,0 1 1,0-1 0,0 0-1,1 0 1,-1 1 0,0-1-1,0 0 1,0 0 0,0 1-1,0-1 1,0 0 0,0 1-1,-8 10-1378,-5 0 808</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51.801"/>
    </inkml:context>
    <inkml:brush xml:id="br0">
      <inkml:brushProperty name="width" value="0.1" units="cm"/>
      <inkml:brushProperty name="height" value="0.1" units="cm"/>
      <inkml:brushProperty name="color" value="#00A0D7"/>
    </inkml:brush>
  </inkml:definitions>
  <inkml:trace contextRef="#ctx0" brushRef="#br0">52 26 7538,'-52'67'2752,"76"-75"-2200,7-1-368,7 1-72,4-1-24,-3-6-64,2 3-16,-7-5-240,-6 10 264,-20-1-48</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52.145"/>
    </inkml:context>
    <inkml:brush xml:id="br0">
      <inkml:brushProperty name="width" value="0.1" units="cm"/>
      <inkml:brushProperty name="height" value="0.1" units="cm"/>
      <inkml:brushProperty name="color" value="#00A0D7"/>
    </inkml:brush>
  </inkml:definitions>
  <inkml:trace contextRef="#ctx0" brushRef="#br0">70 0 5585,'-62'52'2161,"61"-51"-2065,1 1 1,-1-1 0,0 0 0,0 0 0,1 1 0,-1-1-1,0 1 1,1-1 0,0 1 0,-1-1 0,1 1 0,0-1-1,0 1 1,-1-1 0,1 1 0,0-1 0,1 1 0,-1-1-1,0 1 1,0-1 0,1 1 0,-1-1 0,1 1 0,-1-1-1,1 1 1,0-1 0,-1 0 0,1 1 0,0-1-1,0 0 1,1 2 0,3 7 395,-4-9-445,8 45 512,-9-45-555,0 1 0,1-1 0,-1 1-1,0-1 1,0 1 0,0-1 0,0 1-1,-1-1 1,1 0 0,0 1-1,0-1 1,-1 1 0,1-1 0,-1 0-1,0 1 1,1-1 0,-1 0 0,0 1-1,1-1 1,-1 0 0,0 0-1,0 0 1,0 0 0,0 0 0,0 0-1,-1 0 1,1 0 0,-2 1 0,3-2-4,0 0 0,0-1 0,0 1 0,1 0 1,-1 0-1,0 0 0,0 0 0,0 0 0,0 0 1,0-1-1,0 1 0,0 0 0,0 0 0,0 0 1,0 0-1,0 0 0,0-1 0,0 1 0,0 0 1,0 0-1,0 0 0,0 0 0,0 0 0,0-1 1,0 1-1,-1 0 0,1 0 0,0 0 0,0 0 1,0 0-1,0 0 0,0-1 0,0 1 1,0 0-1,0 0 0,0 0 0,-1 0 0,1 0 1,0 0-1,0 0 0,0 0 0,0 0 0,0 0 1,0 0-1,-1 0 0,1-1 0,0 1 0,0 0 1,0 0-1,0 0 0,0 0 0,-1 0 0,1 0 1,0 0-1,0 0 0,0 0 0,0 1 0,0-1 1,-1 0-1,1 0 0,0 0 0,0 0 0,0 0 1,9-11-5,13 0 15,1 1 0,0 1 0,0 1 0,0 1 0,1 1 1,0 1-1,0 1 0,1 1 0,-1 1 0,1 2 0,38 3 0,-63-3-11,19 3-14,-19-3 14,0 0 0,1 0 1,-1 1-1,1-1 0,-1 0 1,1 0-1,-1 0 0,1 1 0,-1-1 1,0 0-1,1 1 0,-1-1 1,1 0-1,-1 1 0,0-1 0,1 0 1,-1 1-1,0-1 0,0 0 1,1 1-1,-1-1 0,0 1 1,0-1-1,0 1 0,0-1 0,1 1 1,-1-1-1,0 1 0,0-1 1,0 1-1,0-1 0,0 1 0,0-1 1,0 0-1,0 2 0,-30 10 116,23-8-113,-11 9 166,-1-1 1,0-1-1,-1-1 0,-1 0 1,-25 8-1,41-17-94,-31 9 433,29-6-265,22-2-113,0-4-246,-1 0-1,1 0 1,-1-1 0,0-1-1,0 0 1,-1-1-1,1-1 1,-1 0-1,0 0 1,-1-2-1,15-9 1,9-11-308</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52.484"/>
    </inkml:context>
    <inkml:brush xml:id="br0">
      <inkml:brushProperty name="width" value="0.1" units="cm"/>
      <inkml:brushProperty name="height" value="0.1" units="cm"/>
      <inkml:brushProperty name="color" value="#00A0D7"/>
    </inkml:brush>
  </inkml:definitions>
  <inkml:trace contextRef="#ctx0" brushRef="#br0">4 69 7442,'-3'-3'5697,"3"1"-5369,3 2-288,19 3 0,38 0-32,-35-10-184,-5-7-128,-3 5-344,-2-11-56,-3 1 439</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52.829"/>
    </inkml:context>
    <inkml:brush xml:id="br0">
      <inkml:brushProperty name="width" value="0.1" units="cm"/>
      <inkml:brushProperty name="height" value="0.1" units="cm"/>
      <inkml:brushProperty name="color" value="#00A0D7"/>
    </inkml:brush>
  </inkml:definitions>
  <inkml:trace contextRef="#ctx0" brushRef="#br0">175 0 7962,'-3'8'616,"0"0"0,0 0 1,0 1-1,1-1 0,-2 15 1,2 7-202,2 46 1,1-27 84,-2 30-258,-31 510-9,32-586-710,0-6 4,3-15-479,4-26-1073,-1 3 1024</inkml:trace>
  <inkml:trace contextRef="#ctx0" brushRef="#br0" timeOffset="1">180 460 7178,'-5'-5'2960,"-2"11"-1872,-4 9-359,-3 19-185,-4-3-120,-2 9-48,-2 2-32,2-5-120,2 1-72,3-5-40,3-1-72,4-9-192,0-5-144,7-8-488</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53.159"/>
    </inkml:context>
    <inkml:brush xml:id="br0">
      <inkml:brushProperty name="width" value="0.1" units="cm"/>
      <inkml:brushProperty name="height" value="0.1" units="cm"/>
      <inkml:brushProperty name="color" value="#00A0D7"/>
    </inkml:brush>
  </inkml:definitions>
  <inkml:trace contextRef="#ctx0" brushRef="#br0">0 428 8570,'17'16'3008,"0"3"-2647,1 0-241,-1 1-24,-5-6-80,1-2-16,-5-11-176,6-2-185,-4-19 241</inkml:trace>
  <inkml:trace contextRef="#ctx0" brushRef="#br0" timeOffset="1">282 0 8554,'-1'0'3088,"2"9"-2543,-11 5-97,8 15 32,-11 7-8,-9 2-8,21 14-88,-14-2-192,4-3-32,11 0-152,-20-12-72,11-14-312,5 1-176,-1-20-528,13-2 624</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53.500"/>
    </inkml:context>
    <inkml:brush xml:id="br0">
      <inkml:brushProperty name="width" value="0.1" units="cm"/>
      <inkml:brushProperty name="height" value="0.1" units="cm"/>
      <inkml:brushProperty name="color" value="#00A0D7"/>
    </inkml:brush>
  </inkml:definitions>
  <inkml:trace contextRef="#ctx0" brushRef="#br0">0 27 8154,'70'-14'3931,"41"4"-3718,-95 9 69,-11 0-276,0 1 0,-1 0-1,1 0 1,0 0 0,-1 0 0,1 1-1,-1 0 1,1 0 0,-1 0 0,1 0-1,4 3 1,-7-2 0,0-1 0,0 1 0,0 0 0,0-1 0,0 1 0,-1 0-1,1 0 1,-1 1 0,1-1 0,-1 0 0,0 0 0,0 1 0,0-1 0,0 0 0,0 1-1,0-1 1,-1 1 0,1-1 0,-1 1 0,0 0 0,0 4 0,1 78 164,-3 0 0,-5-1 1,-2 1-1,-5-2 0,-3 0 1,-41 117-1,49-181-643,9-19 447,0 0 0,-1-1 0,1 1 1,-1 0-1,1 0 0,-1 0 0,1-1 0,0 1 0,-1 0 0,1 0 0,0-1 0,-1 1 0,1 0 0,0-1 0,-1 1 1,1 0-1,0-1 0,0 1 0,0 0 0,-1-1 0,1 1 0,0-1 0,0 1 0,0 0 0,0-1 0,-1 1 0,1-1 1,0 1-1,0-1 0,0 1 0,0-1 0,0 1 0,0 0 0,0-1 0,1 1 0,-1-1 0,0 0 0,-5-27-396</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5:59:53.883"/>
    </inkml:context>
    <inkml:brush xml:id="br0">
      <inkml:brushProperty name="width" value="0.1" units="cm"/>
      <inkml:brushProperty name="height" value="0.1" units="cm"/>
      <inkml:brushProperty name="color" value="#00A0D7"/>
    </inkml:brush>
  </inkml:definitions>
  <inkml:trace contextRef="#ctx0" brushRef="#br0">161 24 7810,'-3'-2'114,"1"-1"66,0 1 0,0 0 1,-1 0-1,1 0 0,-1 0 0,1 1 1,-1-1-1,0 1 0,0-1 0,-3 0 1,5 3-137,0 0 0,1 0 1,-1 0-1,0 0 0,0 0 0,0 0 1,1 0-1,-1 1 0,0-1 1,1 0-1,0 0 0,-1 1 0,1-1 1,-1 0-1,1 1 0,0-1 1,0 0-1,0 1 0,0 1 0,-3 11-56,0-6 65,0 1 0,0-1 0,-1 0 0,0-1 1,0 1-1,-1-1 0,0 0 0,0 0 0,0 0 1,-1 0-1,0-1 0,-1 0 0,-9 6 0,4-1 80,10-9-83,0 0-1,0 0 0,0 0 1,0 0-1,0 0 0,0 0 1,1 0-1,-1 0 0,1 1 1,0-1-1,0 0 0,0 1 1,0-1-1,0 1 0,0 0 1,1-1-1,-1 1 0,1 0 1,-1-1-1,1 1 0,0 0 1,0-1-1,1 4 0,1-5-43,0 0 0,1 1 0,-1-1 0,0 0 0,1-1 0,-1 1 0,0 0 0,1-1 0,-1 1 0,1-1 0,-1 0 0,1 0 0,-1 0 0,1 0 0,-1 0 0,1 0 0,2-1 0,-1 0 1,5 0-2,0 0 0,0-1-1,0-1 1,-1 0 0,1 0-1,-1 0 1,0-1 0,0 0 0,0-1-1,0 0 1,12-10 0,36-20 29,-61 111 1617,-1-29-2577,5-44 693</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0:36.878"/>
    </inkml:context>
    <inkml:brush xml:id="br0">
      <inkml:brushProperty name="width" value="0.1" units="cm"/>
      <inkml:brushProperty name="height" value="0.1" units="cm"/>
      <inkml:brushProperty name="color" value="#00A0D7"/>
    </inkml:brush>
  </inkml:definitions>
  <inkml:trace contextRef="#ctx0" brushRef="#br0">238 1 8178,'1'0'4602,"-2"20"-4574,-11 49 22,-4-1 0,-2 0 1,-4-2-1,-29 65 0,45-119 1,2 0 0,-1 0-1,1 1 1,1 0 0,1-1 0,-2 16 0,4-28-44,0 1 0,0-1 1,0 0-1,0 1 0,0-1 1,0 0-1,0 1 0,0-1 1,0 0-1,0 1 0,0-1 1,0 0-1,0 1 0,1-1 1,-1 0-1,0 0 0,0 1 1,0-1-1,0 0 0,1 0 1,-1 1-1,0-1 0,0 0 0,1 0 1,-1 1-1,0-1 0,0 0 1,1 0-1,-1 0 0,0 0 1,1 0-1,-1 1 0,0-1 1,1 0-1,-1 0 0,0 0 1,1 0-1,16-5 158,15-15 68,67-99 346,-76 89-525,8-8 14,-31 38-67,1 0-1,-1 0 0,0 0 0,1 0 0,-1 0 0,0 1 0,0-1 0,1 0 0,-1 0 0,0 0 1,1 0-1,-1 0 0,0 1 0,0-1 0,1 0 0,-1 0 0,0 0 0,0 1 0,0-1 0,1 0 1,-1 0-1,0 1 0,0-1 0,0 0 0,0 1 0,0-1 0,1 0 0,-1 0 0,0 1 0,0-1 1,0 0-1,0 1 0,0-1 0,0 0 0,0 1 0,0-1 0,0 0 0,0 1 0,0-1 0,0 0 1,0 0-1,-1 1 0,1-1 0,0 0 0,0 1 0,0-1 0,-1 19 15,-4-2 36,0-1 0,-2 1-1,1-1 1,-2 0-1,0-1 1,-1 0 0,-20 25-1,2 0 3,-1 7-7,2 1 0,-24 60-1,49-107-28,0 1 0,0-1 0,0 1-1,1-1 1,-1 1 0,0-1 0,1 1-1,-1-1 1,1 1 0,0 0 0,-1-1 0,1 1-1,0 0 1,0-1 0,0 1 0,0 0-1,0-1 1,1 1 0,-1 0 0,0-1-1,1 1 1,-1-1 0,2 3 0,0-3 27,0 0 0,1-1 0,-1 1 0,1-1 0,-1 0 0,0 0 0,1 1 0,-1-2 0,1 1 0,-1 0 0,0 0 0,1-1 0,-1 1 0,0-1 0,5-1 0,4-2 27,-1 0 1,0-1-1,-1 0 0,1 0 1,-1-1-1,0 0 0,15-13 0,38-24-330,-60 46-404,-7 9 327,-8 11 31,-77 92-333,-6 9 740,16-15 1163,79-109-1251,1 0 0,0 1 0,-1-1 0,1 0 0,0 0 0,-1 1 0,1-1 0,0 0 0,-1 1 0,1-1-1,0 0 1,-1 1 0,1-1 0,0 0 0,0 1 0,0-1 0,-1 1 0,1-1 0,0 1 0,0-1 0,0 0 0,0 1 0,0-1 0,0 1 0,0-1 0,0 1-1,0-1 1,0 1 0,0-1 0,0 0 0,0 1 0,0-1 0,0 1 0,0-1 0,0 1 0,1-1 0,-1 0 0,0 1 0,0-1 0,1 1 0,-1-1 0,0 0-1,0 1 1,1-1 0,-1 0 0,0 0 0,1 1 0,-1-1 0,1 0 0,-1 0 0,0 1 0,1-1 0,-1 0 0,1 0 0,-1 0 0,0 0 0,1 1-1,-1-1 1,1 0 0,-1 0 0,1 0 0,29 0 558,-24-2-507,1 0-1,-1 0 1,0-1-1,0 1 1,0-1-1,0-1 1,-1 1 0,8-7-1,18-10 49,17-9-122,-34 19-212,0 1 0,26-11 0,-25 13-401,0 0 1,-1 0-1,22-16 1,-4-3-206</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33.002"/>
    </inkml:context>
    <inkml:brush xml:id="br0">
      <inkml:brushProperty name="width" value="0.025" units="cm"/>
      <inkml:brushProperty name="height" value="0.025" units="cm"/>
      <inkml:brushProperty name="color" value="#5B2D90"/>
    </inkml:brush>
  </inkml:definitions>
  <inkml:trace contextRef="#ctx0" brushRef="#br0">58 11 4953,'0'-1'169,"0"1"1,0 0-1,0-1 0,-1 1 0,1 0 0,0-1 1,0 1-1,0 0 0,0-1 0,0 1 1,1 0-1,-1-1 0,0 1 0,0 0 0,0-1 1,0 1-1,0 0 0,0 0 0,0-1 1,1 1-1,-1 0 0,0-1 0,0 1 0,0 0 1,1 0-1,-1-1 0,0 1 0,0 0 1,1 0-1,-1 0 0,0-1 0,1 1 1,-1 0-1,0 0 0,0 0 0,1 0 0,-1 0 1,0 0-1,1-1 0,-1 1 0,0 0 1,1 0-1,0 0 0,0 19 1356,-8 35-1562,-15-13 264,21-39-301,0 0 1,0 0-1,-1 0 0,1-1 0,-1 1 1,0 0-1,1-1 0,-1 1 0,0-1 1,0 1-1,0-1 0,0 0 0,0 0 1,0 0-1,0 0 0,0 0 0,-4 0 1,4-6-1432,3-3 1065</inkml:trace>
  <inkml:trace contextRef="#ctx0" brushRef="#br0" timeOffset="1">24 98 7450,'44'-8'2684,"-42"8"-2505,0 1-1,0 0 1,0 0-1,0 0 1,0 0-1,0 0 1,0 0-1,0 1 1,0-1-1,-1 0 1,1 1-1,-1 0 1,1-1-1,-1 1 1,1 0-1,-1 0 1,0 0 0,2 3-1,4 5 575,-2-6-410,18 21 443,-22-24-810,-1-1 0,1 1 0,0 0-1,-1 0 1,1-1 0,-1 1 0,1 0 0,-1 0 0,1 0 0,-1 0 0,0 0 0,1 0 0,-1-1 0,0 1 0,0 0 0,1 0 0,-1 0 0,0 0-1,0 0 1,0 0 0,0 0 0,-1 0 0,1 0 0,0 0 0,0 0 0,0 0 0,-1 1 0,-4 0-1439,3-4 979</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0:37.197"/>
    </inkml:context>
    <inkml:brush xml:id="br0">
      <inkml:brushProperty name="width" value="0.1" units="cm"/>
      <inkml:brushProperty name="height" value="0.1" units="cm"/>
      <inkml:brushProperty name="color" value="#00A0D7"/>
    </inkml:brush>
  </inkml:definitions>
  <inkml:trace contextRef="#ctx0" brushRef="#br0">61 169 9562,'-20'-9'3825,"-21"-35"-2073,52 36-1544,21 1 40,1-1-8,-4-6 88,12-1 1,3 2-153,7 8-48,-4 2-96,-9 0-40,-13 3-312,-7-2-201,-6-4-367,-2 5-168,-10-13-192,0-2 768</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0:37.564"/>
    </inkml:context>
    <inkml:brush xml:id="br0">
      <inkml:brushProperty name="width" value="0.1" units="cm"/>
      <inkml:brushProperty name="height" value="0.1" units="cm"/>
      <inkml:brushProperty name="color" value="#00A0D7"/>
    </inkml:brush>
  </inkml:definitions>
  <inkml:trace contextRef="#ctx0" brushRef="#br0">142 15 7114,'-9'-5'470,"8"4"-372,0 0 1,1 0-1,-1 0 1,0 1 0,0-1-1,0 0 1,0 1-1,0-1 1,0 1-1,0-1 1,0 1-1,-1 0 1,1-1-1,0 1 1,0 0 0,0 0-1,0 0 1,0 0-1,-2 0 1,2 2 14,0 0 0,0 0 0,0 1 0,0-1 1,1 0-1,-1 1 0,1-1 0,-1 0 0,1 1 1,0-1-1,0 5 0,-2 25 299,-2 1 0,-1-1 0,-2 1 0,-17 52 0,21-75-400,0 0 0,1 0 1,0 1-1,0 10 0,2-15 26,0-1 0,-1 1 0,1-1 1,-1 1-1,0-1 0,-1 1 0,1-1 1,-1 0-1,0 0 0,-1 0 1,1 0-1,-1 0 0,0 0 0,0-1 1,0 1-1,-6 5 0,8-9-3,0-1-1,0 1 1,0 0-1,0 0 0,0 0 1,0 0-1,0 0 1,1 0-1,-1 0 1,0 0-1,1 0 0,-1 0 1,0 0-1,1 0 1,-1 0-1,1 0 1,0 1-1,-1 1 0,1-2-11,1-1 1,-1 1-1,0-1 0,1 0 0,-1 1 0,0-1 0,1 1 0,-1-1 0,1 1 0,-1-1 0,1 0 0,-1 1 0,1-1 0,-1 0 0,1 0 1,-1 1-1,1-1 0,-1 0 0,1 0 0,0 0 0,-1 0 0,1 1 0,-1-1 0,1 0 0,-1 0 0,2 0 0,4 0 92,0 0-1,0-1 1,0 1 0,0-1-1,0 0 1,7-3-1,7-5-22,-1-1 0,1-1 0,-2 0-1,0-1 1,23-21 0,-31 26-113,1-3-468,-29 25-5009,11 3 4242</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0:38.066"/>
    </inkml:context>
    <inkml:brush xml:id="br0">
      <inkml:brushProperty name="width" value="0.1" units="cm"/>
      <inkml:brushProperty name="height" value="0.1" units="cm"/>
      <inkml:brushProperty name="color" value="#00A0D7"/>
    </inkml:brush>
  </inkml:definitions>
  <inkml:trace contextRef="#ctx0" brushRef="#br0">14 16 7890,'-8'11'2975,"8"-9"-2855,-1 1 1,1-1-1,0 0 1,0 0 0,0 0-1,0 0 1,1 0 0,-1 1-1,1-1 1,-1 0-1,2 4 1,-11-1 972,22-14-516,8-1-542,0 1 0,1 1 1,0 0-1,33-5 1,-50 12-64,0 0 0,0 0 1,0 0-1,1 1 0,-1 0 1,0 0-1,0 0 0,0 0 1,1 1-1,-1 0 0,0 0 1,0 1-1,0 0 0,0-1 1,-1 1-1,1 1 0,0-1 1,-1 1-1,0 0 1,1 0-1,-1 0 0,0 0 1,0 1-1,-1 0 0,1 0 1,-1 0-1,5 7 0,-8-10 28,1 1-1,-1-1 0,0 1 1,0-1-1,1 1 0,-1-1 1,0 1-1,0 0 1,0-1-1,0 1 0,-1-1 1,1 1-1,0-1 0,-1 1 1,1-1-1,-1 1 1,1-1-1,-1 1 0,0-1 1,0 0-1,1 1 0,-1-1 1,0 0-1,0 0 1,-2 2-1,-33 33 306,22-24-123,-44 55 702,-15 14 342,85-96-790,11-14-461,22-37-1,-20 20 360</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0:38.429"/>
    </inkml:context>
    <inkml:brush xml:id="br0">
      <inkml:brushProperty name="width" value="0.1" units="cm"/>
      <inkml:brushProperty name="height" value="0.1" units="cm"/>
      <inkml:brushProperty name="color" value="#00A0D7"/>
    </inkml:brush>
  </inkml:definitions>
  <inkml:trace contextRef="#ctx0" brushRef="#br0">22 103 9466,'-22'-103'3329,"41"108"-2953,-4 11-56,12 9 48,-29 8 64,2 5 32,-6 3-216,-4-3-80,7 6-88,-8-6-160,8-7-456,-4 0-208,4-21 368</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0:38.785"/>
    </inkml:context>
    <inkml:brush xml:id="br0">
      <inkml:brushProperty name="width" value="0.1" units="cm"/>
      <inkml:brushProperty name="height" value="0.1" units="cm"/>
      <inkml:brushProperty name="color" value="#00A0D7"/>
    </inkml:brush>
  </inkml:definitions>
  <inkml:trace contextRef="#ctx0" brushRef="#br0">1 25 6505,'2'-3'383,"1"1"1,0 0-1,0-1 0,0 1 0,0 0 0,1 1 0,-1-1 0,0 0 0,1 1 0,-1 0 0,1 0 0,0 0 0,-1 0 0,1 1 1,0-1-1,6 1 0,68 4-301,-56-2 744,16 0-431,-29-3-365,0 1 0,0 0 0,0 0 0,0 1 0,0 1 0,0-1 0,0 2 0,0-1 0,0 1 0,11 5 0,-19-6-28,0-1 0,1 0 1,-1 1-1,0-1 0,0 1 0,0 0 0,0-1 0,0 1 1,0 0-1,0 0 0,0 0 0,-1 0 0,1-1 0,-1 1 0,1 0 1,-1 0-1,0 0 0,0 0 0,0 0 0,0 0 0,0 0 1,0 0-1,-1 0 0,1 0 0,-2 3 0,-19 51 6,17-46-9,-25 55 21,12-21-304,-2-2 1,-2 0-1,-1-1 1,-37 49-1,31-59-133</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0:39.117"/>
    </inkml:context>
    <inkml:brush xml:id="br0">
      <inkml:brushProperty name="width" value="0.1" units="cm"/>
      <inkml:brushProperty name="height" value="0.1" units="cm"/>
      <inkml:brushProperty name="color" value="#00A0D7"/>
    </inkml:brush>
  </inkml:definitions>
  <inkml:trace contextRef="#ctx0" brushRef="#br0">45 88 9146,'-44'-57'3121,"66"57"-2881,-3-9 16,3 5 16,0 3-32,5-8-72,0 7-56,-3 2-232,-2-6-112,-7 9-400,-5-1-345,-7-1 601</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0:39.483"/>
    </inkml:context>
    <inkml:brush xml:id="br0">
      <inkml:brushProperty name="width" value="0.1" units="cm"/>
      <inkml:brushProperty name="height" value="0.1" units="cm"/>
      <inkml:brushProperty name="color" value="#00A0D7"/>
    </inkml:brush>
  </inkml:definitions>
  <inkml:trace contextRef="#ctx0" brushRef="#br0">193 52 8634,'0'4'3040,"24"-2"-2599,8-2-25,7-5-16,-1-7-16,-1 1-80,-4-2-88,-1 2-136,3 10-72,-15-4-264,-4 5-152,-10 6-360,-6 0 2904,-6 5-1720</inkml:trace>
  <inkml:trace contextRef="#ctx0" brushRef="#br0" timeOffset="1">60 162 6625,'-60'64'3105,"67"-61"-824,8 3-1777,-6 0 24,-3 3-16,3 2 8,-5 6-176,1 2-112,6 7-144,-11-3-16,-2 3-88,-2-4-72,-1 12-368,4-9-280,2-3 416</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0:39.824"/>
    </inkml:context>
    <inkml:brush xml:id="br0">
      <inkml:brushProperty name="width" value="0.1" units="cm"/>
      <inkml:brushProperty name="height" value="0.1" units="cm"/>
      <inkml:brushProperty name="color" value="#00A0D7"/>
    </inkml:brush>
  </inkml:definitions>
  <inkml:trace contextRef="#ctx0" brushRef="#br0">0 135 8930,'99'-91'2628,"-95"88"-2542,0-1-1,0 1 1,1 0-1,-1 0 0,1 1 1,0-1-1,-1 1 1,1 0-1,0 0 0,0 1 1,1-1-1,-1 1 1,0 0-1,0 1 0,0-1 1,1 1-1,5 1 1,15-2 261,3-3-24,-12 1-163,1 1 0,0 0 1,34 2-1,-51 0-159,0 0 0,0 0 0,0 0 0,0 1 0,0-1 0,0 0 0,1 1 0,-1-1 0,0 0 0,0 1 0,0-1 0,0 1 0,0-1 0,-1 1 0,1 0 0,0-1 0,0 1 0,0 0 0,0 0 0,-1 0 0,1 0 0,0 0 0,-1-1 0,1 1 0,-1 0 0,1 0 0,-1 0 0,1 0 1,-1 1-1,1 0 0,-1 1-1,0 1 0,-1-1 0,1 0 0,0 0 0,-1 1 0,0-1 1,0 0-1,0 0 0,0 0 0,-2 5 0,-5 7 1,-1 0-1,-20 26 1,22-33-11,-5 10-229,-1-1-1,-1-1 0,-1 0 0,-1-1 0,0-1 0,0 0 0,-22 13 0,15-18-166</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0:40.169"/>
    </inkml:context>
    <inkml:brush xml:id="br0">
      <inkml:brushProperty name="width" value="0.1" units="cm"/>
      <inkml:brushProperty name="height" value="0.1" units="cm"/>
      <inkml:brushProperty name="color" value="#00A0D7"/>
    </inkml:brush>
  </inkml:definitions>
  <inkml:trace contextRef="#ctx0" brushRef="#br0">37 64 6913,'-29'-38'3137,"44"35"-792,8-3-1857,4 6-88,-1-3 64,0 0-80,-5 1-40,6-2-200,3-1-160,-8 5-392,-4 0-208,-9 3-440,-6 5 608</inkml:trace>
  <inkml:trace contextRef="#ctx0" brushRef="#br0" timeOffset="1">11 212 7578,'-11'14'3184,"11"-9"-1591,15-4-1105,8-2-224,3-12-80,0-15-64,3 8 16,8-4-248,3-5-184,-2 6-496,-6-6 488</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0:40.499"/>
    </inkml:context>
    <inkml:brush xml:id="br0">
      <inkml:brushProperty name="width" value="0.1" units="cm"/>
      <inkml:brushProperty name="height" value="0.1" units="cm"/>
      <inkml:brushProperty name="color" value="#00A0D7"/>
    </inkml:brush>
  </inkml:definitions>
  <inkml:trace contextRef="#ctx0" brushRef="#br0">1 0 6017,'4'3'6162,"-2"5"-3186,4 11-2344,12 38-152,-18-35-207,3 4-105,-3 3-120,0 0-24,-3 2-264,0 1-321,0-12-471,-2-9-264,5-25 752</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33.377"/>
    </inkml:context>
    <inkml:brush xml:id="br0">
      <inkml:brushProperty name="width" value="0.025" units="cm"/>
      <inkml:brushProperty name="height" value="0.025" units="cm"/>
      <inkml:brushProperty name="color" value="#5B2D90"/>
    </inkml:brush>
  </inkml:definitions>
  <inkml:trace contextRef="#ctx0" brushRef="#br0">0 0 10066,'3'2'3465,"5"2"-3257,-2 0-120,-6 0-216,3 1-128,-4-4-280,0 1-96,1 0 392</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0:40.826"/>
    </inkml:context>
    <inkml:brush xml:id="br0">
      <inkml:brushProperty name="width" value="0.1" units="cm"/>
      <inkml:brushProperty name="height" value="0.1" units="cm"/>
      <inkml:brushProperty name="color" value="#00A0D7"/>
    </inkml:brush>
  </inkml:definitions>
  <inkml:trace contextRef="#ctx0" brushRef="#br0">43 5 8562,'20'-4'3753,"20"7"-3135,-20-1-180,50-2 610,-49-2-925,0 2-1,1 0 1,-1 2 0,0 0 0,0 1-1,29 8 1,-49-10-117,1 0 0,-1 0 1,1 0-1,-1 0 0,0 0 0,1 0 0,-1 0 0,0 0 1,0 0-1,0 0 0,0 1 0,0-1 0,0 1 1,0-1-1,0 0 0,0 1 0,-1 0 0,1-1 1,-1 1-1,1-1 0,-1 1 0,0 0 0,1-1 1,-1 1-1,0 0 0,0 2 0,-7 50 190,5-44-166,-10 56-36,-3-1 0,-2-1-1,-28 65 1,45-128-42,-1 1 0,1-1 0,-1 1 0,1-1-1,-1 0 1,0 1 0,1-1 0,-1 0 0,0 0 0,0 1 0,0-1 0,0 0-1,0 0 1,0 0 0,0 0 0,0 0 0,-1 0 0,1-1 0,0 1 0,0 0 0,-3 0-1,3-1-24,-1-1 0,1 0 0,0 1 0,0-1 0,-1 0 0,1 0 0,0 0 0,0 0 0,0 0 0,0-1 0,1 1 0,-1 0 0,0 0 0,0-1 0,1 1 0,-1 0 0,0-1 0,1 1 0,0 0 0,-1-1 0,1 1 0,0-1-1,0 1 1,-1-3 0,-10-29-421</inkml:trace>
  <inkml:trace contextRef="#ctx0" brushRef="#br0" timeOffset="1">7 231 6953,'-6'0'6082,"9"-6"-5442,-3 5-224,5-1-24,22-4 104,47-8 72,-36 13-192,-3-2-72,-2 1-200,-10 2-112,-3 3-400,-10 0-224,-1 12-328,1-2-200,-7 2 752</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0:41.166"/>
    </inkml:context>
    <inkml:brush xml:id="br0">
      <inkml:brushProperty name="width" value="0.1" units="cm"/>
      <inkml:brushProperty name="height" value="0.1" units="cm"/>
      <inkml:brushProperty name="color" value="#00A0D7"/>
    </inkml:brush>
  </inkml:definitions>
  <inkml:trace contextRef="#ctx0" brushRef="#br0">1 24 9378,'8'13'3297,"14"-13"-2785,10 0-40,9 0 24,9-5 8,-9-4-152,-5-3-104,2 9-192,-21-5-120,3 10-336,-8-2-176,-14 9-376,2 4 1432,0 6-472</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07.345"/>
    </inkml:context>
    <inkml:brush xml:id="br0">
      <inkml:brushProperty name="width" value="0.1" units="cm"/>
      <inkml:brushProperty name="height" value="0.1" units="cm"/>
      <inkml:brushProperty name="color" value="#00A0D7"/>
    </inkml:brush>
  </inkml:definitions>
  <inkml:trace contextRef="#ctx0" brushRef="#br0">0 93 6945,'32'29'2326,"-32"-29"-2252,1 0-1,-1 1 1,0-1 0,1 0-1,-1 1 1,1-1-1,-1 0 1,1 0-1,-1 0 1,1 1-1,-1-1 1,1 0-1,-1 0 1,1 0 0,-1 0-1,1 0 1,-1 0-1,1 0 1,-1 0-1,1 0 1,-1 0-1,1 0 1,-1 0-1,1 0 1,-1 0 0,1-1-1,-1 1 1,1 0-1,-1 0 1,1 0-1,-1-1 1,1 1-1,-1 0 1,0-1-1,1 1 1,-1 0 0,0-1-1,1 1 1,-1-1-1,0 1 1,1 0-1,-1-2 1,9-4 1028,80-22-202,122-22 1,-86 22-1128,-132 24-184,5 2 811</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08.862"/>
    </inkml:context>
    <inkml:brush xml:id="br0">
      <inkml:brushProperty name="width" value="0.1" units="cm"/>
      <inkml:brushProperty name="height" value="0.1" units="cm"/>
      <inkml:brushProperty name="color" value="#00A0D7"/>
    </inkml:brush>
  </inkml:definitions>
  <inkml:trace contextRef="#ctx0" brushRef="#br0">1 1 6489,'2'0'5102,"3"15"-5829,-4-9 1149,9 32-270,-2 0 0,-2 0-1,-2 0 1,0 55 0,-14 169 196,-12-45-182,21-216-165,1-1-1,0 1 1,0-1 0,0 1 0,-1-1 0,1 1 0,0-1-1,0 1 1,0-1 0,0 1 0,0-1 0,0 1 0,0-1-1,0 1 1,0-1 0,0 1 0,1-1 0,-1 1 0,0-1-1,0 1 1,0-1 0,0 1 0,1-1 0,-1 1 0,0-1-1,1 1 1,-1-1 0,0 0 0,1 1 0,-1-1 0,0 0-1,1 1 1,-1-1 0,1 1 0,12-15-359,11-28-1733,-10 12 1234</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09.297"/>
    </inkml:context>
    <inkml:brush xml:id="br0">
      <inkml:brushProperty name="width" value="0.1" units="cm"/>
      <inkml:brushProperty name="height" value="0.1" units="cm"/>
      <inkml:brushProperty name="color" value="#00A0D7"/>
    </inkml:brush>
  </inkml:definitions>
  <inkml:trace contextRef="#ctx0" brushRef="#br0">1 0 5473,'1'1'249,"0"0"0,1-1 0,-1 1 0,0 0 0,0-1 0,0 1 0,0 0 0,0 0 0,0 0 0,0 0 0,-1 0 0,1 0 0,0 0 0,0 0 0,-1 0 0,1 1 0,-1-1 0,1 0 0,-1 0 0,1 1 0,-1-1 0,0 0 0,0 1 0,1 1 0,4 14-270,0-6 106,-1 1-1,-1-1 0,0 1 1,-1 0-1,0 0 0,-1 0 1,0 19-1,-18 461 507,12-310-561,3-56-248,0-125-459,1-1 592,0-2-210</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09.628"/>
    </inkml:context>
    <inkml:brush xml:id="br0">
      <inkml:brushProperty name="width" value="0.1" units="cm"/>
      <inkml:brushProperty name="height" value="0.1" units="cm"/>
      <inkml:brushProperty name="color" value="#00A0D7"/>
    </inkml:brush>
  </inkml:definitions>
  <inkml:trace contextRef="#ctx0" brushRef="#br0">14 1 7890,'-3'1'2688,"-6"7"-2528,7 1-64,5-1-32,0 7-48,2-3 32,-1 0-32,-2 5-40,4-5-176,-4-1-192,-2-7-1536,1 2-473</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09.968"/>
    </inkml:context>
    <inkml:brush xml:id="br0">
      <inkml:brushProperty name="width" value="0.1" units="cm"/>
      <inkml:brushProperty name="height" value="0.1" units="cm"/>
      <inkml:brushProperty name="color" value="#00A0D7"/>
    </inkml:brush>
  </inkml:definitions>
  <inkml:trace contextRef="#ctx0" brushRef="#br0">5 139 2296,'-1'-6'408,"0"0"-1,0-1 1,0 1-1,1 0 1,0 0-1,0-1 1,1 1-1,1-8 1,-1 11-194,0-1 0,1 1-1,0 0 1,-1 0 0,1 0 0,0 1 0,1-1 0,-1 0 0,0 1-1,1-1 1,-1 1 0,1 0 0,0 0 0,0 0 0,0 0 0,3-1-1,4-2-142,0 0-1,1 1 0,-1 0 0,1 1 0,-1 1 1,1-1-1,0 2 0,0 0 0,0 0 1,0 0-1,0 2 0,0-1 0,0 1 0,0 1 1,0 0-1,0 1 0,-1 0 0,1 0 0,14 8 1,-24-11-70,0 1 1,0-1-1,0 1 1,0-1-1,0 1 1,0-1-1,-1 1 1,1 0-1,0 0 1,0-1-1,0 1 1,-1 0-1,1 0 1,0 0-1,-1 0 1,1 0-1,-1 0 1,1 0 0,-1 0-1,1 0 1,-1 0-1,0 0 1,0 0-1,1 1 1,-1-1-1,0 0 1,0 0-1,0 0 1,0 0-1,0 0 1,0 0-1,-1 1 1,1-1-1,0 0 1,-1 0-1,1 0 1,0 0-1,-1 0 1,1 0-1,-1 0 1,0 0-1,1 0 1,-1 0-1,0 0 1,1-1-1,-1 1 1,0 0 0,0 0-1,0-1 1,-1 2-1,-7 5 7,-1 0-1,0 0 0,-1-1 1,-10 5-1,4-2 40,-135 72 947,152-81-988,-1 0 1,1 0 0,0 0-1,-1 0 1,1 0 0,0 0-1,-1 0 1,1 1 0,-1-1-1,1 0 1,0 0 0,-1 0-1,1 0 1,0 0 0,-1 1 0,1-1-1,0 0 1,-1 0 0,1 1-1,0-1 1,0 0 0,-1 0-1,1 1 1,0-1 0,0 0-1,-1 1 1,1-1 0,0 0-1,0 1 1,0-1 0,0 0-1,0 1 1,0-1 0,-1 1 0,1-1-1,0 0 1,0 1 0,0-1-1,0 0 1,0 1 0,0-1-1,0 1 1,1-1 0,-1 0-1,0 1 1,0-1 0,0 0-1,0 1 1,0-1 0,0 0 0,1 1-1,-1-1 1,0 0 0,0 1-1,1-1 1,-1 0 0,0 0-1,1 1 1,0-1-4,0 1 0,0-1 0,0 0 0,0 0 0,0 0 0,0 0 0,0 0 0,0 0 0,0 0 1,0 0-1,0-1 0,0 1 0,0 0 0,0 0 0,0-1 0,0 1 0,0-1 0,0 1 0,0-1 0,0 1 0,0-1 0,0 0 0,-1 1 0,2-3 0,6-3-13,1 0 0,-1 0 0,1 0 0,0 1 0,16-6 0,-14 6-291,0-1 0,0 0-1,18-13 1,-13 2-173</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10.399"/>
    </inkml:context>
    <inkml:brush xml:id="br0">
      <inkml:brushProperty name="width" value="0.1" units="cm"/>
      <inkml:brushProperty name="height" value="0.1" units="cm"/>
      <inkml:brushProperty name="color" value="#00A0D7"/>
    </inkml:brush>
  </inkml:definitions>
  <inkml:trace contextRef="#ctx0" brushRef="#br0">0 188 7498,'5'13'3317,"14"11"-2841,-6-7-270,-11-14-202,0-1 0,0 1 1,0 0-1,0 0 0,-1 0 0,1 1 0,-1-1 0,1 0 0,-1 1 0,-1-1 1,1 1-1,0-1 0,-1 0 0,1 1 0,-1 0 0,0-1 0,0 1 0,-1-1 1,1 1-1,-2 3 0,0-2-142,-2 2-481,4-21 317,0-1 450,1 8-116,0 0 0,1 0 0,0 0 1,0 0-1,0 0 0,1 1 0,0-1 0,0 1 0,0 0 1,1-1-1,0 2 0,0-1 0,1 0 0,0 1 0,0 0 1,9-8-1,23-29 183,-30 33-183,0 1 0,1-1-1,14-11 1,-10 10-24,6-5 4,1 0 1,1 2-1,0 0 0,26-12 1,-45 25-12,0-1-1,0 0 1,0 1 0,0-1 0,0 1 0,0 0-1,0-1 1,0 1 0,0 0 0,1 0 0,-1 0-1,0 0 1,0 0 0,0 0 0,0 0-1,1 0 1,-1 0 0,0 0 0,0 1 0,0-1-1,0 0 1,0 1 0,0-1 0,0 1 0,0-1-1,2 2 1,-2-1-1,0 1 0,0-1 0,0 1 1,-1 0-1,1-1 0,0 1 0,0 0 0,-1 0 0,1-1 0,-1 1 0,0 0 0,0 0 1,1 0-1,-1 3 0,-1 11-4,-1 0 1,0-1-1,-6 20 1,5-21 4,-1 9 17,-2 0 0,-15 42-1,19-59-161,-1 0-1,1 0 1,-1-1 0,0 1-1,0-1 1,-1 0-1,0 0 1,0 0 0,0 0-1,0-1 1,-1 1 0,1-1-1,-1 0 1,0-1-1,0 1 1,-7 2 0,-6-5-463</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10.731"/>
    </inkml:context>
    <inkml:brush xml:id="br0">
      <inkml:brushProperty name="width" value="0.1" units="cm"/>
      <inkml:brushProperty name="height" value="0.1" units="cm"/>
      <inkml:brushProperty name="color" value="#00A0D7"/>
    </inkml:brush>
  </inkml:definitions>
  <inkml:trace contextRef="#ctx0" brushRef="#br0">55 93 5313,'12'-93'2345,"-7"99"-1233,-2 5-192,-2 4-368,-1 2-88,-6 12-144,0 1-64,1 9-72,-1-2-48,-1-4-88,2 2-32,-8-12-96,7-1-144,1-10-1976,-12 5 1568</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11.064"/>
    </inkml:context>
    <inkml:brush xml:id="br0">
      <inkml:brushProperty name="width" value="0.1" units="cm"/>
      <inkml:brushProperty name="height" value="0.1" units="cm"/>
      <inkml:brushProperty name="color" value="#00A0D7"/>
    </inkml:brush>
  </inkml:definitions>
  <inkml:trace contextRef="#ctx0" brushRef="#br0">228 126 7354,'53'-115'2752,"-39"109"-2200,4 1-48,6 11-80,-2-1-79,-3-5-81,-1 1-96,1-1-64,-3-1-48,-2 5-176,-5 1-128,-6-2 160</inkml:trace>
  <inkml:trace contextRef="#ctx0" brushRef="#br0" timeOffset="1">37 288 7658,'-19'11'2234,"2"0"166,19-9-1715,13-3-558,29-6 297,-2-2 0,1-3 0,48-19-1,-53 17-459,0 1-1,1 2 1,0 2-1,46-5 0,-86 15-336,1-1 335,0 0 1,0 0-1,0 1 1,0-1 0,0 0-1,0 0 1,0 0 0,0 0-1,0 0 1,0 0-1,0 0 1,0 0 0,0 1-1,0-1 1,0 0 0,0 0-1,1 0 1,-1 0-150,-17 7-751,11-5 386,-9 6-99</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33.737"/>
    </inkml:context>
    <inkml:brush xml:id="br0">
      <inkml:brushProperty name="width" value="0.025" units="cm"/>
      <inkml:brushProperty name="height" value="0.025" units="cm"/>
      <inkml:brushProperty name="color" value="#5B2D90"/>
    </inkml:brush>
  </inkml:definitions>
  <inkml:trace contextRef="#ctx0" brushRef="#br0">0 46 9002,'0'3'3241,"5"0"-2705,2-1-160,4-2 40,0-4-8,5-4-32,4 0-24,0 0-168,-1 0-80,-5 2-264,-4 0-168,-5 2-368,0 3-240,-6 1 104</inkml:trace>
  <inkml:trace contextRef="#ctx0" brushRef="#br0" timeOffset="1">39 58 6625,'-3'4'2857,"2"1"-1313,0 1-1064,3 1-215,0 0-89,1-2-64,1 1-40,2-3-56,0 0-168,2-3-401,0-1-767,-5-3 840</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11.472"/>
    </inkml:context>
    <inkml:brush xml:id="br0">
      <inkml:brushProperty name="width" value="0.1" units="cm"/>
      <inkml:brushProperty name="height" value="0.1" units="cm"/>
      <inkml:brushProperty name="color" value="#00A0D7"/>
    </inkml:brush>
  </inkml:definitions>
  <inkml:trace contextRef="#ctx0" brushRef="#br0">1 98 9354,'42'-47'3345,"-37"36"-2657,10 5-592,-1 3 24,1 0 32,6 3 8,2-4 16,1-1-48,3 1-40,-2-2-32,-6 1-152,0 2-144,-12 3-400,-2 0 2384,-7 1-1424</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11.799"/>
    </inkml:context>
    <inkml:brush xml:id="br0">
      <inkml:brushProperty name="width" value="0.1" units="cm"/>
      <inkml:brushProperty name="height" value="0.1" units="cm"/>
      <inkml:brushProperty name="color" value="#00A0D7"/>
    </inkml:brush>
  </inkml:definitions>
  <inkml:trace contextRef="#ctx0" brushRef="#br0">2 92 9434,'-2'6'3329,"18"-12"-3033,5 1-32,11-7 24,-1-3-40,6 1 32,-2-10-48,13 23-120,4-5-16,-7-2-112,1 8-120,-13-5-320,-3 4-192,-11 4-1601,-9-3 1497</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12.143"/>
    </inkml:context>
    <inkml:brush xml:id="br0">
      <inkml:brushProperty name="width" value="0.1" units="cm"/>
      <inkml:brushProperty name="height" value="0.1" units="cm"/>
      <inkml:brushProperty name="color" value="#00A0D7"/>
    </inkml:brush>
  </inkml:definitions>
  <inkml:trace contextRef="#ctx0" brushRef="#br0">0 61 9402,'35'-60'3217,"-36"89"-2985,2 19-152,-2 1-16,-4-10-64,1-1-32,1-12-208,0-7-152,-1-11-433</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12.584"/>
    </inkml:context>
    <inkml:brush xml:id="br0">
      <inkml:brushProperty name="width" value="0.1" units="cm"/>
      <inkml:brushProperty name="height" value="0.1" units="cm"/>
      <inkml:brushProperty name="color" value="#00A0D7"/>
    </inkml:brush>
  </inkml:definitions>
  <inkml:trace contextRef="#ctx0" brushRef="#br0">25 96 6625,'20'-62'2496,"-18"60"-2356,-1 0 0,1-1 0,0 1 1,0 0-1,0 0 0,0 0 0,1 1 0,-1-1 1,0 0-1,1 1 0,-1 0 0,1-1 1,-1 1-1,1 0 0,0 0 0,0 1 1,-1-1-1,1 0 0,0 1 0,5 0 1,2-2 174,1 1-211,1 0 0,-1 1 0,1 0 0,-1 1 0,0 0 0,1 1 0,-1 0 0,17 6 0,26 4-83,-35-9-46,-2-2-175,-1 2 1,1 0 0,19 7 0,-35-10 180,-1 1 1,0-1-1,-1 0 0,1 1 1,0-1-1,0 0 0,0 1 1,0-1-1,0 0 0,0 0 1,0 1-1,0-1 0,0 0 1,-1 1-1,1-1 1,0 0-1,0 0 0,0 1 1,-1-1-1,1 0 0,0 0 1,0 0-1,-1 1 0,1-1 1,0 0-1,0 0 0,-1 0 1,1 0-1,0 0 0,0 0 1,-1 1-1,1-1 0,0 0 1,-1 0-1,1 0 0,0 0 1,-1 0-1,1 0 0,0 0 1,0 0-1,-1 0 0,0 0 1,-16 5-64,-21 9-6,0 1 1,0 2-1,2 2 1,-63 41-1,73-43 310,13-11 94,1 2 1,0 0-1,0 0 1,1 1-1,-15 15 1,26-24-298,0 1 0,0-1 1,1 0-1,-1 0 0,0 1 0,0-1 1,0 0-1,1 0 0,-1 1 0,0-1 1,0 0-1,1 0 0,-1 1 1,0-1-1,0 0 0,1 0 0,-1 0 1,0 0-1,1 0 0,-1 1 0,0-1 1,1 0-1,-1 0 0,0 0 0,1 0 1,-1 0-1,0 0 0,1 0 0,-1 0 1,0 0-1,1 0 0,-1 0 1,0 0-1,1-1 0,-1 1 0,0 0 1,1 0-1,-1 0 0,0 0 0,0-1 1,1 1-1,-1 0 0,1 0 0,21-5 146,57-15 44,1 3-1,124-10 1,-202 27-209,0 0 1,0 0 0,1 0 0,-1 0 0,0 0 0,0 1 0,1-1 0,-1 1-1,0-1 1,0 1 0,0 0 0,0 0 0,0 0 0,0 0 0,0 0-1,0 0 1,0 0 0,-1 1 0,1-1 0,0 1 0,-1-1 0,1 1 0,-1 0-1,0-1 1,1 1 0,-1 0 0,0 0 0,0 0 0,0 0 0,0 0 0,0 4-1,0-3-22,0 1 0,-1 0-1,0 0 1,0 0 0,0-1-1,0 1 1,0 0-1,-1 0 1,1-1 0,-1 1-1,0 0 1,-1-1-1,1 1 1,0-1 0,-1 1-1,0-1 1,0 1 0,-4 4-1,2-4-70,0 1-1,0-1 1,-1-1-1,0 1 1,0-1-1,0 0 1,0 0 0,0 0-1,-1 0 1,1-1-1,-1 0 1,0 0-1,1-1 1,-1 0-1,0 0 1,0 0 0,0 0-1,-11-1 1,10 0-167,0-1 0,0 1 0,1-1 1,-1-1-1,0 1 0,1-1 1,-1 0-1,1 0 0,-1-1 0,1 0 1,0 0-1,0-1 0,0 1 1,1-1-1,-1-1 0,-4-4 0,-4-6-734</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12.920"/>
    </inkml:context>
    <inkml:brush xml:id="br0">
      <inkml:brushProperty name="width" value="0.1" units="cm"/>
      <inkml:brushProperty name="height" value="0.1" units="cm"/>
      <inkml:brushProperty name="color" value="#00A0D7"/>
    </inkml:brush>
  </inkml:definitions>
  <inkml:trace contextRef="#ctx0" brushRef="#br0">96 35 2513,'-22'-35'4466,"17"42"-2419,2 20-915,2-18-1004,0 0-1,0 1 1,0-1 0,-1 0-1,-1-1 1,1 1-1,-1 0 1,-1-1 0,0 1-1,0-1 1,-1 0 0,-5 8-1,6-11 64,1 0 0,0 0 0,0 0 0,1 0 0,-1 1 0,1-1 0,1 1 0,-3 6-1,4-11-154,0 0-1,0 0 0,0 0 0,0 0 0,0 0 0,0-1 0,0 1 1,0 0-1,1 0 0,-1 0 0,0 0 0,0 0 0,1-1 0,-1 1 1,1 0-1,-1 0 0,1 0 0,-1-1 0,1 1 0,-1 0 0,1-1 0,1 2 1,-1-1-16,1 0 1,0-1 0,0 1 0,0 0 0,-1-1-1,1 1 1,0-1 0,0 0 0,0 0 0,0 0-1,0 0 1,0 0 0,0 0 0,0 0 0,2-1-1,8-2 31,-1 0-1,0-1 1,1-1-1,-1 1 0,14-10 1,37-14 4,-21 17-84,-22 7-245,0-2 0,0 0 0,28-14 1,-30 1-1262,-26 9 1147</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13.245"/>
    </inkml:context>
    <inkml:brush xml:id="br0">
      <inkml:brushProperty name="width" value="0.1" units="cm"/>
      <inkml:brushProperty name="height" value="0.1" units="cm"/>
      <inkml:brushProperty name="color" value="#00A0D7"/>
    </inkml:brush>
  </inkml:definitions>
  <inkml:trace contextRef="#ctx0" brushRef="#br0">36 1 7674,'-4'15'717,"1"0"0,1 1 0,0-1 0,1 0 1,1 17-1,-2 22-101,-6 39-243,-6 188 451,14-278-805,0 1 1,0 0 0,1 0 0,-1-1-1,1 1 1,0-1 0,-1 1 0,2-1-1,-1 1 1,0-1 0,1 1 0,-1-1-1,1 0 1,0 0 0,0 0-1,1 0 1,-1 0 0,0 0 0,1-1-1,0 1 1,0-1 0,-1 0 0,7 4-1,-4-4-5,1 0 0,-1 0 0,1-1-1,0 0 1,-1 0 0,1 0 0,0-1-1,0 0 1,0 0 0,-1 0 0,1-1-1,0 0 1,0 0 0,7-2 0,19-7 22,0-1 1,-1-1-1,0-1 1,-1-2 0,-1-1-1,0-2 1,-1 0-1,-1-2 1,-1-1 0,0-1-1,-2-1 1,-1-2-1,38-51 1,-57 70-37,0-1-1,-1 0 1,0 0 0,0 0-1,-1 0 1,3-14 0,-4 20-45,-1 0 1,0-1 0,1 1-1,-1 0 1,0-1-1,0 1 1,0-1 0,0 1-1,0 0 1,0-1 0,0 1-1,0-1 1,-1 1-1,1 0 1,0-1 0,-1 1-1,1 0 1,-1-1 0,0 1-1,1 0 1,-1 0-1,0 0 1,0 0 0,0-1-1,0 1 1,0 0 0,0 0-1,0 1 1,0-1-1,0 0 1,0 0 0,-1 0-1,1 1 1,0-1 0,0 1-1,-1-1 1,1 1-1,0-1 1,-1 1 0,1 0-1,-1 0 1,1 0 0,0 0-1,-3 0 1,-5 0-456</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13.631"/>
    </inkml:context>
    <inkml:brush xml:id="br0">
      <inkml:brushProperty name="width" value="0.1" units="cm"/>
      <inkml:brushProperty name="height" value="0.1" units="cm"/>
      <inkml:brushProperty name="color" value="#00A0D7"/>
    </inkml:brush>
  </inkml:definitions>
  <inkml:trace contextRef="#ctx0" brushRef="#br0">46 0 8986,'-45'24'3049,"54"-11"-3025,0-3-160,-3 11 96</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14.066"/>
    </inkml:context>
    <inkml:brush xml:id="br0">
      <inkml:brushProperty name="width" value="0.1" units="cm"/>
      <inkml:brushProperty name="height" value="0.1" units="cm"/>
      <inkml:brushProperty name="color" value="#00A0D7"/>
    </inkml:brush>
  </inkml:definitions>
  <inkml:trace contextRef="#ctx0" brushRef="#br0">77 1 7722,'-76'86'2768,"143"-106"-454,-58 17-2305,1 1 0,0 1 0,0-1 0,0 2 0,0-1 0,0 1 0,16 3 0,-24-3-7,1 1 0,0 0 1,-1 1-1,1-1 0,-1 0 0,1 1 0,-1-1 1,0 1-1,1 0 0,-1 0 0,0 0 0,0 0 0,-1 0 1,1 0-1,0 0 0,-1 1 0,1-1 0,-1 1 0,1-1 1,-1 1-1,0-1 0,0 1 0,-1 0 0,1 0 1,0-1-1,-1 1 0,0 3 0,1 8-1,-1 0 0,-1-1-1,-1 1 1,-4 20 0,0 0 9,1 38 31,4 91 0,1-116 3,0-39-25,0-1-1,0 0 0,1 0 1,0 0-1,0 1 0,1-1 1,0 0-1,0 0 1,0-1-1,1 1 0,0 0 1,0-1-1,1 1 0,0-1 1,0 0-1,0-1 0,1 1 1,0-1-1,10 9 0,-15-14-2,1 1 1,0-1-1,0 0 0,-1 0 0,1 0 1,0 1-1,0-1 0,0 0 0,-1 0 1,1 0-1,0 0 0,0 0 0,0 0 0,-1-1 1,1 1-1,0 0 0,0 0 0,0-1 1,-1 1-1,1 0 0,0-1 0,-1 1 1,1 0-1,0-1 0,-1 1 0,1-1 1,0 0-1,-1 1 0,1-1 0,0 0 0,18-22 153,-17 21-149,8-16-15,-1 1 0,0-1 0,-1 0 1,-1-1-1,-1 0 0,-1 0 0,0-1 0,3-35 0,-2 22-200,12-45 0,35-72 1640,-27 92-727</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14.397"/>
    </inkml:context>
    <inkml:brush xml:id="br0">
      <inkml:brushProperty name="width" value="0.1" units="cm"/>
      <inkml:brushProperty name="height" value="0.1" units="cm"/>
      <inkml:brushProperty name="color" value="#00A0D7"/>
    </inkml:brush>
  </inkml:definitions>
  <inkml:trace contextRef="#ctx0" brushRef="#br0">1 0 8954,'0'9'3185,"4"8"-2817,4 6-176,1 4-128,-3-7-32,3 2-24,0-8-8,2-10-208,2 3-120,0-12-2041,-1 0 1641</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14.752"/>
    </inkml:context>
    <inkml:brush xml:id="br0">
      <inkml:brushProperty name="width" value="0.1" units="cm"/>
      <inkml:brushProperty name="height" value="0.1" units="cm"/>
      <inkml:brushProperty name="color" value="#00A0D7"/>
    </inkml:brush>
  </inkml:definitions>
  <inkml:trace contextRef="#ctx0" brushRef="#br0">422 1 7906,'1'0'91,"0"-1"1,0 1 0,0 0-1,-1 0 1,1 0 0,0 0 0,0 0-1,0 0 1,-1 0 0,1 0-1,0 1 1,0-1 0,0 0-1,-1 0 1,1 1 0,0-1 0,-1 0-1,1 1 1,0-1 0,0 1-1,-1-1 1,1 1 0,-1-1-1,1 1 1,0-1 0,-1 1 0,1-1-1,-1 1 1,0 0 0,1-1-1,-1 1 1,1 0 0,-1 0-1,0-1 1,0 1 0,1 0 0,-1 0-1,0 0 1,14 36-117,-14-36 112,1 4-93,0 1 0,-1-1 1,0 0-1,0 0 0,0 0 1,0 0-1,-1 0 0,0 0 0,0 0 1,0 0-1,-1 0 0,1 0 1,-1-1-1,0 1 0,-1-1 0,1 1 1,-1-1-1,0 0 0,0 0 1,0 0-1,-1 0 0,-5 5 0,-11 10-427,-2 0-1,-44 29 0,54-40 246,-35 20 338,0-2-1,-2-2 1,-74 25-1,91-32 1032,29-12-433,22-10-269,249-92 948,-140 57-1403,-54 19-326,-56 13 22,-18 8 243,1 0 1,-1 0-1,0-1 0,1 1 1,-1 0-1,1 0 1,-1 0-1,0 0 0,1-1 1,-1 1-1,0 0 0,1 0 1,-1 0-1,0-1 1,0 1-1,1 0 0,-1-1 1,0 1-1,0 0 1,1-1-1,-1 1 0,0 0 1,0-1-1,0 1 0,0 0 1,0-1-1,0 1 1,1 0-1,-1-1 0,0 1 1,0-1-1,0 1 0,0 0 1,0-1-1,0 1 1,0-1-1,0 1 0,-1 0 1,1-1-1,0 1 1,0-1-1,-5-3-428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09.188"/>
    </inkml:context>
    <inkml:brush xml:id="br0">
      <inkml:brushProperty name="width" value="0.025" units="cm"/>
      <inkml:brushProperty name="height" value="0.025" units="cm"/>
      <inkml:brushProperty name="color" value="#004F8B"/>
    </inkml:brush>
  </inkml:definitions>
  <inkml:trace contextRef="#ctx0" brushRef="#br0">46 32 7242,'-21'-32'2664,"22"36"-2048,-1 2-376,0 3 24,0 2 24,-1 2 8,0 3-79,0 1-33,-1 0-56,0-1-56,1 0-24,-1-1-24,1-3-8,-2-1-16,0-4-96,0-1-152,0-1-497,1-2 489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34.068"/>
    </inkml:context>
    <inkml:brush xml:id="br0">
      <inkml:brushProperty name="width" value="0.025" units="cm"/>
      <inkml:brushProperty name="height" value="0.025" units="cm"/>
      <inkml:brushProperty name="color" value="#5B2D90"/>
    </inkml:brush>
  </inkml:definitions>
  <inkml:trace contextRef="#ctx0" brushRef="#br0">91 16 4897,'25'-16'3042,"-21"22"-840,-8 14-1353,2-16-825,1-1-1,-1 1 1,0-1-1,-1 0 1,1 0-1,-1 1 1,1-2-1,-1 1 1,0 0-1,0 0 1,0-1-1,0 0 1,-5 3-1,-50 25 634,40-21 839,42-19-1683,0 1 0,0 1 0,26-4 0,-48 12-166</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15.116"/>
    </inkml:context>
    <inkml:brush xml:id="br0">
      <inkml:brushProperty name="width" value="0.1" units="cm"/>
      <inkml:brushProperty name="height" value="0.1" units="cm"/>
      <inkml:brushProperty name="color" value="#00A0D7"/>
    </inkml:brush>
  </inkml:definitions>
  <inkml:trace contextRef="#ctx0" brushRef="#br0">0 68 5449,'3'16'7626,"3"-6"-7362,6 5-80,35 40-112,-39-37-24,-2 0-48,-5-3-24,4 1-136,-3-7-96,-1-6-344,2 0-136,-3-5 463</inkml:trace>
  <inkml:trace contextRef="#ctx0" brushRef="#br0" timeOffset="1">279 0 7874,'5'0'2912,"4"8"-2376,-6 5-184,0 4-15,-2-2-41,-1 9 24,5 2-48,-5 0-128,-2 6-72,-7-9-104,-3-1-104,-8-3-288,2 3-80,-6-7 288</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15.448"/>
    </inkml:context>
    <inkml:brush xml:id="br0">
      <inkml:brushProperty name="width" value="0.1" units="cm"/>
      <inkml:brushProperty name="height" value="0.1" units="cm"/>
      <inkml:brushProperty name="color" value="#00A0D7"/>
    </inkml:brush>
  </inkml:definitions>
  <inkml:trace contextRef="#ctx0" brushRef="#br0">1 1 8466,'2'7'2976,"10"4"-2583,3-4-169,6-2-40,-1 1-72,-1-6-40,7 0-328,0 0 480,-3-9-216</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15.804"/>
    </inkml:context>
    <inkml:brush xml:id="br0">
      <inkml:brushProperty name="width" value="0.1" units="cm"/>
      <inkml:brushProperty name="height" value="0.1" units="cm"/>
      <inkml:brushProperty name="color" value="#00A0D7"/>
    </inkml:brush>
  </inkml:definitions>
  <inkml:trace contextRef="#ctx0" brushRef="#br0">603 0 6569,'3'3'220,"-1"0"0,1 0 0,-1 1 0,0-1 0,0 0-1,0 1 1,-1 0 0,1-1 0,-1 1 0,0 0 0,0 0 0,0-1-1,0 1 1,0 0 0,-1 0 0,0 0 0,0 0 0,0 0-1,-1 0 1,1 0 0,-1 0 0,0 0 0,-2 6 0,1-2-217,0 0 0,-1 0 0,-1 0 0,1 0 0,-1-1 0,0 1 0,-1-1 1,0 0-1,0 0 0,-7 7 0,-1-3-11,-1-1 0,0 0 0,0-1 1,-1-1-1,-28 12 0,-87 25-152,87-32 123,6 1 238,1 1 1,0 2 0,1 1-1,1 1 1,-49 38-1,57-35 1060,32-25-1170,0 0 1,0 0 0,-1 0-1,0-1 1,0 0-1,0 0 1,7-6 0,11-10 116,10-1-82,0 2-1,2 1 0,0 2 1,0 1-1,56-15 0,-26 14-341,1 2-1,87-5 1,-148 18 4,16-1-332,-21 2 477,1 0-1,-1 0 0,0 0 1,1 0-1,-1 0 0,1 0 1,-1 0-1,1-1 0,-1 1 1,0 0-1,1 0 1,-1 0-1,1-1 0,-1 1 1,0 0-1,1 0 0,-1-1 1,0 1-1,1 0 0,-1-1 1,0 1-1,1 0 1,-1-1-1,0 1 0,0-1 1,0 1-1,1 0 0,-1-1 1,0 1-1,0-1 0,0 1 1,0-1-1,0 0 1,-2-3-297</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16.168"/>
    </inkml:context>
    <inkml:brush xml:id="br0">
      <inkml:brushProperty name="width" value="0.1" units="cm"/>
      <inkml:brushProperty name="height" value="0.1" units="cm"/>
      <inkml:brushProperty name="color" value="#00A0D7"/>
    </inkml:brush>
  </inkml:definitions>
  <inkml:trace contextRef="#ctx0" brushRef="#br0">1 138 8898,'6'0'3177,"4"-3"-2609,6 5-288,0 4 64,1 15 176,0 2 24,-7-1-64,4 9-96,-4-2-248,-10 4-48,2-1-216,-2-5-152,-14-6-384,13-3-224,-10-7 536</inkml:trace>
  <inkml:trace contextRef="#ctx0" brushRef="#br0" timeOffset="1">172 53 6009,'3'-3'627,"0"1"1,0-1-1,0 0 0,1 1 0,-1 0 0,1 0 0,-1 0 1,8-3-1,63-11 235,-35 8-230,-33 7-580,1 0 1,0 0-1,-1 0 0,1 1 1,10 0-1,-16 0-49,0 0 0,0 0-1,1 0 1,-1 0 0,0 1 0,0-1-1,1 0 1,-1 1 0,0-1 0,0 0-1,0 1 1,0 0 0,0-1 0,0 1 0,0-1-1,0 1 1,0 0 0,0 0 0,0 0-1,0 0 1,0 0 0,0 0 0,-1 0-1,1 0 1,0 0 0,-1 0 0,1 0-1,-1 0 1,1 0 0,-1 0 0,0 1-1,1-1 1,-1 0 0,0 0 0,0 0-1,0 2 1,-26 367 195,27-368-251,-1-1 1,0 0 0,0 0-1,0 1 1,0-1 0,-1 0 0,1 1-1,0-1 1,-1 0 0,1 1-1,0-1 1,-1 0 0,1 0 0,-1 0-1,0 1 1,0-1 0,1 0-1,-1 0 1,0 0 0,0 0 0,0 0-1,0 0 1,0-1 0,0 1-1,0 0 1,0 0 0,0-1 0,-2 2-1,-4-6-285</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16.503"/>
    </inkml:context>
    <inkml:brush xml:id="br0">
      <inkml:brushProperty name="width" value="0.1" units="cm"/>
      <inkml:brushProperty name="height" value="0.1" units="cm"/>
      <inkml:brushProperty name="color" value="#00A0D7"/>
    </inkml:brush>
  </inkml:definitions>
  <inkml:trace contextRef="#ctx0" brushRef="#br0">1 0 8306,'4'11'3216,"7"1"-2127,4-12-625,9 9 8,-13-10-16,9 4-8,10 6-160,-3-8-120,-3-1-96,-1 2-112,-12-4-264,1 7-208,-5 2 2672,0 5-1799</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1:16.844"/>
    </inkml:context>
    <inkml:brush xml:id="br0">
      <inkml:brushProperty name="width" value="0.1" units="cm"/>
      <inkml:brushProperty name="height" value="0.1" units="cm"/>
      <inkml:brushProperty name="color" value="#00A0D7"/>
    </inkml:brush>
  </inkml:definitions>
  <inkml:trace contextRef="#ctx0" brushRef="#br0">15 22 7402,'-15'15'6289,"20"-6"-5753,21-3 0,9 2-48,-5-10-48,6-5-48,-4-2-272,-3-2-208,-2 0-568,-6 1-280,-4 1 512</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13.981"/>
    </inkml:context>
    <inkml:brush xml:id="br0">
      <inkml:brushProperty name="width" value="0.1" units="cm"/>
      <inkml:brushProperty name="height" value="0.1" units="cm"/>
      <inkml:brushProperty name="color" value="#00A0D7"/>
    </inkml:brush>
  </inkml:definitions>
  <inkml:trace contextRef="#ctx0" brushRef="#br0">267 0 7714,'-8'8'2937,"1"16"-3084,4-14 379,-141 393 597,137-390-796,0 0 1,-1 0-1,-17 21 0,3-3 70,20-30-94,1 1 1,0-1-1,0 1 0,-1 0 0,1 0 1,0-1-1,1 1 0,-1 0 0,0 0 1,0 0-1,1 0 0,-1 0 0,1 0 1,0 0-1,0 0 0,-1 0 0,1 0 1,1 0-1,-1 0 0,0 1 0,0-1 1,1 0-1,-1 0 0,1 0 0,0 0 1,-1-1-1,1 1 0,0 0 0,0 0 1,0 0-1,1-1 0,-1 1 0,0 0 1,1-1-1,-1 1 0,1-1 0,-1 0 1,1 1-1,-1-1 0,1 0 0,0 0 1,0 0-1,2 1 0,0 0 0,1 0 1,-1-1-1,1 1 1,0-1-1,0 0 0,-1 0 1,1-1-1,0 1 1,0-1-1,0 0 0,0-1 1,0 1-1,-1-1 1,1 0-1,0 0 1,0 0-1,7-4 0,29-17 18,-18 9 13,46-20 0,-69 33-40,1 0 0,-1 0 1,0 0-1,1 0 0,-1 0 0,0 0 1,1-1-1,-1 1 0,0 0 0,1 0 1,-1 0-1,1 0 0,-1 0 0,0 0 1,1 0-1,-1 1 0,0-1 0,1 0 1,-1 0-1,0 0 0,1 0 0,-1 0 1,0 1-1,1-1 0,-1 0 0,0 0 1,1 0-1,-1 1 0,0-1 0,0 0 1,1 0-1,-1 1 0,0-1 0,0 0 1,0 1-1,1-1 0,-1 0 0,0 1 0,0 0 1,1 20-2,-10 20 15,-4-6 0,-2 0 1,-2-1 0,-41 63-1,31-55 174,-30 65-1,56-106-179,0 0 0,1 0 1,-1 0-1,0 0 0,1 0 0,-1 0 0,1 1 0,0-1 1,-1 0-1,1 0 0,0 0 0,0 1 0,0-1 0,0 0 1,0 0-1,0 1 0,0-1 0,0 0 0,0 0 0,0 1 1,1-1-1,-1 0 0,1 0 0,-1 0 0,1 1 0,-1-1 1,1 0-1,-1 0 0,1 0 0,0 0 0,0 0 0,0 0 1,-1 0-1,1-1 0,0 1 0,0 0 0,0 0 0,0-1 1,1 1-1,-1 0 0,0-1 0,0 1 0,0-1 0,0 0 1,3 1-1,5 1 15,1-1 0,0 0 0,0-1 0,-1 0-1,11-1 1,-3 0 3,19-1 8,-21 1-73,1 0 0,0 1 0,30 4 1,-46-4 26,1 0 0,-1 0 0,1 0 0,0 0 0,-1 0 0,1 0 0,-1 0 0,1 1 0,-1-1 0,1 0 0,0 0 0,-1 1 0,1-1 0,-1 0 0,1 1 0,-1-1 0,0 1 0,1-1 0,-1 0 0,1 1 0,-1-1 0,0 1 0,1-1 0,-1 1 0,0-1 0,0 1 0,1 0 0,-1-1 0,0 1 1,0-1-1,0 1 0,0 0 0,1-1 0,-1 2 0,-11 21-216,-30 21 65,40-43 158,-31 25 75,-1-1 1,-1-2-1,0-1 1,-2-2-1,-65 27 0,82-37 646,40-14-459,39-14-173,-20 2-146,-1-1 1,-1-3-1,70-47 1,-68 41-321,3-3 135</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14.520"/>
    </inkml:context>
    <inkml:brush xml:id="br0">
      <inkml:brushProperty name="width" value="0.1" units="cm"/>
      <inkml:brushProperty name="height" value="0.1" units="cm"/>
      <inkml:brushProperty name="color" value="#00A0D7"/>
    </inkml:brush>
  </inkml:definitions>
  <inkml:trace contextRef="#ctx0" brushRef="#br0">0 83 8850,'6'-9'402,"-5"6"-309,0 0 1,0 0-1,0 0 0,1 0 0,-1 0 0,1 1 0,0-1 0,-1 1 1,1-1-1,0 1 0,1 0 0,-1 0 0,0 0 0,1 0 0,-1 0 1,1 0-1,0 1 0,-1 0 0,1-1 0,0 1 0,0 0 0,0 0 1,0 0-1,0 0 0,0 1 0,0 0 0,0-1 0,0 1 0,6 0 1,25 0-31,0-2 1,50-10-1,-67 4-428,-17 9 179,-11 30 191,-8 34 140,-33 76 0,21-56-89,26-68 9,0 0-1,-1-1 1,-1 0 0,0 0 0,-1 0 0,-15 21 0,22-37-50,0 1 1,1 0 0,-1 0-1,0-1 1,1 1 0,-1 0-1,1 0 1,-1 0 0,1 0-1,0-1 1,-1 1 0,1 0-1,0 0 1,-1 0 0,1 0-1,0 0 1,0 0 0,0 0-1,0 0 1,0 2-1,1-3 0,-1 1-1,0-1 1,1 1-1,-1-1 0,1 1 1,-1-1-1,1 1 0,-1-1 1,1 0-1,-1 1 0,1-1 1,0 0-1,-1 1 0,1-1 1,-1 0-1,1 0 0,0 0 1,-1 1-1,1-1 1,0 0-1,-1 0 0,2 0 1,40-7 378,-17-4-306,-1-1 1,0-1-1,-2-1 1,1-2-1,32-28 1,16-11-48,-59 51-62</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15.098"/>
    </inkml:context>
    <inkml:brush xml:id="br0">
      <inkml:brushProperty name="width" value="0.1" units="cm"/>
      <inkml:brushProperty name="height" value="0.1" units="cm"/>
      <inkml:brushProperty name="color" value="#00A0D7"/>
    </inkml:brush>
  </inkml:definitions>
  <inkml:trace contextRef="#ctx0" brushRef="#br0">14 99 8562,'61'-90'2576,"-61"90"-2552,1-1-1,-1 1 0,0-1 0,1 0 0,-1 1 0,1-1 1,0 1-1,-1-1 0,1 1 0,-1 0 0,1-1 0,0 1 1,-1 0-1,1-1 0,-1 1 0,1 0 0,0-1 0,0 1 1,-1 0-1,1 0 0,0 0 0,-1 0 0,1 0 0,0 0 1,0 0-1,-1 0 0,1 0 0,0 0 0,0 0 0,-1 1 1,1-1-1,0 0 0,-1 0 0,1 1 0,1 0 0,13 18 67,-12-14-48,2 2-34,0 1 0,-1 0 0,0 0 0,0 0 0,-1 1 0,0-1 0,0 1 0,-1 0 0,0 0 0,-1 0 0,0 0 0,0 0-1,-1 0 1,0 0 0,-2 10 0,-1 3-5,-2 0 0,-1-1 0,0 1 0,-2-2 0,-10 23 0,9-26-10,-1-1 0,0 0 0,-1 0-1,0-1 1,-2-1 0,-23 23 0,36-37 7,-1 0 0,1 0 0,0 0 1,0 0-1,0 0 0,-1-1 0,1 1 1,0 0-1,0 0 0,-1 0 0,1 0 1,0 0-1,0-1 0,0 1 0,0 0 1,-1 0-1,1 0 0,0 0 0,0-1 1,0 1-1,0 0 0,0 0 0,0 0 1,0-1-1,-1 1 0,1 0 0,0 0 1,0-1-1,0 1 0,0 0 0,0 0 1,0-1-1,0 1 0,0 0 0,0 0 1,0-1-1,0 1 0,0 0 0,1 0 1,-1 0-1,0-1 0,0 1 0,0 0 1,0 0-1,0 0 0,0-1 0,0 1 1,1 0-1,-1 0 0,0 0 0,0-1 1,3-15 4,6-5 4,0 0 0,1 1-1,2 0 1,0 1 0,1 0-1,0 1 1,24-24 0,-29 34-4,-1 1 0,2 0 0,-1 0 1,1 1-1,16-9 0,-21 12-1,0 1 0,-1 0 0,1 0 0,0 1 1,0-1-1,0 1 0,0 0 0,0 0 0,0 0 0,0 1 0,0-1 0,1 1 0,-1 0 1,0 0-1,0 1 0,0-1 0,5 2 0,-7-1-3,-1 0 0,1 0 0,-1 0 0,0 0 0,1 0 0,-1 1 0,0-1-1,0 0 1,1 1 0,-1-1 0,0 1 0,-1-1 0,1 1 0,0 0 0,0-1 0,-1 1 0,1 0 0,-1 0 0,1-1 0,-1 1 0,0 0 0,0 0 0,0 2-1,-3 48 77,1-35-33,-3 28 72,-2 0 1,-2-1-1,-2 1 0,-1-2 1,-3 0-1,-1-1 1,-2 0-1,-2-1 1,-36 53-1,26-42-24,21-36-170,0 0-1,-18 22 1,27-37 42,-1-1 0,1 1 0,-1-1 0,0 0 0,1 1 0,-1-1 0,0 0 0,1 1 0,-1-1 0,0 0 0,1 0 0,-1 0 0,0 0 0,0 1 0,1-1 0,-1 0 0,0 0 0,0 0 0,1-1 0,-1 1 0,0 0 0,1 0 0,-1 0 0,0-1 0,0 1 0,1 0 0,-1 0 0,-1-1 0,-13-10-345</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15.445"/>
    </inkml:context>
    <inkml:brush xml:id="br0">
      <inkml:brushProperty name="width" value="0.1" units="cm"/>
      <inkml:brushProperty name="height" value="0.1" units="cm"/>
      <inkml:brushProperty name="color" value="#00A0D7"/>
    </inkml:brush>
  </inkml:definitions>
  <inkml:trace contextRef="#ctx0" brushRef="#br0">1 0 7898,'13'0'2840,"3"3"-2216,5 8-496,-6-4-80,9 5-40,-12-6-184,-4-10-312,7-5 304</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34.417"/>
    </inkml:context>
    <inkml:brush xml:id="br0">
      <inkml:brushProperty name="width" value="0.025" units="cm"/>
      <inkml:brushProperty name="height" value="0.025" units="cm"/>
      <inkml:brushProperty name="color" value="#5B2D90"/>
    </inkml:brush>
  </inkml:definitions>
  <inkml:trace contextRef="#ctx0" brushRef="#br0">1 57 7538,'0'4'3080,"0"-3"-1967,7-1-617,1-1-88,5-3-152,1 0-40,4-2-40,1-1-80,-5 0-184,1 0-112,-5 0-328,-2 3-136,-3 0 399</inkml:trace>
  <inkml:trace contextRef="#ctx0" brushRef="#br0" timeOffset="1">112 1 6817,'0'0'92,"0"0"-1,0 0 0,0 0 0,-1 0 1,1 0-1,0 0 0,0 0 0,-1 0 1,1-1-1,0 1 0,0 0 0,-1 0 1,1 0-1,0 0 0,0 0 0,-1 0 0,1 0 1,0 1-1,0-1 0,-1 0 0,1 0 1,0 0-1,0 0 0,0 0 0,-1 0 1,1 0-1,0 0 0,0 1 0,0-1 1,-1 0-1,1 0 0,0 0 0,0 0 0,0 1 1,0-1-1,-1 0 0,1 0 0,0 0 1,0 1-1,0-1 0,0 1 0,-7 18 1968,-2 42-1059,3-14-674,5-44-316,0 2 0,0 0 0,0 0 0,0 0 0,-1 0 0,0-1 0,0 1 0,0-1 0,0 1 0,-1-1 0,-3 4 0,16-36-1677,-3 11 1271</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15.783"/>
    </inkml:context>
    <inkml:brush xml:id="br0">
      <inkml:brushProperty name="width" value="0.1" units="cm"/>
      <inkml:brushProperty name="height" value="0.1" units="cm"/>
      <inkml:brushProperty name="color" value="#00A0D7"/>
    </inkml:brush>
  </inkml:definitions>
  <inkml:trace contextRef="#ctx0" brushRef="#br0">76 0 8362,'0'0'2772,"-1"12"-2541,-19 210 1319,-1 57-701,24-63-723,-11 305-152,7-512-22,0 0-1,0-1 1,-1 1-1,0 0 1,-6 14 0,8-23 37,0 0 1,0 0 0,0 0 0,0 1 0,0-1 0,0 0 0,0 0 0,0 0 0,0 1 0,0-1 0,0 0 0,0 0 0,0 0-1,-1 1 1,1-1 0,0 0 0,0 0 0,0 0 0,0 0 0,0 0 0,0 1 0,-1-1 0,1 0 0,0 0 0,0 0 0,0 0-1,-1 0 1,1 0 0,0 0 0,0 1 0,0-1 0,-1 0 0,1 0 0,0 0 0,0 0 0,0 0 0,-1 0 0,1 0 0,0 0-1,0 0 1,0 0 0,-1 0 0,1 0 0,0 0 0,0 0 0,0-1 0,-1 1 0,1 0 0,0 0 0,0 0 0,0 0 0,-1 0-1,1 0 1,0-1 0,-4-11-458,3-19 128</inkml:trace>
  <inkml:trace contextRef="#ctx0" brushRef="#br0" timeOffset="1">52 707 7850,'12'1'3104,"2"10"-1831,1-1-1009,0 15 24,3 9-16,-4 0-32,1 7-104,-4-9-152,-4-10-464,2 6 344</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16.112"/>
    </inkml:context>
    <inkml:brush xml:id="br0">
      <inkml:brushProperty name="width" value="0.1" units="cm"/>
      <inkml:brushProperty name="height" value="0.1" units="cm"/>
      <inkml:brushProperty name="color" value="#00A0D7"/>
    </inkml:brush>
  </inkml:definitions>
  <inkml:trace contextRef="#ctx0" brushRef="#br0">112 43 8290,'-41'-39'3064,"41"36"-2335,4 15-401,0 3 56,-1 0-24,2 23 56,-5-8-48,0 14-176,0 8-40,-2-1-120,-1 8-8,-4-1-120,-1-3-120,-3-7-232,-1-2-152,-4-16-320,2-3-1009,0-22 1313</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16.452"/>
    </inkml:context>
    <inkml:brush xml:id="br0">
      <inkml:brushProperty name="width" value="0.1" units="cm"/>
      <inkml:brushProperty name="height" value="0.1" units="cm"/>
      <inkml:brushProperty name="color" value="#00A0D7"/>
    </inkml:brush>
  </inkml:definitions>
  <inkml:trace contextRef="#ctx0" brushRef="#br0">1 11 7834,'0'-4'2808,"6"1"-2272,1 0 81,1 15-417,-5 11-16,50 34-136,-36-34-48,1-5-280,-1 0-361,-1-12 393</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16.797"/>
    </inkml:context>
    <inkml:brush xml:id="br0">
      <inkml:brushProperty name="width" value="0.1" units="cm"/>
      <inkml:brushProperty name="height" value="0.1" units="cm"/>
      <inkml:brushProperty name="color" value="#00A0D7"/>
    </inkml:brush>
  </inkml:definitions>
  <inkml:trace contextRef="#ctx0" brushRef="#br0">578 1 7418,'1'0'76,"0"0"0,1 1 1,-1-1-1,0 1 1,0-1-1,0 1 0,0-1 1,0 1-1,0 0 0,0-1 1,0 1-1,0 0 1,0 0-1,0 0 0,-1 0 1,1 0-1,0 0 1,-1 0-1,1 0 0,0 0 1,-1 0-1,1 0 0,-1 0 1,0 0-1,1 0 1,-1 1-1,0-1 0,0 0 1,0 0-1,0 0 1,0 1-1,0-1 0,0 0 1,0 0-1,0 0 1,0 1-1,-1-1 0,1 0 1,0 0-1,-1 0 0,1 0 1,-1 0-1,-1 2 1,-3 7-108,0-1 0,-1 0 0,-14 17 1,14-19 234,-18 25-198,-2-1 1,-2-2 0,0-1-1,-2-1 1,-38 27 0,-42 28 97,78-56 313,0-1 0,-2-2-1,-54 29 1,44-28 438,35-13-256,32-10-270,0-6-216,0-2 1,0 0 0,-1-1-1,0-1 1,-1-1 0,33-21-1,47-21 4,8 11-68,-65 26-509,0-2 0,78-44 0,-120 60 365,-1 1 61,0 0 1,0 0-1,-1-1 1,1 1-1,0 0 1,0-1-1,-1 1 1,1 0-1,0-1 1,-1 1-1,1-1 1,0 1-1,-1-1 1,1 1-1,-1-1 1,1 1-1,-1-1 1,1 0-1,-1 1 1,1-1 0,-1 0-1,0 1 1,1-1-1,-1 0 1,0 0-1,1 1 1,-1-1-1,0 0 1,0 0-1,0 1 1,0-1-1,0 0 1,0 0-1,0 0 1,0 1-1,0-1 1,0 0-1,-1 0 1,1 0-1,0 1 1,-1-2-1,-19-13-360</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17.155"/>
    </inkml:context>
    <inkml:brush xml:id="br0">
      <inkml:brushProperty name="width" value="0.1" units="cm"/>
      <inkml:brushProperty name="height" value="0.1" units="cm"/>
      <inkml:brushProperty name="color" value="#00A0D7"/>
    </inkml:brush>
  </inkml:definitions>
  <inkml:trace contextRef="#ctx0" brushRef="#br0">20 1 7130,'0'1'2720,"0"7"-1712,5-5 649,1 15-1193,10 50-168,-17-38-40,-1 5-160,-1-3-48,-6 0-48,0 0-56,0 3-144,1-5-144,5-7-384,0-2 928,5-21-280</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17.519"/>
    </inkml:context>
    <inkml:brush xml:id="br0">
      <inkml:brushProperty name="width" value="0.1" units="cm"/>
      <inkml:brushProperty name="height" value="0.1" units="cm"/>
      <inkml:brushProperty name="color" value="#00A0D7"/>
    </inkml:brush>
  </inkml:definitions>
  <inkml:trace contextRef="#ctx0" brushRef="#br0">1 479 6105,'2'1'186,"-1"-1"0,1 1 0,-1 0 0,1-1 0,0 1-1,-1 0 1,0 0 0,1 0 0,-1 0 0,1 0 0,-1 0 0,0 1 0,0-1-1,0 0 1,0 1 0,0-1 0,0 1 0,0-1 0,0 1 0,-1-1-1,1 1 1,0-1 0,-1 1 0,1 2 0,16 44 143,-17-48-286,1 9 97,1-1 0,-1 1 0,-1 0 1,0 0-1,0-1 0,0 1 0,-1 0 0,-1-1 1,-2 11-1,2-9-18,0 1 1,0-1-1,1 0 1,1 1-1,0-1 0,1 16 1,2-5-26,-2-15-47,0 0 1,-1-1-1,2 1 1,-1 0-1,1-1 1,-1 0-1,5 9 1,-4-13-39,-1 1 1,1 0-1,-1 0 1,1-1 0,0 1-1,0-1 1,0 1-1,0-1 1,0 0-1,0 1 1,0-1-1,0 0 1,0-1-1,1 1 1,-1 0 0,0-1-1,1 1 1,-1-1-1,0 0 1,1 1-1,-1-1 1,5-1-1,-1 1-1,1 0-1,0-1 1,-1 0-1,1 0 1,0-1-1,-1 0 0,1 0 1,-1 0-1,0-1 1,0 0-1,0 0 1,0-1-1,-1 1 1,1-1-1,-1-1 0,0 1 1,6-7-1,4-7-191,-1 0-1,-1-1 1,19-36-1,-12 21-352,9-12 133</inkml:trace>
  <inkml:trace contextRef="#ctx0" brushRef="#br0" timeOffset="1">632 3 9506,'4'-3'3185,"11"8"-3065,2 4-64,-6 2-88,-7 2-96,-4 4-360,-1 0-129,-18-2 337</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17.861"/>
    </inkml:context>
    <inkml:brush xml:id="br0">
      <inkml:brushProperty name="width" value="0.1" units="cm"/>
      <inkml:brushProperty name="height" value="0.1" units="cm"/>
      <inkml:brushProperty name="color" value="#00A0D7"/>
    </inkml:brush>
  </inkml:definitions>
  <inkml:trace contextRef="#ctx0" brushRef="#br0">159 1 9546,'-125'34'2787,"123"-34"-2725,0 1-1,0 0 1,0-1-1,0 1 1,0 0 0,0 0-1,0 0 1,0 0-1,0 1 1,0-1-1,0 0 1,1 1-1,-1-1 1,-2 4-1,4-4-44,-1-1 0,1 1-1,0 0 1,0 0 0,-1 0-1,1 0 1,0 0 0,0-1-1,0 1 1,0 0 0,0 0-1,0 0 1,0 0 0,0 0-1,0 0 1,0-1 0,1 1-1,-1 0 1,0 0 0,1 0-1,-1 0 1,1-1 0,0 2-1,1 2 17,1-1 0,0 1 0,1-1 0,-1 0 0,0 0 0,1 0 0,5 3 0,-8-5 7,37 21 83,-31-19-117,0 1-1,0 0 1,0 0-1,-1 1 1,0-1-1,0 1 0,0 1 1,8 8-1,-8-3-4,1-1 0,-1 1 0,-1 0 0,0 1 0,-1-1 0,0 1 0,-1 0 0,0 0 0,-1 0 0,2 21 0,-3 7 37,-5 77 0,-1-69 584,2 1 0,2 0-1,10 83 1,-9-132-613,0 1 0,0-1 0,0 0 1,0 0-1,0 0 0,0 1 0,1-1 0,-1 0 0,0 0 0,0 1 0,0-1 0,1 0 0,-1 0 0,0 0 0,0 0 1,0 1-1,1-1 0,-1 0 0,0 0 0,0 0 0,1 0 0,-1 0 0,0 0 0,0 0 0,1 1 0,-1-1 0,0 0 0,0 0 1,1 0-1,-1 0 0,0 0 0,0 0 0,1 0 0,-1 0 0,0-1 0,1 1 0,-1 0 0,0 0 0,0 0 0,1 0 1,-1 0-1,0 0 0,0 0 0,0-1 0,1 1 0,20-13 133,18-24-78,-29 22-209,-1 0 0,-1 0 0,0-1 0,10-32 0,14-28-1345,-6 26 291,10 2 542</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18.217"/>
    </inkml:context>
    <inkml:brush xml:id="br0">
      <inkml:brushProperty name="width" value="0.1" units="cm"/>
      <inkml:brushProperty name="height" value="0.1" units="cm"/>
      <inkml:brushProperty name="color" value="#00A0D7"/>
    </inkml:brush>
  </inkml:definitions>
  <inkml:trace contextRef="#ctx0" brushRef="#br0">1 43 9458,'33'-43'3185,"-31"63"-3017,2-2-144,1 8-112,-4-5-96,2-2-320,2 0-281,-2-13 465</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18.547"/>
    </inkml:context>
    <inkml:brush xml:id="br0">
      <inkml:brushProperty name="width" value="0.1" units="cm"/>
      <inkml:brushProperty name="height" value="0.1" units="cm"/>
      <inkml:brushProperty name="color" value="#00A0D7"/>
    </inkml:brush>
  </inkml:definitions>
  <inkml:trace contextRef="#ctx0" brushRef="#br0">326 22 7394,'13'-5'493,"30"-10"717,-42 15-1193,0 0 1,-1 0-1,1-1 1,-1 1-1,1 0 1,0 0-1,-1 0 1,1 0-1,-1 0 1,1 0-1,0 0 1,-1 0-1,1 0 1,-1 0-1,1 0 1,0 1-1,-1-1 1,1 0-1,-1 0 1,1 0-1,-1 1 1,1-1-1,-1 0 1,1 1-1,-1-1 0,1 0 1,-1 1-1,1-1 1,-1 1-1,1-1 1,-1 1-1,0-1 1,1 1-1,-1-1 1,0 1-1,0-1 1,1 1-1,-1 0 1,0-1-1,0 1 1,0-1-1,0 1 1,1 0-1,-1-1 1,0 1-1,0-1 1,0 1-1,-1 0 1,1-1-1,0 1 1,0-1-1,0 2 0,-3 21 29,-2 0 0,0 0 0,-14 37 0,15-50-79,-1-1-1,-1 1 1,1-1 0,-2 0 0,1-1-1,-1 0 1,0 0 0,-1 0-1,0-1 1,-14 11 0,-191 128 534,173-123 196,9-4 632,64-28-466,354-154-332,-355 149-759,-25 11 84,19-13 1745,-26 10-853</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18.902"/>
    </inkml:context>
    <inkml:brush xml:id="br0">
      <inkml:brushProperty name="width" value="0.1" units="cm"/>
      <inkml:brushProperty name="height" value="0.1" units="cm"/>
      <inkml:brushProperty name="color" value="#00A0D7"/>
    </inkml:brush>
  </inkml:definitions>
  <inkml:trace contextRef="#ctx0" brushRef="#br0">7 22 6993,'-6'12'2665,"6"0"-1705,0-2-584,0 3 8,6-1 25,-3 2-9,4 4-56,2 3-144,-3-1-48,2 10-104,-4-7-24,3 6-16,-3-3-8,-2 1-224,1 8-176,-3-17 232</inkml:trace>
  <inkml:trace contextRef="#ctx0" brushRef="#br0" timeOffset="1">181 3 7970,'4'-2'2728,"-2"10"-2424,-5 4-16,-5 15 0,8 2 25,-6 7-137,2 7-40,2 2-80,-10-2-48,2-1-232,-3-3-313,-2-2 337</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34.744"/>
    </inkml:context>
    <inkml:brush xml:id="br0">
      <inkml:brushProperty name="width" value="0.025" units="cm"/>
      <inkml:brushProperty name="height" value="0.025" units="cm"/>
      <inkml:brushProperty name="color" value="#5B2D90"/>
    </inkml:brush>
  </inkml:definitions>
  <inkml:trace contextRef="#ctx0" brushRef="#br0">0 26 9610,'38'-25'3353,"-35"30"-3089,0 1-64,0-1-144,-2-2-40,1-1-80,0-2-112,-1-1-320,-1 1-152,0-1 368</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19.229"/>
    </inkml:context>
    <inkml:brush xml:id="br0">
      <inkml:brushProperty name="width" value="0.1" units="cm"/>
      <inkml:brushProperty name="height" value="0.1" units="cm"/>
      <inkml:brushProperty name="color" value="#00A0D7"/>
    </inkml:brush>
  </inkml:definitions>
  <inkml:trace contextRef="#ctx0" brushRef="#br0">6 0 7218,'-3'8'2728,"1"7"-1848,2 1-736,5 7-72,1 3-8,3-6-8,0-4 24,9-1-64,2 2-136,2-14 88</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19.565"/>
    </inkml:context>
    <inkml:brush xml:id="br0">
      <inkml:brushProperty name="width" value="0.1" units="cm"/>
      <inkml:brushProperty name="height" value="0.1" units="cm"/>
      <inkml:brushProperty name="color" value="#00A0D7"/>
    </inkml:brush>
  </inkml:definitions>
  <inkml:trace contextRef="#ctx0" brushRef="#br0">537 1 5825,'0'2'262,"0"0"-1,0 1 1,0-1-1,0 0 1,0 1-1,0-1 1,-1 0-1,1 0 1,-1 0-1,0 1 1,1-1-1,-1 0 1,0 0-1,0 0 0,-1 0 1,1 0-1,0-1 1,-1 1-1,1 0 1,-4 2-1,-39 38-986,30-31 1184,-227 190-277,217-185-126,-1-1 1,-28 11 0,26-13 216,-40 26 0,44-18 174,23-20-431,0-1-1,0 0 1,0 0 0,0 1 0,0-1 0,0 0 0,0 0 0,0 1 0,0-1 0,0 0 0,0 1 0,0-1 0,0 0 0,0 0 0,0 1 0,0-1 0,1 0 0,-1 0 0,0 0 0,0 1 0,0-1 0,0 0 0,0 0 0,1 0 0,-1 1 0,0-1 0,0 0 0,1 0 0,-1 0 0,0 0 0,0 1-1,0-1 1,1 0 0,-1 0 0,0 0 0,0 0 0,1 0 0,-1 0 0,0 0 0,1 0 0,-1 0 0,0 0 0,0 0 0,1 0 0,-1 0 0,1 0 0,5 0 100,0-1 1,0 1-1,0-1 1,0 0-1,0-1 1,9-3-1,81-34 175,127-70 0,-200 97-476,1 1 1,-1 1-1,2 1 1,-1 1-1,27-5 1,-57 18-2206,-15 3 1587</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19.913"/>
    </inkml:context>
    <inkml:brush xml:id="br0">
      <inkml:brushProperty name="width" value="0.1" units="cm"/>
      <inkml:brushProperty name="height" value="0.1" units="cm"/>
      <inkml:brushProperty name="color" value="#00A0D7"/>
    </inkml:brush>
  </inkml:definitions>
  <inkml:trace contextRef="#ctx0" brushRef="#br0">1 0 6049,'6'5'2913,"5"-2"-377,1-1-2199,3 7-25,-3-6 56,3 9 72,-1 0-8,-5 3-152,-1 6-88,-4 1-120,-4 5-16,-4-11-72,-1 0-32,-4-6-200,0 1-224,0-4 400,1-4-72</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20.245"/>
    </inkml:context>
    <inkml:brush xml:id="br0">
      <inkml:brushProperty name="width" value="0.1" units="cm"/>
      <inkml:brushProperty name="height" value="0.1" units="cm"/>
      <inkml:brushProperty name="color" value="#00A0D7"/>
    </inkml:brush>
  </inkml:definitions>
  <inkml:trace contextRef="#ctx0" brushRef="#br0">88 43 7834,'52'-20'3277,"33"5"-2981,-42 9 180,-42 6-458,0-1 1,0 1-1,1 0 1,-1 0-1,0 0 1,1-1-1,-1 1 1,0 0-1,0 1 1,1-1-1,-1 0 1,0 0-1,1 0 1,-1 1-1,0-1 1,0 1-1,1-1 1,-1 1-1,0-1 1,0 1 0,0 0-1,0 0 1,0-1-1,0 1 1,0 0-1,0 0 1,0 0-1,0 0 1,-1 0-1,1 0 1,0 1-1,0-1 1,-1 0-1,1 0 1,-1 0-1,1 1 1,-1-1-1,0 0 1,0 0-1,1 1 1,-1-1 0,0 0-1,0 1 1,0-1-1,0 0 1,0 0-1,-1 2 1,0 10 108,-1 0 0,-1 0 1,0-1-1,-5 14 0,1-2 23,-2 29 44,5-29-155,0 0 1,-2-1-1,-9 26 1,12-39-78,0 0 1,1-1-1,0 1 1,0 0-1,1 18 1,-4 18-537,5-46 576,0 1 1,1-1-1,-1 1 1,0-1-1,0 1 0,0-1 1,0 1-1,0-1 1,0 1-1,0-1 1,0 1-1,-1-1 0,1 1 1,0-1-1,0 1 1,0-1-1,0 1 1,-1-1-1,1 1 1,0-1-1,-1 1 0,1-1 1,0 1-1,-1-1 1,1 0-1,0 1 1,-1-1-1,1 0 0,-1 1 1,1-1-1,0 0 1,-1 0-1,1 1 1,-1-1-1,1 0 1,-1 0-1,1 0 0,-1 1 1,0-1-1,1 0 1,-1 0-1,1 0 1,-1 0-1,1 0 0,-1 0 1,1 0-1,-1 0 1,1-1-1,-1 1 1,1 0-1,-1 0 1,1 0-1,-1 0 0,1-1 1,-1 1-1,1 0 1,-1-1-1,-14-15 237</inkml:trace>
  <inkml:trace contextRef="#ctx0" brushRef="#br0" timeOffset="1">0 231 6921,'3'3'3137,"11"0"-832,3 2-2041,8 2-200,-3-5-32,2 1 8,-4-3-72,1 1-248,2 4-192,-2-4 256</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20.597"/>
    </inkml:context>
    <inkml:brush xml:id="br0">
      <inkml:brushProperty name="width" value="0.1" units="cm"/>
      <inkml:brushProperty name="height" value="0.1" units="cm"/>
      <inkml:brushProperty name="color" value="#00A0D7"/>
    </inkml:brush>
  </inkml:definitions>
  <inkml:trace contextRef="#ctx0" brushRef="#br0">99 1 10370,'-98'62'3521,"108"-47"-3281,1-6-168,6 4-40,1 9-16,0-16-120,2 5-168,4 3 152</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30.078"/>
    </inkml:context>
    <inkml:brush xml:id="br0">
      <inkml:brushProperty name="width" value="0.1" units="cm"/>
      <inkml:brushProperty name="height" value="0.1" units="cm"/>
      <inkml:brushProperty name="color" value="#00A0D7"/>
    </inkml:brush>
  </inkml:definitions>
  <inkml:trace contextRef="#ctx0" brushRef="#br0">39 28 7786,'-38'38'5297,"56"-38"-4905,2-3 80,9-1 104,3-5-32,8 0-232,7 2-88,3 2-112,2 7-40,-11-10-128,-6 2-232,-14 1-432,-13-7-272,-2 20 568</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30.413"/>
    </inkml:context>
    <inkml:brush xml:id="br0">
      <inkml:brushProperty name="width" value="0.1" units="cm"/>
      <inkml:brushProperty name="height" value="0.1" units="cm"/>
      <inkml:brushProperty name="color" value="#00A0D7"/>
    </inkml:brush>
  </inkml:definitions>
  <inkml:trace contextRef="#ctx0" brushRef="#br0">29 22 8818,'-22'12'3177,"15"-3"-2633,7-4-48,8 1 8,9-3-40,15-2-88,7 2-64,17-6-176,12-1-48,2-5-128,-8-6-192,-7 4-360,-20 2-280,-8 0 496</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30.749"/>
    </inkml:context>
    <inkml:brush xml:id="br0">
      <inkml:brushProperty name="width" value="0.1" units="cm"/>
      <inkml:brushProperty name="height" value="0.1" units="cm"/>
      <inkml:brushProperty name="color" value="#00A0D7"/>
    </inkml:brush>
  </inkml:definitions>
  <inkml:trace contextRef="#ctx0" brushRef="#br0">567 0 8370,'-1'2'2984,"-15"8"-2471,16 12-129,-6 15 112,-1 6 40,1 19-64,-5 5-88,2 13-200,1 11-56,-7-3-56,8-5-32,-6 4-192,-18-11-216,-6-5-536,-10 8-368,-7-26 783</inkml:trace>
  <inkml:trace contextRef="#ctx0" brushRef="#br0" timeOffset="1">44 1067 8138,'-26'5'3312,"14"-5"-1967,6 1-489,9-1-296,9-1-24,16 1-104,2-8 56,15-4-88,7 8-112,7-16-151,18 9-105,5-5-177,3-13-303,-6 11-440,-14-2-304,-19 0 696</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31.517"/>
    </inkml:context>
    <inkml:brush xml:id="br0">
      <inkml:brushProperty name="width" value="0.1" units="cm"/>
      <inkml:brushProperty name="height" value="0.1" units="cm"/>
      <inkml:brushProperty name="color" value="#00A0D7"/>
    </inkml:brush>
  </inkml:definitions>
  <inkml:trace contextRef="#ctx0" brushRef="#br0">626 1 7986,'-10'3'484,"0"1"0,0 0 0,1 1 0,0 0 0,0 1 0,0 0 0,0 0 0,1 1 0,-10 10 0,-5 9 89,-31 43 0,0 0-227,4-15-162,-71 56 0,73-70-175,3 2 1,-61 72-1,83-76-884,23-29-400,15-21 276,7-11 474,119-113-578,-124 121 1114,1 2 0,1 0 1,0 1-1,0 1 0,1 1 0,34-13 0,-36 17 9,-4 0 27,1 1 0,0 1-1,25-5 1,-38 9-30,0 0 0,0-1 0,0 1 0,0 0 0,0 0 0,0 0 0,0 0 0,1 0 0,-1 0 0,0 0 0,0 1 0,0-1 0,0 1 0,0 0 0,0 0 0,-1-1 0,1 1 0,0 0 0,0 1 0,-1-1 0,1 0 0,0 0 0,-1 1 0,1-1 0,-1 1 0,0-1 0,1 1 0,-1 0 0,0-1 0,0 1 0,0 0 0,0 0 0,0 0 0,0 3 0,0-1 31,-1-1-1,0 1 1,0-1 0,-1 1 0,1-1-1,-1 1 1,1-1 0,-1 0 0,0 1 0,-1-1-1,1 0 1,0 1 0,-5 4 0,-28 42 576,30-44-549,-137 209 1716,141-215-1789,-1 2 18,-1-1 0,1 1-1,0 0 1,1 0 0,-1 0 0,0 0 0,0 0 0,1 0 0,-1 1 0,1-1 0,0 0 0,-1 3 0,1-4-13,1-1 1,-1 1 0,0 0-1,0-1 1,0 1 0,0 0-1,1-1 1,-1 1-1,0 0 1,1-1 0,-1 1-1,1-1 1,-1 1 0,0 0-1,1-1 1,-1 1 0,1-1-1,-1 1 1,1-1-1,0 0 1,-1 1 0,1-1-1,-1 0 1,1 1 0,1-1-1,0 1 2,1-1 0,0 0 0,0 0 0,-1 0 0,1 0 0,0 0 0,0-1 0,0 1 0,-1-1 0,1 1 0,0-1 0,-1 0 0,1 0 0,-1-1 0,1 1 0,-1 0 0,1-1 0,2-2 0,42-32-15,-1-1 0,-2-3 0,-1-1 1,-3-2-1,41-56 0,77-136-545,-150 223 517,-11 18-25,-19 28-20,8-15 132,-2-1-1,-26 27 0,34-38-21,-1 1 1,1-2-1,-1 1 0,0-1 0,0-1 1,-1 1-1,0-2 0,0 1 0,-14 3 1,18-6 48,-27 6 406,27 0-143,18 1 56,7-2-138,1-1 0,33 6 0,16 4 38,101 40-562</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31.849"/>
    </inkml:context>
    <inkml:brush xml:id="br0">
      <inkml:brushProperty name="width" value="0.1" units="cm"/>
      <inkml:brushProperty name="height" value="0.1" units="cm"/>
      <inkml:brushProperty name="color" value="#00A0D7"/>
    </inkml:brush>
  </inkml:definitions>
  <inkml:trace contextRef="#ctx0" brushRef="#br0">0 100 10410,'46'-33'4121,"-31"34"-2361,5 1-1776,7-5-72,3 4-24,8-7-216,8-6-240,-7-8-432,12-10 536</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35.087"/>
    </inkml:context>
    <inkml:brush xml:id="br0">
      <inkml:brushProperty name="width" value="0.025" units="cm"/>
      <inkml:brushProperty name="height" value="0.025" units="cm"/>
      <inkml:brushProperty name="color" value="#5B2D90"/>
    </inkml:brush>
  </inkml:definitions>
  <inkml:trace contextRef="#ctx0" brushRef="#br0">52 3 7274,'2'-3'2947,"-2"14"-1080,-5 35-441,-11 64-1234,-16 34-787,33-146 2343,3-2-836</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32.211"/>
    </inkml:context>
    <inkml:brush xml:id="br0">
      <inkml:brushProperty name="width" value="0.1" units="cm"/>
      <inkml:brushProperty name="height" value="0.1" units="cm"/>
      <inkml:brushProperty name="color" value="#00A0D7"/>
    </inkml:brush>
  </inkml:definitions>
  <inkml:trace contextRef="#ctx0" brushRef="#br0">287 28 8330,'-51'-27'2688,"50"27"-2658,1 0 0,-1 0 0,0 0 0,1 0 0,-1 0 0,0 0 0,1 0 0,-1 0 0,0 1-1,1-1 1,-1 0 0,1 0 0,-1 1 0,0-1 0,1 0 0,-1 1 0,1-1 0,-1 0 0,1 1 0,-1-1-1,1 1 1,0-1 0,-1 1 0,1-1 0,-1 1 0,1-1 0,0 1 0,-1 0 0,1-1 0,0 1 0,0-1-1,0 1 1,-1 0 0,1-1 0,0 1 0,0 0 0,0-1 0,0 1 0,0 0 0,0-1 0,0 1 0,1 37 262,-1-26-74,-2 14 177,-17 151 814,13-148-1155,0-1 0,-2 0 0,-1-1 0,-14 29 0,-9 19 26,15-33-189,-2-1 0,-34 54 0,51-91 33,1-2 60,-1 0 0,1 0 0,0-1 0,0 1 0,-1 0 1,1-1-1,-1 1 0,0-1 0,1 1 0,-1-1 1,-3 2-1,2-2 1</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32.547"/>
    </inkml:context>
    <inkml:brush xml:id="br0">
      <inkml:brushProperty name="width" value="0.1" units="cm"/>
      <inkml:brushProperty name="height" value="0.1" units="cm"/>
      <inkml:brushProperty name="color" value="#00A0D7"/>
    </inkml:brush>
  </inkml:definitions>
  <inkml:trace contextRef="#ctx0" brushRef="#br0">345 656 8362,'16'15'2984,"15"20"-2479,0 3-121,-2 7 128,12 2 40,-9-12-8,3-2-120,0 1-200,-19-3-88,0 0-112,-3-4-72,-11-18-256,-2-3-128,-5-15-552,-2-11 608</inkml:trace>
  <inkml:trace contextRef="#ctx0" brushRef="#br0" timeOffset="1">16 1 10218,'-8'0'3457,"4"7"-3329,4 15-96,0 0 0,-4 7-48,4 1-432,0 1 3713,7 4-2577</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33.314"/>
    </inkml:context>
    <inkml:brush xml:id="br0">
      <inkml:brushProperty name="width" value="0.1" units="cm"/>
      <inkml:brushProperty name="height" value="0.1" units="cm"/>
      <inkml:brushProperty name="color" value="#00A0D7"/>
    </inkml:brush>
  </inkml:definitions>
  <inkml:trace contextRef="#ctx0" brushRef="#br0">201 0 9314,'8'10'3540,"20"5"-3856,-24-12 641,51 24-55,-34-18-233,-2 0 1,1 2 0,-1 0 0,26 21 0,-44-31-37,-1 1 0,1-1 0,-1 0 0,1 1 1,-1-1-1,1 1 0,-1-1 0,0 1 0,0-1 1,0 1-1,0-1 0,0 1 0,0 0 1,0-1-1,0 1 0,0-1 0,-1 1 0,1-1 1,-1 0-1,1 1 0,-1-1 0,0 1 1,1-1-1,-1 0 0,-1 2 0,-21 33 9,2-7 68,-1-1 0,-2-1 0,-1-1 0,-1-2-1,-1 0 1,-46 31 0,67-52-5,0 1-1,1-1 0,-1 1 1,1 0-1,0 1 0,0 0 1,0-1-1,1 1 0,-8 11 0,11-15-54,1 0-1,-1 1 0,1-1 0,-1 0 0,1 1 0,0-1 0,0 0 0,-1 1 0,1-1 0,0 1 0,0-1 0,0 0 0,1 1 0,-1-1 1,0 0-1,0 1 0,1-1 0,-1 0 0,1 1 0,0 1 0,1-1-15,0 1 0,0 0 1,0-1-1,1 1 0,-1-1 0,1 1 0,-1-1 1,1 0-1,0 0 0,0-1 0,5 4 1,168 93 94,-174-97-95,0 0 0,-1-1 0,1 1 0,-1 0 0,0 0 0,1 0-1,-1 0 1,0 0 0,1 1 0,-1-1 0,0 0 0,0 1 0,0-1 0,0 0 0,0 1 0,0 0 0,0 1 0,-1-2-2,0-1-1,0 1 1,0 0 0,0 0-1,0 0 1,-1 0 0,1-1 0,0 1-1,0 0 1,-1 0 0,1-1 0,0 1-1,-1 0 1,1-1 0,-1 1 0,1 0-1,-1-1 1,0 1 0,1-1 0,-1 1-1,1-1 1,-1 1 0,0-1 0,-1 1-1,-6 4-1,-1-1-1,0 0 1,0-1-1,-16 4 1,19-6 10,-255 72 205,249-69 73,16 0-10,26 1 63,-21-4-348,189 21 941,-101-14-283,106 24 0,-50-3-9,-95-20-359,-1 2-1,106 37 1,-128-37-224,1-1 0,0-1 0,0-2 1,58 3-1,-86-9-63,53 8-150,-29-4-776,56 1 1,-31-6-865</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38.134"/>
    </inkml:context>
    <inkml:brush xml:id="br0">
      <inkml:brushProperty name="width" value="0.1" units="cm"/>
      <inkml:brushProperty name="height" value="0.1" units="cm"/>
      <inkml:brushProperty name="color" value="#00A0D7"/>
    </inkml:brush>
  </inkml:definitions>
  <inkml:trace contextRef="#ctx0" brushRef="#br0">18 1 7562,'-18'109'2616,"20"-94"-2376,-1 2-32,2 8-48,0 1-64,0 4-40,-4-5-32,-1-3-104,1-2-136,-7-12 112</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38.480"/>
    </inkml:context>
    <inkml:brush xml:id="br0">
      <inkml:brushProperty name="width" value="0.1" units="cm"/>
      <inkml:brushProperty name="height" value="0.1" units="cm"/>
      <inkml:brushProperty name="color" value="#00A0D7"/>
    </inkml:brush>
  </inkml:definitions>
  <inkml:trace contextRef="#ctx0" brushRef="#br0">110 0 7434,'-109'66'2504,"112"-54"-2280,9 6 32,-6 2 64,0 1-24,8 5-104,-1-4-48,13 4-104,10 3 8,-2-6-88,-7 4-88,-9-3-392,-15-12-1848,8-9 1640</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39.052"/>
    </inkml:context>
    <inkml:brush xml:id="br0">
      <inkml:brushProperty name="width" value="0.1" units="cm"/>
      <inkml:brushProperty name="height" value="0.1" units="cm"/>
      <inkml:brushProperty name="color" value="#00A0D7"/>
    </inkml:brush>
  </inkml:definitions>
  <inkml:trace contextRef="#ctx0" brushRef="#br0">0 77 5817,'4'-5'484,"0"0"0,0 0 0,1 1 0,-1-1 0,1 1 0,0 0 0,0 1 0,1-1 0,9-4-1,-3 3-229,-1 1-1,1 0 0,0 0 0,18-2 1,9 2-312,-1 1 1,47 3 0,-77 1 201,102 6-104,-109-6-43,-1-1 1,0 1 0,0-1 0,0 1 0,0-1 0,0 1 0,0-1-1,0 1 1,0-1 0,0 1 0,0 0 0,0-1 0,0 1 0,0-1-1,-1 1 1,1-1 0,0 1 0,0-1 0,0 1 0,-1-1 0,1 1-1,0-1 1,-1 0 0,1 1 0,0-1 0,-1 1 0,1-1 0,-1 0-1,1 1 1,-1-1 0,0 1 0,-20 19-15,-161 97-6,161-102 31,1 2-1,1 0 0,1 1 0,0 1 1,1 0-1,-19 31 0,22-12 38,16-23-39,-1-15-5,0 0 0,-1 0 0,1 0-1,0 0 1,0 0 0,-1 0 0,1 0-1,0 0 1,0 0 0,-1 0 0,1 0 0,0 0-1,0 0 1,-1-1 0,1 1 0,0 0 0,-1-1-1,1 1 1,0 0 0,-1-1 0,1 1 0,0-1-1,-1 1 1,1-1 0,53-48 39,-47 41-36,0 0 0,0 1 0,1 0 0,0 0-1,0 1 1,0 0 0,1 0 0,0 1 0,0 0 0,12-3 0,-20 7-4,0 1 0,0-1 1,0 1-1,1 0 0,-1 0 1,0 0-1,0 0 1,1 0-1,-1 0 0,0 0 1,0 0-1,1 0 0,-1 1 1,0-1-1,0 0 0,0 1 1,0-1-1,1 1 1,-1-1-1,0 1 0,0 0 1,0-1-1,0 1 0,0 0 1,0 0-1,0 0 1,-1 0-1,1 0 0,1 1 1,-1 1 0,0 0 0,1 0 0,-1 1 0,0-1 0,-1 0 0,1 1 1,-1-1-1,1 0 0,-1 1 0,-1 5 0,0 9 25,-2 0 0,0-1 0,-7 22-1,-16 33 85,15-43 19,2 1 0,-10 46-1,18-75-120,1 0-1,-1 0 1,1 1-1,0-1 0,0 0 1,-1 0-1,1 0 1,0 1-1,0-1 0,0 0 1,0 0-1,1 1 0,-1-1 1,0 0-1,0 0 1,1 0-1,-1 0 0,1 1 1,-1-1-1,1 0 1,-1 0-1,1 0 0,0 0 1,-1 0-1,1 0 1,0 0-1,0 0 0,0-1 1,0 1-1,1 1 1,0-2-4,1 1 0,-1-1 0,0 0 0,1 0 0,-1 0 0,0 0 0,1-1 0,-1 1 0,0-1 0,1 1 0,-1-1 0,0 0 0,0 0 0,3-2 0,11-5 4,-1-1 0,0 0 0,13-13 0,5-5-45,0-2 0,-3-2 0,0 0-1,34-49 1,-63 78 79,16-29-545,-16 31 570,-1-1 0,0 0 0,1 0 0,-1 0-1,0 0 1,0 0 0,0 0 0,0 0 0,0 0-1,0 0 1,0 0 0,0 0 0,0 0-1,0 0 1,0 0 0,-1 0 0,1 0 0,0 0-1,-1 0 1,1 0 0,0 1 0,-1-1 0,0 0-1,1 0 1,-1 0 0,1 1 0,-1-1 0,0 0-1,1 0 1,-2 0 0,-14-7 857</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39.382"/>
    </inkml:context>
    <inkml:brush xml:id="br0">
      <inkml:brushProperty name="width" value="0.1" units="cm"/>
      <inkml:brushProperty name="height" value="0.1" units="cm"/>
      <inkml:brushProperty name="color" value="#00A0D7"/>
    </inkml:brush>
  </inkml:definitions>
  <inkml:trace contextRef="#ctx0" brushRef="#br0">106 1 4937,'1'0'192,"-1"0"0,1 0 0,0 0 0,-1 0 0,1 0 0,-1 0-1,1 1 1,-1-1 0,1 0 0,3 3 1536,-4-2-1537,1-1 1,-1 1 0,0-1 0,0 1 0,1-1 0,-1 1 0,0-1 0,0 1 0,1 0 0,2 24 1285,-9 28-2408,5-45 1483,-6 29-445,-2 0 0,-1-1 0,-26 61-1,12-34-130,23-60-7,0 0-33,0 0 0,1 0 0,-1 0 0,0-1 0,0 1 0,-1 0 1,1-1-1,-1 1 0,1-1 0,-1 1 0,0-1 0,0 0 0,0 0 0,-4 4 0,3-8-236</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39.710"/>
    </inkml:context>
    <inkml:brush xml:id="br0">
      <inkml:brushProperty name="width" value="0.1" units="cm"/>
      <inkml:brushProperty name="height" value="0.1" units="cm"/>
      <inkml:brushProperty name="color" value="#00A0D7"/>
    </inkml:brush>
  </inkml:definitions>
  <inkml:trace contextRef="#ctx0" brushRef="#br0">0 25 8026,'4'-3'139,"0"0"0,0 1 0,0-1 0,0 1 0,0 0 0,1 0 0,-1 1 1,1-1-1,-1 1 0,1 0 0,-1 0 0,1 1 0,0-1 0,-1 1 0,1 0 0,0 0 0,-1 1 1,1-1-1,0 1 0,-1 0 0,1 0 0,8 4 0,632 259 2063,-638-261-2207,47 17 42,-52-19-60,-1-1 1,1 0-1,0 1 0,-1-1 0,1 0 0,0 0 0,-1 0 0,1 0 0,0 0 0,-1 0 0,1-1 0,0 1 1,-1-1-1,1 1 0,-1-1 0,1 1 0,-1-1 0,1 0 0,-1 0 0,1 1 0,-1-1 0,0 0 0,1-1 1,-1 1-1,0 0 0,0 0 0,0 0 0,0-1 0,2-2 0,8-25-202</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40.051"/>
    </inkml:context>
    <inkml:brush xml:id="br0">
      <inkml:brushProperty name="width" value="0.1" units="cm"/>
      <inkml:brushProperty name="height" value="0.1" units="cm"/>
      <inkml:brushProperty name="color" value="#00A0D7"/>
    </inkml:brush>
  </inkml:definitions>
  <inkml:trace contextRef="#ctx0" brushRef="#br0">1 1 9338,'36'12'3169,"-31"-7"-2985,5 2-112,1 13-40,-2 12-8,-6-5 0,-1 8 8,-2-2-32,0 1 0,0-13-168,0-3-168,3-18-377,-3-4 425</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40.382"/>
    </inkml:context>
    <inkml:brush xml:id="br0">
      <inkml:brushProperty name="width" value="0.1" units="cm"/>
      <inkml:brushProperty name="height" value="0.1" units="cm"/>
      <inkml:brushProperty name="color" value="#00A0D7"/>
    </inkml:brush>
  </inkml:definitions>
  <inkml:trace contextRef="#ctx0" brushRef="#br0">1 95 8538,'38'-74'2499,"-37"72"-2472,1 0 0,-1 1 0,1-1 0,0 1 0,-1-1 0,1 1 0,0-1 0,0 1 0,0 0 0,0 0 0,0 0 0,0 0 0,1 1 0,-1-1 0,0 0 0,0 1 0,1 0 0,-1-1 0,0 1 0,0 0 1,1 0-1,-1 0 0,0 1 0,1-1 0,-1 0 0,0 1 0,0 0 0,0-1 0,3 2 0,4 0 45,49 5 6,98-3 0,-21-2 13,-133-2-86,-1 0 0,1 0-1,-1 0 1,0 0 0,1 1 0,-1-1 0,1 0 0,-1 1 0,0-1 0,1 1 0,-1-1 0,0 1 0,0-1 0,1 1 0,-1 0 0,0 0 0,0 0 0,0-1 0,0 1 0,0 0 0,0 0 0,0 1 0,0-1 0,0 0 0,-1 0 0,1 0 0,0 0 0,-1 1-1,1-1 1,-1 0 0,1 1 0,-1-1 0,0 0 0,0 1 0,1-1 0,-1 1 0,0-1 0,0 0 0,0 1 0,0-1 0,-1 1 0,1-1 0,0 0 0,-1 1 0,1-1 0,-1 0 0,1 1 0,-1-1 0,0 2 0,-5 10 54,0 1 0,0-1 0,-16 22 1,14-23-32,-26 38-61,-3 0 0,-2-3 0,-79 77 0,74-86-375,6-12 167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35.457"/>
    </inkml:context>
    <inkml:brush xml:id="br0">
      <inkml:brushProperty name="width" value="0.025" units="cm"/>
      <inkml:brushProperty name="height" value="0.025" units="cm"/>
      <inkml:brushProperty name="color" value="#5B2D90"/>
    </inkml:brush>
  </inkml:definitions>
  <inkml:trace contextRef="#ctx0" brushRef="#br0">99 1 9642,'0'0'3385,"2"2"-3033,3 1-136,-2 1-248,2 2-72,-1-2-256,-4 1-112,-1-2-360,-1 2 503</inkml:trace>
  <inkml:trace contextRef="#ctx0" brushRef="#br0" timeOffset="1">1 102 9034,'-1'3'3241,"8"-3"-2761,3 0-128,5-3-8,1-1-24,4-1-72,-1-2-32,0 1-112,-4 0-48,-5 1-104,-4 1-112,-1 5 3257,-6 0-2193</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40.717"/>
    </inkml:context>
    <inkml:brush xml:id="br0">
      <inkml:brushProperty name="width" value="0.1" units="cm"/>
      <inkml:brushProperty name="height" value="0.1" units="cm"/>
      <inkml:brushProperty name="color" value="#00A0D7"/>
    </inkml:brush>
  </inkml:definitions>
  <inkml:trace contextRef="#ctx0" brushRef="#br0">38 152 7938,'-38'-111'3008,"44"108"-2007,9 6-905,2 5-16,3-8 0,-1 0-24,9 3 24,10 3-24,-1-8-32,9-1-16,-23-18-136,-5 10-112,2 2-401,-22-3-391,8 12 632</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41.051"/>
    </inkml:context>
    <inkml:brush xml:id="br0">
      <inkml:brushProperty name="width" value="0.1" units="cm"/>
      <inkml:brushProperty name="height" value="0.1" units="cm"/>
      <inkml:brushProperty name="color" value="#00A0D7"/>
    </inkml:brush>
  </inkml:definitions>
  <inkml:trace contextRef="#ctx0" brushRef="#br0">326 87 6385,'-3'6'4313,"12"-5"-3769,-9-2-304,21-2 17,55-14-33,-44 7-24,4-3-104,-3-2-32,2 3-24,9 3-40,-13 0-192,0 7-104,-31-1 136</inkml:trace>
  <inkml:trace contextRef="#ctx0" brushRef="#br0" timeOffset="1">3 446 8458,'-2'3'1957,"8"0"-780,24 1-431,-19-3-711,1-1 1,-1 0-1,1-1 0,11-2 1,6-7 112,-1-2 0,-1-1 0,0 0 0,43-31 0,-36 22-37,71-34-1,78-4-13,-133 47-201,0-3 0,-1-2 0,55-28 0,-100 41-1016,-15 14 757</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41.367"/>
    </inkml:context>
    <inkml:brush xml:id="br0">
      <inkml:brushProperty name="width" value="0.1" units="cm"/>
      <inkml:brushProperty name="height" value="0.1" units="cm"/>
      <inkml:brushProperty name="color" value="#00A0D7"/>
    </inkml:brush>
  </inkml:definitions>
  <inkml:trace contextRef="#ctx0" brushRef="#br0">0 35 6361,'0'-4'2849,"2"-8"-937,2-2-1576,1 9 17,4 12-9,-6-6-32,0 14-32,5 8-88,-8-3-96,1 15-40,-1-2-40,-4-4 24,-1-8-120,2-6-128,-2-7-320,2-11-537</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41.699"/>
    </inkml:context>
    <inkml:brush xml:id="br0">
      <inkml:brushProperty name="width" value="0.1" units="cm"/>
      <inkml:brushProperty name="height" value="0.1" units="cm"/>
      <inkml:brushProperty name="color" value="#00A0D7"/>
    </inkml:brush>
  </inkml:definitions>
  <inkml:trace contextRef="#ctx0" brushRef="#br0">0 89 7194,'46'-18'3695,"2"0"-3242,249-32 572,-297 50-1022,1-1 1,0 1 0,0 0-1,0 0 1,0-1 0,-1 1-1,1 0 1,0 0 0,0 0-1,0 0 1,0 0 0,0 0 0,0 0-1,-1 0 1,1 0 0,0 0-1,0 1 1,0-1 0,0 0-1,-1 1 1,1-1 0,0 0-1,0 1 1,-1-1 0,1 1-1,0-1 1,-1 1 0,1-1-1,0 1 1,-1 0 0,1-1 0,-1 1-1,1 0 1,-1-1 0,1 1-1,-1 0 1,1 0 0,-1 0-1,0-1 1,0 1 0,1 0-1,-1 0 1,0 0 0,0 0-1,0 0 1,0-1 0,0 1-1,0 0 1,0 0 0,0 0 0,-1 1-1,-1 6 13,0 0-1,-1 0 0,0-1 1,-7 13-1,2-5 1,0 1-48,-1 0 1,0-1 0,-1 0 0,-1 0 0,0-1-1,-1 0 1,-20 17 0,2-6-251,-1-1 0,-47 27 1,25-19 119</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42.066"/>
    </inkml:context>
    <inkml:brush xml:id="br0">
      <inkml:brushProperty name="width" value="0.1" units="cm"/>
      <inkml:brushProperty name="height" value="0.1" units="cm"/>
      <inkml:brushProperty name="color" value="#00A0D7"/>
    </inkml:brush>
  </inkml:definitions>
  <inkml:trace contextRef="#ctx0" brushRef="#br0">75 116 5737,'7'-92'2785,"6"80"-601,-6 1-1800,13 11-16,4 5-152,-3-2-55,16 4-33,-12-5-56,-3-5-40,7 3-8,-13 0-232,7 1-169,-5 8 209</inkml:trace>
  <inkml:trace contextRef="#ctx0" brushRef="#br0" timeOffset="1">17 221 7178,'-10'4'2808,"4"-4"-1800,6-3-624,10-1-120,5-1-71,25-4 23,7 2 0,0-9-72,13 4 8,-17-1-96,-1 2-24,-4 5-160,-14-3-144,-10 3-425,-9 4 433</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42.403"/>
    </inkml:context>
    <inkml:brush xml:id="br0">
      <inkml:brushProperty name="width" value="0.1" units="cm"/>
      <inkml:brushProperty name="height" value="0.1" units="cm"/>
      <inkml:brushProperty name="color" value="#00A0D7"/>
    </inkml:brush>
  </inkml:definitions>
  <inkml:trace contextRef="#ctx0" brushRef="#br0">5 108 8178,'-4'6'2880,"13"-1"-2504,7-3-128,12-6-119,11 0 15,-3-8-48,8-5-8,13 0-32,-12-4-40,10 8-184,-14-6-201,-23 6 217</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42.751"/>
    </inkml:context>
    <inkml:brush xml:id="br0">
      <inkml:brushProperty name="width" value="0.1" units="cm"/>
      <inkml:brushProperty name="height" value="0.1" units="cm"/>
      <inkml:brushProperty name="color" value="#00A0D7"/>
    </inkml:brush>
  </inkml:definitions>
  <inkml:trace contextRef="#ctx0" brushRef="#br0">184 52 7506,'-40'-50'2340,"40"50"-2319,-1 0 0,1 0 1,-1 0-1,1-1 0,0 1 0,-1 0 0,1 0 0,-1 0 1,1 0-1,-1 0 0,1 0 0,0-1 0,-1 1 0,1 0 1,-1 1-1,1-1 0,-1 0 0,1 0 0,-1 0 0,1 0 1,0 0-1,-1 0 0,1 0 0,-1 1 0,1-1 0,0 0 1,-1 0-1,1 0 0,0 1 0,-1-1 0,1 0 0,0 1 1,-1-1-1,1 0 0,0 1 0,-1-1 0,1 0 0,0 1 1,0-1-1,0 1 0,-1-1 0,1 0 0,0 1 0,0 0 1,-9 22 335,-7 126 892,13-132-1180,1-1 1,1 1-1,0-1 0,1 1 0,1-1 0,6 33 0,-6-39-85,0-1-1,-1 1 1,0 0-1,0-1 1,-1 1-1,-1 0 1,1-1-1,-2 1 1,-3 10-1,5-16 162,-1 1-1,0-1 1,1 0 0,-2 1 0,1-1-1,0 0 1,-1 0 0,0-1 0,0 1-1,0 0 1,0-1 0,0 0 0,-1 0-1,0 0 1,1 0 0,-1-1-1,0 1 1,0-1 0,-1 0 0,-6 2-1,-11 0 1201</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43.081"/>
    </inkml:context>
    <inkml:brush xml:id="br0">
      <inkml:brushProperty name="width" value="0.1" units="cm"/>
      <inkml:brushProperty name="height" value="0.1" units="cm"/>
      <inkml:brushProperty name="color" value="#00A0D7"/>
    </inkml:brush>
  </inkml:definitions>
  <inkml:trace contextRef="#ctx0" brushRef="#br0">1 206 7017,'0'-1'225,"0"0"-1,0 0 0,0 1 0,1-1 0,-1 0 1,1 0-1,-1 0 0,0 0 0,1 0 0,-1 1 1,1-1-1,0 0 0,-1 0 0,1 1 0,0-1 1,-1 0-1,1 1 0,0-1 0,0 1 0,0-1 1,-1 1-1,1-1 0,0 1 0,0 0 0,1-1 1,32-13-852,-24 11 1060,45-16-189,0 2-1,87-15 0,121-3 448,-208 28-579,266-20 359,-104 11-43,-212 14-324,-17 1-75,-15-1-216,-21-1-1031,19-2-11,-4 0 840</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50.608"/>
    </inkml:context>
    <inkml:brush xml:id="br0">
      <inkml:brushProperty name="width" value="0.1" units="cm"/>
      <inkml:brushProperty name="height" value="0.1" units="cm"/>
      <inkml:brushProperty name="color" value="#00A0D7"/>
    </inkml:brush>
  </inkml:definitions>
  <inkml:trace contextRef="#ctx0" brushRef="#br0">0 106 8898,'12'-65'3041,"17"53"-2881,3-5-8,4 11 72,4 0 16,-4 8 56,2 4-72,-1-6-64,0 7-40,-6-10-72,-2 0-24,-4 3-24,-8-4-88,-5 4-272,-3-3-160,-16 3-825</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50.950"/>
    </inkml:context>
    <inkml:brush xml:id="br0">
      <inkml:brushProperty name="width" value="0.1" units="cm"/>
      <inkml:brushProperty name="height" value="0.1" units="cm"/>
      <inkml:brushProperty name="color" value="#00A0D7"/>
    </inkml:brush>
  </inkml:definitions>
  <inkml:trace contextRef="#ctx0" brushRef="#br0">0 7 7858,'23'-2'2792,"7"2"-2448,-1-4 32,-3 4 1,4 3-33,2 1-104,-3 4-80,-2-4-64,2-2-56,-8-2-160,-1 3-160,-9 0-1801,-8 2 1433</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35.786"/>
    </inkml:context>
    <inkml:brush xml:id="br0">
      <inkml:brushProperty name="width" value="0.025" units="cm"/>
      <inkml:brushProperty name="height" value="0.025" units="cm"/>
      <inkml:brushProperty name="color" value="#5B2D90"/>
    </inkml:brush>
  </inkml:definitions>
  <inkml:trace contextRef="#ctx0" brushRef="#br0">30 0 9066,'-30'38'3297,"31"-30"-2753,0-2-24,2 0-152,-3-1-80,3-1-64,0-1-112,3-1-184,0-2-96,-2-1-288,-1-2-160,2-2-400,0-1 615</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51.279"/>
    </inkml:context>
    <inkml:brush xml:id="br0">
      <inkml:brushProperty name="width" value="0.1" units="cm"/>
      <inkml:brushProperty name="height" value="0.1" units="cm"/>
      <inkml:brushProperty name="color" value="#00A0D7"/>
    </inkml:brush>
  </inkml:definitions>
  <inkml:trace contextRef="#ctx0" brushRef="#br0">3 54 8154,'-2'4'2265,"13"-2"-894,37 1-477,65-5-678,502-45-113,-608 46-194,-5 1 78,-1 0 1,0 0-1,1 0 1,-1 0-1,1 0 0,-1 0 1,0-1-1,1 1 0,-1-1 1,0 1-1,1-1 0,-1 1 1,0-1-1,0 1 1,1-1-1,-1 0 0,0 0 1,1-1-1,-2-1-56</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51.634"/>
    </inkml:context>
    <inkml:brush xml:id="br0">
      <inkml:brushProperty name="width" value="0.1" units="cm"/>
      <inkml:brushProperty name="height" value="0.1" units="cm"/>
      <inkml:brushProperty name="color" value="#00A0D7"/>
    </inkml:brush>
  </inkml:definitions>
  <inkml:trace contextRef="#ctx0" brushRef="#br0">57 0 8210,'2'333'4215,"-3"285"-3745,0-577-450,-1 1 1,-16 76-1,6-93 7,11-25-47,1 1 1,0-1 0,0 0 0,-1 1 0,1-1 0,0 0-1,0 1 1,-1-1 0,1 0 0,0 1 0,-1-1 0,1 0-1,-1 0 1,1 1 0,0-1 0,-1 0 0,1 0 0,-1 0-1,1 1 1,0-1 0,-1 0 0,1 0 0,-1 0 0,1 0-1,-1 0 1,1 0 0,-1 0 0,1 0 0,0 0 0,-1 0-1,1 0 1,-1 0 0,1-1 0,-1 1 0,1 0-1,0 0 1,-1 0 0,1-1 0,-1 1 0,1 0 0,0 0-1,-1-1 1,1 1 0,0 0 0,-1-1 0,1 1 0,0 0-1,-1-1 1,1 1 0,0 0 0,0-1 0,-1 0 0,-3-7-322</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51.963"/>
    </inkml:context>
    <inkml:brush xml:id="br0">
      <inkml:brushProperty name="width" value="0.1" units="cm"/>
      <inkml:brushProperty name="height" value="0.1" units="cm"/>
      <inkml:brushProperty name="color" value="#00A0D7"/>
    </inkml:brush>
  </inkml:definitions>
  <inkml:trace contextRef="#ctx0" brushRef="#br0">131 40 7850,'116'-40'3056,"-106"40"-1879,7 11-1033,-1 12-80,0 11-16,-9 10-152,-1-1-216,-6-5 216</inkml:trace>
  <inkml:trace contextRef="#ctx0" brushRef="#br0" timeOffset="1">1 382 9202,'15'-15'3161,"14"5"-2897,4-1-136,5 3-24,3-1-24,-3-4-24,9-6-24,-5-2-8,1 6-8,-1 3-8,-11 4-176,-7 8-88,-12 0-280,-9-6-249,-11 8 529</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52.300"/>
    </inkml:context>
    <inkml:brush xml:id="br0">
      <inkml:brushProperty name="width" value="0.1" units="cm"/>
      <inkml:brushProperty name="height" value="0.1" units="cm"/>
      <inkml:brushProperty name="color" value="#00A0D7"/>
    </inkml:brush>
  </inkml:definitions>
  <inkml:trace contextRef="#ctx0" brushRef="#br0">145 0 7098,'-61'109'2207,"59"-105"-2107,-1 1 0,1 0 0,0 0 0,0 0 1,0 0-1,1 0 0,0 1 0,0-1 0,0 0 1,1 1-1,0-1 0,0 10 0,0 8 213,-24 184 215,-18 289 883,44-485-1601,2-21-110,-3-13 158</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52.628"/>
    </inkml:context>
    <inkml:brush xml:id="br0">
      <inkml:brushProperty name="width" value="0.1" units="cm"/>
      <inkml:brushProperty name="height" value="0.1" units="cm"/>
      <inkml:brushProperty name="color" value="#00A0D7"/>
    </inkml:brush>
  </inkml:definitions>
  <inkml:trace contextRef="#ctx0" brushRef="#br0">0 75 8634,'24'-12'2936,"11"4"-2872,2 5-24,2 0 9,-1 3-9,3 0 8,0-1-24,-3-2-56,-13-5-73,-8-3-359,-2 1 584,-12-5-176</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52.972"/>
    </inkml:context>
    <inkml:brush xml:id="br0">
      <inkml:brushProperty name="width" value="0.1" units="cm"/>
      <inkml:brushProperty name="height" value="0.1" units="cm"/>
      <inkml:brushProperty name="color" value="#00A0D7"/>
    </inkml:brush>
  </inkml:definitions>
  <inkml:trace contextRef="#ctx0" brushRef="#br0">121 40 7922,'-110'-8'2896,"106"19"-2432,1 4 25,1 11-57,1 1-96,1 9-136,0-1-80,3 2-96,0 2 0,1-10-16,4-5-48,-3-12-216,-1-12-144,5-9-441,0-12-1527,0-14 1664</inkml:trace>
  <inkml:trace contextRef="#ctx0" brushRef="#br0" timeOffset="1">139 3 4361,'0'0'102,"1"0"0,0-1 0,-1 1 0,1 0 0,0-1 0,-1 1 0,1 0 0,0 0 0,-1 0 1,1 0-1,0 0 0,0 0 0,-1 0 0,1 0 0,0 0 0,-1 0 0,1 0 0,0 0 0,-1 0 0,1 1 0,0-1 0,-1 0 0,1 1 0,0-1 0,-1 0 0,1 1 1,-1-1-1,1 1 0,-1-1 0,1 0 0,-1 1 0,1 0 0,-1-1 0,1 1 0,-1-1 0,1 1 0,-1-1 0,0 1 0,1 0 0,-1-1 0,0 1 0,0 0 0,0-1 1,0 1-1,1 0 0,-1 0 0,0 0 0,0 42 481,-1-29-86,-1 10-432,0 0-1,-1 0 1,-2-1 0,0 1 0,-2-1 0,0-1 0,-11 24 0,-4 15 526,24-60-562,0-1-1,0 0 0,1 1 1,-1-1-1,0 0 0,1 0 0,-1 0 1,0-1-1,0 1 0,1 0 0,-1-1 1,0 0-1,0 1 0,3-3 0,38-9-258,-15-5-116,-14-5 154</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53.316"/>
    </inkml:context>
    <inkml:brush xml:id="br0">
      <inkml:brushProperty name="width" value="0.1" units="cm"/>
      <inkml:brushProperty name="height" value="0.1" units="cm"/>
      <inkml:brushProperty name="color" value="#00A0D7"/>
    </inkml:brush>
  </inkml:definitions>
  <inkml:trace contextRef="#ctx0" brushRef="#br0">3 161 8250,'0'0'72,"0"0"1,0-1 0,0 1 0,-1 0-1,1 0 1,0 0 0,0-1-1,0 1 1,-1 0 0,1 0 0,0-1-1,0 1 1,0 0 0,0 0-1,0-1 1,0 1 0,0 0 0,0-1-1,-1 1 1,1 0 0,0 0-1,0-1 1,0 1 0,0 0-1,0-1 1,1 1 0,-1 0 0,0 0-1,0-1 1,0 1 0,0 0-1,0 0 1,0-1 0,0 1 0,0 0-1,1 0 1,-1-1 0,0 1-1,0 0 1,0 0 0,1 0-1,-1-1 1,0 1 0,16-23 503,21-18-797,-27 32 226,0 0 0,1 1 0,-1 0 0,2 1 0,-1 0 0,1 1 0,0 1 0,0-1 0,1 2-1,-1 0 1,1 0 0,0 1 0,0 1 0,0 0 0,1 1 0,-1 0 0,18 2 0,-30-1-4,0 1 0,0-1 0,0 0 0,0 1 0,0-1-1,0 1 1,-1-1 0,1 1 0,0-1 0,0 1 0,-1 0 0,1-1 0,0 1 0,-1 0-1,1 0 1,0-1 0,-1 1 0,1 0 0,-1 0 0,0 0 0,1 0 0,-1 0-1,0-1 1,1 1 0,-1 0 0,0 0 0,0 0 0,0 0 0,0 0 0,0 0-1,0 0 1,0 0 0,0 0 0,0 0 0,0 0 0,-1 0 0,1 0 0,0 0-1,-1 0 1,1-1 0,-1 3 0,-19 40 14,19-41-17,-30 56 39,-57 97 166,72-131-175,0-1 0,-2-1 0,0-1 0,-27 24 0,45-44-46,-1 0 0,1 0 0,-1-1 0,0 1 0,1-1-1,-1 1 1,0 0 0,1-1 0,-1 1 0,0-1 0,0 0 0,1 1 0,-1-1 0,0 1 0,0-1 0,0 0 0,1 0 0,-1 0 0,0 1 0,0-1 0,0 0 0,0 0 0,0 0 0,0 0 0,1 0 0,-1-1 0,0 1 0,0 0 0,0 0 0,0 0 0,0-1 0,1 1 0,-1 0 0,0-1 0,0 1 0,0-2 0,-8-9-180</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3:53.652"/>
    </inkml:context>
    <inkml:brush xml:id="br0">
      <inkml:brushProperty name="width" value="0.1" units="cm"/>
      <inkml:brushProperty name="height" value="0.1" units="cm"/>
      <inkml:brushProperty name="color" value="#00A0D7"/>
    </inkml:brush>
  </inkml:definitions>
  <inkml:trace contextRef="#ctx0" brushRef="#br0">0 1 6529,'3'0'464,"0"0"-1,-1 1 0,1-1 1,0 1-1,0 0 0,-1-1 1,1 1-1,-1 1 0,4 1 1,38 30 244,-24-17-148,92 68 1094,-9-6-726,114 64 1,-210-138-936,1 0 0,-1-1 1,1 1-1,0-2 0,0 1 0,0-1 0,0 0 1,11 1-1,-14-3-97,0 0 1,0 0-1,0-1 1,0 1-1,0-1 1,0 0-1,0-1 1,0 1-1,-1-1 1,1 0-1,-1 0 0,1 0 1,-1-1-1,0 1 1,5-5-1,14-11-453</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05.600"/>
    </inkml:context>
    <inkml:brush xml:id="br0">
      <inkml:brushProperty name="width" value="0.1" units="cm"/>
      <inkml:brushProperty name="height" value="0.1" units="cm"/>
      <inkml:brushProperty name="color" value="#00A0D7"/>
    </inkml:brush>
  </inkml:definitions>
  <inkml:trace contextRef="#ctx0" brushRef="#br0">460 1 8042,'-2'0'129,"0"0"1,0 0 0,0 0 0,0 0-1,0 0 1,-1 1 0,1-1 0,0 1-1,0-1 1,0 1 0,0 0 0,1-1-1,-1 1 1,0 0 0,0 1 0,0-1-1,1 0 1,-1 0 0,1 1 0,-1-1-1,1 1 1,-1-1 0,1 1 0,0 0-1,0-1 1,-2 3 0,-38 61-141,29-45 408,-28 51-32,-40 93 1,52-101-246,-2-1 0,-52 77 1,5-33-152,57-69-886,21-39 685</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05.914"/>
    </inkml:context>
    <inkml:brush xml:id="br0">
      <inkml:brushProperty name="width" value="0.1" units="cm"/>
      <inkml:brushProperty name="height" value="0.1" units="cm"/>
      <inkml:brushProperty name="color" value="#00A0D7"/>
    </inkml:brush>
  </inkml:definitions>
  <inkml:trace contextRef="#ctx0" brushRef="#br0">0 33 8450,'25'0'2976,"0"0"-2623,15-2-153,1 2 48,-8-3-40,9 2-8,1-2-88,-4-3-40,8 2-48,-10 1-64,-19-3-208,0 5-144,-18-2 232</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36.124"/>
    </inkml:context>
    <inkml:brush xml:id="br0">
      <inkml:brushProperty name="width" value="0.025" units="cm"/>
      <inkml:brushProperty name="height" value="0.025" units="cm"/>
      <inkml:brushProperty name="color" value="#5B2D90"/>
    </inkml:brush>
  </inkml:definitions>
  <inkml:trace contextRef="#ctx0" brushRef="#br0">108 10 6257,'1'-1'105,"-1"0"-1,1 0 1,0 1-1,-1-1 1,1 0-1,0 1 1,0-1-1,0 1 1,-1-1-1,1 1 1,0-1-1,0 1 1,0-1-1,0 1 1,0 0-1,0 0 1,0-1-1,0 1 1,1 0-1,0 13 1397,-3-9-1400,-1 0 1,1 1 0,-1-1-1,0 0 1,0 0-1,0-1 1,-1 1 0,-4 5-1,3-5-79,0-1 0,-1 0 1,1 0-1,-1-1 0,1 1 0,-1-1 0,0 0 0,0-1 0,0 1 0,-9 1 0,-32 13 1642,56-20-1427,1 0-1,0 0 0,0 1 0,0 0 1,13-1-1,22-5-521,-38 10-1598,-10 1 1470</inkml:trace>
  <inkml:trace contextRef="#ctx0" brushRef="#br0" timeOffset="1">0 174 8890,'2'1'3185,"7"-2"-2705,2 0-136,5-4-64,2-1-56,0-2-80,0-1-24,-3 2-120,-2 0-72,-5 2-232,-3 1-152,-3 1-328,-2-1 472</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06.285"/>
    </inkml:context>
    <inkml:brush xml:id="br0">
      <inkml:brushProperty name="width" value="0.1" units="cm"/>
      <inkml:brushProperty name="height" value="0.1" units="cm"/>
      <inkml:brushProperty name="color" value="#00A0D7"/>
    </inkml:brush>
  </inkml:definitions>
  <inkml:trace contextRef="#ctx0" brushRef="#br0">0 239 8986,'18'-13'3525,"0"-2"-3576,191-136 754,-196 142-694,1 0-1,-1 1 1,2 1 0,-1 0 0,27-8 0,-38 14-7,0 0 0,0 0 1,1 1-1,-1-1 0,0 1 0,1 0 0,-1-1 1,0 2-1,0-1 0,1 0 0,-1 1 1,0-1-1,0 1 0,0 0 0,1 0 1,-1 0-1,0 1 0,0-1 0,-1 1 1,1-1-1,0 1 0,0 0 0,-1 0 1,1 0-1,-1 1 0,0-1 0,0 0 1,0 1-1,0 0 0,0-1 0,0 1 1,0 0-1,1 6 0,5 11 1,-1 0 0,-2 0-1,0 1 1,-1 0 0,2 31-1,-2 115 22,-4-128-20,0-30 1,-5 125-17,4-121 63,-1-1 0,-1 1 0,1-1 0,-2 0 0,0 0-1,0 0 1,-1 0 0,-9 15 0,13-26-29,1 1 0,-1-1 0,0 0 0,0 0 0,0 0 0,0 0 0,0 1 0,0-1 0,0 0 0,0 0 1,0-1-1,0 1 0,0 0 0,-1 0 0,1-1 0,0 1 0,0 0 0,-1-1 0,1 1 0,-1-1 0,1 0 0,0 1 0,-1-1 0,1 0 0,-1 0 0,1 0 0,-1 0 0,1 0 1,-1 0-1,1-1 0,0 1 0,-1 0 0,1-1 0,-1 1 0,1-1 0,0 1 0,0-1 0,-1 0 0,1 1 0,0-1 0,0 0 0,0 0 0,0 0 0,-1 0 0,1 0 0,1 0 0,-2-2 1,-7-7-47,1 0 0,0-1 1,1 0-1,-7-15 1,9 17-54,-64-122 376,50 80 138</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06.635"/>
    </inkml:context>
    <inkml:brush xml:id="br0">
      <inkml:brushProperty name="width" value="0.1" units="cm"/>
      <inkml:brushProperty name="height" value="0.1" units="cm"/>
      <inkml:brushProperty name="color" value="#00A0D7"/>
    </inkml:brush>
  </inkml:definitions>
  <inkml:trace contextRef="#ctx0" brushRef="#br0">200 0 7826,'-3'32'3687,"-6"18"-3213,-62 129 1234,42-114-1313,-33 115-1,37-75-348,24-97-439,7-23-154,-1 1 272,10-19-45</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06.969"/>
    </inkml:context>
    <inkml:brush xml:id="br0">
      <inkml:brushProperty name="width" value="0.1" units="cm"/>
      <inkml:brushProperty name="height" value="0.1" units="cm"/>
      <inkml:brushProperty name="color" value="#00A0D7"/>
    </inkml:brush>
  </inkml:definitions>
  <inkml:trace contextRef="#ctx0" brushRef="#br0">5 5 10930,'-4'-4'3721,"22"7"-3585,2 6-64,-4 6-48,1 3-16,-2 4-8,-7-3-96,4-1-344,-6 2-144,-12-8-408,10 3-289,-16-2 873</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07.301"/>
    </inkml:context>
    <inkml:brush xml:id="br0">
      <inkml:brushProperty name="width" value="0.1" units="cm"/>
      <inkml:brushProperty name="height" value="0.1" units="cm"/>
      <inkml:brushProperty name="color" value="#00A0D7"/>
    </inkml:brush>
  </inkml:definitions>
  <inkml:trace contextRef="#ctx0" brushRef="#br0">0 164 8938,'2'-3'3533,"13"-3"-2607,21-5-946,-34 11 217,355-84 1528,-327 76-1846,1 0-1,39-18 0,-45 16-492,-5 3-747,-27 7 1333</inkml:trace>
  <inkml:trace contextRef="#ctx0" brushRef="#br0" timeOffset="1">516 43 7994,'-46'65'2864,"40"-48"-2400,-1-2 1,7 14 23,-8-8 24,6 13-16,-2 2-40,-11-3-104,3 11-96,-7 0-104,-2 3-72,-2-9-184,4-8-72,-2-16-224,4-9-112,6-10-288,-5-12 480</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07.648"/>
    </inkml:context>
    <inkml:brush xml:id="br0">
      <inkml:brushProperty name="width" value="0.1" units="cm"/>
      <inkml:brushProperty name="height" value="0.1" units="cm"/>
      <inkml:brushProperty name="color" value="#00A0D7"/>
    </inkml:brush>
  </inkml:definitions>
  <inkml:trace contextRef="#ctx0" brushRef="#br0">0 80 8682,'58'-80'3097,"-34"85"-2673,-2-1-56,9 14 32,-2 4-40,-6 2-24,0-7-56,-2 5-136,-3-7-32,-3-4-88,0 7-56,-4-9-192,-5 2-96,-3-2-320,-6-7-168,-6-10 536</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07.978"/>
    </inkml:context>
    <inkml:brush xml:id="br0">
      <inkml:brushProperty name="width" value="0.1" units="cm"/>
      <inkml:brushProperty name="height" value="0.1" units="cm"/>
      <inkml:brushProperty name="color" value="#00A0D7"/>
    </inkml:brush>
  </inkml:definitions>
  <inkml:trace contextRef="#ctx0" brushRef="#br0">44 10 7730,'3'7'336,"0"1"1,-1 0 0,-1-1-1,1 1 1,-1 0-1,0 0 1,-1 0 0,0 0-1,0 0 1,-1 0 0,0 0-1,0 0 1,-3 8 0,-3 45 137,7-55-448,1-1 0,-1 0-1,-1 0 1,1 0 0,-1 0-1,1 0 1,-2 0-1,1 0 1,0 0 0,-1 0-1,0 0 1,0-1-1,0 1 1,-1-1 0,0 1-1,0-1 1,0 0 0,-7 7-1,10-11-18,0 0 0,-1 0 0,1 0 0,-1 1 0,1-1 0,-1 0 0,1 0 0,0 1 0,-1-1 0,1 0 1,0 1-1,-1-1 0,1 0 0,0 1 0,-1-1 0,1 1 0,0-1 0,0 0 0,-1 1 0,1-1 0,0 1 0,0-1 0,0 1 0,0-1 0,0 1 0,0-1 0,0 1 0,0-1 0,0 1 0,0-1 0,0 1 0,0-1 0,0 1 0,0-1 0,0 0 0,0 1 0,0-1 0,1 1 0,-1-1 0,0 1 0,0-1 0,0 1 0,1-1 0,-1 0 0,1 1 1,28 2 215,42-14 165,-50 5-277,0 0 0,-1-1 0,0-2 0,-1 0 0,0-1 0,0 0-1,25-20 1,-17 8-425,-1-1-1,-1-1 1,42-52-1,-65 74 203,0-1 1,-1 0-1,1 1 0,0-1 0,-1 0 0,0 0 1,1 0-1,-1 0 0,-1-1 0,1 1 0,0 0 0,0-4 1,1-15-257</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08.314"/>
    </inkml:context>
    <inkml:brush xml:id="br0">
      <inkml:brushProperty name="width" value="0.1" units="cm"/>
      <inkml:brushProperty name="height" value="0.1" units="cm"/>
      <inkml:brushProperty name="color" value="#00A0D7"/>
    </inkml:brush>
  </inkml:definitions>
  <inkml:trace contextRef="#ctx0" brushRef="#br0">37 68 7914,'38'-67'3768,"-35"68"-3271,0 13 63,-2-6 0,-2 10 0,-2 5-88,0 4-272,0 6-88,1 13-104,-1 2-8,-3-8-80,-2 4-128,-5-13-312,-4-6-240,-6 5 464</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08.631"/>
    </inkml:context>
    <inkml:brush xml:id="br0">
      <inkml:brushProperty name="width" value="0.1" units="cm"/>
      <inkml:brushProperty name="height" value="0.1" units="cm"/>
      <inkml:brushProperty name="color" value="#00A0D7"/>
    </inkml:brush>
  </inkml:definitions>
  <inkml:trace contextRef="#ctx0" brushRef="#br0">81 1 6497,'-80'98'6570,"96"-87"-6274,3 7 0,-1 6 0,-3 4-16,-1 5-128,5 6-48,-16-4-136,-3 0-176,0-6-272,0-5-216,5-3 600,-4-9-88</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08.984"/>
    </inkml:context>
    <inkml:brush xml:id="br0">
      <inkml:brushProperty name="width" value="0.1" units="cm"/>
      <inkml:brushProperty name="height" value="0.1" units="cm"/>
      <inkml:brushProperty name="color" value="#00A0D7"/>
    </inkml:brush>
  </inkml:definitions>
  <inkml:trace contextRef="#ctx0" brushRef="#br0">0 127 8690,'23'-15'662,"1"0"-1,0 2 1,1 1-1,0 1 1,1 1 0,29-7-1,-13 7-638,-1 2-1,2 1 1,50-1-1,-91 8-13,0 0 1,0 0-1,0-1 1,-1 1-1,1 1 1,0-1 0,0 0-1,0 0 1,0 1-1,0-1 1,-1 1-1,1-1 1,0 1-1,-1 0 1,1 0-1,0 0 1,-1 0-1,1 0 1,2 2-1,-4-2 3,1 0-1,-1 1 1,1-1-1,-1 0 1,1 0-1,-1 1 1,0-1-1,0 0 1,1 0-1,-1 1 1,0-1-1,0 0 1,0 1-1,-1-1 1,1 0 0,0 1-1,0-1 1,-1 0-1,1 0 1,-1 2-1,-3 5 24,1-1 0,-1 0 0,-1 0 0,1-1 0,-1 0 0,-11 12 0,8-8-23,0 1 0,1 0 0,0 0-1,0 1 1,1 0 0,1 0 0,0 1-1,1-1 1,0 1 0,-2 15 0,0-8-55,0 1 0,-15 34 1,11-34-145,-13 24-126,22-43 228,0-1-1,0 1 1,0 0-1,0-1 1,0 1-1,0-1 1,-1 0-1,1 1 1,-1-1 0,1 0-1,-1 0 1,1 0-1,-1 0 1,0 0-1,1 0 1,-1 0 0,0-1-1,0 1 1,-2 0-1,-11-5-2404,0-15 1165</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09.316"/>
    </inkml:context>
    <inkml:brush xml:id="br0">
      <inkml:brushProperty name="width" value="0.1" units="cm"/>
      <inkml:brushProperty name="height" value="0.1" units="cm"/>
      <inkml:brushProperty name="color" value="#00A0D7"/>
    </inkml:brush>
  </inkml:definitions>
  <inkml:trace contextRef="#ctx0" brushRef="#br0">47 0 7618,'-8'9'3682,"5"21"-3385,2-18 113,-1-1-212,-23 201 1077,17-94-1143,32-142-44,-13 12-72,0 1 0,1 0-1,0 1 1,1 0 0,26-15 0,20-16 36,-54 37 1,1 0 0,-1 1 0,1-1 0,0 1-1,9-3 1,-15 6-42,0 0 1,1 0-1,-1 0 0,1 0 0,-1 0 0,1 0 0,-1 1 0,0-1 0,1 0 0,-1 0 1,0 1-1,1-1 0,-1 0 0,0 1 0,1-1 0,-1 0 0,0 1 0,1-1 0,-1 0 1,0 1-1,0-1 0,0 0 0,1 1 0,-1-1 0,0 1 0,0-1 0,0 0 0,0 1 1,0-1-1,0 1 0,0-1 0,0 1 0,0-1 0,0 1 0,0-1 0,0 0 1,0 1-1,0-1 0,0 1 0,0-1 0,-1 1 0,0 25 313,0-23-258,-3 52 409,-1 7-722,-14 63 0,19-125 235,0 0 0,0 0 1,0-1-1,0 1 0,0 0 1,0 0-1,0 0 0,-1 0 0,1 0 1,0 0-1,0 0 0,0 0 1,0 0-1,0 0 0,0 0 0,-1 0 1,1 0-1,0 0 0,0 0 0,0 0 1,0 0-1,0 0 0,0 0 1,-1 0-1,1 0 0,0 0 0,0 0 1,0 0-1,0 0 0,0 0 1,0 0-1,0 0 0,-1 0 0,1 0 1,0 0-1,0 1 0,0-1 1,0 0-1,0 0 0,0 0 0,0 0 1,0 0-1,0 0 0,0 0 0,-1 0 1,1 1-1,0-1 0,0 0 1,0 0-1,0 0 0,0 0 0,0 0 1,0 0-1,0 1 0,0-1 1,0 0-1,0 0 0,0 0 0,0 0 1,0 0-1,0 0 0,0 1 1,0-1-1,0 0 0,1 0 0,-10-24-477</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36.456"/>
    </inkml:context>
    <inkml:brush xml:id="br0">
      <inkml:brushProperty name="width" value="0.025" units="cm"/>
      <inkml:brushProperty name="height" value="0.025" units="cm"/>
      <inkml:brushProperty name="color" value="#5B2D90"/>
    </inkml:brush>
  </inkml:definitions>
  <inkml:trace contextRef="#ctx0" brushRef="#br0">35 13 6025,'-11'-13'3313,"6"21"-1163,5 36-164,1-26-1586,-13 165 916,12-183-1334,0 0-1,-1 0 1,1 0 0,0 0 0,0 0-1,0 0 1,0-1 0,0 1-1,0 0 1,0 0 0,0 0 0,0 0-1,0 0 1,0 0 0,0 0 0,0 0-1,0-1 1,-1 1 0,1 0-1,0 0 1,0 0 0,0 0 0,0 0-1,0 0 1,0 0 0,0 0 0,0 0-1,-1 0 1,1 0 0,0 0-1,0 0 1,0 0 0,0 0 0,0 0-1,0 0 1,-1 0 0,1 0 0,0 0-1,0 0 1,0 0 0,0 0-1,0 0 1,0 0 0,0 0 0,-1 0-1,1 0 1,0 0 0,0 0 0,0 0-1,0 0 1,0 1 0,0-1-1,0 0 1,0 0 0,0 0 0,-1 0-1,1 0 1,0 0 0,0 0 0,0 1-1,-2-18-3888,7 8 2445</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11.299"/>
    </inkml:context>
    <inkml:brush xml:id="br0">
      <inkml:brushProperty name="width" value="0.1" units="cm"/>
      <inkml:brushProperty name="height" value="0.1" units="cm"/>
      <inkml:brushProperty name="color" value="#00A0D7"/>
    </inkml:brush>
  </inkml:definitions>
  <inkml:trace contextRef="#ctx0" brushRef="#br0">2 59 8690,'-1'-59'3000,"13"61"-2831,1 4-73,1 9 8,0 6-40,-7-3 8,4 10-24,-8 1-192,10 1-168,-2-1 207</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11.669"/>
    </inkml:context>
    <inkml:brush xml:id="br0">
      <inkml:brushProperty name="width" value="0.1" units="cm"/>
      <inkml:brushProperty name="height" value="0.1" units="cm"/>
      <inkml:brushProperty name="color" value="#00A0D7"/>
    </inkml:brush>
  </inkml:definitions>
  <inkml:trace contextRef="#ctx0" brushRef="#br0">75 55 9034,'-75'35'3113,"92"-45"-2921,7 2-72,10 1-24,7 1 0,1-4 8,0 0-16,10 1-40,-11-2-40,6 5-184,-9 0-144,-20 0-473,-3 6 473</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12.022"/>
    </inkml:context>
    <inkml:brush xml:id="br0">
      <inkml:brushProperty name="width" value="0.1" units="cm"/>
      <inkml:brushProperty name="height" value="0.1" units="cm"/>
      <inkml:brushProperty name="color" value="#00A0D7"/>
    </inkml:brush>
  </inkml:definitions>
  <inkml:trace contextRef="#ctx0" brushRef="#br0">9 0 8202,'-8'5'2856,"13"1"-2624,5 4-24,-1 0-48,9-1-39,-4-6-41,7 0-56,2-3-184,7-2-225,1-1-863,-4-3 800</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12.362"/>
    </inkml:context>
    <inkml:brush xml:id="br0">
      <inkml:brushProperty name="width" value="0.1" units="cm"/>
      <inkml:brushProperty name="height" value="0.1" units="cm"/>
      <inkml:brushProperty name="color" value="#00A0D7"/>
    </inkml:brush>
  </inkml:definitions>
  <inkml:trace contextRef="#ctx0" brushRef="#br0">275 42 4809,'86'-40'2046,"-86"40"-2008,0 0 0,0 0 0,0-1 0,0 1 0,1 0 0,-1 0 0,0 0 1,0 0-1,1 0 0,-1 0 0,0-1 0,0 1 0,1 0 0,-1 0 0,0 0 0,0 0 0,1 0 0,-1 0 1,0 0-1,0 0 0,1 0 0,-1 0 0,0 0 0,0 0 0,1 0 0,-1 0 0,0 1 0,0-1 0,1 0 1,-1 0-1,0 0 0,0 0 0,1 0 0,-1 0 0,0 1 0,0-1 0,0 0 0,0 0 0,1 0 1,-1 1-1,0-1 0,0 0 0,0 0 0,0 1 0,0-1 0,1 0 0,-1 0 0,0 1 0,-4 16 711,-14 15-344,10-23-372,-1 0 0,0-1 0,-1-1 0,0 1 0,0-1 0,-13 6 0,-28 22 111,10 2 103,33-28-91,0 0 0,-2-1 0,1 0 1,-1 0-1,0-1 0,0 0 0,-14 6 1,9-5 953,51-25-744,-8 1-400,1 1 0,0 2 1,62-20-1,-38 21-734,-39 10 515</inkml:trace>
  <inkml:trace contextRef="#ctx0" brushRef="#br0" timeOffset="1">1 526 8290,'1'6'2968,"10"-9"-2616,6 0-103,5-6-97,9-5 8,11-1-24,7-5-32,14 4-80,-4-3-48,-6-2-200,-12 0-216,-18 0 271</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12.697"/>
    </inkml:context>
    <inkml:brush xml:id="br0">
      <inkml:brushProperty name="width" value="0.1" units="cm"/>
      <inkml:brushProperty name="height" value="0.1" units="cm"/>
      <inkml:brushProperty name="color" value="#00A0D7"/>
    </inkml:brush>
  </inkml:definitions>
  <inkml:trace contextRef="#ctx0" brushRef="#br0">103 31 6777,'-81'-27'2298,"81"26"-2270,0 1 0,-1 0 0,1-1 1,-1 1-1,1 0 0,0 0 0,-1 0 0,1-1 0,-1 1 0,1 0 0,-1 0 0,1 0 0,-1 0 0,1 0 0,0 0 0,-1 0 0,1 0 1,-1 0-1,1 0 0,-1 0 0,1 0 0,-1 0 0,1 0 0,-1 0 0,1 1 0,-1-1 0,1 0 0,0 0 0,-1 0 0,1 1 0,-1-1 0,1 0 1,0 1-1,-1-1 0,1 0 0,0 1 0,-1-1 0,1 0 0,0 1 0,0-1 0,-1 1 0,1-1 0,0 0 0,0 1 0,0-1 0,0 1 0,0-1 1,-1 1-1,1-1 0,0 1 0,5 18 7,-5-18 76,10 49 216,-3 0 1,-3 0-1,-1 0 1,-3 1-1,-1-1 1,-3 0-1,-2 0 1,-15 55-1,21-94-329,4-15-126,7-18-271,12-37-341,1 19 604</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13.030"/>
    </inkml:context>
    <inkml:brush xml:id="br0">
      <inkml:brushProperty name="width" value="0.1" units="cm"/>
      <inkml:brushProperty name="height" value="0.1" units="cm"/>
      <inkml:brushProperty name="color" value="#00A0D7"/>
    </inkml:brush>
  </inkml:definitions>
  <inkml:trace contextRef="#ctx0" brushRef="#br0">0 278 8386,'8'20'2896,"5"7"-2752,1-3-64,-3 2-16,-2 1-72,-5-16-112,2 1-160,-1-12-536,-3-12 512</inkml:trace>
  <inkml:trace contextRef="#ctx0" brushRef="#br0" timeOffset="1">214 0 7330,'-2'9'3109,"0"16"-3077,2-15 211,-2 20 258,4 52 1,0 25 66,-20 68 34,-48 205-1,65-374-584,-3 6 8,2 0 0,0 0 0,0 1 0,1-1-1,1 1 1,0-1 0,2 15 0,1-27-204,3-10-7,4-16 31,1-23 510,0-8-219</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13.380"/>
    </inkml:context>
    <inkml:brush xml:id="br0">
      <inkml:brushProperty name="width" value="0.1" units="cm"/>
      <inkml:brushProperty name="height" value="0.1" units="cm"/>
      <inkml:brushProperty name="color" value="#00A0D7"/>
    </inkml:brush>
  </inkml:definitions>
  <inkml:trace contextRef="#ctx0" brushRef="#br0">220 1 9562,'1'0'3257,"7"4"-3121,0 5-88,1 7-64,0-3-96,0-1-216,-2 2-216,-2-3 328</inkml:trace>
  <inkml:trace contextRef="#ctx0" brushRef="#br0" timeOffset="1">24 172 8946,'-24'6'3177,"24"2"-2777,5-2-232,19 0-40,8 1-24,1-4 24,3-3 16,-1-3-40,-3-6-24,-5-1-80,-2-2-120,-4-2-232,-6 3-200,-3-1 328</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13.734"/>
    </inkml:context>
    <inkml:brush xml:id="br0">
      <inkml:brushProperty name="width" value="0.1" units="cm"/>
      <inkml:brushProperty name="height" value="0.1" units="cm"/>
      <inkml:brushProperty name="color" value="#00A0D7"/>
    </inkml:brush>
  </inkml:definitions>
  <inkml:trace contextRef="#ctx0" brushRef="#br0">124 1 6937,'-119'121'2793,"114"-118"-1449,17 2-1008,0-2-56,13 9 49,-4-5-97,-8-1-40,6 2-168,-9-7-104,-1-2-216,2-1-209,-3-8 321</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14.065"/>
    </inkml:context>
    <inkml:brush xml:id="br0">
      <inkml:brushProperty name="width" value="0.1" units="cm"/>
      <inkml:brushProperty name="height" value="0.1" units="cm"/>
      <inkml:brushProperty name="color" value="#00A0D7"/>
    </inkml:brush>
  </inkml:definitions>
  <inkml:trace contextRef="#ctx0" brushRef="#br0">161 33 5489,'45'-33'2214,"-40"34"-660,-6 8-979,-8 15-399,8-21-15,-21 46 168,-1-2 1,-3 0-1,-48 67 0,34-80 593,26-26-455,19-13-102,37-35-185,-35 31-154,2 1 0,-1-1 0,20-13 0,43-22-974,-60 38 315,-2 8 300</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14.398"/>
    </inkml:context>
    <inkml:brush xml:id="br0">
      <inkml:brushProperty name="width" value="0.1" units="cm"/>
      <inkml:brushProperty name="height" value="0.1" units="cm"/>
      <inkml:brushProperty name="color" value="#00A0D7"/>
    </inkml:brush>
  </inkml:definitions>
  <inkml:trace contextRef="#ctx0" brushRef="#br0">11 265 8810,'-10'17'3121,"22"-8"-2729,11-1-232,22-10 16,-2-7 0,1-11 0,4-5-16,1-12-96,-4-2-64,-1-4-144,-6-4-88,-5 19-224,-4-1-152,-11 9 407</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36.791"/>
    </inkml:context>
    <inkml:brush xml:id="br0">
      <inkml:brushProperty name="width" value="0.025" units="cm"/>
      <inkml:brushProperty name="height" value="0.025" units="cm"/>
      <inkml:brushProperty name="color" value="#5B2D90"/>
    </inkml:brush>
  </inkml:definitions>
  <inkml:trace contextRef="#ctx0" brushRef="#br0">0 11 8770,'15'-10'3385,"-15"13"-2273,1 5-720,1 0-200,0 2-120,-1-3-296,0 0-160,1-1-312,-1-1 392</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14.734"/>
    </inkml:context>
    <inkml:brush xml:id="br0">
      <inkml:brushProperty name="width" value="0.1" units="cm"/>
      <inkml:brushProperty name="height" value="0.1" units="cm"/>
      <inkml:brushProperty name="color" value="#00A0D7"/>
    </inkml:brush>
  </inkml:definitions>
  <inkml:trace contextRef="#ctx0" brushRef="#br0">69 313 7602,'-14'-7'676,"12"5"-526,0 1 1,0 0-1,0 0 0,0 0 1,-1 0-1,1 0 0,0 0 1,0 0-1,-1 1 0,-3-1 1,5 2-113,0-1 1,1 1 0,-1-1-1,0 1 1,0 0 0,1-1 0,-1 1-1,0 0 1,1 0 0,-1-1-1,0 1 1,1 0 0,-1 0 0,1 0-1,0 0 1,-1 0 0,1 0-1,0 0 1,-1 0 0,1 0 0,0 0-1,0 0 1,0 0 0,0 0-1,0 0 1,0 0 0,0 0 0,0 0-1,0 0 1,1 1 0,-12 630 3344,9-611-3347,1-8-10,0 0-1,1 1 1,0-1-1,1 0 1,3 15-1,-4-28-32,0 0-1,0 1 0,0-1 0,0 0 0,0 1 0,0-1 0,0 0 0,0 1 0,0-1 0,0 0 0,0 1 1,0-1-1,0 1 0,0-1 0,0 0 0,0 1 0,1-1 0,-1 0 0,0 0 0,0 1 0,0-1 0,0 0 0,1 1 1,-1-1-1,0 0 0,0 0 0,1 1 0,-1-1 0,0 0 0,1 0 0,-1 0 0,0 1 0,1-1 0,-1 0 0,0 0 1,0 0-1,1 0 0,-1 0 0,1 0 0,-1 0 0,0 0 0,1 0 0,-1 0 0,0 0 0,1 0 0,-1 0 1,0 0-1,1 0 0,-1 0 0,0 0 0,1 0 0,-1 0 0,0 0 0,1-1 0,-1 1 0,0 0 0,1 0 0,-1 0 1,0-1-1,0 1 0,1-1 0,10-17-672,-3-19-238,3-24 401</inkml:trace>
  <inkml:trace contextRef="#ctx0" brushRef="#br0" timeOffset="1">513 62 10122,'50'-61'3001,"-53"70"-3721,6 5 360</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15.085"/>
    </inkml:context>
    <inkml:brush xml:id="br0">
      <inkml:brushProperty name="width" value="0.1" units="cm"/>
      <inkml:brushProperty name="height" value="0.1" units="cm"/>
      <inkml:brushProperty name="color" value="#00A0D7"/>
    </inkml:brush>
  </inkml:definitions>
  <inkml:trace contextRef="#ctx0" brushRef="#br0">0 39 9138,'2'1'268,"0"0"0,0 1 1,0-1-1,0 0 0,1 0 0,-1 0 1,0-1-1,0 1 0,1 0 0,-1-1 1,0 0-1,1 1 0,-1-1 0,0 0 1,1 0-1,-1 0 0,4-1 0,47-10-797,-30 6 843,49-6-341,-37 7-167,42-12 0,-76 16 188,0-1 0,0 1 0,-1 0 0,1 0 1,0 0-1,0 0 0,-1 0 0,1-1 0,0 2 0,0-1 0,-1 0 0,1 0 0,0 0 0,0 0 0,-1 0 0,1 0 0,0 1 0,0-1 0,-1 0 0,1 1 1,0-1-1,-1 1 0,1-1 0,-1 0 0,1 1 0,0-1 0,-1 1 0,1 0 0,-1-1 0,1 1 0,-1-1 0,0 1 0,1 0 0,0 2 0,0 0 0,0 0 0,0 0-1,-1 1 1,1-1 0,-1 0-1,0 0 1,0 6 0,-12 68 96,11-71-78,-13 52 155,5-26-11,2-1 1,1 1-1,1 0 0,2 0 0,1 0 0,3 37 0,1-45-48,-1-7 84,1 1 0,1 0 1,9 31-1,-12-48-185,0-1 1,0 1-1,0 0 1,0-1-1,1 1 1,-1 0-1,0-1 1,0 1-1,1 0 1,-1-1-1,0 1 1,1 0-1,-1-1 1,1 1-1,-1-1 1,1 1-1,-1-1 1,1 1-1,-1-1 1,1 0-1,-1 1 1,1-1-1,0 1 1,-1-1 0,1 0-1,0 0 1,-1 1-1,1-1 1,0 0-1,-1 0 1,1 0-1,0 0 1,1 0-1,-1 0 1,1-1 0,-1 0 0,1 0-1,-1 0 1,1 0 0,-1 0 0,0-1 0,1 1-1,-1 0 1,0-1 0,0 1 0,0 0 0,1-3 0,26-53 53,14-58-1712,41-188 0,-71 250 1221</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15.418"/>
    </inkml:context>
    <inkml:brush xml:id="br0">
      <inkml:brushProperty name="width" value="0.1" units="cm"/>
      <inkml:brushProperty name="height" value="0.1" units="cm"/>
      <inkml:brushProperty name="color" value="#00A0D7"/>
    </inkml:brush>
  </inkml:definitions>
  <inkml:trace contextRef="#ctx0" brushRef="#br0">0 86 9722,'79'-85'3401,"-70"99"-2945,2 1 56,-1 12 112,-4-1-8,-7 1-168,-1 9-176,2 2-272,7 5-152,2-2-416,-11-13-136,2-6-264,6-4-80,3-20 720</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15.749"/>
    </inkml:context>
    <inkml:brush xml:id="br0">
      <inkml:brushProperty name="width" value="0.1" units="cm"/>
      <inkml:brushProperty name="height" value="0.1" units="cm"/>
      <inkml:brushProperty name="color" value="#00A0D7"/>
    </inkml:brush>
  </inkml:definitions>
  <inkml:trace contextRef="#ctx0" brushRef="#br0">57 40 7986,'0'-2'189,"1"0"-1,-1 0 1,0 0 0,1 0 0,0 1 0,-1-1-1,1 0 1,0 0 0,0 1 0,0-1 0,0 0-1,0 1 1,1-1 0,-1 1 0,0 0 0,1-1-1,-1 1 1,1 0 0,-1 0 0,1 0 0,-1 0-1,1 0 1,3-1 0,-2 1-45,1 1 1,-1-1-1,1 1 0,-1 0 0,1 0 0,-1 0 1,1 0-1,-1 0 0,0 1 0,1 0 1,-1 0-1,5 1 0,0 1-57,0 0-1,-1 1 0,1-1 1,-1 2-1,0-1 0,0 1 1,0 0-1,-1 0 0,0 1 1,10 11-1,-12-12-151,1 1 0,-1 0 1,0 0-1,-1 1 0,0-1 0,0 1 1,0 0-1,-1 0 0,0 0 0,0 0 1,0 0-1,-1 0 0,0 0 0,-1 1 0,0-1 1,0 0-1,0 1 0,-1-1 0,0 0 1,-1 0-1,1 0 0,-1 0 0,-1 0 1,1 0-1,-1 0 0,0-1 0,-1 1 1,0-1-1,0 0 0,0 0 0,-9 9 1,-16 19 6,-56 49 1,-9 9 838,94-92-763,0 0 1,-1 1-1,1-1 0,0 0 0,-1 0 0,1 0 0,0 1 0,0-1 0,-1 0 0,1 1 1,0-1-1,0 0 0,-1 0 0,1 1 0,0-1 0,0 0 0,0 1 0,-1-1 0,1 1 1,0-1-1,0 0 0,0 1 0,0-1 0,0 0 0,0 1 0,0-1 0,0 1 0,0-1 1,0 0-1,0 1 0,0-1 0,0 0 0,0 1 0,0-1 0,1 1 0,-1-1 0,0 0 1,0 1-1,0-1 0,0 0 0,1 1 0,-1-1 0,1 1 0,20 1 321,30-13-85,-38 6-340,1-1 1,-1-1-1,0 0 1,-1-1-1,1 0 1,-2-1-1,1 0 1,-1-1-1,-1 0 1,0-1-1,0 0 1,-1 0-1,0-1 1,-1-1-1,0 1 1,7-19-1,-15 30 26,0 1-1,0-1 1,0 1-1,0-1 1,0 1-1,0-1 0,0 1 1,0-1-1,0 1 1,0-1-1,0 1 1,0-1-1,-1 1 1,1 0-1,0-1 0,0 1 1,0-1-1,-1 1 1,1-1-1,0 1 1,-1 0-1,1-1 1,0 1-1,-1-1 0,1 1 1,-1-1-1,-4 0-349</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16.099"/>
    </inkml:context>
    <inkml:brush xml:id="br0">
      <inkml:brushProperty name="width" value="0.1" units="cm"/>
      <inkml:brushProperty name="height" value="0.1" units="cm"/>
      <inkml:brushProperty name="color" value="#00A0D7"/>
    </inkml:brush>
  </inkml:definitions>
  <inkml:trace contextRef="#ctx0" brushRef="#br0">29 0 8506,'-29'122'3112,"43"-116"-2431,0-5-185,2 5 128,-4 2 96,-7 7 16,-5 2-72,-3 5-272,6 3-152,-1-1-152,4 0-64,-6-6-256,-5-3-232,8 1-368,8-3-200,-2-8 640</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04:16.446"/>
    </inkml:context>
    <inkml:brush xml:id="br0">
      <inkml:brushProperty name="width" value="0.1" units="cm"/>
      <inkml:brushProperty name="height" value="0.1" units="cm"/>
      <inkml:brushProperty name="color" value="#00A0D7"/>
    </inkml:brush>
  </inkml:definitions>
  <inkml:trace contextRef="#ctx0" brushRef="#br0">0 35 8874,'108'-35'3633,"-100"52"-1945,4 6-872,3 4 8,3 5-7,0-3-57,1-5-120,-1 9-320,-3-1-136,-3-12-184,3 1-88,-9-17-344,-1-2-216,-2 1-385</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27.620"/>
    </inkml:context>
    <inkml:brush xml:id="br0">
      <inkml:brushProperty name="width" value="0.1" units="cm"/>
      <inkml:brushProperty name="height" value="0.1" units="cm"/>
      <inkml:brushProperty name="color" value="#00A0D7"/>
    </inkml:brush>
  </inkml:definitions>
  <inkml:trace contextRef="#ctx0" brushRef="#br0">210 31 7810,'53'-29'2431,"-53"28"-2411,1 1 0,-1 0 0,0 0 0,1 0 0,-1 0 0,1 0 0,-1 0 0,0 0 1,1-1-1,-1 1 0,0 0 0,1 0 0,-1 0 0,1 1 0,-1-1 0,0 0 0,1 0 0,-1 0 0,0 0 0,1 0 0,-1 0 0,0 0 1,1 1-1,-1-1 0,0 0 0,1 0 0,-1 0 0,0 1 0,1-1 0,-1 0 0,0 1 0,0-1 0,1 0 0,-1 0 0,0 1 0,0-1 1,0 0-1,0 1 0,1-1 0,-1 1 0,0-1 0,0 0 0,0 1 0,0-1 0,0 0 0,0 1 0,0-1 0,0 0 0,0 1 0,0-1 1,0 1-1,0-1 0,0 0 0,0 1 0,-1 0 0,-1 20 102,1-21-93,-1 6 21,0 1 0,-1-1-1,1 0 1,-2 0 0,1-1 0,-1 1 0,0-1 0,-8 10 0,-18 28 110,26-37-152,1 1 0,-1-1 0,0 0 0,0 1 0,-1-2 0,0 1 0,0-1 0,0 1 0,-1-1 0,-10 6 0,3-3 1,0-1 1,-1-1 0,0 0 0,-19 4-1,26-8 1,4-1-1,-1 0 0,1 0 0,0 0 0,1 0 0,-1 0 0,0 1 0,0-1 0,0 1 0,1-1 0,-1 1 0,1 0 0,-1 0 0,1 1 0,0-1 0,0 0 0,-3 5 0,4-7-7,1 1 1,0-1-1,0 0 1,0 0-1,-1 1 1,1-1-1,0 0 0,0 0 1,0 1-1,0-1 1,0 0-1,-1 0 1,1 1-1,0-1 0,0 0 1,0 1-1,0-1 1,0 0-1,0 1 1,0-1-1,0 0 0,0 0 1,0 1-1,0-1 1,0 0-1,0 1 1,0-1-1,1 0 0,-1 0 1,0 1-1,0-1 1,0 0-1,0 1 1,0-1-1,1 0 0,-1 0 1,0 0-1,0 1 1,0-1-1,1 0 1,-1 0-1,0 0 0,0 1 1,1-1-1,-1 0 1,0 0-1,1 0 1,-1 0-1,24 4 84,32-11 61,-34 1-95,0-1 1,-1-1-1,0-1 1,0-1-1,-1-1 0,0-1 1,-1 0-1,0-2 0,-1 0 1,22-22-1,-37 33-50,1 1 1,-1-1-1,0 1 0,1 0 0,0 1 1,-1-1-1,1 0 0,0 1 0,0 0 1,4-1-1,28-12 15,-35 13-17,-1 1 0,1-1 0,0 1 0,-1-1 0,1 1 0,-1-1 0,1 1 0,0 0 1,0-1-1,-1 1 0,1 0 0,0 0 0,-1 0 0,1-1 0,0 1 0,0 0 0,-1 0 1,1 0-1,0 0 0,0 0 0,-1 0 0,1 0 0,0 0 0,0 1 0,-1-1 0,1 0 1,0 0-1,-1 1 0,1-1 0,0 0 0,-1 1 0,1-1 0,1 1 0,-1 1 1,0 0-1,0 0 1,0 0-1,0 0 1,0 0-1,-1 0 1,1 0-1,-1 0 1,1 1-1,-1-1 1,1 4-1,-1 7 2,0 1 0,-1-1 0,-3 16 0,-7 48 78,7-46-6,0 0 0,-3-1 1,-15 50-1,-2 3-42,24-83-40,-1 0 0,1 1 0,0-1 0,0 0 0,0 0 0,0 0 0,-1 0 0,1 0 0,0 1 0,0-1 0,0 0 0,-1 0 0,1 0 0,0 0 0,0 0 0,0 0 0,-1 0 0,1 0 0,0 0 0,0 0 0,0 0 0,-1 0 0,1 0 0,0 0 0,0 0 0,-1 0 0,1 0 0,0 0 0,0 0 0,-1 0 0,1 0 0,0 0 0,0 0 0,0 0 0,-1 0 0,1-1 0,0 1 0,0 0 0,0 0 0,0 0 0,-1 0 0,1 0 0,0-1 0,0 1 0,0 0 0,0 0 0,0 0 0,0-1 0,-1 1 0,1 0 0,0 0 0,0 0 0,0-1 0,0 1 0,0 0 0,0 0 0,0-1 0,0 1 0,0 0 0,0-1 0,-10-19-720,-3-27-710,3 20 1034</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27.968"/>
    </inkml:context>
    <inkml:brush xml:id="br0">
      <inkml:brushProperty name="width" value="0.1" units="cm"/>
      <inkml:brushProperty name="height" value="0.1" units="cm"/>
      <inkml:brushProperty name="color" value="#00A0D7"/>
    </inkml:brush>
  </inkml:definitions>
  <inkml:trace contextRef="#ctx0" brushRef="#br0">14 69 4793,'-12'-59'3961,"10"50"-1337</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28.460"/>
    </inkml:context>
    <inkml:brush xml:id="br0">
      <inkml:brushProperty name="width" value="0.1" units="cm"/>
      <inkml:brushProperty name="height" value="0.1" units="cm"/>
      <inkml:brushProperty name="color" value="#00A0D7"/>
    </inkml:brush>
  </inkml:definitions>
  <inkml:trace contextRef="#ctx0" brushRef="#br0">509 32 5649,'-65'-29'2094,"44"26"-1183,15 9-294,16 20 73,-4-14-421,-2 6 90,0 0 0,1 30 0,2 10 63,-6-51-387,-1-1 0,0 1 0,0 0 1,-1-1-1,0 1 0,0 0 0,-1-1 0,0 1 0,0-1 0,0 0 0,-1 0 0,0 0 0,-5 9 0,-4 5 117,-2 0-1,-22 26 1,35-45-143,0 0-1,0 0 1,1 1 0,-1-1 0,0 0 0,1 0 0,-1 1 0,1-1-1,-1 0 1,1 1 0,0-1 0,-1 0 0,1 1 0,0-1 0,0 0-1,0 1 1,0-1 0,0 1 0,1-1 0,-1 0 0,0 1 0,0-1-1,1 0 1,-1 1 0,1-1 0,0 0 0,-1 0 0,1 1 0,0-1-1,-1 0 1,1 0 0,0 0 0,0 0 0,0 0 0,0 0 0,0 0-1,0 0 1,0-1 0,1 1 0,-1 0 0,0-1 0,0 1 0,1 0-1,-1-1 1,2 1 0,1 1-1,0 0 0,1 0 1,-1-1-1,1 0 0,-1 0 0,1 0 0,-1 0 0,1 0 0,-1-1 0,1 0 1,0 0-1,-1 0 0,1-1 0,0 0 0,4-1 0,5-4 10,-2-1 0,1 0-1,-1-1 1,0 0 0,0-1-1,-1-1 1,0 0 0,14-18-1,-11 14 8,1-1-1,0 2 1,29-21 0,-43 33-26,1-1 0,0 1 0,-1 0 1,1 0-1,0 0 0,0 1 1,0-1-1,0 0 0,0 1 0,-1-1 1,1 1-1,0-1 0,0 1 1,0 0-1,0 0 0,0 0 1,0 0-1,0 0 0,0 1 0,0-1 1,0 0-1,0 1 0,0 0 1,0-1-1,0 1 0,0 0 0,0 0 1,-1 0-1,1 0 0,0 0 1,-1 1-1,1-1 0,-1 0 0,1 1 1,-1-1-1,0 1 0,0-1 1,0 1-1,1 0 0,-1 0 1,-1-1-1,1 1 0,0 0 0,0 0 1,-1 0-1,1 0 0,-1 0 1,1 2-1,-18 272 258,10-235-154,-1-1-1,-23 68 0,30-106-119,0-1 1,0 1-1,1-1 1,-1 0-1,0 0 0,0 1 1,0-1-1,0 0 0,0 0 1,-1 0-1,1 0 1,0 0-1,0 0 0,-1 0 1,1-1-1,0 1 1,-1 0-1,1-1 0,-1 1 1,1-1-1,-1 0 0,1 1 1,-1-1-1,1 0 1,-1 0-1,1 0 0,-1 0 1,0 0-1,1 0 1,-1 0-1,1-1 0,-1 1 1,1 0-1,-1-1 0,1 1 1,-3-2-1,-11-4-535,0 0-1,-27-14 1,18 8-270,-3 1 439,0 2 1,-1 1-1,-1 1 1,1 1-1,-35-2 0,-150-1 1337,148 7 129,39 4-275,24-1-698,-1-1 0,1 0 0,0 1 0,-1-1 0,1 0 0,-1-1 0,1 1 0,0 0 0,-1-1 0,-3-1 0,39-5 1270,516-55-50,-463 40-2521,-55 12 747</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28.814"/>
    </inkml:context>
    <inkml:brush xml:id="br0">
      <inkml:brushProperty name="width" value="0.1" units="cm"/>
      <inkml:brushProperty name="height" value="0.1" units="cm"/>
      <inkml:brushProperty name="color" value="#00A0D7"/>
    </inkml:brush>
  </inkml:definitions>
  <inkml:trace contextRef="#ctx0" brushRef="#br0">43 83 9994,'-42'0'3345,"46"-7"-3257,28 7-24,3 2-8,-3-5 0,16 1-40,-13-5 8,5-2-8,-7-3 0,-7 3-152,-8-7-120,-6 12-416,-4 1-353,-7-9 633</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37.163"/>
    </inkml:context>
    <inkml:brush xml:id="br0">
      <inkml:brushProperty name="width" value="0.025" units="cm"/>
      <inkml:brushProperty name="height" value="0.025" units="cm"/>
      <inkml:brushProperty name="color" value="#5B2D90"/>
    </inkml:brush>
  </inkml:definitions>
  <inkml:trace contextRef="#ctx0" brushRef="#br0">34 0 8826,'-33'35'2803,"33"-35"-2749,0 1-1,0-1 0,0 1 1,1-1-1,-1 1 1,0-1-1,0 1 1,1-1-1,-1 1 0,0-1 1,1 0-1,-1 1 1,0-1-1,1 0 0,-1 1 1,1-1-1,-1 0 1,1 1-1,-1-1 1,1 0-1,-1 0 0,1 0 1,-1 1-1,1-1 1,-1 0-1,1 0 1,-1 0-1,1 0 0,-1 0 1,1 0-1,-1 0 1,1 0-1,28 7 64,-22-6 22,-6-1-135,0 1 0,1-1 0,-1 0 0,0 0 0,0 1 1,0-1-1,1 1 0,-1-1 0,0 1 0,0-1 0,0 1 0,0 0 0,0 0 0,0-1 0,0 1 0,0 0 0,-1 0 0,1 0 0,0 0 0,0 0 0,-1 0 0,1 0 0,-1 0 0,1 0 0,-1 1 0,1-1 0,-1 0 1,0 0-1,1 2 0,-1 2 18,-1-1 0,0 0 0,1 1 0,-2-1 0,1 0 0,0 0 1,-3 5-1,-4 16 110,3-10 108,2 0 0,0 0 0,1 0 0,1 0 0,0 1 0,2 22 0,-1-39-226,0 1-1,1 0 0,-1 0 0,0-1 0,0 1 0,0 0 1,1 0-1,-1-1 0,0 1 0,0 0 0,1 0 0,-1 0 0,0-1 1,0 1-1,1 0 0,-1 0 0,0 0 0,1 0 0,-1-1 1,0 1-1,1 0 0,-1 0 0,0 0 0,1 0 0,-1 0 1,0 0-1,1 0 0,-1 0 0,0 0 0,0 0 0,1 0 1,-1 0-1,0 0 0,1 1 0,-1-1 0,0 0 0,1 0 1,-1 0-1,0 0 0,1 1 0,-1-1 0,0 0 0,0 0 1,1 0-1,-1 1 0,0-1 0,0 0 0,0 0 0,1 1 1,-1-1-1,0 0 0,0 1 0,0-1 0,0 0 0,0 0 1,0 1-1,1-1 0,-1 0 0,0 1 0,0-1 0,0 1 1,16-31 75,-14 27-58,62-138-3129,-54 123 2599</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29.153"/>
    </inkml:context>
    <inkml:brush xml:id="br0">
      <inkml:brushProperty name="width" value="0.1" units="cm"/>
      <inkml:brushProperty name="height" value="0.1" units="cm"/>
      <inkml:brushProperty name="color" value="#00A0D7"/>
    </inkml:brush>
  </inkml:definitions>
  <inkml:trace contextRef="#ctx0" brushRef="#br0">1 1 7842,'0'0'2779,"1"11"-2442,2 24 126,-1-1 0,-5 55 0,2 42 131,8 356-191,-10-267-504,5-381-2146,-5 79 1837</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29.501"/>
    </inkml:context>
    <inkml:brush xml:id="br0">
      <inkml:brushProperty name="width" value="0.1" units="cm"/>
      <inkml:brushProperty name="height" value="0.1" units="cm"/>
      <inkml:brushProperty name="color" value="#00A0D7"/>
    </inkml:brush>
  </inkml:definitions>
  <inkml:trace contextRef="#ctx0" brushRef="#br0">344 1 7370,'-2'0'298,"0"1"1,0 0-1,0 0 1,1-1-1,-1 1 1,0 1-1,1-1 1,-1 0-1,1 0 1,-1 0-1,1 1 1,-2 1-1,-21 37 302,14-22-131,-18 35 33,-11 19-69,1-11-198,24-37-164,-1 0-1,-22 25 0,-27 40 46,16-20-165,48-69 39,0 1-1,0-1 1,-1 0 0,1 0 0,0 0 0,0 1-1,0-1 1,-1 0 0,1 0 0,0 1-1,0-1 1,0 0 0,0 0 0,0 1 0,-1-1-1,1 0 1,0 1 0,0-1 0,0 0-1,0 0 1,0 1 0,0-1 0,0 0-1,0 1 1,0-1 0,0 0 0,0 1 0,0-1-1,0 0 1,0 0 0,0 1 0,1-1-1,-1 0 1,0 1 0,0-1 0,0 0 0,20-2-724,4-8 426</inkml:trace>
  <inkml:trace contextRef="#ctx0" brushRef="#br0" timeOffset="1">424 78 7914,'17'5'2800,"7"16"-2424,-1 2-200,-1-2-88,0 3-40,-6 9-16,1-2-32,-3-7-176,-8-15-312,3-12 312</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29.836"/>
    </inkml:context>
    <inkml:brush xml:id="br0">
      <inkml:brushProperty name="width" value="0.1" units="cm"/>
      <inkml:brushProperty name="height" value="0.1" units="cm"/>
      <inkml:brushProperty name="color" value="#00A0D7"/>
    </inkml:brush>
  </inkml:definitions>
  <inkml:trace contextRef="#ctx0" brushRef="#br0">247 5 8810,'-4'-5'3097,"1"10"-2609,-2 13 16,2 15 72,-14 1 32,1 11-88,-13-2-104,-6 5-152,12 8-88,-4-1-104,1 1-64,19 11-200,-13-16-216,6-10-360,8-8-184,-6-37 560</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0.168"/>
    </inkml:context>
    <inkml:brush xml:id="br0">
      <inkml:brushProperty name="width" value="0.1" units="cm"/>
      <inkml:brushProperty name="height" value="0.1" units="cm"/>
      <inkml:brushProperty name="color" value="#00A0D7"/>
    </inkml:brush>
  </inkml:definitions>
  <inkml:trace contextRef="#ctx0" brushRef="#br0">0 27 8458,'21'-12'2992,"16"7"-2543,-10-4-105,-3 9-64,20 3 8,-24-3-48,9 2-80,-7 2-72,-6-4-48,-6-1-176,-1 2-216,-4 2 216</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0.499"/>
    </inkml:context>
    <inkml:brush xml:id="br0">
      <inkml:brushProperty name="width" value="0.1" units="cm"/>
      <inkml:brushProperty name="height" value="0.1" units="cm"/>
      <inkml:brushProperty name="color" value="#00A0D7"/>
    </inkml:brush>
  </inkml:definitions>
  <inkml:trace contextRef="#ctx0" brushRef="#br0">11 1 8530,'0'0'87,"-1"0"1,1 0-1,-1 0 1,0 1 0,1-1-1,-1 0 1,1 1-1,-1-1 1,1 0-1,-1 1 1,1-1-1,0 0 1,-1 1-1,1-1 1,-1 1-1,1-1 1,0 1 0,-1-1-1,1 1 1,0-1-1,0 1 1,-1-1-1,1 1 1,0 0-1,0-1 1,0 1-1,0-1 1,0 1-1,0 0 1,0-1 0,0 1-1,0-1 1,0 1-1,0-1 1,0 1-1,0 0 1,0-1-1,1 2 1,32 6 46,-30-8-64,17 2 100,1-2 0,0 0 0,-1-1 0,34-6 0,-31 3-79,-1 1-1,1 1 1,41 3-1,-62-1-89,-1 1 1,0-1-1,1 1 0,-1-1 0,0 1 1,1 0-1,-1 0 0,0-1 0,0 1 1,0 0-1,0 0 0,0 0 0,0 0 0,0 0 1,0 0-1,0 1 0,0-1 0,-1 0 1,1 0-1,0 1 0,-1-1 0,1 0 1,-1 1-1,1-1 0,-1 1 0,0-1 1,0 1-1,1-1 0,-1 3 0,-1 51 44,0-46-45,-1 4 1,0 0 1,-1-1 0,-1 1 0,0 0-1,0-1 1,-12 21 0,-11 30 0,27-62-2,0 0-1,0-1 0,0 1 1,-1 0-1,1-1 1,0 1-1,0 0 0,-1-1 1,1 1-1,0-1 0,-1 1 1,1 0-1,-1-1 1,1 1-1,0-1 0,-1 1 1,1-1-1,-1 1 0,0-1 1,1 0-1,-1 1 1,1-1-1,-1 0 0,0 1 1,1-1-1,-1 0 1,0 0-1,1 1 0,-1-1 1,0 0-1,1 0 0,-2 0 1,1 0-4,-1-1 1,1 0-1,-1 1 1,1-1-1,-1 0 1,1 0-1,0 0 1,-1 0-1,1 0 1,0 0-1,0 0 1,0 0-1,-2-2 1,-1-3-17,-1 0 1,1-1 0,0 1-1,1-1 1,-5-11 0,3-3-23,1-1 0,1 0 0,1 0 1,1 0-1,3-35 0,-2 55 39,0-1 1,0 1-1,0 0 0,-1 0 0,1 0 1,0 0-1,-1-1 0,1 1 0,-1 0 1,0 0-1,0 0 0,-1-3 0,1 3-20,8 52 17,-5-36 10,-1 0-1,0 0 1,-1 1 0,-1-1 0,0 0-1,-6 25 1,-2 38 90,8-52-55,-1 6 57,2-1 1,5 49-1,-4-75-75,0-1 0,0 0 0,0 1 0,0-1 0,0 0 0,1 0-1,0 0 1,0 0 0,-1 0 0,2-1 0,-1 1 0,0-1 0,0 1 0,1-1 0,0 0 0,-1 0 0,1 0 0,0 0 0,0 0 0,0 0 0,0-1 0,0 0 0,0 1-1,1-1 1,-1 0 0,0-1 0,0 1 0,5 0 0,-2-1 13,-1 1-1,1-1 1,0 0-1,0 0 1,0-1-1,0 1 1,-1-1-1,1-1 0,0 1 1,-1-1-1,1 0 1,-1 0-1,1-1 1,-1 0-1,8-5 1,-1-1-155,-1-1 0,0-1 1,-1 1-1,0-2 1,0 0-1,-1 0 0,-1 0 1,0-1-1,-1 0 0,0-1 1,-1 0-1,6-20 0,-9 5-269</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0.835"/>
    </inkml:context>
    <inkml:brush xml:id="br0">
      <inkml:brushProperty name="width" value="0.1" units="cm"/>
      <inkml:brushProperty name="height" value="0.1" units="cm"/>
      <inkml:brushProperty name="color" value="#00A0D7"/>
    </inkml:brush>
  </inkml:definitions>
  <inkml:trace contextRef="#ctx0" brushRef="#br0">5 36 10914,'-5'-35'3753,"20"41"-3377,2 0-264,-3 3-80,-13-3 0,-1 0-8,6 3-8,17 5-32,-12-3-184,7 4-336,-15-6-304,-3-2 456</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1.184"/>
    </inkml:context>
    <inkml:brush xml:id="br0">
      <inkml:brushProperty name="width" value="0.1" units="cm"/>
      <inkml:brushProperty name="height" value="0.1" units="cm"/>
      <inkml:brushProperty name="color" value="#00A0D7"/>
    </inkml:brush>
  </inkml:definitions>
  <inkml:trace contextRef="#ctx0" brushRef="#br0">119 1 8258,'-80'89'2976,"71"-80"-2463,13 10-209,16 15-80,-12-12-24,14 9-72,-22-21-16,14 5-120,3 1-168,-7-2-176,13 6 200</inkml:trace>
  <inkml:trace contextRef="#ctx0" brushRef="#br0" timeOffset="1">83 345 7930,'-76'129'3096,"70"-128"-2047,9 2-617,-2-6-72,-1 2-48,0-1 32,23-8-8,50-30-152,-20 19-72,-23-17-216,2 0-160,0-13-600,-3-7 568</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1.520"/>
    </inkml:context>
    <inkml:brush xml:id="br0">
      <inkml:brushProperty name="width" value="0.1" units="cm"/>
      <inkml:brushProperty name="height" value="0.1" units="cm"/>
      <inkml:brushProperty name="color" value="#00A0D7"/>
    </inkml:brush>
  </inkml:definitions>
  <inkml:trace contextRef="#ctx0" brushRef="#br0">12 93 9250,'-11'-41'3201,"23"35"-2881,14 8-184,1-2 56,-3-3 24,2 1-16,-5 1-64,-2-7-88,-1 1-40,5 0-104,-1-2-336,4 6-184,-14-4 328</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1.873"/>
    </inkml:context>
    <inkml:brush xml:id="br0">
      <inkml:brushProperty name="width" value="0.1" units="cm"/>
      <inkml:brushProperty name="height" value="0.1" units="cm"/>
      <inkml:brushProperty name="color" value="#00A0D7"/>
    </inkml:brush>
  </inkml:definitions>
  <inkml:trace contextRef="#ctx0" brushRef="#br0">355 49 6913,'-37'-49'2905,"38"80"-1345,-1-4-1103,-1 9 87,-1-1 56,0 2-64,2 2-232,2 0-112,-2 4-168,3 10-96,-8-14-360,-2 7-280,-4-7 392</inkml:trace>
  <inkml:trace contextRef="#ctx0" brushRef="#br0" timeOffset="1">10 601 8434,'-9'-3'3248,"16"-8"-2079,24 7-849,3-7-32,18 6 24,0-7 80,-12-1-24,1-4-152,-1-3-64,-7-6-128,-3-2-24,5 8-224,3 6-152,5 14-392,-18-9-280,-2 3 656</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2.197"/>
    </inkml:context>
    <inkml:brush xml:id="br0">
      <inkml:brushProperty name="width" value="0.1" units="cm"/>
      <inkml:brushProperty name="height" value="0.1" units="cm"/>
      <inkml:brushProperty name="color" value="#00A0D7"/>
    </inkml:brush>
  </inkml:definitions>
  <inkml:trace contextRef="#ctx0" brushRef="#br0">162 0 6817,'-77'124'2022,"75"-122"-1958,0 1 0,1 0 0,-1 0 0,0 0 0,1 0 0,-1 0 0,1 0 0,0 0 0,0 0 0,0 1 0,1-1 0,-1 0 0,1 5 0,-3 5 195,-28 34 888,27-42-956,0 0 0,0 0 0,0 0 0,1 1 0,0-1 0,0 1 0,0 0 0,-3 9 0,8-15-77,0 1-1,0 0 1,0-1-1,0 0 0,0 1 1,0-1-1,0 0 1,0 0-1,0 0 1,0 0-1,0-1 1,0 1-1,-1 0 1,1-1-1,0 1 1,3-3-1,2 2-106,-1 0-1,0-1 1,0 0-1,0-1 1,0 1 0,10-7-1,-6 0 26,-3 3-24,1 0-1,-1 0 1,1 1 0,0 0 0,15-7 0,-13 9-180,0-1 0,-1-1-1,1 0 1,-1 0 0,0-1 0,0 0 0,-1 0 0,1-1-1,-1 0 1,7-9 0,-4-6-261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09.561"/>
    </inkml:context>
    <inkml:brush xml:id="br0">
      <inkml:brushProperty name="width" value="0.025" units="cm"/>
      <inkml:brushProperty name="height" value="0.025" units="cm"/>
      <inkml:brushProperty name="color" value="#004F8B"/>
    </inkml:brush>
  </inkml:definitions>
  <inkml:trace contextRef="#ctx0" brushRef="#br0">0 88 8906,'11'-9'3452,"23"-3"-3665,-24 9 493,46-18-92,-19 6-92,50-12-1,-80 27-482,-13-1-2332</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37.756"/>
    </inkml:context>
    <inkml:brush xml:id="br0">
      <inkml:brushProperty name="width" value="0.025" units="cm"/>
      <inkml:brushProperty name="height" value="0.025" units="cm"/>
      <inkml:brushProperty name="color" value="#5B2D90"/>
    </inkml:brush>
  </inkml:definitions>
  <inkml:trace contextRef="#ctx0" brushRef="#br0">31 24 7682,'-1'3'3611,"-5"28"98,-11 33-5392,22-83-3979,2-10 4452,11-17 4369,-18 44-3059,1 1 1,-1-1-1,1 1 1,0-1-1,-1 1 1,1-1-1,0 1 0,0 0 1,0-1-1,0 1 1,1 0-1,-1 0 1,0 0-1,0 0 1,1 0-1,-1 0 0,0 0 1,1 1-1,-1-1 1,1 0-1,-1 1 1,1-1-1,-1 1 1,1-1-1,0 1 1,-1 0-1,1 0 0,0 0 1,-1 0-1,1 0 1,-1 0-1,1 0 1,0 0-1,-1 1 1,1-1-1,-1 1 0,1-1 1,-1 1-1,1 0 1,1 0-1,-2 0-98,0 0 0,0-1 0,0 1 0,0 0 0,0 0 0,0 0 0,0 0 0,-1 0 0,1 0 0,0 0 0,-1 1 0,1-1 0,-1 0 0,1 0 0,-1 0 0,1 1 0,-1-1 0,0 0 0,1 1 0,-1-1 0,0 0 0,0 1 0,0-1 0,0 0 0,0 0 0,-1 1 0,1-1 0,0 0 0,-1 1 0,1-1 0,0 0 0,-1 0 0,0 0 0,1 1 0,-1-1 0,-1 2 0,-33 45-49,27-38 8,-9 9 65,12-15 175,1 1 0,0 0-1,-1 0 1,2 0 0,-1 1 0,0-1-1,1 1 1,-4 10 0,8-16-157,-1 1 0,1-1 0,-1 1 1,1-1-1,-1 0 0,1 0 0,-1 1 1,1-1-1,0 0 0,-1 0 0,1 0 0,-1 0 1,1 0-1,0 0 0,-1 0 0,1 0 1,0 0-1,-1 0 0,1 0 0,-1 0 1,1 0-1,0 0 0,-1-1 0,1 1 0,-1 0 1,1 0-1,0-1 0,-1 1 0,1-1 1,8-4 111</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2.535"/>
    </inkml:context>
    <inkml:brush xml:id="br0">
      <inkml:brushProperty name="width" value="0.1" units="cm"/>
      <inkml:brushProperty name="height" value="0.1" units="cm"/>
      <inkml:brushProperty name="color" value="#00A0D7"/>
    </inkml:brush>
  </inkml:definitions>
  <inkml:trace contextRef="#ctx0" brushRef="#br0">1 55 7970,'12'-17'987,"-9"13"-793,-1 1 0,0-1 0,1 1 0,-1 0 0,1 0 0,0 0-1,0 0 1,1 1 0,-1-1 0,0 1 0,5-3 0,-2 37 1421,41 164-272,-38-153-1232,-4-16-92,0-1 0,2 1 0,13 31-1,-19-55 17,3 3-170,-4-8-389,2-5-169,6-6 297</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2.870"/>
    </inkml:context>
    <inkml:brush xml:id="br0">
      <inkml:brushProperty name="width" value="0.1" units="cm"/>
      <inkml:brushProperty name="height" value="0.1" units="cm"/>
      <inkml:brushProperty name="color" value="#00A0D7"/>
    </inkml:brush>
  </inkml:definitions>
  <inkml:trace contextRef="#ctx0" brushRef="#br0">93 40 8794,'-87'18'3265,"81"-23"-2265,20-2-960,1 1-8,8 6 16,4-2-40,-10-4 16,4-2-48,-6-2-232,5 2-176,-6 2 240</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3.219"/>
    </inkml:context>
    <inkml:brush xml:id="br0">
      <inkml:brushProperty name="width" value="0.1" units="cm"/>
      <inkml:brushProperty name="height" value="0.1" units="cm"/>
      <inkml:brushProperty name="color" value="#00A0D7"/>
    </inkml:brush>
  </inkml:definitions>
  <inkml:trace contextRef="#ctx0" brushRef="#br0">216 1 7938,'-1'7'3302,"-5"33"-2715,6 2-50,9 74 0,0 19-171,1 102-108,-2-93-197,-8-139-63,1 4-4,0 0 1,-1 0 0,-1 0 0,1 0-1,-1-1 1,-1 1 0,0 0 0,-3 11-1,4-20-1,1 1-1,0-1 0,0 0 1,-1 1-1,1-1 1,0 1-1,0-1 1,-1 0-1,1 1 0,0-1 1,-1 0-1,1 0 1,-1 1-1,1-1 1,0 0-1,-1 0 0,1 0 1,-1 1-1,1-1 1,-1 0-1,1 0 1,-1 0-1,1 0 0,-1 0 1,1 0-1,0 0 1,-1 0-1,1 0 0,-1 0 1,1 0-1,-1 0 1,1 0-1,-1-1 1,1 1-1,-1 0 0,1 0 1,0 0-1,-1-1 1,1 1-1,-1 0 1,1 0-1,0-1 0,-1 0 1,-16-15-334,15 15 295,-83-100-1228,-19-20 1837,103 121-518,0-1 1,0 0-1,0 0 0,1 0 0,-1 0 0,1 0 0,-1 1 0,0-1 1,1 0-1,0 0 0,-1-1 0,1 1 0,-1 0 0,1 0 1,0 0-1,0 0 0,0 0 0,0 0 0,0 0 0,0 0 0,0 0 1,0-1-1,0 1 0,0 0 0,1-2 0,1 0 6,-1 1 0,0-1 0,1 1 0,0-1-1,0 1 1,0 0 0,0-1 0,0 1 0,4-3 0,4-2 55,0 0 1,0 0-1,21-9 1,-13 10-37,0 0 0,0 1 0,1 1 0,33-3 0,-31 5-138,-1-1 1,0 0 0,0-2-1,25-9 1,10-7-434,38-17-1118,-54 17 1146</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3.546"/>
    </inkml:context>
    <inkml:brush xml:id="br0">
      <inkml:brushProperty name="width" value="0.1" units="cm"/>
      <inkml:brushProperty name="height" value="0.1" units="cm"/>
      <inkml:brushProperty name="color" value="#00A0D7"/>
    </inkml:brush>
  </inkml:definitions>
  <inkml:trace contextRef="#ctx0" brushRef="#br0">2 87 8562,'-2'-38'3016,"20"43"-2615,14 1-57,-11-6-24,1-1-16,12 1-72,-15-2-64,0-1-72,12 1-80,-13-11-16,2 4-88,-4 0-240,-7-2-152,-3 8-1649,-3-3 1465</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3.881"/>
    </inkml:context>
    <inkml:brush xml:id="br0">
      <inkml:brushProperty name="width" value="0.1" units="cm"/>
      <inkml:brushProperty name="height" value="0.1" units="cm"/>
      <inkml:brushProperty name="color" value="#00A0D7"/>
    </inkml:brush>
  </inkml:definitions>
  <inkml:trace contextRef="#ctx0" brushRef="#br0">361 0 7818,'-7'24'663,"0"1"1,1-1 0,2 1-1,0 0 1,2 0 0,0 30-1,17 152 9,-9-148-409,-5-32-180,-1 0 1,-1 0 0,-6 32-1,4-35 141,3-23-194,0 0 1,0 1-1,0-1 0,-1 0 0,1 0 0,0 0 0,-1 1 0,1-1 0,-1 0 0,1 0 1,-1 0-1,1 0 0,-1 0 0,0 0 0,0 0 0,1 0 0,-1 0 0,0 0 0,0 0 1,0 0-1,0 0 0,0-1 0,0 1 0,0 0 0,-2 0 0,1-1 4,0 1-1,-1-1 0,1 0 0,0 0 1,-1 0-1,1 0 0,0 0 1,-1 0-1,1-1 0,0 1 0,-1-1 1,-3-1-1,-8-5 16,0 0-1,0 0 1,-17-14 0,20 14-70,-164-90-2584,147 78 2147</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4.215"/>
    </inkml:context>
    <inkml:brush xml:id="br0">
      <inkml:brushProperty name="width" value="0.1" units="cm"/>
      <inkml:brushProperty name="height" value="0.1" units="cm"/>
      <inkml:brushProperty name="color" value="#00A0D7"/>
    </inkml:brush>
  </inkml:definitions>
  <inkml:trace contextRef="#ctx0" brushRef="#br0">27 105 10474,'-27'-38'3521,"48"26"-3409,4 0-64,3 3-16,0 0-8,-3 1-16,0 2-16,-7-1-240,-1 4-144,-7 3-480,2 4 528</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4.838"/>
    </inkml:context>
    <inkml:brush xml:id="br0">
      <inkml:brushProperty name="width" value="0.1" units="cm"/>
      <inkml:brushProperty name="height" value="0.1" units="cm"/>
      <inkml:brushProperty name="color" value="#00A0D7"/>
    </inkml:brush>
  </inkml:definitions>
  <inkml:trace contextRef="#ctx0" brushRef="#br0">290 1 6841,'-10'10'695,"1"0"0,0 0-1,1 1 1,0 1 0,1-1-1,-10 24 1,-11 22 295,9-19-599,-17 50 0,-42 114-177,17-100-258,62-96-409,8-10 30,11-12-306,8-14-136,-17 20 649,-1 0-1,0-2 1,0 1 0,14-25-1,-7-1 102,-13 28 204,0 0 1,1-1-1,0 2 0,0-1 1,1 0-1,0 1 1,0 0-1,9-8 1,-14 18-32,0-1 0,0 1 0,0-1 1,0 0-1,-1 1 0,1 0 0,0-1 0,-1 1 1,1-1-1,-1 1 0,0 0 0,1-1 1,-1 1-1,0 0 0,0 0 0,0-1 0,-1 4 1,2 0-34,-1 1 0,0-1 0,0 0 0,0 0 1,-1 0-1,0 1 0,-2 6 0,-3 0 3,1-1 1,0 1-1,1 0 0,0 0 0,-3 17 1,6-35-15,1 0 1,0 0 0,1-1 0,-1 1 0,1 0-1,1 0 1,-1 0 0,1 0 0,0 0 0,3-7-1,-4 10-6,1 0-1,0 0 0,-1 0 1,1 0-1,0 1 0,1-1 0,-1 0 1,0 1-1,1-1 0,-1 1 1,1 0-1,0 0 0,0 0 1,0 0-1,0 0 0,0 1 0,0 0 1,7-3-1,-1 2-3,0 0 0,1 0 0,-1 1 0,19 0 0,-24 2-4,0 0 1,0-1 0,0 2 0,0-1 0,0 0 0,0 1 0,0 0 0,0-1 0,-1 2-1,1-1 1,-1 0 0,1 1 0,3 3 0,-4-4 0,-1 1 0,1-1 0,-1 0 0,0 1 0,1-1 0,-1 1 0,0 0 0,-1-1 0,1 1 0,0 0 0,-1 0 0,0 0 0,0 1 0,0-1 0,0 0 0,0 0 0,0 1 0,-1 5 1,0-6 3,-1 0 0,1 0 0,-1 0 0,0 0 1,0 0-1,-1 0 0,1 0 0,-1-1 1,1 1-1,-1 0 0,0-1 0,0 0 1,0 1-1,0-1 0,0 0 0,-1 0 0,1 0 1,-1 0-1,1 0 0,-4 1 0,-4 4 79,0 1-1,0 0 0,-13 16 1,15-16-28,0 0 0,0 0 1,-1 0-1,-15 9 0,21-15-75,1-5-1359</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5.196"/>
    </inkml:context>
    <inkml:brush xml:id="br0">
      <inkml:brushProperty name="width" value="0.1" units="cm"/>
      <inkml:brushProperty name="height" value="0.1" units="cm"/>
      <inkml:brushProperty name="color" value="#00A0D7"/>
    </inkml:brush>
  </inkml:definitions>
  <inkml:trace contextRef="#ctx0" brushRef="#br0">0 1 9666,'15'7'3241,"-11"-1"-3137,-1 14-64,6 7-16,-9-8 16,0 2-128,0-6-144,-2-1-344,5 11 856,2-5-328</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5.548"/>
    </inkml:context>
    <inkml:brush xml:id="br0">
      <inkml:brushProperty name="width" value="0.1" units="cm"/>
      <inkml:brushProperty name="height" value="0.1" units="cm"/>
      <inkml:brushProperty name="color" value="#00A0D7"/>
    </inkml:brush>
  </inkml:definitions>
  <inkml:trace contextRef="#ctx0" brushRef="#br0">2 119 8754,'-1'-3'3385,"17"1"-2241,15-10-920,9 5-56,9-2-48,-4-10 8,15 7-48,-3-4-24,-2-1-32,-4 5-32,-4 7-216,-12 4-120,-17-2-456,-2 6 488,-21-3 96</inkml:trace>
  <inkml:trace contextRef="#ctx0" brushRef="#br0" timeOffset="1">233 155 7090,'-13'20'2872,"6"-2"-1656,5-1-928,4 4-72,-5-4-63,-2 3-33,2-1-48,-1 4-8,-1-5-96,-4 0-56,11 2-353,-10-20-687,8-1 736</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5.903"/>
    </inkml:context>
    <inkml:brush xml:id="br0">
      <inkml:brushProperty name="width" value="0.1" units="cm"/>
      <inkml:brushProperty name="height" value="0.1" units="cm"/>
      <inkml:brushProperty name="color" value="#00A0D7"/>
    </inkml:brush>
  </inkml:definitions>
  <inkml:trace contextRef="#ctx0" brushRef="#br0">0 76 6649,'123'-76'2577,"-97"81"-1697,10 12-640,-33-10-144,3 7-72,3-4-64,-2 1-96,6 3-304,-7-16-568,3-1-1113,-9-8 1321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43.972"/>
    </inkml:context>
    <inkml:brush xml:id="br0">
      <inkml:brushProperty name="width" value="0.025" units="cm"/>
      <inkml:brushProperty name="height" value="0.025" units="cm"/>
      <inkml:brushProperty name="color" value="#5B2D90"/>
    </inkml:brush>
  </inkml:definitions>
  <inkml:trace contextRef="#ctx0" brushRef="#br0">65 1 5905,'-7'17'7441,"-44"77"-6364,45-89-982,5-7-3113,2-3 2288</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6.249"/>
    </inkml:context>
    <inkml:brush xml:id="br0">
      <inkml:brushProperty name="width" value="0.1" units="cm"/>
      <inkml:brushProperty name="height" value="0.1" units="cm"/>
      <inkml:brushProperty name="color" value="#00A0D7"/>
    </inkml:brush>
  </inkml:definitions>
  <inkml:trace contextRef="#ctx0" brushRef="#br0">70 97 4841,'42'-83'2203,"-41"82"-2120,-1 0 0,1 0 0,-1 0 0,1 0 0,0 0-1,-1 1 1,1-1 0,0 0 0,-1 0 0,1 1 0,0-1 0,0 0 0,0 1 0,0-1-1,0 1 1,0-1 0,0 1 0,1-1 0,9 8 786,-9-5-788,-1 0 1,0 0 0,-1 0-1,1 0 1,0 0-1,-1 0 1,1 0 0,-1 0-1,1 0 1,-1 1 0,0-1-1,0 2 1,-4 11 31,-2 5 23,-1 1-1,-11 21 1,15-35-123,0-1-1,-1 0 1,0-1 0,0 1 0,0-1-1,-1 1 1,0-1 0,0-1 0,0 1-1,-11 7 1,-2 0 74,-11 5 245,23-15 113,9-3-136,24-6 19,43-15 11,-58 17-352,-1 0 0,1 1-1,0 1 1,0 0-1,0 0 1,0 1-1,1 1 1,-1 0-1,21 1 1,-20 7-1214,-16-1 845</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6.577"/>
    </inkml:context>
    <inkml:brush xml:id="br0">
      <inkml:brushProperty name="width" value="0.1" units="cm"/>
      <inkml:brushProperty name="height" value="0.1" units="cm"/>
      <inkml:brushProperty name="color" value="#00A0D7"/>
    </inkml:brush>
  </inkml:definitions>
  <inkml:trace contextRef="#ctx0" brushRef="#br0">11 267 8986,'-11'4'3137,"23"-3"-2793,14-6-16,18-5-16,2-5 0,11-11-16,8 2-40,-4-5-144,4 3-24,-9 11-56,-10-2-24,-7 7-112,-7 10-104,-26-5-272,-3 2-128,2 2-184,-5-1 1128,0 1-328</inkml:trace>
  <inkml:trace contextRef="#ctx0" brushRef="#br0" timeOffset="1">479 16 8018,'-18'-5'612,"-34"-5"706,51 10-1294,0 0 0,0 0 0,1 0 0,-1 0 0,0 0 0,0 0 0,0 0 0,0 0 0,1 1 0,-1-1 0,0 0 0,0 1 0,0-1 0,1 0 0,-1 1 0,0-1 0,1 1 0,-1-1 0,0 1 0,1-1 0,-1 1 0,1-1 0,-1 1 0,0 0 0,1-1 0,0 1 0,-1 0 0,1 0 0,-1-1 0,1 1 0,0 0 0,-1 0 0,1-1 0,0 1 0,0 0 0,0 0 0,0 0 0,0 0 0,0-1 0,0 1 0,0 0 0,0 0 0,0 0 0,0 0 0,0-1 0,1 2 0,1 14 149,-1-1 0,-1 1 1,0 0-1,-1-1 0,-1 1 1,-5 20-1,-3 38 537,-2 49-48,-3 75-319,15-205-464,0 0-1,1 0 1,0 0-1,0 0 0,0 0 1,1 0-1,0 0 1,0 1-1,1-1 0,3-6 1,16-17-263</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6.913"/>
    </inkml:context>
    <inkml:brush xml:id="br0">
      <inkml:brushProperty name="width" value="0.1" units="cm"/>
      <inkml:brushProperty name="height" value="0.1" units="cm"/>
      <inkml:brushProperty name="color" value="#00A0D7"/>
    </inkml:brush>
  </inkml:definitions>
  <inkml:trace contextRef="#ctx0" brushRef="#br0">0 0 9010,'17'12'3425,"-5"2"-2401,-9-2-752,14 9-152,-11-4-64,-15-2-120,7 2-152,-10-13-448,1-2 424</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7.244"/>
    </inkml:context>
    <inkml:brush xml:id="br0">
      <inkml:brushProperty name="width" value="0.1" units="cm"/>
      <inkml:brushProperty name="height" value="0.1" units="cm"/>
      <inkml:brushProperty name="color" value="#00A0D7"/>
    </inkml:brush>
  </inkml:definitions>
  <inkml:trace contextRef="#ctx0" brushRef="#br0">456 0 6025,'1'1'270,"0"0"0,0 0 0,0-1 0,0 1 0,0 0 0,0 0-1,-1 0 1,1 0 0,0 0 0,-1 0 0,1 0 0,-1 0 0,1 1 0,-1-1-1,0 0 1,1 0 0,-1 2 0,-1 25 1204,-18 29-1464,16-50 452,-37 83-94,-3-2 0,-4-2 0,-83 114-1,107-170-488,-2-2-1,0 0 0,-40 31 1,63-56 30,0-1 0,-1 1 1,0-1-1,0 0 1,1 0-1,-1-1 0,0 1 1,-1 0-1,1-1 1,0 0-1,0 0 1,-1 0-1,-4 1 0,8-2 85,0 0-1,0 0 1,0 0-1,0 0 1,0 0-1,0 0 1,0 0-1,0 0 1,0 0-1,0 0 1,0 0 0,0 0-1,0 0 1,0-1-1,0 1 1,0 0-1,1 0 1,-1 0-1,0 0 1,0 0-1,0 0 1,0 0-1,0 0 1,0 0-1,0 0 1,0 0-1,0 0 1,0 0-1,0-1 1,0 1-1,0 0 1,0 0-1,0 0 1,0 0-1,-1 0 1,1 0-1,0 0 1,0 0-1,0 0 1,0 0-1,0 0 1,0 0-1,0 0 1,0 0-1,0-1 1,0 1-1,0 0 1,0 0-1,0 0 1,0 0 0,0 0-1,0 0 1,0 0-1,0 0 1,-1 0-1,1 0 1,0 0-1,0 0 1</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7.599"/>
    </inkml:context>
    <inkml:brush xml:id="br0">
      <inkml:brushProperty name="width" value="0.1" units="cm"/>
      <inkml:brushProperty name="height" value="0.1" units="cm"/>
      <inkml:brushProperty name="color" value="#00A0D7"/>
    </inkml:brush>
  </inkml:definitions>
  <inkml:trace contextRef="#ctx0" brushRef="#br0">1 5 9290,'36'6'3241,"0"0"-2985,-4 2-96,11 1-64,-24-9-56,3-6-8,8 4-24,-19-10-64,13 11-128,-6 1-424,-23-8-2161,1 3 1913</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7.951"/>
    </inkml:context>
    <inkml:brush xml:id="br0">
      <inkml:brushProperty name="width" value="0.1" units="cm"/>
      <inkml:brushProperty name="height" value="0.1" units="cm"/>
      <inkml:brushProperty name="color" value="#00A0D7"/>
    </inkml:brush>
  </inkml:definitions>
  <inkml:trace contextRef="#ctx0" brushRef="#br0">10 1 8858,'0'1'170,"-1"0"1,0 0-1,1 0 0,-1 0 0,0 0 1,1 0-1,-1 0 0,1 0 1,0 1-1,-1-1 0,1 0 1,0 0-1,0 0 0,0 1 1,0-1-1,0 0 0,0 0 0,0 1 1,0-1-1,0 0 0,1 2 1,1-2-160,-1 0 0,1 0 0,0 0 0,0 0 0,0-1 0,-1 1 0,1 0 0,0-1 0,0 1 0,0-1 0,0 0 0,0 0 0,0 0 0,0 0 0,2 0 0,14 1 56,1-2 0,-1 0 0,1 0 0,-1-2 0,0 0 0,23-8-1,-27 7-55,0 1 0,0 1-1,0 1 1,1-1-1,-1 2 1,0 0 0,0 1-1,19 3 1,-28-3-11,1 0 0,-1 0 1,0 0-1,0 1 0,1-1 0,-1 1 1,0 0-1,0 1 0,-1-1 0,1 1 0,-1 0 1,1 0-1,-1 1 0,0-1 0,0 1 1,0 0-1,-1 0 0,1 0 0,-1 1 1,0-1-1,0 1 0,-1-1 0,1 1 1,1 7-1,-3-9-3,0 0 1,-1 0-1,1 0 1,-1 1-1,0-1 0,0 0 1,0 1-1,-1-1 1,1 0-1,-1 0 1,0 0-1,0 0 1,0 1-1,0-1 0,0 0 1,-1 0-1,1-1 1,-1 1-1,0 0 1,-4 4-1,-3 3 5,0-1 1,-1 0-1,-21 14 1,-1 1 18,12-5-16,-25 20 7,43-37-13,-1 0 0,0 0-1,0-1 1,0 1 0,0-1-1,0 0 1,0 0 0,0 0-1,-1 0 1,1 0 0,0-1-1,-1 1 1,1-1 0,-4 0 0,6 0-4,-1-1 1,0 1 0,1-1 0,-1 1 0,1-1 0,-1 1 0,1-1 0,0 0 0,-1 0 0,1 0 0,0 0 0,0 0 0,-1 0 0,1 0 0,0 0 0,0 0 0,0-1 0,0 1 0,0 0-1,1-1 1,-1 1 0,0-1 0,1 1 0,-1-1 0,1 1 0,-1-1 0,1 1 0,-1-3 0,-3-56-275,4 28 78,-4 7 77,2 17 96,1 0 1,-1 0-1,1 0 0,1 0 1,0 0-1,0-1 1,0 1-1,1 0 0,0 0 1,1 0-1,0 0 1,0 0-1,5-11 0,2 3 6,0 3 45,-3 30 74,-6-14-80,0 1 1,0-1-1,0 1 0,-1-1 1,1 0-1,-1 1 1,0-1-1,0 0 1,0 1-1,0-1 1,-1 0-1,1 0 0,-1 0 1,0 0-1,0 0 1,0-1-1,0 1 1,0 0-1,0-1 1,-1 0-1,0 1 0,1-1 1,-1 0-1,0 0 1,-3 1-1,-25 26 148,-16 21 74,36-40-207,1 0 0,0 0-1,1 1 1,0 0 0,0 0-1,2 1 1,-13 23 0,15-16-177,14-33-369,4-7 600,7-1-64</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8.280"/>
    </inkml:context>
    <inkml:brush xml:id="br0">
      <inkml:brushProperty name="width" value="0.1" units="cm"/>
      <inkml:brushProperty name="height" value="0.1" units="cm"/>
      <inkml:brushProperty name="color" value="#00A0D7"/>
    </inkml:brush>
  </inkml:definitions>
  <inkml:trace contextRef="#ctx0" brushRef="#br0">1 212 9386,'133'-59'3153,"-115"55"-3041,4 4-32,2-5 72,11 2 24,0-11 16,2-1-8,16 5-96,-12-10-56,-3 3-224,-4-2-152,-19-3-480,-6-2 496</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8.628"/>
    </inkml:context>
    <inkml:brush xml:id="br0">
      <inkml:brushProperty name="width" value="0.1" units="cm"/>
      <inkml:brushProperty name="height" value="0.1" units="cm"/>
      <inkml:brushProperty name="color" value="#00A0D7"/>
    </inkml:brush>
  </inkml:definitions>
  <inkml:trace contextRef="#ctx0" brushRef="#br0">328 1 6393,'-3'8'976,"0"1"-1,0 0 0,0 1 0,-1 14 1,2 74 366,3-71-973,-5 47 0,-14 104 325,-7 46-436,18-189-248,3-18-9,1-1 0,1 1 0,0 0 0,1 0 0,1-1 0,2 24 0,14-101-1124,17-71-976,-17 71 1101,12-84 0,-24 118 1027,-3 23 75,0-1 0,-1 1-1,1-1 1,-1 0 0,0 1 0,0-1 0,0 0 0,0 1 0,-1-1 0,-2-7 0,3 11-66,-1 1 0,1 0 0,0 0 0,0-1 0,-1 1 0,1 0 0,0 0 0,-1-1 0,1 1 0,0 0 0,-1 0 0,1 0 0,0 0 0,-1-1 0,1 1 0,0 0 0,-1 0 0,1 0 0,0 0 0,-1 0 0,1 0 0,-1 0 0,1 0 0,0 0 0,-1 0 0,1 0 0,-1 0 0,1 0 0,0 0 0,-1 1 0,1-1 0,0 0 0,-1 0 0,1 0 0,0 1 0,-1-1 0,1 0 0,0 0 0,-1 1 0,1-1 0,0 0 0,0 0 0,-1 1 0,1 0 0,-13 10 296,-118 151 1645,112-137-1807,0 1-1,1 0 0,-21 45 0,21-37-259,-36 53-1,42-78-455,11-9 505,1 0 0,0-1-1,-1 1 1,1 0 0,0-1 0,0 1 0,-1-1-1,1 1 1,0 0 0,0-1 0,0 1 0,-1-1-1,1 1 1,0-1 0,0 1 0,0 0 0,0-1-1,0 1 1,0-1 0,0 1 0,0-1 0,0 1-1,0-1 1,0 1 0,0-1 0,0 1 0,1 0-1,-1-1 1,0 1 0,0-1 0,0 1 0,1 0-1,-1-1 1,1 0 0,6-24-406</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8.966"/>
    </inkml:context>
    <inkml:brush xml:id="br0">
      <inkml:brushProperty name="width" value="0.1" units="cm"/>
      <inkml:brushProperty name="height" value="0.1" units="cm"/>
      <inkml:brushProperty name="color" value="#00A0D7"/>
    </inkml:brush>
  </inkml:definitions>
  <inkml:trace contextRef="#ctx0" brushRef="#br0">0 1 8546,'46'26'3128,"-17"-13"-2591,-1 8-337,3 2-80,-19-12-96,14 5 0,-20-16-184,7-4-160,0-17 184</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9.303"/>
    </inkml:context>
    <inkml:brush xml:id="br0">
      <inkml:brushProperty name="width" value="0.1" units="cm"/>
      <inkml:brushProperty name="height" value="0.1" units="cm"/>
      <inkml:brushProperty name="color" value="#00A0D7"/>
    </inkml:brush>
  </inkml:definitions>
  <inkml:trace contextRef="#ctx0" brushRef="#br0">92 0 8634,'0'2'125,"1"0"1,-1 0-1,0 0 1,0-1-1,0 1 1,-1 0-1,1 0 1,0-1-1,-1 1 1,1 0-1,-1 0 1,0-1-1,1 1 1,-1 0-1,0-1 1,0 1-1,0-1 1,0 1-1,0-1 1,-1 0-1,1 1 1,0-1-1,-1 0 1,1 0-1,0 0 1,-1 0 0,0 0-1,-2 1 1,1 0-138,0 0 1,0 1 0,0-1 0,0 0 0,0 1 0,1 0 0,0 0 0,-1-1 0,1 2 0,-3 3 0,3 2-21,0 1 0,0-1-1,1 0 1,0 0 0,1 1 0,0-1 0,0 0-1,1 1 1,0-1 0,5 16 0,1 40-113,-10 10 144,-3-1 0,-24 114 0,28-142 43,2-45-36,0-1 1,0 0-1,1 0 1,-1 1-1,0-1 1,0 0-1,0 0 1,1 0-1,-1 1 1,0-1-1,0 0 1,1 0-1,-1 0 1,0 0-1,1 0 1,-1 0-1,0 1 1,1-1-1,-1 0 1,0 0-1,0 0 1,1 0-1,-1 0 1,0 0-1,1 0 1,-1 0-1,0 0 1,1 0-1,-1-1 1,0 1-1,0 0 1,1 0-1,-1 0 1,0 0-1,1 0 1,-1-1-1,0 1 1,0 0-1,1 0 1,-1 0-1,0-1 1,0 1-1,0 0 1,1 0-1,-1 0 1,0-1-1,0 1 1,0 0-1,0-1 1,0 1-1,1-1 1,13-14 230,7-19 82,-2-1 0,19-45 0,15-31-47,34-37-502,-79 130-1472,-8 28 1308</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44.320"/>
    </inkml:context>
    <inkml:brush xml:id="br0">
      <inkml:brushProperty name="width" value="0.025" units="cm"/>
      <inkml:brushProperty name="height" value="0.025" units="cm"/>
      <inkml:brushProperty name="color" value="#5B2D90"/>
    </inkml:brush>
  </inkml:definitions>
  <inkml:trace contextRef="#ctx0" brushRef="#br0">0 10 7858,'0'0'81,"0"0"1,0-1-1,0 1 1,1-1 0,-1 1-1,0 0 1,0-1-1,0 1 1,0-1 0,0 1-1,1 0 1,-1-1-1,0 1 1,0 0 0,0-1-1,1 1 1,-1 0-1,0-1 1,1 1 0,-1 0-1,0 0 1,0-1-1,1 1 1,-1 0-1,1 0 1,-1 0 0,0-1-1,1 1 1,-1 0-1,0 0 1,1 0 0,-1 0-1,1 0 1,-1 0-1,0 0 1,1 0 0,1 16 1574,0 8-1116,3 9 290,-4-20-595,1-1-1,0 0 1,1 0-1,0 0 1,1 0-1,7 15 1,-9-26-2048,-2-2 1300</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39.652"/>
    </inkml:context>
    <inkml:brush xml:id="br0">
      <inkml:brushProperty name="width" value="0.1" units="cm"/>
      <inkml:brushProperty name="height" value="0.1" units="cm"/>
      <inkml:brushProperty name="color" value="#00A0D7"/>
    </inkml:brush>
  </inkml:definitions>
  <inkml:trace contextRef="#ctx0" brushRef="#br0">16 1 7922,'-13'139'2635,"11"-118"-2210,2 0 0,0 1 0,1-1-1,5 25 1,0 9 245,-1 95 717,-3-63-643,18 110 3282</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0.469"/>
    </inkml:context>
    <inkml:brush xml:id="br0">
      <inkml:brushProperty name="width" value="0.1" units="cm"/>
      <inkml:brushProperty name="height" value="0.1" units="cm"/>
      <inkml:brushProperty name="color" value="#00A0D7"/>
    </inkml:brush>
  </inkml:definitions>
  <inkml:trace contextRef="#ctx0" brushRef="#br0">31 87 6969,'63'-58'2945,"-56"43"-1201,-1 2-1471,-2 17-49,-2-4 8,-4 12-88,2 16 8,-6-4-16,-3 17-16,-8-5-24,1 7-16,-1 4-40,0-5-48,14 5-240,-4-14-184,-1-14-1081,-3-12 985</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0.801"/>
    </inkml:context>
    <inkml:brush xml:id="br0">
      <inkml:brushProperty name="width" value="0.1" units="cm"/>
      <inkml:brushProperty name="height" value="0.1" units="cm"/>
      <inkml:brushProperty name="color" value="#00A0D7"/>
    </inkml:brush>
  </inkml:definitions>
  <inkml:trace contextRef="#ctx0" brushRef="#br0">1 31 7434,'23'-12'2720,"1"2"-2152,20 7-416,-11-2-32,8 6-96,-17-2 0,-5 1-160,0 5-184,-10-4-1744,-1 5 1408</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1.138"/>
    </inkml:context>
    <inkml:brush xml:id="br0">
      <inkml:brushProperty name="width" value="0.1" units="cm"/>
      <inkml:brushProperty name="height" value="0.1" units="cm"/>
      <inkml:brushProperty name="color" value="#00A0D7"/>
    </inkml:brush>
  </inkml:definitions>
  <inkml:trace contextRef="#ctx0" brushRef="#br0">326 47 6753,'-64'-47'2753,"61"49"-1545,2 10-848,-1-6-112,2 2-24,0 25 25,8 13-33,-5-4-56,-1-7-72,-6-8-40,-9 0-200,1 7-160,-13-10 208</inkml:trace>
  <inkml:trace contextRef="#ctx0" brushRef="#br0" timeOffset="1">14 423 7162,'-12'3'3000,"10"-10"-1600,16 7-959,13 0-137,10-3-56,-1-2-48,6 4 0,8-13-120,2-1-40,28 3-24,-16-9-24,-8 7-232,0 5-160,-33 0-296,6 3 375</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1.472"/>
    </inkml:context>
    <inkml:brush xml:id="br0">
      <inkml:brushProperty name="width" value="0.1" units="cm"/>
      <inkml:brushProperty name="height" value="0.1" units="cm"/>
      <inkml:brushProperty name="color" value="#00A0D7"/>
    </inkml:brush>
  </inkml:definitions>
  <inkml:trace contextRef="#ctx0" brushRef="#br0">0 1 6545,'5'1'2545,"-1"10"-1473,7 4-864,-7-9 48,1 9 64,-2-3 0,0-1-80,0 10-39,0 16-129,-2-4-8,-5 6-40,-2-8 8,0-9-40,0 0-80,1-9-313,5 4-271,-1-22 424</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1.834"/>
    </inkml:context>
    <inkml:brush xml:id="br0">
      <inkml:brushProperty name="width" value="0.1" units="cm"/>
      <inkml:brushProperty name="height" value="0.1" units="cm"/>
      <inkml:brushProperty name="color" value="#00A0D7"/>
    </inkml:brush>
  </inkml:definitions>
  <inkml:trace contextRef="#ctx0" brushRef="#br0">0 1 4425,'1'0'161,"-1"0"0,1 0-1,-1 0 1,1 0 0,-1 0 0,1 1 0,-1-1-1,1 0 1,-1 0 0,1 1 0,-1-1 0,1 0 0,-1 1-1,1-1 1,-1 0 0,0 1 0,1-1 0,-1 0-1,0 1 1,1-1 0,-1 1 0,0-1 0,1 1 0,-1-1-1,0 1 1,0-1 0,0 1 0,0-1 0,1 2-1,2 20 1199,-2-12-1535,1 16 514,0 1 0,-4 51 0,1-74-290,1 0-1,0 1 0,0-1 0,0 1 0,1-1 1,0 0-1,0 1 0,0-1 0,0 0 0,0 0 0,1 0 1,0 0-1,0 0 0,0 0 0,0 0 0,1-1 1,4 6-1,-5-7-24,0 0 1,0 0 0,0 0 0,0-1 0,0 1-1,1-1 1,-1 1 0,0-1 0,1 0 0,-1 0-1,1 0 1,0 0 0,-1 0 0,1-1 0,0 1-1,-1-1 1,1 0 0,0 1 0,-1-2 0,1 1-1,0 0 1,0 0 0,-1-1 0,1 1 0,0-1-1,-1 0 1,1 0 0,-1 0 0,1 0 0,2-2-1,11-5 94,-1-2 1,-1 1-1,1-2 0,-2 0 0,19-18 0,-27 24-164,-1 0 0,1-1 0,-1 1 0,0-1 1,0 1-1,-1-1 0,0 0 0,0-1 1,0 1-1,-1 0 0,0-1 0,0 0 0,-1 1 1,1-1-1,-1 0 0,-1 0 0,0-9 0,0 9-251</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2.179"/>
    </inkml:context>
    <inkml:brush xml:id="br0">
      <inkml:brushProperty name="width" value="0.1" units="cm"/>
      <inkml:brushProperty name="height" value="0.1" units="cm"/>
      <inkml:brushProperty name="color" value="#00A0D7"/>
    </inkml:brush>
  </inkml:definitions>
  <inkml:trace contextRef="#ctx0" brushRef="#br0">484 25 9218,'-40'-24'3113,"30"60"-3025,1 10-40,-26-4-8,8 10 48,-11-4 40,-18-8 72,13 10 0,-11-2-32,7 4-88,13 1-32,7-6-32,4-8-16,2-13-176,7-5-208,8-16 256</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2.523"/>
    </inkml:context>
    <inkml:brush xml:id="br0">
      <inkml:brushProperty name="width" value="0.1" units="cm"/>
      <inkml:brushProperty name="height" value="0.1" units="cm"/>
      <inkml:brushProperty name="color" value="#00A0D7"/>
    </inkml:brush>
  </inkml:definitions>
  <inkml:trace contextRef="#ctx0" brushRef="#br0">1 1 8058,'27'3'2992,"7"3"-2151,2 4-721,-3-4-24,-1 3-48,-6 1 8,0-4-8,-1 1-16,-8-7 16,1 3-120,-6-1-480,-9 1 399</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2.882"/>
    </inkml:context>
    <inkml:brush xml:id="br0">
      <inkml:brushProperty name="width" value="0.1" units="cm"/>
      <inkml:brushProperty name="height" value="0.1" units="cm"/>
      <inkml:brushProperty name="color" value="#00A0D7"/>
    </inkml:brush>
  </inkml:definitions>
  <inkml:trace contextRef="#ctx0" brushRef="#br0">57 58 8338,'9'-4'3548,"22"0"-3810,-19 2 519,306-44-63,-316 45-194,0 1 1,0 0 0,0-1 0,1 1-1,-1 0 1,0 0 0,1 1 0,-1-1-1,0 0 1,0 1 0,0 0 0,0-1-1,1 1 1,-1 0 0,0 0 0,0 0-1,0 0 1,0 0 0,-1 1 0,1-1-1,0 0 1,2 3 0,-2-1 1,0 0 0,0 1 0,-1-1 0,1 0 0,-1 1 0,0-1 1,1 1-1,-1 0 0,-1-1 0,1 1 0,-1 0 0,1 4 0,-1 9 5,-1-1 0,-1 1 0,0-1 1,-8 31-1,-7 33 28,13-58-32,0 0 1,-1-1-1,-1 0 0,-1 0 0,-11 23 0,17-43-2,1 0-1,0 0 0,-1 0 1,1 0-1,-1 0 1,1 0-1,-1 0 0,1 0 1,-1 0-1,0 0 1,0 0-1,1 0 0,-1-1 1,0 1-1,0 0 1,0-1-1,0 1 0,0 0 1,0-1-1,0 1 1,0-1-1,0 0 0,0 1 1,0-1-1,-2 1 1,2-2 0,0 0 0,0 1 0,0-1 0,0 0 1,0 0-1,0 0 0,0 1 0,1-1 0,-1 0 1,0 0-1,0 0 0,1 0 0,-1 0 0,1-1 1,-1 1-1,1 0 0,-1 0 0,0-2 1,-13-68 17,14 67-22,-5-40-26,2 0 0,2 0 1,1 0-1,3 0 0,10-54 1,-9 83 40,-4 19 33,-6 24 42,1-15-57,2-2 24,0 0-1,0-1 1,-2 1-1,1-1 1,-1 0 0,-1 0-1,0 0 1,0-1 0,-1 0-1,0 0 1,0-1 0,-1 0-1,0 0 1,-11 7-1,-57 37 138,-75 66 0,148-115-188,-1 0-1,0 1 1,1-1 0,-1 1-1,1 0 1,0 0 0,0 0-1,1 0 1,-1 1 0,1-1-1,-3 6 1,5-9-7,0-1-1,0 0 1,-1 0 0,1 1 0,0-1 0,0 0-1,-1 0 1,1 1 0,0-1 0,0 0 0,0 1-1,0-1 1,0 0 0,0 0 0,-1 1 0,1-1-1,0 1 1,0-1 0,0 0 0,0 1-1,0-1 1,0 0 0,0 1 0,0-1 0,0 0-1,1 1 1,-1-1 0,0 0 0,0 1 0,0-1-1,0 0 1,0 0 0,0 1 0,1-1 0,-1 0-1,0 1 1,0-1 0,1 0 0,-1 0 0,0 1-1,0-1 1,1 0 0,-1 0 0,0 0-1,0 0 1,1 1 0,-1-1 0,0 0 0,1 0-1,-1 0 1,0 0 0,1 0 0,-1 0 0,0 0-1,1 0 1,-1 0 0,0 0 0,1 0 0,-1 0-1,0 0 1,1 0 0,-1 0 0,1 0-1,0-1-29,1 1 0,-1-1 0,0 0 0,1 0 0,-1 0 0,0 0 0,0 0 0,0 0 0,0 0 0,0 0 0,0 0 0,0 0 0,0-1 0,1-1 0,15-35-584,25-5 276</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3.236"/>
    </inkml:context>
    <inkml:brush xml:id="br0">
      <inkml:brushProperty name="width" value="0.1" units="cm"/>
      <inkml:brushProperty name="height" value="0.1" units="cm"/>
      <inkml:brushProperty name="color" value="#00A0D7"/>
    </inkml:brush>
  </inkml:definitions>
  <inkml:trace contextRef="#ctx0" brushRef="#br0">0 0 10234,'73'22'3505,"-70"-4"-3329,0-6-80,0 6-64,-3-1-40,3 1-168,9 9-112,-4-12-384,-4 5 1496,-4-8-712</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46.429"/>
    </inkml:context>
    <inkml:brush xml:id="br0">
      <inkml:brushProperty name="width" value="0.025" units="cm"/>
      <inkml:brushProperty name="height" value="0.025" units="cm"/>
      <inkml:brushProperty name="color" value="#5B2D90"/>
    </inkml:brush>
  </inkml:definitions>
  <inkml:trace contextRef="#ctx0" brushRef="#br0">29 44 7610,'-28'-17'6297,"34"17"-6129,3-1-40,9 1-72,4-1 0,5-1-16,2-1 16,-4 0 0,-2 0-32,-3-2 24,-6 1-32,-3 2-96,-3 0-136,-5 1-320,-2 1-184,-2 0 440</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3.565"/>
    </inkml:context>
    <inkml:brush xml:id="br0">
      <inkml:brushProperty name="width" value="0.1" units="cm"/>
      <inkml:brushProperty name="height" value="0.1" units="cm"/>
      <inkml:brushProperty name="color" value="#00A0D7"/>
    </inkml:brush>
  </inkml:definitions>
  <inkml:trace contextRef="#ctx0" brushRef="#br0">0 142 9410,'11'-3'3249,"28"0"-2977,10 0-168,-11-3-24,1 0-8,-1-10 16,-3 0 0,-3-6-24,3 3-16,-2 1-192,-4 2-208,-9 13-568,-10-7 543</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3.893"/>
    </inkml:context>
    <inkml:brush xml:id="br0">
      <inkml:brushProperty name="width" value="0.1" units="cm"/>
      <inkml:brushProperty name="height" value="0.1" units="cm"/>
      <inkml:brushProperty name="color" value="#00A0D7"/>
    </inkml:brush>
  </inkml:definitions>
  <inkml:trace contextRef="#ctx0" brushRef="#br0">147 0 7930,'-40'85'2816,"33"-65"-2400,-3 0-240,-3 8 80,-2-5 41,1 1 55,3 4-24,2-3-136,2 1-56,-1 2-304,1-7-264,2-14 280</inkml:trace>
  <inkml:trace contextRef="#ctx0" brushRef="#br0" timeOffset="1">13 247 8946,'33'-36'3129,"-14"39"-2665,0 6-376,6 2 40,-6-1 16,-2-5 0,3-8-32,-5 3-24,-5-2-80,-3-7-64,-3 14-208,-4-7-280,-7-10-641,-3 9 737</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4.234"/>
    </inkml:context>
    <inkml:brush xml:id="br0">
      <inkml:brushProperty name="width" value="0.1" units="cm"/>
      <inkml:brushProperty name="height" value="0.1" units="cm"/>
      <inkml:brushProperty name="color" value="#00A0D7"/>
    </inkml:brush>
  </inkml:definitions>
  <inkml:trace contextRef="#ctx0" brushRef="#br0">1 1 7106,'29'6'2761,"-27"-5"-2756,0 0-1,1 1 1,-1-1-1,0 0 1,0 1-1,0-1 1,-1 1-1,1-1 0,0 1 1,0 0-1,-1 0 1,1 0-1,-1 0 1,0 0-1,1 0 1,-1 0-1,0 0 1,0 1-1,-1-1 1,1 0-1,0 1 1,-1-1-1,1 0 0,-1 1 1,0-1-1,0 1 1,0-1-1,0 3 1,-6 110 599,-3-90-242,8-24-337,0 0 0,1 0-1,-1 0 1,0 0 0,1 0 0,-1 0 0,1 0-1,-1 0 1,1 0 0,0 0 0,0 0-1,-1 0 1,1 0 0,0 1 0,0-1 0,0 0-1,0 0 1,0 0 0,0 0 0,0 0-1,0 0 1,1 0 0,-1 0 0,0 1 0,1-1-1,-1 0 1,1 0 0,-1 0 0,1 0 0,-1 0-1,1-1 1,0 1 0,0 0 0,-1 0-1,1 0 1,0-1 0,0 1 0,0 0 0,0-1-1,0 1 1,1 0 0,0 0 2,0-1 0,0 1 1,-1-1-1,1 1 0,0-1 1,0 0-1,0 0 0,0 0 0,0 0 1,0-1-1,0 1 0,0 0 1,-1-1-1,1 1 0,0-1 0,3-1 1,38-16 137,-32 12-102,33-17-366,-1-2 0,-1-1 0,47-40 0,-78 58-65,14-11-234</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4.565"/>
    </inkml:context>
    <inkml:brush xml:id="br0">
      <inkml:brushProperty name="width" value="0.1" units="cm"/>
      <inkml:brushProperty name="height" value="0.1" units="cm"/>
      <inkml:brushProperty name="color" value="#00A0D7"/>
    </inkml:brush>
  </inkml:definitions>
  <inkml:trace contextRef="#ctx0" brushRef="#br0">48 64 7698,'42'-64'2768,"-34"64"-2296,-4 5 24,-13-4 1,9 11 15,6 8-80,0 1-88,8 8-144,-8-3-72,-6 1-96,-14-7 8,4 4-64,-15-1-80,-3-3-288,13 4-232,-17-11 384</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4.972"/>
    </inkml:context>
    <inkml:brush xml:id="br0">
      <inkml:brushProperty name="width" value="0.1" units="cm"/>
      <inkml:brushProperty name="height" value="0.1" units="cm"/>
      <inkml:brushProperty name="color" value="#00A0D7"/>
    </inkml:brush>
  </inkml:definitions>
  <inkml:trace contextRef="#ctx0" brushRef="#br0">16 147 7834,'-15'-6'3016,"33"21"-1799,-6-6-1001,20 20 48,-6-14 40,-19-13-24,11 5-80,4 1-80,0 13-136,-2-4-64,-12-8-248,-1 12-160,-2-3-224,1 3 391</inkml:trace>
  <inkml:trace contextRef="#ctx0" brushRef="#br0" timeOffset="1">240 259 7810,'47'-132'2431,"-46"129"-2373,0-1 0,1 0 0,0 0-1,0 1 1,0-1 0,0 1 0,0-1 0,1 1 0,0 0 0,-1 0 0,1 0 0,0 0-1,1 1 1,-1-1 0,0 1 0,1 0 0,-1 0 0,1 0 0,0 0 0,0 1 0,-1 0-1,1-1 1,0 1 0,0 1 0,0-1 0,1 0 0,-1 1 0,0 0 0,0 0 0,6 1 0,21-3 234,170-48 844,-193 48-1122,-1 0-1,0 0 1,1 1 0,-1 0-1,1 0 1,0 1 0,-1 0-1,9 1 1,-35 43 50,11 2-69,-22 96-2,25-122-84,-1-2-1,-2 1 0,0-1 0,0 0 0,-16 22 0,15-24-105,8-13 88,-1 1 0,1-1 1,-1 1-1,0-1 1,0 0-1,-1 0 0,1 0 1,-1 0-1,1 0 1,-1 0-1,0-1 1,0 1-1,-4 1 0,-5-8-275</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5.418"/>
    </inkml:context>
    <inkml:brush xml:id="br0">
      <inkml:brushProperty name="width" value="0.1" units="cm"/>
      <inkml:brushProperty name="height" value="0.1" units="cm"/>
      <inkml:brushProperty name="color" value="#00A0D7"/>
    </inkml:brush>
  </inkml:definitions>
  <inkml:trace contextRef="#ctx0" brushRef="#br0">19 1 7866,'1'2'2999,"3"11"-2076,-4 11-847,-1 1-1,-1-1 1,-6 30 0,5-40-65,-6 43 135,34-75-62,-21 16-84,3-3 9,0 0 1,0 0-1,1 1 1,0 0-1,0 0 1,0 1-1,0 0 1,0 1 0,1 0-1,-1 0 1,1 0-1,0 1 1,-1 1-1,10-1 1,11 8 707,-31-4-693,0-1 0,1 0-1,-1 0 1,0 1 0,1-1 0,0 0 0,0 1-1,0 0 1,0-1 0,0 1 0,0 0-1,0 2 1,-2 5 5,-3 8-25,2-5-15,0 0-1,-1-1 1,-1 1-1,1-1 1,-2-1-1,-10 16 1,16-26-35,0 0 1,0 0 0,0 0 0,0 1 0,0-1 0,0 0 0,0 1 0,0-1 0,1 1-1,-1-1 1,1 0 0,-1 1 0,1 0 0,-1-1 0,1 1 0,0 1 0,-1 12-207</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5.768"/>
    </inkml:context>
    <inkml:brush xml:id="br0">
      <inkml:brushProperty name="width" value="0.1" units="cm"/>
      <inkml:brushProperty name="height" value="0.1" units="cm"/>
      <inkml:brushProperty name="color" value="#00A0D7"/>
    </inkml:brush>
  </inkml:definitions>
  <inkml:trace contextRef="#ctx0" brushRef="#br0">1 30 9194,'120'-30'3153,"-110"35"-3025,2 17-88,-7 3-200,-5-13-168,-5 3-873,2 3 777</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6.264"/>
    </inkml:context>
    <inkml:brush xml:id="br0">
      <inkml:brushProperty name="width" value="0.1" units="cm"/>
      <inkml:brushProperty name="height" value="0.1" units="cm"/>
      <inkml:brushProperty name="color" value="#00A0D7"/>
    </inkml:brush>
  </inkml:definitions>
  <inkml:trace contextRef="#ctx0" brushRef="#br0">2 51 9666,'-1'-15'3369,"8"7"-3113,7 3-120,4-2-88,5 2-32,1 11 8,-1-12-8,0 11 16,-8-10-8,-1-4-72,-4 9-104,-4-1-440,-4 10-2865</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6.600"/>
    </inkml:context>
    <inkml:brush xml:id="br0">
      <inkml:brushProperty name="width" value="0.1" units="cm"/>
      <inkml:brushProperty name="height" value="0.1" units="cm"/>
      <inkml:brushProperty name="color" value="#00A0D7"/>
    </inkml:brush>
  </inkml:definitions>
  <inkml:trace contextRef="#ctx0" brushRef="#br0">271 1 7978,'-32'50'2418,"28"-44"-2179,0 1 1,1 0-1,-1 0 1,2 0 0,-4 8-1,-5 15 177,-86 168 839,53-116-1198,32-63-156,1 0 1,1 0-1,1 1 1,-8 29-1,12-37-468,6-22-480,4-12 779</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6.932"/>
    </inkml:context>
    <inkml:brush xml:id="br0">
      <inkml:brushProperty name="width" value="0.1" units="cm"/>
      <inkml:brushProperty name="height" value="0.1" units="cm"/>
      <inkml:brushProperty name="color" value="#00A0D7"/>
    </inkml:brush>
  </inkml:definitions>
  <inkml:trace contextRef="#ctx0" brushRef="#br0">9 1 6537,'10'-1'374,"0"1"-1,-1 1 1,1-1-1,0 2 1,-1-1-1,1 1 1,-1 1-1,12 4 1,-18-6-342,0 0 1,0 0 0,0 0-1,0 0 1,-1 1-1,1-1 1,0 1 0,-1 0-1,1 0 1,-1 0-1,1 0 1,-1 0-1,0 0 1,0 1 0,0-1-1,0 1 1,0 0-1,-1-1 1,1 1-1,-1 0 1,0 0 0,0 0-1,0 0 1,0 0-1,0 0 1,-1 0-1,1 0 1,-1 4 0,-2 3 43,0 1 1,0-1-1,-1 0 1,-7 16-1,6-17-15,0 0 1,1 0-1,1 1 1,-4 17-1,4 39 207,3-46-183,-2-1 0,0 1 0,-1-1 0,-8 35 1,-29 41 267,39-94-346,0 0-1,-1 0 1,1 0 0,0 0-1,0 0 1,-1 0 0,1 0-1,-1 0 1,1 0 0,-1 0-1,1 0 1,-1 0 0,0 0-1,1 0 1,-1 0 0,0 0-1,0-1 1,0 2 0,0-2-11,1 0 1,-1 0 0,0 0-1,1 0 1,-1-1 0,1 1-1,0 0 1,-1 0-1,1 0 1,-1 0 0,1-1-1,-1 1 1,1 0 0,-1-1-1,1 1 1,0 0 0,-1-1-1,1 1 1,0 0-1,-1-1 1,1 1 0,0-1-1,-1 1 1,1-1 0,0 1-1,0-1 1,-19-45-316,17 38 303,-13-36 651,2-3-324</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46.771"/>
    </inkml:context>
    <inkml:brush xml:id="br0">
      <inkml:brushProperty name="width" value="0.025" units="cm"/>
      <inkml:brushProperty name="height" value="0.025" units="cm"/>
      <inkml:brushProperty name="color" value="#5B2D90"/>
    </inkml:brush>
  </inkml:definitions>
  <inkml:trace contextRef="#ctx0" brushRef="#br0">84 1 7538,'-5'7'377,"0"0"0,1 1 0,0 0 0,0 0 1,1 0-1,0 0 0,1 0 0,-1 1 0,1-1 1,1 1-1,0-1 0,0 1 0,1 10 0,-1-15-355,-5 73 980,-32 151-1,41-257-3317,0 2 1896</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7.267"/>
    </inkml:context>
    <inkml:brush xml:id="br0">
      <inkml:brushProperty name="width" value="0.1" units="cm"/>
      <inkml:brushProperty name="height" value="0.1" units="cm"/>
      <inkml:brushProperty name="color" value="#00A0D7"/>
    </inkml:brush>
  </inkml:definitions>
  <inkml:trace contextRef="#ctx0" brushRef="#br0">74 4 8210,'0'0'94,"0"0"0,0-1 0,-1 1 1,1 0-1,0 0 0,-1-1 0,1 1 0,0 0 1,0 0-1,-1 0 0,1-1 0,-1 1 0,1 0 1,0 0-1,-1 0 0,1 0 0,0 0 0,-1 0 1,1 0-1,-1 0 0,1 0 0,0 0 0,-1 0 1,1 0-1,0 0 0,-1 0 0,1 0 0,-1 0 1,1 0-1,0 0 0,-1 0 0,1 1 0,0-1 1,-1 0-1,1 0 0,0 0 0,-1 1 0,1-1 1,0 0-1,0 0 0,-1 1 0,1-1 0,0 0 1,0 1-1,-1 0 0,-9 20-146,7-12 50,1-2 3,0 0-1,-1 0 0,0 0 0,-1 0 0,1 0 0,-1-1 0,-1 1 1,-6 7-1,10-14 0,1 0 0,-1 1 1,1-1-1,0 0 1,-1 0-1,1 1 1,-1-1-1,1 0 0,-1 1 1,1-1-1,0 0 1,-1 1-1,1-1 0,0 1 1,0-1-1,-1 1 1,1-1-1,0 0 1,0 1-1,-1-1 0,1 1 1,0-1-1,0 1 1,0-1-1,0 1 0,0-1 1,0 1-1,0 0 1,0-1-1,0 1 0,0-1 1,0 1-1,0-1 1,0 1-1,0-1 1,1 1-1,-1-1 0,0 0 1,1 2-1,25 4 37,115 17-29,-130-20 9,-23 0 24,-8 3 2,10-2-4,0 1 0,0 0 0,1 1 0,-1 0 0,1 1 0,-11 10-1,-1 0 50,18-16-83,0 1 1,0 0-1,0-1 1,0 1-1,0 1 1,1-1-1,-1 0 1,1 1-1,-1-1 1,1 1-1,0 0 1,0-1-1,0 1 1,1 0-1,-1 0 1,1 1-1,-1-1 0,1 0 1,0 0-1,0 1 1,1-1-1,-2 6 1,4-9-33,0-1 0,0 1 1,0-1-1,0 0 0,0 1 0,0-1 0,-1 0 1,1 0-1,0 0 0,-1-1 0,1 1 1,-1 0-1,1-1 0,1-1 0,72-78-1628,-48 46 1303</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7.617"/>
    </inkml:context>
    <inkml:brush xml:id="br0">
      <inkml:brushProperty name="width" value="0.1" units="cm"/>
      <inkml:brushProperty name="height" value="0.1" units="cm"/>
      <inkml:brushProperty name="color" value="#00A0D7"/>
    </inkml:brush>
  </inkml:definitions>
  <inkml:trace contextRef="#ctx0" brushRef="#br0">73 33 2385,'7'-3'387,"-1"1"0,1 0 1,0 0-1,-1 1 0,12-2 1,12-2 1839,-38-1 627,-22-2-1620,-1 9-717,30-1-493,0 1-1,0-1 0,1 1 1,-1-1-1,0 1 0,0-1 1,1 1-1,-1-1 0,0 1 1,1 0-1,-1-1 0,1 1 1,-1 0-1,0-1 0,1 1 1,0 0-1,-1 0 0,1 0 1,-1-1-1,1 1 0,0 0 1,0 0-1,-1 0 0,1 0 1,0 0-1,0 0 0,0 0 1,0-1-1,0 3 0,1-1 19,-1 1-1,0 0 1,0 0-1,0-1 0,0 1 1,-1 0-1,1 0 1,-1-1-1,0 1 0,1 0 1,-1-1-1,-1 1 1,1-1-1,0 1 0,0-1 1,-1 1-1,0-1 1,1 0-1,-1 0 1,0 0-1,0 0 0,0 0 1,0 0-1,0-1 1,-1 1-1,1-1 0,0 1 1,-1-1-1,-4 2 1,-15 10 180,22-12-213,-1-1 0,1 0 0,-1 0 0,1 1 0,0-1 0,-1 0 0,1 0 0,0 1 1,-1-1-1,1 0 0,0 1 0,-1-1 0,1 1 0,0-1 0,0 0 0,-1 1 0,1-1 0,0 1 1,0-1-1,0 0 0,0 1 0,-1-1 0,1 1 0,0-1 0,0 1 0,0-1 0,0 1 1,0-1-1,0 1 0,0-1 0,0 1 0,1-1 0,-1 1 0,0 0 0,15 11 166,24 2-18,72 10 262,-114-29 121</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7.970"/>
    </inkml:context>
    <inkml:brush xml:id="br0">
      <inkml:brushProperty name="width" value="0.1" units="cm"/>
      <inkml:brushProperty name="height" value="0.1" units="cm"/>
      <inkml:brushProperty name="color" value="#00A0D7"/>
    </inkml:brush>
  </inkml:definitions>
  <inkml:trace contextRef="#ctx0" brushRef="#br0">1 0 9450,'0'8'3201,"15"5"-3033,-8 0-136,4 2-144,1 3-112,-7-3-296,5 5-257,-11-1 505</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8.471"/>
    </inkml:context>
    <inkml:brush xml:id="br0">
      <inkml:brushProperty name="width" value="0.1" units="cm"/>
      <inkml:brushProperty name="height" value="0.1" units="cm"/>
      <inkml:brushProperty name="color" value="#00A0D7"/>
    </inkml:brush>
  </inkml:definitions>
  <inkml:trace contextRef="#ctx0" brushRef="#br0">77 0 8418,'-64'72'2499,"52"-55"-1716,16-15-807,0-1 109,9 2-28,0 0-1,1 0 1,-1-1-1,1-1 1,-1 0-1,20-2 1,-15 1-15,1 0 1,32 6-1,-50-7-43,-1 1 0,0 0 1,1 0-1,-1 0 0,0 0 0,1 0 1,-1 0-1,0 1 0,1-1 0,-1 0 1,0 0-1,0 0 0,1 0 0,-1 0 1,0 0-1,1 0 0,-1 1 0,0-1 1,0 0-1,1 0 0,-1 0 0,0 1 1,0-1-1,1 0 0,-1 0 0,0 1 0,0-1 1,0 0-1,0 0 0,1 1 0,-1-1 1,0 0-1,0 1 0,0-1 0,0 0 1,0 1-1,0-1 0,0 0 0,0 1 1,0-1-1,0 0 0,0 1 0,0-1 1,0 0-1,0 0 0,0 1 0,0-1 1,0 0-1,-1 1 0,-16 16 47,-36 17 60,48-31-115,-17 12 72,24-6 75,5 9-41,0-8-77,1-2 0,1 1 1,-1-1-1,1 0 1,1-1-1,11 8 0,-19-14-18,-1 0 0,1 0-1,0 0 1,-1 1-1,1-1 1,-1 0-1,0 1 1,1 0-1,-1-1 1,0 1-1,0 0 1,0-1 0,0 1-1,0 0 1,0 0-1,-1 0 1,1 0-1,-1 0 1,1 0-1,-1 0 1,0 0 0,0 0-1,0 0 1,0 0-1,0 0 1,0 0-1,0 0 1,-1 0-1,1 0 1,-1 0 0,1 0-1,-1 0 1,0 0-1,0 0 1,0-1-1,0 1 1,0 0-1,0-1 1,0 1-1,-1 0 1,1-1 0,-1 0-1,1 1 1,-1-1-1,1 0 1,-1 0-1,0 1 1,-3 0-1,-2 2 11,1 1 1,-1-1-1,1 1 0,0 0 0,1 0 0,-1 1 0,1 0 0,0 0 0,-6 10 0,8-12 26,2-3-14,0 0-1,-1 0 1,1-1-1,0 1 1,-1 0-1,1-1 1,-1 1-1,1-1 1,-1 1-1,1-1 1,-1 1-1,0-1 1,1 0-1,-1 0 1,1 0-1,-1 0 1,0 0-1,1 0 1,-1-1 0,1 1-1,-1 0 1,-1-2-1,-13 1 818,47 28-76,-20-22-649,-1-1-1,0 0 0,1-1 0,0 0 1,0 0-1,-1-2 0,21 2 1,-15-1 65,-1 0 1,1 1-1,18 5 1,-9 0 57,0-2 0,51 6 1,-49-9-171,0 1 0,48 15 0,-47-9-103,110 34-10,-119-40-397,0 0 0,1-1 1,-1-1-1,1-1 0,28-1 0,-5-6-250</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8.835"/>
    </inkml:context>
    <inkml:brush xml:id="br0">
      <inkml:brushProperty name="width" value="0.1" units="cm"/>
      <inkml:brushProperty name="height" value="0.1" units="cm"/>
      <inkml:brushProperty name="color" value="#00A0D7"/>
    </inkml:brush>
  </inkml:definitions>
  <inkml:trace contextRef="#ctx0" brushRef="#br0">478 28 10498,'-20'-27'3545,"20"66"-3465,-6 3-48,-24 19 88,-13 7 80,-4 4 144,4 2 48,2-11-136,6 3-48,-8-13-176,4-2-32,-7-16-120,7-11-224,16-11-400,0-15-264,33-15 600</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9.184"/>
    </inkml:context>
    <inkml:brush xml:id="br0">
      <inkml:brushProperty name="width" value="0.1" units="cm"/>
      <inkml:brushProperty name="height" value="0.1" units="cm"/>
      <inkml:brushProperty name="color" value="#00A0D7"/>
    </inkml:brush>
  </inkml:definitions>
  <inkml:trace contextRef="#ctx0" brushRef="#br0">0 81 9642,'35'1'3401,"20"10"-3009,-4-5-176,-5-1 24,-11-5-80,-8-5-32,-6-6-40,2 4-48,-5-8-96,-4-2-128,-8 2-368,-6-5-216,-2 7 448</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9.516"/>
    </inkml:context>
    <inkml:brush xml:id="br0">
      <inkml:brushProperty name="width" value="0.1" units="cm"/>
      <inkml:brushProperty name="height" value="0.1" units="cm"/>
      <inkml:brushProperty name="color" value="#00A0D7"/>
    </inkml:brush>
  </inkml:definitions>
  <inkml:trace contextRef="#ctx0" brushRef="#br0">112 0 8018,'-44'89'2403,"43"-88"-2364,0 0-1,0 1 1,0-1 0,0 1-1,0 0 1,1-1 0,-1 1-1,1 0 1,-1-1 0,1 1 0,0 0-1,-1-1 1,1 1 0,0 0-1,0 0 1,0-1 0,0 1-1,1 0 1,-1 0 0,1 2 0,1 7 111,-11 25 434,7-28-445,-1-1-1,2 1 1,-1 0 0,1 0-1,0 0 1,0 9 0,2-8-58,0 0-3,0 1 0,-1-1-1,0 1 1,-1-1-1,0 0 1,0 1 0,-1-1-1,0 0 1,-4 12-1,0-7-55,0 1 0,1 0-1,1 1 1,0-1 0,2 1-1,-1-1 1,2 1 0,0 0 0,1 0-1,2 19 1,-2-31 15,7 28-592,1-32 19,6-16 232,10-13 14</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49.870"/>
    </inkml:context>
    <inkml:brush xml:id="br0">
      <inkml:brushProperty name="width" value="0.1" units="cm"/>
      <inkml:brushProperty name="height" value="0.1" units="cm"/>
      <inkml:brushProperty name="color" value="#00A0D7"/>
    </inkml:brush>
  </inkml:definitions>
  <inkml:trace contextRef="#ctx0" brushRef="#br0">457 20 9370,'-1'-1'126,"0"-1"-1,1 1 1,-1 0 0,0 0-1,0-1 1,0 1-1,0 0 1,0 0 0,-1 0-1,1 0 1,0 1 0,0-1-1,-1 0 1,1 0-1,0 1 1,-1-1 0,1 1-1,-1-1 1,1 1 0,-1-1-1,1 1 1,-1 0-1,1 0 1,-3 0 0,2 1-31,0 1 1,1 0-1,-1 0 1,0-1-1,1 1 1,-1 0-1,1 0 1,0 1-1,0-1 1,0 0-1,0 0 1,-1 4-1,-15 26 93,-41 54 597,30-48-372,-30 58-1,30-40-616,-2-1 0,-2-2 1,-2-1-1,-3-1 0,-45 47 0,92-116-1616,7-7 1340</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50.204"/>
    </inkml:context>
    <inkml:brush xml:id="br0">
      <inkml:brushProperty name="width" value="0.1" units="cm"/>
      <inkml:brushProperty name="height" value="0.1" units="cm"/>
      <inkml:brushProperty name="color" value="#00A0D7"/>
    </inkml:brush>
  </inkml:definitions>
  <inkml:trace contextRef="#ctx0" brushRef="#br0">1 17 9482,'44'12'3289,"-11"-9"-3081,11 2-8,-5 0-88,-17-15-16,2 4-32,0 0-24,-4-1-128,-2 2-144,-9-2-440,-1 8-1361,-7 4 1393</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50.568"/>
    </inkml:context>
    <inkml:brush xml:id="br0">
      <inkml:brushProperty name="width" value="0.1" units="cm"/>
      <inkml:brushProperty name="height" value="0.1" units="cm"/>
      <inkml:brushProperty name="color" value="#00A0D7"/>
    </inkml:brush>
  </inkml:definitions>
  <inkml:trace contextRef="#ctx0" brushRef="#br0">101 32 8522,'-6'5'838,"4"-5"-724,0 1-1,1-1 1,-1 1-1,1 0 1,-1 0 0,1 0-1,-1 0 1,1 0-1,-1 0 1,1 0-1,0 1 1,0-1 0,-1 0-1,1 1 1,0-1-1,0 1 1,0-1 0,1 1-1,-1-1 1,0 1-1,1 0 1,-1-1 0,1 1-1,-1 0 1,1 3-1,0-5-99,1 0 0,0 1 0,-1-1-1,1 1 1,0-1 0,0 0 0,0 1 0,-1-1-1,1 0 1,0 0 0,0 0 0,0 0 0,0 0-1,-1 0 1,1 0 0,0 0 0,0 0 0,0 0-1,0 0 1,-1 0 0,1 0 0,0-1-1,1 0 1,18-5 58,14-7 0,0 0 0,1 3 0,0 0 0,1 3 0,0 1 0,39-2 0,-73 8-70,1-1-1,0 1 0,-1 0 1,1 0-1,0 0 1,-1 1-1,1-1 1,0 1-1,-1-1 0,1 1 1,-1 0-1,1 0 1,-1 0-1,0 0 1,1 0-1,-1 1 0,0-1 1,0 1-1,0 0 1,0-1-1,0 1 1,0 0-1,0 0 0,0 0 1,-1 0-1,1 0 1,-1 1-1,0-1 1,0 0-1,1 1 0,-2-1 1,1 1-1,0-1 1,0 1-1,-1 0 0,1-1 1,-1 1-1,0 3 1,1 11 6,-2 1 0,0-1 0,-1 1 0,-7 30 0,5-26 0,-13 66 44,-43 133-1,60-220-51,0-1 0,0 1 0,0-1 0,0 1 0,-1-1 0,1 1 0,0-1 1,0 1-1,0-1 0,0 0 0,-1 1 0,1-1 0,0 1 0,0-1 0,-1 1 0,1-1 0,0 0 0,-1 1 0,1-1 0,-1 0 1,1 1-1,0-1 0,-1 0 0,1 0 0,-1 1 0,1-1 0,-1 0 0,1 0 0,-1 0 0,1 1 0,0-1 0,-1 0 1,1 0-1,-1 0 0,1 0 0,-1 0 0,1 0 0,-1 0 0,1 0 0,-1 0 0,1 0 0,-1-1 0,1 1 0,-1 0 1,1 0-1,-1 0 0,1-1 0,-1 1 0,1 0 0,-1 0 0,1-1 0,0 1 0,-1 0 0,1-1 0,0 1 0,-1 0 0,1-1 1,0 1-1,-1-1 0,1 1 0,0-1 0,0 1 0,0-1 0,-1 1 0,1-1 0,-18-32-2,9-1-75,1 1 0,1-1 1,2-1-1,-2-53 1,2 26-63,4 54 129,0 0 0,0 0 0,1 0 0,-1 0 0,2 0 0,-1 0-1,1 1 1,0-1 0,1 0 0,0 0 0,0 1 0,1-1 0,0 1 0,0 0 0,5-9 0,-8 17 11,0-1 1,0 1-1,0-1 0,0 0 1,-1 1-1,1-1 1,0 0-1,0 1 0,0-1 1,0 1-1,0-1 1,0 0-1,0 1 0,1-1 1,-1 0-1,0 1 1,0-1-1,0 1 1,0-1-1,0 0 0,0 1 1,1-1-1,-1 0 1,0 1-1,0-1 0,1 0 1,-1 0-1,0 1 1,0-1-1,1 0 0,-1 0 1,0 1-1,1-1 1,-1 0-1,0 0 1,1 0-1,-1 0 0,0 1 1,1-1-1,-1 0 1,1 0-1,-1 0 0,0 0 1,1 0-1,-1 0 1,0 0-1,1 0 0,-1 0 1,1 0-1,-1 0 1,0 0-1,1 0 1,-1 0-1,0-1 0,1 1 1,-1 0-1,1 0 1,-1 0-1,0-1 0,0 1 1,1 0-1,-1 0 1,0-1-1,1 1 0,-1 0 1,0 0-1,0-1 1,1 1-1,-9 10 56,-1 0 0,0 0-1,-1-1 1,1 0 0,-21 13 0,-9 8 116,-119 129 731,135-135-786,5-1-29,7-9-83,19-33-213,1 4-124,0 0-1,1 0 0,0 1 1,2 1-1,-1-1 0,23-18 1,24-9-398</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47.119"/>
    </inkml:context>
    <inkml:brush xml:id="br0">
      <inkml:brushProperty name="width" value="0.025" units="cm"/>
      <inkml:brushProperty name="height" value="0.025" units="cm"/>
      <inkml:brushProperty name="color" value="#5B2D90"/>
    </inkml:brush>
  </inkml:definitions>
  <inkml:trace contextRef="#ctx0" brushRef="#br0">1 44 9642,'6'-1'3313,"4"0"-3161,3 1-88,-1-1 0,2 0 0,0 0 40,-2-1 0,0 0-24,-1-2-24,-4-3-112,1 1-152,-2 0-416,-2 1-384,-1-1 639</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50.922"/>
    </inkml:context>
    <inkml:brush xml:id="br0">
      <inkml:brushProperty name="width" value="0.1" units="cm"/>
      <inkml:brushProperty name="height" value="0.1" units="cm"/>
      <inkml:brushProperty name="color" value="#00A0D7"/>
    </inkml:brush>
  </inkml:definitions>
  <inkml:trace contextRef="#ctx0" brushRef="#br0">0 11 10034,'17'2'3449,"0"1"-3169,10 6-232,-13-7-32,-2-2 0,2 1-32,-5-4-72,3 2-224,-2-1-192,-4-9 1896,-4 1-1184</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51.262"/>
    </inkml:context>
    <inkml:brush xml:id="br0">
      <inkml:brushProperty name="width" value="0.1" units="cm"/>
      <inkml:brushProperty name="height" value="0.1" units="cm"/>
      <inkml:brushProperty name="color" value="#00A0D7"/>
    </inkml:brush>
  </inkml:definitions>
  <inkml:trace contextRef="#ctx0" brushRef="#br0">349 59 8042,'-5'-17'765,"-7"-23"1003,10 39-988,4 25-216,0 11-202,-2 0 0,-1 0 1,-7 46-1,-2 39 305,-16 359-199,17-534-1603,10-5 406,2 1-1,3-1 1,24-103-1,-29 162 810,-1 0-1,1 0 1,-1 0-1,0 0 1,1 0-1,-1 0 1,0 0-1,1 0 1,-1-1 0,0 1-1,0 0 1,0 0-1,0 0 1,0 0-1,0 0 1,-1 0-1,1 0 1,0 0-1,0 0 1,-1-2-1,-13 20 871,-17 42-174,26-46-706,0 1 0,-1-1 0,-1-1 0,0 1 0,0-1 0,-2 0 0,1-1 0,-1 0 0,-1-1 0,-19 17 0,-138 78-611,159-99 73,12-7-219,21-9-389,7-10 634</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51.614"/>
    </inkml:context>
    <inkml:brush xml:id="br0">
      <inkml:brushProperty name="width" value="0.1" units="cm"/>
      <inkml:brushProperty name="height" value="0.1" units="cm"/>
      <inkml:brushProperty name="color" value="#00A0D7"/>
    </inkml:brush>
  </inkml:definitions>
  <inkml:trace contextRef="#ctx0" brushRef="#br0">0 0 7882,'29'6'3040,"-8"2"-2207,2 5-209,-3 7-192,-8 0-104,-2 4-144,-7-6-24,-3-10-136,-1-1-56,1-8-560,0-1-24,1-7-433</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51.968"/>
    </inkml:context>
    <inkml:brush xml:id="br0">
      <inkml:brushProperty name="width" value="0.1" units="cm"/>
      <inkml:brushProperty name="height" value="0.1" units="cm"/>
      <inkml:brushProperty name="color" value="#00A0D7"/>
    </inkml:brush>
  </inkml:definitions>
  <inkml:trace contextRef="#ctx0" brushRef="#br0">82 4 9138,'-5'-4'4747,"5"4"-4674,-6 22 64,4 1-236,-1-1 1,-1 1-1,-1-1 0,-1 1 1,-1-2-1,0 1 0,-19 34 1,25-54 57,-1 1 0,1-1 1,0 1-1,0-1 0,0 1 1,0 0-1,0-1 1,0 1-1,1 0 0,0 0 1,-1 0-1,1-1 1,0 1-1,0 0 0,1 0 1,-1 0-1,2 5 0,0-2 2,1 0 0,0 0-1,1 0 1,-1-1 0,8 10-1,-7-10 45,0 0-1,0 0 1,-1 0-1,0 1 1,0 0-1,0-1 0,0 1 1,-1 0-1,1 6 1,1 8 25,-2 0 0,0 0 1,-2 0-1,0 0 1,-1 1-1,-1-1 0,-1 0 1,-1-1-1,-10 35 1,22-68 187,0 1 1,1 0 0,1 1-1,14-15 1,-12 14-112,13-14 69,40-34 0,-41 41-84,33-38-1,-41 39-103,-11 14-60,1 0 0,-1-1-1,0 0 1,-1 0 0,1 0-1,-1-1 1,0 0 0,-1 0 0,0 0-1,0 0 1,0 0 0,-1 0-1,0-1 1,-1 1 0,2-12 0,-2 7-554,4 15 305</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52.297"/>
    </inkml:context>
    <inkml:brush xml:id="br0">
      <inkml:brushProperty name="width" value="0.1" units="cm"/>
      <inkml:brushProperty name="height" value="0.1" units="cm"/>
      <inkml:brushProperty name="color" value="#00A0D7"/>
    </inkml:brush>
  </inkml:definitions>
  <inkml:trace contextRef="#ctx0" brushRef="#br0">42 0 7458,'-33'125'2517,"31"-116"-2316,0 0 0,0 1 0,1-1-1,0 0 1,1 1 0,0-1-1,0 1 1,1-1 0,3 12-1,0 17 363,-1-15-150,0 0 0,9 32-1,5 33 213,-14-43-342,-5 67 0,-1 0-4,16 198 282,-13-303-551,0 0-1,0 0 1,-1 0-1,1 0 1,-2 0-1,-3 12 1,5-19-13,0 0 0,0 0 1,0-1-1,0 1 0,0 0 0,0 0 1,0 0-1,0 0 0,0-1 0,0 1 1,0 0-1,-1 0 0,1 0 1,0 0-1,0-1 0,0 1 0,0 0 1,0 0-1,0 0 0,-1 0 0,1 0 1,0 0-1,0 0 0,0 0 1,0-1-1,-1 1 0,1 0 0,0 0 1,0 0-1,0 0 0,-1 0 1,1 0-1,0 0 0,0 0 0,0 0 1,-1 0-1,1 0 0,0 0 0,0 0 1,0 0-1,0 0 0,-1 1 1,1-1-1,0 0 0,0 0 0,0 0 1,-1 0-1,1 0 0,0 0 0,0 0 1,0 1-1,-2-21-329,13-60-1087,1 27 890</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1:52.635"/>
    </inkml:context>
    <inkml:brush xml:id="br0">
      <inkml:brushProperty name="width" value="0.1" units="cm"/>
      <inkml:brushProperty name="height" value="0.1" units="cm"/>
      <inkml:brushProperty name="color" value="#00A0D7"/>
    </inkml:brush>
  </inkml:definitions>
  <inkml:trace contextRef="#ctx0" brushRef="#br0">0 0 10994,'14'22'3841,"-7"-1"-3481,-5 0-280,-4-6-440,-8-9-272,1-9 376</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34.880"/>
    </inkml:context>
    <inkml:brush xml:id="br0">
      <inkml:brushProperty name="width" value="0.1" units="cm"/>
      <inkml:brushProperty name="height" value="0.1" units="cm"/>
      <inkml:brushProperty name="color" value="#00A0D7"/>
    </inkml:brush>
  </inkml:definitions>
  <inkml:trace contextRef="#ctx0" brushRef="#br0">58 29 5577,'-50'47'2738,"50"-47"-2654,-1 0 0,1 0 0,-1 0 1,1 1-1,0-1 0,-1 0 0,1 0 0,0 0 0,-1 1 0,1-1 0,0 0 0,-1 0 0,1 1 1,0-1-1,0 0 0,-1 1 0,1-1 0,0 0 0,0 1 0,0-1 0,-1 0 0,1 1 0,0-1 1,0 0-1,0 1 0,0-1 0,0 1 0,0-1 0,0 0 0,0 1 0,0-1 0,0 1 0,0-1 1,0 0-1,0 1 0,0-1 0,0 1 0,18 1 799,31-10-972,-45 8 261,320-74-85,-316 68-1438,-7 4 820</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35.236"/>
    </inkml:context>
    <inkml:brush xml:id="br0">
      <inkml:brushProperty name="width" value="0.1" units="cm"/>
      <inkml:brushProperty name="height" value="0.1" units="cm"/>
      <inkml:brushProperty name="color" value="#00A0D7"/>
    </inkml:brush>
  </inkml:definitions>
  <inkml:trace contextRef="#ctx0" brushRef="#br0">46 0 7098,'0'0'111,"-1"0"1,1 1 0,-1-1 0,1 0 0,0 0 0,-1 1 0,1-1 0,0 0 0,-1 0 0,1 1 0,0-1 0,-1 0 0,1 1 0,0-1 0,-1 1 0,1-1 0,0 0 0,0 1-1,0-1 1,-1 1 0,1-1 0,0 1 0,0-1 0,0 0 0,0 1 0,0-1 0,0 1 0,0-1 0,0 1 0,0-1 0,0 1 0,0-1 0,0 1 0,-2 29-4,1-19 342,1 291 1133,3-187-1428,5 115-35,-5 222-38,0-398-81,-2-46-1,0 0 0,0 0 0,-1 0 0,0 0 0,-1 0 0,0-1 0,-3 16 0,4-23-3,0 0 1,0 1-1,0-1 1,0 0-1,0 1 0,0-1 1,0 0-1,0 1 1,0-1-1,-1 0 1,1 1-1,0-1 1,0 0-1,0 0 0,0 1 1,-1-1-1,1 0 1,0 0-1,0 1 1,-1-1-1,1 0 1,0 0-1,0 1 0,-1-1 1,1 0-1,0 0 1,-1 0-1,1 0 1,0 0-1,-1 0 0,1 1 1,0-1-1,-1 0 1,1 0-1,0 0 1,-1 0-1,1 0 1,0 0-1,-1 0 0,1 0 1,0 0-1,-1-1 1,1 1-1,0 0 1,-1 0-1,1 0 1,0 0-1,0 0 0,-1-1 1,1 1-1,0 0 1,-1 0-1,1 0 1,0-1-1,0 1 0,-1 0 1,1 0-1,0-1 1,0 1-1,-11-21-421,8 4-111,0 0-1,0-29 0,-1-7-1396,-7-6 896</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35.595"/>
    </inkml:context>
    <inkml:brush xml:id="br0">
      <inkml:brushProperty name="width" value="0.1" units="cm"/>
      <inkml:brushProperty name="height" value="0.1" units="cm"/>
      <inkml:brushProperty name="color" value="#00A0D7"/>
    </inkml:brush>
  </inkml:definitions>
  <inkml:trace contextRef="#ctx0" brushRef="#br0">309 17 6329,'7'-10'3185,"-4"5"-2206,-14 3 892,9 4-1822,0 1 0,1-1 0,-1 0 1,1 0-1,0 1 0,0-1 0,0 1 0,0 0 0,0-1 1,0 1-1,1 0 0,-1-1 0,1 6 0,-4 11-5,-1 0-1,0-1 1,-1 0-1,-1 0 1,0 0 0,-2-1-1,0 0 1,-16 22-1,-60 82 9,53-72-92,-53 61 0,73-98-246,12-12 275,0 0 1,0 0 0,0 0 0,0 0 0,0 0-1,0 0 1,0-1 0,0 1 0,0 0-1,0 0 1,0 0 0,0 0 0,0 0-1,0 0 1,0 0 0,0-1 0,0 1 0,0 0-1,0 0 1,0 0 0,0 0 0,-1 0-1,1 0 1,0 0 0,0 0 0,0 0-1,0 0 1,0 0 0,0 0 0,0 0 0,0-1-1,-1 1 1,1 0 0,0 0 0,0 0-1,5-13-115</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35.930"/>
    </inkml:context>
    <inkml:brush xml:id="br0">
      <inkml:brushProperty name="width" value="0.1" units="cm"/>
      <inkml:brushProperty name="height" value="0.1" units="cm"/>
      <inkml:brushProperty name="color" value="#00A0D7"/>
    </inkml:brush>
  </inkml:definitions>
  <inkml:trace contextRef="#ctx0" brushRef="#br0">0 0 7450,'3'14'2704,"3"10"-2168,-3-1-104,0 7 56,4 5-15,-3 3-97,4 10-48,-2-4-144,-2-6-48,4-3-104,-4-9-8,4-13-120,0-7-168,-2-19 824,-2-17-536</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47.455"/>
    </inkml:context>
    <inkml:brush xml:id="br0">
      <inkml:brushProperty name="width" value="0.025" units="cm"/>
      <inkml:brushProperty name="height" value="0.025" units="cm"/>
      <inkml:brushProperty name="color" value="#5B2D90"/>
    </inkml:brush>
  </inkml:definitions>
  <inkml:trace contextRef="#ctx0" brushRef="#br0">56 9 7034,'0'-1'101,"0"1"1,0-1 0,-1 1 0,1-1 0,0 1 0,0 0 0,-1-1 0,1 1 0,0-1-1,0 1 1,-1 0 0,1-1 0,0 1 0,-1 0 0,1-1 0,-1 1 0,1 0 0,0 0-1,-1-1 1,1 1 0,-1 0 0,1 0 0,-1 0 0,1 0 0,-1-1 0,1 1 0,0 0-1,-1 0 1,1 0 0,-1 0 0,1 0 0,-1 0 0,1 0 0,-1 0 0,1 0 0,-1 1-1,1-1 1,-1 0 0,1 0 0,-1 0 0,0 1 0,-3 21 2599,3-3-3088,-1-12 342,2-1-153,-1 0 0,1 0-1,-2 0 1,1 0 0,-1-1 0,0 1 0,0-1-1,0 1 1,-1-1 0,0 1 0,-5 7 0,3-10-292</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36.269"/>
    </inkml:context>
    <inkml:brush xml:id="br0">
      <inkml:brushProperty name="width" value="0.1" units="cm"/>
      <inkml:brushProperty name="height" value="0.1" units="cm"/>
      <inkml:brushProperty name="color" value="#00A0D7"/>
    </inkml:brush>
  </inkml:definitions>
  <inkml:trace contextRef="#ctx0" brushRef="#br0">1 3 7874,'4'-3'2760,"2"12"-2416,-3-1-80,4 13 8,-7-4-31,-2-2-57,1 5-72,1-4-56,0 2 8,4-2-64,-1-6-72,3-7-40,-1-7 40</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36.597"/>
    </inkml:context>
    <inkml:brush xml:id="br0">
      <inkml:brushProperty name="width" value="0.1" units="cm"/>
      <inkml:brushProperty name="height" value="0.1" units="cm"/>
      <inkml:brushProperty name="color" value="#00A0D7"/>
    </inkml:brush>
  </inkml:definitions>
  <inkml:trace contextRef="#ctx0" brushRef="#br0">232 1 7442,'2'4'243,"1"0"1,-1 0 0,-1 0 0,1 0 0,-1 1 0,1-1 0,-1 1 0,-1-1 0,1 1 0,0-1-1,-1 1 1,0-1 0,0 1 0,-1 5 0,3 34 226,0-37-437,0-1 0,-1 1-1,0 0 1,0 0-1,-1-1 1,0 1 0,0 0-1,0 0 1,-1 0-1,0 0 1,0-1 0,-1 1-1,0 0 1,0-1-1,0 0 1,-1 1 0,0-1-1,0 0 1,-1 0-1,0 0 1,0-1 0,0 0-1,0 1 1,-11 8-1,1-2-15,0-1-1,-1 0 0,-32 17 1,27-17-6,1 0 1,-18 16-1,17-12 30,6-5 25,26-16-25,1-1-39,3-3-11,1 1 1,0 1-1,0 0 0,0 2 0,33-9 1,-40 13-82,-3 0-123,0 0 0,0 1-1,1 0 1,-1 0 0,0 0 0,1 1 0,-1 0 0,1 0 0,8 3 0,-12 1-475</inkml:trace>
  <inkml:trace contextRef="#ctx0" brushRef="#br0" timeOffset="1">12 624 8250,'-3'-2'2888,"9"-2"-2648,2-8 8,6 7 17,1-2 7,1-3 8,6 3-72,-1-8-88,3 3-40,6 1-64,5 3-16,-10 8-280,0 5-216,-25-2 320</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36.940"/>
    </inkml:context>
    <inkml:brush xml:id="br0">
      <inkml:brushProperty name="width" value="0.1" units="cm"/>
      <inkml:brushProperty name="height" value="0.1" units="cm"/>
      <inkml:brushProperty name="color" value="#00A0D7"/>
    </inkml:brush>
  </inkml:definitions>
  <inkml:trace contextRef="#ctx0" brushRef="#br0">17 78 8538,'-11'9'3024,"5"-4"-2599,11-2-177,5-2-32,13 1 40,6-5 0,4-11-48,5-1-16,12 0-104,9 9-24,-1 0-48,1 3 0,-10-3-112,-18-5-136,4 5-288,-7 3-192,-16-6 440</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37.285"/>
    </inkml:context>
    <inkml:brush xml:id="br0">
      <inkml:brushProperty name="width" value="0.1" units="cm"/>
      <inkml:brushProperty name="height" value="0.1" units="cm"/>
      <inkml:brushProperty name="color" value="#00A0D7"/>
    </inkml:brush>
  </inkml:definitions>
  <inkml:trace contextRef="#ctx0" brushRef="#br0">61 1 7514,'3'252'5860,"-7"277"-5370,-6-409-448,-2 78-22,12-197-24,1 0 0,-1 0 0,0 0 0,0 0 0,0 0 0,0 0 0,0 0 0,0 0 0,0-1 0,0 1 0,0 0 0,0 0 0,-1 0 0,1 0 0,0 0 0,-1 0 0,1 0 0,0 0 0,-1-1 0,1 1 1,-1 0-1,1 0 0,-1-1 0,0 1 0,1 0 0,-1-1 0,0 1 0,1 0 0,-2 0 0,0-2 2,1 1 0,0-1 0,0 0 0,0 0 0,0 1 0,0-1 0,0 0-1,0 0 1,1 0 0,-1 0 0,0 0 0,0 0 0,1 0 0,-1-1 0,0 1 0,1 0 0,0 0 0,-1 0 0,1-1 0,-1 1 0,1-2 0,-9-39 1651,6-21-817</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37.875"/>
    </inkml:context>
    <inkml:brush xml:id="br0">
      <inkml:brushProperty name="width" value="0.1" units="cm"/>
      <inkml:brushProperty name="height" value="0.1" units="cm"/>
      <inkml:brushProperty name="color" value="#00A0D7"/>
    </inkml:brush>
  </inkml:definitions>
  <inkml:trace contextRef="#ctx0" brushRef="#br0">0 138 10274,'9'-9'769,"7"-5"1514,-12 40-1671,-4-6-675,1 39-223,-1-57 255,0 1 0,0-1-1,1 1 1,-1-1 0,1 0 0,0 1-1,0-1 1,0 0 0,0 1 0,0-1-1,0 0 1,1 0 0,-1 0 0,1 0-1,-1 0 1,1-1 0,0 1 0,0 0-1,2 1 1,-2-2-22,-1-1 0,0 0 0,1 1 0,-1-1 0,1 0 0,-1 0 0,1 0-1,-1 0 1,0 0 0,1 0 0,-1 0 0,1-1 0,-1 1 0,0-1 0,1 1 0,-1-1 0,0 1 0,1-1 0,-1 1 0,0-1-1,0 0 1,0 0 0,0 0 0,0 0 0,0 0 0,0 0 0,0 0 0,0 0 0,1-3 0,31-45-1179,-19 26 877,22-30 33,-28 38 528,2 0 0,0 0 0,1 1 0,0 1-1,18-17 1,-24 27-166,0 0-1,0 0 1,1 1 0,-1 0-1,0 0 1,1 0-1,-1 1 1,1 0 0,-1 0-1,1 0 1,0 1-1,0 0 1,-1 0 0,1 0-1,0 1 1,-1-1-1,1 2 1,-1-1-1,1 0 1,-1 1 0,1 0-1,-1 0 1,0 1-1,0 0 1,0 0 0,0 0-1,-1 0 1,1 1-1,-1-1 1,0 1 0,0 0-1,0 1 1,0-1-1,-1 1 1,0-1-1,0 1 1,4 8 0,-7-12-40,0 0 0,1 0 0,-1 0 0,0 0 1,0 1-1,0-1 0,0 0 0,0 0 0,0 0 1,-1 1-1,1-1 0,0 0 0,0 0 1,-1 0-1,1 0 0,-1 0 0,1 0 0,-1 0 1,1 0-1,-1 0 0,0 0 0,1 0 0,-1 0 1,0 0-1,-1 1 0,-28 22 10,19-16-7,-26 18 3,-2-1 0,0-2 0,-47 21 0,77-41 55,0 1-1,0 0 0,1 1 1,0 0-1,0 1 0,0-1 0,1 1 1,-8 9-1,15-15-49,-1 0-1,1 0 1,0 0-1,0 0 1,0 1-1,0-1 1,-1 0-1,1 0 1,0 0-1,0 1 1,0-1-1,0 0 1,0 0 0,-1 1-1,1-1 1,0 0-1,0 0 1,0 1-1,0-1 1,0 0-1,0 0 1,0 1-1,0-1 1,0 0-1,0 0 1,0 1-1,0-1 1,0 0-1,0 0 1,0 1 0,0-1-1,0 0 1,1 0-1,-1 1 1,0-1-1,0 0 1,0 0-1,0 0 1,1 1-1,11 0 195,19-8-38,-30 6-152,48-16 70,0-3 0,-1-1-1,48-30 1,-76 43-37,-9 3-2978,-16 9 1991</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38.383"/>
    </inkml:context>
    <inkml:brush xml:id="br0">
      <inkml:brushProperty name="width" value="0.1" units="cm"/>
      <inkml:brushProperty name="height" value="0.1" units="cm"/>
      <inkml:brushProperty name="color" value="#00A0D7"/>
    </inkml:brush>
  </inkml:definitions>
  <inkml:trace contextRef="#ctx0" brushRef="#br0">22 7 5913,'6'33'5536,"-3"-25"-5428,-2 0 1,1 0 0,-1 1 0,0-1-1,-1 9 1,0-6-14,-5 41 180,5-50-258,-1 1 1,1-1 0,-1 1-1,0-1 1,0 1 0,1-1-1,-2 0 1,1 1 0,0-1-1,0 0 1,-1 0-1,1 0 1,-1 0 0,0 0-1,1 0 1,-5 2 0,-1-4 189,7-12-102,10-16-48,-6 19-49,0 0-1,0 0 1,1 0-1,0 1 1,0-1-1,1 1 1,0 1-1,1-1 1,0 1-1,0 0 1,0 1-1,1-1 1,0 2-1,0-1 1,0 1-1,1 0 1,0 1-1,12-5 1,0 3 2,0 1 0,1 0-1,35-2 1,-50 7-10,-1-1 1,1 1-1,-1 0 0,0 1 0,1-1 1,-1 1-1,0 1 0,1-1 1,-1 1-1,0 0 0,0 0 0,0 1 1,0 0-1,-1 0 0,1 0 0,-1 1 1,7 4-1,-12-6 1,0-1 0,1 0 0,-1 0 0,0 1 0,0-1 0,0 0 0,0 0 0,0 1 0,0-1 0,0 0 0,0 0 0,-1 1 0,1-1 0,0 0 0,-1 0 0,1 0 0,-1 0 0,1 1 0,-1-1 0,0 0 0,1 0 0,-1 0 0,0 0 0,0 0 0,0-1 0,0 1 0,0 0 0,0 0 0,-1 1 0,-44 39 35,24-22-31,-16 13 12,28-24-7,0 0 0,0 0-1,0 1 1,1 0 0,1 0 0,0 1 0,0 0 0,1 1 0,-12 21 0,19-33-13,0 1 0,0 0 0,0 0 0,0 0 0,1 0 0,-1 0 0,0 0 0,0 0 0,0-1 0,0 1 0,0 0 0,0 0 0,0 0 0,1 0 0,-1 0 0,0 0 0,0 0 0,0 0 0,0 0 1,0 0-1,0 0 0,1 0 0,-1 0 0,0 0 0,0 0 0,0 0 0,0 0 0,0 0 0,1 0 0,-1 0 0,0 0 0,0 0 0,0 0 0,0 0 0,0 0 0,0 0 0,0 0 0,1 0 0,-1 0 0,0 1 1,0-1-1,0 0 0,0 0 0,0 0 0,0 0 0,0 0 0,0 0 0,1 0 0,-1 1 0,0-1 0,0 0 0,0 0 0,0 0 0,0 0 0,0 0 0,0 0 0,0 1 0,0-1 0,0 0 0,0 0 0,0 0 1,0 0-1,0 0 0,0 0 0,0 1 0,0-1 0,0 0 0,0 0 0,0 0 0,18-10-197,19-20-650,-2-5-1007,8-4 803</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38.868"/>
    </inkml:context>
    <inkml:brush xml:id="br0">
      <inkml:brushProperty name="width" value="0.1" units="cm"/>
      <inkml:brushProperty name="height" value="0.1" units="cm"/>
      <inkml:brushProperty name="color" value="#00A0D7"/>
    </inkml:brush>
  </inkml:definitions>
  <inkml:trace contextRef="#ctx0" brushRef="#br0">8 1 6913,'2'1'223,"0"0"0,0 1-1,-1-1 1,1 1-1,-1-1 1,1 1 0,-1 0-1,1 0 1,-1 0-1,0-1 1,0 1 0,0 0-1,0 0 1,0 1-1,0-1 1,-1 0 0,1 0-1,-1 0 1,1 0-1,-1 1 1,0 1 0,3 52 179,-3-54-260,1 20-43,-1 0 0,-1 0 0,-1 0 0,-1 0 1,-1 0-1,0-1 0,-14 35 0,16-56-71,0-9-23,3-12-7,3-3-2,2 0 0,1 0 1,12-28-1,-16 46 6,-1-1-1,1 1 1,0 0-1,1 0 1,0 1 0,0-1-1,0 0 1,0 1-1,1 0 1,0 0-1,0 1 1,0-1 0,0 1-1,1 0 1,0 1-1,11-6 1,-15 8-3,0 1 0,0-1 0,0 1 0,0 0 0,0-1 0,-1 1 0,1 0 0,0 0 0,0 0 0,0 1 0,0-1 0,0 0 0,0 1 0,0-1 0,-1 1 0,1 0 0,0 0 0,0-1 0,-1 1 0,1 0 0,-1 0 0,2 2 0,1 0 1,-1 0 1,0 1-1,0-1 0,0 1 0,0 0 1,-1 0-1,0 0 0,0 0 0,2 5 0,0 2-12,-1-1 0,0 1 0,0-1-1,-1 1 1,-1 0 0,0 0-1,0 16 1,-2-21-6,0 0 0,0 1 0,-1-1-1,0 0 1,0-1 0,0 1 0,-1 0 0,0-1-1,0 1 1,0-1 0,-1 0 0,0 0 0,-8 8-1,-4 3 29,-2-1 0,-27 19 0,-2 0 533,74-57-657,41-48 1,-55 55-143</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43.818"/>
    </inkml:context>
    <inkml:brush xml:id="br0">
      <inkml:brushProperty name="width" value="0.1" units="cm"/>
      <inkml:brushProperty name="height" value="0.1" units="cm"/>
      <inkml:brushProperty name="color" value="#00A0D7"/>
    </inkml:brush>
  </inkml:definitions>
  <inkml:trace contextRef="#ctx0" brushRef="#br0">238 69 7186,'-26'8'586,"-12"5"1302,86-37-1271,-6 3-551,-31 14-50,1 0 0,-1 2 0,1-1 0,1 1 0,-1 1 0,1 0 0,16-2 1,-29 6-20,1 0 1,-1 0-1,1 0 1,-1 0 0,1 0-1,0 0 1,-1 0-1,1 0 1,-1 0 0,1 0-1,-1 0 1,1 1-1,-1-1 1,1 0-1,-1 0 1,1 1 0,-1-1-1,1 0 1,-1 1-1,1-1 1,-1 0 0,1 1-1,-1-1 1,0 1-1,1-1 1,-1 0 0,0 1-1,1-1 1,-1 1-1,0-1 1,1 2 0,-2 21-105,-17 20-144,7-30-83,0-2 0,-1 1 0,-1-1 0,-13 8 1,-30 27 818,86-43 441,-19-3-581,-6 0-519,0 0 0,-1 0 1,1 1-1,0 0 0,0 0 0,0 0 1,7 3-1,-12-4 79,1 1 0,0-1 0,0 1 0,-1-1 0,1 1 0,0-1 0,-1 1 0,1-1 0,-1 1 0,1 0 0,-1-1 0,1 1 0,-1 0 0,1 0 0,-1-1 0,0 1 0,1 0 0,-1 0 0,0 0 0,1 1 0,-1 0-103,0 0 0,-1 0-1,1 0 1,0 0 0,-1 0 0,1 0-1,-1 0 1,0 0 0,1 0 0,-1 0 0,0-1-1,-2 4 1,-8 11-274,0 0 0,0-1 0,-2 0-1,-17 16 1,-61 44 1612,-10 12 2764,97-83-3657,0 0 15,0 0 1,0 0-1,0 0 1,-1 0-1,1-1 0,-1 0 1,0 0-1,0 0 1,0 0-1,0-1 0,-6 2 1,38-14-23,-1-1 0,0-2 0,-1 0 0,0-2 0,-1 0 0,27-25 0,-15 13-256,2 2 0,62-33 0,-97 56 19,0 1 0,0 0-1,0 0 1,1 0 0,-1 0-1,0 0 1,1 1 0,-1 0-1,1-1 1,-1 1 0,0 0-1,5 1 1,-7 0-3,0-1 1,0 0-1,0 1 1,-1-1-1,1 1 1,0 0 0,0-1-1,0 1 1,0 0-1,-1-1 1,1 1-1,0 0 1,-1 0-1,1 0 1,-1 0-1,1-1 1,-1 1-1,1 0 1,-1 0-1,1 0 1,-1 0-1,0 0 1,0 0 0,1 0-1,-1 0 1,0 0-1,0 0 1,0 1-1,0-1 1,0 0-1,0 0 1,-1 0-1,1 0 1,0 0-1,0 0 1,-1 0-1,1 0 1,-1 0-1,1 0 1,-1-1 0,1 1-1,-2 1 1,-9 23 1,0 0 0,-2-2 0,-1 1 0,-1-2 0,0 0 0,-2-1 0,-25 26 0,36-43-1,0 1 0,0-1 1,0 0-1,-1 0 0,1 0 1,-1-1-1,0 0 0,0-1 1,-13 4-1,20-7-1,-1 1 0,1 0 0,-1 0 0,1 0 0,-1 0 0,1 0 0,0-1 0,-1 1 0,1 0 0,-1 0 0,1-1 1,-1 1-1,1 0 0,0-1 0,-1 1 0,1 0 0,0-1 0,-1 1 0,1-1 0,0 1 0,0 0 0,-1-1 0,1 1 0,0-1 0,0 1 0,0-1 0,-1 1 0,1-1 0,0 1 1,0-1-1,0 1 0,0-1 0,0 1 0,0-1 0,0 1 0,0-1 0,0 1 0,1-1 0,0-23-2,-1 21 2,2-4 1,1 0 1,-1 0-1,1 0 0,1 0 1,-1 0-1,1 1 1,0 0-1,1 0 0,-1 0 1,1 0-1,0 0 1,1 1-1,-1 0 0,1 0 1,0 1-1,1 0 0,-1 0 1,1 0-1,-1 1 1,1-1-1,0 2 0,0-1 1,1 1-1,10-2 1,-16 4-2,0-1 0,0 1 0,0 0 1,0 0-1,0 0 0,0 1 0,0-1 1,0 0-1,0 1 0,0-1 0,0 1 0,0 0 1,-1 0-1,1-1 0,0 1 0,0 0 1,-1 1-1,1-1 0,0 0 0,2 3 1,-2-1 0,0 0 0,0 0 0,0 0 1,0 1-1,0-1 0,-1 0 1,0 1-1,0 0 0,0-1 0,1 7 1,0 8 9,-1 0 1,-1-1-1,-3 33 1,2-39-4,-4 37 220,-22 97 0,21-122-89,-2 0 0,0 0 0,-1-1 0,-1 0 0,-2-1 0,-14 23 1,24-42-127,1 0 1,0 0 0,-1 1 0,1-1 0,-1 0-1,0 0 1,0-1 0,0 1 0,0 0 0,0-1-1,0 1 1,0-1 0,0 1 0,-1-1 0,1 0-1,-1 0 1,1 0 0,-1-1 0,1 1 0,-1 0 0,1-1-1,-1 0 1,1 1 0,-1-1 0,-4-1 0,4 0-11,1 0 1,0 0-1,0 0 1,-1-1 0,1 1-1,0-1 1,0 1 0,1-1-1,-1 0 1,0 0 0,0 0-1,1 0 1,-1 0-1,1 0 1,0 0 0,0-1-1,-1 1 1,2 0 0,-1-1-1,0 1 1,0-1-1,1 1 1,-1-1 0,1 1-1,0-4 1,-2-12-124,0-1-1,2 0 1,0 1-1,1-1 1,1 1 0,5-19-1,13-31-144</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44.173"/>
    </inkml:context>
    <inkml:brush xml:id="br0">
      <inkml:brushProperty name="width" value="0.1" units="cm"/>
      <inkml:brushProperty name="height" value="0.1" units="cm"/>
      <inkml:brushProperty name="color" value="#00A0D7"/>
    </inkml:brush>
  </inkml:definitions>
  <inkml:trace contextRef="#ctx0" brushRef="#br0">1 127 9170,'28'-8'3121,"18"3"-2873,4-2-160,-11-4-32,-5 4-8,-10-8 0,-1-1-24,2 3-24,-8-4-40,1 8-280,-1 1-240,-12-2 319</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44.500"/>
    </inkml:context>
    <inkml:brush xml:id="br0">
      <inkml:brushProperty name="width" value="0.1" units="cm"/>
      <inkml:brushProperty name="height" value="0.1" units="cm"/>
      <inkml:brushProperty name="color" value="#00A0D7"/>
    </inkml:brush>
  </inkml:definitions>
  <inkml:trace contextRef="#ctx0" brushRef="#br0">163 1 7290,'-8'45'2800,"3"-34"-2032,1 4-360,-1 3-8,2 7-63,-9-3-33,-6 1-112,4 3-80,1 3-64,4-4-24,1 4-184,-10-8-128,-3-5 328,-4-1-112</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47.807"/>
    </inkml:context>
    <inkml:brush xml:id="br0">
      <inkml:brushProperty name="width" value="0.025" units="cm"/>
      <inkml:brushProperty name="height" value="0.025" units="cm"/>
      <inkml:brushProperty name="color" value="#5B2D90"/>
    </inkml:brush>
  </inkml:definitions>
  <inkml:trace contextRef="#ctx0" brushRef="#br0">16 11 7162,'-1'2'372,"1"0"1,-1 1 0,1-1-1,0 0 1,0 1 0,0-1 0,0 0-1,1 1 1,-1-1 0,1 0 0,0 4-1,2 21 165,-3-26-524,-4 20-57,4-20 33,-1-1 0,1 1 0,0-1 1,0 1-1,0-1 0,0 0 0,0 1 0,-1-1 0,1 1 0,0-1 0,0 1 0,-1-1 0,1 0 1,0 1-1,-1-1 0,1 1 0,0-1 0,-1 0 0,1 1 0,-1-1 0,1 0 0,0 0 0,-1 1 0,1-1 1,-1 0-1,1 0 0,-1 0 0,1 0 0,-1 0 0,1 1 0,-1-1 0,1 0 0,-1 0 0,1 0 1,-1 0-1,1 0 0,-1 0 0,1-1 0,-1 1 0,0 0 0,9-7 255,20-17 452,27-30 0,-39 39-606,-14 47 110,-3-26-277,0-1 0,0 1 0,-1 0 0,0 0 0,0-1 0,0 1 0,-1-1 0,0 1 0,0-1-1,0 0 1,-1 0 0,-5 6 0,4-12-2442,3-2 1591</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44.841"/>
    </inkml:context>
    <inkml:brush xml:id="br0">
      <inkml:brushProperty name="width" value="0.1" units="cm"/>
      <inkml:brushProperty name="height" value="0.1" units="cm"/>
      <inkml:brushProperty name="color" value="#00A0D7"/>
    </inkml:brush>
  </inkml:definitions>
  <inkml:trace contextRef="#ctx0" brushRef="#br0">86 28 6777,'3'7'4393,"7"15"-4503,-9-19 126,12 50 290,-13-48-279,1-1-1,-1 0 1,0 0 0,0 0 0,0 0-1,0 1 1,-1-1 0,0 0-1,0 0 1,0 0 0,0 0-1,-1 0 1,-1 4 0,-13 20 108,-14 20 9,-2 8-26,23-42-64,9-14-48,0 1 0,-1 0 0,1-1 1,0 1-1,0 0 0,-1-1 0,1 1 0,0-1 0,-1 1 1,1 0-1,-1-1 0,1 1 0,-1-1 0,1 1 0,-1-1 1,1 1-1,-1-1 0,0 0 0,1 1 0,-1-1 0,1 0 1,-1 1-1,0-1 0,1 0 0,-1 0 0,0 0 0,0 1 1,1-1-1,-2 0 0,28-32 221,53-38-95,-58 54-103,-2-1 0,0 0 0,-1-2 0,21-27 0,-34 40-23,5-9 4,0 0 0,0 2 0,1-1 0,1 1 0,0 1 0,20-15 0,-32 27-7,0-1-1,0 1 1,0 0-1,0 0 1,1 0 0,-1 0-1,0 0 1,0 0-1,0 0 1,1 0-1,-1 0 1,0 0-1,0 0 1,0 0 0,1 0-1,-1-1 1,0 2-1,0-1 1,0 0-1,1 0 1,-1 0 0,0 0-1,0 0 1,0 0-1,1 0 1,-1 0-1,0 0 1,0 0 0,0 0-1,0 0 1,1 0-1,-1 1 1,0-1-1,0 0 1,0 0 0,0 0-1,1 0 1,-1 1-1,0-1 1,0 0-1,0 0 1,0 0 0,0 0-1,0 1 1,0-1-1,0 0 1,0 0-1,0 0 1,0 1-1,0-1 1,1 0 0,-1 0-1,0 0 1,-1 1-1,1-1 1,0 0-1,0 0 1,0 0 0,0 1-1,0-1 1,0 0-1,0 0 1,0 0-1,0 1 1,-5 24-5,3-13 17,-71 287-291,73-296 224,0 0 1,-1 0-1,0 0 0,0 0 0,0 0 0,0 0 1,0-1-1,0 1 0,-1 0 0,1-1 1,-1 1-1,0-1 0,1 1 0,-1-1 0,0 0 1,-1 0-1,1 0 0,0 0 0,-1 0 1,1 0-1,-1-1 0,-4 3 0,-2-7-567,2-10 275</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45.184"/>
    </inkml:context>
    <inkml:brush xml:id="br0">
      <inkml:brushProperty name="width" value="0.1" units="cm"/>
      <inkml:brushProperty name="height" value="0.1" units="cm"/>
      <inkml:brushProperty name="color" value="#00A0D7"/>
    </inkml:brush>
  </inkml:definitions>
  <inkml:trace contextRef="#ctx0" brushRef="#br0">144 1 6137,'11'12'5509,"-5"11"-4039,-3 25-2274,-3-42 1312,-2 12-443,0-1 0,0 0 0,-2 1 0,0-1-1,-1-1 1,-1 1 0,0-1 0,-2 0 0,-16 28 0,0 5-12,11-18-55,10-21-61,-1-1-1,0 1 1,0-1 0,-1 0-1,-11 16 1,15-24 68,1-1-1,0 1 0,-1-1 1,1 1-1,-1-1 0,1 1 1,0-1-1,-1 1 0,1-1 1,-1 1-1,1-1 1,-1 0-1,0 0 0,1 1 1,-1-1-1,1 0 0,-1 0 1,0 1-1,1-1 1,-1 0-1,1 0 0,-1 0 1,0 0-1,1 0 0,-1 0 1,0 0-1,1 0 0,-1 0 1,0 0-1,1-1 1,-1 1-1,1 0 0,-1 0 1,0 0-1,1-1 0,-1 1 1,1 0-1,-1-1 1,1 1-1,-1-1 0,1 1 1,-1 0-1,1-1 0,0 1 1,-1-1-1,1 1 1,-1-1-1,1 1 0,0-1 1,0 0-1,-1 1 0,1-1 1,0 1-1,0-1 0,0 0 1,-1 1-1,1-1 1,0 1-1,0-1 0,0 0 1,0 1-1,0-1 0,0 0 1,1 0-1,0-19 407</inkml:trace>
  <inkml:trace contextRef="#ctx0" brushRef="#br0" timeOffset="1">56 334 7546,'84'-62'2928,"-67"76"-1936,4 4-311,-9 0-169,5 3-72,-2 0-104,1 7-24,4 0-56,-5 1-56,0-3-96,-2-8-8,-6-6-72,4 2 0,-2-9-168,-3-7-160,1-9-320,-5-10-208,-2-11 504</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45.724"/>
    </inkml:context>
    <inkml:brush xml:id="br0">
      <inkml:brushProperty name="width" value="0.1" units="cm"/>
      <inkml:brushProperty name="height" value="0.1" units="cm"/>
      <inkml:brushProperty name="color" value="#00A0D7"/>
    </inkml:brush>
  </inkml:definitions>
  <inkml:trace contextRef="#ctx0" brushRef="#br0">220 0 12131,'1'1'1,"-1"-1"0,0 1 0,0-1-1,0 1 1,0-1 0,0 1 0,0-1 0,0 1 0,0-1 0,0 1 0,0-1 0,0 1 0,0-1 0,0 1 0,0-1 0,0 0 0,0 1 0,0-1 0,-1 1 0,1-1 0,0 1 0,0-1 0,-1 1 0,1-1 0,0 0 0,-1 1 0,1-1 0,0 0 0,-1 1 0,1-1 0,-1 0 0,1 1 0,-1-1 0,-19 19 17,15-15-15,-21 22 20,1 1-1,-26 38 0,-3 4 10,77-108-45,-5 21 21,0 0 1,2 2 0,-1 0-1,2 1 1,0 1 0,1 1-1,27-12 1,-46 23-13,1 0 1,-1 0-1,1 1 0,0 0 1,0 0-1,0 0 0,0 0 0,0 0 1,5 1-1,-7 0 4,0 1-1,-1-1 1,1 1-1,0 0 1,0 0-1,-1 0 1,1 0-1,-1 0 1,1 0-1,-1 0 1,1 1-1,-1-1 1,0 0 0,0 1-1,1-1 1,-1 1-1,0-1 1,0 1-1,-1 0 1,2 2-1,-1 0 24,0 1 1,-1 0-1,1 0 0,-1 0 0,0 0 0,0 0 0,-1 0 0,0 0 0,0 0 0,0 0 1,0 0-1,-1-1 0,0 1 0,0 0 0,-4 7 0,-7 25 117,5-12-54,-1-1 0,0 0 0,-2 0 0,-1-1 0,-24 37 0,-12 22-17,-6 9-1,48-82-153,-1 0-1,-1 0 1,1 0 0,-1-1-1,-1 0 1,1 0 0,-13 7-1,6-10-352,1-7 186</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46.080"/>
    </inkml:context>
    <inkml:brush xml:id="br0">
      <inkml:brushProperty name="width" value="0.1" units="cm"/>
      <inkml:brushProperty name="height" value="0.1" units="cm"/>
      <inkml:brushProperty name="color" value="#00A0D7"/>
    </inkml:brush>
  </inkml:definitions>
  <inkml:trace contextRef="#ctx0" brushRef="#br0">1 44 8386,'41'-41'2563,"-40"40"-2530,-1 1-1,1 0 1,0-1 0,0 1-1,-1 0 1,1 0 0,0 0 0,0 0-1,0-1 1,-1 1 0,1 0-1,0 0 1,0 0 0,0 1-1,-1-1 1,1 0 0,0 0-1,0 0 1,-1 1 0,1-1-1,0 0 1,0 0 0,-1 1 0,1-1-1,0 1 1,-1-1 0,1 1-1,-1-1 1,1 1 0,0 0-1,19 23 206,-15-17-81,30 36 368,2-2-1,47 41 0,-66-67-431,0-1-1,1 0 1,1-2-1,0 0 1,1-2-1,0 0 0,40 13 1,-49-20-115,7 3 44,0-1-1,0 0 1,0-2-1,26 2 0,-41-5-63,-1 0-1,0 1 1,0-1-1,1-1 1,-1 1-1,0 0 1,0-1-1,1 0 1,-1 0-1,0 0 1,0 0-1,0 0 1,0 0-1,0-1 0,-1 0 1,1 1-1,0-1 1,-1 0-1,1 0 1,-1-1-1,0 1 1,1 0-1,-1-1 1,0 0-1,-1 1 1,1-1-1,0 0 1,-1 0-1,0 0 1,1 0-1,-1 0 1,0 0-1,1-6 1,-1-25-313</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46.412"/>
    </inkml:context>
    <inkml:brush xml:id="br0">
      <inkml:brushProperty name="width" value="0.1" units="cm"/>
      <inkml:brushProperty name="height" value="0.1" units="cm"/>
      <inkml:brushProperty name="color" value="#00A0D7"/>
    </inkml:brush>
  </inkml:definitions>
  <inkml:trace contextRef="#ctx0" brushRef="#br0">52 1 8618,'-19'251'4852,"-10"130"-4528,26-328-397,2-28-323,1-23-211,0-11-402,0-12 550</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46.761"/>
    </inkml:context>
    <inkml:brush xml:id="br0">
      <inkml:brushProperty name="width" value="0.1" units="cm"/>
      <inkml:brushProperty name="height" value="0.1" units="cm"/>
      <inkml:brushProperty name="color" value="#00A0D7"/>
    </inkml:brush>
  </inkml:definitions>
  <inkml:trace contextRef="#ctx0" brushRef="#br0">0 0 8618,'14'0'3169,"7"8"-2553,1 6-168,3 1-168,-2 3-120,-3 5-48,4 6-56,-13-11-136,5 8-152,-11-11-848,-5-12 744</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47.094"/>
    </inkml:context>
    <inkml:brush xml:id="br0">
      <inkml:brushProperty name="width" value="0.1" units="cm"/>
      <inkml:brushProperty name="height" value="0.1" units="cm"/>
      <inkml:brushProperty name="color" value="#00A0D7"/>
    </inkml:brush>
  </inkml:definitions>
  <inkml:trace contextRef="#ctx0" brushRef="#br0">97 22 8458,'-48'-6'3265,"52"6"-2041,2-3-992,7-2-168,-4 2-24,3 2-16,-2 1-8,4-2-8,3 2-16,-2-1-192,0 1-176,-3 1-304,-3 5 408</inkml:trace>
  <inkml:trace contextRef="#ctx0" brushRef="#br0" timeOffset="1">31 255 7314,'-16'17'2792,"7"-5"-1944,3-6-432,15 8-184,-1-8-87,4-4-81,2-2 8,-1-13-40,4-2 0,1-6-72,5 3-104,-6-9-433,-4-1-583,-1 4 720</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47.448"/>
    </inkml:context>
    <inkml:brush xml:id="br0">
      <inkml:brushProperty name="width" value="0.1" units="cm"/>
      <inkml:brushProperty name="height" value="0.1" units="cm"/>
      <inkml:brushProperty name="color" value="#00A0D7"/>
    </inkml:brush>
  </inkml:definitions>
  <inkml:trace contextRef="#ctx0" brushRef="#br0">34 0 7017,'0'0'2329,"0"4"-1409,0 23-582,1 60 595,-17 130 1,10-183-866,2-17 9,1 1 1,0-1-1,2 1 0,0-1 0,0 1 0,2-1 0,4 29 0,-5-46-74,0 1 1,0-1-1,0 1 0,0-1 1,0 1-1,0-1 0,0 1 1,1 0-1,-1-1 0,0 1 1,0-1-1,0 1 0,1-1 1,-1 1-1,0-1 0,1 0 1,-1 1-1,1-1 0,-1 1 1,0-1-1,1 0 0,-1 1 1,1-1-1,-1 0 0,1 1 1,-1-1-1,1 0 0,-1 0 1,1 1-1,-1-1 0,1 0 1,-1 0-1,1 0 0,0 0 1,-1 0-1,2 0 0,17-15 27,11-32-43,52-145-1166,-65 139 857</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47.786"/>
    </inkml:context>
    <inkml:brush xml:id="br0">
      <inkml:brushProperty name="width" value="0.1" units="cm"/>
      <inkml:brushProperty name="height" value="0.1" units="cm"/>
      <inkml:brushProperty name="color" value="#00A0D7"/>
    </inkml:brush>
  </inkml:definitions>
  <inkml:trace contextRef="#ctx0" brushRef="#br0">0 2 8738,'8'-2'3097,"2"2"-2641,2 11-80,0 7-56,-5 3-24,-6 13-56,1-6-64,-7 3-112,-1 2-24,4-3-104,-2 1-96,8-2-328,-7-11-256,-1-17 440</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48.134"/>
    </inkml:context>
    <inkml:brush xml:id="br0">
      <inkml:brushProperty name="width" value="0.1" units="cm"/>
      <inkml:brushProperty name="height" value="0.1" units="cm"/>
      <inkml:brushProperty name="color" value="#00A0D7"/>
    </inkml:brush>
  </inkml:definitions>
  <inkml:trace contextRef="#ctx0" brushRef="#br0">0 0 8714,'16'10'787,"1"0"0,0-1-1,1-1 1,0-1 0,0-1 0,29 7 0,5-4-724,54 4 1,-55-8 191,-50-5-254,0 0 0,0 0-1,0 0 1,0 0 0,0 0-1,-1 1 1,1-1-1,0 0 1,0 1 0,0-1-1,0 0 1,-1 1 0,1-1-1,0 1 1,0 0 0,-1-1-1,1 1 1,0-1-1,-1 1 1,1 0 0,-1 0-1,1-1 1,-1 1 0,1 0-1,-1 0 1,1 0-1,-1-1 1,0 1 0,1 1-1,-1 1 5,0 0-1,0 0 0,0 0 1,0 0-1,0 0 0,0 0 1,-1-1-1,0 1 0,-1 4 1,-2 4 8,0 0 1,-1 0 0,-11 17 0,-3-4-20,0-1 1,-2-1-1,0-1 1,-1 0-1,-37 25 0,15-12 2887,19-11-1286</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48.159"/>
    </inkml:context>
    <inkml:brush xml:id="br0">
      <inkml:brushProperty name="width" value="0.025" units="cm"/>
      <inkml:brushProperty name="height" value="0.025" units="cm"/>
      <inkml:brushProperty name="color" value="#5B2D90"/>
    </inkml:brush>
  </inkml:definitions>
  <inkml:trace contextRef="#ctx0" brushRef="#br0">33 34 6105,'5'-28'2262,"-4"23"-1022,-2 15 1112,1-6-2296,-1 16 124,-1 0 0,-1 0 1,0-1-1,-2 1 0,-8 24 0,13-44-200,0 0 0,0 0-1,0 0 1,-1 0 0,1 0-1,0 1 1,0-1 0,0 0 0,0 0-1,-1 0 1,1 0 0,0 0-1,0 0 1,0 0 0,-1 0 0,1 0-1,0 0 1,0 0 0,0 0 0,-1 0-1,1 0 1,0 0 0,0 0-1,-1 0 1,1 0 0,0 0 0,0 0-1,0 0 1,-1 0 0,1 0-1,0 0 1,0 0 0,0 0 0,0 0-1,-1-1 1,1 1 0,0 0-1,0 0 1,0 0 0,0 0 0,0 0-1,-1-1 1,1 1 0,0 0 0,0 0-1,0 0 1,0-1 0,0 1-1,0 0 1,0 0 0,0 0 0,0-1-1,0 1 1,0 0 0,0 0-1,0 0 1,0-1 0,-2-9-314</inkml:trace>
  <inkml:trace contextRef="#ctx0" brushRef="#br0" timeOffset="1">33 80 7962,'17'6'2896,"-12"6"-2320,4 1-159,-2 2 7,0-3-32,2-1 32,-1 0-64,3-1-136,1 0-40,-3-1-112,-2-3-16,-4 0-32,-1-1 0,-2-3-24,0-1-112,-3-1-232,2 0-256,1-1 328</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48.482"/>
    </inkml:context>
    <inkml:brush xml:id="br0">
      <inkml:brushProperty name="width" value="0.1" units="cm"/>
      <inkml:brushProperty name="height" value="0.1" units="cm"/>
      <inkml:brushProperty name="color" value="#00A0D7"/>
    </inkml:brush>
  </inkml:definitions>
  <inkml:trace contextRef="#ctx0" brushRef="#br0">46 38 7834,'-45'-33'3144,"51"30"-1583,23 3-1297,4 1-56,-19-4 16,24 6-24,-11-1 8,2 1-88,0 0-24,-10 1-80,-5-2-72,-8-2-200,2 3-176,-8 3-448,0 3 560</inkml:trace>
  <inkml:trace contextRef="#ctx0" brushRef="#br0" timeOffset="1">33 143 8434,'4'4'2960,"8"1"-2591,5 5-193,1-10 48,1 5-32,12-2 0,-8-3-48,0 2-96,0-4-40,-7 2-312,-4 2-328,1-2 375</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48.818"/>
    </inkml:context>
    <inkml:brush xml:id="br0">
      <inkml:brushProperty name="width" value="0.1" units="cm"/>
      <inkml:brushProperty name="height" value="0.1" units="cm"/>
      <inkml:brushProperty name="color" value="#00A0D7"/>
    </inkml:brush>
  </inkml:definitions>
  <inkml:trace contextRef="#ctx0" brushRef="#br0">0 71 8266,'2'6'3200,"4"-2"-2079,10-2-945,9-2-40,0-9-56,21 3 24,2-5-56,-7 0 8,-3 2-16,-15-1-48,-5 7-72,-4-6-112,-7 9-232,-2-8-240,-7 2 399</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49.148"/>
    </inkml:context>
    <inkml:brush xml:id="br0">
      <inkml:brushProperty name="width" value="0.1" units="cm"/>
      <inkml:brushProperty name="height" value="0.1" units="cm"/>
      <inkml:brushProperty name="color" value="#00A0D7"/>
    </inkml:brush>
  </inkml:definitions>
  <inkml:trace contextRef="#ctx0" brushRef="#br0">131 71 7858,'-46'-67'2362,"46"67"-2350,0-1 1,0 1 0,0 0 0,0 0 0,0 0 0,0 0 0,0-1 0,-1 1 0,1 0 0,0 0 0,0 0 0,0 0 0,0-1 0,0 1 0,-1 0 0,1 0 0,0 0 0,0 0 0,0 0 0,-1 0 0,1 0 0,0 0 0,0 0 0,0 0 0,-1-1 0,1 1 0,0 0 0,0 0 0,0 0 0,-1 0 0,1 0 0,0 0 0,0 1 0,0-1 0,-1 0-1,1 0 1,0 0 0,0 0 0,0 0 0,-1 0 0,1 0 0,0 0 0,0 0 0,0 0 0,0 1 0,-1-1 0,1 0 0,0 0 0,0 0 0,0 0 0,0 1 0,0-1 0,0 0 0,-1 0 0,-2 19 338,5 23 73,-2-41-392,5 119 875,-18 196 0,9-291-896,0-1 0,-12 39 0,-2 10-3,21-30 20,-4-43-39,1 1-1,-1-1 1,1 0 0,-1 0-1,1 0 1,-1 0-1,0 0 1,1 0 0,-1 0-1,1 0 1,-1 0 0,1 0-1,-1-1 1,1 1 0,-1 0-1,1 0 1,-1 0 0,1-1-1,-1 1 1,1 0-1,-1 0 1,1-1 0,0 1-1,-1 0 1,1-1 0,-1 1-1,1-1 1,0 1 0,-1 0-1,1-1 1,0 1 0,0-1-1,-1 1 1,1-1 0,0 1-1,0-1 1,0 1-1,0-1 1,-1 1 0,1-1-1,-10-24 10,14 2 2116,3-2-1036</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49.487"/>
    </inkml:context>
    <inkml:brush xml:id="br0">
      <inkml:brushProperty name="width" value="0.1" units="cm"/>
      <inkml:brushProperty name="height" value="0.1" units="cm"/>
      <inkml:brushProperty name="color" value="#00A0D7"/>
    </inkml:brush>
  </inkml:definitions>
  <inkml:trace contextRef="#ctx0" brushRef="#br0">0 89 8274,'1'0'3677,"13"-1"-2740,68-7 1007,122-26 0,-2-5-1043,-175 35-846,0 3 0,0 0 0,0 1 0,0 2 1,43 8-1,-6-3-26,-53-7-21,1 1-1,-1 0 1,0 1 0,0 0-1,0 0 1,20 8 0,-86-27-3743,35 9 3046</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1.281"/>
    </inkml:context>
    <inkml:brush xml:id="br0">
      <inkml:brushProperty name="width" value="0.1" units="cm"/>
      <inkml:brushProperty name="height" value="0.1" units="cm"/>
      <inkml:brushProperty name="color" value="#00A0D7"/>
    </inkml:brush>
  </inkml:definitions>
  <inkml:trace contextRef="#ctx0" brushRef="#br0">30 67 7914,'-26'-10'1671,"26"10"-1652,-1 0 1,1 0-1,0 0 1,0 0-1,0-1 1,0 1-1,0 0 1,-1 0-1,1 0 1,0 0-1,0 0 1,0 0-1,0 0 0,0 0 1,-1-1-1,1 1 1,0 0-1,0 0 1,0 0-1,0 0 1,0 0-1,0-1 1,0 1-1,0 0 1,0 0-1,0 0 0,0 0 1,0-1-1,0 1 1,0 0-1,0 0 1,0 0-1,0-1 1,0 1-1,0 0 1,0 0-1,0 0 1,0 0-1,0-1 0,0 1 1,0 0-1,0 0 1,0 0-1,0 0 1,0 0-1,0-1 1,1 1-1,-1 0 1,0 0-1,0 0 1,0 0-1,0 0 0,0 0 1,1-1-1,42-10 915,6 0-663,-45 10-245,66-20 158,-66 20-173,1 0 0,-1 0-1,0 1 1,0-1 0,1 1-1,-1 0 1,0 0 0,1 0 0,-1 1-1,0-1 1,0 1 0,0 0-1,8 3 1,-10-2-8,0-1 0,-1 1 0,0 0-1,1 0 1,-1 0 0,0 0 0,0 0 0,0 0 0,0 0 0,0 0 0,0 0 0,-1 0-1,1 0 1,-1 1 0,0-1 0,1 0 0,-1 0 0,0 1 0,0-1 0,-1 0-1,1 0 1,0 1 0,-1-1 0,1 0 0,-1 0 0,0 0 0,0 1 0,-1 2 0,-3 7-6,0 0 0,-1 0 1,-12 18-1,14-25-124,1 1 0,-1-1-1,-1 1 1,1-1-1,-1-1 1,0 1 0,0-1-1,0 1 1,-8 3 0,-1-5-131</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1.634"/>
    </inkml:context>
    <inkml:brush xml:id="br0">
      <inkml:brushProperty name="width" value="0.1" units="cm"/>
      <inkml:brushProperty name="height" value="0.1" units="cm"/>
      <inkml:brushProperty name="color" value="#00A0D7"/>
    </inkml:brush>
  </inkml:definitions>
  <inkml:trace contextRef="#ctx0" brushRef="#br0">38 18 3369,'-7'-17'1348,"3"18"90,2 32 891,-1 6-2020,-19 75 88,100-135 1385,-71 18-1803,0 0 0,-1-1 1,1-1-1,-1 1 1,0-1-1,0 0 0,0 0 1,-1 0-1,0-1 1,8-10-1,-11 8-226,-5 1 103</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1.984"/>
    </inkml:context>
    <inkml:brush xml:id="br0">
      <inkml:brushProperty name="width" value="0.1" units="cm"/>
      <inkml:brushProperty name="height" value="0.1" units="cm"/>
      <inkml:brushProperty name="color" value="#00A0D7"/>
    </inkml:brush>
  </inkml:definitions>
  <inkml:trace contextRef="#ctx0" brushRef="#br0">383 0 7354,'-76'21'2177,"74"-21"-2135,1 1-1,-1 0 1,1 0-1,-1 1 1,1-1-1,-1 0 1,1 0-1,0 1 0,0-1 1,0 1-1,0-1 1,0 1-1,0-1 1,0 1-1,0 0 1,0-1-1,1 1 1,-1 0-1,1-1 1,-1 1-1,1 0 0,0 0 1,0 0-1,0 0 1,0-1-1,0 1 1,0 2-1,0 3 100,-4 16-16,-1 0 0,-1 0 0,-1 0 0,-1-1 0,0 0 0,-22 36 0,-1-6 221,-53 67 0,79-113-348,1 1-85,-1 0-1,0-1 1,0 0 0,0 0 0,-1 0 0,0 0 0,0-1-1,0 0 1,-1-1 0,0 1 0,-13 6 0,10-13-1691,7-6 798</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2.352"/>
    </inkml:context>
    <inkml:brush xml:id="br0">
      <inkml:brushProperty name="width" value="0.1" units="cm"/>
      <inkml:brushProperty name="height" value="0.1" units="cm"/>
      <inkml:brushProperty name="color" value="#00A0D7"/>
    </inkml:brush>
  </inkml:definitions>
  <inkml:trace contextRef="#ctx0" brushRef="#br0">0 5 8178,'15'-5'2880,"7"8"-2552,8-3-96,3 2-47,2 3-17,2 2-48,-1 4-16,2 1 24,-2-3-48,-1-1 0,-6-8-16,1-2-40,-4-1 16,-12-5-40,7 10-24,-15-5-216,-2 4-136,-8-1 240</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2.685"/>
    </inkml:context>
    <inkml:brush xml:id="br0">
      <inkml:brushProperty name="width" value="0.1" units="cm"/>
      <inkml:brushProperty name="height" value="0.1" units="cm"/>
      <inkml:brushProperty name="color" value="#00A0D7"/>
    </inkml:brush>
  </inkml:definitions>
  <inkml:trace contextRef="#ctx0" brushRef="#br0">1 1 7730,'0'12'2672,"3"0"-2328,4 11-288,-4-2-24,-4 0 0,-1-4-32,-4-9-64,6 2-40,6-4-184,-4 2-120,4-4-1168,-3-5 1048</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3.021"/>
    </inkml:context>
    <inkml:brush xml:id="br0">
      <inkml:brushProperty name="width" value="0.1" units="cm"/>
      <inkml:brushProperty name="height" value="0.1" units="cm"/>
      <inkml:brushProperty name="color" value="#00A0D7"/>
    </inkml:brush>
  </inkml:definitions>
  <inkml:trace contextRef="#ctx0" brushRef="#br0">1 91 4681,'14'-19'706,"-11"14"-264,0 0 1,1 0-1,0 0 1,0 1-1,0-1 0,0 1 1,1 0-1,-1 0 0,1 1 1,0-1-1,9-4 1,1 4-292,0 1 1,0 0 0,0 1-1,17-1 1,-25 3-188,0 0-1,0 0 1,1 0 0,-1 1-1,0 0 1,0 1 0,0 0-1,0 0 1,0 0 0,11 6-1,-17-7 14,0-1 1,0 1-1,0-1 0,-1 1 0,1-1 0,0 1 0,0 0 0,-1-1 0,1 1 1,0 0-1,-1 0 0,1-1 0,-1 1 0,1 0 0,-1 0 0,1 0 0,-1 0 0,1 0 1,-1 0-1,0 0 0,0 0 0,0 0 0,1 0 0,-1 0 0,0 0 0,0 1 0,-1 0 7,0 0-1,1 0 0,-1 0 1,0 0-1,0 0 0,0 0 1,0-1-1,-1 1 1,1 0-1,0-1 0,-1 1 1,-1 1-1,-8 6 10,0-1 1,-1 0-1,-14 7 1,18-10-54,-131 74 1855,138-77-1345,6 0-261,14-3-150,-8 0-75,3 1-37,-1-1-1,1-1 1,-1 0 0,1-1 0,-1-1 0,0 0-1,21-9 1,-27 2-124,-3-3 35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48.503"/>
    </inkml:context>
    <inkml:brush xml:id="br0">
      <inkml:brushProperty name="width" value="0.025" units="cm"/>
      <inkml:brushProperty name="height" value="0.025" units="cm"/>
      <inkml:brushProperty name="color" value="#5B2D90"/>
    </inkml:brush>
  </inkml:definitions>
  <inkml:trace contextRef="#ctx0" brushRef="#br0">23 0 7786,'-20'3'3240,"18"-1"-1367,2-1-1633,1 3-136,1-1-32,-2 2-120,2 0-128,-2 0-312,1 0 1728,3-2-1064</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3.364"/>
    </inkml:context>
    <inkml:brush xml:id="br0">
      <inkml:brushProperty name="width" value="0.1" units="cm"/>
      <inkml:brushProperty name="height" value="0.1" units="cm"/>
      <inkml:brushProperty name="color" value="#00A0D7"/>
    </inkml:brush>
  </inkml:definitions>
  <inkml:trace contextRef="#ctx0" brushRef="#br0">135 98 7082,'-33'-93'2200,"33"93"-2183,0 0 0,0-1-1,0 1 1,0 0 0,0 0 0,0 0 0,0 0 0,0-1 0,0 1-1,0 0 1,0 0 0,0 0 0,0 0 0,0 0 0,0 0-1,0-1 1,0 1 0,0 0 0,0 0 0,-1 0 0,1 0-1,0 0 1,0 0 0,0-1 0,0 1 0,0 0 0,0 0-1,0 0 1,0 0 0,-1 0 0,1 0 0,0 0 0,0 0-1,0 0 1,0 0 0,0 0 0,-1 0 0,1 0 0,0 0 0,0 0-1,0 0 1,0 0 0,0 0 0,-1 0 0,1 0 0,0 0-1,0 0 1,0 0 0,0 0 0,0 0 0,-1 0 0,1 0-1,0 0 1,0 0 0,0 0 0,0 0 0,0 0 0,0 0-1,0 1 1,-1-1 0,1 0 0,0 0 0,0 0 0,0 0-1,0 0 1,0 0 0,-6 17 476,-2 20 45,-10 96 54,-7 43-3340,-14-46 2539,48-137 3080,5-5-3904,12-9 1076,119-87-436,-120 92 231</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3.723"/>
    </inkml:context>
    <inkml:brush xml:id="br0">
      <inkml:brushProperty name="width" value="0.1" units="cm"/>
      <inkml:brushProperty name="height" value="0.1" units="cm"/>
      <inkml:brushProperty name="color" value="#00A0D7"/>
    </inkml:brush>
  </inkml:definitions>
  <inkml:trace contextRef="#ctx0" brushRef="#br0">0 40 7530,'52'-39'2768,"-45"39"-2256,4 1-88,2 5-16,1 6-39,-6 1-57,1 3-56,1 7-120,-10-2-72,8 6-48,-5 1-8,8 4-128,-2-7-152,-3-10 184</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4.066"/>
    </inkml:context>
    <inkml:brush xml:id="br0">
      <inkml:brushProperty name="width" value="0.1" units="cm"/>
      <inkml:brushProperty name="height" value="0.1" units="cm"/>
      <inkml:brushProperty name="color" value="#00A0D7"/>
    </inkml:brush>
  </inkml:definitions>
  <inkml:trace contextRef="#ctx0" brushRef="#br0">184 81 8658,'99'-71'2371,"-97"70"-2348,-1 0 0,1 0 1,-1 0-1,1 0 0,-1 0 0,1 0 0,0 1 1,-1-1-1,1 0 0,0 1 0,0 0 0,0-1 1,3 1-1,-5 0-26,1 0 1,-1 0 0,1 1-1,-1-1 1,1 0 0,-1 0-1,1 1 1,-1-1-1,1 0 1,-1 1 0,0-1-1,1 0 1,-1 1 0,0-1-1,1 0 1,-1 1 0,0-1-1,1 1 1,-1-1-1,0 1 1,0-1 0,0 1-1,1-1 1,-1 1 0,0-1-1,0 1 1,0 0 0,-4 28-221,-1-24 225,0 1-1,-1-1 1,1 0-1,-1 0 1,0 0-1,-1-1 1,-7 4-1,-32 25 46,-10 18 12,36-34-30,0 0 0,1 2 0,1 0 0,1 1 0,1 1 0,-16 25 0,28-36 14,4-9-33,0 0 0,-1 0-1,1 0 1,-1 0 0,1 1-1,-1-1 1,1 0-1,-1 0 1,0 0 0,0 0-1,1 0 1,-1 0 0,0-1-1,0 1 1,0 0 0,-2 1-1,3-2-8,0 0 0,0 0 0,1 0 0,-1 0 1,0 0-1,0 0 0,0 0 0,0 0 0,1 0 0,-1 0 0,0 0 0,0 0 0,0 1 0,0-1 0,0 0 1,1 0-1,-1 0 0,0 0 0,0 0 0,0 0 0,0 0 0,0 1 0,0-1 0,0 0 0,1 0 0,-1 0 1,0 0-1,0 0 0,0 1 0,0-1 0,0 0 0,0 0 0,0 0 0,0 0 0,0 0 0,0 1 0,0-1 0,0 0 1,0 0-1,0 0 0,0 0 0,0 1 0,0-1 0,0 0 0,0 0 0,0 0 0,0 0 0,0 0 0,0 1 1,-1-1-1,1 0 0,0 0 0,0 0 0,0 0 0,0 0 0,0 1 0,0-1 0,0 0 0,-1 0 0,1 0 1,0 0-1,18 1 16,-12-4 0,-1 0-1,1 0 1,-1 0-1,1-1 1,-1 1-1,9-10 0,-8 8 6,0-1-1,1 1 0,0 1 1,15-9-1,-21 13-16,1-1 0,0 0 0,0 1 0,0-1 1,0 1-1,0 0 0,0-1 0,0 1 0,0 0 0,0 0 0,0 0 0,0 1 0,0-1 0,0 0 0,0 1 0,0-1 0,-1 1 0,1 0 0,0 0 1,0-1-1,0 1 0,-1 1 0,1-1 0,0 0 0,1 2 0,-2-1 12,0 0-1,-1 0 1,1 0 0,-1 0-1,0 0 1,1 0-1,-1 0 1,0 1 0,0-1-1,0 0 1,0 0 0,-1 0-1,1 0 1,-1 3 0,0 5 34,-3 29 264,-18 74 0,13-73-219,-7 61 1,13-82-664,4-32 405</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4.449"/>
    </inkml:context>
    <inkml:brush xml:id="br0">
      <inkml:brushProperty name="width" value="0.1" units="cm"/>
      <inkml:brushProperty name="height" value="0.1" units="cm"/>
      <inkml:brushProperty name="color" value="#00A0D7"/>
    </inkml:brush>
  </inkml:definitions>
  <inkml:trace contextRef="#ctx0" brushRef="#br0">1 86 8178,'5'-4'306,"1"1"1,0 0-1,-1 0 1,1 0-1,0 1 0,1 0 1,-1 0-1,0 0 1,8 0-1,18-6-215,78-41 489,-109 49-562,-1 0 1,1-1-1,0 1 0,-1 0 0,1 0 1,0-1-1,-1 1 0,1 0 0,0 0 1,-1 0-1,1 0 0,0 0 0,-1 0 1,1 0-1,0 0 0,-1 0 0,1 0 1,0 0-1,-1 1 0,1-1 0,-1 0 1,1 0-1,0 1 0,-1-1 0,1 0 1,-1 1-1,1-1 0,0 1 0,9 21 233,-7 36-54,-3-49-100,31 529 426,-32-527-969,-3-21 65,2-10 157</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4.787"/>
    </inkml:context>
    <inkml:brush xml:id="br0">
      <inkml:brushProperty name="width" value="0.1" units="cm"/>
      <inkml:brushProperty name="height" value="0.1" units="cm"/>
      <inkml:brushProperty name="color" value="#00A0D7"/>
    </inkml:brush>
  </inkml:definitions>
  <inkml:trace contextRef="#ctx0" brushRef="#br0">73 38 8466,'-73'-38'2904,"104"41"-2648,7 3-23,-4-4-17,4-1 8,-6-1-128,-3-3-32,-5 2-64,-6-1-8,-2-1-208,-3 5-160,-8-2 248</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5.122"/>
    </inkml:context>
    <inkml:brush xml:id="br0">
      <inkml:brushProperty name="width" value="0.1" units="cm"/>
      <inkml:brushProperty name="height" value="0.1" units="cm"/>
      <inkml:brushProperty name="color" value="#00A0D7"/>
    </inkml:brush>
  </inkml:definitions>
  <inkml:trace contextRef="#ctx0" brushRef="#br0">2 33 7922,'3'6'3136,"-7"-1"-1887,31-2-969,6 3-112,2-7-56,18-1-40,-12-7-40,-9-2 8,-2 2-128,-6 0-144,-1 5 416,1-4-232</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5.467"/>
    </inkml:context>
    <inkml:brush xml:id="br0">
      <inkml:brushProperty name="width" value="0.1" units="cm"/>
      <inkml:brushProperty name="height" value="0.1" units="cm"/>
      <inkml:brushProperty name="color" value="#00A0D7"/>
    </inkml:brush>
  </inkml:definitions>
  <inkml:trace contextRef="#ctx0" brushRef="#br0">19 190 7834,'-18'-115'3488,"40"101"-1119,15 1-2145,2-2-168,10 6-16,-13 1 0,2 3-8,4 4-16,-1-1 0,-3-2 8,2 2-24,-10 1-168,-10 1-144,-7 0 1344,-23 1-712</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5.804"/>
    </inkml:context>
    <inkml:brush xml:id="br0">
      <inkml:brushProperty name="width" value="0.1" units="cm"/>
      <inkml:brushProperty name="height" value="0.1" units="cm"/>
      <inkml:brushProperty name="color" value="#00A0D7"/>
    </inkml:brush>
  </inkml:definitions>
  <inkml:trace contextRef="#ctx0" brushRef="#br0">114 0 7586,'-2'4'244,"0"0"1,1 0 0,-1 0-1,1 0 1,0 0 0,0 1-1,1-1 1,-1 0 0,1 0-1,0 1 1,0-1 0,0 0 0,2 7-1,-2 17 59,-1-4-110,-1 26 192,-2 1 0,-3-1 0,-22 90 0,21-117-334,2 1 0,0 0 1,2 0-1,0 0 1,2 1-1,1 0 0,2 27 1,0-43-63,0 0 1,0 0 0,-1 0 0,0 0 0,-1 0-1,0 0 1,0 0 0,-1 0 0,0 0 0,-1-1-1,0 1 1,0-1 0,-8 14 0,7-15-5,1-3-549,7-15-253,10-15 492</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6.153"/>
    </inkml:context>
    <inkml:brush xml:id="br0">
      <inkml:brushProperty name="width" value="0.1" units="cm"/>
      <inkml:brushProperty name="height" value="0.1" units="cm"/>
      <inkml:brushProperty name="color" value="#00A0D7"/>
    </inkml:brush>
  </inkml:definitions>
  <inkml:trace contextRef="#ctx0" brushRef="#br0">1 251 9034,'23'-18'3089,"8"6"-3001,6 4-16,-1-3-32,1 5 0,-1-3 24,3 6-56,-7-6 16,2 0-64,-9 2-200,-2-1-160,-11-4 247</inkml:trace>
  <inkml:trace contextRef="#ctx0" brushRef="#br0" timeOffset="1">271 42 7962,'-78'-41'2840,"77"47"-2496,4 6-8,-3 6 49,-2 7-17,-2 3 0,-2 0-88,-2 5-152,1 0-32,1 7-48,-1 2-48,-2-4-56,-1 1-64,-2-5-232,-2-10-144,0-7-665,-2-5 721</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6.583"/>
    </inkml:context>
    <inkml:brush xml:id="br0">
      <inkml:brushProperty name="width" value="0.1" units="cm"/>
      <inkml:brushProperty name="height" value="0.1" units="cm"/>
      <inkml:brushProperty name="color" value="#00A0D7"/>
    </inkml:brush>
  </inkml:definitions>
  <inkml:trace contextRef="#ctx0" brushRef="#br0">11 1 6833,'-5'5'5121,"5"-5"-5039,0 21-722,0-11 1053,1 21-376,-1 9-297,-7 71-1,8-119-891,0 1 884,0 1 0,0-1 0,0 1 0,1-1 0,0 1 0,6-12-1,-3 11 460,0 0 0,0 0 0,1 1-1,0 0 1,0 0 0,1 1-1,-1-1 1,1 1 0,0 0 0,1 1-1,-1 0 1,1 0 0,0 1-1,0 0 1,0 0 0,0 1-1,0 0 1,18-2 0,43-5 258,75-19-1,-143 28-442,30-5 140,-31 6-142,1-1 0,0 0 0,-1 0 0,1 1 0,0-1 0,-1 0-1,1 1 1,0-1 0,-1 1 0,1-1 0,-1 1 0,1-1 0,-1 1-1,1-1 1,-1 1 0,1 0 0,-1-1 0,0 1 0,1 0 0,-1-1-1,0 1 1,1 0 0,-1 0 0,0-1 0,0 1 0,0 0 0,0-1-1,0 1 1,0 0 0,0 0 0,0-1 0,0 1 0,0 0 0,0 0-1,0-1 1,-1 2 0,1 47 66,1-43-67,0 1 0,-1-1-1,0 1 1,0-1 0,-1 0 0,1 1 0,-1-1 0,-1 0 0,1 0 0,-1 1 0,0-1-1,-1-1 1,1 1 0,-1 0 0,0 0 0,-5 5 0,5-6-147,0-1 0,0 1 1,-1-1-1,0 0 0,1 0 0,-2 0 1,1-1-1,0 1 0,-1-1 0,0 0 1,1 0-1,-1-1 0,0 1 0,-1-1 1,1 0-1,0-1 0,-1 1 0,1-1 1,-1 0-1,1 0 0,-1-1 1,-8 0-1,-20-6-787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09.890"/>
    </inkml:context>
    <inkml:brush xml:id="br0">
      <inkml:brushProperty name="width" value="0.025" units="cm"/>
      <inkml:brushProperty name="height" value="0.025" units="cm"/>
      <inkml:brushProperty name="color" value="#004F8B"/>
    </inkml:brush>
  </inkml:definitions>
  <inkml:trace contextRef="#ctx0" brushRef="#br0">47 1 5881,'-20'33'2537,"20"-27"-1145,-1 0-1104,-1 2-8,0 2-32,-1 1-16,0 2-16,-1 0-24,1-1-104,0 1-24,1-3-128,1 0-144,0-4-688,0-3 624</inkml:trace>
  <inkml:trace contextRef="#ctx0" brushRef="#br0" timeOffset="1">17 132 6657,'21'-33'2545,"-17"32"-1865,-1 0 24,-2 1-400,0 0-88,-1-1-136,12-2-152,14-6-40,-19 6-192,-4 0-1088,-2 1 944</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48.926"/>
    </inkml:context>
    <inkml:brush xml:id="br0">
      <inkml:brushProperty name="width" value="0.025" units="cm"/>
      <inkml:brushProperty name="height" value="0.025" units="cm"/>
      <inkml:brushProperty name="color" value="#5B2D90"/>
    </inkml:brush>
  </inkml:definitions>
  <inkml:trace contextRef="#ctx0" brushRef="#br0">0 37 7930,'10'-3'3669,"18"-10"-2531,14-6-1046,-42 19-89,1 0-1,-1-1 0,1 1 1,-1 0-1,1 0 0,-1 0 1,1 0-1,-1 0 0,1 0 0,-1 0 1,1 0-1,-1 0 0,1 0 1,-1 0-1,1 0 0,-1 0 1,1 0-1,-1 0 0,1 0 1,-1 1-1,1-1 0,-1 0 0,1 0 1,-1 1-1,1-1 0,-1 0 1,1 0-1,-1 1 0,0-1 1,1 1-1,0 0 0,5 20 105,-8 21 182,-3-21-110,2 0 0,1 1 0,1-1 0,0 0 0,2 1 0,0-1 0,7 36 0,-8-57-168,0 1 0,0-1 0,0 0 0,0 0-1,0 1 1,0-1 0,0 0 0,0 1 0,0-1 0,0 0 0,0 0 0,0 1-1,0-1 1,0 0 0,0 0 0,1 1 0,-1-1 0,0 0 0,0 0-1,0 1 1,0-1 0,0 0 0,1 0 0,-1 1 0,0-1 0,0 0 0,0 0-1,1 0 1,-1 0 0,0 1 0,0-1 0,1 0 0,-1 0 0,0 0-1,0 0 1,1 0 0,-1 0 0,0 0 0,1 0 0,-1 1 0,0-1 0,0 0-1,1 0 1,-1 0 0,0-1 0,0 1 0,1 0 0,0 0 0,7-16 199,1-26-151,31-113-1678,-35 140 1996,6-23-49</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6.896"/>
    </inkml:context>
    <inkml:brush xml:id="br0">
      <inkml:brushProperty name="width" value="0.1" units="cm"/>
      <inkml:brushProperty name="height" value="0.1" units="cm"/>
      <inkml:brushProperty name="color" value="#00A0D7"/>
    </inkml:brush>
  </inkml:definitions>
  <inkml:trace contextRef="#ctx0" brushRef="#br0">175 59 6257,'-9'-26'872,"-5"-7"495,14 33-1307,0 1 0,-1-1-1,1 0 1,0 0-1,0 0 1,0 0 0,0 0-1,-1 0 1,1 0 0,0 0-1,0 0 1,0 0 0,0 0-1,-1 0 1,1 0 0,0 0-1,0 0 1,0 0 0,0 0-1,-1 0 1,1 0 0,0 0-1,0 0 1,0 0 0,0 0-1,0-1 1,-1 1 0,1 0-1,-2 17 190,-1 0-1,0 0 0,-1-1 0,-1 0 1,-1 1-1,0-2 0,-1 1 1,-1-1-1,-13 20 0,16-27-256,1-1-29,0 0-1,0-1 0,-1 0 1,1 0-1,-1 0 1,-1 0-1,1-1 1,-1 0-1,0 0 1,-9 6-1,10-10-402,-2-5 186</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7.279"/>
    </inkml:context>
    <inkml:brush xml:id="br0">
      <inkml:brushProperty name="width" value="0.1" units="cm"/>
      <inkml:brushProperty name="height" value="0.1" units="cm"/>
      <inkml:brushProperty name="color" value="#00A0D7"/>
    </inkml:brush>
  </inkml:definitions>
  <inkml:trace contextRef="#ctx0" brushRef="#br0">0 30 8266,'22'-11'907,"-18"9"-776,0 0 0,-1-1-1,1 2 1,0-1-1,0 0 1,0 1 0,0-1-1,0 1 1,0 1-1,1-1 1,-1 0 0,0 1-1,0 0 1,1 0-1,-1 0 1,0 1-1,0-1 1,1 1 0,7 2-1,0 2 3,39 13 966,86 46 0,-120-54-914,0 0 1,-1 2-1,-1 0 1,0 0-1,0 2 1,-2 0-1,0 0 0,19 27 1,-27-33-166,17 18 1,-14-29-346,-2-19-448,-3-10-60,4-12 333</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7.634"/>
    </inkml:context>
    <inkml:brush xml:id="br0">
      <inkml:brushProperty name="width" value="0.1" units="cm"/>
      <inkml:brushProperty name="height" value="0.1" units="cm"/>
      <inkml:brushProperty name="color" value="#00A0D7"/>
    </inkml:brush>
  </inkml:definitions>
  <inkml:trace contextRef="#ctx0" brushRef="#br0">439 0 8426,'-7'22'4443,"-14"22"-4727,14-30 632,-8 14-227,-2 0 0,-1-2 0,-30 37 0,-15 21-16,47-60-175,-1-1 0,-2 0 0,0-1 0,-1-1 0,-1-1 0,-37 27 0,5-3-1590,34-40 1122</inkml:trace>
</inkml:ink>
</file>

<file path=ppt/ink/ink3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7.982"/>
    </inkml:context>
    <inkml:brush xml:id="br0">
      <inkml:brushProperty name="width" value="0.1" units="cm"/>
      <inkml:brushProperty name="height" value="0.1" units="cm"/>
      <inkml:brushProperty name="color" value="#00A0D7"/>
    </inkml:brush>
  </inkml:definitions>
  <inkml:trace contextRef="#ctx0" brushRef="#br0">1 2 8626,'15'0'2976,"3"0"-2655,3-1-257,2 2 8,0 2-40,0-1 0,-1-1-8,4 1-104,-5-1-457,-7-1 369</inkml:trace>
</inkml:ink>
</file>

<file path=ppt/ink/ink3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8.311"/>
    </inkml:context>
    <inkml:brush xml:id="br0">
      <inkml:brushProperty name="width" value="0.1" units="cm"/>
      <inkml:brushProperty name="height" value="0.1" units="cm"/>
      <inkml:brushProperty name="color" value="#00A0D7"/>
    </inkml:brush>
  </inkml:definitions>
  <inkml:trace contextRef="#ctx0" brushRef="#br0">1 30 6641,'4'1'4570,"26"-10"-3192,20-5-1671,-15 10 314,-1 2 1,1 1-1,0 2 0,39 6 1,-70-6-21,1 0 1,-1 1-1,0-1 1,0 1-1,0 0 1,0 1-1,0-1 1,-1 1-1,1-1 1,-1 1-1,1 0 1,-1 0-1,0 1 1,0-1-1,0 1 0,-1 0 1,1-1-1,-1 1 1,0 0-1,0 0 1,0 0-1,-1 1 1,0-1-1,1 0 1,-1 1-1,0 4 1,3 14 11,-1 0 0,-2 1 0,-1 37 0,0-52-12,-3 23 108,-1 1 0,-2-1 0,-16 49-1,10-35 105,4-19 45,-1 0-1,-21 44 0,30-71-253,0 0 0,0 1-1,0-1 1,0 0 0,-1 0 0,1 1-1,0-1 1,0 0 0,0 0 0,0 1-1,-1-1 1,1 0 0,0 0-1,0 1 1,0-1 0,-1 0 0,1 0-1,0 0 1,-1 0 0,1 0 0,0 1-1,0-1 1,-1 0 0,1 0-1,0 0 1,-1 0 0,1 0 0,0 0-1,0 0 1,-1 0 0,1 0-1,0 0 1,-1 0 0,1 0 0,0 0-1,-1 0 1,1 0 0,0 0 0,-1-1-1,-10-11 62,-7-28-24,16 36-28,-10-33-262,2-1-1,1 0 0,2 0 0,-2-39 0,0 4-1384,5 39 1007</inkml:trace>
</inkml:ink>
</file>

<file path=ppt/ink/ink3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8.648"/>
    </inkml:context>
    <inkml:brush xml:id="br0">
      <inkml:brushProperty name="width" value="0.1" units="cm"/>
      <inkml:brushProperty name="height" value="0.1" units="cm"/>
      <inkml:brushProperty name="color" value="#00A0D7"/>
    </inkml:brush>
  </inkml:definitions>
  <inkml:trace contextRef="#ctx0" brushRef="#br0">261 35 7786,'-4'-18'828,"0"2"1028,-4 39-675,5-13-1092,-10 21 171,-1-1-1,-1 0 1,-1-1 0,-2 0 0,-1-2 0,-34 39 0,-24 36-132,65-78-111,12-24-28,-1 1-1,1-1 1,0 0-1,-1 1 0,1-1 1,0 1-1,0-1 1,-1 0-1,1 1 0,0-1 1,0 1-1,0-1 1,-1 1-1,1-1 0,0 1 1,0-1-1,0 1 1,0-1-1,0 1 1,0-1-1,0 1 0,0-1 1,0 1-1,0-1 1,0 1-1,0-1 0,1 1 1,-1-1-1,0 1 1,0-1-1,0 0 0,1 1 1,-1-1-1,0 1 1,0-1-1,1 0 0,-1 1 1,1 0-1,7-7-392,3-15 159</inkml:trace>
</inkml:ink>
</file>

<file path=ppt/ink/ink3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9.001"/>
    </inkml:context>
    <inkml:brush xml:id="br0">
      <inkml:brushProperty name="width" value="0.1" units="cm"/>
      <inkml:brushProperty name="height" value="0.1" units="cm"/>
      <inkml:brushProperty name="color" value="#00A0D7"/>
    </inkml:brush>
  </inkml:definitions>
  <inkml:trace contextRef="#ctx0" brushRef="#br0">1 1 9122,'1'0'3265,"13"4"-2809,0 4-216,-1 1-160,11 3-16,-7-4-64,-9-1-64,-7-1-152,2 1-160,-10-3-352,-1-1 431</inkml:trace>
</inkml:ink>
</file>

<file path=ppt/ink/ink3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9.335"/>
    </inkml:context>
    <inkml:brush xml:id="br0">
      <inkml:brushProperty name="width" value="0.1" units="cm"/>
      <inkml:brushProperty name="height" value="0.1" units="cm"/>
      <inkml:brushProperty name="color" value="#00A0D7"/>
    </inkml:brush>
  </inkml:definitions>
  <inkml:trace contextRef="#ctx0" brushRef="#br0">2 89 9618,'-1'1'3409,"11"-1"-3009,9-3-80,15 3-96,7-3-24,6-8 32,8 2-64,7-1-64,0-2-24,-9 4-80,-4 2-48,-31-5-224,2 7-96,-10-1-368,-8-1-160,1 5 592</inkml:trace>
</inkml:ink>
</file>

<file path=ppt/ink/ink3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3:59.683"/>
    </inkml:context>
    <inkml:brush xml:id="br0">
      <inkml:brushProperty name="width" value="0.1" units="cm"/>
      <inkml:brushProperty name="height" value="0.1" units="cm"/>
      <inkml:brushProperty name="color" value="#00A0D7"/>
    </inkml:brush>
  </inkml:definitions>
  <inkml:trace contextRef="#ctx0" brushRef="#br0">316 1 7074,'-83'75'2632,"64"-59"-2008,1-3-112,6 5-48,-9-4-15,10 6-81,-8-4-64,-6 4-120,6 7-64,-1-7-120,9 9-40,-1-9-248,3-11-136,0-5-1737,1-4 1481</inkml:trace>
  <inkml:trace contextRef="#ctx0" brushRef="#br0" timeOffset="1">1 173 8162,'15'-36'3080,"2"44"-2063,5-2-793,6 3 16,6 1-32,-2-5-32,3 4-96,9 0-40,-7 3-32,-3-4 0,-9 2-88,-21-8-128,-7-2-328,-6 1-273,8-1 513</inkml:trace>
</inkml:ink>
</file>

<file path=ppt/ink/ink3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00.035"/>
    </inkml:context>
    <inkml:brush xml:id="br0">
      <inkml:brushProperty name="width" value="0.1" units="cm"/>
      <inkml:brushProperty name="height" value="0.1" units="cm"/>
      <inkml:brushProperty name="color" value="#00A0D7"/>
    </inkml:brush>
  </inkml:definitions>
  <inkml:trace contextRef="#ctx0" brushRef="#br0">1 0 7578,'3'14'813,"0"0"1,-1 0-1,1 21 0,-8 82-644,-1-24 157,6-91-303,0-1-1,0 0 0,1 0 0,-1 0 0,0 0 1,0 1-1,1-1 0,-1 0 0,1 0 0,-1 0 0,1 0 1,-1 0-1,1 0 0,0 0 0,-1 0 0,1 0 0,0 0 1,0-1-1,0 1 0,0 0 0,0 0 0,0-1 1,0 1-1,0-1 0,0 1 0,0-1 0,0 1 0,0-1 1,0 1-1,0-1 0,0 0 0,1 0 0,-1 0 1,0 1-1,0-1 0,0 0 0,1-1 0,-1 1 0,0 0 1,0 0-1,0 0 0,0-1 0,3 0 0,59-19 385,-52 16-352,36-13-144,0-1 1,-1-3-1,-1-2 0,-1-2 1,46-34-1,-71 41-534,-5-1 272</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49.270"/>
    </inkml:context>
    <inkml:brush xml:id="br0">
      <inkml:brushProperty name="width" value="0.025" units="cm"/>
      <inkml:brushProperty name="height" value="0.025" units="cm"/>
      <inkml:brushProperty name="color" value="#5B2D90"/>
    </inkml:brush>
  </inkml:definitions>
  <inkml:trace contextRef="#ctx0" brushRef="#br0">1 16 8562,'36'-16'3120,"-37"18"-2399,1 1-489,3 0-104,0 1-8,-1 0-56,-2-2-88,4 1-328,-3-3-344,9-1 399</inkml:trace>
</inkml:ink>
</file>

<file path=ppt/ink/ink3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00.369"/>
    </inkml:context>
    <inkml:brush xml:id="br0">
      <inkml:brushProperty name="width" value="0.1" units="cm"/>
      <inkml:brushProperty name="height" value="0.1" units="cm"/>
      <inkml:brushProperty name="color" value="#00A0D7"/>
    </inkml:brush>
  </inkml:definitions>
  <inkml:trace contextRef="#ctx0" brushRef="#br0">19 50 7682,'9'-48'2848,"-9"46"-2264,3 2-192,1 11-71,1 3-89,-4-5 0,-2 4-48,1 4-48,3 6 0,-5 6-72,2-1-24,-1 1-48,-4-6-56,2 0-192,-7-1-72,4 3-401,-10-4 425</inkml:trace>
</inkml:ink>
</file>

<file path=ppt/ink/ink3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00.705"/>
    </inkml:context>
    <inkml:brush xml:id="br0">
      <inkml:brushProperty name="width" value="0.1" units="cm"/>
      <inkml:brushProperty name="height" value="0.1" units="cm"/>
      <inkml:brushProperty name="color" value="#00A0D7"/>
    </inkml:brush>
  </inkml:definitions>
  <inkml:trace contextRef="#ctx0" brushRef="#br0">2 0 8578,'-2'5'3000,"4"9"-2719,1-1 7,0 5 40,0 4-48,-2 0-48,2 9-56,-1-1-104,2 8-24,-1-3-48,-3-8-64,2-6-248,-2-13-176,-2-11 304</inkml:trace>
</inkml:ink>
</file>

<file path=ppt/ink/ink3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01.052"/>
    </inkml:context>
    <inkml:brush xml:id="br0">
      <inkml:brushProperty name="width" value="0.1" units="cm"/>
      <inkml:brushProperty name="height" value="0.1" units="cm"/>
      <inkml:brushProperty name="color" value="#00A0D7"/>
    </inkml:brush>
  </inkml:definitions>
  <inkml:trace contextRef="#ctx0" brushRef="#br0">1 171 8370,'105'-80'2475,"-96"74"-2382,0 0-1,1 0 1,0 1 0,0 1-1,0 0 1,0 0 0,1 1 0,0 0-1,19-2 1,8-2 56,21-6 113,1 3 1,79-3-1,-136 12-258,-1 1-1,1 0 1,0-1-1,0 1 1,0 0-1,0 1 1,0-1-1,0 0 1,-1 1-1,1 0 1,0 0-1,0 0 1,-1 0-1,1 0 1,0 0-1,-1 1 1,1-1-1,3 4 1,-4-2-3,0 0 1,-1 0 0,0 0 0,0 0-1,0 0 1,0 0 0,0 0 0,0 0-1,-1 1 1,0-1 0,1 0-1,-1 0 1,0 0 0,-1 1 0,1-1-1,-1 4 1,-4 103 54,6-79-46,-2 0 0,-2 1 0,-8 41 0,8-62 20,-1 0 0,0 0-1,-1 0 1,0-1 0,-1 0 0,1 0 0,-2-1-1,-9 12 1,15-20-32,0 0-1,0 0 1,-1 0 0,1-1-1,0 1 1,0 0 0,0-1-1,0 1 1,-1-1 0,1 0-1,0 1 1,0-1 0,-1 0-1,1 0 1,0 0 0,-1 0-1,1 0 1,0 0 0,-1 0-1,1 0 1,0 0 0,0-1-1,-1 1 1,1 0-1,0-1 1,0 1 0,-1-1-1,1 0 1,0 1 0,0-1-1,0 0 1,0 0 0,0 1-1,0-1 1,0 0 0,0 0-1,0 0 1,1 0 0,-1 0-1,-1-2 1,-31-49-439,30 46 483,-15-31 1476,4-10-722</inkml:trace>
</inkml:ink>
</file>

<file path=ppt/ink/ink3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01.472"/>
    </inkml:context>
    <inkml:brush xml:id="br0">
      <inkml:brushProperty name="width" value="0.1" units="cm"/>
      <inkml:brushProperty name="height" value="0.1" units="cm"/>
      <inkml:brushProperty name="color" value="#00A0D7"/>
    </inkml:brush>
  </inkml:definitions>
  <inkml:trace contextRef="#ctx0" brushRef="#br0">81 0 8090,'-8'29'1727,"-7"54"0,2-10-1571,6-41-93,-5 16 278,2 1 0,-5 96 1,18-131-222,7-17-57,14-26-22,-16 19-17,62-48 40,-20 19-50,-39 31-14,1-1-1,0 1 0,16-7 0,-24 13 7,0-1 1,1 1-1,-1 1 0,1-1 1,-1 0-1,1 1 0,0 0 1,-1 0-1,1 0 0,0 1 1,0 0-1,7 0 0,-5 53 434,-6-42-361,1-2-51,-1-1 1,-1 1-1,1-1 0,-1 1 0,-1 0 1,0-1-1,0 1 0,0-1 1,-1 1-1,-1-1 0,1 0 0,-1 0 1,-7 13-1,8-20-40,1 1 0,-1 0 0,1 0 1,-1 0-1,1 0 0,0 0 0,-1 1 0,1-1 0,0 0 1,1 0-1,-1 1 0,0-1 0,1 1 0,-1-1 0,1 1 1,0-1-1,0 0 0,0 1 0,0-1 0,0 1 0,0-1 0,1 1 1,-1-1-1,2 4 0,2-2-420,-3-11-174,-5-7 212</inkml:trace>
</inkml:ink>
</file>

<file path=ppt/ink/ink3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01.798"/>
    </inkml:context>
    <inkml:brush xml:id="br0">
      <inkml:brushProperty name="width" value="0.1" units="cm"/>
      <inkml:brushProperty name="height" value="0.1" units="cm"/>
      <inkml:brushProperty name="color" value="#00A0D7"/>
    </inkml:brush>
  </inkml:definitions>
  <inkml:trace contextRef="#ctx0" brushRef="#br0">1 1 9098,'18'6'3289,"-1"6"-2729,-1 6-192,-5 5-136,1-5-72,0-6-312,-10-10-224,-4-5 240</inkml:trace>
</inkml:ink>
</file>

<file path=ppt/ink/ink3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09.284"/>
    </inkml:context>
    <inkml:brush xml:id="br0">
      <inkml:brushProperty name="width" value="0.1" units="cm"/>
      <inkml:brushProperty name="height" value="0.1" units="cm"/>
      <inkml:brushProperty name="color" value="#00A0D7"/>
    </inkml:brush>
  </inkml:definitions>
  <inkml:trace contextRef="#ctx0" brushRef="#br0">18 248 8226,'-18'1'2574,"27"2"-1260,37-2-689,-9-13-544,1-1 0,-2-1 0,0-2 0,-1-2 0,36-24 0,-21 12-63,68-28 1,-84 42-5,-25 11-9,0 0-1,0 1 0,0 0 1,0 0-1,1 1 0,0 1 0,-1-1 1,13 0-1,-21 3-3,0 0-1,0 1 1,0-1 0,-1 0 0,1 1-1,0-1 1,0 1 0,-1-1 0,1 1-1,-1-1 1,1 1 0,0-1 0,-1 1 0,1-1-1,-1 1 1,1 0 0,-1-1 0,1 1-1,-1 0 1,0 0 0,1-1 0,-1 1-1,0 0 1,0 0 0,1-1 0,-1 1-1,0 0 1,0 0 0,0 0 0,0 0-1,0-1 1,0 1 0,0 0 0,0 0 0,-1 1-1,-5 30 26,6-29-24,-5 12 5,0-1 1,-1 0-1,0 0 1,-1 0-1,0-1 1,-2 0-1,1 0 1,-2-1 0,-12 14-1,1-4-504,-1-2-1,-1 0 0,-44 28 0,66-46 259,-1-1-1,0 0 1,0 0 0,0 0-1,0 0 1,0-1-1,0 1 1,0 0-1,0-1 1,0 0-1,0 1 1,0-1-1,-2 0 1,-8 0-974</inkml:trace>
</inkml:ink>
</file>

<file path=ppt/ink/ink3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09.613"/>
    </inkml:context>
    <inkml:brush xml:id="br0">
      <inkml:brushProperty name="width" value="0.1" units="cm"/>
      <inkml:brushProperty name="height" value="0.1" units="cm"/>
      <inkml:brushProperty name="color" value="#00A0D7"/>
    </inkml:brush>
  </inkml:definitions>
  <inkml:trace contextRef="#ctx0" brushRef="#br0">41 61 4305,'-11'-61'2216,"11"81"2574,-3 34-4857,1-20 512,-23 149-69,30-190-374,-1 0 0,1 1-1,0 0 1,1 0 0,-1 0-1,1 1 1,1 0 0,6-5 0,-7 5 0,9-6-17,1 0 0,-1 1 1,2 1-1,33-15 0,-23 12-377,-20 6-69,-5 0 187</inkml:trace>
</inkml:ink>
</file>

<file path=ppt/ink/ink3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09.969"/>
    </inkml:context>
    <inkml:brush xml:id="br0">
      <inkml:brushProperty name="width" value="0.1" units="cm"/>
      <inkml:brushProperty name="height" value="0.1" units="cm"/>
      <inkml:brushProperty name="color" value="#00A0D7"/>
    </inkml:brush>
  </inkml:definitions>
  <inkml:trace contextRef="#ctx0" brushRef="#br0">234 0 6353,'-10'22'3613,"8"28"-2826,2-26-206,-2 6-333,-2 0 0,-1 0 0,-1 0-1,-1-1 1,-16 40 0,18-59-255,1 1 1,-1-1 0,-1 0-1,0 0 1,0-1 0,-1 1-1,0-1 1,0-1 0,-1 0-1,0 0 1,-1 0 0,0-1-1,0 0 1,-1-1 0,1 0-1,-1 0 1,-14 5 0,23-11-21,0 0 0,0 1 0,1-1 0,-1 0 0,0 0 0,0 0 0,0 0 0,0 0 1,1 0-1,-1 0 0,0 0 0,0 0 0,0 0 0,1-1 0,-1 1 0,0 0 0,0 0 0,1-1 1,-1 1-1,0-1 0,1 1 0,-1-1 0,0 1 0,1-1 0,-1 1 0,0-1 0,1 1 0,-1-2 1,-3-7-227</inkml:trace>
</inkml:ink>
</file>

<file path=ppt/ink/ink3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10.300"/>
    </inkml:context>
    <inkml:brush xml:id="br0">
      <inkml:brushProperty name="width" value="0.1" units="cm"/>
      <inkml:brushProperty name="height" value="0.1" units="cm"/>
      <inkml:brushProperty name="color" value="#00A0D7"/>
    </inkml:brush>
  </inkml:definitions>
  <inkml:trace contextRef="#ctx0" brushRef="#br0">0 0 8146,'18'7'759,"250"81"3723,-225-78-4473,0-1 1,1-2 0,0-2-1,61-1 1,-97-4-23,1-1 0,-1 0 0,1 0 0,12-4 0,-19 4-36,-1 1 0,1 0 0,-1-1 0,1 1-1,-1-1 1,1 0 0,-1 1 0,0-1 0,1 0 0,-1 0-1,0 0 1,1 0 0,-1 0 0,0 0 0,0 0 0,0 0-1,0 0 1,0-1 0,0 1 0,0 0 0,-1-1 0,1 1-1,0-1 1,-1 1 0,1-1 0,-1 1 0,0-1 0,1 1-1,-1-1 1,0 1 0,0-1 0,0-2 0,-4-11-329</inkml:trace>
</inkml:ink>
</file>

<file path=ppt/ink/ink3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10.783"/>
    </inkml:context>
    <inkml:brush xml:id="br0">
      <inkml:brushProperty name="width" value="0.1" units="cm"/>
      <inkml:brushProperty name="height" value="0.1" units="cm"/>
      <inkml:brushProperty name="color" value="#00A0D7"/>
    </inkml:brush>
  </inkml:definitions>
  <inkml:trace contextRef="#ctx0" brushRef="#br0">0 64 8274,'3'0'2866,"9"7"-2301,-3 7-541,-5-8-25,0 0-1,0 1 1,-1-1-1,0 1 1,0-1-1,-1 1 0,0 0 1,0 0-1,0 0 1,-1 0-1,1 13 1,-2-20-37,0-2 32,0 0-1,1 0 0,-1 1 0,0-1 0,1 0 0,-1 0 0,1 1 0,-1-1 0,1 0 0,0 1 0,0-1 0,0 1 0,0-1 0,0 1 0,2-3 0,6-8 51,1 0-1,1 0 0,0 1 0,0 0 0,1 1 0,0 0 0,1 1 0,0 1 1,1 0-1,0 0 0,0 1 0,0 1 0,1 1 0,15-4 0,-11 5-97,0 1 0,0 1-1,0 1 1,1 1-1,-1 0 1,0 1 0,0 2-1,0 0 1,0 0 0,0 2-1,-1 1 1,35 15-1,-52-21 44,-1 0 0,1 0 0,-1 0-1,0 1 1,1-1 0,-1 0-1,0 0 1,0 1 0,1-1-1,-1 0 1,0 0 0,0 1 0,1-1-1,-1 0 1,0 1 0,0-1-1,0 1 1,1-1 0,-1 0-1,0 1 1,0-1 0,0 0 0,0 1-1,0-1 1,0 1 0,0-1-1,0 0 1,0 1 0,0-1-1,0 1 1,0-1 0,0 0 0,0 1-1,0-1 1,-1 0 0,1 1-1,0-1 1,0 1 0,0-1-1,-1 0 1,1 1 0,0-1 0,0 0-1,-1 0 1,1 1 0,0-1-1,0 0 1,-1 0 0,1 1-1,0-1 1,-1 0 0,1 0 0,0 0-1,-1 1 1,1-1 0,-1 0-1,1 0 1,0 0 0,-1 0-1,0 0 1,-33 14-45,25-11 1,-217 87 727,209-83-366,0 0-1,0 1 1,1 1-1,1 0 0,0 1 1,-19 16-1,67-37 99,205-80-458,-141 57-1035,-78 26 427,-8 0 282</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49.608"/>
    </inkml:context>
    <inkml:brush xml:id="br0">
      <inkml:brushProperty name="width" value="0.025" units="cm"/>
      <inkml:brushProperty name="height" value="0.025" units="cm"/>
      <inkml:brushProperty name="color" value="#5B2D90"/>
    </inkml:brush>
  </inkml:definitions>
  <inkml:trace contextRef="#ctx0" brushRef="#br0">113 17 7746,'1'-2'226,"1"0"0,-1 1 0,1 0 0,0-1 0,-1 1 1,1 0-1,0 0 0,0 0 0,0 0 0,0 0 0,4-1 1,-5 2-173,0 1 1,0 0 0,0-1 0,-1 1 0,1 0 0,0 0 0,0 0 0,-1 0 0,1-1 0,-1 1 0,1 0-1,-1 0 1,1 0 0,-1 0 0,1 0 0,-1 0 0,0 0 0,0 0 0,1 1 0,-1-1 0,0 0 0,0 0-1,0 0 1,0 0 0,0 0 0,-1 0 0,1 0 0,0 1 0,-1 1-91,1 0 1,0 0-1,-1 0 1,0 0-1,0-1 1,0 1-1,0 0 0,0-1 1,0 1-1,0-1 1,-1 1-1,0-1 1,1 1-1,-1-1 1,0 0-1,0 0 0,0 0 1,0 0-1,-1 0 1,1-1-1,-5 3 1,-7 5-11,0-2 0,-26 11 0,15-7 614,5 0 526,25-10-190,37-13 132,-24 7-1006,-10 3-11,0 0-1,0-1 1,0 0-1,0-1 0,9-6 1,5-6 2527,-19 14-1075</inkml:trace>
</inkml:ink>
</file>

<file path=ppt/ink/ink3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11.317"/>
    </inkml:context>
    <inkml:brush xml:id="br0">
      <inkml:brushProperty name="width" value="0.1" units="cm"/>
      <inkml:brushProperty name="height" value="0.1" units="cm"/>
      <inkml:brushProperty name="color" value="#00A0D7"/>
    </inkml:brush>
  </inkml:definitions>
  <inkml:trace contextRef="#ctx0" brushRef="#br0">155 29 7514,'-91'-26'2369,"90"26"-2336,0 0 0,1-1-1,-1 1 1,0 0 0,0 0-1,1-1 1,-1 1 0,0 0-1,0 0 1,0 0-1,1 0 1,-1 0 0,0 0-1,0 0 1,0 0 0,1 0-1,-1 1 1,0-1 0,0 0-1,1 0 1,-1 1 0,0-1-1,0 0 1,1 1-1,-1-1 1,0 1 0,1-1-1,-1 1 1,1-1 0,-1 1-1,0-1 1,1 1 0,-1 0-1,1-1 1,0 1 0,-1 0-1,1 0 1,0-1-1,-1 2 1,3 25 280,-1-22-103,0 28-59,-1-1 1,-2 0-1,-1 1 1,-2-1-1,-1-1 1,-12 40-1,11-33-141,14-31 14,13-14 27,216-101 188,-75 38-167,-140 57-58,-19 12 24,-1 0 0,1 0 1,-1-1-1,1 1 0,0 0 0,0 1 1,-1-1-1,1 0 0,0 0 0,0 1 1,0-1-1,0 1 0,0 0 0,0-1 1,0 1-1,0 0 0,0 0 0,0 0 1,2 1-1,-5 36 333,0-15-388,0-4-97,1-1 0,0 1 0,1 0 0,5 26 0,-6-41-470,2-9 224</inkml:trace>
</inkml:ink>
</file>

<file path=ppt/ink/ink3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11.884"/>
    </inkml:context>
    <inkml:brush xml:id="br0">
      <inkml:brushProperty name="width" value="0.1" units="cm"/>
      <inkml:brushProperty name="height" value="0.1" units="cm"/>
      <inkml:brushProperty name="color" value="#00A0D7"/>
    </inkml:brush>
  </inkml:definitions>
  <inkml:trace contextRef="#ctx0" brushRef="#br0">286 1 9546,'-1'1'238,"1"1"0,-1 0 1,1 0-1,0 0 0,-1 0 0,1 0 0,0 0 0,0-1 1,1 1-1,-1 0 0,0 0 0,1 0 0,0 3 0,2 17-435,-5-13 195,0-1 0,0 1 1,-1-1-1,0 0 1,-1 0-1,0 0 0,0 0 1,0 0-1,-1-1 0,0 0 1,-8 8-1,-7 6-4,-1-2 1,-26 20-1,23-20-22,-34 35-1,37-34 40,15-14 12,0 0 0,0 0-1,0 1 1,1 0 0,-1 0-1,-6 13 1,12-20-19,0 1 0,0-1 0,0 1-1,0 0 1,0-1 0,0 1 0,0-1 0,0 1 0,0-1 0,0 1 0,1-1 0,-1 1 0,0-1 0,0 1 0,0-1 0,1 1 0,-1-1 0,0 1 0,0-1-1,1 0 1,-1 1 0,1-1 0,-1 1 0,0-1 0,1 0 0,-1 1 0,1-1 0,-1 0 0,1 0 0,-1 1 0,0-1 0,1 0 0,0 0 0,-1 0 0,1 1-1,-1-1 1,1 0 0,-1 0 0,1 0 0,-1 0 0,1 0 0,-1 0 0,1 0 0,-1 0 0,1 0 0,-1 0 0,1-1 0,0 1 0,28-3 79,-20 1-58,1 0 0,0 0 0,0 1 0,0 0 0,0 1 0,-1 0 0,1 1 0,0 0 0,0 0 0,12 4 0,-22-5-18,1 1 1,0-1 0,-1 0 0,1 1 0,0-1 0,0 1 0,-1-1 0,1 1 0,-1-1-1,1 1 1,0-1 0,-1 1 0,1-1 0,-1 1 0,0 0 0,1-1 0,-1 1 0,1 0-1,-1 0 1,0-1 0,0 1 0,1 0 0,-1 0 0,0-1 0,0 1 0,0 0 0,0 0 0,0-1-1,0 1 1,0 1 0,-4 30 276,2-16-151,-9 62 315,10-10-379,2-66-137,-1 1 0,0 0 0,0-1-1,-1 1 1,1-1 0,0 1 0,-1-1-1,1 0 1,-1 1 0,0-1 0,0 1-1,0-1 1,0 0 0,0 0-1,-3 4 1,2-11-605,13-9 289</inkml:trace>
</inkml:ink>
</file>

<file path=ppt/ink/ink3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12.285"/>
    </inkml:context>
    <inkml:brush xml:id="br0">
      <inkml:brushProperty name="width" value="0.1" units="cm"/>
      <inkml:brushProperty name="height" value="0.1" units="cm"/>
      <inkml:brushProperty name="color" value="#00A0D7"/>
    </inkml:brush>
  </inkml:definitions>
  <inkml:trace contextRef="#ctx0" brushRef="#br0">0 154 8890,'48'-66'2518,"-44"63"-2476,0 1 1,0-1-1,1 1 0,-1 0 1,1 0-1,-1 1 1,1-1-1,0 1 1,-1 0-1,1 0 0,0 1 1,0-1-1,0 1 1,0 0-1,6 1 0,3-1 27,0-2-28,0 0 1,0-1 0,0-1 0,-1 0 0,1-1 0,19-9 0,-18 6-8,1 2 0,0 0 0,0 1 1,17-3-1,-32 8-24,0-1 0,-1 1 1,1 0-1,-1 0 0,1 0 1,0 0-1,-1 0 0,1 0 0,-1 0 1,1 1-1,0-1 0,-1 0 1,1 0-1,-1 0 0,1 1 1,0-1-1,-1 0 0,1 0 0,-1 1 1,1-1-1,-1 1 0,1-1 1,-1 0-1,0 1 0,1-1 1,-1 1-1,1-1 0,-1 1 0,0-1 1,1 1-1,-1-1 0,0 1 1,0 0-1,1-1 0,-1 1 1,0-1-1,0 1 0,0 0 1,0-1-1,0 1 0,0-1 0,0 1 1,0 0-1,0-1 0,0 1 1,0 0-1,-8 38 373,4-25-266,-3 43 136,2 0 1,3 62-1,2-65-196,-1 0-1,-14 82 0,14-135-44,-10 36-297,11-37 251,-1 1-1,1-1 0,0 1 0,-1-1 0,1 1 0,0-1 0,-1 1 0,1-1 1,-1 0-1,1 1 0,-1-1 0,1 1 0,-1-1 0,1 0 0,-1 0 1,1 1-1,-1-1 0,1 0 0,-1 0 0,1 0 0,-1 1 0,0-1 0,1 0 1,-1 0-1,1 0 0,-1 0 0,0 0 0,1 0 0,-1 0 0,1 0 1,-1-1-1,0 1 0,1 0 0,-1 0 0,1 0 0,-1-1 0,1 1 0,-1 0 1,1-1-1,-1 1 0,1 0 0,-1-1 0,1 1 0,-1 0 0,1-1 1,0 1-1,-1-1 0,1 1 0,-1-1 0,1 1 0,0-1 0,0 1 0,-1-1 1,1 0-1,0 1 0,0-2 0,-8-11-378</inkml:trace>
</inkml:ink>
</file>

<file path=ppt/ink/ink3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12.633"/>
    </inkml:context>
    <inkml:brush xml:id="br0">
      <inkml:brushProperty name="width" value="0.1" units="cm"/>
      <inkml:brushProperty name="height" value="0.1" units="cm"/>
      <inkml:brushProperty name="color" value="#00A0D7"/>
    </inkml:brush>
  </inkml:definitions>
  <inkml:trace contextRef="#ctx0" brushRef="#br0">1 26 9042,'6'-4'3073,"18"1"-2841,2-2-24,2 2-8,4 0-16,-1-1-40,-1 4-48,-4 0-88,-2-3-104,-7 6-360,-4 1-296,-4 7 415</inkml:trace>
</inkml:ink>
</file>

<file path=ppt/ink/ink3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12.970"/>
    </inkml:context>
    <inkml:brush xml:id="br0">
      <inkml:brushProperty name="width" value="0.1" units="cm"/>
      <inkml:brushProperty name="height" value="0.1" units="cm"/>
      <inkml:brushProperty name="color" value="#00A0D7"/>
    </inkml:brush>
  </inkml:definitions>
  <inkml:trace contextRef="#ctx0" brushRef="#br0">15 51 9698,'-15'12'3465,"15"-3"-3001,2-4-128,14-2-160,4-5-48,10-5-32,8-7-24,-4-6-272,5 4-200,-3-4 232</inkml:trace>
</inkml:ink>
</file>

<file path=ppt/ink/ink3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13.319"/>
    </inkml:context>
    <inkml:brush xml:id="br0">
      <inkml:brushProperty name="width" value="0.1" units="cm"/>
      <inkml:brushProperty name="height" value="0.1" units="cm"/>
      <inkml:brushProperty name="color" value="#00A0D7"/>
    </inkml:brush>
  </inkml:definitions>
  <inkml:trace contextRef="#ctx0" brushRef="#br0">8 0 6329,'-3'4'6670,"1"32"-6542,0 40-20,2 108-239,3-175-634,3-21-61,5-30-1270,-10 36 1525,7-30-457</inkml:trace>
</inkml:ink>
</file>

<file path=ppt/ink/ink3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13.667"/>
    </inkml:context>
    <inkml:brush xml:id="br0">
      <inkml:brushProperty name="width" value="0.1" units="cm"/>
      <inkml:brushProperty name="height" value="0.1" units="cm"/>
      <inkml:brushProperty name="color" value="#00A0D7"/>
    </inkml:brush>
  </inkml:definitions>
  <inkml:trace contextRef="#ctx0" brushRef="#br0">1 19 5833,'16'-18'3728,"-16"18"-3683,1 0-1,-1 0 1,0 0-1,0 0 1,1 0 0,-1 0-1,0 0 1,0 0-1,1 0 1,-1 0-1,0 0 1,0 0 0,1 0-1,-1 0 1,0 0-1,0 0 1,1 1 0,-1-1-1,0 0 1,0 0-1,1 0 1,-1 0 0,0 0-1,0 1 1,0-1-1,0 0 1,1 0 0,-1 0-1,0 1 1,0-1-1,0 0 1,0 0 0,0 1-1,0-1 1,0 0-1,0 0 1,1 1 0,-1-1-1,0 0 1,0 0-1,0 1 1,0-1 0,0 48 844,-1-24-633,17 225 147,-16-242-377,2 49-474,2-47-126,4-38-205,1-15 473</inkml:trace>
</inkml:ink>
</file>

<file path=ppt/ink/ink3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13.999"/>
    </inkml:context>
    <inkml:brush xml:id="br0">
      <inkml:brushProperty name="width" value="0.1" units="cm"/>
      <inkml:brushProperty name="height" value="0.1" units="cm"/>
      <inkml:brushProperty name="color" value="#00A0D7"/>
    </inkml:brush>
  </inkml:definitions>
  <inkml:trace contextRef="#ctx0" brushRef="#br0">76 18 4865,'9'-18'3541,"-6"23"-1496,-9 33-1142,-75 247 806,126-307-1072,39-32-566,93-53-1431,-166 100 1048</inkml:trace>
  <inkml:trace contextRef="#ctx0" brushRef="#br0" timeOffset="1">244 199 8138,'-84'108'3168,"84"-92"-2135,2 4-761,6-2 0,2-1-64,13-2 16,-6-9-104,-10-1-48,8-4-112,-12-1-128,6 0-272,2 0-152,-11-5 328</inkml:trace>
</inkml:ink>
</file>

<file path=ppt/ink/ink3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14.337"/>
    </inkml:context>
    <inkml:brush xml:id="br0">
      <inkml:brushProperty name="width" value="0.1" units="cm"/>
      <inkml:brushProperty name="height" value="0.1" units="cm"/>
      <inkml:brushProperty name="color" value="#00A0D7"/>
    </inkml:brush>
  </inkml:definitions>
  <inkml:trace contextRef="#ctx0" brushRef="#br0">558 1 8002,'-58'16'2332,"56"-14"-2275,0-1-1,0 1 0,1 0 0,-1-1 1,0 1-1,1 0 0,-1 0 1,1 0-1,0 0 0,-1 0 1,1 1-1,0-1 0,0 0 1,1 0-1,-1 1 0,0-1 1,1 1-1,-1 2 0,-8 19 453,-44 57 625,-58 79-327,60-98-542,22-27-14,-44 65 1,73-100-251,-8 16 12,-1 0 0,-1-1 0,0 0 0,-1-1 0,-1-1 0,0 1 0,-28 21 0,39-34 47,-27 15-463,20-13-68,16-14 128,18-9 1995,6-7-783</inkml:trace>
</inkml:ink>
</file>

<file path=ppt/ink/ink3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14.697"/>
    </inkml:context>
    <inkml:brush xml:id="br0">
      <inkml:brushProperty name="width" value="0.1" units="cm"/>
      <inkml:brushProperty name="height" value="0.1" units="cm"/>
      <inkml:brushProperty name="color" value="#00A0D7"/>
    </inkml:brush>
  </inkml:definitions>
  <inkml:trace contextRef="#ctx0" brushRef="#br0">34 11 8594,'12'-7'3129,"4"5"-2473,7 11-304,0-3-40,4 7-16,3-3-48,-4-13-48,9 2-104,-5-2-32,-7 1-56,-6-1-56,-10-3-224,4 1-192,-5-4-408,-1 2 536</inkml:trace>
  <inkml:trace contextRef="#ctx0" brushRef="#br0" timeOffset="1">15 189 8018,'-10'19'3000,"5"-8"-2263,8-2-329,8-6-48,1-3-64,9-4 24,2-7-80,6-16-104,4 9-40,2 2-136,-2 3-72,-12 13-296,-4-5-200,-15 5 344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49.939"/>
    </inkml:context>
    <inkml:brush xml:id="br0">
      <inkml:brushProperty name="width" value="0.025" units="cm"/>
      <inkml:brushProperty name="height" value="0.025" units="cm"/>
      <inkml:brushProperty name="color" value="#5B2D90"/>
    </inkml:brush>
  </inkml:definitions>
  <inkml:trace contextRef="#ctx0" brushRef="#br0">28 1 8130,'-18'29'3000,"14"-26"-2440,3 2-79,1 1-1,-2-3-72,3 2 24,-2 1-56,1 2-144,0 0-72,-3 2-88,5-1-40,-4-1-32,2 0 0,2 1-216,-1-2-120,0-2-328,3-1-248,-1-3 584</inkml:trace>
</inkml:ink>
</file>

<file path=ppt/ink/ink3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15.038"/>
    </inkml:context>
    <inkml:brush xml:id="br0">
      <inkml:brushProperty name="width" value="0.1" units="cm"/>
      <inkml:brushProperty name="height" value="0.1" units="cm"/>
      <inkml:brushProperty name="color" value="#00A0D7"/>
    </inkml:brush>
  </inkml:definitions>
  <inkml:trace contextRef="#ctx0" brushRef="#br0">38 66 7266,'-26'12'3016,"16"-6"-1527,8 2-945,10-4-208,8-2-80,10-4-112,3-5-8,4-5-64,5 1-24,-3-3-48,5 2-48,-9 0-232,-6 0-176,-3 6 184,-16-3 80</inkml:trace>
</inkml:ink>
</file>

<file path=ppt/ink/ink3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15.384"/>
    </inkml:context>
    <inkml:brush xml:id="br0">
      <inkml:brushProperty name="width" value="0.1" units="cm"/>
      <inkml:brushProperty name="height" value="0.1" units="cm"/>
      <inkml:brushProperty name="color" value="#00A0D7"/>
    </inkml:brush>
  </inkml:definitions>
  <inkml:trace contextRef="#ctx0" brushRef="#br0">195 19 6649,'0'0'10,"-2"-2"248,0 0 0,0 0-1,0 1 1,0-1-1,0 0 1,-1 1 0,1 0-1,0-1 1,-1 1 0,-4-2-1,0 11 1377,5 17-582,3 18 102,0-26-1162,0-1 0,-1 0 0,-1 1 1,-1-1-1,0 0 0,-1 0 1,-7 25-1,3-31-640,-3-6 276</inkml:trace>
  <inkml:trace contextRef="#ctx0" brushRef="#br0" timeOffset="1">51 204 8394,'-50'-13'3016,"54"20"-2503,4 10-89,1-2-40,0 0-72,2-3-96,-2-5-72,5 0-128,-4-2-112,4 1-280,-5-2-200,-5-7 312</inkml:trace>
</inkml:ink>
</file>

<file path=ppt/ink/ink3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15.752"/>
    </inkml:context>
    <inkml:brush xml:id="br0">
      <inkml:brushProperty name="width" value="0.1" units="cm"/>
      <inkml:brushProperty name="height" value="0.1" units="cm"/>
      <inkml:brushProperty name="color" value="#00A0D7"/>
    </inkml:brush>
  </inkml:definitions>
  <inkml:trace contextRef="#ctx0" brushRef="#br0">495 0 8122,'-5'0'2896,"7"6"-2368,9 5-151,-14-4 15,1 7 0,-6 3-40,-4 1-32,-13 3-152,6 0-48,-8-4-88,0 0-48,6 1-72,-13-4-72,7-1-200,1-1-120,5-4 784,3 2-336</inkml:trace>
  <inkml:trace contextRef="#ctx0" brushRef="#br0" timeOffset="1">1 288 9610,'1'0'3391,"11"-1"-2964,5-4-136,0 0 1,0-1-1,0-1 0,-1-1 1,21-14-1,9-3 170,19-8 191,137-48 1,-178 74-649,1 0 0,0 2 0,1 1 1,-1 0-1,1 2 0,0 1 0,-1 2 0,1 0 0,34 6 1,-41 0-733,-20-2-304,-10-1 74,-7 2 343</inkml:trace>
</inkml:ink>
</file>

<file path=ppt/ink/ink3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16.252"/>
    </inkml:context>
    <inkml:brush xml:id="br0">
      <inkml:brushProperty name="width" value="0.1" units="cm"/>
      <inkml:brushProperty name="height" value="0.1" units="cm"/>
      <inkml:brushProperty name="color" value="#00A0D7"/>
    </inkml:brush>
  </inkml:definitions>
  <inkml:trace contextRef="#ctx0" brushRef="#br0">22 1 8746,'-7'0'3305,"-7"1"-2369,19 13-744,5-1-8,-10 9-72,21 8 0,-21-1-56,12 6-32,-7-1-104,-5 1-104,-1-7-232,-6 8-144,-2-15-401,5-1-1663,7-15 1808</inkml:trace>
</inkml:ink>
</file>

<file path=ppt/ink/ink3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16.588"/>
    </inkml:context>
    <inkml:brush xml:id="br0">
      <inkml:brushProperty name="width" value="0.1" units="cm"/>
      <inkml:brushProperty name="height" value="0.1" units="cm"/>
      <inkml:brushProperty name="color" value="#00A0D7"/>
    </inkml:brush>
  </inkml:definitions>
  <inkml:trace contextRef="#ctx0" brushRef="#br0">23 283 5457,'48'-146'2269,"-46"136"-1951,1 1 1,1 0 0,0 0 0,0 0 0,1 0-1,0 1 1,0-1 0,1 1 0,0 1-1,0-1 1,1 1 0,14-12 0,-16 16-279,-1 1 0,1 0 0,-1 0 0,1 1-1,-1 0 1,1-1 0,0 2 0,0-1 0,0 0 0,0 1 0,-1 0 0,1 0 0,0 0 0,0 1 0,0 0 0,0 0 0,-1 0-1,1 0 1,0 1 0,-1 0 0,1 0 0,5 3 0,-9-4-51,1 0 0,-1-1 0,0 1-1,1 0 1,-1 0 0,0 0 0,0 1 0,0-1 0,1 0 0,-1 0 0,-1 1-1,1-1 1,0 0 0,0 1 0,0-1 0,-1 1 0,1-1 0,-1 1-1,1-1 1,-1 1 0,1-1 0,-1 1 0,0 0 0,0-1 0,0 1-1,0 0 1,0-1 0,0 1 0,-1-1 0,1 1 0,0 0 0,-1-1-1,1 1 1,-1-1 0,0 1 0,1-1 0,-1 0 0,0 1 0,0-1-1,0 1 1,-2 1 0,-4 8-10,-1-1-1,0 1 1,-17 15 0,25-26 23,-196 176 930,194-175-884,0 1-1,0 0 0,0-1 1,0 1-1,0 0 0,0 0 0,0 0 1,1 0-1,-1 0 0,1 1 1,-1-1-1,1 0 0,0 1 0,0-1 1,0 1-1,1-1 0,-1 1 0,0-1 1,0 6-1,2-8-40,-1 1-1,0 0 1,0 0-1,1 0 1,-1-1-1,0 1 1,1 0 0,-1-1-1,1 1 1,-1 0-1,1-1 1,-1 1-1,1 0 1,-1-1-1,1 1 1,0-1 0,-1 1-1,1-1 1,0 0-1,-1 1 1,1-1-1,0 1 1,0-1 0,-1 0-1,1 0 1,0 0-1,0 1 1,0-1-1,0 0 1,-1 0-1,1 0 1,0 0 0,0 0-1,0 0 1,-1-1-1,1 1 1,0 0-1,0 0 1,0 0 0,-1-1-1,1 1 1,0-1-1,1 0 1,33-18 73,-33 18-73,173-116-1951,-169 111 1656</inkml:trace>
</inkml:ink>
</file>

<file path=ppt/ink/ink3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17.174"/>
    </inkml:context>
    <inkml:brush xml:id="br0">
      <inkml:brushProperty name="width" value="0.1" units="cm"/>
      <inkml:brushProperty name="height" value="0.1" units="cm"/>
      <inkml:brushProperty name="color" value="#00A0D7"/>
    </inkml:brush>
  </inkml:definitions>
  <inkml:trace contextRef="#ctx0" brushRef="#br0">52 217 8514,'-7'5'740,"-34"31"1854,41-36-2577,-1 0 1,1 0-1,0 1 1,0-1-1,-1 0 0,1 0 1,0 1-1,0-1 1,-1 0-1,1 1 0,0-1 1,0 0-1,0 1 1,0-1-1,0 0 0,0 1 1,0-1-1,-1 0 1,1 1-1,0-1 0,0 1 1,0-1-1,0 0 1,0 1-1,1-1 0,-1 0 1,0 1-1,0-1 1,0 0-1,0 1 0,0-1 1,0 0-1,1 1 1,-1-1-1,0 0 0,0 1 1,0-1-1,1 0 1,-1 1-1,2 0 10,1-1 1,-1 1-1,1-1 0,-1 1 1,0-1-1,1 0 0,-1 0 1,1 0-1,-1 0 0,0-1 1,4 0-1,53-7 76,0-3 0,-1-3 0,-1-2 1,0-3-1,83-39 0,-87 35-98,23-13 6,-74 35-11,1-1 1,-1 1-1,0 0 0,0 0 1,0-1-1,1 2 1,-1-1-1,0 0 1,1 0-1,-1 1 0,1-1 1,-1 1-1,1 0 1,-1 0-1,5 0 0,-6 0 1,0 1-1,0-1 1,0 1 0,0-1-1,0 1 1,0 0-1,0-1 1,-1 1 0,1 0-1,0 0 1,0-1-1,0 1 1,-1 0 0,1 0-1,-1 0 1,1 0-1,0 0 1,-1 0 0,0 0-1,1 0 1,-1 0-1,0 0 1,1 0 0,-1 2-1,1 5 4,-1 1 0,0 0-1,0-1 1,-1 1 0,0 0-1,0-1 1,-4 13 0,-14 37 59,-3-1 0,-50 98 0,68-148-57,1-1-1,-1 0 1,0 0-1,0 0 1,-1 0-1,-8 8 1,12-13-6,0 0 1,0 0-1,0-1 1,0 1-1,0-1 1,0 1-1,0 0 1,0-1-1,0 0 1,0 1-1,0-1 1,-1 0-1,1 0 1,0 1-1,0-1 1,0 0-1,0 0 1,0 0-1,-1 0 1,0-1-1,0 0-2,0 1-1,1-1 1,-1 0-1,1 0 1,-1-1-1,1 1 1,-1 0-1,1 0 1,0-1-1,-1 1 1,1-1-1,0 1 1,0-1-1,0 0 0,0 1 1,0-1-1,0-2 1,-6-16-49,1-1-1,1 0 1,1 0 0,1-1 0,1 1-1,1-1 1,2-33 0,-2 7-15,0 15 36,0 14 29,0 1-1,1-1 1,0 0-1,2 0 0,0 1 1,1-1-1,1 1 0,8-21 1,-8 32 85,-3 8-9,-5 21 51,-10 31 37,-1-2-67,-8 24-32,-37 84 0,58-150-271,10-12-330,14-17-185,-1-5 440</inkml:trace>
</inkml:ink>
</file>

<file path=ppt/ink/ink3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17.536"/>
    </inkml:context>
    <inkml:brush xml:id="br0">
      <inkml:brushProperty name="width" value="0.1" units="cm"/>
      <inkml:brushProperty name="height" value="0.1" units="cm"/>
      <inkml:brushProperty name="color" value="#00A0D7"/>
    </inkml:brush>
  </inkml:definitions>
  <inkml:trace contextRef="#ctx0" brushRef="#br0">0 26 6553,'2'-3'339,"0"1"0,-1 0 1,1 0-1,0 1 0,0-1 0,0 0 0,0 1 0,1-1 0,-1 1 0,0-1 0,1 1 0,-1 0 0,1 0 0,-1 0 0,5 0 0,-6 0-284,1 1 1,-1 0-1,0 1 0,1-1 0,-1 0 0,0 0 1,0 0-1,1 1 0,-1-1 0,0 1 1,0-1-1,1 1 0,-1-1 0,0 1 0,0 0 1,0-1-1,0 1 0,0 0 0,0 0 1,0 0-1,0 0 0,0 0 0,-1 0 1,1 0-1,0 0 0,0 0 0,-1 0 0,1 1 1,-1-1-1,1 0 0,-1 0 0,0 1 1,1-1-1,-1 3 0,2 3 21,-1 0-1,-1 0 1,1 0-1,-1 0 1,0 1 0,0-1-1,-1 0 1,0 0-1,-1 0 1,1 0 0,-1 0-1,-5 10 1,-6 28-71,9-25-80,4-16-53,-1 1 0,0-1 1,0 1-1,0-1 0,0 0 0,0 0 0,-1 0 0,0 0 1,0 0-1,0 0 0,0 0 0,-1 0 0,0-1 1,-3 5-1,6-8 101,0 0 0,-1 0 0,1-1 0,0 1 0,0 0 0,0 0 0,0 0 0,0 0 0,0 0 0,0 0 0,0 0 0,0-1 1,0 1-1,0 0 0,0 0 0,0 0 0,-1 0 0,1 0 0,0 0 0,0 0 0,0 0 0,0 0 0,0 0 0,0 0 0,0 0 0,-1 0 0,1-1 0,0 1 0,0 0 1,0 0-1,0 0 0,0 0 0,0 0 0,0 0 0,-1 0 0,1 0 0,0 0 0,0 1 0,0-1 0,0 0 0,0 0 0,0 0 0,-1 0 0,1 0 0,0 0 0,0 0 1,0 0-1,0 0 0,0 0 0,6-15-1562,-4 10 1105,6-25-465</inkml:trace>
</inkml:ink>
</file>

<file path=ppt/ink/ink3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4:17.885"/>
    </inkml:context>
    <inkml:brush xml:id="br0">
      <inkml:brushProperty name="width" value="0.1" units="cm"/>
      <inkml:brushProperty name="height" value="0.1" units="cm"/>
      <inkml:brushProperty name="color" value="#00A0D7"/>
    </inkml:brush>
  </inkml:definitions>
  <inkml:trace contextRef="#ctx0" brushRef="#br0">249 77 5281,'9'-33'2700,"5"-8"685,-14 41-3366,0 0-1,0 0 0,0-1 0,1 1 1,-1 0-1,0 0 0,0 0 0,0 0 1,0 0-1,0 0 0,0 0 0,0 0 1,0-1-1,0 1 0,0 0 0,1 0 1,-1 0-1,0 0 0,0 0 0,0 0 1,0 0-1,0 0 0,0 0 0,0 0 1,1 0-1,-1 0 0,0 0 0,0 0 1,0 0-1,0 0 0,0 0 0,0 0 1,1 0-1,-1 0 0,0 0 0,0 0 1,0 0-1,0 0 0,0 0 0,0 0 1,0 0-1,1 0 0,-1 0 0,0 0 1,0 0-1,0 1 0,0-1 0,0 0 1,0 0-1,0 0 0,0 0 0,0 0 1,0 0-1,1 0 0,-1 0 0,0 1 1,0-1-1,0 0 0,0 0 0,0 0 1,0 0-1,0 0 0,0 0 0,0 1 1,0-1-1,4 16 471,-1 19-7,-19 862 3177,16-867-3398,-1 0 0,-2 0 0,0 0 0,-3 0 0,-12 42 0,18-71-256,0-1 1,0 1-1,-1-1 0,1 1 1,0-1-1,-1 1 1,1 0-1,0-1 0,-1 1 1,1-1-1,-1 0 1,1 1-1,-1-1 1,1 1-1,-1-1 0,1 0 1,-1 1-1,0-1 1,1 0-1,-1 0 0,0 1 1,1-1-1,-1 0 1,1 0-1,-1 0 1,0 0-1,0 0 0,-25-6-7,-30-26-428,40 22 97,-74-36-1995,54 26 1594</inkml:trace>
</inkml:ink>
</file>

<file path=ppt/ink/ink3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07.717"/>
    </inkml:context>
    <inkml:brush xml:id="br0">
      <inkml:brushProperty name="width" value="0.1" units="cm"/>
      <inkml:brushProperty name="height" value="0.1" units="cm"/>
      <inkml:brushProperty name="color" value="#00A0D7"/>
    </inkml:brush>
  </inkml:definitions>
  <inkml:trace contextRef="#ctx0" brushRef="#br0">1 181 9498,'35'-25'1286,"-11"7"27,51-29 0,-38 30-1137,0 2 0,0 2 0,2 1 1,0 2-1,0 2 0,0 2 1,1 1-1,0 2 0,46 2 1,-81 1-175,1 0 1,-1 1 0,0 0 0,1 0 0,-1 1 0,0-1 0,0 1 0,0 0-1,0 1 1,0-1 0,8 6 0,-11-6-2,0-1-1,0 1 1,0-1 0,-1 1-1,1 0 1,-1 0-1,1 0 1,-1 0 0,0 0-1,0 0 1,1 0 0,-1 0-1,-1 0 1,1 1-1,0-1 1,-1 0 0,1 1-1,-1-1 1,1 0 0,-1 1-1,0-1 1,0 1-1,0-1 1,-1 0 0,1 1-1,0-1 1,-1 0 0,0 1-1,-1 3 1,-9 21-22,-1 1 0,-1-2 0,-2 0 0,-23 33 0,31-50-160,0 1 0,0-2-1,-1 1 1,0-1 0,0 0 0,-1-1 0,0 0 0,-1 0 0,0-1 0,0-1-1,0 1 1,0-1 0,-1-1 0,-14 4 0,23-7 62,1-1 0,-1 0 0,1 1 0,-1-1 0,1 0 0,-1 0 0,1 0 0,-1-1 0,1 1 0,-1 0 0,1 0 0,-1-1 0,1 1 0,-1-1 0,1 1 0,0-1 0,-1 0 0,1 1 0,0-1 0,-1 0 0,1 0 0,0 0 0,0 0 0,0 0 0,0 0 0,0 0 0,0-1 0,0 1 0,0 0 0,1 0 0,-1-1 0,0 1 0,0-2 0,-7-17-997</inkml:trace>
</inkml:ink>
</file>

<file path=ppt/ink/ink3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08.047"/>
    </inkml:context>
    <inkml:brush xml:id="br0">
      <inkml:brushProperty name="width" value="0.1" units="cm"/>
      <inkml:brushProperty name="height" value="0.1" units="cm"/>
      <inkml:brushProperty name="color" value="#00A0D7"/>
    </inkml:brush>
  </inkml:definitions>
  <inkml:trace contextRef="#ctx0" brushRef="#br0">133 67 5465,'-36'-55'2403,"29"43"-813,7 12-1532,0 1 0,0-1 0,0 0 0,0 0 0,-1 0 0,1 0 0,0 1-1,0-1 1,0 0 0,0 0 0,0 0 0,-1 0 0,1 0 0,0 0 0,0 1 0,0-1-1,-1 0 1,1 0 0,0 0 0,0 0 0,0 0 0,-1 0 0,1 0 0,0 0 0,0 0-1,0 0 1,-1 0 0,1 0 0,0 0 0,0 0 0,0 0 0,-1 0 0,1 0 0,0 0-1,0 0 1,0-1 0,0 1 0,-1 0 0,1 0 0,0 0 0,0 0 0,0 0 0,0 0-1,-1-1 1,1 1 0,0 0 0,0 0 0,0 0 0,0 0 0,0-1 0,-15 57 403,13-44-407,-1 0 1,0 0-1,-1 0 0,0 0 0,-10 19 0,7-20 20,1 1 0,1 0 0,-8 24 0,12-31-59,-1-1 0,1 1 0,1-1 0,-1 1 0,1-1-1,-1 1 1,1 0 0,1-1 0,-1 1 0,1 0 0,-1-1 0,1 1 0,3 7 0,-3-11-13,-1 0 0,1 0 0,0 0 0,-1-1 0,1 1 0,0 0 0,0 0 0,0-1 1,0 1-1,0-1 0,-1 1 0,1-1 0,0 1 0,0-1 0,0 1 0,1-1 0,-1 0 0,0 0 1,0 1-1,0-1 0,0 0 0,0 0 0,0 0 0,0 0 0,0 0 0,0 0 0,0-1 1,2 1-1,31-11 21,-32 10-21,34-14-35,-1-1 0,-1-2-1,0-2 1,32-25 0,-44 22-461,-21 22 437,-1 0-1,1 0 0,0 0 1,-1 0-1,1 0 1,-1 0-1,0 0 0,1 0 1,-1-1-1,0 1 0,0 0 1,1 0-1,-1 0 1,0 0-1,0-1 0,0 1 1,0 0-1,-1 0 1,1 0-1,0 0 0,0 0 1,-1-1-1,1 1 0,-1-1 1,-7-7-205</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50.260"/>
    </inkml:context>
    <inkml:brush xml:id="br0">
      <inkml:brushProperty name="width" value="0.025" units="cm"/>
      <inkml:brushProperty name="height" value="0.025" units="cm"/>
      <inkml:brushProperty name="color" value="#5B2D90"/>
    </inkml:brush>
  </inkml:definitions>
  <inkml:trace contextRef="#ctx0" brushRef="#br0">110 1 6585,'0'0'2753,"1"2"-1305,0 2-928,-1 2-71,1 2-1,-1 2-16,0 0-16,0 3-136,-1-3-96,0 3-112,0-2-32,1-2-208,-2 0-104,0-3-472,0-3 464</inkml:trace>
  <inkml:trace contextRef="#ctx0" brushRef="#br0" timeOffset="1">8 89 6929,'-6'1'3025,"4"2"-1272,4 1-1465,0 0-8,1 0-72,3-1-16,2-2-16,1 2-64,5 0-128,-4-2-160,0 1-384,0-1 576,-1 0-152</inkml:trace>
</inkml:ink>
</file>

<file path=ppt/ink/ink3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08.379"/>
    </inkml:context>
    <inkml:brush xml:id="br0">
      <inkml:brushProperty name="width" value="0.1" units="cm"/>
      <inkml:brushProperty name="height" value="0.1" units="cm"/>
      <inkml:brushProperty name="color" value="#00A0D7"/>
    </inkml:brush>
  </inkml:definitions>
  <inkml:trace contextRef="#ctx0" brushRef="#br0">337 13 6649,'-73'-13'2354,"61"17"1426,9 15-3669,3-10 212,-5 15-147,-1-1-1,0-1 1,-2 1-1,-1-1 1,-15 28-1,-70 110 302,58-102-489,32-51-41,-2 3-181,0 0-1,0-1 0,-1 1 1,0-1-1,-15 14 1,20-25-537,2-11 334</inkml:trace>
</inkml:ink>
</file>

<file path=ppt/ink/ink3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08.716"/>
    </inkml:context>
    <inkml:brush xml:id="br0">
      <inkml:brushProperty name="width" value="0.1" units="cm"/>
      <inkml:brushProperty name="height" value="0.1" units="cm"/>
      <inkml:brushProperty name="color" value="#00A0D7"/>
    </inkml:brush>
  </inkml:definitions>
  <inkml:trace contextRef="#ctx0" brushRef="#br0">1 14 6537,'5'-2'684,"1"0"-1,-1 0 0,1 0 1,0 0-1,0 1 0,0 0 0,7 0 1,46 5 1172,-29 3-1810,54 21 0,-61-20 468,66 25-274,-33-11-99,1-2 0,103 21 0,0-13-56,-159-28-96,0 1-1,0-1 1,0 0 0,0 0-1,0 0 1,0 0 0,0 0 0,0 0-1,0 0 1,0 0 0,0 0 0,0 0-1,0-1 1,-1 1 0,1 0-1,0-1 1,0 1 0,0 0 0,0-1-1,-1 1 1,1-1 0,0 0-1,0 1 1,-1-1 0,1 1 0,0-1-1,-1 0 1,1 0 0,-1 1-1,2-3 1,-2 2-28,0 1 0,0-1 1,0 0-1,0 1 0,-1-1 0,1 0 0,0 0 0,0 1 1,0-1-1,-1 0 0,1 1 0,0-1 0,-1 1 0,1-1 1,-1 0-1,1 1 0,-1-1 0,1 1 0,-1-1 0,1 1 0,-1-1 1,1 1-1,-1 0 0,0-1 0,1 1 0,-1 0 0,1-1 1,-1 1-1,0 0 0,0 0 0,1-1 0,-1 1 0,0 0 1,1 0-1,-1 0 0,0 0 0,0 0 0,-19-2-625,-10 1 295</inkml:trace>
</inkml:ink>
</file>

<file path=ppt/ink/ink3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09.191"/>
    </inkml:context>
    <inkml:brush xml:id="br0">
      <inkml:brushProperty name="width" value="0.1" units="cm"/>
      <inkml:brushProperty name="height" value="0.1" units="cm"/>
      <inkml:brushProperty name="color" value="#00A0D7"/>
    </inkml:brush>
  </inkml:definitions>
  <inkml:trace contextRef="#ctx0" brushRef="#br0">110 0 7442,'-85'37'2259,"83"-37"-2223,1 1 1,-1 0-1,1-1 1,0 1-1,-1 0 1,1 0-1,0 0 1,-1 0-1,1 0 1,0 0-1,0 0 1,0 1-1,0-1 1,0 0-1,0 1 1,0-1-1,1 0 1,-1 1-1,0-1 1,1 1-1,-1-1 1,1 1-1,-1 2 1,6 12 367,5-25-316,1 1 1,0 1-1,0 0 0,1 0 0,0 1 1,0 1-1,1 0 0,-1 0 1,1 2-1,0-1 0,0 2 0,0-1 1,0 2-1,15 0 0,-7 1-52,0 1-1,0 1 0,0 1 0,0 0 1,30 11-1,-46-13-39,1 1 1,0 0 0,0 1-1,-1-1 1,1 1-1,-1 0 1,0 1-1,0-1 1,0 1 0,0 0-1,-1 0 1,1 1-1,-1-1 1,0 1-1,0 0 1,-1 0 0,0 0-1,0 0 1,0 1-1,0-1 1,-1 1 0,0 0-1,2 7 1,-4-10-7,1 0-1,-1 0 1,0-1 0,0 1 0,-1 0 0,1 0 0,0 0-1,-1-1 1,0 1 0,0 0 0,1-1 0,-2 1 0,1-1 0,0 1-1,0-1 1,-1 1 0,1-1 0,-1 0 0,0 0 0,0 0 0,0 0-1,0 0 1,0 0 0,0 0 0,0-1 0,-1 1 0,1-1 0,-1 1-1,1-1 1,-1 0 0,1 0 0,-5 1 0,-10 3 19,-1 0 0,0-2 0,-35 4 0,31-4 36,-19 1 101,23-3 75,0 1 1,0 0 0,1 1-1,-1 1 1,-32 12-1,55-17-140,0 0 1,0 0-1,0 1 0,0-1 0,0 1 1,0 0-1,0 0 0,5 1 0,18 0-41,189-24-481,-196 19-15,-21 3 419,1 1 0,0 0 0,-1 0 0,1 0-1,0 0 1,-1-1 0,1 1 0,0 0 0,-1-1 0,1 1 0,-1 0-1,1-1 1,-1 1 0,1-1 0,-1 1 0,1-1 0,-1 1 0,1-1-1,-1 1 1,0-1 0,1 1 0,-1-1 0,0 1 0,1-1 0,-1 0 0,0 1-1,0-1 1,0 0 0,1 0 0,-8-14-288</inkml:trace>
</inkml:ink>
</file>

<file path=ppt/ink/ink3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09.684"/>
    </inkml:context>
    <inkml:brush xml:id="br0">
      <inkml:brushProperty name="width" value="0.1" units="cm"/>
      <inkml:brushProperty name="height" value="0.1" units="cm"/>
      <inkml:brushProperty name="color" value="#00A0D7"/>
    </inkml:brush>
  </inkml:definitions>
  <inkml:trace contextRef="#ctx0" brushRef="#br0">68 1 6937,'-2'2'524,"-7"15"2394,7-13-2803,1 0 0,0 0 0,0 0 0,0 0 0,0 0 0,1 0 0,-1 0 0,1 1 0,0 4 0,2 39 537,-1-33-581,0 0 1,-1 1 0,-1-1-1,0 1 1,-1-1-1,-1 0 1,-4 16-1,-3-4-44,5-17-14,1 1 0,-1-1-1,2 1 1,0 1-1,0-1 1,1 0-1,1 1 1,0-1 0,0 1-1,1 12 1,1-22-7,-1-1 0,1 1 1,0-1-1,0 0 0,-1 1 0,1-1 0,0 0 1,0 0-1,0 0 0,0 0 0,0 0 1,1 0-1,-1 0 0,0 0 0,0 0 1,1 0-1,-1-1 0,0 1 0,1 0 1,-1-1-1,1 1 0,-1-1 0,1 0 1,-1 1-1,1-1 0,-1 0 0,1 0 1,-1 0-1,1 0 0,2-1 0,52-8 107,-49 7-106,44-9 47,6-2-27,0-2 0,-1-2 0,59-27 0,-82 31-90,-17 10 204,-15 3-124,-1 0 1,0 0 0,0 0 0,0 0 0,1 0 0,-1 0 0,0 0-1,0 0 1,1 0 0,-1 0 0,0 0 0,0 0 0,0 0-1,1 0 1,-1 1 0,0-1 0,0 0 0,0 0 0,1 0 0,-1 0-1,0 0 1,0 1 0,0-1 0,0 0 0,1 0 0,-1 0-1,0 1 1,0-1 0,0 0 0,0 0 0,0 0 0,0 1 0,0-1-1,0 0 1,0 0 0,0 1 0,0-1 0,0 0 0,0 0-1,0 1 1,0-1 0,0 0 0,-2 25 90,1-1 1,1 32-1,2-6-136,0-28-170,2-12-247,4-13-765,0-11 818</inkml:trace>
</inkml:ink>
</file>

<file path=ppt/ink/ink3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10.333"/>
    </inkml:context>
    <inkml:brush xml:id="br0">
      <inkml:brushProperty name="width" value="0.1" units="cm"/>
      <inkml:brushProperty name="height" value="0.1" units="cm"/>
      <inkml:brushProperty name="color" value="#00A0D7"/>
    </inkml:brush>
  </inkml:definitions>
  <inkml:trace contextRef="#ctx0" brushRef="#br0">145 79 9626,'20'-34'1172,"6"-7"152,-23 37-765,-12 21-73,-16 32-322,17-31-148,0-1 1,-20 29-1,-79 119 51,106-164-64,0 1 0,0-1-1,0 1 1,0 0 0,1-1 0,-1 1 0,0 0 0,1-1-1,-1 1 1,1 0 0,0 0 0,0-1 0,0 1 0,0 0-1,0 0 1,0-1 0,0 1 0,0 0 0,1 0 0,-1-1-1,1 1 1,-1 0 0,1-1 0,0 1 0,-1 0 0,1-1-1,0 1 1,0-1 0,0 1 0,0-1 0,1 0 0,-1 1-1,0-1 1,0 0 0,1 0 0,-1 0 0,1 0 0,-1 0-1,1 0 1,3 1 0,-2-1 11,1 1 1,0-1-1,-1 0 0,1 0 1,0 0-1,0-1 0,0 1 0,0-1 1,-1 0-1,1 0 0,0-1 1,0 1-1,0-1 0,0 1 0,-1-1 1,1-1-1,7-2 0,-11 4-11,0 0 0,1 0 0,-1-1 0,1 1-1,-1 0 1,1 0 0,-1 0 0,0 0 0,1 0 0,-1 0-1,1 0 1,-1 0 0,1 0 0,-1 0 0,1 0-1,-1 0 1,1 0 0,-1 0 0,1 0 0,-1 0 0,1 0-1,-1 0 1,0 1 0,1-1 0,-1 0 0,1 0 0,-1 1-1,0-1 1,1 0 0,-1 0 0,0 1 0,1-1-1,-1 1 1,1-1 0,7 21 148,-2 25 186,-14 102 759,0-15-648,29-189-3807,-3-15 3234,-5 11 61</inkml:trace>
</inkml:ink>
</file>

<file path=ppt/ink/ink3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10.738"/>
    </inkml:context>
    <inkml:brush xml:id="br0">
      <inkml:brushProperty name="width" value="0.1" units="cm"/>
      <inkml:brushProperty name="height" value="0.1" units="cm"/>
      <inkml:brushProperty name="color" value="#00A0D7"/>
    </inkml:brush>
  </inkml:definitions>
  <inkml:trace contextRef="#ctx0" brushRef="#br0">1 96 6201,'14'-19'5496,"10"7"-3332,27 0-2254,-37 9 393,62-18-195,-55 15-104,-1 0 1,2 1-1,-1 0 0,0 2 1,41-1-1,-61 4-3,0 1 0,1-1 0,-1 0-1,0 0 1,0 1 0,0-1-1,0 0 1,0 1 0,0-1 0,0 1-1,0 0 1,0-1 0,0 1-1,0 0 1,0-1 0,0 1 0,0 0-1,-1 0 1,1 0 0,0 0-1,-1 0 1,1 0 0,0 0 0,-1 0-1,1 0 1,-1 0 0,0 0-1,1 0 1,-1 0 0,0 0 0,0 1-1,0-1 1,1 0 0,-1 0-1,0 0 1,-1 2 0,-8 53 134,4-32-57,-5 43 135,-6 63 177,16 9-78,-4 53-164,-10-113-120,14-79-31,0 0 0,1 1 0,-1-1 0,0 0 0,0 0 0,0 1 0,0-1 0,0 0 0,0 0 0,0 1 0,0-1 0,0 0 0,0 0 0,0 1 0,0-1 0,0 0 0,0 1 0,0-1 0,0 0 0,0 0 0,0 1 0,0-1 0,0 0 0,0 0 0,-1 0 0,1 1 0,0-1 0,0 0 0,0 0 0,0 1 0,-1-1 0,1 0 0,0 0-1,0 0 1,0 0 0,-1 1 0,1-1 0,0 0 0,0 0 0,-1 0 0,1 0 0,0 0 0,0 0 0,-1 0 0,-10-9-329,-10-20-467,21 28 770,-6-7-164,1 1-1,-2 0 0,1 0 1,-1 0-1,0 0 1,0 1-1,-1 1 1,-10-8-1,-23-12 24</inkml:trace>
</inkml:ink>
</file>

<file path=ppt/ink/ink3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11.083"/>
    </inkml:context>
    <inkml:brush xml:id="br0">
      <inkml:brushProperty name="width" value="0.1" units="cm"/>
      <inkml:brushProperty name="height" value="0.1" units="cm"/>
      <inkml:brushProperty name="color" value="#00A0D7"/>
    </inkml:brush>
  </inkml:definitions>
  <inkml:trace contextRef="#ctx0" brushRef="#br0">63 96 7930,'-61'-89'3232,"60"83"-1823,7 12-1129,4-6 24,12 4 80,5-2 48,5-4-24,3 2-120,-1 5-152,0 9-72,-8-5-80,1 10-80,-7 0-272,-2-3-104,-14 4-416,-1 1-200,-7 6 695</inkml:trace>
</inkml:ink>
</file>

<file path=ppt/ink/ink3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11.434"/>
    </inkml:context>
    <inkml:brush xml:id="br0">
      <inkml:brushProperty name="width" value="0.1" units="cm"/>
      <inkml:brushProperty name="height" value="0.1" units="cm"/>
      <inkml:brushProperty name="color" value="#00A0D7"/>
    </inkml:brush>
  </inkml:definitions>
  <inkml:trace contextRef="#ctx0" brushRef="#br0">13 0 9770,'-12'12'3505,"12"1"-2905,6 3-144,12-7-56,2-3 48,11-6-72,7-3-64,5-3-184,1 0-56,-5-1-328,1-1-256,-3 7-488,-2-7-64,2 8 616</inkml:trace>
</inkml:ink>
</file>

<file path=ppt/ink/ink3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11.766"/>
    </inkml:context>
    <inkml:brush xml:id="br0">
      <inkml:brushProperty name="width" value="0.1" units="cm"/>
      <inkml:brushProperty name="height" value="0.1" units="cm"/>
      <inkml:brushProperty name="color" value="#00A0D7"/>
    </inkml:brush>
  </inkml:definitions>
  <inkml:trace contextRef="#ctx0" brushRef="#br0">8 8 9490,'-5'-7'3353,"2"8"-3001,9 13-56,2 9 80,4-1 8,-7-11 16,14 12-200,-7-16-112,2 7-104,1 0-104,-15-8-304,3 1-144,-4 2-360,-7 4 552</inkml:trace>
</inkml:ink>
</file>

<file path=ppt/ink/ink3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12.099"/>
    </inkml:context>
    <inkml:brush xml:id="br0">
      <inkml:brushProperty name="width" value="0.1" units="cm"/>
      <inkml:brushProperty name="height" value="0.1" units="cm"/>
      <inkml:brushProperty name="color" value="#00A0D7"/>
    </inkml:brush>
  </inkml:definitions>
  <inkml:trace contextRef="#ctx0" brushRef="#br0">22 0 6441,'-14'6'2905,"11"5"-945,-1 2-1527,4 3-129,0 3 0,3 0 112,3-1-8,4 0-128,6-3-88,-4 2-136,1-4-32,-5 3-152,-2 2-120,-9-6-312,6 9-136,-3-6 400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50.606"/>
    </inkml:context>
    <inkml:brush xml:id="br0">
      <inkml:brushProperty name="width" value="0.025" units="cm"/>
      <inkml:brushProperty name="height" value="0.025" units="cm"/>
      <inkml:brushProperty name="color" value="#5B2D90"/>
    </inkml:brush>
  </inkml:definitions>
  <inkml:trace contextRef="#ctx0" brushRef="#br0">192 1 7994,'1'1'146,"0"-1"0,-1 1 0,1 0-1,0 0 1,-1 0 0,1 0 0,0 0 0,-1 0 0,0 0 0,1 0 0,-1 0 0,1 0 0,-1 0 0,0 0 0,0 0 0,0 0 0,0 0-1,1 0 1,-1 0 0,-1 0 0,1 0 0,0 0 0,0 0 0,0 0 0,0 0 0,-1 0 0,1 0 0,-1 0 0,1 0 0,-1 0 0,1 0 0,-1 0-1,1 0 1,-2 1 0,-23 39-99,21-37 223,-5 8-177,0 0 0,-1-1 0,-1 0 0,0 0 0,0-2 0,-1 1 0,0-1 1,-1-1-1,0 0 0,0-1 0,-28 10 0,41-17 16,144-65 2029,-139 62-2203,27-16 264,-31 19-258,0-1 1,0 0-1,0 1 0,0-1 0,0 1 0,0-1 1,0 1-1,0-1 0,1 1 0,-1 0 0,0 0 0,0 0 1,0-1-1,0 1 0,0 0 0,1 0 0,-1 0 0,0 1 1,0-1-1,0 0 0,0 0 0,2 1 0,-7 4-1754,-3-2 1322</inkml:trace>
</inkml:ink>
</file>

<file path=ppt/ink/ink3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12.616"/>
    </inkml:context>
    <inkml:brush xml:id="br0">
      <inkml:brushProperty name="width" value="0.1" units="cm"/>
      <inkml:brushProperty name="height" value="0.1" units="cm"/>
      <inkml:brushProperty name="color" value="#00A0D7"/>
    </inkml:brush>
  </inkml:definitions>
  <inkml:trace contextRef="#ctx0" brushRef="#br0">26 210 7266,'97'-98'2376,"-85"87"-2088,0 1 0,0 0 0,1 1 0,0 0 0,1 1 0,0 0 0,0 1 0,0 1 0,1 0 0,0 1 0,0 1 0,1 0 0,-1 1 0,31-1 0,-28 1-176,4 0-34,0 1 1,43 3 0,-57-1-72,0 1 0,0 0 0,0 0 0,0 1 0,0 0 0,0 1 0,0-1 0,-1 2 0,0-1 0,1 1 0,7 5 0,-15-9-8,1 1-1,0-1 1,-1 1 0,1 0 0,-1-1 0,1 1 0,-1-1 0,1 1 0,-1 0-1,1-1 1,-1 1 0,1 0 0,-1 0 0,0-1 0,0 1 0,1 0 0,-1 0-1,0 0 1,0-1 0,0 1 0,0 0 0,0 0 0,0 0 0,0 0-1,0-1 1,0 1 0,0 0 0,0 0 0,-1 0 0,1-1 0,0 1 0,-1 0-1,1 0 1,0-1 0,-1 1 0,1 0 0,-1-1 0,1 1 0,-1 0-1,0 0 1,-27 22-114,23-20 83,-38 25-200,-1-2-1,-1-3 0,-83 32 0,79-36 245,0 2 1,2 2-1,-60 40 1,82-48 146,3-2 302,41-17-232,16-10-208,47-26 0,-15 6-36,12 3-1,-79 31 16,1-1-1,-1 1 1,1 0 0,-1 0-1,0 0 1,1 0 0,-1 0-1,0 0 1,1-1 0,-1 1 0,1 0-1,-1 0 1,0 0 0,1 0-1,-1 0 1,0 1 0,1-1-1,-1 0 1,1 0 0,-1 0-1,0 0 1,1 0 0,-1 0-1,0 1 1,1-1 0,-1 0-1,0 0 1,1 0 0,-1 1-1,0-1 1,1 0 0,-1 1-1,0-1 1,0 0 0,1 1 0,0 17-17,-12 19 5,-13 7 26,10-20-11,1 0 0,1 1 0,1 1 0,1 0 0,-8 35 0,14-41 49,2 1-1,0 31 1,11-56-14,6-1-40,0-1 1,0 0-1,0-1 0,-1-1 0,0 0 0,0-1 0,-1-1 0,-1 0 0,1-1 0,-2 0 0,1 0 1,-2-2-1,18-24 0,-19 25-23,19-36-513,-27 47 506,-1 0 0,1 0-1,-1-1 1,0 1 0,1 0 0,-1 0 0,0 0-1,0 0 1,0-1 0,0 1 0,0 0 0,0 0-1,0-1 1,0 1 0,0 0 0,-1 0 0,1 0 0,0 0-1,-1-1 1,1 1 0,-1 0 0,1 0 0,-1 0-1,0 0 1,1 0 0,-1 0 0,0 0 0,0 0 0,0 1-1,0-1 1,0 0 0,0 0 0,0 1 0,0-1-1,0 0 1,-1 0 0,0 1-73,1-1 0,0 1 0,-1 0 0,0 0 0,1-1 0,-1 1 0,1 0 0,-1 0 0,1 0 0,-1 0 0,1 1 1,-1-1-1,1 0 0,-1 1 0,1-1 0,-1 1 0,1-1 0,0 1 0,-2 1 0,-5 1-463,-19 6-379</inkml:trace>
</inkml:ink>
</file>

<file path=ppt/ink/ink3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12.951"/>
    </inkml:context>
    <inkml:brush xml:id="br0">
      <inkml:brushProperty name="width" value="0.1" units="cm"/>
      <inkml:brushProperty name="height" value="0.1" units="cm"/>
      <inkml:brushProperty name="color" value="#00A0D7"/>
    </inkml:brush>
  </inkml:definitions>
  <inkml:trace contextRef="#ctx0" brushRef="#br0">84 1 5257,'8'15'7965,"17"51"-7888,-24-59-46,0 0 1,0 0-1,0 0 0,-1-1 1,0 1-1,0 0 1,-1 0-1,0 0 0,0 0 1,0-1-1,-1 1 1,0 0-1,0-1 0,-5 9 1,-4 6 27,-1-1 0,-24 32 0,24-34-51,-11-2 177,23-17-238,1 1 0,-1 0 0,0 0 0,0-1 0,1 1 0,-1 0-1,0-1 1,0 1 0,0 0 0,0 0 0,1-1 0,-1 1 0,0-1-1,0 1 1,0 0 0,0-1 0,0 1 0,0 0 0,0-1 0,0 1 0,0 0-1,0-1 1,0 1 0,0 0 0,0-1 0,0 1 0,0 0 0,-1-1 0,1 1-1,0 0 1,0-1 0,0 1 0,0 0 0,-1-1 0,1 1 0,0 0-1,0 0 1,-1-1 0,1 1 0,0 0 0,0 0 0,-1-1 0,1 1 0,0 0-1,-1 0 1,1 0 0,0 0 0,-1 0 0,1 0 0,0-1 0,-1 1-1,1 0 1,0 0 0,-1 0 0,1 0 0,-1 0 0,1 0 0,0 0 0,-1 0-1,1 0 1,0 1 0,-1-1 0,1 0 0,0 0 0,-1 0 0,1 0-1,0 0 1,-1 1 0,6-15-523</inkml:trace>
</inkml:ink>
</file>

<file path=ppt/ink/ink3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13.310"/>
    </inkml:context>
    <inkml:brush xml:id="br0">
      <inkml:brushProperty name="width" value="0.1" units="cm"/>
      <inkml:brushProperty name="height" value="0.1" units="cm"/>
      <inkml:brushProperty name="color" value="#00A0D7"/>
    </inkml:brush>
  </inkml:definitions>
  <inkml:trace contextRef="#ctx0" brushRef="#br0">1 65 3817,'44'-52'2131,"-43"50"-1979,1 1-1,-1 0 1,0 0 0,0 0 0,1 0 0,-1 1-1,1-1 1,-1 0 0,1 0 0,-1 1-1,1-1 1,-1 1 0,1 0 0,-1-1-1,1 1 1,0 0 0,-1 0 0,1 0 0,0 0-1,-1 0 1,1 0 0,-1 1 0,1-1-1,0 0 1,1 1 0,33 19 1526,-28-14-1297,121 69 1682,260 111-1,-330-156-2014,-51-24-96,0-1 0,0 0-1,1-1 1,0 0 0,0 0 0,0-1 0,0 0-1,1 0 1,-1-1 0,1-1 0,0 0 0,13 1-1,-22-2-22,0-1 0,-1 1 0,1 0 0,0-1 0,-1 1 1,1 0-1,0-1 0,-1 1 0,1-1 0,0 1 0,-1-1 0,1 1 0,-1-1 0,1 1 0,-1-1 0,1 1 0,-1-1 0,0 0 0,1 1 0,-1-1 0,0 0 0,1 1 0,-1-1 0,0 0 0,0 0 0,0 1 0,1-1 0,-1 0 0,0 0 0,0-1 0,0 0-91,2-15-716</inkml:trace>
</inkml:ink>
</file>

<file path=ppt/ink/ink3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13.651"/>
    </inkml:context>
    <inkml:brush xml:id="br0">
      <inkml:brushProperty name="width" value="0.1" units="cm"/>
      <inkml:brushProperty name="height" value="0.1" units="cm"/>
      <inkml:brushProperty name="color" value="#00A0D7"/>
    </inkml:brush>
  </inkml:definitions>
  <inkml:trace contextRef="#ctx0" brushRef="#br0">21 8 9938,'-6'-7'3345,"8"7"-3209,-1 6-56,-1 0 368,-1 4-288,-1 21-72,2 38-32,-4-37-56,4 3 8,-5-6-96,4-3-120,-1-5-344,-1-9-336</inkml:trace>
</inkml:ink>
</file>

<file path=ppt/ink/ink3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13.979"/>
    </inkml:context>
    <inkml:brush xml:id="br0">
      <inkml:brushProperty name="width" value="0.1" units="cm"/>
      <inkml:brushProperty name="height" value="0.1" units="cm"/>
      <inkml:brushProperty name="color" value="#00A0D7"/>
    </inkml:brush>
  </inkml:definitions>
  <inkml:trace contextRef="#ctx0" brushRef="#br0">0 19 6537,'2'-2'249,"0"0"0,0 0 0,0 1-1,1-1 1,-1 1 0,0-1-1,1 1 1,-1 0 0,1 0 0,-1 0-1,1 0 1,-1 1 0,1-1-1,0 1 1,-1-1 0,1 1 0,0 0-1,0 0 1,-1 0 0,1 0 0,0 1-1,-1-1 1,4 2 0,9 2-209,0 0 0,29 14 0,-5-3 585,9 0-507,-1 2-1,-1 1 1,-1 3 0,55 33-1,-100-53-116,1 0-1,0-1 1,0 1 0,0 0-1,0 0 1,0 0-1,-1 0 1,1 0-1,-1 0 1,1 0 0,0 0-1,-1 0 1,0 0-1,1 0 1,-1 1-1,0-1 1,1 0 0,-1 0-1,0 0 1,0 1-1,0-1 1,0 0-1,0 0 1,0 0 0,-1 1-1,1-1 1,0 0-1,0 0 1,-1 0 0,1 0-1,-1 0 1,1 0-1,-1 1 1,0-1-1,1 0 1,-1-1 0,0 1-1,0 0 1,1 0-1,-3 1 1,-37 36 10,-116 64-22,37-26-310,4-2-2720,92-64 2101</inkml:trace>
</inkml:ink>
</file>

<file path=ppt/ink/ink3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14.334"/>
    </inkml:context>
    <inkml:brush xml:id="br0">
      <inkml:brushProperty name="width" value="0.1" units="cm"/>
      <inkml:brushProperty name="height" value="0.1" units="cm"/>
      <inkml:brushProperty name="color" value="#00A0D7"/>
    </inkml:brush>
  </inkml:definitions>
  <inkml:trace contextRef="#ctx0" brushRef="#br0">0 1 10682,'0'0'264,"0"1"-104,2 4 416,10-2-439,21 6 55,38 14-16,-40-16-104,2 1-56,-4 4-312,-8-3-97,-4 2 225</inkml:trace>
</inkml:ink>
</file>

<file path=ppt/ink/ink3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14.667"/>
    </inkml:context>
    <inkml:brush xml:id="br0">
      <inkml:brushProperty name="width" value="0.1" units="cm"/>
      <inkml:brushProperty name="height" value="0.1" units="cm"/>
      <inkml:brushProperty name="color" value="#00A0D7"/>
    </inkml:brush>
  </inkml:definitions>
  <inkml:trace contextRef="#ctx0" brushRef="#br0">7 78 6641,'-6'3'3817,"12"-3"-3505,-6-2-16,0 1 72,19-9 137,50-17-1,-35 20-184,1-3-72,5 3-176,-2-1-32,-8 7-40,0-1-48,-13 1-168,-3-2-104,-5 3-376,-3-2 431</inkml:trace>
</inkml:ink>
</file>

<file path=ppt/ink/ink3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14.999"/>
    </inkml:context>
    <inkml:brush xml:id="br0">
      <inkml:brushProperty name="width" value="0.1" units="cm"/>
      <inkml:brushProperty name="height" value="0.1" units="cm"/>
      <inkml:brushProperty name="color" value="#00A0D7"/>
    </inkml:brush>
  </inkml:definitions>
  <inkml:trace contextRef="#ctx0" brushRef="#br0">27 110 8850,'-27'6'3147,"32"-7"-2178,44-11-641,108-30 770,-115 27-1012,1 3 0,0 2 0,1 1-1,0 3 1,70-2 0,-74 9-99,0 0-156,0 1 0,62 12 0,-62 4-2197,-48-24 2076</inkml:trace>
  <inkml:trace contextRef="#ctx0" brushRef="#br0" timeOffset="1">404 97 6145,'-86'41'2297,"89"-38"-1505,4 1-640,-1 1 136,2 1 232,-1 0 8,-1 1-80,4 1-168,-6 1-200,-1 3-48,-3-3-168,-1 6-64,-2-1-288,0-3 288</inkml:trace>
</inkml:ink>
</file>

<file path=ppt/ink/ink3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15.330"/>
    </inkml:context>
    <inkml:brush xml:id="br0">
      <inkml:brushProperty name="width" value="0.1" units="cm"/>
      <inkml:brushProperty name="height" value="0.1" units="cm"/>
      <inkml:brushProperty name="color" value="#00A0D7"/>
    </inkml:brush>
  </inkml:definitions>
  <inkml:trace contextRef="#ctx0" brushRef="#br0">1 66 7001,'110'-50'2317,"-100"46"-2174,0 1 1,-1 1-1,1 0 1,0 0-1,0 1 0,1 0 1,-1 1-1,0 0 1,0 0-1,0 1 0,0 0 1,0 1-1,0 1 1,0-1-1,14 7 0,9 0 145,-31-9-281,0 1 0,0-1 0,0 0 0,-1 1 1,1-1-1,0 1 0,0 0 0,0 0 0,-1 0 0,1 0 0,0 0 1,-1 0-1,1 0 0,-1 0 0,1 0 0,-1 1 0,1-1 1,-1 1-1,0-1 0,0 1 0,2 2 0,-3-3-2,0 1 0,0 0 0,0-1 0,0 1 0,-1-1 0,1 1 0,0-1 0,-1 1-1,1-1 1,-1 1 0,1-1 0,-1 0 0,1 1 0,-1-1 0,0 1 0,0-1 0,0 0 0,0 0 0,0 0 0,-2 2 0,-6 6 19,-1-1 0,0 0 0,0 0 0,-21 10 0,17-10-22,-14 8-134,-1-1-1,0-1 0,-1-1 0,-59 16 1,61-27-38</inkml:trace>
</inkml:ink>
</file>

<file path=ppt/ink/ink3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15.670"/>
    </inkml:context>
    <inkml:brush xml:id="br0">
      <inkml:brushProperty name="width" value="0.1" units="cm"/>
      <inkml:brushProperty name="height" value="0.1" units="cm"/>
      <inkml:brushProperty name="color" value="#00A0D7"/>
    </inkml:brush>
  </inkml:definitions>
  <inkml:trace contextRef="#ctx0" brushRef="#br0">63 49 6313,'2'-45'4585,"-1"46"-4169,13 1-296,-8-2 32,10 0 57,7-5-17,9 5-72,9-1-72,-8 1-176,-4 3-144,-14-2-49,-3 1 145</inkml:trace>
  <inkml:trace contextRef="#ctx0" brushRef="#br0" timeOffset="1">7 105 7882,'-6'2'2760,"9"1"-2376,8 0-184,4 3-8,4-2 56,7 1-15,4-2-57,2 0-104,-1 0-64,-3 3-240,-14-1-81,-2 1 177</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50.952"/>
    </inkml:context>
    <inkml:brush xml:id="br0">
      <inkml:brushProperty name="width" value="0.025" units="cm"/>
      <inkml:brushProperty name="height" value="0.025" units="cm"/>
      <inkml:brushProperty name="color" value="#5B2D90"/>
    </inkml:brush>
  </inkml:definitions>
  <inkml:trace contextRef="#ctx0" brushRef="#br0">0 1 8010,'2'6'7133,"9"16"-6930,-9-17-202,-1-1 0,-1 0 0,1 0 1,-1 0-1,1 0 0,-1 1 0,0-1 0,-1 0 1,1 0-1,-1 1 0,-1 3 0,0 6-1085,1-14-820,1-7 1431</inkml:trace>
</inkml:ink>
</file>

<file path=ppt/ink/ink3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16.012"/>
    </inkml:context>
    <inkml:brush xml:id="br0">
      <inkml:brushProperty name="width" value="0.1" units="cm"/>
      <inkml:brushProperty name="height" value="0.1" units="cm"/>
      <inkml:brushProperty name="color" value="#00A0D7"/>
    </inkml:brush>
  </inkml:definitions>
  <inkml:trace contextRef="#ctx0" brushRef="#br0">8 26 8314,'-8'0'2944,"13"2"-2552,4-2-199,9-5-49,5 5-40,7-4-8,1-6-24,16 10-88,-14-6-24,2 6-248,-6 0-65,-20-3-711,10 3 688</inkml:trace>
</inkml:ink>
</file>

<file path=ppt/ink/ink3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16.354"/>
    </inkml:context>
    <inkml:brush xml:id="br0">
      <inkml:brushProperty name="width" value="0.1" units="cm"/>
      <inkml:brushProperty name="height" value="0.1" units="cm"/>
      <inkml:brushProperty name="color" value="#00A0D7"/>
    </inkml:brush>
  </inkml:definitions>
  <inkml:trace contextRef="#ctx0" brushRef="#br0">98 1 5417,'-2'2'7842,"-1"8"-7185,0 12-614,-1-1 0,-1 0-1,-1 1 1,-1-2 0,-1 1-1,-14 26 1,19-41-88,0 1-1,0 0 1,1-1-1,-1 1 1,2 0 0,-1 0-1,-1 12 1,-10 34-2123,9-46 1790</inkml:trace>
</inkml:ink>
</file>

<file path=ppt/ink/ink3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16.697"/>
    </inkml:context>
    <inkml:brush xml:id="br0">
      <inkml:brushProperty name="width" value="0.1" units="cm"/>
      <inkml:brushProperty name="height" value="0.1" units="cm"/>
      <inkml:brushProperty name="color" value="#00A0D7"/>
    </inkml:brush>
  </inkml:definitions>
  <inkml:trace contextRef="#ctx0" brushRef="#br0">22 22 7106,'-21'0'3651,"26"2"-1874,38 1-1075,369-6 87,-213 6-587,-118 4-239,-32 0-34,-45-10-203,-10-3-16,-11-5-396,0 1 73,-3 0 240</inkml:trace>
</inkml:ink>
</file>

<file path=ppt/ink/ink3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19.253"/>
    </inkml:context>
    <inkml:brush xml:id="br0">
      <inkml:brushProperty name="width" value="0.1" units="cm"/>
      <inkml:brushProperty name="height" value="0.1" units="cm"/>
      <inkml:brushProperty name="color" value="#00A0D7"/>
    </inkml:brush>
  </inkml:definitions>
  <inkml:trace contextRef="#ctx0" brushRef="#br0">0 22 9602,'43'79'3273,"-18"-76"-3049,4 0-128,11-11-72,8-2 0,8-9-16,12 13 24,-2-3-24,-10-7-48,-12 8-200,-16-7-96,-8 6-192,-8 7-105,-15-2 417</inkml:trace>
</inkml:ink>
</file>

<file path=ppt/ink/ink3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19.582"/>
    </inkml:context>
    <inkml:brush xml:id="br0">
      <inkml:brushProperty name="width" value="0.1" units="cm"/>
      <inkml:brushProperty name="height" value="0.1" units="cm"/>
      <inkml:brushProperty name="color" value="#00A0D7"/>
    </inkml:brush>
  </inkml:definitions>
  <inkml:trace contextRef="#ctx0" brushRef="#br0">246 0 7138,'-66'38'2172,"65"-38"-2129,1 1-1,-1 0 1,1-1-1,-1 1 1,1 0-1,-1 0 1,1-1-1,-1 1 1,1 0-1,0 0 1,0 0-1,-1-1 1,1 1-1,0 0 1,0 0-1,0 0 1,0 0-1,0 0 1,0 0-1,0-1 1,0 1 0,0 0-1,0 0 1,0 0-1,1 1 1,9 25 460,-7-20-138,-1 2-177,-1 0 0,1 0 0,-2 0 1,1 0-1,-2 0 0,1 0 0,-1 0 0,-2 9 1,-20 73 446,11-52-364,-119 443 739,111-396-1522,18-80-87,1-12-44,3-15-160,5-11 357</inkml:trace>
</inkml:ink>
</file>

<file path=ppt/ink/ink3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19.920"/>
    </inkml:context>
    <inkml:brush xml:id="br0">
      <inkml:brushProperty name="width" value="0.1" units="cm"/>
      <inkml:brushProperty name="height" value="0.1" units="cm"/>
      <inkml:brushProperty name="color" value="#00A0D7"/>
    </inkml:brush>
  </inkml:definitions>
  <inkml:trace contextRef="#ctx0" brushRef="#br0">0 25 7402,'35'-13'3064,"3"10"-1423,0 6-1601,-2 0-32,-10-1-24,-11-2 16,13-6-80,-7 3-184,-4-5 167</inkml:trace>
</inkml:ink>
</file>

<file path=ppt/ink/ink3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20.714"/>
    </inkml:context>
    <inkml:brush xml:id="br0">
      <inkml:brushProperty name="width" value="0.1" units="cm"/>
      <inkml:brushProperty name="height" value="0.1" units="cm"/>
      <inkml:brushProperty name="color" value="#00A0D7"/>
    </inkml:brush>
  </inkml:definitions>
  <inkml:trace contextRef="#ctx0" brushRef="#br0">437 76 7338,'-8'-74'2181,"5"73"-1455,-3 10-296,-8 24 16,8-18-103,-3-2-288,0 0 1,-1-1-1,0 0 0,-1 0 1,0-1-1,0-1 1,-2 0-1,-18 12 1,-32 29-96,-78 103-1218,99-106-194,41-46 1205,0 0 1,-1 0 0,1 0 0,-1-1-1,0 1 1,1-1 0,-1 1 0,0-1-1,0 0 1,0 1 0,0-1 0,0 0-1,-5 1 1,7-2 187,-1 0 0,1 0 0,-1 0 0,1-1 0,-1 1 0,1 0 0,-1-1-1,1 1 1,0 0 0,-1 0 0,1-1 0,-1 1 0,1-1 0,0 1 0,-1 0 0,1-1 0,0 1 0,-1-1 0,1 1 0,0-1-1,0 1 1,-1-1 0,1 1 0,0-1 0,0 1 0,0-1 0,0 1 0,0-1 0,0 0 0,0 1 0,0-1 0,0 1-1,0-2 1,0-7 300,1-1 0,0 0-1,0 1 1,5-16 0,6-2 3117,-11 27-3293,-1 0 0,0 0 0,1 0 0,-1 0 0,0 0-1,0 0 1,1 1 0,-1-1 0,0 0 0,1 0 0,-1 0 0,0 0-1,1 0 1,-1 0 0,0 1 0,0-1 0,1 0 0,-1 0-1,0 1 1,0-1 0,1 0 0,-1 0 0,0 1 0,0-1 0,0 0-1,0 0 1,1 1 0,-1-1 0,0 0 0,0 1 0,0-1-1,0 0 1,0 1 0,0-1 0,0 0 0,0 1 0,0-1 0,0 0-1,0 1 1,7 51 1742,-6-46-2173,1 24 420,-1 0 0,-2 0 0,-7 50 0,4-60-280,5-25 71,0 1 149,0 0 1,1 0-1,-1 0 0,1 0 1,0 0-1,0 1 0,0-1 1,4-5-1,19-14 55,1 1 0,0 1-1,2 2 1,51-29-1,-1 1 99,-65 39-114,0 0 1,1 1 0,19-7 0,-30 13-25,1-1 0,0 1 0,-1 0 0,1 0-1,-1 0 1,1 1 0,0-1 0,0 1 0,-1 0 0,1 0 0,0 0 0,0 0 0,0 1 0,-1 0 0,1-1-1,0 1 1,-1 1 0,1-1 0,4 3 0,-7-3-5,0 1-1,1 0 0,-1 0 1,0 0-1,0 0 1,0 0-1,0 1 1,-1-1-1,1 0 1,-1 0-1,1 0 1,-1 1-1,0-1 1,1 0-1,-1 0 0,0 1 1,-1 1-1,-3 47 44,3-44-41,-1 8-4,-10 56 50,11-67-68,0 1 1,-1-1-1,1 0 0,-1 0 1,0 0-1,0 0 1,-1 0-1,1 0 1,-1-1-1,0 1 1,0-1-1,-6 6 1,6-7-26,1 0 0,-1-1 0,0 1-1,0-1 1,0 0 0,0 0 0,0 0 0,0 0 0,0 0 0,0-1 0,0 1 0,-1-1 0,1 0 0,0 0 0,0 0 0,0 0 0,0-1 0,-1 1 0,1-1-1,0 0 1,0 0 0,0 0 0,0 0 0,0 0 0,0-1 0,1 1 0,-1-1 0,0 0 0,1 0 0,-1 0 0,1 0 0,0 0 0,0-1 0,0 1 0,0-1-1,0 1 1,0-1 0,1 0 0,-1 0 0,1 0 0,0 0 0,-2-5 0,2-2 42,0 1 0,0 0-1,1-1 1,1 1 0,0-1 0,0 1 0,1 0-1,0-1 1,0 1 0,1 0 0,0 0 0,1 1-1,0-1 1,6-10 0,-10 19 2,7-9 318,-6 13-19,-1 14-29,2-5-167,-2 0 0,0 0 0,-1 1 0,0-1 0,-1 0 1,0 0-1,-6 17 0,-3 23 114,9-45-197,0 0 0,-1 0 0,0 0 0,0 0 0,-1 0-1,0-1 1,0 1 0,-1-1 0,1 0 0,-2-1 0,-11 13 0,2-4-51,-1-1 1,-1 0-1,-27 16 0,25-23-507,18-7 499,1 0 1,-1 0-1,1 0 0,-1 0 0,1 0 0,-1 0 1,1-1-1,-1 1 0,1 0 0,0 0 1,-1-1-1,1 1 0,-1 0 0,1 0 1,0-1-1,-1 1 0,1 0 0,0-1 0,-1 1 1,1-1-1,0 1 0,0-1 0,-1 1 1,1 0-1,0-1 0,0 1 0,0-1 0,-1 1 1,1-1-1,0 1 0,0-1 0,0 1 1,0-1-1,0 1 0,0-1 0,0 0 0,0-13-352</inkml:trace>
</inkml:ink>
</file>

<file path=ppt/ink/ink3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21.083"/>
    </inkml:context>
    <inkml:brush xml:id="br0">
      <inkml:brushProperty name="width" value="0.1" units="cm"/>
      <inkml:brushProperty name="height" value="0.1" units="cm"/>
      <inkml:brushProperty name="color" value="#00A0D7"/>
    </inkml:brush>
  </inkml:definitions>
  <inkml:trace contextRef="#ctx0" brushRef="#br0">0 1 6777,'64'41'4343,"31"17"-2386,-19-11-732,-61-36-1108,1 1 0,-1 0 1,-1 1-1,0 1 1,-1 0-1,0 1 0,13 21 1,-17-15-52,-9-15-525,-7-10-1232,5 2 1225</inkml:trace>
</inkml:ink>
</file>

<file path=ppt/ink/ink3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21.455"/>
    </inkml:context>
    <inkml:brush xml:id="br0">
      <inkml:brushProperty name="width" value="0.1" units="cm"/>
      <inkml:brushProperty name="height" value="0.1" units="cm"/>
      <inkml:brushProperty name="color" value="#00A0D7"/>
    </inkml:brush>
  </inkml:definitions>
  <inkml:trace contextRef="#ctx0" brushRef="#br0">1 51 10362,'50'-50'3337,"-64"65"-3921,23 15-320,-9 1-361,-15-7-1167,2 3 1712</inkml:trace>
</inkml:ink>
</file>

<file path=ppt/ink/ink3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21.799"/>
    </inkml:context>
    <inkml:brush xml:id="br0">
      <inkml:brushProperty name="width" value="0.1" units="cm"/>
      <inkml:brushProperty name="height" value="0.1" units="cm"/>
      <inkml:brushProperty name="color" value="#00A0D7"/>
    </inkml:brush>
  </inkml:definitions>
  <inkml:trace contextRef="#ctx0" brushRef="#br0">67 251 8218,'-67'57'4514,"71"-59"-4410,1 1 0,-1-1-1,0 1 1,1 0 0,-1 0 0,1 0 0,-1 1-1,1 0 1,-1 0 0,1 0 0,-1 0-1,1 0 1,8 3 0,-5-2 27,-2-1-129,0 1-1,-1-1 1,1 1-1,-1 0 1,1 0-1,-1 1 1,1 0-1,-1 0 1,0 0-1,0 0 1,0 1-1,0 0 1,0 0-1,-1 0 1,1 1-1,-1 0 1,0-1-1,7 9 1,-9-7-3,1 1 0,-1-1 0,1 0 1,-1 1-1,-1-1 0,1 1 0,-1-1 1,0 1-1,-1 0 0,1 0 0,-1-1 1,0 1-1,0 0 0,-1 0 0,0-1 1,0 1-1,-2 7 0,-33 147 1,28-129 48,1 1 0,1 0 0,2 1 0,1-1 0,1 1 0,2 0 0,6 45 0,-4-69-4,0 0 0,1 0-1,1 0 1,-1 0 0,9 12-1,-11-18-32,0 0 0,0-1 1,1 1-1,-1-1 0,1 0 0,0 1 0,0-1 0,0 0 0,0 0 0,0 0 0,0 0 0,0 0 0,1-1 0,-1 1 0,1-1 1,-1 0-1,1 1 0,0-1 0,-1 0 0,6 1 0,-3-3-10,0 0 0,0 0 0,-1 0 0,1-1 0,-1 0 0,1 0 1,-1 0-1,1 0 0,-1 0 0,0-1 0,0 0 0,0 0 0,4-5 0,3-2-73,-1-1 0,0 0 0,8-14 0,-6 6-183,-1 0 0,-1-1 1,-1-1-1,-1 1 1,0-1-1,-2 0 1,5-27-1,14-42-194</inkml:trace>
  <inkml:trace contextRef="#ctx0" brushRef="#br0" timeOffset="1">553 1 7306,'2'0'2688,"-1"3"-2000,-1-2-776</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51.290"/>
    </inkml:context>
    <inkml:brush xml:id="br0">
      <inkml:brushProperty name="width" value="0.025" units="cm"/>
      <inkml:brushProperty name="height" value="0.025" units="cm"/>
      <inkml:brushProperty name="color" value="#5B2D90"/>
    </inkml:brush>
  </inkml:definitions>
  <inkml:trace contextRef="#ctx0" brushRef="#br0">0 15 6169,'1'-2'392,"0"1"0,1 0 0,-1 0 0,0 0 0,1 0 0,-1 0 0,1 0 0,-1 0-1,1 0 1,-1 0 0,1 1 0,0-1 0,-1 1 0,1-1 0,0 1 0,1-1 0,-2 2-311,0-1 1,0 0 0,1 0 0,-1 0-1,0 1 1,0-1 0,0 0 0,0 1-1,0-1 1,0 1 0,0-1 0,0 1-1,-1 0 1,1-1 0,0 1 0,0 0-1,0 0 1,-1-1 0,2 2-1,0 1-57,0 0 0,-1 0 0,1 0 0,-1 1 0,0-1 0,0 0 0,0 1-1,0-1 1,0 0 0,-1 1 0,1-1 0,-1 1 0,0-1 0,-1 5 0,-1 19 165,1-12-241,0 0-1,-2 0 1,-4 20-1,7-35 24,0-1-1,0 1 1,0 0-1,0 0 0,0 0 1,-1 0-1,1-1 0,0 1 1,0 0-1,0 0 0,0 0 1,0 0-1,0-1 0,0 1 1,0 0-1,0 0 0,0 0 1,-1 0-1,1 0 1,0-1-1,0 1 0,0 0 1,0 0-1,0 0 0,0 0 1,-1 0-1,1 0 0,0 0 1,0 0-1,0 0 0,0 0 1,-1-1-1,1 1 0,0 0 1,0 0-1,0 0 1,-1 0-1,1 0 0,0 0 1,0 0-1,0 0 0,0 0 1,-1 1-1,1-1 0,0 0 1,0 0-1,0 0 0,0 0 1,-1 0-1,1 0 0,0 0 1,0 0-1,0 0 0,0 0 1,0 1-1,-1-1 1,1 0-1,0 0 0,0 0 1,0 0-1,0 0 0,0 1 1,0-1-1,0 0 0,0 0 1,0 0-1,-1 0 0,1 1 1,-2-7-455</inkml:trace>
</inkml:ink>
</file>

<file path=ppt/ink/ink3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22.164"/>
    </inkml:context>
    <inkml:brush xml:id="br0">
      <inkml:brushProperty name="width" value="0.1" units="cm"/>
      <inkml:brushProperty name="height" value="0.1" units="cm"/>
      <inkml:brushProperty name="color" value="#00A0D7"/>
    </inkml:brush>
  </inkml:definitions>
  <inkml:trace contextRef="#ctx0" brushRef="#br0">215 23 6345,'122'-21'2082,"-119"20"-2035,-1 1-1,1 0 0,0 0 1,-1-1-1,1 2 0,0-1 1,-1 0-1,1 0 1,0 1-1,-1 0 0,1-1 1,-1 1-1,1 0 1,-1 0-1,1 1 0,-1-1 1,0 0-1,1 1 1,-1-1-1,0 1 0,0 0 1,0 0-1,0 0 0,-1 0 1,1 0-1,0 0 1,-1 0-1,1 1 0,-1-1 1,1 4-1,5 4 139,-5-7-173,0 0 0,0 0 0,-1-1 0,1 1 0,0 0 0,-1 1 0,0-1 0,0 0-1,0 0 1,0 0 0,-1 1 0,1-1 0,-1 0 0,0 1 0,0-1 0,0 1 0,0-1 0,0 0 0,-1 1 0,-1 4 0,0-4-51,0 0 1,-1 1 0,1-1-1,-1 0 1,0 0 0,0 0 0,-1-1-1,1 1 1,-1-1 0,0 0 0,0 0-1,0 0 1,-6 3 0,-270 140-348,184-99 2385,191-64 338,35-23-2021,-69 20-384,112-22 0,-136 37-834</inkml:trace>
</inkml:ink>
</file>

<file path=ppt/ink/ink3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22.497"/>
    </inkml:context>
    <inkml:brush xml:id="br0">
      <inkml:brushProperty name="width" value="0.1" units="cm"/>
      <inkml:brushProperty name="height" value="0.1" units="cm"/>
      <inkml:brushProperty name="color" value="#00A0D7"/>
    </inkml:brush>
  </inkml:definitions>
  <inkml:trace contextRef="#ctx0" brushRef="#br0">2 46 7746,'-2'6'2904,"2"0"-2184,6 7-464,-3-3 25,2 5 103,0 4 56,-2-6-32,4 8-80,-7-5-192,0-7-56,-1 6-72,-5-8-24,6 2-112,3 5-112,3-12-344,3 7-192,0-18 463</inkml:trace>
  <inkml:trace contextRef="#ctx0" brushRef="#br0" timeOffset="1">270 1 7466,'9'3'2728,"-12"9"-2160,3 0-152,-4 6-80,-13-1-63,3 4-73,-2 2-40,-1 1-200,-4 0-88,-3-1-369,-4 1 321</inkml:trace>
</inkml:ink>
</file>

<file path=ppt/ink/ink3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22.847"/>
    </inkml:context>
    <inkml:brush xml:id="br0">
      <inkml:brushProperty name="width" value="0.1" units="cm"/>
      <inkml:brushProperty name="height" value="0.1" units="cm"/>
      <inkml:brushProperty name="color" value="#00A0D7"/>
    </inkml:brush>
  </inkml:definitions>
  <inkml:trace contextRef="#ctx0" brushRef="#br0">96 38 6033,'-96'-38'2881,"104"38"-473,3 3-2240,-1 0 8,-1 2 49,3-1-33,2 4-24,0-7-104,4 1-160,0-1-88,6-2-120,8 2-65,8 5-63,4-2-32,-3 6-240,1 1-432,-4 2 728</inkml:trace>
</inkml:ink>
</file>

<file path=ppt/ink/ink3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23.188"/>
    </inkml:context>
    <inkml:brush xml:id="br0">
      <inkml:brushProperty name="width" value="0.1" units="cm"/>
      <inkml:brushProperty name="height" value="0.1" units="cm"/>
      <inkml:brushProperty name="color" value="#00A0D7"/>
    </inkml:brush>
  </inkml:definitions>
  <inkml:trace contextRef="#ctx0" brushRef="#br0">516 1 5193,'-1'6'210,"0"0"-1,0 0 1,0-1 0,-1 1-1,0 0 1,0-1 0,0 1-1,-5 8 1,4-12-119,1 0 1,-1 0 0,1 0-1,-1 0 1,0 0 0,0 0-1,0-1 1,0 1 0,0-1-1,0 0 1,0 0 0,-1 0-1,1 0 1,0-1 0,-1 1-1,-5-1 1,-33 7 435,1 1 1,0 2-1,0 1 1,1 3-1,0 1 1,2 2-1,0 1 1,-40 27 0,67-39-261,9-5-204,0 0-1,0 0 0,0 0 1,0 0-1,0 0 1,0 0-1,1 0 0,-1 1 1,0-1-1,1 1 1,-1-1-1,1 1 0,0-1 1,-1 1-1,1 0 0,-2 3 1,4-5-45,-1 1 1,0-1 0,0 0 0,0 1-1,0-1 1,0 0 0,0 1-1,1-1 1,-1 0 0,0 1-1,0-1 1,1 0 0,-1 0-1,0 1 1,0-1 0,1 0-1,-1 0 1,0 1 0,1-1-1,-1 0 1,0 0 0,1 0 0,-1 0-1,0 1 1,1-1 0,-1 0-1,0 0 1,1 0 0,-1 0-1,1 0 1,-1 0 0,0 0-1,1 0 1,-1 0 0,0 0-1,1 0 1,0-1 0,18 1 153,-17 0-113,64-8 262,0-3-1,103-32 1,-85 14-283,-68 21-194,1 2 0,-1 0 1,1 1-1,0 1 0,0 0 1,0 1-1,0 1 1,19 0-1,-36 2 124,0 0 0,0 0 0,-1 0 0,1 0 0,0 0 0,0 0 0,0 0 0,0 0 0,0 0 0,0 0 0,0 0 0,0-1 0,0 1 1,0 0-1,-1 0 0,1 0 0,0 0 0,0 0 0,0 0 0,0 0 0,0 0 0,0 0 0,0 0 0,0-1 0,0 1 0,0 0 0,0 0 0,0 0 0,0 0 0,0 0 0,0 0 0,0 0 0,0-1 0,0 1 0,0 0 0,0 0 1,0 0-1,0 0 0,0 0 0,0 0 0,0 0 0,0 0 0,0-1 0,0 1 0,0 0 0,1 0 0,-1 0 0,0 0 0,0 0 0,0 0 0,-17-4-180,-10 7 1938,-6 8-821</inkml:trace>
</inkml:ink>
</file>

<file path=ppt/ink/ink3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23.654"/>
    </inkml:context>
    <inkml:brush xml:id="br0">
      <inkml:brushProperty name="width" value="0.1" units="cm"/>
      <inkml:brushProperty name="height" value="0.1" units="cm"/>
      <inkml:brushProperty name="color" value="#00A0D7"/>
    </inkml:brush>
  </inkml:definitions>
  <inkml:trace contextRef="#ctx0" brushRef="#br0">0 74 8602,'1'3'259,"-1"-1"0,1 1 1,0 0-1,0 0 0,0-1 0,0 1 1,0 0-1,1-1 0,-1 1 0,1-1 1,0 0-1,-1 0 0,1 1 0,0-1 1,0 0-1,4 2 0,-3-2-182,-1 0 0,1 0 0,-1 1 0,0-1 0,0 0 0,0 1 0,0-1 0,-1 1 0,1 0 0,0-1 0,-1 1 0,0 0 0,0 0 0,0 0 0,0 0 0,0 0 0,-1 0 0,1 5 0,-13 45-142,6-28-2295,23-58 982,-9 17 1429,0 1 0,2 0-1,0 0 1,0 1 0,1 0 0,1 0-1,0 2 1,1-1 0,1 2 0,-1 0 0,27-16-1,-28 20 224,-1 2 0,1-1 0,0 1 0,0 1 0,1 0 0,-1 1 0,20-2 0,-28 4-217,1 1 1,0 0-1,-1 0 0,1 0 0,-1 1 1,1-1-1,-1 1 0,1 0 1,-1 0-1,0 1 0,1-1 0,-1 1 1,0 0-1,0 0 0,0 1 0,0-1 1,-1 1-1,1 0 0,0-1 0,-1 2 1,0-1-1,0 0 0,5 8 1,-7-8-51,0-1 0,0 1 0,-1-1 0,1 1 0,-1 0 0,0 0 0,0-1 0,0 1 0,0 0 1,0-1-1,0 1 0,-1 0 0,1-1 0,-1 1 0,0 0 0,0-1 0,-2 5 0,-21 41 92,-6 18 99,11-35-124,-30 41 68,47-68-178,-1-1 1,-1 1-1,1-1 0,-1 0 0,1 1 0,-1-2 1,0 1-1,0 0 0,0-1 0,0 0 1,-1 0-1,1 0 0,0 0 0,-8 1 1,9-3-72,0 0 0,0 0 0,0-1 0,0 1 0,0-1 0,0 0 0,0 0 0,1 0 1,-1 0-1,0 0 0,1-1 0,-1 1 0,1-1 0,-1 0 0,1 0 0,0 0 0,0 0 1,0 0-1,0 0 0,0 0 0,0-1 0,0 1 0,1-1 0,0 1 0,-2-5 0,-3-4-58,0-1-1,1 0 0,0 0 0,-3-19 0,7 29 209,1 1 1,0 0-1,-1-1 1,1 1-1,0 0 1,0-1-1,0 1 1,0 0-1,0-1 1,0 1 0,1 0-1,-1-1 1,0 1-1,1 0 1,-1-1-1,1 1 1,-1 0-1,1 0 1,0-1-1,-1 1 1,1 0-1,0 0 1,0 0-1,0 0 1,0 0-1,1-1 1,1 0 18,0 1 0,0-1 0,0 1 0,0 0 1,0 0-1,0 0 0,0 0 0,0 0 0,1 1 0,5-1 0,1 1-11,0 0 0,0 0 0,1 1 0,-1 1 0,0-1 0,12 5 0,8 10-579,-29-15 510,0 0 0,0 0 0,0 0 0,-1 1 0,1-1 0,0 0 0,-1 1 1,1-1-1,-1 0 0,0 1 0,1-1 0,-1 0 0,0 1 0,0-1 0,0 1 1,0-1-1,0 1 0,0-1 0,0 0 0,-1 1 0,0 2 0,-4 12 196</inkml:trace>
</inkml:ink>
</file>

<file path=ppt/ink/ink3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23.982"/>
    </inkml:context>
    <inkml:brush xml:id="br0">
      <inkml:brushProperty name="width" value="0.1" units="cm"/>
      <inkml:brushProperty name="height" value="0.1" units="cm"/>
      <inkml:brushProperty name="color" value="#00A0D7"/>
    </inkml:brush>
  </inkml:definitions>
  <inkml:trace contextRef="#ctx0" brushRef="#br0">137 1 7626,'-135'56'3344,"134"-42"-1591,4-7-473,11-1-344,4-6-88,11-13-183,2 0-97,7-8-224,5 11-112,-14-3-336,5 9-288,-24 4-673,-24 1-903</inkml:trace>
</inkml:ink>
</file>

<file path=ppt/ink/ink3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28.951"/>
    </inkml:context>
    <inkml:brush xml:id="br0">
      <inkml:brushProperty name="width" value="0.1" units="cm"/>
      <inkml:brushProperty name="height" value="0.1" units="cm"/>
      <inkml:brushProperty name="color" value="#00A0D7"/>
    </inkml:brush>
  </inkml:definitions>
  <inkml:trace contextRef="#ctx0" brushRef="#br0">11 2 8938,'-5'-1'3057,"4"2"-2937,-4 8-8,11 10 48,-6 3 8,6 7-8,-1-2-40,1 2-56,1-3-104,-8 3-320,4 3 488,-18-5-176</inkml:trace>
</inkml:ink>
</file>

<file path=ppt/ink/ink3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29.284"/>
    </inkml:context>
    <inkml:brush xml:id="br0">
      <inkml:brushProperty name="width" value="0.1" units="cm"/>
      <inkml:brushProperty name="height" value="0.1" units="cm"/>
      <inkml:brushProperty name="color" value="#00A0D7"/>
    </inkml:brush>
  </inkml:definitions>
  <inkml:trace contextRef="#ctx0" brushRef="#br0">11 1 8162,'-5'15'2776,"-1"8"-2496,12 6-64,0 11 89,-1 3 111,4-1-16,3 4-144,-4-4-96,-2-1-104,3 5-48,-3 1-32,-2-3-96,4-2-296,0-1-160,-7-26 335</inkml:trace>
</inkml:ink>
</file>

<file path=ppt/ink/ink3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29.866"/>
    </inkml:context>
    <inkml:brush xml:id="br0">
      <inkml:brushProperty name="width" value="0.1" units="cm"/>
      <inkml:brushProperty name="height" value="0.1" units="cm"/>
      <inkml:brushProperty name="color" value="#00A0D7"/>
    </inkml:brush>
  </inkml:definitions>
  <inkml:trace contextRef="#ctx0" brushRef="#br0">0 238 7009,'6'-10'505,"0"0"-1,0 0 1,1 1-1,1-1 1,-1 2-1,2-1 1,-1 1-1,1 0 1,0 1-1,0 0 1,15-8-1,12-5-196,69-29 0,-72 35-250,-1 3 0,61-14 0,-81 22-58,-1 1-1,1 1 1,0 0-1,0 1 1,-1 0-1,1 0 1,0 1-1,0 1 1,-1 0-1,1 1 1,-1 0-1,12 4 1,-21-6-8,0 0-1,0 0 1,0 0 0,-1 0 0,1 0-1,0 0 1,0 1 0,-1-1 0,1 1-1,-1-1 1,1 1 0,-1-1 0,0 1-1,1 0 1,-1 0 0,0 0 0,0-1-1,0 1 1,-1 0 0,1 0 0,0 0-1,-1 0 1,1 1 0,-1-1 0,0 0-1,0 0 1,0 0 0,0 0 0,0 0-1,0 0 1,0 1 0,-1-1 0,1 0-1,-1 0 1,1 0 0,-1 0 0,0 0-1,0 0 1,0 0 0,0-1 0,0 1-1,-3 3 1,-4 7-38,-1 0-1,0-1 1,0 0 0,-23 18-1,-1-2-1,-2-2 0,-67 36 1,66-42 37,1 2-1,1 2 1,-42 35 0,70-52 10,-21 19 5,-32 37-1,72-69 16,0 0 0,0 1 0,18-6 0,-5 0-14,-13 6-2,58-25-8,-66 29 3,1 1-1,-1 0 1,0 0 0,0 0-1,1 1 1,-1-1 0,0 1-1,1 1 1,-1-1 0,0 1-1,7 1 1,-11-1 1,0-1 0,1 0 0,-1 1 1,0-1-1,0 1 0,0-1 0,1 1 0,-1-1 1,0 1-1,0 0 0,0 0 0,0 0 0,0-1 1,0 1-1,0 0 0,0 0 0,-1 0 0,1 1 0,0-1 1,0 0-1,-1 0 0,1 0 0,-1 0 0,1 1 1,-1-1-1,0 0 0,1 0 0,-1 1 0,0-1 1,0 0-1,0 1 0,0-1 0,0 0 0,0 1 1,-1 1-1,0 4 3,-1 0 1,0 0 0,-1-1 0,1 1-1,-5 7 1,2-3 4,-43 103 54,-31 66 34,78-179-92,0 0 0,0 1 1,1-1-1,-1 0 1,0 1-1,0-1 1,1 1-1,-1-1 0,1 1 1,-1-1-1,1 1 1,0-1-1,0 1 1,0 0-1,0-1 0,0 1 1,0-1-1,0 1 1,0-1-1,0 1 1,1 0-1,-1-1 1,1 1-1,0 2 0,1-4 3,-1 1-1,0 0 0,1 0 0,-1-1 0,1 1 0,-1-1 1,1 1-1,-1-1 0,1 0 0,-1 0 0,1 1 0,0-1 1,-1 0-1,1 0 0,-1 0 0,1-1 0,-1 1 0,1 0 1,2-1-1,7-2 23,0-1-1,0 1 1,0-2 0,0 0 0,12-7-1,3-7 2,0-1 1,-1-1-1,-1-1 0,37-45 0,-35 19-117,-20 37-105,-10 7-165,-16 6-663,15 0 616,-19-1 23</inkml:trace>
</inkml:ink>
</file>

<file path=ppt/ink/ink3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0.198"/>
    </inkml:context>
    <inkml:brush xml:id="br0">
      <inkml:brushProperty name="width" value="0.1" units="cm"/>
      <inkml:brushProperty name="height" value="0.1" units="cm"/>
      <inkml:brushProperty name="color" value="#00A0D7"/>
    </inkml:brush>
  </inkml:definitions>
  <inkml:trace contextRef="#ctx0" brushRef="#br0">75 0 7009,'-1'17'3687,"14"16"-3242,-5-17 27,-3 1-342,-1-1 0,0 1-1,-2 0 1,0 0 0,0 1-1,-2-1 1,0 0 0,-1 0-1,-1 0 1,-4 18 0,-7 21-74,-33 88 0,43-137-43,1-1-19,0 3-4,-1 0-1,-1 0 1,1 0-1,-1-1 1,-1 1-1,0-1 0,-8 10 1,11-42-1651,5 0 370,4-7 618</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9:51.646"/>
    </inkml:context>
    <inkml:brush xml:id="br0">
      <inkml:brushProperty name="width" value="0.025" units="cm"/>
      <inkml:brushProperty name="height" value="0.025" units="cm"/>
      <inkml:brushProperty name="color" value="#5B2D90"/>
    </inkml:brush>
  </inkml:definitions>
  <inkml:trace contextRef="#ctx0" brushRef="#br0">19 18 8922,'-14'-17'3209,"17"18"-2633,1 0-136,1-1 72,1 2-16,0-2-56,-1 1-64,2-1-232,1-2-56,0 1-216,-1 1-184,-2 1-400,-1 3-240,-2-2 560</inkml:trace>
  <inkml:trace contextRef="#ctx0" brushRef="#br0" timeOffset="1">3 96 9834,'-2'0'3641,"3"1"-2825,2-2-128,-3 0-136,0 1-8,8-2-87,16-3-129,-14-1-248,-1-1-240,-1 0-713,0 1-207,-5 2 536</inkml:trace>
</inkml:ink>
</file>

<file path=ppt/ink/ink3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0.531"/>
    </inkml:context>
    <inkml:brush xml:id="br0">
      <inkml:brushProperty name="width" value="0.1" units="cm"/>
      <inkml:brushProperty name="height" value="0.1" units="cm"/>
      <inkml:brushProperty name="color" value="#00A0D7"/>
    </inkml:brush>
  </inkml:definitions>
  <inkml:trace contextRef="#ctx0" brushRef="#br0">0 0 7818,'142'62'4877,"-37"-14"-4308,-40-18-126,-2 3-1,-1 2 0,89 66 1,-130-85-435,0-2 1,0 0 0,2-2-1,0 0 1,0-2 0,1 0-1,0-2 1,0 0-1,1-2 1,0 0 0,0-2-1,48 1 1,-71-4-46,0-1-1,0 0 1,-1 0 0,1 1-1,0-2 1,0 1 0,0 0-1,-1 0 1,1 0-1,0-1 1,0 1 0,0-1-1,-1 0 1,1 1 0,-1-1-1,1 0 1,0 0 0,-1 0-1,1 0 1,-1 0 0,0 0-1,1-1 1,-1 1 0,0 0-1,0-1 1,0 1 0,0-1-1,0 1 1,0-1 0,1-2-1,17-29-371</inkml:trace>
</inkml:ink>
</file>

<file path=ppt/ink/ink3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0.869"/>
    </inkml:context>
    <inkml:brush xml:id="br0">
      <inkml:brushProperty name="width" value="0.1" units="cm"/>
      <inkml:brushProperty name="height" value="0.1" units="cm"/>
      <inkml:brushProperty name="color" value="#00A0D7"/>
    </inkml:brush>
  </inkml:definitions>
  <inkml:trace contextRef="#ctx0" brushRef="#br0">5 15 10442,'-4'-14'3585,"7"17"-3393,1 1-112,6 16-16,-6 3 24,1-3 0,-1 5 0,-4 3-24,3 2-64,-3 2-312,3-2-256,2-7-1312,1-9 1175</inkml:trace>
</inkml:ink>
</file>

<file path=ppt/ink/ink3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1.221"/>
    </inkml:context>
    <inkml:brush xml:id="br0">
      <inkml:brushProperty name="width" value="0.1" units="cm"/>
      <inkml:brushProperty name="height" value="0.1" units="cm"/>
      <inkml:brushProperty name="color" value="#00A0D7"/>
    </inkml:brush>
  </inkml:definitions>
  <inkml:trace contextRef="#ctx0" brushRef="#br0">1 13 8986,'5'-2'268,"0"0"0,0 0 0,0 0 0,1 1 0,-1-1 0,0 2 0,1-1-1,-1 0 1,0 1 0,1 0 0,-1 0 0,1 1 0,6 1 0,10 2-151,0 2 0,22 9 0,31 7 403,-37-15-399,21 3-30,109 33 0,-166-42-90,-1-1-1,0 1 1,0-1 0,0 1 0,0 0-1,0 0 1,0 0 0,0 0 0,0-1-1,0 1 1,0 0 0,0 0-1,-1 1 1,1-1 0,0 0 0,-1 0-1,1 0 1,-1 0 0,1 1 0,-1-1-1,1 0 1,-1 1 0,0-1 0,0 0-1,0 0 1,0 1 0,0-1-1,0 0 1,0 1 0,0-1 0,0 0-1,0 1 1,-1-1 0,1 0 0,-1 0-1,1 1 1,-1-1 0,1 0-1,-2 2 1,-2 6-1,-1-1 0,0 1-1,0-1 1,-9 11 0,-20 22-244,-2-1 0,-2-2 0,-1-1 1,-2-3-1,-45 31 0,46-43-101</inkml:trace>
</inkml:ink>
</file>

<file path=ppt/ink/ink3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1.566"/>
    </inkml:context>
    <inkml:brush xml:id="br0">
      <inkml:brushProperty name="width" value="0.1" units="cm"/>
      <inkml:brushProperty name="height" value="0.1" units="cm"/>
      <inkml:brushProperty name="color" value="#00A0D7"/>
    </inkml:brush>
  </inkml:definitions>
  <inkml:trace contextRef="#ctx0" brushRef="#br0">118 87 9074,'-28'-81'3097,"41"75"-2929,4 6 40,1 3 96,0 3 8,7 4-56,0-4-88,1 0-104,4-2-48,-7 2-216,-6 0-176,4 5-384,-16-3-2153,-5 5 2073</inkml:trace>
  <inkml:trace contextRef="#ctx0" brushRef="#br0" timeOffset="1">0 261 8282,'11'-7'2920,"7"-1"-2584,3-3-23,6 4-17,5-1-48,-3-1-80,-3 3-56,1 0-88,-7-3-80,-3 3-288,-1 4-232,-14-1 343</inkml:trace>
</inkml:ink>
</file>

<file path=ppt/ink/ink3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1.888"/>
    </inkml:context>
    <inkml:brush xml:id="br0">
      <inkml:brushProperty name="width" value="0.1" units="cm"/>
      <inkml:brushProperty name="height" value="0.1" units="cm"/>
      <inkml:brushProperty name="color" value="#00A0D7"/>
    </inkml:brush>
  </inkml:definitions>
  <inkml:trace contextRef="#ctx0" brushRef="#br0">7 342 9202,'-7'-5'2658,"16"0"-1692,30-3-1006,-27 6 309,33-6-36,-1-3 0,0-2 0,-1-1 0,0-3 0,-1-1 0,45-28 0,-58 29-130,14-11-14,2 3 0,1 1 1,0 2-1,73-23 0,-58 33-702,0 2 0,79-1 0,-213 15 3040,14 1-1142</inkml:trace>
</inkml:ink>
</file>

<file path=ppt/ink/ink3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2.212"/>
    </inkml:context>
    <inkml:brush xml:id="br0">
      <inkml:brushProperty name="width" value="0.1" units="cm"/>
      <inkml:brushProperty name="height" value="0.1" units="cm"/>
      <inkml:brushProperty name="color" value="#00A0D7"/>
    </inkml:brush>
  </inkml:definitions>
  <inkml:trace contextRef="#ctx0" brushRef="#br0">0 109 9018,'5'0'3073,"5"0"-2873,0-2-40,3 8 104,-4 0 56,0 8-32,-1 0-40,-4 1-120,0 3-64,-4 5-136,0-2-120,-5-6-376,3 0-424,2-9 639</inkml:trace>
  <inkml:trace contextRef="#ctx0" brushRef="#br0" timeOffset="1">115 179 8330,'79'-118'2538,"-76"114"-2436,1-1 0,0 1 0,0 0 0,0 0 0,0 0 0,1 0 1,0 1-1,-1-1 0,1 1 0,0 1 0,1-1 0,-1 1 0,0 0 1,1 0-1,-1 0 0,1 1 0,0-1 0,-1 2 0,1-1 0,0 0 0,8 2 1,2-3 206,0 1-219,0 0 1,0 0-1,-1 2 0,1 0 0,0 1 1,-1 0-1,1 1 0,16 6 0,-32-9-89,1 0 0,0 1 0,0-1 0,-1 0 1,1 1-1,0-1 0,-1 1 0,1-1 0,-1 1 0,1 0 0,-1-1 0,1 1 0,-1 0 0,1-1 0,-1 1 0,1 0 0,-1-1 0,0 1 0,1 0 0,-1 0 0,0-1 0,0 1 0,0 0 0,0 0 0,0 0 0,1-1 0,-1 1 0,0 0 0,-1 0 0,1 0 0,0-1 0,0 1 0,0 0 0,0 0 0,-1-1 0,1 1 0,0 0 0,-1 0 0,1-1 0,0 1 0,-1 0 0,1-1 0,-1 1 0,1 0 1,-1-1-1,0 1 0,1-1 0,-2 1 0,-38 39 6,27-28-23,-41 36-832,-61 44-1,66-58 495</inkml:trace>
</inkml:ink>
</file>

<file path=ppt/ink/ink3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2.549"/>
    </inkml:context>
    <inkml:brush xml:id="br0">
      <inkml:brushProperty name="width" value="0.1" units="cm"/>
      <inkml:brushProperty name="height" value="0.1" units="cm"/>
      <inkml:brushProperty name="color" value="#00A0D7"/>
    </inkml:brush>
  </inkml:definitions>
  <inkml:trace contextRef="#ctx0" brushRef="#br0">27 85 8506,'-27'-47'2960,"47"36"-2631,-1 2-73,4 3 96,1 0 8,-2 5-80,0-4-64,3 5-144,-7 0-32,0 2-152,-4 7-144,-11-3-304,1 1-409,-14 4 641</inkml:trace>
</inkml:ink>
</file>

<file path=ppt/ink/ink3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2.896"/>
    </inkml:context>
    <inkml:brush xml:id="br0">
      <inkml:brushProperty name="width" value="0.1" units="cm"/>
      <inkml:brushProperty name="height" value="0.1" units="cm"/>
      <inkml:brushProperty name="color" value="#00A0D7"/>
    </inkml:brush>
  </inkml:definitions>
  <inkml:trace contextRef="#ctx0" brushRef="#br0">5 2 6441,'-5'4'4969,"8"0"-3968,9-5-657,17-1-16,42-3-104,-39 5-96,-4-1-184,-4 2-128,-7 1-320,-4 0-200,-11 8 432</inkml:trace>
  <inkml:trace contextRef="#ctx0" brushRef="#br0" timeOffset="1">3 151 8226,'0'3'2984,"6"0"-2191,3-4-689,11-1-32,6-5 40,0-4 0,7 3-40,-7 1-56,0-1-208,1 1-144,-10-6-2025,4 3 1641</inkml:trace>
</inkml:ink>
</file>

<file path=ppt/ink/ink3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3.239"/>
    </inkml:context>
    <inkml:brush xml:id="br0">
      <inkml:brushProperty name="width" value="0.1" units="cm"/>
      <inkml:brushProperty name="height" value="0.1" units="cm"/>
      <inkml:brushProperty name="color" value="#00A0D7"/>
    </inkml:brush>
  </inkml:definitions>
  <inkml:trace contextRef="#ctx0" brushRef="#br0">68 0 7706,'0'5'2832,"-2"5"-2240,2 1-7,-3 4 23,2 5-24,1 2-112,1 3-80,1 3-176,1-2-88,-3 0-56,0 3-40,-3-2-16,-3 5-40,0-2-240,-2 2-152,-3 0-320,-4-3 3440,-3-7-2112</inkml:trace>
</inkml:ink>
</file>

<file path=ppt/ink/ink3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3.579"/>
    </inkml:context>
    <inkml:brush xml:id="br0">
      <inkml:brushProperty name="width" value="0.1" units="cm"/>
      <inkml:brushProperty name="height" value="0.1" units="cm"/>
      <inkml:brushProperty name="color" value="#00A0D7"/>
    </inkml:brush>
  </inkml:definitions>
  <inkml:trace contextRef="#ctx0" brushRef="#br0">1 175 10066,'9'-9'1036,"0"0"1,0 1-1,18-12 0,3 3-721,1 1 0,56-21-1,-82 34-154,32-10-89,1 2 0,0 2 0,0 1-1,1 2 1,0 1 0,0 2 0,0 2 0,0 2-1,1 1 1,-1 2 0,54 13 0,-92-17-124,0 0-1,-1 1 1,1-1 0,0 0 0,-1 0 0,1 1 0,0-1 0,-1 0-1,1 1 1,0-1 0,-1 1 0,1-1 0,-1 1 0,1-1 0,-1 1-1,1-1 1,-1 1 0,1-1 0,-1 1 0,0 0 0,1-1 0,0 2-1,-1-2 84,-1-1 0,1 1-1,0 0 1,0 0 0,0 0-1,0 0 1,0 0 0,0 0-1,0-1 1,0 1-1,0 0 1,0 0 0,0 0-1,0 0 1,0 0 0,0 0-1,-1 0 1,1-1 0,0 1-1,0 0 1,0 0 0,0 0-1,0 0 1,0 0 0,0 0-1,-1 0 1,1 0 0,0 0-1,0 0 1,0 0-1,0 0 1,0 0 0,-1 0-1,1 0 1,0 0 0,0 0-1,0 0 1,0 0 0,0 0-1,-1 0 1,1 0 0,0 0-1,0 0 1,0 0 0,0 0-1,0 0 1,0 0-1,-1 0 1,1 0 0,0 0-1,0 1 1,0-1 0,0 0-1,0 0 1,0 0 0,0 0-1,0 0 1,-1 1 0,-5-17 1170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08T15:30:09.80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0,'0'0,"0"0,0 0,0 0,0 0</inkml:trace>
</inkml:ink>
</file>

<file path=ppt/ink/ink3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3.918"/>
    </inkml:context>
    <inkml:brush xml:id="br0">
      <inkml:brushProperty name="width" value="0.1" units="cm"/>
      <inkml:brushProperty name="height" value="0.1" units="cm"/>
      <inkml:brushProperty name="color" value="#00A0D7"/>
    </inkml:brush>
  </inkml:definitions>
  <inkml:trace contextRef="#ctx0" brushRef="#br0">0 33 14555,'121'-17'73,"-16"2"25,-103 15-93,-1 0 0,1 0-1,-1 0 1,1 0 0,0 0 0,-1 0 0,1 0 0,-1 0 0,1 1 0,-1-1 0,1 1 0,-1-1-1,0 1 1,1-1 0,-1 1 0,1 0 0,-1 0 0,0 0 0,0 0 0,0 0 0,1 0-1,-1 0 1,2 2 0,-2 0 0,0 0-1,0-1 1,0 1-1,0 0 1,0 0-1,0 0 1,-1-1-1,1 1 1,-1 0-1,0 0 1,0 5-1,-2 6 2,0-1-1,0 0 1,-1 0-1,-7 18 1,-2-1-362,-2 0 1,-1-1-1,-2 0 1,0-1-1,-2-1 1,-1-1 0,-45 46-1,52-59-275</inkml:trace>
</inkml:ink>
</file>

<file path=ppt/ink/ink3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4.246"/>
    </inkml:context>
    <inkml:brush xml:id="br0">
      <inkml:brushProperty name="width" value="0.1" units="cm"/>
      <inkml:brushProperty name="height" value="0.1" units="cm"/>
      <inkml:brushProperty name="color" value="#00A0D7"/>
    </inkml:brush>
  </inkml:definitions>
  <inkml:trace contextRef="#ctx0" brushRef="#br0">1 103 7258,'24'-88'2189,"-16"73"-1505,-2 18-391,-1 15 193,-7-8-388,1 0-1,1 1 0,0-1 0,2 21 1,0 8-2,-19 9 112,11-34 4,6-14-200,0 0 0,0 0 0,0 0 0,0 0 0,0 0 0,0 0 0,0 0 0,0 0 1,0 0-1,1 0 0,-1 0 0,0 0 0,0 0 0,0 1 0,0-1 0,0 0 0,0 0 0,0 0 1,0 0-1,0 0 0,0 0 0,0 0 0,0 0 0,0 0 0,0 0 0,0 0 0,0 0 0,0 0 0,0 0 1,0 0-1,1 0 0,-1 0 0,0 0 0,12-13-29,-3 4-46,0-1 0,-1 0 0,0 0 0,-1-1 0,0 0 0,0 0 0,5-14 0,-2 7-520,-2 4 221</inkml:trace>
</inkml:ink>
</file>

<file path=ppt/ink/ink3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4.584"/>
    </inkml:context>
    <inkml:brush xml:id="br0">
      <inkml:brushProperty name="width" value="0.1" units="cm"/>
      <inkml:brushProperty name="height" value="0.1" units="cm"/>
      <inkml:brushProperty name="color" value="#00A0D7"/>
    </inkml:brush>
  </inkml:definitions>
  <inkml:trace contextRef="#ctx0" brushRef="#br0">282 1 6337,'2'1'279,"-1"1"-1,0 0 0,0 0 0,0 0 0,0 0 1,-1 0-1,1 0 0,-1 0 0,1 0 0,-1 0 1,1 1-1,-1-1 0,0 0 0,0 0 0,0 0 1,0 0-1,-1 1 0,1-1 0,-1 0 0,0 3 1,-18 52 126,10-34 69,-41 117 287,28-80-601,7-16-8,-29 57 0,37-88-197,0 0 0,-1-1 0,0 0-1,-1-1 1,-1 1 0,0-2 0,0 0 0,-20 16 0,29-25 19,0-1-33,1 1 1,-1 0-1,0 0 1,0-1-1,0 1 0,0-1 1,0 1-1,0-1 1,0 1-1,0-1 0,0 0 1,0 1-1,0-1 1,0 0-1,0 0 0,0 0 1,0 0-1,0 0 1,0 0-1,-1 0 0,0 0 1,-5-4-430</inkml:trace>
</inkml:ink>
</file>

<file path=ppt/ink/ink3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4.935"/>
    </inkml:context>
    <inkml:brush xml:id="br0">
      <inkml:brushProperty name="width" value="0.1" units="cm"/>
      <inkml:brushProperty name="height" value="0.1" units="cm"/>
      <inkml:brushProperty name="color" value="#00A0D7"/>
    </inkml:brush>
  </inkml:definitions>
  <inkml:trace contextRef="#ctx0" brushRef="#br0">1 12 6625,'56'-10'3973,"-44"9"-3613,-1 1-1,0 0 1,0 1 0,21 4 0,-5 2-100,0 2 1,44 20 0,-57-22-145,14 6 52,1 0 0,0-2 0,0-1 0,1-2 0,1-1 0,39 5 0,-50-10-147,0-2-1,-1 0 1,21-3-1,-33 2-59,0 0 0,0-1 0,0 0 0,0 0 0,-1 0 0,1-1 0,-1 0 0,0 0 0,0-1 0,0 1 0,0-1 0,5-6 0,-10 10-20,0-1 1,0 1 0,0-1-1,-1 0 1,1 0 0,0 1 0,-1-1-1,1 0 1,-1 0 0,1 0-1,0 0 1,-1 0 0,0 0-1,1 0 1,-1 0 0,0 0 0,1 0-1,-1 0 1,0 0 0,0 0-1,0 0 1,0 0 0,0 0 0,0 0-1,0-1 1,-1 0-160,-1 0-1,1 0 1,0 0 0,0 0 0,-1 0-1,1 1 1,-1-1 0,0 0-1,1 1 1,-5-3 0,-32-22-1005</inkml:trace>
</inkml:ink>
</file>

<file path=ppt/ink/ink3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5.313"/>
    </inkml:context>
    <inkml:brush xml:id="br0">
      <inkml:brushProperty name="width" value="0.1" units="cm"/>
      <inkml:brushProperty name="height" value="0.1" units="cm"/>
      <inkml:brushProperty name="color" value="#00A0D7"/>
    </inkml:brush>
  </inkml:definitions>
  <inkml:trace contextRef="#ctx0" brushRef="#br0">26 4 7666,'-1'-1'137,"0"1"1,0-1 0,1 1 0,-1 0 0,0-1 0,1 1-1,-1 0 1,0 0 0,0 0 0,0 0 0,1-1 0,-1 1-1,0 0 1,0 0 0,0 0 0,1 1 0,-1-1 0,0 0-1,0 0 1,0 0 0,1 0 0,-1 1 0,0-1 0,0 0-1,1 1 1,-1-1 0,0 1 0,1-1 0,-1 1 0,0-1-1,1 1 1,-1 0 0,7 24 359,3 6-459,-8-25-60,0 0-1,0 1 0,0-1 0,1 0 0,0 0 1,1 0-1,-1 0 0,1 0 0,5 8 0,-5-1-644,7-24 824,60-53 504,-65 61-629,0 1-1,-1-1 1,1 1 0,0 0-1,1 0 1,-1 0 0,0 1-1,0 0 1,1 0 0,-1 0-1,1 1 1,-1 0 0,0 0 0,1 0-1,9 2 1,-4-1-42,-1 1 0,1 0 1,-1 1-1,1 0 0,-1 0 1,19 10-1,-28-13-4,1 1 1,-1-1-1,0 1 1,0 0-1,0-1 0,1 1 1,-1 0-1,0 0 1,0 0-1,0 0 1,0 0-1,-1 0 1,1 0-1,0 0 0,0 0 1,0 0-1,-1 1 1,1-1-1,-1 0 1,1 0-1,-1 1 0,1-1 1,-1 0-1,0 1 1,0-1-1,1 0 1,-1 3-1,-1-2 5,0 0 0,0-1 0,0 1 0,0 0 0,-1 0 0,1-1 0,0 1 0,-1 0 0,1-1 0,-1 1 0,1-1 0,-1 0 0,0 0 0,0 0 0,-3 2 0,-8 4 28,-1-1 1,0-1 0,-25 7-1,7-4 122,11-4 158,1 2 0,0 0 0,-31 14 0,71-19-74,0 0 0,34-4-1,3-12-105,-41 10-178,0 1 0,0 0 1,0 2-1,29-3 1,-45 6-10,1-1-1,0 0 1,0 0 0,0 0 0,0 0-1,0 0 1,-1 0 0,1 0 0,0 0 0,0 0-1,0 0 1,0 0 0,0 0 0,-1-1 0,1 1-1,0 0 1,0-1 0,0 1 0,-1 0 0,1-1-1,0 1 1,0-1 0,-1 0 0,1 1-1,-1-1 1,1 1 0,0-1 0,-1 0 0,1 0-1,-1 1 1,1-1 0,-1 0 0,1-1 0,-2 0-280</inkml:trace>
</inkml:ink>
</file>

<file path=ppt/ink/ink3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5.783"/>
    </inkml:context>
    <inkml:brush xml:id="br0">
      <inkml:brushProperty name="width" value="0.1" units="cm"/>
      <inkml:brushProperty name="height" value="0.1" units="cm"/>
      <inkml:brushProperty name="color" value="#00A0D7"/>
    </inkml:brush>
  </inkml:definitions>
  <inkml:trace contextRef="#ctx0" brushRef="#br0">169 52 6857,'-60'-48'2528,"59"48"-2493,1 0 0,0-1 1,-1 1-1,1 0 0,0 0 0,-1-1 1,1 1-1,0 0 0,-1 0 1,1-1-1,-1 1 0,1 0 0,0 0 1,-1 0-1,1 0 0,-1 0 1,1-1-1,-1 1 0,1 0 0,0 0 1,-1 0-1,1 0 0,-1 0 1,1 0-1,-1 1 0,1-1 0,0 0 1,-1 0-1,1 0 0,-1 0 1,1 0-1,-1 1 0,1-1 0,0 0 1,-1 0-1,1 1 0,0-1 1,-1 0-1,1 1 0,0-1 0,-1 0 1,1 1-1,0-1 0,0 0 1,0 1-1,-1-1 0,1 1 0,0-1 1,0 0-1,0 1 0,0-1 1,-1 1-1,0 22 117,1-20-6,-4 39 140,-2 0 0,-20 73 0,4-21-254,-8 14 149,35-114-90,0-1 1,1 1-1,-1 0 0,1 0 0,1 1 0,-1 0 1,14-8-1,22-20 6,-24 17-70,0 0 0,2 1-1,-1 1 1,2 1 0,0 0 0,0 2 0,1 1-1,31-11 1,-52 21-9,0-1 0,0 1 1,0 0-1,0-1 0,0 1 0,0 0 0,0 0 0,0 0 0,0 0 0,0 0 0,0 0 0,0 0 1,0 0-1,0 0 0,0 1 0,0-1 0,0 0 0,0 1 0,0-1 0,0 0 0,0 1 1,0-1-1,-1 1 0,1-1 0,0 1 0,0 0 0,-1-1 0,1 1 0,1 1 0,-1 1 36,1-1 0,-1 1 0,0 0 0,0 0 0,0 0 0,0 0-1,0 0 1,-1 0 0,1 0 0,-1 3 0,1 13 199,-2 0 0,-4 30 0,4-39-247,-7 39 120,-1 28-1459,8-84 485,-4-20 329</inkml:trace>
</inkml:ink>
</file>

<file path=ppt/ink/ink3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6.402"/>
    </inkml:context>
    <inkml:brush xml:id="br0">
      <inkml:brushProperty name="width" value="0.1" units="cm"/>
      <inkml:brushProperty name="height" value="0.1" units="cm"/>
      <inkml:brushProperty name="color" value="#00A0D7"/>
    </inkml:brush>
  </inkml:definitions>
  <inkml:trace contextRef="#ctx0" brushRef="#br0">219 45 8298,'6'-29'3702,"-5"28"-3687,-1 1-1,0-1 1,0 0 0,0 0-1,1 1 1,-1-1 0,0 0-1,1 0 1,-1 1 0,1-1-1,-1 0 1,1 1 0,-1-1-1,1 1 1,-1-1 0,1 1-1,0-1 1,-1 1 0,1-1-1,0 1 1,-1-1 0,1 1-1,0 0 1,0-1 0,-1 1-1,1 0 1,0 0 0,0 0-1,0 0 1,-1-1 0,1 1-1,1 1 1,-8 30 276,-3 2-246,-1 0 0,-2-1 0,-1-1-1,-20 34 1,22-46-33,0 0 0,-2-1 0,0 0-1,-1-1 1,-1-1 0,0 0 0,-34 25-1,48-40-6,-1 0 0,1 0 0,-1 1 0,1-1 0,-1 0-1,1 1 1,0-1 0,-1 0 0,1 1 0,0 0-1,0-1 1,0 1 0,0 0 0,1-1 0,-2 4 0,2-4-3,0 0 0,0 0 1,1 0-1,-1 0 0,0 0 0,1-1 1,-1 1-1,1 0 0,-1 0 1,1 0-1,0-1 0,-1 1 1,1 0-1,-1-1 0,1 1 0,0 0 1,0-1-1,-1 1 0,1-1 1,0 1-1,0-1 0,0 0 1,0 1-1,0-1 0,-1 0 0,1 0 1,0 1-1,0-1 0,0 0 1,0 0-1,0 0 0,0 0 1,0 0-1,0 0 0,1-1 1,17 3-2,-12-2 53,0 1 0,0 0 0,0 0 0,0 0 1,11 5-1,-16-5-32,0 0 0,0 0 1,0 0-1,0 0 0,0 1 1,-1-1-1,1 1 0,0-1 1,-1 1-1,1 0 1,-1 0-1,0-1 0,1 1 1,-1 0-1,0 0 0,0 0 1,-1 0-1,1 1 0,0-1 1,-1 0-1,1 0 0,0 4 1,-1 2 53,1 1 1,-1 0 0,-1-1 0,1 1 0,-4 11 0,2-12-293,1 1 0,0-1 0,0 0 1,1 0-1,1 14 0,0-19-485</inkml:trace>
</inkml:ink>
</file>

<file path=ppt/ink/ink3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6.781"/>
    </inkml:context>
    <inkml:brush xml:id="br0">
      <inkml:brushProperty name="width" value="0.1" units="cm"/>
      <inkml:brushProperty name="height" value="0.1" units="cm"/>
      <inkml:brushProperty name="color" value="#00A0D7"/>
    </inkml:brush>
  </inkml:definitions>
  <inkml:trace contextRef="#ctx0" brushRef="#br0">1 98 9050,'4'-4'166,"0"-1"0,1 1-1,-1 1 1,1-1 0,0 1 0,0-1-1,0 1 1,1 1 0,-1-1 0,1 1 0,0 0-1,-1 0 1,1 1 0,0 0 0,0 0 0,0 0-1,0 1 1,11 0 0,13 1-110,0-2 0,-1-1 0,1-1 1,-1-1-1,1-2 0,-1-1 0,39-15 0,-65 21-37,0-1 0,0 1 0,1 0 0,-1 0 0,0 0 0,0 1-1,0-1 1,1 1 0,-1 0 0,0 0 0,4 0 0,-6 0 1,1 1 0,-1 0 1,0-1-1,0 1 0,0 0 0,0 0 1,0 0-1,0 0 0,0 0 1,0 0-1,0 0 0,0 0 0,0 0 1,-1 0-1,1 0 0,0 0 1,-1 1-1,1-1 0,-1 0 0,1 0 1,-1 1-1,0-1 0,0 0 0,0 1 1,1-1-1,-1 1 0,0-1 1,0 0-1,-1 3 0,0 178 432,-28 194-1,27-350-451,2-16-49,0-8 23,0-1 1,0 0 0,0 0-1,0 1 1,0-1 0,0 0-1,0 0 1,0 1 0,0-1-1,-1 0 1,1 0 0,-1 1-1,1-1 1,-1 0 0,1 0-1,-2 2 1,-3-29-2641,6-6 1635</inkml:trace>
</inkml:ink>
</file>

<file path=ppt/ink/ink3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7.132"/>
    </inkml:context>
    <inkml:brush xml:id="br0">
      <inkml:brushProperty name="width" value="0.1" units="cm"/>
      <inkml:brushProperty name="height" value="0.1" units="cm"/>
      <inkml:brushProperty name="color" value="#00A0D7"/>
    </inkml:brush>
  </inkml:definitions>
  <inkml:trace contextRef="#ctx0" brushRef="#br0">0 0 9474,'5'0'3257,"9"6"-2873,7-6-224,8 2 72,4 1 88,6-3-8,14 3-120,0 3-72,-12-1-200,0 4-176,-26 0-440,-7-2-216,10 10 544</inkml:trace>
</inkml:ink>
</file>

<file path=ppt/ink/ink3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7.464"/>
    </inkml:context>
    <inkml:brush xml:id="br0">
      <inkml:brushProperty name="width" value="0.1" units="cm"/>
      <inkml:brushProperty name="height" value="0.1" units="cm"/>
      <inkml:brushProperty name="color" value="#00A0D7"/>
    </inkml:brush>
  </inkml:definitions>
  <inkml:trace contextRef="#ctx0" brushRef="#br0">1 80 10242,'3'8'3489,"13"-11"-3345,9-5-112,23-1-8,16-7 16,1-1-160,5 0-192,-13-1 208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18.938"/>
    </inkml:context>
    <inkml:brush xml:id="br0">
      <inkml:brushProperty name="width" value="0.05" units="cm"/>
      <inkml:brushProperty name="height" value="0.05" units="cm"/>
      <inkml:brushProperty name="color" value="#E71224"/>
    </inkml:brush>
  </inkml:definitions>
  <inkml:trace contextRef="#ctx0" brushRef="#br0">160 0 6561,'-2'6'2329,"0"5"-2065,-1 0 40,-2 4 40,0 4-8,-3 1 16,0 0-32,-1-1-64,-3-2-24,1-1-112,-1 0-32,-1-2-72,0 1 0,-2-2-32,1-1-72,3-2-224,0-1-320,5-6 424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10.219"/>
    </inkml:context>
    <inkml:brush xml:id="br0">
      <inkml:brushProperty name="width" value="0.025" units="cm"/>
      <inkml:brushProperty name="height" value="0.025" units="cm"/>
      <inkml:brushProperty name="color" value="#004F8B"/>
    </inkml:brush>
  </inkml:definitions>
  <inkml:trace contextRef="#ctx0" brushRef="#br0">16 0 6585,'-1'8'2497,"2"-1"-1777,3 5-568,-1 3 48,-3 1 56,2-3 24,-5 1 72,0-2-16,2-2-96,-1 4-47,2-2-97,-2 0-48,3-1-40,-5-3-8,2-1-104,-1-4-81,-2-4-367,5-1 360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16.670"/>
    </inkml:context>
    <inkml:brush xml:id="br0">
      <inkml:brushProperty name="width" value="0.05" units="cm"/>
      <inkml:brushProperty name="height" value="0.05" units="cm"/>
      <inkml:brushProperty name="color" value="#E71224"/>
    </inkml:brush>
  </inkml:definitions>
  <inkml:trace contextRef="#ctx0" brushRef="#br0">0 1 17660</inkml:trace>
</inkml:ink>
</file>

<file path=ppt/ink/ink4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7.801"/>
    </inkml:context>
    <inkml:brush xml:id="br0">
      <inkml:brushProperty name="width" value="0.1" units="cm"/>
      <inkml:brushProperty name="height" value="0.1" units="cm"/>
      <inkml:brushProperty name="color" value="#00A0D7"/>
    </inkml:brush>
  </inkml:definitions>
  <inkml:trace contextRef="#ctx0" brushRef="#br0">34 165 10594,'-33'-87'3649,"36"80"-3385,12 0-168,20 3-72,3-2 16,13-3 0,-1 0-24,-3 0 16,7 4-32,-9-3 16,-1 5-88,-11-1-288,-8-2-160,-9 6-408,-7 0 520</inkml:trace>
</inkml:ink>
</file>

<file path=ppt/ink/ink4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8.139"/>
    </inkml:context>
    <inkml:brush xml:id="br0">
      <inkml:brushProperty name="width" value="0.1" units="cm"/>
      <inkml:brushProperty name="height" value="0.1" units="cm"/>
      <inkml:brushProperty name="color" value="#00A0D7"/>
    </inkml:brush>
  </inkml:definitions>
  <inkml:trace contextRef="#ctx0" brushRef="#br0">275 1 6809,'-79'89'2542,"76"-85"-2422,-1 1 0,1-1 0,0 1 0,1-1 0,-1 1 0,1 0 0,0 0 0,0 0 0,1 0-1,-1 0 1,1 0 0,0 1 0,0-1 0,1 8 0,-2 8-16,-22 186 926,14-99-335,-33 147 0,-40 197-378,80-436-382,2-20-184,5-32-170,5-25 196</inkml:trace>
  <inkml:trace contextRef="#ctx0" brushRef="#br0" timeOffset="1">183 486 7642,'9'-11'3416,"18"8"-815,14-12-2353,12 14-16,3-9 40,-6 0 8,5-2-64,-13-9-64,-1-1-56,-7 4-32,-4 3-48,-3 4-48,-10-2-240,-4-4-168,-5 11-248,-6-3-184,-10-5 584</inkml:trace>
</inkml:ink>
</file>

<file path=ppt/ink/ink4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8.485"/>
    </inkml:context>
    <inkml:brush xml:id="br0">
      <inkml:brushProperty name="width" value="0.1" units="cm"/>
      <inkml:brushProperty name="height" value="0.1" units="cm"/>
      <inkml:brushProperty name="color" value="#00A0D7"/>
    </inkml:brush>
  </inkml:definitions>
  <inkml:trace contextRef="#ctx0" brushRef="#br0">223 27 8154,'-109'-27'2904,"109"47"-2480,0 9-111,-3 5 119,0 7 24,-1 5-16,-4-8-72,4 6-192,-10-5-64,2-3-80,4 2-32,-2-3-216,5-1-168,-12-9-408,-8 3 456</inkml:trace>
</inkml:ink>
</file>

<file path=ppt/ink/ink4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8.824"/>
    </inkml:context>
    <inkml:brush xml:id="br0">
      <inkml:brushProperty name="width" value="0.1" units="cm"/>
      <inkml:brushProperty name="height" value="0.1" units="cm"/>
      <inkml:brushProperty name="color" value="#00A0D7"/>
    </inkml:brush>
  </inkml:definitions>
  <inkml:trace contextRef="#ctx0" brushRef="#br0">119 1 7794,'-50'2'2640,"50"14"-2528,-6-1-32,-5 8 32,8-3 0,-3 4 0,1 6-56,1 2-32,-7-1-8,-1-1-152,12-4-192,-3-13-1352,-5-8 1144</inkml:trace>
  <inkml:trace contextRef="#ctx0" brushRef="#br0" timeOffset="1">35 207 5145,'53'-97'2355,"-51"93"-2200,0 1 0,0 0 0,0 0 0,1 0 0,0 0 0,-1 0 0,1 0 0,0 1 0,0 0 0,0-1 1,1 1-1,-1 0 0,1 0 0,-1 1 0,1-1 0,-1 1 0,1 0 0,0 0 0,0 0 0,4 0 0,6-2 129,29-10 145,0 3 0,1 1 0,0 3 0,66-2 0,-110 8-427,0 0 0,1 0-1,-1 0 1,0 0 0,0 0-1,1 0 1,-1 0 0,0 0-1,0 0 1,0 0-1,1 0 1,-1 1 0,0-1-1,0 0 1,0 0 0,1 0-1,-1 0 1,0 0 0,0 1-1,0-1 1,0 0-1,1 0 1,-1 0 0,0 1-1,0-1 1,0 0 0,0 0-1,0 1 1,0-1-1,0 0 1,0 0 0,0 1-1,1-1 1,-1 0 0,0 0-1,0 1 1,0-1 0,-1 0-1,1 0 1,0 1-1,0-1 1,-5 17 31,-11 14 2,-5 4-19,16-24-141,-1 0-1,-1 0 1,0-1-1,0 0 1,-1-1-1,-12 12 1,4-13-170,0-6 93</inkml:trace>
</inkml:ink>
</file>

<file path=ppt/ink/ink4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9.164"/>
    </inkml:context>
    <inkml:brush xml:id="br0">
      <inkml:brushProperty name="width" value="0.1" units="cm"/>
      <inkml:brushProperty name="height" value="0.1" units="cm"/>
      <inkml:brushProperty name="color" value="#00A0D7"/>
    </inkml:brush>
  </inkml:definitions>
  <inkml:trace contextRef="#ctx0" brushRef="#br0">198 31 7570,'-31'-31'2508,"25"31"-858,1 12-1036,3 11-3,1-15-415,0-1-1,0 0 0,-1 0 1,0 0-1,0 0 0,-1 0 0,1 0 1,-8 11-1,-7 23 231,8-17-343,-1 1 0,-24 41 0,29-57-83,0 2-39,-13 25-209,17-35 190,1 0 1,-1 0 0,1 0 0,-1 0 0,1 0-1,-1 0 1,1 0 0,-1 0 0,0 0-1,1 0 1,-1-1 0,0 1 0,0 0 0,0-1-1,1 1 1,-1 0 0,0-1 0,0 1 0,0-1-1,0 0 1,0 1 0,0-1 0,0 0-1,-2 1 1,-7-13-751,13-9 399</inkml:trace>
</inkml:ink>
</file>

<file path=ppt/ink/ink4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39.498"/>
    </inkml:context>
    <inkml:brush xml:id="br0">
      <inkml:brushProperty name="width" value="0.1" units="cm"/>
      <inkml:brushProperty name="height" value="0.1" units="cm"/>
      <inkml:brushProperty name="color" value="#00A0D7"/>
    </inkml:brush>
  </inkml:definitions>
  <inkml:trace contextRef="#ctx0" brushRef="#br0">1 16 8370,'148'-15'3425,"-119"39"-2025,8-1-568,2 3 24,-7-16-64,1 2-71,-1-1-217,3 7-104,0-3-240,-6-5-72,-8-7-56,-12-6-32,-2 4-272,-7 1-184,-9 2-569,-3-4-223,-23 0 792</inkml:trace>
</inkml:ink>
</file>

<file path=ppt/ink/ink4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40.170"/>
    </inkml:context>
    <inkml:brush xml:id="br0">
      <inkml:brushProperty name="width" value="0.1" units="cm"/>
      <inkml:brushProperty name="height" value="0.1" units="cm"/>
      <inkml:brushProperty name="color" value="#00A0D7"/>
    </inkml:brush>
  </inkml:definitions>
  <inkml:trace contextRef="#ctx0" brushRef="#br0">148 84 9738,'2'-66'1977,"0"49"-1222,-2 28-136,-6 43-608,-2-1-1,-2-1 1,-3 1-1,-19 50 0,27-91 3,0 1-1,-1-1 0,0 0 0,-14 19 0,15-23-7,4-7-2,0 0 0,0 1 1,0-1-1,0 0 0,1 1 0,-1-1 1,0 1-1,1-1 0,-1 1 0,1-1 1,0 1-1,-1-1 0,1 1 0,0 0 1,0-1-1,0 1 0,0-1 0,1 3 1,-1-3-1,1 0 0,-1 0 1,1 0-1,-1-1 1,1 1-1,-1 0 0,1 0 1,0-1-1,-1 1 1,1-1-1,0 1 0,0 0 1,-1-1-1,1 1 0,0-1 1,0 0-1,0 1 1,0-1-1,-1 0 0,1 1 1,0-1-1,1 0 1,1 1-2,0-1 1,0 0 0,-1 0 0,1 0 0,0 0 0,0 0 0,-1-1 0,1 1 0,0-1 0,-1 0 0,1 0 0,0 0 0,-1 0 0,1 0 0,-1-1 0,0 1 0,1-1 0,3-2 0,-4 1-3,0 1 1,0 0 0,0 0-1,0 0 1,0 1-1,1-1 1,-1 0-1,1 1 1,-1 0-1,1-1 1,-1 1 0,1 0-1,0 1 1,0-1-1,-1 0 1,1 1-1,0-1 1,0 1-1,4 0 1,-6 0-1,0 0 0,0 1 0,0-1 0,0 0 0,-1 1 0,1-1 0,0 0 0,0 1 0,-1-1-1,1 1 1,0-1 0,-1 1 0,1-1 0,0 1 0,-1 0 0,1-1 0,-1 1 0,1 0 0,-1-1 0,1 1 0,-1 0 0,0 0 0,1 0 0,-1 0 0,1 2 1,-1-1 0,0 1 1,0-1-1,0 1 0,0-1 0,0 1 1,0-1-1,-1 1 0,1-1 1,-1 0-1,0 1 0,-1 3 1,-4 7 1,-1-1 1,0 0-1,0 0 0,-1-1 1,-10 12-1,-24 33-2,5-12 41,5-10 133,32-34-171,0 0-1,0 0 0,0 0 0,0 1 1,0-1-1,0 0 0,0 0 0,0 0 1,0 0-1,0 1 0,0-1 0,-1 0 1,1 0-1,0 0 0,0 1 0,0-1 1,0 0-1,0 0 0,0 0 0,0 0 1,1 1-1,-1-1 0,0 0 0,0 0 1,0 0-1,0 0 0,0 1 0,0-1 1,0 0-1,0 0 0,0 0 1,0 0-1,1 1 0,-1-1 0,0 0 1,0 0-1,0 0 0,0 0 0,0 0 1,1 0-1,-1 0 0,0 1 0,0-1 1,0 0-1,0 0 0,1 0 0,14 3 75,17-4 31,-21-1-80,-1-1 0,0-1 0,0 1-1,0-1 1,0-1 0,0 0 0,9-7-1,30-14-460,-49 26 404,1-1 0,-1 1 1,1 0-1,-1-1 1,1 1-1,-1 0 1,1 0-1,-1 0 1,1-1-1,-1 1 0,1 0 1,0 0-1,-1 0 1,1 0-1,-1 0 1,1 0-1,0 0 0,-1 0 1,1 0-1,-1 0 1,1 1-1,-1-1 1,1 0-1,-1 0 1,1 0-1,0 1 0,-1-1 1,1 0-1,-1 1 1,0-1-1,1 1 1,1 18-478,-15 20 207,-3-13 310,-30 34 0,32-43 293,1 0-1,0 1 1,2 0 0,-16 32-1,26-48-276,0 0-1,0 0 0,1 0 0,-1 0 1,0 0-1,1 1 0,0-1 0,-1 0 0,1 1 1,0-1-1,0 0 0,0 1 0,0-1 1,1 0-1,-1 0 0,1 1 0,-1-1 1,1 0-1,0 0 0,0 0 0,0 0 1,0 0-1,0 0 0,0 0 0,1 0 1,-1 0-1,1 0 0,-1-1 0,1 1 1,0 0-1,-1-1 0,1 0 0,0 1 1,0-1-1,0 0 0,0 0 0,2 1 1,0-1-67,0 1 0,0-1 0,0 0 0,-1 0 0,1-1 0,0 1 0,0-1 0,0 0 0,0 0-1,0 0 1,0 0 0,0-1 0,0 0 0,0 0 0,0 0 0,-1 0 0,1 0 0,0-1 0,-1 0 0,7-4 0,15-14-601,2-17 255</inkml:trace>
</inkml:ink>
</file>

<file path=ppt/ink/ink4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40.573"/>
    </inkml:context>
    <inkml:brush xml:id="br0">
      <inkml:brushProperty name="width" value="0.1" units="cm"/>
      <inkml:brushProperty name="height" value="0.1" units="cm"/>
      <inkml:brushProperty name="color" value="#00A0D7"/>
    </inkml:brush>
  </inkml:definitions>
  <inkml:trace contextRef="#ctx0" brushRef="#br0">34 13 9402,'-2'-7'3385,"2"2"-2681,2 8-216,-2 0-136,1 36 8,4 49-16,-10-42-96,-1 5-112,-5-5-24,5 1-88,0-2-8,3-5-88,0-7-184</inkml:trace>
</inkml:ink>
</file>

<file path=ppt/ink/ink4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40.937"/>
    </inkml:context>
    <inkml:brush xml:id="br0">
      <inkml:brushProperty name="width" value="0.1" units="cm"/>
      <inkml:brushProperty name="height" value="0.1" units="cm"/>
      <inkml:brushProperty name="color" value="#00A0D7"/>
    </inkml:brush>
  </inkml:definitions>
  <inkml:trace contextRef="#ctx0" brushRef="#br0">1 75 7306,'75'-26'4832,"107"-19"-4663,-181 44-159,1 1 0,0-1-1,0 1 1,0-1 0,0 1 0,0 0 0,0-1 0,-1 1 0,1 0 0,0 1 0,0-1 0,0 0 0,0 0 0,0 1 0,0-1 0,-1 1 0,1 0 0,0 0-1,0-1 1,-1 1 0,1 0 0,0 0 0,-1 0 0,1 1 0,-1-1 0,1 0 0,-1 1 0,0-1 0,0 1 0,2 1 0,-1 3 60,-1 0 0,1 0 0,-1 0 0,0 1 0,-1-1 0,1 0 0,-1 1 0,-1 7 0,-4 152 922,6 279 170,9-271-2293,-17-205 2230,-1-18-535</inkml:trace>
</inkml:ink>
</file>

<file path=ppt/ink/ink4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41.303"/>
    </inkml:context>
    <inkml:brush xml:id="br0">
      <inkml:brushProperty name="width" value="0.1" units="cm"/>
      <inkml:brushProperty name="height" value="0.1" units="cm"/>
      <inkml:brushProperty name="color" value="#00A0D7"/>
    </inkml:brush>
  </inkml:definitions>
  <inkml:trace contextRef="#ctx0" brushRef="#br0">0 0 7154,'0'0'3296,"11"5"-863,4 1-2097,6 1-192,8 5 56,-2-4 40,8 1-16,-3 0-104,3 0-64,-3 2-328,-13-2-216,-8 2-528,-4 1 576</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28.326"/>
    </inkml:context>
    <inkml:brush xml:id="br0">
      <inkml:brushProperty name="width" value="0.05" units="cm"/>
      <inkml:brushProperty name="height" value="0.05" units="cm"/>
      <inkml:brushProperty name="color" value="#E71224"/>
    </inkml:brush>
  </inkml:definitions>
  <inkml:trace contextRef="#ctx0" brushRef="#br0">15 15 6993,'-2'-8'2513,"-2"4"-2017,2 1-48,-1 4 56,0-1-56,3 7-127,0 4-9,1 2-136,3 5 0,0-1-16,0-1-48,2 0-56,0 0-16,-1-1-120,-1-2-80,1-1-200,-3-4-233,-2-6 377</inkml:trace>
</inkml:ink>
</file>

<file path=ppt/ink/ink4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41.651"/>
    </inkml:context>
    <inkml:brush xml:id="br0">
      <inkml:brushProperty name="width" value="0.1" units="cm"/>
      <inkml:brushProperty name="height" value="0.1" units="cm"/>
      <inkml:brushProperty name="color" value="#00A0D7"/>
    </inkml:brush>
  </inkml:definitions>
  <inkml:trace contextRef="#ctx0" brushRef="#br0">200 1 8914,'-2'9'3177,"8"0"-2697,14-1-184,3-2 56,5 0 32,-3-2 0,-4-1-104,0 2-152,2 1-136,4 4-400,-6 1-160,-4 7-1569,-8-7 1393</inkml:trace>
  <inkml:trace contextRef="#ctx0" brushRef="#br0" timeOffset="1">1 428 8106,'17'-2'5712,"119"-15"-3981,228-50-526,-352 64-1207,20-3 49,52-4 0,-75 10-66,-1-1 0,1 2 0,-1-1 0,1 1 0,-1 1 1,1-1-1,-1 1 0,0 1 0,0-1 0,0 2 0,11 5 1,-17-7-110,0 0 1,0 0 0,-1 0 0,1 0 0,-1 0 0,0 0-1,0 1 1,1-1 0,-2 0 0,1 1 0,0-1 0,0 1 0,-1-1-1,1 1 1,-1 0 0,0-1 0,0 1 0,0-1 0,0 1-1,0-1 1,-1 1 0,0 2 0,-2 16-461</inkml:trace>
</inkml:ink>
</file>

<file path=ppt/ink/ink4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42.114"/>
    </inkml:context>
    <inkml:brush xml:id="br0">
      <inkml:brushProperty name="width" value="0.1" units="cm"/>
      <inkml:brushProperty name="height" value="0.1" units="cm"/>
      <inkml:brushProperty name="color" value="#00A0D7"/>
    </inkml:brush>
  </inkml:definitions>
  <inkml:trace contextRef="#ctx0" brushRef="#br0">0 42 9378,'20'-41'3417,"-15"51"-2449,2 11-912,4 1-32,-8 2 8,-3-1-8,6-1 0,-3 7-8,0-6-160,0-9-144,-3 4-304,2-6-200,-2-5 512</inkml:trace>
</inkml:ink>
</file>

<file path=ppt/ink/ink4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42.452"/>
    </inkml:context>
    <inkml:brush xml:id="br0">
      <inkml:brushProperty name="width" value="0.1" units="cm"/>
      <inkml:brushProperty name="height" value="0.1" units="cm"/>
      <inkml:brushProperty name="color" value="#00A0D7"/>
    </inkml:brush>
  </inkml:definitions>
  <inkml:trace contextRef="#ctx0" brushRef="#br0">0 78 7786,'43'-78'2984,"-40"81"-2056,0 6-655,3 8-97,-2 4 0,-2-1 0,-1 0-24,2-5-64,-1-1-40,4 5-72,-3-7-72,-2 1-240,3-15-184,-1-6 335</inkml:trace>
</inkml:ink>
</file>

<file path=ppt/ink/ink4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42.798"/>
    </inkml:context>
    <inkml:brush xml:id="br0">
      <inkml:brushProperty name="width" value="0.1" units="cm"/>
      <inkml:brushProperty name="height" value="0.1" units="cm"/>
      <inkml:brushProperty name="color" value="#00A0D7"/>
    </inkml:brush>
  </inkml:definitions>
  <inkml:trace contextRef="#ctx0" brushRef="#br0">442 1 6961,'-3'1'4161,"0"11"-3913,-2 0 32,-1 11 25,-4 1-1,-1 4-48,2 0-88,-3 3-112,0 7-32,-5-3-240,0 4-112,-7 3 216</inkml:trace>
  <inkml:trace contextRef="#ctx0" brushRef="#br0" timeOffset="1">1 448 8858,'3'-2'3073,"4"7"-2793,9 7-160,-7 3 112,3 5 56,-8-5-8,2 5-48,-3 2-136,-4 0-64,-4-1-112,-1 0-128,2-3-336,-5 5 3704,9-5-2471</inkml:trace>
</inkml:ink>
</file>

<file path=ppt/ink/ink4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43.139"/>
    </inkml:context>
    <inkml:brush xml:id="br0">
      <inkml:brushProperty name="width" value="0.1" units="cm"/>
      <inkml:brushProperty name="height" value="0.1" units="cm"/>
      <inkml:brushProperty name="color" value="#00A0D7"/>
    </inkml:brush>
  </inkml:definitions>
  <inkml:trace contextRef="#ctx0" brushRef="#br0">1 88 7794,'3'-4'547,"0"1"0,1-1 0,-1 1 0,1 0 0,0 0 0,0 0 0,8-3 1,0 1-231,0 1 1,1 0 0,18-4-1,29-9 341,-43 12-575,1 0 0,1 2 0,-1 0 0,0 1 0,1 0 0,0 2 0,-1 0 0,1 1 0,25 5 0,-44-5-85,1-1 0,0 0 1,-1 0-1,1 0 0,0 0 1,-1 0-1,1 1 0,0-1 1,-1 0-1,1 0 1,0 1-1,-1-1 0,1 1 1,-1-1-1,1 0 0,-1 1 1,1-1-1,-1 1 0,1-1 1,-1 1-1,1 0 1,-1-1-1,0 1 0,1-1 1,-1 1-1,0 0 0,1-1 1,-1 1-1,0 0 1,0-1-1,0 1 0,0 0 1,0-1-1,0 2 0,-8 31-294,-28 25-645,26-46 539,-2-1 0,0-1 0,0 1 0,-1-2 0,0 0 0,0 0 1,-1-1-1,0-1 0,-21 8 0,33-15 333,-39 18-699</inkml:trace>
</inkml:ink>
</file>

<file path=ppt/ink/ink4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43.651"/>
    </inkml:context>
    <inkml:brush xml:id="br0">
      <inkml:brushProperty name="width" value="0.1" units="cm"/>
      <inkml:brushProperty name="height" value="0.1" units="cm"/>
      <inkml:brushProperty name="color" value="#00A0D7"/>
    </inkml:brush>
  </inkml:definitions>
  <inkml:trace contextRef="#ctx0" brushRef="#br0">134 1 5553,'-121'33'5291,"158"-22"-2546,-3-1-2863,-1-4 139,-29-5-28,1-1 0,-1 0 0,0 1 0,0 0 0,0 0 0,0 0-1,0 0 1,0 1 0,0 0 0,0 0 0,0 0 0,0 0 0,-1 0 0,7 6 0,-10-8 5,0 1 0,0 0 0,0-1 0,0 1 0,0 0 0,0-1 0,0 1 0,-1-1 0,1 1 1,0 0-1,0-1 0,0 1 0,-1-1 0,1 1 0,0-1 0,-1 1 0,1-1 0,0 1 1,-1-1-1,1 1 0,-1-1 0,1 1 0,-1-1 0,1 0 0,-1 1 0,1-1 0,-1 0 1,0 1-1,-11 11 23,-11 11 11,6-8 51,1 1 0,-28 35-1,41-47-63,0-1 0,1 1 0,-1 0 0,1-1 0,0 1 1,0 0-1,0 0 0,1 0 0,0 1 0,-1-1 0,1 0 0,1 1 0,-1-1 0,1 0 0,0 1 0,0-1 0,0 1 1,0-1-1,1 0 0,-1 1 0,1-1 0,2 6 0,-2-8-10,0 0 1,0-1-1,1 1 1,-1 0-1,0-1 1,1 1-1,-1 0 0,1-1 1,-1 0-1,1 1 1,0-1-1,0 0 0,0 0 1,-1 0-1,1 0 1,0 0-1,0 0 1,0-1-1,0 1 0,0-1 1,1 1-1,2-1 1,57-2 96,-53 0-100,0 1 0,-1 1-1,1-1 1,0 1-1,0 1 1,11 2 0,54 11 30,-73-13-35,0-1 1,0 1 0,-1-1 0,1 1-1,0 0 1,-1-1 0,1 1-1,0 0 1,-1 0 0,1-1-1,-1 1 1,1 0 0,-1 0-1,0 0 1,1 0 0,-1 0 0,0 0-1,1-1 1,-1 1 0,0 0-1,0 0 1,0 0 0,0 0-1,0 0 1,0 0 0,0 0-1,0 0 1,0 0 0,-1 0 0,1 1-1,-9 33 8,-8 2 78,-2 0-1,-2-2 0,-1 0 1,-34 40-1,25-32 150,28-40-147,1 1-1,-1-1 1,0 0-1,0 0 1,0 0-1,0-1 1,0 1-1,-1-1 1,1 1 0,-1-1-1,0 0 1,1-1-1,-9 3 1,11-3-44,0-1-1,0 0 1,0 0 0,-1 0 0,1 0 0,0 0 0,0 0 0,0 0 0,-1 0 0,1-1-1,0 1 1,0 0 0,0-1 0,0 1 0,0-1 0,-1 1 0,1-1 0,0 0 0,-1 0 0,0-1-15,1 0 0,0 0 0,-1 1 0,1-1 0,0 0 0,0 0 0,0 0 0,0 0 0,0-1 0,1 1 0,-1 0 1,1 0-1,-1 0 0,1-3 0,-5-68-509,5 55-129,-1 0 1,-1 0-1,0 0 0,-1 0 0,-8-25 0,-2 22 37</inkml:trace>
</inkml:ink>
</file>

<file path=ppt/ink/ink4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43.995"/>
    </inkml:context>
    <inkml:brush xml:id="br0">
      <inkml:brushProperty name="width" value="0.1" units="cm"/>
      <inkml:brushProperty name="height" value="0.1" units="cm"/>
      <inkml:brushProperty name="color" value="#00A0D7"/>
    </inkml:brush>
  </inkml:definitions>
  <inkml:trace contextRef="#ctx0" brushRef="#br0">0 211 9666,'12'-4'3764,"29"-5"-3584,-26 6 201,420-101 2564,-385 91-2896,0 2 1,1 3 0,95-4-1,-87 8-125,-58 4 62,-1 0-1,0 0 0,0 0 1,0 0-1,1 0 0,-1 0 1,0 0-1,0 0 1,0 0-1,0 0 0,1 0 1,-1 0-1,0 0 0,0 0 1,0-1-1,0 1 0,1 0 1,-1 0-1,0 0 1,0 0-1,0 0 0,0 0 1,0 0-1,0-1 0,1 1 1,-1 0-1,0 0 0,0 0 1,0 0-1,0-1 1,0 1-1,0 0 0,0 0 1,0 0-1,0 0 0,0-1 1,0 1-1,0 0 0,0 0 1,0 0-1,0-1 1,0 1-1,0 0 0,0 0 1,0 0-1,0 0 0,0-1 1,0 1-1,0 0 0,0 0 1,0 0-1,-11-11-697,-14-5-469,24 16 1069,-10-10-481</inkml:trace>
</inkml:ink>
</file>

<file path=ppt/ink/ink4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55.400"/>
    </inkml:context>
    <inkml:brush xml:id="br0">
      <inkml:brushProperty name="width" value="0.1" units="cm"/>
      <inkml:brushProperty name="height" value="0.1" units="cm"/>
      <inkml:brushProperty name="color" value="#00A0D7"/>
    </inkml:brush>
  </inkml:definitions>
  <inkml:trace contextRef="#ctx0" brushRef="#br0">6 147 7754,'-1'0'107,"1"0"0,-1-1 1,1 1-1,0-1 0,-1 1 0,1 0 1,0-1-1,-1 1 0,1-1 1,0 1-1,0-1 0,0 1 0,-1-1 1,1 1-1,0-1 0,0 1 1,0-1-1,0 1 0,0-1 0,0 1 1,0-1-1,0 1 0,0-1 1,0 1-1,0-1 0,0 1 1,0-1-1,1 1 0,-1-1 0,0 1 1,0-1-1,0 1 0,1-1 1,-1 0-1,23-21-92,-15 14 11,1 2-1,-1-1 1,1 1 0,0 0 0,0 1 0,1 0 0,0 1 0,0 0-1,0 0 1,0 1 0,1 1 0,-1-1 0,1 2 0,-1-1-1,19 1 1,230 31 488,-37-8-240,66 2 42,-132-7-44,-25-2-89,418-1 401,-386-20-306,222-38 0,-35 10 250,-110 15-118,-147 12-125,175 11 1,-155 1-214,-70-4-57,0-2 1,-1-2-1,1-2 1,-1-1 0,79-25-1,-104 27-89,0 0 1,1 0-1,-1 2 0,1 0 0,24 1 0,-45 3-955,-11 5-1014</inkml:trace>
</inkml:ink>
</file>

<file path=ppt/ink/ink4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5:56.445"/>
    </inkml:context>
    <inkml:brush xml:id="br0">
      <inkml:brushProperty name="width" value="0.1" units="cm"/>
      <inkml:brushProperty name="height" value="0.1" units="cm"/>
      <inkml:brushProperty name="color" value="#00A0D7"/>
    </inkml:brush>
  </inkml:definitions>
  <inkml:trace contextRef="#ctx0" brushRef="#br0">20 68 6745,'-17'-43'3048,"16"43"-3028,1-1 0,0 0 0,0 1 0,-1-1 0,1 0 1,0 0-1,0 1 0,0-1 0,0 0 0,0 0 0,0 1 0,0-1 0,0 0 0,0 0 0,0 1 0,1-1 0,-1 0 0,0 0 0,0 1 0,1-1 0,-1 0 0,0 1 0,1-1 0,-1 0 0,1 1 0,-1-1 0,1 1 0,-1-1 1,1 1-1,-1-1 0,1 1 0,0-1 0,-1 1 0,1-1 0,0 1 0,-1 0 0,1 0 0,0-1 0,-1 1 0,1 0 0,0 0 0,0 0 0,-1-1 0,1 1 0,0 0 0,0 0 0,0 0 0,-1 0 0,1 1 0,0-1 0,0 0 0,-1 0 1,1 0-1,0 1 0,1 0 0,124 29 290,-60-12-240,77 9-1,-32-17 25,121-5-1,117-20 176,1 0 38,442 35 390,-476-8-479,218-23-179,-166-2-30,434 36 210,-114 1 346,-565-25-533,0-4 1,163-29-1,-267 30-60,-15 3-5,0-1-1,0 1 1,0 0 0,0 0 0,0 1-1,0-1 1,0 1 0,0 0 0,0 0-1,0 0 1,0 0 0,0 1 0,0 0-1,0 0 1,0 0 0,0 0 0,0 1-1,4 1 1,3 13-204</inkml:trace>
</inkml:ink>
</file>

<file path=ppt/ink/ink4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6:24.800"/>
    </inkml:context>
    <inkml:brush xml:id="br0">
      <inkml:brushProperty name="width" value="0.1" units="cm"/>
      <inkml:brushProperty name="height" value="0.1" units="cm"/>
      <inkml:brushProperty name="color" value="#00A0D7"/>
    </inkml:brush>
  </inkml:definitions>
  <inkml:trace contextRef="#ctx0" brushRef="#br0">20 94 3193,'-8'-1'712,"-3"0"2902,28 15-1917,-6-6-2279,-11-8 583,8 6 12,1 0 0,-1 0 0,1-1 0,0 0 0,0 0 0,1-1-1,-1-1 1,1 1 0,0-2 0,0 1 0,0-1 0,13 1 0,32-6 210,0-3 0,81-18 0,32-4 143,134 11-172,6-2 3,328-9 484,7-2-543,-491 20-109,173 10 1,-126 3-24,3-5-17,-18-1 21,242 26 0,484 23 65,-280-6 22,-301-13-61,-299-26-79,28 3 125,-56-4-109,0 1 1,0-1-1,0 1 0,0 0 0,1-1 0,-1 1 0,0 0 0,0 1 0,0-1 0,-1 0 0,1 1 0,0-1 0,0 1 0,-1-1 0,1 1 0,-1 0 0,1-1 0,-1 1 1,0 0-1,2 4 0,1 6-1191,2-1 554</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28.657"/>
    </inkml:context>
    <inkml:brush xml:id="br0">
      <inkml:brushProperty name="width" value="0.05" units="cm"/>
      <inkml:brushProperty name="height" value="0.05" units="cm"/>
      <inkml:brushProperty name="color" value="#E71224"/>
    </inkml:brush>
  </inkml:definitions>
  <inkml:trace contextRef="#ctx0" brushRef="#br0">1 0 12347,'2'8'128,"-1"-1"-24,2 2 120,2 5-48,0 3-104,1 0-32,-1-2-40,1-1-32,1-3-248,-1-3-136,1-6 232</inkml:trace>
</inkml:ink>
</file>

<file path=ppt/ink/ink4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6:37.021"/>
    </inkml:context>
    <inkml:brush xml:id="br0">
      <inkml:brushProperty name="width" value="0.1" units="cm"/>
      <inkml:brushProperty name="height" value="0.1" units="cm"/>
      <inkml:brushProperty name="color" value="#E71224"/>
    </inkml:brush>
  </inkml:definitions>
  <inkml:trace contextRef="#ctx0" brushRef="#br0">1 155 1224,'16'13'228,"-12"-9"-137,1-1 0,-1 1 0,0-1 0,1 0 1,0 0-1,0 0 0,0-1 0,0 1 1,0-1-1,0 0 0,0-1 0,1 1 0,-1-1 1,1 0-1,-1-1 0,1 1 0,-1-1 0,7-1 1,358-35 3696,66-10-3711,-116 1 5,-55 9 333,-123 16 45,0 6 1,1 7-1,234 17 1,351 34-293,-595-38-166,143 25 1,21 2 134,316-1 103,-379-18 27,282 2 255,-418-19-448,445-10 296,-401 19-304,-127-4-104,-1 0 1,0 1-1,0 1 1,0 0-1,0 0 0,-1 2 1,22 11-1,-16-5-65</inkml:trace>
</inkml:ink>
</file>

<file path=ppt/ink/ink4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6:37.835"/>
    </inkml:context>
    <inkml:brush xml:id="br0">
      <inkml:brushProperty name="width" value="0.1" units="cm"/>
      <inkml:brushProperty name="height" value="0.1" units="cm"/>
      <inkml:brushProperty name="color" value="#E71224"/>
    </inkml:brush>
  </inkml:definitions>
  <inkml:trace contextRef="#ctx0" brushRef="#br0">1 27 4329,'4'-3'127,"0"0"-1,0 0 1,0 1 0,0 0-1,1 0 1,-1 0 0,1 0-1,-1 0 1,1 1 0,0 0-1,9-1 1,60 0-366,-39 3 410,775 37 2158,-404-9-2143,82-31-62,-99-3 233,-232 5-194,145 10-110,-251-2-632,-4 4 263</inkml:trace>
</inkml:ink>
</file>

<file path=ppt/ink/ink4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6:42.985"/>
    </inkml:context>
    <inkml:brush xml:id="br0">
      <inkml:brushProperty name="width" value="0.1" units="cm"/>
      <inkml:brushProperty name="height" value="0.1" units="cm"/>
      <inkml:brushProperty name="color" value="#66CC00"/>
    </inkml:brush>
  </inkml:definitions>
  <inkml:trace contextRef="#ctx0" brushRef="#br0">38 81 5833,'0'0'232,"-2"0"-120,0 1 0,0-1 0,0 0 0,1 1-1,-1-1 1,0 1 0,1 0 0,-1-1 0,0 1 0,1 0-1,-1 0 1,1 0 0,0 0 0,-1 1 0,1-1 0,0 0-1,-1 0 1,1 1 0,0-1 0,0 1 0,0-1 0,0 1-1,1 0 1,-1-1 0,0 1 0,1 0 0,-2 2 0,26 9 339,-15-9-370,20 4-7,0-1 0,0-1 0,1-1 1,-1-2-1,39 0 0,187-9 16,42 2 0,269 47-59,16-24-6,-503-21-11,385-20 316,-393 17-194,118 8 0,1 1-21,-40-11 45,287-1 79,-40 5-183,-82-9-3,20 0-65,-55-3 41,177-22-19,19-12 24,-380 41-37,-65 8-4,-1 0 1,41 6 0,-38-2 19,55-1-1,-12-6 11,-13 2-2,68-12-1,-94-1-164,-27 13 103,57-15-35,-41 9 106</inkml:trace>
</inkml:ink>
</file>

<file path=ppt/ink/ink4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00.205"/>
    </inkml:context>
    <inkml:brush xml:id="br0">
      <inkml:brushProperty name="width" value="0.1" units="cm"/>
      <inkml:brushProperty name="height" value="0.1" units="cm"/>
      <inkml:brushProperty name="color" value="#66CC00"/>
    </inkml:brush>
  </inkml:definitions>
  <inkml:trace contextRef="#ctx0" brushRef="#br0">127 26 3977,'-107'93'2299,"89"-74"1531,17-19-3812,1 0-1,0 0 1,0 0 0,0 0-1,0 0 1,0 0 0,0 0 0,0 0-1,0 1 1,0-1 0,-1 0 0,1 0-1,0 0 1,0 0 0,0 0-1,0 0 1,0 0 0,0 1 0,0-1-1,0 0 1,0 0 0,0 0 0,0 0-1,0 0 1,0 0 0,0 1 0,0-1-1,0 0 1,0 0 0,0 0-1,0 0 1,0 0 0,0 0 0,0 1-1,0-1 1,0 0 0,1 0 0,-1 0-1,0 0 1,0 0 0,0 0-1,0 0 1,0 0 0,0 0 0,0 1-1,0-1 1,0 0 0,1 0 0,-1 0-1,0 0 1,0 0 0,0 0 0,0 0-1,0 0 1,0 0 0,0 0-1,1 0 1,-1 0 0,0 0 0,0 0-1,0 0 1,0 0 0,30-8-645,-21 5 1031,33-11-331,194-52 147,-222 63-218,11-2 7,1 0 1,1 2-1,-1 1 0,38 2 0,-61 1-7,0 0 0,0 0 1,0 0-1,-1 0 0,1 0 0,0 1 0,0-1 1,-1 1-1,1-1 0,-1 1 0,1 0 0,-1 0 0,0 0 1,0 1-1,0-1 0,0 0 0,0 1 0,0-1 0,-1 1 1,0 0-1,1 0 0,-1-1 0,0 1 0,0 0 1,0 0-1,0 0 0,-1 0 0,0 0 0,1 4 0,-1-7-1,0 1-1,0-1 1,0 0-1,0 0 1,0 0-1,0 1 1,0-1-1,0 0 1,0 0-1,0 1 1,1-1-1,-1 0 1,0 0-1,0 0 1,0 1-1,0-1 1,0 0-1,1 0 1,-1 0-1,0 0 1,0 1-1,0-1 1,0 0-1,1 0 1,-1 0-1,0 0 1,0 0-1,1 0 1,-1 1-1,0-1 1,0 0-1,0 0 1,1 0-1,-1 0 1,0 0-1,0 0 1,1 0-1,-1 0 1,0 0-1,0 0 1,1 0-1,-1 0 1,0 0-1,0-1 1,1 1-1,-1 0 1,15-10 37,0 1-24,-12 6-10,1 1-1,0-1 0,0 1 1,0 0-1,0 1 0,0-1 1,0 1-1,0 0 0,1 0 1,-1 0-1,0 0 0,1 1 1,-1-1-1,1 1 0,-1 0 1,0 1-1,1-1 0,-1 1 1,0 0-1,1 0 0,-1 0 1,0 1-1,5 2 0,-4-2 25,1 0-1,0 0 0,0-1 0,-1 0 0,1 0 0,0 0 0,0 0 0,0-1 0,0 0 1,0 0-1,0-1 0,10-2 0,6-2 59,0-2-1,23-10 1,-29 10-57,1 1 1,0 1-1,27-5 0,-30 8-10,1 0 0,-1 2 1,1 0-1,-1 0 0,1 2 0,-1 0 0,1 0 0,-1 1 0,15 6 0,-16-6 0,-1-1-1,0-1 1,1 0-1,-1-1 1,1 0 0,0-1-1,-1 0 1,19-5-1,52-1 124,4 14 10,-53-3-107,1-2-1,34-2 1,-2-5-11,-39 1 14,1 1 0,-1 2 0,1 1 0,-1 1-1,1 1 1,54 12 0,-74-12-35,0 0 0,-1 0-1,1-1 1,0-1 0,0 0 0,0 0-1,0 0 1,12-3 0,74-21 63,-69 16-29,51-9 1,8 12 293,-1 4 0,125 14 1,-156-9-241,10 1-42,0 3-1,0 3 0,115 36 1,-169-44-227,1 0 0,0-1 1,0 0-1,0-1 0,1 1 1,11-2-1,19-1-224</inkml:trace>
</inkml:ink>
</file>

<file path=ppt/ink/ink4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05.218"/>
    </inkml:context>
    <inkml:brush xml:id="br0">
      <inkml:brushProperty name="width" value="0.1" units="cm"/>
      <inkml:brushProperty name="height" value="0.1" units="cm"/>
      <inkml:brushProperty name="color" value="#66CC00"/>
    </inkml:brush>
  </inkml:definitions>
  <inkml:trace contextRef="#ctx0" brushRef="#br0">81 78 4145,'-80'31'1882,"116"-35"2860,57 1-4702,-56 2 352,156 1-153,-94 2 148,151-17-1,268-44 137,-474 56-467,1 2-1,75 8 1,-9-1-34,343-9 71,-210-1-23,-123 2 5,129-19 1,-181 16 1,0 2 0,0 4 0,113 16 0,-63-5 19,419 58 95,-538-70-191,66 7 41,-44-5-29,0 1 1,0 0 0,0 2-1,27 9 1,-44-11-726,-5-5 459</inkml:trace>
</inkml:ink>
</file>

<file path=ppt/ink/ink4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06.617"/>
    </inkml:context>
    <inkml:brush xml:id="br0">
      <inkml:brushProperty name="width" value="0.1" units="cm"/>
      <inkml:brushProperty name="height" value="0.1" units="cm"/>
      <inkml:brushProperty name="color" value="#66CC00"/>
    </inkml:brush>
  </inkml:definitions>
  <inkml:trace contextRef="#ctx0" brushRef="#br0">1 73 2649,'8'-2'5569,"12"-5"-4669,53-8-243,1 3 1,76-1-1,161 5-542,-123 6 66,292 1 289,-238 2-366,-48 4-44,62-1 3,535-26 197,-346 28-26,-507-6-636,47 3 222</inkml:trace>
</inkml:ink>
</file>

<file path=ppt/ink/ink4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08.082"/>
    </inkml:context>
    <inkml:brush xml:id="br0">
      <inkml:brushProperty name="width" value="0.1" units="cm"/>
      <inkml:brushProperty name="height" value="0.1" units="cm"/>
      <inkml:brushProperty name="color" value="#66CC00"/>
    </inkml:brush>
  </inkml:definitions>
  <inkml:trace contextRef="#ctx0" brushRef="#br0">6 1 5569,'-5'67'2087,"6"-67"-2011,0 1 1,0-1-1,0 1 0,0-1 0,0 1 0,1-1 0,-1 0 0,0 0 0,0 1 1,0-1-1,0 0 0,1 0 0,-1 0 0,0-1 0,0 1 0,0 0 0,1 0 1,-1 0-1,0-1 0,0 1 0,0-1 0,0 1 0,1-1 0,18-3 276,57 4 90,1 3-1,109 19 1,60 39-65,-145-32-273,118 16 0,161-5 50,-286-31-88,1-5 1,158-13 0,-212 7-7,82-8 51,-58 3-53,0 3 0,108 8 0,-122 0-40,57-5 1,16 2 28,-71 2 18,13 1 123,126-7-1,-125-4-159,237-34 185,-264 35-126,1 1 0,0 3 0,74 5 0,59-2 164,-155-2-222,0-1 13,0 0-1,27-6 1,-46 8-37,0-1 1,1 1-1,-1 0 0,1-1 1,-1 1-1,1 0 1,-1 0-1,1 0 1,-1 0-1,1 1 1,-1-1-1,0 0 1,1 0-1,-1 1 0,3 0 1,-4 0-21,0-1 0,1 1 0,-1-1 0,1 1 0,-1-1 0,0 1 0,1-1 0,-1 1 0,0-1 0,0 1 0,1 0 0,-1-1 0,0 1 0,0-1 0,0 1 0,0 0 0,0-1 0,0 1 0,0-1 0,0 1 0,0 0 0,0-1 0,0 1 0,0 0 0,0-1 0,-1 1 0,1-1 0,0 1 0,0 0 0,-1-1 0,1 1 0,0-1 0,-1 1 0,1-1 0,-1 1 0,1-1 0,-1 1 0,-5 13-189</inkml:trace>
</inkml:ink>
</file>

<file path=ppt/ink/ink4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13.500"/>
    </inkml:context>
    <inkml:brush xml:id="br0">
      <inkml:brushProperty name="width" value="0.1" units="cm"/>
      <inkml:brushProperty name="height" value="0.1" units="cm"/>
      <inkml:brushProperty name="color" value="#66CC00"/>
    </inkml:brush>
  </inkml:definitions>
  <inkml:trace contextRef="#ctx0" brushRef="#br0">143 387 2929,'-110'-43'1885,"108"42"-1777,0 1-1,0-1 1,0 0-1,1 0 1,-1 0-1,0 0 1,1 0-1,-1-1 1,0 1-1,1 0 1,0-1-1,-1 1 1,1-1-1,0 0 1,0 1-1,0-1 1,0 0-1,0 0 1,0 1-1,0-1 1,0 0-1,1 0 1,-1 0-1,1 0 1,0 0-1,-1 0 1,1 0-1,0 0 1,0 0-1,0 0 1,1 0-1,-1 0 1,0 0-1,1 0 0,-1 0 1,1 0-1,0 0 1,-1 0-1,1 0 1,0 1-1,0-1 1,1 0-1,-1 1 1,0-1-1,0 0 1,1 1-1,-1 0 1,1-1-1,-1 1 1,1 0-1,0 0 1,-1 0-1,1 0 1,0 0-1,0 0 1,0 0-1,0 0 1,-1 1-1,4-1 1,41 3 97,-1-2 0,1-2 0,85-14 0,-68 5-83,0 3 0,114 2 1,-121 5-26,73-9 1,47-1 56,-61 11-73,-41-1-43,91 10 0,-151-7-32,0 0-1,1-1 0,-1-1 0,0 0 0,1-1 0,-1-1 0,0 0 0,0-1 1,0 0-1,0-1 0,-1-1 0,17-8 0,-10 4 19,1 0-1,0 2 1,1 0-1,-1 1 1,1 1 0,0 1-1,39-1 1,9 4 26,79 10 0,38 1 7,-109-9-14,129 18 0,-83 7-27,-81-15 19,74 9 1,-17-14 19,107-10-1,-188 5-30,1 0 1,-1 2-1,0 0 0,28 8 0,39 6 86,136 19 26,-80-6-2,-51-10-48,-17-6-25,1-4 0,0-2 0,1-5 0,136-9 0,1-33 86,22-4-131,-59 9 68,243-58 12,-317 69-98,65-19 91,-132 33-97,-1 1 0,2 2 0,64-2 0,-5-1 3,61-10 41,1 7 1,0 7 0,208 19-1,-249-8 56,0-4 0,172-21 0,28-1 39,-169 20-118,0 6 0,223 38 0,-345-39-7,-1 2 0,0 1 0,0 1 0,37 19 0,87 61-12,-74-44 35,85 39 14,-93-53 82,-8-13-2,-12-5-225,-44-12 28,-8 2-1337,-14 5 1008</inkml:trace>
</inkml:ink>
</file>

<file path=ppt/ink/ink4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19.987"/>
    </inkml:context>
    <inkml:brush xml:id="br0">
      <inkml:brushProperty name="width" value="0.1" units="cm"/>
      <inkml:brushProperty name="height" value="0.1" units="cm"/>
      <inkml:brushProperty name="color" value="#66CC00"/>
    </inkml:brush>
  </inkml:definitions>
  <inkml:trace contextRef="#ctx0" brushRef="#br0">123 1005 4033,'-18'5'1011,"0"1"1,1 1-1,0 0 1,-19 12-1,36-19-999,-1 0 0,1 0 0,0 0 0,0 0 0,-1 0 0,1 0 0,0 0 0,-1 0 0,1 0 0,0 0 0,0 0 0,-1 1 0,1-1 0,0 0 0,0 0 0,-1 0 0,1 0 0,0 0 0,0 1 0,0-1 0,-1 0 0,1 0 0,0 0 0,0 0 0,0 1 0,0-1 0,-1 0 1,1 0-1,0 1 0,0-1 0,0 0 0,0 0 0,0 1 0,0-1 0,0 0 0,0 0 0,0 1 0,0-1 0,0 0 0,0 1 0,0-1 0,0 0 0,0 0 0,0 1 0,0-1 0,0 0 0,0 0 0,0 1 0,0-1 0,0 0 0,0 0 0,1 1 0,-1-1 0,0 0 0,0 0 0,0 0 0,0 1 0,1-1 0,-1 0 0,0 0 0,0 0 0,0 0 0,1 1 0,-1-1 0,0 0 0,0 0 0,1 0 0,-1 0 0,25 4 461,-21-4-527,100 3 416,1-5 0,206-30 0,-241 23-277,9-1 20,1 5 0,-1 2-1,113 12 1,-90 5 29,-45-5-68,0-2 1,67-2-1,48-5 160,1 8-1,187 32 0,-294-33-34,105-2-1,-155-5-136,98 3 219,-56 0-177,93-7 1,-98 1-89,0 2 1,87 11-1,12 0 11,421-3 62,-499-10-59,129-22 0,4-1 10,-181 24-30,23-2 5,0 2 0,0 2-1,0 2 1,60 10 0,33 10-1,-103-18-2,-1 2-1,1 1 1,-1 1 0,0 3-1,69 29 1,-56-8 1,-44-26-5,1-1 0,-1 0 0,1 0-1,1 0 1,-1-1 0,0-1 0,1 0 0,0 0 0,10 2 0,15 3 5,-1 0 0,0 2-1,0 2 1,33 16 0,-35-17-2,0-1 0,1-2 1,0-1-1,1-1 0,34 1 0,-49-5-13,37 2 14,-1-2-1,1-2 0,-1-3 0,0-2 1,0-3-1,84-22 0,-98 17 0,-1-2 0,-1-1 0,-1-2 0,0-2 0,-1-2 0,-1-1 0,-2-1 1,0-2-1,39-40 0,197-171 41,-254 225-46,19-11-9,-25 19 14,-1-1-1,-1 0 0,1 0 1,8-10-1,-14 14-1,0-1-1,-1 0 0,0 1 1,1-1-1,-1 0 0,0 0 0,0 0 1,0 0-1,0 0 0,0 0 1,-1 0-1,1-1 0,-1 1 1,1 0-1,-1 0 0,0 0 1,0-1-1,0 1 0,0 0 0,0 0 1,0-1-1,-1-2 0,-41-188 30,40 187-31,0-1-1,-1 0 1,0 1 0,0-1 0,-1 1 0,1 0 0,-1 0-1,-1 0 1,1 1 0,-1-1 0,0 1 0,0 0 0,0 1-1,-1-1 1,0 1 0,0 0 0,0 0 0,0 1 0,-14-5-1,-10-4 19,0 3 0,-1 0 0,-40-5 0,21 4 8,-260-33 66,78 14-75,47 2 0,-140-29 52,216 28-42,-187-44 95,213 56-111,-137-8-1,-103 34 26,16 1-23,-593-42-4,163-30-4,686 54-4,1 2 1,-1 2-1,0 2 0,-1 2 0,-51 9 0,26-2 9,-149-5-1,13-1 2,-1-6-45,141 0 50,-93 6 1,-115 8-44,43-3 40,188 0-36,0 2 1,0 2-1,-49 18 0,79-22 16,6-4 12,0 2 0,1 0 0,-1 0-1,-21 13 1,32-15-7,-1 0 0,0-1-1,1 1 1,0 1 0,0-1 0,0 0 0,0 1-1,0-1 1,1 1 0,0 0 0,0 0-1,0 0 1,0 0 0,0 0 0,1 1-1,0-1 1,-1 0 0,1 9 0,-8 38 17,-2-1 1,-19 55-1,-17 73-28,43-158 9,2 1-1,-1-1 1,2 1 0,1 0 0,3 26-1,-2-39 8,1 0 0,-1 0 0,2-1-1,-1 1 1,1 0 0,0-1 0,1 0 0,0 0-1,0 0 1,0 0 0,1 0 0,0-1 0,0 0-1,1 0 1,-1-1 0,14 11 0,-3-6 4,1 0 1,1-1 0,0 0 0,0-1-1,0-2 1,1 0 0,0 0-1,0-2 1,1 0 0,-1-2-1,1 0 1,20-1 0,22-3-353,-1-2 1,92-19-1,-115 15-203,-7-1 209</inkml:trace>
</inkml:ink>
</file>

<file path=ppt/ink/ink4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36.704"/>
    </inkml:context>
    <inkml:brush xml:id="br0">
      <inkml:brushProperty name="width" value="0.1" units="cm"/>
      <inkml:brushProperty name="height" value="0.1" units="cm"/>
      <inkml:brushProperty name="color" value="#FFC114"/>
    </inkml:brush>
  </inkml:definitions>
  <inkml:trace contextRef="#ctx0" brushRef="#br0">1 204 7858,'0'-5'309,"0"1"0,0-1 1,0 0-1,1 1 0,0-1 0,0 1 1,0-1-1,0 1 0,4-8 1,-4 11-262,0-1 0,0 0 1,1 1-1,-1 0 0,1-1 1,-1 1-1,1 0 0,0 0 1,-1 0-1,1 0 0,0 0 0,0 0 1,0 0-1,0 0 0,0 1 1,0-1-1,0 1 0,0 0 1,0-1-1,0 1 0,0 0 1,0 0-1,0 0 0,3 1 1,17-1 105,-1-2 0,0 0 1,0-1-1,-1-1 0,34-11 0,14-3-89,-46 13-44,1-2-1,30-14 1,-34 12-57,0 2 1,1 0 0,26-5-1,-46 12 28,2 0-36,-1 0 1,1 0-1,-1-1 1,0 1-1,1 0 1,-1-1-1,0 1 1,1-1 0,-1 1-1,0-1 1,1 1-1,-1-1 1,0 0-1,0 0 1,0 0 0,0 0-1,2-2 1,2-4-249</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29.363"/>
    </inkml:context>
    <inkml:brush xml:id="br0">
      <inkml:brushProperty name="width" value="0.05" units="cm"/>
      <inkml:brushProperty name="height" value="0.05" units="cm"/>
      <inkml:brushProperty name="color" value="#E71224"/>
    </inkml:brush>
  </inkml:definitions>
  <inkml:trace contextRef="#ctx0" brushRef="#br0">6 69 8106,'1'-1'200,"-1"0"1,0 0 0,1 1-1,-1-1 1,1 0 0,-1 0-1,1 1 1,-1-1 0,1 0 0,-1 1-1,1-1 1,0 0 0,-1 1-1,1-1 1,0 1 0,-1-1-1,1 1 1,2-1 0,33-15 80,-29 13 119,18-5-253,0 0 0,0 2 0,1 1 1,-1 1-1,28 0 0,-52 4-147,0-1 1,-1 1-1,1 0 1,0 0-1,0 0 1,0 0-1,0 0 1,0 0-1,0 0 1,-1 0-1,1 1 1,0-1-1,0 0 1,0 0-1,0 1 0,-1-1 1,1 0-1,0 1 1,0-1-1,-1 1 1,1-1-1,0 1 1,-1-1-1,1 1 1,-1 0-1,1-1 1,0 1-1,-1 0 1,1-1-1,-1 1 1,0 0-1,1 1 1,0 1-1,-1 0 1,0-1-1,0 1 1,0-1 0,0 1-1,0 0 1,-1-1 0,1 1-1,-1-1 1,0 1 0,-1 2-1,-1 4-19,-1 0-1,0-1 0,-1 1 1,0-1-1,-11 14 0,1-10-22,0 0 0,-2-1-1,1-1 1,-1-1 0,-1 0 0,-32 11-1,-11 7 130,46-24 262,28-17-260,30-19-94,-37 29 7,0 1-1,0 0 1,0 0 0,1 1-1,-1 0 1,1 0-1,11-2 1,-17 4-2,0 0 0,0 0 0,0 0 0,0 0 0,0 0 0,1 0 0,-1 0 0,0 1 0,0-1 0,0 0 0,0 0 0,-1 1 0,1-1 0,0 1 0,0-1 0,0 1 0,0-1 0,0 1 0,0-1 0,-1 1 0,1 0 0,1 1 0,-1 0 1,-1-1 0,1 1 0,-1 0 0,0 0 0,1 0 0,-1-1 0,0 1 0,0 0 0,0 0 0,0 0-1,0-1 1,-1 1 0,1 0 0,-1 0 0,1 0 0,-1-1 0,1 1 0,-2 1 0,-32 69 15,24-53 27,0 1 0,-11 36 0,21-56-38,-1 0-1,1 1 1,0-1-1,0 0 1,0 0-1,0 0 1,0 1-1,0-1 1,0 0-1,0 0 1,0 1-1,0-1 0,0 0 1,0 0-1,0 1 1,0-1-1,0 0 1,0 0-1,0 0 1,0 1-1,1-1 1,-1 0-1,0 0 1,0 0-1,0 1 1,0-1-1,0 0 1,1 0-1,-1 0 1,0 0-1,0 1 1,0-1-1,0 0 0,1 0 1,-1 0-1,0 0 1,0 0-1,0 0 1,1 0-1,-1 1 1,0-1-1,0 0 1,1 0-1,-1 0 1,0 0-1,0 0 1,1 0-1,-1 0 1,0 0-1,1 0 1,19-5 190,19-13 21,-39 17-214,7-2-2,48-29 118,-51 30-152,0-1 1,-1 0 0,1 0-1,-1 0 1,1 0-1,-1 0 1,0-1 0,-1 0-1,1 1 1,-1-1-1,3-5 1,-5 8-20,1 1-1,-1-1 1,0 1 0,0-1 0,0 1-1,0-1 1,0 1 0,0-1-1,0 1 1,0-1 0,0 1-1,0-1 1,0 1 0,0-1 0,0 0-1,-1 1 1,1-1 0,0 1-1,0 0 1,0-1 0,-1 1-1,1-1 1,0 1 0,-1-1-1,1 1 1,0-1 0,-1 1 0,1 0-1,-1-1 1,0 1 0,-6-5-343</inkml:trace>
</inkml:ink>
</file>

<file path=ppt/ink/ink4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37.063"/>
    </inkml:context>
    <inkml:brush xml:id="br0">
      <inkml:brushProperty name="width" value="0.1" units="cm"/>
      <inkml:brushProperty name="height" value="0.1" units="cm"/>
      <inkml:brushProperty name="color" value="#FFC114"/>
    </inkml:brush>
  </inkml:definitions>
  <inkml:trace contextRef="#ctx0" brushRef="#br0">82 1 6889,'-59'90'2134,"58"-88"-2089,-1-1 1,1 1-1,0 0 0,0-1 0,0 1 1,1 0-1,-1 0 0,0 0 0,1 0 0,-1-1 1,1 1-1,-1 0 0,1 0 0,0 0 0,0 0 1,0 0-1,0 0 0,0 0 0,1 0 0,-1 0 1,0 0-1,1 0 0,0 0 0,-1 0 1,1 0-1,2 2 0,1 8 249,2 38 305,-2 0-1,-5 65 0,0-68-428,-2 77 58,-23 139 1,25-236-521,5-25 48,5-16 43,3-9-35</inkml:trace>
</inkml:ink>
</file>

<file path=ppt/ink/ink4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37.506"/>
    </inkml:context>
    <inkml:brush xml:id="br0">
      <inkml:brushProperty name="width" value="0.1" units="cm"/>
      <inkml:brushProperty name="height" value="0.1" units="cm"/>
      <inkml:brushProperty name="color" value="#FFC114"/>
    </inkml:brush>
  </inkml:definitions>
  <inkml:trace contextRef="#ctx0" brushRef="#br0">1 244 7370,'38'-67'2461,"-38"66"-2418,1 0-1,0 0 1,0 0-1,0 0 0,0 0 1,0 0-1,0 1 1,0-1-1,0 0 1,0 1-1,0-1 0,0 1 1,0-1-1,0 1 1,1-1-1,-1 1 0,0 0 1,0 0-1,1 0 1,-1-1-1,0 1 0,0 0 1,1 1-1,-1-1 1,0 0-1,0 0 1,1 0-1,-1 1 0,1 0 1,5-1 61,5 0-77,0-2 1,0 0-1,1 0 1,-1-1-1,-1-1 1,1 0-1,14-7 1,76-47 190,-60 33-157,-10 3-8,-27 18-29,0 0 0,1 0 0,-1 1 0,1-1 1,0 1-1,0 0 0,0 1 0,1 0 0,6-2 0,-12 4-18,0-1 0,0 1-1,0 0 1,0 0 0,0 0-1,0 0 1,0 0 0,0 1-1,0-1 1,0 0-1,0 0 1,0 1 0,-1-1-1,1 0 1,0 1 0,0-1-1,0 1 1,0-1 0,-1 1-1,1-1 1,0 1 0,0 0-1,-1 0 1,1-1 0,-1 1-1,2 1 1,7 29 148,-12 32 118,-53 423 140,46-405-406,7-46-7,-2 1-1,-1-1 1,-13 40-1,19-74-5,-1 0-1,1 0 1,-1 0-1,1 0 1,-1 0-1,0 0 1,1 0-1,-1 0 1,0 0-1,0 0 1,0 0-1,0 0 1,0 0-1,0-1 1,0 1-1,0 0 1,-2 0-1,3-1-10,-1 0 0,1 0 0,-1 0 0,0 0 0,1 0 0,-1 0 0,1 0 0,-1 0 0,1 0 0,-1 0 0,0 0-1,1 0 1,-1 0 0,1-1 0,-1 1 0,1 0 0,-1 0 0,1-1 0,-1 1 0,1 0 0,-1-1 0,1 1 0,-1 0 0,1-1 0,0 1 0,-1-1-1,1 1 1,-1-1 0,1 1 0,0-1 0,0 1 0,-1-1 0,1 1 0,0-1 0,0 1 0,0-1 0,-1 1 0,1-1 0,0-1 0,-4-22-234</inkml:trace>
</inkml:ink>
</file>

<file path=ppt/ink/ink4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37.832"/>
    </inkml:context>
    <inkml:brush xml:id="br0">
      <inkml:brushProperty name="width" value="0.1" units="cm"/>
      <inkml:brushProperty name="height" value="0.1" units="cm"/>
      <inkml:brushProperty name="color" value="#FFC114"/>
    </inkml:brush>
  </inkml:definitions>
  <inkml:trace contextRef="#ctx0" brushRef="#br0">15 1 6849,'-1'1'438,"-1"1"-1,1 0 1,-1 0-1,1 0 1,0 0-1,0 0 1,0 0-1,0 0 1,0 0-1,0 1 1,0 2-1,0 40-794,2-31 800,0 36-585,12 83 0,-13-132 109,0-1 0,0 1 0,0-1 0,-1 0 0,1 1 0,0-1 0,0 1 0,1-1 0,-1 0 0,0 1 0,0-1 0,0 1 0,0-1 0,0 1 0,0-1 0,0 0 0,1 1 0,-1-1-1,0 0 1,0 1 0,1-1 0,-1 0 0,0 1 0,0-1 0,1 0 0,-1 1 0,0-1 0,1 0 0,-1 0 0,0 1 0,1-1 0,-1 0 0,1 0 0,-1 0 0,0 0 0,1 0 0,-1 1 0,1-1 0,-1 0 0,0 0 0,1 0 0,-1 0 0,1 0 0,-1 0-1,0 0 1,1 0 0,-1 0 0,1-1 0,0 1 0,15-16-1515,-4-8 897</inkml:trace>
</inkml:ink>
</file>

<file path=ppt/ink/ink4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38.171"/>
    </inkml:context>
    <inkml:brush xml:id="br0">
      <inkml:brushProperty name="width" value="0.1" units="cm"/>
      <inkml:brushProperty name="height" value="0.1" units="cm"/>
      <inkml:brushProperty name="color" value="#FFC114"/>
    </inkml:brush>
  </inkml:definitions>
  <inkml:trace contextRef="#ctx0" brushRef="#br0">1 42 4529,'0'-2'157,"0"0"1,0 0-1,1 0 1,-1 0-1,0 1 0,1-1 1,0 0-1,-1 0 0,1 1 1,0-1-1,0 0 1,0 1-1,0-1 0,0 1 1,0-1-1,0 1 1,1 0-1,-1-1 0,0 1 1,1 0-1,-1 0 0,1 0 1,-1 0-1,1 0 1,0 0-1,-1 1 0,1-1 1,3-1-1,-3 3-101,0-1 0,-1 1 0,1-1 0,0 1 0,-1-1 0,1 1 0,-1 0 0,1 0 1,-1 0-1,1 0 0,-1 0 0,0 0 0,1 0 0,-1 0 0,0 1 0,0-1 0,0 0 0,0 1 0,0-1 0,0 1 0,0-1 0,-1 1 0,1 0 0,0-1 0,-1 1 0,1 0 0,-1-1 0,0 1 0,0 0 0,1-1 0,-1 1 0,-1 3 0,2 3 91,15 170 860,-17-159-972,-1-1 0,0 1 0,-2-1 0,-10 33 0,8-32-6,1 0 0,1 0 1,-2 27-1,1-13 42,4-30-53,-1 0-1,2 1 1,-1-1 0,0 0 0,1 1 0,-1-1 0,1 1 0,0-1 0,0 0-1,0 1 1,1-1 0,-1 1 0,1-1 0,0 0 0,0 1 0,0-1-1,0 0 1,1 0 0,2 6 0,-3-9-15,0 0-1,0 0 1,0 1-1,-1-1 1,1 0-1,0 0 1,0 0-1,0 0 1,0 0 0,0 0-1,0 0 1,0 0-1,0 0 1,-1-1-1,1 1 1,0 0-1,0-1 1,0 1 0,0 0-1,-1-1 1,1 1-1,0-1 1,0 1-1,-1-1 1,1 0-1,0 1 1,0-2 0,32-25 4,-15 11-23,-1 2-326,0-1 0,-2 0 0,24-30-1,-24 25 11</inkml:trace>
</inkml:ink>
</file>

<file path=ppt/ink/ink4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38.533"/>
    </inkml:context>
    <inkml:brush xml:id="br0">
      <inkml:brushProperty name="width" value="0.1" units="cm"/>
      <inkml:brushProperty name="height" value="0.1" units="cm"/>
      <inkml:brushProperty name="color" value="#FFC114"/>
    </inkml:brush>
  </inkml:definitions>
  <inkml:trace contextRef="#ctx0" brushRef="#br0">95 29 8354,'-17'12'2920,"17"-2"-2632,4-6-39,6-4-65,12 2-24,10-4 0,5-4-8,13-3-72,-5-2-24,5 2-128,-9-4-96,-6 10-360,-11-1 191,-9 8 129</inkml:trace>
  <inkml:trace contextRef="#ctx0" brushRef="#br0" timeOffset="1">61 270 8298,'-32'15'2984,"16"-2"-2471,7 5-57,6-12-144,9 6-56,13-9-32,6-6-48,25-8-56,4-2 0,2-15-96,11-2-104,-6 1-392,2-9 336</inkml:trace>
</inkml:ink>
</file>

<file path=ppt/ink/ink4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38.886"/>
    </inkml:context>
    <inkml:brush xml:id="br0">
      <inkml:brushProperty name="width" value="0.1" units="cm"/>
      <inkml:brushProperty name="height" value="0.1" units="cm"/>
      <inkml:brushProperty name="color" value="#FFC114"/>
    </inkml:brush>
  </inkml:definitions>
  <inkml:trace contextRef="#ctx0" brushRef="#br0">11 97 9410,'-11'-1'3249,"16"-4"-2937,25 8-248,2 0-24,17-4 0,5 1-16,1-11 0,2 1-32,-11-4-136,-5 2-104,-11 4-216,-4-10-217,-12 9-1599,-2-5 1576</inkml:trace>
</inkml:ink>
</file>

<file path=ppt/ink/ink4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39.219"/>
    </inkml:context>
    <inkml:brush xml:id="br0">
      <inkml:brushProperty name="width" value="0.1" units="cm"/>
      <inkml:brushProperty name="height" value="0.1" units="cm"/>
      <inkml:brushProperty name="color" value="#FFC114"/>
    </inkml:brush>
  </inkml:definitions>
  <inkml:trace contextRef="#ctx0" brushRef="#br0">177 36 6641,'-66'-35'2657,"56"39"-1649,-2 8-344,0 4-208,-2-1-95,3 8-65,-4-1 0,8 13-80,0 8 16,3 17-72,-1-2-40,2 5-56,-1-3-56,-1-10-208,7 3-176,-5-11 208</inkml:trace>
</inkml:ink>
</file>

<file path=ppt/ink/ink4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39.545"/>
    </inkml:context>
    <inkml:brush xml:id="br0">
      <inkml:brushProperty name="width" value="0.1" units="cm"/>
      <inkml:brushProperty name="height" value="0.1" units="cm"/>
      <inkml:brushProperty name="color" value="#FFC114"/>
    </inkml:brush>
  </inkml:definitions>
  <inkml:trace contextRef="#ctx0" brushRef="#br0">11 395 8570,'-11'-3'3064,"11"-3"-2607,6-3-65,17-2-168,4-7-16,25-2-24,15-7-72,14-3-48,15 1-40,-13 0-56,-10 5-80,-24 4-232,-15 5-136,-8 4-609,-8 2 713</inkml:trace>
  <inkml:trace contextRef="#ctx0" brushRef="#br0" timeOffset="1">611 52 7186,'-45'-51'2712,"40"55"-1888,1 2-504,-6 10 8,6 15-32,-8 7 49,-3 0-25,-7 9-64,-5-6-24,-3 11-88,-4 7-48,-8 8-64,0 1-16,1-3-80,3-7-64,20-18-296,8-5-240,12-21 391</inkml:trace>
</inkml:ink>
</file>

<file path=ppt/ink/ink4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40.035"/>
    </inkml:context>
    <inkml:brush xml:id="br0">
      <inkml:brushProperty name="width" value="0.1" units="cm"/>
      <inkml:brushProperty name="height" value="0.1" units="cm"/>
      <inkml:brushProperty name="color" value="#FFC114"/>
    </inkml:brush>
  </inkml:definitions>
  <inkml:trace contextRef="#ctx0" brushRef="#br0">392 13 7674,'1'-1'125,"0"0"1,-1 0 0,1 0-1,0 0 1,0 0 0,0 1-1,0-1 1,0 0-1,0 1 1,0-1 0,0 0-1,0 1 1,0-1 0,1 1-1,-1-1 1,0 1 0,0 0-1,0 0 1,1-1 0,-1 1-1,0 0 1,0 0-1,1 0 1,-1 0 0,0 1-1,0-1 1,3 1 0,39 4-140,-40-5 19,0 1-1,0 0 1,0-1-1,0 2 1,0-1-1,0 0 0,0 0 1,0 1-1,-1 0 1,1-1-1,0 1 0,-1 0 1,0 0-1,1 1 1,-1-1-1,0 0 1,0 1-1,-1-1 0,1 1 1,0 0-1,-1 0 1,1-1-1,-1 1 1,0 0-1,1 6 0,-1-3 48,-1 0-1,-1 0 0,1 0 0,-1-1 0,0 1 0,0 0 1,-1 0-1,0 0 0,0-1 0,0 1 0,-1-1 0,-5 10 1,-4 6 159,0-3-106,1 0 0,1 1-1,1 0 1,1 0 0,0 1 0,2 1 0,0-1 0,-6 42-1,6-4 28,3-41-106,1 1 0,0 0 0,2-1 0,0 1-1,4 32 1,-2-42-31,7 42 29,-9-48-26,1-1 0,-1 0 0,0 0 0,0 0 0,1 0 1,-1 0-1,0 0 0,0 1 0,0-1 0,0 0 1,-1 0-1,1 0 0,0 0 0,0 0 0,-1 0 1,1 1-1,0-1 0,-1 0 0,1 0 0,-1 0 1,0 0-1,1 0 0,-1 0 0,0-1 0,1 1 1,-1 0-1,0 0 0,0 0 0,0-1 0,0 1 0,0 0 1,-1 0-1,0-2-28,0 0 1,0 1-1,0-1 1,0 0-1,0 0 1,0-1-1,0 1 1,0 0-1,0-1 1,1 1-1,-1-1 1,1 1-1,-3-4 1,-1 0-25,-27-26-37,-2 2 0,-1 1 0,-69-41 0,67 49 179,14 8 146,1-2 0,0 0 0,-30-25 0,51 39-222,1 0-1,0-1 1,-1 1-1,1 0 0,0 0 1,-1 0-1,1 0 1,0-1-1,-1 1 1,1 0-1,0 0 0,0-1 1,-1 1-1,1 0 1,0 0-1,0-1 1,0 1-1,-1 0 0,1-1 1,0 1-1,0 0 1,0-1-1,0 1 1,0 0-1,0-1 1,0 1-1,0 0 0,0-1 1,0 1-1,0-1 1,0 1-1,0 0 1,0-1-1,0 1 0,0 0 1,0-1-1,0 1 1,0 0-1,0-1 1,1 1-1,-1 0 0,0-1 1,0 1-1,0 0 1,1 0-1,-1-1 1,0 1-1,0 0 1,1 0-1,-1-1 0,0 1 1,0 0-1,1 0 1,-1 0-1,0-1 1,1 1-1,-1 0 0,0 0 1,1 0-1,-1 0 1,0 0-1,1 0 1,-1 0-1,1 0 0,-1 0 1,35-3 111,-23 3-41,170 1 225,-136 2-533,-1-2 0,1-2 0,-1-1 0,0-3 0,61-14 0,-56 2-234</inkml:trace>
</inkml:ink>
</file>

<file path=ppt/ink/ink4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40.518"/>
    </inkml:context>
    <inkml:brush xml:id="br0">
      <inkml:brushProperty name="width" value="0.1" units="cm"/>
      <inkml:brushProperty name="height" value="0.1" units="cm"/>
      <inkml:brushProperty name="color" value="#FFC114"/>
    </inkml:brush>
  </inkml:definitions>
  <inkml:trace contextRef="#ctx0" brushRef="#br0">115 0 7154,'-3'18'729,"1"-1"0,1 0 1,0 0-1,3 19 0,-1-16-756,-1-1-1,-2 27 0,-51 251 856,27-179-523,15-73-63,-6 46 1,16-88-224,1-1 1,0 1-1,0 0 1,0-1-1,0 1 1,0-1 0,1 1-1,-1 0 1,1-1-1,0 1 1,-1-1-1,1 1 1,0-1 0,1 0-1,-1 1 1,0-1-1,1 0 1,-1 0-1,1 0 1,2 3-1,0-2 7,0 0 0,0 0 0,0-1-1,0 0 1,0 0 0,0 0-1,1 0 1,-1-1 0,1 0-1,8 2 1,6-1 40,0-1 0,0 0 1,0-2-1,33-4 0,-6-5-12,-1-2 0,0-1 0,-1-3 0,60-29 1,-72 30-154,38-24 0,-61 33 8,0 0 0,-1-1 0,0 1 0,0-1 0,-1-1 0,0 1 0,0-1 0,-1-1 1,6-8-1,4-26-213</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29.707"/>
    </inkml:context>
    <inkml:brush xml:id="br0">
      <inkml:brushProperty name="width" value="0.05" units="cm"/>
      <inkml:brushProperty name="height" value="0.05" units="cm"/>
      <inkml:brushProperty name="color" value="#E71224"/>
    </inkml:brush>
  </inkml:definitions>
  <inkml:trace contextRef="#ctx0" brushRef="#br0">115 1 5273,'-3'12'4979,"3"24"-4013,0-27-415,-1-1-464,-1 0-1,1 0 1,-1 0-1,-1 0 1,0 0-1,0 0 0,0 0 1,-1-1-1,0 0 1,-7 9-1,0 0-39,-1 0-1,-1-2 0,-18 17 0,24-26-393,6-15-140,2-2 331</inkml:trace>
</inkml:ink>
</file>

<file path=ppt/ink/ink4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41.023"/>
    </inkml:context>
    <inkml:brush xml:id="br0">
      <inkml:brushProperty name="width" value="0.1" units="cm"/>
      <inkml:brushProperty name="height" value="0.1" units="cm"/>
      <inkml:brushProperty name="color" value="#FFC114"/>
    </inkml:brush>
  </inkml:definitions>
  <inkml:trace contextRef="#ctx0" brushRef="#br0">143 69 8202,'-37'-38'1597,"22"18"660,20 22-2244,1 1 0,-1-2 0,1 1 0,-1 0 0,1-1 1,0 0-1,-1-1 0,1 1 0,0-1 0,0 0 0,-1 0 0,1-1 0,0 0 1,-1 0-1,1 0 0,0-1 0,5-1 0,-7 1-1,38-9 69,-41 11-77,0-1 1,0 1 0,0 0 0,0 0 0,0 0-1,0 0 1,0 0 0,0 0 0,0 0-1,0 0 1,0 0 0,0 1 0,0-1-1,0 0 1,0 1 0,0-1 0,0 1 0,0-1-1,0 1 1,-1-1 0,1 1 0,0-1-1,0 1 1,-1 0 0,1-1 0,0 1 0,-1 0-1,1 0 1,0 0 0,-1 0 0,1-1-1,-1 1 1,0 0 0,1 0 0,-1 0 0,1 2-1,2 30 46,-2-1 0,-1 1 0,-4 35 0,-1 16-12,10 287 10,2-200-39,-9 0 1,-22 173-1,20-316 50,-1 0 1,-1-1 0,-1 0-1,-1 0 1,-2-1 0,-20 40-1,30-65-53,0 0-1,-1-1 1,1 1-1,0-1 1,-1 1-1,1-1 1,-1 1-1,1-1 1,-1 1-1,1-1 1,-1 1-1,0-1 1,1 0-1,-1 1 1,1-1-1,-1 0 1,0 1-1,1-1 1,-1 0-1,0 0 1,1 0-1,-1 0 1,0 0-1,1 0 1,-1 0-1,0 0 1,1 0-1,-1 0 1,0 0 0,0 0-1,1 0 1,-1 0-1,1-1 1,-1 1-1,0 0 1,1 0-1,-1-1 1,0 1-1,1-1 1,-1 1-1,1 0 1,-1-1-1,1 1 1,-1-1-1,1 1 1,-1-1-1,1 0 1,0 1-1,-1-1 1,1 1-1,-1-2 1,-21-36 64,21 36-61,-33-75-704,2-1 0,-22-88 0,41 102 220</inkml:trace>
</inkml:ink>
</file>

<file path=ppt/ink/ink4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41.369"/>
    </inkml:context>
    <inkml:brush xml:id="br0">
      <inkml:brushProperty name="width" value="0.1" units="cm"/>
      <inkml:brushProperty name="height" value="0.1" units="cm"/>
      <inkml:brushProperty name="color" value="#FFC114"/>
    </inkml:brush>
  </inkml:definitions>
  <inkml:trace contextRef="#ctx0" brushRef="#br0">1 10 7834,'0'-9'3881,"0"15"-3617,10 15-56,4 9-24,1 5-40,6 5-32,-4-4-96,1-1-72,-1 0-248,-4-5-216,-5-12 279</inkml:trace>
</inkml:ink>
</file>

<file path=ppt/ink/ink4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41.703"/>
    </inkml:context>
    <inkml:brush xml:id="br0">
      <inkml:brushProperty name="width" value="0.1" units="cm"/>
      <inkml:brushProperty name="height" value="0.1" units="cm"/>
      <inkml:brushProperty name="color" value="#FFC114"/>
    </inkml:brush>
  </inkml:definitions>
  <inkml:trace contextRef="#ctx0" brushRef="#br0">8 49 8666,'-7'5'2936,"16"1"-2799,12 3-1,17-3 48,7-6 72,37-5 56,6-4 0,27-3-96,5 3-72,-9-1-88,4-1-32,-9 6-32,-9-1-88,-16 3-88,-21 3-104,-34 0-184,-9 0-120,-23-4 359</inkml:trace>
</inkml:ink>
</file>

<file path=ppt/ink/ink4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42.034"/>
    </inkml:context>
    <inkml:brush xml:id="br0">
      <inkml:brushProperty name="width" value="0.1" units="cm"/>
      <inkml:brushProperty name="height" value="0.1" units="cm"/>
      <inkml:brushProperty name="color" value="#FFC114"/>
    </inkml:brush>
  </inkml:definitions>
  <inkml:trace contextRef="#ctx0" brushRef="#br0">1 1 8970,'0'9'3073,"19"14"-2857,-5-4-40,9 18 0,-1-1-16,-5-12-24,7 10-48,1-18-320,-3-4-224,4-1 264</inkml:trace>
</inkml:ink>
</file>

<file path=ppt/ink/ink4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42.375"/>
    </inkml:context>
    <inkml:brush xml:id="br0">
      <inkml:brushProperty name="width" value="0.1" units="cm"/>
      <inkml:brushProperty name="height" value="0.1" units="cm"/>
      <inkml:brushProperty name="color" value="#FFC114"/>
    </inkml:brush>
  </inkml:definitions>
  <inkml:trace contextRef="#ctx0" brushRef="#br0">100 153 8930,'0'0'63,"0"0"1,-1 0-1,1-1 1,0 1-1,0 0 1,-1 0-1,1 0 1,0 0-1,0 0 1,-1 0-1,1 0 1,0 0-1,0 0 0,0-1 1,-1 1-1,1 0 1,0 0-1,0 0 1,0 0-1,-1-1 1,1 1-1,0 0 1,0 0-1,0 0 1,0-1-1,0 1 1,-1 0-1,1 0 0,0-1 1,0 1-1,0 0 1,0 0-1,0-1 1,0 1-1,0 0 1,0 0-1,0-1 1,0 1-1,0 0 1,0 0-1,0-1 1,0 1-1,0 0 0,1-1 1,12-10 855,34-13-1419,-30 16 786,25-11-269,0 2 1,75-18 0,-69 21-18,20 0 36,-66 13-35,0 1 0,0 0 1,0-1-1,0 1 0,0 0 1,0 0-1,0 0 0,0 0 1,0 1-1,0-1 0,0 0 0,0 1 1,0 0-1,-1-1 0,1 1 1,0 0-1,0 0 0,0 0 0,-1 0 1,1 0-1,0 0 0,-1 1 1,1-1-1,-1 1 0,0-1 0,1 1 1,0 1-1,-2 1 5,0 0-1,0 0 1,-1 0-1,1 0 1,-1 0-1,0 0 1,-1 0-1,1 0 1,0 0 0,-1 0-1,0-1 1,0 1-1,0-1 1,-1 1-1,1-1 1,-5 5-1,3-3 16,-58 78 213,30-43-38,-33 55 1,-38 114 247,70-136-310,-68 113 0,86-162-136,6-9-37,-1 0 0,-1 0 0,-22 24 0,32-39 22,1 1-1,0-1 0,-1 1 1,1-1-1,-1 1 0,1-1 1,-1 1-1,1-1 0,-1 0 1,1 1-1,-1-1 0,1 1 1,-1-1-1,0 0 0,1 0 1,-1 0-1,1 1 0,-1-1 1,0 0-1,1 0 0,-1 0 1,0 0-1,1 0 0,-1 0 1,1 0-1,-1 0 0,0 0 1,1 0-1,-1 0 0,0 0 1,1-1-1,-1 1 0,1 0 1,-1 0-1,0-1 0,1 1 1,-1 0-1,0-2 0,-8-21-778,6-8 396</inkml:trace>
</inkml:ink>
</file>

<file path=ppt/ink/ink4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42.717"/>
    </inkml:context>
    <inkml:brush xml:id="br0">
      <inkml:brushProperty name="width" value="0.1" units="cm"/>
      <inkml:brushProperty name="height" value="0.1" units="cm"/>
      <inkml:brushProperty name="color" value="#FFC114"/>
    </inkml:brush>
  </inkml:definitions>
  <inkml:trace contextRef="#ctx0" brushRef="#br0">0 15 5361,'9'-13'2817,"5"11"-233,1 11-2056,3 11-71,2 19-121,-2 2-56,-3 6-80,4 11-64,2-12-56,8 2-40,-2-12-208,6-10-240,-4-8 232</inkml:trace>
</inkml:ink>
</file>

<file path=ppt/ink/ink4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43.051"/>
    </inkml:context>
    <inkml:brush xml:id="br0">
      <inkml:brushProperty name="width" value="0.1" units="cm"/>
      <inkml:brushProperty name="height" value="0.1" units="cm"/>
      <inkml:brushProperty name="color" value="#FFC114"/>
    </inkml:brush>
  </inkml:definitions>
  <inkml:trace contextRef="#ctx0" brushRef="#br0">10 58 8442,'2'-4'151,"-1"1"0,1 0 0,-1-1 0,1 1 1,0 0-1,0 0 0,1 0 0,-1 0 0,1 1 0,-1-1 1,1 1-1,0-1 0,0 1 0,0 0 0,0 0 1,0 0-1,1 0 0,-1 1 0,1 0 0,-1-1 0,1 1 1,-1 0-1,1 1 0,-1-1 0,1 1 0,0-1 0,4 1 1,16-1-297,0 1-1,0 1 1,27 5 0,-27-3 476,9-1-306,-23-2-24,0 0 1,1 1-1,-1 0 0,0 0 1,0 1-1,0 0 1,-1 1-1,1 0 1,16 8-1,-25-10 3,0 0-1,-1 0 1,1-1-1,0 1 1,-1 0-1,1 0 1,-1 0 0,1 0-1,-1 0 1,0 0-1,1 0 1,-1 0 0,0 0-1,0 0 1,1 0-1,-1 0 1,0 0-1,0 0 1,0 0 0,-1 0-1,1 0 1,0 0-1,0 0 1,0 0 0,-1 0-1,1 0 1,0 0-1,-1 0 1,1 0-1,-1 0 1,0 1 0,-24 32 134,16-24-75,-22 40 182,2 1 0,-37 89 0,27-54-56,-143 267 367,174-345-1034,5-20-218,5-32-1021,-1 32 989,1-29-191</inkml:trace>
  <inkml:trace contextRef="#ctx0" brushRef="#br0" timeOffset="1">54 325 7706,'0'-1'78,"0"1"0,0-1 1,0 1-1,0 0 1,0-1-1,0 1 1,0 0-1,0-1 0,0 1 1,0 0-1,0-1 1,0 1-1,0-1 0,0 1 1,0 0-1,1-1 1,-1 1-1,0 0 1,0-1-1,0 1 0,1 0 1,-1 0-1,0-1 1,0 1-1,1 0 0,-1 0 1,0-1-1,0 1 1,1 0-1,-1 0 0,0 0 1,1-1-1,-1 1 1,0 0-1,1 0 1,-1 0-1,0 0 0,1 0 1,-1 0-1,0 0 1,1 0-1,-1 0 0,1 0 1,-1 0-1,0 0 1,1 0-1,-1 0 1,1 0-1,18 17 1118,12 29-788,-5 0 10,-7-10-156,1-1-1,2-1 1,2-1 0,31 35 0,244 212 84,-297-278-359,3 3-122,0-1 0,0 1 1,-1 0-1,0 0 0,0 1 0,0-1 1,-1 1-1,1 0 0,-1 0 0,-1 0 1,5 12-1,-7-16-305</inkml:trace>
</inkml:ink>
</file>

<file path=ppt/ink/ink4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43.447"/>
    </inkml:context>
    <inkml:brush xml:id="br0">
      <inkml:brushProperty name="width" value="0.1" units="cm"/>
      <inkml:brushProperty name="height" value="0.1" units="cm"/>
      <inkml:brushProperty name="color" value="#FFC114"/>
    </inkml:brush>
  </inkml:definitions>
  <inkml:trace contextRef="#ctx0" brushRef="#br0">258 14 7826,'0'-12'2888,"3"10"-2200,6 22-512,-7 7 49,-7 20 71,-4 12-24,-9 14-40,-3 3-88,2 7-88,-11-7-32,-2-2-16,2 3-8,-3-1-192,7-8-120,2-22 768,-1-22-432</inkml:trace>
</inkml:ink>
</file>

<file path=ppt/ink/ink4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43.829"/>
    </inkml:context>
    <inkml:brush xml:id="br0">
      <inkml:brushProperty name="width" value="0.1" units="cm"/>
      <inkml:brushProperty name="height" value="0.1" units="cm"/>
      <inkml:brushProperty name="color" value="#FFC114"/>
    </inkml:brush>
  </inkml:definitions>
  <inkml:trace contextRef="#ctx0" brushRef="#br0">1 12 7426,'2'-2'148,"0"1"1,0 0 0,0-1-1,1 1 1,-1 0-1,0 0 1,1 1 0,-1-1-1,1 1 1,-1-1 0,1 1-1,-1 0 1,1 0 0,-1 0-1,1 0 1,0 0 0,-1 0-1,1 1 1,-1-1 0,1 1-1,-1 0 1,0 0 0,1 0-1,-1 0 1,0 0 0,0 0-1,1 1 1,-1-1-1,3 3 1,9 7-289,0 1 1,-1 0-1,14 17 0,-13-15 511,47 40-268,-42-39-80,-1 1-1,28 32 1,-43-45-22,-1 0-1,0 1 1,0-1 0,0 1-1,0-1 1,-1 1 0,0 0-1,1-1 1,-1 1 0,-1 0-1,1 0 1,0 0 0,-1 0 0,0 0-1,0 0 1,0 0 0,-1 5-1,-2 4 3,0 0-1,-1 0 0,-9 21 1,0 1 6,12-34 1,1 0 1,0 0-1,0 0 0,0 0 1,0 0-1,0 0 1,0 0-1,0 0 1,0 0-1,1 0 1,-1 0-1,0 0 1,0 0-1,1 0 1,-1 0-1,1 0 1,-1 0-1,1-1 1,-1 1-1,1 0 1,0 0-1,-1 0 1,1-1-1,0 1 1,0 0-1,-1-1 1,1 1-1,0 0 1,0-1-1,0 1 0,0-1 1,0 0-1,0 1 1,0-1-1,0 0 1,0 1-1,0-1 1,0 0-1,0 0 1,0 0-1,0 0 1,0 0-1,0 0 1,2-1-1,52 1 376,-51-1-387,14-1 12,0-2 0,0 0 0,-1-1 0,0-1 0,1 0 1,28-16-1,9-13-3651,-49 29 2393</inkml:trace>
</inkml:ink>
</file>

<file path=ppt/ink/ink4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44.218"/>
    </inkml:context>
    <inkml:brush xml:id="br0">
      <inkml:brushProperty name="width" value="0.1" units="cm"/>
      <inkml:brushProperty name="height" value="0.1" units="cm"/>
      <inkml:brushProperty name="color" value="#FFC114"/>
    </inkml:brush>
  </inkml:definitions>
  <inkml:trace contextRef="#ctx0" brushRef="#br0">75 1 8602,'-47'9'3080,"29"-2"-2647,9-1-113,15 2-72,18 4-72,18-4 8,13-1 0,7-11-88,3-7-32,5 7-32,-11-1-40,-10 2-120,-14-9-80,-19 3-336,-7 3-176,-9 4 439</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30.042"/>
    </inkml:context>
    <inkml:brush xml:id="br0">
      <inkml:brushProperty name="width" value="0.05" units="cm"/>
      <inkml:brushProperty name="height" value="0.05" units="cm"/>
      <inkml:brushProperty name="color" value="#E71224"/>
    </inkml:brush>
  </inkml:definitions>
  <inkml:trace contextRef="#ctx0" brushRef="#br0">0 0 7226,'60'55'5105,"3"-4"-3425,-19-16-1346,43 44 0,-42-39-138,-43-38-234,0-1-1,0 1 0,0-1 0,0 0 0,0 1 0,0-1 0,0 0 0,1 0 1,-1-1-1,0 1 0,1 0 0,-1-1 0,0 0 0,1 1 0,-1-1 1,1 0-1,-1 0 0,0 0 0,1-1 0,-1 1 0,4-1 0,-1-5-661,-4-2 263</inkml:trace>
</inkml:ink>
</file>

<file path=ppt/ink/ink4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44.557"/>
    </inkml:context>
    <inkml:brush xml:id="br0">
      <inkml:brushProperty name="width" value="0.1" units="cm"/>
      <inkml:brushProperty name="height" value="0.1" units="cm"/>
      <inkml:brushProperty name="color" value="#FFC114"/>
    </inkml:brush>
  </inkml:definitions>
  <inkml:trace contextRef="#ctx0" brushRef="#br0">172 0 5393,'1'0'284,"1"1"-1,0-1 1,0 0-1,-1 1 1,1-1-1,0 1 1,-1 0-1,1-1 1,0 1 0,-1 0-1,1 0 1,-1 0-1,1 0 1,-1 1-1,0-1 1,1 0-1,0 2 1,22 36 965,-15-20-1122,-2 1 0,7 25 0,-9-22 39,-1 1 0,-1-1 0,-1 1 0,-1-1 1,-1 1-1,-4 28 0,-3-4 114,-26 90 0,32-133-270,-1 1 1,1-1 0,-1 0 0,0 0-1,0 0 1,-1 0 0,1 0 0,-1-1 0,0 1-1,-1-1 1,-6 7 0,9-10-14,0 0 0,0 0 0,0-1 0,-1 1 0,1-1 0,0 1 0,-1-1 1,1 1-1,0-1 0,-1 0 0,1 0 0,0 1 0,-1-1 0,1 0 0,-1 0 0,1 0 0,0-1 0,-2 1 0,-1-1-24,1 0 0,0-1 0,-1 1-1,1-1 1,0 0 0,0 1 0,0-1-1,0-1 1,-3-2 0,-15-16-375,2 0-1,1 0 1,-21-34 0,32 46 448,-19-30-107</inkml:trace>
</inkml:ink>
</file>

<file path=ppt/ink/ink4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44.897"/>
    </inkml:context>
    <inkml:brush xml:id="br0">
      <inkml:brushProperty name="width" value="0.1" units="cm"/>
      <inkml:brushProperty name="height" value="0.1" units="cm"/>
      <inkml:brushProperty name="color" value="#FFC114"/>
    </inkml:brush>
  </inkml:definitions>
  <inkml:trace contextRef="#ctx0" brushRef="#br0">137 97 6713,'-46'-97'2649,"43"108"-1729,0 4-248,-3 3-80,-1 0-87,-1 2-97,-2 1-48,-3 2-176,3 4-24,-2-2-96,3 2-32,4 0-96,1-6-88,4-2-256,4-4-208,8-8 376</inkml:trace>
  <inkml:trace contextRef="#ctx0" brushRef="#br0" timeOffset="1">669 194 9330,'21'8'3169,"-1"7"-2937,-6-1-144,-2 4 0,-8 0-8,-4-3-16,0 0-48,0-4-296,2-3-192,5-8 240</inkml:trace>
</inkml:ink>
</file>

<file path=ppt/ink/ink4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45.239"/>
    </inkml:context>
    <inkml:brush xml:id="br0">
      <inkml:brushProperty name="width" value="0.1" units="cm"/>
      <inkml:brushProperty name="height" value="0.1" units="cm"/>
      <inkml:brushProperty name="color" value="#FFC114"/>
    </inkml:brush>
  </inkml:definitions>
  <inkml:trace contextRef="#ctx0" brushRef="#br0">58 85 9714,'-52'-85'3257,"48"99"-3145,2 9-56,4 11-40,-1-2 32,7 6-88,-5-6-72,1 3-200,-4 1-192,-3-5 296</inkml:trace>
</inkml:ink>
</file>

<file path=ppt/ink/ink4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45.601"/>
    </inkml:context>
    <inkml:brush xml:id="br0">
      <inkml:brushProperty name="width" value="0.1" units="cm"/>
      <inkml:brushProperty name="height" value="0.1" units="cm"/>
      <inkml:brushProperty name="color" value="#FFC114"/>
    </inkml:brush>
  </inkml:definitions>
  <inkml:trace contextRef="#ctx0" brushRef="#br0">50 1 7490,'-30'0'3080,"12"0"-1639,22 7-1177,-10-7-72,17 3-16,6 2-24,7-2 72,21 6 8,-4-6-88,-3-1-24,-3-6-72,1-3-8,4 4-136,1 1-80,-12-5-280,-4 5-208,-14-2 400</inkml:trace>
  <inkml:trace contextRef="#ctx0" brushRef="#br0" timeOffset="1">314 42 5889,'-94'41'2374,"92"-41"-2288,0 1 0,0 0 0,0 0 0,0 1-1,0-1 1,0 0 0,1 1 0,-1-1 0,0 1 0,1-1 0,-1 1-1,1 0 1,0 0 0,-1 0 0,1 0 0,0 0 0,0 0 0,0 0-1,1 0 1,-1 0 0,0 0 0,1 0 0,-1 1 0,1-1 0,0 0 0,0 0-1,0 4 1,-2 8 280,-44 206 1948,-22-35-1999,66-180-371,0 1 0,1-1 0,0 1 0,0-1 0,0 1 0,1 6 0,0-10 9,0 0 0,0-1 0,0 1 0,1 0 0,-1-1 0,1 1 1,-1 0-1,1-1 0,0 1 0,0-1 0,-1 1 0,1-1 0,0 0 0,0 1 1,0-1-1,1 0 0,-1 1 0,0-1 0,0 0 0,2 1 0,8 1-379</inkml:trace>
</inkml:ink>
</file>

<file path=ppt/ink/ink4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45.952"/>
    </inkml:context>
    <inkml:brush xml:id="br0">
      <inkml:brushProperty name="width" value="0.1" units="cm"/>
      <inkml:brushProperty name="height" value="0.1" units="cm"/>
      <inkml:brushProperty name="color" value="#FFC114"/>
    </inkml:brush>
  </inkml:definitions>
  <inkml:trace contextRef="#ctx0" brushRef="#br0">0 95 7850,'26'-26'2968,"4"2"-2224,-2 7-423,-5 5-41,-5 0-88,0 9-56,-4 3-64,-4 1-136,1 7-328,-11-7-185,-6 6 297</inkml:trace>
</inkml:ink>
</file>

<file path=ppt/ink/ink4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46.301"/>
    </inkml:context>
    <inkml:brush xml:id="br0">
      <inkml:brushProperty name="width" value="0.1" units="cm"/>
      <inkml:brushProperty name="height" value="0.1" units="cm"/>
      <inkml:brushProperty name="color" value="#FFC114"/>
    </inkml:brush>
  </inkml:definitions>
  <inkml:trace contextRef="#ctx0" brushRef="#br0">345 1 7234,'-109'262'5261,"28"-70"-3715,67-165-1547,-1 0 1,-2-1-1,0 0 0,-35 38 1,27-47-571,25-17 532,-1 0 0,1 0 0,-1 0 0,1 0 0,-1 0 1,1 0-1,-1 0 0,1 0 0,-1 0 0,1 0 0,-1-1 0,1 1 0,-1 0 0,1 0 0,-1 0 0,1-1 0,-1 1 1,1 0-1,-1 0 0,1-1 0,0 1 0,-1 0 0,1-1 0,0 1 0,-1-1 0,1 1 0,0 0 0,-1-1 1,1 1-1,0-1 0,0 1 0,0-1 0,-1 1 0,1-1 0,0 1 0,0-1 0,0 1 0,0-1 0,0 1 1,0-1-1,0 1 0,0-1 0,0 1 0,0-1 0,0 1 0,0-1 0,0 1 0,0-1 0,1 1 0,-1-1 0,5-25-553</inkml:trace>
  <inkml:trace contextRef="#ctx0" brushRef="#br0" timeOffset="1">67 410 8250,'37'-61'2491,"-37"61"-2459,0-1-1,0 1 1,1-1 0,-1 1 0,1-1-1,-1 1 1,0-1 0,1 1 0,-1 0-1,1-1 1,-1 1 0,1 0 0,-1-1-1,1 1 1,-1 0 0,1 0 0,-1-1-1,1 1 1,-1 0 0,1 0 0,0 0-1,-1 0 1,1 0 0,-1 0 0,1 0-1,-1 0 1,1 0 0,0 0 0,-1 0-1,1 0 1,-1 0 0,1 1 0,-1-1-1,1 0 1,0 0 0,-1 0 0,1 1-1,0 0 1,15 14 129,-14-13-5,179 115 3386,-148-97-3165,30 13-323,3-2 0,0-4 0,123 34 1,-177-57-423,1 0 0,-1-2 0,1 1 0,21 0 0,4-7-229</inkml:trace>
</inkml:ink>
</file>

<file path=ppt/ink/ink4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49.301"/>
    </inkml:context>
    <inkml:brush xml:id="br0">
      <inkml:brushProperty name="width" value="0.1" units="cm"/>
      <inkml:brushProperty name="height" value="0.1" units="cm"/>
      <inkml:brushProperty name="color" value="#FFC114"/>
    </inkml:brush>
  </inkml:definitions>
  <inkml:trace contextRef="#ctx0" brushRef="#br0">0 146 6913,'3'-3'4853,"27"-13"-4758,-10 7-21,171-66 577,-161 65-588,0 1 0,0 1 0,0 2 0,50-3 0,-77 8-59,0 1-1,0 0 0,1 0 0,-1 1 0,0-1 1,0 1-1,0-1 0,0 1 0,0 0 0,0 0 1,0 0-1,-1 1 0,1-1 0,3 3 0,-5-3-2,0 0-1,0 1 0,0-1 0,0 0 0,0 0 0,-1 1 1,1-1-1,0 1 0,-1-1 0,1 1 0,-1-1 1,0 1-1,1-1 0,-1 1 0,0-1 0,0 1 0,0 0 1,0-1-1,0 1 0,0-1 0,-1 1 0,1-1 0,0 1 1,-1-1-1,1 1 0,-1-1 0,0 1 0,1-1 0,-1 0 1,-1 2-1,-7 10-23,-1 0-1,0 0 1,-1-1 0,0-1-1,-1 0 1,0 0 0,-1-2 0,-17 12-1,-15 12-241,-17 15-534,61-48 771,0 0-1,0 1 1,1-1 0,-1 0-1,0 0 1,0 0 0,0 0-1,1 0 1,-1 0-1,0 0 1,0 0 0,0 0-1,0 0 1,1 0-1,-1-1 1,0 1 0,0 0-1,1 0 1,-1-1 0,0 1-1,0-1 1,1 1-1,-1 0 1,0-1 0,1 1-1,-1-1 1,1 0 0,-1 1-1,1-1 1,-1 0-1,1 1 1,-1-1 0,1 0-1,-1 1 1,1-1 0,0 0-1,-1 0 1,1 1-1,0-1 1,0 0 0,0 0-1,0-1 1,-10-34-608,12 2 386,-2 33 264,0 1 0,0-1 0,0 0-1,0 0 1,1 0 0,-1 1 0,0-1 0,0 0-1,0 0 1,1 1 0,-1-1 0,0 0 0,1 1-1,-1-1 1,1 0 0,-1 1 0,1-1 0,-1 0-1,1 1 1,-1-1 0,1 1 0,0-1 0,-1 1-1,1-1 1,0 1 0,-1 0 0,1-1 0,0 1-1,-1 0 1,1-1 0,0 1 0,0 0 0,-1 0-1,1 0 1,0 0 0,0 0 0,1 0-1,-1 0 372,-3 31-218,-1 1 0,-10 38 0,8-44-159,0 0 1,2 1-1,0 50 0,3-76-1,0 0 0,0 0 0,0 1 0,0-1 0,0 0 0,0 0 0,1 1 0,-1-1 0,0 0 0,1 0 0,-1 0 0,1 0 0,-1 1 0,1-1 0,0 0 0,-1 0 0,1 0 0,0 0 0,0-1 0,0 1 0,1 1 0,-1-2 6,0 1-1,0-1 0,0 0 0,0 0 1,0 0-1,0 0 0,0 0 0,0 0 1,0 0-1,0 0 0,0 0 1,0 0-1,0 0 0,0-1 0,0 1 1,0 0-1,0-1 0,-1 1 0,3-2 1,2-1 25,0 0 0,0-1 0,-1 0 0,1 0 0,-1 0 0,0-1 0,3-4 1,24-32 28,-15 20-179,0-2 0,-1 1 0,13-28 0,-23 30-244,-5 1 164</inkml:trace>
</inkml:ink>
</file>

<file path=ppt/ink/ink4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49.634"/>
    </inkml:context>
    <inkml:brush xml:id="br0">
      <inkml:brushProperty name="width" value="0.1" units="cm"/>
      <inkml:brushProperty name="height" value="0.1" units="cm"/>
      <inkml:brushProperty name="color" value="#FFC114"/>
    </inkml:brush>
  </inkml:definitions>
  <inkml:trace contextRef="#ctx0" brushRef="#br0">327 1 7298,'-8'9'2680,"5"9"-2144,-5 15-168,1 8 48,-4 14 1,-4 2-17,-11 5-40,-10-1-40,-2 0-120,2-5-48,5-5-88,5-5-32,1-11-24,2-5-72,8-13-280,1-8-128,10-12 248</inkml:trace>
</inkml:ink>
</file>

<file path=ppt/ink/ink4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49.970"/>
    </inkml:context>
    <inkml:brush xml:id="br0">
      <inkml:brushProperty name="width" value="0.1" units="cm"/>
      <inkml:brushProperty name="height" value="0.1" units="cm"/>
      <inkml:brushProperty name="color" value="#FFC114"/>
    </inkml:brush>
  </inkml:definitions>
  <inkml:trace contextRef="#ctx0" brushRef="#br0">1 5 8146,'96'-1'3274,"50"17"-2567,-45-3-209,-30-6-326,0-3 0,1-4-1,98-10 1,-160 8-169,0-1 0,0 0 0,0 0-1,0-1 1,17-10 0,-16 9-22,-39 14-1495,5-10 1160</inkml:trace>
</inkml:ink>
</file>

<file path=ppt/ink/ink4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50.430"/>
    </inkml:context>
    <inkml:brush xml:id="br0">
      <inkml:brushProperty name="width" value="0.1" units="cm"/>
      <inkml:brushProperty name="height" value="0.1" units="cm"/>
      <inkml:brushProperty name="color" value="#FFC114"/>
    </inkml:brush>
  </inkml:definitions>
  <inkml:trace contextRef="#ctx0" brushRef="#br0">7 0 8306,'-2'6'255,"1"-1"1,0 0-1,0 1 1,0 0-1,1-1 1,0 1 0,0-1-1,0 1 1,1-1-1,-1 1 1,4 10-1,1 22-241,-5-35-24,0-1 0,0 0 0,0 1 0,0-1 0,1 0 0,-1 0 0,0 1 0,1-1 0,0 0 0,0 0 0,0 1 0,0-1 0,0 0 0,0 0 0,0 0 0,3 2 0,-3-3 10,0-1 0,0 1 0,0 0 0,0-1 0,1 1 0,-1-1-1,0 0 1,1 1 0,-1-1 0,0 0 0,0 0 0,1 0 0,-1 0 0,0 0 0,1 0 0,-1 0 0,0-1 0,1 1 0,-1 0 0,0-1 0,0 1 0,1-1 0,-1 1 0,0-1 0,0 1 0,0-1 0,0 0 0,0 0-1,2-1 1,24-15 52,0 2 0,1 0 0,0 2 0,1 2-1,1 0 1,-1 2 0,2 1 0,-1 1-1,1 2 1,0 1 0,32 0 0,-34 2-42,-21 1-10,0 0 0,0 0 0,0 1 0,0 0-1,0 0 1,0 1 0,0 0 0,0 0-1,0 1 1,0 0 0,9 4 0,-16-6-6,0 1 1,0 0-1,0 0 1,-1 0-1,1 0 1,0 0-1,0 0 1,0 0-1,-1 0 1,1 0-1,-1 1 1,1-1-1,-1 0 1,1 0-1,-1 1 1,0-1-1,1 0 1,-1 0-1,0 1 1,0-1-1,0 0 1,0 1-1,0-1 1,0 0-1,0 0 1,-1 1-1,1-1 1,0 0-1,-1 1 1,1-1-1,-1 0 1,1 0-1,-1 0 1,0 0-1,1 0 1,-1 0-1,0 0 1,0 0-1,-1 1 1,-3 5-14,0-1 0,0 0 1,-1 0-1,-11 9 0,-11 1 49,1-1 0,-2-1 0,0-1 0,-1-2 0,-51 13 0,16-4 163,14-5 59,31-10-22,0 1 1,1 1 0,0 1-1,-24 13 1,62-29-165,-1 0-1,1 2 1,0 0-1,28-4 1,2-2-60,-10 3-116,70-22-77,-97 27-101,-1 0 0,-1-1 1,1 0-1,-1-1 0,0 0 0,0-1 0,11-10 0,-8 3-168</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30.388"/>
    </inkml:context>
    <inkml:brush xml:id="br0">
      <inkml:brushProperty name="width" value="0.05" units="cm"/>
      <inkml:brushProperty name="height" value="0.05" units="cm"/>
      <inkml:brushProperty name="color" value="#E71224"/>
    </inkml:brush>
  </inkml:definitions>
  <inkml:trace contextRef="#ctx0" brushRef="#br0">9 1 7394,'-5'1'2752,"3"2"-2008,1 2-280,1 3 57,0 2-89,1 4-128,-1 1-24,1 1-152,2 2-32,-2 0-64,0-3-80,-1-1-256,1-4-184,0-3 264</inkml:trace>
</inkml:ink>
</file>

<file path=ppt/ink/ink4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50.889"/>
    </inkml:context>
    <inkml:brush xml:id="br0">
      <inkml:brushProperty name="width" value="0.1" units="cm"/>
      <inkml:brushProperty name="height" value="0.1" units="cm"/>
      <inkml:brushProperty name="color" value="#FFC114"/>
    </inkml:brush>
  </inkml:definitions>
  <inkml:trace contextRef="#ctx0" brushRef="#br0">122 1 7026,'-1'0'124,"0"0"0,0 1 0,0-1 0,0 0 0,0 1 0,0-1 0,0 1 0,0-1 1,0 1-1,0 0 0,0-1 0,1 1 0,-1 0 0,0-1 0,0 1 0,1 0 1,-1 0-1,0 0 0,1 0 0,-1 0 0,1 0 0,-1 0 0,1 0 0,0 0 0,-1 0 1,1 0-1,0 0 0,0 0 0,0 0 0,-1 0 0,1 2 0,-1 48-49,0-22 345,-4 7-274,-3-1 1,-1-1-1,-14 38 1,9-29-38,-12 54 0,25-87-93,-3 7 19,1 1 1,0 0-1,1 35 0,2-53-34,0 1 0,0-1 0,0 1 0,0-1 0,0 1 0,0 0 0,0-1 0,0 1 0,0-1 0,0 1 0,0-1 0,0 1-1,0-1 1,0 1 0,0-1 0,1 1 0,-1-1 0,0 1 0,0-1 0,1 1 0,-1-1 0,0 1 0,1-1 0,-1 1 0,0-1 0,1 0 0,-1 1-1,1-1 1,-1 1 0,0-1 0,1 0 0,-1 0 0,1 1 0,-1-1 0,1 0 0,-1 0 0,1 0 0,-1 1 0,1-1 0,0 0 0,-1 0 0,1 0 0,-1 0-1,1 0 1,-1 0 0,1 0 0,-1 0 0,1 0 0,0-1 0,0 1 0,26-20 51,-18 11-46,113-86 85,-64 53-7,-3-3 1,83-86-1,-136 129-74,31-30 174,-33 32-173,1-1-1,0 0 1,0 0-1,0 0 1,0 1-1,1-1 1,-1 1-1,0-1 1,0 1 0,0-1-1,0 1 1,1-1-1,-1 1 1,0 0-1,0 0 1,1 0-1,-1 0 1,0 0 0,0 0-1,1 0 1,-1 0-1,0 0 1,0 1-1,1-1 1,-1 0-1,0 1 1,0-1 0,0 1-1,0-1 1,2 2-1,-1 2 17,-1 1-1,1-1 1,-1 0-1,0 1 1,0 0-1,-1-1 1,1 1-1,-1-1 1,0 1-1,0 0 1,-2 8-1,1-2 18,-6 75 108,4-67-211,1 0 0,0 1 0,2-1 0,0 1 0,1-1 0,6 35 1,-6-54 50,-1-1 1,0 1 0,0 0 0,0 0-1,0-1 1,0 1 0,0 0 0,1 0 0,-1 0-1,0-1 1,0 1 0,0 0 0,1 0-1,-1 0 1,0 0 0,0-1 0,0 1-1,1 0 1,-1 0 0,0 0 0,0 0 0,1 0-1,-1 0 1,0 0 0,0 0 0,1 0-1,-1 0 1,0 0 0,1 0 0,-1 0 0,0 0-1,0 0 1,1 0 0,-1 0 0,0 0-1,0 0 1,1 0 0,-1 0 0,0 0 0,0 0-1,1 0 1,-1 1 0,0-1 0,0 0-1,0 0 1,1 0 0,-1 0 0,0 1 0,0-1-1,0 0 1,0 0 0,1 1 0,-1-1-1,0 0 1,11-31-6</inkml:trace>
</inkml:ink>
</file>

<file path=ppt/ink/ink4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51.452"/>
    </inkml:context>
    <inkml:brush xml:id="br0">
      <inkml:brushProperty name="width" value="0.1" units="cm"/>
      <inkml:brushProperty name="height" value="0.1" units="cm"/>
      <inkml:brushProperty name="color" value="#FFC114"/>
    </inkml:brush>
  </inkml:definitions>
  <inkml:trace contextRef="#ctx0" brushRef="#br0">194 22 8274,'4'-3'299,"0"0"0,-1 1 1,1-1-1,0 1 0,0 0 1,1 0-1,4-2 0,-8 4-278,-1 0-1,0 0 0,0 0 1,1 0-1,-1 0 0,0 0 1,0 0-1,1 0 0,-1 0 1,0 0-1,0 0 0,1 0 1,-1 1-1,0-1 0,0 0 1,1 0-1,-1 0 0,0 0 1,0 1-1,0-1 0,1 0 1,-1 0-1,0 0 0,0 1 1,0-1-1,0 0 0,0 0 1,1 1-1,-1-1 0,0 0 0,0 0 1,0 1-1,0-1 0,0 0 1,0 0-1,0 1 0,0-1 1,0 0-1,0 1 0,-6 27 187,-58 150 154,52-156-357,0 1 0,-2-2-1,-1 0 1,0 0 0,-22 20 0,-1 4-3,35-40 11,0-1-1,0 1 1,0 0 0,1 0-1,0 0 1,0 0 0,1 0-1,-1 1 1,-1 9-1,2-9 25,27-15 208,-15 4-226,66-24 168,-72 28-160,0-1-1,-1 1 1,1 0-1,0 0 1,0 0 0,-1 1-1,1-1 1,0 1 0,0 1-1,0-1 1,0 1 0,0-1-1,-1 1 1,7 3-1,-9-3-2,-1 0 0,1 1 0,-1-1 0,1 1-1,-1-1 1,0 1 0,1 0 0,-1-1 0,0 1 0,0 0-1,0 0 1,0 0 0,-1 0 0,1 0 0,0 0-1,-1 0 1,0 0 0,1 0 0,-1 0 0,0 3-1,-2 51 457,1-29-262,5 55 86,-1-60-357,-1 1-1,-2 0 1,0 0 0,-1 0 0,-6 25 0,19-75-1165,6-14 839</inkml:trace>
</inkml:ink>
</file>

<file path=ppt/ink/ink4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51.831"/>
    </inkml:context>
    <inkml:brush xml:id="br0">
      <inkml:brushProperty name="width" value="0.1" units="cm"/>
      <inkml:brushProperty name="height" value="0.1" units="cm"/>
      <inkml:brushProperty name="color" value="#FFC114"/>
    </inkml:brush>
  </inkml:definitions>
  <inkml:trace contextRef="#ctx0" brushRef="#br0">1 80 8386,'21'-56'2504,"-21"55"-2475,1 1 0,-1-1 0,0 1-1,1-1 1,-1 1 0,1-1-1,-1 1 1,1-1 0,0 1 0,-1 0-1,1-1 1,-1 1 0,1 0 0,0-1-1,-1 1 1,1 0 0,0 0-1,-1 0 1,1 0 0,0 0 0,-1-1-1,1 1 1,0 0 0,0 1 0,-1-1-1,1 0 1,0 0 0,-1 0-1,1 0 1,0 1 0,24 9 121,-16-5 3,6-1-56,1-1-1,0 0 1,0-1 0,0-1-1,0 0 1,0-1 0,19-3 0,116-21 66,-107 15-117,-25 5-44,-13 2 17,-1 1-1,1 0 0,0 0 0,-1 0 0,1 1 1,10 0-1,-14 1-11,-1-1 0,1 0 0,-1 1 0,0-1 0,0 1 0,1 0 0,-1 0 0,0-1 0,0 1 0,0 0 0,1 0 0,-1 0 0,0 0-1,0 0 1,-1 0 0,1 0 0,0 1 0,0-1 0,0 0 0,-1 0 0,1 1 0,-1-1 0,1 0 0,-1 1 0,1-1 0,-1 1 0,0-1 0,0 0 0,0 1 0,0-1 0,0 1 0,0 1 0,1 53 227,-9 83 0,0 42 103,11-68-400,-15 156 0,12-268 50,0-1 0,0 1 1,0-1-1,0 0 0,0 1 1,0-1-1,0 1 0,0-1 1,0 0-1,0 1 0,0-1 1,0 0-1,0 1 0,0-1 1,0 1-1,-1-1 0,1 0 1,0 1-1,0-1 0,0 0 1,-1 1-1,1-1 0,0 0 1,0 1-1,-1-1 0,1 0 1,0 1-1,-1-1 0,1 0 1,0 0-1,-1 0 0,1 1 1,0-1-1,-1 0 0,0 0 1,-9-12-858,-9-31-2071,7 5 1616</inkml:trace>
</inkml:ink>
</file>

<file path=ppt/ink/ink4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52.154"/>
    </inkml:context>
    <inkml:brush xml:id="br0">
      <inkml:brushProperty name="width" value="0.1" units="cm"/>
      <inkml:brushProperty name="height" value="0.1" units="cm"/>
      <inkml:brushProperty name="color" value="#FFC114"/>
    </inkml:brush>
  </inkml:definitions>
  <inkml:trace contextRef="#ctx0" brushRef="#br0">4 0 7970,'-3'0'3608,"13"2"-3191,7-1-97,1 1-24,13-1 16,14 1-176,4-2 0,7 3-88,6 0-32,-18-2-88,-8 2-136,-5 0-256,-9-3-256,-5 5 447</inkml:trace>
</inkml:ink>
</file>

<file path=ppt/ink/ink4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52.486"/>
    </inkml:context>
    <inkml:brush xml:id="br0">
      <inkml:brushProperty name="width" value="0.1" units="cm"/>
      <inkml:brushProperty name="height" value="0.1" units="cm"/>
      <inkml:brushProperty name="color" value="#FFC114"/>
    </inkml:brush>
  </inkml:definitions>
  <inkml:trace contextRef="#ctx0" brushRef="#br0">38 50 6737,'-23'12'3153,"13"3"-976,5-7-1625,14 1-280,11 2-112,12-20-64,9-1 16,24-5-64,5-7-32,6 6-256,-4 0-208,-22-1 280</inkml:trace>
</inkml:ink>
</file>

<file path=ppt/ink/ink4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54.287"/>
    </inkml:context>
    <inkml:brush xml:id="br0">
      <inkml:brushProperty name="width" value="0.1" units="cm"/>
      <inkml:brushProperty name="height" value="0.1" units="cm"/>
      <inkml:brushProperty name="color" value="#FFC114"/>
    </inkml:brush>
  </inkml:definitions>
  <inkml:trace contextRef="#ctx0" brushRef="#br0">0 42 7450,'79'-3'3602,"54"-8"-2527,42-3-1010,-9 12-401,-166 2 288,0 0 1,0 0-1,0 0 0,0 0 1,-1 0-1,1 0 1,0-1-1,0 1 0,0 0 1,0 0-1,0 0 1,0 0-1,0-1 0,0 1 1,0 0-1,0 0 0,0 0 1,0 0-1,0-1 1,0 1-1,0 0 0,0 0 1,0 0-1,0 0 1,0-1-1,0 1 0,0 0 1,0 0-1,0 0 1,0 0-1,1-1 0,-1 1 1,0 0-1,0 0 0,0 0 1,0 0-1,0 0 1,0 0-1,0-1 0,1 1 1,-1 0-1,0 0 1,0 0-1,0 0 0,0-1-4,-8-3-575</inkml:trace>
</inkml:ink>
</file>

<file path=ppt/ink/ink4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54.617"/>
    </inkml:context>
    <inkml:brush xml:id="br0">
      <inkml:brushProperty name="width" value="0.1" units="cm"/>
      <inkml:brushProperty name="height" value="0.1" units="cm"/>
      <inkml:brushProperty name="color" value="#FFC114"/>
    </inkml:brush>
  </inkml:definitions>
  <inkml:trace contextRef="#ctx0" brushRef="#br0">86 14 5017,'-85'-13'4268,"90"15"-4085,-1 1 0,1 0 0,0 0 0,-1 1 0,1-1 0,-1 1 0,0 0 0,-1 0 0,1 1 0,-1-1 0,4 7 0,6 6-119,-1 1 1,11 24-1,-18-30-58,0 1-1,-2 0 0,1 0 0,-2 1 0,0-1 0,0 0 0,-1 1 0,-1 18 0,-3 12-52,-10 53 0,-5-14-1102,18-75-106,5-7 555</inkml:trace>
</inkml:ink>
</file>

<file path=ppt/ink/ink4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54.953"/>
    </inkml:context>
    <inkml:brush xml:id="br0">
      <inkml:brushProperty name="width" value="0.1" units="cm"/>
      <inkml:brushProperty name="height" value="0.1" units="cm"/>
      <inkml:brushProperty name="color" value="#FFC114"/>
    </inkml:brush>
  </inkml:definitions>
  <inkml:trace contextRef="#ctx0" brushRef="#br0">84 46 4921,'22'-23'2361,"-4"7"-761,-3 10-944,-3 6-128,-1 10-176,-4 10-48,-4 10-128,-1 8 0,-10 1-88,-1 7-32,-8 9-16,-1 1-48,-3 10-48,-3-8-72,-1-8-184,1-2-192,-3-14 320</inkml:trace>
</inkml:ink>
</file>

<file path=ppt/ink/ink4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55.318"/>
    </inkml:context>
    <inkml:brush xml:id="br0">
      <inkml:brushProperty name="width" value="0.1" units="cm"/>
      <inkml:brushProperty name="height" value="0.1" units="cm"/>
      <inkml:brushProperty name="color" value="#FFC114"/>
    </inkml:brush>
  </inkml:definitions>
  <inkml:trace contextRef="#ctx0" brushRef="#br0">120 1 7410,'-2'0'2552,"-1"0"-2328,2 0-48,-10 17 64,-22 39-32,31-35-16,-8 5-32,-2-1-88,12 7-8,-14-3-40,6-2 8,2-1-40,-12-8-48,20-1-208,-1-11-288,7-6 360</inkml:trace>
  <inkml:trace contextRef="#ctx0" brushRef="#br0" timeOffset="1">285 58 4737,'0'0'90,"1"0"-1,-1 0 1,0-1-1,0 1 1,1 0-1,-1 0 1,0 0-1,0 0 1,1-1-1,-1 1 1,0 0-1,1 0 1,-1 0-1,0 0 1,1 0-1,-1 0 1,0 0-1,1 0 1,-1 0-1,0 0 1,1 0 0,-1 0-1,0 0 1,1 0-1,-1 0 1,0 0-1,1 0 1,-1 0-1,0 0 1,0 0-1,1 1 1,-1-1-1,0 0 1,1 0-1,-1 0 1,0 1-1,0-1 1,1 0-1,-1 0 1,0 1-1,3 17 1208,-8 20-593,4-34-666,-1 1 1,1-1-1,0 0 1,0 1-1,0-1 1,1 0-1,0 1 1,0-1 0,0 1-1,0-1 1,0 1-1,1-1 1,0 0-1,0 1 1,0-1-1,1 0 1,-1 0 0,1 0-1,0 0 1,0 0-1,1 0 1,-1 0-1,1-1 1,0 1-1,0-1 1,0 0 0,0 1-1,0-2 1,1 1-1,-1 0 1,1-1-1,0 1 1,8 2 0,-5 0-41,1-1 1,-1 0 0,1 0 0,0-1-1,0 0 1,0-1 0,1 1 0,-1-2 0,0 1-1,1-1 1,-1 0 0,1-1 0,0 0-1,-1-1 1,1 1 0,-1-2 0,1 1-1,-1-1 1,0 0 0,1-1 0,-1 0 0,0 0-1,-1-1 1,1 0 0,-1 0 0,1-1-1,-1 0 1,-1 0 0,1-1 0,-1 0 0,0 0-1,0 0 1,-1-1 0,1 1 0,4-11-1,-8 14-95,0 0 0,0 0-1,0 0 1,-1-1-1,1 1 1,-1-1-1,0 1 1,0-1 0,0 1-1,-1-1 1,1 0-1,-1 1 1,0-1-1,0 0 1,0 1 0,-1-1-1,0-6 1,-10-14-470</inkml:trace>
</inkml:ink>
</file>

<file path=ppt/ink/ink4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55.667"/>
    </inkml:context>
    <inkml:brush xml:id="br0">
      <inkml:brushProperty name="width" value="0.1" units="cm"/>
      <inkml:brushProperty name="height" value="0.1" units="cm"/>
      <inkml:brushProperty name="color" value="#FFC114"/>
    </inkml:brush>
  </inkml:definitions>
  <inkml:trace contextRef="#ctx0" brushRef="#br0">108 37 7154,'-108'-37'2600,"108"40"-2104,0 3-40,0 2 641,0 1-881,2 12-112,2 43-48,-2-49-56,-2 2-24,5-2-168,-2-6-73,1-5 145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30.756"/>
    </inkml:context>
    <inkml:brush xml:id="br0">
      <inkml:brushProperty name="width" value="0.05" units="cm"/>
      <inkml:brushProperty name="height" value="0.05" units="cm"/>
      <inkml:brushProperty name="color" value="#E71224"/>
    </inkml:brush>
  </inkml:definitions>
  <inkml:trace contextRef="#ctx0" brushRef="#br0">0 5 8562,'4'-1'367,"0"0"1,0 0-1,0 0 1,0 1-1,0-1 1,0 1 0,1 0-1,3 1 1,61 12-367,-36-6 260,-20-5-228,37 9-7,-49-10-24,0-1 0,1 0 0,-1 1 1,0-1-1,0 1 0,-1-1 0,1 1 1,0 0-1,0-1 0,0 1 0,0 0 1,0 0-1,-1 0 0,1-1 0,0 1 1,-1 0-1,1 0 0,-1 0 0,1 0 1,-1 0-1,1 0 0,-1 0 0,0 0 1,1 0-1,-1 1 0,0-1 0,0 0 1,0 0-1,0 0 0,0 0 0,0 0 1,0 0-1,0 0 0,0 1 0,0-1 0,-1 0 1,0 2-1,-3 9-29,-1 0 1,-1 0-1,0-1 0,0 0 1,-1 0-1,0 0 0,-1-1 1,-1 0-1,1 0 0,-1-1 1,-1-1-1,0 1 0,0-1 1,-1-1-1,1 0 0,-2 0 1,-12 5-1,-6 0-215</inkml:trace>
</inkml:ink>
</file>

<file path=ppt/ink/ink4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56.001"/>
    </inkml:context>
    <inkml:brush xml:id="br0">
      <inkml:brushProperty name="width" value="0.1" units="cm"/>
      <inkml:brushProperty name="height" value="0.1" units="cm"/>
      <inkml:brushProperty name="color" value="#FFC114"/>
    </inkml:brush>
  </inkml:definitions>
  <inkml:trace contextRef="#ctx0" brushRef="#br0">1 1 7986,'15'3'2808,"-6"3"-2560,15 13-32,-16 4-96,-8-2-48,6 5-8,-3-5-72,6-2-232,6-4-640,11-2 592</inkml:trace>
</inkml:ink>
</file>

<file path=ppt/ink/ink4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56.335"/>
    </inkml:context>
    <inkml:brush xml:id="br0">
      <inkml:brushProperty name="width" value="0.1" units="cm"/>
      <inkml:brushProperty name="height" value="0.1" units="cm"/>
      <inkml:brushProperty name="color" value="#FFC114"/>
    </inkml:brush>
  </inkml:definitions>
  <inkml:trace contextRef="#ctx0" brushRef="#br0">188 36 6777,'-54'-35'2160,"54"35"-2082,-1 0 0,1 0 0,0 0 0,-1 0 0,1 0 0,0 0 0,-1 0 0,1 0 0,0 0 1,0 1-1,-1-1 0,1 0 0,0 0 0,-1 0 0,1 1 0,0-1 0,0 0 0,-1 0 0,1 1 1,0-1-1,0 0 0,0 1 0,-1-1 0,1 0 0,0 0 0,0 1 0,0-1 0,0 0 0,0 1 0,0-1 1,-1 0-1,1 1 0,0-1 0,0 0 0,0 1 0,0-1 0,0 1 0,1-1 0,-1 0 0,0 1 1,-4 27 166,2-11-80,-15 150 251,11-97-349,-2-1 0,-17 69 1,8-74-100,2-14-328,3 0 0,-7 62 0,18-114 52</inkml:trace>
  <inkml:trace contextRef="#ctx0" brushRef="#br0" timeOffset="1">161 237 8122,'21'-25'2800,"4"2"-2584,19 8-72,-13 1-104,-3-3 0,7 8-40,-10-1 32,-2 1-40,4 1-32,-5-3-312,-1-2-1168,-7-8 1064</inkml:trace>
</inkml:ink>
</file>

<file path=ppt/ink/ink4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56.672"/>
    </inkml:context>
    <inkml:brush xml:id="br0">
      <inkml:brushProperty name="width" value="0.1" units="cm"/>
      <inkml:brushProperty name="height" value="0.1" units="cm"/>
      <inkml:brushProperty name="color" value="#FFC114"/>
    </inkml:brush>
  </inkml:definitions>
  <inkml:trace contextRef="#ctx0" brushRef="#br0">75 0 7322,'-13'9'2672,"6"11"-2224,-2 9-56,0 4-88,0 8-96,3 9-48,-1 0-56,3 14-184,1-2-80,-5-3 88</inkml:trace>
</inkml:ink>
</file>

<file path=ppt/ink/ink4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7:57.003"/>
    </inkml:context>
    <inkml:brush xml:id="br0">
      <inkml:brushProperty name="width" value="0.1" units="cm"/>
      <inkml:brushProperty name="height" value="0.1" units="cm"/>
      <inkml:brushProperty name="color" value="#FFC114"/>
    </inkml:brush>
  </inkml:definitions>
  <inkml:trace contextRef="#ctx0" brushRef="#br0">58 5 8146,'-26'17'885,"-6"8"744,40-22-1131,26-9-384,24-9-6,-21 5 98,61-7 0,-96 16-185,0 1 0,0-1-1,0 1 1,0 0 0,0 0 0,0 0 0,0 0 0,-1 0-1,1 1 1,0-1 0,0 1 0,0-1 0,0 1 0,0-1-1,-1 1 1,1 0 0,0 0 0,-1 0 0,1 0 0,-1 0-1,1 0 1,-1 1 0,1-1 0,-1 0 0,0 1 0,1-1-1,-1 1 1,0 0 0,0-1 0,0 1 0,-1 0 0,1-1-1,0 1 1,0 0 0,-1 0 0,1 0 0,-1 0 0,0-1-1,1 5 1,-1 7 144,-1 0-1,0 1 0,0-1 1,-7 26-1,1-3-55,-16 240-450,22-264 121</inkml:trace>
</inkml:ink>
</file>

<file path=ppt/ink/ink4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00.117"/>
    </inkml:context>
    <inkml:brush xml:id="br0">
      <inkml:brushProperty name="width" value="0.1" units="cm"/>
      <inkml:brushProperty name="height" value="0.1" units="cm"/>
      <inkml:brushProperty name="color" value="#FFC114"/>
    </inkml:brush>
  </inkml:definitions>
  <inkml:trace contextRef="#ctx0" brushRef="#br0">42 0 7026,'-41'44'2976,"53"-44"-1255,8 0-1385,11-1-120,6 2-8,8 2-16,5-3-16,12 2-80,10-2-40,-1-2-40,14 1-16,-9-4 8,-20 2-32,-14 0-120,-25-4-120,-14 5-376,1-1-473,-5 2 697</inkml:trace>
</inkml:ink>
</file>

<file path=ppt/ink/ink4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00.502"/>
    </inkml:context>
    <inkml:brush xml:id="br0">
      <inkml:brushProperty name="width" value="0.1" units="cm"/>
      <inkml:brushProperty name="height" value="0.1" units="cm"/>
      <inkml:brushProperty name="color" value="#FFC114"/>
    </inkml:brush>
  </inkml:definitions>
  <inkml:trace contextRef="#ctx0" brushRef="#br0">211 0 6433,'2'1'165,"0"0"0,-1-1-1,1 1 1,-1 0 0,0 0 0,1 0-1,-1 0 1,0 0 0,0 0-1,1 0 1,-1 1 0,0-1-1,0 0 1,0 1 0,0-1-1,-1 0 1,1 1 0,0-1 0,-1 1-1,1 0 1,0-1 0,-1 1-1,1 2 1,8 40 837,-9 2-656,-1-1-1,-3 0 1,-1 0 0,-18 69 0,12-63-197,-10 53-35,-5 0 0,-5-2 1,-56 127-1,79-203-103,7-22-15,1 0 0,-1-1 0,-1 1 1,1-1-1,0 1 0,-1-1 0,1 1 1,-1-1-1,0 0 0,-4 5 0,5-7-5,1-1 0,0 0 0,0 0 0,-1 0 0,1 0-1,0 0 1,0 0 0,-1 0 0,1 0 0,0 0 0,0 0 0,-1 0-1,1 0 1,0 0 0,0 0 0,-1 0 0,1 0 0,0 0 0,-1 0-1,1 0 1,0 0 0,0 0 0,0-1 0,-1 1 0,1 0 0,0 0-1,0 0 1,-1 0 0,1-1 0,0 1 0,0 0 0,0 0 0,0 0 0,-1-1-1,1 1 1,0 0 0,0 0 0,0-1 0,0 1 0,0 0 0,0 0-1,0-1 1,0 1 0,0 0 0,0 0 0,0-1 0,0 1 0,0 0-1,0 0 1,0-1 0,0 1 0,0 0 0,0 0 0,0-1 0,0 1-1,0 0 1,0 0 0,0-1 0,0 1 0,1-1 0,1-18-523,17-6-98,13-12 275</inkml:trace>
</inkml:ink>
</file>

<file path=ppt/ink/ink4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00.837"/>
    </inkml:context>
    <inkml:brush xml:id="br0">
      <inkml:brushProperty name="width" value="0.1" units="cm"/>
      <inkml:brushProperty name="height" value="0.1" units="cm"/>
      <inkml:brushProperty name="color" value="#FFC114"/>
    </inkml:brush>
  </inkml:definitions>
  <inkml:trace contextRef="#ctx0" brushRef="#br0">0 225 7170,'15'-29'2720,"9"5"-1960,2 1-256,6 7-232,-2-1-64,8 2-103,5 3-1,7 4-48,3 2-16,-9-3-40,0-2-120,-14-1-369,-7-9-1519,0 0 1360</inkml:trace>
</inkml:ink>
</file>

<file path=ppt/ink/ink4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01.192"/>
    </inkml:context>
    <inkml:brush xml:id="br0">
      <inkml:brushProperty name="width" value="0.1" units="cm"/>
      <inkml:brushProperty name="height" value="0.1" units="cm"/>
      <inkml:brushProperty name="color" value="#FFC114"/>
    </inkml:brush>
  </inkml:definitions>
  <inkml:trace contextRef="#ctx0" brushRef="#br0">290 47 7146,'-45'-47'2696,"43"58"-2136,-5 1-192,-1 9 16,-4 4-48,1 3 1,2 10-57,2 5-96,-8 2-88,-5 1-24,3-2-64,-4-5 8,-3-1-128,1 0-112,-4-5-305,3-7-247,7-6 464</inkml:trace>
</inkml:ink>
</file>

<file path=ppt/ink/ink4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01.898"/>
    </inkml:context>
    <inkml:brush xml:id="br0">
      <inkml:brushProperty name="width" value="0.1" units="cm"/>
      <inkml:brushProperty name="height" value="0.1" units="cm"/>
      <inkml:brushProperty name="color" value="#FFC114"/>
    </inkml:brush>
  </inkml:definitions>
  <inkml:trace contextRef="#ctx0" brushRef="#br0">33 92 3833,'-29'-38'2000,"26"30"-311,6 6-926,7 11 1154,-3 15-1632,-3-13-230,-1 1-1,0-1 1,0 0-1,-1 1 0,-1-1 1,0 1-1,0 0 1,-1-1-1,-1 1 1,-3 21-1,-21 111-359,29-161 330,2 0-1,0 1 1,1 0-1,0 0 1,1 1-1,1 0 1,1 0-1,0 1 1,1 0 0,0 1-1,1 0 1,0 1-1,1 0 1,1 1-1,0 1 1,25-15-1,37-25 348,-55 34-202,1 2 0,36-19 0,-58 32-168,1 1 1,0-1-1,0 1 0,-1 0 1,1-1-1,0 1 1,0 0-1,-1 0 0,1-1 1,0 1-1,0 0 0,0 0 1,0 0-1,-1 0 1,1 0-1,0 0 0,0 0 1,0 0-1,0 0 0,-1 1 1,1-1-1,0 0 1,0 0-1,-1 1 0,1-1 1,0 0-1,0 1 0,-1-1 1,1 1-1,0-1 1,-1 1-1,1-1 0,0 2 1,0 0 1,0 1 0,0-1 1,0 0-1,-1 1 1,1-1-1,-1 1 0,1-1 1,-1 0-1,0 1 0,0-1 1,-1 5-1,-13 62 66,14-69-69,-29 104 31,26-89-97,-2 0-1,0 0 1,0 0 0,-2-1-1,1 0 1,-13 19 0,18-33 43,1 0 0,0 0-1,0 1 1,0-1 0,0 0 0,-1 0 0,1 1 0,0-1 0,0 0 0,-1 0 0,1 1 0,0-1 0,0 0 0,-1 0 0,1 0 0,0 0 0,0 0 0,-1 1 0,1-1 0,0 0 0,-1 0 0,1 0 0,0 0 0,-1 0 0,1 0 0,0 0 0,0 0 0,-1 0 0,1 0 0,0 0 0,-1 0 0,1 0 0,0 0 0,-1-1 0,1 1 0,0 0 0,0 0 0,-1 0 0,1 0 0,-10-14-512,-1-18-251,8 16 786,0 0 0,1 0-1,0 0 1,2 0 0,0 0-1,0 0 1,2 0 0,0 0-1,6-25 1,-8 27 681,0 14-652,0 0 0,0 0 0,0 0 0,0 1 0,0-1 0,0 0-1,0 0 1,0 0 0,0 0 0,-1 0 0,1 0 0,0 0-1,0 0 1,0 0 0,0 1 0,0-1 0,0 0 0,0 0 0,-1 0-1,1 0 1,0 0 0,0 0 0,0 0 0,0 0 0,0 0 0,-1 0-1,1 0 1,0 0 0,0 0 0,0 0 0,0 0 0,0 0 0,0 0-1,-1 0 1,1 0 0,0-1 0,0 1 0,0 0 0,0 0-1,0 0 1,0 0 0,-1 0 0,1 0 0,0 0 0,0 0 0,0 0-1,0 0 1,0-1 0,0 1 0,0 0 0,0 0 0,0 0 0,-57 152 629,-33 74-193,69-195-449,18-27-47,-1 0 0,1 0 0,1 0 0,-1 0 0,1 1 0,-1-1 0,1 1 0,0-1 0,-2 10 0,43-49-1757,-28 19 1111,0 0 0,-2-1 0,10-22 0,-13 27 481,0 0 1,1 1-1,1 0 1,-1 0-1,2 1 1,9-11-1,17-20 1137,-34 40-873,-1 0 1,1 0 0,0 0 0,-1 0 0,1 0-1,0 0 1,0 0 0,0 0 0,0 1 0,0-1-1,0 0 1,0 0 0,0 1 0,0-1 0,0 1-1,0-1 1,0 1 0,1-1 0,-1 1-1,0 0 1,0 0 0,0 0 0,1-1 0,-1 1-1,0 0 1,0 0 0,1 1 0,-1-1 0,0 0-1,0 0 1,1 0 0,-1 1 0,0-1 0,0 1-1,0-1 1,0 1 0,0-1 0,0 1 0,0 0-1,0 0 1,0-1 0,1 2 0,5 5 272,-1-1 0,0 1 0,0 1 1,8 13-1,-5-7-525,47 73 667,-33-50-317,1-1 1,1 0-1,33 33 0,-57-68-166,0 1 0,0-1 0,0 1 0,0-1 0,1 0 0,-1 1 0,0-1 0,1 0 0,-1 0 0,1 0-1,-1 0 1,1 0 0,0-1 0,-1 1 0,1 0 0,0-1 0,-1 1 0,1-1 0,0 0 0,0 1 0,-1-1 0,1 0 0,0 0-1,0 0 1,0 0 0,2-1 0,-2-1-47,0 1-1,-1-1 1,1 0-1,-1 0 1,1 0-1,-1 0 1,0 0-1,0 0 1,0-1-1,0 1 0,0 0 1,-1-1-1,1 1 1,-1 0-1,1-1 1,-1 1-1,0 0 1,0-1-1,0-2 1,0-24-278</inkml:trace>
</inkml:ink>
</file>

<file path=ppt/ink/ink4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02.229"/>
    </inkml:context>
    <inkml:brush xml:id="br0">
      <inkml:brushProperty name="width" value="0.1" units="cm"/>
      <inkml:brushProperty name="height" value="0.1" units="cm"/>
      <inkml:brushProperty name="color" value="#FFC114"/>
    </inkml:brush>
  </inkml:definitions>
  <inkml:trace contextRef="#ctx0" brushRef="#br0">0 60 8706,'88'-59'3041,"-72"63"-2593,-7 5-376,3 6-224,-11-1-152,-1-3-169,-1-4 257</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31.090"/>
    </inkml:context>
    <inkml:brush xml:id="br0">
      <inkml:brushProperty name="width" value="0.05" units="cm"/>
      <inkml:brushProperty name="height" value="0.05" units="cm"/>
      <inkml:brushProperty name="color" value="#E71224"/>
    </inkml:brush>
  </inkml:definitions>
  <inkml:trace contextRef="#ctx0" brushRef="#br0">12 5 8874,'4'-1'3001,"2"0"-2857,2 1-72,0 0-8,0-1-32,5 1-32,1-1 48,3 0-224,3 2-225,-6-1 257</inkml:trace>
  <inkml:trace contextRef="#ctx0" brushRef="#br0" timeOffset="1">3 88 8402,'-3'2'2960,"4"-2"-2632,2 0-111,5-1-89,0-2-32,5-1-32,2-1 24,3 0-56,2 0-16,0 1-152,1 0-176,-8 0 200</inkml:trace>
</inkml:ink>
</file>

<file path=ppt/ink/ink4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02.563"/>
    </inkml:context>
    <inkml:brush xml:id="br0">
      <inkml:brushProperty name="width" value="0.1" units="cm"/>
      <inkml:brushProperty name="height" value="0.1" units="cm"/>
      <inkml:brushProperty name="color" value="#FFC114"/>
    </inkml:brush>
  </inkml:definitions>
  <inkml:trace contextRef="#ctx0" brushRef="#br0">128 0 8210,'-102'113'2470,"99"-110"-2376,0 0 1,1 1 0,-1 0-1,1-1 1,-1 1-1,1 0 1,0 0 0,1 0-1,-3 6 1,4-9-76,0 0 0,0 0 1,0 0-1,0 0 0,0 0 0,0 0 1,0 0-1,0 0 0,0 0 0,0 0 1,0 0-1,1 0 0,-1 0 0,0 0 1,1-1-1,-1 1 0,1 0 0,-1 0 1,1 0-1,0 0 0,-1-1 0,1 1 1,0 0-1,0 1 0,4 0 6,-1 0 0,0 0 0,1-1-1,-1 1 1,1-1 0,-1 0 0,1 0 0,0 0 0,0-1-1,5 0 1,3 2 48,16 1-67,-22-3-2,0 1 1,0 0-1,0 1 1,0-1 0,11 5-1,-15-5 0,-1 1-1,1 0 0,-1-1 0,1 1 0,-1 0 1,0 0-1,0 0 0,0 0 0,0 1 0,0-1 1,0 0-1,0 1 0,-1 0 0,0-1 0,1 1 1,-1 0-1,1 4 0,2 8 42,0-1 1,-2 1-1,0 0 1,0 0-1,-1 0 1,-1-1-1,-1 1 1,0 0-1,-1 0 0,0 0 1,-1 0-1,-7 17 1,-4 11 76,2 0 0,1 1 0,3 0 0,1 1 0,-1 74 0,9-116-108,-1 0 0,0-1 1,1 1-1,-1 0 0,1 0 0,0-1 0,0 1 0,0-1 1,0 1-1,0-1 0,0 1 0,1-1 0,3 4 1,-5-5-12,1 0 1,0 0-1,0-1 1,0 1-1,1-1 1,-1 1-1,0-1 1,0 1-1,0-1 1,0 1-1,0-1 1,1 0-1,-1 0 1,0 1-1,0-1 1,0 0-1,1 0 1,-1 0-1,0-1 1,0 1-1,0 0 1,1 0-1,-1-1 1,0 1-1,0 0 1,0-1-1,0 1 1,0-1-1,0 0 1,0 1-1,0-1 1,0 0-1,0 0 1,2-1-1,2-3-1,-1-1 0,1 1 0,-1-1 0,0 0-1,-1 0 1,1-1 0,-1 1 0,-1-1 0,1 1-1,-1-1 1,0 0 0,1-10 0,8-20-56,122-277-3436,-105 260 2656</inkml:trace>
</inkml:ink>
</file>

<file path=ppt/ink/ink4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02.907"/>
    </inkml:context>
    <inkml:brush xml:id="br0">
      <inkml:brushProperty name="width" value="0.1" units="cm"/>
      <inkml:brushProperty name="height" value="0.1" units="cm"/>
      <inkml:brushProperty name="color" value="#FFC114"/>
    </inkml:brush>
  </inkml:definitions>
  <inkml:trace contextRef="#ctx0" brushRef="#br0">0 96 8234,'18'-96'2760,"-13"102"-2656,3 1-32,-2 2-136,-2-3-152,5-3-1584,0 1 1272</inkml:trace>
</inkml:ink>
</file>

<file path=ppt/ink/ink4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03.273"/>
    </inkml:context>
    <inkml:brush xml:id="br0">
      <inkml:brushProperty name="width" value="0.1" units="cm"/>
      <inkml:brushProperty name="height" value="0.1" units="cm"/>
      <inkml:brushProperty name="color" value="#FFC114"/>
    </inkml:brush>
  </inkml:definitions>
  <inkml:trace contextRef="#ctx0" brushRef="#br0">421 1 7034,'1'0'100,"1"0"0,-1 1 0,0-1 0,1 0 0,-1 1 0,0 0 0,1-1 0,-1 1 0,0 0 0,0 0 0,0 0 0,0 0 0,0 0 0,0 0 0,0 0 0,0 0 0,0 0 0,0 0 0,-1 0 0,1 0 0,0 1 0,-1-1 0,1 0 0,-1 1 0,1-1 0,-1 0 0,0 1 0,0-1 0,1 1 1,-1-1-1,0 0 0,0 1 0,0-1 0,-1 1 0,1-1 0,0 0 0,0 1 0,-1 1 0,0 1-82,0 1 0,0 0 0,-1 0-1,0-1 1,1 1 0,-1-1 0,-1 0 0,1 0 0,-1 1 0,-4 4 0,-8 4-12,-1 0-1,0-1 1,-1-1 0,0-1 0,-1 0 0,-28 10 0,-50 30-23,77-38 26,-141 84 690,199-118 355,38-11-807,223-41-928,-289 72 114,-7-1 236</inkml:trace>
</inkml:ink>
</file>

<file path=ppt/ink/ink4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03.639"/>
    </inkml:context>
    <inkml:brush xml:id="br0">
      <inkml:brushProperty name="width" value="0.1" units="cm"/>
      <inkml:brushProperty name="height" value="0.1" units="cm"/>
      <inkml:brushProperty name="color" value="#FFC114"/>
    </inkml:brush>
  </inkml:definitions>
  <inkml:trace contextRef="#ctx0" brushRef="#br0">108 0 7778,'-94'53'2776,"93"-38"-2272,-4 4-32,4 6-15,-2 7-17,0 0-120,3 1-72,0-2-152,0-1-24,0-6-40,0-1-24,1-6-64,-1-7-152,5-1-272,-5-4-289,1-10 449</inkml:trace>
  <inkml:trace contextRef="#ctx0" brushRef="#br0" timeOffset="1">213 33 7570,'4'-4'3456,"-5"4"-3032,-1 0-79,2 1 7,2 39 0,5 43-56,-7-33-152,-6 5-40,-3-7-88,-3-1-16,1-13-120,-2-13-176,-11-14-464,15 0 479</inkml:trace>
</inkml:ink>
</file>

<file path=ppt/ink/ink4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03.985"/>
    </inkml:context>
    <inkml:brush xml:id="br0">
      <inkml:brushProperty name="width" value="0.1" units="cm"/>
      <inkml:brushProperty name="height" value="0.1" units="cm"/>
      <inkml:brushProperty name="color" value="#FFC114"/>
    </inkml:brush>
  </inkml:definitions>
  <inkml:trace contextRef="#ctx0" brushRef="#br0">96 20 8314,'-95'-19'2992,"101"40"-2608,0-4-79,-2 11-9,1-11-32,2-2 16,3 8-112,-1-5-64,3 2-120,-2-2-120,4-6-248,3-1-152,-1-14 296</inkml:trace>
</inkml:ink>
</file>

<file path=ppt/ink/ink4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04.317"/>
    </inkml:context>
    <inkml:brush xml:id="br0">
      <inkml:brushProperty name="width" value="0.1" units="cm"/>
      <inkml:brushProperty name="height" value="0.1" units="cm"/>
      <inkml:brushProperty name="color" value="#FFC114"/>
    </inkml:brush>
  </inkml:definitions>
  <inkml:trace contextRef="#ctx0" brushRef="#br0">644 1 7706,'1'5'339,"0"1"1,0 0 0,0-1 0,-1 1-1,1 0 1,-1 0 0,-1-1 0,1 1-1,-1 0 1,0-1 0,-3 10 0,0-1-286,-1-1 1,0 1 0,-9 17-1,7-21-39,0 0 1,-1 0-1,0-1 0,-1 1 0,0-2 0,0 0 1,0 0-1,-1 0 0,-1-1 0,1-1 0,-1 0 1,-12 5-1,-17 6-7,-80 23 1,-203 62 2329,370-123-2195,2 3 0,-1 3 0,2 1-1,0 2 1,66-6 0,-40 6-121,102-30 0,-176 42-40,2-2-70,0 0-1,0 1 0,0 0 1,0 0-1,0 0 0,0 0 1,0 1-1,0 0 1,1-1-1,-1 2 0,0-1 1,0 0-1,6 2 0,-10-1 15,-1-1-1,1 1 0,0-1 0,0 1 0,0-1 1,-1 1-1,1 0 0,0-1 0,-1 1 1,1-1-1,0 1 0,-1-1 0,1 0 1,-1 1-1,1-1 0,-1 1 0,1-1 0,-1 0 1,1 1-1,-1-1 0,1 0 0,-1 0 1,1 1-1,-1-1 0,0 0 0,1 0 0,-1 0 1,0 1-1,-12 3-319</inkml:trace>
</inkml:ink>
</file>

<file path=ppt/ink/ink4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04.683"/>
    </inkml:context>
    <inkml:brush xml:id="br0">
      <inkml:brushProperty name="width" value="0.1" units="cm"/>
      <inkml:brushProperty name="height" value="0.1" units="cm"/>
      <inkml:brushProperty name="color" value="#FFC114"/>
    </inkml:brush>
  </inkml:definitions>
  <inkml:trace contextRef="#ctx0" brushRef="#br0">0 1 8178,'0'10'3080,"6"6"-2359,5 2-393,-1 8 16,-2-5 16,2 12 88,-2 4-64,0 0-64,-1 15-144,-5-13-80,-2 4-88,-3-7-8,-2-7-176,-1-2-96,6-12-384,2-8-248,2-18 552</inkml:trace>
  <inkml:trace contextRef="#ctx0" brushRef="#br0" timeOffset="1">303 34 7682,'36'-13'3597,"-27"11"-3391,0 1 0,0-1 1,1 2-1,-1-1 0,0 1 1,0 0-1,12 3 0,-17-3-176,0 0 0,0 0 0,-1 1 0,1-1 0,0 1 0,-1 0 0,1 0 0,0 0 0,-1 1 0,1-1 0,-1 1 0,0 0 0,0 0 0,1 0 0,-1 1 0,0-1 0,-1 0 0,1 1 0,0 0 0,-1 0 0,0 0 0,1 0 0,-1 0 0,0 0 0,-1 1 0,1-1 0,-1 1 0,1-1 0,-1 1 0,0-1 0,0 1 0,-1 0 0,1 0 0,-1-1 0,0 1 0,0 0 0,0 0 0,-1 6 0,-1 37 6,-3 0-1,-1-1 1,-3 1 0,-27 85 0,36-131-50,0 1 1,-1-1-1,1 1 0,0-1 1,-1 0-1,0 1 1,1-1-1,-1 0 0,0 0 1,1 1-1,-1-1 1,0 0-1,0 0 0,0 0 1,0 0-1,0 0 1,0 0-1,-1 0 0,1-1 1,0 1-1,0 0 1,-1-1-1,1 1 0,0 0 1,-1-1-1,1 0 1,-1 1-1,1-1 0,0 0 1,-1 0-1,1 0 1,-1 0-1,1 0 0,-1 0 1,-1 0-1,-16-7 181</inkml:trace>
</inkml:ink>
</file>

<file path=ppt/ink/ink4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05.022"/>
    </inkml:context>
    <inkml:brush xml:id="br0">
      <inkml:brushProperty name="width" value="0.1" units="cm"/>
      <inkml:brushProperty name="height" value="0.1" units="cm"/>
      <inkml:brushProperty name="color" value="#FFC114"/>
    </inkml:brush>
  </inkml:definitions>
  <inkml:trace contextRef="#ctx0" brushRef="#br0">139 14 8538,'0'-8'3136,"0"7"-2567,9-2-73,2 1-104,14 2-56,4 5-16,11 4-32,-7 0-160,-12-2-64,3 10-176,-11 0-160,0 9-344,-5-4-288,-4 4 552</inkml:trace>
  <inkml:trace contextRef="#ctx0" brushRef="#br0" timeOffset="1">45 264 10018,'-32'1'3817,"21"4"-2865,10 0-272,18 1-176,11 3-112,19-5-39,20 1-49,1-11-208,-9-3-240,-9 0-777,-13 1 4186</inkml:trace>
</inkml:ink>
</file>

<file path=ppt/ink/ink4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14.654"/>
    </inkml:context>
    <inkml:brush xml:id="br0">
      <inkml:brushProperty name="width" value="0.1" units="cm"/>
      <inkml:brushProperty name="height" value="0.1" units="cm"/>
      <inkml:brushProperty name="color" value="#FFC114"/>
    </inkml:brush>
  </inkml:definitions>
  <inkml:trace contextRef="#ctx0" brushRef="#br0">0 98 8514,'0'-1'208,"1"0"1,-1 0-1,0 0 0,1 0 1,-1 0-1,1 0 1,0 1-1,-1-1 0,1 0 1,-1 0-1,1 1 0,0-1 1,0 0-1,-1 1 1,1-1-1,0 0 0,0 1 1,0-1-1,0 1 1,0 0-1,-1-1 0,1 1 1,0 0-1,0-1 0,0 1 1,0 0-1,1 0 1,37-6-749,-23 4 1083,-10 1-486,119-25 389,1 6-1,130-5 1,-254 25-446,1 0 0,-1 0 0,1 0-1,-1 0 1,1 1 0,-1-1 0,1 1 0,-1 0 0,0-1 0,1 1-1,-1 0 1,0 0 0,0 1 0,1-1 0,-1 0 0,0 1 0,0 0-1,0-1 1,-1 1 0,3 2 0,-3-2-1,-1-1-1,1 1 1,-1-1-1,1 1 1,-1-1 0,0 1-1,0-1 1,0 1-1,0 0 1,0-1 0,0 1-1,0-1 1,0 1-1,0-1 1,-1 1 0,1-1-1,-1 1 1,1-1-1,-1 1 1,0-1 0,1 1-1,-1-1 1,0 0-1,0 1 1,0-1 0,0 0-1,0 0 1,0 0-1,-1 0 1,1 0 0,0 0-1,0 0 1,-1 0-1,1 0 1,-2 0 0,-36 23-423,0-1-1,-1-2 1,-73 26 0,-13 7-2535,125-54 2894,0 1 0,0-1-1,0 1 1,0-1 0,0 0 0,0 1 0,0-1-1,0 0 1,0 0 0,0 0 0,0 0 0,0 0-1,-1 0 1,1 0 0,0 0 0,0 0 0,0 0-1,0-1 1,0 1 0,0 0 0,0-1 0,0 1-1,0-1 1,0 1 0,0-1 0,0 0 0,0 1-1,-1-2 1,0-1-2,0 0-1,0 1 0,0-1 1,0 0-1,1 0 0,-1 0 0,1-1 1,0 1-1,-1-5 0,-1-4 289,1 0 0,0 0-1,1 0 1,0-20 0,4 21 975,2 14 144,4 23-710,-6-12-590,-1 1 1,0-1-1,-1 0 0,-1 0 1,-1 1-1,0-1 1,0 0-1,-1 0 0,-1 0 1,-1 0-1,0 0 1,-11 23-1,1-13 21,9-18-24,1 0 0,0 0 0,0 1 0,1 0 0,0-1 0,0 1 0,0 0 0,1 0 0,0 0 0,0 1 1,0 11-1,2-19-26,1 1 1,-1-1-1,1 1 1,-1-1-1,1 1 1,-1-1-1,1 1 1,-1-1-1,1 1 1,0-1-1,-1 0 1,1 1-1,0-1 1,0 0-1,-1 1 1,1-1-1,0 0 1,0 0-1,-1 0 1,1 0-1,0 0 1,0 0-1,-1 0 1,1 0-1,0 0 1,0 0-1,-1 0 1,1 0-1,0-1 1,-1 1-1,1 0 1,0-1 0,0 1-1,-1 0 1,1-1-1,-1 1 1,1-1-1,1 0 1,30-16 225,1-8-39,38-37 1,4-2-151,-56 47-69,12-6-147,-22 21 57,-8 2 89,-1 0 0,1 0 0,0 0-1,-1-1 1,1 1 0,-1 0 0,1 0-1,-1 0 1,1 0 0,0-1 0,-1 1 0,1 0-1,-1-1 1,1 1 0,-1 0 0,1-1 0,-1 1-1,1 0 1,-1-1 0,0 1 0,1-1 0,-1 1-1,0-1 1,1 1 0,-1-1 0,0 1 0,0-1-1,1 0 1,-1 1 0,0-1 0,0 1-1,0-2 1,-16-3-1466,-13 2 1095</inkml:trace>
</inkml:ink>
</file>

<file path=ppt/ink/ink4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15.014"/>
    </inkml:context>
    <inkml:brush xml:id="br0">
      <inkml:brushProperty name="width" value="0.1" units="cm"/>
      <inkml:brushProperty name="height" value="0.1" units="cm"/>
      <inkml:brushProperty name="color" value="#FFC114"/>
    </inkml:brush>
  </inkml:definitions>
  <inkml:trace contextRef="#ctx0" brushRef="#br0">342 1 5505,'-3'3'1521,"2"-2"-1267,1-1-1,-1 1 1,1 0-1,0-1 1,-1 1 0,1 0-1,0-1 1,0 1-1,-1 0 1,1-1-1,0 1 1,0 0-1,0 0 1,0-1-1,0 2 1,7 32 358,0-8-64,-6 16 318,-6 58 1,3-72-709,0-13-92,-1-1 1,0 1 0,-1-1-1,0 0 1,-1 0 0,-1 0-1,0-1 1,0 0 0,-2 0-1,-13 18 1,2-7-35,0 0 0,-2-1 0,-47 39 0,60-56-141,1 0 0,-1-1-1,-1 0 1,1 0 0,-1-1 0,-14 6-1,21-10 178,0 1-1,0 0 0,0-1 0,0 1 0,0-1 0,0 1 0,-1-1 0,1 0 0,0 0 0,0 0 0,0 0 1,0-1-1,0 1 0,0 0 0,0-1 0,-1 0 0,1 1 0,1-1 0,-1 0 0,0 0 0,0 0 1,0 0-1,0 0 0,1-1 0,-1 1 0,0 0 0,1-1 0,-1 1 0,1-1 0,0 0 0,-1 1 0,1-1 1,0 0-1,0 0 0,0 0 0,0-2 0,-8-30 1304</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31.442"/>
    </inkml:context>
    <inkml:brush xml:id="br0">
      <inkml:brushProperty name="width" value="0.05" units="cm"/>
      <inkml:brushProperty name="height" value="0.05" units="cm"/>
      <inkml:brushProperty name="color" value="#E71224"/>
    </inkml:brush>
  </inkml:definitions>
  <inkml:trace contextRef="#ctx0" brushRef="#br0">0 112 7250,'13'-5'4965,"43"-17"-4440,226-52 259,-279 74-862,-2 0-17,1 0 0,0 0 0,0-1 0,-1 1 1,1 0-1,0-1 0,0 1 0,-1-1 0,1 0 0,-1 0 0,1 1 0,0-1 0,-1 0 0,3-2 1,-5 2-255</inkml:trace>
</inkml:ink>
</file>

<file path=ppt/ink/ink4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15.348"/>
    </inkml:context>
    <inkml:brush xml:id="br0">
      <inkml:brushProperty name="width" value="0.1" units="cm"/>
      <inkml:brushProperty name="height" value="0.1" units="cm"/>
      <inkml:brushProperty name="color" value="#FFC114"/>
    </inkml:brush>
  </inkml:definitions>
  <inkml:trace contextRef="#ctx0" brushRef="#br0">1 2 7666,'18'-1'1727,"1"0"0,36 4 0,86 23-695,-100-17-393,47 8-438,1-4 0,0-3 0,175-5 0,-263-5-233,-1 0 0,1 0 1,0 0-1,0 0 0,-1 0 0,1 0 1,0 0-1,-1 0 0,1 0 0,0 0 1,0 0-1,-1 0 0,1 0 1,0-1-1,-1 1 0,1 0 0,0 0 1,-1-1-1,1 1 0,0 0 0,-1-1 1,1 1-1,-1-1 0,1 1 0,-1-1 1,1 1-1,-1-1 0,1 1 0,-1-1 1,1 0-1,-1 1 0,1-2 0,-2 1-34,0 0 0,1 1 0,-1-1 0,0 0 0,0 1 0,0-1 0,0 1 0,1-1 0,-1 1-1,0-1 1,0 1 0,0 0 0,0-1 0,0 1 0,0 0 0,0 0 0,0 0 0,0 0 0,0 0-1,0 0 1,-1 0 0,1 0 0,-2 0 0,-18 3-291</inkml:trace>
</inkml:ink>
</file>

<file path=ppt/ink/ink4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15.887"/>
    </inkml:context>
    <inkml:brush xml:id="br0">
      <inkml:brushProperty name="width" value="0.1" units="cm"/>
      <inkml:brushProperty name="height" value="0.1" units="cm"/>
      <inkml:brushProperty name="color" value="#FFC114"/>
    </inkml:brush>
  </inkml:definitions>
  <inkml:trace contextRef="#ctx0" brushRef="#br0">0 1 8626,'1'4'468,"0"1"0,0-1 0,0 0 1,0 0-1,1 0 0,-1 0 0,1 0 1,3 5-1,9 24-155,-7 0-50,-2-14-226,-1 0 0,2 37 0,-5-66-48,1 1 0,0-1 0,0 1-1,1 0 1,0-1 0,0 1 0,1 1 0,0-1 0,1 0 0,0 1 0,9-12 0,-5 12 28,-1 1 1,1 0 0,0 1-1,0 0 1,1 0 0,0 1 0,0 0-1,0 0 1,1 1 0,-1 1 0,1 0-1,0 0 1,0 1 0,0 1 0,0 0-1,0 0 1,1 1 0,-1 0 0,21 4-1,-30-4-19,1 1-1,0-1 1,-1 1-1,1 0 1,0 0-1,-1 0 0,1 0 1,-1 0-1,1 1 1,-1-1-1,0 1 1,0-1-1,1 1 1,-1 0-1,0 0 1,-1 0-1,1 0 0,0 0 1,0 1-1,1 2 1,-2-2-6,-1 0 0,1-1 0,-1 1 0,0 0 0,1 0-1,-1-1 1,0 1 0,-1 0 0,1 0 0,0-1 0,-1 1 0,0 0 0,1-1 0,-1 1 0,0 0 0,-3 3 0,-1 4-5,-1 0 1,-1 0-1,0 0 0,0-1 1,-1-1-1,0 1 0,-1-1 1,-12 9-1,-70 40 27,56-37 185,-37 28 0,67-44-6,0 0-1,0-1 0,0 0 1,-1-1-1,1 1 1,-1-1-1,-11 3 0,25-10-95,-1 0-1,1 0 0,0 0 0,0 1 0,0 0 1,15-4-1,15-4-81,76-29 180,-103 37-281,-1-1 1,-1 0-1,1-1 1,-1 0 0,0 0-1,0-1 1,-1 0-1,10-11 1,-18 18 43,0-1 0,0 1-1,0 0 1,0-1 0,1 1 0,-1-1 0,0 1-1,0-1 1,1 1 0,-1 0 0,0-1 0,1 1-1,-1 0 1,0-1 0,1 1 0,-1 0 0,1-1-1,-1 1 1,0 0 0,1 0 0,-1-1 0,1 1-1,-1 0 1,1 0 0,-1 0 0,1 0 0,-1 0-1,1 0 1,-1 0 0,1 0 0,-1 0 0,1 0-1,-1 0 1,1 0 0,-1 0 0,1 0 0,-1 0-1,1 0 1,0 1 0,-11-5-1513</inkml:trace>
</inkml:ink>
</file>

<file path=ppt/ink/ink4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16.418"/>
    </inkml:context>
    <inkml:brush xml:id="br0">
      <inkml:brushProperty name="width" value="0.1" units="cm"/>
      <inkml:brushProperty name="height" value="0.1" units="cm"/>
      <inkml:brushProperty name="color" value="#FFC114"/>
    </inkml:brush>
  </inkml:definitions>
  <inkml:trace contextRef="#ctx0" brushRef="#br0">107 1 6833,'-3'-1'3482,"2"10"-1793,-2 109-796,-8 96-345,7-184-509,-1 1 1,-2 0 0,0-1-1,-23 53 1,22-64-7,4-12 8,0 1 1,0 0-1,1-1 0,0 2 1,1-1-1,0 0 1,0 0-1,1 1 0,-1 11 1,2-19-32,1-1 0,-1 1 1,1-1-1,-1 1 0,1-1 0,-1 1 1,1-1-1,-1 0 0,1 1 0,-1-1 1,1 0-1,0 1 0,-1-1 1,1 0-1,0 0 0,-1 0 0,1 0 1,0 1-1,-1-1 0,1 0 0,0 0 1,-1 0-1,1 0 0,0 0 1,-1-1-1,1 1 0,0 0 0,-1 0 1,1 0-1,-1-1 0,1 1 1,0 0-1,-1 0 0,1-1 0,0 0 1,26-9 71,-13 2-64,-1-1 0,0 0 0,0-1 0,0 0 0,10-13 0,36-28-17,-9 10 11,26-18-3,-70 55-11,1 0 0,-1 1 0,1-1-1,0 1 1,1 1 0,-1-1 0,0 1 0,1 0 0,14-1 0,-22 3 3,1 0-1,-1 0 0,1 0 1,0-1-1,-1 1 1,1 0-1,0 0 1,-1 0-1,1 0 1,0 0-1,-1 1 1,1-1-1,0 0 0,-1 0 1,1 0-1,-1 1 1,1-1-1,0 0 1,-1 0-1,1 1 1,-1-1-1,1 0 0,-1 1 1,1-1-1,-1 1 1,1-1-1,-1 1 1,0-1-1,1 1 1,-1-1-1,0 1 1,1-1-1,-1 1 0,0 0 1,1-1-1,-1 1 1,0-1-1,0 1 1,0 0-1,0-1 1,0 2-1,-9 29 219,1-2 95,15 5-33,-5-32-275,-1 1 0,0 0-1,0 0 1,0 0 0,-1 0-1,1 0 1,-1 0 0,0 0 0,1 0-1,-1 0 1,-1 0 0,1 0 0,0 1-1,-1-1 1,1 0 0,-1 0-1,0-1 1,0 1 0,0 0 0,-1 0-1,-2 5 1,1-3-182,-4 7-491,7-12 644,0 0 1,0 0-1,0 0 0,0 0 1,0 0-1,0 1 0,0-1 1,-1 0-1,1 0 0,0 0 1,0 0-1,0 0 0,0 0 1,0 0-1,0 0 0,0 1 1,0-1-1,-1 0 0,1 0 1,0 0-1,0 0 0,0 0 1,0 0-1,0 0 0,0 0 1,-1 0-1,1 0 0,0 0 1,0 0-1,0 0 0,0 0 1,0 0-1,-1 0 0,1 0 1,0 0-1,0 0 0,0 0 1,0 0-1,0 0 0,-1 0 1,1 0-1,0 0 0,0-1 1,0 1-1,0 0 0,0 0 1,0 0-1,0 0 0,0 0 1,-1 0-1,1 0 0,0 0 1,0-1-1,0 1 0,0 0 1,0 0-1,0 0 0,0 0 1,0 0-1,0 0 0,0-1 1,1-5-401</inkml:trace>
</inkml:ink>
</file>

<file path=ppt/ink/ink4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17.034"/>
    </inkml:context>
    <inkml:brush xml:id="br0">
      <inkml:brushProperty name="width" value="0.1" units="cm"/>
      <inkml:brushProperty name="height" value="0.1" units="cm"/>
      <inkml:brushProperty name="color" value="#FFC114"/>
    </inkml:brush>
  </inkml:definitions>
  <inkml:trace contextRef="#ctx0" brushRef="#br0">363 7 6225,'18'-4'4708,"2"1"-2970,-19 4-1729,0 0-1,0 0 1,0 0 0,-1 0-1,1-1 1,0 1 0,-1 0-1,1 0 1,-1 0-1,1 1 1,-1-1 0,1 0-1,-1 0 1,0 0 0,1 0-1,-1 0 1,0 0 0,0 1-1,0-1 1,0 0 0,0 2-1,0 3 24,0 0-1,-1 0 0,0 0 0,0 1 0,-1-1 0,1 0 0,-1 0 0,0-1 1,-1 1-1,-4 8 0,-37 56-4,38-62-14,-5 6-8,-1-1-1,-1 0 0,0-1 1,-1-1-1,0 0 1,0-1-1,-1-1 1,-1 0-1,-31 13 1,29-14 22,0 1 1,1 0-1,0 1 1,1 1 0,-1 1-1,2 0 1,-23 24 0,35-32 2,-5 6 92,8-10-117,0 0 1,0 0-1,0 0 0,0 0 0,0 0 0,0-1 0,0 1 1,0 0-1,0 0 0,0 0 0,0 0 0,0 0 1,0 0-1,0 0 0,0 0 0,0 0 0,0 0 0,-1-1 1,1 1-1,0 0 0,0 0 0,0 0 0,0 0 0,0 0 1,0 0-1,0 0 0,0 0 0,0 0 0,-1 0 0,1 0 1,0 0-1,0 0 0,0 0 0,0 0 0,0 0 0,0 0 1,0 0-1,0 0 0,-1 0 0,1 0 0,0 0 1,0 0-1,0 0 0,0 0 0,0 0 0,0 0 0,0 0 1,0 0-1,0 0 0,-1 0 0,1 0 0,0 0 0,0 0 1,0 1-1,0-1 0,0 0 0,0 0 0,0 0 0,0 0 1,0 0-1,0 0 0,29-11 163,-22 8-162,4-1 38,0 0 0,0 1 0,0 0 0,1 0-1,17 0 1,-27 3-32,0-1-1,0 1 0,0 0 1,1 1-1,-1-1 1,0 0-1,0 1 0,0-1 1,1 1-1,-1-1 0,0 1 1,0 0-1,0 0 1,0 0-1,0 0 0,-1 1 1,1-1-1,0 0 0,0 1 1,-1-1-1,1 1 0,-1 0 1,1-1-1,-1 1 1,0 0-1,0 0 0,0 0 1,0 0-1,0 0 0,0 0 1,0 0-1,-1 0 1,1 0-1,-1 1 0,1-1 1,-1 0-1,0 0 0,0 0 1,0 4-1,-1 9 92,0-1 1,-1 0-1,0 1 0,-9 23 1,-4 37 242,7-11-87,-2 0-1,-30 100 1,39-163-267,1 1-1,-1-1 1,1 1 0,0 0-1,-1-1 1,1 1-1,0 0 1,0-1 0,0 1-1,0 0 1,0-1-1,0 1 1,1 0 0,-1-1-1,1 1 1,-1 0-1,1-1 1,1 3 0,7-4-544,5-17-309,0-15-79,0-12 405</inkml:trace>
</inkml:ink>
</file>

<file path=ppt/ink/ink4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17.507"/>
    </inkml:context>
    <inkml:brush xml:id="br0">
      <inkml:brushProperty name="width" value="0.1" units="cm"/>
      <inkml:brushProperty name="height" value="0.1" units="cm"/>
      <inkml:brushProperty name="color" value="#FFC114"/>
    </inkml:brush>
  </inkml:definitions>
  <inkml:trace contextRef="#ctx0" brushRef="#br0">1 213 9042,'33'-73'2638,"-32"71"-2609,0 1 1,0 0 0,0-1-1,0 1 1,1 0-1,-1 0 1,0 0 0,1 0-1,-1 0 1,0 0-1,1 0 1,-1 1-1,1-1 1,0 0 0,-1 1-1,1-1 1,-1 1-1,1 0 1,0 0 0,-1-1-1,1 1 1,0 0-1,-1 0 1,1 0-1,0 1 1,1-1 0,14 0 56,8-8 5,1-2-1,-2 0 1,41-24-1,-1 1-57,-43 23-79,-18 8 112,1-1 0,0 1 0,0 0 1,0 1-1,0-1 0,1 1 0,-1 0 0,0 0 0,9-1 0,-12 2-41,-1 0-1,1 0 1,0 1-1,0-1 1,0 0-1,0 1 1,0-1-1,0 0 1,-1 1-1,1-1 1,0 1-1,0-1 1,-1 1-1,1 0 1,0-1-1,-1 1 1,1 0-1,-1-1 1,1 1-1,0 1 1,8 32 429,-8 24-77,-2 0 0,-3 0 0,-12 63 0,1-4-175,9-22-82,4-46-94,-12 62 0,15-110-50,-1 0-1,0 0 1,-1 0 0,1 0-1,0 1 1,0-1-1,0 0 1,-1 0 0,1 0-1,0 0 1,-1 0-1,1 0 1,-1 0 0,1 0-1,-1 0 1,0-1-1,1 1 1,-1 0 0,0 0-1,0 0 1,1-1-1,-1 1 1,0 0 0,0-1-1,0 1 1,0-1-1,0 1 1,0-1 0,-1 1-1,-1-1-189,1-1 0,0 1 0,-1-1 0,1 0 0,0 0 0,0 0 0,-1 0 0,1 0 0,0 0-1,-3-3 1,-17-8-897,0 5 598</inkml:trace>
</inkml:ink>
</file>

<file path=ppt/ink/ink4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17.845"/>
    </inkml:context>
    <inkml:brush xml:id="br0">
      <inkml:brushProperty name="width" value="0.1" units="cm"/>
      <inkml:brushProperty name="height" value="0.1" units="cm"/>
      <inkml:brushProperty name="color" value="#FFC114"/>
    </inkml:brush>
  </inkml:definitions>
  <inkml:trace contextRef="#ctx0" brushRef="#br0">0 68 6401,'0'-12'3105,"8"5"-480,14 4-2281,-6-11 32,8 13 144,-7-13 40,2 2-72,10 12-120,-5-5-240,1 5-48,0 2-88,1 7-48,-8-9-240,0 4-144,-7 2-288,-5-6-160,-1 13 576</inkml:trace>
</inkml:ink>
</file>

<file path=ppt/ink/ink4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18.183"/>
    </inkml:context>
    <inkml:brush xml:id="br0">
      <inkml:brushProperty name="width" value="0.1" units="cm"/>
      <inkml:brushProperty name="height" value="0.1" units="cm"/>
      <inkml:brushProperty name="color" value="#FFC114"/>
    </inkml:brush>
  </inkml:definitions>
  <inkml:trace contextRef="#ctx0" brushRef="#br0">9 48 8250,'-9'6'3392,"12"0"-1231,14-6-1689,0-3 0,2-6 40,2-2-64,5-3-224,1 5-72,2 2-368,0 4-272,-8 1-432,-4 1 840,-9 2-128</inkml:trace>
</inkml:ink>
</file>

<file path=ppt/ink/ink4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18.519"/>
    </inkml:context>
    <inkml:brush xml:id="br0">
      <inkml:brushProperty name="width" value="0.1" units="cm"/>
      <inkml:brushProperty name="height" value="0.1" units="cm"/>
      <inkml:brushProperty name="color" value="#FFC114"/>
    </inkml:brush>
  </inkml:definitions>
  <inkml:trace contextRef="#ctx0" brushRef="#br0">13 78 9970,'-12'3'3433,"15"3"-3081,7-5-200,16-1 96,3 0 56,9-4 88,3-1 0,13 4-152,10-4-96,9 2-136,-5-5-8,-14-1-56,-17-12-24,-14 6-248,-5 9-168,-17-3-256,4 9-200,-10-2 608</inkml:trace>
</inkml:ink>
</file>

<file path=ppt/ink/ink4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18.857"/>
    </inkml:context>
    <inkml:brush xml:id="br0">
      <inkml:brushProperty name="width" value="0.1" units="cm"/>
      <inkml:brushProperty name="height" value="0.1" units="cm"/>
      <inkml:brushProperty name="color" value="#FFC114"/>
    </inkml:brush>
  </inkml:definitions>
  <inkml:trace contextRef="#ctx0" brushRef="#br0">307 0 7506,'-5'60'3588,"2"-2"-2471,-2-1-1,-3 0 1,-21 75 0,-65 232-312,82-333-759,0 0 0,-2 0 0,-2-2 0,-24 36 0,1-1-24,15-30-234,19-30-399,14-22-205,19-42-1126,3 19 1444</inkml:trace>
</inkml:ink>
</file>

<file path=ppt/ink/ink4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19.201"/>
    </inkml:context>
    <inkml:brush xml:id="br0">
      <inkml:brushProperty name="width" value="0.1" units="cm"/>
      <inkml:brushProperty name="height" value="0.1" units="cm"/>
      <inkml:brushProperty name="color" value="#FFC114"/>
    </inkml:brush>
  </inkml:definitions>
  <inkml:trace contextRef="#ctx0" brushRef="#br0">0 207 9170,'27'-13'3153,"7"6"-2841,2 7-104,1 0 104,3 7 16,6 6-16,-7-4-72,2 1-128,-13-8-80,-13-2-224,7 1-104,-5-2-312,0-2-168,-4-12 488</inkml:trace>
  <inkml:trace contextRef="#ctx0" brushRef="#br0" timeOffset="1">394 64 8482,'-45'-64'3080,"45"84"-2567,-2-5-161,-16 0 96,4 4 48,4-1 48,-5 6-184,10 3-104,-1 10-192,-17-7-104,-6-3-232,13 7-112,-1-5-256,-3 1-144,2 0 496</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10.567"/>
    </inkml:context>
    <inkml:brush xml:id="br0">
      <inkml:brushProperty name="width" value="0.025" units="cm"/>
      <inkml:brushProperty name="height" value="0.025" units="cm"/>
      <inkml:brushProperty name="color" value="#004F8B"/>
    </inkml:brush>
  </inkml:definitions>
  <inkml:trace contextRef="#ctx0" brushRef="#br0">0 12 5321,'1'-1'203,"0"0"0,1 0 0,-1 0 0,0 0 0,0 0 0,1 0 0,-1 0 0,0 1 0,1-1 0,-1 0 0,1 1 0,-1-1 0,1 1 0,-1 0 0,1-1 0,0 1 0,-1 0 0,1 0 0,-1 0 0,4 1 0,31 12 2356,-20-6-2643,71 23 1170,-70-26-982,0 1-1,-1 0 1,1 2 0,-1 0 0,-1 0-1,0 2 1,16 10 0,-15-9-140,-16-10 15,1 0-1,-1 1 1,0-1 0,1 0-1,-1 0 1,0 0-1,1 0 1,-1 0 0,0 0-1,1 0 1,-1 0 0,0 0-1,0 0 1,1 0 0,-1 0-1,0 0 1,1 0-1,-1 0 1,0-1 0,1 1-1,-1 0 1,0 0 0,0 0-1,1 0 1,-1 0 0,0-1-1,0 1 1,1 0-1,-1 0 1,0 0 0,0-1-1,0 1 1,1 0 0,-1-1-1,0 1 1,0 0 0,0 0-1,0-1 1,0 1 0,0 0-1,0-1 1,1 1-1,-1 0 1,0 0 0,0-1-1,0 1 1,0 0 0,0-1-1,0 1 1,0 0 0,-1-1-1,1 1 1,0 0-1,0 0 1,0-1 0,0 1-1,0-1 1,-2-9-324</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31.788"/>
    </inkml:context>
    <inkml:brush xml:id="br0">
      <inkml:brushProperty name="width" value="0.05" units="cm"/>
      <inkml:brushProperty name="height" value="0.05" units="cm"/>
      <inkml:brushProperty name="color" value="#E71224"/>
    </inkml:brush>
  </inkml:definitions>
  <inkml:trace contextRef="#ctx0" brushRef="#br0">0 0 7554,'0'1'2736,"2"2"-2288,2 6-168,-3-1 72,0 3-24,-1-1-39,1 0-57,0 2-80,0 0-88,-1 0-40,0-3-200,1 0-104,-1-6 160</inkml:trace>
</inkml:ink>
</file>

<file path=ppt/ink/ink4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19.529"/>
    </inkml:context>
    <inkml:brush xml:id="br0">
      <inkml:brushProperty name="width" value="0.1" units="cm"/>
      <inkml:brushProperty name="height" value="0.1" units="cm"/>
      <inkml:brushProperty name="color" value="#FFC114"/>
    </inkml:brush>
  </inkml:definitions>
  <inkml:trace contextRef="#ctx0" brushRef="#br0">16 1 6649,'0'4'2681,"0"4"-1545,3 7-608,1 11-160,1 7 57,0 11 23,-5-2-56,0 12-112,-2-1-96,-4-3-112,1-2-24,2-16-152,-4-8-112,5-10-336,-1-7-321,-1-7 529</inkml:trace>
</inkml:ink>
</file>

<file path=ppt/ink/ink4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19.851"/>
    </inkml:context>
    <inkml:brush xml:id="br0">
      <inkml:brushProperty name="width" value="0.1" units="cm"/>
      <inkml:brushProperty name="height" value="0.1" units="cm"/>
      <inkml:brushProperty name="color" value="#FFC114"/>
    </inkml:brush>
  </inkml:definitions>
  <inkml:trace contextRef="#ctx0" brushRef="#br0">0 149 7578,'34'-33'3437,"-31"31"-3374,0 0 1,1 0-1,-1 0 1,1 1 0,-1-1-1,1 1 1,0 0-1,-1 0 1,1 0-1,0 1 1,0-1-1,0 1 1,0 0-1,5 1 1,11 0 27,1-1 1,-1-1-1,0-1 0,1 0 1,-1-2-1,-1 0 0,28-9 1,-12 1-27,-25 10-42,0 0 0,0-1 0,0-1 1,-1 0-1,1 0 0,-1 0 0,0-2 0,0 1 0,-1-1 0,1 0 0,11-11 0,-20 17-20,0 0-1,0 0 0,0 0 0,0 0 0,0 1 0,0-1 1,0 0-1,0 0 0,0 0 0,0 0 0,1 0 0,-1 0 0,0 1 1,0-1-1,0 0 0,0 0 0,0 0 0,0 0 0,1 0 1,-1 0-1,0 0 0,0 0 0,0 0 0,0 0 0,1 0 0,-1 0 1,0 0-1,0 0 0,0 0 0,0 0 0,0 0 0,1 0 1,-1 0-1,0 0 0,0 0 0,0 0 0,0 0 0,1 0 0,-1 0 1,0 0-1,0 0 0,0 0 0,0 0 0,0 0 0,0-1 1,1 1-1,-1 0 0,0 0 0,0 0 0,0 0 0,0 0 0,0-1 1,-4 26 65,0-12-59,-44 165 108,44-160-119,0 0-1,-2 0 1,0 0 0,-13 25 0,16-37-71,-1 1-1,0-1 0,0 1 0,-1-1 0,1 0 0,-1-1 0,-1 1 0,1-1 0,-1 0 0,0-1 0,0 1 0,0-1 0,-1 0 1,-9 4-1,-12-3-585,3-8 289</inkml:trace>
</inkml:ink>
</file>

<file path=ppt/ink/ink4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20.206"/>
    </inkml:context>
    <inkml:brush xml:id="br0">
      <inkml:brushProperty name="width" value="0.1" units="cm"/>
      <inkml:brushProperty name="height" value="0.1" units="cm"/>
      <inkml:brushProperty name="color" value="#FFC114"/>
    </inkml:brush>
  </inkml:definitions>
  <inkml:trace contextRef="#ctx0" brushRef="#br0">263 1 7274,'-5'63'4978,"0"-15"-4329,3-35-475,0 1 0,-1 0 0,0-1-1,-1 0 1,-1 0 0,-10 21 0,-46 70 491,54-92-626,-14 16-25,0 0-1,-2-1 1,-43 39 0,65-65-31,1-1 1,0 0 0,0 1 0,0-1 0,-1 0 0,1 0 0,0 1 0,-1-1 0,1 0-1,0 0 1,0 1 0,-1-1 0,1 0 0,0 0 0,-1 0 0,1 0 0,0 0 0,-1 0 0,1 1-1,-1-1 1,1 0 0,0 0 0,-1 0 0,1 0 0,0 0 0,-1 0 0,1 0 0,0-1-1,-1 1 1,1 0 0,0 0 0,-1 0 0,1 0 0,0 0 0,-1 0 0,1-1 0,0 1 0,-1 0-1,1 0 1,0 0 0,0-1 0,-1 1 0,1 0 0,0-1 0,0 1 0,-1 0 0,1 0-1,0-1 1,0 1 0,0 0 0,0-1 0,-1 1 0,1 0 0,0-1 0,0 1 0,0 0 0,0-1-1,0 1 1,0-1 0,-3-25 692,3 25-588,0-20 361</inkml:trace>
</inkml:ink>
</file>

<file path=ppt/ink/ink4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20.550"/>
    </inkml:context>
    <inkml:brush xml:id="br0">
      <inkml:brushProperty name="width" value="0.1" units="cm"/>
      <inkml:brushProperty name="height" value="0.1" units="cm"/>
      <inkml:brushProperty name="color" value="#FFC114"/>
    </inkml:brush>
  </inkml:definitions>
  <inkml:trace contextRef="#ctx0" brushRef="#br0">1 46 8898,'97'-43'2727,"-95"42"-2670,1 1-1,0-1 1,0 1-1,-1 0 1,1 0-1,0 0 1,0 0-1,-1 0 0,1 1 1,0-1-1,-1 1 1,1 0-1,-1 0 1,1 0-1,-1 0 1,1 0-1,-1 1 1,1-1-1,-1 1 1,0-1-1,0 1 1,3 3-1,8 5 185,56 30 765,-20-13 142,-1 2-1,83 66 1,-122-87-1032,0-1-1,0 1 0,1-2 0,0 1 0,11 4 0,-20-10-132,1 0 0,-1 0 0,0-1-1,1 1 1,-1-1 0,1 1 0,-1-1 0,1 1-1,-1-1 1,1 0 0,-1 0 0,1 1-1,0-1 1,-1 0 0,1-1 0,-1 1 0,1 0-1,-1 0 1,1-1 0,-1 1 0,1-1-1,-1 1 1,1-1 0,-1 1 0,0-1-1,1 0 1,-1 0 0,0 0 0,1 0 0,-1 0-1,0 0 1,0 0 0,0 0 0,0 0-1,0-1 1,0 1 0,0 0 0,-1-1 0,1 1-1,0 0 1,-1-1 0,1 1 0,-1-1-1,1 1 1,-1-1 0,0-2 0,6-27-2074,-7 13 1441</inkml:trace>
</inkml:ink>
</file>

<file path=ppt/ink/ink4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21.050"/>
    </inkml:context>
    <inkml:brush xml:id="br0">
      <inkml:brushProperty name="width" value="0.1" units="cm"/>
      <inkml:brushProperty name="height" value="0.1" units="cm"/>
      <inkml:brushProperty name="color" value="#FFC114"/>
    </inkml:brush>
  </inkml:definitions>
  <inkml:trace contextRef="#ctx0" brushRef="#br0">1 28 8946,'60'-28'3113,"-48"49"-2649,1 5-320,-4-6 0,1 6-16,-2 1-8,-1-7-24,-10 2-208,-1 0-200,-17-4 176</inkml:trace>
</inkml:ink>
</file>

<file path=ppt/ink/ink4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21.383"/>
    </inkml:context>
    <inkml:brush xml:id="br0">
      <inkml:brushProperty name="width" value="0.1" units="cm"/>
      <inkml:brushProperty name="height" value="0.1" units="cm"/>
      <inkml:brushProperty name="color" value="#FFC114"/>
    </inkml:brush>
  </inkml:definitions>
  <inkml:trace contextRef="#ctx0" brushRef="#br0">0 0 8466,'0'3'3080,"19"9"-2351,-15 5-473,4 4 80,7 4 128,-14-1-8,10 5-112,-8-1-72,2 3-160,4-2-112,-8-8-296,5 3-144,-4-12-440,-1-4 528</inkml:trace>
</inkml:ink>
</file>

<file path=ppt/ink/ink4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22.052"/>
    </inkml:context>
    <inkml:brush xml:id="br0">
      <inkml:brushProperty name="width" value="0.1" units="cm"/>
      <inkml:brushProperty name="height" value="0.1" units="cm"/>
      <inkml:brushProperty name="color" value="#FFC114"/>
    </inkml:brush>
  </inkml:definitions>
  <inkml:trace contextRef="#ctx0" brushRef="#br0">94 75 8618,'25'-11'3781,"4"-2"-3205,95 0 1104,-84 11-1360,72-15 0,-90 12-274,-1 0 0,1 1 0,0 2 0,0 0 0,0 1 0,35 3 0,-56-1-45,0-1 1,-1 0-1,1 0 1,0 0-1,0 0 0,-1 0 1,1 1-1,0-1 1,0 0-1,-1 1 1,1-1-1,0 1 1,-1-1-1,1 0 1,0 1-1,-1 0 1,1-1-1,-1 1 0,1-1 1,-1 1-1,1 0 1,-1-1-1,1 1 1,-1 0-1,0-1 1,1 1-1,-1 0 1,0 0-1,0-1 1,0 1-1,1 0 0,-1 1 1,0 1 0,-1 0 0,1 0 0,-1 0 0,0 0 0,1 0 0,-1 0 0,0 0 0,-1-1 0,-1 5 0,-4 4-1,0 1 0,-1-1 0,-11 11 0,2-5-114,0-1 0,-1-1 0,-1-1 0,-1-1 0,0 0 0,-23 10 0,-138 53-912,1 0 654,173-72 441,-1 0 0,1-1 0,0 0 0,-1 0 0,0-1 0,-11 2 0,74-46 669,-34 28-717,-2 0-1,1 1-1,25-12 1,-40 22-21,0 1-1,0 0 1,0 0-1,0 0 0,0 1 1,0 0-1,1 0 1,-1 0-1,0 1 0,1-1 1,-1 1-1,1 1 1,-1-1-1,0 1 0,8 1 1,-12-1 1,0-1 0,1 1 0,-1-1-1,0 1 1,0-1 0,0 1 0,1 0 0,-1-1 0,0 1 0,0 0 0,0 0 0,0 0 0,0 0 0,0 0-1,0 0 1,-1 0 0,1 0 0,0 1 0,-1-1 0,1 0 0,0 0 0,-1 1 0,1-1 0,-1 0 0,0 1 0,0-1-1,1 0 1,-1 1 0,0-1 0,0 0 0,0 3 0,-2 4 8,1-1 1,-1 0-1,0 1 1,-6 13-1,-3 8 12,5-5-12,-45 165 82,42-166-236,9-23 181,-1 1-1,0 0 0,1 0 1,-1 0-1,1 0 0,-1 0 1,1 0-1,0 0 1,-1 0-1,1 0 0,0 0 1,0 0-1,0 0 1,0 1-1,0-1 0,0 0 1,0 0-1,0 0 0,0 0 1,1 1-1,1-1 23,1 0-1,-1-1 1,0 1-1,1-1 1,-1 0-1,1 0 1,-1 0-1,1 0 1,-1 0-1,1 0 1,-1-1-1,4 0 1,10-3-13,-1 1 0,0-2 0,0 0-1,0-1 1,-1 0 0,0-1 0,0 0 0,13-11 0,108-68-573,-134 86 498,-1 0 1,1 0-1,-1-1 1,0 1-1,1 0 1,-1 0-1,0 0 1,1-1-1,-1 1 1,0 0-1,1-1 1,-1 1-1,0 0 1,0-1-1,1 1 1,-1 0-1,0-1 1,0 1-1,0 0 1,0-1-1,1 1 1,-1 0-1,0-1 1,0 1-1,0-1 1,0 1-1,0 0 0,0-1 1,0 1-1,0-1 1,0 1-1,0-1 1,0 1-1,0 0 1,0-1-1,-1 0 1,-14-6-1039,-28 2-558,12 7 1174</inkml:trace>
</inkml:ink>
</file>

<file path=ppt/ink/ink4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22.420"/>
    </inkml:context>
    <inkml:brush xml:id="br0">
      <inkml:brushProperty name="width" value="0.1" units="cm"/>
      <inkml:brushProperty name="height" value="0.1" units="cm"/>
      <inkml:brushProperty name="color" value="#FFC114"/>
    </inkml:brush>
  </inkml:definitions>
  <inkml:trace contextRef="#ctx0" brushRef="#br0">194 0 7346,'3'11'5813,"12"22"-4396,-6-19-1330,-6-10-60,0 1-1,0 0 1,0-1 0,-1 1-1,1 0 1,-1 0-1,0 1 1,-1-1-1,0 0 1,1 1 0,-2-1-1,1 0 1,0 1-1,-1 6 1,-3 6-4,0-1 1,-1 1-1,0-1 1,-2 1-1,0-2 1,-1 1-1,-1-1 1,0 0-1,-1 0 1,-1-1-1,0 0 1,-1-1-1,-1 0 1,0-1-1,-1 0 1,0-1-1,-1 0 1,0-1-1,-1-1 1,-31 16-1,30-20-419,13-12-625,4 4 1087,1-1 1,-1 1-1,1 0 0,-1-1 1,1 1-1,0 0 0,0 0 0,0 0 1,0 0-1,3-2 0,27-15 606</inkml:trace>
</inkml:ink>
</file>

<file path=ppt/ink/ink4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22.764"/>
    </inkml:context>
    <inkml:brush xml:id="br0">
      <inkml:brushProperty name="width" value="0.1" units="cm"/>
      <inkml:brushProperty name="height" value="0.1" units="cm"/>
      <inkml:brushProperty name="color" value="#FFC114"/>
    </inkml:brush>
  </inkml:definitions>
  <inkml:trace contextRef="#ctx0" brushRef="#br0">0 1 8354,'7'15'580,"1"-1"1,1 0-1,0 0 1,1-1-1,0 0 0,1-1 1,1 0-1,0-1 1,0 0-1,1-1 1,25 16-1,9-1-124,1-1 1,66 22-1,-12-5 332,11 15-331,33 13-270,-140-67-197,-1 0 1,1 0 0,0-1-1,0 0 1,0 0-1,0 0 1,9-1 0,-14 0-60,0 0 1,0 0-1,1 0 1,-1-1-1,0 1 1,0 0 0,0 0-1,0-1 1,0 1-1,0-1 1,1 1-1,-1-1 1,0 0 0,-1 1-1,1-1 1,0 0-1,0 1 1,0-1-1,0 0 1,0 0-1,-1 0 1,1 0 0,0 0-1,-1 0 1,1 0-1,-1 0 1,1 0-1,-1 0 1,1 0 0,-1 0-1,0-1 1,0 1-1,1 0 1,-1 0-1,0 0 1,0 0-1,0-1 1,0 1 0,-1 0-1,1 0 1,0 0-1,0 0 1,-1 0-1,1-1 1,-1 0 0,-8-27-570</inkml:trace>
</inkml:ink>
</file>

<file path=ppt/ink/ink4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23.630"/>
    </inkml:context>
    <inkml:brush xml:id="br0">
      <inkml:brushProperty name="width" value="0.1" units="cm"/>
      <inkml:brushProperty name="height" value="0.1" units="cm"/>
      <inkml:brushProperty name="color" value="#FFC114"/>
    </inkml:brush>
  </inkml:definitions>
  <inkml:trace contextRef="#ctx0" brushRef="#br0">289 8 7746,'0'-1'92,"1"1"1,-1-1 0,1 0-1,-1 1 1,1-1 0,-1 1-1,1-1 1,0 1 0,-1 0-1,1-1 1,0 1 0,0 0-1,-1-1 1,1 1 0,0 0-1,0 0 1,-1 0 0,1 0-1,0 0 1,0 0 0,-1 0-1,1 0 1,0 0 0,0 0-1,0 0 1,-1 0 0,1 0-1,0 1 1,0-1 0,-1 0-1,1 1 1,0-1 0,-1 0-1,1 1 1,0-1 0,-1 1-1,1-1 1,-1 1 0,1-1-1,-1 1 1,1 0 0,-1-1-1,1 1 1,-1-1 0,1 1-1,-1 0 1,0 0 0,1-1-1,-1 1 1,0 1 0,3 3-111,0-1 1,-1 1-1,0 0 1,0 0-1,0 0 1,2 9-1,-4-2 38,-1 0-1,1-1 0,-2 1 0,0-1 0,0 1 1,-1-1-1,0 0 0,-1 0 0,0 0 0,-9 15 1,-7 10 83,-38 55 0,36-58-15,-2-1 0,-2-2 0,0 0 0,-39 31 0,52-50-54,8-8-13,1 0 0,0 0 0,0 1 1,0-1-1,1 1 0,-1-1 0,1 1 0,0 0 1,0 1-1,0-1 0,0 0 0,-3 10 0,9-22 3,0 1 0,0-1 0,1 1 0,0 0 0,1 0 0,-1 0 0,1 0-1,8-7 1,51-51-16,-50 52-4,1 1 0,1 1 0,0 0 0,1 1 0,33-14 0,-5 6-4,53-12 0,-97 29 1,0 1 0,-1 0 0,1 0 0,-1 0 1,1 0-1,-1 0 0,1 0 0,0 0 0,-1 0 0,1 0 0,-1 0 0,1 0 0,-1 1 1,1-1-1,0 0 0,-1 0 0,1 0 0,-1 1 0,1-1 0,-1 0 0,1 1 0,-1-1 1,0 0-1,1 1 0,-1-1 0,1 1 0,-1-1 0,0 0 0,1 1 0,-1-1 1,0 1-1,1-1 0,-1 1 0,0-1 0,0 1 0,0 0 0,1-1 0,-1 1 0,0-1 1,0 1-1,0-1 0,0 1 0,0 0 0,0-1 0,0 1 0,0-1 0,0 1 0,-1-1 1,1 1-1,0-1 0,0 1 0,0 0 0,0-1 0,-1 1 0,1-1 0,-1 1 1,-10 35 177,11-35-169,-32 88 680,-33 153 0,38-133-511,-4-21-110,23-69-60,0 1 0,2 0 0,0 0 0,-5 33 0,9-35-13,1-8-45,-1 0 0,1 1-1,1-1 1,0 0 0,2 13 0,-2-23 34,0 0-1,0 1 1,0-1 0,0 0-1,0 0 1,1 0 0,-1 0-1,0 1 1,0-1 0,0 0-1,1 0 1,-1 0 0,0 0-1,0 0 1,0 1 0,1-1-1,-1 0 1,0 0 0,0 0-1,1 0 1,-1 0 0,0 0-1,0 0 1,0 0 0,1 0-1,-1 0 1,0 0 0,0 0-1,1 0 1,-1 0 0,0 0-1,0 0 1,1 0 0,-1 0-1,0-1 1,0 1 0,0 0-1,1 0 1,-1 0 0,0 0-1,0 0 1,1-1 0,14-10-405,11-14-167,6-17-126,4-14 337</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32.123"/>
    </inkml:context>
    <inkml:brush xml:id="br0">
      <inkml:brushProperty name="width" value="0.05" units="cm"/>
      <inkml:brushProperty name="height" value="0.05" units="cm"/>
      <inkml:brushProperty name="color" value="#E71224"/>
    </inkml:brush>
  </inkml:definitions>
  <inkml:trace contextRef="#ctx0" brushRef="#br0">1 49 6457,'4'-5'415,"0"1"0,1 0 0,0 0 0,-1 0 0,1 1-1,1 0 1,-1-1 0,0 2 0,1-1 0,6-2 0,-6 3-314,1 1 0,-1-1 0,1 1 1,-1 0-1,1 1 0,-1-1 0,1 1 1,-1 1-1,13 1 0,-17-2-95,-1 0-1,0 1 1,0-1-1,0 0 1,0 0 0,0 1-1,0-1 1,0 1-1,1-1 1,-1 1-1,0-1 1,-1 1 0,1 0-1,0-1 1,0 1-1,0 0 1,0 0-1,0-1 1,-1 1 0,1 0-1,0 0 1,-1 0-1,1 0 1,-1 0-1,1 0 1,-1 0-1,1 1 1,-1 0 0,0 0 1,0 1 1,0-1 0,0 1 0,0-1 0,-1 1 0,1-1 0,-1 1 0,0-1 0,0 0 0,0 1-1,0-1 1,-2 3 0,-2 3-23,0-1-1,0 0 1,0 0-1,-1 0 1,0-1-1,-1 0 1,-7 6-1,-26 9-783,20-13 499</inkml:trace>
  <inkml:trace contextRef="#ctx0" brushRef="#br0" timeOffset="1">12 126 7730,'-11'-19'2840,"15"18"-2168,5 0-376,0 2-87,2-1-65,2 0-72,2 0-24,2 0-16,-1-1-80,-2-1-216,-3 0 47,-2 4 65</inkml:trace>
</inkml:ink>
</file>

<file path=ppt/ink/ink4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23.950"/>
    </inkml:context>
    <inkml:brush xml:id="br0">
      <inkml:brushProperty name="width" value="0.1" units="cm"/>
      <inkml:brushProperty name="height" value="0.1" units="cm"/>
      <inkml:brushProperty name="color" value="#FFC114"/>
    </inkml:brush>
  </inkml:definitions>
  <inkml:trace contextRef="#ctx0" brushRef="#br0">16 0 9026,'3'11'3081,"12"16"-2801,-4 11-152,-13-3 24,-6-2 8,-1 8-16,3-5-72,2 2-304,-10-1-200,13 2 232</inkml:trace>
</inkml:ink>
</file>

<file path=ppt/ink/ink4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24.296"/>
    </inkml:context>
    <inkml:brush xml:id="br0">
      <inkml:brushProperty name="width" value="0.1" units="cm"/>
      <inkml:brushProperty name="height" value="0.1" units="cm"/>
      <inkml:brushProperty name="color" value="#FFC114"/>
    </inkml:brush>
  </inkml:definitions>
  <inkml:trace contextRef="#ctx0" brushRef="#br0">7 15 8882,'-7'11'3529,"11"-1"-1897,14 0-1560,6-3 40,5-7 168,10 0 16,11-6 32,9-3-80,8-2-224,-12-1-128,-10 3-400,-19 3-136,-16 6-352,13 3-256,-26 2 855</inkml:trace>
  <inkml:trace contextRef="#ctx0" brushRef="#br0" timeOffset="1">220 86 7306,'-6'16'2960,"2"0"-1704,4 10-687,-2 4 23,-2 10 16,1 2-80,-3-2-64,6 2-104,-2-9-176,2-4-40,5-4-216,-5-10-168,0-9-248,0-3-184,0-8 640,0 4-88</inkml:trace>
</inkml:ink>
</file>

<file path=ppt/ink/ink4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24.641"/>
    </inkml:context>
    <inkml:brush xml:id="br0">
      <inkml:brushProperty name="width" value="0.1" units="cm"/>
      <inkml:brushProperty name="height" value="0.1" units="cm"/>
      <inkml:brushProperty name="color" value="#FFC114"/>
    </inkml:brush>
  </inkml:definitions>
  <inkml:trace contextRef="#ctx0" brushRef="#br0">328 1 8258,'6'6'3048,"-9"7"-2399,4 13-417,-10 0 104,-8 13 152,5-1 64,-10 6-72,0 11-88,-6-7-232,3 5-32,-5-6-104,-3-6-104,-4-7-280,-1-4-136,7-6-384,3-4 536</inkml:trace>
</inkml:ink>
</file>

<file path=ppt/ink/ink4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18:24.975"/>
    </inkml:context>
    <inkml:brush xml:id="br0">
      <inkml:brushProperty name="width" value="0.1" units="cm"/>
      <inkml:brushProperty name="height" value="0.1" units="cm"/>
      <inkml:brushProperty name="color" value="#FFC114"/>
    </inkml:brush>
  </inkml:definitions>
  <inkml:trace contextRef="#ctx0" brushRef="#br0">0 67 9770,'6'2'3751,"10"-2"-3643,-13 0 250,113-5 1267,120-21 1,-123 11-1267,119-1 0,-162 20-299,-66-4-64,1 1 0,-1 0 0,0 0 0,1 0 0,-1 0 0,0 1 0,0 0 0,0-1 0,0 2 0,0-1 0,-1 0 0,5 4 0,-60-18-2193,20-4 130,25 11 1530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32.452"/>
    </inkml:context>
    <inkml:brush xml:id="br0">
      <inkml:brushProperty name="width" value="0.05" units="cm"/>
      <inkml:brushProperty name="height" value="0.05" units="cm"/>
      <inkml:brushProperty name="color" value="#E71224"/>
    </inkml:brush>
  </inkml:definitions>
  <inkml:trace contextRef="#ctx0" brushRef="#br0">7 12 5361,'-6'4'5697,"10"-3"-5433,2-1-48,5 0-104,2-1-55,2-2-25,5 0-8,1-1-129,0 1-151,-3 1 160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32.808"/>
    </inkml:context>
    <inkml:brush xml:id="br0">
      <inkml:brushProperty name="width" value="0.05" units="cm"/>
      <inkml:brushProperty name="height" value="0.05" units="cm"/>
      <inkml:brushProperty name="color" value="#E71224"/>
    </inkml:brush>
  </inkml:definitions>
  <inkml:trace contextRef="#ctx0" brushRef="#br0">5 31 8098,'-5'4'2936,"6"-1"-2472,2 0-39,4-2-201,4 0-64,2-2-64,4-1-48,3-3-40,4 0 0,3-1-40,-2 0-72,-5 0-336,-4 0-897,-8 1 889</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33.155"/>
    </inkml:context>
    <inkml:brush xml:id="br0">
      <inkml:brushProperty name="width" value="0.05" units="cm"/>
      <inkml:brushProperty name="height" value="0.05" units="cm"/>
      <inkml:brushProperty name="color" value="#E71224"/>
    </inkml:brush>
  </inkml:definitions>
  <inkml:trace contextRef="#ctx0" brushRef="#br0">22 0 6729,'2'20'4685,"-8"17"-4788,3-25 661,-2 25-403,2 0 0,1 40 1,-1-80-1037,2 2 653</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33.490"/>
    </inkml:context>
    <inkml:brush xml:id="br0">
      <inkml:brushProperty name="width" value="0.05" units="cm"/>
      <inkml:brushProperty name="height" value="0.05" units="cm"/>
      <inkml:brushProperty name="color" value="#E71224"/>
    </inkml:brush>
  </inkml:definitions>
  <inkml:trace contextRef="#ctx0" brushRef="#br0">1 93 9050,'0'-1'125,"0"0"1,0 1-1,0-1 1,0 0-1,1 1 1,-1-1-1,0 1 0,1-1 1,-1 0-1,0 1 1,1-1-1,-1 1 1,0-1-1,1 1 0,-1-1 1,1 1-1,-1 0 1,1-1-1,-1 1 1,1-1-1,0 1 0,-1 0 1,1 0-1,-1-1 1,1 1-1,0 0 1,-1 0-1,1 0 0,1-1 1,26-7-543,-23 6 737,54-14-67,1 1 0,0 4 0,95-7 0,-134 19-295,-39-7-1324,13 2 1089</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33.985"/>
    </inkml:context>
    <inkml:brush xml:id="br0">
      <inkml:brushProperty name="width" value="0.05" units="cm"/>
      <inkml:brushProperty name="height" value="0.05" units="cm"/>
      <inkml:brushProperty name="color" value="#E71224"/>
    </inkml:brush>
  </inkml:definitions>
  <inkml:trace contextRef="#ctx0" brushRef="#br0">13 1 8874,'1'1'199,"-1"0"0,1 1 0,-1-1-1,1 0 1,0 1 0,-1-1 0,1 0 0,0 0 0,0 0 0,0 0-1,0 0 1,0 0 0,0 0 0,0 0 0,0 0 0,0 0 0,3 1 0,21 15-430,27 2 38,-33-13 166,-69 41 401,45-41-263,0 0 0,-1 1 0,2 0 0,-1 0-1,1 0 1,0 0 0,1 1 0,-3 8 0,5-14-97,0 0 0,1 0 0,-1 0 0,1 0 1,0 0-1,0 0 0,0 1 0,0-1 0,0 0 1,0 0-1,0 0 0,1 0 0,-1 0 0,1 0 1,-1 0-1,1 0 0,0 0 0,0 0 1,0 0-1,0 0 0,0-1 0,0 1 0,0 0 1,1-1-1,-1 1 0,1-1 0,-1 1 0,1-1 1,0 0-1,-1 1 0,1-1 0,0 0 0,0 0 1,0 0-1,0-1 0,2 2 0,100 31 36,-104-32-50,0-1 0,0 0 1,1 0-1,-1 0 0,0 0 1,0 0-1,1 0 0,-1 0 1,0 0-1,0 1 0,1-1 1,-1 0-1,0 0 0,0 0 1,0 0-1,0 1 0,1-1 1,-1 0-1,0 0 0,0 1 0,0-1 1,0 0-1,0 0 0,1 1 1,-1-1-1,0 0 0,0 0 1,0 1-1,0-1 0,0 0 1,0 0-1,0 1 0,0-1 1,0 0-1,0 1 0,0-1 1,0 0-1,0 0 0,0 1 1,-1-1-1,-10 10 5,-25 5 1,32-13-1,-6 3-8,2 0 0,-1 1-1,1 0 1,-1 1 0,2 0 0,-1 0 0,1 0-1,0 1 1,1 0 0,-1 1 0,-4 9 0,-14 16-360,23-47-3420,5-1 2518</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34.338"/>
    </inkml:context>
    <inkml:brush xml:id="br0">
      <inkml:brushProperty name="width" value="0.05" units="cm"/>
      <inkml:brushProperty name="height" value="0.05" units="cm"/>
      <inkml:brushProperty name="color" value="#E71224"/>
    </inkml:brush>
  </inkml:definitions>
  <inkml:trace contextRef="#ctx0" brushRef="#br0">117 19 5961,'-14'-18'1956,"14"18"-1918,0 0 0,0 0 0,-1 0 0,1 0 0,0 0 0,0 0 0,-1 0 0,1 0-1,0 0 1,0 0 0,-1 0 0,1 0 0,0 0 0,0 0 0,-1 0 0,1 0 0,0 0 0,0 0 0,-1 0 0,1 0 0,0 0 0,0 1 0,0-1 0,-1 0 0,1 0 0,0 0 0,0 0 0,0 1 0,-1-1 0,1 0 0,0 0-1,0 0 1,0 1 0,0-1 0,0 0 0,0 0 0,-1 0 0,1 1 0,0-1 0,0 1 0,-7 43 1458,5-29-1565,-2 9 401,-2 0 0,-1 0 0,0-1 0,-22 44 0,2-2-109,22-56-420,5-14-901,1-2 708</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34.674"/>
    </inkml:context>
    <inkml:brush xml:id="br0">
      <inkml:brushProperty name="width" value="0.05" units="cm"/>
      <inkml:brushProperty name="height" value="0.05" units="cm"/>
      <inkml:brushProperty name="color" value="#E71224"/>
    </inkml:brush>
  </inkml:definitions>
  <inkml:trace contextRef="#ctx0" brushRef="#br0">0 1 7090,'7'0'2808,"3"6"-1648,1 2-600,7 4-39,1 4-41,6-2-48,7 3-16,5 3-16,-1 0-56,-3 4-128,-8-2-32,-5-8-128,0-2 0,-1-5-32,-1-5 0,-2-2-328,-2-5-280,-6-4 360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1.109"/>
    </inkml:context>
    <inkml:brush xml:id="br0">
      <inkml:brushProperty name="width" value="0.05" units="cm"/>
      <inkml:brushProperty name="height" value="0.05" units="cm"/>
      <inkml:brushProperty name="color" value="#E71224"/>
    </inkml:brush>
  </inkml:definitions>
  <inkml:trace contextRef="#ctx0" brushRef="#br0">1 9 8146,'3'-5'2872,"-1"2"-2464,1 2-232,1 3 113,-2 1 79,1 3-8,-2 0 8,1 4-176,1 0-72,-1 2-88,0 1-72,-2-3-352,1-1-312,1-5 440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10.976"/>
    </inkml:context>
    <inkml:brush xml:id="br0">
      <inkml:brushProperty name="width" value="0.025" units="cm"/>
      <inkml:brushProperty name="height" value="0.025" units="cm"/>
      <inkml:brushProperty name="color" value="#004F8B"/>
    </inkml:brush>
  </inkml:definitions>
  <inkml:trace contextRef="#ctx0" brushRef="#br0">103 5 8010,'-37'-4'2363,"38"6"-2349,0-1-1,0 1 1,1-1-1,-1 1 1,1-1-1,-1 0 1,1 1 0,-1-1-1,1 0 1,0 0-1,-1 0 1,1 0-1,0 0 1,0-1-1,0 1 1,2 0 0,-3-1-79,0 0 1,1 1 0,-1-1-1,0 1 1,0-1 0,0 0-1,0 1 1,0 0 0,1-1 0,-1 1-1,0 0 1,0 0 0,-1-1-1,1 1 1,0 0 0,0 0-1,0 0 1,-1 0 0,1 0-1,0 0 1,-1 0 0,1 0 0,-1 1-1,1-1 1,0 1 0,-3 1 37,0-1 1,1 0 0,-1 0 0,0 0 0,0 0-1,0 0 1,-1-1 0,1 1 0,0-1 0,-5 3-1,3-1 137,-27 14 440,24-14-204,-1 1 0,1 0 0,0 1 0,0 0-1,-11 10 1,17-14-331,1 0-1,0-1 1,0 1-1,-1-1 1,1 1-1,0 0 1,0-1-1,0 1 1,0-1-1,0 1 1,0 0-1,0-1 0,0 1 1,0 0-1,0-1 1,0 1-1,1-1 1,-1 1-1,0 0 1,0-1-1,1 1 1,-1-1-1,0 1 1,1-1-1,-1 1 1,0-1-1,1 1 0,-1-1 1,1 1-1,-1-1 1,1 0-1,-1 1 1,1-1-1,-1 0 1,1 1-1,-1-1 1,1 0-1,-1 0 1,1 1-1,0-1 1,-1 0-1,1 0 0,-1 0 1,2 0-1,29 11-26,-31-11 20,9 2-2,35 14-3,-43-16-1,0 1-1,0-1 0,0 1 0,-1-1 0,1 1 1,0 0-1,-1-1 0,1 1 0,-1 0 0,1-1 0,-1 1 1,1 0-1,-1 0 0,1 0 0,-1-1 0,0 1 1,1 0-1,-1 0 0,0 0 0,0 0 0,1 0 1,-1 0-1,0 0 0,0 0 0,0-1 0,0 1 1,0 0-1,-1 0 0,1 0 0,0 0 0,0 0 0,-1 0 1,1 0-1,0-1 0,-1 1 0,1 0 0,-1 0 1,1 0-1,-1-1 0,1 1 0,-1 0 0,0-1 1,1 1-1,-2 1 0,-21 30 374,22-31-340,0 0-1,0 1 1,1-1-1,-1 1 1,0-1-1,0 1 1,1-1-1,-1 1 1,1-1 0,0 1-1,-1-1 1,1 1-1,0-1 1,0 1-1,0 0 1,0-1-1,0 1 1,0-1-1,0 1 1,1-1-1,0 3 1,-1-3-25,1-1 0,0 1 0,-1-1 0,1 0 0,0 1 0,-1-1 0,1 0 0,0 0 0,0 1 0,0-1 0,-1 0 0,1 0 0,0 0 0,0 0 0,-1 0 0,1 0 0,0 0 0,0 0 0,0 0 0,-1-1 0,1 1 0,0 0 0,0 0 0,-1-1 0,1 1 0,0 0 0,-1-1 0,1 1 0,0-1 0,-1 1 0,1-1 0,-1 1 0,2-2 0,22-19 172,-23 19-160,29-26 98,-12 12-449,-2-1 1,18-22-1,-29 31 79</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1.523"/>
    </inkml:context>
    <inkml:brush xml:id="br0">
      <inkml:brushProperty name="width" value="0.05" units="cm"/>
      <inkml:brushProperty name="height" value="0.05" units="cm"/>
      <inkml:brushProperty name="color" value="#E71224"/>
    </inkml:brush>
  </inkml:definitions>
  <inkml:trace contextRef="#ctx0" brushRef="#br0">136 1 7810,'0'0'71,"0"0"0,0 0 0,0 0 0,0 0 0,1 0 0,-1 0 0,0 0 0,0 0 1,0-1-1,0 1 0,1 0 0,-1 0 0,0 0 0,0 0 0,0 0 0,0 0 0,1 0 0,-1 0 0,0 1 1,0-1-1,0 0 0,1 0 0,-1 0 0,0 0 0,0 0 0,0 0 0,0 0 0,0 0 0,1 0 0,-1 0 1,0 1-1,0-1 0,0 0 0,0 0 0,0 0 0,0 0 0,1 0 0,-1 1 0,0-1 0,0 0 1,0 0-1,0 0 0,0 0 0,0 1 0,0-1 0,0 0 0,0 0 0,0 0 0,0 15 907,-5 12-702,2-20-310,-1 1 1,1-2-1,-2 1 1,1 0-1,-1-1 1,0 0-1,0 0 1,0 0-1,-1 0 1,0-1-1,0 0 1,0-1-1,-1 1 1,0-1-1,-8 4 1,-29 22-70,105-59 1472,-56 27-1445,0 0 1,1 0-1,-1 1 1,0 0-1,1 0 1,-1 0-1,0 0 1,1 1-1,-1 0 1,1 0-1,-1 1 1,1-1-1,8 3 1,-12 0-449,-2 2 222</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1.888"/>
    </inkml:context>
    <inkml:brush xml:id="br0">
      <inkml:brushProperty name="width" value="0.05" units="cm"/>
      <inkml:brushProperty name="height" value="0.05" units="cm"/>
      <inkml:brushProperty name="color" value="#E71224"/>
    </inkml:brush>
  </inkml:definitions>
  <inkml:trace contextRef="#ctx0" brushRef="#br0">8 25 7890,'-6'4'2912,"5"-1"-2408,1-2-128,6 0-71,2-2-57,6 0-48,1-2 16,2-1-104,0-1-24,0-1-40,3 2-16,0 0-104,0 0-104,-4 3-312,-2 1-353,-10 3 553</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2.236"/>
    </inkml:context>
    <inkml:brush xml:id="br0">
      <inkml:brushProperty name="width" value="0.05" units="cm"/>
      <inkml:brushProperty name="height" value="0.05" units="cm"/>
      <inkml:brushProperty name="color" value="#E71224"/>
    </inkml:brush>
  </inkml:definitions>
  <inkml:trace contextRef="#ctx0" brushRef="#br0">1 79 8818,'22'-5'3981,"30"-14"-2520,16-6-1023,-37 17-763,-1 2 0,1 0-1,0 2 1,46 0 0,-80 2-768</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2.589"/>
    </inkml:context>
    <inkml:brush xml:id="br0">
      <inkml:brushProperty name="width" value="0.05" units="cm"/>
      <inkml:brushProperty name="height" value="0.05" units="cm"/>
      <inkml:brushProperty name="color" value="#E71224"/>
    </inkml:brush>
  </inkml:definitions>
  <inkml:trace contextRef="#ctx0" brushRef="#br0">117 0 7634,'-2'49'4205,"1"-34"-4006,-2 1 0,0-1-1,0 0 1,-2-1 0,-7 19 0,-4 13-113,13-33-84,-2 0 1,1 1-1,-2-2 1,0 1-1,0-1 0,-17 23 1,8-27-593,11-10 384</inkml:trace>
  <inkml:trace contextRef="#ctx0" brushRef="#br0" timeOffset="1">51 241 7658,'38'-23'2824,"-33"25"-2112,3-2-576,-1 1-48,1 0-32,1 1-16,3-1 0,2-1-8,-1-3-312,0 0-984,-2-2 880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2.936"/>
    </inkml:context>
    <inkml:brush xml:id="br0">
      <inkml:brushProperty name="width" value="0.05" units="cm"/>
      <inkml:brushProperty name="height" value="0.05" units="cm"/>
      <inkml:brushProperty name="color" value="#E71224"/>
    </inkml:brush>
  </inkml:definitions>
  <inkml:trace contextRef="#ctx0" brushRef="#br0">164 1 6713,'-8'22'2521,"7"-20"-1969,0 4-8,0 0-16,0 1-32,0 2-79,1-1-33,-1 3-128,-3-1-56,2-1-96,-1 1-48,0-2-88,-1 0-104,-2-3-320,-2-1 7,0 1 249</inkml:trace>
  <inkml:trace contextRef="#ctx0" brushRef="#br0" timeOffset="1">1 154 6729,'74'-13'6358,"-48"11"-6306,-1 2 0,1 2 0,0 0 0,47 11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3.482"/>
    </inkml:context>
    <inkml:brush xml:id="br0">
      <inkml:brushProperty name="width" value="0.05" units="cm"/>
      <inkml:brushProperty name="height" value="0.05" units="cm"/>
      <inkml:brushProperty name="color" value="#E71224"/>
    </inkml:brush>
  </inkml:definitions>
  <inkml:trace contextRef="#ctx0" brushRef="#br0">79 28 9922,'-17'-20'2190,"12"12"-668,22 16-1212,-7-2-208,-3-3-196,0 0-1,-1 1 1,0 0 0,0 0-1,0 0 1,0 1 0,6 7 0,-11-12 68,-1 1 1,1 0-1,0 0 1,-1 0-1,0 0 1,1 0-1,-1 0 1,1 0-1,-1 0 1,0 0-1,0 0 1,0 0-1,0 1 1,1-1 0,-1 0-1,-1 0 1,1 0-1,0 0 1,0 0-1,0 0 1,-1 2-1,0-1 17,-1 1-1,1-1 0,-1 1 0,0-1 1,0 0-1,0 1 0,0-1 1,0 0-1,0-1 0,-1 1 0,-3 3 1,-51 21 13,47-23 143,1 1-1,0 0 1,-1 1 0,-11 8-1,54-4 206,-25-8-387,-1-1-1,0 1 1,1-1-1,-1-1 0,0 0 1,0 0-1,1 0 1,-1-1-1,0 0 1,0 0-1,0-1 1,-1 0-1,1 0 0,10-7 1,-14-2 3386,-5 5-1717</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3.826"/>
    </inkml:context>
    <inkml:brush xml:id="br0">
      <inkml:brushProperty name="width" value="0.05" units="cm"/>
      <inkml:brushProperty name="height" value="0.05" units="cm"/>
      <inkml:brushProperty name="color" value="#E71224"/>
    </inkml:brush>
  </inkml:definitions>
  <inkml:trace contextRef="#ctx0" brushRef="#br0">42 1 7114,'-17'72'3957,"-3"8"-3444,19-78-476,0-1 0,1 1-1,-1 0 1,1-1 0,-1 1 0,1 0 0,0-1 0,-1 1 0,1 0 0,0 0-1,0-1 1,0 1 0,0 0 0,1 0 0,-1-1 0,0 1 0,1 0 0,-1-1-1,2 3 1,-2-3-9,1 0-1,0 0 0,0-1 1,0 1-1,0 0 1,1 0-1,-1 0 0,0-1 1,0 1-1,0-1 0,0 1 1,1-1-1,-1 1 1,0-1-1,1 0 0,-1 1 1,0-1-1,1 0 1,1 0-1,10-1 72,0 0 0,0-1 0,0-1-1,18-5 1,-1 0-151,-24 7-69,-5 0 45,0 1-1,0-1 1,0 1 0,1 0-1,-1-1 1,0 1 0,0 0 0,0 0-1,0 0 1,0 0 0,0 0-1,0 0 1,0 0 0,0 0-1,0 0 1,0 1 0,0-1-1,0 0 1,2 1 0,-3 2-178</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4.174"/>
    </inkml:context>
    <inkml:brush xml:id="br0">
      <inkml:brushProperty name="width" value="0.05" units="cm"/>
      <inkml:brushProperty name="height" value="0.05" units="cm"/>
      <inkml:brushProperty name="color" value="#E71224"/>
    </inkml:brush>
  </inkml:definitions>
  <inkml:trace contextRef="#ctx0" brushRef="#br0">4 19 8786,'-3'4'3033,"3"0"-2729,6-2-112,2-2 56,7 0 72,4 0 0,9-4-48,5 0-40,5-1-160,1-2-16,-4 3-40,-4 2-16,-8 0-136,-2 3-120,-6-1-304,-5 0-192,-8-2 488</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4.525"/>
    </inkml:context>
    <inkml:brush xml:id="br0">
      <inkml:brushProperty name="width" value="0.05" units="cm"/>
      <inkml:brushProperty name="height" value="0.05" units="cm"/>
      <inkml:brushProperty name="color" value="#E71224"/>
    </inkml:brush>
  </inkml:definitions>
  <inkml:trace contextRef="#ctx0" brushRef="#br0">1 1 6289,'5'3'6263,"16"13"-6030,-19-13-252,0 0 0,0 0-1,-1 0 1,1 0-1,-1 0 1,0 0 0,0 0-1,0 0 1,0 0 0,-1 1-1,1-1 1,-1 0-1,0 0 1,0 1 0,0-1-1,0 0 1,-1 1 0,1-1-1,-1 0 1,0 0-1,0 1 1,0-1 0,0 0-1,0 0 1,-1 0-1,1 0 1,-1 0 0,0-1-1,-3 5 1,3-8-772,2-2 364</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4.872"/>
    </inkml:context>
    <inkml:brush xml:id="br0">
      <inkml:brushProperty name="width" value="0.05" units="cm"/>
      <inkml:brushProperty name="height" value="0.05" units="cm"/>
      <inkml:brushProperty name="color" value="#E71224"/>
    </inkml:brush>
  </inkml:definitions>
  <inkml:trace contextRef="#ctx0" brushRef="#br0">31 0 8202,'1'16'632,"0"-1"1,0 0 0,-2 1 0,0-1-1,-1 0 1,-6 26 0,-4 47-137,11-20-363,-4 76-45,2-159-1233,2 1 801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11.321"/>
    </inkml:context>
    <inkml:brush xml:id="br0">
      <inkml:brushProperty name="width" value="0.025" units="cm"/>
      <inkml:brushProperty name="height" value="0.025" units="cm"/>
      <inkml:brushProperty name="color" value="#004F8B"/>
    </inkml:brush>
  </inkml:definitions>
  <inkml:trace contextRef="#ctx0" brushRef="#br0">0 8 9290,'10'-8'3281,"-10"15"-2937,3 0-64,-1 3-160,3-2-72,-1 0-48,3 1-88,0-5-224,-2 2-168,2-3 272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5.206"/>
    </inkml:context>
    <inkml:brush xml:id="br0">
      <inkml:brushProperty name="width" value="0.05" units="cm"/>
      <inkml:brushProperty name="height" value="0.05" units="cm"/>
      <inkml:brushProperty name="color" value="#E71224"/>
    </inkml:brush>
  </inkml:definitions>
  <inkml:trace contextRef="#ctx0" brushRef="#br0">1 57 9354,'-1'-2'142,"1"0"0,0 0 1,0 0-1,0 0 0,1 0 0,-1 0 0,0 0 1,1 0-1,-1 0 0,1 0 0,-1 0 0,1 0 1,0 1-1,0-1 0,0 0 0,0 0 0,0 1 1,0-1-1,1 1 0,1-2 0,0 1-92,1 1-1,-1-1 1,1 1-1,0 0 1,0 1-1,-1-1 1,1 1-1,0-1 0,4 1 1,5-1-113,7-1 87,-13 0-19,0 1 0,-1 0 0,1 1 0,0-1 0,-1 1 0,1 0 1,0 1-1,-1 0 0,1 0 0,0 0 0,10 5 0,-16-5-5,-1 0 0,1 0 0,-1 0 0,1 0 0,-1 0 0,1 0 0,-1 0 0,0 0 0,1 0 0,-1 1 0,0-1 0,0 0-1,0 0 1,0 0 0,0 0 0,0 1 0,0-1 0,-1 0 0,1 0 0,0 0 0,0 0 0,-1 0 0,1 0 0,-1 0 0,1 0-1,-1 0 1,0 0 0,-1 2 0,-21 33-322,22-34 241,-24 26-1009,9-17 690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5.541"/>
    </inkml:context>
    <inkml:brush xml:id="br0">
      <inkml:brushProperty name="width" value="0.05" units="cm"/>
      <inkml:brushProperty name="height" value="0.05" units="cm"/>
      <inkml:brushProperty name="color" value="#E71224"/>
    </inkml:brush>
  </inkml:definitions>
  <inkml:trace contextRef="#ctx0" brushRef="#br0">11 24 4953,'-3'8'662,"1"0"0,0 0 0,1 0 0,0 0 0,0 0 0,0 15 0,2-23-631,0 1 0,-1-1-1,1 0 1,0-1 0,-1 1 0,1 0-1,0 0 1,-1 0 0,1 0-1,0 0 1,-1-1 0,1 1-1,0 0 1,-1-1 0,1 1-1,-1 0 1,1-1 0,-1 1 0,1-1-1,-1 1 1,1-1 0,-1 1-1,1-1 1,-1 1 0,1-1-1,-1 1 1,1-2 0,16-15 347,6-3-272,-19 18-292,0-1 0,-1 0 0,1 0 0,-1 0 0,1 0 0,-1-1 0,0 1 0,-1-1 0,1 0 0,4-7 0,-6 5-617</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5.871"/>
    </inkml:context>
    <inkml:brush xml:id="br0">
      <inkml:brushProperty name="width" value="0.05" units="cm"/>
      <inkml:brushProperty name="height" value="0.05" units="cm"/>
      <inkml:brushProperty name="color" value="#E71224"/>
    </inkml:brush>
  </inkml:definitions>
  <inkml:trace contextRef="#ctx0" brushRef="#br0">130 1 7738,'-3'1'173,"1"1"1,0-1 0,-1 1 0,1-1 0,0 1-1,0 0 1,0 0 0,0 0 0,1 0-1,-1 0 1,0 1 0,1-1 0,-1 0 0,1 1-1,0-1 1,0 1 0,0-1 0,0 1 0,1 0-1,-1-1 1,1 1 0,-1 5 0,-7 24 182,-2 1-95,-17 46 207,25-73-527,-1-1-1,0 1 0,0 0 0,-1-1 0,1 0 1,-1 0-1,0 0 0,-1 0 0,1-1 0,-7 5 1,7-7-221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6.221"/>
    </inkml:context>
    <inkml:brush xml:id="br0">
      <inkml:brushProperty name="width" value="0.05" units="cm"/>
      <inkml:brushProperty name="height" value="0.05" units="cm"/>
      <inkml:brushProperty name="color" value="#E71224"/>
    </inkml:brush>
  </inkml:definitions>
  <inkml:trace contextRef="#ctx0" brushRef="#br0">1 0 7346,'77'38'5133,"13"5"-4249,-81-39-840,-1-2 0,0 1 0,1-1 0,0 0 0,-1-1 0,1 0 0,0 0 0,14-1 0,1-6-81,-23 6 1,-1 0 0,1 0 0,-1 0 0,1 0 0,-1 0-1,0 0 1,1 0 0,-1-1 0,1 1 0,-1 0 0,1 0 0,-1-1 0,0 1 0,1 0 0,-1 0 0,0-1-1,1 1 1,-1 0 0,0-1 0,1 1 0,-1-1 0,0 1 0,0 0 0,1-1 0,-1 1 0,0-1-1,0 1 1,0-1 0,0 1 0,1-1 0,-1 1 0,0 0 0,0-1 0,0 1 0,0-1 0,0 1-1,0-1 1,0 1 0,0-1 0,-1 1 0,1-1 0,0 1 0,0-1 0,0 1 0,0 0 0,-1-1 0,1 1-1,0-1 1,-1 0 0,-7-7-399</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6.587"/>
    </inkml:context>
    <inkml:brush xml:id="br0">
      <inkml:brushProperty name="width" value="0.05" units="cm"/>
      <inkml:brushProperty name="height" value="0.05" units="cm"/>
      <inkml:brushProperty name="color" value="#E71224"/>
    </inkml:brush>
  </inkml:definitions>
  <inkml:trace contextRef="#ctx0" brushRef="#br0">2 1 8298,'-1'22'3478,"9"1"-3451,-8-22-69,0 0-1,1-1 0,-1 1 1,0 0-1,1-1 0,-1 1 1,1 0-1,-1-1 0,1 1 1,-1 0-1,1-1 0,-1 1 1,1-1-1,0 1 0,-1-1 1,1 0-1,0 1 0,-1-1 1,1 0-1,0 1 0,0-1 1,-1 0-1,1 0 0,0 1 1,0-1-1,0 0 0,-1 0 1,1 0-1,0 0 0,0 0 1,-1 0-1,1 0 0,0-1 1,0 1-1,0 0 0,-1 0 1,1 0-1,0-1 0,-1 1 1,1-1-1,0 1 0,0 0 1,-1-1-1,1 1 0,-1-1 1,1 1-1,0-1 0,-1 0 1,1 1-1,-1-1 0,0 1 1,1-1-1,-1 0 0,1 0 1,3-3 120,-1 0-1,1 1 1,0 0 0,0 0 0,0 0 0,1 1 0,-1 0 0,1-1 0,0 1 0,-1 1-1,1-1 1,0 1 0,0 0 0,0 0 0,0 0 0,0 1 0,0-1 0,0 1 0,0 1 0,0-1-1,0 1 1,0-1 0,0 1 0,0 1 0,0-1 0,-1 1 0,1 0 0,0 0 0,-1 0-1,1 1 1,3 3 0,-7-6-85,-1 0 0,0 0 0,0 0 0,1 1 0,-1-1 0,0 0-1,0 0 1,1 1 0,-1-1 0,0 0 0,0 0 0,0 1 0,1-1 0,-1 0-1,0 1 1,0-1 0,0 0 0,0 1 0,0-1 0,0 0 0,0 1 0,0-1 0,0 0-1,1 1 1,-2-1 0,1 0 0,0 1 0,0-1 0,0 0 0,0 1 0,0-1 0,0 0-1,0 1 1,0-1 0,-1 1 0,-12 9-110,-24 3 60,33-12 42,-75 14 430,52-11 698,53-8-667,-5 2-812,0-2-1,1 0 1,32-12-1,-46 12-91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7.091"/>
    </inkml:context>
    <inkml:brush xml:id="br0">
      <inkml:brushProperty name="width" value="0.05" units="cm"/>
      <inkml:brushProperty name="height" value="0.05" units="cm"/>
      <inkml:brushProperty name="color" value="#E71224"/>
    </inkml:brush>
  </inkml:definitions>
  <inkml:trace contextRef="#ctx0" brushRef="#br0">64 0 7418,'-4'41'4166,"3"-32"-4091,1-1-1,-1 0 0,-1 1 1,1-1-1,-1 0 1,-6 14-1,-37 66 296,83-100 70,113-57-448,-151 69 15,1-1 1,0 1-1,-1 0 1,1-1-1,-1 1 1,1 0-1,-1 0 1,1-1-1,0 1 0,-1 0 1,1 0-1,0 0 1,-1 0-1,1 0 1,-1 0-1,1 0 1,0 0-1,-1 0 1,1 0-1,0 0 1,-1 1-1,1-1 1,-1 0-1,1 0 1,-1 1-1,1-1 1,0 0-1,-1 1 0,1-1 1,-1 0-1,1 1 1,-1-1-1,0 1 1,1-1-1,-1 1 1,1-1-1,-1 1 1,0-1-1,1 1 1,-1-1-1,0 1 1,0-1-1,1 1 1,-1 0-1,0-1 0,0 1 1,0 1-1,-1 41 770,0-39-903,0 0 0,1 1-1,0-1 1,-1 0 0,2 1-1,-1-1 1,0 0 0,2 5-1,0-8-167</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7.707"/>
    </inkml:context>
    <inkml:brush xml:id="br0">
      <inkml:brushProperty name="width" value="0.05" units="cm"/>
      <inkml:brushProperty name="height" value="0.05" units="cm"/>
      <inkml:brushProperty name="color" value="#E71224"/>
    </inkml:brush>
  </inkml:definitions>
  <inkml:trace contextRef="#ctx0" brushRef="#br0">103 25 8874,'20'-24'3051,"-19"29"-1878,-7 16-1046,2-12-126,-1 0 0,0 0 0,0 0 0,0-1 0,-1 0 0,-1 0 0,1-1 0,-1 0 0,0 0 0,-1 0 0,-12 8 0,-13 12 22,34-27-22,-1 0 0,0 0 1,0 0-1,0 0 0,0 0 0,1 0 0,-1 0 0,0 0 0,0 1 0,0-1 0,0 0 0,1 0 1,-1 0-1,0 0 0,0 0 0,0 0 0,0 0 0,0 1 0,1-1 0,-1 0 0,0 0 1,0 0-1,0 0 0,0 1 0,0-1 0,0 0 0,0 0 0,0 0 0,0 1 0,0-1 1,0 0-1,0 0 0,0 0 0,0 0 0,0 1 0,0-1 0,0 0 0,0 0 0,0 0 1,0 1-1,0-1 0,0 0 0,0 0 0,0 0 0,0 0 0,0 1 0,0-1 0,-1 0 1,1 0-1,0 0 0,0 0 0,0 0 0,0 1 0,0-1 0,0 0 0,-1 0 0,1 0 1,0 0-1,0 0 0,0 0 0,0 0 0,-1 0 0,1 0 0,0 1 0,0-1 0,25-2 25,9 0-14,-33 2-11,-1 0 0,1 0 0,0 0 0,0 0 1,-1 0-1,1 0 0,0 0 0,-1 0 0,1 0 0,0 1 1,-1-1-1,1 0 0,-1 0 0,1 0 0,0 1 0,-1-1 1,1 0-1,-1 1 0,1-1 0,-1 1 0,1-1 0,-1 1 1,1-1-1,-1 1 0,1-1 0,-1 1 0,1-1 0,-1 1 1,0-1-1,1 2 0,-1 4 27,-1 0 0,1 0 1,-1 0-1,-1 0 0,1 0 0,-1 0 1,0 0-1,0 0 0,-1-1 0,-3 7 1,3-6-14,0-1 1,0 1 0,1 0 0,0 1-1,0-1 1,0 0 0,1 1 0,0-1-1,-1 12 1,2-18-33,0 0 0,0 0 0,0 0 0,0-1 0,0 1 0,0 0-1,0 0 1,0 0 0,0 0 0,0 0 0,0 0 0,0-1 0,0 1 0,0 0 0,0 0 0,0 0 0,0 0 0,0 0 0,0 0-1,0 0 1,0-1 0,1 1 0,-1 0 0,0 0 0,0 0 0,0 0 0,0 0 0,0 0 0,0 0 0,0 0 0,0 0 0,0 0 0,0-1-1,1 1 1,-1 0 0,0 0 0,0 0 0,0 0 0,0 0 0,0 0 0,0 0 0,0 0 0,1 0 0,-1 0 0,0 0 0,0 0 0,0 0-1,0 0 1,0 0 0,0 0 0,1 0 0,-1 0 0,0 0 0,0 0 0,0 0 0,0 0 0,0 0 0,0 0 0,0 1 0,0-1-1,1 0 1,-1 0 0,0 0 0,0 0 0,0 0 0,0 0 0,0 0 0,1-1-50,4-7-257</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8.062"/>
    </inkml:context>
    <inkml:brush xml:id="br0">
      <inkml:brushProperty name="width" value="0.05" units="cm"/>
      <inkml:brushProperty name="height" value="0.05" units="cm"/>
      <inkml:brushProperty name="color" value="#E71224"/>
    </inkml:brush>
  </inkml:definitions>
  <inkml:trace contextRef="#ctx0" brushRef="#br0">0 0 8522,'31'4'3611,"18"11"-3795,-28-8 562,-20-7-349,1 1 1,-1-1-1,0 1 0,0 0 1,0 0-1,0-1 1,0 1-1,0 0 1,-1 0-1,1 0 1,0 0-1,0 0 0,-1 0 1,1 0-1,0 1 1,-1-1-1,1 0 1,-1 0-1,0 0 1,1 0-1,-1 1 1,0-1-1,0 0 0,1 0 1,-1 3-1,-2 42 466,0-21-364,-7 42 26,1-17-417,5-39-1154,3-14 1096</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8.409"/>
    </inkml:context>
    <inkml:brush xml:id="br0">
      <inkml:brushProperty name="width" value="0.05" units="cm"/>
      <inkml:brushProperty name="height" value="0.05" units="cm"/>
      <inkml:brushProperty name="color" value="#E71224"/>
    </inkml:brush>
  </inkml:definitions>
  <inkml:trace contextRef="#ctx0" brushRef="#br0">1 0 8882,'2'1'3065,"4"-1"-2881,0 3-120,3-1 16,4-1-16,0 0-8,2-1 32,-1 0-40,0 0-88,-3 2-384,0 0 1184,-1 3-688</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8.755"/>
    </inkml:context>
    <inkml:brush xml:id="br0">
      <inkml:brushProperty name="width" value="0.05" units="cm"/>
      <inkml:brushProperty name="height" value="0.05" units="cm"/>
      <inkml:brushProperty name="color" value="#E71224"/>
    </inkml:brush>
  </inkml:definitions>
  <inkml:trace contextRef="#ctx0" brushRef="#br0">8 8 8994,'-6'4'3321,"4"-2"-2617,3 1-464,3-2-160,3 0-32,4 0-8,2-1-8,5-5-208,0-1-232,8-2 264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11.653"/>
    </inkml:context>
    <inkml:brush xml:id="br0">
      <inkml:brushProperty name="width" value="0.025" units="cm"/>
      <inkml:brushProperty name="height" value="0.025" units="cm"/>
      <inkml:brushProperty name="color" value="#004F8B"/>
    </inkml:brush>
  </inkml:definitions>
  <inkml:trace contextRef="#ctx0" brushRef="#br0">34 1 8410,'-32'24'3000,"31"-19"-2583,1-1-105,1 3-184,8 0-64,-2-3-176,-2-1-208,3-2-1225,-4-2 1065</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9.103"/>
    </inkml:context>
    <inkml:brush xml:id="br0">
      <inkml:brushProperty name="width" value="0.05" units="cm"/>
      <inkml:brushProperty name="height" value="0.05" units="cm"/>
      <inkml:brushProperty name="color" value="#E71224"/>
    </inkml:brush>
  </inkml:definitions>
  <inkml:trace contextRef="#ctx0" brushRef="#br0">26 63 9538,'-25'-18'3353,"38"16"-3033,4-2-176,5 1-112,0 2-16,-5-3 16,0 2-16,-1-1 0,-2-3 0,1 2-96,-2-2-104,-4 0-248,-1 6-208,-6-3 408</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9.437"/>
    </inkml:context>
    <inkml:brush xml:id="br0">
      <inkml:brushProperty name="width" value="0.05" units="cm"/>
      <inkml:brushProperty name="height" value="0.05" units="cm"/>
      <inkml:brushProperty name="color" value="#E71224"/>
    </inkml:brush>
  </inkml:definitions>
  <inkml:trace contextRef="#ctx0" brushRef="#br0">153 0 7738,'0'1'23,"-5"6"327,1 0 0,0 0 0,0 1 0,1-1 0,0 1-1,0 0 1,1 0 0,0 0 0,-2 10 0,-3 28 60,-2 0 1,-2 0-1,-3-1 1,-22 52-1,24-62-367,-11 26-186,23-61 134,0 0-1,0-1 1,0 1 0,0 0-1,0 0 1,0 0 0,0 0-1,0 0 1,0 0-1,0 0 1,0 0 0,0-1-1,0 1 1,0 0 0,0 0-1,0 0 1,-1 0-1,1 0 1,0 0 0,0 0-1,0 0 1,0 0 0,0 0-1,0-1 1,0 1-1,0 0 1,0 0 0,0 0-1,-1 0 1,1 0 0,0 0-1,0 0 1,0 0-1,0 0 1,0 0 0,0 0-1,0 0 1,0 0 0,-1 0-1,1 0 1,0 0 0,0 0-1,0 0 1,0 0-1,0 0 1,0 0 0,0 0-1,0 0 1,0 0 0,-1 0-1,1 0 1,0 0-1,0 0 1,0 1 0,0-1-1,0 0 1,0 0 0,0 0-1,0 0 1,0 0-1,0 0 1,-1 0 0,0-12-28,1-8 39</inkml:trace>
  <inkml:trace contextRef="#ctx0" brushRef="#br0" timeOffset="1">142 138 9450,'7'-2'3233,"5"1"-3065,-2-1-96,3 0-24,-2 0-8,2-2-32,1 1 8,-2-1-8,2 2-32,-4-3-232,0 1-192,-4 0 280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49.775"/>
    </inkml:context>
    <inkml:brush xml:id="br0">
      <inkml:brushProperty name="width" value="0.05" units="cm"/>
      <inkml:brushProperty name="height" value="0.05" units="cm"/>
      <inkml:brushProperty name="color" value="#E71224"/>
    </inkml:brush>
  </inkml:definitions>
  <inkml:trace contextRef="#ctx0" brushRef="#br0">34 0 6585,'-1'2'2641,"-1"1"-1521,2 1-672,0 3 24,0 2-31,-1 2-9,0 2-104,-1 1-80,1 2-112,-2 1-40,1-1-80,-2 0-8,2 0-80,-1-1-144,-1 0-352,0-3 1112,0-2-512</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50.119"/>
    </inkml:context>
    <inkml:brush xml:id="br0">
      <inkml:brushProperty name="width" value="0.05" units="cm"/>
      <inkml:brushProperty name="height" value="0.05" units="cm"/>
      <inkml:brushProperty name="color" value="#E71224"/>
    </inkml:brush>
  </inkml:definitions>
  <inkml:trace contextRef="#ctx0" brushRef="#br0">11 1 6713,'-1'-1'3625,"0"2"-3457,-2 10-96,-1 13 24,7-12-8,-2 0-8,-1-1-32,-1-1-24,0 0-168,1-1-232,-1-1-1920,-1-2 1568</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50.496"/>
    </inkml:context>
    <inkml:brush xml:id="br0">
      <inkml:brushProperty name="width" value="0.05" units="cm"/>
      <inkml:brushProperty name="height" value="0.05" units="cm"/>
      <inkml:brushProperty name="color" value="#E71224"/>
    </inkml:brush>
  </inkml:definitions>
  <inkml:trace contextRef="#ctx0" brushRef="#br0">3 75 6321,'1'-4'204,"0"0"-1,0 0 0,1 1 1,0-1-1,0 1 0,0 0 1,0-1-1,0 1 1,1 0-1,-1 0 0,1 1 1,0-1-1,0 0 0,0 1 1,0 0-1,0 0 0,1 0 1,-1 0-1,1 0 0,-1 0 1,1 1-1,0 0 0,-1 0 1,5-1-1,2-1-165,-6 2-3,-1 0 0,1 0 0,0 0 0,0 0 0,0 1 0,0-1 0,-1 1 0,6 0 0,-9 0-25,1 0-1,-1 0 1,0 1-1,1-1 0,-1 0 1,1 0-1,-1 1 1,1-1-1,-1 0 1,0 0-1,1 1 1,-1-1-1,0 0 0,1 1 1,-1-1-1,0 0 1,1 1-1,-1-1 1,0 1-1,0-1 0,1 1 1,-1-1-1,0 0 1,0 1-1,0-1 1,0 2-1,-4 22 317,-1-8-267,4-11-119,0 0 1,0 0-1,-1-1 0,1 1 0,-1-1 0,0 1 1,-1-1-1,1 0 0,-1 0 0,0 0 0,0 0 1,0 0-1,-4 4 0,1-7-235</inkml:trace>
  <inkml:trace contextRef="#ctx0" brushRef="#br0" timeOffset="0.99">67 89 7482,'-3'-9'806,"-3"-5"898,3 24 627,-9 42-1366,12-49-985,-1-1 0,0 0 0,0 1-1,0-1 1,0 0 0,0 1 0,0-1 0,-1 0-1,1 0 1,-1 0 0,1 0 0,-1 0 0,0-1-1,0 1 1,0 0 0,0-1 0,0 1-1,0-1 1,-4 2 0,-2-6-1127,6-1 812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50.844"/>
    </inkml:context>
    <inkml:brush xml:id="br0">
      <inkml:brushProperty name="width" value="0.05" units="cm"/>
      <inkml:brushProperty name="height" value="0.05" units="cm"/>
      <inkml:brushProperty name="color" value="#E71224"/>
    </inkml:brush>
  </inkml:definitions>
  <inkml:trace contextRef="#ctx0" brushRef="#br0">1 1 8418,'8'8'3000,"2"1"-2591,1-1 15,0 2 64,0-2-24,0 1-104,1-2-56,2-1-168,-3 0-40,-4-4-56,-2 0-40,-3-2-200,-2-3-144,-1 0-560,-1-3 536</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53.360"/>
    </inkml:context>
    <inkml:brush xml:id="br0">
      <inkml:brushProperty name="width" value="0.05" units="cm"/>
      <inkml:brushProperty name="height" value="0.05" units="cm"/>
      <inkml:brushProperty name="color" value="#E71224"/>
    </inkml:brush>
  </inkml:definitions>
  <inkml:trace contextRef="#ctx0" brushRef="#br0">112 1 7114,'-7'27'4262,"-14"22"-4536,17-39 648,-32 44-311,30-46 12,0 0 1,0 0-1,1 1 1,0-1 0,1 1-1,-5 12 1,9-21-67,-1 1 1,1-1 0,0 1-1,0-1 1,-1 1-1,1-1 1,0 1-1,0 0 1,0-1-1,0 1 1,0-1-1,0 1 1,0-1-1,0 1 1,0 0-1,0-1 1,0 1 0,0-1-1,0 1 1,0-1-1,0 1 1,1-1-1,-1 1 1,0-1-1,0 1 1,1-1-1,-1 1 1,0-1-1,1 1 1,-1-1 0,0 1-1,1-1 1,-1 1-1,1-1 1,-1 0-1,2 1 1,21-6 191,21-24 53,-30 10-170,-12 16-74,-1 0-1,1 0 0,0 1 0,0-1 0,0 0 0,0 1 0,1-1 1,-1 1-1,1 0 0,-1 0 0,1 0 0,0 0 0,0 0 0,5-2 0,-8 9-1,0-1 0,0 0 0,-1 0-1,1 1 1,-1-1 0,0 0-1,0 0 1,-3 7 0,-2 6 22,-1-1 1,0 0 0,-1 0 0,-1 0-1,0-1 1,-18 22 0,27-37-25,1 0 1,-1 0 0,0 0 0,1 0 0,-1 0-1,1 0 1,-1 0 0,0 0 0,1 0 0,-1 0-1,1 0 1,-1 0 0,0 0 0,1 0-1,-1 0 1,1 1 0,-1-1 0,0 0 0,1 0-1,-1 0 1,0 1 0,0-1 0,1 0 0,-1 1-1,0-1 1,1 0 0,-1 0 0,0 1 0,0-1-1,0 0 1,1 1 0,-1-1 0,0 1 0,0-1-1,0 0 1,0 1 0,0-1 0,0 1 0,0-1-1,0 0 1,0 1 0,0-1 0,0 1 0,0-1-1,0 0 1,0 1 0,0-1 0,0 1 0,0-1-1,0 0 1,0 1 0,-1-1 0,1 0 0,0 1-1,0-1 1,0 0 0,-1 1 0,1-1 0,33-10 254,-29 7-315,0 0-128,0 0-1,0 0 1,0 1-1,1-1 1,-1 1 0,1 0-1,7-3 1,-12 9-250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53.707"/>
    </inkml:context>
    <inkml:brush xml:id="br0">
      <inkml:brushProperty name="width" value="0.05" units="cm"/>
      <inkml:brushProperty name="height" value="0.05" units="cm"/>
      <inkml:brushProperty name="color" value="#E71224"/>
    </inkml:brush>
  </inkml:definitions>
  <inkml:trace contextRef="#ctx0" brushRef="#br0">16 50 7186,'-10'7'3072,"5"0"-1551,4-2-1105,6-1-56,7-2-80,1-2-16,6-2-40,1-4-56,-2-5-112,3-3-96,0-4-432,0-6 344</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54.209"/>
    </inkml:context>
    <inkml:brush xml:id="br0">
      <inkml:brushProperty name="width" value="0.05" units="cm"/>
      <inkml:brushProperty name="height" value="0.05" units="cm"/>
      <inkml:brushProperty name="color" value="#E71224"/>
    </inkml:brush>
  </inkml:definitions>
  <inkml:trace contextRef="#ctx0" brushRef="#br0">52 18 6761,'-40'-11'2669,"40"11"-2596,0 0-1,0-1 1,1 1-1,-1-1 1,0 1-1,0 0 1,1-1-1,-1 1 1,0-1-1,1 1 1,-1 0-1,0 0 1,1-1 0,-1 1-1,0 0 1,1-1-1,-1 1 1,1 0-1,-1 0 1,1 0-1,-1 0 1,1 0-1,-1-1 1,1 1-1,-1 0 1,0 0 0,1 0-1,-1 0 1,1 0-1,-1 0 1,1 0-1,-1 0 1,1 1-1,-1-1 1,1 0-1,-1 0 1,1 0-1,0 1 1,-1-1-76,1 0 0,0 0 1,0 0-1,-1 0 0,1 0 0,0 0 0,0 0 1,-1 0-1,1 1 0,0-1 0,-1 0 0,1 0 0,0 1 1,-1-1-1,1 1 0,-1-1 0,1 0 0,0 1 1,-1-1-1,1 1 0,-1-1 0,1 1 0,-1 0 0,0-1 1,1 1-1,-1-1 0,1 1 0,-1 0 0,0-1 1,0 1-1,1 0 0,-1-1 0,0 1 0,0 0 1,0 0-1,0-1 0,0 1 0,0 0 0,0-1 0,0 1 1,0 0-1,0 0 0,0-1 0,0 1 0,-1 0 1,1-1-1,0 2 0,-13 48 161,3 0 0,-7 103 1,13-135-183,8-30-583,4-5 386</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54.631"/>
    </inkml:context>
    <inkml:brush xml:id="br0">
      <inkml:brushProperty name="width" value="0.05" units="cm"/>
      <inkml:brushProperty name="height" value="0.05" units="cm"/>
      <inkml:brushProperty name="color" value="#E71224"/>
    </inkml:brush>
  </inkml:definitions>
  <inkml:trace contextRef="#ctx0" brushRef="#br0">7 41 7610,'0'-1'73,"-1"1"1,1 0 0,0-1 0,-1 1-1,1 0 1,-1-1 0,1 1 0,0 0-1,-1-1 1,1 1 0,0-1 0,-1 1 0,1-1-1,0 1 1,0 0 0,-1-1 0,1 1-1,0-1 1,0 1 0,0-1 0,0 0-1,0 1 1,0-1 0,0 1 0,0-1-1,0 1 1,0-1 0,0 1 0,0-1-1,0 1 1,0-1 0,0 1 0,0-1-1,1 1 1,-1-1 0,0 1 0,0-1-1,1 1 1,0-1 0,22-11 697,-7 5-678,-15 7-84,0 0 0,-1-1 1,1 1-1,0-1 0,0 1 0,0 0 1,0 0-1,-1-1 0,1 1 0,0 0 1,0 0-1,0 0 0,0 0 1,0 0-1,0 0 0,-1 0 0,1 0 1,0 1-1,0-1 0,0 0 0,0 0 1,0 1-1,-1-1 0,1 1 1,0-1-1,0 1 0,-1-1 0,1 1 1,0-1-1,1 2 0,-1 0 14,1 1 0,-1-1-1,0 1 1,1 0 0,-1-1-1,-1 1 1,1 0 0,0 0 0,0-1-1,-1 5 1,2 15 72,-2 0 0,-2 26 0,1-28-90,-9 228 77,8-242-162,2-17 1522,0-3-750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12.006"/>
    </inkml:context>
    <inkml:brush xml:id="br0">
      <inkml:brushProperty name="width" value="0.025" units="cm"/>
      <inkml:brushProperty name="height" value="0.025" units="cm"/>
      <inkml:brushProperty name="color" value="#004F8B"/>
    </inkml:brush>
  </inkml:definitions>
  <inkml:trace contextRef="#ctx0" brushRef="#br0">0 104 6169,'0'4'529,"1"0"0,0 0 0,0 0 0,0 0 0,0-1 0,0 1 0,1 0 0,3 5 0,-3-6-411,0 1-1,-1 0 1,1 0 0,-1 0 0,1 0-1,-1 0 1,-1 0 0,2 8-1,-3 6 603,0-24 177,3-32-292,5 21-730,-1-1 1,2 1-1,19-32 1,-8 16-700,-6 7 434</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54.971"/>
    </inkml:context>
    <inkml:brush xml:id="br0">
      <inkml:brushProperty name="width" value="0.05" units="cm"/>
      <inkml:brushProperty name="height" value="0.05" units="cm"/>
      <inkml:brushProperty name="color" value="#E71224"/>
    </inkml:brush>
  </inkml:definitions>
  <inkml:trace contextRef="#ctx0" brushRef="#br0">40 18 8258,'-40'-17'2760,"41"17"-2664,5 4-40,0-2 96,2 0-40,3-1-8,-2-1-8,2-2-208,-2 1-216,-2 0 200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55.305"/>
    </inkml:context>
    <inkml:brush xml:id="br0">
      <inkml:brushProperty name="width" value="0.05" units="cm"/>
      <inkml:brushProperty name="height" value="0.05" units="cm"/>
      <inkml:brushProperty name="color" value="#E71224"/>
    </inkml:brush>
  </inkml:definitions>
  <inkml:trace contextRef="#ctx0" brushRef="#br0">5 1 7650,'-4'1'2736,"3"1"-2328,6 0-80,-1 0-40,5 1 9,2-2-49,-1 1-8,4-2-128,-3 0-72,-1 0-48,0-1-144,-2 1-272,-2 0-889,-2 1 873</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55.635"/>
    </inkml:context>
    <inkml:brush xml:id="br0">
      <inkml:brushProperty name="width" value="0.05" units="cm"/>
      <inkml:brushProperty name="height" value="0.05" units="cm"/>
      <inkml:brushProperty name="color" value="#E71224"/>
    </inkml:brush>
  </inkml:definitions>
  <inkml:trace contextRef="#ctx0" brushRef="#br0">1 2 7650,'1'1'291,"0"-1"0,1 1 0,-1 0 0,1-1 0,0 1 0,-1 0 0,1-1 0,-1 0 0,1 1 0,0-1 0,-1 0 0,1 0 0,0 0 0,-1 0 0,1 0 1,0-1-1,1 1 0,43-1-135,193 1-89,-263-4-1012,12 2 669</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55.974"/>
    </inkml:context>
    <inkml:brush xml:id="br0">
      <inkml:brushProperty name="width" value="0.05" units="cm"/>
      <inkml:brushProperty name="height" value="0.05" units="cm"/>
      <inkml:brushProperty name="color" value="#E71224"/>
    </inkml:brush>
  </inkml:definitions>
  <inkml:trace contextRef="#ctx0" brushRef="#br0">27 14 7162,'-26'-14'4825,"26"17"-4649,1 1 32,1 3-8,0-1-48,1 1-8,0 0-64,0-1-72,0 2-16,0-2-280,0 0-128,0-5 224</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56.322"/>
    </inkml:context>
    <inkml:brush xml:id="br0">
      <inkml:brushProperty name="width" value="0.05" units="cm"/>
      <inkml:brushProperty name="height" value="0.05" units="cm"/>
      <inkml:brushProperty name="color" value="#E71224"/>
    </inkml:brush>
  </inkml:definitions>
  <inkml:trace contextRef="#ctx0" brushRef="#br0">0 31 7114,'18'-30'2496,"-16"32"-1960,0 0-328,1 2 24,0 0 24,0 0-88,1 0-40,0 1-104,1 0-16,-1 0-240,1-2-328,-1 0 352</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56.657"/>
    </inkml:context>
    <inkml:brush xml:id="br0">
      <inkml:brushProperty name="width" value="0.05" units="cm"/>
      <inkml:brushProperty name="height" value="0.05" units="cm"/>
      <inkml:brushProperty name="color" value="#E71224"/>
    </inkml:brush>
  </inkml:definitions>
  <inkml:trace contextRef="#ctx0" brushRef="#br0">185 24 7042,'35'-23'2432,"-34"25"-2032,0 2-16,-1 1 104,-2 1 32,0 1-136,-3 0-71,0 2-145,-1 0-72,-1 2-40,0 2-112,-1-1-184,-1 2-233,-6-3 257</inkml:trace>
  <inkml:trace contextRef="#ctx0" brushRef="#br0" timeOffset="1">1 209 8018,'0'3'2856,"2"3"-2424,1 1-256,-1 1 57,-1 0-41,2 0 8,-1-1-96,0-1-96,1 2-184,-1-3-233,1 0 225</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57.482"/>
    </inkml:context>
    <inkml:brush xml:id="br0">
      <inkml:brushProperty name="width" value="0.05" units="cm"/>
      <inkml:brushProperty name="height" value="0.05" units="cm"/>
      <inkml:brushProperty name="color" value="#E71224"/>
    </inkml:brush>
  </inkml:definitions>
  <inkml:trace contextRef="#ctx0" brushRef="#br0">26 28 7714,'55'-19'3955,"-45"17"-3868,-1 0 1,1 0-1,-1 1 0,1 0 0,0 0 0,-1 1 0,14 2 1,-23-2-91,1 0 0,-1 0 0,0 1 0,1-1 0,-1 1 0,1-1 0,-1 0 0,1 1 0,-1-1 0,0 1 0,1-1 0,-1 1 1,0-1-1,0 1 0,1-1 0,-1 1 0,0-1 0,0 1 0,0 0 0,0-1 0,0 1 0,0-1 0,0 1 0,0-1 0,0 1 0,0 0 0,0-1 1,0 1-1,0-1 0,0 1 0,0-1 0,0 1 0,-1-1 0,1 1 0,0 0 0,-1-1 0,1 1 0,0-1 0,-1 0 0,1 1 0,0-1 0,-1 1 1,1-1-1,-1 0 0,1 1 0,0-1 0,-2 1 0,-19 23-290,13-18 224,-1-1 0,-1 0 1,1 0-1,-1-1 0,0 0 0,-11 2 0,10-3 282,0 1 0,1 0 1,-1 1-1,-17 10 0,84-9 690,-48-6-899,19 3 0,-22 2-4,-14 5-1,-27 24 20,34-32-17,0 0-1,0 1 1,0-1-1,0 0 1,0 1 0,1-1-1,-1 1 1,1 0-1,0-1 1,-1 1-1,1 0 1,1 0-1,-1 0 1,0 3 0,2-6 7,0 1 0,0 0 0,0-1 0,0 1 0,0 0 1,0-1-1,0 1 0,0-1 0,0 0 0,0 1 0,1-1 1,-1 0-1,0 0 0,0 0 0,0 0 0,1 0 0,-1 0 1,0 0-1,0 0 0,2-1 0,26-2 43,-24 2-52,-1 0 1,0 0 0,0 0 0,1 1 0,-1-1 0,0 1 0,0 0-1,1 1 1,-1-1 0,0 1 0,0 0 0,6 1 0,-9-1-2,0-1 0,-1 1 0,1-1 0,0 1 0,0 0 0,0-1 0,-1 1 0,1 0-1,0-1 1,-1 1 0,1 0 0,-1 0 0,1 0 0,-1 0 0,1 0 0,-1-1 0,0 1 0,1 0 0,-1 0 0,0 0 0,1 1 0,-1 1-6,0 0 1,-1 0-1,1 0 1,0 0-1,-1 0 1,1 0-1,-1 0 0,0 0 1,0 0-1,-2 3 1,-2 1 61,1 0 0,-2-1 1,1 0-1,-1 0 1,0 0-1,0 0 0,0-1 1,-1 0-1,0-1 0,0 1 1,0-1-1,0-1 1,-1 1-1,-12 3 0,19-7-26,0 0-1,0 0 0,0 0 0,0 0 0,0 0 0,0-1 0,0 1 0,1 0 0,-1-1 0,0 1 1,0 0-1,0-1 0,0 1 0,1-1 0,-1 1 0,0-1 0,0 0 0,1 1 0,-1-1 0,1 0 0,-1 1 1,0-1-1,1 0 0,-1 0 0,1 1 0,0-1 0,-1 0 0,1 0 0,-1 0 0,1 0 0,0 0 1,0 1-1,0-1 0,0 0 0,-1 0 0,1 0 0,1-2 0,-3-42-1381,3 36 341,-2-1 540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0:57.819"/>
    </inkml:context>
    <inkml:brush xml:id="br0">
      <inkml:brushProperty name="width" value="0.05" units="cm"/>
      <inkml:brushProperty name="height" value="0.05" units="cm"/>
      <inkml:brushProperty name="color" value="#E71224"/>
    </inkml:brush>
  </inkml:definitions>
  <inkml:trace contextRef="#ctx0" brushRef="#br0">1 93 8778,'6'-3'3783,"13"-11"-2642,0 0-780,2 4-231,-1 0 0,2 2 0,-1 0 0,1 2 0,0 0 0,1 1 0,-1 1 0,1 2 0,45-1 0,-58 6-429,-25-2-1022,7-3 925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04.912"/>
    </inkml:context>
    <inkml:brush xml:id="br0">
      <inkml:brushProperty name="width" value="0.05" units="cm"/>
      <inkml:brushProperty name="height" value="0.05" units="cm"/>
      <inkml:brushProperty name="color" value="#E71224"/>
    </inkml:brush>
  </inkml:definitions>
  <inkml:trace contextRef="#ctx0" brushRef="#br0">0 31 8074,'2'18'3120,"2"-25"-1855,2 0-1081,2 0-72,3 0 8,0 3-16,0-1 8,3 1-40,1 2 0,1 2-48,-1-1-8,-2 0 8,0 1-80,-5 1-168,-2-1-160,-2 1-320,-4-3 1832,-5-1-960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05.256"/>
    </inkml:context>
    <inkml:brush xml:id="br0">
      <inkml:brushProperty name="width" value="0.05" units="cm"/>
      <inkml:brushProperty name="height" value="0.05" units="cm"/>
      <inkml:brushProperty name="color" value="#E71224"/>
    </inkml:brush>
  </inkml:definitions>
  <inkml:trace contextRef="#ctx0" brushRef="#br0">1 0 7146,'1'66'5394,"1"-1"-3955,0 65-3322,-2-132 1550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12.353"/>
    </inkml:context>
    <inkml:brush xml:id="br0">
      <inkml:brushProperty name="width" value="0.025" units="cm"/>
      <inkml:brushProperty name="height" value="0.025" units="cm"/>
      <inkml:brushProperty name="color" value="#004F8B"/>
    </inkml:brush>
  </inkml:definitions>
  <inkml:trace contextRef="#ctx0" brushRef="#br0">20 52 8962,'-19'-1'3201,"19"2"-2825,3 0-96,4 0-152,3-2-72,5-3-8,4-1 8,5-2-32,2-1-8,-2 1-96,-2-2-104,-8 2-352,-2 3 264,-4 2 88</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05.584"/>
    </inkml:context>
    <inkml:brush xml:id="br0">
      <inkml:brushProperty name="width" value="0.05" units="cm"/>
      <inkml:brushProperty name="height" value="0.05" units="cm"/>
      <inkml:brushProperty name="color" value="#E71224"/>
    </inkml:brush>
  </inkml:definitions>
  <inkml:trace contextRef="#ctx0" brushRef="#br0">2 0 4849,'5'19'5980,"-3"18"-4788,-1-11-668,1-7-437,1-2-113,-1-1 0,0 1-1,-1 0 1,-1 0-1,-1 0 1,-1 0 0,-4 21-1,0-32 617,1-7-222</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05.941"/>
    </inkml:context>
    <inkml:brush xml:id="br0">
      <inkml:brushProperty name="width" value="0.05" units="cm"/>
      <inkml:brushProperty name="height" value="0.05" units="cm"/>
      <inkml:brushProperty name="color" value="#E71224"/>
    </inkml:brush>
  </inkml:definitions>
  <inkml:trace contextRef="#ctx0" brushRef="#br0">36 19 7674,'-11'-19'2592,"14"22"-2472,3 0-40,0-1 120,0-1-32,1 0 0,0-1-64,1-1-488,-3 0 304</inkml:trace>
  <inkml:trace contextRef="#ctx0" brushRef="#br0" timeOffset="1">38 27 7114,'-38'40'2648,"42"-41"-1848,2 0-504,1 0 112,1 0-24,3-2-63,-1 1-49,1 0-192,1-1-88,-5 0-392,1 0-153,-1 1 281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06.290"/>
    </inkml:context>
    <inkml:brush xml:id="br0">
      <inkml:brushProperty name="width" value="0.05" units="cm"/>
      <inkml:brushProperty name="height" value="0.05" units="cm"/>
      <inkml:brushProperty name="color" value="#E71224"/>
    </inkml:brush>
  </inkml:definitions>
  <inkml:trace contextRef="#ctx0" brushRef="#br0">12 102 7306,'-1'-1'113,"1"1"1,-1 0-1,1 1 1,-1-1-1,1 0 1,-1 0 0,1 0-1,0 0 1,-1 0-1,1 0 1,-1 0-1,1 1 1,0-1-1,-1 0 1,1 0 0,-1 1-1,1-1 1,0 0-1,-1 0 1,1 1-1,0-1 1,0 0 0,-1 1-1,1-1 1,0 1-1,0-1 1,-1 0-1,1 1 1,0-1 0,0 1-1,0-1 1,0 1-1,0-1 1,0 0-1,-1 1 1,1-1-1,0 1 1,0-1 0,1 2-1,20-2 1118,34-9-812,54-30 385,-80 27-941,1 1 0,41-10 0,-62 20-90,-7 1 93,1 0-1,-1 0 1,1-1-1,-1 1 1,1-1 0,-1 1-1,0-1 1,1 0 0,-1 0-1,0 0 1,0 0 0,0 0-1,1 0 1,-1-1-1,0 1 1,2-3 0,-4 0-332</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06.637"/>
    </inkml:context>
    <inkml:brush xml:id="br0">
      <inkml:brushProperty name="width" value="0.05" units="cm"/>
      <inkml:brushProperty name="height" value="0.05" units="cm"/>
      <inkml:brushProperty name="color" value="#E71224"/>
    </inkml:brush>
  </inkml:definitions>
  <inkml:trace contextRef="#ctx0" brushRef="#br0">163 0 7186,'-35'61'5711,"26"-48"-5656,-1 0 0,-1-1 0,0 0-1,-1-1 1,0 0 0,-1-1 0,0 0 0,-18 10 0,25-16-229,8-5-934,4-5 770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06.973"/>
    </inkml:context>
    <inkml:brush xml:id="br0">
      <inkml:brushProperty name="width" value="0.05" units="cm"/>
      <inkml:brushProperty name="height" value="0.05" units="cm"/>
      <inkml:brushProperty name="color" value="#E71224"/>
    </inkml:brush>
  </inkml:definitions>
  <inkml:trace contextRef="#ctx0" brushRef="#br0">63 0 8138,'8'3'2904,"1"0"-2496,-2 0-168,3-1-87,-1-2-89,-3 1-32,2-1-32,-3 0-321,-1 1-167,0-1 264</inkml:trace>
  <inkml:trace contextRef="#ctx0" brushRef="#br0" timeOffset="1">3 81 6297,'-3'1'4825,"7"-1"-4489,3 0-39,2-2-25,0 0-88,5-1-80,1 0-24,3 0-104,-1-1-128,-4 1-304,-3 1-801,-3-1 809</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07.321"/>
    </inkml:context>
    <inkml:brush xml:id="br0">
      <inkml:brushProperty name="width" value="0.05" units="cm"/>
      <inkml:brushProperty name="height" value="0.05" units="cm"/>
      <inkml:brushProperty name="color" value="#E71224"/>
    </inkml:brush>
  </inkml:definitions>
  <inkml:trace contextRef="#ctx0" brushRef="#br0">79 0 6657,'-2'3'2585,"2"0"-1713,-1 1-472,1 1-72,1 1-8,-1 0 0,-1 1 9,2-1-89,-2 1-64,0 1-64,-1 0-88,-2 1-160,2 0-200,-1 0-625,-2-2 625</inkml:trace>
  <inkml:trace contextRef="#ctx0" brushRef="#br0" timeOffset="1">32 108 8634,'-27'9'2250,"23"-8"-510,14-4-504,2 0-1012,20-6-71,1 2 1,1 2-1,53-2 0,-51 5-370,-30 2-228,-11-1-1145,4 1 1492</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07.672"/>
    </inkml:context>
    <inkml:brush xml:id="br0">
      <inkml:brushProperty name="width" value="0.05" units="cm"/>
      <inkml:brushProperty name="height" value="0.05" units="cm"/>
      <inkml:brushProperty name="color" value="#E71224"/>
    </inkml:brush>
  </inkml:definitions>
  <inkml:trace contextRef="#ctx0" brushRef="#br0">13 38 9258,'-10'-22'3593,"8"20"-2473,6 1-904,2 1-48,6-1-120,1-1 40,0-1-8,4 0-24,-3 1-24,-2 0-120,-1 3-240,-2-1-160,-2 3-464,-3-1 592</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08.010"/>
    </inkml:context>
    <inkml:brush xml:id="br0">
      <inkml:brushProperty name="width" value="0.05" units="cm"/>
      <inkml:brushProperty name="height" value="0.05" units="cm"/>
      <inkml:brushProperty name="color" value="#E71224"/>
    </inkml:brush>
  </inkml:definitions>
  <inkml:trace contextRef="#ctx0" brushRef="#br0">11 8 8898,'-11'7'3129,"13"-1"-2793,4-1-24,10 0 16,5-2 0,4-4-24,2-1-56,-4-3-176,-1 0-72,-4-1-192,-3 1-144,-2 2-360,0 0-112,-5-1 479</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08.355"/>
    </inkml:context>
    <inkml:brush xml:id="br0">
      <inkml:brushProperty name="width" value="0.05" units="cm"/>
      <inkml:brushProperty name="height" value="0.05" units="cm"/>
      <inkml:brushProperty name="color" value="#E71224"/>
    </inkml:brush>
  </inkml:definitions>
  <inkml:trace contextRef="#ctx0" brushRef="#br0">162 1 7001,'-1'0'67,"1"0"0,0 0 0,0 0 0,-1 0-1,1 0 1,0 0 0,0 0 0,-1 0 0,1 0-1,0 0 1,0 0 0,-1 0 0,1 0 0,0 0-1,0 0 1,-1 1 0,1-1 0,0 0 0,0 0-1,-1 0 1,1 0 0,0 1 0,0-1 0,0 0-1,0 0 1,-1 0 0,1 1 0,0-1 0,0 0-1,0 0 1,0 1 0,0-1 0,0 0 0,0 0-1,0 1 1,0-1 0,0 0 0,0 1 0,0-1-1,-2 22 1282,7 40-643,-2-30-158,0 14-220,-1-29-90,0 1 0,-2-1 0,0 1 1,-4 28-1,4-46-207,0 1 0,0-1 1,0 1-1,-1 0 1,1-1-1,0 1 0,0-1 1,-1 1-1,1-1 1,0 1-1,-1-1 0,1 1 1,-1-1-1,1 1 1,-1-1-1,1 0 0,-1 1 1,1-1-1,-1 0 1,1 1-1,-1-1 0,1 0 1,-1 0-1,1 1 0,-1-1 1,0 0-1,1 0 1,-1 0-1,1 0 0,-1 0 1,0 0-1,1 0 1,-1 0-1,1 0 0,-1 0 1,0 0-1,1 0 1,-1 0-1,1-1 0,-1 1 1,0 0-1,0-1 1,-31-16 78,20 11-178,-61-26-3848,47 21 2519</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09.105"/>
    </inkml:context>
    <inkml:brush xml:id="br0">
      <inkml:brushProperty name="width" value="0.05" units="cm"/>
      <inkml:brushProperty name="height" value="0.05" units="cm"/>
      <inkml:brushProperty name="color" value="#E71224"/>
    </inkml:brush>
  </inkml:definitions>
  <inkml:trace contextRef="#ctx0" brushRef="#br0">19 6 9010,'-16'-6'3097,"14"12"-2889,2 6-112,0-1-56,0 3-40,1-1-120,-1-2-376,1 2-161,0-4 361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12.719"/>
    </inkml:context>
    <inkml:brush xml:id="br0">
      <inkml:brushProperty name="width" value="0.025" units="cm"/>
      <inkml:brushProperty name="height" value="0.025" units="cm"/>
      <inkml:brushProperty name="color" value="#004F8B"/>
    </inkml:brush>
  </inkml:definitions>
  <inkml:trace contextRef="#ctx0" brushRef="#br0">73 4 8538,'-2'65'4360,"-1"-39"-4142,0 1 0,-2-1 0,-12 38 0,1-9-100,-10 69 0,27-121-601,3-10-76,5-13-438,-1-4 576</inkml:trace>
  <inkml:trace contextRef="#ctx0" brushRef="#br0" timeOffset="1">162 4 7634,'-2'-4'2880,"-1"5"-2000,1 3-600,-1 3-119,-2 2-57,-1 0-144,0 0-72,2-1-241,4-2-255,-4-5 368</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09.453"/>
    </inkml:context>
    <inkml:brush xml:id="br0">
      <inkml:brushProperty name="width" value="0.05" units="cm"/>
      <inkml:brushProperty name="height" value="0.05" units="cm"/>
      <inkml:brushProperty name="color" value="#E71224"/>
    </inkml:brush>
  </inkml:definitions>
  <inkml:trace contextRef="#ctx0" brushRef="#br0">18 62 7178,'-9'11'2808,"3"-5"-1920,4 0-168,2-2-263,2-3-105,2-1-152,2-1-96,8-6-48,0-2-56,5-4-128,1-4-120,1-2-408,-2-4 415</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09.809"/>
    </inkml:context>
    <inkml:brush xml:id="br0">
      <inkml:brushProperty name="width" value="0.05" units="cm"/>
      <inkml:brushProperty name="height" value="0.05" units="cm"/>
      <inkml:brushProperty name="color" value="#E71224"/>
    </inkml:brush>
  </inkml:definitions>
  <inkml:trace contextRef="#ctx0" brushRef="#br0">133 2 7562,'-2'-1'2808,"1"1"-2176,-2 0-160,3 0-135,-1 0-49,-2 7-48,-8 19-72,2-15-104,0-1 8,3 1-80,-7-1-88,0-3-320,-1-2 280</inkml:trace>
  <inkml:trace contextRef="#ctx0" brushRef="#br0" timeOffset="1">12 17 7322,'-8'22'4150,"4"43"-3073,4-64-1072,1 1-1,-1-1 0,0 1 0,1-1 1,-1 1-1,1-1 0,-1 0 0,1 1 0,0-1 1,-1 0-1,1 0 0,0 1 0,0-1 1,0 0-1,0 0 0,0 0 0,0 0 1,0 0-1,0 0 0,1 0 0,-1-1 1,0 1-1,1 0 0,-1-1 0,3 2 0,-1-2 24,0 1 0,1-1 0,-1 0 0,0 0 0,0 0 0,1-1 0,-1 1-1,0-1 1,0 1 0,1-1 0,3-2 0,1 0-181,1-1 1,-1 0-1,0 0 0,0-1 1,-1 0-1,1-1 0,-1 0 0,6-6 1,-8 5-202</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10.154"/>
    </inkml:context>
    <inkml:brush xml:id="br0">
      <inkml:brushProperty name="width" value="0.05" units="cm"/>
      <inkml:brushProperty name="height" value="0.05" units="cm"/>
      <inkml:brushProperty name="color" value="#E71224"/>
    </inkml:brush>
  </inkml:definitions>
  <inkml:trace contextRef="#ctx0" brushRef="#br0">17 0 7746,'0'5'2712,"2"-1"-2272,-1-1-128,2 3 136,-1 1 25,-1 0-57,1 1-56,-3 1-168,-1 1-64,0 2-88,-2 0-16,0-2-88,-1-3-112,-3 3 3833,6-8-2745</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10.486"/>
    </inkml:context>
    <inkml:brush xml:id="br0">
      <inkml:brushProperty name="width" value="0.05" units="cm"/>
      <inkml:brushProperty name="height" value="0.05" units="cm"/>
      <inkml:brushProperty name="color" value="#E71224"/>
    </inkml:brush>
  </inkml:definitions>
  <inkml:trace contextRef="#ctx0" brushRef="#br0">58 28 8026,'8'-2'2840,"4"-1"-2448,-1 0-80,1 0-95,1 3-25,-1-2-72,0 0-32,-3-1-168,-3 0-256,-2 0-1105,-1-1 993</inkml:trace>
  <inkml:trace contextRef="#ctx0" brushRef="#br0" timeOffset="1">1 115 7306,'0'3'2840,"1"-2"-1816,5 0-704,2-1 25,7-2-33,2-1-64,2-3-96,3 0-48,-3-3-88,-2 1-40,-2 1-184,-6-2-120,-4 3-345,-1 0-807,-3 1 1000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10.804"/>
    </inkml:context>
    <inkml:brush xml:id="br0">
      <inkml:brushProperty name="width" value="0.05" units="cm"/>
      <inkml:brushProperty name="height" value="0.05" units="cm"/>
      <inkml:brushProperty name="color" value="#E71224"/>
    </inkml:brush>
  </inkml:definitions>
  <inkml:trace contextRef="#ctx0" brushRef="#br0">93 1 5881,'-2'0'233,"1"1"1,-1 0-1,1 0 0,-1 0 0,1 0 0,0 0 0,-1 0 0,1 0 1,0 0-1,-1 1 0,1-1 0,0 0 0,0 1 0,0-1 0,0 1 0,1-1 1,-1 1-1,0 0 0,1-1 0,-1 1 0,1 0 0,-1-1 0,1 1 1,0 0-1,0-1 0,0 1 0,0 2 0,-14 34 545,10-32-746,0 0-64,0 0 0,-1 0 1,1 0-1,-1 0 1,-1-1-1,-11 9 0,17-13 7,0-1 0,0 0-1,0 0 1,0 0 0,0 0-1,0 0 1,-1 0-1,1 0 1,0 0 0,0 0-1,0 0 1,0 0-1,0 0 1,0 0 0,0 0-1,-1 0 1,1 0 0,0 0-1,0 0 1,0 0-1,0 0 1,0 0 0,0 0-1,0 0 1,-1 0-1,1 0 1,0 0 0,0 0-1,0 0 1,0 0 0,0 0-1,0-1 1,0 1-1,0 0 1,0 0 0,-1 0-1,1 0 1,0 0 0,0 0-1,0 0 1,0 0-1,0 0 1,0-1 0,0 1-1,0 0 1,0 0-1,0 0 1,0 0 0,0 0-1,0 0 1,0 0 0,0-1-1,0 1 1,0 0-1,0 0 1,0 0 0,0 0-1,0 0 1,0-1-1,-1-5-526</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11.161"/>
    </inkml:context>
    <inkml:brush xml:id="br0">
      <inkml:brushProperty name="width" value="0.05" units="cm"/>
      <inkml:brushProperty name="height" value="0.05" units="cm"/>
      <inkml:brushProperty name="color" value="#E71224"/>
    </inkml:brush>
  </inkml:definitions>
  <inkml:trace contextRef="#ctx0" brushRef="#br0">0 1 7506,'4'7'2800,"2"1"-2040,2 2-392,1 1-31,-2-1 7,-1-3-8,-1-2 8,1-1-88,-1 0-64,-1 1-112,2 1-16,-4-1-56,0 0-72,0-3-160,-2-1-184,1-2 976,-1 0-520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11.503"/>
    </inkml:context>
    <inkml:brush xml:id="br0">
      <inkml:brushProperty name="width" value="0.05" units="cm"/>
      <inkml:brushProperty name="height" value="0.05" units="cm"/>
      <inkml:brushProperty name="color" value="#E71224"/>
    </inkml:brush>
  </inkml:definitions>
  <inkml:trace contextRef="#ctx0" brushRef="#br0">4 48 8410,'19'-38'2631,"-19"38"-2598,1-1 0,-1 0 0,1 1 1,-1-1-1,1 0 0,0 1 0,-1-1 0,1 0 0,0 1 0,0-1 0,0 1 1,-1 0-1,1-1 0,0 1 0,0 0 0,0-1 0,0 1 0,-1 0 1,1 0-1,0 0 0,0-1 0,0 1 0,0 0 0,0 1 0,0-1 1,0 0-1,0 0 0,0 0 0,-1 0 0,1 1 0,0-1 0,0 0 0,0 1 1,0-1-1,-1 1 0,1-1 0,0 1 0,0-1 0,-1 1 0,1-1 1,1 2-1,0 0-36,1 0 1,-1 0-1,0 0 1,0 1-1,0-1 1,0 0-1,0 1 1,0 0-1,2 4 1,-4-6-42,0 1-1,0-1 1,1 1 0,-1-1-1,0 1 1,0-1 0,0 0-1,0 1 1,-1-1-1,1 1 1,0-1 0,-1 1-1,1-1 1,-1 0 0,1 1-1,-1-1 1,1 0 0,-1 0-1,0 1 1,0-1 0,0 0-1,0 0 1,0 0 0,0 0-1,0 0 1,-1 1-1,-37 15-2786,12-6 4510,33-8 1177,22 8-2765,-27-11-143,0 1-1,0-1 1,0 1-1,0-1 1,0 1-1,0-1 0,0 1 1,0 0-1,0-1 1,-1 1-1,1 0 0,0 0 1,0-1-1,0 1 1,-1 0-1,1 0 1,-1 0-1,1 0 0,-1 0 1,2 2-1,-2 3-190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11.821"/>
    </inkml:context>
    <inkml:brush xml:id="br0">
      <inkml:brushProperty name="width" value="0.05" units="cm"/>
      <inkml:brushProperty name="height" value="0.05" units="cm"/>
      <inkml:brushProperty name="color" value="#E71224"/>
    </inkml:brush>
  </inkml:definitions>
  <inkml:trace contextRef="#ctx0" brushRef="#br0">5 26 7242,'-4'4'4236,"13"-2"-3299,19-6-1019,-23 1 100,1-1-51,1 0 1,0 1-1,-1 0 0,1 0 0,15-4 1,-33 34 113,2 2 0,-7 31 1,16-60-74,-1 0 1,1 1-1,0-1 1,0 1-1,0-1 0,0 0 1,0 1-1,0-1 1,0 0-1,0 1 1,0-1-1,0 1 1,0-1-1,0 0 1,0 1-1,0-1 1,0 1-1,0-1 1,0 0-1,0 1 0,1-1 1,-1 0-1,0 1 1,0-1-1,0 0 1,1 1-1,-1-1 1,0 0-1,0 1 1,1-1-1,-1 0 1,0 0-1,1 0 1,-1 1-1,0-1 0,1 0 1,-1 0-1,0 0 1,1 1-1,19-6 158,-17 3-295,1 1 0,-1-1 0,0 0 0,1-1 0,-1 1-1,0 0 1,-1-1 0,1 0 0,3-3 0,-3-1-193</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12.152"/>
    </inkml:context>
    <inkml:brush xml:id="br0">
      <inkml:brushProperty name="width" value="0.05" units="cm"/>
      <inkml:brushProperty name="height" value="0.05" units="cm"/>
      <inkml:brushProperty name="color" value="#E71224"/>
    </inkml:brush>
  </inkml:definitions>
  <inkml:trace contextRef="#ctx0" brushRef="#br0">17 0 4793,'12'36'7011,"-7"5"-4904,-5-37-2103,1 0 0,-2 0 0,1 0 0,0 0 0,-1 1 0,0-1-1,0 0 1,0 0 0,0-1 0,-1 1 0,1 0 0,-1 0 0,0-1 0,0 1 0,-1-1 0,1 1 0,-4 3 0,6-7-20,-1 0 0,1 0 0,0 0 0,0 1 0,-1-1 1,1 0-1,0 0 0,0 0 0,0 0 0,-1 0 0,1 0 1,0 0-1,0 0 0,-1 0 0,1 0 0,0 0 0,0 0 1,-1 0-1,1 0 0,0 0 0,0-1 0,-1 1 0,1 0 1,0 0-1,0 0 0,0 0 0,-1 0 0,1 0 0,0-1 0,0 1 1,0 0-1,0 0 0,-1 0 0,1 0 0,0-1 0,0 1 1,0 0-1,0 0 0,0-1 0,0 1 0,-1 0 0,1 0 1,0 0-1,0-1 0,0 1 0,0 0 0,0 0 0,0-1 1,0 1-1,0 0 0,0 0 0,0-1 0,0 1 0,0 0 0,0 0 1,0-1-1,1 1 0,-1 0 0,0 0 0,0 0 0,0-1 1,0 1-1,0 0 0,1-1 0,0-7 35</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12.490"/>
    </inkml:context>
    <inkml:brush xml:id="br0">
      <inkml:brushProperty name="width" value="0.05" units="cm"/>
      <inkml:brushProperty name="height" value="0.05" units="cm"/>
      <inkml:brushProperty name="color" value="#E71224"/>
    </inkml:brush>
  </inkml:definitions>
  <inkml:trace contextRef="#ctx0" brushRef="#br0">0 7 7810,'46'-6'3208,"-33"14"-1759,4 0-1065,-1 2 48,4-2 8,-5 2-16,2-3-48,2-1-104,-3-1-168,0-1-72,-3-2-216,-3 0-136,-5-3-368,-1 0-256,-2-5 576</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13.057"/>
    </inkml:context>
    <inkml:brush xml:id="br0">
      <inkml:brushProperty name="width" value="0.025" units="cm"/>
      <inkml:brushProperty name="height" value="0.025" units="cm"/>
      <inkml:brushProperty name="color" value="#004F8B"/>
    </inkml:brush>
  </inkml:definitions>
  <inkml:trace contextRef="#ctx0" brushRef="#br0">1 2 7210,'0'17'2664,"2"-12"-2088,1 4-128,0 1-112,-3 1-88,0 0-72,0 0-23,-1-2-97,3 0-8,-2-3-248,0-2-209,0-2-2247,-1-2 1856</inkml:trace>
  <inkml:trace contextRef="#ctx0" brushRef="#br0" timeOffset="1">34 39 8322,'33'-29'2442,"-31"28"-2385,-1 0 1,1 0 0,-1 0 0,1 1 0,0-1 0,-1 0 0,1 1-1,0-1 1,0 1 0,-1 0 0,1 0 0,0-1 0,0 1-1,0 0 1,-1 1 0,1-1 0,0 0 0,2 1 0,-2-1-46,-1 1 1,1-1-1,-1 0 0,1 0 1,-1 0-1,1 0 1,-1 0-1,1 0 1,-1 0-1,1 0 1,-1 0-1,1-1 0,-1 1 1,0-1-1,1 1 1,-1-1-1,2 0 1,0 6 152,-7 13-68,-6 18-434,4-26-46,-1-2 140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12.824"/>
    </inkml:context>
    <inkml:brush xml:id="br0">
      <inkml:brushProperty name="width" value="0.05" units="cm"/>
      <inkml:brushProperty name="height" value="0.05" units="cm"/>
      <inkml:brushProperty name="color" value="#E71224"/>
    </inkml:brush>
  </inkml:definitions>
  <inkml:trace contextRef="#ctx0" brushRef="#br0">19 5 9306,'-18'-5'2720,"30"6"-1722,-11-1-996,1 0 1,-1 0 0,0 0-1,0 0 1,1 1 0,-1-1-1,0 0 1,0 1-1,1-1 1,-1 1 0,0-1-1,0 1 1,0 0 0,0-1-1,0 1 1,0 0 0,0 0-1,0 0 1,0 0 0,0 0-1,0 0 1,0 0-1,-1 0 1,1 0 0,-1 0-1,1 0 1,0 1 0,-1-1-1,0 0 1,1 0 0,-1 1-1,0-1 1,1 2-1,-6 24 54,-2 16 71,1 1 0,0 62 0,8-99-318,1-10-247,3-10-320,-2-4 390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13.263"/>
    </inkml:context>
    <inkml:brush xml:id="br0">
      <inkml:brushProperty name="width" value="0.05" units="cm"/>
      <inkml:brushProperty name="height" value="0.05" units="cm"/>
      <inkml:brushProperty name="color" value="#E71224"/>
    </inkml:brush>
  </inkml:definitions>
  <inkml:trace contextRef="#ctx0" brushRef="#br0">0 32 7194,'26'-1'4092,"9"-17"-4048,-13 6 411,-21 12-439,-1 0 1,1 0-1,0 0 0,-1 0 1,1 0-1,0 0 0,-1 0 0,1 0 1,0 0-1,-1 0 0,1 0 0,0 1 1,-1-1-1,1 0 0,-1 0 0,1 1 1,0-1-1,-1 0 0,1 1 1,-1-1-1,1 1 0,-1-1 0,1 1 1,-1-1-1,1 1 0,-1-1 0,1 1 1,-1-1-1,0 1 0,1-1 0,-1 1 1,0 0-1,0-1 0,1 1 1,-1 0-1,0-1 0,0 1 0,0 0 1,0-1-1,0 1 0,0 0 0,0-1 1,0 1-1,0 0 0,0-1 0,0 1 1,-1 1-1,0 42 540,1-38-454,1 208 611,-2 20-224,-2-230-455,-4-13-139,-10-32-466,4 11-288,-22-18-1569,15 25 1597</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13.605"/>
    </inkml:context>
    <inkml:brush xml:id="br0">
      <inkml:brushProperty name="width" value="0.05" units="cm"/>
      <inkml:brushProperty name="height" value="0.05" units="cm"/>
      <inkml:brushProperty name="color" value="#E71224"/>
    </inkml:brush>
  </inkml:definitions>
  <inkml:trace contextRef="#ctx0" brushRef="#br0">0 32 5977,'9'-29'2977,"-4"29"-409,5 3-1951,5-1-313,1 1-24,2-1-48,-5-2-56,0-2-104,-1 0-72,-2 0-192,-1 0-192,-3 0 2440,-2 0-1648</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13.955"/>
    </inkml:context>
    <inkml:brush xml:id="br0">
      <inkml:brushProperty name="width" value="0.05" units="cm"/>
      <inkml:brushProperty name="height" value="0.05" units="cm"/>
      <inkml:brushProperty name="color" value="#E71224"/>
    </inkml:brush>
  </inkml:definitions>
  <inkml:trace contextRef="#ctx0" brushRef="#br0">4 299 8714,'-4'6'3225,"4"-1"-2569,7-2-432,2 0-72,4-2-96,3-1 16,1-2-56,0-4-96,-4-4-536,-1-3 752,1-7-272</inkml:trace>
  <inkml:trace contextRef="#ctx0" brushRef="#br0" timeOffset="1">207 7 6657,'26'-7'5050,"-24"10"-4658,3 3-352,-1 0-120,-3-1-353,0 1-135,-2 0 304</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14.290"/>
    </inkml:context>
    <inkml:brush xml:id="br0">
      <inkml:brushProperty name="width" value="0.05" units="cm"/>
      <inkml:brushProperty name="height" value="0.05" units="cm"/>
      <inkml:brushProperty name="color" value="#E71224"/>
    </inkml:brush>
  </inkml:definitions>
  <inkml:trace contextRef="#ctx0" brushRef="#br0">8 46 7610,'-5'5'3256,"3"0"-1607,3-3-1281,2-1-48,7-3-16,2-3 16,4-3-40,3-1-56,2 1-144,-2-1-64,0 3-112,-5 2-152,-1-1-344,-3 3-216,-5 1 472</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14.619"/>
    </inkml:context>
    <inkml:brush xml:id="br0">
      <inkml:brushProperty name="width" value="0.05" units="cm"/>
      <inkml:brushProperty name="height" value="0.05" units="cm"/>
      <inkml:brushProperty name="color" value="#E71224"/>
    </inkml:brush>
  </inkml:definitions>
  <inkml:trace contextRef="#ctx0" brushRef="#br0">65 0 7898,'-26'32'2920,"26"-30"-2240,0 1-135,-2 3 47,1 2-48,-1 2-16,-1 1 0,1 4-104,-2 0-80,-1 1-128,0 1-96,1-3-136,-1-1-136,2-5-368,1-3-200,1-5 368,2-4 88</inkml:trace>
  <inkml:trace contextRef="#ctx0" brushRef="#br0" timeOffset="1">86 48 7306,'8'-6'3264,"1"-1"-1303,1 4-1593,-1 1-80,2 2-192,-1 1-24,-4-1-16,2 0-40,-4 0-184,-1 0-192,-2 0-536</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14.952"/>
    </inkml:context>
    <inkml:brush xml:id="br0">
      <inkml:brushProperty name="width" value="0.05" units="cm"/>
      <inkml:brushProperty name="height" value="0.05" units="cm"/>
      <inkml:brushProperty name="color" value="#E71224"/>
    </inkml:brush>
  </inkml:definitions>
  <inkml:trace contextRef="#ctx0" brushRef="#br0">125 0 5281,'-9'18'2224,"2"0"-1,-9 32 1,-5 10 51,16-48-2178,-1-1-1,-1 0 1,1-1-1,-2 0 1,1 0 0,-12 11-1,19-21-116,0 0 0,0 0 0,0 0-1,0 1 1,-1-1 0,1 0 0,0 0 0,0 0 0,0 1-1,-1-1 1,1 0 0,0 0 0,0 0 0,-1 0-1,1 0 1,0 0 0,0 0 0,-1 1 0,1-1 0,0 0-1,0 0 1,-1 0 0,1 0 0,0 0 0,-1 0-1,1 0 1,0 0 0,0 0 0,-1-1 0,1 1 0,0 0-1,0 0 1,-1 0 0,1 0 0,0 0 0,0 0-1,0 0 1,-1-1 0,1 1 0,0 0 0,0 0 0,-1 0-1,1 0 1,0-1 0,0 1 0,0 0 0,0 0-1,0-1 1,-1 1 0,1 0 0,0 0 0,0-1 0,0 1-1,0 0 1,0 0 0,0-1 0,0 1 0,0 0-1,0-1 1,-3-17-1587,4 6 1156</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15.285"/>
    </inkml:context>
    <inkml:brush xml:id="br0">
      <inkml:brushProperty name="width" value="0.05" units="cm"/>
      <inkml:brushProperty name="height" value="0.05" units="cm"/>
      <inkml:brushProperty name="color" value="#E71224"/>
    </inkml:brush>
  </inkml:definitions>
  <inkml:trace contextRef="#ctx0" brushRef="#br0">0 13 7434,'15'-13'2976,"-12"22"-1696,2 1-687,3 5-17,2-3 24,4 3 72,2 1 96,6 2 16,0-2-23,1 2-193,-2-2-200,-5-5-232,0 1-120,-5-8-144,0-1-176,-3-5-665,-3-4-583,-4-8 920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16.324"/>
    </inkml:context>
    <inkml:brush xml:id="br0">
      <inkml:brushProperty name="width" value="0.05" units="cm"/>
      <inkml:brushProperty name="height" value="0.05" units="cm"/>
      <inkml:brushProperty name="color" value="#E71224"/>
    </inkml:brush>
  </inkml:definitions>
  <inkml:trace contextRef="#ctx0" brushRef="#br0">86 0 6609,'-4'10'4468,"-7"34"-4297,10-38-93,-1 0 1,1 1 0,-2-1-1,1 0 1,-1-1 0,0 1 0,0 0-1,0-1 1,-1 0 0,0 0-1,0 0 1,0 0 0,0 0-1,-1-1 1,0 0 0,0 0-1,-9 5 1,29-18 75,-12 6-140,0 1 0,1 0 0,-1-1 0,1 1 0,0 0 0,-1 1 0,1-1 0,0 1 1,0-1-1,0 1 0,5 0 0,-8 4 8,0 0 1,-1 0-1,1 0 1,-1 0-1,0 1 1,0-1-1,0 0 1,0 0-1,-1 0 1,1 1-1,-2 4 1,0 1 46,-8 73 425,5-54-398,-2 51-1,8-78-629,3-6 312,3-8 2485,-2 2-1137</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16.728"/>
    </inkml:context>
    <inkml:brush xml:id="br0">
      <inkml:brushProperty name="width" value="0.05" units="cm"/>
      <inkml:brushProperty name="height" value="0.05" units="cm"/>
      <inkml:brushProperty name="color" value="#E71224"/>
    </inkml:brush>
  </inkml:definitions>
  <inkml:trace contextRef="#ctx0" brushRef="#br0">1 34 8314,'0'-1'177,"0"0"1,1 0-1,-1 0 1,0 0-1,1 0 1,-1 0-1,1 0 1,0 0-1,-1 0 1,1 1-1,0-1 1,0 0-1,-1 0 1,1 1-1,0-1 1,0 0 0,0 1-1,0-1 1,0 1-1,0-1 1,0 1-1,0 0 1,0-1-1,1 1 1,35-13-572,-27 10 675,-9 4-275,-1-1 0,1 0 0,0 1 0,-1-1 0,1 1-1,0-1 1,-1 1 0,1-1 0,-1 1 0,1 0 0,-1-1 0,1 1 0,-1-1 0,1 1 0,-1 0 0,1 0 0,-1-1 0,0 1 0,0 0 0,1-1 0,-1 1 0,0 0 0,0 0 0,0 0 0,0-1 0,0 1 0,0 0 0,0 0 0,0 0 0,0-1 0,0 1-1,-1 1 1,2 48 291,-1-30-200,2 36 41,-1-24-172,0-1-1,11 55 1,-6-76 2953,-6-10-2836,0-9 1447</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13.424"/>
    </inkml:context>
    <inkml:brush xml:id="br0">
      <inkml:brushProperty name="width" value="0.025" units="cm"/>
      <inkml:brushProperty name="height" value="0.025" units="cm"/>
      <inkml:brushProperty name="color" value="#004F8B"/>
    </inkml:brush>
  </inkml:definitions>
  <inkml:trace contextRef="#ctx0" brushRef="#br0">31 16 7354,'-31'-16'2720,"35"16"-2160,1 0-144,1 2-152,2 2-120,1-3-56,-4 1-24,3-2-144,-3-1-112,-1 1-584,1 1 512</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17.075"/>
    </inkml:context>
    <inkml:brush xml:id="br0">
      <inkml:brushProperty name="width" value="0.05" units="cm"/>
      <inkml:brushProperty name="height" value="0.05" units="cm"/>
      <inkml:brushProperty name="color" value="#E71224"/>
    </inkml:brush>
  </inkml:definitions>
  <inkml:trace contextRef="#ctx0" brushRef="#br0">42 25 8778,'-42'-14'3033,"43"14"-2825,3 0-32,0-4 88,3 4-16,1-3 32,0 2-24,4 0-176,-2 1-72,0-1-280,0 3-240,-3 3 296</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17.406"/>
    </inkml:context>
    <inkml:brush xml:id="br0">
      <inkml:brushProperty name="width" value="0.05" units="cm"/>
      <inkml:brushProperty name="height" value="0.05" units="cm"/>
      <inkml:brushProperty name="color" value="#E71224"/>
    </inkml:brush>
  </inkml:definitions>
  <inkml:trace contextRef="#ctx0" brushRef="#br0">7 340 8906,'-5'7'3169,"3"-1"-2745,2-2-112,1-2-112,3 0-48,1-3-48,2-2-32,3-5-88,0-2-128,3-2-576,0-3 1352,-4 2-656</inkml:trace>
  <inkml:trace contextRef="#ctx0" brushRef="#br0" timeOffset="1">156 1 8306,'1'1'3096,"1"4"-2167,0 0-513,-1 5 64,-5-1 40,3 0-80,1 2-56,-4 0-248,3-1-40,0 1-264,-2-1-200,1-1-376,2 1-360,-1-6 688</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17.945"/>
    </inkml:context>
    <inkml:brush xml:id="br0">
      <inkml:brushProperty name="width" value="0.05" units="cm"/>
      <inkml:brushProperty name="height" value="0.05" units="cm"/>
      <inkml:brushProperty name="color" value="#E71224"/>
    </inkml:brush>
  </inkml:definitions>
  <inkml:trace contextRef="#ctx0" brushRef="#br0">0 57 6481,'1'-3'239,"0"1"0,0 0 0,0 0-1,0 0 1,0 0 0,0 0 0,1 0-1,-1 0 1,1 0 0,-1 1 0,1-1 0,0 0-1,-1 1 1,1-1 0,0 1 0,0 0-1,0 0 1,0 0 0,1 0 0,-1 0-1,0 0 1,0 0 0,0 1 0,1-1-1,3 1 1,21-9-12,-25 7-200,0 1 0,0 0 0,1 0 0,-1 0 0,0 0 1,1 1-1,-1-1 0,1 1 0,-1-1 0,1 1 0,-1 0 0,1 0 0,-1 0 0,1 0 0,3 1 0,-5 0 7,0 0 0,0 1-1,0-1 1,0 0 0,0 1-1,-1-1 1,1 1 0,0-1-1,-1 1 1,1 0 0,-1-1-1,1 1 1,-1-1 0,0 1-1,0 0 1,0-1 0,0 1-1,0 0 1,0-1 0,0 1-1,0 0 1,-1-1 0,1 1-1,-1 1 1,-1 27 69,2-1 0,1 1 0,5 34 1,-2-34 165,-2 0 1,-1 0-1,-2 30 1,-5-57-11,-5-9-388,-6-12-528,-38-58-956,49 67 1692,2 1-1,-1 0 0,1-1 0,1 0 1,0 0-1,0 0 0,-3-18 0,6 26-8,0 0-1,0 0 1,1 0-1,-1 1 1,0-1 0,0 0-1,1 0 1,-1 0-1,0 0 1,1 0-1,-1 0 1,1 1-1,-1-1 1,1 0-1,-1 0 1,1 1-1,0-1 1,-1 0-1,1 1 1,0-1-1,-1 1 1,1-1-1,0 1 1,0-1 0,0 1-1,0-1 1,-1 1-1,1 0 1,0 0-1,0-1 1,0 1-1,0 0 1,0 0-1,0 0 1,0 0-1,0 0 1,1 0-1,48 2 720,-28 0-1428,-16-3 161,-2 0 2024</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08T15:31:23.424"/>
    </inkml:context>
    <inkml:brush xml:id="br0">
      <inkml:brushProperty name="width" value="0.05" units="cm"/>
      <inkml:brushProperty name="height" value="0.05" units="cm"/>
      <inkml:brushProperty name="color" value="#5B2D90"/>
      <inkml:brushProperty name="ignorePressure" value="1"/>
    </inkml:brush>
  </inkml:definitions>
  <inkml:trace contextRef="#ctx0" brushRef="#br0">10 1,'0'0,"0"0,-2 0,-2 0,0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26.043"/>
    </inkml:context>
    <inkml:brush xml:id="br0">
      <inkml:brushProperty name="width" value="0.05" units="cm"/>
      <inkml:brushProperty name="height" value="0.05" units="cm"/>
      <inkml:brushProperty name="color" value="#5B2D90"/>
    </inkml:brush>
  </inkml:definitions>
  <inkml:trace contextRef="#ctx0" brushRef="#br0">1 26 5249,'22'-25'5009,"-20"27"-4673,0 4-40,1-1 40,-1 1-88,-1 0-56,1 1-127,0 1-65,-2-2-313,0 1-1023,0 0 904</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26.374"/>
    </inkml:context>
    <inkml:brush xml:id="br0">
      <inkml:brushProperty name="width" value="0.05" units="cm"/>
      <inkml:brushProperty name="height" value="0.05" units="cm"/>
      <inkml:brushProperty name="color" value="#5B2D90"/>
    </inkml:brush>
  </inkml:definitions>
  <inkml:trace contextRef="#ctx0" brushRef="#br0">5 0 8162,'-3'1'2936,"2"1"-2360,2 0-343,4 2-25,-3 2-16,9 0-56,-6 1-32,1 0-64,3 0-72,-9 0-240,6 2-144,-2-2 223</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26.925"/>
    </inkml:context>
    <inkml:brush xml:id="br0">
      <inkml:brushProperty name="width" value="0.05" units="cm"/>
      <inkml:brushProperty name="height" value="0.05" units="cm"/>
      <inkml:brushProperty name="color" value="#5B2D90"/>
    </inkml:brush>
  </inkml:definitions>
  <inkml:trace contextRef="#ctx0" brushRef="#br0">0 68 7009,'5'-7'619,"1"-1"0,0 1 0,0 0-1,1 1 1,-1 0 0,10-7-1,-14 12-585,0-1 0,0 1 0,1 0 0,-1-1 0,0 1 0,1 0 0,-1 0-1,1 0 1,0 1 0,-1-1 0,1 1 0,0-1 0,-1 1 0,1 0-1,0 0 1,-1 0 0,1 0 0,0 1 0,-1-1 0,1 1 0,0-1 0,-1 1-1,1 0 1,-1 0 0,1 0 0,2 2 0,-5-2-50,0-1-1,0 1 1,1-1 0,-1 1-1,0-1 1,0 1 0,0-1 0,1 1-1,-1-1 1,0 1 0,0-1-1,0 1 1,0-1 0,0 1-1,0-1 1,0 1 0,0-1-1,0 1 1,0-1 0,0 1 0,-1 0-1,1-1 1,0 1 0,0-1-1,0 1 1,-1-1 0,1 0-1,0 1 1,-1-1 0,1 1 0,0-1-1,-1 1 1,1-1 0,-1 0-1,1 1 1,0-1 0,-1 0-1,0 1 1,-21 19-309,17-16 233,-17 15-74,17-16 205,0 1-1,0 0 1,0 0-1,0 1 1,1 0-1,0-1 1,0 1-1,0 1 1,1-1-1,-1 0 1,-2 7-1,11-14 16,0 0-1,1 1 0,-1 0 1,0 0-1,0 0 1,1 0-1,-1 1 1,10 0-1,-13 1-54,-1 0-1,0-1 1,0 1 0,0 0-1,0 0 1,-1 0 0,1 1-1,0-1 1,0 0 0,-1 0-1,1 0 1,0 1 0,-1-1-1,1 0 1,-1 1 0,0-1-1,1 0 1,-1 1-1,0-1 1,0 0 0,0 1-1,0-1 1,0 0 0,0 1-1,0-1 1,-1 1 0,1-1-1,0 0 1,-1 0 0,1 1-1,-1-1 1,1 0-1,-3 3 1,1 3 44,-1 0-1,0-1 1,0 1-1,0-1 1,-6 8 0,14-16-66,1-1 1,-1 1 0,0-1 0,0-1 0,0 1-1,0 0 1,-1-1 0,1 0 0,-1 0 0,0-1 0,0 1-1,3-6 1,-7 6-100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27.269"/>
    </inkml:context>
    <inkml:brush xml:id="br0">
      <inkml:brushProperty name="width" value="0.05" units="cm"/>
      <inkml:brushProperty name="height" value="0.05" units="cm"/>
      <inkml:brushProperty name="color" value="#5B2D90"/>
    </inkml:brush>
  </inkml:definitions>
  <inkml:trace contextRef="#ctx0" brushRef="#br0">54 0 6705,'3'36'5300,"-4"-30"-5278,1-1 1,-2 1-1,1-1 1,-1 1-1,0-1 1,0 1-1,0-1 0,-1 0 1,0 0-1,0 0 1,0-1-1,-1 1 0,1-1 1,-5 4-1,7-7-37,1-1 0,0 1 0,0-1 0,-1 0 0,1 1 0,0-1 0,-1 0 1,1 0-1,-1 1 0,1-1 0,0 0 0,-1 0 0,1 1 0,-1-1 0,1 0 0,-1 0 0,1 0 0,0 0 0,-1 0 0,1 0 0,-1 0 0,1 0 0,-1 0 0,1 0 0,-1 0 0,1 0 0,-1 0 0,1 0 0,-1 0 0,1 0 0,0 0 0,-1-1 0,1 1 0,-1 0 0,-1-5-79</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27.603"/>
    </inkml:context>
    <inkml:brush xml:id="br0">
      <inkml:brushProperty name="width" value="0.05" units="cm"/>
      <inkml:brushProperty name="height" value="0.05" units="cm"/>
      <inkml:brushProperty name="color" value="#5B2D90"/>
    </inkml:brush>
  </inkml:definitions>
  <inkml:trace contextRef="#ctx0" brushRef="#br0">1 1 7346,'18'9'4474,"11"14"-3206,-10-8-569,6 2-420,0-1-1,1-1 1,35 14 0,-57-35-1747,-2-3 1149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27.937"/>
    </inkml:context>
    <inkml:brush xml:id="br0">
      <inkml:brushProperty name="width" value="0.05" units="cm"/>
      <inkml:brushProperty name="height" value="0.05" units="cm"/>
      <inkml:brushProperty name="color" value="#5B2D90"/>
    </inkml:brush>
  </inkml:definitions>
  <inkml:trace contextRef="#ctx0" brushRef="#br0">5 18 8114,'2'-18'3248,"-4"22"-1703,2 3-1441,0 3 24,0 2 8,-1 1-8,-1 0-32,1-2-48,1-2-152,0-1-128,0-3-320,0 0-392,0-4 591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19.292"/>
    </inkml:context>
    <inkml:brush xml:id="br0">
      <inkml:brushProperty name="width" value="0.05" units="cm"/>
      <inkml:brushProperty name="height" value="0.05" units="cm"/>
      <inkml:brushProperty name="color" value="#E71224"/>
    </inkml:brush>
  </inkml:definitions>
  <inkml:trace contextRef="#ctx0" brushRef="#br0">0 1 7490,'43'2'2193,"78"14"0,-79-8-1768,79 3 1,-125-15-1061,-3 1 450</inkml:trace>
  <inkml:trace contextRef="#ctx0" brushRef="#br0" timeOffset="1">31 99 5417,'0'7'2393,"1"0"-817,1 1-1392,0 0-184,0-1-64,-1-1-808,0-2-680,0-1 967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13.770"/>
    </inkml:context>
    <inkml:brush xml:id="br0">
      <inkml:brushProperty name="width" value="0.025" units="cm"/>
      <inkml:brushProperty name="height" value="0.025" units="cm"/>
      <inkml:brushProperty name="color" value="#004F8B"/>
    </inkml:brush>
  </inkml:definitions>
  <inkml:trace contextRef="#ctx0" brushRef="#br0">66 1 5577,'-15'12'906,"12"-10"-618,0 0 1,0 0 0,0 1 0,1-1 0,-1 1-1,1 0 1,-1-1 0,1 1 0,0 0 0,-3 5-1,6-8-243,-1 1 0,0-1 0,0 1 0,1-1-1,-1 0 1,0 1 0,1-1 0,-1 0 0,0 1-1,1-1 1,-1 0 0,0 0 0,1 1-1,-1-1 1,1 0 0,-1 0 0,1 0 0,-1 0-1,0 1 1,1-1 0,-1 0 0,1 0 0,-1 0-1,1 0 1,-1 0 0,1 0 0,-1 0 0,1 0-1,-1 0 1,0-1 0,1 1 0,-1 0-1,1 0 1,-1 0 0,1 0 0,-1-1 0,0 1-1,1 0 1,0-1 0,22-4-96,-10 1 82,-12 3-23,0 1-1,0-1 1,0 1 0,1 0-1,-1-1 1,0 1 0,0 0-1,0-1 1,1 1 0,-1 0-1,0 0 1,0 0-1,0 0 1,1 0 0,1 1-1,-2 0 9,0 1 0,-1-1-1,1 0 1,-1 0 0,1 1-1,-1-1 1,1 1-1,-1-1 1,0 0 0,0 1-1,0-1 1,1 1 0,-1-1-1,-1 1 1,1-1 0,0 0-1,0 1 1,-1 1 0,-1 36 422,2-24-121,0-1 1,-1 1-1,-1-1 0,-8 28 0,10-42-311,0 1 0,0-1 0,0 0 0,0 0-1,0 0 1,0 0 0,0 0 0,0 1 0,0-1 0,-1 0 0,1 0 0,0 0 0,0 0-1,0 0 1,0 0 0,0 0 0,-1 1 0,1-1 0,0 0 0,0 0 0,0 0 0,0 0-1,-1 0 1,1 0 0,0 0 0,0 0 0,0 0 0,0 0 0,-1 0 0,1 0 0,0 0-1,0 0 1,0 0 0,0 0 0,-1 0 0,1 0 0,0 0 0,0 0 0,0-1 0,0 1-1,-1 0 1,1 0 0,0 0 0,0 0 0,0 0 0,0 0 0,0 0 0,0-1 0,-1 1-1,1 0 1,0 0 0,0 0 0,-12-14 50,-8-19-398,19 32 305,-28-50-2698,15 33 1936</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28.273"/>
    </inkml:context>
    <inkml:brush xml:id="br0">
      <inkml:brushProperty name="width" value="0.05" units="cm"/>
      <inkml:brushProperty name="height" value="0.05" units="cm"/>
      <inkml:brushProperty name="color" value="#5B2D90"/>
    </inkml:brush>
  </inkml:definitions>
  <inkml:trace contextRef="#ctx0" brushRef="#br0">1 15 8578,'5'-2'173,"0"0"1,1 0-1,-1 0 1,0 0-1,1 1 1,-1 0-1,1 0 1,0 0-1,-1 1 1,1 0-1,0 0 1,-1 0-1,1 1 1,0 0-1,-1 0 0,1 0 1,-1 1-1,0 0 1,1 0-1,-1 0 1,0 1-1,0-1 1,0 1-1,7 6 1,-11-8-170,1 0 1,-1 0 0,0 0 0,0 0-1,1 0 1,-1 0 0,0 1-1,0-1 1,0 0 0,-1 1-1,1-1 1,0 0 0,0 1-1,-1-1 1,1 1 0,-1-1 0,1 1-1,-1-1 1,0 1 0,1 0-1,-1-1 1,0 1 0,0-1-1,0 1 1,0 0 0,-1-1-1,1 1 1,0-1 0,-1 1 0,1-1-1,-1 1 1,1-1 0,-1 1-1,-1 1 1,0 2-80,-1-1 0,0 1 0,-1 0 1,1-1-1,-1 0 0,0 0 0,0 0 0,-9 7 0,0-4-119</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28.607"/>
    </inkml:context>
    <inkml:brush xml:id="br0">
      <inkml:brushProperty name="width" value="0.05" units="cm"/>
      <inkml:brushProperty name="height" value="0.05" units="cm"/>
      <inkml:brushProperty name="color" value="#5B2D90"/>
    </inkml:brush>
  </inkml:definitions>
  <inkml:trace contextRef="#ctx0" brushRef="#br0">60 34 7634,'-7'-33'2896,"10"34"-2032,-1 2-696,3-1 33,3 1-73,-1-1 24,2-1-80,-1-1-32,-2 1-200,-2-1-209,1 0 233</inkml:trace>
  <inkml:trace contextRef="#ctx0" brushRef="#br0" timeOffset="1">1 74 8258,'2'1'2848,"7"1"-2576,2 2 24,-2-4 25,5 0-25,1-4-88,-1-1-40,-2 2-112,-3-2-64,-3 4-224,-2 2-168,-1-1 216</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28.939"/>
    </inkml:context>
    <inkml:brush xml:id="br0">
      <inkml:brushProperty name="width" value="0.05" units="cm"/>
      <inkml:brushProperty name="height" value="0.05" units="cm"/>
      <inkml:brushProperty name="color" value="#5B2D90"/>
    </inkml:brush>
  </inkml:definitions>
  <inkml:trace contextRef="#ctx0" brushRef="#br0">1 91 8386,'0'-1'2952,"7"-1"-2592,3-4 17,5-1-9,3-5 16,8-2-48,8 1-72,3 0-144,-3 3-48,-4 4-64,-9 0 8,-9 6-56,0 0-80,-6 2-176,0 1-104,-4-2-248,-2 2-273,-2-4 609</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29.258"/>
    </inkml:context>
    <inkml:brush xml:id="br0">
      <inkml:brushProperty name="width" value="0.05" units="cm"/>
      <inkml:brushProperty name="height" value="0.05" units="cm"/>
      <inkml:brushProperty name="color" value="#5B2D90"/>
    </inkml:brush>
  </inkml:definitions>
  <inkml:trace contextRef="#ctx0" brushRef="#br0">4 0 6417,'-2'2'2801,"1"0"-1025,1 2-1424,2 1 89,-1 1 23,0-1-8,1 3-120,-1-1-104,1 3-136,2-2-40,-2-1-144,2-2-128,0-2-344,-4-1 600,2-2-136</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29.588"/>
    </inkml:context>
    <inkml:brush xml:id="br0">
      <inkml:brushProperty name="width" value="0.05" units="cm"/>
      <inkml:brushProperty name="height" value="0.05" units="cm"/>
      <inkml:brushProperty name="color" value="#5B2D90"/>
    </inkml:brush>
  </inkml:definitions>
  <inkml:trace contextRef="#ctx0" brushRef="#br0">1 32 7914,'9'-5'750,"1"-1"0,0 1 1,18-6-1,-26 11-708,0-1 1,0 0-1,0 0 0,0 1 1,0-1-1,0 1 0,0 0 1,0 0-1,0-1 0,0 1 1,0 0-1,0 1 0,1-1 1,-1 0-1,0 1 0,0-1 1,0 1-1,0 0 0,-1-1 1,1 1-1,0 0 0,0 0 1,0 0-1,0 0 0,-1 1 1,1-1-1,-1 0 0,3 4 1,-3-4-50,-1 0 0,1 0 1,-1 1-1,1-1 0,-1 0 1,0 0-1,0 1 0,0-1 1,0 0-1,0 0 0,0 1 1,0-1-1,0 0 0,0 1 1,-1-1-1,1 0 0,0 0 1,-1 0-1,1 1 1,-1-1-1,1 0 0,-1 0 1,0 0-1,0 0 0,1 0 1,-1 0-1,0 0 0,-1 1 1,-28 23 1636,19-19-911</inkml:trace>
  <inkml:trace contextRef="#ctx0" brushRef="#br0" timeOffset="1">1 73 7482,'4'-15'2888,"3"14"-2056,4 1-504,1 1 33,-2 0-137,0 0-16,-1 0-120,-2 0-40,-2-1-168,0 0-160,-2 1 176</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29.957"/>
    </inkml:context>
    <inkml:brush xml:id="br0">
      <inkml:brushProperty name="width" value="0.05" units="cm"/>
      <inkml:brushProperty name="height" value="0.05" units="cm"/>
      <inkml:brushProperty name="color" value="#5B2D90"/>
    </inkml:brush>
  </inkml:definitions>
  <inkml:trace contextRef="#ctx0" brushRef="#br0">6 8 6337,'-5'2'2833,"7"-1"-905,4 1-1488,5-1-207,2-1 15,2 0-40,-1-2-8,-3-3-88,1 3-80,-5-1-256,0 2-200,-1 1 248</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30.291"/>
    </inkml:context>
    <inkml:brush xml:id="br0">
      <inkml:brushProperty name="width" value="0.05" units="cm"/>
      <inkml:brushProperty name="height" value="0.05" units="cm"/>
      <inkml:brushProperty name="color" value="#5B2D90"/>
    </inkml:brush>
  </inkml:definitions>
  <inkml:trace contextRef="#ctx0" brushRef="#br0">5 90 7898,'-4'5'2928,"6"-2"-2288,5-1-247,4-2-113,0 0-80,3-2-64,1-1-16,-2-1-72,3 0-24,-4 1-80,-2 1-112,-2 2-352,-4 0 215,0-1 113</inkml:trace>
  <inkml:trace contextRef="#ctx0" brushRef="#br0" timeOffset="1">109 21 7210,'-15'-20'2336,"12"23"-1042,6 15-146,-2-4-1058,0 0 0,0 0 0,-1 0 0,-1 0 0,-2 14 0,-5-9-956,7-16 638</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30.619"/>
    </inkml:context>
    <inkml:brush xml:id="br0">
      <inkml:brushProperty name="width" value="0.05" units="cm"/>
      <inkml:brushProperty name="height" value="0.05" units="cm"/>
      <inkml:brushProperty name="color" value="#5B2D90"/>
    </inkml:brush>
  </inkml:definitions>
  <inkml:trace contextRef="#ctx0" brushRef="#br0">1 31 8490,'7'-1'3430,"15"0"-2571,1 0-575,43-7 550,110-11 482,-170 19-1353,-9 3 1208,-2-1-258</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33.173"/>
    </inkml:context>
    <inkml:brush xml:id="br0">
      <inkml:brushProperty name="width" value="0.05" units="cm"/>
      <inkml:brushProperty name="height" value="0.05" units="cm"/>
      <inkml:brushProperty name="color" value="#5B2D90"/>
    </inkml:brush>
  </inkml:definitions>
  <inkml:trace contextRef="#ctx0" brushRef="#br0">13 44 9026,'-13'8'3225,"22"-14"-2737,5-3-240,1-1-32,4 4-88,2 0-24,1 3-32,1 0-16,-1 1-40,-4-1 8,-5 1-136,-1 1-88,-7 1-368,-2 0-184,-3-1 479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33.507"/>
    </inkml:context>
    <inkml:brush xml:id="br0">
      <inkml:brushProperty name="width" value="0.05" units="cm"/>
      <inkml:brushProperty name="height" value="0.05" units="cm"/>
      <inkml:brushProperty name="color" value="#5B2D90"/>
    </inkml:brush>
  </inkml:definitions>
  <inkml:trace contextRef="#ctx0" brushRef="#br0">11 1 7042,'-1'8'5201,"3"20"-4493,-1-2-640,-13 148-1566,11-174 1051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14.106"/>
    </inkml:context>
    <inkml:brush xml:id="br0">
      <inkml:brushProperty name="width" value="0.025" units="cm"/>
      <inkml:brushProperty name="height" value="0.025" units="cm"/>
      <inkml:brushProperty name="color" value="#004F8B"/>
    </inkml:brush>
  </inkml:definitions>
  <inkml:trace contextRef="#ctx0" brushRef="#br0">38 3 5937,'-27'-2'2689,"24"6"-897,0-2-968,1 2-143,0 0-129,1 1-160,1 2-32,1 0-120,0 1-64,0 1-80,1 0-48,-1-1-144,1-3-112,-1-3-288,1-2-208,3 0 424</inkml:trace>
  <inkml:trace contextRef="#ctx0" brushRef="#br0" timeOffset="1">232 10 8506,'2'6'3209,"1"3"-2449,0 2-432,-2 0 16,-1 1-160,0 0-40,1-2-256,-1-2-208,-1-1-2441,-1-5 1969</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33.839"/>
    </inkml:context>
    <inkml:brush xml:id="br0">
      <inkml:brushProperty name="width" value="0.05" units="cm"/>
      <inkml:brushProperty name="height" value="0.05" units="cm"/>
      <inkml:brushProperty name="color" value="#5B2D90"/>
    </inkml:brush>
  </inkml:definitions>
  <inkml:trace contextRef="#ctx0" brushRef="#br0">3 0 6681,'8'33'3514,"-6"26"-2759,-2-35-149,5 40-138,-3-47-449,0 1 0,-1-1 0,-1 1 0,-1 0 0,-5 30 1,6-48-39,1 1 0,-1-1 0,0 0 1,0 1-1,0-1 0,0 0 0,0 0 1,0 1-1,-1-1 0,1 0 0,0 1 1,0-1-1,0 0 0,0 0 0,0 1 1,0-1-1,0 0 0,-1 1 0,1-1 1,0 0-1,0 0 0,0 0 0,0 1 1,-1-1-1,1 0 0,0 0 0,0 0 1,-1 1-1,1-1 0,0 0 1,0 0-1,-1 0 0,1 0 0,0 0 1,-1 0-1,1 1 0,0-1 0,-1 0 1,1 0-1,0 0 0,0 0 0,-1 0 1,1 0-1,0 0 0,-1 0 0,1 0 1,0-1-1,-1 1 0,1 0 0,0 0 1,0 0-1,-1 0 0,1-1 0,-5-3-249</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34.188"/>
    </inkml:context>
    <inkml:brush xml:id="br0">
      <inkml:brushProperty name="width" value="0.05" units="cm"/>
      <inkml:brushProperty name="height" value="0.05" units="cm"/>
      <inkml:brushProperty name="color" value="#5B2D90"/>
    </inkml:brush>
  </inkml:definitions>
  <inkml:trace contextRef="#ctx0" brushRef="#br0">45 19 8074,'-18'-18'2768,"20"19"-2624,4 0-80,0 1 0,4 0 0,1 2-8,-1-3-32,0 0-352,-1 1 224</inkml:trace>
  <inkml:trace contextRef="#ctx0" brushRef="#br0" timeOffset="1">0 72 8082,'1'1'2824,"5"1"-2584,0 0-56,3 0 80,2-2 1,4 0-17,3 1-48,-2-2-160,0 1-152,-4 0-408,-3-4 103,1 7 185</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34.525"/>
    </inkml:context>
    <inkml:brush xml:id="br0">
      <inkml:brushProperty name="width" value="0.05" units="cm"/>
      <inkml:brushProperty name="height" value="0.05" units="cm"/>
      <inkml:brushProperty name="color" value="#5B2D90"/>
    </inkml:brush>
  </inkml:definitions>
  <inkml:trace contextRef="#ctx0" brushRef="#br0">6 45 7426,'0'0'70,"0"0"0,0 0 0,0 0 0,-1 0 0,1 0 0,0 0 1,0 0-1,0 0 0,-1 0 0,1 0 0,0 0 0,0 0 0,0 0 0,-1 0 1,1 0-1,0 1 0,0-1 0,0 0 0,-1 0 0,1 0 0,0 0 1,0 0-1,0 0 0,0 1 0,0-1 0,-1 0 0,1 0 0,0 0 0,0 0 1,0 1-1,0-1 0,0 0 0,0 0 0,0 0 0,0 1 0,0-1 1,0 0-1,-1 0 0,1 0 0,0 1 0,0-1 0,0 0 0,0 0 1,0 0-1,0 1 0,1-1 0,-1 0 0,0 0 0,0 0 0,0 1 0,0-1 1,0 0-1,0 0 0,0 0 0,0 1 0,0-1 0,1 0 0,-1 0 1,0 0-1,0 0 0,0 0 0,1 1 0,19 2 991,33-5-538,42-18 2,84-13-2175,-174 32 1005,-4 0 245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34.886"/>
    </inkml:context>
    <inkml:brush xml:id="br0">
      <inkml:brushProperty name="width" value="0.05" units="cm"/>
      <inkml:brushProperty name="height" value="0.05" units="cm"/>
      <inkml:brushProperty name="color" value="#5B2D90"/>
    </inkml:brush>
  </inkml:definitions>
  <inkml:trace contextRef="#ctx0" brushRef="#br0">201 1 6569,'-5'9'958,"-1"-1"0,0 0 0,-1 0-1,0 0 1,-11 10 0,-21 25-409,7 10-237,27-42-307,0-1-1,-1 0 1,0 0-1,-1 0 1,0-1 0,0 0-1,-1 0 1,0-1-1,-14 11 1,26-24-148,10-7 226</inkml:trace>
  <inkml:trace contextRef="#ctx0" brushRef="#br0" timeOffset="1">228 23 6417,'5'2'2833,"1"2"-857,3 1-1800,0 1 48,0-3 1,0 0-25,-1-1 24,0-1-104,0 0-192,0 1-136,-3-1-513</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35.254"/>
    </inkml:context>
    <inkml:brush xml:id="br0">
      <inkml:brushProperty name="width" value="0.05" units="cm"/>
      <inkml:brushProperty name="height" value="0.05" units="cm"/>
      <inkml:brushProperty name="color" value="#5B2D90"/>
    </inkml:brush>
  </inkml:definitions>
  <inkml:trace contextRef="#ctx0" brushRef="#br0">12 51 6641,'-6'8'2977,"0"-3"-929,7 2-1719,3-3-121,4-4-88,2 0-72,4-5 8,2 0 0,3-4-168,-3 0-128,-1 2-377,-3 0-1103,-5 0 1184</inkml:trace>
  <inkml:trace contextRef="#ctx0" brushRef="#br0" timeOffset="1">100 8 7402,'-37'-7'2632,"39"10"-2328,-1 0-88,4 1-32,-2 1 0,-4 1 0,4 1-32,-1 3-112,-2-1-80,2 3-216,-4-1-224,-2 2-1800,-3 1 1560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35.602"/>
    </inkml:context>
    <inkml:brush xml:id="br0">
      <inkml:brushProperty name="width" value="0.05" units="cm"/>
      <inkml:brushProperty name="height" value="0.05" units="cm"/>
      <inkml:brushProperty name="color" value="#5B2D90"/>
    </inkml:brush>
  </inkml:definitions>
  <inkml:trace contextRef="#ctx0" brushRef="#br0">63 1 5321,'0'0'20,"-39"29"1939,15-12 1482,30-20-3090,1 1-1,-1 0 1,0 0 0,1 0-1,-1 1 1,10-1 0,10-3-169,-15 2-136,6-2-18,0 0-1,1 1 1,0 1-1,0 1 1,0 0-1,0 1 1,34 4-1,-47-2-215,-12 0-176,-13-2-32,8-1 231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35.941"/>
    </inkml:context>
    <inkml:brush xml:id="br0">
      <inkml:brushProperty name="width" value="0.05" units="cm"/>
      <inkml:brushProperty name="height" value="0.05" units="cm"/>
      <inkml:brushProperty name="color" value="#5B2D90"/>
    </inkml:brush>
  </inkml:definitions>
  <inkml:trace contextRef="#ctx0" brushRef="#br0">0 46 10530,'14'-25'3681,"-14"22"-3281,4 1-232,2 1 32,1-1 24,3 1 16,1-2-24,1 0-120,2 0-72,-1 2-24,-3-1-240,2 3-216,-3 1-464,-2 1-216,-2 1 704</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36.269"/>
    </inkml:context>
    <inkml:brush xml:id="br0">
      <inkml:brushProperty name="width" value="0.05" units="cm"/>
      <inkml:brushProperty name="height" value="0.05" units="cm"/>
      <inkml:brushProperty name="color" value="#5B2D90"/>
    </inkml:brush>
  </inkml:definitions>
  <inkml:trace contextRef="#ctx0" brushRef="#br0">14 42 9026,'-14'9'3305,"15"-4"-2785,9-2-56,9-4-80,2-2-16,3-4-24,-2-2-40,2 0-176,-5 3-64,-10 3-56,1 1-88,27-6-176,-1 1-120,-5 4-288,-18 2-152,-5 1 64,-5 0 383</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36.673"/>
    </inkml:context>
    <inkml:brush xml:id="br0">
      <inkml:brushProperty name="width" value="0.05" units="cm"/>
      <inkml:brushProperty name="height" value="0.05" units="cm"/>
      <inkml:brushProperty name="color" value="#5B2D90"/>
    </inkml:brush>
  </inkml:definitions>
  <inkml:trace contextRef="#ctx0" brushRef="#br0">107 2 5969,'0'0'88,"0"0"1,-1 0-1,1-1 0,0 1 0,0 0 1,-1 0-1,1 0 0,0 0 0,0 0 0,-1 0 1,1 0-1,0 0 0,-1 0 0,1 0 1,0 0-1,0 0 0,-1 0 0,1 0 0,0 0 1,-1 0-1,1 0 0,0 0 0,0 0 1,-1 0-1,1 0 0,0 0 0,0 1 0,-1-1 1,1 0-1,0 0 0,0 0 0,-1 0 1,1 1-1,0-1 0,0 0 0,0 0 0,-1 1 1,1-1-1,0 0 0,0 0 0,0 1 1,0-1-1,0 0 0,0 0 0,-1 1 0,1-1 1,0 0-1,0 0 0,0 1 0,0-1 1,0 0-1,0 1 0,0-1 0,-5 33 1675,4 52-1384,1-70 114,3 54-111,0-47-32,-2 1 0,-1-1 0,-3 32 0,3-54-322,0 0 0,0 0-1,0 0 1,0 1 0,0-1 0,0 0 0,0 0 0,-1 0-1,1 1 1,0-1 0,0 0 0,0 0 0,0 0-1,0 0 1,0 1 0,0-1 0,0 0 0,-1 0 0,1 0-1,0 0 1,0 1 0,0-1 0,0 0 0,0 0 0,-1 0-1,1 0 1,0 0 0,0 0 0,0 0 0,-1 0-1,1 0 1,0 0 0,0 0 0,0 1 0,-1-1 0,1 0-1,0 0 1,0 0 0,0 0 0,-1 0 0,1-1 0,0 1-1,0 0 1,0 0 0,-1 0 0,1 0 0,0 0 0,-13-9 477,-8-15-390,21 24-108,-48-64-2950,44 54 2344</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38.958"/>
    </inkml:context>
    <inkml:brush xml:id="br0">
      <inkml:brushProperty name="width" value="0.05" units="cm"/>
      <inkml:brushProperty name="height" value="0.05" units="cm"/>
      <inkml:brushProperty name="color" value="#5B2D90"/>
    </inkml:brush>
  </inkml:definitions>
  <inkml:trace contextRef="#ctx0" brushRef="#br0">45 77 9330,'-44'-15'3297,"50"15"-2953,2-1-8,9-1-40,4-2-56,5 0 0,2-3-40,-2 0-136,-2 0-24,-5-1-32,-3 2-8,-4 2-184,0-1-88,-4 2-296,-1 1-280,-4 1-1529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08T15:26:17.642"/>
    </inkml:context>
    <inkml:brush xml:id="br0">
      <inkml:brushProperty name="width" value="0.025" units="cm"/>
      <inkml:brushProperty name="height" value="0.025" units="cm"/>
      <inkml:brushProperty name="color" value="#00A0D7"/>
      <inkml:brushProperty name="ignorePressure" value="1"/>
    </inkml:brush>
  </inkml:definitions>
  <inkml:trace contextRef="#ctx0" brushRef="#br0">0 0,'0'0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39.301"/>
    </inkml:context>
    <inkml:brush xml:id="br0">
      <inkml:brushProperty name="width" value="0.05" units="cm"/>
      <inkml:brushProperty name="height" value="0.05" units="cm"/>
      <inkml:brushProperty name="color" value="#5B2D90"/>
    </inkml:brush>
  </inkml:definitions>
  <inkml:trace contextRef="#ctx0" brushRef="#br0">68 1 6985,'-4'58'4951,"0"-3"-4306,-53 209 1098,55-258-2174,1-13-222,3-13 41,0-2 435</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39.655"/>
    </inkml:context>
    <inkml:brush xml:id="br0">
      <inkml:brushProperty name="width" value="0.05" units="cm"/>
      <inkml:brushProperty name="height" value="0.05" units="cm"/>
      <inkml:brushProperty name="color" value="#5B2D90"/>
    </inkml:brush>
  </inkml:definitions>
  <inkml:trace contextRef="#ctx0" brushRef="#br0">0 89 8338,'13'-11'3008,"-1"2"-2495,0 1-185,0 3-120,-1-2-80,1 3-72,-1-3 16,-2 0-40,2 2 0,-4-1-104,0 1-128,-2 1-304,-3 0-25,-2-2 281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40.007"/>
    </inkml:context>
    <inkml:brush xml:id="br0">
      <inkml:brushProperty name="width" value="0.05" units="cm"/>
      <inkml:brushProperty name="height" value="0.05" units="cm"/>
      <inkml:brushProperty name="color" value="#5B2D90"/>
    </inkml:brush>
  </inkml:definitions>
  <inkml:trace contextRef="#ctx0" brushRef="#br0">41 9 7394,'-17'-9'2776,"15"14"-2120,1 1-224,0 1-24,0 1-39,-1 2-41,2 3-128,-1 2-56,-1 2-64,1-2-56,-1 1-72,-1 0-88,1-3-320,-1-2 1024,1-4-528</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40.340"/>
    </inkml:context>
    <inkml:brush xml:id="br0">
      <inkml:brushProperty name="width" value="0.05" units="cm"/>
      <inkml:brushProperty name="height" value="0.05" units="cm"/>
      <inkml:brushProperty name="color" value="#5B2D90"/>
    </inkml:brush>
  </inkml:definitions>
  <inkml:trace contextRef="#ctx0" brushRef="#br0">16 3 6265,'-1'1'151,"1"-1"0,-1 0 0,0 0 0,0 1 0,0-1-1,1 1 1,-1-1 0,0 1 0,1-1 0,-1 1 0,0-1-1,1 1 1,-1-1 0,1 1 0,-1 0 0,1-1 0,-1 1 0,1 0-1,-1 0 1,1-1 0,0 1 0,-1 0 0,1 0 0,0 0-1,0-1 1,0 1 0,0 0 0,0 0 0,-1 0 0,1 0-1,1-1 1,-1 3 0,3 42 616,-2-39-791,0 0 0,-1 0 0,0 0 0,0 0 0,-1 11 1,1-17 18,0 0 0,0 1 0,0-1 0,0 0 1,0 0-1,0 0 0,1 0 0,-1 0 1,0 1-1,0-1 0,0 0 0,0 0 1,0 0-1,0 0 0,0 0 0,0 1 0,-1-1 1,1 0-1,0 0 0,0 0 0,0 0 1,0 0-1,0 1 0,0-1 0,0 0 1,0 0-1,0 0 0,0 0 0,0 0 1,0 0-1,-1 1 0,1-1 0,0 0 0,0 0 1,0 0-1,0 0 0,0 0 0,0 0 1,-1 0-1,1 0 0,0 0 0,0 0 1,0 0-1,0 0 0,-1 0 0,1 0 0,0 0 1,0 0-1,0 0 0,0 0 0,0 0 1,-1 0-1,1 0 0,0 0 0,0 0 1,0 0-1,0 0 0,0 0 0,-1 0 0,1 0 1,0 0-1,0 0 0,0 0 0,0-1 1,0-12 44,3 5 58,0 0 0,1 0-1,0 1 1,1-1 0,-1 1-1,2 0 1,-1 1 0,1-1-1,0 1 1,0 0 0,0 0-1,1 1 1,0 0 0,0 0-1,9-4 1,-16 9-97,0 0 0,1 0 0,-1-1 0,0 1 0,1 0 0,-1 0 0,0 0 0,1 0 0,-1 0 0,1 0 0,-1 0 0,0 0 0,1 0 0,-1 0 0,0 0 0,1 0 0,-1 1 0,0-1 0,1 0 0,-1 0 0,0 0 0,0 0 0,1 1 0,-1-1 0,0 0 0,1 0 0,-1 0 0,0 1 0,0-1 0,0 0 0,1 0 0,-1 1 0,0-1 0,0 0 0,0 1 0,1-1 0,-1 1 0,1 17 11,-8 19 18,5-31-146,0 0 1,-1 0-1,1 0 0,-1-1 1,0 1-1,-1-1 0,1 0 0,-1 1 1,0-2-1,0 1 0,-1 0 1,-9 7-1,8-11-130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40.674"/>
    </inkml:context>
    <inkml:brush xml:id="br0">
      <inkml:brushProperty name="width" value="0.05" units="cm"/>
      <inkml:brushProperty name="height" value="0.05" units="cm"/>
      <inkml:brushProperty name="color" value="#5B2D90"/>
    </inkml:brush>
  </inkml:definitions>
  <inkml:trace contextRef="#ctx0" brushRef="#br0">49 1 6449,'-8'70'6114,"4"-51"-6077,-1 0 0,0-1 0,-14 29 0,19-47-56,0-1 0,0 1 0,0 0 0,0 0 0,0 0 0,0 0 0,0 0 0,0 0 0,-1-1 0,1 1 0,0 0 0,0 0 0,0 0 0,0 0 0,0 0 1,0 0-1,-1 0 0,1 0 0,0 0 0,0 0 0,0 0 0,0 0 0,0 0 0,-1 0 0,1 0 0,0 0 0,0 0 0,0 0 0,0 0 0,-1 0 0,1 0 0,0 0 0,0 0 0,0 0 0,0 0 1,0 0-1,-1 0 0,1 0 0,0 0 0,0 0 0,0 0 0,0 0 0,0 0 0,0 1 0,-1-1 0,1 0 0,0 0 0,0 0 0,0 0 0,0 0 0,0 0 0,0 1 0,0-1 0,0 0 0,0 0 1,0 0-1,0 0 0,0 0 0,0 1 0,0-1 0,0 0 0,0 0 0,0 0 0,0 0 0,0 0 0,0 1 0,-2-10-356</inkml:trace>
  <inkml:trace contextRef="#ctx0" brushRef="#br0" timeOffset="1">30 99 8050,'32'-11'2944,"-23"18"-2440,1 4-39,0 0-97,1 2-32,1 0 0,3 3-64,1 1-88,-2 0-72,-2 0-56,-1-2-24,-2-5-32,-3-3 0,-5-6-104,0-3-104,-1-8-1545,3-2 1257</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41.010"/>
    </inkml:context>
    <inkml:brush xml:id="br0">
      <inkml:brushProperty name="width" value="0.05" units="cm"/>
      <inkml:brushProperty name="height" value="0.05" units="cm"/>
      <inkml:brushProperty name="color" value="#5B2D90"/>
    </inkml:brush>
  </inkml:definitions>
  <inkml:trace contextRef="#ctx0" brushRef="#br0">1 12 8626,'23'-11'3681,"-26"15"-1441,1 3-2120,3 2-448,-1 0-184,0-1-544,-2-3-1505,0-3 1769</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41.371"/>
    </inkml:context>
    <inkml:brush xml:id="br0">
      <inkml:brushProperty name="width" value="0.05" units="cm"/>
      <inkml:brushProperty name="height" value="0.05" units="cm"/>
      <inkml:brushProperty name="color" value="#5B2D90"/>
    </inkml:brush>
  </inkml:definitions>
  <inkml:trace contextRef="#ctx0" brushRef="#br0">1 46 9050,'1'1'174,"1"-1"1,-1 1-1,1 0 1,-1-1-1,1 1 1,0-1-1,-1 0 1,1 1-1,0-1 1,-1 0-1,1 0 1,0 0-1,-1 0 1,1 0-1,0-1 1,-1 1-1,1 0 1,0-1-1,-1 1 0,4-2 1,32-13-348,-35 14 180,1 0-1,-1-1 1,0 1-1,1 0 1,-1 0-1,0 1 1,1-1-1,-1 0 1,1 1-1,-1 0 0,1-1 1,0 1-1,-1 0 1,1 0-1,4 1 1,-6 0-2,0 0 1,0 0-1,0 0 0,0 0 1,0 0-1,0 1 1,-1-1-1,1 0 0,0 1 1,-1-1-1,1 0 1,0 1-1,-1-1 0,0 1 1,1-1-1,-1 1 1,0-1-1,0 0 0,0 1 1,0-1-1,0 1 1,0-1-1,0 1 0,0-1 1,-1 1-1,1-1 1,-1 3-1,-9 49 304,5-33-155,2-1 0,-2 29 0,4-31-46,0-11-57,0 0 1,1 0-1,0 0 1,0 0 0,0-1-1,1 1 1,-1 0-1,1 0 1,1-1 0,-1 1-1,5 10 1,-5-16-42,-1 1-1,1-1 1,-1 0 0,1 0 0,0 0 0,-1 1 0,1-1 0,0 0 0,-1 0-1,1 0 1,-1 0 0,1 0 0,0 0 0,-1 0 0,1 0 0,0 0 0,-1-1 0,1 1-1,-1 0 1,1 0 0,0 0 0,-1-1 0,1 1 0,-1 0 0,1-1 0,-1 1-1,1 0 1,-1-1 0,1 1 0,-1-1 0,1 1 0,-1-1 0,0 1 0,1-1-1,-1 1 1,0-1 0,1 0 0,16-22 57,-4 3-217,-2-1-1,0 0 0,-2 0 1,0-1-1,8-31 0,-4-21 2278,-11 36-962</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41.720"/>
    </inkml:context>
    <inkml:brush xml:id="br0">
      <inkml:brushProperty name="width" value="0.05" units="cm"/>
      <inkml:brushProperty name="height" value="0.05" units="cm"/>
      <inkml:brushProperty name="color" value="#5B2D90"/>
    </inkml:brush>
  </inkml:definitions>
  <inkml:trace contextRef="#ctx0" brushRef="#br0">0 23 8698,'0'2'2944,"1"3"-2807,-1 1-33,0 0-64,0-1 24,2-1-176,-1-2-177,0-3 177</inkml:trace>
  <inkml:trace contextRef="#ctx0" brushRef="#br0" timeOffset="1">27 25 6905,'40'-24'2769,"-37"27"-1641,1 2-928,0 1-64,-2 1-80,0-1-40,-1-1-136,-1 0-304,-3 0 264</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42.054"/>
    </inkml:context>
    <inkml:brush xml:id="br0">
      <inkml:brushProperty name="width" value="0.05" units="cm"/>
      <inkml:brushProperty name="height" value="0.05" units="cm"/>
      <inkml:brushProperty name="color" value="#5B2D90"/>
    </inkml:brush>
  </inkml:definitions>
  <inkml:trace contextRef="#ctx0" brushRef="#br0">2 57 8522,'-2'5'3056,"5"-4"-2623,4-1-153,3-1-80,0-4-16,5-1 32,-1-1-40,0-2-88,0 0-56,0 2-112,0 1-136,-4 1-312,-1 1-281,-6 0 481</inkml:trace>
  <inkml:trace contextRef="#ctx0" brushRef="#br0" timeOffset="1">103 17 7250,'-18'41'2776,"22"-38"-1720,-1-2-672,0 2 57,1 1 31,-3 1 24,1 4-40,0 1-192,-1 1-56,0 1-136,1 0-40,-2 0-104,0-2-128,0-2-288,1-4-200,0-5 408</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42.388"/>
    </inkml:context>
    <inkml:brush xml:id="br0">
      <inkml:brushProperty name="width" value="0.05" units="cm"/>
      <inkml:brushProperty name="height" value="0.05" units="cm"/>
      <inkml:brushProperty name="color" value="#5B2D90"/>
    </inkml:brush>
  </inkml:definitions>
  <inkml:trace contextRef="#ctx0" brushRef="#br0">0 30 7090,'14'-29'2824,"-14"32"-1672,1 1-824,0 4 33,-1-2 23,2 1-32,0 4-120,0-3-112,1 3-128,-3-1-144,-1 0-376,-1-3 360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19.316"/>
    </inkml:context>
    <inkml:brush xml:id="br0">
      <inkml:brushProperty name="width" value="0.025" units="cm"/>
      <inkml:brushProperty name="height" value="0.025" units="cm"/>
      <inkml:brushProperty name="color" value="#00A0D7"/>
    </inkml:brush>
  </inkml:definitions>
  <inkml:trace contextRef="#ctx0" brushRef="#br0">0 74 9370,'18'3'645,"1"-2"0,-1 0 1,0-2-1,0 0 0,1 0 0,21-6 1,110-32-1086,-117 29 753,-32 9-347,16-5-154,-17 6 166,0 0 1,1 0 0,-1 0-1,0 0 1,0 0-1,0 0 1,1 0 0,-1 0-1,0 0 1,0 0 0,0 0-1,0-1 1,1 1-1,-1 0 1,0 0 0,0 0-1,0 0 1,0 0-1,1 0 1,-1-1 0,0 1-1,0 0 1,0 0 0,0 0-1,0-1 1,0 1-1,0 0 1,0 0 0,0 0-1,0-1 1,1 1 0,-1 0-1,0 0 1,0 0-1,0-1 1,0 1 0,0 0-1,0 0 1,0 0 0,-1-1-1,1 1 1,0 0-1,0 0 1,0 0 0,0-1-1,0 1 1,0 0-1,0 0 1,0 0 0,0 0-1,-1-1 1,1 1 0,0 0-1,0 0 1,0 0-1,0 0 1,0 0 0,-1-1-1,1 1 1,0 0 0,0 0-1,0 0 1,-1 0-1,1 0 1,0 0 0,0 0-1,-1 0 1,-9-4-324</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42.723"/>
    </inkml:context>
    <inkml:brush xml:id="br0">
      <inkml:brushProperty name="width" value="0.05" units="cm"/>
      <inkml:brushProperty name="height" value="0.05" units="cm"/>
      <inkml:brushProperty name="color" value="#5B2D90"/>
    </inkml:brush>
  </inkml:definitions>
  <inkml:trace contextRef="#ctx0" brushRef="#br0">1 66 8338,'0'1'3024,"3"2"-2471,1 1-425,2 0-16,0 1-56,0-3 24,2 2-192,1-2-216,0 1 200</inkml:trace>
  <inkml:trace contextRef="#ctx0" brushRef="#br0" timeOffset="1">188 1 6801,'0'4'2609,"-2"4"-1649,-2 0-784,-2 2-136,0 1 16,-1 1-32,-1 0-64,-2 1-440,-2 2-488,-4-1 576</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43.082"/>
    </inkml:context>
    <inkml:brush xml:id="br0">
      <inkml:brushProperty name="width" value="0.05" units="cm"/>
      <inkml:brushProperty name="height" value="0.05" units="cm"/>
      <inkml:brushProperty name="color" value="#5B2D90"/>
    </inkml:brush>
  </inkml:definitions>
  <inkml:trace contextRef="#ctx0" brushRef="#br0">86 26 4857,'-25'19'1016,"18"-14"-482,1 0 0,-1 0-1,0-1 1,0 0-1,0 0 1,-12 2 2621,25-11-1554,24-14-543,46-19-1120,-64 34-181,-1 1 1,0 0-1,1 1 0,0 0 1,11 0-1,-19 3-437,-4 1 288</inkml:trace>
  <inkml:trace contextRef="#ctx0" brushRef="#br0" timeOffset="1">44 101 7410,'-1'4'2936,"1"1"-1680,1 0-847,1 1 7,1 2 8,-2-1 8,0 4-8,0 2-168,-1-1-64,0 2-128,-1-3-40,-2-3-216,1 1-168,0-6-408,2 0 448</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43.421"/>
    </inkml:context>
    <inkml:brush xml:id="br0">
      <inkml:brushProperty name="width" value="0.05" units="cm"/>
      <inkml:brushProperty name="height" value="0.05" units="cm"/>
      <inkml:brushProperty name="color" value="#5B2D90"/>
    </inkml:brush>
  </inkml:definitions>
  <inkml:trace contextRef="#ctx0" brushRef="#br0">1 14 8138,'28'-9'3998,"-24"8"-3947,0 0 1,1 0-1,-1 0 0,0 1 1,0-1-1,1 1 0,-1 0 1,0 1-1,0-1 0,1 1 1,-1 0-1,0 0 0,0 0 1,0 0-1,6 4 0,-9-4-40,0 0 0,-1 0-1,1 0 1,0 0-1,-1 0 1,1 0 0,-1 0-1,1 0 1,-1 1-1,1-1 1,-1 0 0,0 0-1,0 1 1,0-1-1,0 0 1,0 0 0,0 1-1,0-1 1,0 0-1,0 0 1,0 1 0,-1 0-1,-9 37 257,4-20-148,2 17 18,3-25-155,0 0-1,-1-1 1,0 1 0,0-1 0,-6 15 0,2-19-609,4-9 418</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43.751"/>
    </inkml:context>
    <inkml:brush xml:id="br0">
      <inkml:brushProperty name="width" value="0.05" units="cm"/>
      <inkml:brushProperty name="height" value="0.05" units="cm"/>
      <inkml:brushProperty name="color" value="#5B2D90"/>
    </inkml:brush>
  </inkml:definitions>
  <inkml:trace contextRef="#ctx0" brushRef="#br0">26 32 9474,'-14'-15'3249,"18"16"-3009,2 0-128,2-1 40,2-1-40,3-1-8,-1-3-8,0 1-248,1 1-168,-4 0-448,1 3 464</inkml:trace>
  <inkml:trace contextRef="#ctx0" brushRef="#br0" timeOffset="1">7 120 9154,'-5'9'3241,"3"-3"-2761,2-2-280,3-4-80,1 0-8,6-5-24,2-3 0,4-5-160,3-5-208,-2-1 160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44.323"/>
    </inkml:context>
    <inkml:brush xml:id="br0">
      <inkml:brushProperty name="width" value="0.05" units="cm"/>
      <inkml:brushProperty name="height" value="0.05" units="cm"/>
      <inkml:brushProperty name="color" value="#5B2D90"/>
    </inkml:brush>
  </inkml:definitions>
  <inkml:trace contextRef="#ctx0" brushRef="#br0">71 29 9826,'32'-27'2950,"-32"27"-2926,0 0-1,0 0 1,0 0 0,0 0-1,0 0 1,1-1 0,-1 1 0,0 0-1,0 0 1,0 0 0,0 0-1,1 0 1,-1 0 0,0 0-1,0 0 1,0 0 0,1 0-1,-1 0 1,0 0 0,0 0-1,0 0 1,1 0 0,-1 0 0,0 0-1,0 0 1,0 0 0,0 0-1,1 0 1,-1 0 0,0 0-1,0 0 1,0 0 0,0 0-1,1 1 1,-1-1 0,0 0-1,0 0 1,0 0 0,0 0-1,0 0 1,1 0 0,-1 1 0,0-1-1,0 0 1,0 0 0,0 0-1,2 13 247,-3 11-186,-1-16-169,0 0 0,-1 0-1,0 0 1,0 0 0,-1-1-1,0 0 1,0 1 0,-1-1 0,0-1-1,0 1 1,-1-1 0,0 0 0,-9 8-1,-29 36 188,72-59 511,-8-5-407,-15 10-184,0 0 0,0 1 0,0 0 0,0 0 0,0 0 0,1 0 0,-1 1 0,11-3 0,-15 5-13,-1 0 0,1 0-1,-1 1 1,1-1 0,-1 0-1,1 1 1,-1-1-1,0 0 1,1 1 0,-1-1-1,1 0 1,-1 1 0,0-1-1,0 1 1,1-1 0,-1 1-1,0-1 1,0 1 0,1-1-1,-1 1 1,0-1-1,0 1 1,0-1 0,0 1-1,0-1 1,0 1 0,0-1-1,0 1 1,0-1 0,0 1-1,0-1 1,0 1 0,0 0-1,0-1 1,-1 1-1,1-1 1,0 1 0,0-1-1,0 0 1,-1 1 0,1-1-1,-1 1 1,-10 32 560,9-28-411,-3 11-107,2 0-1,0 0 0,0 0 0,2 0 1,0 0-1,1 26 0,1-42-98,-1 0 1,0 0-1,0 0 0,0 0 0,0 0 0,0 0 0,0 0 0,0 0 0,0 0 0,0 0 1,1 0-1,-1 0 0,0 0 0,0 0 0,0 0 0,0 0 0,0 0 0,0 0 0,0 0 0,0 0 1,0 0-1,1 0 0,-1 1 0,0-1 0,0 0 0,0 0 0,0 0 0,0 0 0,2-14-935,-1-8 475</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44.656"/>
    </inkml:context>
    <inkml:brush xml:id="br0">
      <inkml:brushProperty name="width" value="0.05" units="cm"/>
      <inkml:brushProperty name="height" value="0.05" units="cm"/>
      <inkml:brushProperty name="color" value="#5B2D90"/>
    </inkml:brush>
  </inkml:definitions>
  <inkml:trace contextRef="#ctx0" brushRef="#br0">1 29 9410,'30'-13'3761,"-15"9"-3581,1 0 0,0 1 0,20-1 0,-35 4-150,1 1 0,-1-1-1,0 0 1,0 1 0,0 0 0,0-1 0,0 1-1,0 0 1,0-1 0,0 1 0,0 0 0,0 0-1,0 0 1,-1 0 0,1 0 0,0 0-1,-1 0 1,1 0 0,0 0 0,-1 0 0,1 0-1,-1 0 1,0 1 0,1-1 0,-1 0 0,0 0-1,0 0 1,0 1 0,0-1 0,0 0 0,0 3-1,1 50 599,-2-41-497,3 40 9,0-34-397,-1-1 1,-1 1-1,-1-1 0,0 1 1,-8 34-1,6-49-532,1-4 346</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44.986"/>
    </inkml:context>
    <inkml:brush xml:id="br0">
      <inkml:brushProperty name="width" value="0.05" units="cm"/>
      <inkml:brushProperty name="height" value="0.05" units="cm"/>
      <inkml:brushProperty name="color" value="#5B2D90"/>
    </inkml:brush>
  </inkml:definitions>
  <inkml:trace contextRef="#ctx0" brushRef="#br0">0 10 7090,'0'-4'5833,"10"5"-5393,1-1 32,3 3 88,1-3-48,0-1-96,1-1-128,-5-1-224,2 2-32,-5-1-320,-1 2-232,-2 0-480,-3 3-72,1-1 632</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45.325"/>
    </inkml:context>
    <inkml:brush xml:id="br0">
      <inkml:brushProperty name="width" value="0.05" units="cm"/>
      <inkml:brushProperty name="height" value="0.05" units="cm"/>
      <inkml:brushProperty name="color" value="#5B2D90"/>
    </inkml:brush>
  </inkml:definitions>
  <inkml:trace contextRef="#ctx0" brushRef="#br0">3 101 9162,'-2'6'3281,"7"-4"-2769,6-2-152,6-5-112,3-3-8,4-4-88,-2-3-48,-4-2-240,-2-2-224,-6 2-440,-3 1 488</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45.676"/>
    </inkml:context>
    <inkml:brush xml:id="br0">
      <inkml:brushProperty name="width" value="0.05" units="cm"/>
      <inkml:brushProperty name="height" value="0.05" units="cm"/>
      <inkml:brushProperty name="color" value="#5B2D90"/>
    </inkml:brush>
  </inkml:definitions>
  <inkml:trace contextRef="#ctx0" brushRef="#br0">5 21 8826,'7'-20'3369,"-9"26"-2489,0 5-328,2 3 104,-1 2-56,0 2-88,0 1-208,1 1-168,-1-1-424,0 0-208,0-2-400,-1-5-144,2-2 656</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46.027"/>
    </inkml:context>
    <inkml:brush xml:id="br0">
      <inkml:brushProperty name="width" value="0.05" units="cm"/>
      <inkml:brushProperty name="height" value="0.05" units="cm"/>
      <inkml:brushProperty name="color" value="#5B2D90"/>
    </inkml:brush>
  </inkml:definitions>
  <inkml:trace contextRef="#ctx0" brushRef="#br0">1 43 7274,'15'-12'4457,"19"-8"-2796,-32 19-1641,0-1 0,0 1 0,0 0 0,0 0 0,0 1 0,0-1 1,0 0-1,0 0 0,0 1 0,0 0 0,0-1 0,0 1 0,1 0 1,-1 0-1,0 0 0,0 0 0,0 0 0,0 1 0,0-1 0,1 1 0,-1-1 1,0 1-1,0 0 0,2 1 0,-2 3 78,0 0-1,0 0 1,0 1-1,-1-1 1,0 0-1,0 1 1,-1-1 0,1 1-1,-1-1 1,0 1-1,-1 6 1,1 14 57,14 287 221,-18-308-695,-5-11-332,-8-15-506,0-3 690</inkml:trace>
  <inkml:trace contextRef="#ctx0" brushRef="#br0" timeOffset="1">15 210 10762,'1'-20'3817,"6"24"-3273,1 1-144,2 1-32,-1-1-128,3-3-136,-4-3-296,1-2-800,3-2 680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19.641"/>
    </inkml:context>
    <inkml:brush xml:id="br0">
      <inkml:brushProperty name="width" value="0.025" units="cm"/>
      <inkml:brushProperty name="height" value="0.025" units="cm"/>
      <inkml:brushProperty name="color" value="#00A0D7"/>
    </inkml:brush>
  </inkml:definitions>
  <inkml:trace contextRef="#ctx0" brushRef="#br0">36 1 7770,'-6'26'3823,"1"-6"-3720,1-2 136,0 1-1,1 0 1,1 1 0,0 19 0,-2 18-36,-1 6-368,5-63 167,0 0 0,0 0 0,0 0 0,1 0 0,-1 0 0,0 0 0,0 0 0,0 0 1,1 0-1,-1 0 0,0 0 0,0 0 0,0 0 0,0 0 0,1 0 0,-1 0 0,0 0 0,0 0 0,0 0 0,0 0 0,0 0 0,1 0 0,-1 0 0,0-1 0,0 1 0,0 0 0,0 0 0,0 0 0,1 0 0,-1 0 0,0 0 1,0-1-1,0 1 0,0 0 0,0 0 0,0 0 0,0 0 0,0-1 0,0 1 0,0 0 0,0 0 0,0 0 0,0 0 0,0-1 0,0 1 0,0 0 0,0 0 0,0 0 0,0 0 0,0-1 0,0 1 0,0 0 0,0 0 1,0 0-1,0 0 0,0-1 0,0 1 0,0 0 0,0 0 0,1-11 302</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52.572"/>
    </inkml:context>
    <inkml:brush xml:id="br0">
      <inkml:brushProperty name="width" value="0.05" units="cm"/>
      <inkml:brushProperty name="height" value="0.05" units="cm"/>
      <inkml:brushProperty name="color" value="#E71224"/>
    </inkml:brush>
  </inkml:definitions>
  <inkml:trace contextRef="#ctx0" brushRef="#br0">146 0 7698,'25'8'6137,"-28"-6"-6028,0 1 0,0-1 0,0 0 0,0 1 0,1 0 0,-1-1 0,1 1 0,0 0 0,0 0 0,0 1 0,0-1 1,0 0-1,0 1 0,-1 5 0,-13 20 10,4-16-49,-1 0 1,-25 18-1,-16 18-1585,65-55-1312,-3 1 2798,0 2 1,0-1-1,0 1 0,15-4 1,-22 7 56,0 1-1,0-1 1,-1 1 0,1-1 0,0 1-1,-1-1 1,1 1 0,0 0 0,-1-1-1,1 1 1,-1 0 0,1-1 0,-1 1 0,1 0-1,-1 0 1,1-1 0,-1 1 0,0 0-1,1 0 1,-1 0 0,0 0 0,0-1 0,0 1-1,0 0 1,0 0 0,1 0 0,-2 0-1,1 0 1,0 0 0,0-1 0,0 1 0,0 0-1,0 0 1,-1 0 0,0 1 0,-9 49 594,5-30-339,-34 226 1070,43-261-1903,2-7 209</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52.955"/>
    </inkml:context>
    <inkml:brush xml:id="br0">
      <inkml:brushProperty name="width" value="0.05" units="cm"/>
      <inkml:brushProperty name="height" value="0.05" units="cm"/>
      <inkml:brushProperty name="color" value="#E71224"/>
    </inkml:brush>
  </inkml:definitions>
  <inkml:trace contextRef="#ctx0" brushRef="#br0">42 25 9050,'0'-1'107,"1"-1"1,-1 1-1,0 0 0,1 0 1,-1-1-1,1 1 0,0 0 1,-1 0-1,1 0 0,0 0 1,0 0-1,0 0 1,0 0-1,-1 0 0,1 0 1,1 0-1,-1 1 0,0-1 1,0 0-1,0 1 0,0-1 1,0 0-1,1 1 0,-1 0 1,0-1-1,0 1 1,1 0-1,1-1 0,0 2 1,1 1 0,-1-1-1,1 1 1,-1-1 0,0 1-1,0 0 1,0 0 0,6 5 0,7 4 97,-14-10-201,-1 0 0,1 1 0,-1-1 0,1 0 0,-1 1 0,0-1 0,1 1 1,-1-1-1,0 1 0,0 0 0,0 0 0,0-1 0,0 1 0,-1 0 1,1 0-1,0 0 0,-1 0 0,1 0 0,-1 0 0,0 0 0,0 0 0,0 0 1,0 0-1,0 2 0,-1 2 1,0-1 0,-1 1 0,1 0 0,-1-1 0,-1 0 0,1 1 0,-1-1 0,-4 7 0,-6 7 37,-1-1-1,-1-1 1,-23 23-1,3-14 185,35-26-233,0 0 0,0 0-1,0 0 1,0 0 0,-1 0 0,1 0-1,0 0 1,0 0 0,0 0 0,0 0 0,-1 0-1,1 0 1,0 0 0,0 0 0,0-1-1,0 1 1,0 0 0,-1 0 0,1 0-1,0 0 1,0 0 0,0 0 0,0 0-1,0 0 1,0-1 0,0 1 0,-1 0 0,1 0-1,0 0 1,0 0 0,0 0 0,0 0-1,0-1 1,0 1 0,0 0 0,0 0-1,0 0 1,0 0 0,0-1 0,0 1 0,0 0-1,0 0 1,0 0 0,0 0 0,0-1-1,0 1 1,0 0 0,0 0 0,0 0-1,0 0 1,0 0 0,0-1 0,0 1-1,1 0 1,-1 0 0,10-25-959,-3 9 646</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53.272"/>
    </inkml:context>
    <inkml:brush xml:id="br0">
      <inkml:brushProperty name="width" value="0.05" units="cm"/>
      <inkml:brushProperty name="height" value="0.05" units="cm"/>
      <inkml:brushProperty name="color" value="#E71224"/>
    </inkml:brush>
  </inkml:definitions>
  <inkml:trace contextRef="#ctx0" brushRef="#br0">0 0 8202,'2'0'302,"0"1"1,-1-1 0,1 1 0,-1-1-1,1 1 1,-1-1 0,0 1-1,1 0 1,-1 0 0,0 0 0,1 0-1,-1 0 1,0 0 0,2 2-1,29 37 401,-19-23-130,8 5-175,1-1 0,34 25 1,-32-27-328,0 0 1,26 31-1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53.607"/>
    </inkml:context>
    <inkml:brush xml:id="br0">
      <inkml:brushProperty name="width" value="0.05" units="cm"/>
      <inkml:brushProperty name="height" value="0.05" units="cm"/>
      <inkml:brushProperty name="color" value="#E71224"/>
    </inkml:brush>
  </inkml:definitions>
  <inkml:trace contextRef="#ctx0" brushRef="#br0">16 0 10042,'-5'2'3473,"3"1"-3209,1 5-224,-1-1-8,0 0-88,-1 1-128,3-1-480,-1 1-328,3 1 567</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53.942"/>
    </inkml:context>
    <inkml:brush xml:id="br0">
      <inkml:brushProperty name="width" value="0.05" units="cm"/>
      <inkml:brushProperty name="height" value="0.05" units="cm"/>
      <inkml:brushProperty name="color" value="#E71224"/>
    </inkml:brush>
  </inkml:definitions>
  <inkml:trace contextRef="#ctx0" brushRef="#br0">7 72 9498,'-7'-1'3273,"7"-2"-3017,5 0-88,3 1 120,5-2 16,5-2 88,5 0 0,7-3-160,2 2-80,-1 0-80,-3 1-64,-4 1-136,-6-1-120,-2 3-312,-4 2-176,-5 0-384,-3 0 704</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54.293"/>
    </inkml:context>
    <inkml:brush xml:id="br0">
      <inkml:brushProperty name="width" value="0.05" units="cm"/>
      <inkml:brushProperty name="height" value="0.05" units="cm"/>
      <inkml:brushProperty name="color" value="#E71224"/>
    </inkml:brush>
  </inkml:definitions>
  <inkml:trace contextRef="#ctx0" brushRef="#br0">112 0 7298,'-8'17'1097,"2"-1"0,0 1 0,0 1 0,-2 17-1,4-17-874,0 0 0,-2 0 0,-13 31 0,12-37-108,2-3-68,0 1 1,0-1-1,1 1 1,0 0-1,0 0 0,1 0 1,1 1-1,-3 18 1,5-29-61,0 0 0,0 0 0,0 0 0,0 0 0,0 0 0,0 0 0,1 0 0,-1 0 0,0 0 0,0-1 0,0 1 0,0 0 0,0 0-1,1 0 1,-1 0 0,0 0 0,0 0 0,0 0 0,0 0 0,0 0 0,1 0 0,-1 0 0,0 0 0,0 0 0,0 0 0,0 0 0,0 0 0,1 0 0,-1 1 0,0-1 0,0 0 0,0 0 0,0 0 0,0 0 0,1 0 0,-1 0 0,0 0 0,0 0 0,0 0 0,0 1 0,7-18 938,0-3-448</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54.621"/>
    </inkml:context>
    <inkml:brush xml:id="br0">
      <inkml:brushProperty name="width" value="0.05" units="cm"/>
      <inkml:brushProperty name="height" value="0.05" units="cm"/>
      <inkml:brushProperty name="color" value="#E71224"/>
    </inkml:brush>
  </inkml:definitions>
  <inkml:trace contextRef="#ctx0" brushRef="#br0">1 38 8482,'15'-19'2992,"-12"30"-2519,1 2-369,0 4 96,-2-1 24,0-2-16,1 0-32,1-1-96,-1-3-224,1-1-208,-1-5-513,-2-3 537</inkml:trace>
  <inkml:trace contextRef="#ctx0" brushRef="#br0" timeOffset="1">91 2 7682,'2'-1'2960,"1"2"-2000,-1 3-663,-1 1-169,0 2-32,0 0-8,1 2 0,3-1-144,-3 2-184,2-4-481,-1-2 457</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54.973"/>
    </inkml:context>
    <inkml:brush xml:id="br0">
      <inkml:brushProperty name="width" value="0.05" units="cm"/>
      <inkml:brushProperty name="height" value="0.05" units="cm"/>
      <inkml:brushProperty name="color" value="#E71224"/>
    </inkml:brush>
  </inkml:definitions>
  <inkml:trace contextRef="#ctx0" brushRef="#br0">212 0 7370,'-4'12'1158,"-11"30"1296,12-35-2452,1-1 0,-1 0-1,-1-1 1,1 1 0,-1-1 0,0 1-1,0-1 1,-1-1 0,0 1-1,1 0 1,-1-1 0,-1 0 0,-9 6-1,-82 38 166,68-34 3461,98-28-2898,-47 8-697,0 1 0,1 1 0,0 1 1,-1 1-1,34 2 0,-49 1-402,-9 1-704,-9-2-3273,10-1 2950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57.023"/>
    </inkml:context>
    <inkml:brush xml:id="br0">
      <inkml:brushProperty name="width" value="0.05" units="cm"/>
      <inkml:brushProperty name="height" value="0.05" units="cm"/>
      <inkml:brushProperty name="color" value="#E71224"/>
    </inkml:brush>
  </inkml:definitions>
  <inkml:trace contextRef="#ctx0" brushRef="#br0">0 81 7690,'12'-2'3451,"23"-16"-2874,-13 8-246,-21 9-311,25-10 158,1 1 1,0 1-1,50-10 1,-77 19-179,1 0 0,-1 1 0,1-1 0,-1 0 0,0 0 0,1 1 0,-1-1 0,1 1 0,-1-1 0,1 0 1,-1 1-1,0-1 0,1 1 0,-1-1 0,0 1 0,1-1 0,-1 1 0,0-1 0,0 1 0,0-1 0,1 1 0,-1-1 0,0 1 0,0-1 1,0 1-1,0-1 0,0 1 0,0 0 0,0-1 0,0 1 0,0-1 0,0 1 0,0-1 0,-1 1 0,1-1 0,0 1 0,0-1 1,0 1-1,-1-1 0,1 1 0,-1 0 0,-8 31 48,8-28-49,-3 7-42,3-4-67,-1 0 0,0 0 0,-1 0 1,0-1-1,0 1 0,0-1 0,-1 1 1,0-1-1,0 0 0,-7 7 0,3-7-246</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57.391"/>
    </inkml:context>
    <inkml:brush xml:id="br0">
      <inkml:brushProperty name="width" value="0.05" units="cm"/>
      <inkml:brushProperty name="height" value="0.05" units="cm"/>
      <inkml:brushProperty name="color" value="#E71224"/>
    </inkml:brush>
  </inkml:definitions>
  <inkml:trace contextRef="#ctx0" brushRef="#br0">2 0 5649,'1'1'164,"0"-1"-1,-1 1 0,1-1 1,0 1-1,-1-1 0,1 1 1,0-1-1,-1 1 0,1 0 1,-1-1-1,1 1 0,-1 0 1,1 0-1,-1-1 0,0 1 1,1 0-1,-1 0 0,0 0 1,0-1-1,0 1 0,1 0 1,-1 0-1,0 0 0,0 0 1,0 0-1,0-1 0,0 1 1,-1 0-1,1 2 0,-7 35 66,3-17 107,5-5-261,0-13-77,-1 0-1,1 0 1,-1 0-1,0 0 0,0 0 1,0 0-1,0 0 1,-1 1-1,-1 5 1,72-99 762,-69 87-1044,-1 1 102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19.987"/>
    </inkml:context>
    <inkml:brush xml:id="br0">
      <inkml:brushProperty name="width" value="0.025" units="cm"/>
      <inkml:brushProperty name="height" value="0.025" units="cm"/>
      <inkml:brushProperty name="color" value="#00A0D7"/>
    </inkml:brush>
  </inkml:definitions>
  <inkml:trace contextRef="#ctx0" brushRef="#br0">10 1 6273,'3'1'2593,"-2"4"-1305,0 1-912,-1 5 8,-1 2-48,-1 6-48,0 2 1,2 7-81,-2 2 0,2 3-80,-1-2-32,0-4-56,1-4-24,-1-8-128,0-4-136,-2-13-3409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57.748"/>
    </inkml:context>
    <inkml:brush xml:id="br0">
      <inkml:brushProperty name="width" value="0.05" units="cm"/>
      <inkml:brushProperty name="height" value="0.05" units="cm"/>
      <inkml:brushProperty name="color" value="#E71224"/>
    </inkml:brush>
  </inkml:definitions>
  <inkml:trace contextRef="#ctx0" brushRef="#br0">56 0 7106,'-2'12'4008,"4"18"-2834,0-3-950,-2-21-224,-2 0-1,1 0 1,-1 0-1,0-1 1,0 1-1,0 0 1,-1-1-1,0 1 1,0-1-1,0 0 1,-1 0-1,0 0 1,0-1-1,0 1 1,-8 6-1,6-10-612,5-5 477</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58.073"/>
    </inkml:context>
    <inkml:brush xml:id="br0">
      <inkml:brushProperty name="width" value="0.05" units="cm"/>
      <inkml:brushProperty name="height" value="0.05" units="cm"/>
      <inkml:brushProperty name="color" value="#E71224"/>
    </inkml:brush>
  </inkml:definitions>
  <inkml:trace contextRef="#ctx0" brushRef="#br0">0 38 7882,'5'-4'203,"-2"1"-22,0 0 0,1 0 1,-1 0-1,1 0 0,0 1 0,0-1 0,0 1 0,0 0 0,0 1 0,1-1 0,-1 0 1,1 1-1,-1 0 0,1 0 0,-1 1 0,1-1 0,-1 1 0,10 0 0,248 39 2113,-278-40-3673,4 0 1029</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58.492"/>
    </inkml:context>
    <inkml:brush xml:id="br0">
      <inkml:brushProperty name="width" value="0.05" units="cm"/>
      <inkml:brushProperty name="height" value="0.05" units="cm"/>
      <inkml:brushProperty name="color" value="#E71224"/>
    </inkml:brush>
  </inkml:definitions>
  <inkml:trace contextRef="#ctx0" brushRef="#br0">33 1 7690,'-32'13'2401,"32"-11"-2264,0 0 0,0 0 0,1 1-1,-1-1 1,1 0 0,0 0-1,0 0 1,0 0 0,0 0 0,0-1-1,0 1 1,0 0 0,2 1-1,5 10-3695,0-23 4734,-5 7-1100,0 0 0,1 1 0,0 0 0,0-1 0,-1 1 0,1 1 1,1-1-1,-1 0 0,0 1 0,0 0 0,0 0 0,1 0 0,-1 1 0,0-1 1,1 1-1,-1 0 0,1 0 0,-1 1 0,0-1 0,1 1 0,-1 0 1,0 0-1,0 1 0,0-1 0,0 1 0,0 0 0,0 0 0,0 0 0,0 0 1,-1 1-1,1-1 0,3 5 0,-7-6-91,0 0 0,0-1 0,0 1 0,0 0-1,0 0 1,0 0 0,0 0 0,0-1 0,0 1 0,0 0 0,-1 0 0,1-1 0,0 1 0,-1 0 0,1 0-1,-1-1 1,1 1 0,-1 0 0,1-1 0,-1 1 0,1-1 0,-1 1 0,1 0 0,-1-1 0,0 1 0,1-1-1,-1 0 1,0 1 0,0-1 0,1 0 0,-1 1 0,0-1 0,0 0 0,0 1 0,-30 13-44,11-8 577,-1 0 0,-40 7 0,75-16-301,-1-1 1,1 0-1,-1-1 0,18-9 1,28-9-855,-51 19-1949,-10 3 1936</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59.042"/>
    </inkml:context>
    <inkml:brush xml:id="br0">
      <inkml:brushProperty name="width" value="0.05" units="cm"/>
      <inkml:brushProperty name="height" value="0.05" units="cm"/>
      <inkml:brushProperty name="color" value="#E71224"/>
    </inkml:brush>
  </inkml:definitions>
  <inkml:trace contextRef="#ctx0" brushRef="#br0">127 15 5985,'-14'-14'1744,"6"15"203,1 32 699,4-8-3003,2-16 347,-1-1 0,-1 1 0,0-1 0,0 0-1,-1 0 1,0 0 0,0 0 0,0-1 0,-1 0 0,-1 0 0,1 0-1,-1 0 1,0-1 0,0 0 0,-1-1 0,0 1 0,-11 6 0,24-15 93,-1 0 0,1 0 1,1 1-1,-1 0 0,0 0 1,13-2-1,23-7-8,-38 8-71,1 0-1,0 0 0,-1-1 1,0 0-1,1 0 1,-1 0-1,-1 0 0,4-5 1,-4 6-2,0-1 0,-1 1 0,1-1 1,1 1-1,-1 0 0,0 0 0,1 0 1,0 1-1,-1-1 0,1 1 0,6-2 1,-7 59 1484,-6-34-1397,0 13-518,8-34-839,-2-4 889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59.629"/>
    </inkml:context>
    <inkml:brush xml:id="br0">
      <inkml:brushProperty name="width" value="0.05" units="cm"/>
      <inkml:brushProperty name="height" value="0.05" units="cm"/>
      <inkml:brushProperty name="color" value="#E71224"/>
    </inkml:brush>
  </inkml:definitions>
  <inkml:trace contextRef="#ctx0" brushRef="#br0">147 1 8698,'-16'18'4013,"5"-4"-3976,0 0 1,-14 26-1,17-25-31,-2-1 0,1 0 0,-2 0 0,-15 14 0,6-5-2,23-24 73,36-15 55,-38 16-125,0-1 0,0 1 0,-1 0 0,1 0 0,0-1-1,0 1 1,0 0 0,0 0 0,0 0 0,0 0 0,0 0-1,-1 0 1,1 1 0,0-1 0,0 0 0,0 0 0,0 0-1,-1 1 1,1-1 0,0 1 0,0-1 0,0 1 0,-1-1-1,1 1 1,0-1 0,-1 1 0,1-1 0,0 1 0,-1 0-1,1-1 1,-1 1 0,1 0 0,-1 0 0,1-1 0,-1 1-1,0 0 1,1 0 0,-1 0 0,0 0 0,0-1 0,0 1-1,1 0 1,-1 0 0,0 0 0,0 0 0,0 0 0,0 0-1,-1-1 1,1 1 0,0 1 0,-22 146 766,31-172-1942,-3 6 857</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1:59.987"/>
    </inkml:context>
    <inkml:brush xml:id="br0">
      <inkml:brushProperty name="width" value="0.05" units="cm"/>
      <inkml:brushProperty name="height" value="0.05" units="cm"/>
      <inkml:brushProperty name="color" value="#E71224"/>
    </inkml:brush>
  </inkml:definitions>
  <inkml:trace contextRef="#ctx0" brushRef="#br0">1 14 7322,'3'0'2952,"18"-6"-518,-15 4-2422,-1 1 1,0 0-1,1 0 0,-1 0 1,1 0-1,-1 1 0,1 0 0,10 1 1,-15 2 38,0 0 0,-1 0 1,1 0-1,-1 0 1,1 0-1,-1 0 0,0 0 1,0 0-1,0 0 0,-1 0 1,1 0-1,-1 0 0,-1 4 1,0 7 146,5 53 91,-1-51-318,-1 1-1,-1-1 1,0 0-1,-4 26 1,1-46-780,1-4 535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00.344"/>
    </inkml:context>
    <inkml:brush xml:id="br0">
      <inkml:brushProperty name="width" value="0.05" units="cm"/>
      <inkml:brushProperty name="height" value="0.05" units="cm"/>
      <inkml:brushProperty name="color" value="#E71224"/>
    </inkml:brush>
  </inkml:definitions>
  <inkml:trace contextRef="#ctx0" brushRef="#br0">2 2 7738,'-1'-1'4153,"8"0"-3857,4 1 56,4 0 96,3 1 16,4-1-96,-1 1-80,-1 0-176,-2-1-72,-6 1-184,-2 0-160,-3 0-424,-2 1-208,-1-1 560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00.670"/>
    </inkml:context>
    <inkml:brush xml:id="br0">
      <inkml:brushProperty name="width" value="0.05" units="cm"/>
      <inkml:brushProperty name="height" value="0.05" units="cm"/>
      <inkml:brushProperty name="color" value="#E71224"/>
    </inkml:brush>
  </inkml:definitions>
  <inkml:trace contextRef="#ctx0" brushRef="#br0">7 29 9202,'-6'4'3233,"11"-2"-2865,4-2-56,9-1 0,4-2-16,4-3-40,1 0-80,-6 0-144,-2-2-144,-6 5-448,-2 1-232,-2 4 424</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01.002"/>
    </inkml:context>
    <inkml:brush xml:id="br0">
      <inkml:brushProperty name="width" value="0.05" units="cm"/>
      <inkml:brushProperty name="height" value="0.05" units="cm"/>
      <inkml:brushProperty name="color" value="#E71224"/>
    </inkml:brush>
  </inkml:definitions>
  <inkml:trace contextRef="#ctx0" brushRef="#br0">14 26 7242,'-8'-1'3392,"2"1"-927,9 0-2185,6 0-80,3 1-80,3-1 8,5-2 16,1-1-32,4-1-64,1 0-32,3 1-40,-1 0-72,-7 1-240,-4 0-120,-10 0-400,-6 1 39,2 1 489</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01.339"/>
    </inkml:context>
    <inkml:brush xml:id="br0">
      <inkml:brushProperty name="width" value="0.05" units="cm"/>
      <inkml:brushProperty name="height" value="0.05" units="cm"/>
      <inkml:brushProperty name="color" value="#E71224"/>
    </inkml:brush>
  </inkml:definitions>
  <inkml:trace contextRef="#ctx0" brushRef="#br0">52 1 7498,'5'52'3972,"0"1"-2991,-12 3-444,-2-1 1,-31 99 0,35-137-507,17-43-1249,-3 2 856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0.324"/>
    </inkml:context>
    <inkml:brush xml:id="br0">
      <inkml:brushProperty name="width" value="0.025" units="cm"/>
      <inkml:brushProperty name="height" value="0.025" units="cm"/>
      <inkml:brushProperty name="color" value="#00A0D7"/>
    </inkml:brush>
  </inkml:definitions>
  <inkml:trace contextRef="#ctx0" brushRef="#br0">46 0 8394,'0'0'3016,"4"0"-2687,2 1-97,1 0-168,-1 0-40,2 1 16,-1-1-8,0-1-80,0 1-88,-1-1-409,-2 1-223,-3-1 480</inkml:trace>
  <inkml:trace contextRef="#ctx0" brushRef="#br0" timeOffset="1">8 76 5897,'-5'3'2809,"3"-1"-649,4 1-1784,3-1-192,2 0-48,1-2-64,1 0 17,4 0-25,0-1 8,-1-1-56,0-1-88,-2 0-313,-1 2-311,-2-1 432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01.687"/>
    </inkml:context>
    <inkml:brush xml:id="br0">
      <inkml:brushProperty name="width" value="0.05" units="cm"/>
      <inkml:brushProperty name="height" value="0.05" units="cm"/>
      <inkml:brushProperty name="color" value="#E71224"/>
    </inkml:brush>
  </inkml:definitions>
  <inkml:trace contextRef="#ctx0" brushRef="#br0">0 34 8866,'0'3'3033,"5"0"-2849,2 1-88,4-3 72,5 1-24,7-2 32,1-2-8,-1-4-120,-2 0-48,-7-4-200,-2 2-192,-3 2-665,-2-2 681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02.054"/>
    </inkml:context>
    <inkml:brush xml:id="br0">
      <inkml:brushProperty name="width" value="0.05" units="cm"/>
      <inkml:brushProperty name="height" value="0.05" units="cm"/>
      <inkml:brushProperty name="color" value="#E71224"/>
    </inkml:brush>
  </inkml:definitions>
  <inkml:trace contextRef="#ctx0" brushRef="#br0">119 12 8170,'-34'-12'2928,"33"15"-2512,0 3 25,0 0-9,-2 2-56,2 3-40,-1 0-96,2 7-136,-1-1-56,-6 3-24,2-2-24,-6-2-72,0 2-72,-1-3-264,-2 0-192,-1-3 352</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02.385"/>
    </inkml:context>
    <inkml:brush xml:id="br0">
      <inkml:brushProperty name="width" value="0.05" units="cm"/>
      <inkml:brushProperty name="height" value="0.05" units="cm"/>
      <inkml:brushProperty name="color" value="#E71224"/>
    </inkml:brush>
  </inkml:definitions>
  <inkml:trace contextRef="#ctx0" brushRef="#br0">1 15 6345,'1'1'310,"0"1"-1,0-1 1,-1 0-1,1 0 1,0 1 0,-1-1-1,1 0 1,-1 1-1,1-1 1,-1 1-1,0-1 1,1 1-1,-1-1 1,0 0-1,0 1 1,0-1-1,0 1 1,-1 2-1,1 0-367,0 1 0,0 0 0,0 0 0,-1 0 0,0-1 0,0 1 0,0 0 0,-2 4 0,8-16 121,0 0 1,0 1-1,1-1 1,0 1 0,0 0-1,1 0 1,0 1-1,0 0 1,0 0-1,0 1 1,1-1-1,0 2 1,0-1-1,0 1 1,0 0 0,0 1-1,1 0 1,-1 0-1,17 0 1,-25 1-63,1 1 1,-1 0-1,1 0 1,-1 0-1,0 0 1,1 0-1,-1 0 1,1 0-1,-1 0 1,0 0 0,1 1-1,-1-1 1,1 0-1,-1 0 1,0 0-1,1 0 1,-1 0-1,0 1 1,1-1-1,-1 0 1,0 0-1,1 1 1,-1-1-1,0 0 1,0 0-1,1 1 1,-1-1-1,0 0 1,0 1-1,1-1 1,-1 0-1,0 1 1,0-1 0,0 1-1,0-1 1,0 0-1,0 1 1,0-1-1,1 1 1,-1 0-1,-6 22 15,-16 20-28,-3-9-143,23-33 55,0 1-1,1 0 1,-1 0 0,0 0-1,0-1 1,0 1 0,0-1-1,0 0 1,0 0 0,0 1-1,0-1 1,-1 0 0,1-1-1,-3 2 1,0-4-1085,1-6 543</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02.722"/>
    </inkml:context>
    <inkml:brush xml:id="br0">
      <inkml:brushProperty name="width" value="0.05" units="cm"/>
      <inkml:brushProperty name="height" value="0.05" units="cm"/>
      <inkml:brushProperty name="color" value="#E71224"/>
    </inkml:brush>
  </inkml:definitions>
  <inkml:trace contextRef="#ctx0" brushRef="#br0">88 0 6281,'-5'8'5021,"-14"26"-3932,3 0-597,-25 40-343,41-74-163,0 0-1,0 0 1,0-1 0,0 1-1,0 0 1,0 0 0,0 0-1,0 0 1,0 0 0,0-1-1,0 1 1,0 0-1,0 0 1,0 0 0,-1 0-1,1 0 1,0 0 0,0 0-1,0 0 1,0-1 0,0 1-1,0 0 1,0 0 0,-1 0-1,1 0 1,0 0-1,0 0 1,0 0 0,0 0-1,0 0 1,-1 0 0,1 0-1,0 0 1,0 0 0,0 0-1,0 0 1,0 0-1,-1 0 1,1 0 0,0 0-1,0 0 1,0 0 0,0 0-1,0 0 1,0 0 0,-1 0-1,1 0 1,0 1 0,0-1-1,0 0 1,0 0-1,0 0 1,0 0 0,0 0-1,-1 0 1,1 0 0,0 0-1,0 1 1,0-1 0,0 0-1,0 0 1,0 0 0,0 0-1,0 1 1,-1-15-1508,3-1 995</inkml:trace>
  <inkml:trace contextRef="#ctx0" brushRef="#br0" timeOffset="1">117 49 7738,'7'10'3008,"2"2"-2072,0 2-559,1 1 15,-2 1 8,0 0 48,2 2-80,-1-1-56,1-3-152,-2 0-80,-3-7-64,-2-2-8,-1-3-96,-1-4-112,-1-3-352,0-2-160,0-3 400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03.392"/>
    </inkml:context>
    <inkml:brush xml:id="br0">
      <inkml:brushProperty name="width" value="0.05" units="cm"/>
      <inkml:brushProperty name="height" value="0.05" units="cm"/>
      <inkml:brushProperty name="color" value="#E71224"/>
    </inkml:brush>
  </inkml:definitions>
  <inkml:trace contextRef="#ctx0" brushRef="#br0">110 1 7274,'-3'10'4810,"-12"35"-4805,-30 41 61,33-65 94,0 0 1,-11 30-1,63-75 51,-22 5-197,-14 15-13,-1 0 0,0 0 0,1 0 0,0 0 0,0 1 0,0 0 0,0 0 0,0 0 0,1 0 0,-1 0 0,9-2 0,-13 5-1,1 1-1,-1-1 0,1 1 1,-1 0-1,0-1 0,1 1 0,-1 0 1,1-1-1,-1 1 0,0 0 1,0-1-1,1 1 0,-1 0 1,0-1-1,0 1 0,0 0 0,0 0 1,0-1-1,0 1 0,0 0 1,0 0-1,0-1 0,0 1 1,-1 0-1,1-1 0,0 1 0,0 0 1,-1 0-1,1-1 0,0 1 1,-1-1-1,0 2 0,-9 26 0,6-20 26,0-1-1,0 0 0,0 0 1,-1 0-1,0 0 0,0-1 1,-1 0-1,0 0 0,0 0 1,-1-1-1,1 0 0,-8 5 0,14-10-15,0 0 0,1 0 0,-1 0 0,0 0 0,1 0 0,-1 0 0,0 0 0,0 0 0,1 0 0,-1 0 0,0 0 0,1 1-1,-1-1 1,0 0 0,1 0 0,-1 0 0,0 0 0,0 1 0,1-1 0,-1 0 0,0 0 0,0 0 0,0 1 0,1-1-1,-1 0 1,0 0 0,0 1 0,0-1 0,0 0 0,1 1 0,-1-1 0,0 0 0,0 1 0,0-1 0,0 0 0,0 1-1,0-1 1,0 0 0,0 0 0,0 1 0,0-1 0,0 0 0,0 1 0,0-1 0,0 0 0,0 1 0,-1-1 0,1 0-1,0 1 1,0-1 0,0 0 0,0 0 0,-1 1 0,1-1 0,0 0 0,0 0 0,0 1 0,-1-1 0,1 0 0,0 0 0,-1 1-1,31-1 114,-23-3-240,22-6 274,-28 9-238,-1-1 1,0 1 0,1 0-1,-1-1 1,1 1 0,-1 0-1,1 0 1,-1 0-1,1-1 1,-1 1 0,1 0-1,-1 0 1,1 0 0,-1 0-1,1 0 1,-1 0 0,1 0-1,-1 0 1,1 0 0,-1 0-1,1 0 1,-1 0 0,1 1-1,-1-1 1,1 0 0,-1 0-1,1 0 1,-1 1-1,1-1 1,-1 0 0,0 1-1,1-1 1,-2 6-398</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03.739"/>
    </inkml:context>
    <inkml:brush xml:id="br0">
      <inkml:brushProperty name="width" value="0.05" units="cm"/>
      <inkml:brushProperty name="height" value="0.05" units="cm"/>
      <inkml:brushProperty name="color" value="#E71224"/>
    </inkml:brush>
  </inkml:definitions>
  <inkml:trace contextRef="#ctx0" brushRef="#br0">104 0 5849,'-56'58'2649,"40"-46"-1177,3 0-344,1-3-359,5 1-169,7-4-152,1-3-120,10 0-96,1-5-16,3-4-88,3 0-8,1-6-88,0 1 0,0-2-232,-2 0-168,-2 3 1040,-1-1-640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04.089"/>
    </inkml:context>
    <inkml:brush xml:id="br0">
      <inkml:brushProperty name="width" value="0.05" units="cm"/>
      <inkml:brushProperty name="height" value="0.05" units="cm"/>
      <inkml:brushProperty name="color" value="#E71224"/>
    </inkml:brush>
  </inkml:definitions>
  <inkml:trace contextRef="#ctx0" brushRef="#br0">14 19 7418,'4'-18'2471,"2"18"-596,-4 3-1810,0 0 0,-1-1 0,1 1 0,-1 0 0,0 1 0,0-1 0,0 0 0,0 0-1,0 4 1,1 10 42,-2 1-1,0 0 0,-1 0 1,-1 0-1,0-1 0,-1 1 1,-1-1-1,-1 0 0,-11 28 1,11-30-72,5-9-235,3-10-593,-5-6 493</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04.435"/>
    </inkml:context>
    <inkml:brush xml:id="br0">
      <inkml:brushProperty name="width" value="0.05" units="cm"/>
      <inkml:brushProperty name="height" value="0.05" units="cm"/>
      <inkml:brushProperty name="color" value="#E71224"/>
    </inkml:brush>
  </inkml:definitions>
  <inkml:trace contextRef="#ctx0" brushRef="#br0">1 51 8530,'1'-4'334,"0"1"1,0-1-1,1 1 0,0 0 1,0-1-1,0 1 0,0 0 1,5-5-1,-6 7-321,0 0-1,0-1 0,0 1 1,1 0-1,-1 0 0,1 0 1,-1 0-1,1 0 1,-1 0-1,1 0 0,-1 1 1,1-1-1,0 0 0,0 1 1,-1 0-1,1-1 1,0 1-1,0 0 0,-1 0 1,1 0-1,0 0 0,2 0 1,-4 1-4,1-1-1,0 1 1,0 0 0,-1 0 0,1-1-1,0 1 1,-1 0 0,1 0 0,-1 0-1,1 0 1,-1 0 0,0-1 0,1 1-1,-1 0 1,0 0 0,1 0-1,-1 0 1,0 0 0,0 0 0,0 0-1,0 0 1,0 0 0,0 2 0,-1 31 385,0-24-253,2 66 415,0-35-475,-1 0 0,-8 52 0,8-93-96,0 0 1,0 0-1,0 1 0,0-1 0,0 0 1,1 0-1,-1 0 0,0 0 0,0 0 1,0 1-1,0-1 0,0 0 0,-1 0 0,1 0 1,0 0-1,0 1 0,0-1 0,0 0 1,0 0-1,0 0 0,0 0 0,0 1 1,0-1-1,0 0 0,0 0 0,0 0 0,-1 0 1,1 0-1,0 0 0,0 0 0,0 1 1,0-1-1,0 0 0,0 0 0,-1 0 1,1 0-1,0 0 0,0 0 0,0 0 1,0 0-1,-1 0 0,1 0 0,0 0 0,0 0 1,0 0-1,0 0 0,-1 0 0,1 0 1,0 0-1,0 0 0,0 0 0,0 0 1,-1 0-1,1 0 0,-2-6-258</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04.777"/>
    </inkml:context>
    <inkml:brush xml:id="br0">
      <inkml:brushProperty name="width" value="0.05" units="cm"/>
      <inkml:brushProperty name="height" value="0.05" units="cm"/>
      <inkml:brushProperty name="color" value="#E71224"/>
    </inkml:brush>
  </inkml:definitions>
  <inkml:trace contextRef="#ctx0" brushRef="#br0">3 1 8778,'-3'1'2993,"4"-2"-2793,4 2-80,1 3 0,0-2-8,0 2-24,-1 0-24,2 1-96,-1-2-168,-1 2-425,-1-2 417</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05.104"/>
    </inkml:context>
    <inkml:brush xml:id="br0">
      <inkml:brushProperty name="width" value="0.05" units="cm"/>
      <inkml:brushProperty name="height" value="0.05" units="cm"/>
      <inkml:brushProperty name="color" value="#E71224"/>
    </inkml:brush>
  </inkml:definitions>
  <inkml:trace contextRef="#ctx0" brushRef="#br0">166 0 7898,'-41'18'2944,"38"-16"-2104,4-1-559,5 0-121,1 1 0,3-2-40,-2 1 0,1 0-40,-1-1-80,-2 2-320,0-1-160,-2 2 247</inkml:trace>
  <inkml:trace contextRef="#ctx0" brushRef="#br0" timeOffset="1">14 127 7730,'-14'12'3220,"14"-6"-1743,30-3-879,-23-3-499,91-8 344,-77 5-468,1 1 0,-1 0 0,1 2 0,32 3 0,-54-3 4,0 0 0,0 0 1,0 0-1,0 0 1,0 0-1,0 0 1,0 0-1,0 0 1,-1 1-1,1-1 1,0 0-1,0 0 1,0 0-1,0 0 1,0 0-1,0 0 1,0 1-1,0-1 1,0 0-1,0 0 1,0 0-1,0 0 1,0 0-1,0 0 1,0 0-1,0 1 0,0-1 1,0 0-1,0 0 1,0 0-1,0 0 1,0 0-1,0 0 1,0 1-1,1-1 1,-1 0-1,-16 1-1175,10-4 840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0.655"/>
    </inkml:context>
    <inkml:brush xml:id="br0">
      <inkml:brushProperty name="width" value="0.025" units="cm"/>
      <inkml:brushProperty name="height" value="0.025" units="cm"/>
      <inkml:brushProperty name="color" value="#00A0D7"/>
    </inkml:brush>
  </inkml:definitions>
  <inkml:trace contextRef="#ctx0" brushRef="#br0">3 101 8370,'-3'-2'3000,"8"-3"-2599,3-1-169,8 0 16,3 1-8,8-3 0,4-1 32,8-1-96,0-1-64,-3 2-56,-2 1-16,-7 1-40,0 3 0,-6-2-120,-3 3-96,-6 2-224,-4 1-272</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05.512"/>
    </inkml:context>
    <inkml:brush xml:id="br0">
      <inkml:brushProperty name="width" value="0.05" units="cm"/>
      <inkml:brushProperty name="height" value="0.05" units="cm"/>
      <inkml:brushProperty name="color" value="#E71224"/>
    </inkml:brush>
  </inkml:definitions>
  <inkml:trace contextRef="#ctx0" brushRef="#br0">22 23 6473,'-21'-22'6130,"22"28"-5778,2 2-176,1 4-8,-1 2-32,0-1 8,-1 0-88,1-1-32,0-2-176,2-3-160,-2-4-360,1-2 1176,3-6-504</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05.840"/>
    </inkml:context>
    <inkml:brush xml:id="br0">
      <inkml:brushProperty name="width" value="0.05" units="cm"/>
      <inkml:brushProperty name="height" value="0.05" units="cm"/>
      <inkml:brushProperty name="color" value="#E71224"/>
    </inkml:brush>
  </inkml:definitions>
  <inkml:trace contextRef="#ctx0" brushRef="#br0">1 0 8730,'0'3'2968,"1"2"-2735,1 1-49,-1 2 88,0 1 8,1-1-80,0-1-40,2 1-200,-1-2-160,1 0-320,-1-2-289,-1-3 473</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06.171"/>
    </inkml:context>
    <inkml:brush xml:id="br0">
      <inkml:brushProperty name="width" value="0.05" units="cm"/>
      <inkml:brushProperty name="height" value="0.05" units="cm"/>
      <inkml:brushProperty name="color" value="#E71224"/>
    </inkml:brush>
  </inkml:definitions>
  <inkml:trace contextRef="#ctx0" brushRef="#br0">254 1 8546,'1'2'2928,"0"5"-2647,-3-2-25,0 4 80,-5-1 32,5 2-40,0 1-80,-7 2-152,3 1-56,-6 0-128,3 2-80,-3 2-288,-1-1-128,0-2 344</inkml:trace>
  <inkml:trace contextRef="#ctx0" brushRef="#br0" timeOffset="1">2 208 6921,'-1'1'2793,"1"1"-1441,4 1-1032,2 0-104,-2 1 65,3 2-9,-2-1-32,-1 2-88,0-2-112,-3-2-408,2-1-112,3 1 223</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07.063"/>
    </inkml:context>
    <inkml:brush xml:id="br0">
      <inkml:brushProperty name="width" value="0.05" units="cm"/>
      <inkml:brushProperty name="height" value="0.05" units="cm"/>
      <inkml:brushProperty name="color" value="#E71224"/>
    </inkml:brush>
  </inkml:definitions>
  <inkml:trace contextRef="#ctx0" brushRef="#br0">69 26 8074,'4'-3'442,"-1"0"1,1 1-1,0 0 1,0 0-1,0 0 1,0 1 0,0-1-1,0 1 1,8-1-1,-4 0-367,1 0 1,-1 1-1,0 1 0,1-1 1,-1 1-1,0 1 0,17 2 0,-25-3-87,1 0-1,0 0 0,0 0 0,-1 0 0,1 1 0,0-1 1,-1 0-1,1 0 0,0 1 0,-1-1 0,1 0 0,-1 1 1,1-1-1,0 1 0,-1-1 0,1 1 0,-1-1 0,1 1 1,-1-1-1,0 1 0,1-1 0,-1 1 0,0 0 0,1-1 1,-1 1-1,0 0 0,1-1 0,-1 1 0,0 0 0,0-1 1,0 1-1,0 0 0,0-1 0,0 1 0,0 0 0,0 0 1,0-1-1,0 1 0,0 0 0,0-1 0,0 1 0,-1 0 1,1-1-1,0 1 0,-1 0 0,1-1 0,0 1 0,-1-1 1,1 1-1,-1 0 0,1-1 0,0 1 0,-1-1 0,0 1 1,1-1-1,-1 0 0,1 1 0,-1-1 0,1 1 0,-1-1 1,0 0-1,0 1 0,-40 23-768,13-14 494,17-7 463,1 1 1,-1 0-1,1 0 0,0 1 1,0 0-1,0 0 0,1 2 1,-12 9-1,21-16-161,0 1 1,1 0-1,-1-1 0,1 1 1,0-1-1,-1 0 1,1 1-1,-1-1 0,1 1 1,0-1-1,-1 0 0,1 0 1,0 1-1,-1-1 0,1 0 1,0 0-1,-1 0 0,1 1 1,0-1-1,-1 0 1,1 0-1,0 0 0,0 0 1,-1-1-1,1 1 0,0 0 1,0 0-1,27 0 8,-16-1-20,37 1-254,-52 1 252,0 0-1,1 0 0,-1 0 1,0 0-1,1 0 0,-1 1 1,1-1-1,-1 1 0,1 0 1,0 0-1,0 0 0,0 0 1,0 0-1,0 0 0,-3 4 1,4-5 8,0 0 0,0 0 1,0 0-1,0 0 0,0 0 1,0 0-1,0 1 0,0-1 1,1 0-1,-1 0 0,0 1 1,1-1-1,-1 0 0,1 1 1,-1-1-1,1 0 0,0 1 1,-1-1-1,1 1 0,0-1 1,0 1-1,0-1 0,0 1 1,0-1-1,1 1 0,-1-1 1,0 0-1,1 1 0,-1-1 1,1 0-1,-1 1 1,2 1-1,1-2-2,0 0-1,0 0 1,1 0 0,-1 0 0,1 0 0,-1-1-1,1 1 1,-1-1 0,1 0 0,-1 0-1,5-1 1,-4 1-39,1 0-1,-1 0 1,0 0 0,1 1-1,-1-1 1,0 1 0,7 2-1,-10-3 30,-1 1 0,1-1 0,-1 1 0,0 0 0,1-1 0,-1 1 0,0-1 0,0 1 0,1 0 0,-1-1 0,0 1 0,0 0-1,0-1 1,0 1 0,0-1 0,0 1 0,0 0 0,0-1 0,0 1 0,0 0 0,0-1 0,0 1 0,-1 0 0,1-1-1,0 1 1,0-1 0,-1 1 0,1 0 0,0-1 0,-1 1 0,1-1 0,-1 1 0,1-1 0,0 1 0,-1-1 0,0 1 0,-19 23 121,18-22-95,-20 26 387,16-20-148,0 1 0,-1-2 0,0 1 0,0 0 0,-1-1 0,1-1 0,-2 1 0,-9 5 0,17-11-256,-1 0-1,1-1 1,0 1 0,-1-1 0,1 1-1,0-1 1,-1 0 0,1 0 0,0 1 0,-1-1-1,1 0 1,-1 0 0,1 0 0,-1 0-1,1-1 1,0 1 0,-1 0 0,1-1 0,0 1-1,-1 0 1,1-1 0,0 0 0,-1 1 0,1-1-1,0 0 1,0 0 0,0 1 0,0-1-1,0 0 1,0 0 0,0 0 0,0 0 0,0-1-1,0 1 1,0 0 0,1 0 0,-1 0 0,1-1-1,-1 1 1,1 0 0,-1-1 0,1 1-1,-1 0 1,1-3 0,-2-5-599,1 1-1,0-1 1,1 1 0,-1-1 0,3-14-1,-2 11 124</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07.406"/>
    </inkml:context>
    <inkml:brush xml:id="br0">
      <inkml:brushProperty name="width" value="0.05" units="cm"/>
      <inkml:brushProperty name="height" value="0.05" units="cm"/>
      <inkml:brushProperty name="color" value="#E71224"/>
    </inkml:brush>
  </inkml:definitions>
  <inkml:trace contextRef="#ctx0" brushRef="#br0">48 91 9010,'-45'-16'2838,"42"12"-1239,11 0-1057,13-1-230,-20 5-254,33-7 445,28-6-139,-1 3-1,94-4 1,-195 0-3628,30 10 2834</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12.392"/>
    </inkml:context>
    <inkml:brush xml:id="br0">
      <inkml:brushProperty name="width" value="0.05" units="cm"/>
      <inkml:brushProperty name="height" value="0.05" units="cm"/>
      <inkml:brushProperty name="color" value="#5B2D90"/>
    </inkml:brush>
  </inkml:definitions>
  <inkml:trace contextRef="#ctx0" brushRef="#br0">28 1 7410,'1'0'115,"0"-1"0,-1 1 0,1 0 0,-1 0 0,1 0 0,0 0 0,-1 0 0,1 0 0,0 0 0,-1 0 0,1 0 0,-1 1 0,1-1 0,0 0 0,-1 0 0,1 0 0,-1 1 0,1-1 0,-1 0 0,1 1 0,-1-1 0,1 0 0,-1 1 0,1-1 0,-1 1 0,1-1 0,-1 1 0,0-1 0,1 1 0,-1-1 0,1 2 0,-5 20 1571,-1 1-1711,2 6 130,3-20-166,0 1-1,-1-1 1,0 1 0,-1-1-1,0 1 1,0-1 0,-1 0-1,0 0 1,-1 0 0,-8 14-1,9-21-559,2-1 271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12.841"/>
    </inkml:context>
    <inkml:brush xml:id="br0">
      <inkml:brushProperty name="width" value="0.05" units="cm"/>
      <inkml:brushProperty name="height" value="0.05" units="cm"/>
      <inkml:brushProperty name="color" value="#5B2D90"/>
    </inkml:brush>
  </inkml:definitions>
  <inkml:trace contextRef="#ctx0" brushRef="#br0">1 15 8482,'3'-2'234,"0"0"0,0 0 1,1 0-1,-1 1 0,1 0 1,-1 0-1,1 0 0,0 0 0,-1 0 1,1 1-1,0-1 0,0 1 1,-1 0-1,1 0 0,0 1 0,-1-1 1,6 2-1,-2-1-223,1 1 0,-1 0 0,0 0 0,0 0 1,-1 1-1,1 0 0,12 8 0,-18-9-11,1-1 0,-1 1 1,1 0-1,-1 0 0,0 0 0,0 0 0,0 0 0,0 0 1,0 0-1,0 0 0,0 0 0,-1 1 0,1-1 0,-1 0 0,0 0 1,0 1-1,0-1 0,0 0 0,0 0 0,0 1 0,0-1 1,-1 3-1,-15 56 51,10-43-2,6-17-44,0-1-1,0 1 1,-1-1-1,1 1 1,0-1-1,0 1 1,0 0-1,0-1 1,0 1-1,0-1 1,0 1 0,0-1-1,0 1 1,1-1-1,-1 1 1,0-1-1,0 1 1,0-1-1,1 1 1,-1-1-1,0 1 1,0-1-1,1 1 1,-1-1-1,0 0 1,1 1 0,-1-1-1,1 1 1,-1-1-1,1 0 1,-1 1-1,0-1 1,1 0-1,0 1 1,24 2 176,27-11 117,30-14-204,-79 20-366,-9 2-344,-1 0 339</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13.201"/>
    </inkml:context>
    <inkml:brush xml:id="br0">
      <inkml:brushProperty name="width" value="0.05" units="cm"/>
      <inkml:brushProperty name="height" value="0.05" units="cm"/>
      <inkml:brushProperty name="color" value="#5B2D90"/>
    </inkml:brush>
  </inkml:definitions>
  <inkml:trace contextRef="#ctx0" brushRef="#br0">18 53 8786,'-14'6'3137,"11"-2"-2777,2 0-72,9 0-72,3-2-32,6-2 64,2 0 24,1-7-72,1-1-32,3-4-96,2 0-16,2 1-56,0 2-104,-3 4-208,-3 0-176,-10 2-560,-1 2 671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13.518"/>
    </inkml:context>
    <inkml:brush xml:id="br0">
      <inkml:brushProperty name="width" value="0.05" units="cm"/>
      <inkml:brushProperty name="height" value="0.05" units="cm"/>
      <inkml:brushProperty name="color" value="#5B2D90"/>
    </inkml:brush>
  </inkml:definitions>
  <inkml:trace contextRef="#ctx0" brushRef="#br0">92 2 7362,'-1'-1'81,"1"1"0,0 0 0,-1 0 0,1 0 0,-1 0 0,1 0 0,0 0 0,-1 0 0,1 0 0,-1 0 0,1 0 0,-1 0 0,1 0 0,0 0 0,-1 0 0,1 0 0,-1 0 0,1 0 0,0 0 0,-1 1 0,1-1 0,0 0 0,-1 0 0,1 0 0,0 1 0,-1-1 0,1 0 0,0 1 0,-1-1 0,1 0 0,0 0 0,0 1 0,-1-1 0,1 1 0,2 16 1156,2 2-880,-3-12-222,4 84 559,-4-84-585,-2 0 1,1 0 0,-1 0 0,0 0 0,0 0 0,-1 0 0,0 0 0,0 0 0,-1 0-1,-4 7 1,7-13-94,-1 0 0,1 0 0,-1 0 0,0 0 0,1 0 0,-1-1 0,0 1 0,0 0 0,1 0 0,-1-1 0,0 1 0,0 0 0,0-1 0,0 1 0,0-1 0,0 1 0,0-1 0,0 0 0,0 1 0,0-1 0,0 0 0,0 0 0,0 0 0,0 0 0,0 0 0,0 0 0,0 0 0,0 0 0,0 0 0,0 0 0,-1 0 0,1-1 0,0 1 0,0 0 0,0-1 0,0 1 0,-1-1 0,-1-2-200,0 1 0,0 0 0,0-1 0,0 0 0,1 1-1,-1-1 1,1 0 0,0-1 0,-3-2 0,-1-7-320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13.887"/>
    </inkml:context>
    <inkml:brush xml:id="br0">
      <inkml:brushProperty name="width" value="0.05" units="cm"/>
      <inkml:brushProperty name="height" value="0.05" units="cm"/>
      <inkml:brushProperty name="color" value="#5B2D90"/>
    </inkml:brush>
  </inkml:definitions>
  <inkml:trace contextRef="#ctx0" brushRef="#br0">17 24 8178,'-16'-13'2928,"16"16"-2544,-1-2-39,2 2-9,-1 2-32,0 2 8,0 2-24,1 2-144,-1 0-24,0 0-72,1-1-8,-2-2-88,2 0-112,0 0-352,0-2-328,5-2 503</inkml:trace>
  <inkml:trace contextRef="#ctx0" brushRef="#br0" timeOffset="1">269 0 6769,'3'7'3041,"0"1"-984,0 5-1697,-1 0 16,-3 2-72,-1-1-56,1-3-64,0 1-72,1 0-344,-1-2-240,2-3 280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1.007"/>
    </inkml:context>
    <inkml:brush xml:id="br0">
      <inkml:brushProperty name="width" value="0.025" units="cm"/>
      <inkml:brushProperty name="height" value="0.025" units="cm"/>
      <inkml:brushProperty name="color" value="#00A0D7"/>
    </inkml:brush>
  </inkml:definitions>
  <inkml:trace contextRef="#ctx0" brushRef="#br0">140 0 7410,'1'3'280,"-1"1"0,0-1 0,0 0 1,0 0-1,-1 0 0,1 1 0,-1-1 1,0 0-1,0 0 0,0 0 0,0 0 1,0 0-1,-1 0 0,1 0 0,-1-1 1,-2 4-1,-38 45 182,31-39-118,5-5-363,0-1-1,0 1 1,-1-1-1,0-1 1,0 1-1,-1-1 1,-14 8-1,19-15-944,6-3 674</inkml:trace>
  <inkml:trace contextRef="#ctx0" brushRef="#br0" timeOffset="1">174 16 6521,'6'-1'2905,"1"2"-1049,2 1-1391,2 2-153,-1-1-112,1 1-136,-2 0-32,2-2-32,-1-1-40,-2-1-160,2 1-104,-9-2 224,1 2-41</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14.222"/>
    </inkml:context>
    <inkml:brush xml:id="br0">
      <inkml:brushProperty name="width" value="0.05" units="cm"/>
      <inkml:brushProperty name="height" value="0.05" units="cm"/>
      <inkml:brushProperty name="color" value="#5B2D90"/>
    </inkml:brush>
  </inkml:definitions>
  <inkml:trace contextRef="#ctx0" brushRef="#br0">1 12 10626,'10'-11'3569,"-11"18"-3537,2 3-144,-1 2-208,0-2-96,0-2-344,0-2-305,2-1 689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14.596"/>
    </inkml:context>
    <inkml:brush xml:id="br0">
      <inkml:brushProperty name="width" value="0.05" units="cm"/>
      <inkml:brushProperty name="height" value="0.05" units="cm"/>
      <inkml:brushProperty name="color" value="#5B2D90"/>
    </inkml:brush>
  </inkml:definitions>
  <inkml:trace contextRef="#ctx0" brushRef="#br0">1 84 9162,'0'0'3169,"7"-2"-2937,5-1-72,8-2-56,-4-2 16,2 0 24,0-3 16,0 0-64,0-1-24,-1 1-152,-1 1-152,-3 4-392,-3 2 1440,-6 1-752</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14.939"/>
    </inkml:context>
    <inkml:brush xml:id="br0">
      <inkml:brushProperty name="width" value="0.05" units="cm"/>
      <inkml:brushProperty name="height" value="0.05" units="cm"/>
      <inkml:brushProperty name="color" value="#5B2D90"/>
    </inkml:brush>
  </inkml:definitions>
  <inkml:trace contextRef="#ctx0" brushRef="#br0">24 0 8266,'-2'6'2928,"1"0"-2560,1 0 9,0 3 15,-1-1-40,1 2 72,-1 0-72,1 1-64,-1 0-40,0 2-96,0 0-40,-2 0-72,1 1 24,-2-3-152,2 0-104,0-2-416,-1-4-280,5-9 528</inkml:trace>
  <inkml:trace contextRef="#ctx0" brushRef="#br0" timeOffset="1">85 27 6673,'4'1'2897,"1"-1"-1017,0 2-1720,1 0-31,-2 0-57,0 0-40,-1-1-8,1 0 0,1 0-321,-2 0 233</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15.274"/>
    </inkml:context>
    <inkml:brush xml:id="br0">
      <inkml:brushProperty name="width" value="0.05" units="cm"/>
      <inkml:brushProperty name="height" value="0.05" units="cm"/>
      <inkml:brushProperty name="color" value="#5B2D90"/>
    </inkml:brush>
  </inkml:definitions>
  <inkml:trace contextRef="#ctx0" brushRef="#br0">108 0 6537,'-4'8'815,"0"-1"0,1 1-1,0 0 1,1 0 0,-1 0 0,2 0-1,-2 10 1,-11 37 85,7-38-835,-15 36 96,21-50-177,0-1-1,0 0 1,0 1-1,-1-1 1,1 0 0,-1 0-1,0 0 1,1 0 0,-1 0-1,0 0 1,0 0 0,0-1-1,-1 1 1,1-1 0,0 0-1,-3 2 1,5-3-25,-1 0 0,1 0-1,-1 0 1,1-1 0,-1 1 0,1 0-1,-1 0 1,1 0 0,0-1 0,-1 1-1,1 0 1,-1 0 0,1-1 0,0 1-1,-1 0 1,1-1 0,0 1 0,-1 0 0,1-1-1,0 1 1,0 0 0,-1-1 0,1 1-1,0-1 1,0 1 0,0-1 0,0 1-1,-1-1 1,1 1 0,0 0 0,0-1-1,0 1 1,0-1 0,0 1 0,0-1 0,0 1-1,0-1 1,0 1 0,1-1 0,-1 0-1,0 0-2,0-14-417</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15.639"/>
    </inkml:context>
    <inkml:brush xml:id="br0">
      <inkml:brushProperty name="width" value="0.05" units="cm"/>
      <inkml:brushProperty name="height" value="0.05" units="cm"/>
      <inkml:brushProperty name="color" value="#5B2D90"/>
    </inkml:brush>
  </inkml:definitions>
  <inkml:trace contextRef="#ctx0" brushRef="#br0">1 1 6345,'10'4'4689,"21"27"-2326,18 15-1138,-32-34-1195,0-1 0,0-1 0,1 0 0,0-1 0,25 8 0,-34-17 1095,-4-3-560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15.991"/>
    </inkml:context>
    <inkml:brush xml:id="br0">
      <inkml:brushProperty name="width" value="0.05" units="cm"/>
      <inkml:brushProperty name="height" value="0.05" units="cm"/>
      <inkml:brushProperty name="color" value="#5B2D90"/>
    </inkml:brush>
  </inkml:definitions>
  <inkml:trace contextRef="#ctx0" brushRef="#br0">128 16 9298,'16'-16'3249,"-18"16"-2945,1 2-88,-2 2-88,-1 2-40,-3 1 8,-2 3-8,0 4-32,-7 1 0,-1 3-144,-2 3-104,-5-3-360,7 2-320,1-4 535</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16.324"/>
    </inkml:context>
    <inkml:brush xml:id="br0">
      <inkml:brushProperty name="width" value="0.05" units="cm"/>
      <inkml:brushProperty name="height" value="0.05" units="cm"/>
      <inkml:brushProperty name="color" value="#5B2D90"/>
    </inkml:brush>
  </inkml:definitions>
  <inkml:trace contextRef="#ctx0" brushRef="#br0">69 1 4697,'2'0'111,"1"1"0,-1 1 0,1-1 0,-1 0 0,1 0 0,-1 1 0,0 0-1,0-1 1,1 1 0,-1 0 0,-1 0 0,1 0 0,0 0 0,0 0 0,-1 1 0,3 2 0,-4-2 16,1-1 0,-1 0 1,0 1-1,0-1 0,0 0 1,0 1-1,0-1 0,0 1 0,-1-1 1,1 0-1,-1 0 0,0 1 1,1-1-1,-1 0 0,0 0 1,0 0-1,-1 1 0,1-1 0,0-1 1,-1 1-1,-2 3 0,-2 2 142,-1 0-1,1-1 0,-2 0 0,1 0 1,-1 0-1,-11 6 0,-12 7 1244,40-18-1330,-1-1 0,1-1 0,-1 1 0,1-2-1,10-2 1,-13 2-306,-1 0 1,1-1-1,0 0 0,-1 0 0,1-1 0,-1 1 0,9-9 0,-7 4-162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16.652"/>
    </inkml:context>
    <inkml:brush xml:id="br0">
      <inkml:brushProperty name="width" value="0.05" units="cm"/>
      <inkml:brushProperty name="height" value="0.05" units="cm"/>
      <inkml:brushProperty name="color" value="#5B2D90"/>
    </inkml:brush>
  </inkml:definitions>
  <inkml:trace contextRef="#ctx0" brushRef="#br0">126 2 7226,'3'-1'2412,"-5"6"-905,-14 18-383,-25 30-661,18-32-20,17-17-312,1 1-1,-1 0 0,1 0 1,0 1-1,0 0 0,1 0 0,-7 10 1,11-16-125,0 1 0,0-1 0,0 0-1,0 1 1,0-1 0,0 1 0,0-1 0,0 0 0,1 1 0,-1-1 0,0 0 0,0 1 0,0-1 0,0 0 0,1 1 0,-1-1 0,0 0 0,0 1 0,0-1 0,1 0 0,-1 1 0,0-1-1,1 0 1,-1 0 0,0 0 0,1 1 0,-1-1 0,0 0 0,1 0 0,-1 0 0,0 0 0,1 1 0,-1-1 0,0 0 0,1 0 0,-1 0 0,0 0 0,1 0 0,-1 0 0,1 0-1,-1 0 1,0 0 0,1 0 0,-1 0 0,0 0 0,1-1 0,0 1 0,19-2 46,-14 0-49,0-1 0,0 1 0,0-1 0,0-1 0,-1 1 0,1-1 0,-1 0 0,0 0 0,0 0-1,5-7 1,30-22-2779,-31 29 2167</inkml:trace>
  <inkml:trace contextRef="#ctx0" brushRef="#br0" timeOffset="1">163 67 7786,'12'-14'2888,"-12"16"-2280,0 1-175,1 1-33,1 2-24,-1-1 0,-1 0-40,1 3-152,0 0-80,1 1-80,-1 2-24,-1-2-128,1 3-72,-2-2-272,-1-2-176,-1-2 400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16.987"/>
    </inkml:context>
    <inkml:brush xml:id="br0">
      <inkml:brushProperty name="width" value="0.05" units="cm"/>
      <inkml:brushProperty name="height" value="0.05" units="cm"/>
      <inkml:brushProperty name="color" value="#5B2D90"/>
    </inkml:brush>
  </inkml:definitions>
  <inkml:trace contextRef="#ctx0" brushRef="#br0">71 0 6153,'-6'2'3393,"2"13"-1418,0 38-708,-2 11-544,6-64-702,0 1 0,0-1 0,0 1 1,0-1-1,0 1 0,0-1 0,0 0 0,0 1 0,-1-1 1,1 0-1,0 1 0,0-1 0,0 1 0,-1-1 0,1 0 1,0 1-1,0-1 0,-1 0 0,1 1 0,0-1 1,-1 0-1,1 0 0,0 1 0,-1-1 0,1 0 0,0 0 1,-1 0-1,1 0 0,-1 1 0,1-1 0,0 0 0,-1 0 1,1 0-1,-1 0 0,1 0 0,0 0 0,-1 0 0,1 0 1,-1 0-1,1 0 0,-1 0 0,1 0 0,0 0 1,-1-1-1,1 1 0,-1 0 0,1 0 0,0 0 0,-1 0 1,1-1-1,0 1 0,-1 0 0,1-1 0,0 1 0,-1 0 1,1 0-1,0-1 0,0 1 0,-1 0 0,1-1 1,0 0-1,-21-29-1766,14 20-1755,2 4 2171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17.323"/>
    </inkml:context>
    <inkml:brush xml:id="br0">
      <inkml:brushProperty name="width" value="0.05" units="cm"/>
      <inkml:brushProperty name="height" value="0.05" units="cm"/>
      <inkml:brushProperty name="color" value="#5B2D90"/>
    </inkml:brush>
  </inkml:definitions>
  <inkml:trace contextRef="#ctx0" brushRef="#br0">49 4 6529,'-44'-3'3009,"40"3"-921,3-1-1719,2 2-33,0 1 536,0 0-632,2 6-144,15 14-40,-17-15-56,0 2 0,2-3-200,2 1-168,3-1 2464,2-4-1704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1.375"/>
    </inkml:context>
    <inkml:brush xml:id="br0">
      <inkml:brushProperty name="width" value="0.025" units="cm"/>
      <inkml:brushProperty name="height" value="0.025" units="cm"/>
      <inkml:brushProperty name="color" value="#00A0D7"/>
    </inkml:brush>
  </inkml:definitions>
  <inkml:trace contextRef="#ctx0" brushRef="#br0">3 37 8258,'-2'3'2952,"5"0"-2592,4-1-119,4-2-145,1-1-32,2-3-24,2 1 16,0-4-128,0 0-80,-1-2-361,-1 2-375,-4 1 576</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17.653"/>
    </inkml:context>
    <inkml:brush xml:id="br0">
      <inkml:brushProperty name="width" value="0.05" units="cm"/>
      <inkml:brushProperty name="height" value="0.05" units="cm"/>
      <inkml:brushProperty name="color" value="#5B2D90"/>
    </inkml:brush>
  </inkml:definitions>
  <inkml:trace contextRef="#ctx0" brushRef="#br0">1 1 8722,'4'6'3137,"0"5"-2609,1 1-216,-5-1-104,0 1-48,-1-3-56,1-1-56,1-3-344,1-2-328,-1-2 376</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18.057"/>
    </inkml:context>
    <inkml:brush xml:id="br0">
      <inkml:brushProperty name="width" value="0.05" units="cm"/>
      <inkml:brushProperty name="height" value="0.05" units="cm"/>
      <inkml:brushProperty name="color" value="#5B2D90"/>
    </inkml:brush>
  </inkml:definitions>
  <inkml:trace contextRef="#ctx0" brushRef="#br0">75 17 8810,'14'-17'3285,"-22"38"-2673,-21 41-814,18-43 224,4-6 79,-1 0-1,2 1 1,0 0 0,-7 22 0,13-35-96,0-1 0,0 0-1,0 0 1,0 0 0,0 1 0,0-1 0,0 0 0,0 0 0,0 0 0,0 1 0,0-1 0,0 0 0,0 0-1,0 0 1,0 0 0,0 1 0,0-1 0,0 0 0,0 0 0,0 0 0,0 0 0,0 1 0,1-1-1,-1 0 1,0 0 0,0 0 0,0 0 0,0 1 0,0-1 0,1 0 0,-1 0 0,0 0 0,0 0-1,0 0 1,0 0 0,1 0 0,-1 0 0,0 0 0,0 0 0,0 1 0,0-1 0,1 0 0,-1 0 0,0 0-1,0 0 1,1 0 0,13-4 89,19-11-56,-28 12-9,11-6-28,-14 7 0,1 0-1,0 0 0,0 0 1,1 1-1,-1-1 1,0 1-1,0-1 1,1 1-1,-1 0 1,1 1-1,-1-1 1,1 0-1,-1 1 1,1 0-1,-1 0 0,7 1 1,-41 31-58,28-30 63,-52 43 72,52-42-24,0 1 0,0-1-1,0 1 1,0-1 0,1 1-1,-1 0 1,1 0 0,0 0-1,1 0 1,-1 0 0,0 1-1,1-1 1,-1 7 0,2-10-44,1-1 1,-1 0-1,1 1 1,0-1-1,-1 0 1,1 1-1,-1-1 1,1 0-1,-1 0 1,1 0-1,0 1 1,-1-1-1,1 0 0,0 0 1,-1 0-1,1 0 1,0 0-1,-1 0 1,1 0-1,-1 0 1,1 0-1,0-1 1,-1 1-1,1 0 1,0 0-1,-1 0 1,1-1-1,-1 1 1,1 0-1,0-1 1,22-8 120,-9 2-141,-10 4-147,0 1 0,1-1 1,-1 1-1,1 0 0,-1 0 0,1 1 1,0-1-1,0 1 0,-1 0 1,1 0-1,0 1 0,9-1 1,-10 3-260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18.388"/>
    </inkml:context>
    <inkml:brush xml:id="br0">
      <inkml:brushProperty name="width" value="0.05" units="cm"/>
      <inkml:brushProperty name="height" value="0.05" units="cm"/>
      <inkml:brushProperty name="color" value="#5B2D90"/>
    </inkml:brush>
  </inkml:definitions>
  <inkml:trace contextRef="#ctx0" brushRef="#br0">8 62 7378,'-8'0'6033,"8"1"-5577,4-1-272,1 0 72,4-4 16,1-3 8,7-1-64,5-4-104,3 0-512,1 1-320,0 2 432</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18.719"/>
    </inkml:context>
    <inkml:brush xml:id="br0">
      <inkml:brushProperty name="width" value="0.05" units="cm"/>
      <inkml:brushProperty name="height" value="0.05" units="cm"/>
      <inkml:brushProperty name="color" value="#5B2D90"/>
    </inkml:brush>
  </inkml:definitions>
  <inkml:trace contextRef="#ctx0" brushRef="#br0">12 13 10258,'-8'-13'3657,"5"16"-3113,4-1-416,1 4-8,1 0-104,0-1-16,1 3-192,-1-2-168,1-1-440,-3 2 1752,-1-2-848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19.070"/>
    </inkml:context>
    <inkml:brush xml:id="br0">
      <inkml:brushProperty name="width" value="0.05" units="cm"/>
      <inkml:brushProperty name="height" value="0.05" units="cm"/>
      <inkml:brushProperty name="color" value="#5B2D90"/>
    </inkml:brush>
  </inkml:definitions>
  <inkml:trace contextRef="#ctx0" brushRef="#br0">7 47 7258,'-7'9'5577,"7"-7"-5265,5-1-152,0-1 72,3-3 128,3-1 40,5-2-88,1-2-72,2-1-192,0-1-80,-1 2-272,-1 3-168,-4 3-384,1 2 4505,-4-3-2841</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19.402"/>
    </inkml:context>
    <inkml:brush xml:id="br0">
      <inkml:brushProperty name="width" value="0.05" units="cm"/>
      <inkml:brushProperty name="height" value="0.05" units="cm"/>
      <inkml:brushProperty name="color" value="#5B2D90"/>
    </inkml:brush>
  </inkml:definitions>
  <inkml:trace contextRef="#ctx0" brushRef="#br0">52 0 7410,'-1'8'506,"-1"-1"1,0 0 0,0 1 0,0-1 0,-1 0-1,0-1 1,0 1 0,-6 8 0,-12 28 173,21-43-669,0 0 0,-1 1 1,1-1-1,0 1 0,-1-1 1,1 1-1,0-1 0,0 1 1,0-1-1,-1 1 0,1-1 1,0 1-1,0-1 0,0 1 1,0-1-1,0 1 0,0-1 1,0 1-1,0-1 0,0 1 1,0-1-1,0 1 1,0-1-1,1 1 0,-1-1 1,0 1-1,0-1 0,0 1 1,1-1-1,-1 1 0,0-1 1,1 1-1,-1-1 0,0 0 1,1 1-1,-1-1 0,1 1 1,21-6 146,22-23-122,-21 7-25,-18 15-4,1 0 1,0 0-1,0 1 1,0 0-1,1 0 1,-1 1-1,1 0 1,0 0-1,12-4 1,-27 46 446,5-29-469,-1 1 0,1-1-1,-2 0 1,1 0 0,-1-1-1,-1 1 1,-8 9 0,6-8 148</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19.735"/>
    </inkml:context>
    <inkml:brush xml:id="br0">
      <inkml:brushProperty name="width" value="0.05" units="cm"/>
      <inkml:brushProperty name="height" value="0.05" units="cm"/>
      <inkml:brushProperty name="color" value="#5B2D90"/>
    </inkml:brush>
  </inkml:definitions>
  <inkml:trace contextRef="#ctx0" brushRef="#br0">49 1 8298,'-23'16'2920,"23"-16"-2488,1 4-95,-1 1 71,1 0 24,-1 1-56,-1 1-80,0 2-168,0 2-48,-1 1-72,0 0 32,-1 0-48,0 2 8,0-3-96,-2-1-88,2-1-216,0-3-208,3-4 392</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20.068"/>
    </inkml:context>
    <inkml:brush xml:id="br0">
      <inkml:brushProperty name="width" value="0.05" units="cm"/>
      <inkml:brushProperty name="height" value="0.05" units="cm"/>
      <inkml:brushProperty name="color" value="#5B2D90"/>
    </inkml:brush>
  </inkml:definitions>
  <inkml:trace contextRef="#ctx0" brushRef="#br0">13 1 7994,'2'13'3431,"-9"20"-2667,3-13-237,3-11-419,0 2 41,0 0 1,1-1 0,0 1-1,1 0 1,3 20-1,-3-30-115,-1 1-1,1 0 0,0 0 0,0 0 0,0 0 1,0-1-1,0 1 0,0 0 0,0-1 0,0 1 1,1-1-1,-1 1 0,1-1 0,-1 0 1,1 0-1,0 0 0,-1 1 0,1-2 0,0 1 1,0 0-1,-1 0 0,1 0 0,0-1 0,0 1 1,0-1-1,0 0 0,0 1 0,0-1 0,0 0 1,0 0-1,0 0 0,0 0 0,0-1 0,0 1 1,0-1-1,0 1 0,0-1 0,3-1 1,2-1-94,1-1 0,-1-1 1,0 1-1,0-1 0,-1 0 1,1-1-1,-1 0 0,0 0 1,-1 0-1,1 0 0,-1-1 1,0 0-1,-1 0 0,6-13 1,-9 17-316</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23.625"/>
    </inkml:context>
    <inkml:brush xml:id="br0">
      <inkml:brushProperty name="width" value="0.05" units="cm"/>
      <inkml:brushProperty name="height" value="0.05" units="cm"/>
      <inkml:brushProperty name="color" value="#5B2D90"/>
    </inkml:brush>
  </inkml:definitions>
  <inkml:trace contextRef="#ctx0" brushRef="#br0">1 46 6553,'16'-45'4145,"-15"45"-3777,0 3 136,-1-2-287,1 11 15,0 13-80,0-13-32,1-1-72,1-2-48,-1-1-272,1 0-225,-1-5 313</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23.969"/>
    </inkml:context>
    <inkml:brush xml:id="br0">
      <inkml:brushProperty name="width" value="0.05" units="cm"/>
      <inkml:brushProperty name="height" value="0.05" units="cm"/>
      <inkml:brushProperty name="color" value="#5B2D90"/>
    </inkml:brush>
  </inkml:definitions>
  <inkml:trace contextRef="#ctx0" brushRef="#br0">0 7 6601,'0'0'79,"0"0"-1,0 0 1,0-1-1,0 1 1,0 0-1,0 0 1,0-1-1,0 1 1,0 0-1,0 0 0,0-1 1,0 1-1,0 0 1,1 0-1,-1 0 1,0-1-1,0 1 1,0 0-1,0 0 1,0 0-1,0-1 0,0 1 1,1 0-1,-1 0 1,0 0-1,0-1 1,0 1-1,1 0 1,-1 0-1,0 0 1,0 0-1,0 0 1,1 0-1,-1 0 0,0-1 1,0 1-1,0 0 1,1 0-1,-1 0 1,0 0-1,1 0 1,14 4 928,16 13-1124,-28-15 422,-1-1-298,0-1 1,0 1-1,0 0 1,-1 0-1,1 1 1,0-1-1,-1 0 0,1 0 1,-1 1-1,0-1 1,1 1-1,-1-1 1,0 1-1,0 0 1,0-1-1,0 1 1,0 0-1,0 0 1,1 2-1,-3-2-1,1 0 0,-1 0 0,1 0 0,-1 0 0,0 0 1,0 0-1,0 0 0,0 0 0,0 0 0,0-1 0,0 1 0,-1-1 0,1 1 0,-1-1 0,1 1 0,-1-1 0,1 0 0,-1 1 0,-3 0 0,-14 12 76,-7 6 1100,30-19-793,19-10-580,11-9-721,-16 4 546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19.638"/>
    </inkml:context>
    <inkml:brush xml:id="br0">
      <inkml:brushProperty name="width" value="0.05" units="cm"/>
      <inkml:brushProperty name="height" value="0.05" units="cm"/>
      <inkml:brushProperty name="color" value="#E71224"/>
    </inkml:brush>
  </inkml:definitions>
  <inkml:trace contextRef="#ctx0" brushRef="#br0">0 45 3481,'2'-3'422,"-1"1"0,1 0 0,-1-1 1,1 1-1,0 0 0,0 0 0,0 0 0,0 0 0,1 1 1,-1-1-1,0 0 0,1 1 0,4-2 0,-1 0-197,0 1 0,0 0-1,1 1 1,-1-1-1,0 1 1,8 0-1,-6 1-226,0 0 0,0 0-1,1 1 1,-1 0-1,0 0 1,0 1 0,0 0-1,0 0 1,0 1-1,8 4 1,-15-7-2,-1 0-1,0 0 1,1 0 0,-1 0 0,0 1-1,0-1 1,1 0 0,-1 0 0,0 0-1,0 1 1,1-1 0,-1 0 0,0 0-1,0 1 1,1-1 0,-1 0 0,0 1-1,0-1 1,0 0 0,0 1 0,0-1-1,1 0 1,-1 1 0,0-1 0,0 0-1,0 1 1,0-1 0,0 0 0,0 1-1,0-1 1,0 0 0,0 1 0,0-1-1,-1 0 1,1 1 0,0-1 0,0 1-1,-12 11-63,-20 4 82,-9-4 231,32-10-26,1 0 0,0 1 0,0-1 1,0 2-1,-13 6 0,26-9-171,0 0-1,0 0 0,-1 0 0,1-1 1,0 1-1,0-1 0,0 0 0,5-1 1,-2-2-29,0 1 1,0-1 0,-1-1 0,1 1-1,-1-1 1,0 0 0,9-8 0,-12 10-146,0-1 0,0-1 0,-1 1 0,1 0 0,-1-1 0,0 0 1,0 0-1,0 0 0,0 0 0,-1 0 0,0 0 0,1-1 0,1-7 0,-3 7-214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1.708"/>
    </inkml:context>
    <inkml:brush xml:id="br0">
      <inkml:brushProperty name="width" value="0.025" units="cm"/>
      <inkml:brushProperty name="height" value="0.025" units="cm"/>
      <inkml:brushProperty name="color" value="#00A0D7"/>
    </inkml:brush>
  </inkml:definitions>
  <inkml:trace contextRef="#ctx0" brushRef="#br0">113 0 7017,'-35'3'2513,"35"3"-2121,1 1-96,-1 1 32,-1 1-56,0 0 8,0 1-88,0-1-56,-1 0-104,0-2-64,0 1-344,-2-2-232,0 0 400</inkml:trace>
  <inkml:trace contextRef="#ctx0" brushRef="#br0" timeOffset="1">32 114 7802,'-8'2'415,"-15"5"2131,41-7-616,86-19-539,-70 11-1202,0 2 0,62-3 0,-122 7-3531,19 0 2595</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24.307"/>
    </inkml:context>
    <inkml:brush xml:id="br0">
      <inkml:brushProperty name="width" value="0.05" units="cm"/>
      <inkml:brushProperty name="height" value="0.05" units="cm"/>
      <inkml:brushProperty name="color" value="#5B2D90"/>
    </inkml:brush>
  </inkml:definitions>
  <inkml:trace contextRef="#ctx0" brushRef="#br0">41 1 7874,'-19'51'4256,"-2"29"-3805,24-87-430,0-1 0,1 1 0,0 0 0,0 1 0,1-1 0,0 1 0,7-8 0,3-4 5,4-2-1384</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24.676"/>
    </inkml:context>
    <inkml:brush xml:id="br0">
      <inkml:brushProperty name="width" value="0.05" units="cm"/>
      <inkml:brushProperty name="height" value="0.05" units="cm"/>
      <inkml:brushProperty name="color" value="#5B2D90"/>
    </inkml:brush>
  </inkml:definitions>
  <inkml:trace contextRef="#ctx0" brushRef="#br0">14 0 6025,'-13'34'4249,"13"-31"-3937,1 1-80,1 0 16,1 0-64,-1 1 16,1-1-128,-1 2-40,1-4-296,0-1-312,-1-1 368</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25.021"/>
    </inkml:context>
    <inkml:brush xml:id="br0">
      <inkml:brushProperty name="width" value="0.05" units="cm"/>
      <inkml:brushProperty name="height" value="0.05" units="cm"/>
      <inkml:brushProperty name="color" value="#5B2D90"/>
    </inkml:brush>
  </inkml:definitions>
  <inkml:trace contextRef="#ctx0" brushRef="#br0">41 1 6673,'-23'54'3812,"6"-16"-3844,17-38 48,0 0 1,0 1-1,0-1 1,0 0 0,0 0-1,0 0 1,0 0-1,0 0 1,0 0-1,0 0 1,0 1-1,0-1 1,0 0-1,0 0 1,0 0-1,0 0 1,0 0-1,0 0 1,0 0-1,0 0 1,0 1 0,0-1-1,0 0 1,0 0-1,0 0 1,0 0-1,0 0 1,0 0-1,1 0 1,-1 0-1,0 0 1,0 1-1,0-1 1,0 0-1,0 0 1,0 0-1,0 0 1,0 0-1,0 0 1,1 0 0,-1 0-1,0 0 1,0 0-1,0 0 1,0 0-1,0 0 1,0 0-1,0 0 1,1 0-1,-1 0 1,0 0-1,0 0 1,0 0-1,0 0 1,0 0-1,0 0 1,0 0 0,0 0-1,1 0 1,-1 0-1,0 0 1,0 0-1,0 0 1,0-1-1,0 1 1,0 0-1,0 0 1,16-7 553,33-24-625,-14 9-627,-32 21 490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25.376"/>
    </inkml:context>
    <inkml:brush xml:id="br0">
      <inkml:brushProperty name="width" value="0.05" units="cm"/>
      <inkml:brushProperty name="height" value="0.05" units="cm"/>
      <inkml:brushProperty name="color" value="#5B2D90"/>
    </inkml:brush>
  </inkml:definitions>
  <inkml:trace contextRef="#ctx0" brushRef="#br0">149 1 6385,'-37'31'2497,"41"-26"-1489,1 0-512,5 3 8,-5-2-40,2 0-184,0 2-95,-2-2-97,2 2-48,-2-1-40,-2 0-24,-1 0-257,-2-1-223,-3 0 320</inkml:trace>
  <inkml:trace contextRef="#ctx0" brushRef="#br0" timeOffset="1">6 181 6729,'-3'4'2817,"1"-2"-1529,2-2-872,4 0-96,3-2-79,3-2-9,2-1-32,0-2-80,2 4-40,-2-2-80,1 0-80,-4 1-224,0 2-217,-3 0 337</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25.703"/>
    </inkml:context>
    <inkml:brush xml:id="br0">
      <inkml:brushProperty name="width" value="0.05" units="cm"/>
      <inkml:brushProperty name="height" value="0.05" units="cm"/>
      <inkml:brushProperty name="color" value="#5B2D90"/>
    </inkml:brush>
  </inkml:definitions>
  <inkml:trace contextRef="#ctx0" brushRef="#br0">18 0 6305,'-2'3'375,"0"1"0,0-1 0,0 0 0,1 1 0,-1-1 0,1 1 0,0-1 0,0 1 0,0-1 0,0 1 0,0 0 0,1 6 0,1 52 491,1-19-689,-2 37-615,-1-78 1806,-2-5-654</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26.059"/>
    </inkml:context>
    <inkml:brush xml:id="br0">
      <inkml:brushProperty name="width" value="0.05" units="cm"/>
      <inkml:brushProperty name="height" value="0.05" units="cm"/>
      <inkml:brushProperty name="color" value="#5B2D90"/>
    </inkml:brush>
  </inkml:definitions>
  <inkml:trace contextRef="#ctx0" brushRef="#br0">59 1 6905,'-2'0'2769,"-1"0"-1729,3 0-592,-1 0-64,1 0-111,-1 0-9,0 1-56,-3 8-24,-6 16-96,5-12-32,-1 3-32,0 2 0,0-1-32,2 1-72,0-4-200,1-1-216,1-6 327</inkml:trace>
  <inkml:trace contextRef="#ctx0" brushRef="#br0" timeOffset="1">47 55 6745,'4'0'2617,"0"4"-1817,0 1-504,0 2-48,-2 1-168,1 4-24,0-2 0,-1-2-48,2 2-392,-2-5-944,1-4 904</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26.405"/>
    </inkml:context>
    <inkml:brush xml:id="br0">
      <inkml:brushProperty name="width" value="0.05" units="cm"/>
      <inkml:brushProperty name="height" value="0.05" units="cm"/>
      <inkml:brushProperty name="color" value="#5B2D90"/>
    </inkml:brush>
  </inkml:definitions>
  <inkml:trace contextRef="#ctx0" brushRef="#br0">60 0 7282,'1'9'3739,"-9"14"-3657,6-20 293,-3 15-202,0-1-466,0 0 0,-1-1-1,-1 0 1,-15 26 0,22-44 106,7-29 579,-3 27-280,0 1-1,0-1 0,0 1 1,0 0-1,1 0 1,-1 0-1,1 0 0,0 1 1,-1 0-1,1 0 1,1 0-1,-1 0 1,8-1-1,21 1-2768,-28 3 1694</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26.760"/>
    </inkml:context>
    <inkml:brush xml:id="br0">
      <inkml:brushProperty name="width" value="0.05" units="cm"/>
      <inkml:brushProperty name="height" value="0.05" units="cm"/>
      <inkml:brushProperty name="color" value="#5B2D90"/>
    </inkml:brush>
  </inkml:definitions>
  <inkml:trace contextRef="#ctx0" brushRef="#br0">1 40 8346,'0'0'2992,"2"0"-2495,7-3-257,3 1-40,7-4-32,1 0-8,8 1-16,-1-2-56,3 3-56,1 1 0,-8-1-16,-4 4-16,-8 0-48,-4 0-64,-5 3-128,-2-1-80,-4-1-321,-3-1 393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27.089"/>
    </inkml:context>
    <inkml:brush xml:id="br0">
      <inkml:brushProperty name="width" value="0.05" units="cm"/>
      <inkml:brushProperty name="height" value="0.05" units="cm"/>
      <inkml:brushProperty name="color" value="#5B2D90"/>
    </inkml:brush>
  </inkml:definitions>
  <inkml:trace contextRef="#ctx0" brushRef="#br0">1 87 8522,'0'-6'3144,"5"-1"-2263,12 1-753,5-1-8,8 2 0,2-2-24,-6-1 0,-1 1-16,-7 0-64,-2 1 0,-2 1-128,-3 0-128,-2 1-280,-2 1-369,-4-1 601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27.422"/>
    </inkml:context>
    <inkml:brush xml:id="br0">
      <inkml:brushProperty name="width" value="0.05" units="cm"/>
      <inkml:brushProperty name="height" value="0.05" units="cm"/>
      <inkml:brushProperty name="color" value="#5B2D90"/>
    </inkml:brush>
  </inkml:definitions>
  <inkml:trace contextRef="#ctx0" brushRef="#br0">3 31 8322,'-2'0'2920,"4"1"-2560,4 1-119,-4 0 31,2 1 16,-1 2-24,-1 3-16,2 2-88,-2 2-96,-1 2-24,1 1-40,0 0 24,-2 2-104,0-2-80,-1-2-296,1-1-288,-1-9 503</inkml:trace>
  <inkml:trace contextRef="#ctx0" brushRef="#br0" timeOffset="1">94 1 7938,'0'0'2856,"1"1"-2384,-1 5-152,-1 2-39,0 3-41,-1 3-48,-1 2-88,0 1-24,0 4-136,-1-2-104,-3-1-441,2 4 369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2.041"/>
    </inkml:context>
    <inkml:brush xml:id="br0">
      <inkml:brushProperty name="width" value="0.025" units="cm"/>
      <inkml:brushProperty name="height" value="0.025" units="cm"/>
      <inkml:brushProperty name="color" value="#00A0D7"/>
    </inkml:brush>
  </inkml:definitions>
  <inkml:trace contextRef="#ctx0" brushRef="#br0">0 55 6521,'0'-2'3137,"4"0"-552,6-2-2313,5 1-152,4 1-48,2-3-40,0 1 0,-1 0-16,-2-1-8,-3-1-120,-2 2-128,-6 0-320,-1 0 2344,-1-1-1424</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27.755"/>
    </inkml:context>
    <inkml:brush xml:id="br0">
      <inkml:brushProperty name="width" value="0.05" units="cm"/>
      <inkml:brushProperty name="height" value="0.05" units="cm"/>
      <inkml:brushProperty name="color" value="#5B2D90"/>
    </inkml:brush>
  </inkml:definitions>
  <inkml:trace contextRef="#ctx0" brushRef="#br0">0 35 7058,'0'-1'165,"1"0"1,-1 0 0,0 1 0,1-1 0,-1 0 0,0 0 0,1 1 0,-1-1 0,1 0 0,-1 1 0,1-1 0,-1 1 0,1-1 0,-1 1 0,1-1 0,0 1 0,-1-1 0,1 1 0,0-1 0,0 1 0,-1 0 0,1-1 0,0 1 0,0 0 0,-1 0 0,1 0 0,0-1 0,1 1 0,35-13-327,-31 11 576,-4 1-408,0 0 0,0 1 0,0-1 0,0 1 0,0-1-1,0 1 1,0-1 0,0 1 0,0 0 0,0 0 0,0 0-1,4 1 1,-6-1-4,1 1-1,-1-1 0,1 0 0,-1 1 1,1-1-1,0 0 0,-1 1 1,0-1-1,1 1 0,-1-1 0,1 1 1,-1-1-1,1 1 0,-1-1 1,0 1-1,1-1 0,-1 1 1,0 0-1,0-1 0,1 1 0,-1-1 1,0 1-1,0 0 0,0-1 1,0 1-1,0 0 0,0 6 18,-1 1 0,0-1 0,-1-1 0,1 1 0,-6 13 1,-3 16 131,8-20-104,0 0-16,0 0 0,1 0-1,1 0 1,1 0 0,0 0 0,4 21 0,-5-38-50,0 1-1,0 0 1,0 0 0,0 0-1,0-1 1,1 1 0,-1 0-1,0 0 1,0 0 0,0-1-1,0 1 1,0 0 0,0 0-1,1 0 1,-1 0 0,0 0-1,0-1 1,0 1 0,0 0-1,1 0 1,-1 0 0,0 0-1,0 0 1,0 0-1,1 0 1,-1 0 0,0 0-1,0-1 1,0 1 0,1 0-1,-1 0 1,0 0 0,0 0-1,1 0 1,-1 0 0,0 1-1,0-1 1,0 0 0,1 0-1,-1 0 1,0 0 0,0 0-1,0 0 1,1 0 0,-1 0-1,0 0 1,0 0 0,0 1-1,0-1 1,1 0 0,-1 0-1,0 0 1,0 0 0,0 1-1,0-1 1,1 0 0,1-14-331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28.088"/>
    </inkml:context>
    <inkml:brush xml:id="br0">
      <inkml:brushProperty name="width" value="0.05" units="cm"/>
      <inkml:brushProperty name="height" value="0.05" units="cm"/>
      <inkml:brushProperty name="color" value="#5B2D90"/>
    </inkml:brush>
  </inkml:definitions>
  <inkml:trace contextRef="#ctx0" brushRef="#br0">0 68 7770,'1'-2'312,"1"0"0,-1 0 0,0-1 0,1 1 1,0 0-1,-1 0 0,1 0 0,0 0 0,0 1 1,0-1-1,0 0 0,4-1 0,30-21-132,-31 21-178,27-11 194,-31 14-180,0 1 0,-1-1 0,1 0 0,0 1 0,0-1 0,0 1 0,0-1 1,0 1-1,-1 0 0,1-1 0,0 1 0,0 0 0,-1-1 0,1 1 0,0 0 1,-1 0-1,1-1 0,-1 1 0,1 0 0,-1 0 0,0 0 0,1 0 0,-1 0 1,0 0-1,1 0 0,-1 0 0,0 0 0,0 0 0,0 1 0,28 137 578,-25-119-631,-2 1 1,1-1-1,-2 1 1,-5 37-1,4-56-400,0-5-170,1 1 532,-1-6-208</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28.437"/>
    </inkml:context>
    <inkml:brush xml:id="br0">
      <inkml:brushProperty name="width" value="0.05" units="cm"/>
      <inkml:brushProperty name="height" value="0.05" units="cm"/>
      <inkml:brushProperty name="color" value="#5B2D90"/>
    </inkml:brush>
  </inkml:definitions>
  <inkml:trace contextRef="#ctx0" brushRef="#br0">59 1 7290,'-7'12'2127,"-44"64"1011,80-76-2570,-18-3-886,0 0 0,0-1 0,0-1 0,0 1 1,15-11-1,-24 14-80,0-1-274</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28.769"/>
    </inkml:context>
    <inkml:brush xml:id="br0">
      <inkml:brushProperty name="width" value="0.05" units="cm"/>
      <inkml:brushProperty name="height" value="0.05" units="cm"/>
      <inkml:brushProperty name="color" value="#5B2D90"/>
    </inkml:brush>
  </inkml:definitions>
  <inkml:trace contextRef="#ctx0" brushRef="#br0">24 4 4905,'-23'-4'5265,"23"8"-4809,1 0-32,-1 2-32,1 3-31,1 0-41,-1 4-136,1 0-64,-2-1-72,1 2-16,-1 2-24,-2-1-24,1-1-240,-2-1-144,1-6 247</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29.120"/>
    </inkml:context>
    <inkml:brush xml:id="br0">
      <inkml:brushProperty name="width" value="0.05" units="cm"/>
      <inkml:brushProperty name="height" value="0.05" units="cm"/>
      <inkml:brushProperty name="color" value="#5B2D90"/>
    </inkml:brush>
  </inkml:definitions>
  <inkml:trace contextRef="#ctx0" brushRef="#br0">72 28 7498,'-4'-27'2768,"1"33"-2192,-1 2-216,-1 2 0,0 0-63,-1 3-1,0 1-80,-1 1-64,1 1-96,-2 0-48,1-3-160,1 0-112,3-6-705,2-4 617</inkml:trace>
  <inkml:trace contextRef="#ctx0" brushRef="#br0" timeOffset="1">87 34 8218,'9'1'2904,"1"1"-2680,0 0-48,-2 0-64,-1-1-64,-2-2-96,2 0-168,-1 0 160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29.454"/>
    </inkml:context>
    <inkml:brush xml:id="br0">
      <inkml:brushProperty name="width" value="0.05" units="cm"/>
      <inkml:brushProperty name="height" value="0.05" units="cm"/>
      <inkml:brushProperty name="color" value="#5B2D90"/>
    </inkml:brush>
  </inkml:definitions>
  <inkml:trace contextRef="#ctx0" brushRef="#br0">4 41 8146,'-3'1'4489,"8"-1"-4337,1-2-32,3-2-56,1-2-8,3 0-16,0-2-40,2 3-416,-1 0 2912,1-1-1976</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29.891"/>
    </inkml:context>
    <inkml:brush xml:id="br0">
      <inkml:brushProperty name="width" value="0.05" units="cm"/>
      <inkml:brushProperty name="height" value="0.05" units="cm"/>
      <inkml:brushProperty name="color" value="#5B2D90"/>
    </inkml:brush>
  </inkml:definitions>
  <inkml:trace contextRef="#ctx0" brushRef="#br0">71 1 8658,'0'10'549,"-1"0"0,0 0 0,-1 1-1,0-1 1,-5 14 0,6-19-566,0 0 0,-1 0 0,1 0-1,-1 0 1,-1 0 0,1-1 0,-1 1-1,1-1 1,-1 1 0,0-1 0,-1 0 0,1 0-1,-1 0 1,0-1 0,0 1 0,0-1-1,-8 5 1,39-43 432,-22 28-371,31-32 62,-35 38-104,0 0 0,0 0 0,0 0 0,0 0 0,0 0 0,0 0 0,1 0 0,-1 1 1,0-1-1,0 0 0,1 1 0,-1-1 0,1 1 0,-1-1 0,0 1 0,1 0 0,-1 0 0,1 0 0,-1-1 0,0 1 0,1 0 0,-1 1 0,1-1 0,-1 0 0,1 0 0,-1 1 0,0-1 0,1 1 0,-1-1 0,3 2 0,-3 0 11,0-1 0,0 1-1,0 0 1,0-1 0,0 1-1,-1 0 1,1 0 0,0 0-1,-1 0 1,1-1 0,-1 1-1,0 0 1,0 0 0,0 0-1,0 0 1,0 0 0,0 0-1,0 0 1,-1 3 0,-10 44 308,8-41-238,-3 15 65,0-1 0,2 1 1,0 0-1,0 44 0,6-59-229,2-14-211,2-14-368,-1-1 348</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0.221"/>
    </inkml:context>
    <inkml:brush xml:id="br0">
      <inkml:brushProperty name="width" value="0.05" units="cm"/>
      <inkml:brushProperty name="height" value="0.05" units="cm"/>
      <inkml:brushProperty name="color" value="#5B2D90"/>
    </inkml:brush>
  </inkml:definitions>
  <inkml:trace contextRef="#ctx0" brushRef="#br0">0 56 6537,'22'-24'3089,"-18"21"-336,6 2-2649,5 1-24,-4-1 32,1-2 8,2 1-16,-2-1 16,0-1-56,-1 1-32,-3 0-16,1 1-80,-3 0-208,-1 1-160,-4 0 1072,-1-2-624</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0.537"/>
    </inkml:context>
    <inkml:brush xml:id="br0">
      <inkml:brushProperty name="width" value="0.05" units="cm"/>
      <inkml:brushProperty name="height" value="0.05" units="cm"/>
      <inkml:brushProperty name="color" value="#5B2D90"/>
    </inkml:brush>
  </inkml:definitions>
  <inkml:trace contextRef="#ctx0" brushRef="#br0">4 0 6953,'-2'9'4415,"1"30"-3150,4 97-243,-3 106-2025,-1-250-188,0-4 812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0.940"/>
    </inkml:context>
    <inkml:brush xml:id="br0">
      <inkml:brushProperty name="width" value="0.05" units="cm"/>
      <inkml:brushProperty name="height" value="0.05" units="cm"/>
      <inkml:brushProperty name="color" value="#5B2D90"/>
    </inkml:brush>
  </inkml:definitions>
  <inkml:trace contextRef="#ctx0" brushRef="#br0">165 0 7642,'-5'7'3822,"-1"16"-3385,4-15 47,-5 9-277,-1 0-1,-1 0 0,0-1 0,-1 0 0,-1-1 1,-1 0-1,-22 23 0,-10 15-355,38-47-254,4-13-553,5-3 648</inkml:trace>
  <inkml:trace contextRef="#ctx0" brushRef="#br0" timeOffset="1">182 44 7714,'3'4'2952,"0"-1"-2024,2 4-575,0 0-97,0 0-16,-1 0-56,0-3-32,1 0-48,0-2-48,-1 0-72,-2-1-72,-1 2-296,-1-1-256,-1 1 407</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2.391"/>
    </inkml:context>
    <inkml:brush xml:id="br0">
      <inkml:brushProperty name="width" value="0.025" units="cm"/>
      <inkml:brushProperty name="height" value="0.025" units="cm"/>
      <inkml:brushProperty name="color" value="#00A0D7"/>
    </inkml:brush>
  </inkml:definitions>
  <inkml:trace contextRef="#ctx0" brushRef="#br0">9 0 7786,'-8'45'3597,"12"31"-3279,-1-36 136,6 54-71,-5-69-390,-1 0 1,-1-1 0,-1 1-1,-1 0 1,-2 0 0,-5 31-1,5-53-425,-1-10-121,2-5 327</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1.285"/>
    </inkml:context>
    <inkml:brush xml:id="br0">
      <inkml:brushProperty name="width" value="0.05" units="cm"/>
      <inkml:brushProperty name="height" value="0.05" units="cm"/>
      <inkml:brushProperty name="color" value="#5B2D90"/>
    </inkml:brush>
  </inkml:definitions>
  <inkml:trace contextRef="#ctx0" brushRef="#br0">4 16 9514,'-3'1'3377,"9"-1"-2977,6 0-104,2-1 32,-1 1 40,2-4-56,-1 2-24,2-2-200,-2 1-120,-3 1-336,-1 1-216,-4 2 304,-1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1.935"/>
    </inkml:context>
    <inkml:brush xml:id="br0">
      <inkml:brushProperty name="width" value="0.05" units="cm"/>
      <inkml:brushProperty name="height" value="0.05" units="cm"/>
      <inkml:brushProperty name="color" value="#5B2D90"/>
    </inkml:brush>
  </inkml:definitions>
  <inkml:trace contextRef="#ctx0" brushRef="#br0">18 1 6745,'-1'0'101,"0"0"0,1-1 0,-1 1 0,1 0 0,-1 0-1,1 0 1,-1 0 0,0 0 0,1 0 0,-1 0 0,1 0-1,-1 0 1,0 0 0,1 1 0,-1-1 0,1 0 0,-1 0-1,1 0 1,-1 1 0,1-1 0,-1 0 0,0 1 0,1-1-1,0 0 1,-1 1 0,1-1 0,-1 0 0,1 1-1,0-1 1,-1 1 0,1-1 0,-1 1 0,14 15 2608,11 11-2423,-10 7-60,-13-29-218,0 0 0,1 0 0,0-1-1,0 1 1,0 0 0,0-1 0,1 0 0,0 1 0,0-1 0,0 0-1,4 3 1,-6-12-491,0-3 325</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3.660"/>
    </inkml:context>
    <inkml:brush xml:id="br0">
      <inkml:brushProperty name="width" value="0.05" units="cm"/>
      <inkml:brushProperty name="height" value="0.05" units="cm"/>
      <inkml:brushProperty name="color" value="#5B2D90"/>
    </inkml:brush>
  </inkml:definitions>
  <inkml:trace contextRef="#ctx0" brushRef="#br0">0 1 8426,'23'-1'3319,"23"1"-1309,-33 0-2259,1 1 0,-1 0 0,0 0-1,1 2 1,-1-1 0,16 7 0,-29-9 236,1 0 0,-1 1 0,1-1 0,-1 0 0,0 1 0,1-1 0,-1 0 0,0 1 0,0-1 0,1 0 0,-1 1 0,0-1 0,0 1 0,0-1 0,1 0 0,-1 1 0,0-1 0,0 1 0,0-1 0,0 1 0,0-1 0,0 1 0,0-1 0,0 1 0,0-1 0,0 0 0,0 1 0,0-1 1,0 1-1,-1-1 0,1 1 0,0-1 0,0 1 0,0-1 0,0 0 0,-1 1 0,1-1 0,0 0 0,-1 1 0,1-1 0,0 0 0,-1 1 0,1-1 0,0 0 0,-1 1 0,1-1 0,0 0 0,-1 0 0,1 0 0,-1 1 0,1-1 0,-1 0 0,1 0 0,0 0 0,-1 0 0,-25 15-477,-93 26 2324,200-58-1010,-61 13-864,-13 3-81,0 0-1,0-1 0,0 0 0,-1 0 1,1-1-1,0 0 0,10-6 1,-17 8-553,0 0 319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4.001"/>
    </inkml:context>
    <inkml:brush xml:id="br0">
      <inkml:brushProperty name="width" value="0.05" units="cm"/>
      <inkml:brushProperty name="height" value="0.05" units="cm"/>
      <inkml:brushProperty name="color" value="#5B2D90"/>
    </inkml:brush>
  </inkml:definitions>
  <inkml:trace contextRef="#ctx0" brushRef="#br0">117 1 7202,'-2'0'140,"1"0"0,-1 0 0,1 0 0,-1 0 1,1 0-1,0 0 0,-1 1 0,1-1 1,0 0-1,-1 1 0,1-1 0,0 1 1,-1 0-1,1-1 0,0 1 0,0 0 0,0 0 1,0 0-1,0 0 0,0 0 0,-2 2 1,-5 29 1443,5-11-1448,-31 118 891,23-101-924,1-1 0,2 1 0,-5 55 0,26-117-1484,-5 2 990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4.322"/>
    </inkml:context>
    <inkml:brush xml:id="br0">
      <inkml:brushProperty name="width" value="0.05" units="cm"/>
      <inkml:brushProperty name="height" value="0.05" units="cm"/>
      <inkml:brushProperty name="color" value="#5B2D90"/>
    </inkml:brush>
  </inkml:definitions>
  <inkml:trace contextRef="#ctx0" brushRef="#br0">0 29 8594,'12'-1'2944,"4"1"-2679,4 1-169,-2-1 16,-3-1-32,1-1 0,-6-5-40,-1 4 8,-1-3-168,-4 1-168,0 1 200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4.654"/>
    </inkml:context>
    <inkml:brush xml:id="br0">
      <inkml:brushProperty name="width" value="0.05" units="cm"/>
      <inkml:brushProperty name="height" value="0.05" units="cm"/>
      <inkml:brushProperty name="color" value="#5B2D90"/>
    </inkml:brush>
  </inkml:definitions>
  <inkml:trace contextRef="#ctx0" brushRef="#br0">57 30 6617,'-37'-8'2865,"33"7"-793,3 1-1087,1 9-881,2 20-72,-1-16 16,0 4-48,-2 0 0,-2-3-152,-1-2-104,-1-4-361,0-1 153,6-5 272</inkml:trace>
  <inkml:trace contextRef="#ctx0" brushRef="#br0" timeOffset="1">63 26 7506,'14'-25'2624,"-14"35"-2440,-2 1-24,0 5-56,0 0-40,2 0-72,-3-3-192,-1-2-1416,1 1 1128</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4.991"/>
    </inkml:context>
    <inkml:brush xml:id="br0">
      <inkml:brushProperty name="width" value="0.05" units="cm"/>
      <inkml:brushProperty name="height" value="0.05" units="cm"/>
      <inkml:brushProperty name="color" value="#5B2D90"/>
    </inkml:brush>
  </inkml:definitions>
  <inkml:trace contextRef="#ctx0" brushRef="#br0">10 39 7298,'-7'5'2936,"4"-5"-2024,6 0-239,7-1-289,4 1-128,6-3-96,2-2-8,0-1-80,-2-1-16,-5 1-64,-2 1-56,-4 1-272,-3 1-184,-1 0 320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5.374"/>
    </inkml:context>
    <inkml:brush xml:id="br0">
      <inkml:brushProperty name="width" value="0.05" units="cm"/>
      <inkml:brushProperty name="height" value="0.05" units="cm"/>
      <inkml:brushProperty name="color" value="#5B2D90"/>
    </inkml:brush>
  </inkml:definitions>
  <inkml:trace contextRef="#ctx0" brushRef="#br0">63 1 7098,'-37'29'2139,"36"-28"-2075,-1 1 0,1-1 0,0 1 0,0 0 1,0 0-1,0-1 0,0 1 0,1 0 0,-1 0 0,0 0 1,1 0-1,-1 0 0,1 0 0,0 0 0,0 0 0,0 0 1,0 0-1,0 0 0,0 0 0,1 3 0,-1 10 386,-14 48 168,48-98-393,-5-6-166,-24 33-62,-1 1 1,2-1 0,-1 1-1,1 0 1,0 0 0,0 1-1,1 0 1,8-7 0,-35 34-294,16-15 434,-1-1 1,0 0-1,0 0 1,0 0-1,-1 0 1,-8 5-1,19-10-73,-1-1-1,1 1 1,-1 1 0,1-1 0,-1 1-1,1-1 1,-1 1 0,0 1 0,1-1-1,-1 1 1,0-1 0,0 1-1,0 0 1,0 1 0,0-1 0,4 4-1,37 16 352,-44-26-1214,-2 4 559</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5.741"/>
    </inkml:context>
    <inkml:brush xml:id="br0">
      <inkml:brushProperty name="width" value="0.05" units="cm"/>
      <inkml:brushProperty name="height" value="0.05" units="cm"/>
      <inkml:brushProperty name="color" value="#5B2D90"/>
    </inkml:brush>
  </inkml:definitions>
  <inkml:trace contextRef="#ctx0" brushRef="#br0">5 15 7330,'-5'0'5129,"9"-2"-4793,4 1-136,2-1 24,3-1 0,3 1 16,6 0-80,-1 1-80,3 0-80,-2 0-96,-7 2-264,-1 1-240,-9 0 360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6.072"/>
    </inkml:context>
    <inkml:brush xml:id="br0">
      <inkml:brushProperty name="width" value="0.05" units="cm"/>
      <inkml:brushProperty name="height" value="0.05" units="cm"/>
      <inkml:brushProperty name="color" value="#5B2D90"/>
    </inkml:brush>
  </inkml:definitions>
  <inkml:trace contextRef="#ctx0" brushRef="#br0">15 13 6649,'-9'5'3025,"4"-4"-920,4 1-1713,5 2-208,2-2 0,6 1-24,2-2-16,6-4-24,3 1-16,7-4-48,0 0-40,-1 1-184,-4 0-192,-9 1-1281,-3 4 1097</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2.748"/>
    </inkml:context>
    <inkml:brush xml:id="br0">
      <inkml:brushProperty name="width" value="0.025" units="cm"/>
      <inkml:brushProperty name="height" value="0.025" units="cm"/>
      <inkml:brushProperty name="color" value="#00A0D7"/>
    </inkml:brush>
  </inkml:definitions>
  <inkml:trace contextRef="#ctx0" brushRef="#br0">156 9 5921,'0'-1'138,"0"1"0,0 0 0,0-1 0,0 1 0,0-1-1,0 1 1,-1 0 0,1-1 0,0 1 0,0-1 0,0 1 0,-1 0-1,1-1 1,0 1 0,-1 0 0,1 0 0,0-1 0,-1 1 0,1 0-1,0 0 1,-1-1 0,1 1 0,0 0 0,-1 0 0,1 0-1,-1 0 1,1-1 0,0 1 0,-1 0 0,1 0 0,-1 0 0,1 0-1,-1 0 1,1 0 0,0 0 0,-1 0 0,0 1 0,-19 10 1329,-12 23-965,9 2-209,-24 56 0,25-48-1511,23-47 796</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6.402"/>
    </inkml:context>
    <inkml:brush xml:id="br0">
      <inkml:brushProperty name="width" value="0.05" units="cm"/>
      <inkml:brushProperty name="height" value="0.05" units="cm"/>
      <inkml:brushProperty name="color" value="#5B2D90"/>
    </inkml:brush>
  </inkml:definitions>
  <inkml:trace contextRef="#ctx0" brushRef="#br0">114 0 7458,'-1'1'77,"0"-1"0,-1 1 1,1-1-1,0 1 0,-1 0 1,1-1-1,0 1 1,0 0-1,-1 0 0,1 0 1,0 0-1,0 0 1,0 0-1,0 0 0,0 1 1,1-1-1,-1 0 0,0 0 1,0 1-1,1-1 1,-1 0-1,1 1 0,-1-1 1,1 1-1,0-1 0,0 1 1,-1-1-1,1 1 1,0-1-1,0 1 0,0-1 1,1 1-1,-1-1 1,0 0-1,0 1 0,1-1 1,-1 1-1,1-1 0,-1 0 1,1 1-1,0-1 1,1 3-1,1 7 143,-2 1 1,1 0-1,-1 0 1,-1 0-1,0 0 1,-1-1-1,0 1 1,-1 0-1,-3 12 0,3-12-130,2-10-47,0 0-1,0 0 1,0 0 0,-1 0-1,1 0 1,-1-1 0,1 1 0,-1 0-1,1 0 1,-1-1 0,0 1-1,0 0 1,0-1 0,0 1 0,0-1-1,0 1 1,-1-1 0,-1 3-1,2-4-25,0 0-1,0 0 0,0 0 0,0 0 1,0 0-1,0-1 0,0 1 1,0 0-1,0 0 0,0-1 0,0 1 1,0 0-1,1-1 0,-1 1 1,0-1-1,0 1 0,0-1 0,1 0 1,-1 1-1,0-1 0,1 0 1,-1 1-1,0-1 0,1 0 0,-1-1 1,-8-11-297,0 0 0,1-1 1,-6-16-1,9 19-424,-4-5 344</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6.758"/>
    </inkml:context>
    <inkml:brush xml:id="br0">
      <inkml:brushProperty name="width" value="0.05" units="cm"/>
      <inkml:brushProperty name="height" value="0.05" units="cm"/>
      <inkml:brushProperty name="color" value="#5B2D90"/>
    </inkml:brush>
  </inkml:definitions>
  <inkml:trace contextRef="#ctx0" brushRef="#br0">52 11 6513,'-51'-5'6930,"55"15"-6802,5 14-40,-7-12-80,-1-2-8,0-1-152,1-1-112,1-3-352,1 2-256,3-5 575</inkml:trace>
  <inkml:trace contextRef="#ctx0" brushRef="#br0" timeOffset="1">241 2 8306,'37'-2'3144,"-37"12"-2183,-1 2-745,0 0-24,-1 0-80,0 0-32,2-2-72,-1-3-136,1-2 3592,2-4-2671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7.107"/>
    </inkml:context>
    <inkml:brush xml:id="br0">
      <inkml:brushProperty name="width" value="0.05" units="cm"/>
      <inkml:brushProperty name="height" value="0.05" units="cm"/>
      <inkml:brushProperty name="color" value="#5B2D90"/>
    </inkml:brush>
  </inkml:definitions>
  <inkml:trace contextRef="#ctx0" brushRef="#br0">36 35 9642,'-33'-13'3417,"31"15"-2873,10 0-424,2-1-32,5-1-64,0-2-8,3-2-32,0 0-24,-3-1-240,0 0-208,-4 2-520,-2-1 575</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7.453"/>
    </inkml:context>
    <inkml:brush xml:id="br0">
      <inkml:brushProperty name="width" value="0.05" units="cm"/>
      <inkml:brushProperty name="height" value="0.05" units="cm"/>
      <inkml:brushProperty name="color" value="#5B2D90"/>
    </inkml:brush>
  </inkml:definitions>
  <inkml:trace contextRef="#ctx0" brushRef="#br0">117 0 7498,'-7'13'4339,"5"20"-3732,1-24-70,0 181 738,2-41-1175,-1-148-105,0-1-1,0 0 1,0 0-1,0 1 0,0-1 1,0 0-1,0 0 1,0 1-1,0-1 0,0 0 1,0 0-1,0 1 1,0-1-1,0 0 0,0 0 1,0 1-1,0-1 1,0 0-1,-1 0 0,1 1 1,0-1-1,0 0 1,0 0-1,0 0 0,-1 1 1,1-1-1,0 0 1,0 0-1,0 0 0,-1 0 1,1 1-1,0-1 1,0 0-1,-1 0 0,1 0 1,0 0-1,0 0 1,-1 0-1,1 0 0,0 0 1,0 0-1,-1 0 1,1 0-1,0 0 0,0 0 1,-1 0-1,-14-10-212,-15-22 49,28 29 186,-13-13 4,10 11 52,0 0 0,0 0-1,1-1 1,-1 0 0,1 1 0,-5-13 0,11 17-21,1-1 1,0 1 0,0 0-1,0 0 1,0 0 0,0 0-1,1 1 1,-1-1-1,0 1 1,6 0 0,2-1-20,-3-1-203,0-1 0,0 0-1,0 0 1,0 0 0,-1-1 0,14-8 0,-4 0-158</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7.791"/>
    </inkml:context>
    <inkml:brush xml:id="br0">
      <inkml:brushProperty name="width" value="0.05" units="cm"/>
      <inkml:brushProperty name="height" value="0.05" units="cm"/>
      <inkml:brushProperty name="color" value="#5B2D90"/>
    </inkml:brush>
  </inkml:definitions>
  <inkml:trace contextRef="#ctx0" brushRef="#br0">1 45 8746,'11'-30'3065,"-10"30"-2761,3 1-176,1 0-72,3 0-8,3-1-32,2-1 32,2-1-16,1 0-32,-6-2-248,0 1-144,-5-3 231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8.147"/>
    </inkml:context>
    <inkml:brush xml:id="br0">
      <inkml:brushProperty name="width" value="0.05" units="cm"/>
      <inkml:brushProperty name="height" value="0.05" units="cm"/>
      <inkml:brushProperty name="color" value="#5B2D90"/>
    </inkml:brush>
  </inkml:definitions>
  <inkml:trace contextRef="#ctx0" brushRef="#br0">40 1 7602,'-5'0'2896,"2"6"-2176,2-1-256,-2 5-55,-1 1-57,2 1-32,1 0-48,-1 1-112,2 2-48,-2 2-96,-1 1-72,-1 0-336,1 1-312,-3-2 440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8.491"/>
    </inkml:context>
    <inkml:brush xml:id="br0">
      <inkml:brushProperty name="width" value="0.05" units="cm"/>
      <inkml:brushProperty name="height" value="0.05" units="cm"/>
      <inkml:brushProperty name="color" value="#5B2D90"/>
    </inkml:brush>
  </inkml:definitions>
  <inkml:trace contextRef="#ctx0" brushRef="#br0">60 24 7914,'-26'12'2612,"51"-23"201,-13 6-2872,1 0 0,0 1-1,0 0 1,20-2 0,-33 6 51,0 0 1,1 0-1,-1 0 1,1 0-1,-1 0 1,0 0-1,1 0 0,-1 0 1,1 0-1,-1 0 1,0 0-1,1 1 1,-1-1-1,0 0 1,1 0-1,-1 0 1,0 1-1,1-1 0,-1 0 1,0 1-1,1-1 1,-1 0-1,0 0 1,0 1-1,1-1 1,-1 0-1,0 1 1,0-1-1,0 1 0,0-1 1,1 0-1,-1 1 1,0-1-1,0 0 1,0 1-1,-2 20-62,-10 15 82,5-23 37,-1 0-1,0-1 0,-1-1 0,0 1 0,-1-1 0,0-1 0,-13 11 0,-4 5 70,27-26-109,-1 1-1,1-1 1,0 1-1,0-1 1,-1 1-1,1-1 1,0 1-1,-1-1 1,1 0-1,-1 1 1,1-1-1,0 1 1,-1-1-1,1 0 1,-1 1-1,1-1 1,-1 0-1,1 0 1,-1 1-1,1-1 1,-1 0-1,0 0 1,1 0-1,-1 0 1,1 0-1,-1 0 1,1 0-1,-1 0 1,1 0-1,-1 0 1,0 0-1,1 0 1,-1 0-1,1 0 1,-1 0-1,1-1 1,-1 1-1,1 0 1,-1 0-1,1-1 1,-1 1-1,1 0 1,-1-1-1,1 1 1,-1 0-1,1-1 1,0 1-1,-1-1 1,1 1-1,0 0 1,-1-1-1,1 1 1,0-1-1,-1 1 1,1-1-1,0 0 1,0 1-1,0-1 1,0 1-1,0-1 1,-1 1-1,1-1 1,0 0-1,-2-10 419</inkml:trace>
  <inkml:trace contextRef="#ctx0" brushRef="#br0" timeOffset="1">19 103 8370,'15'-5'3032,"-8"14"-2535,2 0-201,7 0-8,4 0-48,2 0 16,1 0 56,-2 4-40,-3-1-40,-2 1-88,-3 0-40,-1 1-80,-1-1 16,-1-5-40,-2-1-112,-2-7-184,-1-1-192,0-6 296</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8.841"/>
    </inkml:context>
    <inkml:brush xml:id="br0">
      <inkml:brushProperty name="width" value="0.05" units="cm"/>
      <inkml:brushProperty name="height" value="0.05" units="cm"/>
      <inkml:brushProperty name="color" value="#5B2D90"/>
    </inkml:brush>
  </inkml:definitions>
  <inkml:trace contextRef="#ctx0" brushRef="#br0">17 45 10882,'-17'-5'3577,"26"5"-3489,8 1-264,2-1 40,-3-2 32,0-1 48,-1-5-32,1 2-120,-2-1-400,-1 0-456,-4 0 688</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9.172"/>
    </inkml:context>
    <inkml:brush xml:id="br0">
      <inkml:brushProperty name="width" value="0.05" units="cm"/>
      <inkml:brushProperty name="height" value="0.05" units="cm"/>
      <inkml:brushProperty name="color" value="#5B2D90"/>
    </inkml:brush>
  </inkml:definitions>
  <inkml:trace contextRef="#ctx0" brushRef="#br0">35 15 7762,'-13'-14'2075,"13"13"-2037,0 1-1,0 0 0,-1 0 1,1 0-1,0 0 0,0 0 1,0 0-1,-1 0 0,1 0 1,0 0-1,0 0 1,0 0-1,-1 0 0,1 0 1,0 0-1,0 0 0,0 0 1,-1 0-1,1 0 0,0 1 1,0-1-1,0 0 1,-1 0-1,1 0 0,0 0 1,0 0-1,0 0 0,0 1 1,0-1-1,-1 0 0,1 0 1,0 0-1,0 0 0,0 1 1,0-1-1,0 0 1,0 0-1,0 0 0,0 0 1,-1 1-1,1-1 0,0 0 1,-2 39 1571,2-26-1587,0 77 601,-6 113-617,4-196-392,0-10-726,0-9-1805,1-3 1654</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9.487"/>
    </inkml:context>
    <inkml:brush xml:id="br0">
      <inkml:brushProperty name="width" value="0.05" units="cm"/>
      <inkml:brushProperty name="height" value="0.05" units="cm"/>
      <inkml:brushProperty name="color" value="#5B2D90"/>
    </inkml:brush>
  </inkml:definitions>
  <inkml:trace contextRef="#ctx0" brushRef="#br0">172 1 8170,'-11'9'4317,"-9"21"-3623,9-14-267,-7 6-158,-1 1-167,-1 0-1,-1-1 1,-28 22-1,49-44-116,0 0-1,0 0 1,0 0-1,0 0 1,0-1-1,0 1 1,0 0-1,0 0 1,0 0-1,0 0 1,0 0 0,0 0-1,0 0 1,0 0-1,0 0 1,0 0-1,0 0 1,0-1-1,0 1 1,0 0-1,0 0 1,0 0-1,0 0 1,0 0 0,0 0-1,0 0 1,0 0-1,0 0 1,0 0-1,0 0 1,0-1-1,0 1 1,-1 0-1,1 0 1,0 0-1,0 0 1,0 0 0,0 0-1,0 0 1,0 0-1,0 0 1,0 0-1,0 0 1,0 0-1,0 0 1,-1 0-1,1 0 1,0 0-1,0 0 1,0 0 0,0 0-1,0 0 1,0 0-1,0 0 1,0 0-1,0 0 1,0 0-1,-1 0 1,4-9-313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3.071"/>
    </inkml:context>
    <inkml:brush xml:id="br0">
      <inkml:brushProperty name="width" value="0.025" units="cm"/>
      <inkml:brushProperty name="height" value="0.025" units="cm"/>
      <inkml:brushProperty name="color" value="#00A0D7"/>
    </inkml:brush>
  </inkml:definitions>
  <inkml:trace contextRef="#ctx0" brushRef="#br0">100 0 6849,'8'5'2937,"4"2"-1217,-1 0-1335,-1 1-89,2 1-80,-2 0-136,0-1-8,-1-2-24,-1-1-48,-3-3-168,-1-2-120,-1 0-449,-3-3 433</inkml:trace>
  <inkml:trace contextRef="#ctx0" brushRef="#br0" timeOffset="1">4 109 9386,'-4'0'3353,"5"0"-2961,6 2-176,5-4-96,2 1-64,7-2-8,-1-2-16,1 1-40,0-2-96,-5-3-328,-1 2-192,-1-2 376</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2:39.824"/>
    </inkml:context>
    <inkml:brush xml:id="br0">
      <inkml:brushProperty name="width" value="0.05" units="cm"/>
      <inkml:brushProperty name="height" value="0.05" units="cm"/>
      <inkml:brushProperty name="color" value="#5B2D90"/>
    </inkml:brush>
  </inkml:definitions>
  <inkml:trace contextRef="#ctx0" brushRef="#br0">1 231 9018,'5'13'3209,"4"7"-2801,2-1-112,2-2 0,3-1-24,2-3-64,0 0-16,1-1-96,-2-1-72,-5-2-80,-4-2-104,-1-2-288,-4-3-160,-3-5 384</inkml:trace>
  <inkml:trace contextRef="#ctx0" brushRef="#br0" timeOffset="1">141 0 9386,'1'2'3465,"2"2"-2673,2 6-424,-2 1-184,3 0-64,-2-1-312,-1-1-280,2-3 304</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4:51.990"/>
    </inkml:context>
    <inkml:brush xml:id="br0">
      <inkml:brushProperty name="width" value="0.05" units="cm"/>
      <inkml:brushProperty name="height" value="0.05" units="cm"/>
      <inkml:brushProperty name="color" value="#5B2D90"/>
    </inkml:brush>
  </inkml:definitions>
  <inkml:trace contextRef="#ctx0" brushRef="#br0">0 37 7682,'14'-37'2920,"-13"39"-1976,0 3-719,1 4-33,0 2-40,-1 2-8,0-1-8,-1 3-72,0-2-8,0 4-96,1 1-88,-1 2-352,-2-2-1017,-2-4 1009</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4:52.335"/>
    </inkml:context>
    <inkml:brush xml:id="br0">
      <inkml:brushProperty name="width" value="0.05" units="cm"/>
      <inkml:brushProperty name="height" value="0.05" units="cm"/>
      <inkml:brushProperty name="color" value="#5B2D90"/>
    </inkml:brush>
  </inkml:definitions>
  <inkml:trace contextRef="#ctx0" brushRef="#br0">0 79 8002,'73'-11'5698,"-26"-1"-5460,56-21 0,-37 13-1229,-62 18 385,-8 2 262</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4:52.673"/>
    </inkml:context>
    <inkml:brush xml:id="br0">
      <inkml:brushProperty name="width" value="0.05" units="cm"/>
      <inkml:brushProperty name="height" value="0.05" units="cm"/>
      <inkml:brushProperty name="color" value="#5B2D90"/>
    </inkml:brush>
  </inkml:definitions>
  <inkml:trace contextRef="#ctx0" brushRef="#br0">0 0 8522,'0'1'2976,"2"0"-2655,2 3-217,-1 0-8,1 0-8,0 1 0,0-1-40,2 1-24,-2-3-256,-2-1-217,0 0 273</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4:52.991"/>
    </inkml:context>
    <inkml:brush xml:id="br0">
      <inkml:brushProperty name="width" value="0.05" units="cm"/>
      <inkml:brushProperty name="height" value="0.05" units="cm"/>
      <inkml:brushProperty name="color" value="#5B2D90"/>
    </inkml:brush>
  </inkml:definitions>
  <inkml:trace contextRef="#ctx0" brushRef="#br0">167 1 6657,'1'0'89,"-1"0"-1,1 1 0,-1-1 0,1 1 0,-1-1 1,1 1-1,-1 0 0,0-1 0,1 1 0,-1-1 1,0 1-1,1 0 0,-1-1 0,0 1 0,0 0 1,1-1-1,-1 1 0,0 0 0,0-1 0,0 1 1,0 0-1,0-1 0,0 1 0,0 0 0,0-1 1,-1 1-1,1 0 0,0-1 0,0 1 0,0 0 1,-1-1-1,1 1 0,0 0 0,-1-1 0,1 1 1,-1-1-1,1 1 0,0-1 0,-1 1 0,0 0 1,-23 31-457,19-26 654,-5 4-205,0 0 1,-1-1-1,0 0 1,-1-1 0,0 0-1,0-1 1,0 0-1,-1-1 1,-22 7 0,53-20 1145,65-26-299,-75 30-1057,-1 0-1,1 1 1,0 0-1,0 1 1,0 0-1,1 0 0,-1 1 1,15 1-1,-17 1-144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4:53.326"/>
    </inkml:context>
    <inkml:brush xml:id="br0">
      <inkml:brushProperty name="width" value="0.05" units="cm"/>
      <inkml:brushProperty name="height" value="0.05" units="cm"/>
      <inkml:brushProperty name="color" value="#5B2D90"/>
    </inkml:brush>
  </inkml:definitions>
  <inkml:trace contextRef="#ctx0" brushRef="#br0">4 86 8418,'-3'4'2968,"4"-3"-2680,3 1-55,3-2-97,4-2-24,3-2 24,4-3 8,5-3-40,1-1 8,6-3-56,2 2-56,-1 2-240,-1 1-168,-9 2-377,-6 1 449</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4:53.659"/>
    </inkml:context>
    <inkml:brush xml:id="br0">
      <inkml:brushProperty name="width" value="0.05" units="cm"/>
      <inkml:brushProperty name="height" value="0.05" units="cm"/>
      <inkml:brushProperty name="color" value="#5B2D90"/>
    </inkml:brush>
  </inkml:definitions>
  <inkml:trace contextRef="#ctx0" brushRef="#br0">141 1 7082,'-5'16'3691,"11"21"-3431,-2-18 156,8 50 184,-8-52-420,-1 0-1,-1 0 1,0 1-1,-1 32 1,-1-50-174,0 1 1,0 0-1,0-1 0,0 1 1,0-1-1,-1 1 1,1-1-1,0 1 0,0-1 1,0 1-1,0-1 1,-1 1-1,1-1 0,0 1 1,-1-1-1,1 1 1,0-1-1,-1 0 0,1 1 1,0-1-1,-1 0 1,1 1-1,-1-1 0,1 0 1,-1 1-1,1-1 1,-1 0-1,1 0 0,-1 1 1,1-1-1,-1 0 1,1 0-1,-1 0 0,1 0 1,-1 0-1,0 0 1,-24-8-226,-19-23-1018,29 18 943</inkml:trace>
  <inkml:trace contextRef="#ctx0" brushRef="#br0" timeOffset="1">1 158 5569,'2'2'6636,"11"15"-6285,-12 14-249,-2-27-347,1 0-1,0 0 0,0 0 1,0 0-1,0-1 1,1 1-1,-1 0 0,3 6 1,0-8-297</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4:54.005"/>
    </inkml:context>
    <inkml:brush xml:id="br0">
      <inkml:brushProperty name="width" value="0.05" units="cm"/>
      <inkml:brushProperty name="height" value="0.05" units="cm"/>
      <inkml:brushProperty name="color" value="#5B2D90"/>
    </inkml:brush>
  </inkml:definitions>
  <inkml:trace contextRef="#ctx0" brushRef="#br0">0 0 6465,'15'4'2569,"-1"2"-1505,-2 6-848,-2 0 48,-4-1-32,-1 0-56,-4 1-56,1-1-48,-3-2-256,2-3-152,1-5 200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4:54.337"/>
    </inkml:context>
    <inkml:brush xml:id="br0">
      <inkml:brushProperty name="width" value="0.05" units="cm"/>
      <inkml:brushProperty name="height" value="0.05" units="cm"/>
      <inkml:brushProperty name="color" value="#5B2D90"/>
    </inkml:brush>
  </inkml:definitions>
  <inkml:trace contextRef="#ctx0" brushRef="#br0">145 0 7114,'-2'12'646,"-1"0"1,0-1-1,0 1 1,-7 12 0,3-8-522,-1 0 1,-1-1 0,-1 0-1,0 0 1,0-1-1,-2 0 1,-24 22 0,26-28 23,-2 4 687,29-11-284,-5-4-475,-1 0 0,0-1 0,0 0 0,0-1 0,0 0 0,-1 0 0,0-1 0,14-11 0,38-20-788,-49 31 240,-5 1 194</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4:54.691"/>
    </inkml:context>
    <inkml:brush xml:id="br0">
      <inkml:brushProperty name="width" value="0.05" units="cm"/>
      <inkml:brushProperty name="height" value="0.05" units="cm"/>
      <inkml:brushProperty name="color" value="#5B2D90"/>
    </inkml:brush>
  </inkml:definitions>
  <inkml:trace contextRef="#ctx0" brushRef="#br0">113 1 7714,'0'0'73,"-1"0"1,1-1-1,-1 1 1,1 0-1,-1 0 1,1 0-1,-1 0 0,1 0 1,-1 0-1,1 0 1,0 0-1,-1 0 1,1 0-1,-1 0 1,1 1-1,-1-1 1,1 0-1,-1 0 1,1 0-1,0 1 1,-1-1-1,1 0 1,-1 0-1,1 1 1,0-1-1,-1 0 1,1 1-1,0-1 0,-1 0 1,1 1-1,0-1 1,0 0-1,-1 1 1,1-1-1,0 1 1,-3 26 1262,13 46-573,-5-46-348,-4-16-388,4 14-49,-2-1 1,-1 1-1,-1 0 1,-1-1-1,-6 45 1,5-69 2,1 0 1,0 0-1,0 0 0,0-1 1,-1 1-1,1 0 1,0 0-1,0 0 1,0 0-1,-1-1 0,1 1 1,0 0-1,0 0 1,-1 0-1,1 0 1,0 0-1,0 0 0,-1 0 1,1 0-1,0 0 1,0 0-1,-1 0 1,1 0-1,0 0 0,0 0 1,-1 0-1,1 0 1,0 0-1,0 0 1,-1 0-1,1 0 0,0 0 1,0 1-1,0-1 1,-1 0-1,1 0 1,0 0-1,0 0 0,-1 0 1,1 1-1,0-1 1,0 0-1,0 0 1,0 0-1,0 1 0,-1-1 1,1 0-1,0 0 1,0 1-1,0-1 1,0 0-1,0 0 0,0 1 1,0-1-1,0 0 1,0 0-1,0 1 1,0-1-1,0 0 0,0 0 1,0 1-1,0-1 1,0 0-1,0 0 1,0 1-1,0-1 0,0 0 1,-4-12-224</inkml:trace>
  <inkml:trace contextRef="#ctx0" brushRef="#br0" timeOffset="1">84 102 7682,'-2'0'2776,"-1"2"-2320,-1 3-88,0 4-40,-1 4-15,-1 2-1,0 4-8,-3 1-80,1 2-56,1 2-88,0-1-24,1-3-80,2-2-96,-2-9-280,1-2-104,3-7 272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4.878"/>
    </inkml:context>
    <inkml:brush xml:id="br0">
      <inkml:brushProperty name="width" value="0.025" units="cm"/>
      <inkml:brushProperty name="height" value="0.025" units="cm"/>
      <inkml:brushProperty name="color" value="#00A0D7"/>
    </inkml:brush>
  </inkml:definitions>
  <inkml:trace contextRef="#ctx0" brushRef="#br0">36 36 7066,'-35'29'2944,"35"-32"-1456,3-1-1207,1 0-41,4 1-136,2 0 8,2-2 8,0 1-48,-1 1-8,0-1-24,-1 0-24,0-2-16,-2 0-216,0 0-96,-5 0-929,0 2 809</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5:01.961"/>
    </inkml:context>
    <inkml:brush xml:id="br0">
      <inkml:brushProperty name="width" value="0.05" units="cm"/>
      <inkml:brushProperty name="height" value="0.05" units="cm"/>
      <inkml:brushProperty name="color" value="#5B2D90"/>
    </inkml:brush>
  </inkml:definitions>
  <inkml:trace contextRef="#ctx0" brushRef="#br0">3 0 6265,'2'5'3733,"3"12"-2867,-1-3-798,-1-7 98,-1 0-1,1 0 1,-1 0 0,0 0 0,0 11 0,-1-16-163,-1 0-1,0 0 1,0 0 0,0 0-1,0 0 1,0 0 0,0 0-1,-1 0 1,1 0-1,-1 0 1,0 0 0,1 0-1,-1 0 1,0 0 0,0 0-1,0-1 1,0 1 0,0 0-1,-1-1 1,1 1 0,0-1-1,-3 3 1,-4-3-687,5-4 398</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5:02.289"/>
    </inkml:context>
    <inkml:brush xml:id="br0">
      <inkml:brushProperty name="width" value="0.05" units="cm"/>
      <inkml:brushProperty name="height" value="0.05" units="cm"/>
      <inkml:brushProperty name="color" value="#5B2D90"/>
    </inkml:brush>
  </inkml:definitions>
  <inkml:trace contextRef="#ctx0" brushRef="#br0">1 40 8154,'6'-34'2368,"-5"34"-2330,-1-1 0,1 1-1,0-1 1,-1 1 0,1-1 0,0 1-1,-1-1 1,1 1 0,0 0 0,0-1-1,-1 1 1,1 0 0,0 0 0,0-1-1,0 1 1,-1 0 0,1 0 0,0 0-1,0 0 1,0 0 0,0 0 0,-1 0-1,1 1 1,0-1 0,0 0 0,0 0-1,-1 0 1,1 1 0,0-1 0,-1 1-1,2 0 1,24 10 273,-22-10-300,0 1 1,0 0-1,-1 0 0,1 1 0,-1-1 0,0 1 1,1 0-1,-1-1 0,0 1 0,-1 1 0,1-1 0,3 5 1,-6-6-14,1-1 0,-1 1-1,0 0 1,0 0 0,1 0 0,-1-1 0,-1 1 0,1 0 0,0 0 0,0-1 0,-1 1 0,1 0 0,-1 0 0,1-1 0,-1 1 0,0 0 0,1-1 0,-1 1 0,0-1 0,0 1 0,0-1 0,0 0 0,-1 1 0,1-1 0,0 0 0,0 0-1,-1 1 1,1-1 0,-1 0 0,1-1 0,-4 3 0,-69 44 548,81-49-346,1 0 1,0 1-1,0 0 1,0 0-1,12 1 1,22-4 20,-12-1-785,-28 3 368</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5:04.706"/>
    </inkml:context>
    <inkml:brush xml:id="br0">
      <inkml:brushProperty name="width" value="0.05" units="cm"/>
      <inkml:brushProperty name="height" value="0.05" units="cm"/>
      <inkml:brushProperty name="color" value="#5B2D90"/>
    </inkml:brush>
  </inkml:definitions>
  <inkml:trace contextRef="#ctx0" brushRef="#br0">1 49 9010,'62'1'3049,"-45"-4"-2929,1 3-64,2-1-40,-1-1 16,0-1-24,0-2 32,0-2-48,0 1-64,3 1-168,-1-2-145,0 3-559,-5-2 592</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5:05.056"/>
    </inkml:context>
    <inkml:brush xml:id="br0">
      <inkml:brushProperty name="width" value="0.05" units="cm"/>
      <inkml:brushProperty name="height" value="0.05" units="cm"/>
      <inkml:brushProperty name="color" value="#5B2D90"/>
    </inkml:brush>
  </inkml:definitions>
  <inkml:trace contextRef="#ctx0" brushRef="#br0">2 1 5105,'-1'0'4793,"2"2"-4241,-1 0-288,1 8-24,3 16-96,-3-11-40,-1 0-64,0-1-40,-2 2-40,0-2-232,0 0-200,2-4 288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5:05.405"/>
    </inkml:context>
    <inkml:brush xml:id="br0">
      <inkml:brushProperty name="width" value="0.05" units="cm"/>
      <inkml:brushProperty name="height" value="0.05" units="cm"/>
      <inkml:brushProperty name="color" value="#5B2D90"/>
    </inkml:brush>
  </inkml:definitions>
  <inkml:trace contextRef="#ctx0" brushRef="#br0">221 8 7138,'5'-5'2688,"-1"3"-2104,1 6-288,-3 3-48,-6 6-96,0 4 24,-7 3-56,-3 1 24,2 4-64,0 1-48,0 5-72,2 1-160,-1-2-2520,-1-2 1976</inkml:trace>
  <inkml:trace contextRef="#ctx0" brushRef="#br0" timeOffset="1">1 302 6545,'0'2'2617,"1"1"-1321,2 3-1264,1 2-24,-3 2 72,-1 0 16,-2 1 0,1-1 0,1 1-200,0-2-264,-2-1 240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5:05.773"/>
    </inkml:context>
    <inkml:brush xml:id="br0">
      <inkml:brushProperty name="width" value="0.05" units="cm"/>
      <inkml:brushProperty name="height" value="0.05" units="cm"/>
      <inkml:brushProperty name="color" value="#5B2D90"/>
    </inkml:brush>
  </inkml:definitions>
  <inkml:trace contextRef="#ctx0" brushRef="#br0">1 119 7570,'10'-11'545,"2"0"0,-1 1 0,1 0 0,1 1 0,0 1 0,23-12 0,36-10 322,-65 28-825,0 0 0,-1 0 1,1 1-1,0 0 0,0 0 1,0 0-1,0 1 0,0 0 0,8 2 1,-14-2-40,-1 0 0,1 1 1,0-1-1,-1 0 0,1 0 0,0 1 1,-1-1-1,1 1 0,-1-1 0,1 1 1,-1-1-1,1 1 0,-1-1 1,1 1-1,-1-1 0,1 1 0,-1-1 1,0 1-1,1 0 0,-1-1 0,0 1 1,0 0-1,1-1 0,-1 1 0,0 0 1,0 0-1,0-1 0,0 1 1,0 0-1,0-1 0,0 1 0,0 0 1,0 0-1,0-1 0,0 1 0,-1 0 1,1-1-1,0 1 0,0 0 1,-1-1-1,1 1 0,0-1 0,-1 1 1,1 0-1,-1-1 0,1 1 0,-1-1 1,1 1-1,-2 0 0,-23 28-108,7-18-380,0-1-1,-31 11 1,42-18 290,-17 6-173</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5:06.107"/>
    </inkml:context>
    <inkml:brush xml:id="br0">
      <inkml:brushProperty name="width" value="0.05" units="cm"/>
      <inkml:brushProperty name="height" value="0.05" units="cm"/>
      <inkml:brushProperty name="color" value="#5B2D90"/>
    </inkml:brush>
  </inkml:definitions>
  <inkml:trace contextRef="#ctx0" brushRef="#br0">1 42 7282,'0'0'3376,"4"1"-2784,-3-1-440,3 3-32,1-2-48,12 20-40,-13-17-160,-2-1-80,0 1-448,3-2-2032</inkml:trace>
  <inkml:trace contextRef="#ctx0" brushRef="#br0" timeOffset="1">176 11 5697,'12'-5'2473,"-1"2"-1177,-3 0-888,-4 4-32,-4 2-96,-2 1 8,-3 4-48,0 1-48,-5 3-96,-2 0-48,-2 1 0,1 0-48,2-1-152,2 0-208,-1-7 208</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5:06.437"/>
    </inkml:context>
    <inkml:brush xml:id="br0">
      <inkml:brushProperty name="width" value="0.05" units="cm"/>
      <inkml:brushProperty name="height" value="0.05" units="cm"/>
      <inkml:brushProperty name="color" value="#5B2D90"/>
    </inkml:brush>
  </inkml:definitions>
  <inkml:trace contextRef="#ctx0" brushRef="#br0">77 0 6185,'1'0'2449,"-1"2"-1569,0 2-360,0 3-48,-2 3-24,1 3-88,-3 2-120,0 2-23,-2 6-97,0-1 8,-2 4-40,0 0-16,0 0-32,-1-4-72,2-4-136,-1-5-177,2-9 193</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5:06.769"/>
    </inkml:context>
    <inkml:brush xml:id="br0">
      <inkml:brushProperty name="width" value="0.05" units="cm"/>
      <inkml:brushProperty name="height" value="0.05" units="cm"/>
      <inkml:brushProperty name="color" value="#5B2D90"/>
    </inkml:brush>
  </inkml:definitions>
  <inkml:trace contextRef="#ctx0" brushRef="#br0">0 379 6961,'1'-1'108,"0"0"0,0 0 0,0 0 0,0 0 0,0 0-1,1 0 1,-1 0 0,0 1 0,0-1 0,1 1-1,-1-1 1,0 1 0,1-1 0,-1 1 0,1 0 0,-1-1-1,1 1 1,-1 0 0,0 0 0,1 0 0,-1 0 0,1 0-1,-1 1 1,1-1 0,-1 0 0,0 1 0,1-1-1,-1 1 1,0-1 0,1 1 0,-1 0 0,0-1 0,0 1-1,1 0 1,-1 0 0,0 0 0,0 0 0,0 0-1,0 0 1,0 0 0,0 0 0,1 2 0,13 11 85,10 8 145,0-2 1,2 0 0,1-2-1,51 26 1,-79-44-345,1 0-1,-1 1 0,0-1 1,1 0-1,-1 0 0,0 0 1,1 0-1,-1 1 0,0-1 0,1 0 1,-1 0-1,0 0 0,1 0 1,-1 0-1,0 0 0,1 0 1,-1 0-1,1 0 0,-1 0 1,0 0-1,1 0 0,-1-1 1,0 1-1,1 0 0,-1 0 1,0 0-1,1 0 0,-1-1 1,0 1-1,1 0 0,-1 0 1,0 0-1,0-1 0,1 1 1,-1 0-1,0-1 0,2-15-752,-2 13 638,0-16-177</inkml:trace>
  <inkml:trace contextRef="#ctx0" brushRef="#br0" timeOffset="1">450 0 6433,'-2'2'2993,"0"5"-616,0 4-2137,-3 8-96,-3 5 16,0 4 16,-1 2-16,-4-1-104,4-3-8,-3-4-248,2-5-192,1-5 240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5:07.101"/>
    </inkml:context>
    <inkml:brush xml:id="br0">
      <inkml:brushProperty name="width" value="0.05" units="cm"/>
      <inkml:brushProperty name="height" value="0.05" units="cm"/>
      <inkml:brushProperty name="color" value="#5B2D90"/>
    </inkml:brush>
  </inkml:definitions>
  <inkml:trace contextRef="#ctx0" brushRef="#br0">1 1 8754,'2'3'3049,"1"2"-2713,1 3-240,1 2-32,-2 2-40,2 1-8,0-2-8,2-3-128,2-3-136,1-5-417,-1 0 417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5.203"/>
    </inkml:context>
    <inkml:brush xml:id="br0">
      <inkml:brushProperty name="width" value="0.025" units="cm"/>
      <inkml:brushProperty name="height" value="0.025" units="cm"/>
      <inkml:brushProperty name="color" value="#00A0D7"/>
    </inkml:brush>
  </inkml:definitions>
  <inkml:trace contextRef="#ctx0" brushRef="#br0">0 1 7762,'1'3'3146,"5"17"-2837,-1 34 270,-2 0 0,-5 78 0,1 31-520,1-147-379,-4-26-472,2-6 678</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5:07.436"/>
    </inkml:context>
    <inkml:brush xml:id="br0">
      <inkml:brushProperty name="width" value="0.05" units="cm"/>
      <inkml:brushProperty name="height" value="0.05" units="cm"/>
      <inkml:brushProperty name="color" value="#5B2D90"/>
    </inkml:brush>
  </inkml:definitions>
  <inkml:trace contextRef="#ctx0" brushRef="#br0">241 1 6473,'0'3'101,"-1"1"0,1 0 0,0-1 0,-1 1 0,0 0 0,0-1 0,0 1 0,0-1 0,-1 1 0,1-1 0,-1 1 0,0-1 0,0 0 0,0 0 0,0 0 0,-1 0 0,1 0 0,-1-1 0,0 1 0,0-1 0,0 0 0,0 1 0,0-1 0,-4 1 0,-11 9-93,-2-1 1,-34 13 0,53-24 30,-97 35 3649,134-45-3186,0 2 0,53-4 1,46-10-2001,-131 19 809,-3 1 292</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5:07.775"/>
    </inkml:context>
    <inkml:brush xml:id="br0">
      <inkml:brushProperty name="width" value="0.05" units="cm"/>
      <inkml:brushProperty name="height" value="0.05" units="cm"/>
      <inkml:brushProperty name="color" value="#5B2D90"/>
    </inkml:brush>
  </inkml:definitions>
  <inkml:trace contextRef="#ctx0" brushRef="#br0">69 0 7298,'-32'16'2439,"31"-15"-2290,1-1 1,-1 1 0,1-1-1,-1 1 1,0-1 0,1 1-1,-1 0 1,1-1-1,-1 1 1,1 0 0,0-1-1,-1 1 1,1 0 0,0 0-1,0-1 1,-1 1 0,1 0-1,0 0 1,0 1-1,1 24-250,-1-25 345,-1 10-189,0 0 0,-2 0 1,1 0-1,-1-1 0,-8 19 0,3-7 469,9-26-32</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35:08.107"/>
    </inkml:context>
    <inkml:brush xml:id="br0">
      <inkml:brushProperty name="width" value="0.05" units="cm"/>
      <inkml:brushProperty name="height" value="0.05" units="cm"/>
      <inkml:brushProperty name="color" value="#5B2D90"/>
    </inkml:brush>
  </inkml:definitions>
  <inkml:trace contextRef="#ctx0" brushRef="#br0">0 1 6881,'1'1'226,"1"0"-1,-1 1 0,0-1 1,0 0-1,0 1 0,0-1 1,0 1-1,0-1 0,-1 1 1,1 0-1,0-1 0,-1 1 1,0 0-1,1-1 0,-1 1 1,0 0-1,0 0 0,1-1 1,-2 3-1,-3 42 784,2-40-953,1 1-1,0-1 1,1 0 0,-1 0 0,1 0-1,1 0 1,0 8 0,-1-13-46,1 0 0,-1 0 1,0 0-1,1 0 0,-1 0 1,0 0-1,1 0 0,-1 0 1,1 0-1,0 0 0,-1 0 0,1 0 1,0 0-1,0-1 0,-1 1 1,1 0-1,0 0 0,0-1 1,0 1-1,0-1 0,0 1 1,0-1-1,0 1 0,0-1 1,0 0-1,0 1 0,2-1 0,-1 0 9,0 0 0,0-1 0,0 1 0,1-1 0,-1 1 0,0-1 0,0 0 0,0 0 0,0 0 0,0 0 0,0 0 0,3-2 0,3-4 31,1 0 0,-1-1-1,-1 1 1,10-13 0,34-53-1068,-49 68 748</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1:19.692"/>
    </inkml:context>
    <inkml:brush xml:id="br0">
      <inkml:brushProperty name="width" value="0.1" units="cm"/>
      <inkml:brushProperty name="height" value="0.1" units="cm"/>
      <inkml:brushProperty name="color" value="#008C3A"/>
    </inkml:brush>
  </inkml:definitions>
  <inkml:trace contextRef="#ctx0" brushRef="#br0">60 193 6433,'-59'12'5482,"119"-26"-4690,-48 13-788,1-2 1,-1 0-1,-1 0 0,1-1 1,-1-1-1,13-5 0,86-39 75,-77 37-108,-1-2 0,60-35 0,-51 24-956,-28 13 603</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1:20.060"/>
    </inkml:context>
    <inkml:brush xml:id="br0">
      <inkml:brushProperty name="width" value="0.1" units="cm"/>
      <inkml:brushProperty name="height" value="0.1" units="cm"/>
      <inkml:brushProperty name="color" value="#008C3A"/>
    </inkml:brush>
  </inkml:definitions>
  <inkml:trace contextRef="#ctx0" brushRef="#br0">85 13 6521,'3'-12'2870,"-1"26"-2246,-5 83 398,3-41-860,-12 85 0,2-79-109,-3 17-8,-36 129 0,48-188-1775,0-21 1118</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1:20.389"/>
    </inkml:context>
    <inkml:brush xml:id="br0">
      <inkml:brushProperty name="width" value="0.1" units="cm"/>
      <inkml:brushProperty name="height" value="0.1" units="cm"/>
      <inkml:brushProperty name="color" value="#008C3A"/>
    </inkml:brush>
  </inkml:definitions>
  <inkml:trace contextRef="#ctx0" brushRef="#br0">21 320 7930,'-21'4'3248,"21"-7"-2877,14-2-279,97-21 155,-40 11-77,103-36 0,328-124 109,-491 171-434,30-9 181,-40 13-146,1-1-1,-1 1 1,0-1 0,1 0-1,-1 1 1,1-1-1,-1 0 1,0 0 0,0 0-1,0 0 1,1 0-1,-1 0 1,0 0 0,0-1-1,0 1 1,-1 0-1,1-1 1,0 1 0,1-3-1,-5-6-839</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1:20.723"/>
    </inkml:context>
    <inkml:brush xml:id="br0">
      <inkml:brushProperty name="width" value="0.1" units="cm"/>
      <inkml:brushProperty name="height" value="0.1" units="cm"/>
      <inkml:brushProperty name="color" value="#008C3A"/>
    </inkml:brush>
  </inkml:definitions>
  <inkml:trace contextRef="#ctx0" brushRef="#br0">210 0 5801,'-93'48'2149,"90"-46"-2056,0 0 1,1 0-1,-1 0 1,0 1-1,1-1 1,-1 1-1,1-1 1,0 1-1,0 0 1,0 0-1,0 0 1,1 0-1,-1 0 1,1 0-1,0 1 1,0-1-1,0 0 1,-1 5-1,-5 15 363,-1-6-229,1 1 0,1 0-1,-5 26 1,-3 11-42,13-54-184,-19 76 115,18-70-131,1 1 1,0-1-1,1 0 0,-1 1 0,1-1 1,1 0-1,-1 1 0,3 9 0,-2-16 0,-1-1 0,0 0-1,0 1 1,0-1 0,0 0-1,1 1 1,-1-1 0,0 1-1,0-1 1,1 0-1,-1 0 1,0 1 0,1-1-1,-1 0 1,0 1 0,1-1-1,-1 0 1,0 0 0,1 0-1,-1 1 1,1-1 0,-1 0-1,0 0 1,1 0 0,-1 0-1,1 0 1,-1 0-1,0 0 1,1 0 0,-1 0-1,1 0 1,-1 0 0,1 0-1,-1 0 1,0 0 0,1 0-1,-1 0 1,1 0 0,-1-1-1,0 1 1,1 0-1,-1 0 1,0 0 0,1-1-1,-1 1 1,0 0 0,1 0-1,-1-1 1,0 1 0,1 0-1,-1-1 1,0 1 0,0 0-1,0-1 1,1 1-1,-1-1 1,0 1 0,0 0-1,0-1 1,15-20-289,-13 14 322,1 1 0,0 0 0,0 0 0,0 0 0,1 0 0,0 0 1,0 1-1,0 0 0,1 0 0,0 0 0,0 0 0,0 1 0,0-1 0,1 1 0,-1 1 1,1-1-1,0 1 0,7-3 0,-8 4 50,-1-1 0,0 0 0,0 1 1,0-2-1,0 1 0,6-7 0,-8 7-51,1 1-1,-1-1 1,0 1-1,1 0 1,-1 0-1,1 0 1,0 0-1,-1 0 1,1 1-1,0-1 1,0 1-1,0 0 1,0 0-1,0 0 1,5-1-1,4 1-5,-6 1 2,1 0 1,-1 0 0,0-1-1,1 0 1,9-4-1,-14 5-25,0-1-1,-1 0 0,1 0 1,-1 0-1,1 0 0,-1 0 1,1 0-1,-1 0 0,0-1 0,0 1 1,1 0-1,-1-1 0,0 1 1,0-1-1,-1 0 0,1 1 1,0-1-1,0 1 0,-1-1 0,1 0 1,-1 0-1,1 1 0,-1-1 1,0-2-1,4-8-94</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1:21.075"/>
    </inkml:context>
    <inkml:brush xml:id="br0">
      <inkml:brushProperty name="width" value="0.1" units="cm"/>
      <inkml:brushProperty name="height" value="0.1" units="cm"/>
      <inkml:brushProperty name="color" value="#008C3A"/>
    </inkml:brush>
  </inkml:definitions>
  <inkml:trace contextRef="#ctx0" brushRef="#br0">174 1 3913,'-38'36'2010,"38"-34"-1879,-1-1-1,1 1 1,-1-1 0,1 1 0,-1-1 0,1 1 0,0-1 0,0 1 0,0-1 0,-1 1 0,2-1 0,-1 1 0,0-1 0,0 1 0,0-1 0,1 1 0,-1-1-1,1 1 1,-1-1 0,1 1 0,0-1 0,1 2 0,1 6 129,0 16-41,-1-1 0,-2 0 0,0 1 0,-1-1 1,-2 0-1,-6 29 0,-4 2-65,-30 83 0,19-90-75,23-46-108,-1 0 0,1-1 0,0 1 0,-1 0 0,0 0-1,1-1 1,-1 1 0,0-1 0,0 1 0,0-1 0,0 0 0,0 0 0,0 1-1,0-2 1,0 1 0,0 0 0,-1 0 0,1-1 0,0 1 0,-3-1 0,-7-2-201</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1:21.978"/>
    </inkml:context>
    <inkml:brush xml:id="br0">
      <inkml:brushProperty name="width" value="0.1" units="cm"/>
      <inkml:brushProperty name="height" value="0.1" units="cm"/>
      <inkml:brushProperty name="color" value="#008C3A"/>
    </inkml:brush>
  </inkml:definitions>
  <inkml:trace contextRef="#ctx0" brushRef="#br0">98 1 8946,'-1'0'59,"1"0"0,0 0 0,-1 0 0,1 0 0,0-1 0,-1 1 0,1 0 0,0 0 0,0 0 0,-1 0 0,1 1 0,0-1 1,-1 0-1,1 0 0,0 0 0,-1 0 0,1 0 0,0 0 0,-1 0 0,1 0 0,0 1 0,0-1 0,-1 0 0,1 0 0,0 0 0,0 1 0,0-1 0,-1 0 0,1 0 0,0 1 0,0-1 0,0 0 0,-1 1 1,1-1-1,0 0 0,0 0 0,0 1 0,0-1 0,0 0 0,0 1 0,0-1 0,0 0 0,0 1 0,0-1 0,0 0 0,0 1 0,0-1 0,0 0 0,0 1 0,10 24 415,24 21-729,-25-39 200,1 0 0,-1-1 0,2-1 0,-1 0 0,0 0 0,1-1-1,0 0 1,0 0 0,0-2 0,1 1 0,-1-1 0,1-1 0,-1 0 0,13-1-1,-24 0 53,0 0-1,0 0 1,0 0-1,0 0 1,0 0-1,0 0 0,0 0 1,0 0-1,0 1 1,0-1-1,0 0 1,-1 0-1,1 0 1,0 0-1,0 0 0,0 0 1,0 0-1,0 0 1,0 0-1,0 1 1,0-1-1,0 0 0,0 0 1,0 0-1,0 0 1,0 0-1,0 0 1,0 0-1,0 1 0,0-1 1,0 0-1,0 0 1,0 0-1,0 0 1,0 0-1,1 0 1,-1 0-1,0 0 0,0 0 1,0 1-1,0-1 1,0 0-1,0 0 1,0 0-1,0 0 0,0 0 1,0 0-1,0 0 1,1 0-1,-1 0 1,0 0-1,0 0 1,0 0-1,0 0 0,0 0 1,0 0-1,0 0 1,0 0-1,1 0 1,-1 0-1,0 0 0,0 0 1,0 0-1,-14 10-32,-19 6 96,4-3 42,1 1-1,0 1 1,1 1-1,1 1 1,1 2-1,0 0 1,-25 27 0,48-44-95,0 0 0,0-1 0,1 1 0,-1 0 0,1 0 0,-1 0 0,1 0 1,0 0-1,0 0 0,0 0 0,0 0 0,0 1 0,0-1 0,1 0 1,-1 1-1,1-1 0,-1 0 0,1 1 0,0-1 0,0 1 0,0-1 1,1 5-1,0-5-2,0 1 1,1 0-1,-1 0 1,1 0-1,0-1 1,0 1-1,0-1 1,0 0-1,0 1 1,0-1-1,1 0 1,-1 0-1,1 0 1,0-1-1,2 2 1,6 3 0,1-1 0,-1 0 1,1-1-1,0 0 0,0-1 1,0 0-1,22 2 0,-32-5-7,-1 0 0,0 0 0,1 0 0,-1 0 0,1 0 0,-1 1-1,0-1 1,1 0 0,-1 1 0,0-1 0,1 1 0,-1 0 0,0-1 0,0 1-1,0 0 1,0 0 0,1 0 0,-1 0 0,0 0 0,0 0 0,-1 0 0,1 0-1,0 0 1,0 0 0,0 2 0,0 0 1,0 0 1,0 0-1,-1 0 0,1 0 0,-1 0 1,0 0-1,0 0 0,0 0 0,0 0 1,-1 0-1,0 4 0,-2 6 2,-1 0 0,-1 0 0,0-1 0,-9 17 0,2-8-8,4-8 51,0 0 0,1 1 0,1 0 0,0 0 0,1 0-1,-6 26 1,11-39-39,0 0 0,0 0 0,0 0 0,0 0 0,0 1 0,0-1-1,1 0 1,-1 0 0,0 0 0,1 0 0,-1 0 0,0 0 0,1 1-1,-1-1 1,1 0 0,0 0 0,-1 0 0,1-1 0,0 1 0,0 0 0,0 0-1,-1 0 1,1 0 0,0-1 0,0 1 0,0 0 0,0-1 0,0 1 0,0-1-1,0 1 1,1-1 0,-1 0 0,0 1 0,0-1 0,0 0 0,0 0-1,0 0 1,1 0 0,-1 0 0,1 0 0,57-5 122,-55 4-121,33-5 61,-1-2 0,66-24 0,-87 26-60,-1-1 0,0-1 0,0 1 0,-1-2 0,0 0 0,-1-1-1,0 0 1,-1-1 0,18-20 0,-13 14 5,-13 15-23,-1 0 1,0 0 0,1 0-1,-1-1 1,0 1-1,0-1 1,0 1 0,-1-1-1,1 0 1,-1 0 0,1 0-1,-1 0 1,1-4-1,-3 2-238,-5 4 90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1:24.449"/>
    </inkml:context>
    <inkml:brush xml:id="br0">
      <inkml:brushProperty name="width" value="0.1" units="cm"/>
      <inkml:brushProperty name="height" value="0.1" units="cm"/>
      <inkml:brushProperty name="color" value="#008C3A"/>
    </inkml:brush>
  </inkml:definitions>
  <inkml:trace contextRef="#ctx0" brushRef="#br0">1 0 5417,'4'7'361,"0"-1"1,0 1-1,1-1 0,0-1 0,0 1 1,0-1-1,1 0 0,-1 0 0,1 0 0,1-1 1,-1 0-1,1 0 0,-1 0 0,12 3 1,121 41 734,-74-21-885,-38-16-94,0 0 0,-2 1 0,1 2 0,27 20 0,46 28 218,-93-60-316,0 1-1,1-1 1,0 0 0,-1 0 0,1-1 0,0 0 0,0 0-1,0-1 1,10 0 0,41 6 54,-33-1-22,1 0 0,0-1 1,0-1-1,0-2 0,47-3 0,-66 2-41,-1 0 0,1 1 0,-1 0 0,1 0 0,-1 1 0,0-1 0,0 2 0,1-1 1,7 4-1,19 7 52,-30-13-54,0 0 1,0 0 0,0 0 0,-1-1-1,1 1 1,0-1 0,0 0-1,0 0 1,0 0 0,0 0 0,-1 0-1,1-1 1,4-2 0,24-9 21,-33 11-709</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5.564"/>
    </inkml:context>
    <inkml:brush xml:id="br0">
      <inkml:brushProperty name="width" value="0.025" units="cm"/>
      <inkml:brushProperty name="height" value="0.025" units="cm"/>
      <inkml:brushProperty name="color" value="#00A0D7"/>
    </inkml:brush>
  </inkml:definitions>
  <inkml:trace contextRef="#ctx0" brushRef="#br0">63 0 6761,'0'1'2649,"-1"1"-1817,-1 2-384,1 4-56,-2 1-104,-1 1 24,0 3-39,-1 1-17,-2 1-32,0 2-40,-1 0-64,0 1-40,3-3-80,3 1-88,0-5-200,-2-5-192,4-5 304</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1:25.813"/>
    </inkml:context>
    <inkml:brush xml:id="br0">
      <inkml:brushProperty name="width" value="0.1" units="cm"/>
      <inkml:brushProperty name="height" value="0.1" units="cm"/>
      <inkml:brushProperty name="color" value="#008C3A"/>
    </inkml:brush>
  </inkml:definitions>
  <inkml:trace contextRef="#ctx0" brushRef="#br0">35 39 7450,'-34'-39'2736,"35"48"-2352,1-7-96,2 6-40,-4-1-48,1 0 0,7 15-56,0-2-23,4 0-73,1 2-40,1-4 8,-3-5-16,2 4-104,2 0-161,-14-11 145</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1:26.145"/>
    </inkml:context>
    <inkml:brush xml:id="br0">
      <inkml:brushProperty name="width" value="0.1" units="cm"/>
      <inkml:brushProperty name="height" value="0.1" units="cm"/>
      <inkml:brushProperty name="color" value="#008C3A"/>
    </inkml:brush>
  </inkml:definitions>
  <inkml:trace contextRef="#ctx0" brushRef="#br0">1 1 7722,'1'14'2744,"-1"-1"-2248,12 6-272,-1 1-96,-11-2-32,7 1-40,-2-2-16,3 0-48,2 0-128,2 2-736,-5 3 616</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1:26.492"/>
    </inkml:context>
    <inkml:brush xml:id="br0">
      <inkml:brushProperty name="width" value="0.1" units="cm"/>
      <inkml:brushProperty name="height" value="0.1" units="cm"/>
      <inkml:brushProperty name="color" value="#008C3A"/>
    </inkml:brush>
  </inkml:definitions>
  <inkml:trace contextRef="#ctx0" brushRef="#br0">6 402 8258,'-6'10'3024,"8"-14"-2880,6-8-16,15-3 8,4-10-31,8-5-9,8-14-40,-2-9-24,19-13-96,6-12-209,3-6 161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1:26.826"/>
    </inkml:context>
    <inkml:brush xml:id="br0">
      <inkml:brushProperty name="width" value="0.1" units="cm"/>
      <inkml:brushProperty name="height" value="0.1" units="cm"/>
      <inkml:brushProperty name="color" value="#008C3A"/>
    </inkml:brush>
  </inkml:definitions>
  <inkml:trace contextRef="#ctx0" brushRef="#br0">8 160 8650,'-7'-6'2936,"17"12"-2759,7-6-97,17-5 8,15 10-24,14-14-24,4-1-24,-2 4 16,-11-12-32,-9-5 32,-2 5 8,-13-6-32,-1 3-64,-12 11-232,-3-5-217,-10 9 273</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1:27.156"/>
    </inkml:context>
    <inkml:brush xml:id="br0">
      <inkml:brushProperty name="width" value="0.1" units="cm"/>
      <inkml:brushProperty name="height" value="0.1" units="cm"/>
      <inkml:brushProperty name="color" value="#008C3A"/>
    </inkml:brush>
  </inkml:definitions>
  <inkml:trace contextRef="#ctx0" brushRef="#br0">341 0 4793,'-2'41'715,"-1"-1"0,-2 1 0,-2-1 0,-2-1 0,-2 1 0,-1-2 0,-27 59 0,-28 61-190,-80 287-1,138-407-517,6-23-72,0 1 0,-2-1 0,-11 29 0,13-40-295</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1:27.509"/>
    </inkml:context>
    <inkml:brush xml:id="br0">
      <inkml:brushProperty name="width" value="0.1" units="cm"/>
      <inkml:brushProperty name="height" value="0.1" units="cm"/>
      <inkml:brushProperty name="color" value="#008C3A"/>
    </inkml:brush>
  </inkml:definitions>
  <inkml:trace contextRef="#ctx0" brushRef="#br0">124 1 7514,'0'0'2504,"1"8"-2432,-2-2-80,-3 3 0,1 9 24,-6-6 56,0 6-16,2-2-8,-1 1-48,2 1-216,-6-6-616,2 1 536</inkml:trace>
  <inkml:trace contextRef="#ctx0" brushRef="#br0" timeOffset="1">35 158 3913,'-1'10'2200,"2"39"-367,-1-33-1057,0 3-160,0-1-312,-6 1-104,6 8-96,-6-3-32,6 12-40,-8-7-16,2-6-176,-2-3-1272,8-9 1016</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1:27.860"/>
    </inkml:context>
    <inkml:brush xml:id="br0">
      <inkml:brushProperty name="width" value="0.1" units="cm"/>
      <inkml:brushProperty name="height" value="0.1" units="cm"/>
      <inkml:brushProperty name="color" value="#008C3A"/>
    </inkml:brush>
  </inkml:definitions>
  <inkml:trace contextRef="#ctx0" brushRef="#br0">0 1 7858,'6'3'228,"0"1"1,0-2-1,0 1 1,0-1-1,0 1 1,1-2-1,-1 1 1,0-1 0,1 0-1,0 0 1,-1-1-1,1 1 1,-1-2-1,9 0 1,-8 0-209,1 1 0,0 0 0,0 0 0,-1 1-1,1 0 1,0 1 0,-1-1 0,14 6 0,-20-7-14,0 1 0,0 0 0,0 0 0,1 0 0,-1 0 0,0 0 0,0 0 0,0 0 0,0 0 0,-1 1 0,1-1 0,0 0 0,0 1 0,-1-1 0,1 0 0,-1 1 0,1-1 0,-1 1 0,1-1 0,-1 0-1,0 1 1,0-1 0,0 1 0,0-1 0,0 1 0,0-1 0,0 1 0,-1-1 0,1 1 0,-1 1 0,-18 50 86,13-40-85,-4 13-439,-1-1 0,-1-1-1,-1 0 1,-1 0 0,-29 36-1,26-41-528</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1:28.189"/>
    </inkml:context>
    <inkml:brush xml:id="br0">
      <inkml:brushProperty name="width" value="0.1" units="cm"/>
      <inkml:brushProperty name="height" value="0.1" units="cm"/>
      <inkml:brushProperty name="color" value="#008C3A"/>
    </inkml:brush>
  </inkml:definitions>
  <inkml:trace contextRef="#ctx0" brushRef="#br0">37 34 8298,'-36'-33'2872,"42"38"-2656,2 1-136,4 4-8,3-3 16,1-2 17,8-2-57,-3-8 0,0 2-24,-1 1 8,-4 0-88,1 1-161,-5-2-2311,-8-3 1832</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1:28.545"/>
    </inkml:context>
    <inkml:brush xml:id="br0">
      <inkml:brushProperty name="width" value="0.1" units="cm"/>
      <inkml:brushProperty name="height" value="0.1" units="cm"/>
      <inkml:brushProperty name="color" value="#008C3A"/>
    </inkml:brush>
  </inkml:definitions>
  <inkml:trace contextRef="#ctx0" brushRef="#br0">4 75 7130,'-4'10'2632,"6"9"-2064,0-9-344,1-6-16,6-2-16,1-8-64,9-8-16,4 4-32,2-12-48,0 3-16,-4-1-248,-1 6-304,-8 0 312</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1:28.877"/>
    </inkml:context>
    <inkml:brush xml:id="br0">
      <inkml:brushProperty name="width" value="0.1" units="cm"/>
      <inkml:brushProperty name="height" value="0.1" units="cm"/>
      <inkml:brushProperty name="color" value="#008C3A"/>
    </inkml:brush>
  </inkml:definitions>
  <inkml:trace contextRef="#ctx0" brushRef="#br0">322 0 3497,'-16'136'5042,"3"68"-2851,-5 47-901,14-230-915,-1-17 62,-14-41-289,-1-12-819,-18-68-1,29 69 269</inkml:trace>
  <inkml:trace contextRef="#ctx0" brushRef="#br0" timeOffset="1">92 267 7610,'-71'-59'2531,"54"47"-1090,14 16-630,4-2-513,21 60 124,-21-57-401,0 0 0,0-1 0,0 1-1,-1 0 1,0 0 0,0 0-1,0 0 1,0 0 0,-1-1-1,-1 7 1,-1 15 20,3-17-98,0 1 85,0 0-1,0 0 1,1 0-1,3 10 1,-4-18-77,0 0 0,1-1-1,-1 1 1,1 0 0,-1-1 0,1 1 0,0-1 0,0 1 0,-1-1 0,1 1-1,0-1 1,0 1 0,1-1 0,-1 0 0,0 0 0,0 0 0,1 1 0,-1-1-1,0 0 1,1-1 0,-1 1 0,1 0 0,-1 0 0,1-1 0,0 1 0,-1-1-1,1 1 1,0-1 0,-1 1 0,4-1 0,11-4-377</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5.890"/>
    </inkml:context>
    <inkml:brush xml:id="br0">
      <inkml:brushProperty name="width" value="0.025" units="cm"/>
      <inkml:brushProperty name="height" value="0.025" units="cm"/>
      <inkml:brushProperty name="color" value="#00A0D7"/>
    </inkml:brush>
  </inkml:definitions>
  <inkml:trace contextRef="#ctx0" brushRef="#br0">0 0 5993,'4'2'2825,"0"4"-497,2 0-2032,0 5-104,0 0-15,-2 3-105,1 0-16,-1 0-56,-1-2-96,2-6-441,-2-1 337</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1:29.226"/>
    </inkml:context>
    <inkml:brush xml:id="br0">
      <inkml:brushProperty name="width" value="0.1" units="cm"/>
      <inkml:brushProperty name="height" value="0.1" units="cm"/>
      <inkml:brushProperty name="color" value="#008C3A"/>
    </inkml:brush>
  </inkml:definitions>
  <inkml:trace contextRef="#ctx0" brushRef="#br0">25 0 9458,'1'10'3185,"5"9"-3001,-12 5 96,-2 2 72,2 1 8,-5-1-80,19 1-96,-3-5-128,9-3-16,-1-1-16,-12-5-32,1-6-280,-4 2-256,2-11 320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01.586"/>
    </inkml:context>
    <inkml:brush xml:id="br0">
      <inkml:brushProperty name="width" value="0.1" units="cm"/>
      <inkml:brushProperty name="height" value="0.1" units="cm"/>
      <inkml:brushProperty name="color" value="#008C3A"/>
    </inkml:brush>
  </inkml:definitions>
  <inkml:trace contextRef="#ctx0" brushRef="#br0">1 53 7514,'1'8'5776,"13"-2"-6150,-7-4 940,7 1-451,0-2 0,0 1 0,0-2 0,0 0 1,1 0-1,-1-1 0,0-1 0,0-1 1,26-7-1,211-40 134,-230 41-2476,-22 9 1790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01.921"/>
    </inkml:context>
    <inkml:brush xml:id="br0">
      <inkml:brushProperty name="width" value="0.1" units="cm"/>
      <inkml:brushProperty name="height" value="0.1" units="cm"/>
      <inkml:brushProperty name="color" value="#008C3A"/>
    </inkml:brush>
  </inkml:definitions>
  <inkml:trace contextRef="#ctx0" brushRef="#br0">330 0 6233,'-2'15'943,"1"-5"-28,-1 0 0,0 0 0,0 0 0,-1-1 1,-5 15-1,-6 9-223,11-24-544,-1 1-1,0-1 0,-11 17 0,7-14-85,-234 303 168,222-298-644</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02.256"/>
    </inkml:context>
    <inkml:brush xml:id="br0">
      <inkml:brushProperty name="width" value="0.1" units="cm"/>
      <inkml:brushProperty name="height" value="0.1" units="cm"/>
      <inkml:brushProperty name="color" value="#008C3A"/>
    </inkml:brush>
  </inkml:definitions>
  <inkml:trace contextRef="#ctx0" brushRef="#br0">66 0 5193,'3'16'4251,"-11"20"-3171,3-20-496,3-3-315,-1 1-1,2-1 1,0 0 0,1 25 0,0-15-71,-1-1-1,-1 1 1,-1 0 0,-1-1-1,-12 37 1,-6 41-16,22-96-850,1-16 7,-2-8 261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02.574"/>
    </inkml:context>
    <inkml:brush xml:id="br0">
      <inkml:brushProperty name="width" value="0.1" units="cm"/>
      <inkml:brushProperty name="height" value="0.1" units="cm"/>
      <inkml:brushProperty name="color" value="#008C3A"/>
    </inkml:brush>
  </inkml:definitions>
  <inkml:trace contextRef="#ctx0" brushRef="#br0">1 61 5753,'80'-61'2705,"-69"81"-673,-4 2-1280,4-1-255,-3 7-25,5-4-168,0 0-24,-2-4-136,1-2-72,-4-10-56,-2-2-112,-3-6-304,-3-3-264,0 2 367</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02.911"/>
    </inkml:context>
    <inkml:brush xml:id="br0">
      <inkml:brushProperty name="width" value="0.1" units="cm"/>
      <inkml:brushProperty name="height" value="0.1" units="cm"/>
      <inkml:brushProperty name="color" value="#008C3A"/>
    </inkml:brush>
  </inkml:definitions>
  <inkml:trace contextRef="#ctx0" brushRef="#br0">6 0 8210,'0'3'2840,"-5"2"-2536,13 3-96,-6 1 73,14 2-33,1 4-32,-10-4-56,6 2-200,-6 3-144,-3-8-545,-1 2 497</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03.511"/>
    </inkml:context>
    <inkml:brush xml:id="br0">
      <inkml:brushProperty name="width" value="0.1" units="cm"/>
      <inkml:brushProperty name="height" value="0.1" units="cm"/>
      <inkml:brushProperty name="color" value="#008C3A"/>
    </inkml:brush>
  </inkml:definitions>
  <inkml:trace contextRef="#ctx0" brushRef="#br0">141 0 5361,'-74'58'2625,"73"-58"-2566,0 1 0,0 0 1,0-1-1,1 1 1,-1 0-1,0 0 0,0-1 1,0 1-1,1 0 0,-1 0 1,0 0-1,1 0 1,-1 0-1,1 0 0,-1 0 1,1 0-1,0 0 0,-1 0 1,1 0-1,0 1 1,0-1-1,0 0 0,0 0 1,0 0-1,0 0 0,0 0 1,0 0-1,0 1 0,0-1 1,0 0-1,1 0 1,-1 0-1,1 0 0,-1 0 1,1 0-1,-1 0 0,1 0 1,-1 0-1,1 0 1,0 0-1,0 0 0,-1-1 1,1 1-1,0 0 0,0 0 1,0-1-1,0 1 1,0-1-1,0 1 0,0-1 1,0 1-1,1 0 0,3 2 201,6 5-201,-1 0 0,1-1-1,0-1 1,1 0 0,0 0 0,19 6 0,13 6-78,-43-17 11,0-1-1,0 1 1,0-1-1,0 1 1,0-1-1,0 1 1,-1 0-1,1 0 1,0-1 0,-1 1-1,1 0 1,0 0-1,-1 0 1,1 0-1,-1 0 1,1 0-1,-1 0 1,0 0-1,1 0 1,-1 0-1,0 0 1,0 0-1,0 0 1,1 0 0,-1 0-1,0 0 1,0 0-1,-1 0 1,1 0-1,0 0 1,0 0-1,0 0 1,-1 0-1,1 0 1,-1 0-1,1 0 1,-1 0-1,1 0 1,-1 0 0,1 0-1,-1 0 1,-1 1-1,-33 40-86,33-41 109,-7 7 8,1-1 0,-2-1 1,1 0-1,-15 8 1,-25 16 413,48-29-428,1-1 1,-1 1-1,1-1 0,-1 1 1,1-1-1,-1 1 1,1 0-1,-1-1 0,1 1 1,0-1-1,-1 1 1,1 0-1,0 0 0,0-1 1,-1 1-1,1 0 1,0-1-1,0 1 0,0 0 1,0 0-1,0-1 0,0 1 1,0 0-1,0-1 1,0 1-1,0 0 0,0 0 1,1-1-1,-1 1 1,0 0-1,0-1 0,1 1 1,-1 0-1,0-1 1,1 1-1,-1-1 0,1 1 1,-1 0-1,1-1 0,-1 1 1,1-1-1,-1 1 1,1-1-1,0 0 0,-1 1 1,1-1-1,0 0 1,-1 1-1,1-1 0,1 0 1,45 22 173,-33-16-136,-1 1-20,4 0-12,0 2-1,25 18 1,-39-25-11,0-1-1,-1 1 1,1 0-1,-1 0 1,0 0 0,0 0-1,0 1 1,0-1-1,0 1 1,0-1 0,0 1-1,-1 0 1,1-1-1,-1 1 1,0 0 0,0 0-1,0 0 1,0 0-1,-1 0 1,1 0 0,-1 0-1,0 0 1,0 6-1,-1-5-4,-1 0 0,0-1 0,1 1 0,-2 0 0,1-1 0,0 1 0,-1-1-1,0 0 1,1 0 0,-1 0 0,-1 0 0,1 0 0,0 0 0,-7 3 0,-53 27-7,-101 21 151,164-54-131,0 0 0,0 0-1,0 0 1,1 0 0,-1 0 0,0 0 0,0 0 0,0 0 0,0 0 0,0 0 0,0 0 0,1 0 0,-1 0 0,0 0 0,0 0-1,0 1 1,0-1 0,0 0 0,0 0 0,0 0 0,0 0 0,1 0 0,-1 0 0,0 0 0,0 0 0,0 0 0,0 1-1,0-1 1,0 0 0,0 0 0,0 0 0,0 0 0,0 0 0,0 0 0,0 0 0,0 1 0,0-1 0,0 0 0,0 0 0,0 0-1,0 0 1,0 0 0,0 0 0,0 1 0,0-1 0,0 0 0,0 0 0,0 0 0,0 0 0,0 0 0,0 0 0,0 0-1,0 1 1,0-1 0,0 0 0,-1 0 0,1 0 0,0 0 0,0 0 0,23 6 192,36 3-247,-51-7 114,110 14 183,96 19 478,-3 5-474,-171-34-436,1-3 0,-1-1 0,53-5 0,-88 3-50,0-1 0,1 0 0,-1-1-1,0 1 1,0-1 0,0 0-1,0 0 1,0-1 0,-1 1 0,1-1-1,6-5 1,24-20-794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03.910"/>
    </inkml:context>
    <inkml:brush xml:id="br0">
      <inkml:brushProperty name="width" value="0.1" units="cm"/>
      <inkml:brushProperty name="height" value="0.1" units="cm"/>
      <inkml:brushProperty name="color" value="#008C3A"/>
    </inkml:brush>
  </inkml:definitions>
  <inkml:trace contextRef="#ctx0" brushRef="#br0">23 38 7746,'-23'1'4615,"55"-4"-3233,367-31-2325,-394 33 831,3 0-265,-9 3 157</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04.245"/>
    </inkml:context>
    <inkml:brush xml:id="br0">
      <inkml:brushProperty name="width" value="0.1" units="cm"/>
      <inkml:brushProperty name="height" value="0.1" units="cm"/>
      <inkml:brushProperty name="color" value="#008C3A"/>
    </inkml:brush>
  </inkml:definitions>
  <inkml:trace contextRef="#ctx0" brushRef="#br0">174 0 6513,'4'30'2533,"0"54"-1,-15 87-1662,6-109-563,-3-8-256,-2 1 1,-3-1-1,-24 65 1,-6 22-29,28-79-36,-25 82-362,52-167-13,4-30 127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04.601"/>
    </inkml:context>
    <inkml:brush xml:id="br0">
      <inkml:brushProperty name="width" value="0.1" units="cm"/>
      <inkml:brushProperty name="height" value="0.1" units="cm"/>
      <inkml:brushProperty name="color" value="#008C3A"/>
    </inkml:brush>
  </inkml:definitions>
  <inkml:trace contextRef="#ctx0" brushRef="#br0">129 0 8026,'-10'6'3024,"0"3"-2311,0 5-401,-1 3-16,-2 5-96,3-2-24,0 4-128,-2-4-48,-2-3-296,1 8-160,-3-7 248</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6.247"/>
    </inkml:context>
    <inkml:brush xml:id="br0">
      <inkml:brushProperty name="width" value="0.025" units="cm"/>
      <inkml:brushProperty name="height" value="0.025" units="cm"/>
      <inkml:brushProperty name="color" value="#00A0D7"/>
    </inkml:brush>
  </inkml:definitions>
  <inkml:trace contextRef="#ctx0" brushRef="#br0">0 10 8698,'2'-1'265,"-1"0"0,1 0 0,0 0-1,-1 0 1,1 0 0,0 0 0,-1 1 0,1-1 0,0 1 0,0-1 0,0 1 0,3 0 0,49 1-201,-31 1 285,-22-2-341,2-1 35,0 1 1,0 0 0,0 0-1,0 0 1,0 0 0,0 1-1,0-1 1,0 1 0,0 0 0,-1 0-1,7 2 1,-8-1-34,0-1 0,-1 1 1,1 0-1,0 0 0,0 0 1,-1 0-1,1-1 0,-1 1 0,0 0 1,0 0-1,0 0 0,0 0 1,0 0-1,0 0 0,0 0 0,0 0 1,-1 0-1,1 0 0,-1 0 1,-1 3-1,0 5-104,-1 1 0,0-1 0,0 0 0,-1 0 0,0 0 1,-1 0-1,0-1 0,-1 0 0,-7 10 0,0-10-131</inkml:trace>
  <inkml:trace contextRef="#ctx0" brushRef="#br0" timeOffset="1">21 86 8274,'3'-1'2904,"2"1"-2624,4 0-40,1 1-119,3 1-25,1-4-48,-3 1-24,-1 0-104,-1-1-104,-3 2-385,-2 1-71,-1 0 392</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04.955"/>
    </inkml:context>
    <inkml:brush xml:id="br0">
      <inkml:brushProperty name="width" value="0.1" units="cm"/>
      <inkml:brushProperty name="height" value="0.1" units="cm"/>
      <inkml:brushProperty name="color" value="#008C3A"/>
    </inkml:brush>
  </inkml:definitions>
  <inkml:trace contextRef="#ctx0" brushRef="#br0">1 30 7138,'8'42'2632,"-3"-31"-1968,-1-1-88,-3 9 24,4 3-63,-4 2-153,-1 5-64,0 4-192,-3 0-32,0 1-56,0-5-40,-1-9-184,0-2-168,1-8 328,4-4-80</inkml:trace>
  <inkml:trace contextRef="#ctx0" brushRef="#br0" timeOffset="1">89 65 7842,'41'-53'2371,"-39"52"-2316,0 0 1,0-1-1,1 1 1,-1 0-1,0 0 1,0 0-1,1 0 0,-1 0 1,0 1-1,1-1 1,-1 1-1,0 0 1,1-1-1,-1 1 1,1 0-1,-1 1 1,1-1-1,-1 0 0,1 1 1,-1-1-1,0 1 1,1 0-1,-1-1 1,0 1-1,5 3 1,13 2 194,7-5 21,49-3 1,-57 1-242,0 0 0,1 0 1,-1 2-1,0 1 0,27 5 0,-45-7-28,1 1-1,-1-1 0,0 1 1,1 0-1,-1-1 0,0 1 1,1 0-1,-1 0 0,0 0 0,0 0 1,0 0-1,0 0 0,0 0 1,0 0-1,0 1 0,0-1 1,0 0-1,-1 1 0,1-1 1,0 0-1,-1 1 0,1-1 0,-1 1 1,0-1-1,1 1 0,-1-1 1,0 1-1,0-1 0,0 1 1,0-1-1,0 1 0,0-1 0,0 1 1,-1-1-1,1 1 0,-1-1 1,0 3-1,-1 3-12,0 0 0,-1 0 0,0 0 0,-1 0 1,1-1-1,-8 10 0,1-4-81,-1-1 1,-1 0 0,0 0 0,0-2-1,-1 1 1,-21 10 0,14-7-66,-30 18-88</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05.300"/>
    </inkml:context>
    <inkml:brush xml:id="br0">
      <inkml:brushProperty name="width" value="0.1" units="cm"/>
      <inkml:brushProperty name="height" value="0.1" units="cm"/>
      <inkml:brushProperty name="color" value="#008C3A"/>
    </inkml:brush>
  </inkml:definitions>
  <inkml:trace contextRef="#ctx0" brushRef="#br0">106 38 6409,'-106'-27'4505,"116"27"-4097,-3 0-48,10 0-39,2 0-41,3 0-104,5-5-40,-4 1-136,4 6-152,-4-5-360,-3 3-817,-6 14 841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05.641"/>
    </inkml:context>
    <inkml:brush xml:id="br0">
      <inkml:brushProperty name="width" value="0.1" units="cm"/>
      <inkml:brushProperty name="height" value="0.1" units="cm"/>
      <inkml:brushProperty name="color" value="#008C3A"/>
    </inkml:brush>
  </inkml:definitions>
  <inkml:trace contextRef="#ctx0" brushRef="#br0">23 71 7146,'-1'0'143,"0"0"0,0 0 0,0 0 0,0 0 0,0 0 0,0 0 0,0 0 1,0 0-1,0 1 0,0-1 0,0 0 0,1 1 0,-1-1 0,0 0 1,0 1-1,0-1 0,1 1 0,-1 0 0,0-1 0,0 1 0,1-1 1,-1 1-1,0 0 0,1 0 0,-1-1 0,0 2 0,2-1-111,-1 0 0,1-1 0,-1 1-1,1 0 1,0-1 0,0 1 0,-1-1 0,1 1-1,0-1 1,0 1 0,-1-1 0,1 0-1,0 1 1,0-1 0,0 0 0,0 0 0,0 0-1,0 0 1,-1 1 0,1-1 0,0 0 0,0-1-1,0 1 1,0 0 0,0 0 0,0 0 0,0 0-1,-1-1 1,2 1 0,13-4 34,-1 1 0,0-2 1,-1 1-1,1-2 0,-1 0 0,16-10 1,50-20-67,-73 34 8,0 0-1,0 1 1,0 0-1,0 0 1,1 0-1,-1 1 1,0-1 0,0 2-1,1-1 1,-1 1-1,8 1 1,-13-1-8,0-1 0,0 0 1,0 1-1,0-1 0,0 1 0,0-1 1,0 1-1,0-1 0,0 1 1,-1-1-1,1 1 0,0 0 0,0 0 1,-1-1-1,1 1 0,0 0 1,-1 0-1,1 0 0,-1 0 1,1 0-1,-1 0 0,1 0 0,-1 0 1,0 0-1,1 0 0,-1 0 1,0 0-1,0 0 0,0 0 0,0 0 1,0 0-1,0 0 0,0 0 1,0 0-1,0 0 0,0 0 1,-1 0-1,1 0 0,0 0 0,-1 0 1,0 1-1,-25 47 42,18-36-22,-7 18-2,1 1 0,2 0 0,1 1 0,-13 65 0,23-91 22,-1-1 1,1 1 0,-1 0-1,0-1 1,-1 1 0,0-1-1,0 0 1,0 0-1,-1 0 1,1 0 0,-2-1-1,1 0 1,0 1 0,-1-1-1,0-1 1,-6 5 0,10-9-38,0 0 0,0 0 1,0 0-1,0 0 1,0 0-1,0-1 0,0 1 1,1 0-1,-1-1 0,0 1 1,0 0-1,0-1 1,0 1-1,1-1 0,-1 0 1,0 1-1,0-1 1,1 1-1,-1-1 0,0 0 1,1 0-1,-1 1 1,1-1-1,-1 0 0,1 0 1,-1 0-1,1-1 1,-16-26-86,-26-63-1064,25 50 844</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05.980"/>
    </inkml:context>
    <inkml:brush xml:id="br0">
      <inkml:brushProperty name="width" value="0.1" units="cm"/>
      <inkml:brushProperty name="height" value="0.1" units="cm"/>
      <inkml:brushProperty name="color" value="#008C3A"/>
    </inkml:brush>
  </inkml:definitions>
  <inkml:trace contextRef="#ctx0" brushRef="#br0">64 32 7178,'-56'-31'2960,"56"39"-1656,0 1-815,3-1 15,-2 4-16,-1-1-8,0 5-160,0 3-80,2 4-152,-5-5-32,1 4-48,1 1-16,-6-8-112,8 11-128,-2-17-360,1-5-176,8-10 448</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06.320"/>
    </inkml:context>
    <inkml:brush xml:id="br0">
      <inkml:brushProperty name="width" value="0.1" units="cm"/>
      <inkml:brushProperty name="height" value="0.1" units="cm"/>
      <inkml:brushProperty name="color" value="#008C3A"/>
    </inkml:brush>
  </inkml:definitions>
  <inkml:trace contextRef="#ctx0" brushRef="#br0">4 607 7850,'-4'17'3208,"4"7"-1799,7 5-1041,2 0 24,5 3-120,-10-6-40,11-1-112,-5-10-80,1-3-320,5-5-256,-13-16 312</inkml:trace>
  <inkml:trace contextRef="#ctx0" brushRef="#br0" timeOffset="1">238 26 8658,'36'-26'3457,"-32"41"-1921,3 8-1456,-1 2-16,1-3-40,0 4-8,-2-12-96,0-5-152,0 2-504,-4-5 488</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06.664"/>
    </inkml:context>
    <inkml:brush xml:id="br0">
      <inkml:brushProperty name="width" value="0.1" units="cm"/>
      <inkml:brushProperty name="height" value="0.1" units="cm"/>
      <inkml:brushProperty name="color" value="#008C3A"/>
    </inkml:brush>
  </inkml:definitions>
  <inkml:trace contextRef="#ctx0" brushRef="#br0">39 1 9130,'-39'104'3185,"42"-82"-2745,1-1-24,1 2 24,-1-1-80,5-4-160,-1-2-104,2-2-264,3-2-208,-6-5-472,-1 5 520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07.027"/>
    </inkml:context>
    <inkml:brush xml:id="br0">
      <inkml:brushProperty name="width" value="0.1" units="cm"/>
      <inkml:brushProperty name="height" value="0.1" units="cm"/>
      <inkml:brushProperty name="color" value="#008C3A"/>
    </inkml:brush>
  </inkml:definitions>
  <inkml:trace contextRef="#ctx0" brushRef="#br0">6 362 8914,'-6'3'3129,"6"0"-2729,2-5 8,-2 1 32,0-1-40,7-16-88,30-51-96,-14 22-168,3-11-48,-1 0-352,-3-4-264,-3 12 352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07.376"/>
    </inkml:context>
    <inkml:brush xml:id="br0">
      <inkml:brushProperty name="width" value="0.1" units="cm"/>
      <inkml:brushProperty name="height" value="0.1" units="cm"/>
      <inkml:brushProperty name="color" value="#008C3A"/>
    </inkml:brush>
  </inkml:definitions>
  <inkml:trace contextRef="#ctx0" brushRef="#br0">100 169 8338,'-95'-1'3385,"95"9"-1697,-4-5-1336,23 4-72,-12 2 24,17-5-48,12-1-8,-2-4-112,11-1-88,-7-2-48,-2 0 0,-1 2-320,-5-5-160,-6 0-456,-4 5 200,-11-12 416</inkml:trace>
  <inkml:trace contextRef="#ctx0" brushRef="#br0" timeOffset="1">303 60 8010,'-35'-56'2536,"35"56"-2508,0-1 0,0 1 0,0 0 0,0 0 0,0 0 0,-1 0 0,1-1-1,0 1 1,0 0 0,0 0 0,0 0 0,0 0 0,0-1 0,-1 1 0,1 0 0,0 0 0,0 0-1,0 0 1,0 0 0,-1 0 0,1 0 0,0 0 0,0-1 0,0 1 0,-1 0 0,1 0 0,0 0-1,0 0 1,0 0 0,-1 0 0,1 0 0,0 0 0,0 0 0,0 0 0,-1 0 0,1 0 0,0 1-1,0-1 1,0 0 0,-1 0 0,1 0 0,0 0 0,0 0 0,0 0 0,0 0 0,-1 0 0,1 1-1,-5 12 615,1 16 51,-3 120 508,-10 122-2481,14-253 544,-1-3 318</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07.721"/>
    </inkml:context>
    <inkml:brush xml:id="br0">
      <inkml:brushProperty name="width" value="0.1" units="cm"/>
      <inkml:brushProperty name="height" value="0.1" units="cm"/>
      <inkml:brushProperty name="color" value="#008C3A"/>
    </inkml:brush>
  </inkml:definitions>
  <inkml:trace contextRef="#ctx0" brushRef="#br0">27 137 7834,'-16'4'2140,"6"0"1318,36-6-2223,186-35-400,46-6-650,-238 41-246,-2 2-181,0-2 1,-1 0-1,1 0 0,0-2 1,-1 0-1,0-1 0,0-1 1,29-14-1,-38 10-540,-11 5 348</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08.058"/>
    </inkml:context>
    <inkml:brush xml:id="br0">
      <inkml:brushProperty name="width" value="0.1" units="cm"/>
      <inkml:brushProperty name="height" value="0.1" units="cm"/>
      <inkml:brushProperty name="color" value="#008C3A"/>
    </inkml:brush>
  </inkml:definitions>
  <inkml:trace contextRef="#ctx0" brushRef="#br0">177 0 5857,'-50'52'5436,"-6"5"-4396,49-50-920,0 0 0,0 1 0,1 0 0,0 1-1,0-1 1,1 1 0,0 0 0,1 0 0,0 1-1,0-1 1,-4 18 0,8-26-105,0 0 0,-1 0 0,1 1 1,0-1-1,0 0 0,0 0 0,0 0 0,0 1 0,0-1 0,0 0 0,0 0 1,0 0-1,1 1 0,-1-1 0,0 0 0,1 0 0,-1 0 0,1 0 1,-1 0-1,1 0 0,0 0 0,-1 0 0,1 0 0,0 0 0,0 0 1,1 1-1,1 0 5,-1-1 0,1 0 1,0 0-1,-1 0 1,1 0-1,0 0 0,0-1 1,0 1-1,-1-1 0,1 0 1,3 1-1,11-2 41,-1 0-1,0-1 1,17-5 0,-28 6-41,16-4-55,-1-1 1,0-1-1,0 0 0,-1-2 1,0 0-1,0-1 0,-1-1 1,-1-1-1,0 0 0,0-2 1,25-26-1,-40 39 8,-1-1 1,0 0-1,0 1 0,1-1 0,-1 0 0,0 0 1,-1 0-1,1 0 0,0 0 0,0 0 1,-1 0-1,1-3 0,0-9 19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0.207"/>
    </inkml:context>
    <inkml:brush xml:id="br0">
      <inkml:brushProperty name="width" value="0.05" units="cm"/>
      <inkml:brushProperty name="height" value="0.05" units="cm"/>
      <inkml:brushProperty name="color" value="#E71224"/>
    </inkml:brush>
  </inkml:definitions>
  <inkml:trace contextRef="#ctx0" brushRef="#br0">148 6 6513,'-1'0'106,"0"-1"1,0 0-1,0 1 0,0-1 0,0 1 0,0 0 0,0-1 0,0 1 0,0 0 0,0-1 1,-1 1-1,1 0 0,0 0 0,0 0 0,0 0 0,0 0 0,-1 0 0,1 0 0,0 1 1,0-1-1,0 0 0,-1 1 0,-7 25 1356,5-7-1442,0-7-124,-1 0 0,0 0 1,0 0-1,-2 0 1,1-1-1,-1 0 1,-1-1-1,0 1 1,-12 10-1,-13 20 751,74-49 391,-28 5-1001,0-2-1,0 1 1,-1-1-1,0-1 1,14-8 0,-20 10-74,-1 1 1,0-1-1,1 0 0,-1-1 1,-1 1-1,1-1 1,-1 0-1,0 0 0,0 0 1,0-1-1,-1 1 1,6-12-1,-10 27 206,1 0 0,0 1-1,1-1 1,0 0 0,0 0 0,1 0-1,1 0 1,5 15 0,-6-21-424,0-4 117</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6.590"/>
    </inkml:context>
    <inkml:brush xml:id="br0">
      <inkml:brushProperty name="width" value="0.025" units="cm"/>
      <inkml:brushProperty name="height" value="0.025" units="cm"/>
      <inkml:brushProperty name="color" value="#00A0D7"/>
    </inkml:brush>
  </inkml:definitions>
  <inkml:trace contextRef="#ctx0" brushRef="#br0">2 27 7874,'-2'2'2968,"3"0"-1983,5 1-825,2-2-64,4 0-56,0-3-16,4-1-16,-1 0-8,0-3-96,0 0-96,-5 1-361,-2-1-87,-2 1 392</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08.390"/>
    </inkml:context>
    <inkml:brush xml:id="br0">
      <inkml:brushProperty name="width" value="0.1" units="cm"/>
      <inkml:brushProperty name="height" value="0.1" units="cm"/>
      <inkml:brushProperty name="color" value="#008C3A"/>
    </inkml:brush>
  </inkml:definitions>
  <inkml:trace contextRef="#ctx0" brushRef="#br0">0 27 7594,'30'-27'2616,"-30"27"-2548,1 0 0,-1 0-1,1 1 1,-1-1 0,1 0 0,-1 0-1,1 0 1,-1 1 0,0-1 0,1 0-1,-1 0 1,1 1 0,-1-1 0,0 0-1,1 1 1,-1-1 0,0 0 0,1 1-1,-1-1 1,0 1 0,0-1 0,1 0-1,-1 1 1,0-1 0,0 1 0,0-1-1,0 1 1,0-1 0,1 1 0,-1-1-1,0 1 1,0-1 0,0 1 0,0-1-1,-1 2 1,7 27 254,-5-21-23,11 67 179,-4 1 1,-4 131 0,-4-169-449,2-23-294,-1 5-506,-3-18 448,-3-12 187,-5-13 77</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32.294"/>
    </inkml:context>
    <inkml:brush xml:id="br0">
      <inkml:brushProperty name="width" value="0.1" units="cm"/>
      <inkml:brushProperty name="height" value="0.1" units="cm"/>
      <inkml:brushProperty name="color" value="#008C3A"/>
    </inkml:brush>
  </inkml:definitions>
  <inkml:trace contextRef="#ctx0" brushRef="#br0">161 39 7714,'1'-36'2374,"-1"36"-2354,0 0 0,0 0-1,0 0 1,0 0-1,0 0 1,0 0-1,0 0 1,0 0-1,-1 0 1,1 0 0,0 0-1,0 0 1,0 0-1,0 0 1,0 0-1,0 0 1,0 0-1,0 0 1,0 0 0,0 0-1,-1 0 1,1 0-1,0 0 1,0 0-1,0 0 1,0 0-1,0 0 1,0 0 0,0 0-1,0 0 1,0 0-1,0 0 1,0 0-1,-1 0 1,1 0-1,0-1 1,0 1 0,0 0-1,0 0 1,0 0-1,0 0 1,0 0-1,0 0 1,0 0-1,0 0 1,0 0 0,0 0-1,0 0 1,0-1-1,0 1 1,0 0-1,0 0 1,0 0-1,0 0 1,0 0 0,0 0-1,0 0 1,0 0-1,0 0 1,0-1-1,-6 22 717,-19 117 488,17-84-905,-29 99 1,22-108-324,-2-1-1,-31 55 1,46-98-574,3-8 178,1-10 82</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32.626"/>
    </inkml:context>
    <inkml:brush xml:id="br0">
      <inkml:brushProperty name="width" value="0.1" units="cm"/>
      <inkml:brushProperty name="height" value="0.1" units="cm"/>
      <inkml:brushProperty name="color" value="#008C3A"/>
    </inkml:brush>
  </inkml:definitions>
  <inkml:trace contextRef="#ctx0" brushRef="#br0">1 68 7050,'10'-4'2808,"4"1"-1840,6-3-344,3-1 9,6 4-129,6-7-96,10 6-184,4-3-72,-5 0-104,-5-2-8,-8 2-176,-4 7-176,-7 0-392,-8 8 104,-3 12 303</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32.957"/>
    </inkml:context>
    <inkml:brush xml:id="br0">
      <inkml:brushProperty name="width" value="0.1" units="cm"/>
      <inkml:brushProperty name="height" value="0.1" units="cm"/>
      <inkml:brushProperty name="color" value="#008C3A"/>
    </inkml:brush>
  </inkml:definitions>
  <inkml:trace contextRef="#ctx0" brushRef="#br0">9 82 8146,'-9'3'2960,"11"-3"-2440,5 1-15,13-2-65,9-5-80,11 1-128,7-3-80,6 1-88,-3-1-32,-8-2-128,-5 0-144,-10-2-456,-5 2-329,-5 1 617</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33.308"/>
    </inkml:context>
    <inkml:brush xml:id="br0">
      <inkml:brushProperty name="width" value="0.1" units="cm"/>
      <inkml:brushProperty name="height" value="0.1" units="cm"/>
      <inkml:brushProperty name="color" value="#008C3A"/>
    </inkml:brush>
  </inkml:definitions>
  <inkml:trace contextRef="#ctx0" brushRef="#br0">390 56 7386,'-38'-54'2539,"37"54"-2517,1 0 0,0 0-1,0 0 1,0 0 0,0 0 0,0-1 0,0 1 0,0 0 0,0 0 0,-1 0-1,1 0 1,0 0 0,0 0 0,0 0 0,0 0 0,0-1 0,-1 1-1,1 0 1,0 0 0,0 0 0,0 0 0,0 0 0,0 0 0,-1 0 0,1 0-1,0 0 1,0 0 0,0 0 0,0 0 0,-1 0 0,1 0 0,0 0 0,0 0-1,0 0 1,0 1 0,-1-1 0,1 0 0,0 0 0,0 0 0,0 0 0,0 0-1,0 0 1,0 0 0,-1 0 0,1 0 0,0 1 0,0-1 0,0 0 0,0 0-1,0 0 1,0 0 0,0 1 0,-5 13 516,2 20 39,-1 46-352,-2-1 0,-32 145 1,35-214-428,-1 1 1,1-1-1,-1-1 0,-1 1 1,0 0-1,0-1 0,-1 0 1,0 0-1,-1-1 1,0 0-1,-8 8 0,0-2-1050,-1 0-1,-1-1 0,0-1 0,-30 16 1,44-26 1419,0-1 1,0 0-1,1 0 1,-1 0-1,0 0 1,0-1-1,0 1 1,0-1-1,0 0 1,0 0-1,0 0 1,0 0-1,0 0 1,0-1-1,0 0 1,0 1-1,0-1 1,-3-1-1,3 1 347,-1 0 0,1 0 0,-1 0 0,1 0 0,-1 1 0,1 0 0,-1 0-1,1 0 1,-5 0 0,7 0-477,1 0 0,0 0 0,-1 0 0,1 1-1,0-1 1,-1 0 0,1 0 0,0 0 0,-1 0 0,1 0-1,0 0 1,-1 0 0,1 0 0,0 1 0,0-1 0,-1 0-1,1 0 1,0 0 0,0 1 0,-1-1 0,1 0-1,0 0 1,0 1 0,-1-1 0,1 0 0,0 1 0,0-1-1,0 0 1,0 0 0,0 1 0,0-1 0,0 0 0,-1 1-1,1-1 1,0 0 0,0 1 0,0-1 0,0 0 0,0 1-1,0-1 1,1 1 0,9 14 553,22 9-246,-3-13-332,0-1 0,1-2 0,-1-1 0,2-1 0,-1-2 0,1-1 0,-1-1 0,51-4 0,-71 2-198,-1 0 0,1-1 0,-1-1 0,0 1 0,1-2 0,-1 1 0,0-1 0,0-1 0,0 1 0,-1-2 1,1 1-1,-1-1 0,15-12 0,-4 0-318</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33.637"/>
    </inkml:context>
    <inkml:brush xml:id="br0">
      <inkml:brushProperty name="width" value="0.1" units="cm"/>
      <inkml:brushProperty name="height" value="0.1" units="cm"/>
      <inkml:brushProperty name="color" value="#008C3A"/>
    </inkml:brush>
  </inkml:definitions>
  <inkml:trace contextRef="#ctx0" brushRef="#br0">82 1 7882,'-24'118'6353,"15"-69"-6488,-26 83-1,25-112-144,6-11-146,24-22 388,-5 1 101,1 0 0,1 2 1,-1 0-1,1 1 0,29-11 0,-33 15-124,1 1 1,-1 0 0,1 0-1,0 2 1,-1 0-1,1 0 1,0 1 0,0 1-1,18 2 1,-30-2 43,-1 0 0,1 1-1,-1-1 1,1 1 0,0-1 0,-1 1 0,0-1 0,1 1 0,-1 0-1,1 0 1,-1 0 0,0 0 0,0 0 0,1 0 0,-1 0 0,0 0-1,0 1 1,0-1 0,1 2 0,2 8-8</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33.987"/>
    </inkml:context>
    <inkml:brush xml:id="br0">
      <inkml:brushProperty name="width" value="0.1" units="cm"/>
      <inkml:brushProperty name="height" value="0.1" units="cm"/>
      <inkml:brushProperty name="color" value="#008C3A"/>
    </inkml:brush>
  </inkml:definitions>
  <inkml:trace contextRef="#ctx0" brushRef="#br0">26 39 7418,'-17'13'2976,"10"-3"-1704,5-3-663,7 3-177,5-6-8,8-7-136,5-1-56,10-7-128,3-4-40,19 7-120,-7-2-128,5 3-312,-11-5-224,-12-1 432</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34.351"/>
    </inkml:context>
    <inkml:brush xml:id="br0">
      <inkml:brushProperty name="width" value="0.1" units="cm"/>
      <inkml:brushProperty name="height" value="0.1" units="cm"/>
      <inkml:brushProperty name="color" value="#008C3A"/>
    </inkml:brush>
  </inkml:definitions>
  <inkml:trace contextRef="#ctx0" brushRef="#br0">109 43 7538,'-17'-43'2346,"17"43"-2325,0 0 0,0 0 0,0 0 0,0 1 0,0-1-1,0 0 1,0 0 0,0 0 0,0 0 0,0 0 0,0 0 0,0 0 0,0 1-1,-1-1 1,1 0 0,0 0 0,0 0 0,0 0 0,0 0 0,0 0-1,0 0 1,0 0 0,0 0 0,0 0 0,0 1 0,0-1 0,-1 0-1,1 0 1,0 0 0,0 0 0,0 0 0,0 0 0,0 0 0,0 0-1,0 0 1,0 0 0,-1 0 0,1 0 0,0 0 0,0 0 0,0 0-1,0 0 1,0 0 0,0 0 0,0 0 0,-1 0 0,1 0 0,0 0-1,0 0 1,0 0 0,0 0 0,0 0 0,0 0 0,0-1 0,0 1 0,0 0-1,-1 0 1,1 0 0,0 0 0,0 0 0,0 0 0,0 29 930,5 27-683,-2 0 0,-3 0 0,-3 0 0,-2 0 0,-2 0 0,-3-1-1,-22 71 1,28-113-286,-3 7-82,0 0 1,1 1-1,2-1 1,0 1-1,-2 39 0,19-88-1629,-3-8 956,6-9 373</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34.691"/>
    </inkml:context>
    <inkml:brush xml:id="br0">
      <inkml:brushProperty name="width" value="0.1" units="cm"/>
      <inkml:brushProperty name="height" value="0.1" units="cm"/>
      <inkml:brushProperty name="color" value="#008C3A"/>
    </inkml:brush>
  </inkml:definitions>
  <inkml:trace contextRef="#ctx0" brushRef="#br0">48 3 7346,'1'0'104,"0"-1"1,0 1 0,0 0 0,0-1 0,0 1 0,0 0 0,0 0 0,0 0 0,1 0 0,-1 0 0,0 0 0,0 0-1,0 0 1,0 0 0,0 1 0,0-1 0,0 0 0,0 1 0,0-1 0,0 0 0,0 1 0,0 0 0,0-1 0,0 1-1,0 0 1,0-1 0,0 1 0,-1 0 0,1 0 0,0-1 0,-1 1 0,1 0 0,0 0 0,-1 0 0,1 0 0,-1 0-1,1 0 1,-1 0 0,0 0 0,1 0 0,-1 0 0,0 1 0,0-1 0,0 0 0,0 1 0,2 9-63,-2-1-1,1 0 1,-2 20 0,1-26 119,-4 42-59,-2 1 0,-2-1 0,-18 62 0,26-106-112,-1-1 0,1 1 0,-1 0-1,1-1 1,-1 0 0,1 1 0,-1-1 0,0 1 0,0-1 0,0 0-1,0 1 1,0-1 0,0 0 0,0 0 0,0 0 0,0 0 0,-2 2-1,2-3 5,1 0-1,-1 0 0,0 0 0,1 0 0,-1 0 0,1 0 1,-1 0-1,0 0 0,1-1 0,-1 1 0,1 0 0,-1 0 0,1 0 1,-1-1-1,0 1 0,1 0 0,-1-1 0,1 1 0,-1 0 1,1-1-1,0 1 0,-1 0 0,1-1 0,-1 1 0,1-1 1,0 1-1,-1-1 0,1 1 0,-1-2 0,0-1 2,-1 0 1,1 0-1,0 0 0,0 0 0,0 0 0,0 0 1,1 0-1,-1 0 0,1 0 0,0-1 0,0 1 1,0 0-1,0 0 0,0-1 0,1 1 0,0-4 1,5-6 65,0 1 0,1 0 0,0 0 0,1 1 0,0-1 0,1 2 0,0-1 0,0 1 0,1 1 0,19-14 0,-23 17-34,1 2 0,0-1 0,-1 1 1,1 0-1,1 0 0,-1 0 1,1 1-1,-1 1 0,1-1 0,0 1 1,0 0-1,0 1 0,0 0 0,0 0 1,0 1-1,0 0 0,0 0 0,0 1 1,11 2-1,-9 2-18,-1-1-1,1 1 1,-1 0 0,0 1 0,-1 0-1,0 1 1,0 0 0,0 0 0,0 0-1,-1 1 1,-1 0 0,1 1 0,-2-1-1,10 19 1,-8-15-5,-1 1 0,0 1 0,-1-1 0,0 1 0,-1 0 0,-1 0 0,0 0 0,-1 0 0,-1 1 0,0 20 0,-4-17 0,-1 0 0,-1 0 0,-1 0 0,-1 0 0,0-1 0,-1 0 1,-1-1-1,-21 30 0,11-15-13,12-19-9,-1 0 1,0-1-1,-1 0 1,-13 13-1,20-22-36,0 0 0,0 0 0,-1 0 0,1 0 0,0 0 0,-1 0-1,0-1 1,1 1 0,-1-1 0,0 1 0,0-1 0,0 0 0,0-1-1,0 1 1,0 0 0,0-1 0,0 1 0,0-1 0,0 0 0,0 0-1,0 0 1,0-1 0,0 1 0,0-1 0,-5-1 0,-13-11-258</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35.031"/>
    </inkml:context>
    <inkml:brush xml:id="br0">
      <inkml:brushProperty name="width" value="0.1" units="cm"/>
      <inkml:brushProperty name="height" value="0.1" units="cm"/>
      <inkml:brushProperty name="color" value="#008C3A"/>
    </inkml:brush>
  </inkml:definitions>
  <inkml:trace contextRef="#ctx0" brushRef="#br0">164 0 8130,'-1'3'2920,"-3"0"-2336,-2 4-127,4-7 31,1 0-40,-2 3-160,-5 10-80,-46 40-136,37-39-48,-3-1-96,6 3-48,2-7-192,4-1-112,1-6-176,1-1-369,7-1 649</inkml:trace>
  <inkml:trace contextRef="#ctx0" brushRef="#br0" timeOffset="1">216 43 4809,'3'-1'375,"0"0"0,0 1 0,0-1 0,0 0 0,0 1 0,0 0 0,0-1 0,0 1 0,0 1 0,0-1 0,0 0 0,0 1 0,0-1 0,0 1 0,0 0 0,6 2 0,-38 43 1880,-165 173-2862,185-214 1221,10-13-321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6.940"/>
    </inkml:context>
    <inkml:brush xml:id="br0">
      <inkml:brushProperty name="width" value="0.025" units="cm"/>
      <inkml:brushProperty name="height" value="0.025" units="cm"/>
      <inkml:brushProperty name="color" value="#00A0D7"/>
    </inkml:brush>
  </inkml:definitions>
  <inkml:trace contextRef="#ctx0" brushRef="#br0">35 0 7058,'2'10'323,"0"0"1,0 0 0,-1 0-1,0 0 1,-1 0 0,0 0-1,-1-1 1,0 1 0,0 0 0,-1 0-1,0 0 1,-1-1 0,-4 11-1,-7 36 201,10-38-376,2-14-106,1 1-1,0 0 0,0 0 1,0 0-1,0 0 0,1 0 1,-1 0-1,1 0 0,1 0 1,-1 0-1,3 9 0,-3-14-39,0 0-1,1 1 1,-1-1-1,1 0 1,-1 1-1,1-1 1,-1 0-1,1 0 1,-1 0-1,1 0 1,0 0-1,-1 1 1,1-1-1,-1 0 1,1 0-1,-1 0 1,1 0-1,-1-1 1,1 1-1,-1 0 1,1 0-1,0 0 0,-1 0 1,1 0-1,-1-1 1,1 1-1,-1 0 1,1 0-1,-1-1 1,0 1-1,1 0 1,-1-1-1,1 1 1,-1-1-1,0 1 1,1-1-1,0 0 1,17-17 32,12-26 13,-26 36-38,1 1 0,0-1 1,0 1-1,0 0 0,1 0 0,0 0 0,0 1 0,1 0 1,12-9-1,-19 64 799,-10 56-460,12-115-1710,0-3 976</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35.376"/>
    </inkml:context>
    <inkml:brush xml:id="br0">
      <inkml:brushProperty name="width" value="0.1" units="cm"/>
      <inkml:brushProperty name="height" value="0.1" units="cm"/>
      <inkml:brushProperty name="color" value="#008C3A"/>
    </inkml:brush>
  </inkml:definitions>
  <inkml:trace contextRef="#ctx0" brushRef="#br0">117 10 8674,'90'-10'3177,"-100"19"-2433,2 0-488,-7 9-112,-3 2-8,-1 16-48,-3-4-24,1 6-16,2 1-72,-1-10-168,2 5-80,-4-17-304,11 2-193,8-2 497</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35.711"/>
    </inkml:context>
    <inkml:brush xml:id="br0">
      <inkml:brushProperty name="width" value="0.1" units="cm"/>
      <inkml:brushProperty name="height" value="0.1" units="cm"/>
      <inkml:brushProperty name="color" value="#008C3A"/>
    </inkml:brush>
  </inkml:definitions>
  <inkml:trace contextRef="#ctx0" brushRef="#br0">37 0 5009,'60'30'1803,"-59"-29"-1753,-1 0 0,1 0 1,-1 0-1,1 0 0,-1 0 0,0 0 0,1 0 0,-1 0 1,0 0-1,0 0 0,0 0 0,0 0 0,0 1 0,0-1 1,0 0-1,0 0 0,-1 0 0,1 0 0,0 0 0,-1 0 0,1 0 1,-1 0-1,1 0 0,-1 0 0,1 0 0,-1 0 0,1-1 1,-1 1-1,0 0 0,-1 1 0,-27 32 1126,24-28-862,-2 1-15,1 0 0,0 0-1,0 1 1,1 0 0,0 1 0,1-1 0,0 1 0,0 0 0,-5 18-1,9-27-300,0 0 0,0 1 0,-1-1 0,1 0 0,0 1 0,0-1 0,0 0 0,0 0 0,0 1 0,0-1 0,0 0 0,0 1 0,0-1 0,0 0 0,0 1 0,0-1 0,0 0 0,0 1 0,0-1 0,0 0 0,0 0 0,0 1 0,0-1-1,1 0 1,-1 1 0,0-1 0,0 0 0,0 0 0,0 1 0,1-1 0,-1 0 0,0 0 0,0 0 0,1 1 0,-1-1 0,0 0 0,0 0 0,1 0 0,-1 0 0,0 1 0,0-1 0,1 0 0,-1 0 0,0 0 0,1 0 0,-1 0 0,0 0 0,1 0 0,-1 0 0,0 0-1,0 0 1,1 0 0,-1 0 0,0 0 0,1 0 0,0 0 0,24-9-449,-22 8 412,8-4-111,-2 2-135,1-1 1,-1 0 0,-1-1 0,1 0 0,10-8 0,3-6-394</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36.274"/>
    </inkml:context>
    <inkml:brush xml:id="br0">
      <inkml:brushProperty name="width" value="0.1" units="cm"/>
      <inkml:brushProperty name="height" value="0.1" units="cm"/>
      <inkml:brushProperty name="color" value="#008C3A"/>
    </inkml:brush>
  </inkml:definitions>
  <inkml:trace contextRef="#ctx0" brushRef="#br0">124 0 5953,'-8'2'4039,"-4"7"-4185,5-3 554,-8 6-19,1 1 0,0 0 0,1 1 0,1 0 0,-16 23 0,28-36-385,0-1 0,0 0 1,0 0-1,0 0 0,0 1 0,0-1 1,0 0-1,0 0 0,0 1 0,1-1 0,-1 0 1,0 0-1,0 0 0,0 0 0,0 1 0,1-1 1,-1 0-1,0 0 0,0 0 0,0 0 0,0 0 1,1 0-1,-1 1 0,0-1 0,0 0 1,1 0-1,-1 0 0,0 0 0,0 0 0,0 0 1,1 0-1,-1 0 0,0 0 0,0 0 0,1 0 1,-1 0-1,0 0 0,0 0 0,1 0 0,-1 0 1,0-1-1,0 1 0,0 0 0,1 0 1,-1 0-1,0 0 0,0 0 0,1-1 0,25-3 37,18-7-51,-33 6 11,0-1-1,-1 0 0,0 0 0,18-15 0,-23 16 2,0 0 0,0 1 0,1 0-1,0 0 1,-1 0 0,1 1-1,1 0 1,-1 0 0,0 0 0,1 1-1,-1 0 1,1 0 0,8 0 0,-14 2 14,-8 13-45,5-4-10,-2 0-37,1-1 0,-1 1-1,0 0 1,-1-1 0,-6 9 0,9-14-111,-1 0-1,1 0 1,0-1-1,-1 1 0,0-1 1,1 0-1,-1 0 1,0 0-1,0 0 1,0 0-1,0 0 1,-1-1-1,1 0 0,0 0 1,-1 0-1,1 0 1,-1 0-1,1-1 1,-6 1-1,14 29 2653,-3-7-2246,0 0 1,-1 34-1,-1-50-114,0 0-1,-1 0 1,0 0-1,0 0 1,0 0-1,-1 0 1,0 0-1,0-1 1,-1 1-1,1-1 1,-2 1-1,1-1 1,-1 0-1,-5 7 0,8-12-102,0-1-1,0 1 0,1 0 0,-1-1 0,0 1 0,0-1 0,0 0 0,0 1 1,0-1-1,0 0 0,0 1 0,0-1 0,1 0 0,-1 0 0,0 0 0,0 0 0,0 0 1,0 0-1,0 0 0,0 0 0,0 0 0,0 0 0,0 0 0,0-1 0,0 1 0,0 0 1,0-1-1,0 1 0,0-1 0,0 1 0,1-1 0,-1 1 0,0-1 0,0 0 0,1 1 1,-1-1-1,0 0 0,1 0 0,-1 1 0,1-1 0,-1 0 0,1 0 0,-1 0 0,0-1 1,-21-48-516,20 44 408,-20-69-1557,16 38 1136</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36.615"/>
    </inkml:context>
    <inkml:brush xml:id="br0">
      <inkml:brushProperty name="width" value="0.1" units="cm"/>
      <inkml:brushProperty name="height" value="0.1" units="cm"/>
      <inkml:brushProperty name="color" value="#008C3A"/>
    </inkml:brush>
  </inkml:definitions>
  <inkml:trace contextRef="#ctx0" brushRef="#br0">39 1 7714,'-36'11'2872,"35"-1"-2072,1-1-327,0 1 31,0 0 8,0-1-96,-2-1-80,4 1-176,-2 1-56,1 1-56,1 2-48,-4-3-208,2 2-176,-1-1 2376,12-9-1432</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36.958"/>
    </inkml:context>
    <inkml:brush xml:id="br0">
      <inkml:brushProperty name="width" value="0.1" units="cm"/>
      <inkml:brushProperty name="height" value="0.1" units="cm"/>
      <inkml:brushProperty name="color" value="#008C3A"/>
    </inkml:brush>
  </inkml:definitions>
  <inkml:trace contextRef="#ctx0" brushRef="#br0">0 1 8258,'7'0'3056,"1"7"-2303,-3 5-249,0 6 8,-3 4-144,-3-1-184,1 1-40,-1-9-240,-2-1-120,4 3-368</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37.343"/>
    </inkml:context>
    <inkml:brush xml:id="br0">
      <inkml:brushProperty name="width" value="0.1" units="cm"/>
      <inkml:brushProperty name="height" value="0.1" units="cm"/>
      <inkml:brushProperty name="color" value="#008C3A"/>
    </inkml:brush>
  </inkml:definitions>
  <inkml:trace contextRef="#ctx0" brushRef="#br0">176 48 7954,'8'-16'510,"11"-16"1816,-16 38-1445,-5 25-669,0-12-138,-1 1 1,-1-1 0,-1 0 0,0 0 0,-2-1 0,0 1 0,-1-1 0,-1-1 0,0 0 0,-2 0-1,-23 30 1,-57 69 288,90-115-361,0-1-1,1 1 1,-1-1 0,1 1-1,-1-1 1,1 1 0,-1 0-1,1-1 1,-1 1 0,1-1-1,0 1 1,-1 0 0,1 0-1,0-1 1,0 1 0,-1 0-1,1-1 1,0 1 0,0 0-1,0 0 1,0 0 0,0-1-1,0 1 1,0 0 0,0 0-1,0-1 1,0 1 0,1 0-1,-1-1 1,0 1 0,0 0-1,1 0 1,-1-1-1,1 2 1,1-1 1,0 0 0,0 0 0,0-1 0,-1 1 0,1-1 0,0 1-1,0-1 1,0 0 0,0 1 0,0-1 0,0 0 0,4-1 0,58-10 42,-64 11-44,44-17 13,-39 14-40,0 1 1,0-1-1,0 1 0,0 0 0,0 1 1,1-1-1,-1 1 0,1 0 0,-1 0 1,1 1-1,-1-1 0,10 2 0,-15-1 23,0 0 0,0 0 0,0 0-1,1 0 1,-1 0 0,0 0-1,0 0 1,0 0 0,0 0 0,0 0-1,0 0 1,0 0 0,1 0-1,-1 0 1,0 0 0,0 1 0,0-1-1,0 0 1,0 0 0,0 0-1,0 0 1,0 0 0,0 0 0,1 0-1,-1 0 1,0 1 0,0-1-1,0 0 1,0 0 0,0 0 0,0 0-1,0 0 1,0 0 0,0 0-1,0 1 1,0-1 0,0 0 0,0 0-1,0 0 1,0 0 0,0 0-1,0 0 1,0 1 0,0-1 0,0 0-1,0 0 1,0 0 0,0 0-1,-1 0 1,1 0 0,0 0 0,0 1-1,0-1 1,0 0 0,0 0-1,0 0 1,0 0 0,0 0 0,0 0-1,-1 0 1,1 0 0,0 0-1,0 0 1,0 1 0,-13 9 61,0 0-39,-31 22 43,22-17 90,-39 34 0,59-48-138,1 1-1,-1-1 1,0 1 0,0 0-1,1 0 1,-1-1 0,1 1-1,-1 0 1,1 0 0,0 1-1,0-1 1,0 0 0,0 0-1,0 1 1,0-1 0,1 0-1,-1 1 1,1-1 0,0 0 0,0 1-1,0-1 1,0 1 0,0-1-1,0 1 1,0-1 0,1 0-1,-1 1 1,1-1 0,0 0-1,1 3 1,0-3-2,0 0-1,0 0 1,0 0-1,0 0 0,0 0 1,1-1-1,-1 1 1,1-1-1,-1 0 1,1 0-1,-1 0 1,1 0-1,0 0 1,0 0-1,-1-1 1,1 1-1,0-1 1,0 0-1,0 0 1,-1 0-1,1 0 1,0 0-1,0-1 1,0 1-1,3-2 1,7-1-226,0 0 1,-1-2 0,1 1 0,-1-1-1,0-1 1,0 0 0,-1-1 0,11-8 0,-18 10-200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37.674"/>
    </inkml:context>
    <inkml:brush xml:id="br0">
      <inkml:brushProperty name="width" value="0.1" units="cm"/>
      <inkml:brushProperty name="height" value="0.1" units="cm"/>
      <inkml:brushProperty name="color" value="#008C3A"/>
    </inkml:brush>
  </inkml:definitions>
  <inkml:trace contextRef="#ctx0" brushRef="#br0">8 109 8730,'-7'0'3097,"14"0"-2657,2-1-88,11-1-16,11-2-48,5-9-112,4-3-72,-5-7-216,-1 7-200,-7-1-448,-2 0 456</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38.019"/>
    </inkml:context>
    <inkml:brush xml:id="br0">
      <inkml:brushProperty name="width" value="0.1" units="cm"/>
      <inkml:brushProperty name="height" value="0.1" units="cm"/>
      <inkml:brushProperty name="color" value="#008C3A"/>
    </inkml:brush>
  </inkml:definitions>
  <inkml:trace contextRef="#ctx0" brushRef="#br0">428 75 10250,'7'-75'3481,"-15"85"-3281,0 4-152,4 7-40,-10-3-64,14-2-280,0 0-160,-2-6-224,5 1 384</inkml:trace>
  <inkml:trace contextRef="#ctx0" brushRef="#br0" timeOffset="1">8 330 9106,'-7'5'3121,"15"-5"-2737,5 2-152,10 1 192,5-6 64,15 7-48,11-10-80,12-9-272,7 5-40,-11-6-176,-8 3-160,-18 6-336,-10-2-224,-15 1 504</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38.442"/>
    </inkml:context>
    <inkml:brush xml:id="br0">
      <inkml:brushProperty name="width" value="0.1" units="cm"/>
      <inkml:brushProperty name="height" value="0.1" units="cm"/>
      <inkml:brushProperty name="color" value="#008C3A"/>
    </inkml:brush>
  </inkml:definitions>
  <inkml:trace contextRef="#ctx0" brushRef="#br0">127 0 6161,'-39'105'2218,"28"-78"-348,-25 44-1,29-58-1723,0 1 0,0-1 0,-8 29-1,12-33-115,2 6-18,25-20-46,2-5 91,-1-2-1,0-1 1,0-1-1,-1-1 1,-1-1 0,-1-1-1,33-32 1,31-22 185,-85 70-241,-1 1 0,0 0 0,0 0 0,1-1 0,-1 1 0,0 0 0,1 0 0,-1-1 0,0 1 0,1 0 0,-1 0 0,0 0 0,1-1 0,-1 1 0,1 0 0,-1 0 0,0 0 0,1 0 0,-1 0 0,0 0 0,1 0 0,-1 0 0,1 0 0,-1 0 0,0 0 0,1 0 0,-1 0 0,1 0 0,-1 0 0,0 0 0,1 1 0,-1-1 0,0 0 0,1 0 0,2 16 41,-11 26 26,7-38-63,-2 8-120,0-1 0,-1 0 0,-1 0 0,0 0 0,0-1 0,-1 1 0,-1-1 0,0-1 0,0 1 0,-1-1 0,0-1 0,0 1 0,-15 11 0,-2-1-243</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38.789"/>
    </inkml:context>
    <inkml:brush xml:id="br0">
      <inkml:brushProperty name="width" value="0.1" units="cm"/>
      <inkml:brushProperty name="height" value="0.1" units="cm"/>
      <inkml:brushProperty name="color" value="#008C3A"/>
    </inkml:brush>
  </inkml:definitions>
  <inkml:trace contextRef="#ctx0" brushRef="#br0">110 1 7954,'-1'0'2808,"0"0"-2360,-1 0 8,1 0 65,-4 14-57,-15 41-152,15-37-88,-1 0-152,2 3-24,-6-2-24,0 1-24,-3-4-96,-2-2-48,7-6-152,-1-6-112,12-4-176,-2-6-177,11-12 489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7.286"/>
    </inkml:context>
    <inkml:brush xml:id="br0">
      <inkml:brushProperty name="width" value="0.025" units="cm"/>
      <inkml:brushProperty name="height" value="0.025" units="cm"/>
      <inkml:brushProperty name="color" value="#00A0D7"/>
    </inkml:brush>
  </inkml:definitions>
  <inkml:trace contextRef="#ctx0" brushRef="#br0">0 1 8930,'0'0'3121,"3"-1"-2889,2 2-24,15 8-64,-13-5-8,5-2-8,-2-4-24,4 2-72,0-1 8,-5-2-40,3 4-56,-5-4-240,-2 0-216,-1 2 320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39.124"/>
    </inkml:context>
    <inkml:brush xml:id="br0">
      <inkml:brushProperty name="width" value="0.1" units="cm"/>
      <inkml:brushProperty name="height" value="0.1" units="cm"/>
      <inkml:brushProperty name="color" value="#008C3A"/>
    </inkml:brush>
  </inkml:definitions>
  <inkml:trace contextRef="#ctx0" brushRef="#br0">1 16 6825,'17'-7'633,"-15"6"-485,1 0 0,-1 0 0,0 0 0,1 0 0,-1 0 0,1 0 0,-1 1 0,1-1 0,-1 1 0,1 0 0,2 0 0,-5 1-90,1 0-1,0 0 1,0-1-1,-1 1 1,1 0 0,-1 0-1,1 0 1,-1 1 0,1-1-1,-1 0 1,1 0-1,-1 0 1,0 0 0,0 0-1,0 0 1,0 1 0,0-1-1,0 0 1,0 0-1,0 0 1,0 0 0,0 0-1,0 1 1,-1-1-1,1 0 1,-1 0 0,1 0-1,-2 2 1,0 9 280,0-1 0,1 1 0,0 0 1,1 0-1,0 0 0,3 20 0,-2-26-295,1 0 1,-1 0-1,1-1 0,0 1 0,0 0 1,0-1-1,1 1 0,0-1 1,0 0-1,0 0 0,1 0 0,0-1 1,0 1-1,0-1 0,6 5 0,-9-8-41,0 0 0,1 0-1,-1 0 1,1 0-1,-1 0 1,1-1 0,-1 1-1,1 0 1,0-1 0,-1 1-1,1-1 1,0 0-1,-1 0 1,1 1 0,0-1-1,0 0 1,-1 0 0,1 0-1,0-1 1,-1 1-1,1 0 1,0-1 0,-1 1-1,1-1 1,0 1 0,-1-1-1,1 0 1,-1 0 0,1 0-1,-1 0 1,0 0-1,1 0 1,-1 0 0,0 0-1,0 0 1,1-1 0,0-2-1,6-6-104,-1-1 1,0 0-1,-1 0 0,6-16 1,3-3-550,-2 10 47,-3 0 240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39.460"/>
    </inkml:context>
    <inkml:brush xml:id="br0">
      <inkml:brushProperty name="width" value="0.1" units="cm"/>
      <inkml:brushProperty name="height" value="0.1" units="cm"/>
      <inkml:brushProperty name="color" value="#008C3A"/>
    </inkml:brush>
  </inkml:definitions>
  <inkml:trace contextRef="#ctx0" brushRef="#br0">191 79 10074,'33'-79'3457,"-36"82"-3209,2 4-136,-8 10 104,-4 6 8,-4 12-16,3 6 8,-5 5-168,0 3-32,-4 1-16,-2 0-128,-1-3-264,4-2-160,5-17-376,1-9 552</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39.822"/>
    </inkml:context>
    <inkml:brush xml:id="br0">
      <inkml:brushProperty name="width" value="0.1" units="cm"/>
      <inkml:brushProperty name="height" value="0.1" units="cm"/>
      <inkml:brushProperty name="color" value="#008C3A"/>
    </inkml:brush>
  </inkml:definitions>
  <inkml:trace contextRef="#ctx0" brushRef="#br0">1 2 7482,'21'-2'2952,"-5"2"-1647,-2 6-881,5 1-128,-9 4-24,0-2-152,9-5-64,-2-2-224,-4-1-168,-7-2-1593,-1-5 1337</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40.180"/>
    </inkml:context>
    <inkml:brush xml:id="br0">
      <inkml:brushProperty name="width" value="0.1" units="cm"/>
      <inkml:brushProperty name="height" value="0.1" units="cm"/>
      <inkml:brushProperty name="color" value="#008C3A"/>
    </inkml:brush>
  </inkml:definitions>
  <inkml:trace contextRef="#ctx0" brushRef="#br0">110 61 8858,'43'-17'2595,"-28"10"-2447,1 0-1,0 1 0,0 0 0,0 1 0,1 1 0,-1 1 0,1 1 0,0 0 0,0 1 0,17 1 0,-32 0-151,-1 0 1,1 0-1,-1 0 1,1 0-1,-1 0 1,1 1 0,-1-1-1,1 0 1,-1 1-1,0 0 1,1-1-1,-1 1 1,0 0-1,1-1 1,-1 1-1,0 0 1,0 0-1,0 0 1,0 0 0,0 0-1,0 1 1,0-1-1,0 0 1,0 0-1,-1 0 1,1 1-1,0-1 1,-1 1-1,1-1 1,-1 0-1,1 1 1,-1-1-1,0 1 1,0-1 0,0 1-1,0 2 1,-1 4-6,0-1 1,-1 1-1,-1 0 1,1-1 0,-8 15-1,-3 10 20,5-3 46,-2 0 0,-1-1 0,-1 0 0,-1-1 0,-1 0 0,-24 33 0,38-60-59,-1 0 0,1 1 0,0-1 0,0 0 0,0 0 0,0 0 0,-1 1 0,1-1 0,0 0 0,0 0 0,0 0 0,-1 1 0,1-1 0,0 0 0,0 0 0,-1 0 1,1 0-1,0 0 0,0 0 0,-1 1 0,1-1 0,0 0 0,-1 0 0,1 0 0,0 0 0,0 0 0,-1 0 0,1 0 0,0 0 0,-1 0 0,1 0 0,0-1 0,0 1 1,-1 0-1,1 0 0,0 0 0,0 0 0,-1 0 0,1 0 0,0-1 0,0 1 0,-1 0 0,1 0 0,0-1 0,-9-16-136,0-20-219,4-17-360,3 0 0,5-74 0,0 115 2178,-18 50-586,-16 14-508,-3-3 0,-1 0 0,-57 58 0,84-101-437,6-9-359,7-16-293,7-4 358</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40.541"/>
    </inkml:context>
    <inkml:brush xml:id="br0">
      <inkml:brushProperty name="width" value="0.1" units="cm"/>
      <inkml:brushProperty name="height" value="0.1" units="cm"/>
      <inkml:brushProperty name="color" value="#008C3A"/>
    </inkml:brush>
  </inkml:definitions>
  <inkml:trace contextRef="#ctx0" brushRef="#br0">15 89 8794,'-9'-89'3289,"4"101"-2321,5 8-712,0 1-144,1-1-8,3-1-144,1-2-128,-2-3-296,-5-1-184,-6-5 384</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40.881"/>
    </inkml:context>
    <inkml:brush xml:id="br0">
      <inkml:brushProperty name="width" value="0.1" units="cm"/>
      <inkml:brushProperty name="height" value="0.1" units="cm"/>
      <inkml:brushProperty name="color" value="#008C3A"/>
    </inkml:brush>
  </inkml:definitions>
  <inkml:trace contextRef="#ctx0" brushRef="#br0">8 55 9138,'-8'8'3233,"16"-4"-2673,12 3-320,8-4 88,5-5 48,22-2-72,5-3-48,2-4-192,5 2-24,-20-1-128,-9-2-152,-7 7-336,-11-2-336,-6-2 568</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41.220"/>
    </inkml:context>
    <inkml:brush xml:id="br0">
      <inkml:brushProperty name="width" value="0.1" units="cm"/>
      <inkml:brushProperty name="height" value="0.1" units="cm"/>
      <inkml:brushProperty name="color" value="#008C3A"/>
    </inkml:brush>
  </inkml:definitions>
  <inkml:trace contextRef="#ctx0" brushRef="#br0">307 0 5105,'-42'78'2753,"35"-58"23,-3 3-2160,-6 3-23,-2-2-33,1 5-80,-1 5-120,-4 2-96,1 1-128,1-2-56,-7-13-136,9 1-112,-11-13-400,2-5-112,12-5 384</inkml:trace>
  <inkml:trace contextRef="#ctx0" brushRef="#br0" timeOffset="1">29 215 7602,'64'-57'3032,"-51"67"-1599,19 6-1057,-1 3 16,0 2 40,-7-5-56,-3 2-176,-1-3-48,-4 2-80,0 0-40,-5-4-72,-5-6-88,-3-4-264,-3-6-144</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41.558"/>
    </inkml:context>
    <inkml:brush xml:id="br0">
      <inkml:brushProperty name="width" value="0.1" units="cm"/>
      <inkml:brushProperty name="height" value="0.1" units="cm"/>
      <inkml:brushProperty name="color" value="#008C3A"/>
    </inkml:brush>
  </inkml:definitions>
  <inkml:trace contextRef="#ctx0" brushRef="#br0">86 0 5585,'-74'48'2417,"73"-47"-2333,0 0 0,0-1 1,0 1-1,0 0 0,1 0 1,-1 0-1,0 1 1,0-1-1,1 0 0,-1 0 1,1 0-1,-1 0 0,1 1 1,0-1-1,-1 0 0,1 0 1,0 1-1,0-1 0,0 0 1,0 1-1,0-1 1,0 0-1,0 0 0,0 1 1,0-1-1,1 2 0,13 26 15,-11-25 121,-1 3-120,1 0 0,-1 0 0,0 0 1,-1 1-1,0-1 0,1 14 0,-2-15 41,1 1 0,-1-1 1,1 0-1,1 1 0,-1-1 1,1 0-1,4 9 0,-5-13-109,0-1 0,1 0-1,-1 1 1,1-1 0,-1 0-1,1 0 1,-1 0-1,1 0 1,0 0 0,-1 0-1,1 0 1,0-1 0,0 1-1,0-1 1,-1 1 0,1-1-1,0 0 1,0 0-1,0 0 1,0 0 0,0 0-1,0 0 1,3-1 0,51-10 218,-43 8-178,27-6 117,73-27 1,-95 29-316,-1-1 1,0-1-1,-1-1 1,0 0-1,0-1 0,21-19 1,-24 16-463,-7 2 248</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41.888"/>
    </inkml:context>
    <inkml:brush xml:id="br0">
      <inkml:brushProperty name="width" value="0.1" units="cm"/>
      <inkml:brushProperty name="height" value="0.1" units="cm"/>
      <inkml:brushProperty name="color" value="#008C3A"/>
    </inkml:brush>
  </inkml:definitions>
  <inkml:trace contextRef="#ctx0" brushRef="#br0">35 44 7234,'20'-43'2616,"-19"47"-2032,-1 1-152,3 10 144,-2-3 9,1 5-113,-1-3-40,-1 2-216,0 7-72,-1-9-64,-4 4-48,-2-6-56,2 3-72,-3 1-88,1-1-112,-1-2-224,-1-1-97,-4-1 369</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42.225"/>
    </inkml:context>
    <inkml:brush xml:id="br0">
      <inkml:brushProperty name="width" value="0.1" units="cm"/>
      <inkml:brushProperty name="height" value="0.1" units="cm"/>
      <inkml:brushProperty name="color" value="#008C3A"/>
    </inkml:brush>
  </inkml:definitions>
  <inkml:trace contextRef="#ctx0" brushRef="#br0">94 0 9146,'-93'97'3209,"94"-91"-2769,4 1-80,-1 3 88,0 0-64,-2 0-176,0 2-56,1-1-184,0 4-104,-1 3-256,-5-10-192,1-6-80,1-2 344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7.607"/>
    </inkml:context>
    <inkml:brush xml:id="br0">
      <inkml:brushProperty name="width" value="0.025" units="cm"/>
      <inkml:brushProperty name="height" value="0.025" units="cm"/>
      <inkml:brushProperty name="color" value="#00A0D7"/>
    </inkml:brush>
  </inkml:definitions>
  <inkml:trace contextRef="#ctx0" brushRef="#br0">12 0 7370,'-1'3'269,"1"0"1,-1 0 0,1 0 0,0 0 0,0 0 0,0 0-1,0 0 1,1 0 0,-1 0 0,1 0 0,0 0-1,0 0 1,0-1 0,0 1 0,2 3 0,-1-3-239,-1 1 1,1-1-1,-1 0 1,0 1-1,0-1 1,0 1-1,-1-1 1,1 1-1,-1 0 1,0-1-1,0 1 1,0 0-1,-1 3 1,-26 42 1372,50-50-768,50-16-415,-66 15-313,0 0 1,0-1-1,0 1 1,-1-2-1,1 1 1,-1-1 0,0 0-1,10-8 1,-16 12 15,1 0 0,-1-1 0,0 1 0,1 0 0,-1-1 1,0 1-1,1-1 0,-1 1 0,0 0 0,0-1 0,1 1 1,-1-1-1,0 1 0,0-1 0,0 1 0,0-1 1,0 1-1,0-1 0,0 1 0,0-1 0,0 1 0,0-1 1,0 1-1,0-1 0,0 1 0,0-1 0,-1 0 0,0-3-380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42.595"/>
    </inkml:context>
    <inkml:brush xml:id="br0">
      <inkml:brushProperty name="width" value="0.1" units="cm"/>
      <inkml:brushProperty name="height" value="0.1" units="cm"/>
      <inkml:brushProperty name="color" value="#008C3A"/>
    </inkml:brush>
  </inkml:definitions>
  <inkml:trace contextRef="#ctx0" brushRef="#br0">1 12 6121,'86'-11'5433,"-71"10"-5321,1 1 1,-1 1-1,0 0 0,1 1 0,-1 1 0,0 0 0,-1 1 1,1 0-1,-1 1 0,1 1 0,16 10 0,-29-15-98,0 1-1,0 0 1,0 0 0,0 0-1,0 0 1,0 0 0,0 1-1,-1-1 1,1 0 0,-1 1-1,1 0 1,-1-1 0,0 1-1,0 0 1,0-1 0,-1 1-1,1 0 1,-1 0 0,1 0-1,-1-1 1,0 1 0,0 0-1,0 0 1,-1 0 0,0 3-1,-1 11 79,-2 0-1,0 0 1,-8 19-1,5-14-33,-5 21-13,10-29-51,-2 0-1,1 0 1,-2-1 0,0 1 0,-12 21 0,16-34-27,0 0-1,0 1 1,0-1 0,0 0 0,0 0 0,0 0-1,0 0 1,0-1 0,-1 1 0,1 0-1,0 0 1,0-1 0,-1 1 0,1 0 0,-1-1-1,1 0 1,0 1 0,-1-1 0,1 0-1,-1 0 1,1 0 0,-1 0 0,1 0-1,-1 0 1,1 0 0,-1 0 0,1 0 0,-1-1-1,1 1 1,0-1 0,-1 1 0,1-1-1,-1 0 1,1 1 0,0-1 0,0 0 0,-1 0-1,1 0 1,0 0 0,0 0 0,0 0-1,0 0 1,0 0 0,0 0 0,1-1 0,-2-1-1,-10-22-304</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42.944"/>
    </inkml:context>
    <inkml:brush xml:id="br0">
      <inkml:brushProperty name="width" value="0.1" units="cm"/>
      <inkml:brushProperty name="height" value="0.1" units="cm"/>
      <inkml:brushProperty name="color" value="#008C3A"/>
    </inkml:brush>
  </inkml:definitions>
  <inkml:trace contextRef="#ctx0" brushRef="#br0">91 1 6961,'-4'3'422,"0"1"-1,0 1 0,1-1 0,-1 0 0,1 1 0,0 0 0,0 0 0,0 0 0,1 0 0,0 0 0,-3 10 1,-11 66 413,7-26-279,7-48-537,0 0 1,0-1 0,-1 1 0,1-1 0,-2 0 0,1 0-1,-5 6 1,24-28-16,1 1 0,1 0 0,0 1 0,1 1 0,31-16 0,-35 17-9,17-9 77,-20 23 12,-6 18 39,-5 4 8,-1-1 1,-1 0 0,-1 0 0,-1 0 0,-9 33-1,12-56-158,0 0 0,0 0 0,0 0-1,0 0 1,-1 0 0,1-1-1,0 1 1,0 0 0,0 0-1,0 0 1,0 0 0,0 0-1,0 0 1,-1 0 0,1 0 0,0-1-1,0 1 1,0 0 0,0 0-1,0 0 1,0 0 0,-1 0-1,1 0 1,0 0 0,0 0-1,0 0 1,0 0 0,0 0 0,-1 0-1,1 0 1,0 0 0,0 0-1,0 0 1,0 0 0,0 0-1,-1 0 1,1 0 0,0 0-1,0 0 1,0 1 0,0-1-1,0 0 1,-1 0 0,1-2-317</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57.428"/>
    </inkml:context>
    <inkml:brush xml:id="br0">
      <inkml:brushProperty name="width" value="0.1" units="cm"/>
      <inkml:brushProperty name="height" value="0.1" units="cm"/>
      <inkml:brushProperty name="color" value="#008C3A"/>
    </inkml:brush>
  </inkml:definitions>
  <inkml:trace contextRef="#ctx0" brushRef="#br0">341 1 5153,'-5'12'6092,"-14"48"-6163,2-8 109,-3-1-1,-2-1 1,-31 53-1,-7 14 79,40-72-89,-3-2 0,-1 0 0,-54 70 0,94-121 45,11-14-36,30-36-1,-17 18-2,47-62 0,-78 88-27,27-33 13,-34 46-19,-1-1 1,0 1-1,1-1 1,-1 1-1,1-1 0,-1 1 1,1 0-1,-1 0 1,1 0-1,0 0 1,0 0-1,0 0 1,-1 0-1,1 1 0,0-1 1,0 1-1,0-1 1,0 1-1,0 0 1,0 0-1,0 0 0,4 0 1,-5 1-1,0-1 1,0 1-1,0 0 1,0 0-1,0 0 0,0-1 1,0 1-1,-1 0 1,1 0-1,0 0 0,0 1 1,-1-1-1,1 0 1,-1 0-1,1 0 1,-1 0-1,1 0 0,-1 1 1,0-1-1,0 0 1,1 0-1,-1 2 0,2 34 20,-2-30-16,-15 274 100,1-84-73,8-95-7,0 110 3,9-195-11,0-17-240,4-12-586,6-19 579</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57.771"/>
    </inkml:context>
    <inkml:brush xml:id="br0">
      <inkml:brushProperty name="width" value="0.1" units="cm"/>
      <inkml:brushProperty name="height" value="0.1" units="cm"/>
      <inkml:brushProperty name="color" value="#008C3A"/>
    </inkml:brush>
  </inkml:definitions>
  <inkml:trace contextRef="#ctx0" brushRef="#br0">3 32 7346,'-2'-7'2696,"10"6"-2272,4-2-8,11 3-232,-2 0-64,1 0-40,-1-2-56,2 0 8,3-1-24,0 0 16,-2-1 24,-3 2-128,-2-2-104,-3 4-768,-3 4 648</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58.896"/>
    </inkml:context>
    <inkml:brush xml:id="br0">
      <inkml:brushProperty name="width" value="0.1" units="cm"/>
      <inkml:brushProperty name="height" value="0.1" units="cm"/>
      <inkml:brushProperty name="color" value="#008C3A"/>
    </inkml:brush>
  </inkml:definitions>
  <inkml:trace contextRef="#ctx0" brushRef="#br0">0 156 7738,'0'-2'2704,"0"1"-2408,22-11-32,44-13-88,-35 20-32,0 4-96,2-1-8,4-3 0,0 3-8,-1-3-16,-3-3 32,-6-5-48,-4-1 16,-4-2-48,1 6-96,-13-1-176,-3-2-208,-5 3 304</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59.560"/>
    </inkml:context>
    <inkml:brush xml:id="br0">
      <inkml:brushProperty name="width" value="0.1" units="cm"/>
      <inkml:brushProperty name="height" value="0.1" units="cm"/>
      <inkml:brushProperty name="color" value="#008C3A"/>
    </inkml:brush>
  </inkml:definitions>
  <inkml:trace contextRef="#ctx0" brushRef="#br0">71 1 6457,'1'7'3068,"-1"15"-3217,0-11 335,-7 150 4,-54 294 0,60-450-170,0 1 1,0 0-1,1-1 0,0 1 1,0 0-1,0-1 0,1 1 0,-1 0 1,1-1-1,1 1 0,-1-1 1,1 1-1,0-1 0,0 0 1,1 0-1,-1 0 0,1 0 0,5 6 1,2 0 45,1 0-1,0-1 1,1 0 0,0-1 0,17 10 0,-22-15-64,0 0 4,-1 1 0,1-1 0,-1 1 0,0 0 0,0 1 0,0 0 0,-1-1 0,6 9 0,-10-11 0,0 0 1,0 0 0,0 0-1,0 1 1,0-1 0,0 0 0,-1 0-1,1 1 1,-1-1 0,0 0-1,0 1 1,-1-1 0,1 0 0,-1 1-1,1-1 1,-1 0 0,0 0-1,0 0 1,0 1 0,-1-1 0,-2 4-1,-2 2 16,0 0 1,-1 0-1,0-1 0,0 0 0,0-1 0,-1 0 0,-1 0 0,1-1 0,-1 0 0,0 0 0,-19 9 0,-27 18 580,55-32-593,-1 0 1,0-1-1,1 1 0,-1 0 0,1 0 0,-1 0 0,1 0 1,0-1-1,-1 1 0,1 0 0,0 0 0,0 0 0,-1 0 1,1 0-1,0 0 0,0 0 0,0 0 0,0 0 0,0 0 1,1 0-1,-1 0 0,0 0 0,0 0 0,0 0 0,1 0 1,-1-1-1,1 1 0,-1 0 0,1 0 0,-1 0 0,1 0 1,-1-1-1,1 1 0,-1 0 0,1 0 0,0-1 0,0 1 1,-1-1-1,1 1 0,0-1 0,0 1 0,1 0 0,39 29 40,-37-27-18,52 29 20,3-2-1,0-2 1,2-4 0,73 21 0,-80-28-41,-52-16-34,-1 0 9,-1-1 0,0 0-1,0 0 1,1 1-1,-1-1 1,0 0-1,0 0 1,0 0 0,1 0-1,-1 1 1,0-1-1,1 0 1,-1 0-1,0 0 1,0 0 0,1 0-1,-1 0 1,0 0-1,1 0 1,-1 0-1,0 0 1,1 0 0,-1 0-1,0 0 1,0 0-1,1 0 1,-1 0 0,0 0-1,1 0 1,-1 0-1,0-1 1,0 1-1,1 0 1,-1 0 0,0 0-1,0 0 1,1-1-1,-1 1 1,0 0-1,0 0 1,0-1 0,1 1-1,-1 0 1,0 0-1,0-1 1,0 1-1,0 0 1,0 0 0,1-1-1,-1 1 1,0 0-1,0-1 1,0 1-1,0 0 1,0 0 0,0-1-1,0 1 1,0 0-1,0-1 1,0 1-1,0-15-276</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0.174"/>
    </inkml:context>
    <inkml:brush xml:id="br0">
      <inkml:brushProperty name="width" value="0.1" units="cm"/>
      <inkml:brushProperty name="height" value="0.1" units="cm"/>
      <inkml:brushProperty name="color" value="#008C3A"/>
    </inkml:brush>
  </inkml:definitions>
  <inkml:trace contextRef="#ctx0" brushRef="#br0">247 0 6953,'-4'2'203,"0"-1"0,0 1 0,0 0 0,0 1-1,0-1 1,0 1 0,0-1 0,1 1-1,-1 0 1,1 1 0,0-1 0,0 0-1,0 1 1,0 0 0,-2 4 0,-36 67-465,36-66 435,-42 94 128,-36 116 1,81-212-266,-1 0 1,1 0 0,1 0 0,0 0 0,0 0-1,0 0 1,1 1 0,-1-1 0,3 13 0,-2-18-28,1-1 0,-1 1 0,1-1 0,-1 1 0,1-1 0,0 0 0,-1 1 0,1-1 0,0 0 0,0 0 0,0 1 0,0-1 0,0 0 0,0 0 0,0 0 0,1 0 0,-1 0 0,0-1 1,3 2-1,-1-1-4,0 0 0,0-1 0,0 1 0,-1-1 0,1 0 0,0 1 0,0-2-1,0 1 1,0 0 0,0-1 0,0 1 0,0-1 0,5-2 0,17-6 41,43-22-1,-44 18-23,42-15 0,-46 21-1,-16 5-15,1 0 1,-1 0 0,1 0-1,0 1 1,-1-1-1,1 1 1,0 0 0,0 1-1,0-1 1,0 1 0,8 0-1,-12 0-6,-1 1 0,0-1 0,0 0 0,0 0 1,1 0-1,-1 0 0,0 0 0,0 0 0,0 0 0,0 0 0,0 1 0,1-1 0,-1 0 0,0 0 0,0 0 1,0 0-1,0 1 0,0-1 0,0 0 0,0 0 0,0 0 0,0 0 0,0 1 0,1-1 0,-1 0 0,0 0 0,0 0 1,0 1-1,0-1 0,0 0 0,0 0 0,0 0 0,0 1 0,-1-1 0,1 0 0,0 0 0,0 0 0,0 0 0,0 1 1,0-1-1,0 0 0,0 0 0,0 0 0,0 0 0,-1 1 0,1-1 0,0 0 0,-12 12-2,-21 10-3,30-20 7,-21 15 34,0 1-1,2 1 1,0 1 0,1 1 0,1 1-1,2 1 1,0 1 0,1 0-1,-16 32 1,30-51-13,1 0-1,0 0 0,0 0 1,0 0-1,1 1 0,0-1 1,0 0-1,0 1 1,1 8-1,0-13-19,0 0 0,0 0 0,0 0 0,0 0-1,0 0 1,1 0 0,-1 0 0,1 0 0,-1 0 0,0 0 0,1 0 0,-1 0-1,1-1 1,0 1 0,-1 0 0,1 0 0,0-1 0,-1 1 0,1 0 0,0-1 0,1 2-1,0-2 2,0 1-1,0-1 0,0 1 0,0-1 0,0 0 0,0 0 0,0 0 1,0 0-1,0 0 0,0 0 0,0-1 0,0 1 0,0-1 0,0 1 0,3-2 1,51-18 27,-16 4-318,1 2-1,83-15 1,-110 29-301,-12 7 246</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0.508"/>
    </inkml:context>
    <inkml:brush xml:id="br0">
      <inkml:brushProperty name="width" value="0.1" units="cm"/>
      <inkml:brushProperty name="height" value="0.1" units="cm"/>
      <inkml:brushProperty name="color" value="#008C3A"/>
    </inkml:brush>
  </inkml:definitions>
  <inkml:trace contextRef="#ctx0" brushRef="#br0">45 187 6257,'-22'23'2609,"9"-5"-1473,6 2-368,4-5-352,5-2-104,3-8-112,5-2-47,5-3-81,2-7 16,7-6-32,5-7-8,11-7-8,4-6-56,2-9-96,9-1-104,-4-4 160,-3-5-1</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0.840"/>
    </inkml:context>
    <inkml:brush xml:id="br0">
      <inkml:brushProperty name="width" value="0.1" units="cm"/>
      <inkml:brushProperty name="height" value="0.1" units="cm"/>
      <inkml:brushProperty name="color" value="#008C3A"/>
    </inkml:brush>
  </inkml:definitions>
  <inkml:trace contextRef="#ctx0" brushRef="#br0">257 12 7754,'-1'-9'2848,"1"7"-2240,2 3-47,0 9-754,1 0-199,17 42-224,-16-42 352</inkml:trace>
  <inkml:trace contextRef="#ctx0" brushRef="#br0" timeOffset="1">15 392 7522,'-15'1'2864,"20"5"-2272,16-2-272,2-2-88,14 5-136,-5-10-7,1-1-33,3-5-16,-2-8-24,3-3 24,4 5-40,-7-2-104,-3 6-161,-3 8-215,-13-13 272</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1.282"/>
    </inkml:context>
    <inkml:brush xml:id="br0">
      <inkml:brushProperty name="width" value="0.1" units="cm"/>
      <inkml:brushProperty name="height" value="0.1" units="cm"/>
      <inkml:brushProperty name="color" value="#008C3A"/>
    </inkml:brush>
  </inkml:definitions>
  <inkml:trace contextRef="#ctx0" brushRef="#br0">137 0 4857,'-61'92'2006,"59"-89"-1858,-1 1 0,1 0 0,0-1 0,1 1 0,-1 0 1,1 0-1,-1 0 0,1 0 0,1 0 0,-1 1 0,0-1 0,1 0 0,0 8 0,0 7 201,-5 5-61,-1 0 0,-10 25 1,9-32-211,2 0 1,0 0-1,1 1 1,0 0-1,-1 28 1,5-46-74,0 1 0,0 0 0,0 0 0,0-1 0,0 1 0,0 0 0,0 0 0,0-1 0,0 1 0,0 0-1,0 0 1,1-1 0,-1 1 0,0 0 0,0-1 0,1 1 0,-1 0 0,1-1 0,-1 1 0,0-1 0,1 1 0,-1-1 0,1 1 0,-1 0 0,1-1 0,0 0 0,-1 1 0,1-1 0,-1 1 0,2-1 0,0 0 3,-1 1 0,1-2 0,-1 1 0,1 0 0,-1 0 0,1 0 1,-1-1-1,1 1 0,-1-1 0,1 1 0,-1-1 0,1 0 0,1-1 1,46-35 161,-45 33-140,52-47 190,-33 29-100,1 0 0,2 1 0,41-26 0,-67 46-113,1 1-1,-1 0 1,1-1-1,0 1 1,-1 0 0,1-1-1,-1 1 1,1 0-1,-1 0 1,1-1-1,0 1 1,-1 0 0,1 0-1,0 0 1,-1 0-1,1 0 1,0 0-1,-1 0 1,1 0 0,-1 0-1,1 0 1,0 0-1,-1 1 1,1-1 0,-1 0-1,1 0 1,0 1-1,-1-1 1,1 0-1,-1 1 1,1-1 0,-1 0-1,1 1 1,-1-1-1,1 1 1,-1-1-1,1 1 1,0 2 8,0-1 0,0 0 1,0 1-1,-1-1 0,1 1 0,-1-1 0,0 1 1,1-1-1,-1 1 0,-1 2 0,1 4 6,-1 0 0,0 0 0,0 0 0,-1 0 0,-4 11 0,-83 134-908,66-116 612</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7.941"/>
    </inkml:context>
    <inkml:brush xml:id="br0">
      <inkml:brushProperty name="width" value="0.025" units="cm"/>
      <inkml:brushProperty name="height" value="0.025" units="cm"/>
      <inkml:brushProperty name="color" value="#00A0D7"/>
    </inkml:brush>
  </inkml:definitions>
  <inkml:trace contextRef="#ctx0" brushRef="#br0">113 4 7938,'-1'-1'125,"0"1"1,0-1-1,-1 1 0,1 0 1,0-1-1,-1 1 1,1 0-1,0 0 1,-1 0-1,1 0 0,0 0 1,-1 0-1,1 0 1,0 0-1,-1 0 1,1 1-1,0-1 1,0 1-1,-1-1 0,1 1 1,0-1-1,0 1 1,0 0-1,-1-1 1,1 1-1,-1 2 0,-1 1 103,0 0-1,1 1 0,0-1 0,0 1 0,0 0 0,-2 8 1,3-9-162,-16 63 665,14-48-797,-2-1-1,0 1 1,-1-1 0,-16 33-1,21-59-2844,3-3 2044</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1.623"/>
    </inkml:context>
    <inkml:brush xml:id="br0">
      <inkml:brushProperty name="width" value="0.1" units="cm"/>
      <inkml:brushProperty name="height" value="0.1" units="cm"/>
      <inkml:brushProperty name="color" value="#008C3A"/>
    </inkml:brush>
  </inkml:definitions>
  <inkml:trace contextRef="#ctx0" brushRef="#br0">85 0 6497,'-34'22'3185,"31"-14"-2857,1 4-8,2 5-16,-4-1 8,2-2-120,0 5-32,-4 0-72,0 2-48,0 6 8,1 0-72,-2-2-80,2 1-160,2-9-600,3-3 592</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1.967"/>
    </inkml:context>
    <inkml:brush xml:id="br0">
      <inkml:brushProperty name="width" value="0.1" units="cm"/>
      <inkml:brushProperty name="height" value="0.1" units="cm"/>
      <inkml:brushProperty name="color" value="#008C3A"/>
    </inkml:brush>
  </inkml:definitions>
  <inkml:trace contextRef="#ctx0" brushRef="#br0">1 49 4505,'20'-14'861,"44"-20"1,-63 34-830,0 0 0,-1 0-1,1 0 1,0 0 0,0 0 0,0 0-1,-1 0 1,1 0 0,0 1 0,0-1-1,0 0 1,-1 0 0,1 1 0,0-1-1,0 1 1,-1-1 0,1 0 0,0 1-1,-1-1 1,1 1 0,-1 0 0,1-1-1,0 1 1,-1-1 0,1 1 0,-1 0-1,0-1 1,1 1 0,-1 0 0,0 0-1,1-1 1,-1 1 0,0 0 0,0 0-1,1 0 1,-1-1 0,0 1 0,0 0 0,0 0-1,0 0 1,0 1 0,2 47 800,-2-34-504,3 29 313,2 0-1,2-1 1,17 58 0,-22-95-614,0-1 0,0 1 1,0-1-1,1 0 0,0 0 0,0 0 0,1 0 1,-1-1-1,1 1 0,0-1 0,0 0 0,0 0 0,1 0 1,0-1-1,-1 1 0,1-1 0,0 0 0,1-1 0,6 4 1,-7-5-6,0 0 0,0 0 1,0 0-1,-1 0 0,1-1 1,0 0-1,0 0 1,0 0-1,0-1 0,0 1 1,0-1-1,0-1 0,-1 1 1,1 0-1,0-1 0,-1 0 1,1 0-1,-1-1 1,0 1-1,1-1 0,-1 0 1,-1 0-1,6-4 0,4-6-25,0-1-1,0 0 0,-2-1 0,1 0 1,-2 0-1,0-2 0,-1 1 0,-1-1 0,0 0 1,5-21-1,-4-5-85</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50.978"/>
    </inkml:context>
    <inkml:brush xml:id="br0">
      <inkml:brushProperty name="width" value="0.1" units="cm"/>
      <inkml:brushProperty name="height" value="0.1" units="cm"/>
      <inkml:brushProperty name="color" value="#008C3A"/>
    </inkml:brush>
  </inkml:definitions>
  <inkml:trace contextRef="#ctx0" brushRef="#br0">276 37 7898,'2'-3'467,"0"-1"1,1 1 0,0-1 0,0 1-1,0 0 1,0 0 0,5-4 0,-7 7-449,-1-1 0,1 0 0,0 1 0,-1-1 0,1 1 0,0-1 0,0 1 0,-1-1 0,1 1 0,0 0 0,0-1 0,0 1 0,-1 0 0,1 0 0,0-1 0,0 1 0,0 0 0,0 0 0,0 0 0,0 0 0,-1 0 0,1 0 0,0 0 0,0 1 0,0-1 0,0 0 0,0 0 1,-1 1-1,1-1 0,0 0 0,0 1 0,-1-1 0,1 1 0,0-1 0,0 1 0,-1-1 0,1 1 0,-1 0 0,1-1 0,0 1 0,-1 0 0,1-1 0,-1 1 0,1 1 0,0 1 0,-1-1 0,0 0-1,0 1 1,0-1 0,0 0 0,0 1 0,0-1-1,-1 0 1,1 1 0,-1-1 0,1 0 0,-1 0-1,0 0 1,0 0 0,-2 4 0,-24 40 109,19-33-85,-12 21 11,-1-1-1,-2 0 1,-50 54 0,-53 47-192,125-133 93,0 1 0,-1-1 0,1 0-1,0 1 1,-1-1 0,0 0 0,1 0-1,-1 0 1,1 0 0,-1-1 0,0 1-1,0 0 1,-3 0 0,-2-4-180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51.373"/>
    </inkml:context>
    <inkml:brush xml:id="br0">
      <inkml:brushProperty name="width" value="0.1" units="cm"/>
      <inkml:brushProperty name="height" value="0.1" units="cm"/>
      <inkml:brushProperty name="color" value="#008C3A"/>
    </inkml:brush>
  </inkml:definitions>
  <inkml:trace contextRef="#ctx0" brushRef="#br0">337 1 7218,'4'1'357,"-1"0"0,1 0 0,0 0 0,-1 0 0,1 1 0,-1 0 0,0-1 0,1 1 0,4 5 0,18 8-109,-8-5-94,1 1 0,-1 0 0,-1 2 1,18 16-1,-19-16-153,-14-11 3,0 0 0,0 0 1,-1 0-1,1 1 0,0-1 0,-1 1 0,0-1 1,1 1-1,-1 0 0,0-1 0,0 1 1,-1 0-1,1 0 0,-1 0 0,1-1 0,-1 1 1,0 0-1,0 0 0,0 0 0,0 0 1,-1 0-1,1 0 0,-1 0 0,1-1 0,-1 1 1,0 0-1,0-1 0,-3 5 0,-3 9 29,-2 0-1,1 0 1,-16 19-1,18-26-7,-5 4 9,1 0 0,-1-1-1,-1 0 1,0-1 0,-1 0-1,0-1 1,-16 9 0,-107 55 216,31-20-76,65-26-129,33-22-41,-1 0 0,0 0 0,0-1-1,0 0 1,-1-1 0,1 0 0,-12 4 0,19-8-49,1 1-1,-1-1 1,1 0 0,0 0 0,-1 0 0,1 0 0,-1 0 0,1 0-1,0 0 1,-1 0 0,1 0 0,-1 0 0,1 0 0,-1 0 0,1 0-1,0 0 1,-1 0 0,1 0 0,-1-1 0,1 1 0,0 0 0,-1 0 0,1 0-1,0-1 1,-1 1 0,1 0 0,0 0 0,-1-1 0,1 1 0,0 0-1,-1-1 1,1 1 0,0 0 0,0-1 0,0 1 0,-1 0 0,1-1-1,0 1 1,0-1 0,0 1 0,0 0 0,0-1 0,0 1 0,0-1-1,-1 1 1,1-1 0,1 1 0,-1 0 0,0-1 0,0 1 0,0-1-1,0 1 1,0 0 0,0-1 0,0 1 0,0-1 0,1 1 0,-1 0-1,0-1 1,0 1 0,1 0 0,-1-1 0,0 1 0,0 0 0,1-1-1,7-15-1107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51.706"/>
    </inkml:context>
    <inkml:brush xml:id="br0">
      <inkml:brushProperty name="width" value="0.1" units="cm"/>
      <inkml:brushProperty name="height" value="0.1" units="cm"/>
      <inkml:brushProperty name="color" value="#008C3A"/>
    </inkml:brush>
  </inkml:definitions>
  <inkml:trace contextRef="#ctx0" brushRef="#br0">0 59 7842,'96'-49'2559,"-93"47"-2497,-1 1-1,1 0 1,-1 0 0,1 0 0,0 0-1,-1 1 1,1-1 0,0 1 0,0-1-1,0 1 1,-1 0 0,1 0 0,0 0-1,0 0 1,0 1 0,-1-1 0,1 1-1,0 0 1,-1 0 0,4 1 0,7 2 87,21 2 157,-1 1 0,-1 1 0,1 2 1,-2 1-1,43 20 0,-43-16-268,0-2 0,1-2 0,0-1 0,1-1 0,0-2 0,0-1 0,0-2-1,1-1 1,0-2 0,0-1 0,61-8 0,-92 8-61,21-6-194,-24 6 195,0 0 0,1-1 1,-1 1-1,0 0 0,1 0 0,-1 0 0,0-1 1,1 1-1,-1 0 0,0-1 0,1 1 1,-1 0-1,0 0 0,0-1 0,1 1 0,-1-1 1,0 1-1,0 0 0,0-1 0,0 1 0,1 0 1,-1-1-1,0 1 0,0-1 0,0 1 0,0 0 1,0-1-1,0 1 0,0-1 0,0 1 1,0 0-1,0-1 0,0 1 0,0-1 0,-1 1 1,1 0-1,0-1 0,0 1 0,0-1 0,0 1 1,-1 0-1,1-1 0,0 1 0,0 0 0,-1-1 1,1 1-1,0 0 0,-1 0 0,1-1 0,0 1 1,-1 0-1,1 0 0,0 0 0,-1-1 1,0 1-1,-17-13-374</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52.192"/>
    </inkml:context>
    <inkml:brush xml:id="br0">
      <inkml:brushProperty name="width" value="0.1" units="cm"/>
      <inkml:brushProperty name="height" value="0.1" units="cm"/>
      <inkml:brushProperty name="color" value="#008C3A"/>
    </inkml:brush>
  </inkml:definitions>
  <inkml:trace contextRef="#ctx0" brushRef="#br0">32 1 7106,'-1'0'92,"0"1"1,0-1-1,1 1 1,-1-1 0,0 1-1,1 0 1,-1-1 0,0 1-1,1 0 1,-1-1 0,1 1-1,-1 0 1,1 0 0,-1 0-1,1-1 1,0 1 0,-1 0-1,1 0 1,0 0 0,0 0-1,-1 0 1,1 0 0,0-1-1,0 1 1,0 0 0,0 0-1,0 0 1,1 0 0,-1 0-1,0 0 1,0 0 0,1 0-1,-1 1 1,1 7 45,-1 5-81,-1 0 0,-1 0 0,0-1 1,-7 25-1,0-14 292,16-40 401,-3 9-745,0 1 1,0 0 0,1 0-1,0 0 1,0 0 0,0 1-1,1 0 1,0 0 0,0 0-1,0 1 1,0 0 0,1 0-1,0 1 1,0 0 0,0 0-1,0 0 1,9-1 0,11-3 12,1 1 1,0 1-1,39-2 1,-66 7-18,1 0 1,-1 0 0,1 0-1,-1 0 1,1 0 0,-1 0-1,1 0 1,-1 0 0,1 0-1,-1 1 1,1-1 0,-1 1 0,1-1-1,-1 1 1,0-1 0,1 1-1,-1 0 1,2 1 0,-3-2 1,0 1 0,1 0 0,-1 0 0,0-1 1,1 1-1,-1 0 0,0 0 0,0-1 0,0 1 1,0 0-1,0 0 0,0 0 0,0-1 0,0 1 1,0 0-1,0 0 0,0 0 0,-1-1 0,1 1 0,0 0 1,0 0-1,-1-1 0,1 1 0,-1 1 0,-5 6 38,1 1-1,-2-1 0,1 0 0,-9 8 0,8-8-4,-36 34 285,32-33-232,1 0-1,0 1 1,0 0-1,1 0 1,1 1-1,-1 1 1,2-1-1,0 1 1,0 0-1,-7 20 1,18-31-118,8-10-105,10-13-305,-5-8-42,5-19 193</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52.743"/>
    </inkml:context>
    <inkml:brush xml:id="br0">
      <inkml:brushProperty name="width" value="0.1" units="cm"/>
      <inkml:brushProperty name="height" value="0.1" units="cm"/>
      <inkml:brushProperty name="color" value="#008C3A"/>
    </inkml:brush>
  </inkml:definitions>
  <inkml:trace contextRef="#ctx0" brushRef="#br0">148 1 7746,'2'1'67,"2"1"178,0 0 1,1 1-1,-1-1 1,0 1-1,0 0 1,-1 0-1,1 0 1,-1 0-1,6 7 1,-8-6-179,0-1 1,0 0 0,-1 0 0,1 0 0,-1 1 0,0-1 0,0 0-1,0 1 1,0-1 0,0 0 0,-1 0 0,1 1 0,-1-1 0,0 0-1,0 0 1,-3 6 0,-1 7-49,0 0 0,-1-1 0,-1 1 0,0-1 0,-1-1 0,-1 1 0,0-1 0,-1-1 0,-1 0 0,0 0 0,0-1 0,-1 0 0,-1-1 0,0-1 0,-24 15 0,21-10 198,17-15-212,-1 0 0,0 0 1,0 0-1,1 0 1,-1 0-1,0-1 0,0 1 1,0 0-1,1 0 0,-1 0 1,0 0-1,0 0 1,1 0-1,-1 0 0,0 0 1,0 0-1,1 0 1,-1 0-1,0 0 0,0 0 1,1 0-1,-1 0 1,0 0-1,0 0 0,1 1 1,-1-1-1,0 0 1,0 0-1,0 0 0,1 0 1,-1 0-1,0 1 0,0-1 1,0 0-1,1 0 1,-1 0-1,0 1 0,0-1 1,0 0-1,0 0 1,0 0-1,0 1 0,1-1 1,-1 0-1,0 0 1,0 1-1,0-1 0,0 0 1,0 0-1,0 1 0,0-1 1,0 0-1,0 0 1,0 1-1,0-1 0,0 0 1,0 0-1,0 1 1,0-1-1,-1 0 0,1 0 1,0 0-1,0 1 1,0-1-1,35-19 126,-21 13-120,41-18 10,-51 22-18,-1 1 0,1 0-1,-1 0 1,1 0 0,0 1 0,0-1-1,-1 1 1,1 0 0,0 0 0,0 0-1,-1 0 1,8 2 0,-10-1-1,0 0 0,0 0 0,-1 0 0,1 0 0,0 0 0,0-1 0,-1 1 0,1 1 0,-1-1 0,1 0 0,-1 0 0,1 0 0,-1 0 0,0 0 0,0 0 0,1 0 0,-1 1 0,0-1 0,0 0 0,0 0 0,0 0 0,0 0 0,0 1 0,-1-1 0,1 0 0,-1 2 0,-8 31 144,-6 3 98,9-24-169,1 0 0,-1 1 0,2-1 1,0 1-1,1 0 0,0 0 0,1 0 0,0 0 0,1 1 0,2 14 1,-2-28-82,1-1 0,0 0 0,0 1 0,0-1 1,0 1-1,0-1 0,0 1 0,0-1 1,0 1-1,0-1 0,0 1 0,0-1 0,0 1 1,1-1-1,-1 0 0,0 1 0,0-1 1,0 1-1,1-1 0,-1 0 0,0 1 0,0-1 1,1 1-1,-1-1 0,0 0 0,1 0 1,-1 1-1,1-1 0,-1 0 0,0 1 0,1-1 1,-1 0-1,1 0 0,-1 0 0,0 1 0,1-1 1,-1 0-1,1 0 0,-1 0 0,1 0 1,-1 0-1,1 0 0,-1 0 0,1 0 0,-1 0 1,0 0-1,1 0 0,-1 0 0,1 0 1,-1-1-1,1 1 0,-1 0 0,1 0 0,-1 0 1,0-1-1,1 1 0,-1 0 0,0 0 1,1-1-1,0 0 0,19-24-798,-3-4 506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53.129"/>
    </inkml:context>
    <inkml:brush xml:id="br0">
      <inkml:brushProperty name="width" value="0.1" units="cm"/>
      <inkml:brushProperty name="height" value="0.1" units="cm"/>
      <inkml:brushProperty name="color" value="#008C3A"/>
    </inkml:brush>
  </inkml:definitions>
  <inkml:trace contextRef="#ctx0" brushRef="#br0">0 19 8178,'77'4'3127,"33"-18"-3136,-64 6 413,-44 8-382,1 0 0,0 0-1,-1-1 1,1 1 0,0 1 0,-1-1 0,1 0 0,-1 1 0,1-1 0,-1 1 0,1 0-1,-1 0 1,1 0 0,-1 0 0,1 0 0,-1 1 0,0-1 0,0 1 0,0-1-1,0 1 1,0 0 0,0 0 0,0 0 0,-1 0 0,1 0 0,-1 0 0,1 0-1,-1 1 1,0-1 0,0 0 0,0 1 0,0-1 0,0 1 0,0-1 0,-1 1 0,1 0-1,-1 2 1,3 15 154,-1 0-1,-1 1 0,-2 40 1,-1-21-47,4 36 61,-3 166-20,1-240-202,0 0 0,0 0 0,0 0 0,-1 0 0,1 0 0,-1 0 0,0 0 0,1 0 0,-1 0 0,0 0 0,0 0 0,-2 3 0,-5-6-708,-2-15-446,0-10 528</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53.455"/>
    </inkml:context>
    <inkml:brush xml:id="br0">
      <inkml:brushProperty name="width" value="0.1" units="cm"/>
      <inkml:brushProperty name="height" value="0.1" units="cm"/>
      <inkml:brushProperty name="color" value="#008C3A"/>
    </inkml:brush>
  </inkml:definitions>
  <inkml:trace contextRef="#ctx0" brushRef="#br0">88 31 8578,'-87'-30'2952,"93"35"-2671,8 3-177,10 0-8,-5-5-8,5-3-40,-4 0 8,-1-3-56,11 2-48,-1-1-433,-8-2-2567,-2-3 2152</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2:53.793"/>
    </inkml:context>
    <inkml:brush xml:id="br0">
      <inkml:brushProperty name="width" value="0.1" units="cm"/>
      <inkml:brushProperty name="height" value="0.1" units="cm"/>
      <inkml:brushProperty name="color" value="#008C3A"/>
    </inkml:brush>
  </inkml:definitions>
  <inkml:trace contextRef="#ctx0" brushRef="#br0">71 0 7778,'-1'8'2752,"5"-3"-2432,6 1-104,7-2-104,3-2-24,7-2-48,6 0-24,-1-5-272,2 4-1656,-2-5 1368</inkml:trace>
  <inkml:trace contextRef="#ctx0" brushRef="#br0" timeOffset="1">17 190 8658,'-13'8'3081,"10"-2"-2625,4 0-192,11-1-72,2-3-56,12-9-48,5-8-48,19-2-72,1-2-184,5 7 136</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8.273"/>
    </inkml:context>
    <inkml:brush xml:id="br0">
      <inkml:brushProperty name="width" value="0.025" units="cm"/>
      <inkml:brushProperty name="height" value="0.025" units="cm"/>
      <inkml:brushProperty name="color" value="#00A0D7"/>
    </inkml:brush>
  </inkml:definitions>
  <inkml:trace contextRef="#ctx0" brushRef="#br0">1 0 6873,'-1'26'4117,"2"44"-1865,-1-66-2221,0-1 1,1 1-1,-1 0 0,1-1 0,0 1 1,0-1-1,1 1 0,-1-1 0,1 1 1,-1-1-1,1 0 0,0 0 0,0 0 1,5 5-1,-6-7-23,-1-1 0,1 1 0,-1-1 0,1 0 0,-1 1 0,1-1 0,0 0 0,-1 1 0,1-1 0,-1 0 0,1 0 0,0 0 0,-1 0 0,1 0 0,0 1 0,-1-1 0,1 0 0,0-1 0,-1 1 0,1 0 1,0 0-1,-1 0 0,1 0 0,0 0 0,-1-1 0,1 1 0,0 0 0,0-1 0,17-17 140,8-33-115,-24 45-67,1-1-199,0 0 0,-1 0 0,1 0-1,-2 0 1,2-10 0,-2 9-96</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3.160"/>
    </inkml:context>
    <inkml:brush xml:id="br0">
      <inkml:brushProperty name="width" value="0.1" units="cm"/>
      <inkml:brushProperty name="height" value="0.1" units="cm"/>
      <inkml:brushProperty name="color" value="#008C3A"/>
    </inkml:brush>
  </inkml:definitions>
  <inkml:trace contextRef="#ctx0" brushRef="#br0">108 77 9426,'-106'27'3241,"105"-30"-3065,2-1-40,7 4 80,-8-2-8,0 1 8,5-2-8,17-6-112,42-17-72,-38 14-8,3-3 8,-2 11-152,-5-5-112,5 4-344,-4 3-192,-3-6 472</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3.493"/>
    </inkml:context>
    <inkml:brush xml:id="br0">
      <inkml:brushProperty name="width" value="0.1" units="cm"/>
      <inkml:brushProperty name="height" value="0.1" units="cm"/>
      <inkml:brushProperty name="color" value="#008C3A"/>
    </inkml:brush>
  </inkml:definitions>
  <inkml:trace contextRef="#ctx0" brushRef="#br0">312 0 6553,'-4'15'405,"2"-3"0,-1 0 0,-1 0 0,0-1 0,-1 0 0,0 0 0,0 0 0,-12 18 0,-60 61 1048,49-59-1269,1 1 0,1 1 0,2 1 0,-36 68 0,40-64-1849,20-40 1305</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3.855"/>
    </inkml:context>
    <inkml:brush xml:id="br0">
      <inkml:brushProperty name="width" value="0.1" units="cm"/>
      <inkml:brushProperty name="height" value="0.1" units="cm"/>
      <inkml:brushProperty name="color" value="#008C3A"/>
    </inkml:brush>
  </inkml:definitions>
  <inkml:trace contextRef="#ctx0" brushRef="#br0">51 1 4857,'-13'36'4300,"1"20"-2395,0-3-1523,12-52-372,-1 0 0,1 1 0,-1-1 0,1 0-1,-1 0 1,1 0 0,-1 0 0,0 0 0,0 0 0,1 0 0,-1 0 0,0 0 0,0 0 0,0 0 0,0 0 0,-2 0 0,22-14 178,15-7-165,-9 5 3,1 1 0,0 2 0,40-15 0,-66 27-26,14-4 4,0 0 1,0 2 0,0-1-1,0 2 1,15-1-1,-27 2-2,0 0-1,-1 0 0,1 1 0,0-1 1,0 0-1,-1 1 0,1-1 0,0 1 1,-1-1-1,1 1 0,-1 0 1,1 0-1,-1 0 0,1 0 0,-1 0 1,0 0-1,1 0 0,-1 0 0,0 0 1,2 3-1,-2-1 0,0-1 1,-1 1-1,1-1 1,-1 1-1,0 0 1,0-1-1,1 1 1,-2 0-1,1-1 1,0 1 0,0-1-1,-1 1 1,0 0-1,1-1 1,-1 1-1,0-1 1,0 1-1,-2 2 1,-6 13 44,-1-1 1,0 0-1,-1 0 0,-1-1 1,0-1-1,-1 0 1,-1-1-1,0 0 1,-1-1-1,0-1 1,-1 0-1,-22 11 1,10 3-535,28-28 284</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4.190"/>
    </inkml:context>
    <inkml:brush xml:id="br0">
      <inkml:brushProperty name="width" value="0.1" units="cm"/>
      <inkml:brushProperty name="height" value="0.1" units="cm"/>
      <inkml:brushProperty name="color" value="#008C3A"/>
    </inkml:brush>
  </inkml:definitions>
  <inkml:trace contextRef="#ctx0" brushRef="#br0">0 32 6273,'0'-6'2825,"7"-1"-649,3 3-1960,9 2-32,1-1 33,7 1-9,8 0-32,6 2-40,2-3-72,-6 3-144,-6-3-96,-11 3 3224,5 3-2344</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4.530"/>
    </inkml:context>
    <inkml:brush xml:id="br0">
      <inkml:brushProperty name="width" value="0.1" units="cm"/>
      <inkml:brushProperty name="height" value="0.1" units="cm"/>
      <inkml:brushProperty name="color" value="#008C3A"/>
    </inkml:brush>
  </inkml:definitions>
  <inkml:trace contextRef="#ctx0" brushRef="#br0">2 124 8786,'-1'2'3001,"12"1"-2801,5 0-88,17-3-24,3-1-24,10-12-40,5 0 32,15-7-48,0 0 16,3 0-104,-5 1-144,-22 8-537,-9-4 505</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4.865"/>
    </inkml:context>
    <inkml:brush xml:id="br0">
      <inkml:brushProperty name="width" value="0.1" units="cm"/>
      <inkml:brushProperty name="height" value="0.1" units="cm"/>
      <inkml:brushProperty name="color" value="#008C3A"/>
    </inkml:brush>
  </inkml:definitions>
  <inkml:trace contextRef="#ctx0" brushRef="#br0">122 0 6385,'-80'12'2117,"79"-12"-2052,0 1 1,-1-1-1,1 0 1,0 1-1,0 0 0,0-1 1,0 1-1,0 0 1,0-1-1,0 1 1,0 0-1,0 0 0,0 0 1,0 0-1,1 0 1,-1 0-1,0 0 1,1 0-1,-1 0 1,1 0-1,-1 0 0,1 1 1,-1-1-1,1 0 1,0 0-1,-1 0 1,1 1-1,0-1 0,0 0 1,0 1-1,0-1 1,0 0-1,0 0 1,1 0-1,-1 1 1,0-1-1,1 0 0,-1 0 1,1 0-1,0 2 1,0 3 223,1 36-109,-3 0-1,-1-1 0,-11 58 0,3-18-713,9-78 181,1-17 163</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5.208"/>
    </inkml:context>
    <inkml:brush xml:id="br0">
      <inkml:brushProperty name="width" value="0.1" units="cm"/>
      <inkml:brushProperty name="height" value="0.1" units="cm"/>
      <inkml:brushProperty name="color" value="#008C3A"/>
    </inkml:brush>
  </inkml:definitions>
  <inkml:trace contextRef="#ctx0" brushRef="#br0">81 319 6865,'1'16'4294,"-5"55"-3917,-7 34-11,-3 72-180,14-100-123,-3 1-1,-4-1 1,-20 95 0,17-145 1,5-13-70,11-25-366,6-12-87,8-7 167</inkml:trace>
  <inkml:trace contextRef="#ctx0" brushRef="#br0" timeOffset="1">460 8 9122,'42'-7'3145,"-36"23"-2929,0-2-216,-1-4-24,-2 3-208,0-3-128</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5.542"/>
    </inkml:context>
    <inkml:brush xml:id="br0">
      <inkml:brushProperty name="width" value="0.1" units="cm"/>
      <inkml:brushProperty name="height" value="0.1" units="cm"/>
      <inkml:brushProperty name="color" value="#008C3A"/>
    </inkml:brush>
  </inkml:definitions>
  <inkml:trace contextRef="#ctx0" brushRef="#br0">0 0 7001,'2'9'2769,"1"2"-1489,-1 5-952,3 3-40,-2 1 9,1-2-145,0 0-24,0-1-128,1-2-96,-1-5-473</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5.908"/>
    </inkml:context>
    <inkml:brush xml:id="br0">
      <inkml:brushProperty name="width" value="0.1" units="cm"/>
      <inkml:brushProperty name="height" value="0.1" units="cm"/>
      <inkml:brushProperty name="color" value="#008C3A"/>
    </inkml:brush>
  </inkml:definitions>
  <inkml:trace contextRef="#ctx0" brushRef="#br0">11 157 7394,'52'-108'2501,"-50"105"-2414,1 0-1,-1-1 0,0 1 0,1 0 0,-1 0 0,1 1 0,0-1 0,0 1 0,0-1 1,0 1-1,0 0 0,1 0 0,-1 0 0,1 0 0,-1 1 0,1 0 0,0-1 0,-1 1 1,1 1-1,0-1 0,0 0 0,0 1 0,5 0 0,2-1 177,-1 0-98,0 1 0,1 0 0,-1 1 0,0 0 0,0 0-1,17 5 1,-23-4-146,1-1-1,0 0 0,-1 1 0,1 0 0,-1 0 1,1 0-1,-1 1 0,0 0 0,0 0 1,0 0-1,0 0 0,-1 0 0,1 1 0,-1-1 1,5 7-1,-8-8-28,1-1 0,-1 1-1,1 0 1,-1-1 0,0 1 0,0 0 0,0-1 0,0 1 0,0-1-1,0 1 1,0 0 0,-1-1 0,1 1 0,0-1 0,-1 1-1,0 0 1,1-1 0,-1 1 0,0-1 0,0 0 0,1 1 0,-1-1-1,0 0 1,0 1 0,-1-1 0,1 0 0,0 0 0,0 0-1,-1 0 1,1 0 0,0 0 0,-1 0 0,-1 0 0,-54 28-171,51-26 407,-24 10-50</inkml:trace>
  <inkml:trace contextRef="#ctx0" brushRef="#br0" timeOffset="1">118 190 5521,'-67'41'4465,"63"-35"-4001,2 1-40,1-7-40,-1 0-48,-1 10-79,-2 8-81,-14 38-224,13-39-233,-2-10 169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6.242"/>
    </inkml:context>
    <inkml:brush xml:id="br0">
      <inkml:brushProperty name="width" value="0.1" units="cm"/>
      <inkml:brushProperty name="height" value="0.1" units="cm"/>
      <inkml:brushProperty name="color" value="#008C3A"/>
    </inkml:brush>
  </inkml:definitions>
  <inkml:trace contextRef="#ctx0" brushRef="#br0">11 58 8290,'133'-56'2864,"-114"56"-2688,1-2-8,-3 2-40,3 3-56,2-2 9,-4 5-9,-5-6-257,-11-1-311,9 1 304</inkml:trace>
  <inkml:trace contextRef="#ctx0" brushRef="#br0" timeOffset="1">220 53 6049,'-66'92'2649,"58"-81"-1129,-1 2-1144,3 3 8,-2-3-48,1 4 8,1 5-15,-3 1-113,2 8-96,-1-2-32,-3 1-80,0-3 8,-9-8-160,6 1-216,1-9-193,-3-1 297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8.603"/>
    </inkml:context>
    <inkml:brush xml:id="br0">
      <inkml:brushProperty name="width" value="0.025" units="cm"/>
      <inkml:brushProperty name="height" value="0.025" units="cm"/>
      <inkml:brushProperty name="color" value="#00A0D7"/>
    </inkml:brush>
  </inkml:definitions>
  <inkml:trace contextRef="#ctx0" brushRef="#br0">114 10 9338,'7'-4'743,"8"-2"1449,-14 7-2162,-1-1 0,0 1 0,0-1 0,1 0 0,-1 1 0,0-1 0,0 1 0,0-1 1,0 1-1,0-1 0,1 1 0,-1-1 0,0 1 0,0-1 0,0 1 0,-1-1 0,1 1 1,0-1-1,0 1 0,0-1 0,0 0 0,0 1 0,0-1 0,-1 1 0,1-1 0,0 1 0,0-1 1,-1 0-1,1 1 0,0-1 0,-1 1 0,1-1 0,-1 1 0,-14 34 34,-2-1 1,-2-1-1,-1 0 0,-31 38 1,41-63-1580,8-9 1038</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6.577"/>
    </inkml:context>
    <inkml:brush xml:id="br0">
      <inkml:brushProperty name="width" value="0.1" units="cm"/>
      <inkml:brushProperty name="height" value="0.1" units="cm"/>
      <inkml:brushProperty name="color" value="#008C3A"/>
    </inkml:brush>
  </inkml:definitions>
  <inkml:trace contextRef="#ctx0" brushRef="#br0">0 32 7418,'4'-4'362,"-1"1"0,1 0 0,0 0 0,0 0 0,0 0 0,0 1 0,0 0 0,0 0 0,1 0 0,7-2 0,-10 4-339,1 0 0,0 0-1,0 0 1,0 0 0,0 0-1,0 1 1,-1-1 0,1 1-1,0 0 1,0 0-1,-1 0 1,1 0 0,0 0-1,-1 1 1,0-1 0,1 1-1,-1 0 1,3 2 0,0-1-19,-1 0 1,0 1-1,0 0 1,0 0-1,-1 0 1,1 0-1,-1 0 1,0 1-1,0-1 1,0 1-1,-1 0 1,0 0-1,1 0 1,-2 0-1,1 0 1,1 7-1,-3-3 0,0 0 0,0 0 0,-1-1 0,0 1 1,0 0-1,-1 0 0,0 0 0,-7 15 0,-2 3 7,8-21 58,0 0-1,0 1 1,1-1-1,-1 1 1,1 0 0,1 0-1,-1 0 1,1 0-1,1 0 1,-1 13-1,2-18-44,0-1-1,0 1 1,1 0-1,-1-1 0,0 1 1,0-1-1,1 1 0,-1-1 1,1 0-1,-1 1 1,1-1-1,0 0 0,-1 0 1,1 0-1,0 0 0,0-1 1,0 1-1,0 0 1,0-1-1,0 1 0,0-1 1,0 0-1,0 0 1,0 0-1,0 0 0,0 0 1,0 0-1,0 0 0,3-1 1,6 0 54,1-1 1,0 0-1,17-6 0,213-75-536,-232 80-216,-1-5 269</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6.928"/>
    </inkml:context>
    <inkml:brush xml:id="br0">
      <inkml:brushProperty name="width" value="0.1" units="cm"/>
      <inkml:brushProperty name="height" value="0.1" units="cm"/>
      <inkml:brushProperty name="color" value="#008C3A"/>
    </inkml:brush>
  </inkml:definitions>
  <inkml:trace contextRef="#ctx0" brushRef="#br0">0 1 8242,'93'44'2992,"-94"-27"-2311,-2-4-377,-3 10-24,-2 2-40,-2 2-80,4 2-80,3-4-560,-1-3 360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7.259"/>
    </inkml:context>
    <inkml:brush xml:id="br0">
      <inkml:brushProperty name="width" value="0.1" units="cm"/>
      <inkml:brushProperty name="height" value="0.1" units="cm"/>
      <inkml:brushProperty name="color" value="#008C3A"/>
    </inkml:brush>
  </inkml:definitions>
  <inkml:trace contextRef="#ctx0" brushRef="#br0">15 74 9394,'-14'-73'3313,"14"77"-2865,4 5-288,0 8-120,-1 3-16,-1 4-24,1 6-64,5 6-296,-5-10-224,8 4 336</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7.625"/>
    </inkml:context>
    <inkml:brush xml:id="br0">
      <inkml:brushProperty name="width" value="0.1" units="cm"/>
      <inkml:brushProperty name="height" value="0.1" units="cm"/>
      <inkml:brushProperty name="color" value="#008C3A"/>
    </inkml:brush>
  </inkml:definitions>
  <inkml:trace contextRef="#ctx0" brushRef="#br0">329 33 7698,'55'-32'2221,"-55"32"-2208,0 0-1,0 0 0,1 0 0,-1 0 0,0 0 0,0 0 0,1-1 0,-1 1 0,0 0 1,0 0-1,1 0 0,-1 0 0,0 0 0,0 0 0,0 0 0,1 0 0,-1 0 0,0 0 0,0 1 1,1-1-1,-1 0 0,0 0 0,0 0 0,1 0 0,-1 0 0,0 0 0,0 0 0,0 0 1,0 1-1,1-1 0,-1 0 0,0 0 0,0 0 0,0 0 0,0 1 0,1-1 0,-1 0 1,0 0-1,0 1 0,0-1 0,0 0 0,0 0 0,0 0 0,0 1 0,0-1 0,0 0 0,0 1 1,-1 17 185,-11 17-27,-2-13-152,-1-2-1,-1 0 0,-1-1 0,-1 0 0,-1-1 1,0-1-1,-1-1 0,-32 19 0,-3-4-44,33-19 105,0 1 0,0 0 0,1 2 0,-26 22 357,60-41-124,-5 3-269,11-3 3,-9 2-8,0 0 0,0 0 0,0 1 0,0 1-1,18 0 1,-26 0-26,0 0 0,0 1 0,0-1 0,0 1 0,-1-1-1,1 1 1,0 0 0,0 0 0,0 0 0,-1 0 0,1 0 0,0 0-1,-1 0 1,1 1 0,-1-1 0,1 1 0,-1-1 0,0 1-1,1-1 1,-1 1 0,0 0 0,0-1 0,0 1 0,0 0 0,-1 0-1,1 0 1,0 0 0,-1 0 0,0 0 0,1 0 0,-1 0-1,0 0 1,0 0 0,0 0 0,0 0 0,-1 3 0,-1 15 72,-1 1 1,-11 38-1,0 0-528,12-51-7,0-9 181</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7.958"/>
    </inkml:context>
    <inkml:brush xml:id="br0">
      <inkml:brushProperty name="width" value="0.1" units="cm"/>
      <inkml:brushProperty name="height" value="0.1" units="cm"/>
      <inkml:brushProperty name="color" value="#008C3A"/>
    </inkml:brush>
  </inkml:definitions>
  <inkml:trace contextRef="#ctx0" brushRef="#br0">0 1 6761,'5'3'606,"0"-1"0,0 0 0,0 1 0,0-2 0,0 1 0,1 0 0,5 0 0,71 3-726,-65-4 624,18-4-354,-28 1-135,-1 1 1,1 0-1,0 1 0,0-1 0,0 1 0,-1 1 1,1-1-1,0 1 0,0 0 0,9 4 1,-16-5-13,1 2 0,0-1 0,0 0 0,-1 0 0,1 0 0,-1 0 0,1 0 0,-1 0 0,0 1 0,1-1 1,-1 0-1,0 0 0,0 1 0,0-1 0,0 0 0,0 0 0,0 1 0,0-1 0,0 0 0,0 0 0,-1 1 0,1-1 0,-1 0 1,1 0-1,-1 0 0,1 0 0,-2 2 0,-17 32 57,7-16-161,-2-1-1,0-1 0,-1 0 0,-1-1 0,-1 0 1,0-1-1,-1-1 0,-38 23 0,24-22-205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8.296"/>
    </inkml:context>
    <inkml:brush xml:id="br0">
      <inkml:brushProperty name="width" value="0.1" units="cm"/>
      <inkml:brushProperty name="height" value="0.1" units="cm"/>
      <inkml:brushProperty name="color" value="#008C3A"/>
    </inkml:brush>
  </inkml:definitions>
  <inkml:trace contextRef="#ctx0" brushRef="#br0">36 46 8266,'-35'-46'2944,"42"46"-2512,6 0-167,8 0-81,-7 0-40,14 0-24,-4 2-56,-1-1-104,7 3-136,-8-1 2544,-7-1-1832</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8.640"/>
    </inkml:context>
    <inkml:brush xml:id="br0">
      <inkml:brushProperty name="width" value="0.1" units="cm"/>
      <inkml:brushProperty name="height" value="0.1" units="cm"/>
      <inkml:brushProperty name="color" value="#008C3A"/>
    </inkml:brush>
  </inkml:definitions>
  <inkml:trace contextRef="#ctx0" brushRef="#br0">234 27 8122,'-6'1'3400,"16"-1"-3111,8 1-81,0-2-8,12-3 8,4-1-48,5-3-104,10 5-24,-16 0-264,-5-1-160,-12 4 240</inkml:trace>
  <inkml:trace contextRef="#ctx0" brushRef="#br0" timeOffset="1">10 265 8714,'-9'5'2541,"12"-2"-1347,20-8-730,49-29-168,2 3 0,1 3 0,1 3 0,157-28-1,-171 47-783,75 2 0,-148-2-1566,4 3 1736,-17-7-180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8.975"/>
    </inkml:context>
    <inkml:brush xml:id="br0">
      <inkml:brushProperty name="width" value="0.1" units="cm"/>
      <inkml:brushProperty name="height" value="0.1" units="cm"/>
      <inkml:brushProperty name="color" value="#008C3A"/>
    </inkml:brush>
  </inkml:definitions>
  <inkml:trace contextRef="#ctx0" brushRef="#br0">120 1 7490,'-2'46'2432,"-6"46"1,-29 113-1817,9-60-364,21-101-230,1-5-1,-2 1 0,-14 45 0,20-71-140,3-14 100,-1 0 1,0 0-1,1 1 0,-1-1 1,0 0-1,1 0 0,-1 0 1,1 0-1,-1 0 0,0 1 1,1-1-1,-1 0 0,1 0 1,-1 0-1,0 0 0,1 0 1,-1 0-1,1 0 1,-1 0-1,0 0 0,1 0 1,-1 0-1,1-1 0,-1 1 1,0 0-1,1 0 0,-1 0 1,0 0-1,1-1 0,-1 1 1,0 0-1,1 0 0,-1-1 1,1 1-1,23-14-250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09.346"/>
    </inkml:context>
    <inkml:brush xml:id="br0">
      <inkml:brushProperty name="width" value="0.1" units="cm"/>
      <inkml:brushProperty name="height" value="0.1" units="cm"/>
      <inkml:brushProperty name="color" value="#008C3A"/>
    </inkml:brush>
  </inkml:definitions>
  <inkml:trace contextRef="#ctx0" brushRef="#br0">0 125 10570,'0'-1'3777,"13"-6"-3177,56-18-336,-30 22-24,-2-1 32,-1 3-8,0 1-24,2 1-104,0 1-95,-5-5-9,-3-3-16,-7-7-97,-2-3-191,-21-1-512,-6-1-280,-15 5 608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14.507"/>
    </inkml:context>
    <inkml:brush xml:id="br0">
      <inkml:brushProperty name="width" value="0.1" units="cm"/>
      <inkml:brushProperty name="height" value="0.1" units="cm"/>
      <inkml:brushProperty name="color" value="#008C3A"/>
    </inkml:brush>
  </inkml:definitions>
  <inkml:trace contextRef="#ctx0" brushRef="#br0">265 1 8106,'-1'-1'136,"0"1"1,0 0-1,0 0 1,0 0-1,0 0 1,-1 0-1,1 1 1,0-1-1,0 0 1,0 0-1,0 1 1,0-1-1,0 1 1,0-1-1,0 1 0,0-1 1,0 1-1,0 0 1,0-1-1,0 1 1,1 0-1,-1 0 1,0-1-1,0 1 1,1 0-1,-1 0 1,0 0-1,1 0 1,-1 2-1,-18 36-654,14-29 848,-7 11-269,-1-1 1,-1-1-1,-32 34 1,30-35-44,0 1 0,-21 33 0,22-27 20,6-12 43,1 1-1,0 1 1,-8 22-1,15-36-75,1-1-1,0 1 1,0-1 0,-1 1 0,1-1-1,0 1 1,0-1 0,0 1-1,0-1 1,0 1 0,0 0-1,0-1 1,0 1 0,0-1-1,0 1 1,0-1 0,0 1 0,0-1-1,0 1 1,0 0 0,1-1-1,-1 1 1,0-1 0,0 1-1,1-1 1,-1 1 0,0-1-1,0 0 1,1 1 0,-1-1 0,1 1-1,-1-1 1,0 0 0,1 1-1,-1-1 1,1 0 0,-1 1-1,1-1 1,-1 0 0,1 0-1,-1 0 1,1 1 0,-1-1 0,1 0-1,0 0 1,-1 0 0,1 0-1,-1 0 1,1 0 0,-1 0-1,1 0 1,-1 0 0,1 0-1,0 0 1,-1 0 0,1-1 0,-1 1-1,1 0 1,-1 0 0,1-1-1,-1 1 1,1-1 0,42-16 58,-36 14-38,83-43 54,-60 30-55,0 1 1,43-16-1,-72 31-24,-1-1 0,1 1 0,0-1 0,-1 1 1,1 0-1,0-1 0,-1 1 0,1 0 0,0 0 0,0-1 0,-1 1 0,1 0 0,0 0 0,0 0 0,-1 0 1,1 0-1,0 0 0,0 0 0,0 0 0,-1 0 0,1 1 0,0-1 0,-1 0 0,1 0 0,0 1 0,0-1 0,-1 0 1,1 1-1,0-1 0,-1 1 0,1-1 0,-1 1 0,1-1 0,-1 1 0,1-1 0,0 2 0,-1 0 2,0 0-1,0 0 1,0 0 0,-1 0-1,1 0 1,0 0-1,-1 0 1,1 0 0,-1 0-1,0 0 1,0 0-1,-2 3 1,-4 8 16,-1 0 1,-1 0-1,-10 11 1,-52 49 69,29-32-5,-54 71 0,96-112-77,-1 1 0,0 0-1,0-1 1,1 1 0,-1-1-1,1 1 1,-1 0 0,0-1-1,1 1 1,0 0 0,-1 0 0,1-1-1,-1 1 1,1 0 0,0 0-1,-1 0 1,1 0 0,0-1-1,0 1 1,0 0 0,0 0-1,0 0 1,0 0 0,0 0 0,0 0-1,0 0 1,0-1 0,0 1-1,1 1 1,2-1 9,0-1 0,0 1-1,0-1 1,0 0 0,0 0 0,0 0-1,0 0 1,0 0 0,0-1 0,4 0 0,36-5 24,-1-2 0,-1-2 1,0-1-1,0-2 0,50-24 1,-87 35-29,27-12-414,-31 13 359,0 1 0,1 0 1,-1 0-1,1 0 1,-1 0-1,1 0 1,-1 0-1,1 0 1,-1 0-1,1 0 1,-1 0-1,1 1 1,-1-1-1,0 0 1,1 0-1,-1 0 1,1 1-1,-1-1 1,1 0-1,-1 0 1,0 1-1,1-1 1,-1 0-1,0 1 1,1-1-1,-1 0 1,0 1-1,1-1 1,-1 0-1,0 1 1,0-1-1,0 1 0,1-1 1,-1 1-1,0-1 1,0 0-1,0 1 1,0-1-1,0 1 1,0-1-1,0 1 1,0-1-1,0 1 1,0-1-1,0 1 1,0-1-1,0 1 1,0-1-1,0 0 1,0 1-1,-1-1 1,1 1-1,0-1 1,0 1-1,-1-1 1,1 1-1,-5 17-699</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8.940"/>
    </inkml:context>
    <inkml:brush xml:id="br0">
      <inkml:brushProperty name="width" value="0.025" units="cm"/>
      <inkml:brushProperty name="height" value="0.025" units="cm"/>
      <inkml:brushProperty name="color" value="#00A0D7"/>
    </inkml:brush>
  </inkml:definitions>
  <inkml:trace contextRef="#ctx0" brushRef="#br0">15 1 9178,'9'5'3241,"3"2"-2953,-3 0-48,-2 0-136,-1 0-32,-1-4-32,-2-1-16,-1-1-64,0-2-96,-3 2-216,1-1-208,-1-1 360</inkml:trace>
  <inkml:trace contextRef="#ctx0" brushRef="#br0" timeOffset="1">35 25 8042,'-35'10'2920,"36"-2"-2528,2 2-152,-1-2-79,1 1-73,1-3-104,-1 2-96,-1-2-385,-2 0-671,3 0 792</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14.835"/>
    </inkml:context>
    <inkml:brush xml:id="br0">
      <inkml:brushProperty name="width" value="0.1" units="cm"/>
      <inkml:brushProperty name="height" value="0.1" units="cm"/>
      <inkml:brushProperty name="color" value="#008C3A"/>
    </inkml:brush>
  </inkml:definitions>
  <inkml:trace contextRef="#ctx0" brushRef="#br0">6 155 8170,'-5'12'2960,"6"-1"-2480,5-1-79,7-7-89,5-1-64,14-8-56,14-4-24,10-12-96,4-3-24,-1-11-272,-11-9-216,-2-3 256</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15.173"/>
    </inkml:context>
    <inkml:brush xml:id="br0">
      <inkml:brushProperty name="width" value="0.1" units="cm"/>
      <inkml:brushProperty name="height" value="0.1" units="cm"/>
      <inkml:brushProperty name="color" value="#008C3A"/>
    </inkml:brush>
  </inkml:definitions>
  <inkml:trace contextRef="#ctx0" brushRef="#br0">10 64 8346,'0'-51'2450,"4"39"-1403,3 19-413,5 19-427,-7-6-162,-1 0-1,-1 0 1,0 0 0,-2 0 0,-1 32-1,-15 112 221,8-103-206,2-12 2,-17 254 145,31-361 511,-1 24 1593,1-19-796</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15.529"/>
    </inkml:context>
    <inkml:brush xml:id="br0">
      <inkml:brushProperty name="width" value="0.1" units="cm"/>
      <inkml:brushProperty name="height" value="0.1" units="cm"/>
      <inkml:brushProperty name="color" value="#008C3A"/>
    </inkml:brush>
  </inkml:definitions>
  <inkml:trace contextRef="#ctx0" brushRef="#br0">0 66 8474,'30'-57'2440,"-29"56"-2410,1 0 0,-1 0 0,0 1 0,1-1 0,-1 0 0,1 0 0,-1 1 0,1-1 0,-1 1 0,1-1 0,-1 1 0,1 0 0,-1 0 0,1-1 0,0 1 0,-1 0 0,1 1 0,-1-1-1,1 0 1,0 0 0,-1 1 0,1-1 0,-1 0 0,1 1 0,-1 0 0,2 0 0,7 1 76,10-2 71,-9-1-130,0 1 0,-1 0-1,1 1 1,17 4 0,-26-5-45,1 1 0,-1 0 0,0 0 0,1 0 0,-1 0 1,0 0-1,0 0 0,1 1 0,-1-1 0,0 1 0,0-1 0,-1 1 1,1 0-1,0 0 0,-1 0 0,1 0 0,-1 0 0,1 0 0,-1 0 1,0 0-1,0 1 0,0-1 0,0 1 0,1 3 0,1 23 24,0 0 0,-1 0 0,-5 51 0,1-2 41,0 43 50,0-63-68,2 0 0,3 0 0,12 74 0,-11-112-215,-2-1 0,0 37 0,-3-63-14</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15.860"/>
    </inkml:context>
    <inkml:brush xml:id="br0">
      <inkml:brushProperty name="width" value="0.1" units="cm"/>
      <inkml:brushProperty name="height" value="0.1" units="cm"/>
      <inkml:brushProperty name="color" value="#008C3A"/>
    </inkml:brush>
  </inkml:definitions>
  <inkml:trace contextRef="#ctx0" brushRef="#br0">56 81 8826,'-34'-79'2961,"44"79"-2881,1 4-24,-1-4 0,5 5-8,-1-8 0,3-3-8,6 6-208,-4 0-257,-5-2 273</inkml:trace>
  <inkml:trace contextRef="#ctx0" brushRef="#br0" timeOffset="1">6 240 7850,'-6'11'2888,"6"-1"-2328,6-1-119,4-2-129,3-1-96,4-3-64,5-2 0,5-4-72,-1-2-8,11-4-80,-1 2-136,-18 0-384,5 1 352</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16.189"/>
    </inkml:context>
    <inkml:brush xml:id="br0">
      <inkml:brushProperty name="width" value="0.1" units="cm"/>
      <inkml:brushProperty name="height" value="0.1" units="cm"/>
      <inkml:brushProperty name="color" value="#008C3A"/>
    </inkml:brush>
  </inkml:definitions>
  <inkml:trace contextRef="#ctx0" brushRef="#br0">1 151 8378,'17'-8'4933,"89"-30"-4232,172-36-158,-218 63-523,0 2 1,103-1-1,-159 10-18,27 1-10,-28 4-76,-16 3-110,9-5-66,0-1-1,0 0 0,-1 0 1,1-1-1,-1 1 0,1-1 1,-1 0-1,1 0 0,-1 0 1,0-1-1,1 0 0,-7 0 1,4-6-658</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16.523"/>
    </inkml:context>
    <inkml:brush xml:id="br0">
      <inkml:brushProperty name="width" value="0.1" units="cm"/>
      <inkml:brushProperty name="height" value="0.1" units="cm"/>
      <inkml:brushProperty name="color" value="#008C3A"/>
    </inkml:brush>
  </inkml:definitions>
  <inkml:trace contextRef="#ctx0" brushRef="#br0">10 1 9074,'-1'7'3081,"1"0"-3233,-2 5-257,-5-1 249</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16.857"/>
    </inkml:context>
    <inkml:brush xml:id="br0">
      <inkml:brushProperty name="width" value="0.1" units="cm"/>
      <inkml:brushProperty name="height" value="0.1" units="cm"/>
      <inkml:brushProperty name="color" value="#008C3A"/>
    </inkml:brush>
  </inkml:definitions>
  <inkml:trace contextRef="#ctx0" brushRef="#br0">2 220 6857,'-2'0'4257,"11"-10"-4049,7-5-88,4 0-40,8-13-48,3 1-16,7-3-128,-2-4-112,-7 4-480,-2 0 456</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17.193"/>
    </inkml:context>
    <inkml:brush xml:id="br0">
      <inkml:brushProperty name="width" value="0.1" units="cm"/>
      <inkml:brushProperty name="height" value="0.1" units="cm"/>
      <inkml:brushProperty name="color" value="#008C3A"/>
    </inkml:brush>
  </inkml:definitions>
  <inkml:trace contextRef="#ctx0" brushRef="#br0">0 86 5913,'48'-44'2121,"-48"44"-2096,0 0 1,0 0 0,1 0 0,-1 0-1,0 0 1,0 0 0,0 0-1,0 0 1,1-1 0,-1 1-1,0 0 1,0 0 0,0 0-1,1 0 1,-1 0 0,0 0 0,0 0-1,0 0 1,1 0 0,-1 0-1,0 0 1,0 0 0,0 0-1,0 0 1,1 1 0,-1-1 0,0 0-1,0 0 1,0 0 0,1 0-1,-1 0 1,0 0 0,0 0-1,0 0 1,0 1 0,0-1 0,1 0-1,-1 0 1,0 0 0,0 0-1,0 1 1,0-1 0,0 0-1,0 0 1,0 0 0,0 0 0,0 1-1,0-1 1,4 17 568,-3 22-187,-1-36-304,-7 79 326,4-61-386,1 1 0,2 41 1,0-63-37,0 0-1,0 0 1,0 0 0,0 0 0,1 0 0,-1-1 0,0 1 0,0 0 0,0 0-1,1 0 1,-1 0 0,0 0 0,0 0 0,0 0 0,1 0 0,-1 0-1,0 0 1,0 0 0,0 0 0,1 0 0,-1 0 0,0 0 0,0 0 0,0 0-1,1 0 1,-1 0 0,0 0 0,0 0 0,0 0 0,1 0 0,-1 0 0,0 1-1,0-1 1,0 0 0,0 0 0,1 0 0,-1 0 0,0 0 0,0 1 0,0-1-1,0 0 1,0 0 0,0 0 0,1 0 0,-1 1 0,0-1 0,0 0 0,0 0-1,0 0 1,0 1 0,0-1 0,0 0 0,0 0 0,0 0 0,0 1 0,0-1-1,0 0 1,0 0 0,0 0 0,0 1 0,0-1 0,0 0 0,0 0-1,0 0 1,-1 1 0,14-21 351,-6 9-437,5-10 74,-1 0 0,0 0 0,12-40 0,-15 36-59,11-36-644,-18 57 623,0 0 0,-1 0-1,1 0 1,-1 1-1,0-1 1,0 0 0,0 0-1,-1 0 1,1 0-1,-1 0 1,0 1-1,-2-7 1,3 10 110,0 0-1,0 0 0,0 0 1,0 0-1,0 0 1,0 0-1,0 1 1,0-1-1,0 0 1,0 0-1,0 0 1,-1 0-1,1 0 1,0 0-1,0 0 0,0 0 1,0 0-1,0 1 1,0-1-1,0 0 1,0 0-1,0 0 1,-1 0-1,1 0 1,0 0-1,0 0 1,0 0-1,0 0 0,0 0 1,0 0-1,-1 0 1,1 0-1,0 0 1,0 0-1,0 0 1,0 0-1,0 0 1,0 0-1,0 0 1,-1 0-1,1 0 0,0 0 1,0 0-1,0 0 1,0-1-1,0 1 1,0 0-1,0 0 1,0 0-1,-1 0 1,1 18 33,0 27 100,2-13-150,-2 0 0,-2 0 0,-1 0 0,-11 53 0,12-79 188,0 1-1,1-1 0,0 1 0,0-1 0,1 1 0,0 8 0,7-20-220,4-1-77,-2 0 1,1 0-1,-1-1 0,0-1 1,0 1-1,-1-1 0,0-1 1,0 0-1,6-10 0,-10 10 21,-3 3 46</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17.536"/>
    </inkml:context>
    <inkml:brush xml:id="br0">
      <inkml:brushProperty name="width" value="0.1" units="cm"/>
      <inkml:brushProperty name="height" value="0.1" units="cm"/>
      <inkml:brushProperty name="color" value="#008C3A"/>
    </inkml:brush>
  </inkml:definitions>
  <inkml:trace contextRef="#ctx0" brushRef="#br0">62 0 5905,'-60'60'4785,"58"-58"-4209,4 3 785,-2-2-1185,6 12-56,18 29-64,-17-30-8,-1-4-96,-3 0-136,-2 3-488,-2-7 448</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17.894"/>
    </inkml:context>
    <inkml:brush xml:id="br0">
      <inkml:brushProperty name="width" value="0.1" units="cm"/>
      <inkml:brushProperty name="height" value="0.1" units="cm"/>
      <inkml:brushProperty name="color" value="#008C3A"/>
    </inkml:brush>
  </inkml:definitions>
  <inkml:trace contextRef="#ctx0" brushRef="#br0">28 224 8362,'-24'9'2809,"24"-9"-2785,0 0 1,0 0 0,0 0-1,0 0 1,0 0-1,-1 0 1,1 1 0,0-1-1,0 0 1,0 0 0,0 0-1,0 0 1,-1 0 0,1 0-1,0 0 1,0 0 0,0 0-1,0 0 1,0 0 0,0 0-1,0 1 1,0-1 0,-1 0-1,1 0 1,0 0-1,0 0 1,0 0 0,0 0-1,0 0 1,0 1 0,0-1-1,0 0 1,0 0 0,0 0-1,0 0 1,0 0 0,0 1-1,0-1 1,0 0 0,0 0-1,0 0 1,0 0 0,0 0-1,0 1 1,0-1-1,0 0 1,0 0 0,0 0-1,0 0 1,0 0 0,0 0-1,0 1 1,1-1 0,-1 0-1,0 0 1,0 0 0,0 0-1,4 1 67,0-1-1,0 0 1,0 0-1,0 0 1,1-1-1,-1 1 1,0-1-1,7-3 1,11-4 100,0-1 0,0-1-1,-1-1 1,-1-1 0,0-1 0,0 0 0,29-28 0,-29 24-440,0 0 1,2 2 0,-1 0 0,2 1 0,0 2-1,30-13 1,-39 24-1036,-14 5 934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9.286"/>
    </inkml:context>
    <inkml:brush xml:id="br0">
      <inkml:brushProperty name="width" value="0.025" units="cm"/>
      <inkml:brushProperty name="height" value="0.025" units="cm"/>
      <inkml:brushProperty name="color" value="#00A0D7"/>
    </inkml:brush>
  </inkml:definitions>
  <inkml:trace contextRef="#ctx0" brushRef="#br0">1 16 8106,'2'1'382,"1"0"0,0 1 0,0-1 0,-1 0 0,1-1 0,0 1 1,0 0-1,0-1 0,0 0 0,4 1 0,2-2-196,-1 0 0,0-1-1,0 0 1,14-5 0,-15 5-140,0-1 0,0 1 0,0 1 1,0-1-1,9 1 0,-41 25 23,12-9-265,-25 12-1028,23-18 967</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18.225"/>
    </inkml:context>
    <inkml:brush xml:id="br0">
      <inkml:brushProperty name="width" value="0.1" units="cm"/>
      <inkml:brushProperty name="height" value="0.1" units="cm"/>
      <inkml:brushProperty name="color" value="#008C3A"/>
    </inkml:brush>
  </inkml:definitions>
  <inkml:trace contextRef="#ctx0" brushRef="#br0">331 1 4905,'-29'43'2466,"13"-13"2255,2 4-3732,-8 18-1067,8-23 94,-2-1 0,-1-1 1,-2 0-1,0-1 0,-1-1 1,-2-1-1,-1-1 0,-48 38 0,43-41-662,28-20 624,0 0 0,0 0 0,0 0 0,0 0 1,0 0-1,0 0 0,0 0 0,0 0 0,0 0 0,0 0 0,0 0 0,0-1 1,0 1-1,0 0 0,0 0 0,0 0 0,0 0 0,13-15-877,10-5 651</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18.581"/>
    </inkml:context>
    <inkml:brush xml:id="br0">
      <inkml:brushProperty name="width" value="0.1" units="cm"/>
      <inkml:brushProperty name="height" value="0.1" units="cm"/>
      <inkml:brushProperty name="color" value="#008C3A"/>
    </inkml:brush>
  </inkml:definitions>
  <inkml:trace contextRef="#ctx0" brushRef="#br0">59 37 4265,'1'1'130,"0"-1"-1,0 1 1,0-1 0,0 1-1,0-1 1,-1 1 0,1 0-1,0-1 1,0 1-1,-1 0 1,1 0 0,0 0-1,-1 0 1,1-1 0,-1 1-1,1 0 1,-1 0 0,1 0-1,-1 0 1,0 0 0,0 0-1,1 0 1,-1 0 0,0 0-1,0 0 1,0 0 0,0 0-1,0 0 1,0 0 0,0 1-1,-1-1 1,1 0 0,0 0-1,-1 0 1,1 0 0,-1 0-1,-9 45 876,-9 23-67,3 2 0,-8 91 0,24-161-928,0 0 0,-1 0 0,1 0 1,0 0-1,0 0 0,0 0 0,-1 0 0,1 0 0,0 0 0,0 0 0,1 0 0,-1 0 0,0 0 0,0 0 0,0 0 0,1 0 0,-1 0 0,1 0 0,-1 0 0,0 0 0,2 1 0,10-16 78,14-38-69,-8 9-14,59-130-218,-60 141 20,1 0-1,1 1 0,27-33 1,-48 73-33,-16 17 182,-43 19 47,-26 19 201,81-60-88,1 1 0,0 0 0,0 0 1,0 1-1,1-1 0,0 1 1,0 0-1,0 0 0,1 0 0,-1 1 1,-2 9-1,6-14-59,-1-1 0,1 1 0,0-1 0,0 1 0,0-1-1,0 1 1,0-1 0,0 1 0,1-1 0,-1 1 0,1-1 0,-1 1 0,1-1 0,-1 1 0,1-1 0,0 0 0,-1 1 0,1-1 0,0 0 0,0 0-1,1 2 1,2 0 51,-1 0 0,1 0 0,0 0-1,0 0 1,0-1 0,8 5-1,4-1 176,-1 0-1,33 6 1,5-5 44,0-2-1,1-2 1,76-7 0,-116 4-355,-9 0-20,0 0 0,0 0 0,-1 0 0,1 0 0,0-1 0,0 0 0,0 0 0,0 0 0,-1 0 0,1-1 0,-1 0 0,1 0 0,-1 0 0,6-4 0,-10 6 6,1-1 0,-1 1 0,0 0 0,1 0 0,-1-1 0,0 1 0,1-1 0,-1 1 0,0 0 0,1-1 0,-1 1 0,0-1 0,0 1 0,1-1 0,-1 1 0,0 0 0,0-1 0,0 1 0,0-1 0,0 1 0,0-1 0,0 1 0,0-1 0,0 1 0,0-1 0,0 1 0,0-1 0,0 1 0,0-1 0,-20-11 2350,-14 1-1076</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19.840"/>
    </inkml:context>
    <inkml:brush xml:id="br0">
      <inkml:brushProperty name="width" value="0.1" units="cm"/>
      <inkml:brushProperty name="height" value="0.1" units="cm"/>
      <inkml:brushProperty name="color" value="#008C3A"/>
    </inkml:brush>
  </inkml:definitions>
  <inkml:trace contextRef="#ctx0" brushRef="#br0">1 47 7170,'49'-6'2490,"84"-8"165,-44 5-2407,172 8 0,253 29 243,3-47 5,28-5-179,-448 22-181,322 23 323,-30 0-78,369-10 1045,-652-11-1111,115-15-1,-217 16-1965</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28.746"/>
    </inkml:context>
    <inkml:brush xml:id="br0">
      <inkml:brushProperty name="width" value="0.1" units="cm"/>
      <inkml:brushProperty name="height" value="0.1" units="cm"/>
      <inkml:brushProperty name="color" value="#008C3A"/>
    </inkml:brush>
  </inkml:definitions>
  <inkml:trace contextRef="#ctx0" brushRef="#br0">281 116 8034,'56'-92'2328,"-39"68"-1676,-14 25-589,-3-1 148,0 3-131,-3 20-63,-1 0 1,-2 0-1,0-1 0,-1 0 1,-1 0-1,-1-1 0,-22 38 1,3-14-1,-2 0 0,-46 52 0,66-86-13,0 1 0,-1-1 0,0-1 0,0 0 0,-1-1 0,0 0 0,-1-1 0,0 0-1,0-1 1,-16 6 0,28-13-4,1 0 1,0-1-1,-1 1 0,1-1 1,0 1-1,-1-1 0,1 0 0,0 1 1,0-1-1,0 1 0,0-1 1,-1 1-1,1-1 0,0 0 0,0 1 1,0-1-1,0 1 0,0-1 1,1 1-1,-1-1 0,0 0 0,0 1 1,0-1-1,0 1 0,1-1 1,-1 1-1,0-1 0,0 1 0,1-1 1,-1 1-1,0-1 0,1 1 1,0-1-1,11-25 7,18-21 7,2 2 0,2 2 0,42-42 0,-75 84-14,0 0 0,0 0 0,0 0 0,0 0 0,0 0 0,1 0 0,-1 1 0,0-1 0,1 0 0,-1 1 0,1-1 0,-1 0 0,0 1 0,1 0 0,-1-1 0,3 1 0,-3 0 2,0 0-1,-1 0 1,1 1-1,0-1 1,-1 0 0,1 0-1,0 1 1,0-1 0,-1 1-1,1-1 1,-1 0 0,1 1-1,0-1 1,-1 1 0,1-1-1,-1 1 1,1 0 0,-1-1-1,0 1 1,1 0-1,-1-1 1,1 1 0,-1 0-1,1 3 7,1 0 0,-1 0 0,-1 0 0,1-1 0,-1 1 0,1 0-1,-1 0 1,0 0 0,0 0 0,-2 7 0,-21 153 274,16-102-68,-2 0 0,-23 78 0,24-115-144,2-9-30,0 0 0,2 1 0,0-1 0,1 1 0,-2 32-1,5-48-42,0 0-1,0 0 1,0 0-1,0-1 0,0 1 1,0 0-1,0 0 1,0-1-1,0 1 0,0 0 1,0 0-1,1 0 1,-1-1-1,0 1 0,1 0 1,-1-1-1,0 1 1,1 0-1,-1-1 0,1 1 1,-1-1-1,1 1 1,-1 0-1,1-1 1,0 1-1,-1-1 0,1 0 1,0 1-1,-1-1 1,1 1-1,0-1 0,-1 0 1,1 0-1,0 1 1,0-1-1,1 0 0,0 0-31,-1 0-1,1-1 1,0 1-1,-1-1 1,1 0-1,0 1 1,-1-1-1,1 0 1,-1 0-1,1 0 1,-1 0-1,1 0 1,-1 0-1,0 0 1,2-3-1,14-18-213</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29.218"/>
    </inkml:context>
    <inkml:brush xml:id="br0">
      <inkml:brushProperty name="width" value="0.1" units="cm"/>
      <inkml:brushProperty name="height" value="0.1" units="cm"/>
      <inkml:brushProperty name="color" value="#008C3A"/>
    </inkml:brush>
  </inkml:definitions>
  <inkml:trace contextRef="#ctx0" brushRef="#br0">56 6 8786,'1'-5'2489,"-1"5"-2434,0 0 0,0 0 1,0 0-1,0 0 0,1 0 0,-1 0 1,0 0-1,0 0 0,0 0 1,0 0-1,15 0 498,15 5-769,19 6 253,47 14-6,-90-23-28,0 0 0,0 0 0,-1 1-1,1 0 1,0 0 0,-1 0 0,0 1-1,0 0 1,0 0 0,0 0 0,7 9-1,-11-12-4,-1 0 0,1 0 0,-1 1 0,1-1 0,-1 0 0,1 1 0,-1-1 0,1 1 0,-1-1 0,0 1 0,0-1 0,0 1 0,0-1 0,0 0 0,0 1 0,0-1 0,-1 1 0,1-1 0,0 1 0,-1-1 0,1 0 0,-1 1 0,0-1 0,1 0 0,-1 0 0,0 1 0,0-1 0,0 0 0,1 0 0,-1 0 0,-1 0 0,1 0-1,0 0 1,0 0 0,0 0 0,-3 1 0,-6 5-18,0-1 0,-1 0-1,-17 6 1,13-5 3,-204 103 330,219-110-294,-1 0 0,1 0 0,-1 0 0,0 0 0,1 0 0,-1 0 0,1 0 1,-1 1-1,1-1 0,-1 0 0,1 0 0,-1 1 0,1-1 0,-1 0 0,1 1 0,0-1 0,-1 1 0,1-1 0,-1 0 0,1 1 0,0-1 0,0 1 0,-1-1 0,1 1 0,0-1 0,0 1 0,-1-1 0,1 1 0,0 0 0,0-1 0,0 1 0,0 0 0,18 2 123,32-7-161,2-7 32,117-29-205,-165 39 398,0-1 0,0 1-1,-1-1 1,1 0 0,-1 0-1,1 0 1,-1 0 0,6-5 0,2-5 608</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29.561"/>
    </inkml:context>
    <inkml:brush xml:id="br0">
      <inkml:brushProperty name="width" value="0.1" units="cm"/>
      <inkml:brushProperty name="height" value="0.1" units="cm"/>
      <inkml:brushProperty name="color" value="#008C3A"/>
    </inkml:brush>
  </inkml:definitions>
  <inkml:trace contextRef="#ctx0" brushRef="#br0">165 26 7354,'-72'-25'2189,"72"25"-2165,-1 0 0,1-1 0,-1 1 0,1 0 0,-1 0 0,1 0 0,-1 1 0,1-1 0,-1 0 0,0 0 0,1 0 0,-1 0 0,1 0 0,-1 1 0,1-1 0,-1 0 0,1 0-1,0 1 1,-1-1 0,1 0 0,-1 1 0,1-1 0,0 0 0,-1 1 0,1-1 0,0 1 0,-1-1 0,1 1 0,0-1 0,-1 1 0,1-1 0,0 1 0,0-1 0,0 1 0,0-1 0,-1 1 0,1-1-1,0 1 1,0-1 0,0 1 0,0-1 0,0 2 0,0 27 354,1-22-173,-37 406 1199,22-279-1244,4-2-85,-8 59-2,17-186-175,2-10-99,1-11-131,1-13 142</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29.892"/>
    </inkml:context>
    <inkml:brush xml:id="br0">
      <inkml:brushProperty name="width" value="0.1" units="cm"/>
      <inkml:brushProperty name="height" value="0.1" units="cm"/>
      <inkml:brushProperty name="color" value="#008C3A"/>
    </inkml:brush>
  </inkml:definitions>
  <inkml:trace contextRef="#ctx0" brushRef="#br0">1 13 7810,'5'0'2816,"5"0"-2392,9 0-272,4-2-88,1-3-48,8 0 32,2 4-48,3 1 0,-1 0-112,-8 4-2704,-11-4 2072</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30.225"/>
    </inkml:context>
    <inkml:brush xml:id="br0">
      <inkml:brushProperty name="width" value="0.1" units="cm"/>
      <inkml:brushProperty name="height" value="0.1" units="cm"/>
      <inkml:brushProperty name="color" value="#008C3A"/>
    </inkml:brush>
  </inkml:definitions>
  <inkml:trace contextRef="#ctx0" brushRef="#br0">9 42 7778,'-9'8'2728,"18"-4"-2536,2-1 0,9-3-56,13-2-56,5-6 16,2-2-56,3-8-2616,-5 0 1928</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30.570"/>
    </inkml:context>
    <inkml:brush xml:id="br0">
      <inkml:brushProperty name="width" value="0.1" units="cm"/>
      <inkml:brushProperty name="height" value="0.1" units="cm"/>
      <inkml:brushProperty name="color" value="#008C3A"/>
    </inkml:brush>
  </inkml:definitions>
  <inkml:trace contextRef="#ctx0" brushRef="#br0">23 70 7906,'-4'-63'2238,"4"62"-2225,1 1 0,-1-1 0,0 1 0,0 0 0,1-1 0,-1 1 0,1-1 1,-1 1-1,0 0 0,1 0 0,-1-1 0,1 1 0,-1 0 0,0 0 0,1-1 1,-1 1-1,1 0 0,-1 0 0,1 0 0,-1 0 0,1 0 0,-1 0 0,1 0 1,-1 0-1,1 0 0,-1 0 0,1 0 0,-1 0 0,1 0 0,-1 0 1,1 0-1,-1 1 0,1-1 0,-1 0 0,1 0 0,-1 0 0,0 1 0,1-1 1,-1 0-1,1 1 0,-1-1 0,0 0 0,1 1 0,-1 0 0,30 16-26,-25-14 76,2 1-139,0 0 1,0 1 0,-1-1 0,1 1 0,-1 0-1,0 1 1,-1 0 0,7 7 0,-11-10 18,1-1-1,-1 0 1,0 0 0,0 1 0,0-1-1,-1 1 1,1-1 0,-1 1 0,1-1-1,-1 1 1,0-1 0,0 1 0,0-1-1,0 1 1,0 0 0,-1-1 0,1 1 0,-1-1-1,1 1 1,-1-1 0,0 0 0,0 1-1,0-1 1,-1 0 0,1 0 0,0 1-1,-1-1 1,1 0 0,-4 2 0,1 1 38,-36 45 1353,-35 58 1,74-107-1307,0 0 0,0 0 0,1 0 0,-1 0-1,1 0 1,-1 1 0,0-1 0,1 0 0,0 0 0,-1 0 0,1 0 0,0 1 0,-1-1 0,1 0 0,0 0 0,0 0 0,0 1 0,0-1 0,0 0 0,1 0 0,-1 1 0,0-1 0,1 1 0,0-1-11,-1 0 1,1-1 0,0 1-1,0 0 1,0-1-1,0 1 1,0-1 0,0 0-1,0 1 1,0-1 0,0 0-1,0 1 1,0-1-1,0 0 1,0 0 0,0 0-1,0 0 1,0 0 0,0 0-1,2 0 1,3-1 7,-1 0 0,1 0 0,-1-1 0,1 1 0,-1-1 0,1 0 0,-1-1 1,6-3-1,18-15-377,45-26-1,-64 42 89</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30.929"/>
    </inkml:context>
    <inkml:brush xml:id="br0">
      <inkml:brushProperty name="width" value="0.1" units="cm"/>
      <inkml:brushProperty name="height" value="0.1" units="cm"/>
      <inkml:brushProperty name="color" value="#008C3A"/>
    </inkml:brush>
  </inkml:definitions>
  <inkml:trace contextRef="#ctx0" brushRef="#br0">81 0 6705,'-1'1'169,"0"0"-1,0 0 0,0 0 1,0 0-1,0 1 0,0-1 0,0 0 1,1 0-1,-1 0 0,0 1 1,1-1-1,-1 1 0,1-1 0,0 0 1,-1 1-1,1-1 0,0 1 1,0-1-1,0 2 0,0-2-107,1 0 0,-1-1 0,1 1 0,-1 0 0,1 0 0,-1-1 0,1 1 0,-1 0-1,1-1 1,0 1 0,0 0 0,-1-1 0,1 1 0,0-1 0,0 0 0,-1 1 0,1-1 0,0 1 0,0-1 0,0 0-1,0 0 1,1 1 0,10 0-59,0 0 0,0 0 0,23-2 0,-5 0 261,-29 1-262,0 0 1,1 0 0,-1 0-1,0 0 1,1 1 0,-1-1-1,0 0 1,1 1 0,-1-1-1,0 1 1,0-1 0,0 1-1,1 0 1,-1-1 0,0 1-1,0 0 1,0 0 0,0 0-1,0 0 1,0 0 0,-1 0 0,1 0-1,0 0 1,0 0 0,-1 0-1,1 1 1,0-1 0,-1 0-1,0 0 1,1 1 0,-1-1-1,0 0 1,1 0 0,-1 1-1,0-1 1,0 1 0,0-1-1,0 0 1,0 1 0,-1-1-1,1 0 1,0 0 0,0 1 0,-1-1-1,1 0 1,-1 0 0,1 1-1,-1-1 1,0 0 0,-1 2-1,-5 11 65,-1-1 0,-1 0 0,-16 19 0,10-14 54,1 5-55,-2-2 0,0 0 0,-2 0 0,0-2 1,-31 26-1,49-45-71,0 1-1,-1-1 1,1 0 0,0 0 0,0 1 0,-1-1 0,1 0 0,0 0-1,-1 0 1,1 0 0,0 1 0,0-1 0,-1 0 0,1 0 0,-1 0 0,1 0-1,0 0 1,-1 0 0,1 0 0,0 0 0,-1 0 0,1 0 0,0 0-1,-1 0 1,1 0 0,0 0 0,-1 0 0,1 0 0,0 0 0,-1-1 0,1 1-1,0 0 1,-1 0 0,1 0 0,0 0 0,0-1 0,-1 1 0,1 0-1,0 0 1,-1-1 0,1 1 0,0 0 0,0-1 0,0 1 0,0 0 0,-1 0-1,1-1 1,0 1 0,0 0 0,0-1 0,0 1 0,0 0 0,0-1-1,-2-24-1547,2 19 812,0-16-207</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9.619"/>
    </inkml:context>
    <inkml:brush xml:id="br0">
      <inkml:brushProperty name="width" value="0.025" units="cm"/>
      <inkml:brushProperty name="height" value="0.025" units="cm"/>
      <inkml:brushProperty name="color" value="#00A0D7"/>
    </inkml:brush>
  </inkml:definitions>
  <inkml:trace contextRef="#ctx0" brushRef="#br0">41 1 7514,'-20'22'2808,"18"-17"-2160,0 3-248,0 0-7,-1 1-121,1 0-56,0 3-96,0-4-80,1 0-136,-1-3-56,1 0-264,1-1-193,-1-3 409</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31.254"/>
    </inkml:context>
    <inkml:brush xml:id="br0">
      <inkml:brushProperty name="width" value="0.1" units="cm"/>
      <inkml:brushProperty name="height" value="0.1" units="cm"/>
      <inkml:brushProperty name="color" value="#008C3A"/>
    </inkml:brush>
  </inkml:definitions>
  <inkml:trace contextRef="#ctx0" brushRef="#br0">0 58 7370,'41'-55'2324,"-40"55"-2293,0-1 0,-1 1-1,1 0 1,0-1 0,-1 1-1,1 0 1,0 0 0,0-1 0,-1 1-1,1 0 1,0 0 0,-1 0-1,1 0 1,0 0 0,0 0 0,-1 0-1,1 0 1,0 1 0,0-1-1,-1 0 1,1 0 0,0 1 0,-1-1-1,1 0 1,0 1 0,-1-1 0,1 0-1,-1 1 1,1-1 0,-1 1-1,1-1 1,0 2 0,21 21 401,-17-17-235,139 179 1455,-63-77-1436,-74-100-224,0 1 0,0-1 0,1 0 0,0-1 0,1 0 0,-1 0 0,17 9 0,-13-13 891,-2-9-480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31.594"/>
    </inkml:context>
    <inkml:brush xml:id="br0">
      <inkml:brushProperty name="width" value="0.1" units="cm"/>
      <inkml:brushProperty name="height" value="0.1" units="cm"/>
      <inkml:brushProperty name="color" value="#008C3A"/>
    </inkml:brush>
  </inkml:definitions>
  <inkml:trace contextRef="#ctx0" brushRef="#br0">29 82 9026,'-29'-82'3129,"29"95"-2953,2 2-56,-1 9-72,2 0-16,-3 2-24,0 4-136,0-3-1729,-2 2 1329</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31.927"/>
    </inkml:context>
    <inkml:brush xml:id="br0">
      <inkml:brushProperty name="width" value="0.1" units="cm"/>
      <inkml:brushProperty name="height" value="0.1" units="cm"/>
      <inkml:brushProperty name="color" value="#008C3A"/>
    </inkml:brush>
  </inkml:definitions>
  <inkml:trace contextRef="#ctx0" brushRef="#br0">1 37 8218,'49'-3'3428,"2"1"-3517,92-28 272,-142 30-182,0 0 0,0-1 0,0 1 0,0 0 1,0 0-1,0 0 0,0 0 0,0 0 0,0 0 0,0 0 0,0 0 1,0 1-1,0-1 0,0 0 0,0 1 0,0-1 0,0 0 0,0 1 1,0-1-1,-1 1 0,1 0 0,0-1 0,0 1 0,0 0 1,-1-1-1,2 2 0,-1 1 0,0-1 0,0 0 0,0 1 0,0-1 1,0 1-1,0-1 0,-1 1 0,1-1 0,-1 1 0,0 3 0,0 9 12,-1 0 0,-6 28 0,6-35 4,-14 74 324,5 1 0,-1 161 1,18-205-125,-7-39-213,0 0-1,1 1 0,-1-1 1,0 0-1,0 0 0,0 0 1,0 1-1,0-1 1,1 0-1,-1 0 0,0 0 1,0 0-1,0 0 0,1 0 1,-1 0-1,0 1 0,0-1 1,0 0-1,1 0 1,-1 0-1,0 0 0,0 0 1,0 0-1,1 0 0,-1 0 1,0 0-1,0 0 1,1 0-1,-1 0 0,0 0 1,0 0-1,0 0 0,1 0 1,-1-1-1,0 1 0,0 0 1,0 0-1,1 0 1,-1 0-1,0 0 0,0 0 1,1-1-1,11-18 43,143-278-1190,-126 238 804</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32.296"/>
    </inkml:context>
    <inkml:brush xml:id="br0">
      <inkml:brushProperty name="width" value="0.1" units="cm"/>
      <inkml:brushProperty name="height" value="0.1" units="cm"/>
      <inkml:brushProperty name="color" value="#008C3A"/>
    </inkml:brush>
  </inkml:definitions>
  <inkml:trace contextRef="#ctx0" brushRef="#br0">37 89 7762,'12'-89'2864,"-13"96"-2264,1 8-216,0 5 25,-1 3-17,-1 4 16,-8 4-120,7 5-88,2 4-120,-12-2-40,13-5-48,-4-3-104,-4-9-360,8-6-264,-5-15 456</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32.660"/>
    </inkml:context>
    <inkml:brush xml:id="br0">
      <inkml:brushProperty name="width" value="0.1" units="cm"/>
      <inkml:brushProperty name="height" value="0.1" units="cm"/>
      <inkml:brushProperty name="color" value="#008C3A"/>
    </inkml:brush>
  </inkml:definitions>
  <inkml:trace contextRef="#ctx0" brushRef="#br0">1 1 7394,'6'3'513,"0"-1"0,1 2 0,-2-1 0,1 1 0,9 7 0,-3-2-481,-1 2-1,-1-1 1,1 1 0,-2 1 0,0 0 0,0 0-1,7 15 1,-15-25-43,0 0-1,0 1 1,0-1 0,-1 1-1,1-1 1,-1 1-1,1-1 1,-1 1 0,0-1-1,0 1 1,0-1-1,0 1 1,-1 0 0,1-1-1,-1 1 1,-1 3-1,-22 37 27,0 1 196,-1 30 768,24-73-968,1 0-1,0 0 0,-1 0 1,1 0-1,0-1 0,-1 1 1,1 0-1,0 0 1,0 0-1,0 0 0,0 0 1,0 0-1,0 0 0,0 0 1,1 0-1,-1 0 0,0 0 1,0 0-1,1 0 1,-1-1-1,0 1 0,1 0 1,-1 0-1,1 0 0,-1-1 1,1 1-1,0 0 1,-1 0-1,1-1 0,0 1 1,-1 0-1,1-1 0,0 1 1,0-1-1,0 1 1,-1-1-1,1 0 0,2 1 1,-1 0 4,1 0 0,-1-1 0,1 1 0,0-1 0,-1 1-1,1-1 1,0 0 0,0 0 0,-1-1 0,1 1 0,3-1 0,-5 1-28,0 0-1,0 1 1,1-1-1,-1 0 1,0 1-1,0-1 1,0 1-1,0-1 1,0 1-1,0 0 1,0-1-1,0 1 1,0 0-1,0 0 1,-1 0-1,1 0 1,0-1-1,0 1 1,-1 0-1,1 0 1,-1 0-1,1 1 1,-1-1-1,1 0 1,-1 0-1,1 0 1,-1 2-1,2 1-117,3 6-31</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33.024"/>
    </inkml:context>
    <inkml:brush xml:id="br0">
      <inkml:brushProperty name="width" value="0.1" units="cm"/>
      <inkml:brushProperty name="height" value="0.1" units="cm"/>
      <inkml:brushProperty name="color" value="#008C3A"/>
    </inkml:brush>
  </inkml:definitions>
  <inkml:trace contextRef="#ctx0" brushRef="#br0">1 7 8490,'33'2'3276,"0"1"-3384,53-9 239,20 0 5,-105 6-135,1 0-1,-1 0 1,1 0-1,0 0 1,-1 1 0,1-1-1,-1 0 1,1 1-1,-1-1 1,1 1-1,-1-1 1,1 1 0,-1 0-1,0 0 1,1-1-1,-1 1 1,2 2-1,-2-2 1,-1 0-1,1 0 0,-1 0 0,0 0 0,1 0 1,-1 0-1,0 0 0,0 0 0,0 0 1,0 0-1,1 0 0,-2 0 0,1 0 0,0 0 1,0 0-1,0 0 0,0 0 0,0 0 1,-1-1-1,1 1 0,-1 1 0,-4 7 6,0 0-1,0-1 1,0 0-1,-13 12 1,8-7 15,-17 18 168,-39 36 0,-16 17 347,72-68-476,-3 0-81,12-16 9,1 0 0,-1 0-1,1 0 1,-1 0-1,0 0 1,1-1 0,-1 1-1,1 0 1,-1 0 0,1 0-1,0-1 1,-1 1-1,1 0 1,-1 0 0,1-1-1,-1 1 1,1-1 0,0 1-1,-1 0 1,1-1-1,0 1 1,-1-1 0,1 1-1,0-1 1,0 1 0,-1-1-1,1 1 1,0-1-1,0 1 1,0-1 0,0 1-1,0-1 1,-1 1 0,1-1-1,0 1 1,0-1-1,1 0 1,-5-20-555,9-5 232</inkml:trace>
  <inkml:trace contextRef="#ctx0" brushRef="#br0" timeOffset="1">41 115 6057,'6'-7'235,"-5"5"-13,0 0 0,1 1 0,-1-1 0,1 0 0,0 1 0,0-1 0,-1 1-1,1-1 1,0 1 0,0 0 0,4-2 0,-3 3-50,-1 0 0,1 0 1,-1 0-1,1 1 0,-1-1 0,1 1 0,-1 0 0,0 0 0,1 0 1,-1 0-1,0 0 0,0 0 0,3 3 0,15 5 130,-2 2 1,1 0-1,-1 1 0,-1 1 1,0 1-1,-1 0 0,-1 1 1,0 1-1,24 33 0,-31-36-187,41 60 275,-45-67-386,1-1 1,0 1-1,0-1 0,1 0 1,-1-1-1,1 1 0,0-1 1,0 0-1,11 5 1,-15-8-42,0-1 1,0 1 0,0-1 0,0 1-1,0-1 1,0 0 0,0 1 0,0-1-1,0 0 1,0 0 0,0-1 0,0 1 0,0 0-1,0-1 1,0 1 0,-1-1 0,1 0-1,0 1 1,0-1 0,0 0 0,-1 0-1,1 0 1,2-3 0,16-25-252</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34.396"/>
    </inkml:context>
    <inkml:brush xml:id="br0">
      <inkml:brushProperty name="width" value="0.1" units="cm"/>
      <inkml:brushProperty name="height" value="0.1" units="cm"/>
      <inkml:brushProperty name="color" value="#008C3A"/>
    </inkml:brush>
  </inkml:definitions>
  <inkml:trace contextRef="#ctx0" brushRef="#br0">67 117 9122,'-43'30'1424,"20"-13"60,72-39-1105,-34 14-361,157-70 79,-139 65-86,0 1 0,1 2-1,46-8 1,-77 18-10,0-1 0,1 0 0,-1 1 0,0 0 0,0 0 0,0 0 1,0 0-1,0 0 0,1 1 0,-1-1 0,0 1 0,0 0 0,0 0 1,5 2-1,-7-1-1,1-1 1,-1 1-1,0 0 1,1 0-1,-1 0 1,0 0-1,0 0 1,-1 0-1,1 0 1,0 0-1,-1 0 1,1 0-1,-1 0 1,1 0-1,-1 1 1,0-1-1,0 0 1,0 0-1,-1 0 1,1 1-1,-1 3 1,-3 15-42,0 0-1,-1-1 1,-1 1 0,-1-1 0,-15 29 0,-2-2-138,-32 46 1,49-81 94,-28 38-270,33-47 282,0 0 0,-1-1 0,1 1-1,-1-1 1,0 1 0,0-1 0,0 0 0,0 0-1,0 0 1,0-1 0,0 1 0,-1-1-1,-3 2 1,6-3-3,0 0-1,0 0 0,1 0 1,-1 0-1,0 0 0,0 0 1,0 0-1,0-1 1,0 1-1,1 0 0,-1-1 1,0 1-1,0 0 0,1-1 1,-1 1-1,0-1 1,0 1-1,1-1 0,-1 1 1,0-1-1,1 0 0,-1 1 1,1-1-1,-1 0 0,1 1 1,-1-1-1,1 0 1,0 0-1,-1 1 0,1-1 1,0 0-1,0 0 0,-1 0 1,1 0-1,0 1 0,0-1 1,0-2-1,-1-34-2704,1 33 2538,2-30-1131</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34.924"/>
    </inkml:context>
    <inkml:brush xml:id="br0">
      <inkml:brushProperty name="width" value="0.1" units="cm"/>
      <inkml:brushProperty name="height" value="0.1" units="cm"/>
      <inkml:brushProperty name="color" value="#008C3A"/>
    </inkml:brush>
  </inkml:definitions>
  <inkml:trace contextRef="#ctx0" brushRef="#br0">128 1 2176,'-4'10'6764,"-4"23"-4759,-8 39-2397,-48 98 1606,60-154-1070,-2 9 24,6-24-163,-1-1 0,1 1 0,0-1 0,0 1 0,-1-1 0,1 1 0,0-1 0,-1 1 0,1-1 0,0 0 0,-1 1 0,1-1 0,0 1 0,-1-1 0,1 0 0,-1 1 0,1-1 0,-1 0-1,1 0 1,-1 1 0,1-1 0,-1 0 0,1 0 0,-1 0 0,0 1 0,1-1 0,-1 0 0,1 0 0,-1 0 0,1 0 0,-1 0 0,0 0 0,0-1 0,33-14 103,4-2-91,52-36-1,-6 4 23,-80 47-38,0 1 1,1 0-1,-1 0 0,1 0 0,-1 0 1,1 0-1,-1 0 0,1 0 0,0 1 1,-1-1-1,1 1 0,0 0 0,-1 0 1,1 0-1,0 0 0,3 1 0,-4 0 1,-1-1-1,1 1 0,-1 0 1,1 0-1,-1 0 0,0 0 1,1 0-1,-1 0 0,0 0 1,0 1-1,0-1 1,0 0-1,0 1 0,0-1 1,0 0-1,0 1 0,0-1 1,-1 1-1,2 2 0,-1 4 2,1 0-1,-1-1 0,0 1 1,-1 0-1,1 0 1,-2 0-1,1 0 0,-1 0 1,-2 9-1,-65 238 126,52-154 6,7-42-13,-20 72 0,29-130-93,0 0 0,0 0 0,0 0 0,-1 1 0,1-1 0,0 0 0,-1 0 0,1 0 0,-1 0 0,1 0 0,-1 0-1,0 0 1,1 0 0,-1 0 0,0 0 0,0 0 0,1 0 0,-1 0 0,0-1 0,0 1 0,0 0 0,0-1 0,0 1 0,-2 0 0,2-1-1,0-1 1,0 1 0,0-1-1,0 1 1,0-1-1,0 1 1,0-1 0,1 0-1,-1 1 1,0-1 0,0 0-1,0 0 1,1 0-1,-1 0 1,0 0 0,1 1-1,-1-1 1,1 0-1,-1-2 1,-21-59 368,21 60-415,-5-23-10,-2 1 0,-16-36 0,21 53-247,-1 0 0,0 1 0,0-1 0,0 1 0,-1 0 0,0 0-1,0 1 1,-1-1 0,0 1 0,1 0 0,-2 1 0,-11-8 0,-9 0-734</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35.282"/>
    </inkml:context>
    <inkml:brush xml:id="br0">
      <inkml:brushProperty name="width" value="0.1" units="cm"/>
      <inkml:brushProperty name="height" value="0.1" units="cm"/>
      <inkml:brushProperty name="color" value="#008C3A"/>
    </inkml:brush>
  </inkml:definitions>
  <inkml:trace contextRef="#ctx0" brushRef="#br0">20 183 8106,'-12'-5'3128,"5"5"-2407,7-1-281,3-3-112,-3 2-128,0 1-8,27-6-24,48-18-40,-17-1-72,11 2-32,10-5-104,1 1-184,-5-2 160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35.610"/>
    </inkml:context>
    <inkml:brush xml:id="br0">
      <inkml:brushProperty name="width" value="0.1" units="cm"/>
      <inkml:brushProperty name="height" value="0.1" units="cm"/>
      <inkml:brushProperty name="color" value="#008C3A"/>
    </inkml:brush>
  </inkml:definitions>
  <inkml:trace contextRef="#ctx0" brushRef="#br0">13 75 9162,'-13'-57'3137,"13"61"-2953,5 1-32,21 0-64,1 0-24,1-5-32,10 0 24,-11-9-32,4 2-40,-8-3-304,-1 3-240,-3 4 312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0.795"/>
    </inkml:context>
    <inkml:brush xml:id="br0">
      <inkml:brushProperty name="width" value="0.05" units="cm"/>
      <inkml:brushProperty name="height" value="0.05" units="cm"/>
      <inkml:brushProperty name="color" value="#E71224"/>
    </inkml:brush>
  </inkml:definitions>
  <inkml:trace contextRef="#ctx0" brushRef="#br0">117 1 6625,'2'2'135,"0"1"0,-1 0 0,0 0-1,0 0 1,0 0 0,0 0 0,0 0-1,-1 0 1,1 0 0,-1 0 0,0 1-1,0-1 1,0 0 0,0 0 0,-1 0 0,1 0-1,-1 0 1,0 0 0,0 0 0,0 0-1,0 0 1,0 0 0,-1 0 0,1 0-1,-1-1 1,0 1 0,0 0 0,-2 2-1,-8 8-21,0-1-1,-1 0 1,0-1 0,-16 10-1,1 1 667,28-17-637,10-4-63,14-2-13,-22 1-53,0-1-10,-1 1 0,1 0 1,0 0-1,0-1 1,0 1-1,-1 0 0,1 0 1,0 1-1,0-1 1,-1 0-1,1 1 0,0-1 1,0 1-1,-1-1 1,1 1-1,0 0 1,-1 0-1,1 0 0,-1 0 1,1 0-1,-1 0 1,0 0-1,1 0 0,-1 0 1,0 1-1,0-1 1,2 3-1,-2 0 32,0 1 0,-1-1 0,1 1 0,-1-1 0,0 1 1,0-1-1,0 1 0,-1-1 0,0 1 0,-1 4 0,-18 93 392,27-113-1406,-4-4 758</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29.954"/>
    </inkml:context>
    <inkml:brush xml:id="br0">
      <inkml:brushProperty name="width" value="0.025" units="cm"/>
      <inkml:brushProperty name="height" value="0.025" units="cm"/>
      <inkml:brushProperty name="color" value="#00A0D7"/>
    </inkml:brush>
  </inkml:definitions>
  <inkml:trace contextRef="#ctx0" brushRef="#br0">1 38 6753,'11'44'4995,"-9"-40"-4782,-1 0 1,1 0 0,1-1-1,-1 1 1,0 0-1,1-1 1,4 5 0,-4-6-193,-1 0 0,0 0 1,1-1-1,-1 1 1,1-1-1,-1 1 0,1-1 1,0 0-1,-1 0 0,1 0 1,0-1-1,0 1 0,0-1 1,0 1-1,-1-1 1,1 0-1,0 0 0,0 0 1,0-1-1,0 1 0,0-1 1,0 1-1,-1-1 0,1 0 1,0 0-1,0 0 1,-1-1-1,4-1 0,-4 2-71,0 0 0,0-1 0,1 1 0,-1-1 0,0 0-1,-1 0 1,1 0 0,0 0 0,0 0 0,-1 0 0,1 0-1,-1 0 1,0-1 0,0 1 0,0 0 0,0-1 0,0 1 0,0-1-1,0 1 1,-1-1 0,0 0 0,1 1 0,-1-1 0,0 0 0,0 1-1,0-1 1,-1-4 0,-3-2-259</inkml:trace>
  <inkml:trace contextRef="#ctx0" brushRef="#br0" timeOffset="1">102 28 7650,'-40'-17'2992,"47"13"-1863,-1 2-745,0-1 40,0 2-112,-3 0-40,2 2-120,-3 1-56,2 1-72,-1 1-8,-1 0-72,-1 3-72,0 0-296,0 1-248,0-2 424</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35.940"/>
    </inkml:context>
    <inkml:brush xml:id="br0">
      <inkml:brushProperty name="width" value="0.1" units="cm"/>
      <inkml:brushProperty name="height" value="0.1" units="cm"/>
      <inkml:brushProperty name="color" value="#008C3A"/>
    </inkml:brush>
  </inkml:definitions>
  <inkml:trace contextRef="#ctx0" brushRef="#br0">200 0 7202,'-89'107'2077,"85"-101"-2033,0-1-1,0 1 1,1 0-1,0 0 1,0 0 0,0 0-1,1 0 1,0 1-1,0-1 1,0 1-1,1 0 1,0-1-1,1 1 1,-1 0-1,1 0 1,1 6 0,-1 15 112,-1 38 216,1-38-146,-1-1 1,-1 1 0,-1-1-1,-1 0 1,-12 39 0,-2-5 280,-11 74-1,28-133-496,1-1 0,-1 1 0,1-1 0,0 1 0,0 0 0,0-1 0,0 1 0,0 0 0,0-1 0,1 1 1,-1 0-1,0-1 0,1 1 0,-1-1 0,1 1 0,0 0 0,0-1 0,-1 0 0,1 1 0,0-1 0,0 1 0,0-1 0,0 0 0,1 0 0,1 2 0,1-1 3,-1 0 0,0 0 1,1-1-1,0 1 1,-1-1-1,1 0 1,0 0-1,0 0 0,0-1 1,7 1-1,1-1 13,0-1 0,0 0 0,0 0-1,0-1 1,-1-1 0,20-6 0,0-7-103,0-1 0,-2-1 0,0-2 0,-1-1 0,26-26 0,-30 23-435,-5-1 195</inkml:trace>
  <inkml:trace contextRef="#ctx0" brushRef="#br0" timeOffset="1">355 317 7202,'-41'-46'2704,"38"56"-1976,0-1-496,-2 7 104,1-1 64,-2 4 9,1 7-73,-1-2-112,-3 2-120,1 3-56,-2-6-16,1-2-32,2-4-40,-2-4-96,7-6-336,-3-1 736,4-7-320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36.270"/>
    </inkml:context>
    <inkml:brush xml:id="br0">
      <inkml:brushProperty name="width" value="0.1" units="cm"/>
      <inkml:brushProperty name="height" value="0.1" units="cm"/>
      <inkml:brushProperty name="color" value="#008C3A"/>
    </inkml:brush>
  </inkml:definitions>
  <inkml:trace contextRef="#ctx0" brushRef="#br0">0 0 8050,'0'2'2848,"7"6"-2472,3 4-112,5 2 1,-1 2 7,2 0 40,-1 1-80,1 3-88,1 3-40,-2-2-64,-4 2 8,2-3-176,-4-4-200,-2-12 200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36.605"/>
    </inkml:context>
    <inkml:brush xml:id="br0">
      <inkml:brushProperty name="width" value="0.1" units="cm"/>
      <inkml:brushProperty name="height" value="0.1" units="cm"/>
      <inkml:brushProperty name="color" value="#008C3A"/>
    </inkml:brush>
  </inkml:definitions>
  <inkml:trace contextRef="#ctx0" brushRef="#br0">172 103 9386,'-36'-38'3257,"33"33"-2985,2-2-152,18-1 40,16-2-8,6-2 0,11 1 40,5 3-88,-10 6-56,-3 0-56,-6 4-136,-15 2-328,-2 0-208,-9 2 368</inkml:trace>
  <inkml:trace contextRef="#ctx0" brushRef="#br0" timeOffset="1">17 370 8226,'-15'13'2920,"13"-2"-2480,5-6-207,14-5-65,8 0 8,22-15-40,10 2 24,15-1-72,-5-3-40,-8 10-128,-10 5-200,-18-1 2640,-3 3-1856</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37.096"/>
    </inkml:context>
    <inkml:brush xml:id="br0">
      <inkml:brushProperty name="width" value="0.1" units="cm"/>
      <inkml:brushProperty name="height" value="0.1" units="cm"/>
      <inkml:brushProperty name="color" value="#008C3A"/>
    </inkml:brush>
  </inkml:definitions>
  <inkml:trace contextRef="#ctx0" brushRef="#br0">222 0 6905,'-65'48'1961,"63"-47"-1933,1 1 0,0 0-1,-1-1 1,1 1 0,0 0 0,0 0 0,0 0 0,0 0-1,1 0 1,-1 0 0,0 0 0,1 0 0,-1 0 0,1 0 0,0 0-1,0 0 1,0 1 0,0-1 0,0 0 0,0 0 0,0 0-1,2 3 1,-3 22 388,-7-8-147,-1 0 0,-1-1 0,0 0 0,-2 0 0,-16 18-1,12-15 90,1 0-1,-18 35 0,33-56-353,0 0 0,-1 0 1,1 1-1,0-1 0,0 0 1,0 0-1,-1 0 0,1 1 1,0-1-1,0 0 0,0 0 0,0 1 1,0-1-1,0 0 0,-1 0 1,1 1-1,0-1 0,0 0 1,0 1-1,0-1 0,0 0 1,0 0-1,0 1 0,0-1 1,0 0-1,0 1 0,0-1 1,0 0-1,1 0 0,-1 1 0,0-1 1,0 0-1,0 0 0,0 1 1,0-1-1,0 0 0,1 0 1,-1 1-1,0-1 0,0 0 1,0 0-1,1 0 0,-1 1 1,0-1-1,0 0 0,1 0 1,-1 0-1,18-5 55,31-23-63,-43 24 24,202-142 38,-197 137-33,7-3 44,-18 12-56,1 0 0,-1 0 0,1 0 0,-1 0 0,1 0-1,-1 0 1,0 0 0,1 0 0,-1 1 0,1-1-1,-1 0 1,0 0 0,1 1 0,-1-1 0,1 0 0,-1 1-1,0-1 1,0 0 0,1 1 0,-1-1 0,0 0 0,1 1-1,-1-1 1,0 0 0,0 1 0,0-1 0,0 1-1,1-1 1,-1 1 0,0-1 0,0 0 0,0 1 0,0-1-1,0 1 1,0-1 0,0 1 0,0-1 0,0 1-1,0-1 1,0 0 0,0 1 0,-1-1 0,1 1 0,0 6-26,4 62-359,-8 87-1,5-162 96</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37.567"/>
    </inkml:context>
    <inkml:brush xml:id="br0">
      <inkml:brushProperty name="width" value="0.1" units="cm"/>
      <inkml:brushProperty name="height" value="0.1" units="cm"/>
      <inkml:brushProperty name="color" value="#008C3A"/>
    </inkml:brush>
  </inkml:definitions>
  <inkml:trace contextRef="#ctx0" brushRef="#br0">1 185 8354,'17'-35'2776,"-14"32"-2671,-1 0-1,1 0 1,0 1-1,0-1 0,0 1 1,0-1-1,1 1 1,-1 0-1,1 1 0,-1-1 1,1 0-1,0 1 1,7-2-1,2-2 32,21-9-42,36-18 62,108-31-1,-176 62-154,0 1 0,1-1 0,-1 1 0,0-1-1,1 1 1,-1 0 0,1 0 0,-1 0-1,1 0 1,-1 0 0,1 1 0,-1-1 0,0 1-1,1 0 1,-1-1 0,0 1 0,0 0-1,1 0 1,-1 1 0,3 1 0,-2 0 0,-1 0 1,1 0-1,0 0 0,-1 0 1,0 0-1,0 1 0,0-1 1,0 1-1,-1-1 0,1 1 1,1 6-1,1 10 8,0 1 1,-2-1-1,0 42 1,-2-45-2,-12 356 33,5-242-38,7-127-3,0-3 2,0 1-1,0 0 1,1 0-1,-1 0 0,-1 0 1,1-1-1,0 1 1,0 0-1,-1 0 0,1-1 1,-1 1-1,1 0 0,-1 0 1,0-1-1,0 1 1,1 0-1,-1-1 0,0 1 1,-2 1-1,2-6 21,-1-1-1,1 1 1,-1 0 0,1 0-1,0-1 1,1 1 0,-1-1-1,0 1 1,1-6 0,-1 6 5,-3-17-12,-2 0 0,0 0 0,-1 1 0,-15-27 0,12 24-499,0 0 1,-10-37-1,11 22 151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3:37.906"/>
    </inkml:context>
    <inkml:brush xml:id="br0">
      <inkml:brushProperty name="width" value="0.1" units="cm"/>
      <inkml:brushProperty name="height" value="0.1" units="cm"/>
      <inkml:brushProperty name="color" value="#008C3A"/>
    </inkml:brush>
  </inkml:definitions>
  <inkml:trace contextRef="#ctx0" brushRef="#br0">374 1 8242,'-11'42'1203,"3"0"0,-5 58 1,-5 28-764,1-55-245,-4-1 1,-3 0-1,-3-2 0,-3-1 1,-54 91-1,-36 74-161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02.158"/>
    </inkml:context>
    <inkml:brush xml:id="br0">
      <inkml:brushProperty name="width" value="0.1" units="cm"/>
      <inkml:brushProperty name="height" value="0.1" units="cm"/>
      <inkml:brushProperty name="color" value="#008C3A"/>
    </inkml:brush>
  </inkml:definitions>
  <inkml:trace contextRef="#ctx0" brushRef="#br0">1 89 8338,'60'40'3096,"-51"-44"-2503,5-5-305,6 1-16,1 2-88,1-1-40,4 1-64,0-8-16,-2-1-48,-3-5-32,8 6-208,-9 7-160,-4-3 0,3 1 192</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02.510"/>
    </inkml:context>
    <inkml:brush xml:id="br0">
      <inkml:brushProperty name="width" value="0.1" units="cm"/>
      <inkml:brushProperty name="height" value="0.1" units="cm"/>
      <inkml:brushProperty name="color" value="#008C3A"/>
    </inkml:brush>
  </inkml:definitions>
  <inkml:trace contextRef="#ctx0" brushRef="#br0">30 0 6625,'1'48'5940,"16"75"-6485,-14-103 985,10 75-418,-4 1 1,-4 0-1,-5 0 1,-16 140-1,-13-97 3,22-118 0,-1-19-195,6-3 135,1-1 0,0 1 1,0-1-1,-1 0 0,1 0 0,1 1 1,-1-1-1,0 0 0,0 0 0,1 0 1,-1 0-1,1 0 0,-1-3 0,-4-27-191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02.843"/>
    </inkml:context>
    <inkml:brush xml:id="br0">
      <inkml:brushProperty name="width" value="0.1" units="cm"/>
      <inkml:brushProperty name="height" value="0.1" units="cm"/>
      <inkml:brushProperty name="color" value="#008C3A"/>
    </inkml:brush>
  </inkml:definitions>
  <inkml:trace contextRef="#ctx0" brushRef="#br0">291 0 7210,'-11'3'2688,"-2"8"-2016,-4 5-136,1 11-80,-4 1-39,-3 3-73,3 2-56,-2 0-136,-1 0-48,2 6-56,7 1-16,-8 0-8,3-3-8,4-8-104,-7-8-136,14-9-320,3-5 208,10-17 127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03.171"/>
    </inkml:context>
    <inkml:brush xml:id="br0">
      <inkml:brushProperty name="width" value="0.1" units="cm"/>
      <inkml:brushProperty name="height" value="0.1" units="cm"/>
      <inkml:brushProperty name="color" value="#008C3A"/>
    </inkml:brush>
  </inkml:definitions>
  <inkml:trace contextRef="#ctx0" brushRef="#br0">1 531 7514,'1'22'2728,"15"9"-2280,-9 1 8,0 2-128,5 2-47,1 1-97,5 2-64,1-2-200,1-2-192,-9-11 159</inkml:trace>
  <inkml:trace contextRef="#ctx0" brushRef="#br0" timeOffset="1">277 1 7898,'0'0'2800,"5"9"-2448,-2-1-88,2 8-80,1 1-48,-3 0-80,1 5-64,0-5 873,2 2-665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30.313"/>
    </inkml:context>
    <inkml:brush xml:id="br0">
      <inkml:brushProperty name="width" value="0.025" units="cm"/>
      <inkml:brushProperty name="height" value="0.025" units="cm"/>
      <inkml:brushProperty name="color" value="#00A0D7"/>
    </inkml:brush>
  </inkml:definitions>
  <inkml:trace contextRef="#ctx0" brushRef="#br0">1 0 8362,'4'4'3192,"0"4"-2367,0-1-257,0 3-24,-4 0-16,0 1-48,0 0-80,2 2-224,-2-1-128,2-1-352,-2-2-160,-7-5-392,1-1 448</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03.512"/>
    </inkml:context>
    <inkml:brush xml:id="br0">
      <inkml:brushProperty name="width" value="0.1" units="cm"/>
      <inkml:brushProperty name="height" value="0.1" units="cm"/>
      <inkml:brushProperty name="color" value="#008C3A"/>
    </inkml:brush>
  </inkml:definitions>
  <inkml:trace contextRef="#ctx0" brushRef="#br0">26 2 6713,'-13'3'3017,"1"-3"-1081,17 0-1599,10 3 47,-7-3-64,15-2 8,0-3-32,11 5-104,8 0-120,0 0-32,-5 5-176,-3-2-96,-2 2-344,-4 0-328,4-6 567</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03.844"/>
    </inkml:context>
    <inkml:brush xml:id="br0">
      <inkml:brushProperty name="width" value="0.1" units="cm"/>
      <inkml:brushProperty name="height" value="0.1" units="cm"/>
      <inkml:brushProperty name="color" value="#008C3A"/>
    </inkml:brush>
  </inkml:definitions>
  <inkml:trace contextRef="#ctx0" brushRef="#br0">216 0 6609,'-14'18'497,"0"0"-1,1 1 0,1 1 1,1-1-1,-15 39 0,22-45-273,-1 0 0,0-1 0,-1 1 0,0-1 0,-1-1 0,0 1 0,-1-1 0,0 0 0,0-1 0,-2 0 0,1 0-1,-14 10 1,21-19-176,1 0 0,-1 0-1,1 0 1,0 0-1,0 0 1,-1 0 0,1 0-1,0 1 1,0-1-1,0 0 1,0 1 0,0-1-1,1 1 1,-1-1-1,0 1 1,1-1 0,-1 1-1,1 0 1,0-1-1,-1 3 1,1-3-38,1 0 0,-1 0 0,1 0 1,-1 0-1,1 1 0,-1-1 0,1-1 0,0 1 1,-1 0-1,1 0 0,0 0 0,0 0 0,-1 0 1,1-1-1,0 1 0,0 0 0,0-1 0,0 1 0,0 0 1,0-1-1,0 0 0,1 1 0,-1-1 0,0 0 1,0 1-1,0-1 0,0 0 0,0 0 0,1 0 1,-1 0-1,0 0 0,0 0 0,1 0 0,8 0-21,-1 0 0,1 0 0,-1-1 0,0 0 0,1 0 0,-1-1 1,0 0-1,0-1 0,0 0 0,0-1 0,11-6 0,3-4 177,-2-1 0,38-34 1,-57 47-121,22-18 512</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04.173"/>
    </inkml:context>
    <inkml:brush xml:id="br0">
      <inkml:brushProperty name="width" value="0.1" units="cm"/>
      <inkml:brushProperty name="height" value="0.1" units="cm"/>
      <inkml:brushProperty name="color" value="#008C3A"/>
    </inkml:brush>
  </inkml:definitions>
  <inkml:trace contextRef="#ctx0" brushRef="#br0">155 8 6745,'20'-7'1975,"-20"7"-1946,0 0 0,1 0 0,-1 0 0,0 0 0,0 0 0,0 0 0,0 0 0,0 1 0,1-1 0,-1 0-1,0 0 1,0 0 0,0 0 0,0 0 0,0 0 0,0 0 0,0 1 0,1-1 0,-1 0 0,0 0 0,0 0 0,0 0 0,0 0 0,0 1 0,0-1 0,0 0-1,0 0 1,0 0 0,0 0 0,0 1 0,0-1 0,0 0 0,0 0 0,0 0 0,0 0 0,0 1 0,0-1 0,0 0 0,0 0 0,0 0 0,0 0-1,0 0 1,0 1 0,-1-1 0,1 0 0,0 0 0,0 0 0,0 0 0,0 0 0,0 1 0,-1-1 0,-26 35 1829,9-12-1280,16-21-534,-10 14 81,0 1-1,1 0 1,1 0 0,0 1-1,2 0 1,-8 21 0,-12 24-153,9-24-250,19-38 219,-1 0 0,1 0 0,0 1 0,-1-1 0,1 0 0,0 0 0,-1 0 0,1 1 0,0-1 0,0 0 0,0 0 0,0 0 0,0 1 0,0-1 0,1 2 0,5-1-250</inkml:trace>
  <inkml:trace contextRef="#ctx0" brushRef="#br0" timeOffset="1">383 74 4945,'22'0'4334,"-27"12"-2326,-28 16-911,7-9-711,0 1-1,-22 24 1,-14 12-217,-26 21-91,79-68-88,0 1 0,1 0 0,0 1 0,1 0 1,0 0-1,-10 23 0,11-25-546,5-18 1511,1 7-342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04.515"/>
    </inkml:context>
    <inkml:brush xml:id="br0">
      <inkml:brushProperty name="width" value="0.1" units="cm"/>
      <inkml:brushProperty name="height" value="0.1" units="cm"/>
      <inkml:brushProperty name="color" value="#008C3A"/>
    </inkml:brush>
  </inkml:definitions>
  <inkml:trace contextRef="#ctx0" brushRef="#br0">1 1 6841,'14'17'2985,"5"3"-1425,4 5-1071,-6-4-17,1 3-128,4 1-32,-5 1-112,5 2-56,1-1-88,-6-1-32,1-4-152,-8-18 1832,-8-37-1184</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04.872"/>
    </inkml:context>
    <inkml:brush xml:id="br0">
      <inkml:brushProperty name="width" value="0.1" units="cm"/>
      <inkml:brushProperty name="height" value="0.1" units="cm"/>
      <inkml:brushProperty name="color" value="#008C3A"/>
    </inkml:brush>
  </inkml:definitions>
  <inkml:trace contextRef="#ctx0" brushRef="#br0">3 0 8194,'-3'2'4065,"3"8"-3633,1 4 96,-1 3 16,0 1-16,-1 2-184,2 0-128,-1 4-152,2-2-56,-2-4-152,-2-2-152,2-3-336,0-2-192,0-5 496</inkml:trace>
  <inkml:trace contextRef="#ctx0" brushRef="#br0" timeOffset="1">99 15 7842,'-1'5'583,"-1"0"0,2 0 1,-1 0-1,0 1 1,1-1-1,0 0 1,1 0-1,0 9 0,1-6-479,-1-1 0,1 0 0,0 0-1,0 0 1,1-1 0,0 1-1,0-1 1,1 1 0,8 10 0,3 0-3,0-1 0,1 0 0,1-2 0,1 0 0,26 17 0,-35-26-96,-1 0 0,1-1-1,0 0 1,1 0 0,-1-1 0,1 0-1,-1-1 1,1 0 0,0 0 0,-1-1-1,1-1 1,0 1 0,0-2-1,15-1 1,-23 2-28,1-1-1,-1 1 1,1-1-1,-1 0 0,0 0 1,1 0-1,-1 0 1,0 0-1,0 0 1,0 0-1,0-1 1,0 1-1,0-1 0,0 0 1,0 1-1,-1-1 1,1 0-1,0 0 1,-1 0-1,0 0 1,1 0-1,-1 0 0,0-1 1,0 1-1,0 0 1,-1-1-1,2-3 1,-2 2-229,1 0 1,-1 0-1,0-1 0,-1 1 1,1 0-1,-1 0 1,1-1-1,-1 1 1,0 0-1,-1 0 0,1 0 1,-1 0-1,0 0 1,-4-6-1,-14-18-960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05.207"/>
    </inkml:context>
    <inkml:brush xml:id="br0">
      <inkml:brushProperty name="width" value="0.1" units="cm"/>
      <inkml:brushProperty name="height" value="0.1" units="cm"/>
      <inkml:brushProperty name="color" value="#008C3A"/>
    </inkml:brush>
  </inkml:definitions>
  <inkml:trace contextRef="#ctx0" brushRef="#br0">49 32 6841,'-48'-31'5242,"51"38"-4786,-1 7-80,6 0-8,-3 4 32,1-1-24,1 3-152,3 6-88,-5-2-72,0 3-80,2-1-280,-4 0-152,4 3-504,8-5 568</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05.534"/>
    </inkml:context>
    <inkml:brush xml:id="br0">
      <inkml:brushProperty name="width" value="0.1" units="cm"/>
      <inkml:brushProperty name="height" value="0.1" units="cm"/>
      <inkml:brushProperty name="color" value="#008C3A"/>
    </inkml:brush>
  </inkml:definitions>
  <inkml:trace contextRef="#ctx0" brushRef="#br0">0 62 8594,'83'-61'3313,"-78"71"-2337,3 7-496,1 3 80,-3 3-120,-2-4-64,-4 8-176,0-1-184,-7 4-496,3 1-328,8 4 448</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13.329"/>
    </inkml:context>
    <inkml:brush xml:id="br0">
      <inkml:brushProperty name="width" value="0.1" units="cm"/>
      <inkml:brushProperty name="height" value="0.1" units="cm"/>
      <inkml:brushProperty name="color" value="#008C3A"/>
    </inkml:brush>
  </inkml:definitions>
  <inkml:trace contextRef="#ctx0" brushRef="#br0">1043 1 8218,'0'0'2444,"2"12"-1576,-1 1-861,-1-1-1,-1 1 0,0-1 0,-1 1 0,0-1 0,-1 0 0,0 0 0,-1 0 0,-9 20 1,-56 104 124,32-81-98,-2-2 0,-3-2 0,-1-2 0,-71 62 0,-74 85 127,70-59-150,-205 187 0,289-298-573,25-25 380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13.657"/>
    </inkml:context>
    <inkml:brush xml:id="br0">
      <inkml:brushProperty name="width" value="0.1" units="cm"/>
      <inkml:brushProperty name="height" value="0.1" units="cm"/>
      <inkml:brushProperty name="color" value="#008C3A"/>
    </inkml:brush>
  </inkml:definitions>
  <inkml:trace contextRef="#ctx0" brushRef="#br0">68 10 6505,'20'-9'1387,"-19"9"-1366,-1 0 0,0 0 1,1 0-1,-1 0 0,0 0 0,0 0 0,1 0 0,-1 0 0,0 0 0,1 0 1,-1 0-1,0 0 0,0 0 0,1 0 0,-1 1 0,0-1 0,0 0 1,1 0-1,-1 0 0,0 0 0,0 1 0,1-1 0,-1 0 0,0 0 0,0 0 1,0 1-1,0-1 0,1 0 0,-1 0 0,0 1 0,0-1 0,0 0 1,0 0-1,0 1 0,-6 38 354,1-17-337,-76 251 1959,80-271-1976,1-1-1,-1 1 0,1-1 0,-1 1 1,1-1-1,0 1 0,-1-1 0,1 1 1,0 0-1,0-1 0,0 1 0,0-1 1,1 1-1,-1 0 0,0-1 1,1 1-1,-1-1 0,1 1 0,-1-1 1,1 1-1,0-1 0,-1 1 0,1-1 1,0 0-1,0 1 0,0-1 0,0 0 1,0 0-1,1 0 0,-1 0 0,0 0 1,0 0-1,1 0 0,-1 0 0,1 0 1,-1-1-1,1 1 0,-1 0 0,1-1 1,-1 0-1,1 1 0,-1-1 1,1 0-1,0 0 0,-1 1 0,1-1 1,-1-1-1,1 1 0,2 0 0,10-1 22,0-1-1,0 0 1,-1-1-1,20-7 0,-28 9-32,143-38-176,-98 23 106</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14.009"/>
    </inkml:context>
    <inkml:brush xml:id="br0">
      <inkml:brushProperty name="width" value="0.1" units="cm"/>
      <inkml:brushProperty name="height" value="0.1" units="cm"/>
      <inkml:brushProperty name="color" value="#008C3A"/>
    </inkml:brush>
  </inkml:definitions>
  <inkml:trace contextRef="#ctx0" brushRef="#br0">68 1 1480,'-67'81'368</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32.846"/>
    </inkml:context>
    <inkml:brush xml:id="br0">
      <inkml:brushProperty name="width" value="0.025" units="cm"/>
      <inkml:brushProperty name="height" value="0.025" units="cm"/>
      <inkml:brushProperty name="color" value="#00A0D7"/>
    </inkml:brush>
  </inkml:definitions>
  <inkml:trace contextRef="#ctx0" brushRef="#br0">1 16 8242,'0'-6'3000,"0"0"-2423,1 3-249,1 2-112,0 2-16,1 1-40,1 5 32,-1 2-32,1 2-32,-1 4-48,-1-2-40,0 2-160,-1-4-128,1-2-328,0-4-337,1-4 585</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14.347"/>
    </inkml:context>
    <inkml:brush xml:id="br0">
      <inkml:brushProperty name="width" value="0.1" units="cm"/>
      <inkml:brushProperty name="height" value="0.1" units="cm"/>
      <inkml:brushProperty name="color" value="#008C3A"/>
    </inkml:brush>
  </inkml:definitions>
  <inkml:trace contextRef="#ctx0" brushRef="#br0">201 65 2320,'-28'28'430,"-13"12"2248,-68 52 0,90-82-1300,22-21-301,24-23-512,-5 12-437,0 2 1,1 0-1,1 2 0,51-31 0,-59 40-100,2 0 1,-1 1-1,1 1 0,0 1 1,0 0-1,1 2 1,0 0-1,36-3 1,-53 7-28,0-1 1,1 1 0,-1 0 0,0 0 0,1 0 0,-1 0-1,0 1 1,0-1 0,1 0 0,-1 1 0,0 0-1,0-1 1,0 1 0,0 0 0,0 0 0,0 0 0,0 1-1,0-1 1,0 0 0,0 1 0,-1-1 0,4 4 0,-5-3 2,1 0 1,0 1-1,-1-1 1,1 0-1,-1 1 1,0-1-1,0 0 1,0 1-1,0-1 1,0 0-1,0 1 1,-1-1-1,1 0 1,-1 0-1,0 1 1,0-1-1,0 0 1,-1 2-1,-7 14 38,-1-1-1,-1 0 1,-25 30 0,30-40-32,-303 352 71,302-352-138,5-3 2,-1-1 0,1-1 0,-1 1 0,0 0 0,0-1 0,0 1 0,0-1 0,0 0 0,0 0 0,-1 0 0,1 0 0,-1-1-1,1 1 1,-1-1 0,-3 1 0,4-4-253</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14.674"/>
    </inkml:context>
    <inkml:brush xml:id="br0">
      <inkml:brushProperty name="width" value="0.1" units="cm"/>
      <inkml:brushProperty name="height" value="0.1" units="cm"/>
      <inkml:brushProperty name="color" value="#008C3A"/>
    </inkml:brush>
  </inkml:definitions>
  <inkml:trace contextRef="#ctx0" brushRef="#br0">1 71 6041,'40'-71'2337,"-39"81"-1577,1 5-592,0 9-88,1-5-32,0-2-8,-1-3-32,3-5-472,3-3-936,-1-8 944</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15.028"/>
    </inkml:context>
    <inkml:brush xml:id="br0">
      <inkml:brushProperty name="width" value="0.1" units="cm"/>
      <inkml:brushProperty name="height" value="0.1" units="cm"/>
      <inkml:brushProperty name="color" value="#008C3A"/>
    </inkml:brush>
  </inkml:definitions>
  <inkml:trace contextRef="#ctx0" brushRef="#br0">359 0 5665,'55'9'2035,"-54"-9"-2003,0 0 0,-1 1-1,1-1 1,-1 0 0,1 1-1,-1-1 1,1 0-1,-1 1 1,1-1 0,-1 1-1,0-1 1,1 1 0,-1-1-1,0 1 1,1 0 0,-1-1-1,0 1 1,0-1 0,1 1-1,-1 0 1,0-1 0,0 1-1,0-1 1,0 1-1,0 0 1,0-1 0,0 1-1,0 0 1,0-1 0,0 1-1,0 0 1,0-1 0,-1 1-1,1-1 1,0 1 0,0-1-1,-1 1 1,1 0-1,0-1 1,-1 1 0,1-1-1,0 1 1,-2 0 0,-18 25 378,17-23-286,-99 110 874,54-63-800,-52 71-1,46-58 790,69-85-942,33-25-17,2 1 0,1 3 1,3 2-1,66-39 0,-116 78-27,0-1-1,1 1 0,-1 0 1,1 0-1,0 1 1,-1-1-1,1 1 0,0 0 1,0 0-1,8 0 1,-12 1-2,0 0 1,1 0 0,-1 1 0,0-1 0,0 0 0,0 0 0,0 1 0,0-1 0,0 1 0,0-1-1,0 1 1,0 0 0,0-1 0,0 1 0,0 0 0,0-1 0,0 1 0,-1 0 0,2 1 0,-1 0-1,0 0 1,0 0 0,-1 0-1,1 0 1,-1 0 0,1 0-1,-1 0 1,0 0 0,0 0-1,1 0 1,-1 0 0,-1 0-1,1 0 1,-1 4 0,-2 10 12,-2 0 0,0-1 1,0 1-1,-2-1 1,1-1-1,-2 1 1,0-1-1,-17 22 0,-92 99 219,107-125-208,-74 82 166,-108 106 115,192-197-304,-1 0-1,0 0 0,0 0 1,0 0-1,0 0 0,0 0 1,-1-1-1,1 1 0,0 0 1,0-1-1,0 1 0,-1-1 1,1 0-1,0 1 0,0-1 1,-1 0-1,1 0 0,-2 1 1,2-2-15,1 1 1,-1 0 0,0-1-1,1 1 1,-1 0 0,0-1 0,1 1-1,-1-1 1,1 1 0,-1-1-1,1 1 1,-1-1 0,1 1 0,-1-1-1,1 0 1,-1 1 0,1-1-1,0 0 1,-1 1 0,1-1 0,0 0-1,0 0 1,-1 0 0,0-6-139,0 0-1,1 0 1,-1 0 0,1 1 0,1-14 0,4-19-148</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15.358"/>
    </inkml:context>
    <inkml:brush xml:id="br0">
      <inkml:brushProperty name="width" value="0.1" units="cm"/>
      <inkml:brushProperty name="height" value="0.1" units="cm"/>
      <inkml:brushProperty name="color" value="#008C3A"/>
    </inkml:brush>
  </inkml:definitions>
  <inkml:trace contextRef="#ctx0" brushRef="#br0">1 7 7898,'6'-6'2808,"8"9"-2448,0 5-168,2 2-8,-2 6-24,4 0 9,2 3-33,-2-1-64,2 1-48,-1-8-264,3 5 280,10-15-64</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16.336"/>
    </inkml:context>
    <inkml:brush xml:id="br0">
      <inkml:brushProperty name="width" value="0.1" units="cm"/>
      <inkml:brushProperty name="height" value="0.1" units="cm"/>
      <inkml:brushProperty name="color" value="#008C3A"/>
    </inkml:brush>
  </inkml:definitions>
  <inkml:trace contextRef="#ctx0" brushRef="#br0">9 62 7770,'-8'67'2744,"20"-69"-2408,4-1-56,7-7-8,7 4-24,6-7-55,7-1-73,3-2-72,1 0-56,-8 0-168,-8 1-161,-9-3 217</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16.676"/>
    </inkml:context>
    <inkml:brush xml:id="br0">
      <inkml:brushProperty name="width" value="0.1" units="cm"/>
      <inkml:brushProperty name="height" value="0.1" units="cm"/>
      <inkml:brushProperty name="color" value="#008C3A"/>
    </inkml:brush>
  </inkml:definitions>
  <inkml:trace contextRef="#ctx0" brushRef="#br0">40 0 6169,'13'33'3614,"-5"-16"-3244,-1 7-83,-2 0-1,0 0 1,-2 1 0,0 0-1,-3 45 1,1-22-128,1 42-55,-5-1 0,-3 0 0,-4 0 0,-4-1 0,-28 96 0,31-127-198,10-54-59,2-9-59,2-22-234,3-11 201</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17.003"/>
    </inkml:context>
    <inkml:brush xml:id="br0">
      <inkml:brushProperty name="width" value="0.1" units="cm"/>
      <inkml:brushProperty name="height" value="0.1" units="cm"/>
      <inkml:brushProperty name="color" value="#008C3A"/>
    </inkml:brush>
  </inkml:definitions>
  <inkml:trace contextRef="#ctx0" brushRef="#br0">289 0 7058,'-2'0'179,"0"0"0,1 0 0,-1 1 0,0-1 0,0 0 0,0 1 0,0-1 0,1 1 0,-1-1 0,0 1 0,0 0 0,1 0 0,-1 0 0,1 0 0,-1 0 0,1 0 0,-1 0 0,1 1 0,-1-1 0,1 0 0,-1 3 0,-31 38-198,25-32 390,-30 40-145,3 2 0,1 1 0,3 1-1,-37 93 1,64-128-345,17-33 510,1-12-185</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17.338"/>
    </inkml:context>
    <inkml:brush xml:id="br0">
      <inkml:brushProperty name="width" value="0.1" units="cm"/>
      <inkml:brushProperty name="height" value="0.1" units="cm"/>
      <inkml:brushProperty name="color" value="#008C3A"/>
    </inkml:brush>
  </inkml:definitions>
  <inkml:trace contextRef="#ctx0" brushRef="#br0">1 369 6257,'105'-19'2721,"-98"48"-857,3 2-1712,3 4-16,-2 3 16,-1-8-48,2 6-8,1-4-16,-2-8-128,0-5-88,-6-16-400,2-9 328</inkml:trace>
  <inkml:trace contextRef="#ctx0" brushRef="#br0" timeOffset="1">236 0 8434,'0'8'2880,"3"6"-2664,4 6-176,-6 1 24,1 2-32,-1-5-24,2-4-248,2-7 16,3-4 104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17.671"/>
    </inkml:context>
    <inkml:brush xml:id="br0">
      <inkml:brushProperty name="width" value="0.1" units="cm"/>
      <inkml:brushProperty name="height" value="0.1" units="cm"/>
      <inkml:brushProperty name="color" value="#008C3A"/>
    </inkml:brush>
  </inkml:definitions>
  <inkml:trace contextRef="#ctx0" brushRef="#br0">157 0 7090,'16'2'348,"-9"-2"-165,0 1 0,0 0 0,-1 0-1,1 0 1,-1 1 0,1 0 0,-1 1-1,7 2 1,-11-3-159,0 0 0,0 0 1,0 0-1,0 0 0,0 0 0,-1 1 0,1-1 0,-1 0 0,1 1 0,-1-1 0,0 1 1,0 0-1,0-1 0,0 1 0,-1 0 0,1-1 0,-1 1 0,0 0 0,1 0 1,-1 0-1,-1-1 0,1 1 0,-1 5 0,0 1-14,-1 0 0,1 0 0,-2-1 0,1 1 0,-1 0 0,0-1 0,-1 0 0,0 0 0,-1 0 0,1 0 0,-1-1 0,-1 0 0,1 0 0,-13 11 0,-7 5 161,-1-2-1,-47 30 0,15-10 885,57-41-1025,0 0 0,0 1 0,1-1 0,-1 0 0,0 1 0,1-1 0,-1 1 0,0-1-1,1 1 1,-1-1 0,1 1 0,-1 0 0,1-1 0,-1 1 0,1 0 0,-1-1-1,1 1 1,-1 0 0,1-1 0,0 1 0,0 0 0,-1 0 0,1 0 0,0-1 0,0 1-1,0 0 1,0 0 0,0 1 0,1-1-13,0-1 1,0 1-1,0-1 0,0 1 1,0 0-1,0-1 0,0 0 0,0 1 1,0-1-1,0 0 0,0 1 1,0-1-1,1 0 0,-1 0 0,0 0 1,2 0-1,55-7 81,-38 2-86,-4 0-167,0 1 0,0-2 0,0 0 0,21-12 1,-24 7-143</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18.017"/>
    </inkml:context>
    <inkml:brush xml:id="br0">
      <inkml:brushProperty name="width" value="0.1" units="cm"/>
      <inkml:brushProperty name="height" value="0.1" units="cm"/>
      <inkml:brushProperty name="color" value="#008C3A"/>
    </inkml:brush>
  </inkml:definitions>
  <inkml:trace contextRef="#ctx0" brushRef="#br0">20 33 7794,'-13'12'2880,"7"-2"-2400,7-6-104,4-3-47,9 1-81,10-8-72,2-7-16,17 0-88,-4 2-56,-3-2-224,2 9-184,-18 2 248</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33.175"/>
    </inkml:context>
    <inkml:brush xml:id="br0">
      <inkml:brushProperty name="width" value="0.025" units="cm"/>
      <inkml:brushProperty name="height" value="0.025" units="cm"/>
      <inkml:brushProperty name="color" value="#00A0D7"/>
    </inkml:brush>
  </inkml:definitions>
  <inkml:trace contextRef="#ctx0" brushRef="#br0">130 1 7218,'0'27'4935,"-15"28"-4597,10-41 207,-44 116 137,-1 4-549,49-131-101,-5 15-242,4-15-324,1-13-433,1-4 614</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18.339"/>
    </inkml:context>
    <inkml:brush xml:id="br0">
      <inkml:brushProperty name="width" value="0.1" units="cm"/>
      <inkml:brushProperty name="height" value="0.1" units="cm"/>
      <inkml:brushProperty name="color" value="#008C3A"/>
    </inkml:brush>
  </inkml:definitions>
  <inkml:trace contextRef="#ctx0" brushRef="#br0">19 149 7194,'-14'20'2880,"9"-13"-1728,5-2-704,12-5-111,4-5-49,8-6-80,7-6 0,11-9-88,2-4-40,8 1-80,-3 3-88,-8 8-216,8 11-184,-23-5 304</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18.674"/>
    </inkml:context>
    <inkml:brush xml:id="br0">
      <inkml:brushProperty name="width" value="0.1" units="cm"/>
      <inkml:brushProperty name="height" value="0.1" units="cm"/>
      <inkml:brushProperty name="color" value="#008C3A"/>
    </inkml:brush>
  </inkml:definitions>
  <inkml:trace contextRef="#ctx0" brushRef="#br0">45 30 8058,'-11'-9'493,"10"7"-308,-1 0-1,0 0 0,-1 0 1,1 0-1,0 0 0,0 1 1,-1-1-1,1 1 0,-1 0 0,-4-3 1,3 15 576,8 19-286,14 88 384,6 191 1,-18-200-728,-1 3-86,11 128-87,-16-228-318,-4-22 27,-5-23-540,1-22-1137,5-14 936</inkml:trace>
  <inkml:trace contextRef="#ctx0" brushRef="#br0" timeOffset="1">341 120 7786,'6'-1'2816,"-6"4"-2344,3 8-120,-4 6 49,-9 9 15,-10 4-24,2 7-104,-3 8-152,2 2-48,8-2-88,-8-8-16,15-7-216,1-13-216,16-13 296</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19.010"/>
    </inkml:context>
    <inkml:brush xml:id="br0">
      <inkml:brushProperty name="width" value="0.1" units="cm"/>
      <inkml:brushProperty name="height" value="0.1" units="cm"/>
      <inkml:brushProperty name="color" value="#008C3A"/>
    </inkml:brush>
  </inkml:definitions>
  <inkml:trace contextRef="#ctx0" brushRef="#br0">1 75 8738,'76'-75'3025,"-65"84"-2777,-1 2-128,-1 7 40,-4 5 0,1-5-40,0 4-8,-3-4-112,0-3-88,-3-4-320,-3-7-217,-3-14 393</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19.359"/>
    </inkml:context>
    <inkml:brush xml:id="br0">
      <inkml:brushProperty name="width" value="0.1" units="cm"/>
      <inkml:brushProperty name="height" value="0.1" units="cm"/>
      <inkml:brushProperty name="color" value="#008C3A"/>
    </inkml:brush>
  </inkml:definitions>
  <inkml:trace contextRef="#ctx0" brushRef="#br0">15 0 8010,'-9'28'3371,"9"29"-3008,1-31 33,2 173 451,-1 38-582,-7-145-237,0-40-73,3 0 0,2 1 0,11 82 0,-8-129-166,0-14 260,-2 6-32,8-20-41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19.696"/>
    </inkml:context>
    <inkml:brush xml:id="br0">
      <inkml:brushProperty name="width" value="0.1" units="cm"/>
      <inkml:brushProperty name="height" value="0.1" units="cm"/>
      <inkml:brushProperty name="color" value="#008C3A"/>
    </inkml:brush>
  </inkml:definitions>
  <inkml:trace contextRef="#ctx0" brushRef="#br0">148 1 8058,'-70'139'4558,"58"-111"-4431,1 1 0,2 0-1,1 0 1,1 1 0,-4 48-1,10-63-270,0 1 1,-2-1-1,1 0 0,-10 29 0,12-52-1727,13-16 1451,-5 15 531,1 0-1,0 1 0,1 0 0,0 0 1,0 1-1,1 0 0,0 1 1,0 1-1,16-7 0,-5 3 207,-18 6-338,0 1-1,1-1 1,-1 1-1,1 0 1,-1 1-1,1-1 1,0 1-1,-1 0 1,1 0-1,0 0 1,0 1 0,0 0-1,0 0 1,0 0-1,0 0 1,-1 1-1,8 1 1,-3 2-385</inkml:trace>
  <inkml:trace contextRef="#ctx0" brushRef="#br0" timeOffset="1">19 606 6217,'-14'0'6354,"27"0"-6194,6-7-56,9 2-40,1-5-40,5-1 8,2 4-64,-7-3-248,-6-5-280,-6-6 352</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20.045"/>
    </inkml:context>
    <inkml:brush xml:id="br0">
      <inkml:brushProperty name="width" value="0.1" units="cm"/>
      <inkml:brushProperty name="height" value="0.1" units="cm"/>
      <inkml:brushProperty name="color" value="#008C3A"/>
    </inkml:brush>
  </inkml:definitions>
  <inkml:trace contextRef="#ctx0" brushRef="#br0">320 0 6617,'-4'18'4619,"5"10"-3199,0 2-1111,-3 157 1150,4-123-1530,-10 104-1,6-150-186,-1 0 1,-1 1-1,-1-2 1,0 1-1,-1-1 1,-1 0-1,-1 0 0,0 0 1,-1-1-1,-13 17 1,16-27 75,1 1 0,-2-1 1,1-1-1,-1 1 0,1-1 1,-2 0-1,1-1 0,0 0 1,-1 0-1,0 0 0,0-1 1,0 0-1,-15 3 0,19-5 248,0 0-1,0-1 1,0 1-1,0-1 1,0 0 0,0 0-1,0 0 1,0-1-1,0 1 1,0-1-1,0 0 1,0 0-1,0 0 1,0-1-1,0 1 1,1-1-1,-1 0 1,1 0-1,-1 0 1,1-1-1,0 1 1,0-1-1,0 0 1,0 0 0,0 0-1,1 0 1,-1 0-1,1 0 1,0-1-1,-3-5 1,4 7 35,0 0 1,0-1-1,0 1 1,0-1-1,1 1 1,-1-1-1,1 1 1,-1-1 0,1 0-1,0 1 1,0-1-1,0 1 1,1-1-1,-1 1 1,1-1-1,-1 1 1,1-1-1,0 1 1,0-1-1,2-4 1,0 3 21,0 0 0,0 0 0,1 0 0,-1 0 0,1 1 0,0 0 1,0-1-1,0 1 0,10-5 0,4-1 163,1 1 0,1 1 1,-1 0-1,25-4 0,-33 8-217,0 1-1,1 0 1,-1 0-1,0 2 1,1-1-1,-1 1 1,1 1 0,-1 0-1,0 1 1,0 0-1,1 0 1,-2 1 0,1 1-1,0 0 1,-1 0-1,1 1 1,-1 1-1,13 8 1,28 24-93,-38-26-330,1-1-1,0-1 1,1 0 0,0-1 0,1 0 0,0-1 0,26 8 0,-30-17-2007,-5-3 1052</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20.763"/>
    </inkml:context>
    <inkml:brush xml:id="br0">
      <inkml:brushProperty name="width" value="0.1" units="cm"/>
      <inkml:brushProperty name="height" value="0.1" units="cm"/>
      <inkml:brushProperty name="color" value="#008C3A"/>
    </inkml:brush>
  </inkml:definitions>
  <inkml:trace contextRef="#ctx0" brushRef="#br0">57 4 7746,'0'0'71,"0"0"0,0-1 0,0 1 1,0 0-1,-1 0 0,1 0 1,0-1-1,0 1 0,0 0 0,-1 0 1,1 0-1,0 0 0,0 0 1,0-1-1,-1 1 0,1 0 0,0 0 1,-1 0-1,1 0 0,0 0 1,0 0-1,-1 0 0,1 0 0,0 0 1,0 0-1,-1 0 0,1 0 1,0 0-1,0 0 0,-1 0 0,1 0 1,0 0-1,0 0 0,-1 0 0,1 1 1,0-1-1,0 0 0,-1 0 1,1 0-1,0 0 0,0 1 0,0-1 1,-1 0-1,1 0 0,0 0 1,0 1-1,0-1 0,0 0 0,-1 0 1,1 0-1,0 1 0,0-1 1,0 0-1,0 0 0,0 1 0,0-1 1,0 0-1,0 1 0,0-1 1,0 0-1,0 0 0,0 1 0,0-1 1,0 0-1,-3 32-513,2-14 820,-38 540 562,36 8-813,3-551-178,1-1 1,1 1-1,4 15 1,-6-30 37,0-1-1,0 1 1,0 0 0,0 0-1,1-1 1,-1 1 0,0 0-1,0 0 1,0 0 0,1-1-1,-1 1 1,0 0 0,0 0-1,1 0 1,-1 0 0,0-1-1,1 1 1,-1 0 0,0 0-1,0 0 1,1 0 0,-1 0-1,0 0 1,1 0 0,-1 0-1,0 0 1,1 0 0,-1 0-1,0 0 1,1 0 0,-1 0-1,0 0 1,0 0 0,1 0-1,-1 0 1,0 1 0,1-1-1,-1 0 1,0 0 0,0 0-1,1 0 1,-1 1 0,0-1-1,0 0 1,0 0 0,1 1-1,-1-1 1,0 0 0,0 0-1,0 1 1,0-1 0,1 0-1,-1 0 1,0 1 0,0-1-1,0 0 1,0 1 0,0-1-1,0 0 1,0 1 0,0-1-1,0 0 1,0 0 0,0 1-1,0-1 1,0 0 0,0 1-1,0-1 1,8-17-316</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21.109"/>
    </inkml:context>
    <inkml:brush xml:id="br0">
      <inkml:brushProperty name="width" value="0.1" units="cm"/>
      <inkml:brushProperty name="height" value="0.1" units="cm"/>
      <inkml:brushProperty name="color" value="#008C3A"/>
    </inkml:brush>
  </inkml:definitions>
  <inkml:trace contextRef="#ctx0" brushRef="#br0">10 1 6569,'-3'14'939,"0"0"1,1 0-1,0 21 0,3-17-660,0 0 0,1 0 0,1-1 0,7 29 0,-3-25-196,1 0 1,0-1-1,2 0 1,0 0-1,1-1 1,27 35-1,-36-51-49,1 0-1,-1 0 0,1 0 1,0 0-1,0-1 1,0 1-1,0-1 0,0 1 1,0-1-1,1 0 0,-1-1 1,1 1-1,-1-1 0,1 1 1,0-1-1,0 0 1,-1 0-1,1-1 0,0 1 1,0-1-1,0 0 0,0 0 1,0 0-1,0 0 1,0-1-1,-1 0 0,1 1 1,0-1-1,0-1 0,-1 1 1,1-1-1,0 1 1,-1-1-1,0 0 0,1 0 1,-1 0-1,0-1 0,0 1 1,0-1-1,0 0 1,-1 0-1,1 0 0,2-4 1,34-52 57,56-109 1,-61 102-461,-17 34 783,-10 3-261</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21.580"/>
    </inkml:context>
    <inkml:brush xml:id="br0">
      <inkml:brushProperty name="width" value="0.1" units="cm"/>
      <inkml:brushProperty name="height" value="0.1" units="cm"/>
      <inkml:brushProperty name="color" value="#008C3A"/>
    </inkml:brush>
  </inkml:definitions>
  <inkml:trace contextRef="#ctx0" brushRef="#br0">125 9 8722,'11'-4'3119,"16"3"-3289,-16 0 355,2 0-169,1 0 1,-1 1-1,1 0 1,23 3-1,-35-2-17,0-1 0,0 0 0,0 0 0,0 1 0,0-1 0,0 1 0,0 0 0,0 0 0,0-1 0,0 1 0,0 0 0,-1 0 0,1 1 0,0-1 0,-1 0 0,1 1 0,-1-1 0,1 1 0,-1-1 0,0 1 0,0-1 0,0 1 0,0 0 0,0 0 0,0 0 0,0 0 0,0 0 0,-1-1 0,1 1 0,-1 0 0,1 0 0,-1 0 0,0 1 0,0-1 0,0 0 0,0 0 0,0 0 0,-1 0 0,1 0 0,-1 2 0,-8 24 1,-1 0 0,-2-1 1,-27 49-1,11-21 59,3-3 6,14-26-39,-1 0-1,-2-1 0,0-1 1,-1 0-1,-29 34 1,40-55-33,1 0 1,-1 0 0,0 0-1,0 0 1,-1 0 0,1-1-1,0 0 1,-10 3-1,14-4-12,-1-1 0,0 0 0,0 1 0,0-1 0,0 0 0,0 0 0,0 0 0,0 0 0,0 0 0,0 0 0,0 0 0,0 0 0,0-1 0,0 1 0,1 0 0,-1 0 0,0-1 0,0 1 0,0-1 0,0 1 0,0 0 0,1-1 0,-1 0 0,0 1 0,0-1 0,1 1 0,-1-1 0,1 0 0,-1 0 0,0 1 0,1-1 0,-1 0 0,1 0 0,-1 0 0,1 0 0,0 1 0,-1-1 0,1 0 0,0 0 0,0 0 0,0 0 0,0 0 0,0 0 0,0 0 0,0 0 0,0 0 0,0 0-1,0 0 1,0 0 0,0 1 0,1-1 0,-1 0 0,1-1 0,2-28-277</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21.907"/>
    </inkml:context>
    <inkml:brush xml:id="br0">
      <inkml:brushProperty name="width" value="0.1" units="cm"/>
      <inkml:brushProperty name="height" value="0.1" units="cm"/>
      <inkml:brushProperty name="color" value="#008C3A"/>
    </inkml:brush>
  </inkml:definitions>
  <inkml:trace contextRef="#ctx0" brushRef="#br0">0 3 6865,'9'-3'2617,"4"10"-1785,2 8-296,1 6-168,4 8-24,-2 0-111,0 2-97,4-1-64,-5-5-16,3 0-56,0-5-40,0-12-313,-1-8-279,-6-35 352</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33.578"/>
    </inkml:context>
    <inkml:brush xml:id="br0">
      <inkml:brushProperty name="width" value="0.025" units="cm"/>
      <inkml:brushProperty name="height" value="0.025" units="cm"/>
      <inkml:brushProperty name="color" value="#00A0D7"/>
    </inkml:brush>
  </inkml:definitions>
  <inkml:trace contextRef="#ctx0" brushRef="#br0">17 101 8826,'-1'0'94,"0"0"0,0-1 0,0 1 0,0 0 0,1-1 0,-1 1 0,0-1 0,0 1 0,0-1 0,1 0 0,-1 1 0,0-1 0,1 0 0,-1 1 0,0-1 0,1 0 0,-1 0 0,1 0 0,0 0 0,-1 1 0,1-1 0,-1 0 0,1 0 0,0 0 0,0 0 0,0 0 0,-1 0 0,1 0 0,0 0 0,0 0 0,1-1 0,27-12 889,-4 6-952,14-8 92,0 3 0,50-12 0,-88 25-118,1 0-1,0 0 0,-1 0 0,1 0 0,0 0 0,-1 0 0,1 0 0,0 0 0,-1 0 0,1 0 0,-1 0 0,1 0 0,0 1 0,-1-1 0,1 0 0,-1 0 0,1 1 0,0-1 1,-1 0-1,1 1 0,-1-1 0,1 1 0,-1-1 0,0 0 0,1 1 0,-1-1 0,1 1 0,0 0 0,5 24 111,-7 36 62,0-48-145,-13 173 1016,14-186-1025,0 0 0,0 1 0,0-1 0,0 0 0,0 1 0,0-1 0,0 0 0,0 0 0,0 1 0,0-1 0,0 0 0,0 1 0,0-1 0,-1 0 0,1 1 0,0-1 0,0 0 0,0 0 0,0 1 0,-1-1 0,1 0 0,0 0 0,0 0 0,-1 1 0,1-1 0,0 0 0,0 0 0,-1 0 0,1 1 0,0-1-1,0 0 1,-1 0 0,1 0 0,0 0 0,-1 0 0,1 0 0,0 0 0,-1 0 0,1 0 0,-1 0 0,-13-9 365,-11-18-450,-34-47-2892,44 53 2448</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22.311"/>
    </inkml:context>
    <inkml:brush xml:id="br0">
      <inkml:brushProperty name="width" value="0.1" units="cm"/>
      <inkml:brushProperty name="height" value="0.1" units="cm"/>
      <inkml:brushProperty name="color" value="#008C3A"/>
    </inkml:brush>
  </inkml:definitions>
  <inkml:trace contextRef="#ctx0" brushRef="#br0">282 0 7626,'5'70'2787,"-9"97"-2744,2-154 29,0 0 0,0 0 1,-1 0-1,-1 0 1,0 0-1,-1-1 0,0 1 1,-1-1-1,0-1 0,-1 1 1,-1-1-1,1 0 1,-16 15-1,10-12 21,-1-2-1,1 0 1,-2-1-1,0 0 1,0-1-1,-1-1 1,0 0 0,0-1-1,-25 8 1,40-16-85,0 1 1,0-1 0,0 1-1,0-1 1,0 0 0,-1 0-1,1 1 1,0-1 0,0 0-1,0 0 1,0 0 0,0 0-1,0 0 1,0 0 0,0 0-1,0 0 1,0-1 0,-1 1-1,0-1 1,2 1-4,0-1 0,0 1-1,-1-1 1,1 1 0,0-1 0,0 1-1,0-1 1,0 1 0,0-1 0,0 0 0,0 1-1,0-1 1,0 1 0,0-1 0,0 1-1,0-1 1,0 1 0,0-1 0,1 1-1,-1-1 1,0 1 0,0-1 0,0 1-1,1-1 1,0 0 0,25-33 62,-8 20-59,1 1 0,0 1 1,1 0-1,0 2 0,0 0 1,44-13-1,28-15 10,-90 37-17,0-1 0,1 1 1,-1 0-1,1 0 1,-1 0-1,1 0 0,-1 1 1,1-1-1,-1 1 0,1-1 1,0 1-1,-1 0 1,1 0-1,0 0 0,-1 0 1,6 1-1,-8 0 0,1-1 0,0 1 0,-1-1 0,1 1 1,-1-1-1,1 1 0,-1-1 0,1 1 0,-1 0 0,1-1 0,-1 1 0,1-1 0,-1 1 0,0 0 0,1 0 0,-1-1 1,0 1-1,0 0 0,0 0 0,0-1 0,1 2 0,-6 30 26,-143 509 1438,140-507-1314,-6 62 0,13-87-137,0 1 0,1 0 1,0-1-1,1 1 0,0-1 1,1 0-1,0 1 0,0-1 0,1 0 1,0 0-1,5 9 0,-8-17-17,1 1 0,0-1-1,-1 1 1,1-1 0,0 0-1,0 1 1,0-1 0,0 0-1,0 0 1,0 0 0,0 0-1,1 0 1,-1 0 0,0 0-1,1 0 1,-1 0 0,0 0-1,1-1 1,-1 1 0,1-1 0,-1 1-1,1-1 1,-1 1 0,1-1-1,2 0 1,-2 0-19,-1-1-1,1 0 1,-1 1 0,0-1 0,1 0-1,-1 0 1,0 0 0,0 0 0,1 0-1,-1 0 1,0 0 0,0 0 0,0-1-1,0 1 1,0 0 0,-1-1-1,1 1 1,0 0 0,-1-1 0,1 1-1,-1-1 1,1 1 0,-1-1 0,1-3-1,15-92-1162,-5 24 833</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22.661"/>
    </inkml:context>
    <inkml:brush xml:id="br0">
      <inkml:brushProperty name="width" value="0.1" units="cm"/>
      <inkml:brushProperty name="height" value="0.1" units="cm"/>
      <inkml:brushProperty name="color" value="#008C3A"/>
    </inkml:brush>
  </inkml:definitions>
  <inkml:trace contextRef="#ctx0" brushRef="#br0">1 0 8346,'4'0'2968,"0"5"-2567,2 5-249,3 16 40,-3 4-48,-1 0-48,1 3-72,0-7-128,-5-6-473,-1 7 409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22.995"/>
    </inkml:context>
    <inkml:brush xml:id="br0">
      <inkml:brushProperty name="width" value="0.1" units="cm"/>
      <inkml:brushProperty name="height" value="0.1" units="cm"/>
      <inkml:brushProperty name="color" value="#008C3A"/>
    </inkml:brush>
  </inkml:definitions>
  <inkml:trace contextRef="#ctx0" brushRef="#br0">101 1 5769,'-90'84'3025,"82"-75"80,5 1-2689,8-1-272,3-4 64,5 4 0,4-8-16,5 1-48,4-2-72,-2 1-184,1 3-160,-7 2-400,-4 1 880,-6-1-296</inkml:trace>
  <inkml:trace contextRef="#ctx0" brushRef="#br0" timeOffset="1">124 190 7698,'-65'46'2864,"58"-35"-2160,3-2-272,7 1-159,2 1-89,5-1-96,3-2-32,3-4-56,0 0-64,-3-4-200,0 7-225,-8-1-1071</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23.358"/>
    </inkml:context>
    <inkml:brush xml:id="br0">
      <inkml:brushProperty name="width" value="0.1" units="cm"/>
      <inkml:brushProperty name="height" value="0.1" units="cm"/>
      <inkml:brushProperty name="color" value="#008C3A"/>
    </inkml:brush>
  </inkml:definitions>
  <inkml:trace contextRef="#ctx0" brushRef="#br0">97 78 3905,'-8'5'438,"1"1"0,-1 0 0,2 0 0,-1 0 0,1 1 0,0 0 0,0 0 0,1 0 0,-1 1 0,2 0 0,-1 0 0,1 0 0,1 1 0,-1-1 0,2 1 0,-1 0 0,-1 12 0,3-21-428,1 1 0,0-1 1,0 0-1,0 1 0,-1-1 0,1 1 0,0-1 0,0 1 0,0-1 1,0 0-1,0 1 0,0-1 0,0 1 0,0-1 0,0 1 0,0-1 0,0 1 1,0-1-1,0 0 0,0 1 0,0-1 0,1 1 0,-1-1 0,0 0 1,0 1-1,0-1 0,1 1 0,-1-1 0,0 0 0,0 1 0,1-1 0,-1 0 1,0 1-1,1-1 0,-1 0 0,0 0 0,1 1 0,-1-1 0,1 0 1,-1 0-1,0 0 0,1 0 0,-1 1 0,1-1 0,-1 0 0,1 0 1,-1 0-1,0 0 0,1 0 0,-1 0 0,1 0 0,-1 0 0,1 0 0,-1 0 1,1 0-1,-1-1 0,0 1 0,1 0 0,-1 0 0,1 0 0,-1 0 1,0-1-1,1 1 0,-1 0 0,3-2-6,0 0-1,0 0 1,-1 0 0,1 0-1,0 0 1,-1 0 0,0 0 0,4-5-1,9-16-456,-1 0 0,11-26 0,-22 44 201,0-1-1,-1 1 1,0-1-1,0 0 1,0 0-1,-1 0 1,0 0-1,0 0 1,0 0 0,-1-1-1,0 1 1,0 0-1,-1 0 1,1 0-1,-3-9 1,-5 1 1437,4 16 573,4 31-983,3-13-765,-1-1 1,-2 1-1,0 0 1,-1 0-1,0 0 1,-2-1-1,-9 35 1,-18 28 416,14-41 245,-19 74-1,35-114-631,-1 1 0,1-1 0,0 0 0,-1 1 1,1-1-1,0 0 0,0 1 0,0-1 0,0 0 1,1 1-1,-1-1 0,0 0 0,0 0 0,1 1 1,-1-1-1,1 0 0,-1 0 0,1 1 0,0-1 0,-1 0 1,1 0-1,0 0 0,0 0 0,1 2 0,0-2-6,0 0-1,0 0 1,0 0-1,1 0 0,-1 0 1,0 0-1,1-1 1,-1 1-1,0-1 1,1 1-1,-1-1 0,5 0 1,7-1 16,0 0 1,0-1-1,23-7 0,-31 8-13,18-5 3,1 1-196,-1-2 1,42-16 0,-64 22 80,0-1 0,1 0 0,-1 1 0,0-1 0,0 0 0,0 0 0,0-1 0,0 1 0,0 0 0,-1-1 0,1 1 0,-1-1 0,0 1 0,0-1 0,0 1 0,0-1 0,0 0 0,0 0 0,-1 0 0,1 1 0,-1-1 0,0-4 0,4-26-319</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23.829"/>
    </inkml:context>
    <inkml:brush xml:id="br0">
      <inkml:brushProperty name="width" value="0.1" units="cm"/>
      <inkml:brushProperty name="height" value="0.1" units="cm"/>
      <inkml:brushProperty name="color" value="#008C3A"/>
    </inkml:brush>
  </inkml:definitions>
  <inkml:trace contextRef="#ctx0" brushRef="#br0">37 0 8362,'3'8'3208,"18"43"-2486,-20-9-555,-1 1 1,-2-1-1,-2 1 0,-1-1 1,-13 43-1,3-5 164,7-44-148,6-31-145,0 0 0,1 1 0,-1-1 0,1 1-1,1-1 1,-1 1 0,1-1 0,0 1 0,0 0 0,2 8 0,-2-14-32,0 1 0,0 0-1,0-1 1,0 1 0,0 0 0,0-1-1,0 1 1,1 0 0,-1 0 0,0-1-1,0 1 1,1-1 0,-1 1 0,1 0-1,-1-1 1,0 1 0,1-1 0,-1 1-1,1-1 1,-1 1 0,1-1 0,-1 1-1,1-1 1,0 0 0,-1 1 0,1-1-1,0 0 1,-1 1 0,1-1 0,0 0-1,-1 0 1,1 0 0,0 0 0,-1 1-1,2-1 1,0-1-2,-1 0 0,1 0-1,-1 0 1,1 0 0,0 0-1,-1 0 1,0-1-1,1 1 1,-1 0 0,0-1-1,0 1 1,2-4 0,28-51-239,-30 54 214,16-43-955,-1-2 0,-3 0 0,8-49 0,-14 64 44,-7 30 938,1 0-1,-1 0 1,1 1-1,-1-1 1,1 0-1,0 0 1,0 1-1,0-1 1,0 0-1,0 1 1,0-1-1,0 1 1,0-1-1,1 1 1,-1 0-1,3-2 1,3-4 2770,7 38-1797,-11-26-966,3 8 10,0-1 0,1 0 0,0-1 0,1 0 1,0 0-1,15 14 0,-23-25-47,1 1 0,0-1 0,-1 0 1,1 1-1,0-1 0,-1 0 0,1 0 1,0 1-1,0-1 0,-1 0 0,1 0 1,0 0-1,0 0 0,-1 0 1,1 0-1,0 0 0,0 0 0,-1 0 1,1-1-1,0 1 0,-1 0 0,1 0 1,0-1-1,0 1 0,-1 0 0,1-1 1,-1 1-1,1-1 0,0 1 1,-1-1-1,1 1 0,-1-1 0,1 1 1,-1-1-1,1 1 0,-1-1 0,1 0 1,-1 1-1,0-1 0,1 0 0,-1 1 1,0-1-1,0 0 0,0 0 1,1 1-1,-1-1 0,0 0 0,0 0 1,12-25-345</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24.193"/>
    </inkml:context>
    <inkml:brush xml:id="br0">
      <inkml:brushProperty name="width" value="0.1" units="cm"/>
      <inkml:brushProperty name="height" value="0.1" units="cm"/>
      <inkml:brushProperty name="color" value="#008C3A"/>
    </inkml:brush>
  </inkml:definitions>
  <inkml:trace contextRef="#ctx0" brushRef="#br0">132 0 8658,'-18'79'4482,"-1"2"-4091,-2 90-111,12-79-432,-4 0 1,-30 106-1,39-188-333,1-8-439,2-8-659,0-8 669</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24.548"/>
    </inkml:context>
    <inkml:brush xml:id="br0">
      <inkml:brushProperty name="width" value="0.1" units="cm"/>
      <inkml:brushProperty name="height" value="0.1" units="cm"/>
      <inkml:brushProperty name="color" value="#008C3A"/>
    </inkml:brush>
  </inkml:definitions>
  <inkml:trace contextRef="#ctx0" brushRef="#br0">0 0 8650,'12'14'3193,"3"6"-2505,14 3-328,8 7 136,3 2 64,-4-6 32,0 4-112,-2-6-176,-6 1-160,-4-5-48,-5-7-96,-11-3 0,-3-12-288,-4-2-248,-2-13-120,5-6 320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25.748"/>
    </inkml:context>
    <inkml:brush xml:id="br0">
      <inkml:brushProperty name="width" value="0.1" units="cm"/>
      <inkml:brushProperty name="height" value="0.1" units="cm"/>
      <inkml:brushProperty name="color" value="#008C3A"/>
    </inkml:brush>
  </inkml:definitions>
  <inkml:trace contextRef="#ctx0" brushRef="#br0">75 62 6545,'1'-45'2498,"4"28"-798,5 20-1084,7 19-239,-14-15-350,-2 0 0,1 0 0,-1 0-1,1 0 1,-2 0 0,1 0 0,-1 0 0,0 0 0,-1 0 0,0 1 0,0-1 0,-2 8 0,-6 17 14,-18 43 1,5-14 25,7-14-20,4-13-18,1 0 0,-7 44-1,50-108 234,-15 10-244,45-48 49,-58 64-62,-1-1 0,1 1 0,0 1 0,0-1-1,1 1 1,-1 0 0,1 0 0,0 1 0,-1-1 0,1 1 0,0 1 0,10-3 0,-15 4-5,-1 0 1,0 0-1,1 0 1,-1 0-1,0 0 0,1 0 1,-1 0-1,0 0 0,0 0 1,1 0-1,-1 0 1,0 0-1,1 0 0,-1 1 1,0-1-1,1 0 0,-1 0 1,0 0-1,0 0 1,1 0-1,-1 1 0,0-1 1,0 0-1,0 0 1,1 1-1,-1-1 0,0 0 1,0 0-1,0 1 0,1-1 1,-1 0-1,0 0 1,0 1-1,0-1 0,0 0 1,0 1-1,0-1 0,0 0 1,0 0-1,0 1 1,0 0-1,-5 17 12,-19 22 20,22-36-23,-16 24 21,-11 16 11,1 0 0,3 2 0,-20 50 0,45-96-39,0 1 1,0-1-1,0 0 1,-1 0-1,1 1 1,0-1-1,0 0 0,0 1 1,0-1-1,-1 0 1,1 1-1,0-1 1,0 0-1,0 1 1,0-1-1,0 0 1,0 1-1,0-1 1,0 0-1,0 1 1,0-1-1,0 0 0,0 1 1,0-1-1,1 0 1,-1 1-1,0-1 1,0 0-1,0 1 1,0-1-1,0 0 1,1 1-1,-1-1 1,0 0-1,0 0 0,1 1 1,-1-1-1,0 0 1,0 0-1,1 1 1,-1-1-1,0 0 1,1 0-1,-1 0 1,0 0-1,1 1 1,-1-1-1,0 0 0,1 0 1,-1 0-1,0 0 1,1 0-1,-1 0 1,1 0-1,26-7 55,-13 3-59,-14 4 2,11-3-6,0 0 0,1 0-1,0 1 1,-1 1-1,1 0 1,0 0-1,-1 1 1,1 1-1,0 0 1,-1 1 0,13 2-1,-23-3-14,0 0 1,1-1-1,-1 1 0,0 0 0,0 0 0,1 0 0,-1 0 1,0 0-1,0 0 0,0 0 0,0 0 0,0 0 0,-1 0 1,1 0-1,0 1 0,0-1 0,-1 0 0,1 1 1,-1-1-1,1 1 0,-1-1 0,0 0 0,1 1 0,-1-1 1,0 1-1,0-1 0,0 1 0,0-1 0,0 1 0,0-1 1,-1 1-1,1-1 0,0 0 0,-1 1 0,1-1 1,-1 1-1,0-1 0,1 0 0,-1 0 0,0 1 0,-1 1 1,-3 5-70,0 1 0,-1-1 0,0 0 0,-14 13 0,-38 34-78,-68 72 637,122-121-394,-5 7 1004,38-27-743,17-14-622,-2-1 0,75-67 0,-58 41-12</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26.096"/>
    </inkml:context>
    <inkml:brush xml:id="br0">
      <inkml:brushProperty name="width" value="0.1" units="cm"/>
      <inkml:brushProperty name="height" value="0.1" units="cm"/>
      <inkml:brushProperty name="color" value="#008C3A"/>
    </inkml:brush>
  </inkml:definitions>
  <inkml:trace contextRef="#ctx0" brushRef="#br0">1 85 8954,'31'-67'3097,"-29"68"-2881,4 1-72,2-2-48,4 0-24,9-2 0,2-2 0,4 1-128,2-3-160,-6 4-569,-2-1 529</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26.423"/>
    </inkml:context>
    <inkml:brush xml:id="br0">
      <inkml:brushProperty name="width" value="0.1" units="cm"/>
      <inkml:brushProperty name="height" value="0.1" units="cm"/>
      <inkml:brushProperty name="color" value="#008C3A"/>
    </inkml:brush>
  </inkml:definitions>
  <inkml:trace contextRef="#ctx0" brushRef="#br0">12 41 6873,'-2'3'250,"1"-1"-1,0 1 0,-1 0 0,1 0 0,0 0 0,0-1 0,1 1 0,-1 0 0,0 0 0,1 0 0,0 0 0,0 0 0,0 0 0,0 0 0,0 0 0,2 6 0,0-3-193,1 1-1,1-1 0,-1 0 1,1 0-1,8 11 0,-10-15 31,0 2-61,0 0-1,0 1 1,0-1 0,-1 1-1,1-1 1,-1 1-1,0-1 1,0 1 0,-1 0-1,1-1 1,-1 1-1,-1 5 1,-6 64 46,4-48 29,2-24-88,1-1 0,-1 0 0,1 0-1,0 0 1,0 1 0,0-1 0,0 0 0,0 0 0,0 1 0,0-1-1,0 0 1,0 0 0,0 1 0,1-1 0,-1 0 0,1 0 0,0 2 0,24-16 243,-18 8-269,26-22 39,0-1 1,-1-1 0,37-47 0,-27 30 21,48-42 0,-86 85-39,0 0 1,-1 1-1,1 0 0,0-1 1,1 1-1,-1 1 0,7-3 1,-10 4-6,-1-1 0,1 1 0,-1 0 0,1 0 0,0 0 0,-1 0 0,1 0 0,0 0 0,-1 0 0,1 0 0,0 0 0,-1 0 0,1 0 0,0 1 1,-1-1-1,1 0 0,-1 0 0,1 1 0,0-1 0,-1 0 0,1 1 0,-1-1 0,2 1 0,-2 0 3,1 1-1,-1-1 1,0 0-1,1 0 1,-1 0-1,0 1 1,0-1-1,0 0 1,1 0 0,-2 1-1,1-1 1,0 0-1,0 1 1,0-1-1,0 0 1,-1 0-1,1 0 1,-1 2-1,-10 23 32,-1-1-1,0 0 1,-2-1-1,-27 36 1,15-21-38,16-23-13,7-10-11,0 0 0,0 0 0,-1-1 0,0 0 0,0 1 0,0-1 0,-1-1 0,1 1 0,-11 7 0,14-12 6,1 0-1,-1 0 1,1 1 0,-1-1 0,0 0-1,1 0 1,-1 0 0,1 0 0,-1 0 0,0 0-1,1 0 1,-1-1 0,1 1 0,-1 0 0,0 0-1,1 0 1,-1-1 0,1 1 0,-1 0 0,1 0-1,-1-1 1,1 1 0,-1 0 0,1-1 0,-1 1-1,1-1 1,-1 1 0,1-1 0,0 1-1,-1-1 1,1 1 0,0-1 0,-1 1 0,1-1-1,0 1 1,0-2 0,-8-23-567,1-59-2289,5 28 1890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33.906"/>
    </inkml:context>
    <inkml:brush xml:id="br0">
      <inkml:brushProperty name="width" value="0.025" units="cm"/>
      <inkml:brushProperty name="height" value="0.025" units="cm"/>
      <inkml:brushProperty name="color" value="#00A0D7"/>
    </inkml:brush>
  </inkml:definitions>
  <inkml:trace contextRef="#ctx0" brushRef="#br0">0 23 7442,'12'-23'3128,"-2"26"-1767,0 0-881,3 0-104,-1 1-232,-2-1-64,2 1-112,-3-3-176,-4-3-2513,4-2 1985</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26.766"/>
    </inkml:context>
    <inkml:brush xml:id="br0">
      <inkml:brushProperty name="width" value="0.1" units="cm"/>
      <inkml:brushProperty name="height" value="0.1" units="cm"/>
      <inkml:brushProperty name="color" value="#008C3A"/>
    </inkml:brush>
  </inkml:definitions>
  <inkml:trace contextRef="#ctx0" brushRef="#br0">33 1 4369,'-2'73'6969,"-4"21"-5332,-5 145-2157,5-126 558,2-82-26,1 0 1,2-1-1,1 1 1,2 0-1,1 0 1,12 53-1,-15-82-9,1 0 0,0 1-1,-1-1 1,1 0 0,0 0 0,0 0-1,0 0 1,0 0 0,1-1 0,-1 1-1,1 0 1,-1-1 0,1 1 0,-1 0 0,1-1-1,0 0 1,3 2 0,-4-2 0,1-1-1,-1 1 1,1-1 0,0 0 0,-1 0-1,1 0 1,-1 0 0,1 0-1,0 0 1,-1 0 0,1 0 0,-1-1-1,1 1 1,-1-1 0,1 1 0,0-1-1,-1 0 1,3-1 0,5-4-13,1-1 1,-1-1-1,-1 0 0,1 0 1,9-12-1,-9 10-47,30-37-245,-2-4 136</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27.192"/>
    </inkml:context>
    <inkml:brush xml:id="br0">
      <inkml:brushProperty name="width" value="0.1" units="cm"/>
      <inkml:brushProperty name="height" value="0.1" units="cm"/>
      <inkml:brushProperty name="color" value="#008C3A"/>
    </inkml:brush>
  </inkml:definitions>
  <inkml:trace contextRef="#ctx0" brushRef="#br0">151 41 7858,'5'-9'329,"14"-22"1970,-20 77-1361,-3-7-678,-1-1 1,-14 52-1,13-72-213,0 1-1,-1-1 1,-1 0-1,-1-1 1,0 0-1,-20 26 1,25-37-21,-1-1 0,0 0 0,-1 0 0,1-1 1,-1 0-1,0 0 0,0 0 0,0-1 0,-1 1 1,-8 2-1,21-8-20,1-1 1,-1 0-1,1 0 1,-1 0-1,0-1 1,0 0-1,0 0 1,0 0-1,-1-1 1,9-10 0,0-1 4,-2-2 1,14-23-1,-17 27-11,-1 0 0,2 0 0,-1 1-1,2 0 1,16-15 0,-26 26 0,1 1 1,-1 0-1,0 0 0,1 0 1,-1 0-1,1 0 0,-1 0 1,1 0-1,-1 0 0,1 1 1,0-1-1,-1 1 0,1-1 0,0 1 1,0 0-1,-1-1 0,4 1 1,-4 1-1,0-1 0,-1 0 0,1 1 0,0-1 0,0 1 0,0-1 1,0 1-1,0-1 0,-1 1 0,1 0 0,0-1 0,0 1 0,-1 0 0,1 0 0,-1-1 1,1 1-1,0 0 0,-1 0 0,0 0 0,1 0 0,0 1 0,1 5 7,-1 0-1,0 0 0,0 0 0,0 0 1,-1 0-1,0 12 0,-9 55 229,-28 118 0,7-54-3,19-74-251,12-110-1485,11 9 1208</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27.531"/>
    </inkml:context>
    <inkml:brush xml:id="br0">
      <inkml:brushProperty name="width" value="0.1" units="cm"/>
      <inkml:brushProperty name="height" value="0.1" units="cm"/>
      <inkml:brushProperty name="color" value="#008C3A"/>
    </inkml:brush>
  </inkml:definitions>
  <inkml:trace contextRef="#ctx0" brushRef="#br0">223 0 7178,'4'2'2720,"-6"2"-2000,2 2 48,-1-6-159,0 0-57,-2 24-192,-53 44-96,31-33-96,-2 1-72,1 2-8,1-5-16,6-9-64,3-4 24,5-16-136,4-4-88,1-13-264,4-14-184,5-13 392</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27.859"/>
    </inkml:context>
    <inkml:brush xml:id="br0">
      <inkml:brushProperty name="width" value="0.1" units="cm"/>
      <inkml:brushProperty name="height" value="0.1" units="cm"/>
      <inkml:brushProperty name="color" value="#008C3A"/>
    </inkml:brush>
  </inkml:definitions>
  <inkml:trace contextRef="#ctx0" brushRef="#br0">1 0 5673,'0'0'3052,"-1"8"-2084,3 157 1661,0-30-2111,-4-74-308,1 89 458,2-133-567,0-1 0,2 0 0,0 0 0,1 0 0,0-1 0,12 29-1,-15-42-85,0 1-1,1-1 1,-1 0-1,0 1 1,1-1-1,0 0 1,-1 0-1,1 0 0,0 0 1,0 0-1,0 0 1,0 0-1,1-1 1,-1 1-1,0-1 1,1 0-1,-1 1 1,1-1-1,-1 0 0,1 0 1,-1-1-1,1 1 1,0-1-1,0 1 1,-1-1-1,1 0 1,0 0-1,-1 0 1,1 0-1,0 0 0,0-1 1,-1 1-1,1-1 1,0 0-1,-1 0 1,1 0-1,4-2 1,9-6 19,0 0 0,-1-1 1,0 0-1,23-21 1,-16 13-64,112-91-989,-114 96 986</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30.415"/>
    </inkml:context>
    <inkml:brush xml:id="br0">
      <inkml:brushProperty name="width" value="0.1" units="cm"/>
      <inkml:brushProperty name="height" value="0.1" units="cm"/>
      <inkml:brushProperty name="color" value="#008C3A"/>
    </inkml:brush>
  </inkml:definitions>
  <inkml:trace contextRef="#ctx0" brushRef="#br0">230 55 5721,'-43'-50'1797,"42"49"-1780,1 1 0,0 0 1,-1-1-1,1 1 1,0 0-1,-1-1 0,1 1 1,-1 0-1,1 0 1,0-1-1,-1 1 0,1 0 1,-1 0-1,1 0 0,-1 0 1,1 0-1,0 0 1,-1 0-1,1 0 0,-1 0 1,1 0-1,-1 0 1,1 0-1,-1 0 0,1 0 1,-1 0-1,1 0 1,-1 0-1,1 0 0,0 1 1,-1-1-1,1 0 1,-1 0-1,1 1 0,0-1 1,-1 0-1,1 1 0,0-1 1,-1 0-1,1 1 1,0-1-1,-1 0 0,1 1 1,0-1-1,-1 1 1,-9 24-144,8-18 213,-6 15 114,2 0 0,1 0 0,1 0 0,0 1 0,2-1 1,1 1-1,1 25 0,-5 61 304,-15 61-99,-60 364 552,75-511-933,2-12-81,0 0-1,1-1 0,1 1 0,-1 12 0,0-14-641,0-5 284</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30.766"/>
    </inkml:context>
    <inkml:brush xml:id="br0">
      <inkml:brushProperty name="width" value="0.1" units="cm"/>
      <inkml:brushProperty name="height" value="0.1" units="cm"/>
      <inkml:brushProperty name="color" value="#008C3A"/>
    </inkml:brush>
  </inkml:definitions>
  <inkml:trace contextRef="#ctx0" brushRef="#br0">4 82 6585,'-1'4'374,"0"0"0,0 0 0,1-1 1,-1 1-1,1 0 0,0 0 0,1 0 0,0 5 0,17 58 157,-11-46-24,-5-11-394,2 0 0,-1 0 0,1-1 0,1 0 0,0 1 0,0-2 0,1 1 0,6 8 0,-9-14-88,0-1 0,0 1 0,0 0 0,0-1 0,0 0 0,0 1 0,1-1-1,-1 0 1,1-1 0,-1 1 0,1-1 0,0 0 0,0 0 0,0 0 0,0 0-1,-1 0 1,1-1 0,0 0 0,0 0 0,0 0 0,0 0 0,0-1 0,0 1-1,4-2 1,9-3-21,-1 0-1,1 0 0,-1-2 1,0 0-1,-1-1 1,0 0-1,0-1 0,-1-1 1,0-1-1,0 0 0,-2 0 1,1-1-1,-1-1 1,-1 0-1,0-1 0,-1 0 1,-1 0-1,13-25 0,4-18-365,0 0 130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31.206"/>
    </inkml:context>
    <inkml:brush xml:id="br0">
      <inkml:brushProperty name="width" value="0.1" units="cm"/>
      <inkml:brushProperty name="height" value="0.1" units="cm"/>
      <inkml:brushProperty name="color" value="#008C3A"/>
    </inkml:brush>
  </inkml:definitions>
  <inkml:trace contextRef="#ctx0" brushRef="#br0">0 44 8674,'20'-43'2888,"-14"70"-2824,0 6-8,0 9-7,-1 1-9,0-5-161,2 1-167,0-12-1328,0-10 1120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31.544"/>
    </inkml:context>
    <inkml:brush xml:id="br0">
      <inkml:brushProperty name="width" value="0.1" units="cm"/>
      <inkml:brushProperty name="height" value="0.1" units="cm"/>
      <inkml:brushProperty name="color" value="#008C3A"/>
    </inkml:brush>
  </inkml:definitions>
  <inkml:trace contextRef="#ctx0" brushRef="#br0">1 31 8098,'3'-2'245,"0"-1"1,1 0-1,-1 1 1,1 0-1,-1 0 1,1 0-1,0 0 1,0 1 0,0-1-1,0 1 1,0 0-1,0 0 1,0 0-1,7 0 1,68 1-264,-51 1 360,49-4-66,-43 1-209,0 2-1,0 1 1,39 6 0,-71-7-66,-1 0 1,1 1-1,-1-1 0,1 1 1,0 0-1,-1-1 0,1 1 0,-1 0 1,0 0-1,1 0 0,-1 0 1,0 0-1,1 0 0,-1 0 1,0 1-1,0-1 0,0 0 1,0 1-1,0-1 0,0 0 0,-1 1 1,1-1-1,0 1 0,-1 0 1,1-1-1,-1 1 0,1-1 1,-1 1-1,0 0 0,0-1 0,0 1 1,0 0-1,0-1 0,0 1 1,0 0-1,0-1 0,-1 1 1,1 0-1,-1-1 0,1 1 1,-1-1-1,-1 3 0,-2 7 7,0-1 0,-1 1 0,0-1 0,0-1 0,-9 11 0,2-2-309,-1-1 0,-1-1 0,0 0 0,-1-1 0,-19 15 0,18-20-227</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31.873"/>
    </inkml:context>
    <inkml:brush xml:id="br0">
      <inkml:brushProperty name="width" value="0.1" units="cm"/>
      <inkml:brushProperty name="height" value="0.1" units="cm"/>
      <inkml:brushProperty name="color" value="#008C3A"/>
    </inkml:brush>
  </inkml:definitions>
  <inkml:trace contextRef="#ctx0" brushRef="#br0">108 29 7578,'-107'-23'2736,"107"26"-1936,4-1-248,21 0-520,43 4-32,-32-10-112,1-5-176,-5 4 176</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32.395"/>
    </inkml:context>
    <inkml:brush xml:id="br0">
      <inkml:brushProperty name="width" value="0.1" units="cm"/>
      <inkml:brushProperty name="height" value="0.1" units="cm"/>
      <inkml:brushProperty name="color" value="#008C3A"/>
    </inkml:brush>
  </inkml:definitions>
  <inkml:trace contextRef="#ctx0" brushRef="#br0">67 67 6265,'-23'36'2030,"-21"28"101,95-95-1629,-30 13-493,0 1 1,1 1 0,0 1-1,1 0 1,1 2 0,0 1-1,33-12 1,-56 23-27,1 1-1,0-1 1,0 0-1,-1 1 1,1-1 0,0 1-1,0-1 1,0 1-1,0 0 1,0 0-1,0 0 1,0 0 0,-1 0-1,1 0 1,3 1-1,-5 0 7,0 1 0,0-1 0,0 1 0,0-1 0,0 1 0,0-1 0,-1 1-1,1-1 1,0 1 0,-1-1 0,0 1 0,1-1 0,-1 0 0,0 1 0,1-1 0,-1 0-1,0 1 1,0-1 0,0 0 0,-2 1 0,-95 130 208,58-82 140,-39 64 0,77-110-311,-16 32 328,20-24-128,17-14-16,164-81-52,-144 62-119,1 1 0,1 2 0,0 2-1,1 2 1,62-13 0,-101 26-40,1 1 1,-1-1-1,1 1 0,-1 0 1,1 0-1,-1 0 1,1 0-1,-1 1 1,1-1-1,-1 1 1,1 0-1,-1 0 0,0 0 1,1 0-1,-1 1 1,0 0-1,0-1 1,0 1-1,0 0 0,-1 0 1,1 1-1,0-1 1,-1 0-1,1 1 1,-1 0-1,0 0 1,0-1-1,0 1 0,0 0 1,-1 0-1,1 1 1,-1-1-1,0 0 1,0 1-1,0-1 0,0 0 1,0 1-1,-1-1 1,0 1-1,1 3 1,-1 7-2,1 0 1,-2 1-1,0-1 1,0 0-1,-1 0 1,-1 0 0,0 0-1,-10 22 1,-1-6 59,-2 0 0,-1-1 0,-2 0 0,0-2 1,-2 0-1,-1-1 0,-30 26 0,50-51-106,1 0 0,-1 0 0,0 0 1,1 0-1,-1-1 0,1 1 0,-1-1 0,0 1 0,0-1 0,1 1 0,-1-1 1,0 0-1,0 0 0,1 0 0,-1 0 0,0 0 0,0-1 0,1 1 0,-1 0 0,0-1 1,0 0-1,1 1 0,-1-1 0,1 0 0,-1 1 0,0-1 0,1 0 0,0 0 0,-1-1 1,1 1-1,0 0 0,-1 0 0,1-1 0,0 1 0,0 0 0,0-1 0,0 1 1,0-1-1,0 1 0,1-1 0,-2-3 0,0-18-539</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34.239"/>
    </inkml:context>
    <inkml:brush xml:id="br0">
      <inkml:brushProperty name="width" value="0.025" units="cm"/>
      <inkml:brushProperty name="height" value="0.025" units="cm"/>
      <inkml:brushProperty name="color" value="#00A0D7"/>
    </inkml:brush>
  </inkml:definitions>
  <inkml:trace contextRef="#ctx0" brushRef="#br0">74 16 8546,'28'-15'2872,"-31"25"-2816,1 3-48,-4 4 24,-2 1-32,0 0 24,-2 2 24,0 1-24,0 1 32,-3-1 9,2 0-57,3-3-73,1-3-111,4-5-400,0-4 376</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32.747"/>
    </inkml:context>
    <inkml:brush xml:id="br0">
      <inkml:brushProperty name="width" value="0.1" units="cm"/>
      <inkml:brushProperty name="height" value="0.1" units="cm"/>
      <inkml:brushProperty name="color" value="#008C3A"/>
    </inkml:brush>
  </inkml:definitions>
  <inkml:trace contextRef="#ctx0" brushRef="#br0">41 0 5921,'-10'0'2633,"4"2"-697,8 2-1552,-4 2-152,1-6-24,-1 0-136,1 0-48,-5 17 16,-7 35-16,12-35-40,7-1-8,1-5-160,-3-1-224,11-10 264</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33.093"/>
    </inkml:context>
    <inkml:brush xml:id="br0">
      <inkml:brushProperty name="width" value="0.1" units="cm"/>
      <inkml:brushProperty name="height" value="0.1" units="cm"/>
      <inkml:brushProperty name="color" value="#008C3A"/>
    </inkml:brush>
  </inkml:definitions>
  <inkml:trace contextRef="#ctx0" brushRef="#br0">134 2 4569,'5'-2'2352,"0"5"-975,-5 7-337,-2 3-40,-6 3-384,-2 4-104,-2 8-143,1 1-97,-4 5-136,-5-8-40,2-1-56,2-1 0,0-10-32,8-2-8,2-12-264,4-12 3504,22-19-2504</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33.443"/>
    </inkml:context>
    <inkml:brush xml:id="br0">
      <inkml:brushProperty name="width" value="0.1" units="cm"/>
      <inkml:brushProperty name="height" value="0.1" units="cm"/>
      <inkml:brushProperty name="color" value="#008C3A"/>
    </inkml:brush>
  </inkml:definitions>
  <inkml:trace contextRef="#ctx0" brushRef="#br0">41 9 8586,'7'-2'232,"-4"1"-63,0 0 0,0 0 0,1 0 0,-1 0 0,0 0-1,1 1 1,-1 0 0,1-1 0,-1 1 0,1 1 0,-1-1 0,4 1 0,-6 0-143,-1-1 0,1 1 0,-1-1 1,1 1-1,-1-1 0,1 1 0,-1-1 1,0 1-1,0 0 0,1-1 0,-1 1 1,0-1-1,0 1 0,1 0 0,-1-1 1,0 1-1,0 0 0,0-1 0,0 1 1,0 0-1,0-1 0,-1 2 0,-7 33 62,4-25-65,-1 0 1,0 0-1,0 0 0,-1-1 0,0 0 0,-1 0 0,-11 12 1,25-19 690,16-6-544,19-6-146,-6-1 40,-26 7-105,1 0-1,0 1 1,0 0 0,0 1-1,0 0 1,0 1 0,0 0-1,0 1 1,0 0-1,16 2 1,-20 2 634,-5 2-319</inkml:trace>
  <inkml:trace contextRef="#ctx0" brushRef="#br0" timeOffset="1">28 420 8218,'-20'11'3128,"13"4"-2463,7-8-17,18-7-488,-3-4-8,12-11-16,6-2-24,1-12-64,4-2-32,2 7-16,-3-2-120,-5 10-232,-1 0-152,-14-5 264</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33.780"/>
    </inkml:context>
    <inkml:brush xml:id="br0">
      <inkml:brushProperty name="width" value="0.1" units="cm"/>
      <inkml:brushProperty name="height" value="0.1" units="cm"/>
      <inkml:brushProperty name="color" value="#008C3A"/>
    </inkml:brush>
  </inkml:definitions>
  <inkml:trace contextRef="#ctx0" brushRef="#br0">195 36 6473,'3'-36'2107,"-3"61"-793,-6 72-8,-15 28-500,-6 0 1,-78 219-1,87-306-741,6-26-242,11-12 155,1-1 0,-1 1 0,1 0 0,-1 0 0,1-1-1,-1 1 1,1 0 0,0-1 0,-1 1 0,1-1-1,-1 1 1,1-1 0,0 1 0,-1 0 0,1-1-1,0 1 1,0-1 0,-1 1 0,1-1 0,0 1-1,0-1 1,0 0 0,0 1 0,0-1 0,0 1 0,0-1-1,0 1 1,0-1 0,0 1 0,0-1 0,0 0-1,-1-23-671,3-5 298</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34.109"/>
    </inkml:context>
    <inkml:brush xml:id="br0">
      <inkml:brushProperty name="width" value="0.1" units="cm"/>
      <inkml:brushProperty name="height" value="0.1" units="cm"/>
      <inkml:brushProperty name="color" value="#008C3A"/>
    </inkml:brush>
  </inkml:definitions>
  <inkml:trace contextRef="#ctx0" brushRef="#br0">0 68 6713,'63'-62'2556,"-62"61"-2508,0 0 0,0 1 0,0-1 0,-1 1 0,1 0 0,0-1 1,0 1-1,0 0 0,0-1 0,0 1 0,0 0 0,0 0 0,0 0 0,0 0 0,0 0 1,0 0-1,0 0 0,0 0 0,0 0 0,0 1 0,0-1 0,0 0 0,0 0 1,0 1-1,0-1 0,0 1 0,-1-1 0,1 1 0,0-1 0,0 1 0,0 0 1,-1-1-1,1 1 0,0 0 0,-1 0 0,1-1 0,0 1 0,-1 0 0,1 0 1,0 2-1,5 4 139,22 18 317,15 16 183,2-3 0,91 59 0,-87-67-459,-24-14-153,1 0 0,1-2 0,43 16 0,-69-29-84,-1-1 1,1 0-1,-1 0 1,1 1-1,-1-1 0,1 0 1,-1 0-1,1 0 1,-1 1-1,1-1 1,-1 0-1,1 0 1,0 0-1,-1 0 0,1 0 1,-1 0-1,1 0 1,-1 0-1,1-1 1,-1 1-1,1 0 0,0 0 1,-1 0-1,1 0 1,-1-1-1,1 1 1,-1 0-1,0-1 1,1 1-1,-1 0 0,1-1 1,-1 1-1,1 0 1,-1-1-1,0 1 1,1-1-1,-1 1 1,0-1-1,1 0 0,-2-25-1159,-1 11 733,2-18 14</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34.446"/>
    </inkml:context>
    <inkml:brush xml:id="br0">
      <inkml:brushProperty name="width" value="0.1" units="cm"/>
      <inkml:brushProperty name="height" value="0.1" units="cm"/>
      <inkml:brushProperty name="color" value="#008C3A"/>
    </inkml:brush>
  </inkml:definitions>
  <inkml:trace contextRef="#ctx0" brushRef="#br0">72 56 9402,'36'-56'3185,"-36"69"-3001,3 6-96,4 6-40,-4-4 16,3-7-32,-1-3-32,1-2-232,0 0-272,-2-2 296</inkml:trace>
  <inkml:trace contextRef="#ctx0" brushRef="#br0" timeOffset="1">76 159 8546,'-75'72'2944,"82"-56"-2655,0-11-137,4 10 8,4 3-16,-4-16-64,8 12 16,1-10-176,-2-2-184,0-1 160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34.794"/>
    </inkml:context>
    <inkml:brush xml:id="br0">
      <inkml:brushProperty name="width" value="0.1" units="cm"/>
      <inkml:brushProperty name="height" value="0.1" units="cm"/>
      <inkml:brushProperty name="color" value="#008C3A"/>
    </inkml:brush>
  </inkml:definitions>
  <inkml:trace contextRef="#ctx0" brushRef="#br0">0 66 8210,'0'27'2848,"6"-2"-2592,1-1 56,-1-8-7,1 0-1,3-4-8,0 0-64,0 2-56,-1-8-72,-1 0-24,1-6-32,-1-3-8,1-7 8,-2-16-32,2-4-16,2-16-256,-2-4-208,2-9 264</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35.141"/>
    </inkml:context>
    <inkml:brush xml:id="br0">
      <inkml:brushProperty name="width" value="0.1" units="cm"/>
      <inkml:brushProperty name="height" value="0.1" units="cm"/>
      <inkml:brushProperty name="color" value="#008C3A"/>
    </inkml:brush>
  </inkml:definitions>
  <inkml:trace contextRef="#ctx0" brushRef="#br0">170 54 6169,'75'-52'1818,"-75"52"-1809,0-1-1,0 1 1,0 0-1,1 0 1,-1 0-1,0 0 1,0 0-1,0 0 1,0 0-1,0 0 1,1-1-1,-1 1 1,0 0-1,0 0 1,0 0-1,0 0 1,1 0-1,-1 0 1,0 0-1,0 0 1,0 0-1,0 0 1,1 0-1,-1 0 1,0 0-1,0 0 1,0 0-1,0 0 1,1 0-1,-1 0 1,0 0-1,0 1 1,0-1 0,0 0-1,0 0 1,1 0-1,-1 0 1,0 0-1,0 0 1,0 0-1,0 0 1,0 1-1,0-1 1,0 0-1,1 0 1,-1 0-1,0 0 1,0 0-1,0 1 1,0-1-1,0 0 1,0 0-1,0 0 1,0 0-1,0 1 1,0-1-1,0 0 1,0 0-1,0 0 1,0 0-1,0 1 1,0-1-1,0 0 1,0 0-1,-5 21 269,-14 20 283,8-27-298,0-1 0,-1 0 0,-1-1 0,0 0 0,-1-1 0,-17 10 0,19-13-105,1-1 0,0 2-1,0-1 1,1 2 0,0-1-1,0 1 1,1 1 0,1 0-1,0 0 1,-8 14 0,15-23-135,0-1 1,0 1-1,0 0 0,1-1 1,-1 1-1,1 0 1,-1 0-1,1-1 1,-1 1-1,1 0 0,0 0 1,0 0-1,0 0 1,0-1-1,0 1 1,1 0-1,-1 0 0,0 0 1,1-1-1,-1 1 1,2 3-1,0-4-6,-1 0-1,0 1 1,1-1-1,-1 0 1,1 0-1,-1 0 0,1 0 1,0 0-1,-1 0 1,1-1-1,0 1 1,0-1-1,-1 1 1,1-1-1,0 1 1,0-1-1,3 0 1,10 0 19,0-1 1,0 0 0,0-1 0,18-4 0,-21 3-26,2 0-112,1 0 0,-1-1-1,0-1 1,0 0 0,-1-1-1,1-1 1,-1 0 0,0 0-1,-1-2 1,0 1 0,0-2-1,-1 1 1,0-2 0,15-18-1,-14 12-279</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35.496"/>
    </inkml:context>
    <inkml:brush xml:id="br0">
      <inkml:brushProperty name="width" value="0.1" units="cm"/>
      <inkml:brushProperty name="height" value="0.1" units="cm"/>
      <inkml:brushProperty name="color" value="#008C3A"/>
    </inkml:brush>
  </inkml:definitions>
  <inkml:trace contextRef="#ctx0" brushRef="#br0">41 41 8234,'-40'-40'2880,"41"57"-2520,4-1 25,-2 8 39,1 1-40,-1 2-48,0 3-56,2 9-128,-2-1-48,-1 4-56,-2-1-24,-3 1-160,1-2-88,-1-6-280,-2-3-216,-1-19 448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35.826"/>
    </inkml:context>
    <inkml:brush xml:id="br0">
      <inkml:brushProperty name="width" value="0.1" units="cm"/>
      <inkml:brushProperty name="height" value="0.1" units="cm"/>
      <inkml:brushProperty name="color" value="#008C3A"/>
    </inkml:brush>
  </inkml:definitions>
  <inkml:trace contextRef="#ctx0" brushRef="#br0">45 0 7218,'-32'5'1632,"31"-5"-1569,1 0 0,-1 0 0,0 1 0,0-1 0,1 1 0,-1-1 0,0 1 0,0-1 0,1 1 0,-1-1 0,1 1 0,-1 0 0,0-1 0,1 1 0,-1 0 0,1-1 0,0 1 0,-1 0 0,1 0 0,-1 0 0,1 4 48,0-1-1,1 0 1,-1 0-1,1 0 1,0 0-1,0-1 1,0 1 0,0 0-1,1 0 1,-1 0-1,1-1 1,2 4-1,-2-4-22,20 53 549,-21-54-633,-1 0 0,1 0 0,0 0 1,-1 0-1,0 0 0,1 0 0,-1 0 0,0 1 0,0-1 0,0 0 0,0 0 0,-1 0 0,1 0 0,-1 0 0,1 0 0,-1 0 0,0 0 0,1 0 0,-1 0 0,0 0 0,0 0 0,-1 0 0,1-1 0,-2 3 0,3-4 0,0 0-1,-1 1 1,1-1-1,0 0 1,0 0-1,-1 0 1,1 0-1,0 1 1,-1-1-1,1 0 1,0 0 0,-1 0-1,1 0 1,0 0-1,-1 0 1,1 0-1,0 0 1,-1 0-1,1 0 1,0 0 0,-1 0-1,1 0 1,0 0-1,0 0 1,-1 0-1,1 0 1,0 0-1,-1 0 1,1-1-1,0 1 1,-1 0 0,1 0-1,0 0 1,0-1-1,-1 1 1,1 0-1,0 0 1,0-1-1,-1 1 1,1 0 0,0 0-1,0-1 1,0 1-1,0 0 1,-1-1-1,1 1 1,0 0-1,0-1 1,0 1-1,0 0 1,0-1 0,0 1-1,0 0 1,0-1-1,0 1 1,0 0-1,0-1 1,0 1-1,0 0 1,0-1 0,0 1-1,1-1 1,-1-1 6,0 0 0,0-1 0,0 1 0,1-1 1,-1 1-1,1 0 0,0-1 0,-1 1 0,1 0 1,0 0-1,0-1 0,3-2 0,1-2-4,1-1 0,0 1 0,1 0-1,0 0 1,0 1 0,0 0 0,1 0 0,9-5 0,-14 10-10,0-1 0,-1 1 0,1 0 0,0 0 0,1 0 0,-1 0 0,0 0 0,0 1 1,0-1-1,0 1 0,1 0 0,-1 0 0,0 0 0,0 0 0,1 1 0,-1-1 0,0 1 1,0 0-1,0 0 0,0 0 0,0 0 0,0 1 0,0-1 0,0 1 0,-1 0 0,1-1 1,0 1-1,-1 1 0,0-1 0,1 0 0,2 4 0,-4-5-5,1 1 1,0 0-1,-1-1 1,1 1-1,-1 0 1,1 0-1,-1 0 1,0 0-1,0 0 1,0 0-1,0 0 0,0 1 1,0-1-1,0 0 1,-1 0-1,1 1 1,-1-1-1,0 0 1,0 1-1,0-1 0,0 1 1,0-1-1,0 0 1,-1 1-1,1-1 1,-1 0-1,1 1 1,-1-1-1,0 0 0,0 0 1,0 0-1,-2 3 1,-4 2 76,0 1 1,0-1 0,-1 0 0,0 0-1,0-1 1,-12 7 0,13-9 247,0 1 0,1-1 1,-1 1-1,1 0 0,0 0 0,0 1 0,1 0 1,-6 8-1,42-28-986,19-15 215,-16 6 114</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34.552"/>
    </inkml:context>
    <inkml:brush xml:id="br0">
      <inkml:brushProperty name="width" value="0.025" units="cm"/>
      <inkml:brushProperty name="height" value="0.025" units="cm"/>
      <inkml:brushProperty name="color" value="#00A0D7"/>
    </inkml:brush>
  </inkml:definitions>
  <inkml:trace contextRef="#ctx0" brushRef="#br0">36 1 7306,'0'4'2640,"-2"3"-2160,1 4-144,-3 3-8,0 2-32,0 2 33,-1 1 23,2 2-64,-1 0-32,1 0-120,0 0-56,2-5-232,0-1-136,1-9-481,0-5 465</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47.710"/>
    </inkml:context>
    <inkml:brush xml:id="br0">
      <inkml:brushProperty name="width" value="0.1" units="cm"/>
      <inkml:brushProperty name="height" value="0.1" units="cm"/>
      <inkml:brushProperty name="color" value="#008C3A"/>
    </inkml:brush>
  </inkml:definitions>
  <inkml:trace contextRef="#ctx0" brushRef="#br0">0 102 8890,'0'-1'3161,"0"-1"-2793,0 1-72,10-3-136,8-2-32,32-6-8,-36 1 0,5 2-48,1-2-16,4 2-24,5 6-8,-2-7-40,-3 6-112,-2-3-288,-1 1-160,-9 1 312</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48.035"/>
    </inkml:context>
    <inkml:brush xml:id="br0">
      <inkml:brushProperty name="width" value="0.1" units="cm"/>
      <inkml:brushProperty name="height" value="0.1" units="cm"/>
      <inkml:brushProperty name="color" value="#008C3A"/>
    </inkml:brush>
  </inkml:definitions>
  <inkml:trace contextRef="#ctx0" brushRef="#br0">48 1 7114,'-26'90'2592,"23"-66"-2104,1 5-192,-1 7-32,1 4-56,-2-1-8,1 2-8,0-4-64,2-6-32,2-4-192,2-10-144,1-7 128</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48.381"/>
    </inkml:context>
    <inkml:brush xml:id="br0">
      <inkml:brushProperty name="width" value="0.1" units="cm"/>
      <inkml:brushProperty name="height" value="0.1" units="cm"/>
      <inkml:brushProperty name="color" value="#008C3A"/>
    </inkml:brush>
  </inkml:definitions>
  <inkml:trace contextRef="#ctx0" brushRef="#br0">0 50 7498,'18'-49'2776,"-10"50"-2200,4 5-208,1 0-112,4 2-72,-3 0-31,2-6-17,0 0-112,1 1-16,-4-3-128,-3 0-113,-4 0 554,-6-6-313</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48.729"/>
    </inkml:context>
    <inkml:brush xml:id="br0">
      <inkml:brushProperty name="width" value="0.1" units="cm"/>
      <inkml:brushProperty name="height" value="0.1" units="cm"/>
      <inkml:brushProperty name="color" value="#008C3A"/>
    </inkml:brush>
  </inkml:definitions>
  <inkml:trace contextRef="#ctx0" brushRef="#br0">50 1 10234,'0'7'27,"-1"0"0,0 1 0,-1-1 0,0 0 0,0 0 0,-1 0 0,1 0 0,-1 0 1,-6 8-1,5-8 141,1 0 0,-1 0 1,1 0-1,1 1 1,-1-1-1,1 1 0,-2 14 1,5-20-131,-1 1 1,0 0 0,1-1-1,-1 1 1,1-1 0,0 0-1,0 1 1,0-1 0,0 0-1,0 1 1,1-1 0,-1 0-1,1 0 1,-1 0-1,1 0 1,0 0 0,-1-1-1,1 1 1,0 0 0,0-1-1,1 1 1,-1-1 0,0 0-1,0 0 1,1 0-1,-1 0 1,0 0 0,1 0-1,-1-1 1,5 1 0,5 2 18,-1-1 0,1 0 0,0-1 0,0 0 0,15-2 0,-2-1-49,-1-2 1,1 0-1,-1-2 0,-1-1 0,1-1 0,-1 0 0,25-14 1,-48 21-42,1 1 0,0 0 1,-1 0-1,1-1 0,-1 1 0,1 0 1,-1-1-1,1 1 0,-1 0 1,0-1-1,1 1 0,-1-1 1,1 1-1,-1-1 0,0 1 1,1-1-1,-1 1 0,0-1 1,0 1-1,1-1 0,-1 1 1,0-1-1,0 0 0,0 1 1,0-1-1,0 1 0,0-1 1,0 0-1,0 1 0,0-1 1,0 1-1,0-1 0,0 0 1,0 1-1,0-1 0,0 1 1,-1-1-1,1 1 0,0-1 1,0 0-1,-1 1 0,1-1 1,0 1-1,-1 0 0,1-1 1,-1 1-1,0-1 0,-11-17-326</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49.058"/>
    </inkml:context>
    <inkml:brush xml:id="br0">
      <inkml:brushProperty name="width" value="0.1" units="cm"/>
      <inkml:brushProperty name="height" value="0.1" units="cm"/>
      <inkml:brushProperty name="color" value="#008C3A"/>
    </inkml:brush>
  </inkml:definitions>
  <inkml:trace contextRef="#ctx0" brushRef="#br0">350 0 6249,'-2'18'4665,"-9"6"-3425,-18 18-2097,25-37 1300,-13 16-430,0-1 0,-2 0 0,0-1-1,-1-2 1,-44 32 0,42-34-20,1 1-1,0 1 1,1 1-1,-32 37 1,51-54 6,0 0 1,0 1-1,0-1 1,0 0-1,0 1 1,0-1-1,1 1 0,-1-1 1,0 1-1,1-1 1,-1 1-1,1-1 1,-1 1-1,1 0 1,0-1-1,0 3 0,0-3 2,0-1 0,1 1-1,-1-1 1,0 0 0,1 1-1,-1-1 1,1 1 0,-1-1-1,1 0 1,-1 1 0,0-1-1,1 0 1,0 1 0,-1-1-1,1 0 1,-1 0 0,1 0-1,-1 0 1,1 1 0,-1-1-1,1 0 1,0 0 0,-1 0-1,1 0 1,-1 0-1,1 0 1,-1 0 0,2-1-1,50-14 114,-34 8-53,79-29 157,-86 32-192,1 1 0,-1 1 1,0 0-1,1 0 1,-1 1-1,18 1 1,-27 0-17,0 1 0,0 0 0,0-1 0,-1 1 0,1 0 0,0 0 0,-1 0 1,1 1-1,-1-1 0,1 0 0,-1 0 0,1 1 0,-1-1 0,0 1 0,0-1 0,0 1 1,0 0-1,0-1 0,0 1 0,0 0 0,0 0 0,-1 0 0,1 0 0,-1-1 0,0 1 1,1 0-1,-1 0 0,0 4 0,1 3 68,0 0 1,-1 0-1,0 0 1,-2 14-1,-28 101 570,0-5-678,56-175 251,-10 17 267</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49.471"/>
    </inkml:context>
    <inkml:brush xml:id="br0">
      <inkml:brushProperty name="width" value="0.1" units="cm"/>
      <inkml:brushProperty name="height" value="0.1" units="cm"/>
      <inkml:brushProperty name="color" value="#008C3A"/>
    </inkml:brush>
  </inkml:definitions>
  <inkml:trace contextRef="#ctx0" brushRef="#br0">1 123 7498,'40'-55'2380,"-38"53"-2301,1 0 1,-1 0-1,1 0 1,-1 0-1,1 0 0,0 1 1,0-1-1,0 1 1,0 0-1,0 0 0,0 0 1,0 0-1,0 1 1,0-1-1,0 1 0,5 0 1,8-3 110,23-8-13,0 1 0,1 2 0,0 2-1,1 1 1,47 2 0,-83 3-160,1 1 1,-1 0 0,0 0 0,0 0 0,0 1 0,0-1-1,0 1 1,-1 1 0,1-1 0,0 1 0,-1-1-1,0 1 1,0 1 0,0-1 0,0 0 0,0 1 0,0 0-1,-1 0 1,0 0 0,0 0 0,0 1 0,0-1-1,-1 1 1,4 9 0,1 8 10,0 0 0,-2 0 0,0 1 0,2 32 0,-3-20-32,12 69 51,13 116-22,-27-186 29,-1 0 0,-1 0 0,-3 0 1,-8 48-1,11-80-26,-1 0-1,1 1 1,-1-1 0,1 1 0,-1-1-1,0 0 1,0 0 0,0 1 0,-1-1-1,1 0 1,0 0 0,-1 0 0,1 0-1,-1-1 1,0 1 0,1 0 0,-1-1-1,0 1 1,-4 2 0,4-4-16,1 0 1,-1 0-1,1 0 1,-1 0-1,0 0 1,1 0-1,-1 0 1,0 0-1,1 0 0,-1-1 1,0 1-1,1-1 1,-1 1-1,1-1 1,-1 0-1,1 0 1,-1 0-1,1 1 1,0-1-1,-1 0 1,1-1-1,0 1 1,0 0-1,0 0 1,0 0-1,0-1 1,0 1-1,0-1 0,0 1 1,0-2-1,-114-197-1096,74 143 1075</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4:49.971"/>
    </inkml:context>
    <inkml:brush xml:id="br0">
      <inkml:brushProperty name="width" value="0.1" units="cm"/>
      <inkml:brushProperty name="height" value="0.1" units="cm"/>
      <inkml:brushProperty name="color" value="#008C3A"/>
    </inkml:brush>
  </inkml:definitions>
  <inkml:trace contextRef="#ctx0" brushRef="#br0">119 17 7474,'-47'-17'2263,"47"17"-2233,-1 1 1,0-1 0,1 0-1,-1 0 1,0 0-1,1 1 1,-1-1-1,0 0 1,1 1 0,-1-1-1,1 0 1,-1 1-1,0-1 1,1 1 0,-1-1-1,1 1 1,0-1-1,-1 1 1,1 0 0,-1-1-1,1 1 1,0-1-1,-1 1 1,1 0 0,0-1-1,0 1 1,-1 0-1,1 0 1,-7 28 268,3-16-18,4-10-257,-1 0 0,0-1 0,0 1-1,0 0 1,0 0 0,-1-1 0,1 1 0,-1-1 0,1 1 0,-1-1 0,0 0 0,0 1 0,0-1 0,-1 0 0,1 0 0,0-1 0,-5 4-1,-6 4 42,21-9 6,39-12 37,-22 5-110,6 2 12,0 0 0,0 3 0,1 0 0,-1 2 0,63 8 0,-94-8-5,0 0 1,1 0-1,-1 0 0,0 0 1,1 0-1,-1-1 0,1 1 1,-1 0-1,0 0 0,1 1 1,-1-1-1,1 0 0,-1 0 1,0 0-1,1 0 0,-1 0 1,0 0-1,1 0 0,-1 0 1,0 1-1,1-1 1,-1 0-1,0 0 0,1 1 1,-1-1-1,0 0 0,1 0 1,-1 1-1,0-1 0,0 0 1,1 1-1,-1-1 0,0 0 1,0 1-1,0-1 0,0 0 1,1 1-1,-1-1 0,0 1 1,0-1-1,0 0 0,0 1 1,0-1-1,0 1 1,-20 20 541,18-19-539,-27 21 222,0-2-1,-1-1 1,-1-2 0,-40 18-1,131-73-1646,-21 10-1564</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23.579"/>
    </inkml:context>
    <inkml:brush xml:id="br0">
      <inkml:brushProperty name="width" value="0.1" units="cm"/>
      <inkml:brushProperty name="height" value="0.1" units="cm"/>
      <inkml:brushProperty name="color" value="#008C3A"/>
    </inkml:brush>
  </inkml:definitions>
  <inkml:trace contextRef="#ctx0" brushRef="#br0">0 1 8090,'2'7'2776,"-2"3"-2576,7-3-48,1 4-48,5-3-32,2-3-208,-2 1-184,-8 0 200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23.906"/>
    </inkml:context>
    <inkml:brush xml:id="br0">
      <inkml:brushProperty name="width" value="0.1" units="cm"/>
      <inkml:brushProperty name="height" value="0.1" units="cm"/>
      <inkml:brushProperty name="color" value="#008C3A"/>
    </inkml:brush>
  </inkml:definitions>
  <inkml:trace contextRef="#ctx0" brushRef="#br0">1 0 6905,'0'3'2993,"11"-1"-1096,12 3-1761,0 3-40,7-6-64,-6 3-136,5-5-161,10-7 185</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24.272"/>
    </inkml:context>
    <inkml:brush xml:id="br0">
      <inkml:brushProperty name="width" value="0.1" units="cm"/>
      <inkml:brushProperty name="height" value="0.1" units="cm"/>
      <inkml:brushProperty name="color" value="#008C3A"/>
    </inkml:brush>
  </inkml:definitions>
  <inkml:trace contextRef="#ctx0" brushRef="#br0">21 41 7450,'-21'-40'2537,"34"41"497,44 11-2926,-21-3-53,-11-2-119,0-1 1,0-1-1,49 2 0,-71-7-29,-2 1 68,-1-1-1,1 0 0,-1 0 0,0 0 0,1 0 1,-1 0-1,1 0 0,-1 0 0,1 0 0,-1 0 1,0 0-1,1 0 0,-1 0 0,1 0 0,-1 0 0,0-1 1,1 1-1,-1 0 0,1 0 0,-1 0 0,0-1 1,1 1-1,-1 0 0,0 0 0,1-1 0,-1 1 1,0 0-1,1-1 0,-1 1 0,0 0 0,0-1 1,1 1-1,-1 0 0,0-1 0,0 1 0,0-1 1,1 0-1,-1-10-340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34.887"/>
    </inkml:context>
    <inkml:brush xml:id="br0">
      <inkml:brushProperty name="width" value="0.025" units="cm"/>
      <inkml:brushProperty name="height" value="0.025" units="cm"/>
      <inkml:brushProperty name="color" value="#00A0D7"/>
    </inkml:brush>
  </inkml:definitions>
  <inkml:trace contextRef="#ctx0" brushRef="#br0">0 53 8002,'10'-6'2848,"3"1"-2504,-1 2-80,5 0-160,-2 1-40,-2-1-24,1-2 1,-5 1-33,-1-1-33,-1 1-167,-2 0-96,-2 1 168,-2-2 16</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24.760"/>
    </inkml:context>
    <inkml:brush xml:id="br0">
      <inkml:brushProperty name="width" value="0.1" units="cm"/>
      <inkml:brushProperty name="height" value="0.1" units="cm"/>
      <inkml:brushProperty name="color" value="#008C3A"/>
    </inkml:brush>
  </inkml:definitions>
  <inkml:trace contextRef="#ctx0" brushRef="#br0">254 76 6777,'-46'-73'2329,"46"73"-2305,0 0-1,0 0 1,0 0 0,0 0 0,0-1 0,0 1-1,0 0 1,0 0 0,0 0 0,-1 0-1,1 0 1,0 0 0,0 0 0,0-1-1,0 1 1,0 0 0,0 0 0,0 0 0,-1 0-1,1 0 1,0 0 0,0 0 0,0 0-1,0 0 1,0 0 0,0 0 0,-1 0-1,1 0 1,0 0 0,0 0 0,0 0-1,0 0 1,0 0 0,-1 0 0,1 0 0,0 0-1,0 0 1,0 0 0,0 0 0,0 0-1,-1 0 1,1 0 0,0 0 0,0 0-1,0 0 1,0 0 0,0 1 0,0-1 0,0 0-1,-1 0 1,1 0 0,0 0 0,-4 13 504,-1 24-308,4-29-41,-5 80 98,5-1 0,3 1 0,19 119 0,-8-85-222,-10-91-42,-1 0-1,-1 0 1,-2 1 0,-1-1 0,-2 0-1,-1 0 1,-1 0 0,-15 43 0,21-73-11,0-1 0,0 1 0,0 0 1,0-1-1,-1 1 0,1 0 0,0-1 1,-1 1-1,1 0 0,0-1 0,-1 1 1,1 0-1,-1-1 0,1 1 0,-1-1 1,1 1-1,-1-1 0,0 1 0,1-1 0,-1 1 1,1-1-1,-1 0 0,0 1 0,1-1 1,-1 0-1,0 0 0,0 0 0,1 1 1,-1-1-1,0 0 0,0 0 0,-1-1-2,1 1 0,0-1-1,0 0 1,-1 0 0,1 1-1,0-1 1,0 0 0,0 0-1,0-1 1,0 1 0,0 0-1,0 0 1,0 0 0,-1-2-1,-22-52-131,24 54 128,-10-25-63,0-7 130,-2 1 0,-1 0-1,-2 1 1,-1 1 0,-38-55 0,62 85 44,-1 0 1,0 0-1,1 0 1,-1 0-1,0 1 0,14 4 1,-14-4-39,17 1-14,1-1 0,0-2 0,0 0 0,0-2 0,0-1-1,0-1 1,-1 0 0,45-18 0,-43 14 841,30-10-91</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25.094"/>
    </inkml:context>
    <inkml:brush xml:id="br0">
      <inkml:brushProperty name="width" value="0.1" units="cm"/>
      <inkml:brushProperty name="height" value="0.1" units="cm"/>
      <inkml:brushProperty name="color" value="#008C3A"/>
    </inkml:brush>
  </inkml:definitions>
  <inkml:trace contextRef="#ctx0" brushRef="#br0">13 139 8402,'-13'-63'2920,"18"63"-2672,5 1-55,0 1-161,6-2-24,-2-7-8,6 0-48,3-11-193,0-5-271,0-1 304</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25.446"/>
    </inkml:context>
    <inkml:brush xml:id="br0">
      <inkml:brushProperty name="width" value="0.1" units="cm"/>
      <inkml:brushProperty name="height" value="0.1" units="cm"/>
      <inkml:brushProperty name="color" value="#008C3A"/>
    </inkml:brush>
  </inkml:definitions>
  <inkml:trace contextRef="#ctx0" brushRef="#br0">35 6 7058,'-23'-6'1483,"12"12"-536,11-3-860,-1 1-1,1-1 1,0 1-1,0-1 0,0 1 1,1-1-1,-1 1 0,1-1 1,1 5-1,2 13 64,6 37 10,2 0-1,3-1 1,2-1-1,3 0 0,2-1 1,3-1-1,2-2 1,66 97-1,-63-109-188,74 111-189,-102-150-250,-3-5 263,0 0 46,-3-12-97</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25.789"/>
    </inkml:context>
    <inkml:brush xml:id="br0">
      <inkml:brushProperty name="width" value="0.1" units="cm"/>
      <inkml:brushProperty name="height" value="0.1" units="cm"/>
      <inkml:brushProperty name="color" value="#008C3A"/>
    </inkml:brush>
  </inkml:definitions>
  <inkml:trace contextRef="#ctx0" brushRef="#br0">260 626 7642,'-17'-78'2728,"4"88"-2312,-3 2 8,2 5-48,-2 2 1,1 9-33,-3 4-56,1 4-104,-1 4-40,-1 3-64,-1 0-32,1-3-48,1-3-24,5-14-184,1-10-144,4-27 2176,2-18-1480</inkml:trace>
  <inkml:trace contextRef="#ctx0" brushRef="#br0" timeOffset="1">146 24 8370,'10'-22'2896,"4"21"-2704,-4 2-40,6 15-120,1 5-16,4 17-104,7 6-88,-5 3 112</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26.126"/>
    </inkml:context>
    <inkml:brush xml:id="br0">
      <inkml:brushProperty name="width" value="0.1" units="cm"/>
      <inkml:brushProperty name="height" value="0.1" units="cm"/>
      <inkml:brushProperty name="color" value="#008C3A"/>
    </inkml:brush>
  </inkml:definitions>
  <inkml:trace contextRef="#ctx0" brushRef="#br0">1 40 8138,'36'-14'2816,"-30"23"-2576,-1-4 16,7 0-96,3-1-23,0-7-41,5-1-88,1-6-177,1 0-111,-2 0 536,0-2-280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26.460"/>
    </inkml:context>
    <inkml:brush xml:id="br0">
      <inkml:brushProperty name="width" value="0.1" units="cm"/>
      <inkml:brushProperty name="height" value="0.1" units="cm"/>
      <inkml:brushProperty name="color" value="#008C3A"/>
    </inkml:brush>
  </inkml:definitions>
  <inkml:trace contextRef="#ctx0" brushRef="#br0">72 1 6001,'-17'58'839,"8"-31"-196,2 0 1,-7 43-1,-10 131 2859,24-201-3500,0 0 0,0 1 1,0-1-1,-1 0 0,1 0 0,0 1 1,0-1-1,0 0 0,0 0 0,0 1 0,0-1 1,0 0-1,0 1 0,0-1 0,0 0 1,1 0-1,-1 1 0,0-1 0,0 0 1,0 0-1,0 0 0,0 1 0,0-1 0,0 0 1,1 0-1,-1 1 0,0-1 0,0 0 1,0 0-1,1 0 0,-1 0 0,0 1 0,0-1 1,0 0-1,1 0 0,-1 0 0,0 0 1,0 0-1,1 0 0,-1 0 0,0 1 1,0-1-1,1 0 0,-1 0 0,0 0 0,0 0 1,1 0-1,-1 0 0,0 0 0,1 0 1,-1-1-1,0 1 0,0 0 0,1 0 1,-1 0-1,0 0 0,0 0 0,0 0 0,1 0 1,-1-1-1,0 1 0,0 0 0,1 0 1,-1 0-1,25-17 121,-12 7-99,107-77 273,-119 86-294,-1 1 0,1-1 0,0 0 0,0 0 0,0 1 0,0-1 0,0 0-1,0 1 1,0-1 0,0 1 0,0-1 0,1 1 0,-1 0 0,0-1 0,0 1-1,0 0 1,0 0 0,1 0 0,-1 0 0,0 0 0,0 0 0,0 0 0,0 0 0,1 0-1,-1 1 1,0-1 0,1 1 0,-1 0 0,0 0-1,0 1 1,0-1-1,-1 0 1,1 1-1,0-1 1,-1 1-1,1-1 1,-1 1-1,1-1 1,-1 1-1,0-1 1,0 1-1,0-1 1,0 1-1,0-1 1,0 3-1,-1 5-2,0 0 0,0 0-1,-1-1 1,0 1 0,-7 15-1,3-10-499,-2-1 0,0 0 0,0 0-1,-2 0 1,1-1 0,-20 18-1,15-17-348</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26.792"/>
    </inkml:context>
    <inkml:brush xml:id="br0">
      <inkml:brushProperty name="width" value="0.1" units="cm"/>
      <inkml:brushProperty name="height" value="0.1" units="cm"/>
      <inkml:brushProperty name="color" value="#008C3A"/>
    </inkml:brush>
  </inkml:definitions>
  <inkml:trace contextRef="#ctx0" brushRef="#br0">40 1 3721,'-39'44'4785,"42"-44"-3993,-3-3-1928</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27.122"/>
    </inkml:context>
    <inkml:brush xml:id="br0">
      <inkml:brushProperty name="width" value="0.1" units="cm"/>
      <inkml:brushProperty name="height" value="0.1" units="cm"/>
      <inkml:brushProperty name="color" value="#008C3A"/>
    </inkml:brush>
  </inkml:definitions>
  <inkml:trace contextRef="#ctx0" brushRef="#br0">10 168 5049,'8'77'6164,"-4"-60"-6202,-2 0-1,0-1 1,-1 1-1,-1 0 1,-3 31-1,-7-6 101,7-32 104,0 1 0,0 0 1,1 0-1,1 0 0,-1 21 0,2-32-155,0 0-1,0 1 1,0-1-1,0 0 0,0 1 1,0-1-1,0 1 1,0-1-1,1 0 1,-1 1-1,0-1 0,0 0 1,0 1-1,0-1 1,0 0-1,0 1 1,1-1-1,-1 0 1,0 1-1,0-1 0,1 0 1,-1 0-1,0 1 1,0-1-1,1 0 1,-1 0-1,0 1 1,1-1-1,-1 0 0,0 0 1,1 0-1,-1 0 1,0 0-1,1 1 1,-1-1-1,0 0 0,1 0 1,-1 0-1,0 0 1,1 0-1,-1 0 1,1 0-1,-1 0 1,0 0-1,1 0 0,-1 0 1,0-1-1,1 1 1,-1 0-1,0 0 1,1 0-1,-1 0 0,0-1 1,1 1-1,-1 0 1,0 0-1,1 0 1,-1-1-1,0 1 1,0 0-1,1-1 0,-1 1 1,0 0-1,0 0 1,0-1-1,1 1 1,-1-1-1,27-29 48,-22 25-59,13-21-174,0 0-1,-2-1 1,19-41 0,-16 28-65</inkml:trace>
  <inkml:trace contextRef="#ctx0" brushRef="#br0" timeOffset="1">339 5 7082,'2'-4'6033,"-5"18"-5817,-6 42-88,8-32-32,5 1-88,-4-2-24,0 0-264,0-5-144,-1-8-312</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27.454"/>
    </inkml:context>
    <inkml:brush xml:id="br0">
      <inkml:brushProperty name="width" value="0.1" units="cm"/>
      <inkml:brushProperty name="height" value="0.1" units="cm"/>
      <inkml:brushProperty name="color" value="#008C3A"/>
    </inkml:brush>
  </inkml:definitions>
  <inkml:trace contextRef="#ctx0" brushRef="#br0">77 24 4737,'10'-23'3312,"-10"23"-3252,1 0-1,-1 0 1,0 0-1,1 0 1,-1 0 0,0-1-1,1 1 1,-1 0-1,0 0 1,1 0-1,-1 0 1,0 0 0,1 0-1,-1 0 1,0 0-1,1 0 1,-1 0-1,0 0 1,1 0 0,-1 1-1,0-1 1,1 0-1,-1 0 1,0 0-1,1 0 1,-1 1-1,0-1 1,0 0 0,1 0-1,-1 0 1,0 1-1,0-1 1,1 0-1,-1 1 1,2 2 52,0 0 0,0 0 0,-1 0 0,1 0 0,-1 0 0,0 1 0,0-1 0,0 0 0,0 1 0,0 5 0,9 224 1077,2 29-948,-11-257-238,10 87 597,-4 0 0,-9 177 0,-4-243 53,5-26-627,1 1 0,0-1 1,0 0-1,-1 1 0,1-1 0,0 0 1,0 1-1,-1-1 0,1 0 0,0 0 1,0 1-1,-1-1 0,1 0 0,-1 0 1,1 0-1,0 1 0,-1-1 0,1 0 0,0 0 1,-1 0-1,1 0 0,-1 0 0,1 0 1,0 0-1,-1 0 0,1 0 0,-1 0 1,1 0-1,0 0 0,-1 0 0,0 0 1,-2-2-1,-1-1 0,1 1 0,0-1 1,-1 0-1,1 0 0,1 0 0,-1 0 1,0 0-1,-3-6 0,-2-2-52,-7-9-208,1 0 0,-21-40 0,8 5 2756</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28.788"/>
    </inkml:context>
    <inkml:brush xml:id="br0">
      <inkml:brushProperty name="width" value="0.1" units="cm"/>
      <inkml:brushProperty name="height" value="0.1" units="cm"/>
      <inkml:brushProperty name="color" value="#008C3A"/>
    </inkml:brush>
  </inkml:definitions>
  <inkml:trace contextRef="#ctx0" brushRef="#br0">69 109 8330,'-69'42'3072,"91"-52"-2463,2-3-129,9 4-48,-1 2-96,1 0-56,4 1-104,-4-2-48,0-1-80,0 0 16,-3-2-56,3 2-64,-9-2-192,-4-2-144,-4 0-472,-9-3 520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35.240"/>
    </inkml:context>
    <inkml:brush xml:id="br0">
      <inkml:brushProperty name="width" value="0.025" units="cm"/>
      <inkml:brushProperty name="height" value="0.025" units="cm"/>
      <inkml:brushProperty name="color" value="#00A0D7"/>
    </inkml:brush>
  </inkml:definitions>
  <inkml:trace contextRef="#ctx0" brushRef="#br0">44 14 7210,'0'0'81,"0"-1"0,0 0 0,0 1 0,-1-1 0,1 1 0,0-1 0,0 0 0,0 1 0,-1-1 0,1 1 0,0-1 0,-1 1 0,1-1 0,0 0 0,-1 1 0,1 0 0,-1-1 0,1 1 0,-1-1 0,1 1 0,-1 0 0,1-1 0,-1 1 0,1 0 0,-1-1 0,0 1 0,1 0 1,-1 0-1,1 0 0,-1-1 0,0 1 0,0 0 0,-2 22 1354,1 4-1079,-22 235 873,25-257-1782,2-10-97,0-5 359</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29.123"/>
    </inkml:context>
    <inkml:brush xml:id="br0">
      <inkml:brushProperty name="width" value="0.1" units="cm"/>
      <inkml:brushProperty name="height" value="0.1" units="cm"/>
      <inkml:brushProperty name="color" value="#008C3A"/>
    </inkml:brush>
  </inkml:definitions>
  <inkml:trace contextRef="#ctx0" brushRef="#br0">109 30 7418,'-91'-29'2237,"90"29"-2210,1 0-1,-1 0 0,0 0 1,1 0-1,-1 0 1,1 0-1,-1 0 0,1 0 1,-1 0-1,0 0 0,1 0 1,-1 0-1,1 0 0,-1 0 1,1 1-1,-1-1 0,0 0 1,1 0-1,-1 1 0,1-1 1,0 0-1,-1 1 1,1-1-1,-1 1 0,1-1 1,-1 1-1,1-1 0,0 0 1,-1 1-1,1-1 0,0 1 1,0 0-1,-1-1 0,1 1 1,0-1-1,0 1 0,0-1 1,0 1-1,-1-1 1,1 1-1,0 0 0,0-1 1,0 1-1,1 1 0,2 30 528,-2-24-308,6 110 422,-16 223 0,7-309-853,3-27-409,2-22-359,2-15-1057,3-9 905</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29.456"/>
    </inkml:context>
    <inkml:brush xml:id="br0">
      <inkml:brushProperty name="width" value="0.1" units="cm"/>
      <inkml:brushProperty name="height" value="0.1" units="cm"/>
      <inkml:brushProperty name="color" value="#008C3A"/>
    </inkml:brush>
  </inkml:definitions>
  <inkml:trace contextRef="#ctx0" brushRef="#br0">10 1 5969,'-6'43'6241,"3"-1"-5973,5 78 1,52 390-121,-54-500-744,-5-17 404</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29.798"/>
    </inkml:context>
    <inkml:brush xml:id="br0">
      <inkml:brushProperty name="width" value="0.1" units="cm"/>
      <inkml:brushProperty name="height" value="0.1" units="cm"/>
      <inkml:brushProperty name="color" value="#008C3A"/>
    </inkml:brush>
  </inkml:definitions>
  <inkml:trace contextRef="#ctx0" brushRef="#br0">64 34 6353,'-39'-33'2585,"41"40"-1225,3 2-1024,4 3-16,2-2 0,2-1-72,3 0-104,1-5-79,-1 2-338,-2-3 233,2-3-40</inkml:trace>
  <inkml:trace contextRef="#ctx0" brushRef="#br0" timeOffset="1">74 124 7082,'-73'76'2560,"79"-75"-2104,4 4-56,4-4 0,-1-2-24,3-4-152,5 1-72,-1-6-216,5 3-264,-8 0 248</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0.161"/>
    </inkml:context>
    <inkml:brush xml:id="br0">
      <inkml:brushProperty name="width" value="0.1" units="cm"/>
      <inkml:brushProperty name="height" value="0.1" units="cm"/>
      <inkml:brushProperty name="color" value="#008C3A"/>
    </inkml:brush>
  </inkml:definitions>
  <inkml:trace contextRef="#ctx0" brushRef="#br0">2 117 5953,'-1'4'2721,"12"2"-817,21-3-1320,18-3-7,16-6-97,-2-4-80,-2-6-168,-9 6-72,-9-4-112,5 0-8,-5 5-24,-2-5-40,-5 1-200,-11 6-104,-10-2-296,-9 2 343</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0.488"/>
    </inkml:context>
    <inkml:brush xml:id="br0">
      <inkml:brushProperty name="width" value="0.1" units="cm"/>
      <inkml:brushProperty name="height" value="0.1" units="cm"/>
      <inkml:brushProperty name="color" value="#008C3A"/>
    </inkml:brush>
  </inkml:definitions>
  <inkml:trace contextRef="#ctx0" brushRef="#br0">389 1 6801,'-84'40'2234,"81"-39"-2149,1 1-1,0-1 0,0 0 0,1 1 1,-1-1-1,0 1 0,0 0 1,1 0-1,-1-1 0,1 1 1,0 0-1,-1 0 0,1 1 0,0-1 1,0 0-1,0 0 0,0 0 1,1 1-1,-1-1 0,1 0 0,-1 1 1,1 4-1,-3 7 370,-7 8-154,0-2-1,-1 1 1,-1-1 0,-23 27 0,-66 70-195,57-69-33,-5-6-939,65-54 617</inkml:trace>
  <inkml:trace contextRef="#ctx0" brushRef="#br0" timeOffset="1">337 130 6873,'14'-2'2769,"2"2"-1721,-2 0-600,1 0-56,-1 0-191,2 0-33,0-1-64,-2 0-56,0 1-224,-2 0-265,-9-2 289</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0.839"/>
    </inkml:context>
    <inkml:brush xml:id="br0">
      <inkml:brushProperty name="width" value="0.1" units="cm"/>
      <inkml:brushProperty name="height" value="0.1" units="cm"/>
      <inkml:brushProperty name="color" value="#008C3A"/>
    </inkml:brush>
  </inkml:definitions>
  <inkml:trace contextRef="#ctx0" brushRef="#br0">9 67 7242,'-8'14'2656,"9"-3"-2112,5-2-280,4-8-16,6 2-24,2-8-64,5-4-48,6 3-80,-3-8-104,0 5-712,-6-2 544</inkml:trace>
  <inkml:trace contextRef="#ctx0" brushRef="#br0" timeOffset="1">157 8 5097,'-3'-3'3793,"2"2"-3193,-1-1-208,1 1-32,-1 1 32,0 3-48,0-1-160,1 0-24,-8 35-184,-1 39-112,3-44-312,-5-2 256</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1.191"/>
    </inkml:context>
    <inkml:brush xml:id="br0">
      <inkml:brushProperty name="width" value="0.1" units="cm"/>
      <inkml:brushProperty name="height" value="0.1" units="cm"/>
      <inkml:brushProperty name="color" value="#008C3A"/>
    </inkml:brush>
  </inkml:definitions>
  <inkml:trace contextRef="#ctx0" brushRef="#br0">43 31 6657,'-42'61'2865,"46"-68"-1473,5 0-616,11-1-279,4 0-113,9 8-208,2-1-40,0 0-88,0-1-24,2-5 0,5 4-8,4-6-128,-2 1-96,-8 1-264,-3-3-249,-22-3 481</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1.527"/>
    </inkml:context>
    <inkml:brush xml:id="br0">
      <inkml:brushProperty name="width" value="0.1" units="cm"/>
      <inkml:brushProperty name="height" value="0.1" units="cm"/>
      <inkml:brushProperty name="color" value="#008C3A"/>
    </inkml:brush>
  </inkml:definitions>
  <inkml:trace contextRef="#ctx0" brushRef="#br0">1 86 6777,'9'-58'2662,"-9"57"-2553,0 0 1,1-1-1,-1 1 0,0-1 0,0 1 0,1 0 0,-1-1 0,1 1 0,-1 0 0,1-1 0,0 1 1,-1 0-1,1 0 0,0-1 0,0 1 0,0 0 0,0 0 0,0 0 0,2-1 0,-2 1-77,0 1 0,0 0 0,0 0 0,0 0 0,0-1 0,0 1 0,0 0 0,0 0 0,0 0 0,0 1 0,0-1 0,0 0 0,0 0-1,0 0 1,0 1 0,0-1 0,0 1 0,0-1 0,0 1 0,1 0 0,1 1-13,0 1 0,0-1 0,0 1 1,0-1-1,0 1 0,0 0 0,-1 0 0,1 0 0,-1 1 1,3 5-1,-1 3 5,-2 0 0,1 1 0,-2-1 0,1 0 1,-2 1-1,0 17 0,-12 80 176,4-45-48,-13 109 45,21-170-278,1-8-70,0-13-127,1-14 122</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1.881"/>
    </inkml:context>
    <inkml:brush xml:id="br0">
      <inkml:brushProperty name="width" value="0.1" units="cm"/>
      <inkml:brushProperty name="height" value="0.1" units="cm"/>
      <inkml:brushProperty name="color" value="#008C3A"/>
    </inkml:brush>
  </inkml:definitions>
  <inkml:trace contextRef="#ctx0" brushRef="#br0">1 195 7706,'51'-54'2375,"-47"50"-2262,1 0 0,0 1 1,0-1-1,0 1 0,0 0 0,1 0 1,-1 1-1,1 0 0,0 0 0,-1 0 1,12-2-1,12-4 76,57-29 182,-45 19-140,68-22-1,-108 40-219,1-1 0,0 1-1,-1 0 1,1 0 0,-1-1-1,1 1 1,0 0 0,-1 1 0,1-1-1,0 0 1,-1 0 0,1 1-1,-1-1 1,1 1 0,-1-1-1,1 1 1,-1-1 0,1 1-1,-1 0 1,1 0 0,-1 0 0,0 0-1,0 0 1,1 0 0,-1 0-1,0 0 1,0 1 0,0-1-1,0 0 1,0 1 0,-1-1-1,1 1 1,0-1 0,-1 1 0,1-1-1,-1 1 1,1-1 0,-1 1-1,1 3 1,1 9 52,0 0-1,-1 0 1,-1 26-1,0-15-12,11 173 164,-2 268-129,-20-398-241,11-67 146,0-1 0,0 0 0,0 1 1,0-1-1,0 0 0,-1 0 0,1 1 0,0-1 0,0 0 0,0 0 0,-1 1 0,1-1 0,0 0 0,0 0 0,-1 0 1,1 0-1,0 1 0,-1-1 0,1 0 0,0 0 0,0 0 0,-1 0 0,1 0 0,0 0 0,-1 0 0,1 0 1,0 0-1,-1 0 0,1 0 0,0 0 0,-1 0 0,1 0 0,0 0 0,-1 0 0,1 0 0,0 0 0,0 0 0,-1 0 1,1 0-1,0-1 0,-1 1 0,1 0 0,0 0 0,0 0 0,-1-1 0,1 1 0,0 0 0,-1-1 0,-11-12 28,1-10-47</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2.229"/>
    </inkml:context>
    <inkml:brush xml:id="br0">
      <inkml:brushProperty name="width" value="0.1" units="cm"/>
      <inkml:brushProperty name="height" value="0.1" units="cm"/>
      <inkml:brushProperty name="color" value="#008C3A"/>
    </inkml:brush>
  </inkml:definitions>
  <inkml:trace contextRef="#ctx0" brushRef="#br0">0 78 7290,'9'-12'2760,"11"1"-1912,4 1-584,11 3-16,-5-1-16,6 0-127,4 4 7,-7-1-64,0 2-48,-10 0-361,-10-1 714,5 1-353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5:21.192"/>
    </inkml:context>
    <inkml:brush xml:id="br0">
      <inkml:brushProperty name="width" value="0.05" units="cm"/>
      <inkml:brushProperty name="height" value="0.05" units="cm"/>
      <inkml:brushProperty name="color" value="#E71224"/>
    </inkml:brush>
  </inkml:definitions>
  <inkml:trace contextRef="#ctx0" brushRef="#br0">1 60 7530,'34'-11'2932,"-25"7"-2808,-1-2 0,1 1-1,-1-1 1,0 0-1,11-11 1,-18 16-20,-1 1-93,0-1 1,0 1 0,1 0-1,-1 0 1,0 0-1,0-1 1,0 1-1,1 0 1,-1 0 0,0 0-1,0 0 1,1-1-1,-1 1 1,0 0 0,0 0-1,1 0 1,-1 0-1,0 0 1,0 0-1,1 0 1,-1 0 0,0 0-1,0 0 1,1 0-1,-1 0 1,0 0 0,1 0-1,-1 0 1,0 0-1,0 0 1,1 0 0,-1 0-1,0 0 1,0 0-1,1 1 1,-1-1-1,0 0 1,0 0 0,1 0-1,-1 0 1,0 1-1,5 14 220,-5 26-69,0-35-94,5 91 153,-2-72-234,-1 1 0,-1 0 0,-5 49 0,4-75-1,-1 0 0,1 0-1,0 0 1,0 0 0,0 0 0,0 0 0,0 0-1,0 0 1,0 0 0,0 0 0,0 0 0,0 0-1,-1 0 1,1 0 0,0 0 0,0 0 0,0 0 0,0 0-1,0 0 1,0 0 0,0 0 0,0 0 0,-1 0-1,1 0 1,0 0 0,0 0 0,0 0 0,0 0-1,0 0 1,0 0 0,0 0 0,0 0 0,0 0-1,-1 0 1,1 0 0,0 0 0,0 0 0,0 0-1,0 1 1,0-1 0,0 0 0,0 0 0,0 0 0,0 0-1,0 0 1,0 0 0,0 0 0,0 0 0,0 0-1,0 1 1,0-1 0,0 0 0,-3-6-152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35.574"/>
    </inkml:context>
    <inkml:brush xml:id="br0">
      <inkml:brushProperty name="width" value="0.025" units="cm"/>
      <inkml:brushProperty name="height" value="0.025" units="cm"/>
      <inkml:brushProperty name="color" value="#00A0D7"/>
    </inkml:brush>
  </inkml:definitions>
  <inkml:trace contextRef="#ctx0" brushRef="#br0">146 1 8226,'-2'9'2952,"0"4"-2576,-1 0-39,-4 2-73,1 3-64,-6-1-32,-2 2-8,0 1-64,-3-2-32,2 1-24,1 1 0,2-4-32,1 0-48,4-6-136,0-3-120,5-5-400,1-3-1313,4-5 1377</inkml:trace>
  <inkml:trace contextRef="#ctx0" brushRef="#br0" timeOffset="1">165 107 5953,'-10'39'3548,"-21"13"-2387,-1 2-14,32-54-1134,0 0-1,0 0 1,0 0 0,0 1-1,-1-1 1,1 0-1,0 0 1,0 0 0,0 1-1,0-1 1,0 0 0,0 0-1,0 0 1,0 1-1,0-1 1,0 0 0,0 0-1,0 0 1,0 1-1,0-1 1,0 0 0,0 0-1,0 0 1,0 1 0,0-1-1,0 0 1,0 0-1,0 0 1,1 1 0,-1-1-1,0 0 1,0 0-1,0 0 1,0 0 0,0 0-1,0 1 1,1-1 0,-1 0-1,0 0 1,0 0-1,0 0 1,0 0 0,1 0-1,-1 0 1,0 1-1,0-1 1,0 0 0,1 0-1,-1 0 1,0 0 0,0 0-1,0 0 1,1 0-1,-1 0 1,18-5 219,18-13-147,-24 8-329,-1 0-1,-1 0 1,17-21 0,-23 26-13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2.554"/>
    </inkml:context>
    <inkml:brush xml:id="br0">
      <inkml:brushProperty name="width" value="0.1" units="cm"/>
      <inkml:brushProperty name="height" value="0.1" units="cm"/>
      <inkml:brushProperty name="color" value="#008C3A"/>
    </inkml:brush>
  </inkml:definitions>
  <inkml:trace contextRef="#ctx0" brushRef="#br0">234 14 5393,'-4'-2'88,"1"0"149,1 1 0,-1-1 0,0 1 0,0 0-1,1 0 1,-1 0 0,0 0 0,0 0 0,0 1 0,-3-1 0,5 2-160,-1-1-1,1 1 1,0-1 0,0 1-1,0 0 1,0 0 0,1 0 0,-1-1-1,0 1 1,0 0 0,0 0 0,1 0-1,-1 0 1,0 0 0,1 0 0,-1 1-1,1-1 1,0 0 0,-1 0 0,1 0-1,0 0 1,-1 1 0,1-1-1,0 0 1,0 0 0,0 0 0,0 1-1,0-1 1,1 1 0,-4 34 334,-2-1-1,-1-1 1,-1 1 0,-2-1 0,-26 65-1,8-37-330,10-22-143,-38 70 0,55-110 36,0 1-1,0 0 1,-1-1 0,1 1 0,0 0 0,0-1-1,-1 1 1,1-1 0,-1 1 0,1-1-1,0 1 1,-1-1 0,1 1 0,-1-1 0,1 0-1,-1 1 1,1-1 0,-1 1 0,1-1 0,-1 0-1,0 0 1,1 1 0,-1-1 0,1 0 0,-1 0-1,0 0 1,1 0 0,-1 1 0,-1-1 0,1-15-257</inkml:trace>
  <inkml:trace contextRef="#ctx0" brushRef="#br0" timeOffset="1">68 320 7594,'83'-86'2760,"-67"94"-2280,1 3-176,1 2-16,1 3-32,-3 0-55,2-4-57,-5 4-136,-1 0-120,-4-6 288,2 1-184</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2.892"/>
    </inkml:context>
    <inkml:brush xml:id="br0">
      <inkml:brushProperty name="width" value="0.1" units="cm"/>
      <inkml:brushProperty name="height" value="0.1" units="cm"/>
      <inkml:brushProperty name="color" value="#008C3A"/>
    </inkml:brush>
  </inkml:definitions>
  <inkml:trace contextRef="#ctx0" brushRef="#br0">14 59 9010,'-14'7'3193,"26"0"-2881,2-8-24,15 7-80,-1-6-24,12 0-24,-1-5-56,-7-16-88,9 5-144,-12-3-480,5 2 400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3.225"/>
    </inkml:context>
    <inkml:brush xml:id="br0">
      <inkml:brushProperty name="width" value="0.1" units="cm"/>
      <inkml:brushProperty name="height" value="0.1" units="cm"/>
      <inkml:brushProperty name="color" value="#008C3A"/>
    </inkml:brush>
  </inkml:definitions>
  <inkml:trace contextRef="#ctx0" brushRef="#br0">0 45 8450,'7'-15'3048,"16"4"-2615,22 2-97,3 4-96,-3 0-72,2 5-64,-12 0-56,-5 6-32,0-3-40,-9 0-248,-2 3-152,-8-5 256</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3.573"/>
    </inkml:context>
    <inkml:brush xml:id="br0">
      <inkml:brushProperty name="width" value="0.1" units="cm"/>
      <inkml:brushProperty name="height" value="0.1" units="cm"/>
      <inkml:brushProperty name="color" value="#008C3A"/>
    </inkml:brush>
  </inkml:definitions>
  <inkml:trace contextRef="#ctx0" brushRef="#br0">482 0 6521,'-12'22'523,"0"-2"122,2 0-1,0 1 1,1 0 0,-8 31 0,10-36-386,1-1 1,-2 0 0,0-1 0,-1 1 0,0-2 0,-1 1 0,-1-2 0,0 1 0,-15 12 0,-36 47 82,-1 11-224,-41 59-6,88-117-174,1 0 1,1 1 0,-18 51-1,32-75-556,4-9 332,7-13 26,8-15-14</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3.908"/>
    </inkml:context>
    <inkml:brush xml:id="br0">
      <inkml:brushProperty name="width" value="0.1" units="cm"/>
      <inkml:brushProperty name="height" value="0.1" units="cm"/>
      <inkml:brushProperty name="color" value="#008C3A"/>
    </inkml:brush>
  </inkml:definitions>
  <inkml:trace contextRef="#ctx0" brushRef="#br0">81 1 6441,'1'1'176,"0"0"-1,0 0 1,-1 1-1,1-1 1,0 0-1,-1 0 0,1 1 1,0-1-1,-1 0 1,0 1-1,1-1 1,-1 0-1,0 1 0,0-1 1,0 1-1,1-1 1,-2 1-1,1-1 1,0 0-1,0 1 1,0-1-1,-1 1 0,1-1 1,-1 0-1,0 2 1,-18 42 4,9-22 279,-3 41-86,12-55-357,0 1-1,-1 0 1,0-1 0,-1 1 0,0-1 0,0 1-1,-8 14 1,0-13 21,6-16-25,4 2-17,1 0-1,0-1 1,0 1-1,0 0 1,0 0 0,1 0-1,0 0 1,-1-1-1,3-4 1,-1 1 2,0 1 0,0 0 0,1-1-1,0 1 1,0 0 0,1 0 0,0 0 0,0 1 0,0-1 0,0 1-1,1 0 1,0 0 0,0 1 0,0-1 0,1 1 0,0 0 0,-1 1 0,1-1-1,1 1 1,-1 1 0,0-1 0,9-2 0,45 0-31,-58 5 35,1 0 0,0 0 0,-1 0 0,1 0 0,-1 0 0,1 0 0,-1 1-1,1 0 1,-1-1 0,0 1 0,1 0 0,-1 0 0,0 0 0,1 0 0,-1 0 0,0 1 0,0-1 0,0 1-1,0-1 1,2 4 0,-3-3-1,-1 1 0,1 0 1,-1 0-1,0 0 0,0 0 0,0 0 0,0 0 0,0 0 0,-1 0 0,1 0 1,-1-1-1,0 1 0,0 0 0,0 0 0,0-1 0,0 1 0,-1 0 0,1-1 0,-1 1 1,1-1-1,-4 3 0,-39 46 24,24-32 22,13-10 44,0-1-1,-1 0 1,0-1-1,-1 1 1,0-2-1,0 1 1,0-1-1,-1-1 1,-20 9-1,28-17 52,9-8-161,11-12-239,-16 21 209,19-24-323,10-7 152</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4.245"/>
    </inkml:context>
    <inkml:brush xml:id="br0">
      <inkml:brushProperty name="width" value="0.1" units="cm"/>
      <inkml:brushProperty name="height" value="0.1" units="cm"/>
      <inkml:brushProperty name="color" value="#008C3A"/>
    </inkml:brush>
  </inkml:definitions>
  <inkml:trace contextRef="#ctx0" brushRef="#br0">277 76 7074,'-53'36'3200,"50"-44"-1023,25 3-1793,5-2-16,-3-10-88,8 0-8,-3-1-24,1 0-88,3 9-104,-5 2-24,-5 1-136,-4 6-104,-8 2-304,-1 2-128,-10 8 1168,-1-2-552</inkml:trace>
  <inkml:trace contextRef="#ctx0" brushRef="#br0" timeOffset="1">13 400 7914,'-12'6'2904,"16"-3"-2440,12 3-104,15-6 1,15 1-73,19-2 0,-1-8-40,3-1-120,-8-2-32,-16-2-64,-4 3-16,-9-1-168,-9 1-104,-5 2-328,-4-2 232,-9-2 191</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4.576"/>
    </inkml:context>
    <inkml:brush xml:id="br0">
      <inkml:brushProperty name="width" value="0.1" units="cm"/>
      <inkml:brushProperty name="height" value="0.1" units="cm"/>
      <inkml:brushProperty name="color" value="#008C3A"/>
    </inkml:brush>
  </inkml:definitions>
  <inkml:trace contextRef="#ctx0" brushRef="#br0">118 17 6729,'-69'-16'2220,"69"16"-2187,-1 0 1,1 1 0,-1-1 0,1 0 0,-1 0 0,1 1 0,-1-1-1,1 0 1,0 1 0,-1-1 0,1 1 0,-1-1 0,1 1 0,0-1 0,-1 1-1,1-1 1,0 1 0,0-1 0,-1 1 0,1-1 0,0 1 0,0-1-1,0 1 1,0-1 0,0 1 0,0 0 0,0-1 0,0 1 0,0-1-1,0 1 1,0-1 0,0 1 0,0-1 0,0 2 0,4 30 574,-2-18-213,0 17 38,-2-1 1,0 0-1,-2 1 1,-7 39-1,1-25-371,-1 51-1,6-56-83,-14 72 0,20-122-1113,5-21 433,5-13 302</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4.923"/>
    </inkml:context>
    <inkml:brush xml:id="br0">
      <inkml:brushProperty name="width" value="0.1" units="cm"/>
      <inkml:brushProperty name="height" value="0.1" units="cm"/>
      <inkml:brushProperty name="color" value="#008C3A"/>
    </inkml:brush>
  </inkml:definitions>
  <inkml:trace contextRef="#ctx0" brushRef="#br0">30 1 7338,'-17'130'4722,"11"173"-3786,11-197-895,-1-39-18,-3 1 0,-10 98 1,2-153 3745</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5.260"/>
    </inkml:context>
    <inkml:brush xml:id="br0">
      <inkml:brushProperty name="width" value="0.1" units="cm"/>
      <inkml:brushProperty name="height" value="0.1" units="cm"/>
      <inkml:brushProperty name="color" value="#008C3A"/>
    </inkml:brush>
  </inkml:definitions>
  <inkml:trace contextRef="#ctx0" brushRef="#br0">1 44 9282,'44'-44'3185,"-38"46"-2889,7 6-248,0 1 8,-6 4-56,3 1-64,-6-1-176,-4-2-120,-4-4 1592,4 2-1040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5.611"/>
    </inkml:context>
    <inkml:brush xml:id="br0">
      <inkml:brushProperty name="width" value="0.1" units="cm"/>
      <inkml:brushProperty name="height" value="0.1" units="cm"/>
      <inkml:brushProperty name="color" value="#008C3A"/>
    </inkml:brush>
  </inkml:definitions>
  <inkml:trace contextRef="#ctx0" brushRef="#br0">55 0 7098,'-54'121'2744,"60"-101"-1728,2 10-632,2 4 81,-4-1-57,0-4-144,-2-2-40,0-9-160,2 2-72,1 0-240,-1-12-144,-3 4 232</inkml:trace>
  <inkml:trace contextRef="#ctx0" brushRef="#br0" timeOffset="1">147 218 7970,'101'-80'2516,"-93"74"-2380,1 0 0,0 1 0,0 0 0,0 0 0,1 1-1,0 1 1,-1 0 0,1 0 0,1 1 0,-1 0 0,0 0 0,0 1 0,1 1 0,-1 0-1,0 0 1,18 3 0,-9-1 9,59-2 103,-78 0-247,1 0-1,-1 1 1,1-1-1,-1 0 0,0 1 1,1-1-1,-1 0 0,0 1 1,1-1-1,-1 1 0,0-1 1,0 0-1,1 1 0,-1-1 1,0 1-1,0-1 1,0 1-1,0-1 0,0 1 1,0-1-1,0 1 0,0-1 1,0 1-1,0-1 0,0 1 1,0-1-1,0 1 0,0-1 1,0 1-1,0-1 1,0 0-1,0 1 0,-1-1 1,1 1-1,0-1 0,0 1 1,-1-1-1,1 0 0,0 1 1,-1-1-1,1 1 0,0-1 1,-1 0-1,1 0 1,-1 1-1,-15 22-109,-42 42-900,31-40 772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35.927"/>
    </inkml:context>
    <inkml:brush xml:id="br0">
      <inkml:brushProperty name="width" value="0.025" units="cm"/>
      <inkml:brushProperty name="height" value="0.025" units="cm"/>
      <inkml:brushProperty name="color" value="#00A0D7"/>
    </inkml:brush>
  </inkml:definitions>
  <inkml:trace contextRef="#ctx0" brushRef="#br0">0 1 7514,'1'-1'98,"-1"1"1,0 0 0,1 0 0,-1 0 0,1 0-1,-1 0 1,1 0 0,-1 0 0,1 0 0,-1 0-1,1 0 1,-1 0 0,1 1 0,-1-1 0,0 0-1,1 0 1,-1 0 0,1 1 0,-1-1 0,0 0 0,1 0-1,-1 1 1,1-1 0,-1 0 0,0 1 0,0-1-1,1 0 1,-1 1 0,0-1 0,1 1 0,-1-1-1,0 0 1,0 1 0,0-1 0,0 1 0,1-1-1,-1 1 1,0-1 0,0 0 0,0 1 0,11 36 1539,-1 43-809,-11-31-1041,-3-57-2219,4 0 1780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5.951"/>
    </inkml:context>
    <inkml:brush xml:id="br0">
      <inkml:brushProperty name="width" value="0.1" units="cm"/>
      <inkml:brushProperty name="height" value="0.1" units="cm"/>
      <inkml:brushProperty name="color" value="#008C3A"/>
    </inkml:brush>
  </inkml:definitions>
  <inkml:trace contextRef="#ctx0" brushRef="#br0">204 0 7170,'-91'75'2560,"82"-59"-2184,3 2-32,-8 4-24,1 1-56,3-3-120,-12 3-88,10-6-184,2 4-352,-6-3 344</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6.297"/>
    </inkml:context>
    <inkml:brush xml:id="br0">
      <inkml:brushProperty name="width" value="0.1" units="cm"/>
      <inkml:brushProperty name="height" value="0.1" units="cm"/>
      <inkml:brushProperty name="color" value="#008C3A"/>
    </inkml:brush>
  </inkml:definitions>
  <inkml:trace contextRef="#ctx0" brushRef="#br0">210 61 8394,'24'-13'3024,"1"4"-2687,-1 2-73,-8 1-136,-2-1-64,-2 1-40,-2 1-8,-3-1-176,0 4-144</inkml:trace>
  <inkml:trace contextRef="#ctx0" brushRef="#br0" timeOffset="1">289 49 7322,'-65'78'2800,"55"-61"-2152,-1 1-144,-2 2-128,3 6-71,-2 4-17,-1 3-8,2 6-72,-8-2-48,-1 3-72,-3 1-40,6-4-144,-9-4-104,9-10-336,4-10-313,5-15 561</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6.626"/>
    </inkml:context>
    <inkml:brush xml:id="br0">
      <inkml:brushProperty name="width" value="0.1" units="cm"/>
      <inkml:brushProperty name="height" value="0.1" units="cm"/>
      <inkml:brushProperty name="color" value="#008C3A"/>
    </inkml:brush>
  </inkml:definitions>
  <inkml:trace contextRef="#ctx0" brushRef="#br0">0 0 7442,'67'0'3567,"-55"2"-3546,0 0 1,0 0-1,0 1 1,0 0-1,0 1 1,-1 0-1,1 1 1,-1 1-1,0 0 1,19 14-1,-28-19-22,0 1 1,-1 0-1,1 0 1,-1 0-1,1 0 0,-1 0 1,0 0-1,0 0 0,0 1 1,0-1-1,0 0 0,0 1 1,0-1-1,-1 0 1,1 1-1,-1-1 0,0 1 1,0-1-1,0 1 0,0-1 1,0 0-1,-1 4 1,-2 7 17,0-1 1,-1 0 0,-8 17 0,9-21 69,-1 1 0,1-1 1,0 1-1,1 0 0,-2 11 0,4-17-37,0 1-1,0-1 0,0 0 1,1 0-1,-1 1 0,1-1 1,0 0-1,0 0 0,0 0 1,0 0-1,0 0 0,1 0 1,-1 0-1,1 0 0,0 0 1,0-1-1,2 3 0,-2-3-32,-1-1-1,1 0 0,0 0 1,-1 0-1,1 0 0,0-1 1,0 1-1,0 0 0,-1-1 1,1 1-1,0-1 0,0 0 1,0 0-1,0 1 0,0-1 1,0 0-1,0-1 1,0 1-1,0 0 0,0-1 1,0 1-1,0-1 0,-1 1 1,1-1-1,0 0 0,0 0 1,-1 0-1,1 0 0,0 0 1,2-2-1,103-78 191,-76 55-202,1 2 1,54-32-1,11 11-451,-63 29 292</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6.956"/>
    </inkml:context>
    <inkml:brush xml:id="br0">
      <inkml:brushProperty name="width" value="0.1" units="cm"/>
      <inkml:brushProperty name="height" value="0.1" units="cm"/>
      <inkml:brushProperty name="color" value="#008C3A"/>
    </inkml:brush>
  </inkml:definitions>
  <inkml:trace contextRef="#ctx0" brushRef="#br0">32 145 9194,'-32'-38'3273,"46"38"-2673,12 0-512,4 4-40,5-8-8,2 1-24,2-1-8,-1-12 24,0 4-144,-7-5-136,1 0-376,-8 3 3608,-18-9-2352</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7.289"/>
    </inkml:context>
    <inkml:brush xml:id="br0">
      <inkml:brushProperty name="width" value="0.1" units="cm"/>
      <inkml:brushProperty name="height" value="0.1" units="cm"/>
      <inkml:brushProperty name="color" value="#008C3A"/>
    </inkml:brush>
  </inkml:definitions>
  <inkml:trace contextRef="#ctx0" brushRef="#br0">118 52 7106,'-95'-48'2461,"95"48"-2423,-1-1-1,1 1 1,-1 0-1,1-1 0,-1 1 1,1 0-1,-1-1 1,1 1-1,-1 0 0,1 0 1,-1 0-1,1 0 1,-1-1-1,1 1 0,-1 0 1,1 0-1,-1 0 1,0 0-1,1 0 0,-1 0 1,1 0-1,-1 0 1,1 1-1,-1-1 0,1 0 1,-1 0-1,1 0 1,-1 1-1,1-1 0,-1 0 1,1 0-1,-1 1 1,1-1-1,-1 0 0,1 1 1,-1-1-1,1 1 1,0-1-1,-1 1 0,1-1 1,0 0-1,0 1 1,-1-1-1,1 1 0,0-1 1,0 1-1,0 0 0,-1-1 1,1 1-1,2 27 204,-1-24-11,9 127 832,-3-77-1003,-3 1 0,-2 0-1,-2 0 1,-15 107 0,11-146 156,-4 20-974,8-33 1026,6-21 1208,5-9-566</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7.626"/>
    </inkml:context>
    <inkml:brush xml:id="br0">
      <inkml:brushProperty name="width" value="0.1" units="cm"/>
      <inkml:brushProperty name="height" value="0.1" units="cm"/>
      <inkml:brushProperty name="color" value="#008C3A"/>
    </inkml:brush>
  </inkml:definitions>
  <inkml:trace contextRef="#ctx0" brushRef="#br0">5 1 8394,'-4'14'3882,"4"22"-3982,0-34 344,17 182 570,-8-98-758,-1 96 1,-11-115-317,-17 106 0,20-173 226,0 0 1,0 1 0,0-1 0,0 0-1,0 0 1,0 1 0,0-1-1,0 0 1,0 0 0,0 1 0,0-1-1,0 0 1,0 0 0,-1 1-1,1-1 1,0 0 0,0 0 0,0 0-1,0 1 1,-1-1 0,1 0-1,0 0 1,0 0 0,0 0-1,-1 0 1,1 1 0,0-1 0,0 0-1,-1 0 1,1 0 0,0 0-1,0 0 1,-1 0 0,1 0 0,0 0-1,0 0 1,-1 0 0,1 0-1,0 0 1,0 0 0,-1 0 0,1 0-1,0 0 1,0 0 0,-1 0-1,1 0 1,0 0 0,0 0-1,-1-1 1,1 1 0,0 0 0,0 0-1,-1 0 1,0-4-658</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7.971"/>
    </inkml:context>
    <inkml:brush xml:id="br0">
      <inkml:brushProperty name="width" value="0.1" units="cm"/>
      <inkml:brushProperty name="height" value="0.1" units="cm"/>
      <inkml:brushProperty name="color" value="#008C3A"/>
    </inkml:brush>
  </inkml:definitions>
  <inkml:trace contextRef="#ctx0" brushRef="#br0">105 78 8034,'-48'-77'2800,"52"80"-2360,3 4-368,2-4-16,1 5-8,3-8 8,2 2-64,-3-1-88,-2 1 401,-2 3-281</inkml:trace>
  <inkml:trace contextRef="#ctx0" brushRef="#br0" timeOffset="1">69 44 7266,'-68'40'2760,"70"-36"-2040,9 1-360,3-2-88,3-2 8,2-4-39,-1 2-25,4-2-80,-4 0-128,0 4-192,-4-1-273,-7 3 297</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8.293"/>
    </inkml:context>
    <inkml:brush xml:id="br0">
      <inkml:brushProperty name="width" value="0.1" units="cm"/>
      <inkml:brushProperty name="height" value="0.1" units="cm"/>
      <inkml:brushProperty name="color" value="#008C3A"/>
    </inkml:brush>
  </inkml:definitions>
  <inkml:trace contextRef="#ctx0" brushRef="#br0">9 70 8722,'-9'0'3161,"21"0"-2657,13-1-224,11 0-72,-3 1 16,5-5 72,0 2 0,14-5-64,1-7-48,3 4-120,-3 0 0,-6 8-168,-5 3-104,-5 0-136,-10 0-88,-11-3-128,0 0-80,-22-3 432</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8.623"/>
    </inkml:context>
    <inkml:brush xml:id="br0">
      <inkml:brushProperty name="width" value="0.1" units="cm"/>
      <inkml:brushProperty name="height" value="0.1" units="cm"/>
      <inkml:brushProperty name="color" value="#008C3A"/>
    </inkml:brush>
  </inkml:definitions>
  <inkml:trace contextRef="#ctx0" brushRef="#br0">329 1 6753,'-16'15'1533,"1"0"0,-18 25 0,-45 81-489,39-58-381,6-9-414,23-34-198,-1-1 0,-1-1 0,-1 0 0,0 0-1,-1-2 1,-27 26 0,53-53 2359,7-6-1192</inkml:trace>
  <inkml:trace contextRef="#ctx0" brushRef="#br0" timeOffset="1">392 64 7906,'20'-4'2880,"-3"1"-2344,0 3-304,0 0-55,-7-2-121,5 2-32,-5 2-177,-3 1-215,-3-2 240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8.965"/>
    </inkml:context>
    <inkml:brush xml:id="br0">
      <inkml:brushProperty name="width" value="0.1" units="cm"/>
      <inkml:brushProperty name="height" value="0.1" units="cm"/>
      <inkml:brushProperty name="color" value="#008C3A"/>
    </inkml:brush>
  </inkml:definitions>
  <inkml:trace contextRef="#ctx0" brushRef="#br0">0 52 6457,'2'13'2721,"8"-7"-1169,5-5-1376,6 2-112,-1-3-24,0-6-232,4 2-176,-4-8 232</inkml:trace>
  <inkml:trace contextRef="#ctx0" brushRef="#br0" timeOffset="1">112 5 6641,'-1'-2'2257,"-1"1"-2193,1-1-16,-1 2 80,1 0 40,-3 8 24,-1 12-24,-3 43-96,8-36-96,-3 0-1264,0 6 928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36.256"/>
    </inkml:context>
    <inkml:brush xml:id="br0">
      <inkml:brushProperty name="width" value="0.025" units="cm"/>
      <inkml:brushProperty name="height" value="0.025" units="cm"/>
      <inkml:brushProperty name="color" value="#00A0D7"/>
    </inkml:brush>
  </inkml:definitions>
  <inkml:trace contextRef="#ctx0" brushRef="#br0">35 19 7266,'-34'6'3024,"38"-6"-1239,2-1-1529,5 1-56,0-2-16,0-2-88,1 1-24,0-1-48,-1 0 8,-1 1-8,-1 1-48,-5 0-192,0 2-144,-5 0 1688,-3 1-1104</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9.292"/>
    </inkml:context>
    <inkml:brush xml:id="br0">
      <inkml:brushProperty name="width" value="0.1" units="cm"/>
      <inkml:brushProperty name="height" value="0.1" units="cm"/>
      <inkml:brushProperty name="color" value="#008C3A"/>
    </inkml:brush>
  </inkml:definitions>
  <inkml:trace contextRef="#ctx0" brushRef="#br0">34 43 8018,'-33'51'3096,"43"-51"-2159,10-2-425,3-1-120,7-2-112,1-4-72,5 5-96,0-3-56,0-2-40,2 2-32,0-5-168,3 4-96,-2-2 2248,-6-8-1592</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9.623"/>
    </inkml:context>
    <inkml:brush xml:id="br0">
      <inkml:brushProperty name="width" value="0.1" units="cm"/>
      <inkml:brushProperty name="height" value="0.1" units="cm"/>
      <inkml:brushProperty name="color" value="#008C3A"/>
    </inkml:brush>
  </inkml:definitions>
  <inkml:trace contextRef="#ctx0" brushRef="#br0">1 68 7786,'15'-54'3030,"-15"54"-2978,0-1 0,1 0 1,-1 0-1,0 1 1,1-1-1,-1 0 1,1 0-1,-1 1 0,1-1 1,-1 1-1,1-1 1,-1 0-1,1 1 0,0-1 1,-1 1-1,1-1 1,0 1-1,-1 0 0,1-1 1,0 1-1,0 0 1,0-1-1,-1 1 0,1 0 1,0 0-1,0 0 1,0-1-1,-1 1 0,1 0 1,0 0-1,0 0 1,0 1-1,0-1 1,-1 0-1,1 0 0,0 0 1,0 1-1,0-1 1,-1 0-1,1 1 0,0-1 1,0 0-1,0 2 1,25 17-291,-24-16 240,0 1 1,-1 0-1,1-1 0,-1 1 1,0 0-1,0 0 0,0 0 1,-1-1-1,1 1 0,-1 0 0,0 0 1,0 0-1,-1 5 0,-9 59-13,5-42 21,1-5-22,-8 53-86,3 0 0,0 98 0,11-159-298,6-25 170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39.969"/>
    </inkml:context>
    <inkml:brush xml:id="br0">
      <inkml:brushProperty name="width" value="0.1" units="cm"/>
      <inkml:brushProperty name="height" value="0.1" units="cm"/>
      <inkml:brushProperty name="color" value="#008C3A"/>
    </inkml:brush>
  </inkml:definitions>
  <inkml:trace contextRef="#ctx0" brushRef="#br0">0 74 8338,'111'-37'2371,"-98"34"-2261,-1 0 0,1 0 0,1 1 0,-1 1 0,16 0 0,-20 1-94,0-1 1,0 1-1,-1-1 0,17-5 0,-9 1 23,-11 3-9,0 0-1,0 0 1,1 1-1,-1 0 0,1 0 1,7 0-1,-11 1-20,-1 0 0,0 0-1,0 0 1,0 1 0,0-1-1,1 0 1,-1 1-1,0-1 1,0 1 0,0 0-1,0-1 1,0 1 0,0 0-1,0 0 1,0-1 0,0 1-1,-1 0 1,1 0 0,0 0-1,0 0 1,-1 0 0,1 0-1,-1 0 1,1 0-1,-1 0 1,1 0 0,-1 1-1,1-1 1,-1 0 0,0 0-1,0 0 1,0 1 0,0-1-1,0 0 1,0 2 0,3 74 446,-6 80 1,-2 9-167,11 7-222,-1-53-329,-17 205 1,10-302-121,-3-15 192</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40.309"/>
    </inkml:context>
    <inkml:brush xml:id="br0">
      <inkml:brushProperty name="width" value="0.1" units="cm"/>
      <inkml:brushProperty name="height" value="0.1" units="cm"/>
      <inkml:brushProperty name="color" value="#008C3A"/>
    </inkml:brush>
  </inkml:definitions>
  <inkml:trace contextRef="#ctx0" brushRef="#br0">7 217 8418,'10'-3'2928,"14"-2"-2640,9 1-159,8 0-25,0-3 24,-1 1-32,-2 0-48,-2 3-104,-7-1-168,-16-3 7,-6-2 81</inkml:trace>
  <inkml:trace contextRef="#ctx0" brushRef="#br0" timeOffset="1">308 76 7258,'-32'-76'2348,"27"83"-993,-3 18-713,-6 26 104,-6 46 56,15-64-705,-2 0-1,-2 0 1,-13 36 0,-18 13-279,-60 94 0,96-169 119,-11 12-603,15-19 614,-1 1 0,1-1 0,-1 0 0,1 1 0,0-1 0,-1 0 0,1 1-1,-1-1 1,1 0 0,-1 0 0,1 0 0,-1 1 0,1-1 0,-1 0 0,1 0 0,-1 0 0,1 0 0,-1 0 0,1 0-1,-1 0 1,0 0 0,1 0 0,-1 0 0,1 0 0,-1 0 0,1-1 0,-1 1 0,1 0 0,-1 0 0,1 0 0,-1-1 0,1 1-1,0 0 1,-1-1 0,-8-17-824</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40.665"/>
    </inkml:context>
    <inkml:brush xml:id="br0">
      <inkml:brushProperty name="width" value="0.1" units="cm"/>
      <inkml:brushProperty name="height" value="0.1" units="cm"/>
      <inkml:brushProperty name="color" value="#008C3A"/>
    </inkml:brush>
  </inkml:definitions>
  <inkml:trace contextRef="#ctx0" brushRef="#br0">0 1 8058,'20'0'3072,"3"3"-2127,-1 4-577,1 0-16,-5-3-120,-6 1-56,6 2-80,-5 3-32,-3-2-72,3 7-112,-8-2-280,-4 1-232,0 12 384</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41.011"/>
    </inkml:context>
    <inkml:brush xml:id="br0">
      <inkml:brushProperty name="width" value="0.1" units="cm"/>
      <inkml:brushProperty name="height" value="0.1" units="cm"/>
      <inkml:brushProperty name="color" value="#008C3A"/>
    </inkml:brush>
  </inkml:definitions>
  <inkml:trace contextRef="#ctx0" brushRef="#br0">0 35 9378,'0'11'3385,"15"-5"-2809,12 0-312,17-2-88,7-8 8,2-2-32,-3-2-32,-4-7-200,-11 5-168,-10 2-424,-8-2-921,-7 18 1073</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42.800"/>
    </inkml:context>
    <inkml:brush xml:id="br0">
      <inkml:brushProperty name="width" value="0.1" units="cm"/>
      <inkml:brushProperty name="height" value="0.1" units="cm"/>
      <inkml:brushProperty name="color" value="#008C3A"/>
    </inkml:brush>
  </inkml:definitions>
  <inkml:trace contextRef="#ctx0" brushRef="#br0">111 108 7490,'60'-108'2736,"-60"111"-2368,-1-3-144,0 7 32,-1-7-40,1 0 56,-4 7 49,2 19-81,-48 39-40,39-27-80,11 7-32,-9 5-56,-3 2-48,-8-1-240,-11-6-168,15-7 272</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43.146"/>
    </inkml:context>
    <inkml:brush xml:id="br0">
      <inkml:brushProperty name="width" value="0.1" units="cm"/>
      <inkml:brushProperty name="height" value="0.1" units="cm"/>
      <inkml:brushProperty name="color" value="#008C3A"/>
    </inkml:brush>
  </inkml:definitions>
  <inkml:trace contextRef="#ctx0" brushRef="#br0">0 29 5489,'56'-28'2081,"-53"50"-1561,-6 10-64,0 7 24,-2 7 8,0-1 16,4 7-96,-1 0-80,2-8-128,-2 0-56,-4-12-144,6-5-120,-3-10 88</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43.480"/>
    </inkml:context>
    <inkml:brush xml:id="br0">
      <inkml:brushProperty name="width" value="0.1" units="cm"/>
      <inkml:brushProperty name="height" value="0.1" units="cm"/>
      <inkml:brushProperty name="color" value="#008C3A"/>
    </inkml:brush>
  </inkml:definitions>
  <inkml:trace contextRef="#ctx0" brushRef="#br0">1 66 6449,'5'-6'255,"-1"1"-1,1-1 0,1 1 0,-1 0 0,1 1 0,0 0 0,0 0 1,0 0-1,1 0 0,-1 1 0,1 0 0,0 1 0,-1-1 0,1 1 0,1 1 1,-1-1-1,0 1 0,15 0 0,-1 0-229,0 2 0,1 0 1,-1 1-1,0 2 0,26 6 0,-43-9-23,0 0-1,0 0 1,0 1-1,0-1 1,0 1-1,-1 0 1,1 0 0,0 0-1,-1 0 1,0 1-1,1-1 1,-1 1-1,0 0 1,0 0 0,-1 0-1,1 0 1,0 1-1,-1-1 1,0 1-1,0-1 1,0 1 0,0 0-1,-1 0 1,2 7-1,-2-5 8,0 0 1,-1-1-1,0 1 0,-1 0 0,1 0 1,-1 0-1,0 0 0,0-1 0,-1 1 1,0 0-1,0-1 0,0 1 0,-1-1 1,0 0-1,0 0 0,0 0 0,-4 5 0,-12 11 24,-1-1 0,-1-1 0,-1-1-1,0-1 1,-1-1 0,-45 24-1,7-3-23,46-26-39,12-9-16,0 1 0,0-1 1,0 0-1,-1 0 1,1 0-1,0 0 0,-1-1 1,1 1-1,-1-1 1,0 0-1,-6 1 0,1-4-182</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43.815"/>
    </inkml:context>
    <inkml:brush xml:id="br0">
      <inkml:brushProperty name="width" value="0.1" units="cm"/>
      <inkml:brushProperty name="height" value="0.1" units="cm"/>
      <inkml:brushProperty name="color" value="#008C3A"/>
    </inkml:brush>
  </inkml:definitions>
  <inkml:trace contextRef="#ctx0" brushRef="#br0">0 0 7722,'17'6'2744,"6"15"-2368,4-1-16,9 13 0,-4 5 33,2-1-41,5 4-32,-9-2-48,2-2-88,-7-5-64,-2-3-40,-1-2-64,-2-6 8,-6-5-56,3-4-104,-14-12-216,-1-2-192,-1-14 336</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36.587"/>
    </inkml:context>
    <inkml:brush xml:id="br0">
      <inkml:brushProperty name="width" value="0.025" units="cm"/>
      <inkml:brushProperty name="height" value="0.025" units="cm"/>
      <inkml:brushProperty name="color" value="#00A0D7"/>
    </inkml:brush>
  </inkml:definitions>
  <inkml:trace contextRef="#ctx0" brushRef="#br0">25 0 8538,'-24'34'3056,"29"-32"-2583,2 2-257,-2 2 8,2 0-24,0 2-80,-3-2 16,3 0-136,-1-1-104,-5 0-216,2-1-152,-2-3 288</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44.163"/>
    </inkml:context>
    <inkml:brush xml:id="br0">
      <inkml:brushProperty name="width" value="0.1" units="cm"/>
      <inkml:brushProperty name="height" value="0.1" units="cm"/>
      <inkml:brushProperty name="color" value="#008C3A"/>
    </inkml:brush>
  </inkml:definitions>
  <inkml:trace contextRef="#ctx0" brushRef="#br0">169 1 6521,'-4'6'5621,"-8"17"-5099,1 8-300,-2 0 0,-31 55 1,28-58-481,1 1 1,2 1 0,-20 60-1,33-89 261,-8 37-492,8-28 100,8-26 132,1-6 236,-7 16 56,0 1 1,0-1 0,0 1-1,1 0 1,0-1 0,5-6-1,-5 9-9,-1 1-1,0 0 1,1 1-1,-1-1 0,1 0 1,-1 1-1,1-1 1,0 1-1,0 0 0,0 0 1,0 0-1,0 0 1,0 0-1,0 1 0,0-1 1,5 1-1,-6 0-9,-1 0-1,0 0 1,0 1-1,0-1 0,0 0 1,0 0-1,0 1 1,1-1-1,-1 1 1,0-1-1,0 1 1,0 0-1,0-1 1,-1 1-1,1 0 0,0-1 1,0 1-1,0 0 1,0 0-1,-1 0 1,1 0-1,0 0 1,-1 0-1,1 0 1,-1 0-1,1 0 0,-1 0 1,0 0-1,1 0 1,-1 0-1,0 1 1,0-1-1,0 0 1,0 2-1,1 49 425,-1-37-357,-1 46 114,-1-21-209,3 1 1,9 68 0,-3-90-766,-4-24 525</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44.515"/>
    </inkml:context>
    <inkml:brush xml:id="br0">
      <inkml:brushProperty name="width" value="0.1" units="cm"/>
      <inkml:brushProperty name="height" value="0.1" units="cm"/>
      <inkml:brushProperty name="color" value="#008C3A"/>
    </inkml:brush>
  </inkml:definitions>
  <inkml:trace contextRef="#ctx0" brushRef="#br0">1 136 8178,'33'-11'2207,"67"-11"0,-78 19-2117,0-1-1,-1-1 1,0-1-1,0-1 1,0 0-1,-1-2 1,37-20-1,-50 24-71,0 0-1,1 0 1,0 1-1,14-6 0,-20 9-12,-1 1-1,0-1 0,1 1 0,-1-1 1,1 1-1,-1 0 0,1 0 0,-1 0 1,1-1-1,-1 1 0,0 1 0,1-1 0,-1 0 1,1 0-1,-1 1 0,1-1 0,-1 0 1,0 1-1,1 0 0,-1-1 0,0 1 1,1 0-1,-1-1 0,0 1 0,0 0 0,0 0 1,0 0-1,0 0 0,0 0 0,0 0 1,0 1-1,0-1 0,0 0 0,0 0 1,-1 1-1,1-1 0,0 2 0,8 24 79,-2 0 0,6 46-1,1-1-67,13 54 6,17 221-1,-43-342-10,-1 0 0,1 0 0,-1 0 0,-1 0 0,1 0 0,-1 0 0,1 0 0,-4 8 0,3-12 12,0 1 0,0-1 0,0 0 0,0 0 0,0 0 0,-1 1 0,1-1-1,0 0 1,-1-1 0,1 1 0,-1 0 0,1 0 0,-1-1 0,1 1 0,-1-1 0,1 1 0,-1-1 0,0 0 0,1 1 0,-1-1 0,0 0 0,1 0 0,-1 0 0,0 0 0,1-1 0,-1 1 0,0 0 0,-1-1 0,-5-1-22,1 0 1,-1 0-1,1 0 0,0-1 1,0 0-1,0-1 0,0 0 1,0 0-1,1 0 0,0-1 1,0 0-1,-8-7 0,-8-10-763,-31-42-1,27 28 367</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44.975"/>
    </inkml:context>
    <inkml:brush xml:id="br0">
      <inkml:brushProperty name="width" value="0.1" units="cm"/>
      <inkml:brushProperty name="height" value="0.1" units="cm"/>
      <inkml:brushProperty name="color" value="#008C3A"/>
    </inkml:brush>
  </inkml:definitions>
  <inkml:trace contextRef="#ctx0" brushRef="#br0">97 31 7578,'-80'-31'2224,"73"31"-1461,7 0-750,0 1-1,-1-1 1,1 0-1,0 0 1,0 1-1,0-1 1,0 0 0,0 0-1,0 1 1,0-1-1,0 0 1,0 0-1,-1 1 1,1-1 0,0 0-1,0 0 1,0 0-1,0 0 1,-1 1-1,1-1 1,0 0 0,0 0-1,0 0 1,-1 0-1,1 0 1,0 1-1,0-1 1,-1 0-1,1 0 1,0 0 0,0 0-1,0 0 1,-1 0-1,1 0 1,0 0-1,0 0 1,-1 0 0,1 0-1,0 0 1,0 0-1,-1 0 1,1 0-1,0 0 1,0 0 0,-1-1-1,1 1 1,152 3 37,-145-2-55,0 0-1,-1 1 1,1-1-1,0 1 1,-1 1-1,11 4 0,-15-7 3,0 1 0,0 0 0,0 0 1,0 0-1,-1 0 0,1 0 0,0 1 0,-1-1 0,1 0 0,-1 1 0,1-1 0,-1 1 0,0-1 0,1 1 0,-1 0 0,0 0 0,0 0 0,0-1 0,0 1 0,-1 0 0,1 0 0,0 0 0,-1 0 0,0 0 0,1 4 0,-3-3 19,-1 0 0,1-1-1,-1 1 1,1 0 0,-1-1-1,0 0 1,0 0 0,0 0-1,0 0 1,0 0 0,-1-1-1,-4 3 1,-6 3 158,-8 9 487,0 0 1,-30 28-1,124-80-1580,-48 18 533</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45.341"/>
    </inkml:context>
    <inkml:brush xml:id="br0">
      <inkml:brushProperty name="width" value="0.1" units="cm"/>
      <inkml:brushProperty name="height" value="0.1" units="cm"/>
      <inkml:brushProperty name="color" value="#008C3A"/>
    </inkml:brush>
  </inkml:definitions>
  <inkml:trace contextRef="#ctx0" brushRef="#br0">8 0 8338,'-7'22'2952,"24"2"-2664,-6 2-87,5 7-145,-2-7 0,-9 2-152,2 0-129,4-4 177</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1.126"/>
    </inkml:context>
    <inkml:brush xml:id="br0">
      <inkml:brushProperty name="width" value="0.1" units="cm"/>
      <inkml:brushProperty name="height" value="0.1" units="cm"/>
      <inkml:brushProperty name="color" value="#008C3A"/>
    </inkml:brush>
  </inkml:definitions>
  <inkml:trace contextRef="#ctx0" brushRef="#br0">250 1 6417,'2'0'86,"-1"0"0,0 1 0,1-1 0,-1 1 0,1-1 0,-1 1 0,0 0 0,0-1 0,1 1-1,-1 0 1,0 0 0,0 0 0,0 0 0,0 0 0,0 0 0,0 0 0,0 1 0,0-1 0,-1 0-1,1 0 1,0 1 0,-1-1 0,1 0 0,0 3 0,0 1 6,-1 0 0,1-1 0,-1 1 1,0 0-1,0-1 0,-1 1 0,0 0 0,-1 5 0,-5 15 112,-1 0-1,-16 32 0,17-41 190,-23 73 418,26-72-738,-1-1-1,0 0 1,-1 0-1,-1 0 1,0-1-1,-2 0 1,1 0-1,-2-1 1,-11 15-1,-96 85 8,122-119-2088,1-12 1453</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1.458"/>
    </inkml:context>
    <inkml:brush xml:id="br0">
      <inkml:brushProperty name="width" value="0.1" units="cm"/>
      <inkml:brushProperty name="height" value="0.1" units="cm"/>
      <inkml:brushProperty name="color" value="#008C3A"/>
    </inkml:brush>
  </inkml:definitions>
  <inkml:trace contextRef="#ctx0" brushRef="#br0">0 0 3817,'2'0'250,"-1"0"0,0 0 0,1 0 0,-1 1 0,0-1 0,0 0 0,1 1 0,-1-1 0,0 1 1,0-1-1,0 1 0,1 0 0,-1-1 0,0 1 0,0 0 0,0 0 0,0 0 0,0-1 0,1 3 0,10 24 1450,-7 37-1140,-5-62-454,-11 228 1070,4-126-899,-2 7-73,-1 56-120,23-205-948,-2-3 606</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1.781"/>
    </inkml:context>
    <inkml:brush xml:id="br0">
      <inkml:brushProperty name="width" value="0.1" units="cm"/>
      <inkml:brushProperty name="height" value="0.1" units="cm"/>
      <inkml:brushProperty name="color" value="#008C3A"/>
    </inkml:brush>
  </inkml:definitions>
  <inkml:trace contextRef="#ctx0" brushRef="#br0">1 68 8754,'0'-1'128,"0"0"0,0 0 0,-1 0 0,1 0 0,0 0 0,0 0 0,0 0 0,0 0 0,1 0 0,-1 0 0,0 0 0,0 0 0,0 0 0,1 0 0,-1 0 0,1 0 0,-1 0 0,1 1 0,0-2 0,15 6 788,9 5-861,4-5 4,-1-1-1,1-2 0,-1 0 0,1-2 0,0-1 1,-1-1-1,0-2 0,1-1 0,-2-1 1,1-1-1,26-12 0,-49 17-145,-2 1-66,1 0-1,-1 0 1,1 1 0,-1-1-1,1 1 1,-1 0 0,1 0-1,4-1 1,-7 5-242</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2.207"/>
    </inkml:context>
    <inkml:brush xml:id="br0">
      <inkml:brushProperty name="width" value="0.1" units="cm"/>
      <inkml:brushProperty name="height" value="0.1" units="cm"/>
      <inkml:brushProperty name="color" value="#008C3A"/>
    </inkml:brush>
  </inkml:definitions>
  <inkml:trace contextRef="#ctx0" brushRef="#br0">13 52 7682,'0'3'319,"1"0"0,-1 0 0,1 0 0,0 0 0,0-1 0,0 1 0,0 0 0,0-1 0,3 5 0,-2-5-315,-1 0-1,0 0 0,0-1 0,0 1 0,0 0 0,0 0 0,0 0 0,-1 0 1,1 0-1,-1 1 0,1-1 0,-1 0 0,0 0 0,0 0 0,0 0 0,0 0 0,0 1 1,0-1-1,-1 0 0,1 0 0,-1 0 0,1 0 0,-1 0 0,-1 2 0,-14 19 6,6-13 73,10-10-76,0 0 0,0 0 0,0 0 0,0 0 0,0 0 0,0 0-1,0 0 1,0 0 0,0 0 0,0 1 0,0-1 0,0 0 0,0 0 0,0 0 0,-1 0 0,1 0 0,0 0 0,0 0 0,0 0 0,0 0 0,0 0 0,0 0 0,0 0 0,0 0 0,0 0 0,-1 0 0,1 0 0,0 0 0,0 0 0,0 0 0,0 0 0,0 0 0,0 0 0,0 0 0,0 0 0,0 0-1,-1 0 1,1 0 0,0 0 0,0 0 0,0 0 0,0 0 0,0 0 0,0 0 0,0-1 0,0 1 0,0 0 0,0 0 0,0 0 0,0 0 0,-1 0 0,1 0 0,0 0 0,0 0 0,0 0 0,0 0 0,0-1 0,0 1 0,0 0 0,0 0 0,0 0 0,0 0 0,0 0 0,0 0 0,0 0 0,0 0-1,0-1 1,15-9 180,19-18-141,-21 16-36,1 0 1,0 1-1,1 1 1,0 0-1,0 2 1,1-1-1,0 2 1,26-9 0,100-16-33,-140 32 14,-1-1 0,0 1 0,0-1-1,0 1 1,1 0 0,-1 0 0,0 0 0,0 0 0,1 0 0,-1 0 0,0 0 0,0 0-1,1 0 1,-1 1 0,0-1 0,0 0 0,0 1 0,0-1 0,1 1 0,-1-1 0,0 1-1,0 0 1,0-1 0,0 1 0,0 0 0,0 0 0,0 0 0,-1 0 0,1 0 0,0-1-1,0 2 1,-1-1 0,1 0 0,0 0 0,-1 0 0,1 0 0,-1 0 0,0 0 0,1 1-1,-1-1 1,0 0 0,0 0 0,0 1 0,0-1 0,0 0 0,0 0 0,0 1 0,0-1-1,0 0 1,0 0 0,-1 0 0,1 1 0,-2 1 0,-1 8 6,0-1 0,-1 1 1,0-1-1,-9 13 0,7-14 73,0-1-1,0 0 1,-1 0 0,-1 0-1,1-1 1,-1-1-1,-12 9 1,10-8 58,0 1 0,0 1 1,1 0-1,-10 11 0,19-20-123,0 0 0,-1 1 0,1-1 0,0 0 0,0 0 0,-1 1-1,1-1 1,0 0 0,0 0 0,-1 1 0,1-1 0,0 0 0,0 1 0,0-1 0,0 0 0,-1 1 0,1-1 0,0 0 0,0 1-1,0-1 1,0 0 0,0 1 0,0-1 0,0 1 0,0-1 0,0 0 0,0 1 0,0-1 0,0 0 0,0 1 0,1-1 0,-1 0-1,0 1 1,0-1 0,0 0 0,0 1 0,0-1 0,1 0 0,-1 1 0,1-1 0,-1 0-9,1 0 0,0 0 0,-1 0 0,1 0 1,-1 0-1,1 0 0,0 0 0,-1 0 0,1-1 0,-1 1 0,1 0 0,0 0 1,-1-1-1,1 1 0,-1 0 0,1-1 0,-1 1 0,1-1 0,-1 1 1,1-1-1,-1 1 0,0-1 0,1 1 0,-1-1 0,1 0 0,42-68-1047,-24 37 795</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2.570"/>
    </inkml:context>
    <inkml:brush xml:id="br0">
      <inkml:brushProperty name="width" value="0.1" units="cm"/>
      <inkml:brushProperty name="height" value="0.1" units="cm"/>
      <inkml:brushProperty name="color" value="#008C3A"/>
    </inkml:brush>
  </inkml:definitions>
  <inkml:trace contextRef="#ctx0" brushRef="#br0">224 54 5073,'-35'-50'2486,"27"47"-195,3 14-1574,4 18-521,1-27 30,1 82 823,1-31-846,-2 0 1,-2 0-1,-3-1 0,-21 100 1,-73 143 117,95-282-367,-9 29 191,7-30-272,6-12 118,0 0 1,0 1 0,0-1-1,-1 0 1,1 0-1,0 0 1,0 0 0,0 0-1,0 0 1,0 0 0,0 0-1,0 0 1,0 0 0,0 0-1,-1 1 1,1-1-1,0 0 1,0 0 0,0 0-1,0 0 1,0 0 0,0 0-1,0 0 1,-1 0 0,1 0-1,0 0 1,0 0-1,0 0 1,0 0 0,0 0-1,0 0 1,0 0 0,-1 0-1,1 0 1,0-1 0,0 1-1,0 0 1,0 0-1,0 0 1,0 0 0,0 0-1,0 0 1,0 0 0,-1 0-1,1 0 1,0 0-1,0 0 1,0-1 0,0 1-1,0 0 1,0 0 0,0 0-1,0 0 1,0 0 0,0 0-1,0 0 1,0 0-1,0-1 1,0 1 0,0 0-1,-7-21-460,-4-8 184</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2.911"/>
    </inkml:context>
    <inkml:brush xml:id="br0">
      <inkml:brushProperty name="width" value="0.1" units="cm"/>
      <inkml:brushProperty name="height" value="0.1" units="cm"/>
      <inkml:brushProperty name="color" value="#008C3A"/>
    </inkml:brush>
  </inkml:definitions>
  <inkml:trace contextRef="#ctx0" brushRef="#br0">1 0 5801,'0'2'273,"0"-1"0,1 0-1,-1 0 1,1 0 0,-1 0-1,1 0 1,-1 0-1,1 0 1,-1 0 0,1 0-1,0 0 1,0 0 0,-1 0-1,1 0 1,0 0 0,1 0-1,34 23 339,-24-16-180,37 24-24,-2 2-1,-1 3 0,-2 1 0,-2 2 0,38 47 0,-79-85-403,23 30 52,1 0-1,1-2 1,2-1 0,1-1-1,43 31 1,-72-58-69,0-1-1,1 1 1,-1-1 0,0 0 0,0 1 0,1-1 0,-1 1-1,0-1 1,1 0 0,-1 0 0,1 1 0,-1-1 0,0 0 0,1 0-1,-1 1 1,1-1 0,-1 0 0,1 0 0,-1 0 0,1 0-1,-1 0 1,0 0 0,1 1 0,-1-1 0,1 0 0,-1 0-1,1-1 1,-1 1 0,1 0 0,-1 0 0,1 0 0,-1 0 0,1 0-1,-1 0 1,1-1 0,-1 1 0,0 0 0,1 0 0,-1-1-1,1 1 1,-1 0 0,0 0 0,1-1 0,-1 1 0,0-1 0,1 1-1,-1 0 1,0-1 0,-4-27-2078,-11-4 1186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36.960"/>
    </inkml:context>
    <inkml:brush xml:id="br0">
      <inkml:brushProperty name="width" value="0.025" units="cm"/>
      <inkml:brushProperty name="height" value="0.025" units="cm"/>
      <inkml:brushProperty name="color" value="#00A0D7"/>
    </inkml:brush>
  </inkml:definitions>
  <inkml:trace contextRef="#ctx0" brushRef="#br0">0 72 8226,'20'-9'960,"0"1"-1,0 1 1,42-8 0,-37 10-805,0-2 0,26-10 1,-50 17-151,0-1-1,-1 1 1,1 0 0,-1-1 0,1 1 0,0 0 0,-1-1-1,1 1 1,0 0 0,-1 0 0,1-1 0,0 1 0,-1 0-1,1 0 1,0 0 0,-1 0 0,1 0 0,0 0 0,0 0 0,-1 0-1,1 0 1,0 1 0,-1-1 0,1 0 0,0 0 0,-1 1-1,2-1 1,-7 17 63,-27 20-66,20-29-364,-1 0-1,0 0 1,-18 6-1,14-8 63</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3.254"/>
    </inkml:context>
    <inkml:brush xml:id="br0">
      <inkml:brushProperty name="width" value="0.1" units="cm"/>
      <inkml:brushProperty name="height" value="0.1" units="cm"/>
      <inkml:brushProperty name="color" value="#008C3A"/>
    </inkml:brush>
  </inkml:definitions>
  <inkml:trace contextRef="#ctx0" brushRef="#br0">33 167 9730,'-33'-46'3385,"53"43"-3065,20-4-224,5 1-40,2-5-24,-4-5-16,-1-2 8,2-1 0,-4 3-80,-3 5-128,-6 3-296,-8 4-304,-11 3 472</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3.576"/>
    </inkml:context>
    <inkml:brush xml:id="br0">
      <inkml:brushProperty name="width" value="0.1" units="cm"/>
      <inkml:brushProperty name="height" value="0.1" units="cm"/>
      <inkml:brushProperty name="color" value="#008C3A"/>
    </inkml:brush>
  </inkml:definitions>
  <inkml:trace contextRef="#ctx0" brushRef="#br0">18 0 7682,'-1'5'363,"0"0"0,1 0 0,0 0 0,0 0 1,0 0-1,0 0 0,1 0 0,0 0 0,0 0 1,0 0-1,3 6 0,6 36 178,-10-23-362,0 77 40,-3-1 0,-19 110 1,14-160-233,7-37-238,8-34-435,0-9 59,2-12 260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3.910"/>
    </inkml:context>
    <inkml:brush xml:id="br0">
      <inkml:brushProperty name="width" value="0.1" units="cm"/>
      <inkml:brushProperty name="height" value="0.1" units="cm"/>
      <inkml:brushProperty name="color" value="#008C3A"/>
    </inkml:brush>
  </inkml:definitions>
  <inkml:trace contextRef="#ctx0" brushRef="#br0">88 5 6761,'0'-4'4129,"0"23"-3030,0 32-808,1 8-104,2 1 0,15 80 0,4 61-133,-19-47-297,-3-151 184,-1 10-71,1-13 120,0 0 1,0 0-1,0 0 0,0-1 0,0 1 1,0 0-1,0 0 0,0 0 1,0 0-1,0 0 0,0 0 0,0 0 1,-1 0-1,1-1 0,0 1 1,0 0-1,0 0 0,0 0 0,0 0 1,0 0-1,0 0 0,0 0 1,0 0-1,-1 0 0,1 0 0,0 0 1,0 0-1,0 0 0,0 0 1,0 0-1,0 0 0,0 0 0,-1 0 1,1 0-1,0 0 0,0 0 1,0 0-1,0 0 0,0 0 0,0 0 1,0 0-1,-1 0 0,1 0 1,0 0-1,0 0 0,0 0 0,0 0 1,0 0-1,0 0 0,0 0 0,0 0 1,0 0-1,-1 0 0,1 1 1,0-1-1,0 0 0,0 0 0,0 0 1,0 0-1,0 0 0,0 0 1,0 0-1,0 1 0,-7-15-269</inkml:trace>
  <inkml:trace contextRef="#ctx0" brushRef="#br0" timeOffset="1">40 412 7762,'-40'-61'2784,"40"63"-2456,6 5-120,-2-1-16,3-1-88,2-3-16,7-1-16,1 1-8,0-4-216,-3 2-368,-5-10 344</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4.254"/>
    </inkml:context>
    <inkml:brush xml:id="br0">
      <inkml:brushProperty name="width" value="0.1" units="cm"/>
      <inkml:brushProperty name="height" value="0.1" units="cm"/>
      <inkml:brushProperty name="color" value="#008C3A"/>
    </inkml:brush>
  </inkml:definitions>
  <inkml:trace contextRef="#ctx0" brushRef="#br0">128 1 7778,'-127'116'2768,"132"-107"-2288,1-5-200,10-3-16,4-1 1,6-5-33,5-1-16,-4-7-112,6 4-8,-5 2-144,-3-6-216,-3 8 1216,-8-5-800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4.575"/>
    </inkml:context>
    <inkml:brush xml:id="br0">
      <inkml:brushProperty name="width" value="0.1" units="cm"/>
      <inkml:brushProperty name="height" value="0.1" units="cm"/>
      <inkml:brushProperty name="color" value="#008C3A"/>
    </inkml:brush>
  </inkml:definitions>
  <inkml:trace contextRef="#ctx0" brushRef="#br0">31 164 8338,'-28'6'3000,"26"0"-2551,9-2-137,13-5 32,18-5-104,11-16 24,20 4-16,13-8-120,-12-5-16,0 8-64,-8-3-8,-1 11-112,-5 5-136,-7 9-304,-7 1-256,-27 0 455</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4.906"/>
    </inkml:context>
    <inkml:brush xml:id="br0">
      <inkml:brushProperty name="width" value="0.1" units="cm"/>
      <inkml:brushProperty name="height" value="0.1" units="cm"/>
      <inkml:brushProperty name="color" value="#008C3A"/>
    </inkml:brush>
  </inkml:definitions>
  <inkml:trace contextRef="#ctx0" brushRef="#br0">300 1 6041,'-17'18'6320,"-2"27"-6492,14-32 652,-18 27-348,-2-2 0,-1-1 0,-2-1-1,-47 46 1,75-82-132,-7 9-91,0-1 0,-1-1 0,-1 1 1,1-1-1,-1 0 0,0-1 0,-15 8 0,24-16-505,8-9 233</inkml:trace>
  <inkml:trace contextRef="#ctx0" brushRef="#br0" timeOffset="1">369 62 7570,'10'0'2768,"7"3"-2240,0 0-136,7 0-56,1 3-87,2-2-137,3 2-8,-1 0-176,-5-1-233,-9 0 209</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5.238"/>
    </inkml:context>
    <inkml:brush xml:id="br0">
      <inkml:brushProperty name="width" value="0.1" units="cm"/>
      <inkml:brushProperty name="height" value="0.1" units="cm"/>
      <inkml:brushProperty name="color" value="#008C3A"/>
    </inkml:brush>
  </inkml:definitions>
  <inkml:trace contextRef="#ctx0" brushRef="#br0">0 148 8378,'0'5'2872,"9"0"-2696,4-4-88,5-2-32,3-6-32,6-3 0,0-6-16,5 0-272,-8-1 88,-7 0 32</inkml:trace>
  <inkml:trace contextRef="#ctx0" brushRef="#br0" timeOffset="1">128 29 7058,'-43'-29'2576,"40"38"-2104,2 1 8,1 4-104,1 2-48,3 2-64,1 0-79,0-1-113,0 3-128,-2-1-409,-3-1-1783,-2-5 1536</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5.575"/>
    </inkml:context>
    <inkml:brush xml:id="br0">
      <inkml:brushProperty name="width" value="0.1" units="cm"/>
      <inkml:brushProperty name="height" value="0.1" units="cm"/>
      <inkml:brushProperty name="color" value="#008C3A"/>
    </inkml:brush>
  </inkml:definitions>
  <inkml:trace contextRef="#ctx0" brushRef="#br0">94 10 7386,'-94'43'4312,"112"-43"-3863,3 1-49,14-1-152,3-4-40,14 1-72,11-6-56,6-1-48,5 3-24,-4 1 0,-9 3-24,-17 2-112,-11 1-112,-19 0-216,-6-3-136,-8-4 351</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5.907"/>
    </inkml:context>
    <inkml:brush xml:id="br0">
      <inkml:brushProperty name="width" value="0.1" units="cm"/>
      <inkml:brushProperty name="height" value="0.1" units="cm"/>
      <inkml:brushProperty name="color" value="#008C3A"/>
    </inkml:brush>
  </inkml:definitions>
  <inkml:trace contextRef="#ctx0" brushRef="#br0">0 18 8890,'11'-18'2454,"-8"30"-1568,7 32-821,0-20-52,-2 0 0,0 1 0,-1 0 0,-2 0 0,0 0 0,-2 1 0,0 45 0,-5 9 18,-16 91 0,10-103-15,0-28-35,6-37-158,4-27-152,3-16 124</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6.274"/>
    </inkml:context>
    <inkml:brush xml:id="br0">
      <inkml:brushProperty name="width" value="0.1" units="cm"/>
      <inkml:brushProperty name="height" value="0.1" units="cm"/>
      <inkml:brushProperty name="color" value="#008C3A"/>
    </inkml:brush>
  </inkml:definitions>
  <inkml:trace contextRef="#ctx0" brushRef="#br0">0 92 8738,'12'-7'372,"-1"1"0,1 1 1,0 0-1,1 0 0,-1 1 0,1 1 0,0 0 1,18-1-1,0-1-277,51-15 0,-53 12 30,56-8 1,-83 16-113,1 0 0,0 0 0,-1 0 0,1 0 0,0 0 0,-1 1 0,1-1 0,-1 1 0,1 0 0,-1 0 0,1-1 0,-1 2 0,0-1 0,1 0 0,-1 0 0,0 1 0,0 0 0,0-1 0,0 1 0,0 0 0,0 0 0,-1 0 0,1 0 0,-1 0 0,1 0 0,-1 0 0,0 1 0,1-1 0,-1 1 0,1 3-1,2 9 58,0-1 0,-1 1 0,-1 0-1,2 20 1,-2-8-15,2-1-12,42 472 185,-46-487-247,-3 77 83,3-83-85,0-1 1,-1 1-1,0-1 1,0 1-1,0-1 1,0 1-1,-1-1 1,0 0-1,0 0 1,0 0-1,0 0 1,-1 0-1,1 0 1,-1-1-1,-6 6 1,-5-5-340,-4-9 128</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37.346"/>
    </inkml:context>
    <inkml:brush xml:id="br0">
      <inkml:brushProperty name="width" value="0.025" units="cm"/>
      <inkml:brushProperty name="height" value="0.025" units="cm"/>
      <inkml:brushProperty name="color" value="#00A0D7"/>
    </inkml:brush>
  </inkml:definitions>
  <inkml:trace contextRef="#ctx0" brushRef="#br0">0 3 7730,'1'-2'2816,"1"2"-2216,0 5-344,-1 0 40,-1 3-31,1 4 15,-1 0-64,1 1-72,-1 0-96,0-3-16,0 1-40,0-1-48,-1 1-104,1-2-96,0-2-216,0-1-185,3-8-1751</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6.626"/>
    </inkml:context>
    <inkml:brush xml:id="br0">
      <inkml:brushProperty name="width" value="0.1" units="cm"/>
      <inkml:brushProperty name="height" value="0.1" units="cm"/>
      <inkml:brushProperty name="color" value="#008C3A"/>
    </inkml:brush>
  </inkml:definitions>
  <inkml:trace contextRef="#ctx0" brushRef="#br0">1 75 8914,'1'-1'3121,"5"1"-2833,23 9-176,-1-5 32,8-1-56,8-6-16,-8-9-24,2 1-8,-3-5-184,-7 2-136,-10-3 240,5 1-80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6.953"/>
    </inkml:context>
    <inkml:brush xml:id="br0">
      <inkml:brushProperty name="width" value="0.1" units="cm"/>
      <inkml:brushProperty name="height" value="0.1" units="cm"/>
      <inkml:brushProperty name="color" value="#008C3A"/>
    </inkml:brush>
  </inkml:definitions>
  <inkml:trace contextRef="#ctx0" brushRef="#br0">206 24 5281,'-53'-23'2721,"54"38"-145,-1 7-2232,5 8 24,-8 4 16,-10-3 1,14 7-65,-5 1-32,-3 1-104,8 9-48,-14 0-32,-1 1-48,-5 0-32,-2-3-16,4-10-104,-1-5-136,4-16-448,-3-13 448</inkml:trace>
  <inkml:trace contextRef="#ctx0" brushRef="#br0" timeOffset="1">137 315 7482,'16'14'3024,"0"2"-1655,4-3-1145,4-3-16,-5-3-64,1-4-24,-2-1-64,1-2-56,-2 0-392,-4 0 288</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7.298"/>
    </inkml:context>
    <inkml:brush xml:id="br0">
      <inkml:brushProperty name="width" value="0.1" units="cm"/>
      <inkml:brushProperty name="height" value="0.1" units="cm"/>
      <inkml:brushProperty name="color" value="#008C3A"/>
    </inkml:brush>
  </inkml:definitions>
  <inkml:trace contextRef="#ctx0" brushRef="#br0">22 91 8962,'-21'20'3241,"21"-9"-2617,10-9-392,14-9-40,11-6-72,10-7-64,4 0 0,7-2-144,-1 2-256,-1-1 224</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7.657"/>
    </inkml:context>
    <inkml:brush xml:id="br0">
      <inkml:brushProperty name="width" value="0.1" units="cm"/>
      <inkml:brushProperty name="height" value="0.1" units="cm"/>
      <inkml:brushProperty name="color" value="#008C3A"/>
    </inkml:brush>
  </inkml:definitions>
  <inkml:trace contextRef="#ctx0" brushRef="#br0">141 65 9594,'-37'-64'3313,"40"81"-3025,-1 7 0,-9 9 0,3 6-16,-6 4-40,-7 1-40,7 9-128,-10 0-16,5-3-120,4-2-176,2-20-384,5-10-256,3-21 504</inkml:trace>
  <inkml:trace contextRef="#ctx0" brushRef="#br0" timeOffset="1">206 178 8298,'7'-4'2984,"3"5"-2551,7 4-81,-6-4-200,5 3-40,-3-2-72,1-1-24,-1 7-232,-1-7-224,-2 6 263</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7.992"/>
    </inkml:context>
    <inkml:brush xml:id="br0">
      <inkml:brushProperty name="width" value="0.1" units="cm"/>
      <inkml:brushProperty name="height" value="0.1" units="cm"/>
      <inkml:brushProperty name="color" value="#008C3A"/>
    </inkml:brush>
  </inkml:definitions>
  <inkml:trace contextRef="#ctx0" brushRef="#br0">11 91 9178,'-10'7'3153,"30"-5"-2913,16-2-48,17-4-72,1-6 0,1-5-24,-2 1-24,-10 1-40,-3 4-64,-7 2-240,-4-1-152,-5-2-2265,-3 1 1897</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8.347"/>
    </inkml:context>
    <inkml:brush xml:id="br0">
      <inkml:brushProperty name="width" value="0.1" units="cm"/>
      <inkml:brushProperty name="height" value="0.1" units="cm"/>
      <inkml:brushProperty name="color" value="#008C3A"/>
    </inkml:brush>
  </inkml:definitions>
  <inkml:trace contextRef="#ctx0" brushRef="#br0">92 36 7026,'-12'-14'586,"-12"-8"1593,17 28-1170,4 18-376,-2 219 1100,7-144-1615,-5 0-1,-4 0 1,-23 112-1,28-210-694,1-7 294,4-12-26</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8.706"/>
    </inkml:context>
    <inkml:brush xml:id="br0">
      <inkml:brushProperty name="width" value="0.1" units="cm"/>
      <inkml:brushProperty name="height" value="0.1" units="cm"/>
      <inkml:brushProperty name="color" value="#008C3A"/>
    </inkml:brush>
  </inkml:definitions>
  <inkml:trace contextRef="#ctx0" brushRef="#br0">0 646 8250,'10'-3'3032,"6"7"-2519,44 39-81,-34-11 48,6 1-32,-1-3-56,4-3-112,0 2-72,1-8-144,-1 1-24,-1 2-24,-4-5-24,-10-6-208,-10-10-112,-5-13-448,-1-6 472</inkml:trace>
  <inkml:trace contextRef="#ctx0" brushRef="#br0" timeOffset="1">568 64 9778,'-33'-63'3345,"47"73"-3145,2 0-56,0 7-40,-2-1-64,-2-2 16,2 1-8,-3-4-224,-2 1-200,-3-5 216</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9.046"/>
    </inkml:context>
    <inkml:brush xml:id="br0">
      <inkml:brushProperty name="width" value="0.1" units="cm"/>
      <inkml:brushProperty name="height" value="0.1" units="cm"/>
      <inkml:brushProperty name="color" value="#008C3A"/>
    </inkml:brush>
  </inkml:definitions>
  <inkml:trace contextRef="#ctx0" brushRef="#br0">67 1 8410,'-66'122'2936,"74"-104"-2632,2 0 33,3 2-57,-1-5-40,5 0-72,0-2-56,-1-8-232,-2 4-216,-1 5 200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9.395"/>
    </inkml:context>
    <inkml:brush xml:id="br0">
      <inkml:brushProperty name="width" value="0.1" units="cm"/>
      <inkml:brushProperty name="height" value="0.1" units="cm"/>
      <inkml:brushProperty name="color" value="#008C3A"/>
    </inkml:brush>
  </inkml:definitions>
  <inkml:trace contextRef="#ctx0" brushRef="#br0">19 246 9282,'-19'11'3257,"21"-5"-2897,-2-5-120,11-1 56,4-7-48,8-9-8,10-6-32,0-20-192,7 2-152,0-6-416,-3-3-176,2 8 376</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5:59.744"/>
    </inkml:context>
    <inkml:brush xml:id="br0">
      <inkml:brushProperty name="width" value="0.1" units="cm"/>
      <inkml:brushProperty name="height" value="0.1" units="cm"/>
      <inkml:brushProperty name="color" value="#008C3A"/>
    </inkml:brush>
  </inkml:definitions>
  <inkml:trace contextRef="#ctx0" brushRef="#br0">336 0 7546,'-48'56'3509,"34"-39"-3299,0 0-1,-26 22 1,-161 143 1085,199-181-1239,1 1-1,-1-1 1,0 1 0,1 0 0,0 0-1,-1 0 1,1-1 0,0 1 0,0 0-1,0 1 1,0-1 0,0 0 0,-1 4-1,2-5-36,0-1-1,0 1 0,0-1 0,1 1 0,-1 0 1,0-1-1,0 1 0,0-1 0,1 1 1,-1 0-1,0-1 0,1 1 0,-1-1 0,0 1 1,1-1-1,-1 1 0,1-1 0,-1 0 1,1 1-1,-1-1 0,1 1 0,-1-1 1,1 0-1,-1 1 0,1-1 0,0 0 0,-1 0 1,1 0-1,-1 1 0,2-1 0,4 1 25,0 0-1,0-1 0,-1 0 1,1 0-1,0 0 1,0-1-1,0 0 0,9-2 1,69-17 47,160-18 0,-140 24-1743,-96 12 941,-4-5 330</inkml:trace>
  <inkml:trace contextRef="#ctx0" brushRef="#br0" timeOffset="1">446 169 8162,'-84'-37'2920,"79"39"-2440,8 5-135,-3 0 87,-1-7-48,-1 0 40,1 20-56,4 52-160,3-35-48,-1 4-88,-5 7-32,-1-7-16,-5-1-48,-4-5-256,7-4-152,-10-9-424,0-2-1177,-1-10 1385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37.686"/>
    </inkml:context>
    <inkml:brush xml:id="br0">
      <inkml:brushProperty name="width" value="0.025" units="cm"/>
      <inkml:brushProperty name="height" value="0.025" units="cm"/>
      <inkml:brushProperty name="color" value="#00A0D7"/>
    </inkml:brush>
  </inkml:definitions>
  <inkml:trace contextRef="#ctx0" brushRef="#br0">53 1 5185,'1'0'105,"0"0"0,-1 0 0,1 0 1,-1 0-1,1 0 0,-1 1 0,1-1 0,-1 0 0,1 0 0,-1 1 0,1-1 1,-1 0-1,1 1 0,-1-1 0,1 0 0,-1 1 0,0-1 0,1 1 0,-1-1 1,0 0-1,1 1 0,-1-1 0,0 1 0,0-1 0,1 1 0,-1-1 0,0 1 1,0 0-1,0-1 0,0 1 0,1 0 0,-5 23 745,-17 17-410,6-24-117,12-15-135,0 0 0,0 1 0,1 0 0,0-1 0,-1 1 0,1 0 0,0 0-1,0 0 1,-2 6 0,5-9-152,-1 1 1,1-1-1,-1 0 0,1 1 0,-1-1 0,1 1 0,0-1 0,-1 0 1,1 1-1,0-1 0,-1 0 0,1 0 0,0 0 0,-1 0 0,1 1 1,0-1-1,0 0 0,-1 0 0,1 0 0,0 0 0,-1 0 1,1-1-1,0 1 0,0 0 0,-1 0 0,1 0 0,0-1 0,-1 1 1,2-1-1,25-6 103,39-20-1069,-63 24 319,-4 1 289</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00.206"/>
    </inkml:context>
    <inkml:brush xml:id="br0">
      <inkml:brushProperty name="width" value="0.1" units="cm"/>
      <inkml:brushProperty name="height" value="0.1" units="cm"/>
      <inkml:brushProperty name="color" value="#008C3A"/>
    </inkml:brush>
  </inkml:definitions>
  <inkml:trace contextRef="#ctx0" brushRef="#br0">63 12 7410,'-53'19'2215,"52"-18"-2190,0 0 1,0 1 0,0-1-1,0 0 1,1 1 0,-1-1-1,0 1 1,1-1 0,-1 1 0,1-1-1,-1 1 1,1-1 0,0 1-1,-1 0 1,1-1 0,0 1-1,0-1 1,0 1 0,0 0-1,1-1 1,-1 1 0,0-1-1,1 1 1,-1-1 0,1 1-1,-1-1 1,2 3 0,0 4 43,0 27 15,2-1 101,-3-41-143,0 0 0,0 1 0,1-1 0,0 0 0,1 0 0,-1 1-1,1-1 1,0 1 0,1 0 0,0 0 0,0 0 0,0 0 0,0 1 0,1 0-1,0 0 1,0 0 0,1 0 0,-1 1 0,1 0 0,0 0 0,0 0 0,0 1-1,1 0 1,-1 0 0,1 1 0,-1-1 0,1 1 0,0 1 0,8-2 0,5 0 29,0 1 0,0 1 0,31 1 0,-42 0-75,1 2 0,-1-1 0,1 1 0,-1 0 0,0 1 0,1 0 0,-1 1 0,-1-1 0,13 8 0,-20-10 1,1 1 0,-1-1 0,0 0 0,0 0 0,0 1 1,0-1-1,0 1 0,0-1 0,0 1 0,0-1 0,-1 1 1,1-1-1,0 1 0,-1 0 0,0-1 0,1 1 0,-1 0 0,0-1 1,0 1-1,0 0 0,0 0 0,0-1 0,0 1 0,0 0 1,-1-1-1,1 1 0,-1 0 0,1-1 0,-1 1 0,0 0 1,1-1-1,-1 1 0,0-1 0,-1 2 0,-2 4 63,0-1 0,0 0 0,0 0 0,-1 0 0,0-1 0,-9 9 0,-149 123 1429,151-124-1419,9-9-44,7-9-36,3-3-58,1 1 0,0 0-1,0 0 1,1 1 0,9-6 0,2-1 994,13-10-406</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00.526"/>
    </inkml:context>
    <inkml:brush xml:id="br0">
      <inkml:brushProperty name="width" value="0.1" units="cm"/>
      <inkml:brushProperty name="height" value="0.1" units="cm"/>
      <inkml:brushProperty name="color" value="#008C3A"/>
    </inkml:brush>
  </inkml:definitions>
  <inkml:trace contextRef="#ctx0" brushRef="#br0">47 1 8306,'0'4'3312,"-2"2"-2127,1 5-601,-2-1 24,-3 4-128,3 4-88,-1 0-288,-2-2-312,-1 0-568,-3 2-1368,6 0 1399</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05.453"/>
    </inkml:context>
    <inkml:brush xml:id="br0">
      <inkml:brushProperty name="width" value="0.1" units="cm"/>
      <inkml:brushProperty name="height" value="0.1" units="cm"/>
      <inkml:brushProperty name="color" value="#008C3A"/>
    </inkml:brush>
  </inkml:definitions>
  <inkml:trace contextRef="#ctx0" brushRef="#br0">80 78 7234,'-79'96'4570,"85"-101"-4255,1 1 0,0 0 1,0 0-1,0 0 0,0 1 0,13-5 1,12-5-64,-11 2-234,26-13-233,2 1 1,0 3-1,103-28 1,-142 46-2859,-21 5 2397</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05.787"/>
    </inkml:context>
    <inkml:brush xml:id="br0">
      <inkml:brushProperty name="width" value="0.1" units="cm"/>
      <inkml:brushProperty name="height" value="0.1" units="cm"/>
      <inkml:brushProperty name="color" value="#008C3A"/>
    </inkml:brush>
  </inkml:definitions>
  <inkml:trace contextRef="#ctx0" brushRef="#br0">425 1 5649,'-75'37'2117,"70"-34"-1918,1-1 0,0 1 0,0 0 1,0 0-1,1 0 0,-1 0 1,1 1-1,0 0 0,0-1 0,0 1 1,0 0-1,0 1 0,1-1 1,-3 8-1,-6 8 183,-4 7-22,0 2 1,-20 56-1,-3 6 51,-38 39 130,51-89-396,-41 84 0,55-101-94,7-15-560,21-26 24,2-6 1077,1-8-314</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06.226"/>
    </inkml:context>
    <inkml:brush xml:id="br0">
      <inkml:brushProperty name="width" value="0.1" units="cm"/>
      <inkml:brushProperty name="height" value="0.1" units="cm"/>
      <inkml:brushProperty name="color" value="#008C3A"/>
    </inkml:brush>
  </inkml:definitions>
  <inkml:trace contextRef="#ctx0" brushRef="#br0">52 3 5065,'1'0'108,"-1"0"-1,0 0 0,1-1 1,-1 1-1,0 0 1,1 0-1,-1 0 1,1-1-1,-1 1 1,0 0-1,1 0 1,-1 0-1,1 0 0,-1 0 1,1 0-1,-1 0 1,1 0-1,-1 0 1,0 0-1,1 0 1,-1 0-1,1 0 1,-1 1-1,1-1 1,-1 0-1,0 0 0,1 0 1,-1 0-1,1 1 1,-1-1-1,0 0 1,1 1-1,-1-1 1,0 0-1,1 0 1,-1 1-1,0-1 0,0 1 1,1-1-1,-1 1 1,9 25 1315,-5 29-852,-5-44-473,0-1-1,0 1 1,-1-1 0,0 1-1,-1-1 1,-8 20 0,9-24-59,0-1 1,-1 1 0,0-1-1,0 0 1,-1 0 0,1 0-1,-1 0 1,0-1 0,0 1-1,-1-1 1,1 0 0,-1 0-1,-8 4 1,13-10 108,0 2-146,0 0-1,0 0 1,0 0-1,0-1 1,0 1-1,0 0 1,0 0-1,0-1 1,0 1-1,0 0 1,0 0-1,0-1 1,0 1-1,0 0 1,0 0-1,0 0 1,0-1-1,0 1 1,1 0-1,-1 0 1,0 0-1,0-1 1,0 1-1,0 0 1,0 0 0,1 0-1,-1-1 1,0 1-1,0 0 1,0 0-1,0 0 1,1 0-1,-1 0 1,0 0-1,0 0 1,1-1-1,-1 1 1,0 0-1,0 0 1,0 0-1,1 0 1,-1 0-1,42-14 8,0 2 0,0 2-1,1 1 1,0 3 0,55-2-1,-96 8-7,0-1 0,0 1-1,0 0 1,0 0-1,0 1 1,0-1-1,0 0 1,0 1 0,0-1-1,0 1 1,0-1-1,0 1 1,0 0-1,3 2 1,-5-2 3,1-1 1,-1 1-1,0-1 1,0 1-1,0-1 1,0 1-1,0 0 0,0-1 1,0 1-1,0 0 1,0-1-1,0 1 1,-1-1-1,1 1 0,0-1 1,0 1-1,0 0 1,-1-1-1,1 1 1,0-1-1,-1 1 0,1-1 1,-1 1-1,1-1 1,0 0-1,-1 1 1,1-1-1,-1 1 1,1-1-1,-1 0 0,0 1 1,-62 39 433,49-33-324,-13 9 47,0 0-1,1 1 1,1 2-1,1 0 1,-32 34-1,161-152-235,-60 56 518</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06.557"/>
    </inkml:context>
    <inkml:brush xml:id="br0">
      <inkml:brushProperty name="width" value="0.1" units="cm"/>
      <inkml:brushProperty name="height" value="0.1" units="cm"/>
      <inkml:brushProperty name="color" value="#008C3A"/>
    </inkml:brush>
  </inkml:definitions>
  <inkml:trace contextRef="#ctx0" brushRef="#br0">1 73 8610,'38'-37'3137,"-32"37"-2649,3-3-160,2 0-48,4-3-24,0-1-8,4 2-112,-2-1-56,3 2-184,0 2-152,-4 2-344,-2 2 1488,-5 3-792</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06.897"/>
    </inkml:context>
    <inkml:brush xml:id="br0">
      <inkml:brushProperty name="width" value="0.1" units="cm"/>
      <inkml:brushProperty name="height" value="0.1" units="cm"/>
      <inkml:brushProperty name="color" value="#008C3A"/>
    </inkml:brush>
  </inkml:definitions>
  <inkml:trace contextRef="#ctx0" brushRef="#br0">7 230 8274,'-7'13'3120,"9"-4"-2359,18-4-425,6-5-56,4-8-40,5-9-16,10-11-72,1 1-24,-3-9-104,-2 3-24,-1 7-136,-1 5-176,-10-1-352,0 2-561,-14 2 785</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07.255"/>
    </inkml:context>
    <inkml:brush xml:id="br0">
      <inkml:brushProperty name="width" value="0.1" units="cm"/>
      <inkml:brushProperty name="height" value="0.1" units="cm"/>
      <inkml:brushProperty name="color" value="#008C3A"/>
    </inkml:brush>
  </inkml:definitions>
  <inkml:trace contextRef="#ctx0" brushRef="#br0">0 0 7842,'16'50'3941,"1"8"-3129,-12 6-517,-3 0 1,-3 0-1,-3 0 1,-15 82-1,9-72-375,31-189-3063,-7 63 2544</inkml:trace>
  <inkml:trace contextRef="#ctx0" brushRef="#br0" timeOffset="1">165 50 6313,'7'42'4959,"-11"25"-4358,0-26-43,6 478 759,6-381-2168,-7-172 581</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07.593"/>
    </inkml:context>
    <inkml:brush xml:id="br0">
      <inkml:brushProperty name="width" value="0.1" units="cm"/>
      <inkml:brushProperty name="height" value="0.1" units="cm"/>
      <inkml:brushProperty name="color" value="#008C3A"/>
    </inkml:brush>
  </inkml:definitions>
  <inkml:trace contextRef="#ctx0" brushRef="#br0">9 0 9970,'-9'10'3353,"9"4"-3185,6 5-104,-2-2-40,0-5-40,-2-4-232,-1-2-160,-4-4 400,1 10-112</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07.926"/>
    </inkml:context>
    <inkml:brush xml:id="br0">
      <inkml:brushProperty name="width" value="0.1" units="cm"/>
      <inkml:brushProperty name="height" value="0.1" units="cm"/>
      <inkml:brushProperty name="color" value="#008C3A"/>
    </inkml:brush>
  </inkml:definitions>
  <inkml:trace contextRef="#ctx0" brushRef="#br0">3 1 8618,'-3'8'3008,"3"5"-2703,5 7 63,7 0-16,-6 0-32,6 6-72,-1-3-104,-8-3-120,6-3-112,-2-2-312,-3-7-184,5 2 312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38.025"/>
    </inkml:context>
    <inkml:brush xml:id="br0">
      <inkml:brushProperty name="width" value="0.025" units="cm"/>
      <inkml:brushProperty name="height" value="0.025" units="cm"/>
      <inkml:brushProperty name="color" value="#00A0D7"/>
    </inkml:brush>
  </inkml:definitions>
  <inkml:trace contextRef="#ctx0" brushRef="#br0">19 1 7458,'1'7'539,"0"-1"1,0 1 0,0 0-1,-1 0 1,1-1 0,-2 1-1,1 0 1,-3 12 0,1-12-401,1 1 0,1-1 1,-1 1-1,1-1 0,1 0 0,1 11 1,-1-15-102,0-1 1,1 1 0,-1-1 0,1 1 0,0-1 0,0 0 0,0 0 0,0 0 0,0 0 0,0 0 0,1 0 0,-1 0 0,0-1 0,1 1 0,0-1 0,-1 0-1,1 0 1,0 0 0,-1 0 0,1 0 0,0-1 0,0 1 0,0-1 0,5 0 0,-5 1-76,0 0-1,0-1 1,0 0 0,0 0-1,0 0 1,0 0 0,0 0-1,0-1 1,0 1 0,0-1-1,0 0 1,0 0 0,0 0-1,-1 0 1,1 0 0,0-1-1,-1 1 1,1-1 0,-1 0-1,1 0 1,-1 0 0,0 0-1,4-4 1,-4-16 1772,-2 10-762</inkml:trace>
  <inkml:trace contextRef="#ctx0" brushRef="#br0" timeOffset="1">104 21 7570,'-1'0'91,"1"-1"1,0 1-1,0 0 0,-1-1 1,1 1-1,0-1 1,-1 1-1,1-1 1,-1 1-1,1 0 1,0-1-1,-1 1 0,1 0 1,-1 0-1,1-1 1,-1 1-1,1 0 1,-1 0-1,1 0 1,-1-1-1,1 1 1,-1 0-1,1 0 0,-1 0 1,1 0-1,-1 0 1,0 0-1,1 0 1,-1 0-1,1 0 1,-1 1-1,1-1 1,-1 0-1,1 0 0,-1 0 1,1 0-1,-1 1 1,0-1-1,-8 23 1789,5-10-1812,-2 9 209,-13 35 6,18-54-317,0 0-1,0 0 0,-1 0 1,1 0-1,-1 0 0,0 0 0,0-1 1,0 1-1,0-1 0,0 0 1,-1 1-1,1-1 0,-1 0 1,-2 2-1,-5-4-756,5-4 581</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08.254"/>
    </inkml:context>
    <inkml:brush xml:id="br0">
      <inkml:brushProperty name="width" value="0.1" units="cm"/>
      <inkml:brushProperty name="height" value="0.1" units="cm"/>
      <inkml:brushProperty name="color" value="#008C3A"/>
    </inkml:brush>
  </inkml:definitions>
  <inkml:trace contextRef="#ctx0" brushRef="#br0">25 131 7730,'48'-87'2442,"-47"85"-2382,1-1 1,0 1 0,-1 0 0,1 0-1,0 0 1,0 0 0,1 0 0,-1 0-1,0 0 1,1 0 0,-1 1 0,1 0-1,-1-1 1,1 1 0,0 0 0,0 0-1,-1 0 1,1 1 0,0-1 0,0 1-1,0 0 1,0-1 0,0 1 0,4 1-1,9-2 191,7-3-94,1 1 0,-1 1 0,0 1 0,1 0 0,0 3 0,23 3 0,-46-5-154,-1 0 0,0 0 0,0 0-1,1 0 1,-1 0 0,0 0 0,0 0 0,1 0 0,-1 0-1,0 0 1,0 0 0,1 0 0,-1 0 0,0 0 0,0 0-1,1 1 1,-1-1 0,0 0 0,0 0 0,0 0 0,1 0-1,-1 1 1,0-1 0,0 0 0,0 0 0,0 0-1,1 1 1,-1-1 0,0 0 0,0 0 0,0 0 0,0 1-1,0-1 1,0 0 0,0 1 0,0-1 0,0 0 0,0 0-1,0 1 1,0-1 0,0 0 0,0 0 0,0 1 0,0-1-1,0 0 1,-12 14 60,-36 18-192,31-20-76,-69 38-2057,61-38 1715</inkml:trace>
  <inkml:trace contextRef="#ctx0" brushRef="#br0" timeOffset="1">134 134 5833,'-2'0'2617,"-3"4"-1009,-1 15-1120,-37 34-40,34-29-40,-2 6-55,-2-8-97,-1 5-40,4 0-152,-2-8-56,5-5-336,5-2-529,7-9 537</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08.580"/>
    </inkml:context>
    <inkml:brush xml:id="br0">
      <inkml:brushProperty name="width" value="0.1" units="cm"/>
      <inkml:brushProperty name="height" value="0.1" units="cm"/>
      <inkml:brushProperty name="color" value="#008C3A"/>
    </inkml:brush>
  </inkml:definitions>
  <inkml:trace contextRef="#ctx0" brushRef="#br0">210 15 8138,'17'0'2864,"1"-1"-2584,4-1-56,-2 2-80,-4 0-55,2-1-49,-2 2 0,-6-5-337,0 0-991,-4 1 888</inkml:trace>
  <inkml:trace contextRef="#ctx0" brushRef="#br0" timeOffset="1">271 42 7194,'-96'132'2696,"86"-118"-2000,3 7-184,-2 4-16,-1 1-47,2 4-17,-1 3-64,-1 2-96,3-5-64,-3 3-112,0-3-32,0 1-64,-2-2-72,-1-3-240,-1-5-176,1-9-473,0-7-1143,3-15 1416</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08.957"/>
    </inkml:context>
    <inkml:brush xml:id="br0">
      <inkml:brushProperty name="width" value="0.1" units="cm"/>
      <inkml:brushProperty name="height" value="0.1" units="cm"/>
      <inkml:brushProperty name="color" value="#008C3A"/>
    </inkml:brush>
  </inkml:definitions>
  <inkml:trace contextRef="#ctx0" brushRef="#br0">0 52 7514,'6'-5'480,"-1"0"0,1 0 0,0 1 0,1 0 0,-1 0 0,1 0 0,12-5 0,-10 7-447,0-1 1,0 1-1,-1 0 1,1 1 0,0 0-1,0 0 1,0 1-1,1 1 1,-1-1 0,0 1-1,-1 1 1,1-1-1,0 2 1,0-1 0,-1 1-1,1 0 1,10 7 0,-16-9-29,0 1 0,0 0 0,-1 0 0,1 0 1,0 0-1,-1 0 0,1 1 0,-1-1 1,0 1-1,1-1 0,-1 1 0,-1 0 0,1 0 1,0 0-1,-1 0 0,1 0 0,-1 1 0,0-1 1,0 0-1,0 1 0,-1-1 0,1 0 1,-1 1-1,0-1 0,0 1 0,0-1 0,0 1 1,-1-1-1,0 6 0,-4 8 103,0 0 0,-2 0 0,0-1 0,-15 28 0,0 1 168,14-27-153,-18 47 350,25-61-423,0 0 1,0 0-1,0 0 1,1 0-1,-1 1 1,1-1-1,0 0 1,0 0-1,1 1 1,-1-1-1,1 0 1,0 0-1,2 6 1,-2-8-35,0-1-1,1 1 1,-1-1 0,0 0 0,0 1-1,1-1 1,-1 0 0,1 0 0,-1 0 0,1 0-1,0 0 1,-1-1 0,1 1 0,0 0 0,-1-1-1,1 1 1,0-1 0,0 0 0,0 1 0,2-1-1,44 1 146,-41-2-141,8 1 6,-1-1 1,1-1-1,-1-1 1,0 0-1,0-1 1,0 0-1,-1-1 0,0-1 1,0 0-1,20-12 1,-14 4-197,-1 0 0,0-1 0,-1 0 0,-1-2-1,28-36 1,-25 29-510,1 3 275</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09.295"/>
    </inkml:context>
    <inkml:brush xml:id="br0">
      <inkml:brushProperty name="width" value="0.1" units="cm"/>
      <inkml:brushProperty name="height" value="0.1" units="cm"/>
      <inkml:brushProperty name="color" value="#008C3A"/>
    </inkml:brush>
  </inkml:definitions>
  <inkml:trace contextRef="#ctx0" brushRef="#br0">108 72 9370,'-107'-64'3417,"107"62"-2817,5 1-224,18 1-56,-6 0-96,12 0 0,4-3-40,-3 3-72,7-1-72,1 2-160,-8-1-160,-6 3-456,-5 3-160,-1-1 504</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09.626"/>
    </inkml:context>
    <inkml:brush xml:id="br0">
      <inkml:brushProperty name="width" value="0.1" units="cm"/>
      <inkml:brushProperty name="height" value="0.1" units="cm"/>
      <inkml:brushProperty name="color" value="#008C3A"/>
    </inkml:brush>
  </inkml:definitions>
  <inkml:trace contextRef="#ctx0" brushRef="#br0">18 25 7402,'-13'3'3032,"9"-1"-1607,9 0-1089,13-2-160,7-1-16,4-2-24,7-4-8,6 3-40,-7 1-80,4 0-224,-12-1-200,-11-2 232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09.978"/>
    </inkml:context>
    <inkml:brush xml:id="br0">
      <inkml:brushProperty name="width" value="0.1" units="cm"/>
      <inkml:brushProperty name="height" value="0.1" units="cm"/>
      <inkml:brushProperty name="color" value="#008C3A"/>
    </inkml:brush>
  </inkml:definitions>
  <inkml:trace contextRef="#ctx0" brushRef="#br0">428 0 6449,'-8'0'2713,"6"12"-1049,0 8-1272,-4 4 40,2 8 17,-2-2-73,5 6-48,1-3-152,4 5-64,1 8-72,-8-1-64,-7 5-344,-6-3-352,-3-4 416</inkml:trace>
  <inkml:trace contextRef="#ctx0" brushRef="#br0" timeOffset="1">22 612 8426,'-19'2'3104,"16"-2"-2479,5-6-209,14 2-96,7-5-64,11-2-32,9-1 24,14-14-64,11 6-64,13-1-80,-6-2-40,-11 10-168,-11-3-152,-21 6-312,-3 5-136,-15 0 456</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10.329"/>
    </inkml:context>
    <inkml:brush xml:id="br0">
      <inkml:brushProperty name="width" value="0.1" units="cm"/>
      <inkml:brushProperty name="height" value="0.1" units="cm"/>
      <inkml:brushProperty name="color" value="#008C3A"/>
    </inkml:brush>
  </inkml:definitions>
  <inkml:trace contextRef="#ctx0" brushRef="#br0">407 1 6929,'-26'23'2304,"-36"40"0,-52 82-413,-7 9-1625,106-137-304,0 0 0,2 2 1,0-1-1,-14 30 1,41-88-1844,0 6 1706</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10.662"/>
    </inkml:context>
    <inkml:brush xml:id="br0">
      <inkml:brushProperty name="width" value="0.1" units="cm"/>
      <inkml:brushProperty name="height" value="0.1" units="cm"/>
      <inkml:brushProperty name="color" value="#008C3A"/>
    </inkml:brush>
  </inkml:definitions>
  <inkml:trace contextRef="#ctx0" brushRef="#br0">88 1 4449,'-1'20'1683,"0"1"1,-8 36-1,-3-12-528,-17 45-1,7-27-286,19-53-742,0 1 1,0 0-1,1-1 0,1 1 0,0 0 1,0 0-1,1 0 0,3 21 0,-3-32-122,0 1-1,0 0 0,1-1 0,-1 1 1,0-1-1,0 1 0,1-1 0,-1 1 1,0-1-1,1 0 0,-1 1 0,1-1 1,-1 1-1,0-1 0,1 0 1,-1 1-1,1-1 0,-1 0 0,1 1 1,0-1-1,-1 0 0,1 0 0,-1 0 1,1 0-1,-1 1 0,1-1 0,-1 0 1,1 0-1,0 0 0,-1 0 0,1 0 1,-1 0-1,1 0 0,0-1 1,-1 1-1,1 0 0,-1 0 0,1 0 1,-1 0-1,1-1 0,-1 1 0,1 0 1,-1-1-1,1 1 0,-1 0 0,1-1 1,-1 1-1,0-1 0,1 1 0,-1 0 1,1-1-1,-1 1 0,0-1 1,1 0-1,26-27 45,-14 12 76,30-36-403,-1-3 0,32-58 0,-54 75 491</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11.008"/>
    </inkml:context>
    <inkml:brush xml:id="br0">
      <inkml:brushProperty name="width" value="0.1" units="cm"/>
      <inkml:brushProperty name="height" value="0.1" units="cm"/>
      <inkml:brushProperty name="color" value="#008C3A"/>
    </inkml:brush>
  </inkml:definitions>
  <inkml:trace contextRef="#ctx0" brushRef="#br0">219 12 6233,'-6'-3'2852,"6"3"-2751,0-1 1,0 1 0,0 0 0,0 0 0,-1-1-1,1 1 1,0 0 0,0 0 0,3-6 2342,-2 6-2342,-8 12-84,-1 0-1,0-1 1,0 1 0,-1-1 0,0-1 0,-1 0-1,-1 0 1,1-1 0,-1-1 0,-16 10 0,13-8 18,5-5 68,0 1 0,0 0 0,1 0 0,0 1 0,0 0 0,0 1 0,1 0 0,-10 13 0,18-20-77,-1 0-1,1 0 1,0 0 0,0 0-1,-1 0 1,1 0 0,0 0 0,0 0-1,0-1 1,0 1 0,0 0-1,0-1 1,0 1 0,0-1-1,1 1 1,-1-1 0,0 0 0,0 1-1,0-1 1,1 0 0,1 0-1,-2 1 11,21 3 150,0 0 0,38 0 0,-43-4-146,0 1-1,0 1 1,-1 1-1,1 0 1,28 10-1,-4 10 66,-40-22-133,0 0 0,1 0 0,-1 0 0,0 0 0,0 0 0,0 0 0,0 0 0,0 1 0,0-1 0,0 0 0,0 1 0,-1-1 0,1 1 0,0-1 0,-1 1 0,1-1 0,-1 1 0,0-1 0,1 1 0,-1 0 0,0-1 0,0 1 0,0 0 0,0-1 0,-1 4 0,-3-1-1584,3-4 1118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14.513"/>
    </inkml:context>
    <inkml:brush xml:id="br0">
      <inkml:brushProperty name="width" value="0.1" units="cm"/>
      <inkml:brushProperty name="height" value="0.1" units="cm"/>
      <inkml:brushProperty name="color" value="#008C3A"/>
    </inkml:brush>
  </inkml:definitions>
  <inkml:trace contextRef="#ctx0" brushRef="#br0">9 63 7810,'-3'-3'3856,"2"2"-3447,-1 0-105,1-1-56,-1 1-96,2-1-8,0 1-32,22-3-24,47-15-32,-33 9-24,-1 3-88,1 0-120,-9 2-424,-2 5-561,-14 7 721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38.375"/>
    </inkml:context>
    <inkml:brush xml:id="br0">
      <inkml:brushProperty name="width" value="0.025" units="cm"/>
      <inkml:brushProperty name="height" value="0.025" units="cm"/>
      <inkml:brushProperty name="color" value="#00A0D7"/>
    </inkml:brush>
  </inkml:definitions>
  <inkml:trace contextRef="#ctx0" brushRef="#br0">0 42 9314,'4'-3'3249,"11"3"-2977,2-1-56,4-1 56,3 0-8,0-3 32,2-2 0,4 0-56,3 2-32,-1 0-112,-4 3-40,-11 2-136,-6 0-112,-11 1-152,-3-1-120,-3 0-376,-4 0 1352,-3-4-488</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14.863"/>
    </inkml:context>
    <inkml:brush xml:id="br0">
      <inkml:brushProperty name="width" value="0.1" units="cm"/>
      <inkml:brushProperty name="height" value="0.1" units="cm"/>
      <inkml:brushProperty name="color" value="#008C3A"/>
    </inkml:brush>
  </inkml:definitions>
  <inkml:trace contextRef="#ctx0" brushRef="#br0">7 85 8218,'-7'9'2880,"14"-2"-2552,3-6-128,8-1 17,6-7-17,8-3-16,6 2 0,8-5-112,3 1-8,0-5-64,-4 3-88,-7 5-208,-11 0-201,-10 7 297</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15.189"/>
    </inkml:context>
    <inkml:brush xml:id="br0">
      <inkml:brushProperty name="width" value="0.1" units="cm"/>
      <inkml:brushProperty name="height" value="0.1" units="cm"/>
      <inkml:brushProperty name="color" value="#008C3A"/>
    </inkml:brush>
  </inkml:definitions>
  <inkml:trace contextRef="#ctx0" brushRef="#br0">119 5 7066,'-73'-4'2148,"73"4"-2117,-1 0 1,0 0-1,0 0 0,1 0 1,-1 0-1,0 1 1,0-1-1,1 0 0,-1 0 1,0 1-1,1-1 0,-1 1 1,1-1-1,-1 0 1,0 1-1,1-1 0,-1 1 1,1 0-1,-1-1 0,1 1 1,-1-1-1,1 1 0,0 0 1,-1-1-1,1 1 1,0 0-1,0-1 0,-1 1 1,1 0-1,0 0 0,0-1 1,0 1-1,0 0 1,0 0-1,0-1 0,0 2 1,4 29 481,-2-24-271,0 24-120,-1 0 0,-1 0 0,-2 1-1,-2-1 1,0 0 0,-13 42 0,17-73-138,0 0 0,0 0 1,0 0-1,0 0 1,0 0-1,-1 0 0,1 0 1,0-1-1,0 1 1,0 0-1,0 0 0,0 0 1,-1 0-1,1 0 1,0 0-1,0 0 0,0 0 1,0 0-1,0 0 0,-1 0 1,1 0-1,0 0 1,0 0-1,0 0 0,0 0 1,0 0-1,-1 0 1,1 0-1,0 0 0,0 0 1,0 0-1,0 1 1,0-1-1,-1 0 0,1 0 1,0 0-1,0 0 1,0 0-1,0 0 0,0 0 1,0 0-1,0 1 1,0-1-1,-1 0 0,1 0 1,0 0-1,0 0 1,0 0-1,0 1 0,0-1 1,0 0-1,0 0 1,0 0-1,0 0 0,0 0 1,0 1-1,0-1 1,0 0-1,0 0 0,0 0 1,0 0-1,0 0 1,0 1-1,0-1 0,0 0 1,0 0-1,-3-9-1107,3 9 1063,-3-12-644</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15.526"/>
    </inkml:context>
    <inkml:brush xml:id="br0">
      <inkml:brushProperty name="width" value="0.1" units="cm"/>
      <inkml:brushProperty name="height" value="0.1" units="cm"/>
      <inkml:brushProperty name="color" value="#008C3A"/>
    </inkml:brush>
  </inkml:definitions>
  <inkml:trace contextRef="#ctx0" brushRef="#br0">12 9 7546,'1'0'2736,"5"7"-2240,-3 6-144,-3 7-72,-2 2 8,-8-1-39,4 4-49,5-1-64,-2 0-64,3-5-40,0 1 0,0-1-40,3-9-32,-2-3-152,2-4-136,0-13-257,1-2 345</inkml:trace>
  <inkml:trace contextRef="#ctx0" brushRef="#br0" timeOffset="1">158 9 7666,'1'-8'4329,"5"25"-4281,11 37-8,-13-32-88,-16-4-56,7 0-217,8 0-151,-4-6-832,12-1 848</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15.875"/>
    </inkml:context>
    <inkml:brush xml:id="br0">
      <inkml:brushProperty name="width" value="0.1" units="cm"/>
      <inkml:brushProperty name="height" value="0.1" units="cm"/>
      <inkml:brushProperty name="color" value="#008C3A"/>
    </inkml:brush>
  </inkml:definitions>
  <inkml:trace contextRef="#ctx0" brushRef="#br0">238 0 7402,'-3'32'4834,"-8"139"-4318,10-87-390,2-37 13,-2 0 0,-15 93 0,15-136-111,0-1-1,0 1 1,0 0 0,0-1-1,-1 1 1,0-1 0,0 0 0,0 1-1,0-1 1,0 0 0,-1 0-1,1-1 1,-1 1 0,0 0 0,0-1-1,0 1 1,0-1 0,0 0-1,0 0 1,-1 0 0,1-1 0,0 1-1,-1-1 1,0 0 0,1 0-1,-1 0 1,0 0 0,0-1 0,1 1-1,-1-1 1,0 0 0,0 0-1,0-1 1,1 1 0,-1-1 0,0 0-1,0 0 1,1 0 0,-1 0-1,-4-3 1,5 2-107,0 1-1,0-1 1,1 1 0,-1-1-1,0 1 1,0 0-1,0 0 1,-1 0 0,1 1-1,0-1 1,0 1-1,0-1 1,-1 1 0,1 0-1,0 1 1,0-1 0,0 0-1,-4 2 1,-13 3-345</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16.211"/>
    </inkml:context>
    <inkml:brush xml:id="br0">
      <inkml:brushProperty name="width" value="0.1" units="cm"/>
      <inkml:brushProperty name="height" value="0.1" units="cm"/>
      <inkml:brushProperty name="color" value="#008C3A"/>
    </inkml:brush>
  </inkml:definitions>
  <inkml:trace contextRef="#ctx0" brushRef="#br0">0 135 7986,'2'0'3080,"9"-2"-1991,8-4-801,10-3-168,1-4 0,7-4-24,3 0-8,5-3-48,8 3-32,-9 4-256,-4-2-232,-14 10 288</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46:16.577"/>
    </inkml:context>
    <inkml:brush xml:id="br0">
      <inkml:brushProperty name="width" value="0.1" units="cm"/>
      <inkml:brushProperty name="height" value="0.1" units="cm"/>
      <inkml:brushProperty name="color" value="#008C3A"/>
    </inkml:brush>
  </inkml:definitions>
  <inkml:trace contextRef="#ctx0" brushRef="#br0">363 36 7402,'-95'-36'2720,"94"52"-2064,1 8-264,0 1 0,0 2 1,0 1-49,1-2-16,-1 3-96,0-2-48,0-1-80,-1-3-40,2-4-48,1-5-56,-1-3-144,-1-4-112,-4 1-320,-3-1-193,-2-3 505</inkml:trace>
  <inkml:trace contextRef="#ctx0" brushRef="#br0" timeOffset="1">10 421 8362,'-10'5'4259,"29"0"-3198,34 0-888,164-12 720,92 3-679,-192 6-137,-195-10-197,16 7-976,45-4 708</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8:32.511"/>
    </inkml:context>
    <inkml:brush xml:id="br0">
      <inkml:brushProperty name="width" value="0.1" units="cm"/>
      <inkml:brushProperty name="height" value="0.1" units="cm"/>
      <inkml:brushProperty name="color" value="#008C3A"/>
    </inkml:brush>
  </inkml:definitions>
  <inkml:trace contextRef="#ctx0" brushRef="#br0">0 0 7386,'2'9'2704,"1"2"-2104,38 42-128,-37-33-184,-1 1-64,-1 3-135,4 1-25,1-4-56,-5 0 16,-1-6-40,-1-3-129,-3-7-335,-3-7-1768</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8:33.011"/>
    </inkml:context>
    <inkml:brush xml:id="br0">
      <inkml:brushProperty name="width" value="0.1" units="cm"/>
      <inkml:brushProperty name="height" value="0.1" units="cm"/>
      <inkml:brushProperty name="color" value="#008C3A"/>
    </inkml:brush>
  </inkml:definitions>
  <inkml:trace contextRef="#ctx0" brushRef="#br0">37 118 6577,'-3'-97'2337,"3"97"-2261,-1-1 0,1 0 1,0 1-1,0-1 0,0 1 0,0-1 0,-1 0 1,1 1-1,0-1 0,0 0 0,0 1 1,1-1-1,-1 0 0,0 1 0,0-1 0,0 0 1,0 1-1,1-1 0,-1 0 0,0 1 1,0-1-1,1 1 0,-1-1 0,0 1 0,1-1 1,-1 1-1,1-1 0,-1 1 0,1-1 1,-1 1-1,1-1 0,-1 1 0,1 0 0,-1-1 1,1 1-1,0 0 0,0-1 0,20 11-408,-11-4 563,75 34-63,-83-38-167,-1-1 1,1 0-1,-1 1 0,0 0 0,1-1 0,-1 1 1,0 0-1,0-1 0,0 1 0,0 0 0,-1 0 1,1 0-1,0 0 0,-1 0 0,0 0 1,1 0-1,-1 0 0,0 0 0,0 0 0,0 0 1,0 0-1,0 0 0,0 0 0,-1 0 0,1 0 1,-1 0-1,0 0 0,-1 3 0,0 1 4,0 0 0,-1 0 1,0 0-1,0-1 0,0 1 0,-1-1 0,-8 10 0,-4 2 66,0-1 0,-1 0-1,-1-2 1,-1 0 0,-33 20-1,138-60 440,-50 13-543,-21 9-49,0-2-1,0 0 1,-1-1-1,0 0 0,14-10 1,-21 10-444,-4 1 183</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8:33.359"/>
    </inkml:context>
    <inkml:brush xml:id="br0">
      <inkml:brushProperty name="width" value="0.1" units="cm"/>
      <inkml:brushProperty name="height" value="0.1" units="cm"/>
      <inkml:brushProperty name="color" value="#008C3A"/>
    </inkml:brush>
  </inkml:definitions>
  <inkml:trace contextRef="#ctx0" brushRef="#br0">33 2 6377,'-2'-2'2449,"2"10"-1689,2 8-328,-1 12-88,-1 2-64,0 15 16,-1 1-40,-1 8-64,1 1-16,-1-5-72,0 0-23,1-3-41,1 0 8,-2 0-48,-1-5-64,-3-2-433,0-5-1879,-1-6 1656</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8:33.710"/>
    </inkml:context>
    <inkml:brush xml:id="br0">
      <inkml:brushProperty name="width" value="0.1" units="cm"/>
      <inkml:brushProperty name="height" value="0.1" units="cm"/>
      <inkml:brushProperty name="color" value="#008C3A"/>
    </inkml:brush>
  </inkml:definitions>
  <inkml:trace contextRef="#ctx0" brushRef="#br0">0 460 5905,'8'-8'2585,"16"-9"-649,18 4-1688,16-15 88,9 1 32,-5-12-80,-8-7 1,-2 4-153,-11-2-48,4 9-40,2 0-16,-6 3-8,0 7-24,-12 2-80,-5 6-136,-13 5-441,-7 1-1863,-5 5 1728</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26:38.720"/>
    </inkml:context>
    <inkml:brush xml:id="br0">
      <inkml:brushProperty name="width" value="0.025" units="cm"/>
      <inkml:brushProperty name="height" value="0.025" units="cm"/>
      <inkml:brushProperty name="color" value="#00A0D7"/>
    </inkml:brush>
  </inkml:definitions>
  <inkml:trace contextRef="#ctx0" brushRef="#br0">1 36 8922,'1'0'3257,"3"-1"-2481,6 0-648,12 0-56,-11-1-48,-1-1 0,3-1 0,0-2-32,-3 0-176,-1 3-168,-7-3-48,0 3 168</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8:34.077"/>
    </inkml:context>
    <inkml:brush xml:id="br0">
      <inkml:brushProperty name="width" value="0.1" units="cm"/>
      <inkml:brushProperty name="height" value="0.1" units="cm"/>
      <inkml:brushProperty name="color" value="#008C3A"/>
    </inkml:brush>
  </inkml:definitions>
  <inkml:trace contextRef="#ctx0" brushRef="#br0">1 123 6049,'6'18'999,"-1"0"-1,0 0 1,-2 0-1,2 20 1,-4-30-1002,-1 0 1,-1 1-1,1-1 1,-1 0-1,0 0 1,-1 1-1,0-1 1,-1 0-1,1-1 1,-1 1-1,-7 11 1,55-116 189,13-32-33,-50 116-129,-1 0 0,2 1 0,0-1 0,0 1-1,1 1 1,0 0 0,13-10 0,-23 20-23,1 1-1,-1-1 1,1 0 0,0 1-1,-1-1 1,1 1 0,0-1-1,-1 1 1,1-1 0,0 1 0,0 0-1,-1-1 1,1 1 0,0 0-1,0 0 1,0-1 0,0 1 0,-1 0-1,1 0 1,0 0 0,0 0-1,0 0 1,0 0 0,0 0-1,-1 0 1,1 1 0,0-1 0,1 1-1,-1 0 1,0 0-1,0 0 1,0 0-1,-1 0 0,1 1 1,0-1-1,-1 0 1,1 0-1,-1 1 0,0-1 1,1 0-1,-1 1 1,0-1-1,0 0 0,0 3 1,-6 54 10,1-28-221,-2 0 0,-1-1 0,-2 0 0,0-1 0,-16 29 0,14-41-1202,-2-9 626</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8:34.427"/>
    </inkml:context>
    <inkml:brush xml:id="br0">
      <inkml:brushProperty name="width" value="0.1" units="cm"/>
      <inkml:brushProperty name="height" value="0.1" units="cm"/>
      <inkml:brushProperty name="color" value="#008C3A"/>
    </inkml:brush>
  </inkml:definitions>
  <inkml:trace contextRef="#ctx0" brushRef="#br0">90 87 3705,'10'-87'1824,"-10"95"-680,-1 2-23,-5 12-297,0 5-208,-2 0-192,0 7-96,1-6-120,-1 4-32,-1 0-96,0-3-16,0 0-32,1-4-32,2-2-240,0-5-720,-3-9 632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8:34.762"/>
    </inkml:context>
    <inkml:brush xml:id="br0">
      <inkml:brushProperty name="width" value="0.1" units="cm"/>
      <inkml:brushProperty name="height" value="0.1" units="cm"/>
      <inkml:brushProperty name="color" value="#008C3A"/>
    </inkml:brush>
  </inkml:definitions>
  <inkml:trace contextRef="#ctx0" brushRef="#br0">1 44 7162,'72'-44'2488,"-47"61"-2264,-1 1-24,-3 0-96,3-3-48,-4 3 0,-2 1-32,-3 0-120,-9 1-200,-6-9 168</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8:35.115"/>
    </inkml:context>
    <inkml:brush xml:id="br0">
      <inkml:brushProperty name="width" value="0.1" units="cm"/>
      <inkml:brushProperty name="height" value="0.1" units="cm"/>
      <inkml:brushProperty name="color" value="#008C3A"/>
    </inkml:brush>
  </inkml:definitions>
  <inkml:trace contextRef="#ctx0" brushRef="#br0">0 1 6897,'2'19'2273,"9"4"-2217,-4-2-16,2-1-360,2-2-1104,-7-4 968</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8:35.628"/>
    </inkml:context>
    <inkml:brush xml:id="br0">
      <inkml:brushProperty name="width" value="0.1" units="cm"/>
      <inkml:brushProperty name="height" value="0.1" units="cm"/>
      <inkml:brushProperty name="color" value="#008C3A"/>
    </inkml:brush>
  </inkml:definitions>
  <inkml:trace contextRef="#ctx0" brushRef="#br0">35 0 5913,'-5'47'1741,"6"-44"-1701,0-1 0,0 1 0,0-1-1,1 0 1,-1 0 0,1 1 0,-1-1 0,1 0 0,0 0 0,0 0 0,0-1 0,0 1 0,0 0 0,1-1 0,-1 1 0,0-1 0,1 0 0,-1 0 0,1 0 0,-1 0 0,5 1 0,8 4 64,7 7-7,-17-11-109,1 1 0,-1 0 0,0 0 1,0 1-1,0 0 0,0-1 0,6 8 1,-10-9-39,0-1 1,0 1-1,0 0 1,-1-1-1,1 1 1,-1 0 0,1-1-1,-1 1 1,0 0-1,1-1 1,-1 1-1,0 0 1,0 0-1,0-1 1,-1 1 0,1 0-1,0 0 1,-1-1-1,1 1 1,-1 0-1,1-1 1,-1 1 0,0 0-1,0-1 1,0 1-1,0-1 1,0 0-1,0 1 1,0-1-1,0 0 1,0 1 0,-3 0-1,-26 28-205,-20 21 1921,48-48-1563,0 0 1,1-1-1,-1 1 0,0 0 1,1 0-1,0 0 0,0 1 1,0-1-1,0 0 1,0 0-1,0 0 0,1 1 1,0-1-1,0 0 0,0 1 1,0-1-1,1 6 1,-1-8-70,0 0 1,1-1 0,-1 1 0,1 0 0,-1-1 0,1 1-1,-1 0 1,1-1 0,0 1 0,-1-1 0,1 1 0,0-1 0,-1 1-1,1-1 1,0 1 0,-1-1 0,1 0 0,0 0 0,0 1 0,-1-1-1,1 0 1,0 0 0,0 0 0,0 0 0,0 0 0,-1 0 0,2 0-1,10 3-84,6 2 59,0 1 0,-1 1-1,0 1 1,-1 1 0,0 0 0,0 1-1,-1 0 1,22 20 0,-36-29-9,1 1 1,-1-1 0,0 1-1,0 0 1,-1-1-1,1 1 1,0 0 0,0 0-1,-1 0 1,1 0 0,-1-1-1,0 1 1,1 0-1,-1 0 1,0 0 0,0 0-1,0 0 1,-1 0-1,1 0 1,0 0 0,-1 0-1,1 0 1,-1-1 0,1 1-1,-1 0 1,0 0-1,0-1 1,0 1 0,0 0-1,0-1 1,0 1-1,-1-1 1,1 1 0,0-1-1,-1 0 1,1 1 0,-3 0-1,-7 7-14,0 0 0,-1 0 0,-23 11 0,27-15-1,-10 6-3,-56 28-22,68-36 44,-1 0-1,1-1 0,-1 0 1,0 0-1,0-1 0,0 0 1,0 0-1,0 0 0,-8-1 1,111 7 477,-35-5-179,0 3-1,0 3 1,116 31 0,-95-8 10,-49-17-242,1-1 1,0-2-1,0-2 1,43 7-1,-51-12-178,1-1 0,-1-2 0,1 0-1,-1-1 1,1-2 0,40-8 0,-24-7-168</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8:36.293"/>
    </inkml:context>
    <inkml:brush xml:id="br0">
      <inkml:brushProperty name="width" value="0.1" units="cm"/>
      <inkml:brushProperty name="height" value="0.1" units="cm"/>
      <inkml:brushProperty name="color" value="#008C3A"/>
    </inkml:brush>
  </inkml:definitions>
  <inkml:trace contextRef="#ctx0" brushRef="#br0">180 0 7474,'-2'13'688,"0"-1"1,0 0 0,1 1 0,1 24 0,1-25-715,-1 0-1,0 0 1,-1-1-1,-1 1 1,1 0-1,-6 16 1,-4-2 44,-1-1 0,-1-1 0,-1 0 0,-19 25 0,-17 27 115,50-75-129,0 0 1,0-1-1,-1 1 1,1 0-1,0-1 0,0 1 1,-1-1-1,1 1 1,0-1-1,-1 1 1,1-1-1,0 1 1,-1-1-1,1 1 1,-1-1-1,1 1 0,-1-1 1,1 0-1,-1 1 1,1-1-1,-1 0 1,1 1-1,-1-1 1,0 0-1,1 0 1,-1 1-1,1-1 1,-1 0-1,0 0 0,1 0 1,-1 0-1,1 0 1,-1 0-1,0 0 1,1 0-1,-1 0 1,0 0-1,1 0 1,-1-1-1,1 1 0,-1 0 1,0 0-1,1-1 1,-1 1-1,1 0 1,-1-1-1,0 0 1,0 0 3,1 0 1,-1 0-1,1 0 1,-1 0 0,1 0-1,-1 0 1,1 0-1,-1-1 1,1 1-1,0 0 1,0 0-1,0 0 1,0-1 0,0 1-1,0 0 1,0 0-1,0-1 1,0 1-1,0 0 1,1 0 0,-1 0-1,1-1 1,-1 1-1,1-1 1,8-12 45,1 1-1,0 0 1,1 1 0,0 0 0,1 1 0,24-18 0,-18 14-8,-18 14-44,1 0 1,-1 1 0,1-1 0,0 0 0,0 0 0,-1 0 0,1 1 0,0-1 0,0 0 0,0 1 0,0-1-1,0 1 1,0-1 0,0 1 0,0-1 0,0 1 0,0 0 0,0-1 0,0 1 0,0 0 0,0 0 0,0 0 0,0 0-1,0 0 1,1 0 0,-1 0 0,0 0 0,0 1 0,0-1 0,0 0 0,0 1 0,0-1 0,0 0 0,0 1 0,0-1-1,0 1 1,0 0 0,0-1 0,-1 1 0,1 0 0,0-1 0,0 1 0,-1 0 0,1 0 0,0 0 0,-1 0-1,1 0 1,-1 0 0,1 0 0,-1 0 0,1 0 0,-1 0 0,0 0 0,1 0 0,-1 0 0,0 0 0,0 0 0,0 1-1,2 11 49,0-1 0,-1 1 0,0 22 0,-1-28-30,-17 321 539,-1 0-194,18-326-365,0 0 0,0 0 0,0 0 0,0 0 0,0 1 0,0-1 0,0 0 0,1 0 0,-1 0-1,1 0 1,0 0 0,0 0 0,-1 0 0,3 3 0,-2-6-18,0 0 1,0 0-1,0 0 0,-1 0 0,1 0 1,0 0-1,0 0 0,-1 0 1,1-1-1,-1 1 0,1 0 1,-1 0-1,0 0 0,1-1 0,-1 1 1,0 0-1,0-1 0,0 1 1,0 0-1,0 0 0,0-1 0,0-2 1,5-39-423,3-18 154</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8:36.626"/>
    </inkml:context>
    <inkml:brush xml:id="br0">
      <inkml:brushProperty name="width" value="0.1" units="cm"/>
      <inkml:brushProperty name="height" value="0.1" units="cm"/>
      <inkml:brushProperty name="color" value="#008C3A"/>
    </inkml:brush>
  </inkml:definitions>
  <inkml:trace contextRef="#ctx0" brushRef="#br0">1 102 7690,'60'-79'2776,"-57"76"-2304,2-3 8,12 3-151,-1 0-49,16 3-72,2-3-48,10 3-64,-4-2-16,0 1-48,4 1-8,-17-2-176,-1 2-200,-12 2 208</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8:36.965"/>
    </inkml:context>
    <inkml:brush xml:id="br0">
      <inkml:brushProperty name="width" value="0.1" units="cm"/>
      <inkml:brushProperty name="height" value="0.1" units="cm"/>
      <inkml:brushProperty name="color" value="#008C3A"/>
    </inkml:brush>
  </inkml:definitions>
  <inkml:trace contextRef="#ctx0" brushRef="#br0">31 148 7394,'-21'14'2792,"12"-5"-1968,9-6-512,15 3-72,6-5-55,21-8-49,4-9 16,22-5-56,8 0 0,-3 0-48,-7 1 0,-20 6-16,-11 1-32,-13 4-120,0 0-152,-9 0-473,-4-2-2055,-4 2 1952</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8:37.410"/>
    </inkml:context>
    <inkml:brush xml:id="br0">
      <inkml:brushProperty name="width" value="0.1" units="cm"/>
      <inkml:brushProperty name="height" value="0.1" units="cm"/>
      <inkml:brushProperty name="color" value="#008C3A"/>
    </inkml:brush>
  </inkml:definitions>
  <inkml:trace contextRef="#ctx0" brushRef="#br0">128 0 6121,'4'2'170,"-1"-1"0,1 1 0,-1 0-1,0 0 1,1 1 0,-1-1 0,0 0-1,0 1 1,-1 0 0,1 0 0,-1 0-1,1 0 1,-1 0 0,0 1 0,0-1-1,0 1 1,-1-1 0,1 1 0,-1-1-1,0 1 1,0 0 0,0 0 0,0 0-1,0 6 1,1 3-141,-1-1 0,0 1-1,0 0 1,-1-1 0,-1 1 0,-4 21-1,-1-17 1,-1-1-1,0 0 0,-1-1 0,-1 0 1,-1 0-1,0-1 0,-1 0 1,-18 18-1,-28 41 335,53-68-318,0 1 1,0-1 0,1 1 0,0 0-1,1 0 1,-1 0 0,1 0-1,-3 13 1,5-16-29,0-1 1,1 1-1,-1 0 0,1 0 0,0-1 0,-1 1 1,1-1-1,0 1 0,0 0 0,1-1 0,-1 0 0,0 1 1,1-1-1,0 0 0,-1 0 0,1 1 0,0-1 1,0-1-1,0 1 0,1 0 0,-1 0 0,4 1 1,10 7 34,-1-1 1,1-1-1,1-1 1,30 10-1,-26-11-27,0 2 1,24 13-1,-40-18-55,1 0 0,-1 0 0,1 1 1,-1 0-1,0 0 0,0 1 0,7 8 0,-11-11 16,0-1 0,0 0 0,-1 1 0,1-1 0,0 1-1,-1-1 1,0 0 0,1 1 0,-1-1 0,0 1 0,1 0 0,-1-1 0,0 1 0,0-1 0,0 1 0,-1-1 0,1 1 0,0-1 0,-1 1 0,1-1 0,0 1 0,-1-1 0,0 1 0,1-1-1,-1 0 1,0 1 0,0-1 0,0 0 0,0 0 0,0 0 0,0 1 0,0-1 0,0 0 0,0 0 0,0 0 0,-1-1 0,-2 3 0,-60 31 56,-7 3 133,67-34-137,1-1 0,0 1 0,0-1 0,0 1 0,0 0 0,0 0 0,0 1 0,1-1 0,-1 0 0,1 1-1,0 0 1,0-1 0,1 1 0,-1 0 0,-1 5 0,3-8-27,0 0 0,0 0 0,0 0 0,0 0 1,1 0-1,-1 0 0,0 0 0,0 0 0,1 0 0,-1 0 0,1 0 0,-1 0 1,1 0-1,-1-1 0,1 1 0,0 0 0,-1 0 0,1 0 0,0-1 0,-1 1 0,1 0 1,0-1-1,0 1 0,0-1 0,0 1 0,0-1 0,-1 1 0,1-1 0,0 0 1,0 1-1,0-1 0,0 0 0,2 1 0,39 7 172,-36-7-156,67 4 140,0-3 0,142-14 0,-182 9-188,-33 3-2,0 0 0,0 0-1,0 0 1,1 0 0,-1 0 0,0 0-1,0 0 1,0 0 0,1 0 0,-1 0-1,0 0 1,0 0 0,0 0 0,0 0-1,1-1 1,-1 1 0,0 0 0,0 0-1,0 0 1,1 0 0,-1 0-1,0 0 1,0-1 0,0 1 0,0 0-1,0 0 1,0 0 0,1 0 0,-1-1-1,0 1 1,0 0 0,0 0 0,0 0-1,0-1 1,0 1 0,0 0 0,0 0-1,0 0 1,0-1 0,0 1 0,0 0-1,0 0 1,0 0 0,0-1-1,0 1 1,0 0 0,0 0 0,0 0-1,0-1 1,0 1 0,-1 0 0,0-2-357</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8T15:58:37.764"/>
    </inkml:context>
    <inkml:brush xml:id="br0">
      <inkml:brushProperty name="width" value="0.1" units="cm"/>
      <inkml:brushProperty name="height" value="0.1" units="cm"/>
      <inkml:brushProperty name="color" value="#008C3A"/>
    </inkml:brush>
  </inkml:definitions>
  <inkml:trace contextRef="#ctx0" brushRef="#br0">23 0 6745,'-3'12'2657,"3"8"-1393,0 4-984,-6 8 40,3 3-64,-3-5-120,6-1-7,0-6-105,-3-3 32,6-5-96,-7-6-129,4-3-375,12-4 352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18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2918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18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918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2918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cs typeface="+mn-cs"/>
              </a:defRPr>
            </a:lvl1pPr>
          </a:lstStyle>
          <a:p>
            <a:pPr>
              <a:defRPr/>
            </a:pPr>
            <a:fld id="{CD96052E-4BB6-4393-85F3-C876D27938AD}"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doc88.com/p-1344878188464.html"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sciencedirect.com/science/article/pii/B9781907568107500213"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Proteopathy" TargetMode="External"/><Relationship Id="rId7" Type="http://schemas.openxmlformats.org/officeDocument/2006/relationships/hyperlink" Target="https://en.wikipedia.org/wiki/Three-dimensional"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en.wikipedia.org/wiki/Prion#cite_note-1" TargetMode="External"/><Relationship Id="rId5" Type="http://schemas.openxmlformats.org/officeDocument/2006/relationships/hyperlink" Target="https://en.wikipedia.org/wiki/Neurodegeneration" TargetMode="External"/><Relationship Id="rId4" Type="http://schemas.openxmlformats.org/officeDocument/2006/relationships/hyperlink" Target="https://en.wikipedia.org/wiki/Protein"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nptel.ac.in/courses/102/101/102101007/"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http://www.doc88.com/p-1344878188464.html</a:t>
            </a:r>
            <a:endParaRPr lang="en-US" altLang="zh-CN" dirty="0"/>
          </a:p>
          <a:p>
            <a:endParaRPr lang="en-US" altLang="zh-CN" dirty="0"/>
          </a:p>
          <a:p>
            <a:r>
              <a:rPr lang="en-US" altLang="zh-CN" dirty="0">
                <a:hlinkClick r:id="rId4"/>
              </a:rPr>
              <a:t>https://www.sciencedirect.com/science/article/pii/B9781907568107500213</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CD96052E-4BB6-4393-85F3-C876D27938AD}" type="slidenum">
              <a:rPr lang="en-US" altLang="zh-CN"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16</a:t>
            </a:fld>
            <a:endParaRPr lang="en-US" altLang="zh-CN" sz="1200" dirty="0"/>
          </a:p>
        </p:txBody>
      </p:sp>
      <p:sp>
        <p:nvSpPr>
          <p:cNvPr id="20482" name="Rectangle 2"/>
          <p:cNvSpPr>
            <a:spLocks noGrp="1" noRot="1" noChangeAspect="1" noTextEdit="1"/>
          </p:cNvSpPr>
          <p:nvPr>
            <p:ph type="sldImg"/>
          </p:nvPr>
        </p:nvSpPr>
        <p:spPr/>
      </p:sp>
      <p:sp>
        <p:nvSpPr>
          <p:cNvPr id="20483" name="Rectangle 3"/>
          <p:cNvSpPr>
            <a:spLocks noGrp="1"/>
          </p:cNvSpPr>
          <p:nvPr>
            <p:ph type="body"/>
          </p:nvPr>
        </p:nvSpPr>
        <p:spPr/>
        <p:txBody>
          <a:bodyPr wrap="square" lIns="91440" tIns="45720" rIns="91440" bIns="45720" anchor="t"/>
          <a:lstStyle/>
          <a:p>
            <a:pPr lvl="0" eaLnBrk="1" hangingPunct="1"/>
            <a:r>
              <a:rPr lang="en-US" altLang="zh-CN" dirty="0"/>
              <a:t>2001</a:t>
            </a:r>
            <a:r>
              <a:rPr lang="zh-CN" altLang="en-US" dirty="0"/>
              <a:t>年底， 人类基因组测序全面完成， 这预示着生物科学研究的一个新领域的开始，而实际上所完成的还只是构成人类</a:t>
            </a:r>
            <a:r>
              <a:rPr lang="en-US" altLang="zh-CN" dirty="0"/>
              <a:t>46</a:t>
            </a:r>
            <a:r>
              <a:rPr lang="zh-CN" altLang="en-US" dirty="0"/>
              <a:t>条染色体的基因的四种核苷酸排列顺序，该序列中保存了人类代代相传的信息， 生命体活动的本质蛋白质及其构成组织和器官的所有信息</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26</a:t>
            </a:fld>
            <a:endParaRPr lang="en-US" altLang="zh-CN" sz="1200" dirty="0"/>
          </a:p>
        </p:txBody>
      </p:sp>
      <p:sp>
        <p:nvSpPr>
          <p:cNvPr id="30722" name="Rectangle 2"/>
          <p:cNvSpPr>
            <a:spLocks noGrp="1" noRot="1" noChangeAspect="1" noTextEdit="1"/>
          </p:cNvSpPr>
          <p:nvPr>
            <p:ph type="sldImg"/>
          </p:nvPr>
        </p:nvSpPr>
        <p:spPr/>
      </p:sp>
      <p:sp>
        <p:nvSpPr>
          <p:cNvPr id="30723" name="Rectangle 3"/>
          <p:cNvSpPr>
            <a:spLocks noGrp="1"/>
          </p:cNvSpPr>
          <p:nvPr>
            <p:ph type="body"/>
          </p:nvPr>
        </p:nvSpPr>
        <p:spPr/>
        <p:txBody>
          <a:bodyPr wrap="square" lIns="91440" tIns="45720" rIns="91440" bIns="45720" anchor="t"/>
          <a:lstStyle/>
          <a:p>
            <a:pPr lvl="0" eaLnBrk="1" hangingPunct="1"/>
            <a:r>
              <a:rPr lang="en-US" altLang="zh-CN" sz="1000"/>
              <a:t>Over 2000 genes had been characterized in traditional experiments </a:t>
            </a:r>
          </a:p>
          <a:p>
            <a:pPr lvl="0" eaLnBrk="1" hangingPunct="1"/>
            <a:r>
              <a:rPr lang="en-US" altLang="zh-CN" sz="1000"/>
              <a:t> at most a few hundred more </a:t>
            </a:r>
          </a:p>
          <a:p>
            <a:pPr lvl="0" eaLnBrk="1" hangingPunct="1"/>
            <a:r>
              <a:rPr lang="en-US" altLang="zh-CN" sz="1000"/>
              <a:t>1996 genome complete </a:t>
            </a:r>
          </a:p>
          <a:p>
            <a:pPr lvl="0" eaLnBrk="1" hangingPunct="1"/>
            <a:r>
              <a:rPr lang="en-US" altLang="zh-CN" sz="1000"/>
              <a:t>Over 2000 genes had been characterized in traditional experiments and it was thought that genome sequencing would identify at most a few hundred more. Scientists got a shock when they found the yeast genome contained over 6000 genes, nearly a third of which were unrelated to any previously identified sequence. Such genes were described as orphans because they could not be assigned to any classical gene family .</a:t>
            </a:r>
          </a:p>
          <a:p>
            <a:pPr lvl="0" eaLnBrk="1" hangingPunct="1"/>
            <a:endParaRPr lang="en-US" altLang="zh-CN" sz="1000"/>
          </a:p>
          <a:p>
            <a:pPr lvl="0" eaLnBrk="1" hangingPunct="1"/>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30</a:t>
            </a:fld>
            <a:endParaRPr lang="en-US" altLang="zh-CN" sz="1200" dirty="0"/>
          </a:p>
        </p:txBody>
      </p:sp>
      <p:sp>
        <p:nvSpPr>
          <p:cNvPr id="35842" name="Rectangle 2"/>
          <p:cNvSpPr>
            <a:spLocks noGrp="1" noRot="1" noChangeAspect="1" noTextEdit="1"/>
          </p:cNvSpPr>
          <p:nvPr>
            <p:ph type="sldImg"/>
          </p:nvPr>
        </p:nvSpPr>
        <p:spPr/>
      </p:sp>
      <p:sp>
        <p:nvSpPr>
          <p:cNvPr id="35843" name="Rectangle 3"/>
          <p:cNvSpPr>
            <a:spLocks noGrp="1"/>
          </p:cNvSpPr>
          <p:nvPr>
            <p:ph type="body"/>
          </p:nvPr>
        </p:nvSpPr>
        <p:spPr/>
        <p:txBody>
          <a:bodyPr wrap="square" lIns="91440" tIns="45720" rIns="91440" bIns="45720" anchor="t"/>
          <a:lstStyle/>
          <a:p>
            <a:pPr lvl="0" eaLnBrk="1" hangingPunct="1"/>
            <a:r>
              <a:rPr lang="en-US" altLang="zh-CN" sz="1000"/>
              <a:t>Limits of mRNA level studies</a:t>
            </a:r>
          </a:p>
          <a:p>
            <a:pPr lvl="0" eaLnBrk="1" hangingPunct="1">
              <a:lnSpc>
                <a:spcPct val="110000"/>
              </a:lnSpc>
            </a:pPr>
            <a:r>
              <a:rPr lang="en-US" altLang="zh-CN"/>
              <a:t>mRNA studies can reveal protein’s amino acid sequence, start and stop </a:t>
            </a:r>
            <a:r>
              <a:rPr lang="en-US" altLang="zh-CN" dirty="0" err="1"/>
              <a:t>codon</a:t>
            </a:r>
            <a:endParaRPr lang="en-US" altLang="zh-CN"/>
          </a:p>
          <a:p>
            <a:pPr lvl="0" eaLnBrk="1" hangingPunct="1">
              <a:lnSpc>
                <a:spcPct val="110000"/>
              </a:lnSpc>
            </a:pPr>
            <a:r>
              <a:rPr lang="en-US" altLang="zh-CN"/>
              <a:t>However information about turnover rate, post-translational modifications (</a:t>
            </a:r>
            <a:r>
              <a:rPr lang="en-US" altLang="zh-CN" dirty="0" err="1"/>
              <a:t>phosphorylation</a:t>
            </a:r>
            <a:r>
              <a:rPr lang="en-US" altLang="zh-CN"/>
              <a:t>, </a:t>
            </a:r>
            <a:r>
              <a:rPr lang="en-US" altLang="zh-CN" dirty="0" err="1"/>
              <a:t>sulphation</a:t>
            </a:r>
            <a:r>
              <a:rPr lang="en-US" altLang="zh-CN"/>
              <a:t>, </a:t>
            </a:r>
            <a:r>
              <a:rPr lang="en-US" altLang="zh-CN" dirty="0" err="1"/>
              <a:t>glycosylation</a:t>
            </a:r>
            <a:r>
              <a:rPr lang="en-US" altLang="zh-CN"/>
              <a:t>, hydroxylation, N-</a:t>
            </a:r>
            <a:r>
              <a:rPr lang="en-US" altLang="zh-CN" dirty="0" err="1"/>
              <a:t>methylation</a:t>
            </a:r>
            <a:r>
              <a:rPr lang="en-US" altLang="zh-CN"/>
              <a:t>, </a:t>
            </a:r>
            <a:r>
              <a:rPr lang="en-US" altLang="zh-CN" dirty="0" err="1"/>
              <a:t>carboxymethylation</a:t>
            </a:r>
            <a:r>
              <a:rPr lang="en-US" altLang="zh-CN"/>
              <a:t>, </a:t>
            </a:r>
            <a:r>
              <a:rPr lang="en-US" altLang="zh-CN" dirty="0" err="1"/>
              <a:t>acylation</a:t>
            </a:r>
            <a:r>
              <a:rPr lang="en-US" altLang="zh-CN"/>
              <a:t>, </a:t>
            </a:r>
            <a:r>
              <a:rPr lang="en-US" altLang="zh-CN" dirty="0" err="1"/>
              <a:t>prenylation</a:t>
            </a:r>
            <a:r>
              <a:rPr lang="en-US" altLang="zh-CN"/>
              <a:t>, and N-</a:t>
            </a:r>
            <a:r>
              <a:rPr lang="en-US" altLang="zh-CN" dirty="0" err="1"/>
              <a:t>myristoylation</a:t>
            </a:r>
            <a:r>
              <a:rPr lang="en-US" altLang="zh-CN"/>
              <a:t>) can be identified only by proteomics methods</a:t>
            </a:r>
          </a:p>
          <a:p>
            <a:pPr lvl="0" eaLnBrk="1" hangingPunct="1">
              <a:lnSpc>
                <a:spcPct val="110000"/>
              </a:lnSpc>
            </a:pPr>
            <a:r>
              <a:rPr lang="en-US" altLang="zh-CN"/>
              <a:t>There is a poor correlation between mRNA abundance and the amount of the corresponding protein.</a:t>
            </a:r>
            <a:endParaRPr lang="en-US" altLang="zh-CN" sz="1000"/>
          </a:p>
          <a:p>
            <a:pPr lvl="0" eaLnBrk="1" hangingPunct="1"/>
            <a:endParaRPr lang="en-US" altLang="zh-CN"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38</a:t>
            </a:fld>
            <a:endParaRPr lang="en-US" altLang="zh-CN" sz="1200" dirty="0"/>
          </a:p>
        </p:txBody>
      </p:sp>
      <p:sp>
        <p:nvSpPr>
          <p:cNvPr id="45058" name="Rectangle 2"/>
          <p:cNvSpPr>
            <a:spLocks noGrp="1" noRot="1" noChangeAspect="1" noTextEdit="1"/>
          </p:cNvSpPr>
          <p:nvPr>
            <p:ph type="sldImg"/>
          </p:nvPr>
        </p:nvSpPr>
        <p:spPr/>
      </p:sp>
      <p:sp>
        <p:nvSpPr>
          <p:cNvPr id="45059" name="Rectangle 3"/>
          <p:cNvSpPr>
            <a:spLocks noGrp="1"/>
          </p:cNvSpPr>
          <p:nvPr>
            <p:ph type="body"/>
          </p:nvPr>
        </p:nvSpPr>
        <p:spPr/>
        <p:txBody>
          <a:bodyPr wrap="square" lIns="91440" tIns="45720" rIns="91440" bIns="45720" anchor="t"/>
          <a:lstStyle/>
          <a:p>
            <a:pPr lvl="0" eaLnBrk="1" hangingPunct="1"/>
            <a:r>
              <a:rPr lang="en-US" altLang="zh-CN"/>
              <a:t>For example, the expression of many genes is restricted to specific cells or developing structures, often showing that the genes have particular functions in those places. Other genes are expressed in response to external stimuli. For example, they might be switched on or switched off in cells exposed to endogenous signals such as growth factors or environmental molecules such as DNA-damaging chemicals.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49</a:t>
            </a:fld>
            <a:endParaRPr lang="en-US" altLang="zh-CN" sz="1200" dirty="0"/>
          </a:p>
        </p:txBody>
      </p:sp>
      <p:sp>
        <p:nvSpPr>
          <p:cNvPr id="57346" name="Rectangle 2"/>
          <p:cNvSpPr>
            <a:spLocks noGrp="1" noRot="1" noChangeAspect="1" noTextEdit="1"/>
          </p:cNvSpPr>
          <p:nvPr>
            <p:ph type="sldImg"/>
          </p:nvPr>
        </p:nvSpPr>
        <p:spPr/>
      </p:sp>
      <p:sp>
        <p:nvSpPr>
          <p:cNvPr id="57347" name="Rectangle 3"/>
          <p:cNvSpPr>
            <a:spLocks noGrp="1"/>
          </p:cNvSpPr>
          <p:nvPr>
            <p:ph type="body"/>
          </p:nvPr>
        </p:nvSpPr>
        <p:spPr/>
        <p:txBody>
          <a:bodyPr wrap="square" lIns="91440" tIns="45720" rIns="91440" bIns="45720" anchor="t"/>
          <a:lstStyle/>
          <a:p>
            <a:pPr lvl="0" eaLnBrk="1" hangingPunct="1"/>
            <a:r>
              <a:rPr lang="en-US" altLang="zh-CN"/>
              <a:t>Genome is defined by the sequence of  </a:t>
            </a:r>
            <a:r>
              <a:rPr lang="en-US" altLang="zh-CN" dirty="0" err="1"/>
              <a:t>nycleotides</a:t>
            </a:r>
            <a:r>
              <a:rPr lang="en-US" altLang="zh-CN"/>
              <a:t>. The proteome cannot be limited to the sum of the sequences of the proteins </a:t>
            </a:r>
            <a:r>
              <a:rPr lang="en-US" altLang="zh-CN" dirty="0" err="1"/>
              <a:t>present.knowledge</a:t>
            </a:r>
            <a:r>
              <a:rPr lang="en-US" altLang="zh-CN"/>
              <a:t> of </a:t>
            </a:r>
            <a:r>
              <a:rPr lang="en-US" altLang="zh-CN" dirty="0" err="1"/>
              <a:t>proteme</a:t>
            </a:r>
            <a:r>
              <a:rPr lang="en-US" altLang="zh-CN"/>
              <a:t> requires knowledge of 1) the structure of the proteins in the proteome;2) the functional interaction between the proteins.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16737"/>
          <p:cNvSpPr>
            <a:spLocks noGrp="1" noRot="1" noChangeAspect="1" noTextEdit="1"/>
          </p:cNvSpPr>
          <p:nvPr>
            <p:ph type="sldImg"/>
          </p:nvPr>
        </p:nvSpPr>
        <p:spPr/>
      </p:sp>
      <p:sp>
        <p:nvSpPr>
          <p:cNvPr id="62466" name="文本占位符 116738"/>
          <p:cNvSpPr>
            <a:spLocks noGrp="1"/>
          </p:cNvSpPr>
          <p:nvPr>
            <p:ph type="body"/>
          </p:nvPr>
        </p:nvSpPr>
        <p:spPr/>
        <p:txBody>
          <a:bodyPr wrap="square" lIns="91440" tIns="45720" rIns="91440" bIns="45720" anchor="t"/>
          <a:lstStyle/>
          <a:p>
            <a:pPr lvl="0"/>
            <a:r>
              <a:rPr lang="en-US" altLang="zh-CN" b="1" dirty="0"/>
              <a:t>Same gene, different results</a:t>
            </a:r>
            <a:r>
              <a:rPr lang="en-US" altLang="zh-CN" dirty="0"/>
              <a:t> </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An mRNA produced in abundance may be degraded rapidly or translated inefficiently, resulting in a small amount of protein.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56</a:t>
            </a:fld>
            <a:endParaRPr lang="en-US" altLang="zh-CN" sz="1200" dirty="0"/>
          </a:p>
        </p:txBody>
      </p:sp>
      <p:sp>
        <p:nvSpPr>
          <p:cNvPr id="66562" name="Rectangle 2"/>
          <p:cNvSpPr>
            <a:spLocks noGrp="1" noRot="1" noChangeAspect="1" noTextEdit="1"/>
          </p:cNvSpPr>
          <p:nvPr>
            <p:ph type="sldImg"/>
          </p:nvPr>
        </p:nvSpPr>
        <p:spPr/>
      </p:sp>
      <p:sp>
        <p:nvSpPr>
          <p:cNvPr id="66563"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Limitations of genomics and proteomics studies</a:t>
            </a:r>
          </a:p>
          <a:p>
            <a:r>
              <a:rPr lang="zh-CN" altLang="en-US" dirty="0"/>
              <a:t>the level of transcription of a gene gives only a rough estimate of its level of translation into a protein.[14] An mRNA produced in abundance may be degraded rapidly or translated inefficiently, resulting in a small amount of protein.</a:t>
            </a:r>
          </a:p>
          <a:p>
            <a:r>
              <a:rPr lang="zh-CN" altLang="en-US" dirty="0"/>
              <a:t>as mentioned above many proteins experience post-translational modifications that profoundly affect their activities; for example, some proteins are not active until they become phosphorylated. Methods such as phosphoproteomics and glycoproteomics are used to study post-translational modifications.</a:t>
            </a:r>
          </a:p>
          <a:p>
            <a:r>
              <a:rPr lang="zh-CN" altLang="en-US" dirty="0"/>
              <a:t>many transcripts give rise to more than one protein, through alternative splicing or alternative post-translational modifications.</a:t>
            </a:r>
          </a:p>
          <a:p>
            <a:r>
              <a:rPr lang="zh-CN" altLang="en-US" dirty="0"/>
              <a:t>many proteins form complexes with other proteins or RNA molecules, and only function in the presence of these other molecules.</a:t>
            </a:r>
          </a:p>
          <a:p>
            <a:r>
              <a:rPr lang="zh-CN" altLang="en-US" dirty="0"/>
              <a:t>protein degradation rate plays an important role in protein content.</a:t>
            </a:r>
            <a:endParaRPr lang="en-US" altLang="zh-CN" dirty="0"/>
          </a:p>
          <a:p>
            <a:endParaRPr lang="en-US" altLang="zh-CN" dirty="0"/>
          </a:p>
          <a:p>
            <a:r>
              <a:rPr lang="en-US" altLang="zh-CN" sz="1200" b="1" i="0" kern="1200" dirty="0">
                <a:solidFill>
                  <a:schemeClr val="tx1"/>
                </a:solidFill>
                <a:effectLst/>
                <a:latin typeface="Arial" panose="020B0604020202020204" pitchFamily="34" charset="0"/>
                <a:ea typeface="宋体" panose="02010600030101010101" pitchFamily="2" charset="-122"/>
                <a:cs typeface="+mn-cs"/>
              </a:rPr>
              <a:t>Prions</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 are </a:t>
            </a:r>
            <a:r>
              <a:rPr lang="en-US" altLang="zh-CN" sz="1200" b="0" i="0" u="none" strike="noStrike" kern="1200" dirty="0">
                <a:solidFill>
                  <a:schemeClr val="tx1"/>
                </a:solidFill>
                <a:effectLst/>
                <a:latin typeface="Arial" panose="020B0604020202020204" pitchFamily="34" charset="0"/>
                <a:ea typeface="宋体" panose="02010600030101010101" pitchFamily="2" charset="-122"/>
                <a:cs typeface="+mn-cs"/>
                <a:hlinkClick r:id="rId3" tooltip="Proteopathy"/>
              </a:rPr>
              <a:t>misfolded</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 </a:t>
            </a:r>
            <a:r>
              <a:rPr lang="en-US" altLang="zh-CN" sz="1200" b="0" i="0" u="none" strike="noStrike" kern="1200" dirty="0">
                <a:solidFill>
                  <a:schemeClr val="tx1"/>
                </a:solidFill>
                <a:effectLst/>
                <a:latin typeface="Arial" panose="020B0604020202020204" pitchFamily="34" charset="0"/>
                <a:ea typeface="宋体" panose="02010600030101010101" pitchFamily="2" charset="-122"/>
                <a:cs typeface="+mn-cs"/>
                <a:hlinkClick r:id="rId4" tooltip="Protein"/>
              </a:rPr>
              <a:t>proteins</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 which characterize several fatal </a:t>
            </a:r>
            <a:r>
              <a:rPr lang="en-US" altLang="zh-CN" sz="1200" b="0" i="0" u="none" strike="noStrike" kern="1200" dirty="0">
                <a:solidFill>
                  <a:schemeClr val="tx1"/>
                </a:solidFill>
                <a:effectLst/>
                <a:latin typeface="Arial" panose="020B0604020202020204" pitchFamily="34" charset="0"/>
                <a:ea typeface="宋体" panose="02010600030101010101" pitchFamily="2" charset="-122"/>
                <a:cs typeface="+mn-cs"/>
                <a:hlinkClick r:id="rId5" tooltip="Neurodegeneration"/>
              </a:rPr>
              <a:t>neurodegenerative</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 diseases in animals and humans.</a:t>
            </a:r>
            <a:r>
              <a:rPr lang="en-US" altLang="zh-CN" sz="1200" b="0" i="0" u="none" strike="noStrike" kern="1200" baseline="30000" dirty="0">
                <a:solidFill>
                  <a:schemeClr val="tx1"/>
                </a:solidFill>
                <a:effectLst/>
                <a:latin typeface="Arial" panose="020B0604020202020204" pitchFamily="34" charset="0"/>
                <a:ea typeface="宋体" panose="02010600030101010101" pitchFamily="2" charset="-122"/>
                <a:cs typeface="+mn-cs"/>
                <a:hlinkClick r:id="rId6"/>
              </a:rPr>
              <a:t>[1]</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It is not known what causes the normal protein to </a:t>
            </a:r>
            <a:r>
              <a:rPr lang="en-US" altLang="zh-CN" sz="1200" b="0" i="0" kern="1200" dirty="0" err="1">
                <a:solidFill>
                  <a:schemeClr val="tx1"/>
                </a:solidFill>
                <a:effectLst/>
                <a:latin typeface="Arial" panose="020B0604020202020204" pitchFamily="34" charset="0"/>
                <a:ea typeface="宋体" panose="02010600030101010101" pitchFamily="2" charset="-122"/>
                <a:cs typeface="+mn-cs"/>
              </a:rPr>
              <a:t>misfold</a:t>
            </a:r>
            <a:r>
              <a:rPr lang="en-US" altLang="zh-CN" sz="1200" b="0" i="0" kern="1200">
                <a:solidFill>
                  <a:schemeClr val="tx1"/>
                </a:solidFill>
                <a:effectLst/>
                <a:latin typeface="Arial" panose="020B0604020202020204" pitchFamily="34" charset="0"/>
                <a:ea typeface="宋体" panose="02010600030101010101" pitchFamily="2" charset="-122"/>
                <a:cs typeface="+mn-cs"/>
              </a:rPr>
              <a:t>; the abnormal </a:t>
            </a:r>
            <a:r>
              <a:rPr lang="en-US" altLang="zh-CN" sz="1200" b="0" i="0" u="none" strike="noStrike" kern="1200">
                <a:solidFill>
                  <a:schemeClr val="tx1"/>
                </a:solidFill>
                <a:effectLst/>
                <a:latin typeface="Arial" panose="020B0604020202020204" pitchFamily="34" charset="0"/>
                <a:ea typeface="宋体" panose="02010600030101010101" pitchFamily="2" charset="-122"/>
                <a:cs typeface="+mn-cs"/>
                <a:hlinkClick r:id="rId7" tooltip="Three-dimensional"/>
              </a:rPr>
              <a:t>3-D</a:t>
            </a:r>
            <a:r>
              <a:rPr lang="en-US" altLang="zh-CN" sz="1200" b="0" i="0" kern="1200">
                <a:solidFill>
                  <a:schemeClr val="tx1"/>
                </a:solidFill>
                <a:effectLst/>
                <a:latin typeface="Arial" panose="020B0604020202020204" pitchFamily="34" charset="0"/>
                <a:ea typeface="宋体" panose="02010600030101010101" pitchFamily="2" charset="-122"/>
                <a:cs typeface="+mn-cs"/>
              </a:rPr>
              <a:t> structure is suspected of conferring infectious properties. </a:t>
            </a: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61</a:t>
            </a:fld>
            <a:endParaRPr lang="en-US" altLang="zh-CN" sz="1200" dirty="0"/>
          </a:p>
        </p:txBody>
      </p:sp>
      <p:sp>
        <p:nvSpPr>
          <p:cNvPr id="73730" name="Rectangle 2"/>
          <p:cNvSpPr>
            <a:spLocks noGrp="1" noRot="1" noChangeAspect="1" noTextEdit="1"/>
          </p:cNvSpPr>
          <p:nvPr>
            <p:ph type="sldImg"/>
          </p:nvPr>
        </p:nvSpPr>
        <p:spPr/>
      </p:sp>
      <p:sp>
        <p:nvSpPr>
          <p:cNvPr id="73731" name="Rectangle 3"/>
          <p:cNvSpPr>
            <a:spLocks noGrp="1"/>
          </p:cNvSpPr>
          <p:nvPr>
            <p:ph type="body"/>
          </p:nvPr>
        </p:nvSpPr>
        <p:spPr/>
        <p:txBody>
          <a:bodyPr wrap="square" lIns="91440" tIns="45720" rIns="91440" bIns="45720" anchor="t"/>
          <a:lstStyle/>
          <a:p>
            <a:pPr lvl="0" eaLnBrk="1" hangingPunct="1"/>
            <a:r>
              <a:rPr lang="zh-CN" altLang="en-US" dirty="0"/>
              <a:t>阐明生命细胞代谢，信号传导和调控网络的组织结构和动力学，并理解这些网络是如何在病理或生理镇南关执行功能，又如何通过干预（如药物和基因）改变他们的功能</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hlinkClick r:id="rId3"/>
              </a:rPr>
              <a:t>https://nptel.ac.in/courses/102/101/102101007/</a:t>
            </a:r>
            <a:r>
              <a:rPr lang="en-US" altLang="zh-CN" dirty="0"/>
              <a:t>  </a:t>
            </a:r>
            <a:r>
              <a:rPr lang="en-US" altLang="zh-CN" sz="1200" b="0" i="0" u="sng" kern="1200" dirty="0">
                <a:solidFill>
                  <a:schemeClr val="tx1"/>
                </a:solidFill>
                <a:effectLst/>
                <a:latin typeface="Arial" panose="020B0604020202020204" pitchFamily="34" charset="0"/>
                <a:ea typeface="宋体" panose="02010600030101010101" pitchFamily="2" charset="-122"/>
                <a:cs typeface="+mn-cs"/>
                <a:hlinkClick r:id="rId3"/>
              </a:rPr>
              <a:t>Proteomics: Principles and Techniques</a:t>
            </a:r>
            <a:endParaRPr lang="en-US" altLang="zh-CN" sz="1200" b="0" i="0" u="sng" kern="1200" dirty="0">
              <a:solidFill>
                <a:schemeClr val="tx1"/>
              </a:solidFill>
              <a:effectLst/>
              <a:latin typeface="Arial" panose="020B0604020202020204" pitchFamily="34" charset="0"/>
              <a:ea typeface="宋体" panose="02010600030101010101" pitchFamily="2" charset="-122"/>
              <a:cs typeface="+mn-cs"/>
            </a:endParaRPr>
          </a:p>
          <a:p>
            <a:endParaRPr lang="en-US" altLang="zh-CN" sz="1200" b="0" i="0" u="sng"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CD96052E-4BB6-4393-85F3-C876D27938AD}" type="slidenum">
              <a:rPr lang="en-US" altLang="zh-CN" smtClean="0"/>
              <a:t>3</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96052E-4BB6-4393-85F3-C876D27938AD}" type="slidenum">
              <a:rPr lang="en-US" altLang="zh-CN" smtClean="0"/>
              <a:t>62</a:t>
            </a:fld>
            <a:endParaRPr lang="en-US" altLang="zh-CN"/>
          </a:p>
        </p:txBody>
      </p:sp>
    </p:spTree>
    <p:extLst>
      <p:ext uri="{BB962C8B-B14F-4D97-AF65-F5344CB8AC3E}">
        <p14:creationId xmlns:p14="http://schemas.microsoft.com/office/powerpoint/2010/main" val="3629052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63</a:t>
            </a:fld>
            <a:endParaRPr lang="en-US" altLang="zh-CN" sz="1200" dirty="0"/>
          </a:p>
        </p:txBody>
      </p:sp>
      <p:sp>
        <p:nvSpPr>
          <p:cNvPr id="76802" name="Rectangle 2"/>
          <p:cNvSpPr>
            <a:spLocks noGrp="1" noRot="1" noChangeAspect="1" noTextEdit="1"/>
          </p:cNvSpPr>
          <p:nvPr>
            <p:ph type="sldImg"/>
          </p:nvPr>
        </p:nvSpPr>
        <p:spPr/>
      </p:sp>
      <p:sp>
        <p:nvSpPr>
          <p:cNvPr id="76803" name="Rectangle 3"/>
          <p:cNvSpPr>
            <a:spLocks noGrp="1"/>
          </p:cNvSpPr>
          <p:nvPr>
            <p:ph type="body"/>
          </p:nvPr>
        </p:nvSpPr>
        <p:spPr/>
        <p:txBody>
          <a:bodyPr wrap="square" lIns="91440" tIns="45720" rIns="91440" bIns="45720" anchor="t"/>
          <a:lstStyle/>
          <a:p>
            <a:pPr lvl="0" eaLnBrk="1" hangingPunct="1"/>
            <a:r>
              <a:rPr lang="en-US" altLang="zh-CN" dirty="0"/>
              <a:t>146 published completely sequenced genomes, 344 ongoing prokaryotic and 243 ongoing eukaryotic sequencing projects. A large proportion, typically 30-40% of the predicted protein coding regions of these organisms' genomes code for proteins of unknown function. </a:t>
            </a:r>
          </a:p>
        </p:txBody>
      </p:sp>
    </p:spTree>
    <p:extLst>
      <p:ext uri="{BB962C8B-B14F-4D97-AF65-F5344CB8AC3E}">
        <p14:creationId xmlns:p14="http://schemas.microsoft.com/office/powerpoint/2010/main" val="1669564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sym typeface="+mn-ea"/>
              </a:rPr>
              <a:t>It has the potential to inform knowledge of protein function because protein structure is closely linked with protein function. Also it can be used to identify novel protein folds and potential targets for drug discovery. </a:t>
            </a:r>
            <a:endParaRPr lang="en-US" altLang="zh-CN" dirty="0"/>
          </a:p>
          <a:p>
            <a:endParaRPr lang="zh-CN" altLang="en-US"/>
          </a:p>
        </p:txBody>
      </p:sp>
    </p:spTree>
    <p:extLst>
      <p:ext uri="{BB962C8B-B14F-4D97-AF65-F5344CB8AC3E}">
        <p14:creationId xmlns:p14="http://schemas.microsoft.com/office/powerpoint/2010/main" val="3920017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err="1">
                <a:sym typeface="+mn-ea"/>
              </a:rPr>
              <a:t>CD spectroscopy is usually used to </a:t>
            </a:r>
            <a:r>
              <a:rPr lang="en-US" altLang="zh-CN" dirty="0" err="1">
                <a:solidFill>
                  <a:srgbClr val="C00000"/>
                </a:solidFill>
                <a:sym typeface="+mn-ea"/>
              </a:rPr>
              <a:t>study proteins in solution</a:t>
            </a:r>
            <a:r>
              <a:rPr lang="en-US" altLang="zh-CN" dirty="0" err="1">
                <a:sym typeface="+mn-ea"/>
              </a:rPr>
              <a:t>, and thus it complements methods that study the solid state. This is also a limitation, in that many proteins are embedded in membranes in their native state, and solutions containing membrane structures are often strongly scattering. CD is sometimes measured in thin films.</a:t>
            </a:r>
          </a:p>
          <a:p>
            <a:endParaRPr lang="zh-CN" altLang="en-US"/>
          </a:p>
        </p:txBody>
      </p:sp>
    </p:spTree>
    <p:extLst>
      <p:ext uri="{BB962C8B-B14F-4D97-AF65-F5344CB8AC3E}">
        <p14:creationId xmlns:p14="http://schemas.microsoft.com/office/powerpoint/2010/main" val="3844590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If a protein is found only in a diseased sample then it can be a useful drug target or diagnostic marker. Proteins with same or similar expression profiles may also be functionally related. </a:t>
            </a:r>
          </a:p>
        </p:txBody>
      </p:sp>
    </p:spTree>
    <p:extLst>
      <p:ext uri="{BB962C8B-B14F-4D97-AF65-F5344CB8AC3E}">
        <p14:creationId xmlns:p14="http://schemas.microsoft.com/office/powerpoint/2010/main" val="1083113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panose="020B0604020202020204" pitchFamily="34" charset="0"/>
                <a:ea typeface="宋体" panose="02010600030101010101" pitchFamily="2" charset="-122"/>
                <a:cs typeface="+mn-cs"/>
              </a:rPr>
              <a:t>Bottom-up: Determining the whole from the sum of its parts</a:t>
            </a:r>
          </a:p>
          <a:p>
            <a:endParaRPr lang="zh-CN" altLang="en-US" dirty="0"/>
          </a:p>
        </p:txBody>
      </p:sp>
      <p:sp>
        <p:nvSpPr>
          <p:cNvPr id="4" name="灯片编号占位符 3"/>
          <p:cNvSpPr>
            <a:spLocks noGrp="1"/>
          </p:cNvSpPr>
          <p:nvPr>
            <p:ph type="sldNum" sz="quarter" idx="10"/>
          </p:nvPr>
        </p:nvSpPr>
        <p:spPr/>
        <p:txBody>
          <a:bodyPr/>
          <a:lstStyle/>
          <a:p>
            <a:pPr>
              <a:defRPr/>
            </a:pPr>
            <a:fld id="{CD96052E-4BB6-4393-85F3-C876D27938AD}" type="slidenum">
              <a:rPr lang="en-US" altLang="zh-CN" smtClean="0"/>
              <a:t>74</a:t>
            </a:fld>
            <a:endParaRPr lang="en-US" altLang="zh-CN"/>
          </a:p>
        </p:txBody>
      </p:sp>
    </p:spTree>
    <p:extLst>
      <p:ext uri="{BB962C8B-B14F-4D97-AF65-F5344CB8AC3E}">
        <p14:creationId xmlns:p14="http://schemas.microsoft.com/office/powerpoint/2010/main" val="3452040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sym typeface="+mn-ea"/>
              </a:rPr>
              <a:t>X-ray Tomography: </a:t>
            </a:r>
            <a:r>
              <a:rPr lang="zh-CN" altLang="en-US"/>
              <a:t>X线断层摄影术</a:t>
            </a:r>
          </a:p>
        </p:txBody>
      </p:sp>
    </p:spTree>
    <p:extLst>
      <p:ext uri="{BB962C8B-B14F-4D97-AF65-F5344CB8AC3E}">
        <p14:creationId xmlns:p14="http://schemas.microsoft.com/office/powerpoint/2010/main" val="4166369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pGlyco 2.0 enables precision N-glycoproteomics with comprehensive quality control and one-step mass spectrometry for intact glycopeptide identification </a:t>
            </a:r>
          </a:p>
        </p:txBody>
      </p:sp>
    </p:spTree>
    <p:extLst>
      <p:ext uri="{BB962C8B-B14F-4D97-AF65-F5344CB8AC3E}">
        <p14:creationId xmlns:p14="http://schemas.microsoft.com/office/powerpoint/2010/main" val="2958899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Phosphorylation is a key reversible modification that regulates protein function, subcellular localization, complex formation, degradation of proteins and therefore cell signaling networks. </a:t>
            </a:r>
            <a:endParaRPr lang="zh-CN" altLang="en-US"/>
          </a:p>
          <a:p>
            <a:r>
              <a:rPr lang="zh-CN" altLang="en-US">
                <a:sym typeface="+mn-ea"/>
              </a:rPr>
              <a:t>With all of these modification results, it is estimated that between 30%–65% of all proteins may be phosphorylated, some multiple times. Based on statistical estimates from many datasets, 230,000, 156,000 and 40,000 phosphorylation sites should exist in human, mouse, and yeast, respectively</a:t>
            </a:r>
          </a:p>
          <a:p>
            <a:endParaRPr lang="zh-CN" altLang="en-US">
              <a:sym typeface="+mn-ea"/>
            </a:endParaRPr>
          </a:p>
          <a:p>
            <a:r>
              <a:rPr lang="zh-CN" altLang="en-US">
                <a:sym typeface="+mn-ea"/>
              </a:rPr>
              <a:t>Identifying Novel Signaling Pathways: An Exercise Scientists Guide to Phosphoproteomics  Exercise and Sport Sciences Reviews: April 2018 - Volume 46 - Issue 2 - p 76–85</a:t>
            </a:r>
          </a:p>
          <a:p>
            <a:r>
              <a:rPr lang="zh-CN" altLang="en-US">
                <a:sym typeface="+mn-ea"/>
              </a:rPr>
              <a:t>doi: 10.1249/JES.0000000000000146</a:t>
            </a:r>
          </a:p>
          <a:p>
            <a:endParaRPr lang="zh-CN" altLang="en-US">
              <a:sym typeface="+mn-ea"/>
            </a:endParaRPr>
          </a:p>
          <a:p>
            <a:r>
              <a:rPr lang="en-US" altLang="zh-CN">
                <a:sym typeface="+mn-ea"/>
              </a:rPr>
              <a:t>P</a:t>
            </a:r>
            <a:r>
              <a:rPr lang="zh-CN" altLang="en-US">
                <a:sym typeface="+mn-ea"/>
              </a:rPr>
              <a:t>hosphoproteomics will greatly expand knowledge about the numbers and types of phosphoproteins, its greatest promise is the rapid analysis of entire phosphorylation based signalling networks</a:t>
            </a:r>
            <a:endParaRPr lang="zh-CN" altLang="en-US"/>
          </a:p>
          <a:p>
            <a:endParaRPr lang="zh-CN" altLang="en-US"/>
          </a:p>
          <a:p>
            <a:endParaRPr lang="zh-CN" altLang="en-US"/>
          </a:p>
        </p:txBody>
      </p:sp>
    </p:spTree>
    <p:extLst>
      <p:ext uri="{BB962C8B-B14F-4D97-AF65-F5344CB8AC3E}">
        <p14:creationId xmlns:p14="http://schemas.microsoft.com/office/powerpoint/2010/main" val="39403091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pGlyco 2.0 enables precision N-glycoproteomics with comprehensive quality control and one-step mass spectrometry for intact glycopeptide identification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Syllabus</a:t>
            </a:r>
            <a:endParaRPr lang="zh-CN" altLang="en-US" dirty="0"/>
          </a:p>
        </p:txBody>
      </p:sp>
      <p:sp>
        <p:nvSpPr>
          <p:cNvPr id="4" name="灯片编号占位符 3"/>
          <p:cNvSpPr>
            <a:spLocks noGrp="1"/>
          </p:cNvSpPr>
          <p:nvPr>
            <p:ph type="sldNum" sz="quarter" idx="10"/>
          </p:nvPr>
        </p:nvSpPr>
        <p:spPr/>
        <p:txBody>
          <a:bodyPr/>
          <a:lstStyle/>
          <a:p>
            <a:pPr>
              <a:defRPr/>
            </a:pPr>
            <a:fld id="{CD96052E-4BB6-4393-85F3-C876D27938AD}" type="slidenum">
              <a:rPr lang="en-US" altLang="zh-CN" smtClean="0"/>
              <a:t>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Syllabus</a:t>
            </a:r>
            <a:endParaRPr lang="zh-CN" altLang="en-US" dirty="0"/>
          </a:p>
        </p:txBody>
      </p:sp>
      <p:sp>
        <p:nvSpPr>
          <p:cNvPr id="4" name="灯片编号占位符 3"/>
          <p:cNvSpPr>
            <a:spLocks noGrp="1"/>
          </p:cNvSpPr>
          <p:nvPr>
            <p:ph type="sldNum" sz="quarter" idx="10"/>
          </p:nvPr>
        </p:nvSpPr>
        <p:spPr/>
        <p:txBody>
          <a:bodyPr/>
          <a:lstStyle/>
          <a:p>
            <a:pPr>
              <a:defRPr/>
            </a:pPr>
            <a:fld id="{CD96052E-4BB6-4393-85F3-C876D27938AD}" type="slidenum">
              <a:rPr lang="en-US" altLang="zh-CN" smtClean="0"/>
              <a:t>5</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Syllabus</a:t>
            </a:r>
            <a:endParaRPr lang="zh-CN" altLang="en-US" dirty="0"/>
          </a:p>
        </p:txBody>
      </p:sp>
      <p:sp>
        <p:nvSpPr>
          <p:cNvPr id="4" name="灯片编号占位符 3"/>
          <p:cNvSpPr>
            <a:spLocks noGrp="1"/>
          </p:cNvSpPr>
          <p:nvPr>
            <p:ph type="sldNum" sz="quarter" idx="10"/>
          </p:nvPr>
        </p:nvSpPr>
        <p:spPr/>
        <p:txBody>
          <a:bodyPr/>
          <a:lstStyle/>
          <a:p>
            <a:pPr>
              <a:defRPr/>
            </a:pPr>
            <a:fld id="{CD96052E-4BB6-4393-85F3-C876D27938AD}" type="slidenum">
              <a:rPr lang="en-US" altLang="zh-CN" smtClean="0"/>
              <a:t>6</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被动学习 passive learning     </a:t>
            </a:r>
            <a:r>
              <a:rPr lang="en-US" altLang="zh-CN" dirty="0">
                <a:latin typeface="Times New Roman" panose="02020603050405020304" pitchFamily="18" charset="0"/>
                <a:cs typeface="Times New Roman" panose="02020603050405020304" pitchFamily="18" charset="0"/>
                <a:sym typeface="+mn-ea"/>
              </a:rPr>
              <a:t>Difficulty in learning and understanding</a:t>
            </a:r>
          </a:p>
          <a:p>
            <a:r>
              <a:rPr lang="zh-CN" altLang="en-US"/>
              <a:t>https://www.baidu.com/link?url=ONj-qej3IPuowE61dgJh7wRWXK0c5UMCO98qnUMEBxBkH_DDsYH0-3GxL_QLS8dqm8e1wo_WTm7_c65YWrdDX3U4uGP0XKdZb4-H1DqaVSA96SxcMx32-oyqFUy4rin8&amp;wd=&amp;eqid=cc8db2b60001bdff000000045b05893d</a:t>
            </a:r>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9</a:t>
            </a:fld>
            <a:endParaRPr lang="en-US" altLang="zh-CN" sz="1200" dirty="0"/>
          </a:p>
        </p:txBody>
      </p:sp>
      <p:sp>
        <p:nvSpPr>
          <p:cNvPr id="10242" name="Rectangle 2"/>
          <p:cNvSpPr>
            <a:spLocks noGrp="1" noRot="1" noChangeAspect="1" noTextEdit="1"/>
          </p:cNvSpPr>
          <p:nvPr>
            <p:ph type="sldImg"/>
          </p:nvPr>
        </p:nvSpPr>
        <p:spPr/>
      </p:sp>
      <p:sp>
        <p:nvSpPr>
          <p:cNvPr id="10243" name="Rectangle 3"/>
          <p:cNvSpPr>
            <a:spLocks noGrp="1"/>
          </p:cNvSpPr>
          <p:nvPr>
            <p:ph type="body"/>
          </p:nvPr>
        </p:nvSpPr>
        <p:spPr/>
        <p:txBody>
          <a:bodyPr wrap="square" lIns="91440" tIns="45720" rIns="91440" bIns="45720" anchor="t"/>
          <a:lstStyle/>
          <a:p>
            <a:pPr lvl="0" eaLnBrk="1" hangingPunct="1">
              <a:lnSpc>
                <a:spcPct val="155000"/>
              </a:lnSpc>
            </a:pPr>
            <a:r>
              <a:rPr lang="zh-CN" altLang="en-US" sz="1400" b="1" dirty="0">
                <a:ea typeface="黑体" panose="02010609060101010101" pitchFamily="2" charset="-122"/>
              </a:rPr>
              <a:t>回顾所学知识点</a:t>
            </a:r>
          </a:p>
          <a:p>
            <a:pPr lvl="0" eaLnBrk="1" hangingPunct="1">
              <a:lnSpc>
                <a:spcPct val="155000"/>
              </a:lnSpc>
            </a:pPr>
            <a:r>
              <a:rPr lang="zh-CN" altLang="en-US" sz="1400" b="1" dirty="0">
                <a:ea typeface="黑体" panose="02010609060101010101" pitchFamily="2" charset="-122"/>
              </a:rPr>
              <a:t>分子生物学定义</a:t>
            </a:r>
          </a:p>
          <a:p>
            <a:pPr lvl="0" eaLnBrk="1" hangingPunct="1">
              <a:lnSpc>
                <a:spcPct val="155000"/>
              </a:lnSpc>
            </a:pPr>
            <a:r>
              <a:rPr lang="zh-CN" altLang="en-US" sz="1400" b="1" dirty="0">
                <a:solidFill>
                  <a:srgbClr val="FF3300"/>
                </a:solidFill>
                <a:ea typeface="黑体" panose="02010609060101010101" pitchFamily="2" charset="-122"/>
              </a:rPr>
              <a:t>分子生物学发展简史</a:t>
            </a:r>
          </a:p>
          <a:p>
            <a:pPr lvl="0" eaLnBrk="1" hangingPunct="1">
              <a:lnSpc>
                <a:spcPct val="155000"/>
              </a:lnSpc>
            </a:pPr>
            <a:r>
              <a:rPr lang="zh-CN" altLang="en-US" sz="1400" b="1" dirty="0">
                <a:ea typeface="黑体" panose="02010609060101010101" pitchFamily="2" charset="-122"/>
              </a:rPr>
              <a:t>分子生物学研究内容</a:t>
            </a:r>
          </a:p>
          <a:p>
            <a:pPr lvl="0" eaLnBrk="1" hangingPunct="1">
              <a:lnSpc>
                <a:spcPct val="155000"/>
              </a:lnSpc>
            </a:pPr>
            <a:r>
              <a:rPr lang="zh-CN" altLang="en-US" sz="1400" b="1" dirty="0">
                <a:ea typeface="黑体" panose="02010609060101010101" pitchFamily="2" charset="-122"/>
              </a:rPr>
              <a:t>分子生物学展望</a:t>
            </a:r>
          </a:p>
          <a:p>
            <a:pPr lvl="0" eaLnBrk="1" hangingPunct="1"/>
            <a:r>
              <a:rPr lang="zh-CN" altLang="en-US" b="1" dirty="0">
                <a:solidFill>
                  <a:srgbClr val="0000FF"/>
                </a:solidFill>
              </a:rPr>
              <a:t>目前，有关生物化学的研究主要集中在以下几个方面： </a:t>
            </a:r>
          </a:p>
          <a:p>
            <a:pPr lvl="0" eaLnBrk="1" hangingPunct="1"/>
            <a:r>
              <a:rPr lang="zh-CN" altLang="en-US" b="1" dirty="0">
                <a:solidFill>
                  <a:srgbClr val="0000FF"/>
                </a:solidFill>
              </a:rPr>
              <a:t>  生物大分子的结构、功能与相互作用 </a:t>
            </a:r>
          </a:p>
          <a:p>
            <a:pPr lvl="0" eaLnBrk="1" hangingPunct="1"/>
            <a:r>
              <a:rPr lang="zh-CN" altLang="en-US" b="1" dirty="0">
                <a:solidFill>
                  <a:srgbClr val="0000FF"/>
                </a:solidFill>
              </a:rPr>
              <a:t>  基因组学和蛋白质组学 </a:t>
            </a:r>
          </a:p>
          <a:p>
            <a:pPr lvl="0" eaLnBrk="1" hangingPunct="1"/>
            <a:r>
              <a:rPr lang="zh-CN" altLang="en-US" b="1" dirty="0">
                <a:solidFill>
                  <a:srgbClr val="0000FF"/>
                </a:solidFill>
              </a:rPr>
              <a:t>  基因表达的调节 </a:t>
            </a:r>
          </a:p>
          <a:p>
            <a:pPr lvl="0" eaLnBrk="1" hangingPunct="1"/>
            <a:r>
              <a:rPr lang="zh-CN" altLang="en-US" b="1" dirty="0">
                <a:solidFill>
                  <a:srgbClr val="0000FF"/>
                </a:solidFill>
              </a:rPr>
              <a:t>  细胞信号的传导 </a:t>
            </a:r>
          </a:p>
          <a:p>
            <a:pPr lvl="0" eaLnBrk="1" hangingPunct="1"/>
            <a:r>
              <a:rPr lang="zh-CN" altLang="en-US" b="1" dirty="0">
                <a:solidFill>
                  <a:srgbClr val="0000FF"/>
                </a:solidFill>
              </a:rPr>
              <a:t>  生物工程学 </a:t>
            </a:r>
          </a:p>
          <a:p>
            <a:pPr lvl="0" eaLnBrk="1" hangingPunct="1"/>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09569"/>
          <p:cNvSpPr>
            <a:spLocks noGrp="1" noRot="1" noChangeAspect="1" noTextEdit="1"/>
          </p:cNvSpPr>
          <p:nvPr>
            <p:ph type="sldImg"/>
          </p:nvPr>
        </p:nvSpPr>
        <p:spPr/>
      </p:sp>
      <p:sp>
        <p:nvSpPr>
          <p:cNvPr id="12290" name="文本占位符 109570"/>
          <p:cNvSpPr>
            <a:spLocks noGrp="1"/>
          </p:cNvSpPr>
          <p:nvPr>
            <p:ph type="body"/>
          </p:nvPr>
        </p:nvSpPr>
        <p:spPr/>
        <p:txBody>
          <a:bodyPr wrap="square" lIns="91440" tIns="45720" rIns="91440" bIns="45720" anchor="t"/>
          <a:lstStyle/>
          <a:p>
            <a:pPr lvl="0"/>
            <a:r>
              <a:rPr lang="zh-CN" altLang="en-US" dirty="0"/>
              <a:t>生物学是研究生命现象及其活动规律的科学。随着生物学的迅猛发展以及研究在分子层面上的切入，人们从微观角度对生物体有了更加系统和深入的认识。</a:t>
            </a:r>
          </a:p>
          <a:p>
            <a:pPr lvl="0"/>
            <a:endParaRPr lang="zh-CN" altLang="en-US" dirty="0"/>
          </a:p>
          <a:p>
            <a:pPr lvl="0"/>
            <a:r>
              <a:rPr lang="en-US" altLang="zh-CN"/>
              <a:t>19</a:t>
            </a:r>
            <a:r>
              <a:rPr lang="zh-CN" altLang="en-US" dirty="0"/>
              <a:t>世纪后期</a:t>
            </a:r>
            <a:r>
              <a:rPr lang="en-US" altLang="zh-CN">
                <a:sym typeface="Wingdings" panose="05000000000000000000" pitchFamily="2" charset="2"/>
              </a:rPr>
              <a:t>20</a:t>
            </a:r>
            <a:r>
              <a:rPr lang="zh-CN" altLang="en-US" dirty="0">
                <a:sym typeface="Wingdings" panose="05000000000000000000" pitchFamily="2" charset="2"/>
              </a:rPr>
              <a:t>世纪</a:t>
            </a:r>
            <a:r>
              <a:rPr lang="en-US" altLang="zh-CN">
                <a:sym typeface="Wingdings" panose="05000000000000000000" pitchFamily="2" charset="2"/>
              </a:rPr>
              <a:t>50</a:t>
            </a:r>
            <a:r>
              <a:rPr lang="zh-CN" altLang="en-US" dirty="0">
                <a:sym typeface="Wingdings" panose="05000000000000000000" pitchFamily="2" charset="2"/>
              </a:rPr>
              <a:t>年代  现代分子生物学的开始阶段    </a:t>
            </a:r>
            <a:r>
              <a:rPr lang="en-US" altLang="zh-CN">
                <a:sym typeface="Wingdings" panose="05000000000000000000" pitchFamily="2" charset="2"/>
              </a:rPr>
              <a:t>1</a:t>
            </a:r>
            <a:r>
              <a:rPr lang="zh-CN" altLang="en-US" dirty="0">
                <a:sym typeface="Wingdings" panose="05000000000000000000" pitchFamily="2" charset="2"/>
              </a:rPr>
              <a:t>）明确了蛋白质是生命的主要基础物质；</a:t>
            </a:r>
            <a:r>
              <a:rPr lang="en-US" altLang="zh-CN">
                <a:sym typeface="Wingdings" panose="05000000000000000000" pitchFamily="2" charset="2"/>
              </a:rPr>
              <a:t>2</a:t>
            </a:r>
            <a:r>
              <a:rPr lang="zh-CN" altLang="en-US" dirty="0">
                <a:sym typeface="Wingdings" panose="05000000000000000000" pitchFamily="2" charset="2"/>
              </a:rPr>
              <a:t>）确定了生物遗传的物质基础是</a:t>
            </a:r>
            <a:r>
              <a:rPr lang="en-US" altLang="zh-CN">
                <a:sym typeface="Wingdings" panose="05000000000000000000" pitchFamily="2" charset="2"/>
              </a:rPr>
              <a:t>DNA</a:t>
            </a:r>
          </a:p>
          <a:p>
            <a:pPr lvl="0"/>
            <a:endParaRPr lang="en-US" altLang="zh-CN">
              <a:sym typeface="Wingdings" panose="05000000000000000000" pitchFamily="2" charset="2"/>
            </a:endParaRPr>
          </a:p>
          <a:p>
            <a:pPr lvl="0"/>
            <a:r>
              <a:rPr lang="en-US" altLang="zh-CN">
                <a:sym typeface="Wingdings" panose="05000000000000000000" pitchFamily="2" charset="2"/>
              </a:rPr>
              <a:t>20</a:t>
            </a:r>
            <a:r>
              <a:rPr lang="zh-CN" altLang="en-US" dirty="0">
                <a:sym typeface="Wingdings" panose="05000000000000000000" pitchFamily="2" charset="2"/>
              </a:rPr>
              <a:t>世纪</a:t>
            </a:r>
            <a:r>
              <a:rPr lang="en-US" altLang="zh-CN">
                <a:sym typeface="Wingdings" panose="05000000000000000000" pitchFamily="2" charset="2"/>
              </a:rPr>
              <a:t>50</a:t>
            </a:r>
            <a:r>
              <a:rPr lang="zh-CN" altLang="en-US" dirty="0">
                <a:sym typeface="Wingdings" panose="05000000000000000000" pitchFamily="2" charset="2"/>
              </a:rPr>
              <a:t>年代 </a:t>
            </a:r>
            <a:r>
              <a:rPr lang="en-US" altLang="zh-CN">
                <a:sym typeface="Wingdings" panose="05000000000000000000" pitchFamily="2" charset="2"/>
              </a:rPr>
              <a:t></a:t>
            </a:r>
            <a:r>
              <a:rPr lang="zh-CN" altLang="en-US" dirty="0">
                <a:sym typeface="Wingdings" panose="05000000000000000000" pitchFamily="2" charset="2"/>
              </a:rPr>
              <a:t> </a:t>
            </a:r>
            <a:r>
              <a:rPr lang="en-US" altLang="zh-CN">
                <a:sym typeface="Wingdings" panose="05000000000000000000" pitchFamily="2" charset="2"/>
              </a:rPr>
              <a:t>20</a:t>
            </a:r>
            <a:r>
              <a:rPr lang="zh-CN" altLang="en-US" dirty="0">
                <a:sym typeface="Wingdings" panose="05000000000000000000" pitchFamily="2" charset="2"/>
              </a:rPr>
              <a:t>世纪</a:t>
            </a:r>
            <a:r>
              <a:rPr lang="en-US" altLang="zh-CN">
                <a:sym typeface="Wingdings" panose="05000000000000000000" pitchFamily="2" charset="2"/>
              </a:rPr>
              <a:t>70</a:t>
            </a:r>
            <a:r>
              <a:rPr lang="zh-CN" altLang="en-US" dirty="0">
                <a:sym typeface="Wingdings" panose="05000000000000000000" pitchFamily="2" charset="2"/>
              </a:rPr>
              <a:t>年代初  现代分子生物学的建立与发展阶段  </a:t>
            </a:r>
            <a:r>
              <a:rPr lang="en-US" altLang="zh-CN">
                <a:sym typeface="Wingdings" panose="05000000000000000000" pitchFamily="2" charset="2"/>
              </a:rPr>
              <a:t>1</a:t>
            </a:r>
            <a:r>
              <a:rPr lang="zh-CN" altLang="en-US" dirty="0">
                <a:sym typeface="Wingdings" panose="05000000000000000000" pitchFamily="2" charset="2"/>
              </a:rPr>
              <a:t>）建立遗传信息传递的中心法则；</a:t>
            </a:r>
            <a:r>
              <a:rPr lang="en-US" altLang="zh-CN">
                <a:sym typeface="Wingdings" panose="05000000000000000000" pitchFamily="2" charset="2"/>
              </a:rPr>
              <a:t>2</a:t>
            </a:r>
            <a:r>
              <a:rPr lang="zh-CN" altLang="en-US" dirty="0">
                <a:sym typeface="Wingdings" panose="05000000000000000000" pitchFamily="2" charset="2"/>
              </a:rPr>
              <a:t>）对蛋白质结构域功能的进一步认识</a:t>
            </a:r>
          </a:p>
          <a:p>
            <a:pPr lvl="0"/>
            <a:endParaRPr lang="zh-CN" altLang="en-US" dirty="0">
              <a:sym typeface="Wingdings" panose="05000000000000000000" pitchFamily="2" charset="2"/>
            </a:endParaRPr>
          </a:p>
          <a:p>
            <a:pPr lvl="0"/>
            <a:r>
              <a:rPr lang="en-US" altLang="zh-CN">
                <a:sym typeface="Wingdings" panose="05000000000000000000" pitchFamily="2" charset="2"/>
              </a:rPr>
              <a:t>20</a:t>
            </a:r>
            <a:r>
              <a:rPr lang="zh-CN" altLang="en-US" dirty="0">
                <a:sym typeface="Wingdings" panose="05000000000000000000" pitchFamily="2" charset="2"/>
              </a:rPr>
              <a:t>世纪</a:t>
            </a:r>
            <a:r>
              <a:rPr lang="en-US" altLang="zh-CN">
                <a:sym typeface="Wingdings" panose="05000000000000000000" pitchFamily="2" charset="2"/>
              </a:rPr>
              <a:t>70</a:t>
            </a:r>
            <a:r>
              <a:rPr lang="zh-CN" altLang="en-US" dirty="0">
                <a:sym typeface="Wingdings" panose="05000000000000000000" pitchFamily="2" charset="2"/>
              </a:rPr>
              <a:t>年代以后初步认识生命本质并进入开始改造生命的深入发展阶段</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15</a:t>
            </a:fld>
            <a:endParaRPr lang="en-US" altLang="zh-CN" sz="1200" dirty="0"/>
          </a:p>
        </p:txBody>
      </p:sp>
      <p:sp>
        <p:nvSpPr>
          <p:cNvPr id="18434" name="Rectangle 2"/>
          <p:cNvSpPr>
            <a:spLocks noGrp="1" noRot="1" noChangeAspect="1" noTextEdit="1"/>
          </p:cNvSpPr>
          <p:nvPr>
            <p:ph type="sldImg"/>
          </p:nvPr>
        </p:nvSpPr>
        <p:spPr/>
      </p:sp>
      <p:sp>
        <p:nvSpPr>
          <p:cNvPr id="18435" name="Rectangle 3"/>
          <p:cNvSpPr>
            <a:spLocks noGrp="1"/>
          </p:cNvSpPr>
          <p:nvPr>
            <p:ph type="body"/>
          </p:nvPr>
        </p:nvSpPr>
        <p:spPr/>
        <p:txBody>
          <a:bodyPr wrap="square" lIns="91440" tIns="45720" rIns="91440" bIns="45720" anchor="t"/>
          <a:lstStyle/>
          <a:p>
            <a:pPr lvl="0" eaLnBrk="1" hangingPunct="1"/>
            <a:r>
              <a:rPr lang="en-US" altLang="zh-CN" dirty="0"/>
              <a:t>In the early 1990s, much of the new sequence data was represented by expressed sequence tags (ESTs), short fragments of DNA obtained by the random sequencing of cDNA libraries. In 1995, the first complete cellular genome sequence was published, that of the bacterium </a:t>
            </a:r>
            <a:r>
              <a:rPr lang="en-US" altLang="zh-CN" i="1" dirty="0"/>
              <a:t>Haemophilus influenzae</a:t>
            </a:r>
            <a:r>
              <a:rPr lang="en-US" altLang="zh-CN" dirty="0"/>
              <a:t>. In the next few years, over 100 further genome sequences were completed, including our own human genome which was essentially finished in 2003.</a:t>
            </a:r>
          </a:p>
          <a:p>
            <a:pPr lvl="0" eaLnBrk="1" hangingPunct="1"/>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547495" y="365125"/>
            <a:ext cx="6967855" cy="1325880"/>
          </a:xfr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66850" y="465455"/>
            <a:ext cx="6991350" cy="1431925"/>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685800" y="1981200"/>
            <a:ext cx="7772400" cy="4114800"/>
          </a:xfrm>
        </p:spPr>
        <p:txBody>
          <a:bodyPr vert="horz" wrap="square" lIns="91440" tIns="45720" rIns="91440" bIns="45720" numCol="1" anchor="t" anchorCtr="0" compatLnSpc="1"/>
          <a:lstStyle/>
          <a:p>
            <a:pPr marL="342900" marR="0" lvl="0" indent="-342900" algn="l" defTabSz="914400" rtl="0" eaLnBrk="1" fontAlgn="base" latinLnBrk="0" hangingPunct="1">
              <a:spcBef>
                <a:spcPct val="20000"/>
              </a:spcBef>
              <a:spcAft>
                <a:spcPct val="0"/>
              </a:spcAft>
              <a:buClrTx/>
              <a:buSzPct val="85000"/>
              <a:buFontTx/>
              <a:buBlip>
                <a:blip r:embed="rId2"/>
              </a:buBlip>
              <a:defRPr/>
            </a:pPr>
            <a:endParaRPr kumimoji="1"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fontAlgn="base" hangingPunct="1"/>
            <a:fld id="{9A0DB2DC-4C9A-4742-B13C-FB6460FD3503}" type="slidenum">
              <a:rPr lang="en-US" altLang="zh-CN" sz="1400" strike="noStrike" noProof="1" dirty="0">
                <a:latin typeface="Arial" panose="020B0604020202020204" pitchFamily="34" charset="0"/>
                <a:ea typeface="宋体" panose="02010600030101010101" pitchFamily="2" charset="-122"/>
                <a:cs typeface="+mn-ea"/>
              </a:rPr>
              <a:t>‹#›</a:t>
            </a:fld>
            <a:endParaRPr lang="en-US" altLang="zh-CN" sz="1400" strike="noStrike" noProof="1">
              <a:latin typeface="Arial" panose="020B0604020202020204" pitchFamily="34" charset="0"/>
            </a:endParaRPr>
          </a:p>
        </p:txBody>
      </p:sp>
      <p:pic>
        <p:nvPicPr>
          <p:cNvPr id="8" name="Picture 2" descr="庆典校标"/>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46225" y="365125"/>
            <a:ext cx="6969125" cy="1325880"/>
          </a:xfr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547495" y="365125"/>
            <a:ext cx="6967855" cy="1325880"/>
          </a:xfr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304A77E-63D9-4DEA-B03D-9FD6E5A1511C}" type="datetimeFigureOut">
              <a:rPr lang="zh-CN" altLang="en-US" smtClean="0"/>
              <a:t>2021/7/9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508125" y="365125"/>
            <a:ext cx="7008495" cy="1325880"/>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304A77E-63D9-4DEA-B03D-9FD6E5A1511C}" type="datetimeFigureOut">
              <a:rPr lang="zh-CN" altLang="en-US" smtClean="0"/>
              <a:t>2021/7/9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10"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596390" y="365125"/>
            <a:ext cx="6918960" cy="1325880"/>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304A77E-63D9-4DEA-B03D-9FD6E5A1511C}" type="datetimeFigureOut">
              <a:rPr lang="zh-CN" altLang="en-US" smtClean="0"/>
              <a:t>2021/7/9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6"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04A77E-63D9-4DEA-B03D-9FD6E5A1511C}" type="datetimeFigureOut">
              <a:rPr lang="zh-CN" altLang="en-US" smtClean="0"/>
              <a:t>2021/7/9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5"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20" y="1520190"/>
            <a:ext cx="2948940" cy="723265"/>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920" y="2301240"/>
            <a:ext cx="2948940" cy="356806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304A77E-63D9-4DEA-B03D-9FD6E5A1511C}" type="datetimeFigureOut">
              <a:rPr lang="zh-CN" altLang="en-US" smtClean="0"/>
              <a:t>2021/7/9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20" y="1432560"/>
            <a:ext cx="2948940" cy="795655"/>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920" y="2390140"/>
            <a:ext cx="2948940" cy="347916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304A77E-63D9-4DEA-B03D-9FD6E5A1511C}" type="datetimeFigureOut">
              <a:rPr lang="zh-CN" altLang="en-US" smtClean="0"/>
              <a:t>2021/7/9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304A77E-63D9-4DEA-B03D-9FD6E5A1511C}" type="datetimeFigureOut">
              <a:rPr lang="zh-CN" altLang="en-US" smtClean="0"/>
              <a:t>2021/7/9</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9668A39-DD1F-45D4-A8B7-F24CC4761D8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3" Type="http://schemas.openxmlformats.org/officeDocument/2006/relationships/customXml" Target="../ink/ink666.xml"/><Relationship Id="rId18" Type="http://schemas.openxmlformats.org/officeDocument/2006/relationships/image" Target="../media/image677.png"/><Relationship Id="rId26" Type="http://schemas.openxmlformats.org/officeDocument/2006/relationships/image" Target="../media/image681.png"/><Relationship Id="rId39" Type="http://schemas.openxmlformats.org/officeDocument/2006/relationships/customXml" Target="../ink/ink679.xml"/><Relationship Id="rId21" Type="http://schemas.openxmlformats.org/officeDocument/2006/relationships/customXml" Target="../ink/ink670.xml"/><Relationship Id="rId34" Type="http://schemas.openxmlformats.org/officeDocument/2006/relationships/image" Target="../media/image685.png"/><Relationship Id="rId42" Type="http://schemas.openxmlformats.org/officeDocument/2006/relationships/image" Target="../media/image689.png"/><Relationship Id="rId7" Type="http://schemas.openxmlformats.org/officeDocument/2006/relationships/customXml" Target="../ink/ink663.xml"/><Relationship Id="rId2" Type="http://schemas.openxmlformats.org/officeDocument/2006/relationships/notesSlide" Target="../notesSlides/notesSlide8.xml"/><Relationship Id="rId16" Type="http://schemas.openxmlformats.org/officeDocument/2006/relationships/image" Target="../media/image676.png"/><Relationship Id="rId20" Type="http://schemas.openxmlformats.org/officeDocument/2006/relationships/image" Target="../media/image678.png"/><Relationship Id="rId29" Type="http://schemas.openxmlformats.org/officeDocument/2006/relationships/customXml" Target="../ink/ink674.xml"/><Relationship Id="rId41" Type="http://schemas.openxmlformats.org/officeDocument/2006/relationships/customXml" Target="../ink/ink680.xml"/><Relationship Id="rId1" Type="http://schemas.openxmlformats.org/officeDocument/2006/relationships/slideLayout" Target="../slideLayouts/slideLayout4.xml"/><Relationship Id="rId6" Type="http://schemas.openxmlformats.org/officeDocument/2006/relationships/image" Target="../media/image1.png"/><Relationship Id="rId11" Type="http://schemas.openxmlformats.org/officeDocument/2006/relationships/customXml" Target="../ink/ink665.xml"/><Relationship Id="rId24" Type="http://schemas.openxmlformats.org/officeDocument/2006/relationships/image" Target="../media/image680.png"/><Relationship Id="rId32" Type="http://schemas.openxmlformats.org/officeDocument/2006/relationships/image" Target="../media/image684.png"/><Relationship Id="rId37" Type="http://schemas.openxmlformats.org/officeDocument/2006/relationships/customXml" Target="../ink/ink678.xml"/><Relationship Id="rId40" Type="http://schemas.openxmlformats.org/officeDocument/2006/relationships/image" Target="../media/image688.png"/><Relationship Id="rId5" Type="http://schemas.openxmlformats.org/officeDocument/2006/relationships/image" Target="../media/image669.png"/><Relationship Id="rId15" Type="http://schemas.openxmlformats.org/officeDocument/2006/relationships/customXml" Target="../ink/ink667.xml"/><Relationship Id="rId23" Type="http://schemas.openxmlformats.org/officeDocument/2006/relationships/customXml" Target="../ink/ink671.xml"/><Relationship Id="rId28" Type="http://schemas.openxmlformats.org/officeDocument/2006/relationships/image" Target="../media/image682.png"/><Relationship Id="rId36" Type="http://schemas.openxmlformats.org/officeDocument/2006/relationships/image" Target="../media/image686.png"/><Relationship Id="rId10" Type="http://schemas.openxmlformats.org/officeDocument/2006/relationships/image" Target="../media/image673.png"/><Relationship Id="rId19" Type="http://schemas.openxmlformats.org/officeDocument/2006/relationships/customXml" Target="../ink/ink669.xml"/><Relationship Id="rId31" Type="http://schemas.openxmlformats.org/officeDocument/2006/relationships/customXml" Target="../ink/ink675.xml"/><Relationship Id="rId4" Type="http://schemas.openxmlformats.org/officeDocument/2006/relationships/image" Target="../media/image10.jpeg"/><Relationship Id="rId9" Type="http://schemas.openxmlformats.org/officeDocument/2006/relationships/customXml" Target="../ink/ink664.xml"/><Relationship Id="rId14" Type="http://schemas.openxmlformats.org/officeDocument/2006/relationships/image" Target="../media/image675.png"/><Relationship Id="rId22" Type="http://schemas.openxmlformats.org/officeDocument/2006/relationships/image" Target="../media/image679.png"/><Relationship Id="rId27" Type="http://schemas.openxmlformats.org/officeDocument/2006/relationships/customXml" Target="../ink/ink673.xml"/><Relationship Id="rId30" Type="http://schemas.openxmlformats.org/officeDocument/2006/relationships/image" Target="../media/image683.png"/><Relationship Id="rId35" Type="http://schemas.openxmlformats.org/officeDocument/2006/relationships/customXml" Target="../ink/ink677.xml"/><Relationship Id="rId8" Type="http://schemas.openxmlformats.org/officeDocument/2006/relationships/image" Target="../media/image672.png"/><Relationship Id="rId3" Type="http://schemas.openxmlformats.org/officeDocument/2006/relationships/image" Target="../media/image9.jpeg"/><Relationship Id="rId12" Type="http://schemas.openxmlformats.org/officeDocument/2006/relationships/image" Target="../media/image674.png"/><Relationship Id="rId17" Type="http://schemas.openxmlformats.org/officeDocument/2006/relationships/customXml" Target="../ink/ink668.xml"/><Relationship Id="rId25" Type="http://schemas.openxmlformats.org/officeDocument/2006/relationships/customXml" Target="../ink/ink672.xml"/><Relationship Id="rId33" Type="http://schemas.openxmlformats.org/officeDocument/2006/relationships/customXml" Target="../ink/ink676.xml"/><Relationship Id="rId38" Type="http://schemas.openxmlformats.org/officeDocument/2006/relationships/image" Target="../media/image687.png"/></Relationships>
</file>

<file path=ppt/slides/_rels/slide11.xml.rels><?xml version="1.0" encoding="UTF-8" standalone="yes"?>
<Relationships xmlns="http://schemas.openxmlformats.org/package/2006/relationships"><Relationship Id="rId3" Type="http://schemas.openxmlformats.org/officeDocument/2006/relationships/image" Target="../media/image671.jpeg"/><Relationship Id="rId2" Type="http://schemas.openxmlformats.org/officeDocument/2006/relationships/image" Target="../media/image67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17" Type="http://schemas.openxmlformats.org/officeDocument/2006/relationships/customXml" Target="../ink/ink738.xml"/><Relationship Id="rId21" Type="http://schemas.openxmlformats.org/officeDocument/2006/relationships/customXml" Target="../ink/ink690.xml"/><Relationship Id="rId42" Type="http://schemas.openxmlformats.org/officeDocument/2006/relationships/image" Target="../media/image711.png"/><Relationship Id="rId63" Type="http://schemas.openxmlformats.org/officeDocument/2006/relationships/customXml" Target="../ink/ink711.xml"/><Relationship Id="rId84" Type="http://schemas.openxmlformats.org/officeDocument/2006/relationships/image" Target="../media/image732.png"/><Relationship Id="rId138" Type="http://schemas.openxmlformats.org/officeDocument/2006/relationships/image" Target="../media/image759.png"/><Relationship Id="rId159" Type="http://schemas.openxmlformats.org/officeDocument/2006/relationships/customXml" Target="../ink/ink759.xml"/><Relationship Id="rId170" Type="http://schemas.openxmlformats.org/officeDocument/2006/relationships/image" Target="../media/image775.png"/><Relationship Id="rId191" Type="http://schemas.openxmlformats.org/officeDocument/2006/relationships/customXml" Target="../ink/ink775.xml"/><Relationship Id="rId205" Type="http://schemas.openxmlformats.org/officeDocument/2006/relationships/customXml" Target="../ink/ink782.xml"/><Relationship Id="rId226" Type="http://schemas.openxmlformats.org/officeDocument/2006/relationships/image" Target="../media/image803.png"/><Relationship Id="rId247" Type="http://schemas.openxmlformats.org/officeDocument/2006/relationships/customXml" Target="../ink/ink803.xml"/><Relationship Id="rId107" Type="http://schemas.openxmlformats.org/officeDocument/2006/relationships/customXml" Target="../ink/ink733.xml"/><Relationship Id="rId11" Type="http://schemas.openxmlformats.org/officeDocument/2006/relationships/customXml" Target="../ink/ink685.xml"/><Relationship Id="rId32" Type="http://schemas.openxmlformats.org/officeDocument/2006/relationships/image" Target="../media/image706.png"/><Relationship Id="rId53" Type="http://schemas.openxmlformats.org/officeDocument/2006/relationships/customXml" Target="../ink/ink706.xml"/><Relationship Id="rId74" Type="http://schemas.openxmlformats.org/officeDocument/2006/relationships/image" Target="../media/image727.png"/><Relationship Id="rId128" Type="http://schemas.openxmlformats.org/officeDocument/2006/relationships/image" Target="../media/image754.png"/><Relationship Id="rId149" Type="http://schemas.openxmlformats.org/officeDocument/2006/relationships/customXml" Target="../ink/ink754.xml"/><Relationship Id="rId5" Type="http://schemas.openxmlformats.org/officeDocument/2006/relationships/customXml" Target="../ink/ink682.xml"/><Relationship Id="rId95" Type="http://schemas.openxmlformats.org/officeDocument/2006/relationships/customXml" Target="../ink/ink727.xml"/><Relationship Id="rId160" Type="http://schemas.openxmlformats.org/officeDocument/2006/relationships/image" Target="../media/image770.png"/><Relationship Id="rId181" Type="http://schemas.openxmlformats.org/officeDocument/2006/relationships/customXml" Target="../ink/ink770.xml"/><Relationship Id="rId216" Type="http://schemas.openxmlformats.org/officeDocument/2006/relationships/image" Target="../media/image798.png"/><Relationship Id="rId237" Type="http://schemas.openxmlformats.org/officeDocument/2006/relationships/customXml" Target="../ink/ink798.xml"/><Relationship Id="rId22" Type="http://schemas.openxmlformats.org/officeDocument/2006/relationships/image" Target="../media/image701.png"/><Relationship Id="rId43" Type="http://schemas.openxmlformats.org/officeDocument/2006/relationships/customXml" Target="../ink/ink701.xml"/><Relationship Id="rId64" Type="http://schemas.openxmlformats.org/officeDocument/2006/relationships/image" Target="../media/image722.png"/><Relationship Id="rId118" Type="http://schemas.openxmlformats.org/officeDocument/2006/relationships/image" Target="../media/image749.png"/><Relationship Id="rId139" Type="http://schemas.openxmlformats.org/officeDocument/2006/relationships/customXml" Target="../ink/ink749.xml"/><Relationship Id="rId85" Type="http://schemas.openxmlformats.org/officeDocument/2006/relationships/customXml" Target="../ink/ink722.xml"/><Relationship Id="rId150" Type="http://schemas.openxmlformats.org/officeDocument/2006/relationships/image" Target="../media/image765.png"/><Relationship Id="rId171" Type="http://schemas.openxmlformats.org/officeDocument/2006/relationships/customXml" Target="../ink/ink765.xml"/><Relationship Id="rId192" Type="http://schemas.openxmlformats.org/officeDocument/2006/relationships/image" Target="../media/image786.png"/><Relationship Id="rId206" Type="http://schemas.openxmlformats.org/officeDocument/2006/relationships/image" Target="../media/image793.png"/><Relationship Id="rId227" Type="http://schemas.openxmlformats.org/officeDocument/2006/relationships/customXml" Target="../ink/ink793.xml"/><Relationship Id="rId248" Type="http://schemas.openxmlformats.org/officeDocument/2006/relationships/image" Target="../media/image814.png"/><Relationship Id="rId12" Type="http://schemas.openxmlformats.org/officeDocument/2006/relationships/image" Target="../media/image696.png"/><Relationship Id="rId33" Type="http://schemas.openxmlformats.org/officeDocument/2006/relationships/customXml" Target="../ink/ink696.xml"/><Relationship Id="rId108" Type="http://schemas.openxmlformats.org/officeDocument/2006/relationships/image" Target="../media/image744.png"/><Relationship Id="rId129" Type="http://schemas.openxmlformats.org/officeDocument/2006/relationships/customXml" Target="../ink/ink744.xml"/><Relationship Id="rId54" Type="http://schemas.openxmlformats.org/officeDocument/2006/relationships/image" Target="../media/image717.png"/><Relationship Id="rId75" Type="http://schemas.openxmlformats.org/officeDocument/2006/relationships/customXml" Target="../ink/ink717.xml"/><Relationship Id="rId96" Type="http://schemas.openxmlformats.org/officeDocument/2006/relationships/image" Target="../media/image738.png"/><Relationship Id="rId140" Type="http://schemas.openxmlformats.org/officeDocument/2006/relationships/image" Target="../media/image760.png"/><Relationship Id="rId161" Type="http://schemas.openxmlformats.org/officeDocument/2006/relationships/customXml" Target="../ink/ink760.xml"/><Relationship Id="rId182" Type="http://schemas.openxmlformats.org/officeDocument/2006/relationships/image" Target="../media/image781.png"/><Relationship Id="rId217" Type="http://schemas.openxmlformats.org/officeDocument/2006/relationships/customXml" Target="../ink/ink788.xml"/><Relationship Id="rId6" Type="http://schemas.openxmlformats.org/officeDocument/2006/relationships/image" Target="../media/image693.png"/><Relationship Id="rId238" Type="http://schemas.openxmlformats.org/officeDocument/2006/relationships/image" Target="../media/image809.png"/><Relationship Id="rId23" Type="http://schemas.openxmlformats.org/officeDocument/2006/relationships/customXml" Target="../ink/ink691.xml"/><Relationship Id="rId119" Type="http://schemas.openxmlformats.org/officeDocument/2006/relationships/customXml" Target="../ink/ink739.xml"/><Relationship Id="rId44" Type="http://schemas.openxmlformats.org/officeDocument/2006/relationships/image" Target="../media/image712.png"/><Relationship Id="rId65" Type="http://schemas.openxmlformats.org/officeDocument/2006/relationships/customXml" Target="../ink/ink712.xml"/><Relationship Id="rId86" Type="http://schemas.openxmlformats.org/officeDocument/2006/relationships/image" Target="../media/image733.png"/><Relationship Id="rId130" Type="http://schemas.openxmlformats.org/officeDocument/2006/relationships/image" Target="../media/image755.png"/><Relationship Id="rId151" Type="http://schemas.openxmlformats.org/officeDocument/2006/relationships/customXml" Target="../ink/ink755.xml"/><Relationship Id="rId172" Type="http://schemas.openxmlformats.org/officeDocument/2006/relationships/image" Target="../media/image776.png"/><Relationship Id="rId193" Type="http://schemas.openxmlformats.org/officeDocument/2006/relationships/customXml" Target="../ink/ink776.xml"/><Relationship Id="rId207" Type="http://schemas.openxmlformats.org/officeDocument/2006/relationships/customXml" Target="../ink/ink783.xml"/><Relationship Id="rId228" Type="http://schemas.openxmlformats.org/officeDocument/2006/relationships/image" Target="../media/image804.png"/><Relationship Id="rId249" Type="http://schemas.openxmlformats.org/officeDocument/2006/relationships/customXml" Target="../ink/ink804.xml"/><Relationship Id="rId13" Type="http://schemas.openxmlformats.org/officeDocument/2006/relationships/customXml" Target="../ink/ink686.xml"/><Relationship Id="rId109" Type="http://schemas.openxmlformats.org/officeDocument/2006/relationships/customXml" Target="../ink/ink734.xml"/><Relationship Id="rId34" Type="http://schemas.openxmlformats.org/officeDocument/2006/relationships/image" Target="../media/image707.png"/><Relationship Id="rId55" Type="http://schemas.openxmlformats.org/officeDocument/2006/relationships/customXml" Target="../ink/ink707.xml"/><Relationship Id="rId76" Type="http://schemas.openxmlformats.org/officeDocument/2006/relationships/image" Target="../media/image728.png"/><Relationship Id="rId97" Type="http://schemas.openxmlformats.org/officeDocument/2006/relationships/customXml" Target="../ink/ink728.xml"/><Relationship Id="rId120" Type="http://schemas.openxmlformats.org/officeDocument/2006/relationships/image" Target="../media/image750.png"/><Relationship Id="rId141" Type="http://schemas.openxmlformats.org/officeDocument/2006/relationships/customXml" Target="../ink/ink750.xml"/><Relationship Id="rId7" Type="http://schemas.openxmlformats.org/officeDocument/2006/relationships/customXml" Target="../ink/ink683.xml"/><Relationship Id="rId162" Type="http://schemas.openxmlformats.org/officeDocument/2006/relationships/image" Target="../media/image771.png"/><Relationship Id="rId183" Type="http://schemas.openxmlformats.org/officeDocument/2006/relationships/customXml" Target="../ink/ink771.xml"/><Relationship Id="rId218" Type="http://schemas.openxmlformats.org/officeDocument/2006/relationships/image" Target="../media/image799.png"/><Relationship Id="rId239" Type="http://schemas.openxmlformats.org/officeDocument/2006/relationships/customXml" Target="../ink/ink799.xml"/><Relationship Id="rId250" Type="http://schemas.openxmlformats.org/officeDocument/2006/relationships/image" Target="../media/image815.png"/><Relationship Id="rId24" Type="http://schemas.openxmlformats.org/officeDocument/2006/relationships/image" Target="../media/image702.png"/><Relationship Id="rId45" Type="http://schemas.openxmlformats.org/officeDocument/2006/relationships/customXml" Target="../ink/ink702.xml"/><Relationship Id="rId66" Type="http://schemas.openxmlformats.org/officeDocument/2006/relationships/image" Target="../media/image723.png"/><Relationship Id="rId87" Type="http://schemas.openxmlformats.org/officeDocument/2006/relationships/customXml" Target="../ink/ink723.xml"/><Relationship Id="rId110" Type="http://schemas.openxmlformats.org/officeDocument/2006/relationships/image" Target="../media/image745.png"/><Relationship Id="rId131" Type="http://schemas.openxmlformats.org/officeDocument/2006/relationships/customXml" Target="../ink/ink745.xml"/><Relationship Id="rId152" Type="http://schemas.openxmlformats.org/officeDocument/2006/relationships/image" Target="../media/image766.png"/><Relationship Id="rId173" Type="http://schemas.openxmlformats.org/officeDocument/2006/relationships/customXml" Target="../ink/ink766.xml"/><Relationship Id="rId194" Type="http://schemas.openxmlformats.org/officeDocument/2006/relationships/image" Target="../media/image787.png"/><Relationship Id="rId208" Type="http://schemas.openxmlformats.org/officeDocument/2006/relationships/image" Target="../media/image794.png"/><Relationship Id="rId229" Type="http://schemas.openxmlformats.org/officeDocument/2006/relationships/customXml" Target="../ink/ink794.xml"/><Relationship Id="rId240" Type="http://schemas.openxmlformats.org/officeDocument/2006/relationships/image" Target="../media/image810.png"/><Relationship Id="rId14" Type="http://schemas.openxmlformats.org/officeDocument/2006/relationships/image" Target="../media/image697.png"/><Relationship Id="rId35" Type="http://schemas.openxmlformats.org/officeDocument/2006/relationships/customXml" Target="../ink/ink697.xml"/><Relationship Id="rId56" Type="http://schemas.openxmlformats.org/officeDocument/2006/relationships/image" Target="../media/image718.png"/><Relationship Id="rId77" Type="http://schemas.openxmlformats.org/officeDocument/2006/relationships/customXml" Target="../ink/ink718.xml"/><Relationship Id="rId100" Type="http://schemas.openxmlformats.org/officeDocument/2006/relationships/image" Target="../media/image740.png"/><Relationship Id="rId8" Type="http://schemas.openxmlformats.org/officeDocument/2006/relationships/image" Target="../media/image694.png"/><Relationship Id="rId98" Type="http://schemas.openxmlformats.org/officeDocument/2006/relationships/image" Target="../media/image739.png"/><Relationship Id="rId121" Type="http://schemas.openxmlformats.org/officeDocument/2006/relationships/customXml" Target="../ink/ink740.xml"/><Relationship Id="rId142" Type="http://schemas.openxmlformats.org/officeDocument/2006/relationships/image" Target="../media/image761.png"/><Relationship Id="rId163" Type="http://schemas.openxmlformats.org/officeDocument/2006/relationships/customXml" Target="../ink/ink761.xml"/><Relationship Id="rId184" Type="http://schemas.openxmlformats.org/officeDocument/2006/relationships/image" Target="../media/image782.png"/><Relationship Id="rId219" Type="http://schemas.openxmlformats.org/officeDocument/2006/relationships/customXml" Target="../ink/ink789.xml"/><Relationship Id="rId230" Type="http://schemas.openxmlformats.org/officeDocument/2006/relationships/image" Target="../media/image805.png"/><Relationship Id="rId251" Type="http://schemas.openxmlformats.org/officeDocument/2006/relationships/customXml" Target="../ink/ink805.xml"/><Relationship Id="rId25" Type="http://schemas.openxmlformats.org/officeDocument/2006/relationships/customXml" Target="../ink/ink692.xml"/><Relationship Id="rId46" Type="http://schemas.openxmlformats.org/officeDocument/2006/relationships/image" Target="../media/image713.png"/><Relationship Id="rId67" Type="http://schemas.openxmlformats.org/officeDocument/2006/relationships/customXml" Target="../ink/ink713.xml"/><Relationship Id="rId88" Type="http://schemas.openxmlformats.org/officeDocument/2006/relationships/image" Target="../media/image734.png"/><Relationship Id="rId111" Type="http://schemas.openxmlformats.org/officeDocument/2006/relationships/customXml" Target="../ink/ink735.xml"/><Relationship Id="rId132" Type="http://schemas.openxmlformats.org/officeDocument/2006/relationships/image" Target="../media/image756.png"/><Relationship Id="rId153" Type="http://schemas.openxmlformats.org/officeDocument/2006/relationships/customXml" Target="../ink/ink756.xml"/><Relationship Id="rId174" Type="http://schemas.openxmlformats.org/officeDocument/2006/relationships/image" Target="../media/image777.png"/><Relationship Id="rId195" Type="http://schemas.openxmlformats.org/officeDocument/2006/relationships/customXml" Target="../ink/ink777.xml"/><Relationship Id="rId209" Type="http://schemas.openxmlformats.org/officeDocument/2006/relationships/customXml" Target="../ink/ink784.xml"/><Relationship Id="rId220" Type="http://schemas.openxmlformats.org/officeDocument/2006/relationships/image" Target="../media/image800.png"/><Relationship Id="rId241" Type="http://schemas.openxmlformats.org/officeDocument/2006/relationships/customXml" Target="../ink/ink800.xml"/><Relationship Id="rId15" Type="http://schemas.openxmlformats.org/officeDocument/2006/relationships/customXml" Target="../ink/ink687.xml"/><Relationship Id="rId36" Type="http://schemas.openxmlformats.org/officeDocument/2006/relationships/image" Target="../media/image708.png"/><Relationship Id="rId57" Type="http://schemas.openxmlformats.org/officeDocument/2006/relationships/customXml" Target="../ink/ink708.xml"/><Relationship Id="rId78" Type="http://schemas.openxmlformats.org/officeDocument/2006/relationships/image" Target="../media/image729.png"/><Relationship Id="rId99" Type="http://schemas.openxmlformats.org/officeDocument/2006/relationships/customXml" Target="../ink/ink729.xml"/><Relationship Id="rId101" Type="http://schemas.openxmlformats.org/officeDocument/2006/relationships/customXml" Target="../ink/ink730.xml"/><Relationship Id="rId122" Type="http://schemas.openxmlformats.org/officeDocument/2006/relationships/image" Target="../media/image751.png"/><Relationship Id="rId143" Type="http://schemas.openxmlformats.org/officeDocument/2006/relationships/customXml" Target="../ink/ink751.xml"/><Relationship Id="rId164" Type="http://schemas.openxmlformats.org/officeDocument/2006/relationships/image" Target="../media/image772.png"/><Relationship Id="rId185" Type="http://schemas.openxmlformats.org/officeDocument/2006/relationships/customXml" Target="../ink/ink772.xml"/><Relationship Id="rId4" Type="http://schemas.openxmlformats.org/officeDocument/2006/relationships/image" Target="../media/image692.png"/><Relationship Id="rId9" Type="http://schemas.openxmlformats.org/officeDocument/2006/relationships/customXml" Target="../ink/ink684.xml"/><Relationship Id="rId180" Type="http://schemas.openxmlformats.org/officeDocument/2006/relationships/image" Target="../media/image780.png"/><Relationship Id="rId210" Type="http://schemas.openxmlformats.org/officeDocument/2006/relationships/image" Target="../media/image795.png"/><Relationship Id="rId215" Type="http://schemas.openxmlformats.org/officeDocument/2006/relationships/customXml" Target="../ink/ink787.xml"/><Relationship Id="rId236" Type="http://schemas.openxmlformats.org/officeDocument/2006/relationships/image" Target="../media/image808.png"/><Relationship Id="rId26" Type="http://schemas.openxmlformats.org/officeDocument/2006/relationships/image" Target="../media/image703.png"/><Relationship Id="rId231" Type="http://schemas.openxmlformats.org/officeDocument/2006/relationships/customXml" Target="../ink/ink795.xml"/><Relationship Id="rId252" Type="http://schemas.openxmlformats.org/officeDocument/2006/relationships/image" Target="../media/image816.png"/><Relationship Id="rId47" Type="http://schemas.openxmlformats.org/officeDocument/2006/relationships/customXml" Target="../ink/ink703.xml"/><Relationship Id="rId68" Type="http://schemas.openxmlformats.org/officeDocument/2006/relationships/image" Target="../media/image724.png"/><Relationship Id="rId89" Type="http://schemas.openxmlformats.org/officeDocument/2006/relationships/customXml" Target="../ink/ink724.xml"/><Relationship Id="rId112" Type="http://schemas.openxmlformats.org/officeDocument/2006/relationships/image" Target="../media/image746.png"/><Relationship Id="rId133" Type="http://schemas.openxmlformats.org/officeDocument/2006/relationships/customXml" Target="../ink/ink746.xml"/><Relationship Id="rId154" Type="http://schemas.openxmlformats.org/officeDocument/2006/relationships/image" Target="../media/image767.png"/><Relationship Id="rId175" Type="http://schemas.openxmlformats.org/officeDocument/2006/relationships/customXml" Target="../ink/ink767.xml"/><Relationship Id="rId196" Type="http://schemas.openxmlformats.org/officeDocument/2006/relationships/image" Target="../media/image788.png"/><Relationship Id="rId200" Type="http://schemas.openxmlformats.org/officeDocument/2006/relationships/image" Target="../media/image790.png"/><Relationship Id="rId16" Type="http://schemas.openxmlformats.org/officeDocument/2006/relationships/image" Target="../media/image698.png"/><Relationship Id="rId221" Type="http://schemas.openxmlformats.org/officeDocument/2006/relationships/customXml" Target="../ink/ink790.xml"/><Relationship Id="rId242" Type="http://schemas.openxmlformats.org/officeDocument/2006/relationships/image" Target="../media/image811.png"/><Relationship Id="rId37" Type="http://schemas.openxmlformats.org/officeDocument/2006/relationships/customXml" Target="../ink/ink698.xml"/><Relationship Id="rId58" Type="http://schemas.openxmlformats.org/officeDocument/2006/relationships/image" Target="../media/image719.png"/><Relationship Id="rId79" Type="http://schemas.openxmlformats.org/officeDocument/2006/relationships/customXml" Target="../ink/ink719.xml"/><Relationship Id="rId102" Type="http://schemas.openxmlformats.org/officeDocument/2006/relationships/image" Target="../media/image741.png"/><Relationship Id="rId123" Type="http://schemas.openxmlformats.org/officeDocument/2006/relationships/customXml" Target="../ink/ink741.xml"/><Relationship Id="rId144" Type="http://schemas.openxmlformats.org/officeDocument/2006/relationships/image" Target="../media/image762.png"/><Relationship Id="rId90" Type="http://schemas.openxmlformats.org/officeDocument/2006/relationships/image" Target="../media/image735.png"/><Relationship Id="rId165" Type="http://schemas.openxmlformats.org/officeDocument/2006/relationships/customXml" Target="../ink/ink762.xml"/><Relationship Id="rId186" Type="http://schemas.openxmlformats.org/officeDocument/2006/relationships/image" Target="../media/image783.png"/><Relationship Id="rId211" Type="http://schemas.openxmlformats.org/officeDocument/2006/relationships/customXml" Target="../ink/ink785.xml"/><Relationship Id="rId232" Type="http://schemas.openxmlformats.org/officeDocument/2006/relationships/image" Target="../media/image806.png"/><Relationship Id="rId27" Type="http://schemas.openxmlformats.org/officeDocument/2006/relationships/customXml" Target="../ink/ink693.xml"/><Relationship Id="rId48" Type="http://schemas.openxmlformats.org/officeDocument/2006/relationships/image" Target="../media/image714.png"/><Relationship Id="rId69" Type="http://schemas.openxmlformats.org/officeDocument/2006/relationships/customXml" Target="../ink/ink714.xml"/><Relationship Id="rId113" Type="http://schemas.openxmlformats.org/officeDocument/2006/relationships/customXml" Target="../ink/ink736.xml"/><Relationship Id="rId134" Type="http://schemas.openxmlformats.org/officeDocument/2006/relationships/image" Target="../media/image757.png"/><Relationship Id="rId80" Type="http://schemas.openxmlformats.org/officeDocument/2006/relationships/image" Target="../media/image730.png"/><Relationship Id="rId155" Type="http://schemas.openxmlformats.org/officeDocument/2006/relationships/customXml" Target="../ink/ink757.xml"/><Relationship Id="rId176" Type="http://schemas.openxmlformats.org/officeDocument/2006/relationships/image" Target="../media/image778.png"/><Relationship Id="rId197" Type="http://schemas.openxmlformats.org/officeDocument/2006/relationships/customXml" Target="../ink/ink778.xml"/><Relationship Id="rId201" Type="http://schemas.openxmlformats.org/officeDocument/2006/relationships/customXml" Target="../ink/ink780.xml"/><Relationship Id="rId222" Type="http://schemas.openxmlformats.org/officeDocument/2006/relationships/image" Target="../media/image801.png"/><Relationship Id="rId243" Type="http://schemas.openxmlformats.org/officeDocument/2006/relationships/customXml" Target="../ink/ink801.xml"/><Relationship Id="rId17" Type="http://schemas.openxmlformats.org/officeDocument/2006/relationships/customXml" Target="../ink/ink688.xml"/><Relationship Id="rId38" Type="http://schemas.openxmlformats.org/officeDocument/2006/relationships/image" Target="../media/image709.png"/><Relationship Id="rId59" Type="http://schemas.openxmlformats.org/officeDocument/2006/relationships/customXml" Target="../ink/ink709.xml"/><Relationship Id="rId103" Type="http://schemas.openxmlformats.org/officeDocument/2006/relationships/customXml" Target="../ink/ink731.xml"/><Relationship Id="rId124" Type="http://schemas.openxmlformats.org/officeDocument/2006/relationships/image" Target="../media/image752.png"/><Relationship Id="rId70" Type="http://schemas.openxmlformats.org/officeDocument/2006/relationships/image" Target="../media/image725.png"/><Relationship Id="rId91" Type="http://schemas.openxmlformats.org/officeDocument/2006/relationships/customXml" Target="../ink/ink725.xml"/><Relationship Id="rId145" Type="http://schemas.openxmlformats.org/officeDocument/2006/relationships/customXml" Target="../ink/ink752.xml"/><Relationship Id="rId166" Type="http://schemas.openxmlformats.org/officeDocument/2006/relationships/image" Target="../media/image773.png"/><Relationship Id="rId187" Type="http://schemas.openxmlformats.org/officeDocument/2006/relationships/customXml" Target="../ink/ink773.xml"/><Relationship Id="rId1" Type="http://schemas.openxmlformats.org/officeDocument/2006/relationships/slideLayout" Target="../slideLayouts/slideLayout2.xml"/><Relationship Id="rId212" Type="http://schemas.openxmlformats.org/officeDocument/2006/relationships/image" Target="../media/image796.png"/><Relationship Id="rId233" Type="http://schemas.openxmlformats.org/officeDocument/2006/relationships/customXml" Target="../ink/ink796.xml"/><Relationship Id="rId28" Type="http://schemas.openxmlformats.org/officeDocument/2006/relationships/image" Target="../media/image704.png"/><Relationship Id="rId49" Type="http://schemas.openxmlformats.org/officeDocument/2006/relationships/customXml" Target="../ink/ink704.xml"/><Relationship Id="rId114" Type="http://schemas.openxmlformats.org/officeDocument/2006/relationships/image" Target="../media/image747.png"/><Relationship Id="rId60" Type="http://schemas.openxmlformats.org/officeDocument/2006/relationships/image" Target="../media/image720.png"/><Relationship Id="rId81" Type="http://schemas.openxmlformats.org/officeDocument/2006/relationships/customXml" Target="../ink/ink720.xml"/><Relationship Id="rId135" Type="http://schemas.openxmlformats.org/officeDocument/2006/relationships/customXml" Target="../ink/ink747.xml"/><Relationship Id="rId156" Type="http://schemas.openxmlformats.org/officeDocument/2006/relationships/image" Target="../media/image768.png"/><Relationship Id="rId177" Type="http://schemas.openxmlformats.org/officeDocument/2006/relationships/customXml" Target="../ink/ink768.xml"/><Relationship Id="rId198" Type="http://schemas.openxmlformats.org/officeDocument/2006/relationships/image" Target="../media/image789.png"/><Relationship Id="rId202" Type="http://schemas.openxmlformats.org/officeDocument/2006/relationships/image" Target="../media/image791.png"/><Relationship Id="rId223" Type="http://schemas.openxmlformats.org/officeDocument/2006/relationships/customXml" Target="../ink/ink791.xml"/><Relationship Id="rId244" Type="http://schemas.openxmlformats.org/officeDocument/2006/relationships/image" Target="../media/image812.png"/><Relationship Id="rId18" Type="http://schemas.openxmlformats.org/officeDocument/2006/relationships/image" Target="../media/image699.png"/><Relationship Id="rId39" Type="http://schemas.openxmlformats.org/officeDocument/2006/relationships/customXml" Target="../ink/ink699.xml"/><Relationship Id="rId50" Type="http://schemas.openxmlformats.org/officeDocument/2006/relationships/image" Target="../media/image715.png"/><Relationship Id="rId104" Type="http://schemas.openxmlformats.org/officeDocument/2006/relationships/image" Target="../media/image742.png"/><Relationship Id="rId125" Type="http://schemas.openxmlformats.org/officeDocument/2006/relationships/customXml" Target="../ink/ink742.xml"/><Relationship Id="rId146" Type="http://schemas.openxmlformats.org/officeDocument/2006/relationships/image" Target="../media/image763.png"/><Relationship Id="rId167" Type="http://schemas.openxmlformats.org/officeDocument/2006/relationships/customXml" Target="../ink/ink763.xml"/><Relationship Id="rId188" Type="http://schemas.openxmlformats.org/officeDocument/2006/relationships/image" Target="../media/image784.png"/><Relationship Id="rId71" Type="http://schemas.openxmlformats.org/officeDocument/2006/relationships/customXml" Target="../ink/ink715.xml"/><Relationship Id="rId92" Type="http://schemas.openxmlformats.org/officeDocument/2006/relationships/image" Target="../media/image736.png"/><Relationship Id="rId213" Type="http://schemas.openxmlformats.org/officeDocument/2006/relationships/customXml" Target="../ink/ink786.xml"/><Relationship Id="rId234" Type="http://schemas.openxmlformats.org/officeDocument/2006/relationships/image" Target="../media/image807.png"/><Relationship Id="rId2" Type="http://schemas.openxmlformats.org/officeDocument/2006/relationships/image" Target="../media/image1.png"/><Relationship Id="rId29" Type="http://schemas.openxmlformats.org/officeDocument/2006/relationships/customXml" Target="../ink/ink694.xml"/><Relationship Id="rId40" Type="http://schemas.openxmlformats.org/officeDocument/2006/relationships/image" Target="../media/image710.png"/><Relationship Id="rId115" Type="http://schemas.openxmlformats.org/officeDocument/2006/relationships/customXml" Target="../ink/ink737.xml"/><Relationship Id="rId136" Type="http://schemas.openxmlformats.org/officeDocument/2006/relationships/image" Target="../media/image758.png"/><Relationship Id="rId157" Type="http://schemas.openxmlformats.org/officeDocument/2006/relationships/customXml" Target="../ink/ink758.xml"/><Relationship Id="rId178" Type="http://schemas.openxmlformats.org/officeDocument/2006/relationships/image" Target="../media/image779.png"/><Relationship Id="rId61" Type="http://schemas.openxmlformats.org/officeDocument/2006/relationships/customXml" Target="../ink/ink710.xml"/><Relationship Id="rId82" Type="http://schemas.openxmlformats.org/officeDocument/2006/relationships/image" Target="../media/image731.png"/><Relationship Id="rId199" Type="http://schemas.openxmlformats.org/officeDocument/2006/relationships/customXml" Target="../ink/ink779.xml"/><Relationship Id="rId203" Type="http://schemas.openxmlformats.org/officeDocument/2006/relationships/customXml" Target="../ink/ink781.xml"/><Relationship Id="rId19" Type="http://schemas.openxmlformats.org/officeDocument/2006/relationships/customXml" Target="../ink/ink689.xml"/><Relationship Id="rId224" Type="http://schemas.openxmlformats.org/officeDocument/2006/relationships/image" Target="../media/image802.png"/><Relationship Id="rId245" Type="http://schemas.openxmlformats.org/officeDocument/2006/relationships/customXml" Target="../ink/ink802.xml"/><Relationship Id="rId30" Type="http://schemas.openxmlformats.org/officeDocument/2006/relationships/image" Target="../media/image705.png"/><Relationship Id="rId105" Type="http://schemas.openxmlformats.org/officeDocument/2006/relationships/customXml" Target="../ink/ink732.xml"/><Relationship Id="rId126" Type="http://schemas.openxmlformats.org/officeDocument/2006/relationships/image" Target="../media/image753.png"/><Relationship Id="rId147" Type="http://schemas.openxmlformats.org/officeDocument/2006/relationships/customXml" Target="../ink/ink753.xml"/><Relationship Id="rId168" Type="http://schemas.openxmlformats.org/officeDocument/2006/relationships/image" Target="../media/image774.png"/><Relationship Id="rId51" Type="http://schemas.openxmlformats.org/officeDocument/2006/relationships/customXml" Target="../ink/ink705.xml"/><Relationship Id="rId72" Type="http://schemas.openxmlformats.org/officeDocument/2006/relationships/image" Target="../media/image726.png"/><Relationship Id="rId93" Type="http://schemas.openxmlformats.org/officeDocument/2006/relationships/customXml" Target="../ink/ink726.xml"/><Relationship Id="rId189" Type="http://schemas.openxmlformats.org/officeDocument/2006/relationships/customXml" Target="../ink/ink774.xml"/><Relationship Id="rId3" Type="http://schemas.openxmlformats.org/officeDocument/2006/relationships/customXml" Target="../ink/ink681.xml"/><Relationship Id="rId214" Type="http://schemas.openxmlformats.org/officeDocument/2006/relationships/image" Target="../media/image797.png"/><Relationship Id="rId235" Type="http://schemas.openxmlformats.org/officeDocument/2006/relationships/customXml" Target="../ink/ink797.xml"/><Relationship Id="rId116" Type="http://schemas.openxmlformats.org/officeDocument/2006/relationships/image" Target="../media/image748.png"/><Relationship Id="rId137" Type="http://schemas.openxmlformats.org/officeDocument/2006/relationships/customXml" Target="../ink/ink748.xml"/><Relationship Id="rId158" Type="http://schemas.openxmlformats.org/officeDocument/2006/relationships/image" Target="../media/image769.png"/><Relationship Id="rId20" Type="http://schemas.openxmlformats.org/officeDocument/2006/relationships/image" Target="../media/image700.png"/><Relationship Id="rId41" Type="http://schemas.openxmlformats.org/officeDocument/2006/relationships/customXml" Target="../ink/ink700.xml"/><Relationship Id="rId62" Type="http://schemas.openxmlformats.org/officeDocument/2006/relationships/image" Target="../media/image721.png"/><Relationship Id="rId83" Type="http://schemas.openxmlformats.org/officeDocument/2006/relationships/customXml" Target="../ink/ink721.xml"/><Relationship Id="rId179" Type="http://schemas.openxmlformats.org/officeDocument/2006/relationships/customXml" Target="../ink/ink769.xml"/><Relationship Id="rId190" Type="http://schemas.openxmlformats.org/officeDocument/2006/relationships/image" Target="../media/image785.png"/><Relationship Id="rId204" Type="http://schemas.openxmlformats.org/officeDocument/2006/relationships/image" Target="../media/image792.png"/><Relationship Id="rId225" Type="http://schemas.openxmlformats.org/officeDocument/2006/relationships/customXml" Target="../ink/ink792.xml"/><Relationship Id="rId246" Type="http://schemas.openxmlformats.org/officeDocument/2006/relationships/image" Target="../media/image813.png"/><Relationship Id="rId106" Type="http://schemas.openxmlformats.org/officeDocument/2006/relationships/image" Target="../media/image743.png"/><Relationship Id="rId127" Type="http://schemas.openxmlformats.org/officeDocument/2006/relationships/customXml" Target="../ink/ink743.xml"/><Relationship Id="rId10" Type="http://schemas.openxmlformats.org/officeDocument/2006/relationships/image" Target="../media/image695.png"/><Relationship Id="rId31" Type="http://schemas.openxmlformats.org/officeDocument/2006/relationships/customXml" Target="../ink/ink695.xml"/><Relationship Id="rId52" Type="http://schemas.openxmlformats.org/officeDocument/2006/relationships/image" Target="../media/image716.png"/><Relationship Id="rId73" Type="http://schemas.openxmlformats.org/officeDocument/2006/relationships/customXml" Target="../ink/ink716.xml"/><Relationship Id="rId94" Type="http://schemas.openxmlformats.org/officeDocument/2006/relationships/image" Target="../media/image737.png"/><Relationship Id="rId148" Type="http://schemas.openxmlformats.org/officeDocument/2006/relationships/image" Target="../media/image764.png"/><Relationship Id="rId169" Type="http://schemas.openxmlformats.org/officeDocument/2006/relationships/customXml" Target="../ink/ink764.xml"/></Relationships>
</file>

<file path=ppt/slides/_rels/slide13.xml.rels><?xml version="1.0" encoding="UTF-8" standalone="yes"?>
<Relationships xmlns="http://schemas.openxmlformats.org/package/2006/relationships"><Relationship Id="rId117" Type="http://schemas.openxmlformats.org/officeDocument/2006/relationships/image" Target="../media/image874.png"/><Relationship Id="rId21" Type="http://schemas.openxmlformats.org/officeDocument/2006/relationships/image" Target="../media/image826.png"/><Relationship Id="rId42" Type="http://schemas.openxmlformats.org/officeDocument/2006/relationships/customXml" Target="../ink/ink826.xml"/><Relationship Id="rId47" Type="http://schemas.openxmlformats.org/officeDocument/2006/relationships/image" Target="../media/image839.png"/><Relationship Id="rId63" Type="http://schemas.openxmlformats.org/officeDocument/2006/relationships/image" Target="../media/image847.png"/><Relationship Id="rId68" Type="http://schemas.openxmlformats.org/officeDocument/2006/relationships/customXml" Target="../ink/ink839.xml"/><Relationship Id="rId84" Type="http://schemas.openxmlformats.org/officeDocument/2006/relationships/customXml" Target="../ink/ink847.xml"/><Relationship Id="rId89" Type="http://schemas.openxmlformats.org/officeDocument/2006/relationships/image" Target="../media/image860.png"/><Relationship Id="rId112" Type="http://schemas.openxmlformats.org/officeDocument/2006/relationships/customXml" Target="../ink/ink861.xml"/><Relationship Id="rId16" Type="http://schemas.openxmlformats.org/officeDocument/2006/relationships/customXml" Target="../ink/ink813.xml"/><Relationship Id="rId107" Type="http://schemas.openxmlformats.org/officeDocument/2006/relationships/image" Target="../media/image869.png"/><Relationship Id="rId11" Type="http://schemas.openxmlformats.org/officeDocument/2006/relationships/image" Target="../media/image821.png"/><Relationship Id="rId32" Type="http://schemas.openxmlformats.org/officeDocument/2006/relationships/customXml" Target="../ink/ink821.xml"/><Relationship Id="rId37" Type="http://schemas.openxmlformats.org/officeDocument/2006/relationships/image" Target="../media/image834.png"/><Relationship Id="rId53" Type="http://schemas.openxmlformats.org/officeDocument/2006/relationships/image" Target="../media/image842.png"/><Relationship Id="rId58" Type="http://schemas.openxmlformats.org/officeDocument/2006/relationships/customXml" Target="../ink/ink834.xml"/><Relationship Id="rId74" Type="http://schemas.openxmlformats.org/officeDocument/2006/relationships/customXml" Target="../ink/ink842.xml"/><Relationship Id="rId79" Type="http://schemas.openxmlformats.org/officeDocument/2006/relationships/image" Target="../media/image855.png"/><Relationship Id="rId102" Type="http://schemas.openxmlformats.org/officeDocument/2006/relationships/customXml" Target="../ink/ink856.xml"/><Relationship Id="rId123" Type="http://schemas.openxmlformats.org/officeDocument/2006/relationships/image" Target="../media/image877.png"/><Relationship Id="rId128" Type="http://schemas.openxmlformats.org/officeDocument/2006/relationships/customXml" Target="../ink/ink869.xml"/><Relationship Id="rId5" Type="http://schemas.openxmlformats.org/officeDocument/2006/relationships/image" Target="../media/image818.png"/><Relationship Id="rId90" Type="http://schemas.openxmlformats.org/officeDocument/2006/relationships/customXml" Target="../ink/ink850.xml"/><Relationship Id="rId95" Type="http://schemas.openxmlformats.org/officeDocument/2006/relationships/image" Target="../media/image863.png"/><Relationship Id="rId22" Type="http://schemas.openxmlformats.org/officeDocument/2006/relationships/customXml" Target="../ink/ink816.xml"/><Relationship Id="rId27" Type="http://schemas.openxmlformats.org/officeDocument/2006/relationships/image" Target="../media/image829.png"/><Relationship Id="rId43" Type="http://schemas.openxmlformats.org/officeDocument/2006/relationships/image" Target="../media/image837.png"/><Relationship Id="rId48" Type="http://schemas.openxmlformats.org/officeDocument/2006/relationships/customXml" Target="../ink/ink829.xml"/><Relationship Id="rId64" Type="http://schemas.openxmlformats.org/officeDocument/2006/relationships/customXml" Target="../ink/ink837.xml"/><Relationship Id="rId69" Type="http://schemas.openxmlformats.org/officeDocument/2006/relationships/image" Target="../media/image850.png"/><Relationship Id="rId113" Type="http://schemas.openxmlformats.org/officeDocument/2006/relationships/image" Target="../media/image872.png"/><Relationship Id="rId118" Type="http://schemas.openxmlformats.org/officeDocument/2006/relationships/customXml" Target="../ink/ink864.xml"/><Relationship Id="rId80" Type="http://schemas.openxmlformats.org/officeDocument/2006/relationships/customXml" Target="../ink/ink845.xml"/><Relationship Id="rId85" Type="http://schemas.openxmlformats.org/officeDocument/2006/relationships/image" Target="../media/image858.png"/><Relationship Id="rId12" Type="http://schemas.openxmlformats.org/officeDocument/2006/relationships/customXml" Target="../ink/ink811.xml"/><Relationship Id="rId17" Type="http://schemas.openxmlformats.org/officeDocument/2006/relationships/image" Target="../media/image824.png"/><Relationship Id="rId33" Type="http://schemas.openxmlformats.org/officeDocument/2006/relationships/image" Target="../media/image832.png"/><Relationship Id="rId38" Type="http://schemas.openxmlformats.org/officeDocument/2006/relationships/customXml" Target="../ink/ink824.xml"/><Relationship Id="rId59" Type="http://schemas.openxmlformats.org/officeDocument/2006/relationships/image" Target="../media/image845.png"/><Relationship Id="rId103" Type="http://schemas.openxmlformats.org/officeDocument/2006/relationships/image" Target="../media/image867.png"/><Relationship Id="rId108" Type="http://schemas.openxmlformats.org/officeDocument/2006/relationships/customXml" Target="../ink/ink859.xml"/><Relationship Id="rId124" Type="http://schemas.openxmlformats.org/officeDocument/2006/relationships/customXml" Target="../ink/ink867.xml"/><Relationship Id="rId129" Type="http://schemas.openxmlformats.org/officeDocument/2006/relationships/image" Target="../media/image880.png"/><Relationship Id="rId54" Type="http://schemas.openxmlformats.org/officeDocument/2006/relationships/customXml" Target="../ink/ink832.xml"/><Relationship Id="rId70" Type="http://schemas.openxmlformats.org/officeDocument/2006/relationships/customXml" Target="../ink/ink840.xml"/><Relationship Id="rId75" Type="http://schemas.openxmlformats.org/officeDocument/2006/relationships/image" Target="../media/image853.png"/><Relationship Id="rId91" Type="http://schemas.openxmlformats.org/officeDocument/2006/relationships/image" Target="../media/image861.png"/><Relationship Id="rId96" Type="http://schemas.openxmlformats.org/officeDocument/2006/relationships/customXml" Target="../ink/ink853.xml"/><Relationship Id="rId1" Type="http://schemas.openxmlformats.org/officeDocument/2006/relationships/slideLayout" Target="../slideLayouts/slideLayout2.xml"/><Relationship Id="rId6" Type="http://schemas.openxmlformats.org/officeDocument/2006/relationships/customXml" Target="../ink/ink808.xml"/><Relationship Id="rId23" Type="http://schemas.openxmlformats.org/officeDocument/2006/relationships/image" Target="../media/image827.png"/><Relationship Id="rId28" Type="http://schemas.openxmlformats.org/officeDocument/2006/relationships/customXml" Target="../ink/ink819.xml"/><Relationship Id="rId49" Type="http://schemas.openxmlformats.org/officeDocument/2006/relationships/image" Target="../media/image840.png"/><Relationship Id="rId114" Type="http://schemas.openxmlformats.org/officeDocument/2006/relationships/customXml" Target="../ink/ink862.xml"/><Relationship Id="rId119" Type="http://schemas.openxmlformats.org/officeDocument/2006/relationships/image" Target="../media/image875.png"/><Relationship Id="rId44" Type="http://schemas.openxmlformats.org/officeDocument/2006/relationships/customXml" Target="../ink/ink827.xml"/><Relationship Id="rId60" Type="http://schemas.openxmlformats.org/officeDocument/2006/relationships/customXml" Target="../ink/ink835.xml"/><Relationship Id="rId65" Type="http://schemas.openxmlformats.org/officeDocument/2006/relationships/image" Target="../media/image848.png"/><Relationship Id="rId81" Type="http://schemas.openxmlformats.org/officeDocument/2006/relationships/image" Target="../media/image856.png"/><Relationship Id="rId86" Type="http://schemas.openxmlformats.org/officeDocument/2006/relationships/customXml" Target="../ink/ink848.xml"/><Relationship Id="rId13" Type="http://schemas.openxmlformats.org/officeDocument/2006/relationships/image" Target="../media/image822.png"/><Relationship Id="rId18" Type="http://schemas.openxmlformats.org/officeDocument/2006/relationships/customXml" Target="../ink/ink814.xml"/><Relationship Id="rId39" Type="http://schemas.openxmlformats.org/officeDocument/2006/relationships/image" Target="../media/image835.png"/><Relationship Id="rId109" Type="http://schemas.openxmlformats.org/officeDocument/2006/relationships/image" Target="../media/image870.png"/><Relationship Id="rId34" Type="http://schemas.openxmlformats.org/officeDocument/2006/relationships/customXml" Target="../ink/ink822.xml"/><Relationship Id="rId50" Type="http://schemas.openxmlformats.org/officeDocument/2006/relationships/customXml" Target="../ink/ink830.xml"/><Relationship Id="rId55" Type="http://schemas.openxmlformats.org/officeDocument/2006/relationships/image" Target="../media/image843.png"/><Relationship Id="rId76" Type="http://schemas.openxmlformats.org/officeDocument/2006/relationships/customXml" Target="../ink/ink843.xml"/><Relationship Id="rId97" Type="http://schemas.openxmlformats.org/officeDocument/2006/relationships/image" Target="../media/image864.png"/><Relationship Id="rId104" Type="http://schemas.openxmlformats.org/officeDocument/2006/relationships/customXml" Target="../ink/ink857.xml"/><Relationship Id="rId120" Type="http://schemas.openxmlformats.org/officeDocument/2006/relationships/customXml" Target="../ink/ink865.xml"/><Relationship Id="rId125" Type="http://schemas.openxmlformats.org/officeDocument/2006/relationships/image" Target="../media/image878.png"/><Relationship Id="rId7" Type="http://schemas.openxmlformats.org/officeDocument/2006/relationships/image" Target="../media/image819.png"/><Relationship Id="rId71" Type="http://schemas.openxmlformats.org/officeDocument/2006/relationships/image" Target="../media/image851.png"/><Relationship Id="rId92" Type="http://schemas.openxmlformats.org/officeDocument/2006/relationships/customXml" Target="../ink/ink851.xml"/><Relationship Id="rId2" Type="http://schemas.openxmlformats.org/officeDocument/2006/relationships/customXml" Target="../ink/ink806.xml"/><Relationship Id="rId29" Type="http://schemas.openxmlformats.org/officeDocument/2006/relationships/image" Target="../media/image830.png"/><Relationship Id="rId24" Type="http://schemas.openxmlformats.org/officeDocument/2006/relationships/customXml" Target="../ink/ink817.xml"/><Relationship Id="rId40" Type="http://schemas.openxmlformats.org/officeDocument/2006/relationships/customXml" Target="../ink/ink825.xml"/><Relationship Id="rId45" Type="http://schemas.openxmlformats.org/officeDocument/2006/relationships/image" Target="../media/image838.png"/><Relationship Id="rId66" Type="http://schemas.openxmlformats.org/officeDocument/2006/relationships/customXml" Target="../ink/ink838.xml"/><Relationship Id="rId87" Type="http://schemas.openxmlformats.org/officeDocument/2006/relationships/image" Target="../media/image859.png"/><Relationship Id="rId110" Type="http://schemas.openxmlformats.org/officeDocument/2006/relationships/customXml" Target="../ink/ink860.xml"/><Relationship Id="rId115" Type="http://schemas.openxmlformats.org/officeDocument/2006/relationships/image" Target="../media/image873.png"/><Relationship Id="rId61" Type="http://schemas.openxmlformats.org/officeDocument/2006/relationships/image" Target="../media/image846.png"/><Relationship Id="rId82" Type="http://schemas.openxmlformats.org/officeDocument/2006/relationships/customXml" Target="../ink/ink846.xml"/><Relationship Id="rId19" Type="http://schemas.openxmlformats.org/officeDocument/2006/relationships/image" Target="../media/image825.png"/><Relationship Id="rId14" Type="http://schemas.openxmlformats.org/officeDocument/2006/relationships/customXml" Target="../ink/ink812.xml"/><Relationship Id="rId30" Type="http://schemas.openxmlformats.org/officeDocument/2006/relationships/customXml" Target="../ink/ink820.xml"/><Relationship Id="rId35" Type="http://schemas.openxmlformats.org/officeDocument/2006/relationships/image" Target="../media/image833.png"/><Relationship Id="rId56" Type="http://schemas.openxmlformats.org/officeDocument/2006/relationships/customXml" Target="../ink/ink833.xml"/><Relationship Id="rId77" Type="http://schemas.openxmlformats.org/officeDocument/2006/relationships/image" Target="../media/image854.png"/><Relationship Id="rId100" Type="http://schemas.openxmlformats.org/officeDocument/2006/relationships/customXml" Target="../ink/ink855.xml"/><Relationship Id="rId105" Type="http://schemas.openxmlformats.org/officeDocument/2006/relationships/image" Target="../media/image868.png"/><Relationship Id="rId126" Type="http://schemas.openxmlformats.org/officeDocument/2006/relationships/customXml" Target="../ink/ink868.xml"/><Relationship Id="rId8" Type="http://schemas.openxmlformats.org/officeDocument/2006/relationships/customXml" Target="../ink/ink809.xml"/><Relationship Id="rId51" Type="http://schemas.openxmlformats.org/officeDocument/2006/relationships/image" Target="../media/image841.png"/><Relationship Id="rId72" Type="http://schemas.openxmlformats.org/officeDocument/2006/relationships/customXml" Target="../ink/ink841.xml"/><Relationship Id="rId93" Type="http://schemas.openxmlformats.org/officeDocument/2006/relationships/image" Target="../media/image862.png"/><Relationship Id="rId98" Type="http://schemas.openxmlformats.org/officeDocument/2006/relationships/customXml" Target="../ink/ink854.xml"/><Relationship Id="rId121" Type="http://schemas.openxmlformats.org/officeDocument/2006/relationships/image" Target="../media/image876.png"/><Relationship Id="rId3" Type="http://schemas.openxmlformats.org/officeDocument/2006/relationships/image" Target="../media/image817.png"/><Relationship Id="rId25" Type="http://schemas.openxmlformats.org/officeDocument/2006/relationships/image" Target="../media/image828.png"/><Relationship Id="rId46" Type="http://schemas.openxmlformats.org/officeDocument/2006/relationships/customXml" Target="../ink/ink828.xml"/><Relationship Id="rId67" Type="http://schemas.openxmlformats.org/officeDocument/2006/relationships/image" Target="../media/image849.png"/><Relationship Id="rId116" Type="http://schemas.openxmlformats.org/officeDocument/2006/relationships/customXml" Target="../ink/ink863.xml"/><Relationship Id="rId20" Type="http://schemas.openxmlformats.org/officeDocument/2006/relationships/customXml" Target="../ink/ink815.xml"/><Relationship Id="rId41" Type="http://schemas.openxmlformats.org/officeDocument/2006/relationships/image" Target="../media/image836.png"/><Relationship Id="rId62" Type="http://schemas.openxmlformats.org/officeDocument/2006/relationships/customXml" Target="../ink/ink836.xml"/><Relationship Id="rId83" Type="http://schemas.openxmlformats.org/officeDocument/2006/relationships/image" Target="../media/image857.png"/><Relationship Id="rId88" Type="http://schemas.openxmlformats.org/officeDocument/2006/relationships/customXml" Target="../ink/ink849.xml"/><Relationship Id="rId111" Type="http://schemas.openxmlformats.org/officeDocument/2006/relationships/image" Target="../media/image871.png"/><Relationship Id="rId15" Type="http://schemas.openxmlformats.org/officeDocument/2006/relationships/image" Target="../media/image823.png"/><Relationship Id="rId36" Type="http://schemas.openxmlformats.org/officeDocument/2006/relationships/customXml" Target="../ink/ink823.xml"/><Relationship Id="rId57" Type="http://schemas.openxmlformats.org/officeDocument/2006/relationships/image" Target="../media/image844.png"/><Relationship Id="rId106" Type="http://schemas.openxmlformats.org/officeDocument/2006/relationships/customXml" Target="../ink/ink858.xml"/><Relationship Id="rId127" Type="http://schemas.openxmlformats.org/officeDocument/2006/relationships/image" Target="../media/image879.png"/><Relationship Id="rId10" Type="http://schemas.openxmlformats.org/officeDocument/2006/relationships/customXml" Target="../ink/ink810.xml"/><Relationship Id="rId31" Type="http://schemas.openxmlformats.org/officeDocument/2006/relationships/image" Target="../media/image831.png"/><Relationship Id="rId52" Type="http://schemas.openxmlformats.org/officeDocument/2006/relationships/customXml" Target="../ink/ink831.xml"/><Relationship Id="rId73" Type="http://schemas.openxmlformats.org/officeDocument/2006/relationships/image" Target="../media/image852.png"/><Relationship Id="rId78" Type="http://schemas.openxmlformats.org/officeDocument/2006/relationships/customXml" Target="../ink/ink844.xml"/><Relationship Id="rId94" Type="http://schemas.openxmlformats.org/officeDocument/2006/relationships/customXml" Target="../ink/ink852.xml"/><Relationship Id="rId99" Type="http://schemas.openxmlformats.org/officeDocument/2006/relationships/image" Target="../media/image865.png"/><Relationship Id="rId101" Type="http://schemas.openxmlformats.org/officeDocument/2006/relationships/image" Target="../media/image866.png"/><Relationship Id="rId122" Type="http://schemas.openxmlformats.org/officeDocument/2006/relationships/customXml" Target="../ink/ink866.xml"/><Relationship Id="rId4" Type="http://schemas.openxmlformats.org/officeDocument/2006/relationships/customXml" Target="../ink/ink807.xml"/><Relationship Id="rId9" Type="http://schemas.openxmlformats.org/officeDocument/2006/relationships/image" Target="../media/image820.png"/><Relationship Id="rId26" Type="http://schemas.openxmlformats.org/officeDocument/2006/relationships/customXml" Target="../ink/ink818.xml"/></Relationships>
</file>

<file path=ppt/slides/_rels/slide14.xml.rels><?xml version="1.0" encoding="UTF-8" standalone="yes"?>
<Relationships xmlns="http://schemas.openxmlformats.org/package/2006/relationships"><Relationship Id="rId117" Type="http://schemas.openxmlformats.org/officeDocument/2006/relationships/image" Target="../media/image938.png"/><Relationship Id="rId21" Type="http://schemas.openxmlformats.org/officeDocument/2006/relationships/image" Target="../media/image890.png"/><Relationship Id="rId63" Type="http://schemas.openxmlformats.org/officeDocument/2006/relationships/image" Target="../media/image911.png"/><Relationship Id="rId159" Type="http://schemas.openxmlformats.org/officeDocument/2006/relationships/image" Target="../media/image959.png"/><Relationship Id="rId170" Type="http://schemas.openxmlformats.org/officeDocument/2006/relationships/customXml" Target="../ink/ink954.xml"/><Relationship Id="rId226" Type="http://schemas.openxmlformats.org/officeDocument/2006/relationships/customXml" Target="../ink/ink982.xml"/><Relationship Id="rId268" Type="http://schemas.openxmlformats.org/officeDocument/2006/relationships/customXml" Target="../ink/ink1003.xml"/><Relationship Id="rId11" Type="http://schemas.openxmlformats.org/officeDocument/2006/relationships/image" Target="../media/image885.png"/><Relationship Id="rId32" Type="http://schemas.openxmlformats.org/officeDocument/2006/relationships/customXml" Target="../ink/ink885.xml"/><Relationship Id="rId53" Type="http://schemas.openxmlformats.org/officeDocument/2006/relationships/image" Target="../media/image906.png"/><Relationship Id="rId74" Type="http://schemas.openxmlformats.org/officeDocument/2006/relationships/customXml" Target="../ink/ink906.xml"/><Relationship Id="rId128" Type="http://schemas.openxmlformats.org/officeDocument/2006/relationships/customXml" Target="../ink/ink933.xml"/><Relationship Id="rId149" Type="http://schemas.openxmlformats.org/officeDocument/2006/relationships/image" Target="../media/image954.png"/><Relationship Id="rId5" Type="http://schemas.openxmlformats.org/officeDocument/2006/relationships/image" Target="../media/image882.png"/><Relationship Id="rId95" Type="http://schemas.openxmlformats.org/officeDocument/2006/relationships/image" Target="../media/image927.png"/><Relationship Id="rId160" Type="http://schemas.openxmlformats.org/officeDocument/2006/relationships/customXml" Target="../ink/ink949.xml"/><Relationship Id="rId181" Type="http://schemas.openxmlformats.org/officeDocument/2006/relationships/image" Target="../media/image970.png"/><Relationship Id="rId216" Type="http://schemas.openxmlformats.org/officeDocument/2006/relationships/customXml" Target="../ink/ink977.xml"/><Relationship Id="rId237" Type="http://schemas.openxmlformats.org/officeDocument/2006/relationships/image" Target="../media/image998.png"/><Relationship Id="rId258" Type="http://schemas.openxmlformats.org/officeDocument/2006/relationships/customXml" Target="../ink/ink998.xml"/><Relationship Id="rId22" Type="http://schemas.openxmlformats.org/officeDocument/2006/relationships/customXml" Target="../ink/ink880.xml"/><Relationship Id="rId43" Type="http://schemas.openxmlformats.org/officeDocument/2006/relationships/image" Target="../media/image901.png"/><Relationship Id="rId64" Type="http://schemas.openxmlformats.org/officeDocument/2006/relationships/customXml" Target="../ink/ink901.xml"/><Relationship Id="rId118" Type="http://schemas.openxmlformats.org/officeDocument/2006/relationships/customXml" Target="../ink/ink928.xml"/><Relationship Id="rId139" Type="http://schemas.openxmlformats.org/officeDocument/2006/relationships/image" Target="../media/image949.png"/><Relationship Id="rId85" Type="http://schemas.openxmlformats.org/officeDocument/2006/relationships/image" Target="../media/image922.png"/><Relationship Id="rId150" Type="http://schemas.openxmlformats.org/officeDocument/2006/relationships/customXml" Target="../ink/ink944.xml"/><Relationship Id="rId171" Type="http://schemas.openxmlformats.org/officeDocument/2006/relationships/image" Target="../media/image965.png"/><Relationship Id="rId192" Type="http://schemas.openxmlformats.org/officeDocument/2006/relationships/customXml" Target="../ink/ink965.xml"/><Relationship Id="rId206" Type="http://schemas.openxmlformats.org/officeDocument/2006/relationships/customXml" Target="../ink/ink972.xml"/><Relationship Id="rId227" Type="http://schemas.openxmlformats.org/officeDocument/2006/relationships/image" Target="../media/image993.png"/><Relationship Id="rId248" Type="http://schemas.openxmlformats.org/officeDocument/2006/relationships/customXml" Target="../ink/ink993.xml"/><Relationship Id="rId269" Type="http://schemas.openxmlformats.org/officeDocument/2006/relationships/image" Target="../media/image1014.png"/><Relationship Id="rId12" Type="http://schemas.openxmlformats.org/officeDocument/2006/relationships/customXml" Target="../ink/ink875.xml"/><Relationship Id="rId33" Type="http://schemas.openxmlformats.org/officeDocument/2006/relationships/image" Target="../media/image896.png"/><Relationship Id="rId108" Type="http://schemas.openxmlformats.org/officeDocument/2006/relationships/customXml" Target="../ink/ink923.xml"/><Relationship Id="rId129" Type="http://schemas.openxmlformats.org/officeDocument/2006/relationships/image" Target="../media/image944.png"/><Relationship Id="rId54" Type="http://schemas.openxmlformats.org/officeDocument/2006/relationships/customXml" Target="../ink/ink896.xml"/><Relationship Id="rId75" Type="http://schemas.openxmlformats.org/officeDocument/2006/relationships/image" Target="../media/image917.png"/><Relationship Id="rId96" Type="http://schemas.openxmlformats.org/officeDocument/2006/relationships/customXml" Target="../ink/ink917.xml"/><Relationship Id="rId140" Type="http://schemas.openxmlformats.org/officeDocument/2006/relationships/customXml" Target="../ink/ink939.xml"/><Relationship Id="rId161" Type="http://schemas.openxmlformats.org/officeDocument/2006/relationships/image" Target="../media/image960.png"/><Relationship Id="rId182" Type="http://schemas.openxmlformats.org/officeDocument/2006/relationships/customXml" Target="../ink/ink960.xml"/><Relationship Id="rId217" Type="http://schemas.openxmlformats.org/officeDocument/2006/relationships/image" Target="../media/image988.png"/><Relationship Id="rId6" Type="http://schemas.openxmlformats.org/officeDocument/2006/relationships/customXml" Target="../ink/ink872.xml"/><Relationship Id="rId238" Type="http://schemas.openxmlformats.org/officeDocument/2006/relationships/customXml" Target="../ink/ink988.xml"/><Relationship Id="rId259" Type="http://schemas.openxmlformats.org/officeDocument/2006/relationships/image" Target="../media/image1009.png"/><Relationship Id="rId23" Type="http://schemas.openxmlformats.org/officeDocument/2006/relationships/image" Target="../media/image891.png"/><Relationship Id="rId119" Type="http://schemas.openxmlformats.org/officeDocument/2006/relationships/image" Target="../media/image939.png"/><Relationship Id="rId44" Type="http://schemas.openxmlformats.org/officeDocument/2006/relationships/customXml" Target="../ink/ink891.xml"/><Relationship Id="rId65" Type="http://schemas.openxmlformats.org/officeDocument/2006/relationships/image" Target="../media/image912.png"/><Relationship Id="rId86" Type="http://schemas.openxmlformats.org/officeDocument/2006/relationships/customXml" Target="../ink/ink912.xml"/><Relationship Id="rId130" Type="http://schemas.openxmlformats.org/officeDocument/2006/relationships/customXml" Target="../ink/ink934.xml"/><Relationship Id="rId151" Type="http://schemas.openxmlformats.org/officeDocument/2006/relationships/image" Target="../media/image955.png"/><Relationship Id="rId172" Type="http://schemas.openxmlformats.org/officeDocument/2006/relationships/customXml" Target="../ink/ink955.xml"/><Relationship Id="rId193" Type="http://schemas.openxmlformats.org/officeDocument/2006/relationships/image" Target="../media/image976.png"/><Relationship Id="rId207" Type="http://schemas.openxmlformats.org/officeDocument/2006/relationships/image" Target="../media/image983.png"/><Relationship Id="rId228" Type="http://schemas.openxmlformats.org/officeDocument/2006/relationships/customXml" Target="../ink/ink983.xml"/><Relationship Id="rId249" Type="http://schemas.openxmlformats.org/officeDocument/2006/relationships/image" Target="../media/image1004.png"/><Relationship Id="rId13" Type="http://schemas.openxmlformats.org/officeDocument/2006/relationships/image" Target="../media/image886.png"/><Relationship Id="rId109" Type="http://schemas.openxmlformats.org/officeDocument/2006/relationships/image" Target="../media/image934.png"/><Relationship Id="rId260" Type="http://schemas.openxmlformats.org/officeDocument/2006/relationships/customXml" Target="../ink/ink999.xml"/><Relationship Id="rId34" Type="http://schemas.openxmlformats.org/officeDocument/2006/relationships/customXml" Target="../ink/ink886.xml"/><Relationship Id="rId55" Type="http://schemas.openxmlformats.org/officeDocument/2006/relationships/image" Target="../media/image907.png"/><Relationship Id="rId76" Type="http://schemas.openxmlformats.org/officeDocument/2006/relationships/customXml" Target="../ink/ink907.xml"/><Relationship Id="rId97" Type="http://schemas.openxmlformats.org/officeDocument/2006/relationships/image" Target="../media/image928.png"/><Relationship Id="rId120" Type="http://schemas.openxmlformats.org/officeDocument/2006/relationships/customXml" Target="../ink/ink929.xml"/><Relationship Id="rId141" Type="http://schemas.openxmlformats.org/officeDocument/2006/relationships/image" Target="../media/image950.png"/><Relationship Id="rId7" Type="http://schemas.openxmlformats.org/officeDocument/2006/relationships/image" Target="../media/image883.png"/><Relationship Id="rId162" Type="http://schemas.openxmlformats.org/officeDocument/2006/relationships/customXml" Target="../ink/ink950.xml"/><Relationship Id="rId183" Type="http://schemas.openxmlformats.org/officeDocument/2006/relationships/image" Target="../media/image971.png"/><Relationship Id="rId218" Type="http://schemas.openxmlformats.org/officeDocument/2006/relationships/customXml" Target="../ink/ink978.xml"/><Relationship Id="rId239" Type="http://schemas.openxmlformats.org/officeDocument/2006/relationships/image" Target="../media/image999.png"/><Relationship Id="rId250" Type="http://schemas.openxmlformats.org/officeDocument/2006/relationships/customXml" Target="../ink/ink994.xml"/><Relationship Id="rId24" Type="http://schemas.openxmlformats.org/officeDocument/2006/relationships/customXml" Target="../ink/ink881.xml"/><Relationship Id="rId45" Type="http://schemas.openxmlformats.org/officeDocument/2006/relationships/image" Target="../media/image902.png"/><Relationship Id="rId66" Type="http://schemas.openxmlformats.org/officeDocument/2006/relationships/customXml" Target="../ink/ink902.xml"/><Relationship Id="rId87" Type="http://schemas.openxmlformats.org/officeDocument/2006/relationships/image" Target="../media/image923.png"/><Relationship Id="rId110" Type="http://schemas.openxmlformats.org/officeDocument/2006/relationships/customXml" Target="../ink/ink924.xml"/><Relationship Id="rId131" Type="http://schemas.openxmlformats.org/officeDocument/2006/relationships/image" Target="../media/image945.png"/><Relationship Id="rId152" Type="http://schemas.openxmlformats.org/officeDocument/2006/relationships/customXml" Target="../ink/ink945.xml"/><Relationship Id="rId173" Type="http://schemas.openxmlformats.org/officeDocument/2006/relationships/image" Target="../media/image966.png"/><Relationship Id="rId194" Type="http://schemas.openxmlformats.org/officeDocument/2006/relationships/customXml" Target="../ink/ink966.xml"/><Relationship Id="rId208" Type="http://schemas.openxmlformats.org/officeDocument/2006/relationships/customXml" Target="../ink/ink973.xml"/><Relationship Id="rId229" Type="http://schemas.openxmlformats.org/officeDocument/2006/relationships/image" Target="../media/image994.png"/><Relationship Id="rId240" Type="http://schemas.openxmlformats.org/officeDocument/2006/relationships/customXml" Target="../ink/ink989.xml"/><Relationship Id="rId261" Type="http://schemas.openxmlformats.org/officeDocument/2006/relationships/image" Target="../media/image1010.png"/><Relationship Id="rId14" Type="http://schemas.openxmlformats.org/officeDocument/2006/relationships/customXml" Target="../ink/ink876.xml"/><Relationship Id="rId35" Type="http://schemas.openxmlformats.org/officeDocument/2006/relationships/image" Target="../media/image897.png"/><Relationship Id="rId56" Type="http://schemas.openxmlformats.org/officeDocument/2006/relationships/customXml" Target="../ink/ink897.xml"/><Relationship Id="rId77" Type="http://schemas.openxmlformats.org/officeDocument/2006/relationships/image" Target="../media/image918.png"/><Relationship Id="rId100" Type="http://schemas.openxmlformats.org/officeDocument/2006/relationships/customXml" Target="../ink/ink919.xml"/><Relationship Id="rId8" Type="http://schemas.openxmlformats.org/officeDocument/2006/relationships/customXml" Target="../ink/ink873.xml"/><Relationship Id="rId98" Type="http://schemas.openxmlformats.org/officeDocument/2006/relationships/customXml" Target="../ink/ink918.xml"/><Relationship Id="rId121" Type="http://schemas.openxmlformats.org/officeDocument/2006/relationships/image" Target="../media/image940.png"/><Relationship Id="rId142" Type="http://schemas.openxmlformats.org/officeDocument/2006/relationships/customXml" Target="../ink/ink940.xml"/><Relationship Id="rId163" Type="http://schemas.openxmlformats.org/officeDocument/2006/relationships/image" Target="../media/image961.png"/><Relationship Id="rId184" Type="http://schemas.openxmlformats.org/officeDocument/2006/relationships/customXml" Target="../ink/ink961.xml"/><Relationship Id="rId219" Type="http://schemas.openxmlformats.org/officeDocument/2006/relationships/image" Target="../media/image989.png"/><Relationship Id="rId230" Type="http://schemas.openxmlformats.org/officeDocument/2006/relationships/customXml" Target="../ink/ink984.xml"/><Relationship Id="rId251" Type="http://schemas.openxmlformats.org/officeDocument/2006/relationships/image" Target="../media/image1005.png"/><Relationship Id="rId25" Type="http://schemas.openxmlformats.org/officeDocument/2006/relationships/image" Target="../media/image892.png"/><Relationship Id="rId46" Type="http://schemas.openxmlformats.org/officeDocument/2006/relationships/customXml" Target="../ink/ink892.xml"/><Relationship Id="rId67" Type="http://schemas.openxmlformats.org/officeDocument/2006/relationships/image" Target="../media/image913.png"/><Relationship Id="rId88" Type="http://schemas.openxmlformats.org/officeDocument/2006/relationships/customXml" Target="../ink/ink913.xml"/><Relationship Id="rId111" Type="http://schemas.openxmlformats.org/officeDocument/2006/relationships/image" Target="../media/image935.png"/><Relationship Id="rId132" Type="http://schemas.openxmlformats.org/officeDocument/2006/relationships/customXml" Target="../ink/ink935.xml"/><Relationship Id="rId153" Type="http://schemas.openxmlformats.org/officeDocument/2006/relationships/image" Target="../media/image956.png"/><Relationship Id="rId174" Type="http://schemas.openxmlformats.org/officeDocument/2006/relationships/customXml" Target="../ink/ink956.xml"/><Relationship Id="rId195" Type="http://schemas.openxmlformats.org/officeDocument/2006/relationships/image" Target="../media/image977.png"/><Relationship Id="rId209" Type="http://schemas.openxmlformats.org/officeDocument/2006/relationships/image" Target="../media/image984.png"/><Relationship Id="rId220" Type="http://schemas.openxmlformats.org/officeDocument/2006/relationships/customXml" Target="../ink/ink979.xml"/><Relationship Id="rId241" Type="http://schemas.openxmlformats.org/officeDocument/2006/relationships/image" Target="../media/image1000.png"/><Relationship Id="rId15" Type="http://schemas.openxmlformats.org/officeDocument/2006/relationships/image" Target="../media/image887.png"/><Relationship Id="rId36" Type="http://schemas.openxmlformats.org/officeDocument/2006/relationships/customXml" Target="../ink/ink887.xml"/><Relationship Id="rId57" Type="http://schemas.openxmlformats.org/officeDocument/2006/relationships/image" Target="../media/image908.png"/><Relationship Id="rId262" Type="http://schemas.openxmlformats.org/officeDocument/2006/relationships/customXml" Target="../ink/ink1000.xml"/><Relationship Id="rId78" Type="http://schemas.openxmlformats.org/officeDocument/2006/relationships/customXml" Target="../ink/ink908.xml"/><Relationship Id="rId99" Type="http://schemas.openxmlformats.org/officeDocument/2006/relationships/image" Target="../media/image929.png"/><Relationship Id="rId101" Type="http://schemas.openxmlformats.org/officeDocument/2006/relationships/image" Target="../media/image930.png"/><Relationship Id="rId122" Type="http://schemas.openxmlformats.org/officeDocument/2006/relationships/customXml" Target="../ink/ink930.xml"/><Relationship Id="rId143" Type="http://schemas.openxmlformats.org/officeDocument/2006/relationships/image" Target="../media/image951.png"/><Relationship Id="rId164" Type="http://schemas.openxmlformats.org/officeDocument/2006/relationships/customXml" Target="../ink/ink951.xml"/><Relationship Id="rId185" Type="http://schemas.openxmlformats.org/officeDocument/2006/relationships/image" Target="../media/image972.png"/><Relationship Id="rId9" Type="http://schemas.openxmlformats.org/officeDocument/2006/relationships/image" Target="../media/image884.png"/><Relationship Id="rId210" Type="http://schemas.openxmlformats.org/officeDocument/2006/relationships/customXml" Target="../ink/ink974.xml"/><Relationship Id="rId26" Type="http://schemas.openxmlformats.org/officeDocument/2006/relationships/customXml" Target="../ink/ink882.xml"/><Relationship Id="rId231" Type="http://schemas.openxmlformats.org/officeDocument/2006/relationships/image" Target="../media/image995.png"/><Relationship Id="rId252" Type="http://schemas.openxmlformats.org/officeDocument/2006/relationships/customXml" Target="../ink/ink995.xml"/><Relationship Id="rId47" Type="http://schemas.openxmlformats.org/officeDocument/2006/relationships/image" Target="../media/image903.png"/><Relationship Id="rId68" Type="http://schemas.openxmlformats.org/officeDocument/2006/relationships/customXml" Target="../ink/ink903.xml"/><Relationship Id="rId89" Type="http://schemas.openxmlformats.org/officeDocument/2006/relationships/image" Target="../media/image924.png"/><Relationship Id="rId112" Type="http://schemas.openxmlformats.org/officeDocument/2006/relationships/customXml" Target="../ink/ink925.xml"/><Relationship Id="rId133" Type="http://schemas.openxmlformats.org/officeDocument/2006/relationships/image" Target="../media/image946.png"/><Relationship Id="rId154" Type="http://schemas.openxmlformats.org/officeDocument/2006/relationships/customXml" Target="../ink/ink946.xml"/><Relationship Id="rId175" Type="http://schemas.openxmlformats.org/officeDocument/2006/relationships/image" Target="../media/image967.png"/><Relationship Id="rId196" Type="http://schemas.openxmlformats.org/officeDocument/2006/relationships/customXml" Target="../ink/ink967.xml"/><Relationship Id="rId200" Type="http://schemas.openxmlformats.org/officeDocument/2006/relationships/customXml" Target="../ink/ink969.xml"/><Relationship Id="rId16" Type="http://schemas.openxmlformats.org/officeDocument/2006/relationships/customXml" Target="../ink/ink877.xml"/><Relationship Id="rId221" Type="http://schemas.openxmlformats.org/officeDocument/2006/relationships/image" Target="../media/image990.png"/><Relationship Id="rId242" Type="http://schemas.openxmlformats.org/officeDocument/2006/relationships/customXml" Target="../ink/ink990.xml"/><Relationship Id="rId263" Type="http://schemas.openxmlformats.org/officeDocument/2006/relationships/image" Target="../media/image1011.png"/><Relationship Id="rId37" Type="http://schemas.openxmlformats.org/officeDocument/2006/relationships/image" Target="../media/image898.png"/><Relationship Id="rId58" Type="http://schemas.openxmlformats.org/officeDocument/2006/relationships/customXml" Target="../ink/ink898.xml"/><Relationship Id="rId79" Type="http://schemas.openxmlformats.org/officeDocument/2006/relationships/image" Target="../media/image919.png"/><Relationship Id="rId102" Type="http://schemas.openxmlformats.org/officeDocument/2006/relationships/customXml" Target="../ink/ink920.xml"/><Relationship Id="rId123" Type="http://schemas.openxmlformats.org/officeDocument/2006/relationships/image" Target="../media/image941.png"/><Relationship Id="rId144" Type="http://schemas.openxmlformats.org/officeDocument/2006/relationships/customXml" Target="../ink/ink941.xml"/><Relationship Id="rId90" Type="http://schemas.openxmlformats.org/officeDocument/2006/relationships/customXml" Target="../ink/ink914.xml"/><Relationship Id="rId165" Type="http://schemas.openxmlformats.org/officeDocument/2006/relationships/image" Target="../media/image962.png"/><Relationship Id="rId186" Type="http://schemas.openxmlformats.org/officeDocument/2006/relationships/customXml" Target="../ink/ink962.xml"/><Relationship Id="rId211" Type="http://schemas.openxmlformats.org/officeDocument/2006/relationships/image" Target="../media/image985.png"/><Relationship Id="rId232" Type="http://schemas.openxmlformats.org/officeDocument/2006/relationships/customXml" Target="../ink/ink985.xml"/><Relationship Id="rId253" Type="http://schemas.openxmlformats.org/officeDocument/2006/relationships/image" Target="../media/image1006.png"/><Relationship Id="rId27" Type="http://schemas.openxmlformats.org/officeDocument/2006/relationships/image" Target="../media/image893.png"/><Relationship Id="rId48" Type="http://schemas.openxmlformats.org/officeDocument/2006/relationships/customXml" Target="../ink/ink893.xml"/><Relationship Id="rId69" Type="http://schemas.openxmlformats.org/officeDocument/2006/relationships/image" Target="../media/image914.png"/><Relationship Id="rId113" Type="http://schemas.openxmlformats.org/officeDocument/2006/relationships/image" Target="../media/image936.png"/><Relationship Id="rId134" Type="http://schemas.openxmlformats.org/officeDocument/2006/relationships/customXml" Target="../ink/ink936.xml"/><Relationship Id="rId80" Type="http://schemas.openxmlformats.org/officeDocument/2006/relationships/customXml" Target="../ink/ink909.xml"/><Relationship Id="rId155" Type="http://schemas.openxmlformats.org/officeDocument/2006/relationships/image" Target="../media/image957.png"/><Relationship Id="rId176" Type="http://schemas.openxmlformats.org/officeDocument/2006/relationships/customXml" Target="../ink/ink957.xml"/><Relationship Id="rId197" Type="http://schemas.openxmlformats.org/officeDocument/2006/relationships/image" Target="../media/image978.png"/><Relationship Id="rId201" Type="http://schemas.openxmlformats.org/officeDocument/2006/relationships/image" Target="../media/image980.png"/><Relationship Id="rId222" Type="http://schemas.openxmlformats.org/officeDocument/2006/relationships/customXml" Target="../ink/ink980.xml"/><Relationship Id="rId243" Type="http://schemas.openxmlformats.org/officeDocument/2006/relationships/image" Target="../media/image1001.png"/><Relationship Id="rId264" Type="http://schemas.openxmlformats.org/officeDocument/2006/relationships/customXml" Target="../ink/ink1001.xml"/><Relationship Id="rId17" Type="http://schemas.openxmlformats.org/officeDocument/2006/relationships/image" Target="../media/image888.png"/><Relationship Id="rId38" Type="http://schemas.openxmlformats.org/officeDocument/2006/relationships/customXml" Target="../ink/ink888.xml"/><Relationship Id="rId59" Type="http://schemas.openxmlformats.org/officeDocument/2006/relationships/image" Target="../media/image909.png"/><Relationship Id="rId103" Type="http://schemas.openxmlformats.org/officeDocument/2006/relationships/image" Target="../media/image931.png"/><Relationship Id="rId124" Type="http://schemas.openxmlformats.org/officeDocument/2006/relationships/customXml" Target="../ink/ink931.xml"/><Relationship Id="rId70" Type="http://schemas.openxmlformats.org/officeDocument/2006/relationships/customXml" Target="../ink/ink904.xml"/><Relationship Id="rId91" Type="http://schemas.openxmlformats.org/officeDocument/2006/relationships/image" Target="../media/image925.png"/><Relationship Id="rId145" Type="http://schemas.openxmlformats.org/officeDocument/2006/relationships/image" Target="../media/image952.png"/><Relationship Id="rId166" Type="http://schemas.openxmlformats.org/officeDocument/2006/relationships/customXml" Target="../ink/ink952.xml"/><Relationship Id="rId187" Type="http://schemas.openxmlformats.org/officeDocument/2006/relationships/image" Target="../media/image973.png"/><Relationship Id="rId1" Type="http://schemas.openxmlformats.org/officeDocument/2006/relationships/slideLayout" Target="../slideLayouts/slideLayout2.xml"/><Relationship Id="rId212" Type="http://schemas.openxmlformats.org/officeDocument/2006/relationships/customXml" Target="../ink/ink975.xml"/><Relationship Id="rId233" Type="http://schemas.openxmlformats.org/officeDocument/2006/relationships/image" Target="../media/image996.png"/><Relationship Id="rId254" Type="http://schemas.openxmlformats.org/officeDocument/2006/relationships/customXml" Target="../ink/ink996.xml"/><Relationship Id="rId28" Type="http://schemas.openxmlformats.org/officeDocument/2006/relationships/customXml" Target="../ink/ink883.xml"/><Relationship Id="rId49" Type="http://schemas.openxmlformats.org/officeDocument/2006/relationships/image" Target="../media/image904.png"/><Relationship Id="rId114" Type="http://schemas.openxmlformats.org/officeDocument/2006/relationships/customXml" Target="../ink/ink926.xml"/><Relationship Id="rId60" Type="http://schemas.openxmlformats.org/officeDocument/2006/relationships/customXml" Target="../ink/ink899.xml"/><Relationship Id="rId81" Type="http://schemas.openxmlformats.org/officeDocument/2006/relationships/image" Target="../media/image920.png"/><Relationship Id="rId135" Type="http://schemas.openxmlformats.org/officeDocument/2006/relationships/image" Target="../media/image947.png"/><Relationship Id="rId156" Type="http://schemas.openxmlformats.org/officeDocument/2006/relationships/customXml" Target="../ink/ink947.xml"/><Relationship Id="rId177" Type="http://schemas.openxmlformats.org/officeDocument/2006/relationships/image" Target="../media/image968.png"/><Relationship Id="rId198" Type="http://schemas.openxmlformats.org/officeDocument/2006/relationships/customXml" Target="../ink/ink968.xml"/><Relationship Id="rId202" Type="http://schemas.openxmlformats.org/officeDocument/2006/relationships/customXml" Target="../ink/ink970.xml"/><Relationship Id="rId223" Type="http://schemas.openxmlformats.org/officeDocument/2006/relationships/image" Target="../media/image991.png"/><Relationship Id="rId244" Type="http://schemas.openxmlformats.org/officeDocument/2006/relationships/customXml" Target="../ink/ink991.xml"/><Relationship Id="rId18" Type="http://schemas.openxmlformats.org/officeDocument/2006/relationships/customXml" Target="../ink/ink878.xml"/><Relationship Id="rId39" Type="http://schemas.openxmlformats.org/officeDocument/2006/relationships/image" Target="../media/image899.png"/><Relationship Id="rId265" Type="http://schemas.openxmlformats.org/officeDocument/2006/relationships/image" Target="../media/image1012.png"/><Relationship Id="rId50" Type="http://schemas.openxmlformats.org/officeDocument/2006/relationships/customXml" Target="../ink/ink894.xml"/><Relationship Id="rId104" Type="http://schemas.openxmlformats.org/officeDocument/2006/relationships/customXml" Target="../ink/ink921.xml"/><Relationship Id="rId125" Type="http://schemas.openxmlformats.org/officeDocument/2006/relationships/image" Target="../media/image942.png"/><Relationship Id="rId146" Type="http://schemas.openxmlformats.org/officeDocument/2006/relationships/customXml" Target="../ink/ink942.xml"/><Relationship Id="rId167" Type="http://schemas.openxmlformats.org/officeDocument/2006/relationships/image" Target="../media/image963.png"/><Relationship Id="rId188" Type="http://schemas.openxmlformats.org/officeDocument/2006/relationships/customXml" Target="../ink/ink963.xml"/><Relationship Id="rId71" Type="http://schemas.openxmlformats.org/officeDocument/2006/relationships/image" Target="../media/image915.png"/><Relationship Id="rId92" Type="http://schemas.openxmlformats.org/officeDocument/2006/relationships/customXml" Target="../ink/ink915.xml"/><Relationship Id="rId213" Type="http://schemas.openxmlformats.org/officeDocument/2006/relationships/image" Target="../media/image986.png"/><Relationship Id="rId234" Type="http://schemas.openxmlformats.org/officeDocument/2006/relationships/customXml" Target="../ink/ink986.xml"/><Relationship Id="rId2" Type="http://schemas.openxmlformats.org/officeDocument/2006/relationships/customXml" Target="../ink/ink870.xml"/><Relationship Id="rId29" Type="http://schemas.openxmlformats.org/officeDocument/2006/relationships/image" Target="../media/image894.png"/><Relationship Id="rId255" Type="http://schemas.openxmlformats.org/officeDocument/2006/relationships/image" Target="../media/image1007.png"/><Relationship Id="rId40" Type="http://schemas.openxmlformats.org/officeDocument/2006/relationships/customXml" Target="../ink/ink889.xml"/><Relationship Id="rId115" Type="http://schemas.openxmlformats.org/officeDocument/2006/relationships/image" Target="../media/image937.png"/><Relationship Id="rId136" Type="http://schemas.openxmlformats.org/officeDocument/2006/relationships/customXml" Target="../ink/ink937.xml"/><Relationship Id="rId157" Type="http://schemas.openxmlformats.org/officeDocument/2006/relationships/image" Target="../media/image958.png"/><Relationship Id="rId178" Type="http://schemas.openxmlformats.org/officeDocument/2006/relationships/customXml" Target="../ink/ink958.xml"/><Relationship Id="rId61" Type="http://schemas.openxmlformats.org/officeDocument/2006/relationships/image" Target="../media/image910.png"/><Relationship Id="rId82" Type="http://schemas.openxmlformats.org/officeDocument/2006/relationships/customXml" Target="../ink/ink910.xml"/><Relationship Id="rId199" Type="http://schemas.openxmlformats.org/officeDocument/2006/relationships/image" Target="../media/image979.png"/><Relationship Id="rId203" Type="http://schemas.openxmlformats.org/officeDocument/2006/relationships/image" Target="../media/image981.png"/><Relationship Id="rId19" Type="http://schemas.openxmlformats.org/officeDocument/2006/relationships/image" Target="../media/image889.png"/><Relationship Id="rId224" Type="http://schemas.openxmlformats.org/officeDocument/2006/relationships/customXml" Target="../ink/ink981.xml"/><Relationship Id="rId245" Type="http://schemas.openxmlformats.org/officeDocument/2006/relationships/image" Target="../media/image1002.png"/><Relationship Id="rId266" Type="http://schemas.openxmlformats.org/officeDocument/2006/relationships/customXml" Target="../ink/ink1002.xml"/><Relationship Id="rId30" Type="http://schemas.openxmlformats.org/officeDocument/2006/relationships/customXml" Target="../ink/ink884.xml"/><Relationship Id="rId105" Type="http://schemas.openxmlformats.org/officeDocument/2006/relationships/image" Target="../media/image932.png"/><Relationship Id="rId126" Type="http://schemas.openxmlformats.org/officeDocument/2006/relationships/customXml" Target="../ink/ink932.xml"/><Relationship Id="rId147" Type="http://schemas.openxmlformats.org/officeDocument/2006/relationships/image" Target="../media/image953.png"/><Relationship Id="rId168" Type="http://schemas.openxmlformats.org/officeDocument/2006/relationships/customXml" Target="../ink/ink953.xml"/><Relationship Id="rId51" Type="http://schemas.openxmlformats.org/officeDocument/2006/relationships/image" Target="../media/image905.png"/><Relationship Id="rId72" Type="http://schemas.openxmlformats.org/officeDocument/2006/relationships/customXml" Target="../ink/ink905.xml"/><Relationship Id="rId93" Type="http://schemas.openxmlformats.org/officeDocument/2006/relationships/image" Target="../media/image926.png"/><Relationship Id="rId189" Type="http://schemas.openxmlformats.org/officeDocument/2006/relationships/image" Target="../media/image974.png"/><Relationship Id="rId3" Type="http://schemas.openxmlformats.org/officeDocument/2006/relationships/image" Target="../media/image881.png"/><Relationship Id="rId214" Type="http://schemas.openxmlformats.org/officeDocument/2006/relationships/customXml" Target="../ink/ink976.xml"/><Relationship Id="rId235" Type="http://schemas.openxmlformats.org/officeDocument/2006/relationships/image" Target="../media/image997.png"/><Relationship Id="rId256" Type="http://schemas.openxmlformats.org/officeDocument/2006/relationships/customXml" Target="../ink/ink997.xml"/><Relationship Id="rId116" Type="http://schemas.openxmlformats.org/officeDocument/2006/relationships/customXml" Target="../ink/ink927.xml"/><Relationship Id="rId137" Type="http://schemas.openxmlformats.org/officeDocument/2006/relationships/image" Target="../media/image948.png"/><Relationship Id="rId158" Type="http://schemas.openxmlformats.org/officeDocument/2006/relationships/customXml" Target="../ink/ink948.xml"/><Relationship Id="rId20" Type="http://schemas.openxmlformats.org/officeDocument/2006/relationships/customXml" Target="../ink/ink879.xml"/><Relationship Id="rId41" Type="http://schemas.openxmlformats.org/officeDocument/2006/relationships/image" Target="../media/image900.png"/><Relationship Id="rId62" Type="http://schemas.openxmlformats.org/officeDocument/2006/relationships/customXml" Target="../ink/ink900.xml"/><Relationship Id="rId83" Type="http://schemas.openxmlformats.org/officeDocument/2006/relationships/image" Target="../media/image921.png"/><Relationship Id="rId179" Type="http://schemas.openxmlformats.org/officeDocument/2006/relationships/image" Target="../media/image969.png"/><Relationship Id="rId190" Type="http://schemas.openxmlformats.org/officeDocument/2006/relationships/customXml" Target="../ink/ink964.xml"/><Relationship Id="rId204" Type="http://schemas.openxmlformats.org/officeDocument/2006/relationships/customXml" Target="../ink/ink971.xml"/><Relationship Id="rId225" Type="http://schemas.openxmlformats.org/officeDocument/2006/relationships/image" Target="../media/image992.png"/><Relationship Id="rId246" Type="http://schemas.openxmlformats.org/officeDocument/2006/relationships/customXml" Target="../ink/ink992.xml"/><Relationship Id="rId267" Type="http://schemas.openxmlformats.org/officeDocument/2006/relationships/image" Target="../media/image1013.png"/><Relationship Id="rId106" Type="http://schemas.openxmlformats.org/officeDocument/2006/relationships/customXml" Target="../ink/ink922.xml"/><Relationship Id="rId127" Type="http://schemas.openxmlformats.org/officeDocument/2006/relationships/image" Target="../media/image943.png"/><Relationship Id="rId10" Type="http://schemas.openxmlformats.org/officeDocument/2006/relationships/customXml" Target="../ink/ink874.xml"/><Relationship Id="rId31" Type="http://schemas.openxmlformats.org/officeDocument/2006/relationships/image" Target="../media/image895.png"/><Relationship Id="rId52" Type="http://schemas.openxmlformats.org/officeDocument/2006/relationships/customXml" Target="../ink/ink895.xml"/><Relationship Id="rId73" Type="http://schemas.openxmlformats.org/officeDocument/2006/relationships/image" Target="../media/image916.png"/><Relationship Id="rId94" Type="http://schemas.openxmlformats.org/officeDocument/2006/relationships/customXml" Target="../ink/ink916.xml"/><Relationship Id="rId148" Type="http://schemas.openxmlformats.org/officeDocument/2006/relationships/customXml" Target="../ink/ink943.xml"/><Relationship Id="rId169" Type="http://schemas.openxmlformats.org/officeDocument/2006/relationships/image" Target="../media/image964.png"/><Relationship Id="rId4" Type="http://schemas.openxmlformats.org/officeDocument/2006/relationships/customXml" Target="../ink/ink871.xml"/><Relationship Id="rId180" Type="http://schemas.openxmlformats.org/officeDocument/2006/relationships/customXml" Target="../ink/ink959.xml"/><Relationship Id="rId215" Type="http://schemas.openxmlformats.org/officeDocument/2006/relationships/image" Target="../media/image987.png"/><Relationship Id="rId236" Type="http://schemas.openxmlformats.org/officeDocument/2006/relationships/customXml" Target="../ink/ink987.xml"/><Relationship Id="rId257" Type="http://schemas.openxmlformats.org/officeDocument/2006/relationships/image" Target="../media/image1008.png"/><Relationship Id="rId42" Type="http://schemas.openxmlformats.org/officeDocument/2006/relationships/customXml" Target="../ink/ink890.xml"/><Relationship Id="rId84" Type="http://schemas.openxmlformats.org/officeDocument/2006/relationships/customXml" Target="../ink/ink911.xml"/><Relationship Id="rId138" Type="http://schemas.openxmlformats.org/officeDocument/2006/relationships/customXml" Target="../ink/ink938.xml"/><Relationship Id="rId191" Type="http://schemas.openxmlformats.org/officeDocument/2006/relationships/image" Target="../media/image975.png"/><Relationship Id="rId205" Type="http://schemas.openxmlformats.org/officeDocument/2006/relationships/image" Target="../media/image982.png"/><Relationship Id="rId247" Type="http://schemas.openxmlformats.org/officeDocument/2006/relationships/image" Target="../media/image1003.png"/><Relationship Id="rId107" Type="http://schemas.openxmlformats.org/officeDocument/2006/relationships/image" Target="../media/image933.png"/></Relationships>
</file>

<file path=ppt/slides/_rels/slide1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D:/fan/&#25945;&#23398;/&#34507;&#30333;&#36136;&#32452;&#23398;/2019/http:/www.netlibrary.com/nlreader/nlReader.dll?BookID=111228&amp;FileName=p2000c7a5g2001.png"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018.png"/><Relationship Id="rId3" Type="http://schemas.openxmlformats.org/officeDocument/2006/relationships/image" Target="../media/image691.png"/><Relationship Id="rId7" Type="http://schemas.openxmlformats.org/officeDocument/2006/relationships/image" Target="../media/image10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16.png"/><Relationship Id="rId5" Type="http://schemas.openxmlformats.org/officeDocument/2006/relationships/image" Target="../media/image1015.png"/><Relationship Id="rId4" Type="http://schemas.openxmlformats.org/officeDocument/2006/relationships/image" Target="../media/image692.jpeg"/></Relationships>
</file>

<file path=ppt/slides/_rels/slide17.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image" Target="../media/image1019.png"/><Relationship Id="rId1" Type="http://schemas.openxmlformats.org/officeDocument/2006/relationships/slideLayout" Target="../slideLayouts/slideLayout7.xml"/><Relationship Id="rId4" Type="http://schemas.openxmlformats.org/officeDocument/2006/relationships/hyperlink" Target="http://www.genomesonline.org/cgi-bin/GOLD/index.cgi?page_requested=Statistics"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www.genomesonline.org/"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hyperlink" Target="http://www.genomesonline.org/"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www.genomesonline.org/cgi-bin/GOLD/index.cgi?page_requested=Incomplete+Genome+Projects&amp;subset_requested=DNA+Received" TargetMode="External"/><Relationship Id="rId3" Type="http://schemas.openxmlformats.org/officeDocument/2006/relationships/hyperlink" Target="http://www.genomesonline.org/cgi-bin/GOLD/index.cgi?page_requested=Complete+Genome+Projects&amp;subset_requested=Complete+And+Published" TargetMode="External"/><Relationship Id="rId7" Type="http://schemas.openxmlformats.org/officeDocument/2006/relationships/hyperlink" Target="http://www.genomesonline.org/cgi-bin/GOLD/index.cgi?page_requested=Incomplete+Genome+Projects&amp;subset_requested=In+Progress" TargetMode="External"/><Relationship Id="rId2" Type="http://schemas.openxmlformats.org/officeDocument/2006/relationships/hyperlink" Target="http://www.genomesonline.org/" TargetMode="External"/><Relationship Id="rId1" Type="http://schemas.openxmlformats.org/officeDocument/2006/relationships/slideLayout" Target="../slideLayouts/slideLayout7.xml"/><Relationship Id="rId6" Type="http://schemas.openxmlformats.org/officeDocument/2006/relationships/hyperlink" Target="http://www.genomesonline.org/cgi-bin/GOLD/index.cgi?page_requested=Incomplete+Genome+Projects&amp;subset_requested=Draft" TargetMode="External"/><Relationship Id="rId5" Type="http://schemas.openxmlformats.org/officeDocument/2006/relationships/hyperlink" Target="http://www.genomesonline.org/cgi-bin/GOLD/index.cgi?page_requested=Incomplete+Genome+Projects&amp;subset_requested=Complete" TargetMode="External"/><Relationship Id="rId4" Type="http://schemas.openxmlformats.org/officeDocument/2006/relationships/hyperlink" Target="http://www.genomesonline.org/cgi-bin/GOLD/index.cgi?page_requested=Complete+Genome+Projects&amp;subset_requested=Permanent+Draft" TargetMode="External"/><Relationship Id="rId9" Type="http://schemas.openxmlformats.org/officeDocument/2006/relationships/hyperlink" Target="http://www.genomesonline.org/cgi-bin/GOLD/index.cgi?page_requested=Incomplete+Genome+Projects&amp;subset_requested=Awaiting+DNA"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0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17" Type="http://schemas.openxmlformats.org/officeDocument/2006/relationships/image" Target="../media/image1083.png"/><Relationship Id="rId21" Type="http://schemas.openxmlformats.org/officeDocument/2006/relationships/image" Target="../media/image1035.png"/><Relationship Id="rId42" Type="http://schemas.openxmlformats.org/officeDocument/2006/relationships/customXml" Target="../ink/ink1024.xml"/><Relationship Id="rId63" Type="http://schemas.openxmlformats.org/officeDocument/2006/relationships/image" Target="../media/image1056.png"/><Relationship Id="rId84" Type="http://schemas.openxmlformats.org/officeDocument/2006/relationships/customXml" Target="../ink/ink1045.xml"/><Relationship Id="rId138" Type="http://schemas.openxmlformats.org/officeDocument/2006/relationships/customXml" Target="../ink/ink1072.xml"/><Relationship Id="rId159" Type="http://schemas.openxmlformats.org/officeDocument/2006/relationships/image" Target="../media/image1104.png"/><Relationship Id="rId170" Type="http://schemas.openxmlformats.org/officeDocument/2006/relationships/customXml" Target="../ink/ink1088.xml"/><Relationship Id="rId191" Type="http://schemas.openxmlformats.org/officeDocument/2006/relationships/image" Target="../media/image1120.png"/><Relationship Id="rId205" Type="http://schemas.openxmlformats.org/officeDocument/2006/relationships/image" Target="../media/image1127.png"/><Relationship Id="rId226" Type="http://schemas.openxmlformats.org/officeDocument/2006/relationships/customXml" Target="../ink/ink1116.xml"/><Relationship Id="rId247" Type="http://schemas.openxmlformats.org/officeDocument/2006/relationships/image" Target="../media/image1148.png"/><Relationship Id="rId107" Type="http://schemas.openxmlformats.org/officeDocument/2006/relationships/image" Target="../media/image1078.png"/><Relationship Id="rId11" Type="http://schemas.openxmlformats.org/officeDocument/2006/relationships/image" Target="../media/image1030.png"/><Relationship Id="rId32" Type="http://schemas.openxmlformats.org/officeDocument/2006/relationships/customXml" Target="../ink/ink1019.xml"/><Relationship Id="rId53" Type="http://schemas.openxmlformats.org/officeDocument/2006/relationships/image" Target="../media/image1051.png"/><Relationship Id="rId74" Type="http://schemas.openxmlformats.org/officeDocument/2006/relationships/customXml" Target="../ink/ink1040.xml"/><Relationship Id="rId128" Type="http://schemas.openxmlformats.org/officeDocument/2006/relationships/customXml" Target="../ink/ink1067.xml"/><Relationship Id="rId149" Type="http://schemas.openxmlformats.org/officeDocument/2006/relationships/image" Target="../media/image1099.png"/><Relationship Id="rId5" Type="http://schemas.openxmlformats.org/officeDocument/2006/relationships/image" Target="../media/image1027.png"/><Relationship Id="rId95" Type="http://schemas.openxmlformats.org/officeDocument/2006/relationships/image" Target="../media/image1072.png"/><Relationship Id="rId160" Type="http://schemas.openxmlformats.org/officeDocument/2006/relationships/customXml" Target="../ink/ink1083.xml"/><Relationship Id="rId181" Type="http://schemas.openxmlformats.org/officeDocument/2006/relationships/image" Target="../media/image1115.png"/><Relationship Id="rId216" Type="http://schemas.openxmlformats.org/officeDocument/2006/relationships/customXml" Target="../ink/ink1111.xml"/><Relationship Id="rId237" Type="http://schemas.openxmlformats.org/officeDocument/2006/relationships/image" Target="../media/image1143.png"/><Relationship Id="rId22" Type="http://schemas.openxmlformats.org/officeDocument/2006/relationships/customXml" Target="../ink/ink1014.xml"/><Relationship Id="rId43" Type="http://schemas.openxmlformats.org/officeDocument/2006/relationships/image" Target="../media/image1046.png"/><Relationship Id="rId64" Type="http://schemas.openxmlformats.org/officeDocument/2006/relationships/customXml" Target="../ink/ink1035.xml"/><Relationship Id="rId118" Type="http://schemas.openxmlformats.org/officeDocument/2006/relationships/customXml" Target="../ink/ink1062.xml"/><Relationship Id="rId139" Type="http://schemas.openxmlformats.org/officeDocument/2006/relationships/image" Target="../media/image1094.png"/><Relationship Id="rId85" Type="http://schemas.openxmlformats.org/officeDocument/2006/relationships/image" Target="../media/image1067.png"/><Relationship Id="rId150" Type="http://schemas.openxmlformats.org/officeDocument/2006/relationships/customXml" Target="../ink/ink1078.xml"/><Relationship Id="rId171" Type="http://schemas.openxmlformats.org/officeDocument/2006/relationships/image" Target="../media/image1110.png"/><Relationship Id="rId192" Type="http://schemas.openxmlformats.org/officeDocument/2006/relationships/customXml" Target="../ink/ink1099.xml"/><Relationship Id="rId206" Type="http://schemas.openxmlformats.org/officeDocument/2006/relationships/customXml" Target="../ink/ink1106.xml"/><Relationship Id="rId227" Type="http://schemas.openxmlformats.org/officeDocument/2006/relationships/image" Target="../media/image1138.png"/><Relationship Id="rId12" Type="http://schemas.openxmlformats.org/officeDocument/2006/relationships/customXml" Target="../ink/ink1009.xml"/><Relationship Id="rId33" Type="http://schemas.openxmlformats.org/officeDocument/2006/relationships/image" Target="../media/image1041.png"/><Relationship Id="rId108" Type="http://schemas.openxmlformats.org/officeDocument/2006/relationships/customXml" Target="../ink/ink1057.xml"/><Relationship Id="rId129" Type="http://schemas.openxmlformats.org/officeDocument/2006/relationships/image" Target="../media/image1089.png"/><Relationship Id="rId54" Type="http://schemas.openxmlformats.org/officeDocument/2006/relationships/customXml" Target="../ink/ink1030.xml"/><Relationship Id="rId75" Type="http://schemas.openxmlformats.org/officeDocument/2006/relationships/image" Target="../media/image1062.png"/><Relationship Id="rId96" Type="http://schemas.openxmlformats.org/officeDocument/2006/relationships/customXml" Target="../ink/ink1051.xml"/><Relationship Id="rId140" Type="http://schemas.openxmlformats.org/officeDocument/2006/relationships/customXml" Target="../ink/ink1073.xml"/><Relationship Id="rId161" Type="http://schemas.openxmlformats.org/officeDocument/2006/relationships/image" Target="../media/image1105.png"/><Relationship Id="rId182" Type="http://schemas.openxmlformats.org/officeDocument/2006/relationships/customXml" Target="../ink/ink1094.xml"/><Relationship Id="rId217" Type="http://schemas.openxmlformats.org/officeDocument/2006/relationships/image" Target="../media/image1133.png"/><Relationship Id="rId6" Type="http://schemas.openxmlformats.org/officeDocument/2006/relationships/customXml" Target="../ink/ink1006.xml"/><Relationship Id="rId238" Type="http://schemas.openxmlformats.org/officeDocument/2006/relationships/customXml" Target="../ink/ink1122.xml"/><Relationship Id="rId23" Type="http://schemas.openxmlformats.org/officeDocument/2006/relationships/image" Target="../media/image1036.png"/><Relationship Id="rId119" Type="http://schemas.openxmlformats.org/officeDocument/2006/relationships/image" Target="../media/image1084.png"/><Relationship Id="rId44" Type="http://schemas.openxmlformats.org/officeDocument/2006/relationships/customXml" Target="../ink/ink1025.xml"/><Relationship Id="rId65" Type="http://schemas.openxmlformats.org/officeDocument/2006/relationships/image" Target="../media/image1057.png"/><Relationship Id="rId86" Type="http://schemas.openxmlformats.org/officeDocument/2006/relationships/customXml" Target="../ink/ink1046.xml"/><Relationship Id="rId130" Type="http://schemas.openxmlformats.org/officeDocument/2006/relationships/customXml" Target="../ink/ink1068.xml"/><Relationship Id="rId151" Type="http://schemas.openxmlformats.org/officeDocument/2006/relationships/image" Target="../media/image1100.png"/><Relationship Id="rId172" Type="http://schemas.openxmlformats.org/officeDocument/2006/relationships/customXml" Target="../ink/ink1089.xml"/><Relationship Id="rId193" Type="http://schemas.openxmlformats.org/officeDocument/2006/relationships/image" Target="../media/image1121.png"/><Relationship Id="rId207" Type="http://schemas.openxmlformats.org/officeDocument/2006/relationships/image" Target="../media/image1128.png"/><Relationship Id="rId228" Type="http://schemas.openxmlformats.org/officeDocument/2006/relationships/customXml" Target="../ink/ink1117.xml"/><Relationship Id="rId13" Type="http://schemas.openxmlformats.org/officeDocument/2006/relationships/image" Target="../media/image1031.png"/><Relationship Id="rId109" Type="http://schemas.openxmlformats.org/officeDocument/2006/relationships/image" Target="../media/image1079.png"/><Relationship Id="rId34" Type="http://schemas.openxmlformats.org/officeDocument/2006/relationships/customXml" Target="../ink/ink1020.xml"/><Relationship Id="rId55" Type="http://schemas.openxmlformats.org/officeDocument/2006/relationships/image" Target="../media/image1052.png"/><Relationship Id="rId76" Type="http://schemas.openxmlformats.org/officeDocument/2006/relationships/customXml" Target="../ink/ink1041.xml"/><Relationship Id="rId97" Type="http://schemas.openxmlformats.org/officeDocument/2006/relationships/image" Target="../media/image1073.png"/><Relationship Id="rId120" Type="http://schemas.openxmlformats.org/officeDocument/2006/relationships/customXml" Target="../ink/ink1063.xml"/><Relationship Id="rId141" Type="http://schemas.openxmlformats.org/officeDocument/2006/relationships/image" Target="../media/image1095.png"/><Relationship Id="rId7" Type="http://schemas.openxmlformats.org/officeDocument/2006/relationships/image" Target="../media/image1028.png"/><Relationship Id="rId162" Type="http://schemas.openxmlformats.org/officeDocument/2006/relationships/customXml" Target="../ink/ink1084.xml"/><Relationship Id="rId183" Type="http://schemas.openxmlformats.org/officeDocument/2006/relationships/image" Target="../media/image1116.png"/><Relationship Id="rId218" Type="http://schemas.openxmlformats.org/officeDocument/2006/relationships/customXml" Target="../ink/ink1112.xml"/><Relationship Id="rId239" Type="http://schemas.openxmlformats.org/officeDocument/2006/relationships/image" Target="../media/image1144.png"/><Relationship Id="rId24" Type="http://schemas.openxmlformats.org/officeDocument/2006/relationships/customXml" Target="../ink/ink1015.xml"/><Relationship Id="rId45" Type="http://schemas.openxmlformats.org/officeDocument/2006/relationships/image" Target="../media/image1047.png"/><Relationship Id="rId66" Type="http://schemas.openxmlformats.org/officeDocument/2006/relationships/customXml" Target="../ink/ink1036.xml"/><Relationship Id="rId87" Type="http://schemas.openxmlformats.org/officeDocument/2006/relationships/image" Target="../media/image1068.png"/><Relationship Id="rId110" Type="http://schemas.openxmlformats.org/officeDocument/2006/relationships/customXml" Target="../ink/ink1058.xml"/><Relationship Id="rId131" Type="http://schemas.openxmlformats.org/officeDocument/2006/relationships/image" Target="../media/image1090.png"/><Relationship Id="rId152" Type="http://schemas.openxmlformats.org/officeDocument/2006/relationships/customXml" Target="../ink/ink1079.xml"/><Relationship Id="rId173" Type="http://schemas.openxmlformats.org/officeDocument/2006/relationships/image" Target="../media/image1111.png"/><Relationship Id="rId194" Type="http://schemas.openxmlformats.org/officeDocument/2006/relationships/customXml" Target="../ink/ink1100.xml"/><Relationship Id="rId208" Type="http://schemas.openxmlformats.org/officeDocument/2006/relationships/customXml" Target="../ink/ink1107.xml"/><Relationship Id="rId229" Type="http://schemas.openxmlformats.org/officeDocument/2006/relationships/image" Target="../media/image1139.png"/><Relationship Id="rId240" Type="http://schemas.openxmlformats.org/officeDocument/2006/relationships/customXml" Target="../ink/ink1123.xml"/><Relationship Id="rId14" Type="http://schemas.openxmlformats.org/officeDocument/2006/relationships/customXml" Target="../ink/ink1010.xml"/><Relationship Id="rId35" Type="http://schemas.openxmlformats.org/officeDocument/2006/relationships/image" Target="../media/image1042.png"/><Relationship Id="rId56" Type="http://schemas.openxmlformats.org/officeDocument/2006/relationships/customXml" Target="../ink/ink1031.xml"/><Relationship Id="rId77" Type="http://schemas.openxmlformats.org/officeDocument/2006/relationships/image" Target="../media/image1063.png"/><Relationship Id="rId100" Type="http://schemas.openxmlformats.org/officeDocument/2006/relationships/customXml" Target="../ink/ink1053.xml"/><Relationship Id="rId8" Type="http://schemas.openxmlformats.org/officeDocument/2006/relationships/customXml" Target="../ink/ink1007.xml"/><Relationship Id="rId98" Type="http://schemas.openxmlformats.org/officeDocument/2006/relationships/customXml" Target="../ink/ink1052.xml"/><Relationship Id="rId121" Type="http://schemas.openxmlformats.org/officeDocument/2006/relationships/image" Target="../media/image1085.png"/><Relationship Id="rId142" Type="http://schemas.openxmlformats.org/officeDocument/2006/relationships/customXml" Target="../ink/ink1074.xml"/><Relationship Id="rId163" Type="http://schemas.openxmlformats.org/officeDocument/2006/relationships/image" Target="../media/image1106.png"/><Relationship Id="rId184" Type="http://schemas.openxmlformats.org/officeDocument/2006/relationships/customXml" Target="../ink/ink1095.xml"/><Relationship Id="rId219" Type="http://schemas.openxmlformats.org/officeDocument/2006/relationships/image" Target="../media/image1134.png"/><Relationship Id="rId230" Type="http://schemas.openxmlformats.org/officeDocument/2006/relationships/customXml" Target="../ink/ink1118.xml"/><Relationship Id="rId25" Type="http://schemas.openxmlformats.org/officeDocument/2006/relationships/image" Target="../media/image1037.png"/><Relationship Id="rId46" Type="http://schemas.openxmlformats.org/officeDocument/2006/relationships/customXml" Target="../ink/ink1026.xml"/><Relationship Id="rId67" Type="http://schemas.openxmlformats.org/officeDocument/2006/relationships/image" Target="../media/image1058.png"/><Relationship Id="rId88" Type="http://schemas.openxmlformats.org/officeDocument/2006/relationships/customXml" Target="../ink/ink1047.xml"/><Relationship Id="rId111" Type="http://schemas.openxmlformats.org/officeDocument/2006/relationships/image" Target="../media/image1080.png"/><Relationship Id="rId132" Type="http://schemas.openxmlformats.org/officeDocument/2006/relationships/customXml" Target="../ink/ink1069.xml"/><Relationship Id="rId153" Type="http://schemas.openxmlformats.org/officeDocument/2006/relationships/image" Target="../media/image1101.png"/><Relationship Id="rId174" Type="http://schemas.openxmlformats.org/officeDocument/2006/relationships/customXml" Target="../ink/ink1090.xml"/><Relationship Id="rId195" Type="http://schemas.openxmlformats.org/officeDocument/2006/relationships/image" Target="../media/image1122.png"/><Relationship Id="rId209" Type="http://schemas.openxmlformats.org/officeDocument/2006/relationships/image" Target="../media/image1129.png"/><Relationship Id="rId220" Type="http://schemas.openxmlformats.org/officeDocument/2006/relationships/customXml" Target="../ink/ink1113.xml"/><Relationship Id="rId241" Type="http://schemas.openxmlformats.org/officeDocument/2006/relationships/image" Target="../media/image1145.png"/><Relationship Id="rId15" Type="http://schemas.openxmlformats.org/officeDocument/2006/relationships/image" Target="../media/image1032.png"/><Relationship Id="rId36" Type="http://schemas.openxmlformats.org/officeDocument/2006/relationships/customXml" Target="../ink/ink1021.xml"/><Relationship Id="rId57" Type="http://schemas.openxmlformats.org/officeDocument/2006/relationships/image" Target="../media/image1053.png"/><Relationship Id="rId10" Type="http://schemas.openxmlformats.org/officeDocument/2006/relationships/customXml" Target="../ink/ink1008.xml"/><Relationship Id="rId31" Type="http://schemas.openxmlformats.org/officeDocument/2006/relationships/image" Target="../media/image1040.png"/><Relationship Id="rId52" Type="http://schemas.openxmlformats.org/officeDocument/2006/relationships/customXml" Target="../ink/ink1029.xml"/><Relationship Id="rId73" Type="http://schemas.openxmlformats.org/officeDocument/2006/relationships/image" Target="../media/image1061.png"/><Relationship Id="rId78" Type="http://schemas.openxmlformats.org/officeDocument/2006/relationships/customXml" Target="../ink/ink1042.xml"/><Relationship Id="rId94" Type="http://schemas.openxmlformats.org/officeDocument/2006/relationships/customXml" Target="../ink/ink1050.xml"/><Relationship Id="rId99" Type="http://schemas.openxmlformats.org/officeDocument/2006/relationships/image" Target="../media/image1074.png"/><Relationship Id="rId101" Type="http://schemas.openxmlformats.org/officeDocument/2006/relationships/image" Target="../media/image1075.png"/><Relationship Id="rId122" Type="http://schemas.openxmlformats.org/officeDocument/2006/relationships/customXml" Target="../ink/ink1064.xml"/><Relationship Id="rId143" Type="http://schemas.openxmlformats.org/officeDocument/2006/relationships/image" Target="../media/image1096.png"/><Relationship Id="rId148" Type="http://schemas.openxmlformats.org/officeDocument/2006/relationships/customXml" Target="../ink/ink1077.xml"/><Relationship Id="rId164" Type="http://schemas.openxmlformats.org/officeDocument/2006/relationships/customXml" Target="../ink/ink1085.xml"/><Relationship Id="rId169" Type="http://schemas.openxmlformats.org/officeDocument/2006/relationships/image" Target="../media/image1109.png"/><Relationship Id="rId185" Type="http://schemas.openxmlformats.org/officeDocument/2006/relationships/image" Target="../media/image1117.png"/><Relationship Id="rId4" Type="http://schemas.openxmlformats.org/officeDocument/2006/relationships/customXml" Target="../ink/ink1005.xml"/><Relationship Id="rId9" Type="http://schemas.openxmlformats.org/officeDocument/2006/relationships/image" Target="../media/image1029.png"/><Relationship Id="rId180" Type="http://schemas.openxmlformats.org/officeDocument/2006/relationships/customXml" Target="../ink/ink1093.xml"/><Relationship Id="rId210" Type="http://schemas.openxmlformats.org/officeDocument/2006/relationships/customXml" Target="../ink/ink1108.xml"/><Relationship Id="rId215" Type="http://schemas.openxmlformats.org/officeDocument/2006/relationships/image" Target="../media/image1132.png"/><Relationship Id="rId236" Type="http://schemas.openxmlformats.org/officeDocument/2006/relationships/customXml" Target="../ink/ink1121.xml"/><Relationship Id="rId26" Type="http://schemas.openxmlformats.org/officeDocument/2006/relationships/customXml" Target="../ink/ink1016.xml"/><Relationship Id="rId231" Type="http://schemas.openxmlformats.org/officeDocument/2006/relationships/image" Target="../media/image1140.png"/><Relationship Id="rId47" Type="http://schemas.openxmlformats.org/officeDocument/2006/relationships/image" Target="../media/image1048.png"/><Relationship Id="rId68" Type="http://schemas.openxmlformats.org/officeDocument/2006/relationships/customXml" Target="../ink/ink1037.xml"/><Relationship Id="rId89" Type="http://schemas.openxmlformats.org/officeDocument/2006/relationships/image" Target="../media/image1069.png"/><Relationship Id="rId112" Type="http://schemas.openxmlformats.org/officeDocument/2006/relationships/customXml" Target="../ink/ink1059.xml"/><Relationship Id="rId133" Type="http://schemas.openxmlformats.org/officeDocument/2006/relationships/image" Target="../media/image1091.png"/><Relationship Id="rId154" Type="http://schemas.openxmlformats.org/officeDocument/2006/relationships/customXml" Target="../ink/ink1080.xml"/><Relationship Id="rId175" Type="http://schemas.openxmlformats.org/officeDocument/2006/relationships/image" Target="../media/image1112.png"/><Relationship Id="rId196" Type="http://schemas.openxmlformats.org/officeDocument/2006/relationships/customXml" Target="../ink/ink1101.xml"/><Relationship Id="rId200" Type="http://schemas.openxmlformats.org/officeDocument/2006/relationships/customXml" Target="../ink/ink1103.xml"/><Relationship Id="rId16" Type="http://schemas.openxmlformats.org/officeDocument/2006/relationships/customXml" Target="../ink/ink1011.xml"/><Relationship Id="rId221" Type="http://schemas.openxmlformats.org/officeDocument/2006/relationships/image" Target="../media/image1135.png"/><Relationship Id="rId242" Type="http://schemas.openxmlformats.org/officeDocument/2006/relationships/customXml" Target="../ink/ink1124.xml"/><Relationship Id="rId37" Type="http://schemas.openxmlformats.org/officeDocument/2006/relationships/image" Target="../media/image1043.png"/><Relationship Id="rId58" Type="http://schemas.openxmlformats.org/officeDocument/2006/relationships/customXml" Target="../ink/ink1032.xml"/><Relationship Id="rId79" Type="http://schemas.openxmlformats.org/officeDocument/2006/relationships/image" Target="../media/image1064.png"/><Relationship Id="rId102" Type="http://schemas.openxmlformats.org/officeDocument/2006/relationships/customXml" Target="../ink/ink1054.xml"/><Relationship Id="rId123" Type="http://schemas.openxmlformats.org/officeDocument/2006/relationships/image" Target="../media/image1086.png"/><Relationship Id="rId144" Type="http://schemas.openxmlformats.org/officeDocument/2006/relationships/customXml" Target="../ink/ink1075.xml"/><Relationship Id="rId90" Type="http://schemas.openxmlformats.org/officeDocument/2006/relationships/customXml" Target="../ink/ink1048.xml"/><Relationship Id="rId165" Type="http://schemas.openxmlformats.org/officeDocument/2006/relationships/image" Target="../media/image1107.png"/><Relationship Id="rId186" Type="http://schemas.openxmlformats.org/officeDocument/2006/relationships/customXml" Target="../ink/ink1096.xml"/><Relationship Id="rId211" Type="http://schemas.openxmlformats.org/officeDocument/2006/relationships/image" Target="../media/image1130.png"/><Relationship Id="rId232" Type="http://schemas.openxmlformats.org/officeDocument/2006/relationships/customXml" Target="../ink/ink1119.xml"/><Relationship Id="rId27" Type="http://schemas.openxmlformats.org/officeDocument/2006/relationships/image" Target="../media/image1038.png"/><Relationship Id="rId48" Type="http://schemas.openxmlformats.org/officeDocument/2006/relationships/customXml" Target="../ink/ink1027.xml"/><Relationship Id="rId69" Type="http://schemas.openxmlformats.org/officeDocument/2006/relationships/image" Target="../media/image1059.png"/><Relationship Id="rId113" Type="http://schemas.openxmlformats.org/officeDocument/2006/relationships/image" Target="../media/image1081.png"/><Relationship Id="rId134" Type="http://schemas.openxmlformats.org/officeDocument/2006/relationships/customXml" Target="../ink/ink1070.xml"/><Relationship Id="rId80" Type="http://schemas.openxmlformats.org/officeDocument/2006/relationships/customXml" Target="../ink/ink1043.xml"/><Relationship Id="rId155" Type="http://schemas.openxmlformats.org/officeDocument/2006/relationships/image" Target="../media/image1102.png"/><Relationship Id="rId176" Type="http://schemas.openxmlformats.org/officeDocument/2006/relationships/customXml" Target="../ink/ink1091.xml"/><Relationship Id="rId197" Type="http://schemas.openxmlformats.org/officeDocument/2006/relationships/image" Target="../media/image1123.png"/><Relationship Id="rId201" Type="http://schemas.openxmlformats.org/officeDocument/2006/relationships/image" Target="../media/image1125.png"/><Relationship Id="rId222" Type="http://schemas.openxmlformats.org/officeDocument/2006/relationships/customXml" Target="../ink/ink1114.xml"/><Relationship Id="rId243" Type="http://schemas.openxmlformats.org/officeDocument/2006/relationships/image" Target="../media/image1146.png"/><Relationship Id="rId17" Type="http://schemas.openxmlformats.org/officeDocument/2006/relationships/image" Target="../media/image1033.png"/><Relationship Id="rId38" Type="http://schemas.openxmlformats.org/officeDocument/2006/relationships/customXml" Target="../ink/ink1022.xml"/><Relationship Id="rId59" Type="http://schemas.openxmlformats.org/officeDocument/2006/relationships/image" Target="../media/image1054.png"/><Relationship Id="rId103" Type="http://schemas.openxmlformats.org/officeDocument/2006/relationships/image" Target="../media/image1076.png"/><Relationship Id="rId124" Type="http://schemas.openxmlformats.org/officeDocument/2006/relationships/customXml" Target="../ink/ink1065.xml"/><Relationship Id="rId70" Type="http://schemas.openxmlformats.org/officeDocument/2006/relationships/customXml" Target="../ink/ink1038.xml"/><Relationship Id="rId91" Type="http://schemas.openxmlformats.org/officeDocument/2006/relationships/image" Target="../media/image1070.png"/><Relationship Id="rId145" Type="http://schemas.openxmlformats.org/officeDocument/2006/relationships/image" Target="../media/image1097.png"/><Relationship Id="rId166" Type="http://schemas.openxmlformats.org/officeDocument/2006/relationships/customXml" Target="../ink/ink1086.xml"/><Relationship Id="rId187" Type="http://schemas.openxmlformats.org/officeDocument/2006/relationships/image" Target="../media/image1118.png"/><Relationship Id="rId1" Type="http://schemas.openxmlformats.org/officeDocument/2006/relationships/slideLayout" Target="../slideLayouts/slideLayout2.xml"/><Relationship Id="rId212" Type="http://schemas.openxmlformats.org/officeDocument/2006/relationships/customXml" Target="../ink/ink1109.xml"/><Relationship Id="rId233" Type="http://schemas.openxmlformats.org/officeDocument/2006/relationships/image" Target="../media/image1141.png"/><Relationship Id="rId28" Type="http://schemas.openxmlformats.org/officeDocument/2006/relationships/customXml" Target="../ink/ink1017.xml"/><Relationship Id="rId49" Type="http://schemas.openxmlformats.org/officeDocument/2006/relationships/image" Target="../media/image1049.png"/><Relationship Id="rId114" Type="http://schemas.openxmlformats.org/officeDocument/2006/relationships/customXml" Target="../ink/ink1060.xml"/><Relationship Id="rId60" Type="http://schemas.openxmlformats.org/officeDocument/2006/relationships/customXml" Target="../ink/ink1033.xml"/><Relationship Id="rId81" Type="http://schemas.openxmlformats.org/officeDocument/2006/relationships/image" Target="../media/image1065.png"/><Relationship Id="rId135" Type="http://schemas.openxmlformats.org/officeDocument/2006/relationships/image" Target="../media/image1092.png"/><Relationship Id="rId156" Type="http://schemas.openxmlformats.org/officeDocument/2006/relationships/customXml" Target="../ink/ink1081.xml"/><Relationship Id="rId177" Type="http://schemas.openxmlformats.org/officeDocument/2006/relationships/image" Target="../media/image1113.png"/><Relationship Id="rId198" Type="http://schemas.openxmlformats.org/officeDocument/2006/relationships/customXml" Target="../ink/ink1102.xml"/><Relationship Id="rId202" Type="http://schemas.openxmlformats.org/officeDocument/2006/relationships/customXml" Target="../ink/ink1104.xml"/><Relationship Id="rId223" Type="http://schemas.openxmlformats.org/officeDocument/2006/relationships/image" Target="../media/image1136.png"/><Relationship Id="rId244" Type="http://schemas.openxmlformats.org/officeDocument/2006/relationships/customXml" Target="../ink/ink1125.xml"/><Relationship Id="rId18" Type="http://schemas.openxmlformats.org/officeDocument/2006/relationships/customXml" Target="../ink/ink1012.xml"/><Relationship Id="rId39" Type="http://schemas.openxmlformats.org/officeDocument/2006/relationships/image" Target="../media/image1044.png"/><Relationship Id="rId50" Type="http://schemas.openxmlformats.org/officeDocument/2006/relationships/customXml" Target="../ink/ink1028.xml"/><Relationship Id="rId104" Type="http://schemas.openxmlformats.org/officeDocument/2006/relationships/customXml" Target="../ink/ink1055.xml"/><Relationship Id="rId125" Type="http://schemas.openxmlformats.org/officeDocument/2006/relationships/image" Target="../media/image1087.png"/><Relationship Id="rId146" Type="http://schemas.openxmlformats.org/officeDocument/2006/relationships/customXml" Target="../ink/ink1076.xml"/><Relationship Id="rId167" Type="http://schemas.openxmlformats.org/officeDocument/2006/relationships/image" Target="../media/image1108.png"/><Relationship Id="rId188" Type="http://schemas.openxmlformats.org/officeDocument/2006/relationships/customXml" Target="../ink/ink1097.xml"/><Relationship Id="rId71" Type="http://schemas.openxmlformats.org/officeDocument/2006/relationships/image" Target="../media/image1060.png"/><Relationship Id="rId92" Type="http://schemas.openxmlformats.org/officeDocument/2006/relationships/customXml" Target="../ink/ink1049.xml"/><Relationship Id="rId213" Type="http://schemas.openxmlformats.org/officeDocument/2006/relationships/image" Target="../media/image1131.png"/><Relationship Id="rId234" Type="http://schemas.openxmlformats.org/officeDocument/2006/relationships/customXml" Target="../ink/ink1120.xml"/><Relationship Id="rId2" Type="http://schemas.openxmlformats.org/officeDocument/2006/relationships/customXml" Target="../ink/ink1004.xml"/><Relationship Id="rId29" Type="http://schemas.openxmlformats.org/officeDocument/2006/relationships/image" Target="../media/image1039.png"/><Relationship Id="rId40" Type="http://schemas.openxmlformats.org/officeDocument/2006/relationships/customXml" Target="../ink/ink1023.xml"/><Relationship Id="rId115" Type="http://schemas.openxmlformats.org/officeDocument/2006/relationships/image" Target="../media/image1082.png"/><Relationship Id="rId136" Type="http://schemas.openxmlformats.org/officeDocument/2006/relationships/customXml" Target="../ink/ink1071.xml"/><Relationship Id="rId157" Type="http://schemas.openxmlformats.org/officeDocument/2006/relationships/image" Target="../media/image1103.png"/><Relationship Id="rId178" Type="http://schemas.openxmlformats.org/officeDocument/2006/relationships/customXml" Target="../ink/ink1092.xml"/><Relationship Id="rId61" Type="http://schemas.openxmlformats.org/officeDocument/2006/relationships/image" Target="../media/image1055.png"/><Relationship Id="rId82" Type="http://schemas.openxmlformats.org/officeDocument/2006/relationships/customXml" Target="../ink/ink1044.xml"/><Relationship Id="rId199" Type="http://schemas.openxmlformats.org/officeDocument/2006/relationships/image" Target="../media/image1124.png"/><Relationship Id="rId203" Type="http://schemas.openxmlformats.org/officeDocument/2006/relationships/image" Target="../media/image1126.png"/><Relationship Id="rId19" Type="http://schemas.openxmlformats.org/officeDocument/2006/relationships/image" Target="../media/image1034.png"/><Relationship Id="rId224" Type="http://schemas.openxmlformats.org/officeDocument/2006/relationships/customXml" Target="../ink/ink1115.xml"/><Relationship Id="rId245" Type="http://schemas.openxmlformats.org/officeDocument/2006/relationships/image" Target="../media/image1147.png"/><Relationship Id="rId30" Type="http://schemas.openxmlformats.org/officeDocument/2006/relationships/customXml" Target="../ink/ink1018.xml"/><Relationship Id="rId105" Type="http://schemas.openxmlformats.org/officeDocument/2006/relationships/image" Target="../media/image1077.png"/><Relationship Id="rId126" Type="http://schemas.openxmlformats.org/officeDocument/2006/relationships/customXml" Target="../ink/ink1066.xml"/><Relationship Id="rId147" Type="http://schemas.openxmlformats.org/officeDocument/2006/relationships/image" Target="../media/image1098.png"/><Relationship Id="rId168" Type="http://schemas.openxmlformats.org/officeDocument/2006/relationships/customXml" Target="../ink/ink1087.xml"/><Relationship Id="rId51" Type="http://schemas.openxmlformats.org/officeDocument/2006/relationships/image" Target="../media/image1050.png"/><Relationship Id="rId72" Type="http://schemas.openxmlformats.org/officeDocument/2006/relationships/customXml" Target="../ink/ink1039.xml"/><Relationship Id="rId93" Type="http://schemas.openxmlformats.org/officeDocument/2006/relationships/image" Target="../media/image1071.png"/><Relationship Id="rId189" Type="http://schemas.openxmlformats.org/officeDocument/2006/relationships/image" Target="../media/image1119.png"/><Relationship Id="rId3" Type="http://schemas.openxmlformats.org/officeDocument/2006/relationships/image" Target="../media/image1026.png"/><Relationship Id="rId214" Type="http://schemas.openxmlformats.org/officeDocument/2006/relationships/customXml" Target="../ink/ink1110.xml"/><Relationship Id="rId235" Type="http://schemas.openxmlformats.org/officeDocument/2006/relationships/image" Target="../media/image1142.png"/><Relationship Id="rId116" Type="http://schemas.openxmlformats.org/officeDocument/2006/relationships/customXml" Target="../ink/ink1061.xml"/><Relationship Id="rId137" Type="http://schemas.openxmlformats.org/officeDocument/2006/relationships/image" Target="../media/image1093.png"/><Relationship Id="rId158" Type="http://schemas.openxmlformats.org/officeDocument/2006/relationships/customXml" Target="../ink/ink1082.xml"/><Relationship Id="rId20" Type="http://schemas.openxmlformats.org/officeDocument/2006/relationships/customXml" Target="../ink/ink1013.xml"/><Relationship Id="rId41" Type="http://schemas.openxmlformats.org/officeDocument/2006/relationships/image" Target="../media/image1045.png"/><Relationship Id="rId62" Type="http://schemas.openxmlformats.org/officeDocument/2006/relationships/customXml" Target="../ink/ink1034.xml"/><Relationship Id="rId83" Type="http://schemas.openxmlformats.org/officeDocument/2006/relationships/image" Target="../media/image1066.png"/><Relationship Id="rId179" Type="http://schemas.openxmlformats.org/officeDocument/2006/relationships/image" Target="../media/image1114.png"/><Relationship Id="rId190" Type="http://schemas.openxmlformats.org/officeDocument/2006/relationships/customXml" Target="../ink/ink1098.xml"/><Relationship Id="rId204" Type="http://schemas.openxmlformats.org/officeDocument/2006/relationships/customXml" Target="../ink/ink1105.xml"/><Relationship Id="rId225" Type="http://schemas.openxmlformats.org/officeDocument/2006/relationships/image" Target="../media/image1137.png"/><Relationship Id="rId246" Type="http://schemas.openxmlformats.org/officeDocument/2006/relationships/customXml" Target="../ink/ink1126.xml"/><Relationship Id="rId106" Type="http://schemas.openxmlformats.org/officeDocument/2006/relationships/customXml" Target="../ink/ink1056.xml"/><Relationship Id="rId127" Type="http://schemas.openxmlformats.org/officeDocument/2006/relationships/image" Target="../media/image1088.png"/></Relationships>
</file>

<file path=ppt/slides/_rels/slide25.xml.rels><?xml version="1.0" encoding="UTF-8" standalone="yes"?>
<Relationships xmlns="http://schemas.openxmlformats.org/package/2006/relationships"><Relationship Id="rId26" Type="http://schemas.openxmlformats.org/officeDocument/2006/relationships/customXml" Target="../ink/ink1139.xml"/><Relationship Id="rId117" Type="http://schemas.openxmlformats.org/officeDocument/2006/relationships/image" Target="../media/image1206.png"/><Relationship Id="rId21" Type="http://schemas.openxmlformats.org/officeDocument/2006/relationships/image" Target="../media/image1158.png"/><Relationship Id="rId42" Type="http://schemas.openxmlformats.org/officeDocument/2006/relationships/customXml" Target="../ink/ink1147.xml"/><Relationship Id="rId47" Type="http://schemas.openxmlformats.org/officeDocument/2006/relationships/image" Target="../media/image1171.png"/><Relationship Id="rId63" Type="http://schemas.openxmlformats.org/officeDocument/2006/relationships/image" Target="../media/image1179.png"/><Relationship Id="rId68" Type="http://schemas.openxmlformats.org/officeDocument/2006/relationships/customXml" Target="../ink/ink1160.xml"/><Relationship Id="rId84" Type="http://schemas.openxmlformats.org/officeDocument/2006/relationships/customXml" Target="../ink/ink1168.xml"/><Relationship Id="rId89" Type="http://schemas.openxmlformats.org/officeDocument/2006/relationships/image" Target="../media/image1192.png"/><Relationship Id="rId112" Type="http://schemas.openxmlformats.org/officeDocument/2006/relationships/customXml" Target="../ink/ink1182.xml"/><Relationship Id="rId16" Type="http://schemas.openxmlformats.org/officeDocument/2006/relationships/customXml" Target="../ink/ink1134.xml"/><Relationship Id="rId107" Type="http://schemas.openxmlformats.org/officeDocument/2006/relationships/image" Target="../media/image1201.png"/><Relationship Id="rId11" Type="http://schemas.openxmlformats.org/officeDocument/2006/relationships/image" Target="../media/image1153.png"/><Relationship Id="rId32" Type="http://schemas.openxmlformats.org/officeDocument/2006/relationships/customXml" Target="../ink/ink1142.xml"/><Relationship Id="rId37" Type="http://schemas.openxmlformats.org/officeDocument/2006/relationships/image" Target="../media/image1166.png"/><Relationship Id="rId53" Type="http://schemas.openxmlformats.org/officeDocument/2006/relationships/image" Target="../media/image1174.png"/><Relationship Id="rId58" Type="http://schemas.openxmlformats.org/officeDocument/2006/relationships/customXml" Target="../ink/ink1155.xml"/><Relationship Id="rId74" Type="http://schemas.openxmlformats.org/officeDocument/2006/relationships/customXml" Target="../ink/ink1163.xml"/><Relationship Id="rId79" Type="http://schemas.openxmlformats.org/officeDocument/2006/relationships/image" Target="../media/image1187.png"/><Relationship Id="rId102" Type="http://schemas.openxmlformats.org/officeDocument/2006/relationships/customXml" Target="../ink/ink1177.xml"/><Relationship Id="rId123" Type="http://schemas.openxmlformats.org/officeDocument/2006/relationships/image" Target="../media/image1209.png"/><Relationship Id="rId5" Type="http://schemas.openxmlformats.org/officeDocument/2006/relationships/image" Target="../media/image1150.png"/><Relationship Id="rId90" Type="http://schemas.openxmlformats.org/officeDocument/2006/relationships/customXml" Target="../ink/ink1171.xml"/><Relationship Id="rId95" Type="http://schemas.openxmlformats.org/officeDocument/2006/relationships/image" Target="../media/image1195.png"/><Relationship Id="rId22" Type="http://schemas.openxmlformats.org/officeDocument/2006/relationships/customXml" Target="../ink/ink1137.xml"/><Relationship Id="rId27" Type="http://schemas.openxmlformats.org/officeDocument/2006/relationships/image" Target="../media/image1161.png"/><Relationship Id="rId43" Type="http://schemas.openxmlformats.org/officeDocument/2006/relationships/image" Target="../media/image1169.png"/><Relationship Id="rId48" Type="http://schemas.openxmlformats.org/officeDocument/2006/relationships/customXml" Target="../ink/ink1150.xml"/><Relationship Id="rId64" Type="http://schemas.openxmlformats.org/officeDocument/2006/relationships/customXml" Target="../ink/ink1158.xml"/><Relationship Id="rId69" Type="http://schemas.openxmlformats.org/officeDocument/2006/relationships/image" Target="../media/image1182.png"/><Relationship Id="rId113" Type="http://schemas.openxmlformats.org/officeDocument/2006/relationships/image" Target="../media/image1204.png"/><Relationship Id="rId118" Type="http://schemas.openxmlformats.org/officeDocument/2006/relationships/customXml" Target="../ink/ink1185.xml"/><Relationship Id="rId80" Type="http://schemas.openxmlformats.org/officeDocument/2006/relationships/customXml" Target="../ink/ink1166.xml"/><Relationship Id="rId85" Type="http://schemas.openxmlformats.org/officeDocument/2006/relationships/image" Target="../media/image1190.png"/><Relationship Id="rId12" Type="http://schemas.openxmlformats.org/officeDocument/2006/relationships/customXml" Target="../ink/ink1132.xml"/><Relationship Id="rId17" Type="http://schemas.openxmlformats.org/officeDocument/2006/relationships/image" Target="../media/image1156.png"/><Relationship Id="rId33" Type="http://schemas.openxmlformats.org/officeDocument/2006/relationships/image" Target="../media/image1164.png"/><Relationship Id="rId38" Type="http://schemas.openxmlformats.org/officeDocument/2006/relationships/customXml" Target="../ink/ink1145.xml"/><Relationship Id="rId59" Type="http://schemas.openxmlformats.org/officeDocument/2006/relationships/image" Target="../media/image1177.png"/><Relationship Id="rId103" Type="http://schemas.openxmlformats.org/officeDocument/2006/relationships/image" Target="../media/image1199.png"/><Relationship Id="rId108" Type="http://schemas.openxmlformats.org/officeDocument/2006/relationships/customXml" Target="../ink/ink1180.xml"/><Relationship Id="rId124" Type="http://schemas.openxmlformats.org/officeDocument/2006/relationships/customXml" Target="../ink/ink1188.xml"/><Relationship Id="rId54" Type="http://schemas.openxmlformats.org/officeDocument/2006/relationships/customXml" Target="../ink/ink1153.xml"/><Relationship Id="rId70" Type="http://schemas.openxmlformats.org/officeDocument/2006/relationships/customXml" Target="../ink/ink1161.xml"/><Relationship Id="rId75" Type="http://schemas.openxmlformats.org/officeDocument/2006/relationships/image" Target="../media/image1185.png"/><Relationship Id="rId91" Type="http://schemas.openxmlformats.org/officeDocument/2006/relationships/image" Target="../media/image1193.png"/><Relationship Id="rId96" Type="http://schemas.openxmlformats.org/officeDocument/2006/relationships/customXml" Target="../ink/ink1174.xml"/><Relationship Id="rId1" Type="http://schemas.openxmlformats.org/officeDocument/2006/relationships/slideLayout" Target="../slideLayouts/slideLayout2.xml"/><Relationship Id="rId6" Type="http://schemas.openxmlformats.org/officeDocument/2006/relationships/customXml" Target="../ink/ink1129.xml"/><Relationship Id="rId23" Type="http://schemas.openxmlformats.org/officeDocument/2006/relationships/image" Target="../media/image1159.png"/><Relationship Id="rId28" Type="http://schemas.openxmlformats.org/officeDocument/2006/relationships/customXml" Target="../ink/ink1140.xml"/><Relationship Id="rId49" Type="http://schemas.openxmlformats.org/officeDocument/2006/relationships/image" Target="../media/image1172.png"/><Relationship Id="rId114" Type="http://schemas.openxmlformats.org/officeDocument/2006/relationships/customXml" Target="../ink/ink1183.xml"/><Relationship Id="rId119" Type="http://schemas.openxmlformats.org/officeDocument/2006/relationships/image" Target="../media/image1207.png"/><Relationship Id="rId44" Type="http://schemas.openxmlformats.org/officeDocument/2006/relationships/customXml" Target="../ink/ink1148.xml"/><Relationship Id="rId60" Type="http://schemas.openxmlformats.org/officeDocument/2006/relationships/customXml" Target="../ink/ink1156.xml"/><Relationship Id="rId65" Type="http://schemas.openxmlformats.org/officeDocument/2006/relationships/image" Target="../media/image1180.png"/><Relationship Id="rId81" Type="http://schemas.openxmlformats.org/officeDocument/2006/relationships/image" Target="../media/image1188.png"/><Relationship Id="rId86" Type="http://schemas.openxmlformats.org/officeDocument/2006/relationships/customXml" Target="../ink/ink1169.xml"/><Relationship Id="rId13" Type="http://schemas.openxmlformats.org/officeDocument/2006/relationships/image" Target="../media/image1154.png"/><Relationship Id="rId18" Type="http://schemas.openxmlformats.org/officeDocument/2006/relationships/customXml" Target="../ink/ink1135.xml"/><Relationship Id="rId39" Type="http://schemas.openxmlformats.org/officeDocument/2006/relationships/image" Target="../media/image1167.png"/><Relationship Id="rId109" Type="http://schemas.openxmlformats.org/officeDocument/2006/relationships/image" Target="../media/image1202.png"/><Relationship Id="rId34" Type="http://schemas.openxmlformats.org/officeDocument/2006/relationships/customXml" Target="../ink/ink1143.xml"/><Relationship Id="rId50" Type="http://schemas.openxmlformats.org/officeDocument/2006/relationships/customXml" Target="../ink/ink1151.xml"/><Relationship Id="rId55" Type="http://schemas.openxmlformats.org/officeDocument/2006/relationships/image" Target="../media/image1175.png"/><Relationship Id="rId76" Type="http://schemas.openxmlformats.org/officeDocument/2006/relationships/customXml" Target="../ink/ink1164.xml"/><Relationship Id="rId97" Type="http://schemas.openxmlformats.org/officeDocument/2006/relationships/image" Target="../media/image1196.png"/><Relationship Id="rId104" Type="http://schemas.openxmlformats.org/officeDocument/2006/relationships/customXml" Target="../ink/ink1178.xml"/><Relationship Id="rId120" Type="http://schemas.openxmlformats.org/officeDocument/2006/relationships/customXml" Target="../ink/ink1186.xml"/><Relationship Id="rId125" Type="http://schemas.openxmlformats.org/officeDocument/2006/relationships/image" Target="../media/image1210.png"/><Relationship Id="rId7" Type="http://schemas.openxmlformats.org/officeDocument/2006/relationships/image" Target="../media/image1151.png"/><Relationship Id="rId71" Type="http://schemas.openxmlformats.org/officeDocument/2006/relationships/image" Target="../media/image1183.png"/><Relationship Id="rId92" Type="http://schemas.openxmlformats.org/officeDocument/2006/relationships/customXml" Target="../ink/ink1172.xml"/><Relationship Id="rId2" Type="http://schemas.openxmlformats.org/officeDocument/2006/relationships/customXml" Target="../ink/ink1127.xml"/><Relationship Id="rId29" Type="http://schemas.openxmlformats.org/officeDocument/2006/relationships/image" Target="../media/image1162.png"/><Relationship Id="rId24" Type="http://schemas.openxmlformats.org/officeDocument/2006/relationships/customXml" Target="../ink/ink1138.xml"/><Relationship Id="rId40" Type="http://schemas.openxmlformats.org/officeDocument/2006/relationships/customXml" Target="../ink/ink1146.xml"/><Relationship Id="rId45" Type="http://schemas.openxmlformats.org/officeDocument/2006/relationships/image" Target="../media/image1170.png"/><Relationship Id="rId66" Type="http://schemas.openxmlformats.org/officeDocument/2006/relationships/customXml" Target="../ink/ink1159.xml"/><Relationship Id="rId87" Type="http://schemas.openxmlformats.org/officeDocument/2006/relationships/image" Target="../media/image1191.png"/><Relationship Id="rId110" Type="http://schemas.openxmlformats.org/officeDocument/2006/relationships/customXml" Target="../ink/ink1181.xml"/><Relationship Id="rId115" Type="http://schemas.openxmlformats.org/officeDocument/2006/relationships/image" Target="../media/image1205.png"/><Relationship Id="rId61" Type="http://schemas.openxmlformats.org/officeDocument/2006/relationships/image" Target="../media/image1178.png"/><Relationship Id="rId82" Type="http://schemas.openxmlformats.org/officeDocument/2006/relationships/customXml" Target="../ink/ink1167.xml"/><Relationship Id="rId19" Type="http://schemas.openxmlformats.org/officeDocument/2006/relationships/image" Target="../media/image1157.png"/><Relationship Id="rId14" Type="http://schemas.openxmlformats.org/officeDocument/2006/relationships/customXml" Target="../ink/ink1133.xml"/><Relationship Id="rId30" Type="http://schemas.openxmlformats.org/officeDocument/2006/relationships/customXml" Target="../ink/ink1141.xml"/><Relationship Id="rId35" Type="http://schemas.openxmlformats.org/officeDocument/2006/relationships/image" Target="../media/image1165.png"/><Relationship Id="rId56" Type="http://schemas.openxmlformats.org/officeDocument/2006/relationships/customXml" Target="../ink/ink1154.xml"/><Relationship Id="rId77" Type="http://schemas.openxmlformats.org/officeDocument/2006/relationships/image" Target="../media/image1186.png"/><Relationship Id="rId100" Type="http://schemas.openxmlformats.org/officeDocument/2006/relationships/customXml" Target="../ink/ink1176.xml"/><Relationship Id="rId105" Type="http://schemas.openxmlformats.org/officeDocument/2006/relationships/image" Target="../media/image1200.png"/><Relationship Id="rId8" Type="http://schemas.openxmlformats.org/officeDocument/2006/relationships/customXml" Target="../ink/ink1130.xml"/><Relationship Id="rId51" Type="http://schemas.openxmlformats.org/officeDocument/2006/relationships/image" Target="../media/image1173.png"/><Relationship Id="rId72" Type="http://schemas.openxmlformats.org/officeDocument/2006/relationships/customXml" Target="../ink/ink1162.xml"/><Relationship Id="rId93" Type="http://schemas.openxmlformats.org/officeDocument/2006/relationships/image" Target="../media/image1194.png"/><Relationship Id="rId98" Type="http://schemas.openxmlformats.org/officeDocument/2006/relationships/customXml" Target="../ink/ink1175.xml"/><Relationship Id="rId121" Type="http://schemas.openxmlformats.org/officeDocument/2006/relationships/image" Target="../media/image1208.png"/><Relationship Id="rId3" Type="http://schemas.openxmlformats.org/officeDocument/2006/relationships/image" Target="../media/image1149.png"/><Relationship Id="rId25" Type="http://schemas.openxmlformats.org/officeDocument/2006/relationships/image" Target="../media/image1160.png"/><Relationship Id="rId46" Type="http://schemas.openxmlformats.org/officeDocument/2006/relationships/customXml" Target="../ink/ink1149.xml"/><Relationship Id="rId67" Type="http://schemas.openxmlformats.org/officeDocument/2006/relationships/image" Target="../media/image1181.png"/><Relationship Id="rId116" Type="http://schemas.openxmlformats.org/officeDocument/2006/relationships/customXml" Target="../ink/ink1184.xml"/><Relationship Id="rId20" Type="http://schemas.openxmlformats.org/officeDocument/2006/relationships/customXml" Target="../ink/ink1136.xml"/><Relationship Id="rId41" Type="http://schemas.openxmlformats.org/officeDocument/2006/relationships/image" Target="../media/image1168.png"/><Relationship Id="rId62" Type="http://schemas.openxmlformats.org/officeDocument/2006/relationships/customXml" Target="../ink/ink1157.xml"/><Relationship Id="rId83" Type="http://schemas.openxmlformats.org/officeDocument/2006/relationships/image" Target="../media/image1189.png"/><Relationship Id="rId88" Type="http://schemas.openxmlformats.org/officeDocument/2006/relationships/customXml" Target="../ink/ink1170.xml"/><Relationship Id="rId111" Type="http://schemas.openxmlformats.org/officeDocument/2006/relationships/image" Target="../media/image1203.png"/><Relationship Id="rId15" Type="http://schemas.openxmlformats.org/officeDocument/2006/relationships/image" Target="../media/image1155.png"/><Relationship Id="rId36" Type="http://schemas.openxmlformats.org/officeDocument/2006/relationships/customXml" Target="../ink/ink1144.xml"/><Relationship Id="rId57" Type="http://schemas.openxmlformats.org/officeDocument/2006/relationships/image" Target="../media/image1176.png"/><Relationship Id="rId106" Type="http://schemas.openxmlformats.org/officeDocument/2006/relationships/customXml" Target="../ink/ink1179.xml"/><Relationship Id="rId10" Type="http://schemas.openxmlformats.org/officeDocument/2006/relationships/customXml" Target="../ink/ink1131.xml"/><Relationship Id="rId31" Type="http://schemas.openxmlformats.org/officeDocument/2006/relationships/image" Target="../media/image1163.png"/><Relationship Id="rId52" Type="http://schemas.openxmlformats.org/officeDocument/2006/relationships/customXml" Target="../ink/ink1152.xml"/><Relationship Id="rId73" Type="http://schemas.openxmlformats.org/officeDocument/2006/relationships/image" Target="../media/image1184.png"/><Relationship Id="rId78" Type="http://schemas.openxmlformats.org/officeDocument/2006/relationships/customXml" Target="../ink/ink1165.xml"/><Relationship Id="rId94" Type="http://schemas.openxmlformats.org/officeDocument/2006/relationships/customXml" Target="../ink/ink1173.xml"/><Relationship Id="rId99" Type="http://schemas.openxmlformats.org/officeDocument/2006/relationships/image" Target="../media/image1197.png"/><Relationship Id="rId101" Type="http://schemas.openxmlformats.org/officeDocument/2006/relationships/image" Target="../media/image1198.png"/><Relationship Id="rId122" Type="http://schemas.openxmlformats.org/officeDocument/2006/relationships/customXml" Target="../ink/ink1187.xml"/><Relationship Id="rId4" Type="http://schemas.openxmlformats.org/officeDocument/2006/relationships/customXml" Target="../ink/ink1128.xml"/><Relationship Id="rId9" Type="http://schemas.openxmlformats.org/officeDocument/2006/relationships/image" Target="../media/image1152.png"/></Relationships>
</file>

<file path=ppt/slides/_rels/slide26.xml.rels><?xml version="1.0" encoding="UTF-8" standalone="yes"?>
<Relationships xmlns="http://schemas.openxmlformats.org/package/2006/relationships"><Relationship Id="rId3" Type="http://schemas.openxmlformats.org/officeDocument/2006/relationships/image" Target="../media/image10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D:/fan/&#25945;&#23398;/&#34507;&#30333;&#36136;&#32452;&#23398;/2019/http:/www.netlibrary.com/nlreader/nlReader.dll?BookID=111228&amp;FileName=p2000c7a5g3001.png"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0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6" Type="http://schemas.openxmlformats.org/officeDocument/2006/relationships/customXml" Target="../ink/ink1201.xml"/><Relationship Id="rId21" Type="http://schemas.openxmlformats.org/officeDocument/2006/relationships/image" Target="../media/image1221.png"/><Relationship Id="rId34" Type="http://schemas.openxmlformats.org/officeDocument/2006/relationships/customXml" Target="../ink/ink1205.xml"/><Relationship Id="rId42" Type="http://schemas.openxmlformats.org/officeDocument/2006/relationships/customXml" Target="../ink/ink1209.xml"/><Relationship Id="rId47" Type="http://schemas.openxmlformats.org/officeDocument/2006/relationships/image" Target="../media/image1234.png"/><Relationship Id="rId50" Type="http://schemas.openxmlformats.org/officeDocument/2006/relationships/customXml" Target="../ink/ink1213.xml"/><Relationship Id="rId55" Type="http://schemas.openxmlformats.org/officeDocument/2006/relationships/image" Target="../media/image1238.png"/><Relationship Id="rId63" Type="http://schemas.openxmlformats.org/officeDocument/2006/relationships/image" Target="../media/image1242.png"/><Relationship Id="rId7" Type="http://schemas.openxmlformats.org/officeDocument/2006/relationships/image" Target="../media/image1214.png"/><Relationship Id="rId2" Type="http://schemas.openxmlformats.org/officeDocument/2006/relationships/customXml" Target="../ink/ink1189.xml"/><Relationship Id="rId16" Type="http://schemas.openxmlformats.org/officeDocument/2006/relationships/customXml" Target="../ink/ink1196.xml"/><Relationship Id="rId29" Type="http://schemas.openxmlformats.org/officeDocument/2006/relationships/image" Target="../media/image1225.png"/><Relationship Id="rId11" Type="http://schemas.openxmlformats.org/officeDocument/2006/relationships/image" Target="../media/image1216.png"/><Relationship Id="rId24" Type="http://schemas.openxmlformats.org/officeDocument/2006/relationships/customXml" Target="../ink/ink1200.xml"/><Relationship Id="rId32" Type="http://schemas.openxmlformats.org/officeDocument/2006/relationships/customXml" Target="../ink/ink1204.xml"/><Relationship Id="rId37" Type="http://schemas.openxmlformats.org/officeDocument/2006/relationships/image" Target="../media/image1229.png"/><Relationship Id="rId40" Type="http://schemas.openxmlformats.org/officeDocument/2006/relationships/customXml" Target="../ink/ink1208.xml"/><Relationship Id="rId45" Type="http://schemas.openxmlformats.org/officeDocument/2006/relationships/image" Target="../media/image1233.png"/><Relationship Id="rId53" Type="http://schemas.openxmlformats.org/officeDocument/2006/relationships/image" Target="../media/image1237.png"/><Relationship Id="rId58" Type="http://schemas.openxmlformats.org/officeDocument/2006/relationships/customXml" Target="../ink/ink1217.xml"/><Relationship Id="rId5" Type="http://schemas.openxmlformats.org/officeDocument/2006/relationships/image" Target="../media/image1213.png"/><Relationship Id="rId61" Type="http://schemas.openxmlformats.org/officeDocument/2006/relationships/image" Target="../media/image1241.png"/><Relationship Id="rId19" Type="http://schemas.openxmlformats.org/officeDocument/2006/relationships/image" Target="../media/image1220.png"/><Relationship Id="rId14" Type="http://schemas.openxmlformats.org/officeDocument/2006/relationships/customXml" Target="../ink/ink1195.xml"/><Relationship Id="rId22" Type="http://schemas.openxmlformats.org/officeDocument/2006/relationships/customXml" Target="../ink/ink1199.xml"/><Relationship Id="rId27" Type="http://schemas.openxmlformats.org/officeDocument/2006/relationships/image" Target="../media/image1224.png"/><Relationship Id="rId30" Type="http://schemas.openxmlformats.org/officeDocument/2006/relationships/customXml" Target="../ink/ink1203.xml"/><Relationship Id="rId35" Type="http://schemas.openxmlformats.org/officeDocument/2006/relationships/image" Target="../media/image1228.png"/><Relationship Id="rId43" Type="http://schemas.openxmlformats.org/officeDocument/2006/relationships/image" Target="../media/image1232.png"/><Relationship Id="rId48" Type="http://schemas.openxmlformats.org/officeDocument/2006/relationships/customXml" Target="../ink/ink1212.xml"/><Relationship Id="rId56" Type="http://schemas.openxmlformats.org/officeDocument/2006/relationships/customXml" Target="../ink/ink1216.xml"/><Relationship Id="rId64" Type="http://schemas.openxmlformats.org/officeDocument/2006/relationships/customXml" Target="../ink/ink1220.xml"/><Relationship Id="rId8" Type="http://schemas.openxmlformats.org/officeDocument/2006/relationships/customXml" Target="../ink/ink1192.xml"/><Relationship Id="rId51" Type="http://schemas.openxmlformats.org/officeDocument/2006/relationships/image" Target="../media/image1236.png"/><Relationship Id="rId3" Type="http://schemas.openxmlformats.org/officeDocument/2006/relationships/image" Target="../media/image1212.png"/><Relationship Id="rId12" Type="http://schemas.openxmlformats.org/officeDocument/2006/relationships/customXml" Target="../ink/ink1194.xml"/><Relationship Id="rId17" Type="http://schemas.openxmlformats.org/officeDocument/2006/relationships/image" Target="../media/image1219.png"/><Relationship Id="rId25" Type="http://schemas.openxmlformats.org/officeDocument/2006/relationships/image" Target="../media/image1223.png"/><Relationship Id="rId33" Type="http://schemas.openxmlformats.org/officeDocument/2006/relationships/image" Target="../media/image1227.png"/><Relationship Id="rId38" Type="http://schemas.openxmlformats.org/officeDocument/2006/relationships/customXml" Target="../ink/ink1207.xml"/><Relationship Id="rId46" Type="http://schemas.openxmlformats.org/officeDocument/2006/relationships/customXml" Target="../ink/ink1211.xml"/><Relationship Id="rId59" Type="http://schemas.openxmlformats.org/officeDocument/2006/relationships/image" Target="../media/image1240.png"/><Relationship Id="rId20" Type="http://schemas.openxmlformats.org/officeDocument/2006/relationships/customXml" Target="../ink/ink1198.xml"/><Relationship Id="rId41" Type="http://schemas.openxmlformats.org/officeDocument/2006/relationships/image" Target="../media/image1231.png"/><Relationship Id="rId54" Type="http://schemas.openxmlformats.org/officeDocument/2006/relationships/customXml" Target="../ink/ink1215.xml"/><Relationship Id="rId62" Type="http://schemas.openxmlformats.org/officeDocument/2006/relationships/customXml" Target="../ink/ink1219.xml"/><Relationship Id="rId1" Type="http://schemas.openxmlformats.org/officeDocument/2006/relationships/slideLayout" Target="../slideLayouts/slideLayout2.xml"/><Relationship Id="rId6" Type="http://schemas.openxmlformats.org/officeDocument/2006/relationships/customXml" Target="../ink/ink1191.xml"/><Relationship Id="rId15" Type="http://schemas.openxmlformats.org/officeDocument/2006/relationships/image" Target="../media/image1218.png"/><Relationship Id="rId23" Type="http://schemas.openxmlformats.org/officeDocument/2006/relationships/image" Target="../media/image1222.png"/><Relationship Id="rId28" Type="http://schemas.openxmlformats.org/officeDocument/2006/relationships/customXml" Target="../ink/ink1202.xml"/><Relationship Id="rId36" Type="http://schemas.openxmlformats.org/officeDocument/2006/relationships/customXml" Target="../ink/ink1206.xml"/><Relationship Id="rId49" Type="http://schemas.openxmlformats.org/officeDocument/2006/relationships/image" Target="../media/image1235.png"/><Relationship Id="rId57" Type="http://schemas.openxmlformats.org/officeDocument/2006/relationships/image" Target="../media/image1239.png"/><Relationship Id="rId10" Type="http://schemas.openxmlformats.org/officeDocument/2006/relationships/customXml" Target="../ink/ink1193.xml"/><Relationship Id="rId31" Type="http://schemas.openxmlformats.org/officeDocument/2006/relationships/image" Target="../media/image1226.png"/><Relationship Id="rId44" Type="http://schemas.openxmlformats.org/officeDocument/2006/relationships/customXml" Target="../ink/ink1210.xml"/><Relationship Id="rId52" Type="http://schemas.openxmlformats.org/officeDocument/2006/relationships/customXml" Target="../ink/ink1214.xml"/><Relationship Id="rId60" Type="http://schemas.openxmlformats.org/officeDocument/2006/relationships/customXml" Target="../ink/ink1218.xml"/><Relationship Id="rId65" Type="http://schemas.openxmlformats.org/officeDocument/2006/relationships/image" Target="../media/image1243.png"/><Relationship Id="rId4" Type="http://schemas.openxmlformats.org/officeDocument/2006/relationships/customXml" Target="../ink/ink1190.xml"/><Relationship Id="rId9" Type="http://schemas.openxmlformats.org/officeDocument/2006/relationships/image" Target="../media/image1215.png"/><Relationship Id="rId13" Type="http://schemas.openxmlformats.org/officeDocument/2006/relationships/image" Target="../media/image1217.png"/><Relationship Id="rId18" Type="http://schemas.openxmlformats.org/officeDocument/2006/relationships/customXml" Target="../ink/ink1197.xml"/><Relationship Id="rId39" Type="http://schemas.openxmlformats.org/officeDocument/2006/relationships/image" Target="../media/image1230.png"/></Relationships>
</file>

<file path=ppt/slides/_rels/slide33.xml.rels><?xml version="1.0" encoding="UTF-8" standalone="yes"?>
<Relationships xmlns="http://schemas.openxmlformats.org/package/2006/relationships"><Relationship Id="rId2" Type="http://schemas.openxmlformats.org/officeDocument/2006/relationships/image" Target="../media/image12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17" Type="http://schemas.openxmlformats.org/officeDocument/2006/relationships/customXml" Target="../ink/ink1278.xml"/><Relationship Id="rId21" Type="http://schemas.openxmlformats.org/officeDocument/2006/relationships/customXml" Target="../ink/ink1230.xml"/><Relationship Id="rId324" Type="http://schemas.openxmlformats.org/officeDocument/2006/relationships/image" Target="../media/image1407.png"/><Relationship Id="rId531" Type="http://schemas.openxmlformats.org/officeDocument/2006/relationships/customXml" Target="../ink/ink1485.xml"/><Relationship Id="rId629" Type="http://schemas.openxmlformats.org/officeDocument/2006/relationships/customXml" Target="../ink/ink1534.xml"/><Relationship Id="rId170" Type="http://schemas.openxmlformats.org/officeDocument/2006/relationships/image" Target="../media/image1330.png"/><Relationship Id="rId268" Type="http://schemas.openxmlformats.org/officeDocument/2006/relationships/image" Target="../media/image1379.png"/><Relationship Id="rId475" Type="http://schemas.openxmlformats.org/officeDocument/2006/relationships/customXml" Target="../ink/ink1457.xml"/><Relationship Id="rId32" Type="http://schemas.openxmlformats.org/officeDocument/2006/relationships/image" Target="../media/image1261.png"/><Relationship Id="rId128" Type="http://schemas.openxmlformats.org/officeDocument/2006/relationships/image" Target="../media/image1309.png"/><Relationship Id="rId335" Type="http://schemas.openxmlformats.org/officeDocument/2006/relationships/customXml" Target="../ink/ink1387.xml"/><Relationship Id="rId542" Type="http://schemas.openxmlformats.org/officeDocument/2006/relationships/image" Target="../media/image1516.png"/><Relationship Id="rId181" Type="http://schemas.openxmlformats.org/officeDocument/2006/relationships/customXml" Target="../ink/ink1310.xml"/><Relationship Id="rId402" Type="http://schemas.openxmlformats.org/officeDocument/2006/relationships/image" Target="../media/image1446.png"/><Relationship Id="rId279" Type="http://schemas.openxmlformats.org/officeDocument/2006/relationships/customXml" Target="../ink/ink1359.xml"/><Relationship Id="rId486" Type="http://schemas.openxmlformats.org/officeDocument/2006/relationships/image" Target="../media/image1488.png"/><Relationship Id="rId43" Type="http://schemas.openxmlformats.org/officeDocument/2006/relationships/customXml" Target="../ink/ink1241.xml"/><Relationship Id="rId139" Type="http://schemas.openxmlformats.org/officeDocument/2006/relationships/customXml" Target="../ink/ink1289.xml"/><Relationship Id="rId346" Type="http://schemas.openxmlformats.org/officeDocument/2006/relationships/image" Target="../media/image1418.png"/><Relationship Id="rId553" Type="http://schemas.openxmlformats.org/officeDocument/2006/relationships/customXml" Target="../ink/ink1496.xml"/><Relationship Id="rId192" Type="http://schemas.openxmlformats.org/officeDocument/2006/relationships/image" Target="../media/image1341.png"/><Relationship Id="rId206" Type="http://schemas.openxmlformats.org/officeDocument/2006/relationships/image" Target="../media/image1348.png"/><Relationship Id="rId413" Type="http://schemas.openxmlformats.org/officeDocument/2006/relationships/customXml" Target="../ink/ink1426.xml"/><Relationship Id="rId497" Type="http://schemas.openxmlformats.org/officeDocument/2006/relationships/customXml" Target="../ink/ink1468.xml"/><Relationship Id="rId620" Type="http://schemas.openxmlformats.org/officeDocument/2006/relationships/image" Target="../media/image1555.png"/><Relationship Id="rId357" Type="http://schemas.openxmlformats.org/officeDocument/2006/relationships/customXml" Target="../ink/ink1398.xml"/><Relationship Id="rId54" Type="http://schemas.openxmlformats.org/officeDocument/2006/relationships/image" Target="../media/image1272.png"/><Relationship Id="rId217" Type="http://schemas.openxmlformats.org/officeDocument/2006/relationships/customXml" Target="../ink/ink1328.xml"/><Relationship Id="rId564" Type="http://schemas.openxmlformats.org/officeDocument/2006/relationships/image" Target="../media/image1527.png"/><Relationship Id="rId424" Type="http://schemas.openxmlformats.org/officeDocument/2006/relationships/image" Target="../media/image1457.png"/><Relationship Id="rId631" Type="http://schemas.openxmlformats.org/officeDocument/2006/relationships/customXml" Target="../ink/ink1535.xml"/><Relationship Id="rId270" Type="http://schemas.openxmlformats.org/officeDocument/2006/relationships/image" Target="../media/image1380.png"/><Relationship Id="rId65" Type="http://schemas.openxmlformats.org/officeDocument/2006/relationships/customXml" Target="../ink/ink1252.xml"/><Relationship Id="rId130" Type="http://schemas.openxmlformats.org/officeDocument/2006/relationships/image" Target="../media/image1310.png"/><Relationship Id="rId368" Type="http://schemas.openxmlformats.org/officeDocument/2006/relationships/image" Target="../media/image1429.png"/><Relationship Id="rId575" Type="http://schemas.openxmlformats.org/officeDocument/2006/relationships/customXml" Target="../ink/ink1507.xml"/><Relationship Id="rId228" Type="http://schemas.openxmlformats.org/officeDocument/2006/relationships/image" Target="../media/image1359.png"/><Relationship Id="rId435" Type="http://schemas.openxmlformats.org/officeDocument/2006/relationships/customXml" Target="../ink/ink1437.xml"/><Relationship Id="rId281" Type="http://schemas.openxmlformats.org/officeDocument/2006/relationships/customXml" Target="../ink/ink1360.xml"/><Relationship Id="rId502" Type="http://schemas.openxmlformats.org/officeDocument/2006/relationships/image" Target="../media/image1496.png"/><Relationship Id="rId76" Type="http://schemas.openxmlformats.org/officeDocument/2006/relationships/image" Target="../media/image1283.png"/><Relationship Id="rId141" Type="http://schemas.openxmlformats.org/officeDocument/2006/relationships/customXml" Target="../ink/ink1290.xml"/><Relationship Id="rId379" Type="http://schemas.openxmlformats.org/officeDocument/2006/relationships/customXml" Target="../ink/ink1409.xml"/><Relationship Id="rId586" Type="http://schemas.openxmlformats.org/officeDocument/2006/relationships/image" Target="../media/image1538.png"/><Relationship Id="rId7" Type="http://schemas.openxmlformats.org/officeDocument/2006/relationships/customXml" Target="../ink/ink1223.xml"/><Relationship Id="rId239" Type="http://schemas.openxmlformats.org/officeDocument/2006/relationships/customXml" Target="../ink/ink1339.xml"/><Relationship Id="rId446" Type="http://schemas.openxmlformats.org/officeDocument/2006/relationships/image" Target="../media/image1468.png"/><Relationship Id="rId292" Type="http://schemas.openxmlformats.org/officeDocument/2006/relationships/image" Target="../media/image1391.png"/><Relationship Id="rId306" Type="http://schemas.openxmlformats.org/officeDocument/2006/relationships/image" Target="../media/image1398.png"/><Relationship Id="rId87" Type="http://schemas.openxmlformats.org/officeDocument/2006/relationships/customXml" Target="../ink/ink1263.xml"/><Relationship Id="rId513" Type="http://schemas.openxmlformats.org/officeDocument/2006/relationships/customXml" Target="../ink/ink1476.xml"/><Relationship Id="rId597" Type="http://schemas.openxmlformats.org/officeDocument/2006/relationships/customXml" Target="../ink/ink1518.xml"/><Relationship Id="rId152" Type="http://schemas.openxmlformats.org/officeDocument/2006/relationships/image" Target="../media/image1321.png"/><Relationship Id="rId457" Type="http://schemas.openxmlformats.org/officeDocument/2006/relationships/customXml" Target="../ink/ink1448.xml"/><Relationship Id="rId14" Type="http://schemas.openxmlformats.org/officeDocument/2006/relationships/image" Target="../media/image1252.png"/><Relationship Id="rId317" Type="http://schemas.openxmlformats.org/officeDocument/2006/relationships/customXml" Target="../ink/ink1378.xml"/><Relationship Id="rId524" Type="http://schemas.openxmlformats.org/officeDocument/2006/relationships/image" Target="../media/image1507.png"/><Relationship Id="rId98" Type="http://schemas.openxmlformats.org/officeDocument/2006/relationships/image" Target="../media/image1294.png"/><Relationship Id="rId163" Type="http://schemas.openxmlformats.org/officeDocument/2006/relationships/customXml" Target="../ink/ink1301.xml"/><Relationship Id="rId370" Type="http://schemas.openxmlformats.org/officeDocument/2006/relationships/image" Target="../media/image1430.png"/><Relationship Id="rId230" Type="http://schemas.openxmlformats.org/officeDocument/2006/relationships/image" Target="../media/image1360.png"/><Relationship Id="rId468" Type="http://schemas.openxmlformats.org/officeDocument/2006/relationships/image" Target="../media/image1479.png"/><Relationship Id="rId25" Type="http://schemas.openxmlformats.org/officeDocument/2006/relationships/customXml" Target="../ink/ink1232.xml"/><Relationship Id="rId328" Type="http://schemas.openxmlformats.org/officeDocument/2006/relationships/image" Target="../media/image1409.png"/><Relationship Id="rId535" Type="http://schemas.openxmlformats.org/officeDocument/2006/relationships/customXml" Target="../ink/ink1487.xml"/><Relationship Id="rId174" Type="http://schemas.openxmlformats.org/officeDocument/2006/relationships/image" Target="../media/image1332.png"/><Relationship Id="rId381" Type="http://schemas.openxmlformats.org/officeDocument/2006/relationships/customXml" Target="../ink/ink1410.xml"/><Relationship Id="rId602" Type="http://schemas.openxmlformats.org/officeDocument/2006/relationships/image" Target="../media/image1546.png"/><Relationship Id="rId241" Type="http://schemas.openxmlformats.org/officeDocument/2006/relationships/customXml" Target="../ink/ink1340.xml"/><Relationship Id="rId479" Type="http://schemas.openxmlformats.org/officeDocument/2006/relationships/customXml" Target="../ink/ink1459.xml"/><Relationship Id="rId36" Type="http://schemas.openxmlformats.org/officeDocument/2006/relationships/image" Target="../media/image1263.png"/><Relationship Id="rId339" Type="http://schemas.openxmlformats.org/officeDocument/2006/relationships/customXml" Target="../ink/ink1389.xml"/><Relationship Id="rId546" Type="http://schemas.openxmlformats.org/officeDocument/2006/relationships/image" Target="../media/image1518.png"/><Relationship Id="rId101" Type="http://schemas.openxmlformats.org/officeDocument/2006/relationships/customXml" Target="../ink/ink1270.xml"/><Relationship Id="rId185" Type="http://schemas.openxmlformats.org/officeDocument/2006/relationships/customXml" Target="../ink/ink1312.xml"/><Relationship Id="rId406" Type="http://schemas.openxmlformats.org/officeDocument/2006/relationships/image" Target="../media/image1448.png"/><Relationship Id="rId392" Type="http://schemas.openxmlformats.org/officeDocument/2006/relationships/image" Target="../media/image1441.png"/><Relationship Id="rId613" Type="http://schemas.openxmlformats.org/officeDocument/2006/relationships/customXml" Target="../ink/ink1526.xml"/><Relationship Id="rId252" Type="http://schemas.openxmlformats.org/officeDocument/2006/relationships/image" Target="../media/image1371.png"/><Relationship Id="rId294" Type="http://schemas.openxmlformats.org/officeDocument/2006/relationships/image" Target="../media/image1392.png"/><Relationship Id="rId308" Type="http://schemas.openxmlformats.org/officeDocument/2006/relationships/image" Target="../media/image1399.png"/><Relationship Id="rId515" Type="http://schemas.openxmlformats.org/officeDocument/2006/relationships/customXml" Target="../ink/ink1477.xml"/><Relationship Id="rId47" Type="http://schemas.openxmlformats.org/officeDocument/2006/relationships/customXml" Target="../ink/ink1243.xml"/><Relationship Id="rId89" Type="http://schemas.openxmlformats.org/officeDocument/2006/relationships/customXml" Target="../ink/ink1264.xml"/><Relationship Id="rId112" Type="http://schemas.openxmlformats.org/officeDocument/2006/relationships/image" Target="../media/image1301.png"/><Relationship Id="rId154" Type="http://schemas.openxmlformats.org/officeDocument/2006/relationships/image" Target="../media/image1322.png"/><Relationship Id="rId361" Type="http://schemas.openxmlformats.org/officeDocument/2006/relationships/customXml" Target="../ink/ink1400.xml"/><Relationship Id="rId557" Type="http://schemas.openxmlformats.org/officeDocument/2006/relationships/customXml" Target="../ink/ink1498.xml"/><Relationship Id="rId599" Type="http://schemas.openxmlformats.org/officeDocument/2006/relationships/customXml" Target="../ink/ink1519.xml"/><Relationship Id="rId196" Type="http://schemas.openxmlformats.org/officeDocument/2006/relationships/image" Target="../media/image1343.png"/><Relationship Id="rId417" Type="http://schemas.openxmlformats.org/officeDocument/2006/relationships/customXml" Target="../ink/ink1428.xml"/><Relationship Id="rId459" Type="http://schemas.openxmlformats.org/officeDocument/2006/relationships/customXml" Target="../ink/ink1449.xml"/><Relationship Id="rId624" Type="http://schemas.openxmlformats.org/officeDocument/2006/relationships/image" Target="../media/image1557.png"/><Relationship Id="rId16" Type="http://schemas.openxmlformats.org/officeDocument/2006/relationships/image" Target="../media/image1253.png"/><Relationship Id="rId221" Type="http://schemas.openxmlformats.org/officeDocument/2006/relationships/customXml" Target="../ink/ink1330.xml"/><Relationship Id="rId263" Type="http://schemas.openxmlformats.org/officeDocument/2006/relationships/customXml" Target="../ink/ink1351.xml"/><Relationship Id="rId319" Type="http://schemas.openxmlformats.org/officeDocument/2006/relationships/customXml" Target="../ink/ink1379.xml"/><Relationship Id="rId470" Type="http://schemas.openxmlformats.org/officeDocument/2006/relationships/image" Target="../media/image1480.png"/><Relationship Id="rId526" Type="http://schemas.openxmlformats.org/officeDocument/2006/relationships/image" Target="../media/image1508.png"/><Relationship Id="rId58" Type="http://schemas.openxmlformats.org/officeDocument/2006/relationships/image" Target="../media/image1274.png"/><Relationship Id="rId123" Type="http://schemas.openxmlformats.org/officeDocument/2006/relationships/customXml" Target="../ink/ink1281.xml"/><Relationship Id="rId330" Type="http://schemas.openxmlformats.org/officeDocument/2006/relationships/image" Target="../media/image1410.png"/><Relationship Id="rId568" Type="http://schemas.openxmlformats.org/officeDocument/2006/relationships/image" Target="../media/image1529.png"/><Relationship Id="rId165" Type="http://schemas.openxmlformats.org/officeDocument/2006/relationships/customXml" Target="../ink/ink1302.xml"/><Relationship Id="rId372" Type="http://schemas.openxmlformats.org/officeDocument/2006/relationships/image" Target="../media/image1431.png"/><Relationship Id="rId428" Type="http://schemas.openxmlformats.org/officeDocument/2006/relationships/image" Target="../media/image1459.png"/><Relationship Id="rId635" Type="http://schemas.openxmlformats.org/officeDocument/2006/relationships/customXml" Target="../ink/ink1537.xml"/><Relationship Id="rId232" Type="http://schemas.openxmlformats.org/officeDocument/2006/relationships/image" Target="../media/image1361.png"/><Relationship Id="rId274" Type="http://schemas.openxmlformats.org/officeDocument/2006/relationships/image" Target="../media/image1382.png"/><Relationship Id="rId481" Type="http://schemas.openxmlformats.org/officeDocument/2006/relationships/customXml" Target="../ink/ink1460.xml"/><Relationship Id="rId27" Type="http://schemas.openxmlformats.org/officeDocument/2006/relationships/customXml" Target="../ink/ink1233.xml"/><Relationship Id="rId69" Type="http://schemas.openxmlformats.org/officeDocument/2006/relationships/customXml" Target="../ink/ink1254.xml"/><Relationship Id="rId134" Type="http://schemas.openxmlformats.org/officeDocument/2006/relationships/image" Target="../media/image1312.png"/><Relationship Id="rId537" Type="http://schemas.openxmlformats.org/officeDocument/2006/relationships/customXml" Target="../ink/ink1488.xml"/><Relationship Id="rId579" Type="http://schemas.openxmlformats.org/officeDocument/2006/relationships/customXml" Target="../ink/ink1509.xml"/><Relationship Id="rId80" Type="http://schemas.openxmlformats.org/officeDocument/2006/relationships/image" Target="../media/image1285.png"/><Relationship Id="rId176" Type="http://schemas.openxmlformats.org/officeDocument/2006/relationships/image" Target="../media/image1333.png"/><Relationship Id="rId341" Type="http://schemas.openxmlformats.org/officeDocument/2006/relationships/customXml" Target="../ink/ink1390.xml"/><Relationship Id="rId383" Type="http://schemas.openxmlformats.org/officeDocument/2006/relationships/customXml" Target="../ink/ink1411.xml"/><Relationship Id="rId439" Type="http://schemas.openxmlformats.org/officeDocument/2006/relationships/customXml" Target="../ink/ink1439.xml"/><Relationship Id="rId590" Type="http://schemas.openxmlformats.org/officeDocument/2006/relationships/image" Target="../media/image1540.png"/><Relationship Id="rId604" Type="http://schemas.openxmlformats.org/officeDocument/2006/relationships/image" Target="../media/image1547.png"/><Relationship Id="rId201" Type="http://schemas.openxmlformats.org/officeDocument/2006/relationships/customXml" Target="../ink/ink1320.xml"/><Relationship Id="rId243" Type="http://schemas.openxmlformats.org/officeDocument/2006/relationships/customXml" Target="../ink/ink1341.xml"/><Relationship Id="rId285" Type="http://schemas.openxmlformats.org/officeDocument/2006/relationships/customXml" Target="../ink/ink1362.xml"/><Relationship Id="rId450" Type="http://schemas.openxmlformats.org/officeDocument/2006/relationships/image" Target="../media/image1470.png"/><Relationship Id="rId506" Type="http://schemas.openxmlformats.org/officeDocument/2006/relationships/image" Target="../media/image1498.png"/><Relationship Id="rId38" Type="http://schemas.openxmlformats.org/officeDocument/2006/relationships/image" Target="../media/image1264.png"/><Relationship Id="rId103" Type="http://schemas.openxmlformats.org/officeDocument/2006/relationships/customXml" Target="../ink/ink1271.xml"/><Relationship Id="rId310" Type="http://schemas.openxmlformats.org/officeDocument/2006/relationships/image" Target="../media/image1400.png"/><Relationship Id="rId492" Type="http://schemas.openxmlformats.org/officeDocument/2006/relationships/image" Target="../media/image1491.png"/><Relationship Id="rId548" Type="http://schemas.openxmlformats.org/officeDocument/2006/relationships/image" Target="../media/image1519.png"/><Relationship Id="rId91" Type="http://schemas.openxmlformats.org/officeDocument/2006/relationships/customXml" Target="../ink/ink1265.xml"/><Relationship Id="rId145" Type="http://schemas.openxmlformats.org/officeDocument/2006/relationships/customXml" Target="../ink/ink1292.xml"/><Relationship Id="rId187" Type="http://schemas.openxmlformats.org/officeDocument/2006/relationships/customXml" Target="../ink/ink1313.xml"/><Relationship Id="rId352" Type="http://schemas.openxmlformats.org/officeDocument/2006/relationships/image" Target="../media/image1421.png"/><Relationship Id="rId394" Type="http://schemas.openxmlformats.org/officeDocument/2006/relationships/image" Target="../media/image1442.png"/><Relationship Id="rId408" Type="http://schemas.openxmlformats.org/officeDocument/2006/relationships/image" Target="../media/image1449.png"/><Relationship Id="rId615" Type="http://schemas.openxmlformats.org/officeDocument/2006/relationships/customXml" Target="../ink/ink1527.xml"/><Relationship Id="rId212" Type="http://schemas.openxmlformats.org/officeDocument/2006/relationships/image" Target="../media/image1351.png"/><Relationship Id="rId254" Type="http://schemas.openxmlformats.org/officeDocument/2006/relationships/image" Target="../media/image1372.png"/><Relationship Id="rId49" Type="http://schemas.openxmlformats.org/officeDocument/2006/relationships/customXml" Target="../ink/ink1244.xml"/><Relationship Id="rId114" Type="http://schemas.openxmlformats.org/officeDocument/2006/relationships/image" Target="../media/image1302.png"/><Relationship Id="rId296" Type="http://schemas.openxmlformats.org/officeDocument/2006/relationships/image" Target="../media/image1393.png"/><Relationship Id="rId461" Type="http://schemas.openxmlformats.org/officeDocument/2006/relationships/customXml" Target="../ink/ink1450.xml"/><Relationship Id="rId517" Type="http://schemas.openxmlformats.org/officeDocument/2006/relationships/customXml" Target="../ink/ink1478.xml"/><Relationship Id="rId559" Type="http://schemas.openxmlformats.org/officeDocument/2006/relationships/customXml" Target="../ink/ink1499.xml"/><Relationship Id="rId60" Type="http://schemas.openxmlformats.org/officeDocument/2006/relationships/image" Target="../media/image1275.png"/><Relationship Id="rId156" Type="http://schemas.openxmlformats.org/officeDocument/2006/relationships/image" Target="../media/image1323.png"/><Relationship Id="rId198" Type="http://schemas.openxmlformats.org/officeDocument/2006/relationships/image" Target="../media/image1344.png"/><Relationship Id="rId321" Type="http://schemas.openxmlformats.org/officeDocument/2006/relationships/customXml" Target="../ink/ink1380.xml"/><Relationship Id="rId363" Type="http://schemas.openxmlformats.org/officeDocument/2006/relationships/customXml" Target="../ink/ink1401.xml"/><Relationship Id="rId419" Type="http://schemas.openxmlformats.org/officeDocument/2006/relationships/customXml" Target="../ink/ink1429.xml"/><Relationship Id="rId570" Type="http://schemas.openxmlformats.org/officeDocument/2006/relationships/image" Target="../media/image1530.png"/><Relationship Id="rId626" Type="http://schemas.openxmlformats.org/officeDocument/2006/relationships/image" Target="../media/image1558.png"/><Relationship Id="rId223" Type="http://schemas.openxmlformats.org/officeDocument/2006/relationships/customXml" Target="../ink/ink1331.xml"/><Relationship Id="rId430" Type="http://schemas.openxmlformats.org/officeDocument/2006/relationships/image" Target="../media/image1460.png"/><Relationship Id="rId18" Type="http://schemas.openxmlformats.org/officeDocument/2006/relationships/image" Target="../media/image1254.png"/><Relationship Id="rId265" Type="http://schemas.openxmlformats.org/officeDocument/2006/relationships/customXml" Target="../ink/ink1352.xml"/><Relationship Id="rId472" Type="http://schemas.openxmlformats.org/officeDocument/2006/relationships/image" Target="../media/image1481.png"/><Relationship Id="rId528" Type="http://schemas.openxmlformats.org/officeDocument/2006/relationships/image" Target="../media/image1509.png"/><Relationship Id="rId125" Type="http://schemas.openxmlformats.org/officeDocument/2006/relationships/customXml" Target="../ink/ink1282.xml"/><Relationship Id="rId167" Type="http://schemas.openxmlformats.org/officeDocument/2006/relationships/customXml" Target="../ink/ink1303.xml"/><Relationship Id="rId332" Type="http://schemas.openxmlformats.org/officeDocument/2006/relationships/image" Target="../media/image1411.png"/><Relationship Id="rId374" Type="http://schemas.openxmlformats.org/officeDocument/2006/relationships/image" Target="../media/image1432.png"/><Relationship Id="rId581" Type="http://schemas.openxmlformats.org/officeDocument/2006/relationships/customXml" Target="../ink/ink1510.xml"/><Relationship Id="rId71" Type="http://schemas.openxmlformats.org/officeDocument/2006/relationships/customXml" Target="../ink/ink1255.xml"/><Relationship Id="rId234" Type="http://schemas.openxmlformats.org/officeDocument/2006/relationships/image" Target="../media/image1362.png"/><Relationship Id="rId637" Type="http://schemas.openxmlformats.org/officeDocument/2006/relationships/customXml" Target="../ink/ink1538.xml"/><Relationship Id="rId2" Type="http://schemas.openxmlformats.org/officeDocument/2006/relationships/image" Target="../media/image1246.png"/><Relationship Id="rId29" Type="http://schemas.openxmlformats.org/officeDocument/2006/relationships/customXml" Target="../ink/ink1234.xml"/><Relationship Id="rId276" Type="http://schemas.openxmlformats.org/officeDocument/2006/relationships/image" Target="../media/image1383.png"/><Relationship Id="rId441" Type="http://schemas.openxmlformats.org/officeDocument/2006/relationships/customXml" Target="../ink/ink1440.xml"/><Relationship Id="rId483" Type="http://schemas.openxmlformats.org/officeDocument/2006/relationships/customXml" Target="../ink/ink1461.xml"/><Relationship Id="rId539" Type="http://schemas.openxmlformats.org/officeDocument/2006/relationships/customXml" Target="../ink/ink1489.xml"/><Relationship Id="rId40" Type="http://schemas.openxmlformats.org/officeDocument/2006/relationships/image" Target="../media/image1265.png"/><Relationship Id="rId136" Type="http://schemas.openxmlformats.org/officeDocument/2006/relationships/image" Target="../media/image1313.png"/><Relationship Id="rId178" Type="http://schemas.openxmlformats.org/officeDocument/2006/relationships/image" Target="../media/image1334.png"/><Relationship Id="rId301" Type="http://schemas.openxmlformats.org/officeDocument/2006/relationships/customXml" Target="../ink/ink1370.xml"/><Relationship Id="rId343" Type="http://schemas.openxmlformats.org/officeDocument/2006/relationships/customXml" Target="../ink/ink1391.xml"/><Relationship Id="rId550" Type="http://schemas.openxmlformats.org/officeDocument/2006/relationships/image" Target="../media/image1520.png"/><Relationship Id="rId82" Type="http://schemas.openxmlformats.org/officeDocument/2006/relationships/image" Target="../media/image1286.png"/><Relationship Id="rId203" Type="http://schemas.openxmlformats.org/officeDocument/2006/relationships/customXml" Target="../ink/ink1321.xml"/><Relationship Id="rId385" Type="http://schemas.openxmlformats.org/officeDocument/2006/relationships/customXml" Target="../ink/ink1412.xml"/><Relationship Id="rId592" Type="http://schemas.openxmlformats.org/officeDocument/2006/relationships/image" Target="../media/image1541.png"/><Relationship Id="rId606" Type="http://schemas.openxmlformats.org/officeDocument/2006/relationships/image" Target="../media/image1548.png"/><Relationship Id="rId245" Type="http://schemas.openxmlformats.org/officeDocument/2006/relationships/customXml" Target="../ink/ink1342.xml"/><Relationship Id="rId287" Type="http://schemas.openxmlformats.org/officeDocument/2006/relationships/customXml" Target="../ink/ink1363.xml"/><Relationship Id="rId410" Type="http://schemas.openxmlformats.org/officeDocument/2006/relationships/image" Target="../media/image1450.png"/><Relationship Id="rId452" Type="http://schemas.openxmlformats.org/officeDocument/2006/relationships/image" Target="../media/image1471.png"/><Relationship Id="rId494" Type="http://schemas.openxmlformats.org/officeDocument/2006/relationships/image" Target="../media/image1492.png"/><Relationship Id="rId508" Type="http://schemas.openxmlformats.org/officeDocument/2006/relationships/image" Target="../media/image1499.png"/><Relationship Id="rId105" Type="http://schemas.openxmlformats.org/officeDocument/2006/relationships/customXml" Target="../ink/ink1272.xml"/><Relationship Id="rId147" Type="http://schemas.openxmlformats.org/officeDocument/2006/relationships/customXml" Target="../ink/ink1293.xml"/><Relationship Id="rId312" Type="http://schemas.openxmlformats.org/officeDocument/2006/relationships/image" Target="../media/image1401.png"/><Relationship Id="rId354" Type="http://schemas.openxmlformats.org/officeDocument/2006/relationships/image" Target="../media/image1422.png"/><Relationship Id="rId51" Type="http://schemas.openxmlformats.org/officeDocument/2006/relationships/customXml" Target="../ink/ink1245.xml"/><Relationship Id="rId93" Type="http://schemas.openxmlformats.org/officeDocument/2006/relationships/customXml" Target="../ink/ink1266.xml"/><Relationship Id="rId189" Type="http://schemas.openxmlformats.org/officeDocument/2006/relationships/customXml" Target="../ink/ink1314.xml"/><Relationship Id="rId396" Type="http://schemas.openxmlformats.org/officeDocument/2006/relationships/image" Target="../media/image1443.png"/><Relationship Id="rId561" Type="http://schemas.openxmlformats.org/officeDocument/2006/relationships/customXml" Target="../ink/ink1500.xml"/><Relationship Id="rId617" Type="http://schemas.openxmlformats.org/officeDocument/2006/relationships/customXml" Target="../ink/ink1528.xml"/><Relationship Id="rId214" Type="http://schemas.openxmlformats.org/officeDocument/2006/relationships/image" Target="../media/image1352.png"/><Relationship Id="rId256" Type="http://schemas.openxmlformats.org/officeDocument/2006/relationships/image" Target="../media/image1373.png"/><Relationship Id="rId298" Type="http://schemas.openxmlformats.org/officeDocument/2006/relationships/image" Target="../media/image1394.png"/><Relationship Id="rId421" Type="http://schemas.openxmlformats.org/officeDocument/2006/relationships/customXml" Target="../ink/ink1430.xml"/><Relationship Id="rId463" Type="http://schemas.openxmlformats.org/officeDocument/2006/relationships/customXml" Target="../ink/ink1451.xml"/><Relationship Id="rId519" Type="http://schemas.openxmlformats.org/officeDocument/2006/relationships/customXml" Target="../ink/ink1479.xml"/><Relationship Id="rId116" Type="http://schemas.openxmlformats.org/officeDocument/2006/relationships/image" Target="../media/image1303.png"/><Relationship Id="rId158" Type="http://schemas.openxmlformats.org/officeDocument/2006/relationships/image" Target="../media/image1324.png"/><Relationship Id="rId323" Type="http://schemas.openxmlformats.org/officeDocument/2006/relationships/customXml" Target="../ink/ink1381.xml"/><Relationship Id="rId530" Type="http://schemas.openxmlformats.org/officeDocument/2006/relationships/image" Target="../media/image1510.png"/><Relationship Id="rId20" Type="http://schemas.openxmlformats.org/officeDocument/2006/relationships/image" Target="../media/image1255.png"/><Relationship Id="rId62" Type="http://schemas.openxmlformats.org/officeDocument/2006/relationships/image" Target="../media/image1276.png"/><Relationship Id="rId365" Type="http://schemas.openxmlformats.org/officeDocument/2006/relationships/customXml" Target="../ink/ink1402.xml"/><Relationship Id="rId572" Type="http://schemas.openxmlformats.org/officeDocument/2006/relationships/image" Target="../media/image1531.png"/><Relationship Id="rId628" Type="http://schemas.openxmlformats.org/officeDocument/2006/relationships/image" Target="../media/image1559.png"/><Relationship Id="rId225" Type="http://schemas.openxmlformats.org/officeDocument/2006/relationships/customXml" Target="../ink/ink1332.xml"/><Relationship Id="rId267" Type="http://schemas.openxmlformats.org/officeDocument/2006/relationships/customXml" Target="../ink/ink1353.xml"/><Relationship Id="rId432" Type="http://schemas.openxmlformats.org/officeDocument/2006/relationships/image" Target="../media/image1461.png"/><Relationship Id="rId474" Type="http://schemas.openxmlformats.org/officeDocument/2006/relationships/image" Target="../media/image1482.png"/><Relationship Id="rId127" Type="http://schemas.openxmlformats.org/officeDocument/2006/relationships/customXml" Target="../ink/ink1283.xml"/><Relationship Id="rId31" Type="http://schemas.openxmlformats.org/officeDocument/2006/relationships/customXml" Target="../ink/ink1235.xml"/><Relationship Id="rId73" Type="http://schemas.openxmlformats.org/officeDocument/2006/relationships/customXml" Target="../ink/ink1256.xml"/><Relationship Id="rId169" Type="http://schemas.openxmlformats.org/officeDocument/2006/relationships/customXml" Target="../ink/ink1304.xml"/><Relationship Id="rId334" Type="http://schemas.openxmlformats.org/officeDocument/2006/relationships/image" Target="../media/image1412.png"/><Relationship Id="rId376" Type="http://schemas.openxmlformats.org/officeDocument/2006/relationships/image" Target="../media/image1433.png"/><Relationship Id="rId541" Type="http://schemas.openxmlformats.org/officeDocument/2006/relationships/customXml" Target="../ink/ink1490.xml"/><Relationship Id="rId583" Type="http://schemas.openxmlformats.org/officeDocument/2006/relationships/customXml" Target="../ink/ink1511.xml"/><Relationship Id="rId639" Type="http://schemas.openxmlformats.org/officeDocument/2006/relationships/customXml" Target="../ink/ink1539.xml"/><Relationship Id="rId4" Type="http://schemas.openxmlformats.org/officeDocument/2006/relationships/image" Target="../media/image1247.png"/><Relationship Id="rId180" Type="http://schemas.openxmlformats.org/officeDocument/2006/relationships/image" Target="../media/image1335.png"/><Relationship Id="rId236" Type="http://schemas.openxmlformats.org/officeDocument/2006/relationships/image" Target="../media/image1363.png"/><Relationship Id="rId278" Type="http://schemas.openxmlformats.org/officeDocument/2006/relationships/image" Target="../media/image1384.png"/><Relationship Id="rId401" Type="http://schemas.openxmlformats.org/officeDocument/2006/relationships/customXml" Target="../ink/ink1420.xml"/><Relationship Id="rId443" Type="http://schemas.openxmlformats.org/officeDocument/2006/relationships/customXml" Target="../ink/ink1441.xml"/><Relationship Id="rId303" Type="http://schemas.openxmlformats.org/officeDocument/2006/relationships/customXml" Target="../ink/ink1371.xml"/><Relationship Id="rId485" Type="http://schemas.openxmlformats.org/officeDocument/2006/relationships/customXml" Target="../ink/ink1462.xml"/><Relationship Id="rId42" Type="http://schemas.openxmlformats.org/officeDocument/2006/relationships/image" Target="../media/image1266.png"/><Relationship Id="rId84" Type="http://schemas.openxmlformats.org/officeDocument/2006/relationships/image" Target="../media/image1287.png"/><Relationship Id="rId138" Type="http://schemas.openxmlformats.org/officeDocument/2006/relationships/image" Target="../media/image1314.png"/><Relationship Id="rId345" Type="http://schemas.openxmlformats.org/officeDocument/2006/relationships/customXml" Target="../ink/ink1392.xml"/><Relationship Id="rId387" Type="http://schemas.openxmlformats.org/officeDocument/2006/relationships/customXml" Target="../ink/ink1413.xml"/><Relationship Id="rId510" Type="http://schemas.openxmlformats.org/officeDocument/2006/relationships/image" Target="../media/image1500.png"/><Relationship Id="rId552" Type="http://schemas.openxmlformats.org/officeDocument/2006/relationships/image" Target="../media/image1521.png"/><Relationship Id="rId594" Type="http://schemas.openxmlformats.org/officeDocument/2006/relationships/image" Target="../media/image1542.png"/><Relationship Id="rId608" Type="http://schemas.openxmlformats.org/officeDocument/2006/relationships/image" Target="../media/image1549.png"/><Relationship Id="rId191" Type="http://schemas.openxmlformats.org/officeDocument/2006/relationships/customXml" Target="../ink/ink1315.xml"/><Relationship Id="rId205" Type="http://schemas.openxmlformats.org/officeDocument/2006/relationships/customXml" Target="../ink/ink1322.xml"/><Relationship Id="rId247" Type="http://schemas.openxmlformats.org/officeDocument/2006/relationships/customXml" Target="../ink/ink1343.xml"/><Relationship Id="rId412" Type="http://schemas.openxmlformats.org/officeDocument/2006/relationships/image" Target="../media/image1451.png"/><Relationship Id="rId107" Type="http://schemas.openxmlformats.org/officeDocument/2006/relationships/customXml" Target="../ink/ink1273.xml"/><Relationship Id="rId289" Type="http://schemas.openxmlformats.org/officeDocument/2006/relationships/customXml" Target="../ink/ink1364.xml"/><Relationship Id="rId454" Type="http://schemas.openxmlformats.org/officeDocument/2006/relationships/image" Target="../media/image1472.png"/><Relationship Id="rId496" Type="http://schemas.openxmlformats.org/officeDocument/2006/relationships/image" Target="../media/image1493.png"/><Relationship Id="rId11" Type="http://schemas.openxmlformats.org/officeDocument/2006/relationships/customXml" Target="../ink/ink1225.xml"/><Relationship Id="rId53" Type="http://schemas.openxmlformats.org/officeDocument/2006/relationships/customXml" Target="../ink/ink1246.xml"/><Relationship Id="rId149" Type="http://schemas.openxmlformats.org/officeDocument/2006/relationships/customXml" Target="../ink/ink1294.xml"/><Relationship Id="rId314" Type="http://schemas.openxmlformats.org/officeDocument/2006/relationships/image" Target="../media/image1402.png"/><Relationship Id="rId356" Type="http://schemas.openxmlformats.org/officeDocument/2006/relationships/image" Target="../media/image1423.png"/><Relationship Id="rId398" Type="http://schemas.openxmlformats.org/officeDocument/2006/relationships/image" Target="../media/image1444.png"/><Relationship Id="rId521" Type="http://schemas.openxmlformats.org/officeDocument/2006/relationships/customXml" Target="../ink/ink1480.xml"/><Relationship Id="rId563" Type="http://schemas.openxmlformats.org/officeDocument/2006/relationships/customXml" Target="../ink/ink1501.xml"/><Relationship Id="rId619" Type="http://schemas.openxmlformats.org/officeDocument/2006/relationships/customXml" Target="../ink/ink1529.xml"/><Relationship Id="rId95" Type="http://schemas.openxmlformats.org/officeDocument/2006/relationships/customXml" Target="../ink/ink1267.xml"/><Relationship Id="rId160" Type="http://schemas.openxmlformats.org/officeDocument/2006/relationships/image" Target="../media/image1325.png"/><Relationship Id="rId216" Type="http://schemas.openxmlformats.org/officeDocument/2006/relationships/image" Target="../media/image1353.png"/><Relationship Id="rId423" Type="http://schemas.openxmlformats.org/officeDocument/2006/relationships/customXml" Target="../ink/ink1431.xml"/><Relationship Id="rId258" Type="http://schemas.openxmlformats.org/officeDocument/2006/relationships/image" Target="../media/image1374.png"/><Relationship Id="rId465" Type="http://schemas.openxmlformats.org/officeDocument/2006/relationships/customXml" Target="../ink/ink1452.xml"/><Relationship Id="rId630" Type="http://schemas.openxmlformats.org/officeDocument/2006/relationships/image" Target="../media/image1560.png"/><Relationship Id="rId22" Type="http://schemas.openxmlformats.org/officeDocument/2006/relationships/image" Target="../media/image1256.png"/><Relationship Id="rId64" Type="http://schemas.openxmlformats.org/officeDocument/2006/relationships/image" Target="../media/image1277.png"/><Relationship Id="rId118" Type="http://schemas.openxmlformats.org/officeDocument/2006/relationships/image" Target="../media/image1304.png"/><Relationship Id="rId325" Type="http://schemas.openxmlformats.org/officeDocument/2006/relationships/customXml" Target="../ink/ink1382.xml"/><Relationship Id="rId367" Type="http://schemas.openxmlformats.org/officeDocument/2006/relationships/customXml" Target="../ink/ink1403.xml"/><Relationship Id="rId532" Type="http://schemas.openxmlformats.org/officeDocument/2006/relationships/image" Target="../media/image1511.png"/><Relationship Id="rId574" Type="http://schemas.openxmlformats.org/officeDocument/2006/relationships/image" Target="../media/image1532.png"/><Relationship Id="rId171" Type="http://schemas.openxmlformats.org/officeDocument/2006/relationships/customXml" Target="../ink/ink1305.xml"/><Relationship Id="rId227" Type="http://schemas.openxmlformats.org/officeDocument/2006/relationships/customXml" Target="../ink/ink1333.xml"/><Relationship Id="rId269" Type="http://schemas.openxmlformats.org/officeDocument/2006/relationships/customXml" Target="../ink/ink1354.xml"/><Relationship Id="rId434" Type="http://schemas.openxmlformats.org/officeDocument/2006/relationships/image" Target="../media/image1462.png"/><Relationship Id="rId476" Type="http://schemas.openxmlformats.org/officeDocument/2006/relationships/image" Target="../media/image1483.png"/><Relationship Id="rId33" Type="http://schemas.openxmlformats.org/officeDocument/2006/relationships/customXml" Target="../ink/ink1236.xml"/><Relationship Id="rId129" Type="http://schemas.openxmlformats.org/officeDocument/2006/relationships/customXml" Target="../ink/ink1284.xml"/><Relationship Id="rId280" Type="http://schemas.openxmlformats.org/officeDocument/2006/relationships/image" Target="../media/image1385.png"/><Relationship Id="rId336" Type="http://schemas.openxmlformats.org/officeDocument/2006/relationships/image" Target="../media/image1413.png"/><Relationship Id="rId501" Type="http://schemas.openxmlformats.org/officeDocument/2006/relationships/customXml" Target="../ink/ink1470.xml"/><Relationship Id="rId543" Type="http://schemas.openxmlformats.org/officeDocument/2006/relationships/customXml" Target="../ink/ink1491.xml"/><Relationship Id="rId75" Type="http://schemas.openxmlformats.org/officeDocument/2006/relationships/customXml" Target="../ink/ink1257.xml"/><Relationship Id="rId140" Type="http://schemas.openxmlformats.org/officeDocument/2006/relationships/image" Target="../media/image1315.png"/><Relationship Id="rId182" Type="http://schemas.openxmlformats.org/officeDocument/2006/relationships/image" Target="../media/image1336.png"/><Relationship Id="rId378" Type="http://schemas.openxmlformats.org/officeDocument/2006/relationships/image" Target="../media/image1434.png"/><Relationship Id="rId403" Type="http://schemas.openxmlformats.org/officeDocument/2006/relationships/customXml" Target="../ink/ink1421.xml"/><Relationship Id="rId585" Type="http://schemas.openxmlformats.org/officeDocument/2006/relationships/customXml" Target="../ink/ink1512.xml"/><Relationship Id="rId6" Type="http://schemas.openxmlformats.org/officeDocument/2006/relationships/image" Target="../media/image1248.png"/><Relationship Id="rId238" Type="http://schemas.openxmlformats.org/officeDocument/2006/relationships/image" Target="../media/image1364.png"/><Relationship Id="rId445" Type="http://schemas.openxmlformats.org/officeDocument/2006/relationships/customXml" Target="../ink/ink1442.xml"/><Relationship Id="rId487" Type="http://schemas.openxmlformats.org/officeDocument/2006/relationships/customXml" Target="../ink/ink1463.xml"/><Relationship Id="rId610" Type="http://schemas.openxmlformats.org/officeDocument/2006/relationships/image" Target="../media/image1550.png"/><Relationship Id="rId291" Type="http://schemas.openxmlformats.org/officeDocument/2006/relationships/customXml" Target="../ink/ink1365.xml"/><Relationship Id="rId305" Type="http://schemas.openxmlformats.org/officeDocument/2006/relationships/customXml" Target="../ink/ink1372.xml"/><Relationship Id="rId347" Type="http://schemas.openxmlformats.org/officeDocument/2006/relationships/customXml" Target="../ink/ink1393.xml"/><Relationship Id="rId512" Type="http://schemas.openxmlformats.org/officeDocument/2006/relationships/image" Target="../media/image1501.png"/><Relationship Id="rId44" Type="http://schemas.openxmlformats.org/officeDocument/2006/relationships/image" Target="../media/image1267.png"/><Relationship Id="rId86" Type="http://schemas.openxmlformats.org/officeDocument/2006/relationships/image" Target="../media/image1288.png"/><Relationship Id="rId151" Type="http://schemas.openxmlformats.org/officeDocument/2006/relationships/customXml" Target="../ink/ink1295.xml"/><Relationship Id="rId389" Type="http://schemas.openxmlformats.org/officeDocument/2006/relationships/customXml" Target="../ink/ink1414.xml"/><Relationship Id="rId554" Type="http://schemas.openxmlformats.org/officeDocument/2006/relationships/image" Target="../media/image1522.png"/><Relationship Id="rId596" Type="http://schemas.openxmlformats.org/officeDocument/2006/relationships/image" Target="../media/image1543.png"/><Relationship Id="rId193" Type="http://schemas.openxmlformats.org/officeDocument/2006/relationships/customXml" Target="../ink/ink1316.xml"/><Relationship Id="rId207" Type="http://schemas.openxmlformats.org/officeDocument/2006/relationships/customXml" Target="../ink/ink1323.xml"/><Relationship Id="rId249" Type="http://schemas.openxmlformats.org/officeDocument/2006/relationships/customXml" Target="../ink/ink1344.xml"/><Relationship Id="rId414" Type="http://schemas.openxmlformats.org/officeDocument/2006/relationships/image" Target="../media/image1452.png"/><Relationship Id="rId456" Type="http://schemas.openxmlformats.org/officeDocument/2006/relationships/image" Target="../media/image1473.png"/><Relationship Id="rId498" Type="http://schemas.openxmlformats.org/officeDocument/2006/relationships/image" Target="../media/image1494.png"/><Relationship Id="rId621" Type="http://schemas.openxmlformats.org/officeDocument/2006/relationships/customXml" Target="../ink/ink1530.xml"/><Relationship Id="rId13" Type="http://schemas.openxmlformats.org/officeDocument/2006/relationships/customXml" Target="../ink/ink1226.xml"/><Relationship Id="rId109" Type="http://schemas.openxmlformats.org/officeDocument/2006/relationships/customXml" Target="../ink/ink1274.xml"/><Relationship Id="rId260" Type="http://schemas.openxmlformats.org/officeDocument/2006/relationships/image" Target="../media/image1375.png"/><Relationship Id="rId316" Type="http://schemas.openxmlformats.org/officeDocument/2006/relationships/image" Target="../media/image1403.png"/><Relationship Id="rId523" Type="http://schemas.openxmlformats.org/officeDocument/2006/relationships/customXml" Target="../ink/ink1481.xml"/><Relationship Id="rId55" Type="http://schemas.openxmlformats.org/officeDocument/2006/relationships/customXml" Target="../ink/ink1247.xml"/><Relationship Id="rId97" Type="http://schemas.openxmlformats.org/officeDocument/2006/relationships/customXml" Target="../ink/ink1268.xml"/><Relationship Id="rId120" Type="http://schemas.openxmlformats.org/officeDocument/2006/relationships/image" Target="../media/image1305.png"/><Relationship Id="rId358" Type="http://schemas.openxmlformats.org/officeDocument/2006/relationships/image" Target="../media/image1424.png"/><Relationship Id="rId565" Type="http://schemas.openxmlformats.org/officeDocument/2006/relationships/customXml" Target="../ink/ink1502.xml"/><Relationship Id="rId162" Type="http://schemas.openxmlformats.org/officeDocument/2006/relationships/image" Target="../media/image1326.png"/><Relationship Id="rId218" Type="http://schemas.openxmlformats.org/officeDocument/2006/relationships/image" Target="../media/image1354.png"/><Relationship Id="rId425" Type="http://schemas.openxmlformats.org/officeDocument/2006/relationships/customXml" Target="../ink/ink1432.xml"/><Relationship Id="rId467" Type="http://schemas.openxmlformats.org/officeDocument/2006/relationships/customXml" Target="../ink/ink1453.xml"/><Relationship Id="rId632" Type="http://schemas.openxmlformats.org/officeDocument/2006/relationships/image" Target="../media/image1561.png"/><Relationship Id="rId271" Type="http://schemas.openxmlformats.org/officeDocument/2006/relationships/customXml" Target="../ink/ink1355.xml"/><Relationship Id="rId24" Type="http://schemas.openxmlformats.org/officeDocument/2006/relationships/image" Target="../media/image1257.png"/><Relationship Id="rId66" Type="http://schemas.openxmlformats.org/officeDocument/2006/relationships/image" Target="../media/image1278.png"/><Relationship Id="rId131" Type="http://schemas.openxmlformats.org/officeDocument/2006/relationships/customXml" Target="../ink/ink1285.xml"/><Relationship Id="rId327" Type="http://schemas.openxmlformats.org/officeDocument/2006/relationships/customXml" Target="../ink/ink1383.xml"/><Relationship Id="rId369" Type="http://schemas.openxmlformats.org/officeDocument/2006/relationships/customXml" Target="../ink/ink1404.xml"/><Relationship Id="rId534" Type="http://schemas.openxmlformats.org/officeDocument/2006/relationships/image" Target="../media/image1512.png"/><Relationship Id="rId576" Type="http://schemas.openxmlformats.org/officeDocument/2006/relationships/image" Target="../media/image1533.png"/><Relationship Id="rId173" Type="http://schemas.openxmlformats.org/officeDocument/2006/relationships/customXml" Target="../ink/ink1306.xml"/><Relationship Id="rId229" Type="http://schemas.openxmlformats.org/officeDocument/2006/relationships/customXml" Target="../ink/ink1334.xml"/><Relationship Id="rId380" Type="http://schemas.openxmlformats.org/officeDocument/2006/relationships/image" Target="../media/image1435.png"/><Relationship Id="rId436" Type="http://schemas.openxmlformats.org/officeDocument/2006/relationships/image" Target="../media/image1463.png"/><Relationship Id="rId601" Type="http://schemas.openxmlformats.org/officeDocument/2006/relationships/customXml" Target="../ink/ink1520.xml"/><Relationship Id="rId240" Type="http://schemas.openxmlformats.org/officeDocument/2006/relationships/image" Target="../media/image1365.png"/><Relationship Id="rId478" Type="http://schemas.openxmlformats.org/officeDocument/2006/relationships/image" Target="../media/image1484.png"/><Relationship Id="rId35" Type="http://schemas.openxmlformats.org/officeDocument/2006/relationships/customXml" Target="../ink/ink1237.xml"/><Relationship Id="rId77" Type="http://schemas.openxmlformats.org/officeDocument/2006/relationships/customXml" Target="../ink/ink1258.xml"/><Relationship Id="rId100" Type="http://schemas.openxmlformats.org/officeDocument/2006/relationships/image" Target="../media/image1295.png"/><Relationship Id="rId282" Type="http://schemas.openxmlformats.org/officeDocument/2006/relationships/image" Target="../media/image1386.png"/><Relationship Id="rId338" Type="http://schemas.openxmlformats.org/officeDocument/2006/relationships/image" Target="../media/image1414.png"/><Relationship Id="rId503" Type="http://schemas.openxmlformats.org/officeDocument/2006/relationships/customXml" Target="../ink/ink1471.xml"/><Relationship Id="rId545" Type="http://schemas.openxmlformats.org/officeDocument/2006/relationships/customXml" Target="../ink/ink1492.xml"/><Relationship Id="rId587" Type="http://schemas.openxmlformats.org/officeDocument/2006/relationships/customXml" Target="../ink/ink1513.xml"/><Relationship Id="rId8" Type="http://schemas.openxmlformats.org/officeDocument/2006/relationships/image" Target="../media/image1249.png"/><Relationship Id="rId142" Type="http://schemas.openxmlformats.org/officeDocument/2006/relationships/image" Target="../media/image1316.png"/><Relationship Id="rId184" Type="http://schemas.openxmlformats.org/officeDocument/2006/relationships/image" Target="../media/image1337.png"/><Relationship Id="rId391" Type="http://schemas.openxmlformats.org/officeDocument/2006/relationships/customXml" Target="../ink/ink1415.xml"/><Relationship Id="rId405" Type="http://schemas.openxmlformats.org/officeDocument/2006/relationships/customXml" Target="../ink/ink1422.xml"/><Relationship Id="rId447" Type="http://schemas.openxmlformats.org/officeDocument/2006/relationships/customXml" Target="../ink/ink1443.xml"/><Relationship Id="rId612" Type="http://schemas.openxmlformats.org/officeDocument/2006/relationships/image" Target="../media/image1551.png"/><Relationship Id="rId251" Type="http://schemas.openxmlformats.org/officeDocument/2006/relationships/customXml" Target="../ink/ink1345.xml"/><Relationship Id="rId489" Type="http://schemas.openxmlformats.org/officeDocument/2006/relationships/customXml" Target="../ink/ink1464.xml"/><Relationship Id="rId46" Type="http://schemas.openxmlformats.org/officeDocument/2006/relationships/image" Target="../media/image1268.png"/><Relationship Id="rId293" Type="http://schemas.openxmlformats.org/officeDocument/2006/relationships/customXml" Target="../ink/ink1366.xml"/><Relationship Id="rId307" Type="http://schemas.openxmlformats.org/officeDocument/2006/relationships/customXml" Target="../ink/ink1373.xml"/><Relationship Id="rId349" Type="http://schemas.openxmlformats.org/officeDocument/2006/relationships/customXml" Target="../ink/ink1394.xml"/><Relationship Id="rId514" Type="http://schemas.openxmlformats.org/officeDocument/2006/relationships/image" Target="../media/image1502.png"/><Relationship Id="rId556" Type="http://schemas.openxmlformats.org/officeDocument/2006/relationships/image" Target="../media/image1523.png"/><Relationship Id="rId88" Type="http://schemas.openxmlformats.org/officeDocument/2006/relationships/image" Target="../media/image1289.png"/><Relationship Id="rId111" Type="http://schemas.openxmlformats.org/officeDocument/2006/relationships/customXml" Target="../ink/ink1275.xml"/><Relationship Id="rId153" Type="http://schemas.openxmlformats.org/officeDocument/2006/relationships/customXml" Target="../ink/ink1296.xml"/><Relationship Id="rId195" Type="http://schemas.openxmlformats.org/officeDocument/2006/relationships/customXml" Target="../ink/ink1317.xml"/><Relationship Id="rId209" Type="http://schemas.openxmlformats.org/officeDocument/2006/relationships/customXml" Target="../ink/ink1324.xml"/><Relationship Id="rId360" Type="http://schemas.openxmlformats.org/officeDocument/2006/relationships/image" Target="../media/image1425.png"/><Relationship Id="rId416" Type="http://schemas.openxmlformats.org/officeDocument/2006/relationships/image" Target="../media/image1453.png"/><Relationship Id="rId598" Type="http://schemas.openxmlformats.org/officeDocument/2006/relationships/image" Target="../media/image1544.png"/><Relationship Id="rId220" Type="http://schemas.openxmlformats.org/officeDocument/2006/relationships/image" Target="../media/image1355.png"/><Relationship Id="rId458" Type="http://schemas.openxmlformats.org/officeDocument/2006/relationships/image" Target="../media/image1474.png"/><Relationship Id="rId623" Type="http://schemas.openxmlformats.org/officeDocument/2006/relationships/customXml" Target="../ink/ink1531.xml"/><Relationship Id="rId15" Type="http://schemas.openxmlformats.org/officeDocument/2006/relationships/customXml" Target="../ink/ink1227.xml"/><Relationship Id="rId57" Type="http://schemas.openxmlformats.org/officeDocument/2006/relationships/customXml" Target="../ink/ink1248.xml"/><Relationship Id="rId262" Type="http://schemas.openxmlformats.org/officeDocument/2006/relationships/image" Target="../media/image1376.png"/><Relationship Id="rId318" Type="http://schemas.openxmlformats.org/officeDocument/2006/relationships/image" Target="../media/image1404.png"/><Relationship Id="rId525" Type="http://schemas.openxmlformats.org/officeDocument/2006/relationships/customXml" Target="../ink/ink1482.xml"/><Relationship Id="rId567" Type="http://schemas.openxmlformats.org/officeDocument/2006/relationships/customXml" Target="../ink/ink1503.xml"/><Relationship Id="rId99" Type="http://schemas.openxmlformats.org/officeDocument/2006/relationships/customXml" Target="../ink/ink1269.xml"/><Relationship Id="rId122" Type="http://schemas.openxmlformats.org/officeDocument/2006/relationships/image" Target="../media/image1306.png"/><Relationship Id="rId164" Type="http://schemas.openxmlformats.org/officeDocument/2006/relationships/image" Target="../media/image1327.png"/><Relationship Id="rId371" Type="http://schemas.openxmlformats.org/officeDocument/2006/relationships/customXml" Target="../ink/ink1405.xml"/><Relationship Id="rId427" Type="http://schemas.openxmlformats.org/officeDocument/2006/relationships/customXml" Target="../ink/ink1433.xml"/><Relationship Id="rId469" Type="http://schemas.openxmlformats.org/officeDocument/2006/relationships/customXml" Target="../ink/ink1454.xml"/><Relationship Id="rId634" Type="http://schemas.openxmlformats.org/officeDocument/2006/relationships/image" Target="../media/image1562.png"/><Relationship Id="rId26" Type="http://schemas.openxmlformats.org/officeDocument/2006/relationships/image" Target="../media/image1258.png"/><Relationship Id="rId231" Type="http://schemas.openxmlformats.org/officeDocument/2006/relationships/customXml" Target="../ink/ink1335.xml"/><Relationship Id="rId273" Type="http://schemas.openxmlformats.org/officeDocument/2006/relationships/customXml" Target="../ink/ink1356.xml"/><Relationship Id="rId329" Type="http://schemas.openxmlformats.org/officeDocument/2006/relationships/customXml" Target="../ink/ink1384.xml"/><Relationship Id="rId480" Type="http://schemas.openxmlformats.org/officeDocument/2006/relationships/image" Target="../media/image1485.png"/><Relationship Id="rId536" Type="http://schemas.openxmlformats.org/officeDocument/2006/relationships/image" Target="../media/image1513.png"/><Relationship Id="rId68" Type="http://schemas.openxmlformats.org/officeDocument/2006/relationships/image" Target="../media/image1279.png"/><Relationship Id="rId133" Type="http://schemas.openxmlformats.org/officeDocument/2006/relationships/customXml" Target="../ink/ink1286.xml"/><Relationship Id="rId175" Type="http://schemas.openxmlformats.org/officeDocument/2006/relationships/customXml" Target="../ink/ink1307.xml"/><Relationship Id="rId340" Type="http://schemas.openxmlformats.org/officeDocument/2006/relationships/image" Target="../media/image1415.png"/><Relationship Id="rId578" Type="http://schemas.openxmlformats.org/officeDocument/2006/relationships/image" Target="../media/image1534.png"/><Relationship Id="rId200" Type="http://schemas.openxmlformats.org/officeDocument/2006/relationships/image" Target="../media/image1345.png"/><Relationship Id="rId382" Type="http://schemas.openxmlformats.org/officeDocument/2006/relationships/image" Target="../media/image1436.png"/><Relationship Id="rId438" Type="http://schemas.openxmlformats.org/officeDocument/2006/relationships/image" Target="../media/image1464.png"/><Relationship Id="rId603" Type="http://schemas.openxmlformats.org/officeDocument/2006/relationships/customXml" Target="../ink/ink1521.xml"/><Relationship Id="rId242" Type="http://schemas.openxmlformats.org/officeDocument/2006/relationships/image" Target="../media/image1366.png"/><Relationship Id="rId284" Type="http://schemas.openxmlformats.org/officeDocument/2006/relationships/image" Target="../media/image1387.png"/><Relationship Id="rId491" Type="http://schemas.openxmlformats.org/officeDocument/2006/relationships/customXml" Target="../ink/ink1465.xml"/><Relationship Id="rId505" Type="http://schemas.openxmlformats.org/officeDocument/2006/relationships/customXml" Target="../ink/ink1472.xml"/><Relationship Id="rId37" Type="http://schemas.openxmlformats.org/officeDocument/2006/relationships/customXml" Target="../ink/ink1238.xml"/><Relationship Id="rId79" Type="http://schemas.openxmlformats.org/officeDocument/2006/relationships/customXml" Target="../ink/ink1259.xml"/><Relationship Id="rId102" Type="http://schemas.openxmlformats.org/officeDocument/2006/relationships/image" Target="../media/image1296.png"/><Relationship Id="rId144" Type="http://schemas.openxmlformats.org/officeDocument/2006/relationships/image" Target="../media/image1317.png"/><Relationship Id="rId547" Type="http://schemas.openxmlformats.org/officeDocument/2006/relationships/customXml" Target="../ink/ink1493.xml"/><Relationship Id="rId589" Type="http://schemas.openxmlformats.org/officeDocument/2006/relationships/customXml" Target="../ink/ink1514.xml"/><Relationship Id="rId90" Type="http://schemas.openxmlformats.org/officeDocument/2006/relationships/image" Target="../media/image1290.png"/><Relationship Id="rId186" Type="http://schemas.openxmlformats.org/officeDocument/2006/relationships/image" Target="../media/image1338.png"/><Relationship Id="rId351" Type="http://schemas.openxmlformats.org/officeDocument/2006/relationships/customXml" Target="../ink/ink1395.xml"/><Relationship Id="rId393" Type="http://schemas.openxmlformats.org/officeDocument/2006/relationships/customXml" Target="../ink/ink1416.xml"/><Relationship Id="rId407" Type="http://schemas.openxmlformats.org/officeDocument/2006/relationships/customXml" Target="../ink/ink1423.xml"/><Relationship Id="rId449" Type="http://schemas.openxmlformats.org/officeDocument/2006/relationships/customXml" Target="../ink/ink1444.xml"/><Relationship Id="rId614" Type="http://schemas.openxmlformats.org/officeDocument/2006/relationships/image" Target="../media/image1552.png"/><Relationship Id="rId211" Type="http://schemas.openxmlformats.org/officeDocument/2006/relationships/customXml" Target="../ink/ink1325.xml"/><Relationship Id="rId253" Type="http://schemas.openxmlformats.org/officeDocument/2006/relationships/customXml" Target="../ink/ink1346.xml"/><Relationship Id="rId295" Type="http://schemas.openxmlformats.org/officeDocument/2006/relationships/customXml" Target="../ink/ink1367.xml"/><Relationship Id="rId309" Type="http://schemas.openxmlformats.org/officeDocument/2006/relationships/customXml" Target="../ink/ink1374.xml"/><Relationship Id="rId460" Type="http://schemas.openxmlformats.org/officeDocument/2006/relationships/image" Target="../media/image1475.png"/><Relationship Id="rId516" Type="http://schemas.openxmlformats.org/officeDocument/2006/relationships/image" Target="../media/image1503.png"/><Relationship Id="rId48" Type="http://schemas.openxmlformats.org/officeDocument/2006/relationships/image" Target="../media/image1269.png"/><Relationship Id="rId113" Type="http://schemas.openxmlformats.org/officeDocument/2006/relationships/customXml" Target="../ink/ink1276.xml"/><Relationship Id="rId320" Type="http://schemas.openxmlformats.org/officeDocument/2006/relationships/image" Target="../media/image1405.png"/><Relationship Id="rId558" Type="http://schemas.openxmlformats.org/officeDocument/2006/relationships/image" Target="../media/image1524.png"/><Relationship Id="rId155" Type="http://schemas.openxmlformats.org/officeDocument/2006/relationships/customXml" Target="../ink/ink1297.xml"/><Relationship Id="rId197" Type="http://schemas.openxmlformats.org/officeDocument/2006/relationships/customXml" Target="../ink/ink1318.xml"/><Relationship Id="rId362" Type="http://schemas.openxmlformats.org/officeDocument/2006/relationships/image" Target="../media/image1426.png"/><Relationship Id="rId418" Type="http://schemas.openxmlformats.org/officeDocument/2006/relationships/image" Target="../media/image1454.png"/><Relationship Id="rId625" Type="http://schemas.openxmlformats.org/officeDocument/2006/relationships/customXml" Target="../ink/ink1532.xml"/><Relationship Id="rId222" Type="http://schemas.openxmlformats.org/officeDocument/2006/relationships/image" Target="../media/image1356.png"/><Relationship Id="rId264" Type="http://schemas.openxmlformats.org/officeDocument/2006/relationships/image" Target="../media/image1377.png"/><Relationship Id="rId471" Type="http://schemas.openxmlformats.org/officeDocument/2006/relationships/customXml" Target="../ink/ink1455.xml"/><Relationship Id="rId17" Type="http://schemas.openxmlformats.org/officeDocument/2006/relationships/customXml" Target="../ink/ink1228.xml"/><Relationship Id="rId59" Type="http://schemas.openxmlformats.org/officeDocument/2006/relationships/customXml" Target="../ink/ink1249.xml"/><Relationship Id="rId124" Type="http://schemas.openxmlformats.org/officeDocument/2006/relationships/image" Target="../media/image1307.png"/><Relationship Id="rId527" Type="http://schemas.openxmlformats.org/officeDocument/2006/relationships/customXml" Target="../ink/ink1483.xml"/><Relationship Id="rId569" Type="http://schemas.openxmlformats.org/officeDocument/2006/relationships/customXml" Target="../ink/ink1504.xml"/><Relationship Id="rId70" Type="http://schemas.openxmlformats.org/officeDocument/2006/relationships/image" Target="../media/image1280.png"/><Relationship Id="rId166" Type="http://schemas.openxmlformats.org/officeDocument/2006/relationships/image" Target="../media/image1328.png"/><Relationship Id="rId331" Type="http://schemas.openxmlformats.org/officeDocument/2006/relationships/customXml" Target="../ink/ink1385.xml"/><Relationship Id="rId373" Type="http://schemas.openxmlformats.org/officeDocument/2006/relationships/customXml" Target="../ink/ink1406.xml"/><Relationship Id="rId429" Type="http://schemas.openxmlformats.org/officeDocument/2006/relationships/customXml" Target="../ink/ink1434.xml"/><Relationship Id="rId580" Type="http://schemas.openxmlformats.org/officeDocument/2006/relationships/image" Target="../media/image1535.png"/><Relationship Id="rId636" Type="http://schemas.openxmlformats.org/officeDocument/2006/relationships/image" Target="../media/image1563.png"/><Relationship Id="rId1" Type="http://schemas.openxmlformats.org/officeDocument/2006/relationships/slideLayout" Target="../slideLayouts/slideLayout2.xml"/><Relationship Id="rId233" Type="http://schemas.openxmlformats.org/officeDocument/2006/relationships/customXml" Target="../ink/ink1336.xml"/><Relationship Id="rId440" Type="http://schemas.openxmlformats.org/officeDocument/2006/relationships/image" Target="../media/image1465.png"/><Relationship Id="rId28" Type="http://schemas.openxmlformats.org/officeDocument/2006/relationships/image" Target="../media/image1259.png"/><Relationship Id="rId275" Type="http://schemas.openxmlformats.org/officeDocument/2006/relationships/customXml" Target="../ink/ink1357.xml"/><Relationship Id="rId300" Type="http://schemas.openxmlformats.org/officeDocument/2006/relationships/image" Target="../media/image1395.png"/><Relationship Id="rId482" Type="http://schemas.openxmlformats.org/officeDocument/2006/relationships/image" Target="../media/image1486.png"/><Relationship Id="rId538" Type="http://schemas.openxmlformats.org/officeDocument/2006/relationships/image" Target="../media/image1514.png"/><Relationship Id="rId81" Type="http://schemas.openxmlformats.org/officeDocument/2006/relationships/customXml" Target="../ink/ink1260.xml"/><Relationship Id="rId135" Type="http://schemas.openxmlformats.org/officeDocument/2006/relationships/customXml" Target="../ink/ink1287.xml"/><Relationship Id="rId177" Type="http://schemas.openxmlformats.org/officeDocument/2006/relationships/customXml" Target="../ink/ink1308.xml"/><Relationship Id="rId342" Type="http://schemas.openxmlformats.org/officeDocument/2006/relationships/image" Target="../media/image1416.png"/><Relationship Id="rId384" Type="http://schemas.openxmlformats.org/officeDocument/2006/relationships/image" Target="../media/image1437.png"/><Relationship Id="rId591" Type="http://schemas.openxmlformats.org/officeDocument/2006/relationships/customXml" Target="../ink/ink1515.xml"/><Relationship Id="rId605" Type="http://schemas.openxmlformats.org/officeDocument/2006/relationships/customXml" Target="../ink/ink1522.xml"/><Relationship Id="rId202" Type="http://schemas.openxmlformats.org/officeDocument/2006/relationships/image" Target="../media/image1346.png"/><Relationship Id="rId244" Type="http://schemas.openxmlformats.org/officeDocument/2006/relationships/image" Target="../media/image1367.png"/><Relationship Id="rId39" Type="http://schemas.openxmlformats.org/officeDocument/2006/relationships/customXml" Target="../ink/ink1239.xml"/><Relationship Id="rId286" Type="http://schemas.openxmlformats.org/officeDocument/2006/relationships/image" Target="../media/image1388.png"/><Relationship Id="rId451" Type="http://schemas.openxmlformats.org/officeDocument/2006/relationships/customXml" Target="../ink/ink1445.xml"/><Relationship Id="rId493" Type="http://schemas.openxmlformats.org/officeDocument/2006/relationships/customXml" Target="../ink/ink1466.xml"/><Relationship Id="rId507" Type="http://schemas.openxmlformats.org/officeDocument/2006/relationships/customXml" Target="../ink/ink1473.xml"/><Relationship Id="rId549" Type="http://schemas.openxmlformats.org/officeDocument/2006/relationships/customXml" Target="../ink/ink1494.xml"/><Relationship Id="rId50" Type="http://schemas.openxmlformats.org/officeDocument/2006/relationships/image" Target="../media/image1270.png"/><Relationship Id="rId104" Type="http://schemas.openxmlformats.org/officeDocument/2006/relationships/image" Target="../media/image1297.png"/><Relationship Id="rId146" Type="http://schemas.openxmlformats.org/officeDocument/2006/relationships/image" Target="../media/image1318.png"/><Relationship Id="rId188" Type="http://schemas.openxmlformats.org/officeDocument/2006/relationships/image" Target="../media/image1339.png"/><Relationship Id="rId311" Type="http://schemas.openxmlformats.org/officeDocument/2006/relationships/customXml" Target="../ink/ink1375.xml"/><Relationship Id="rId353" Type="http://schemas.openxmlformats.org/officeDocument/2006/relationships/customXml" Target="../ink/ink1396.xml"/><Relationship Id="rId395" Type="http://schemas.openxmlformats.org/officeDocument/2006/relationships/customXml" Target="../ink/ink1417.xml"/><Relationship Id="rId409" Type="http://schemas.openxmlformats.org/officeDocument/2006/relationships/customXml" Target="../ink/ink1424.xml"/><Relationship Id="rId560" Type="http://schemas.openxmlformats.org/officeDocument/2006/relationships/image" Target="../media/image1525.png"/><Relationship Id="rId92" Type="http://schemas.openxmlformats.org/officeDocument/2006/relationships/image" Target="../media/image1291.png"/><Relationship Id="rId213" Type="http://schemas.openxmlformats.org/officeDocument/2006/relationships/customXml" Target="../ink/ink1326.xml"/><Relationship Id="rId420" Type="http://schemas.openxmlformats.org/officeDocument/2006/relationships/image" Target="../media/image1455.png"/><Relationship Id="rId616" Type="http://schemas.openxmlformats.org/officeDocument/2006/relationships/image" Target="../media/image1553.png"/><Relationship Id="rId255" Type="http://schemas.openxmlformats.org/officeDocument/2006/relationships/customXml" Target="../ink/ink1347.xml"/><Relationship Id="rId297" Type="http://schemas.openxmlformats.org/officeDocument/2006/relationships/customXml" Target="../ink/ink1368.xml"/><Relationship Id="rId462" Type="http://schemas.openxmlformats.org/officeDocument/2006/relationships/image" Target="../media/image1476.png"/><Relationship Id="rId518" Type="http://schemas.openxmlformats.org/officeDocument/2006/relationships/image" Target="../media/image1504.png"/><Relationship Id="rId115" Type="http://schemas.openxmlformats.org/officeDocument/2006/relationships/customXml" Target="../ink/ink1277.xml"/><Relationship Id="rId157" Type="http://schemas.openxmlformats.org/officeDocument/2006/relationships/customXml" Target="../ink/ink1298.xml"/><Relationship Id="rId322" Type="http://schemas.openxmlformats.org/officeDocument/2006/relationships/image" Target="../media/image1406.png"/><Relationship Id="rId364" Type="http://schemas.openxmlformats.org/officeDocument/2006/relationships/image" Target="../media/image1427.png"/><Relationship Id="rId61" Type="http://schemas.openxmlformats.org/officeDocument/2006/relationships/customXml" Target="../ink/ink1250.xml"/><Relationship Id="rId199" Type="http://schemas.openxmlformats.org/officeDocument/2006/relationships/customXml" Target="../ink/ink1319.xml"/><Relationship Id="rId571" Type="http://schemas.openxmlformats.org/officeDocument/2006/relationships/customXml" Target="../ink/ink1505.xml"/><Relationship Id="rId627" Type="http://schemas.openxmlformats.org/officeDocument/2006/relationships/customXml" Target="../ink/ink1533.xml"/><Relationship Id="rId19" Type="http://schemas.openxmlformats.org/officeDocument/2006/relationships/customXml" Target="../ink/ink1229.xml"/><Relationship Id="rId224" Type="http://schemas.openxmlformats.org/officeDocument/2006/relationships/image" Target="../media/image1357.png"/><Relationship Id="rId266" Type="http://schemas.openxmlformats.org/officeDocument/2006/relationships/image" Target="../media/image1378.png"/><Relationship Id="rId431" Type="http://schemas.openxmlformats.org/officeDocument/2006/relationships/customXml" Target="../ink/ink1435.xml"/><Relationship Id="rId473" Type="http://schemas.openxmlformats.org/officeDocument/2006/relationships/customXml" Target="../ink/ink1456.xml"/><Relationship Id="rId529" Type="http://schemas.openxmlformats.org/officeDocument/2006/relationships/customXml" Target="../ink/ink1484.xml"/><Relationship Id="rId30" Type="http://schemas.openxmlformats.org/officeDocument/2006/relationships/image" Target="../media/image1260.png"/><Relationship Id="rId126" Type="http://schemas.openxmlformats.org/officeDocument/2006/relationships/image" Target="../media/image1308.png"/><Relationship Id="rId168" Type="http://schemas.openxmlformats.org/officeDocument/2006/relationships/image" Target="../media/image1329.png"/><Relationship Id="rId333" Type="http://schemas.openxmlformats.org/officeDocument/2006/relationships/customXml" Target="../ink/ink1386.xml"/><Relationship Id="rId540" Type="http://schemas.openxmlformats.org/officeDocument/2006/relationships/image" Target="../media/image1515.png"/><Relationship Id="rId72" Type="http://schemas.openxmlformats.org/officeDocument/2006/relationships/image" Target="../media/image1281.png"/><Relationship Id="rId375" Type="http://schemas.openxmlformats.org/officeDocument/2006/relationships/customXml" Target="../ink/ink1407.xml"/><Relationship Id="rId582" Type="http://schemas.openxmlformats.org/officeDocument/2006/relationships/image" Target="../media/image1536.png"/><Relationship Id="rId638" Type="http://schemas.openxmlformats.org/officeDocument/2006/relationships/image" Target="../media/image1564.png"/><Relationship Id="rId3" Type="http://schemas.openxmlformats.org/officeDocument/2006/relationships/customXml" Target="../ink/ink1221.xml"/><Relationship Id="rId235" Type="http://schemas.openxmlformats.org/officeDocument/2006/relationships/customXml" Target="../ink/ink1337.xml"/><Relationship Id="rId277" Type="http://schemas.openxmlformats.org/officeDocument/2006/relationships/customXml" Target="../ink/ink1358.xml"/><Relationship Id="rId400" Type="http://schemas.openxmlformats.org/officeDocument/2006/relationships/image" Target="../media/image1445.png"/><Relationship Id="rId442" Type="http://schemas.openxmlformats.org/officeDocument/2006/relationships/image" Target="../media/image1466.png"/><Relationship Id="rId484" Type="http://schemas.openxmlformats.org/officeDocument/2006/relationships/image" Target="../media/image1487.png"/><Relationship Id="rId137" Type="http://schemas.openxmlformats.org/officeDocument/2006/relationships/customXml" Target="../ink/ink1288.xml"/><Relationship Id="rId302" Type="http://schemas.openxmlformats.org/officeDocument/2006/relationships/image" Target="../media/image1396.png"/><Relationship Id="rId344" Type="http://schemas.openxmlformats.org/officeDocument/2006/relationships/image" Target="../media/image1417.png"/><Relationship Id="rId41" Type="http://schemas.openxmlformats.org/officeDocument/2006/relationships/customXml" Target="../ink/ink1240.xml"/><Relationship Id="rId83" Type="http://schemas.openxmlformats.org/officeDocument/2006/relationships/customXml" Target="../ink/ink1261.xml"/><Relationship Id="rId179" Type="http://schemas.openxmlformats.org/officeDocument/2006/relationships/customXml" Target="../ink/ink1309.xml"/><Relationship Id="rId386" Type="http://schemas.openxmlformats.org/officeDocument/2006/relationships/image" Target="../media/image1438.png"/><Relationship Id="rId551" Type="http://schemas.openxmlformats.org/officeDocument/2006/relationships/customXml" Target="../ink/ink1495.xml"/><Relationship Id="rId593" Type="http://schemas.openxmlformats.org/officeDocument/2006/relationships/customXml" Target="../ink/ink1516.xml"/><Relationship Id="rId607" Type="http://schemas.openxmlformats.org/officeDocument/2006/relationships/customXml" Target="../ink/ink1523.xml"/><Relationship Id="rId190" Type="http://schemas.openxmlformats.org/officeDocument/2006/relationships/image" Target="../media/image1340.png"/><Relationship Id="rId204" Type="http://schemas.openxmlformats.org/officeDocument/2006/relationships/image" Target="../media/image1347.png"/><Relationship Id="rId246" Type="http://schemas.openxmlformats.org/officeDocument/2006/relationships/image" Target="../media/image1368.png"/><Relationship Id="rId288" Type="http://schemas.openxmlformats.org/officeDocument/2006/relationships/image" Target="../media/image1389.png"/><Relationship Id="rId411" Type="http://schemas.openxmlformats.org/officeDocument/2006/relationships/customXml" Target="../ink/ink1425.xml"/><Relationship Id="rId453" Type="http://schemas.openxmlformats.org/officeDocument/2006/relationships/customXml" Target="../ink/ink1446.xml"/><Relationship Id="rId509" Type="http://schemas.openxmlformats.org/officeDocument/2006/relationships/customXml" Target="../ink/ink1474.xml"/><Relationship Id="rId106" Type="http://schemas.openxmlformats.org/officeDocument/2006/relationships/image" Target="../media/image1298.png"/><Relationship Id="rId313" Type="http://schemas.openxmlformats.org/officeDocument/2006/relationships/customXml" Target="../ink/ink1376.xml"/><Relationship Id="rId495" Type="http://schemas.openxmlformats.org/officeDocument/2006/relationships/customXml" Target="../ink/ink1467.xml"/><Relationship Id="rId10" Type="http://schemas.openxmlformats.org/officeDocument/2006/relationships/image" Target="../media/image1250.png"/><Relationship Id="rId52" Type="http://schemas.openxmlformats.org/officeDocument/2006/relationships/image" Target="../media/image1271.png"/><Relationship Id="rId94" Type="http://schemas.openxmlformats.org/officeDocument/2006/relationships/image" Target="../media/image1292.png"/><Relationship Id="rId148" Type="http://schemas.openxmlformats.org/officeDocument/2006/relationships/image" Target="../media/image1319.png"/><Relationship Id="rId355" Type="http://schemas.openxmlformats.org/officeDocument/2006/relationships/customXml" Target="../ink/ink1397.xml"/><Relationship Id="rId397" Type="http://schemas.openxmlformats.org/officeDocument/2006/relationships/customXml" Target="../ink/ink1418.xml"/><Relationship Id="rId520" Type="http://schemas.openxmlformats.org/officeDocument/2006/relationships/image" Target="../media/image1505.png"/><Relationship Id="rId562" Type="http://schemas.openxmlformats.org/officeDocument/2006/relationships/image" Target="../media/image1526.png"/><Relationship Id="rId618" Type="http://schemas.openxmlformats.org/officeDocument/2006/relationships/image" Target="../media/image1554.png"/><Relationship Id="rId215" Type="http://schemas.openxmlformats.org/officeDocument/2006/relationships/customXml" Target="../ink/ink1327.xml"/><Relationship Id="rId257" Type="http://schemas.openxmlformats.org/officeDocument/2006/relationships/customXml" Target="../ink/ink1348.xml"/><Relationship Id="rId422" Type="http://schemas.openxmlformats.org/officeDocument/2006/relationships/image" Target="../media/image1456.png"/><Relationship Id="rId464" Type="http://schemas.openxmlformats.org/officeDocument/2006/relationships/image" Target="../media/image1477.png"/><Relationship Id="rId299" Type="http://schemas.openxmlformats.org/officeDocument/2006/relationships/customXml" Target="../ink/ink1369.xml"/><Relationship Id="rId63" Type="http://schemas.openxmlformats.org/officeDocument/2006/relationships/customXml" Target="../ink/ink1251.xml"/><Relationship Id="rId159" Type="http://schemas.openxmlformats.org/officeDocument/2006/relationships/customXml" Target="../ink/ink1299.xml"/><Relationship Id="rId366" Type="http://schemas.openxmlformats.org/officeDocument/2006/relationships/image" Target="../media/image1428.png"/><Relationship Id="rId573" Type="http://schemas.openxmlformats.org/officeDocument/2006/relationships/customXml" Target="../ink/ink1506.xml"/><Relationship Id="rId226" Type="http://schemas.openxmlformats.org/officeDocument/2006/relationships/image" Target="../media/image1358.png"/><Relationship Id="rId433" Type="http://schemas.openxmlformats.org/officeDocument/2006/relationships/customXml" Target="../ink/ink1436.xml"/><Relationship Id="rId640" Type="http://schemas.openxmlformats.org/officeDocument/2006/relationships/image" Target="../media/image1565.png"/><Relationship Id="rId74" Type="http://schemas.openxmlformats.org/officeDocument/2006/relationships/image" Target="../media/image1282.png"/><Relationship Id="rId377" Type="http://schemas.openxmlformats.org/officeDocument/2006/relationships/customXml" Target="../ink/ink1408.xml"/><Relationship Id="rId500" Type="http://schemas.openxmlformats.org/officeDocument/2006/relationships/image" Target="../media/image1495.png"/><Relationship Id="rId584" Type="http://schemas.openxmlformats.org/officeDocument/2006/relationships/image" Target="../media/image1537.png"/><Relationship Id="rId5" Type="http://schemas.openxmlformats.org/officeDocument/2006/relationships/customXml" Target="../ink/ink1222.xml"/><Relationship Id="rId237" Type="http://schemas.openxmlformats.org/officeDocument/2006/relationships/customXml" Target="../ink/ink1338.xml"/><Relationship Id="rId444" Type="http://schemas.openxmlformats.org/officeDocument/2006/relationships/image" Target="../media/image1467.png"/><Relationship Id="rId290" Type="http://schemas.openxmlformats.org/officeDocument/2006/relationships/image" Target="../media/image1390.png"/><Relationship Id="rId304" Type="http://schemas.openxmlformats.org/officeDocument/2006/relationships/image" Target="../media/image1397.png"/><Relationship Id="rId388" Type="http://schemas.openxmlformats.org/officeDocument/2006/relationships/image" Target="../media/image1439.png"/><Relationship Id="rId511" Type="http://schemas.openxmlformats.org/officeDocument/2006/relationships/customXml" Target="../ink/ink1475.xml"/><Relationship Id="rId609" Type="http://schemas.openxmlformats.org/officeDocument/2006/relationships/customXml" Target="../ink/ink1524.xml"/><Relationship Id="rId85" Type="http://schemas.openxmlformats.org/officeDocument/2006/relationships/customXml" Target="../ink/ink1262.xml"/><Relationship Id="rId150" Type="http://schemas.openxmlformats.org/officeDocument/2006/relationships/image" Target="../media/image1320.png"/><Relationship Id="rId595" Type="http://schemas.openxmlformats.org/officeDocument/2006/relationships/customXml" Target="../ink/ink1517.xml"/><Relationship Id="rId248" Type="http://schemas.openxmlformats.org/officeDocument/2006/relationships/image" Target="../media/image1369.png"/><Relationship Id="rId455" Type="http://schemas.openxmlformats.org/officeDocument/2006/relationships/customXml" Target="../ink/ink1447.xml"/><Relationship Id="rId12" Type="http://schemas.openxmlformats.org/officeDocument/2006/relationships/image" Target="../media/image1251.png"/><Relationship Id="rId108" Type="http://schemas.openxmlformats.org/officeDocument/2006/relationships/image" Target="../media/image1299.png"/><Relationship Id="rId315" Type="http://schemas.openxmlformats.org/officeDocument/2006/relationships/customXml" Target="../ink/ink1377.xml"/><Relationship Id="rId522" Type="http://schemas.openxmlformats.org/officeDocument/2006/relationships/image" Target="../media/image1506.png"/><Relationship Id="rId96" Type="http://schemas.openxmlformats.org/officeDocument/2006/relationships/image" Target="../media/image1293.png"/><Relationship Id="rId161" Type="http://schemas.openxmlformats.org/officeDocument/2006/relationships/customXml" Target="../ink/ink1300.xml"/><Relationship Id="rId399" Type="http://schemas.openxmlformats.org/officeDocument/2006/relationships/customXml" Target="../ink/ink1419.xml"/><Relationship Id="rId259" Type="http://schemas.openxmlformats.org/officeDocument/2006/relationships/customXml" Target="../ink/ink1349.xml"/><Relationship Id="rId466" Type="http://schemas.openxmlformats.org/officeDocument/2006/relationships/image" Target="../media/image1478.png"/><Relationship Id="rId23" Type="http://schemas.openxmlformats.org/officeDocument/2006/relationships/customXml" Target="../ink/ink1231.xml"/><Relationship Id="rId119" Type="http://schemas.openxmlformats.org/officeDocument/2006/relationships/customXml" Target="../ink/ink1279.xml"/><Relationship Id="rId326" Type="http://schemas.openxmlformats.org/officeDocument/2006/relationships/image" Target="../media/image1408.png"/><Relationship Id="rId533" Type="http://schemas.openxmlformats.org/officeDocument/2006/relationships/customXml" Target="../ink/ink1486.xml"/><Relationship Id="rId172" Type="http://schemas.openxmlformats.org/officeDocument/2006/relationships/image" Target="../media/image1331.png"/><Relationship Id="rId477" Type="http://schemas.openxmlformats.org/officeDocument/2006/relationships/customXml" Target="../ink/ink1458.xml"/><Relationship Id="rId600" Type="http://schemas.openxmlformats.org/officeDocument/2006/relationships/image" Target="../media/image1545.png"/><Relationship Id="rId337" Type="http://schemas.openxmlformats.org/officeDocument/2006/relationships/customXml" Target="../ink/ink1388.xml"/><Relationship Id="rId34" Type="http://schemas.openxmlformats.org/officeDocument/2006/relationships/image" Target="../media/image1262.png"/><Relationship Id="rId544" Type="http://schemas.openxmlformats.org/officeDocument/2006/relationships/image" Target="../media/image1517.png"/><Relationship Id="rId183" Type="http://schemas.openxmlformats.org/officeDocument/2006/relationships/customXml" Target="../ink/ink1311.xml"/><Relationship Id="rId390" Type="http://schemas.openxmlformats.org/officeDocument/2006/relationships/image" Target="../media/image1440.png"/><Relationship Id="rId404" Type="http://schemas.openxmlformats.org/officeDocument/2006/relationships/image" Target="../media/image1447.png"/><Relationship Id="rId611" Type="http://schemas.openxmlformats.org/officeDocument/2006/relationships/customXml" Target="../ink/ink1525.xml"/><Relationship Id="rId250" Type="http://schemas.openxmlformats.org/officeDocument/2006/relationships/image" Target="../media/image1370.png"/><Relationship Id="rId488" Type="http://schemas.openxmlformats.org/officeDocument/2006/relationships/image" Target="../media/image1489.png"/><Relationship Id="rId45" Type="http://schemas.openxmlformats.org/officeDocument/2006/relationships/customXml" Target="../ink/ink1242.xml"/><Relationship Id="rId110" Type="http://schemas.openxmlformats.org/officeDocument/2006/relationships/image" Target="../media/image1300.png"/><Relationship Id="rId348" Type="http://schemas.openxmlformats.org/officeDocument/2006/relationships/image" Target="../media/image1419.png"/><Relationship Id="rId555" Type="http://schemas.openxmlformats.org/officeDocument/2006/relationships/customXml" Target="../ink/ink1497.xml"/><Relationship Id="rId194" Type="http://schemas.openxmlformats.org/officeDocument/2006/relationships/image" Target="../media/image1342.png"/><Relationship Id="rId208" Type="http://schemas.openxmlformats.org/officeDocument/2006/relationships/image" Target="../media/image1349.png"/><Relationship Id="rId415" Type="http://schemas.openxmlformats.org/officeDocument/2006/relationships/customXml" Target="../ink/ink1427.xml"/><Relationship Id="rId622" Type="http://schemas.openxmlformats.org/officeDocument/2006/relationships/image" Target="../media/image1556.png"/><Relationship Id="rId261" Type="http://schemas.openxmlformats.org/officeDocument/2006/relationships/customXml" Target="../ink/ink1350.xml"/><Relationship Id="rId499" Type="http://schemas.openxmlformats.org/officeDocument/2006/relationships/customXml" Target="../ink/ink1469.xml"/><Relationship Id="rId56" Type="http://schemas.openxmlformats.org/officeDocument/2006/relationships/image" Target="../media/image1273.png"/><Relationship Id="rId359" Type="http://schemas.openxmlformats.org/officeDocument/2006/relationships/customXml" Target="../ink/ink1399.xml"/><Relationship Id="rId566" Type="http://schemas.openxmlformats.org/officeDocument/2006/relationships/image" Target="../media/image1528.png"/><Relationship Id="rId121" Type="http://schemas.openxmlformats.org/officeDocument/2006/relationships/customXml" Target="../ink/ink1280.xml"/><Relationship Id="rId219" Type="http://schemas.openxmlformats.org/officeDocument/2006/relationships/customXml" Target="../ink/ink1329.xml"/><Relationship Id="rId426" Type="http://schemas.openxmlformats.org/officeDocument/2006/relationships/image" Target="../media/image1458.png"/><Relationship Id="rId633" Type="http://schemas.openxmlformats.org/officeDocument/2006/relationships/customXml" Target="../ink/ink1536.xml"/><Relationship Id="rId67" Type="http://schemas.openxmlformats.org/officeDocument/2006/relationships/customXml" Target="../ink/ink1253.xml"/><Relationship Id="rId272" Type="http://schemas.openxmlformats.org/officeDocument/2006/relationships/image" Target="../media/image1381.png"/><Relationship Id="rId577" Type="http://schemas.openxmlformats.org/officeDocument/2006/relationships/customXml" Target="../ink/ink1508.xml"/><Relationship Id="rId132" Type="http://schemas.openxmlformats.org/officeDocument/2006/relationships/image" Target="../media/image1311.png"/><Relationship Id="rId437" Type="http://schemas.openxmlformats.org/officeDocument/2006/relationships/customXml" Target="../ink/ink1438.xml"/><Relationship Id="rId283" Type="http://schemas.openxmlformats.org/officeDocument/2006/relationships/customXml" Target="../ink/ink1361.xml"/><Relationship Id="rId490" Type="http://schemas.openxmlformats.org/officeDocument/2006/relationships/image" Target="../media/image1490.png"/><Relationship Id="rId504" Type="http://schemas.openxmlformats.org/officeDocument/2006/relationships/image" Target="../media/image1497.png"/><Relationship Id="rId78" Type="http://schemas.openxmlformats.org/officeDocument/2006/relationships/image" Target="../media/image1284.png"/><Relationship Id="rId143" Type="http://schemas.openxmlformats.org/officeDocument/2006/relationships/customXml" Target="../ink/ink1291.xml"/><Relationship Id="rId350" Type="http://schemas.openxmlformats.org/officeDocument/2006/relationships/image" Target="../media/image1420.png"/><Relationship Id="rId588" Type="http://schemas.openxmlformats.org/officeDocument/2006/relationships/image" Target="../media/image1539.png"/><Relationship Id="rId9" Type="http://schemas.openxmlformats.org/officeDocument/2006/relationships/customXml" Target="../ink/ink1224.xml"/><Relationship Id="rId210" Type="http://schemas.openxmlformats.org/officeDocument/2006/relationships/image" Target="../media/image1350.png"/><Relationship Id="rId448" Type="http://schemas.openxmlformats.org/officeDocument/2006/relationships/image" Target="../media/image14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17" Type="http://schemas.openxmlformats.org/officeDocument/2006/relationships/customXml" Target="../ink/ink1597.xml"/><Relationship Id="rId21" Type="http://schemas.openxmlformats.org/officeDocument/2006/relationships/customXml" Target="../ink/ink1549.xml"/><Relationship Id="rId324" Type="http://schemas.openxmlformats.org/officeDocument/2006/relationships/image" Target="../media/image1726.png"/><Relationship Id="rId531" Type="http://schemas.openxmlformats.org/officeDocument/2006/relationships/customXml" Target="../ink/ink1804.xml"/><Relationship Id="rId170" Type="http://schemas.openxmlformats.org/officeDocument/2006/relationships/image" Target="../media/image1649.png"/><Relationship Id="rId268" Type="http://schemas.openxmlformats.org/officeDocument/2006/relationships/image" Target="../media/image1698.png"/><Relationship Id="rId475" Type="http://schemas.openxmlformats.org/officeDocument/2006/relationships/customXml" Target="../ink/ink1776.xml"/><Relationship Id="rId32" Type="http://schemas.openxmlformats.org/officeDocument/2006/relationships/image" Target="../media/image1580.png"/><Relationship Id="rId128" Type="http://schemas.openxmlformats.org/officeDocument/2006/relationships/image" Target="../media/image1628.png"/><Relationship Id="rId335" Type="http://schemas.openxmlformats.org/officeDocument/2006/relationships/customXml" Target="../ink/ink1706.xml"/><Relationship Id="rId542" Type="http://schemas.openxmlformats.org/officeDocument/2006/relationships/image" Target="../media/image1835.png"/><Relationship Id="rId181" Type="http://schemas.openxmlformats.org/officeDocument/2006/relationships/customXml" Target="../ink/ink1629.xml"/><Relationship Id="rId402" Type="http://schemas.openxmlformats.org/officeDocument/2006/relationships/image" Target="../media/image1765.png"/><Relationship Id="rId279" Type="http://schemas.openxmlformats.org/officeDocument/2006/relationships/customXml" Target="../ink/ink1678.xml"/><Relationship Id="rId486" Type="http://schemas.openxmlformats.org/officeDocument/2006/relationships/image" Target="../media/image1807.png"/><Relationship Id="rId43" Type="http://schemas.openxmlformats.org/officeDocument/2006/relationships/customXml" Target="../ink/ink1560.xml"/><Relationship Id="rId139" Type="http://schemas.openxmlformats.org/officeDocument/2006/relationships/customXml" Target="../ink/ink1608.xml"/><Relationship Id="rId346" Type="http://schemas.openxmlformats.org/officeDocument/2006/relationships/image" Target="../media/image1737.png"/><Relationship Id="rId553" Type="http://schemas.openxmlformats.org/officeDocument/2006/relationships/customXml" Target="../ink/ink1815.xml"/><Relationship Id="rId192" Type="http://schemas.openxmlformats.org/officeDocument/2006/relationships/image" Target="../media/image1660.png"/><Relationship Id="rId206" Type="http://schemas.openxmlformats.org/officeDocument/2006/relationships/image" Target="../media/image1667.png"/><Relationship Id="rId413" Type="http://schemas.openxmlformats.org/officeDocument/2006/relationships/customXml" Target="../ink/ink1745.xml"/><Relationship Id="rId497" Type="http://schemas.openxmlformats.org/officeDocument/2006/relationships/customXml" Target="../ink/ink1787.xml"/><Relationship Id="rId357" Type="http://schemas.openxmlformats.org/officeDocument/2006/relationships/customXml" Target="../ink/ink1717.xml"/><Relationship Id="rId54" Type="http://schemas.openxmlformats.org/officeDocument/2006/relationships/image" Target="../media/image1591.png"/><Relationship Id="rId217" Type="http://schemas.openxmlformats.org/officeDocument/2006/relationships/customXml" Target="../ink/ink1647.xml"/><Relationship Id="rId564" Type="http://schemas.openxmlformats.org/officeDocument/2006/relationships/image" Target="../media/image1846.png"/><Relationship Id="rId424" Type="http://schemas.openxmlformats.org/officeDocument/2006/relationships/image" Target="../media/image1776.png"/><Relationship Id="rId270" Type="http://schemas.openxmlformats.org/officeDocument/2006/relationships/image" Target="../media/image1699.png"/><Relationship Id="rId65" Type="http://schemas.openxmlformats.org/officeDocument/2006/relationships/customXml" Target="../ink/ink1571.xml"/><Relationship Id="rId130" Type="http://schemas.openxmlformats.org/officeDocument/2006/relationships/image" Target="../media/image1629.png"/><Relationship Id="rId368" Type="http://schemas.openxmlformats.org/officeDocument/2006/relationships/image" Target="../media/image1748.png"/><Relationship Id="rId575" Type="http://schemas.openxmlformats.org/officeDocument/2006/relationships/customXml" Target="../ink/ink1826.xml"/><Relationship Id="rId228" Type="http://schemas.openxmlformats.org/officeDocument/2006/relationships/image" Target="../media/image1678.png"/><Relationship Id="rId435" Type="http://schemas.openxmlformats.org/officeDocument/2006/relationships/customXml" Target="../ink/ink1756.xml"/><Relationship Id="rId281" Type="http://schemas.openxmlformats.org/officeDocument/2006/relationships/customXml" Target="../ink/ink1679.xml"/><Relationship Id="rId502" Type="http://schemas.openxmlformats.org/officeDocument/2006/relationships/image" Target="../media/image1815.png"/><Relationship Id="rId76" Type="http://schemas.openxmlformats.org/officeDocument/2006/relationships/image" Target="../media/image1602.png"/><Relationship Id="rId141" Type="http://schemas.openxmlformats.org/officeDocument/2006/relationships/customXml" Target="../ink/ink1609.xml"/><Relationship Id="rId379" Type="http://schemas.openxmlformats.org/officeDocument/2006/relationships/customXml" Target="../ink/ink1728.xml"/><Relationship Id="rId586" Type="http://schemas.openxmlformats.org/officeDocument/2006/relationships/image" Target="../media/image1857.png"/><Relationship Id="rId7" Type="http://schemas.openxmlformats.org/officeDocument/2006/relationships/customXml" Target="../ink/ink1542.xml"/><Relationship Id="rId239" Type="http://schemas.openxmlformats.org/officeDocument/2006/relationships/customXml" Target="../ink/ink1658.xml"/><Relationship Id="rId446" Type="http://schemas.openxmlformats.org/officeDocument/2006/relationships/image" Target="../media/image1787.png"/><Relationship Id="rId292" Type="http://schemas.openxmlformats.org/officeDocument/2006/relationships/image" Target="../media/image1710.png"/><Relationship Id="rId306" Type="http://schemas.openxmlformats.org/officeDocument/2006/relationships/image" Target="../media/image1717.png"/><Relationship Id="rId87" Type="http://schemas.openxmlformats.org/officeDocument/2006/relationships/customXml" Target="../ink/ink1582.xml"/><Relationship Id="rId513" Type="http://schemas.openxmlformats.org/officeDocument/2006/relationships/customXml" Target="../ink/ink1795.xml"/><Relationship Id="rId597" Type="http://schemas.openxmlformats.org/officeDocument/2006/relationships/customXml" Target="../ink/ink1837.xml"/><Relationship Id="rId152" Type="http://schemas.openxmlformats.org/officeDocument/2006/relationships/image" Target="../media/image1640.png"/><Relationship Id="rId457" Type="http://schemas.openxmlformats.org/officeDocument/2006/relationships/customXml" Target="../ink/ink1767.xml"/><Relationship Id="rId14" Type="http://schemas.openxmlformats.org/officeDocument/2006/relationships/image" Target="../media/image1571.png"/><Relationship Id="rId56" Type="http://schemas.openxmlformats.org/officeDocument/2006/relationships/image" Target="../media/image1592.png"/><Relationship Id="rId317" Type="http://schemas.openxmlformats.org/officeDocument/2006/relationships/customXml" Target="../ink/ink1697.xml"/><Relationship Id="rId359" Type="http://schemas.openxmlformats.org/officeDocument/2006/relationships/customXml" Target="../ink/ink1718.xml"/><Relationship Id="rId524" Type="http://schemas.openxmlformats.org/officeDocument/2006/relationships/image" Target="../media/image1826.png"/><Relationship Id="rId566" Type="http://schemas.openxmlformats.org/officeDocument/2006/relationships/image" Target="../media/image1847.png"/><Relationship Id="rId98" Type="http://schemas.openxmlformats.org/officeDocument/2006/relationships/image" Target="../media/image1613.png"/><Relationship Id="rId121" Type="http://schemas.openxmlformats.org/officeDocument/2006/relationships/customXml" Target="../ink/ink1599.xml"/><Relationship Id="rId163" Type="http://schemas.openxmlformats.org/officeDocument/2006/relationships/customXml" Target="../ink/ink1620.xml"/><Relationship Id="rId219" Type="http://schemas.openxmlformats.org/officeDocument/2006/relationships/customXml" Target="../ink/ink1648.xml"/><Relationship Id="rId370" Type="http://schemas.openxmlformats.org/officeDocument/2006/relationships/image" Target="../media/image1749.png"/><Relationship Id="rId426" Type="http://schemas.openxmlformats.org/officeDocument/2006/relationships/image" Target="../media/image1777.png"/><Relationship Id="rId230" Type="http://schemas.openxmlformats.org/officeDocument/2006/relationships/image" Target="../media/image1679.png"/><Relationship Id="rId468" Type="http://schemas.openxmlformats.org/officeDocument/2006/relationships/image" Target="../media/image1798.png"/><Relationship Id="rId25" Type="http://schemas.openxmlformats.org/officeDocument/2006/relationships/customXml" Target="../ink/ink1551.xml"/><Relationship Id="rId67" Type="http://schemas.openxmlformats.org/officeDocument/2006/relationships/customXml" Target="../ink/ink1572.xml"/><Relationship Id="rId272" Type="http://schemas.openxmlformats.org/officeDocument/2006/relationships/image" Target="../media/image1700.png"/><Relationship Id="rId328" Type="http://schemas.openxmlformats.org/officeDocument/2006/relationships/image" Target="../media/image1728.png"/><Relationship Id="rId535" Type="http://schemas.openxmlformats.org/officeDocument/2006/relationships/customXml" Target="../ink/ink1806.xml"/><Relationship Id="rId577" Type="http://schemas.openxmlformats.org/officeDocument/2006/relationships/customXml" Target="../ink/ink1827.xml"/><Relationship Id="rId132" Type="http://schemas.openxmlformats.org/officeDocument/2006/relationships/image" Target="../media/image1630.png"/><Relationship Id="rId174" Type="http://schemas.openxmlformats.org/officeDocument/2006/relationships/image" Target="../media/image1651.png"/><Relationship Id="rId381" Type="http://schemas.openxmlformats.org/officeDocument/2006/relationships/customXml" Target="../ink/ink1729.xml"/><Relationship Id="rId602" Type="http://schemas.openxmlformats.org/officeDocument/2006/relationships/image" Target="../media/image1865.png"/><Relationship Id="rId241" Type="http://schemas.openxmlformats.org/officeDocument/2006/relationships/customXml" Target="../ink/ink1659.xml"/><Relationship Id="rId437" Type="http://schemas.openxmlformats.org/officeDocument/2006/relationships/customXml" Target="../ink/ink1757.xml"/><Relationship Id="rId479" Type="http://schemas.openxmlformats.org/officeDocument/2006/relationships/customXml" Target="../ink/ink1778.xml"/><Relationship Id="rId36" Type="http://schemas.openxmlformats.org/officeDocument/2006/relationships/image" Target="../media/image1582.png"/><Relationship Id="rId283" Type="http://schemas.openxmlformats.org/officeDocument/2006/relationships/customXml" Target="../ink/ink1680.xml"/><Relationship Id="rId339" Type="http://schemas.openxmlformats.org/officeDocument/2006/relationships/customXml" Target="../ink/ink1708.xml"/><Relationship Id="rId490" Type="http://schemas.openxmlformats.org/officeDocument/2006/relationships/image" Target="../media/image1809.png"/><Relationship Id="rId504" Type="http://schemas.openxmlformats.org/officeDocument/2006/relationships/image" Target="../media/image1816.png"/><Relationship Id="rId546" Type="http://schemas.openxmlformats.org/officeDocument/2006/relationships/image" Target="../media/image1837.png"/><Relationship Id="rId78" Type="http://schemas.openxmlformats.org/officeDocument/2006/relationships/image" Target="../media/image1603.png"/><Relationship Id="rId101" Type="http://schemas.openxmlformats.org/officeDocument/2006/relationships/customXml" Target="../ink/ink1589.xml"/><Relationship Id="rId143" Type="http://schemas.openxmlformats.org/officeDocument/2006/relationships/customXml" Target="../ink/ink1610.xml"/><Relationship Id="rId185" Type="http://schemas.openxmlformats.org/officeDocument/2006/relationships/customXml" Target="../ink/ink1631.xml"/><Relationship Id="rId350" Type="http://schemas.openxmlformats.org/officeDocument/2006/relationships/image" Target="../media/image1739.png"/><Relationship Id="rId406" Type="http://schemas.openxmlformats.org/officeDocument/2006/relationships/image" Target="../media/image1767.png"/><Relationship Id="rId588" Type="http://schemas.openxmlformats.org/officeDocument/2006/relationships/image" Target="../media/image1858.png"/><Relationship Id="rId9" Type="http://schemas.openxmlformats.org/officeDocument/2006/relationships/customXml" Target="../ink/ink1543.xml"/><Relationship Id="rId210" Type="http://schemas.openxmlformats.org/officeDocument/2006/relationships/image" Target="../media/image1669.png"/><Relationship Id="rId392" Type="http://schemas.openxmlformats.org/officeDocument/2006/relationships/image" Target="../media/image1760.png"/><Relationship Id="rId448" Type="http://schemas.openxmlformats.org/officeDocument/2006/relationships/image" Target="../media/image1788.png"/><Relationship Id="rId252" Type="http://schemas.openxmlformats.org/officeDocument/2006/relationships/image" Target="../media/image1690.png"/><Relationship Id="rId294" Type="http://schemas.openxmlformats.org/officeDocument/2006/relationships/image" Target="../media/image1711.png"/><Relationship Id="rId308" Type="http://schemas.openxmlformats.org/officeDocument/2006/relationships/image" Target="../media/image1718.png"/><Relationship Id="rId515" Type="http://schemas.openxmlformats.org/officeDocument/2006/relationships/customXml" Target="../ink/ink1796.xml"/><Relationship Id="rId47" Type="http://schemas.openxmlformats.org/officeDocument/2006/relationships/customXml" Target="../ink/ink1562.xml"/><Relationship Id="rId89" Type="http://schemas.openxmlformats.org/officeDocument/2006/relationships/customXml" Target="../ink/ink1583.xml"/><Relationship Id="rId112" Type="http://schemas.openxmlformats.org/officeDocument/2006/relationships/image" Target="../media/image1620.png"/><Relationship Id="rId154" Type="http://schemas.openxmlformats.org/officeDocument/2006/relationships/image" Target="../media/image1641.png"/><Relationship Id="rId361" Type="http://schemas.openxmlformats.org/officeDocument/2006/relationships/customXml" Target="../ink/ink1719.xml"/><Relationship Id="rId557" Type="http://schemas.openxmlformats.org/officeDocument/2006/relationships/customXml" Target="../ink/ink1817.xml"/><Relationship Id="rId599" Type="http://schemas.openxmlformats.org/officeDocument/2006/relationships/customXml" Target="../ink/ink1838.xml"/><Relationship Id="rId196" Type="http://schemas.openxmlformats.org/officeDocument/2006/relationships/image" Target="../media/image1662.png"/><Relationship Id="rId417" Type="http://schemas.openxmlformats.org/officeDocument/2006/relationships/customXml" Target="../ink/ink1747.xml"/><Relationship Id="rId459" Type="http://schemas.openxmlformats.org/officeDocument/2006/relationships/customXml" Target="../ink/ink1768.xml"/><Relationship Id="rId16" Type="http://schemas.openxmlformats.org/officeDocument/2006/relationships/image" Target="../media/image1572.png"/><Relationship Id="rId221" Type="http://schemas.openxmlformats.org/officeDocument/2006/relationships/customXml" Target="../ink/ink1649.xml"/><Relationship Id="rId263" Type="http://schemas.openxmlformats.org/officeDocument/2006/relationships/customXml" Target="../ink/ink1670.xml"/><Relationship Id="rId319" Type="http://schemas.openxmlformats.org/officeDocument/2006/relationships/customXml" Target="../ink/ink1698.xml"/><Relationship Id="rId470" Type="http://schemas.openxmlformats.org/officeDocument/2006/relationships/image" Target="../media/image1799.png"/><Relationship Id="rId526" Type="http://schemas.openxmlformats.org/officeDocument/2006/relationships/image" Target="../media/image1827.png"/><Relationship Id="rId58" Type="http://schemas.openxmlformats.org/officeDocument/2006/relationships/image" Target="../media/image1593.png"/><Relationship Id="rId123" Type="http://schemas.openxmlformats.org/officeDocument/2006/relationships/customXml" Target="../ink/ink1600.xml"/><Relationship Id="rId330" Type="http://schemas.openxmlformats.org/officeDocument/2006/relationships/image" Target="../media/image1729.png"/><Relationship Id="rId568" Type="http://schemas.openxmlformats.org/officeDocument/2006/relationships/image" Target="../media/image1848.png"/><Relationship Id="rId165" Type="http://schemas.openxmlformats.org/officeDocument/2006/relationships/customXml" Target="../ink/ink1621.xml"/><Relationship Id="rId372" Type="http://schemas.openxmlformats.org/officeDocument/2006/relationships/image" Target="../media/image1750.png"/><Relationship Id="rId428" Type="http://schemas.openxmlformats.org/officeDocument/2006/relationships/image" Target="../media/image1778.png"/><Relationship Id="rId232" Type="http://schemas.openxmlformats.org/officeDocument/2006/relationships/image" Target="../media/image1680.png"/><Relationship Id="rId274" Type="http://schemas.openxmlformats.org/officeDocument/2006/relationships/image" Target="../media/image1701.png"/><Relationship Id="rId481" Type="http://schemas.openxmlformats.org/officeDocument/2006/relationships/customXml" Target="../ink/ink1779.xml"/><Relationship Id="rId27" Type="http://schemas.openxmlformats.org/officeDocument/2006/relationships/customXml" Target="../ink/ink1552.xml"/><Relationship Id="rId69" Type="http://schemas.openxmlformats.org/officeDocument/2006/relationships/customXml" Target="../ink/ink1573.xml"/><Relationship Id="rId134" Type="http://schemas.openxmlformats.org/officeDocument/2006/relationships/image" Target="../media/image1631.png"/><Relationship Id="rId537" Type="http://schemas.openxmlformats.org/officeDocument/2006/relationships/customXml" Target="../ink/ink1807.xml"/><Relationship Id="rId579" Type="http://schemas.openxmlformats.org/officeDocument/2006/relationships/customXml" Target="../ink/ink1828.xml"/><Relationship Id="rId80" Type="http://schemas.openxmlformats.org/officeDocument/2006/relationships/image" Target="../media/image1604.png"/><Relationship Id="rId176" Type="http://schemas.openxmlformats.org/officeDocument/2006/relationships/image" Target="../media/image1652.png"/><Relationship Id="rId341" Type="http://schemas.openxmlformats.org/officeDocument/2006/relationships/customXml" Target="../ink/ink1709.xml"/><Relationship Id="rId383" Type="http://schemas.openxmlformats.org/officeDocument/2006/relationships/customXml" Target="../ink/ink1730.xml"/><Relationship Id="rId439" Type="http://schemas.openxmlformats.org/officeDocument/2006/relationships/customXml" Target="../ink/ink1758.xml"/><Relationship Id="rId590" Type="http://schemas.openxmlformats.org/officeDocument/2006/relationships/image" Target="../media/image1859.png"/><Relationship Id="rId201" Type="http://schemas.openxmlformats.org/officeDocument/2006/relationships/customXml" Target="../ink/ink1639.xml"/><Relationship Id="rId243" Type="http://schemas.openxmlformats.org/officeDocument/2006/relationships/customXml" Target="../ink/ink1660.xml"/><Relationship Id="rId285" Type="http://schemas.openxmlformats.org/officeDocument/2006/relationships/customXml" Target="../ink/ink1681.xml"/><Relationship Id="rId450" Type="http://schemas.openxmlformats.org/officeDocument/2006/relationships/image" Target="../media/image1789.png"/><Relationship Id="rId506" Type="http://schemas.openxmlformats.org/officeDocument/2006/relationships/image" Target="../media/image1817.png"/><Relationship Id="rId38" Type="http://schemas.openxmlformats.org/officeDocument/2006/relationships/image" Target="../media/image1583.png"/><Relationship Id="rId103" Type="http://schemas.openxmlformats.org/officeDocument/2006/relationships/customXml" Target="../ink/ink1590.xml"/><Relationship Id="rId310" Type="http://schemas.openxmlformats.org/officeDocument/2006/relationships/image" Target="../media/image1719.png"/><Relationship Id="rId492" Type="http://schemas.openxmlformats.org/officeDocument/2006/relationships/image" Target="../media/image1810.png"/><Relationship Id="rId548" Type="http://schemas.openxmlformats.org/officeDocument/2006/relationships/image" Target="../media/image1838.png"/><Relationship Id="rId91" Type="http://schemas.openxmlformats.org/officeDocument/2006/relationships/customXml" Target="../ink/ink1584.xml"/><Relationship Id="rId145" Type="http://schemas.openxmlformats.org/officeDocument/2006/relationships/customXml" Target="../ink/ink1611.xml"/><Relationship Id="rId187" Type="http://schemas.openxmlformats.org/officeDocument/2006/relationships/customXml" Target="../ink/ink1632.xml"/><Relationship Id="rId352" Type="http://schemas.openxmlformats.org/officeDocument/2006/relationships/image" Target="../media/image1740.png"/><Relationship Id="rId394" Type="http://schemas.openxmlformats.org/officeDocument/2006/relationships/image" Target="../media/image1761.png"/><Relationship Id="rId408" Type="http://schemas.openxmlformats.org/officeDocument/2006/relationships/image" Target="../media/image1768.png"/><Relationship Id="rId212" Type="http://schemas.openxmlformats.org/officeDocument/2006/relationships/image" Target="../media/image1670.png"/><Relationship Id="rId254" Type="http://schemas.openxmlformats.org/officeDocument/2006/relationships/image" Target="../media/image1691.png"/><Relationship Id="rId49" Type="http://schemas.openxmlformats.org/officeDocument/2006/relationships/customXml" Target="../ink/ink1563.xml"/><Relationship Id="rId114" Type="http://schemas.openxmlformats.org/officeDocument/2006/relationships/image" Target="../media/image1621.png"/><Relationship Id="rId296" Type="http://schemas.openxmlformats.org/officeDocument/2006/relationships/image" Target="../media/image1712.png"/><Relationship Id="rId461" Type="http://schemas.openxmlformats.org/officeDocument/2006/relationships/customXml" Target="../ink/ink1769.xml"/><Relationship Id="rId517" Type="http://schemas.openxmlformats.org/officeDocument/2006/relationships/customXml" Target="../ink/ink1797.xml"/><Relationship Id="rId559" Type="http://schemas.openxmlformats.org/officeDocument/2006/relationships/customXml" Target="../ink/ink1818.xml"/><Relationship Id="rId60" Type="http://schemas.openxmlformats.org/officeDocument/2006/relationships/image" Target="../media/image1594.png"/><Relationship Id="rId156" Type="http://schemas.openxmlformats.org/officeDocument/2006/relationships/image" Target="../media/image1642.png"/><Relationship Id="rId198" Type="http://schemas.openxmlformats.org/officeDocument/2006/relationships/image" Target="../media/image1663.png"/><Relationship Id="rId321" Type="http://schemas.openxmlformats.org/officeDocument/2006/relationships/customXml" Target="../ink/ink1699.xml"/><Relationship Id="rId363" Type="http://schemas.openxmlformats.org/officeDocument/2006/relationships/customXml" Target="../ink/ink1720.xml"/><Relationship Id="rId419" Type="http://schemas.openxmlformats.org/officeDocument/2006/relationships/customXml" Target="../ink/ink1748.xml"/><Relationship Id="rId570" Type="http://schemas.openxmlformats.org/officeDocument/2006/relationships/image" Target="../media/image1849.png"/><Relationship Id="rId223" Type="http://schemas.openxmlformats.org/officeDocument/2006/relationships/customXml" Target="../ink/ink1650.xml"/><Relationship Id="rId430" Type="http://schemas.openxmlformats.org/officeDocument/2006/relationships/image" Target="../media/image1779.png"/><Relationship Id="rId18" Type="http://schemas.openxmlformats.org/officeDocument/2006/relationships/image" Target="../media/image1573.png"/><Relationship Id="rId265" Type="http://schemas.openxmlformats.org/officeDocument/2006/relationships/customXml" Target="../ink/ink1671.xml"/><Relationship Id="rId472" Type="http://schemas.openxmlformats.org/officeDocument/2006/relationships/image" Target="../media/image1800.png"/><Relationship Id="rId528" Type="http://schemas.openxmlformats.org/officeDocument/2006/relationships/image" Target="../media/image1828.png"/><Relationship Id="rId125" Type="http://schemas.openxmlformats.org/officeDocument/2006/relationships/customXml" Target="../ink/ink1601.xml"/><Relationship Id="rId167" Type="http://schemas.openxmlformats.org/officeDocument/2006/relationships/customXml" Target="../ink/ink1622.xml"/><Relationship Id="rId332" Type="http://schemas.openxmlformats.org/officeDocument/2006/relationships/image" Target="../media/image1730.png"/><Relationship Id="rId374" Type="http://schemas.openxmlformats.org/officeDocument/2006/relationships/image" Target="../media/image1751.png"/><Relationship Id="rId581" Type="http://schemas.openxmlformats.org/officeDocument/2006/relationships/customXml" Target="../ink/ink1829.xml"/><Relationship Id="rId71" Type="http://schemas.openxmlformats.org/officeDocument/2006/relationships/customXml" Target="../ink/ink1574.xml"/><Relationship Id="rId234" Type="http://schemas.openxmlformats.org/officeDocument/2006/relationships/image" Target="../media/image1681.png"/><Relationship Id="rId2" Type="http://schemas.openxmlformats.org/officeDocument/2006/relationships/notesSlide" Target="../notesSlides/notesSlide13.xml"/><Relationship Id="rId29" Type="http://schemas.openxmlformats.org/officeDocument/2006/relationships/customXml" Target="../ink/ink1553.xml"/><Relationship Id="rId276" Type="http://schemas.openxmlformats.org/officeDocument/2006/relationships/image" Target="../media/image1702.png"/><Relationship Id="rId441" Type="http://schemas.openxmlformats.org/officeDocument/2006/relationships/customXml" Target="../ink/ink1759.xml"/><Relationship Id="rId483" Type="http://schemas.openxmlformats.org/officeDocument/2006/relationships/customXml" Target="../ink/ink1780.xml"/><Relationship Id="rId539" Type="http://schemas.openxmlformats.org/officeDocument/2006/relationships/customXml" Target="../ink/ink1808.xml"/><Relationship Id="rId40" Type="http://schemas.openxmlformats.org/officeDocument/2006/relationships/image" Target="../media/image1584.png"/><Relationship Id="rId136" Type="http://schemas.openxmlformats.org/officeDocument/2006/relationships/image" Target="../media/image1632.png"/><Relationship Id="rId178" Type="http://schemas.openxmlformats.org/officeDocument/2006/relationships/image" Target="../media/image1653.png"/><Relationship Id="rId301" Type="http://schemas.openxmlformats.org/officeDocument/2006/relationships/customXml" Target="../ink/ink1689.xml"/><Relationship Id="rId343" Type="http://schemas.openxmlformats.org/officeDocument/2006/relationships/customXml" Target="../ink/ink1710.xml"/><Relationship Id="rId550" Type="http://schemas.openxmlformats.org/officeDocument/2006/relationships/image" Target="../media/image1839.png"/><Relationship Id="rId82" Type="http://schemas.openxmlformats.org/officeDocument/2006/relationships/image" Target="../media/image1605.png"/><Relationship Id="rId203" Type="http://schemas.openxmlformats.org/officeDocument/2006/relationships/customXml" Target="../ink/ink1640.xml"/><Relationship Id="rId385" Type="http://schemas.openxmlformats.org/officeDocument/2006/relationships/customXml" Target="../ink/ink1731.xml"/><Relationship Id="rId592" Type="http://schemas.openxmlformats.org/officeDocument/2006/relationships/image" Target="../media/image1860.png"/><Relationship Id="rId245" Type="http://schemas.openxmlformats.org/officeDocument/2006/relationships/customXml" Target="../ink/ink1661.xml"/><Relationship Id="rId287" Type="http://schemas.openxmlformats.org/officeDocument/2006/relationships/customXml" Target="../ink/ink1682.xml"/><Relationship Id="rId410" Type="http://schemas.openxmlformats.org/officeDocument/2006/relationships/image" Target="../media/image1769.png"/><Relationship Id="rId452" Type="http://schemas.openxmlformats.org/officeDocument/2006/relationships/image" Target="../media/image1790.png"/><Relationship Id="rId494" Type="http://schemas.openxmlformats.org/officeDocument/2006/relationships/image" Target="../media/image1811.png"/><Relationship Id="rId508" Type="http://schemas.openxmlformats.org/officeDocument/2006/relationships/image" Target="../media/image1818.png"/><Relationship Id="rId105" Type="http://schemas.openxmlformats.org/officeDocument/2006/relationships/customXml" Target="../ink/ink1591.xml"/><Relationship Id="rId147" Type="http://schemas.openxmlformats.org/officeDocument/2006/relationships/customXml" Target="../ink/ink1612.xml"/><Relationship Id="rId312" Type="http://schemas.openxmlformats.org/officeDocument/2006/relationships/image" Target="../media/image1720.png"/><Relationship Id="rId354" Type="http://schemas.openxmlformats.org/officeDocument/2006/relationships/image" Target="../media/image1741.png"/><Relationship Id="rId51" Type="http://schemas.openxmlformats.org/officeDocument/2006/relationships/customXml" Target="../ink/ink1564.xml"/><Relationship Id="rId93" Type="http://schemas.openxmlformats.org/officeDocument/2006/relationships/customXml" Target="../ink/ink1585.xml"/><Relationship Id="rId189" Type="http://schemas.openxmlformats.org/officeDocument/2006/relationships/customXml" Target="../ink/ink1633.xml"/><Relationship Id="rId396" Type="http://schemas.openxmlformats.org/officeDocument/2006/relationships/image" Target="../media/image1762.png"/><Relationship Id="rId561" Type="http://schemas.openxmlformats.org/officeDocument/2006/relationships/customXml" Target="../ink/ink1819.xml"/><Relationship Id="rId214" Type="http://schemas.openxmlformats.org/officeDocument/2006/relationships/image" Target="../media/image1671.png"/><Relationship Id="rId256" Type="http://schemas.openxmlformats.org/officeDocument/2006/relationships/image" Target="../media/image1692.png"/><Relationship Id="rId298" Type="http://schemas.openxmlformats.org/officeDocument/2006/relationships/image" Target="../media/image1713.png"/><Relationship Id="rId421" Type="http://schemas.openxmlformats.org/officeDocument/2006/relationships/customXml" Target="../ink/ink1749.xml"/><Relationship Id="rId463" Type="http://schemas.openxmlformats.org/officeDocument/2006/relationships/customXml" Target="../ink/ink1770.xml"/><Relationship Id="rId519" Type="http://schemas.openxmlformats.org/officeDocument/2006/relationships/customXml" Target="../ink/ink1798.xml"/><Relationship Id="rId116" Type="http://schemas.openxmlformats.org/officeDocument/2006/relationships/image" Target="../media/image1622.png"/><Relationship Id="rId158" Type="http://schemas.openxmlformats.org/officeDocument/2006/relationships/image" Target="../media/image1643.png"/><Relationship Id="rId323" Type="http://schemas.openxmlformats.org/officeDocument/2006/relationships/customXml" Target="../ink/ink1700.xml"/><Relationship Id="rId530" Type="http://schemas.openxmlformats.org/officeDocument/2006/relationships/image" Target="../media/image1829.png"/><Relationship Id="rId20" Type="http://schemas.openxmlformats.org/officeDocument/2006/relationships/image" Target="../media/image1574.png"/><Relationship Id="rId62" Type="http://schemas.openxmlformats.org/officeDocument/2006/relationships/image" Target="../media/image1595.png"/><Relationship Id="rId365" Type="http://schemas.openxmlformats.org/officeDocument/2006/relationships/customXml" Target="../ink/ink1721.xml"/><Relationship Id="rId572" Type="http://schemas.openxmlformats.org/officeDocument/2006/relationships/image" Target="../media/image1850.png"/><Relationship Id="rId225" Type="http://schemas.openxmlformats.org/officeDocument/2006/relationships/customXml" Target="../ink/ink1651.xml"/><Relationship Id="rId267" Type="http://schemas.openxmlformats.org/officeDocument/2006/relationships/customXml" Target="../ink/ink1672.xml"/><Relationship Id="rId432" Type="http://schemas.openxmlformats.org/officeDocument/2006/relationships/image" Target="../media/image1780.png"/><Relationship Id="rId474" Type="http://schemas.openxmlformats.org/officeDocument/2006/relationships/image" Target="../media/image1801.png"/><Relationship Id="rId127" Type="http://schemas.openxmlformats.org/officeDocument/2006/relationships/customXml" Target="../ink/ink1602.xml"/><Relationship Id="rId31" Type="http://schemas.openxmlformats.org/officeDocument/2006/relationships/customXml" Target="../ink/ink1554.xml"/><Relationship Id="rId73" Type="http://schemas.openxmlformats.org/officeDocument/2006/relationships/customXml" Target="../ink/ink1575.xml"/><Relationship Id="rId169" Type="http://schemas.openxmlformats.org/officeDocument/2006/relationships/customXml" Target="../ink/ink1623.xml"/><Relationship Id="rId334" Type="http://schemas.openxmlformats.org/officeDocument/2006/relationships/image" Target="../media/image1731.png"/><Relationship Id="rId376" Type="http://schemas.openxmlformats.org/officeDocument/2006/relationships/image" Target="../media/image1752.png"/><Relationship Id="rId541" Type="http://schemas.openxmlformats.org/officeDocument/2006/relationships/customXml" Target="../ink/ink1809.xml"/><Relationship Id="rId583" Type="http://schemas.openxmlformats.org/officeDocument/2006/relationships/customXml" Target="../ink/ink1830.xml"/><Relationship Id="rId4" Type="http://schemas.openxmlformats.org/officeDocument/2006/relationships/image" Target="../media/image1566.png"/><Relationship Id="rId180" Type="http://schemas.openxmlformats.org/officeDocument/2006/relationships/image" Target="../media/image1654.png"/><Relationship Id="rId236" Type="http://schemas.openxmlformats.org/officeDocument/2006/relationships/image" Target="../media/image1682.png"/><Relationship Id="rId278" Type="http://schemas.openxmlformats.org/officeDocument/2006/relationships/image" Target="../media/image1703.png"/><Relationship Id="rId401" Type="http://schemas.openxmlformats.org/officeDocument/2006/relationships/customXml" Target="../ink/ink1739.xml"/><Relationship Id="rId443" Type="http://schemas.openxmlformats.org/officeDocument/2006/relationships/customXml" Target="../ink/ink1760.xml"/><Relationship Id="rId303" Type="http://schemas.openxmlformats.org/officeDocument/2006/relationships/customXml" Target="../ink/ink1690.xml"/><Relationship Id="rId485" Type="http://schemas.openxmlformats.org/officeDocument/2006/relationships/customXml" Target="../ink/ink1781.xml"/><Relationship Id="rId42" Type="http://schemas.openxmlformats.org/officeDocument/2006/relationships/image" Target="../media/image1585.png"/><Relationship Id="rId84" Type="http://schemas.openxmlformats.org/officeDocument/2006/relationships/image" Target="../media/image1606.png"/><Relationship Id="rId138" Type="http://schemas.openxmlformats.org/officeDocument/2006/relationships/image" Target="../media/image1633.png"/><Relationship Id="rId345" Type="http://schemas.openxmlformats.org/officeDocument/2006/relationships/customXml" Target="../ink/ink1711.xml"/><Relationship Id="rId387" Type="http://schemas.openxmlformats.org/officeDocument/2006/relationships/customXml" Target="../ink/ink1732.xml"/><Relationship Id="rId510" Type="http://schemas.openxmlformats.org/officeDocument/2006/relationships/image" Target="../media/image1819.png"/><Relationship Id="rId552" Type="http://schemas.openxmlformats.org/officeDocument/2006/relationships/image" Target="../media/image1840.png"/><Relationship Id="rId594" Type="http://schemas.openxmlformats.org/officeDocument/2006/relationships/image" Target="../media/image1861.png"/><Relationship Id="rId191" Type="http://schemas.openxmlformats.org/officeDocument/2006/relationships/customXml" Target="../ink/ink1634.xml"/><Relationship Id="rId205" Type="http://schemas.openxmlformats.org/officeDocument/2006/relationships/customXml" Target="../ink/ink1641.xml"/><Relationship Id="rId247" Type="http://schemas.openxmlformats.org/officeDocument/2006/relationships/customXml" Target="../ink/ink1662.xml"/><Relationship Id="rId412" Type="http://schemas.openxmlformats.org/officeDocument/2006/relationships/image" Target="../media/image1770.png"/><Relationship Id="rId107" Type="http://schemas.openxmlformats.org/officeDocument/2006/relationships/customXml" Target="../ink/ink1592.xml"/><Relationship Id="rId289" Type="http://schemas.openxmlformats.org/officeDocument/2006/relationships/customXml" Target="../ink/ink1683.xml"/><Relationship Id="rId454" Type="http://schemas.openxmlformats.org/officeDocument/2006/relationships/image" Target="../media/image1791.png"/><Relationship Id="rId496" Type="http://schemas.openxmlformats.org/officeDocument/2006/relationships/image" Target="../media/image1812.png"/><Relationship Id="rId11" Type="http://schemas.openxmlformats.org/officeDocument/2006/relationships/customXml" Target="../ink/ink1544.xml"/><Relationship Id="rId53" Type="http://schemas.openxmlformats.org/officeDocument/2006/relationships/customXml" Target="../ink/ink1565.xml"/><Relationship Id="rId149" Type="http://schemas.openxmlformats.org/officeDocument/2006/relationships/customXml" Target="../ink/ink1613.xml"/><Relationship Id="rId314" Type="http://schemas.openxmlformats.org/officeDocument/2006/relationships/image" Target="../media/image1721.png"/><Relationship Id="rId356" Type="http://schemas.openxmlformats.org/officeDocument/2006/relationships/image" Target="../media/image1742.png"/><Relationship Id="rId398" Type="http://schemas.openxmlformats.org/officeDocument/2006/relationships/image" Target="../media/image1763.png"/><Relationship Id="rId521" Type="http://schemas.openxmlformats.org/officeDocument/2006/relationships/customXml" Target="../ink/ink1799.xml"/><Relationship Id="rId563" Type="http://schemas.openxmlformats.org/officeDocument/2006/relationships/customXml" Target="../ink/ink1820.xml"/><Relationship Id="rId95" Type="http://schemas.openxmlformats.org/officeDocument/2006/relationships/customXml" Target="../ink/ink1586.xml"/><Relationship Id="rId160" Type="http://schemas.openxmlformats.org/officeDocument/2006/relationships/image" Target="../media/image1644.png"/><Relationship Id="rId216" Type="http://schemas.openxmlformats.org/officeDocument/2006/relationships/image" Target="../media/image1672.png"/><Relationship Id="rId423" Type="http://schemas.openxmlformats.org/officeDocument/2006/relationships/customXml" Target="../ink/ink1750.xml"/><Relationship Id="rId258" Type="http://schemas.openxmlformats.org/officeDocument/2006/relationships/image" Target="../media/image1693.png"/><Relationship Id="rId465" Type="http://schemas.openxmlformats.org/officeDocument/2006/relationships/customXml" Target="../ink/ink1771.xml"/><Relationship Id="rId22" Type="http://schemas.openxmlformats.org/officeDocument/2006/relationships/image" Target="../media/image1575.png"/><Relationship Id="rId64" Type="http://schemas.openxmlformats.org/officeDocument/2006/relationships/image" Target="../media/image1596.png"/><Relationship Id="rId118" Type="http://schemas.openxmlformats.org/officeDocument/2006/relationships/image" Target="../media/image1623.png"/><Relationship Id="rId325" Type="http://schemas.openxmlformats.org/officeDocument/2006/relationships/customXml" Target="../ink/ink1701.xml"/><Relationship Id="rId367" Type="http://schemas.openxmlformats.org/officeDocument/2006/relationships/customXml" Target="../ink/ink1722.xml"/><Relationship Id="rId532" Type="http://schemas.openxmlformats.org/officeDocument/2006/relationships/image" Target="../media/image1830.png"/><Relationship Id="rId574" Type="http://schemas.openxmlformats.org/officeDocument/2006/relationships/image" Target="../media/image1851.png"/><Relationship Id="rId171" Type="http://schemas.openxmlformats.org/officeDocument/2006/relationships/customXml" Target="../ink/ink1624.xml"/><Relationship Id="rId227" Type="http://schemas.openxmlformats.org/officeDocument/2006/relationships/customXml" Target="../ink/ink1652.xml"/><Relationship Id="rId269" Type="http://schemas.openxmlformats.org/officeDocument/2006/relationships/customXml" Target="../ink/ink1673.xml"/><Relationship Id="rId434" Type="http://schemas.openxmlformats.org/officeDocument/2006/relationships/image" Target="../media/image1781.png"/><Relationship Id="rId476" Type="http://schemas.openxmlformats.org/officeDocument/2006/relationships/image" Target="../media/image1802.png"/><Relationship Id="rId33" Type="http://schemas.openxmlformats.org/officeDocument/2006/relationships/customXml" Target="../ink/ink1555.xml"/><Relationship Id="rId129" Type="http://schemas.openxmlformats.org/officeDocument/2006/relationships/customXml" Target="../ink/ink1603.xml"/><Relationship Id="rId280" Type="http://schemas.openxmlformats.org/officeDocument/2006/relationships/image" Target="../media/image1704.png"/><Relationship Id="rId336" Type="http://schemas.openxmlformats.org/officeDocument/2006/relationships/image" Target="../media/image1732.png"/><Relationship Id="rId501" Type="http://schemas.openxmlformats.org/officeDocument/2006/relationships/customXml" Target="../ink/ink1789.xml"/><Relationship Id="rId543" Type="http://schemas.openxmlformats.org/officeDocument/2006/relationships/customXml" Target="../ink/ink1810.xml"/><Relationship Id="rId75" Type="http://schemas.openxmlformats.org/officeDocument/2006/relationships/customXml" Target="../ink/ink1576.xml"/><Relationship Id="rId140" Type="http://schemas.openxmlformats.org/officeDocument/2006/relationships/image" Target="../media/image1634.png"/><Relationship Id="rId182" Type="http://schemas.openxmlformats.org/officeDocument/2006/relationships/image" Target="../media/image1655.png"/><Relationship Id="rId378" Type="http://schemas.openxmlformats.org/officeDocument/2006/relationships/image" Target="../media/image1753.png"/><Relationship Id="rId403" Type="http://schemas.openxmlformats.org/officeDocument/2006/relationships/customXml" Target="../ink/ink1740.xml"/><Relationship Id="rId585" Type="http://schemas.openxmlformats.org/officeDocument/2006/relationships/customXml" Target="../ink/ink1831.xml"/><Relationship Id="rId6" Type="http://schemas.openxmlformats.org/officeDocument/2006/relationships/image" Target="../media/image1567.png"/><Relationship Id="rId238" Type="http://schemas.openxmlformats.org/officeDocument/2006/relationships/image" Target="../media/image1683.png"/><Relationship Id="rId445" Type="http://schemas.openxmlformats.org/officeDocument/2006/relationships/customXml" Target="../ink/ink1761.xml"/><Relationship Id="rId487" Type="http://schemas.openxmlformats.org/officeDocument/2006/relationships/customXml" Target="../ink/ink1782.xml"/><Relationship Id="rId291" Type="http://schemas.openxmlformats.org/officeDocument/2006/relationships/customXml" Target="../ink/ink1684.xml"/><Relationship Id="rId305" Type="http://schemas.openxmlformats.org/officeDocument/2006/relationships/customXml" Target="../ink/ink1691.xml"/><Relationship Id="rId347" Type="http://schemas.openxmlformats.org/officeDocument/2006/relationships/customXml" Target="../ink/ink1712.xml"/><Relationship Id="rId512" Type="http://schemas.openxmlformats.org/officeDocument/2006/relationships/image" Target="../media/image1820.png"/><Relationship Id="rId44" Type="http://schemas.openxmlformats.org/officeDocument/2006/relationships/image" Target="../media/image1586.png"/><Relationship Id="rId86" Type="http://schemas.openxmlformats.org/officeDocument/2006/relationships/image" Target="../media/image1607.png"/><Relationship Id="rId151" Type="http://schemas.openxmlformats.org/officeDocument/2006/relationships/customXml" Target="../ink/ink1614.xml"/><Relationship Id="rId389" Type="http://schemas.openxmlformats.org/officeDocument/2006/relationships/customXml" Target="../ink/ink1733.xml"/><Relationship Id="rId554" Type="http://schemas.openxmlformats.org/officeDocument/2006/relationships/image" Target="../media/image1841.png"/><Relationship Id="rId596" Type="http://schemas.openxmlformats.org/officeDocument/2006/relationships/image" Target="../media/image1862.png"/><Relationship Id="rId193" Type="http://schemas.openxmlformats.org/officeDocument/2006/relationships/customXml" Target="../ink/ink1635.xml"/><Relationship Id="rId207" Type="http://schemas.openxmlformats.org/officeDocument/2006/relationships/customXml" Target="../ink/ink1642.xml"/><Relationship Id="rId249" Type="http://schemas.openxmlformats.org/officeDocument/2006/relationships/customXml" Target="../ink/ink1663.xml"/><Relationship Id="rId414" Type="http://schemas.openxmlformats.org/officeDocument/2006/relationships/image" Target="../media/image1771.png"/><Relationship Id="rId456" Type="http://schemas.openxmlformats.org/officeDocument/2006/relationships/image" Target="../media/image1792.png"/><Relationship Id="rId498" Type="http://schemas.openxmlformats.org/officeDocument/2006/relationships/image" Target="../media/image1813.png"/><Relationship Id="rId13" Type="http://schemas.openxmlformats.org/officeDocument/2006/relationships/customXml" Target="../ink/ink1545.xml"/><Relationship Id="rId109" Type="http://schemas.openxmlformats.org/officeDocument/2006/relationships/customXml" Target="../ink/ink1593.xml"/><Relationship Id="rId260" Type="http://schemas.openxmlformats.org/officeDocument/2006/relationships/image" Target="../media/image1694.png"/><Relationship Id="rId316" Type="http://schemas.openxmlformats.org/officeDocument/2006/relationships/image" Target="../media/image1722.png"/><Relationship Id="rId523" Type="http://schemas.openxmlformats.org/officeDocument/2006/relationships/customXml" Target="../ink/ink1800.xml"/><Relationship Id="rId55" Type="http://schemas.openxmlformats.org/officeDocument/2006/relationships/customXml" Target="../ink/ink1566.xml"/><Relationship Id="rId97" Type="http://schemas.openxmlformats.org/officeDocument/2006/relationships/customXml" Target="../ink/ink1587.xml"/><Relationship Id="rId120" Type="http://schemas.openxmlformats.org/officeDocument/2006/relationships/image" Target="../media/image1624.png"/><Relationship Id="rId358" Type="http://schemas.openxmlformats.org/officeDocument/2006/relationships/image" Target="../media/image1743.png"/><Relationship Id="rId565" Type="http://schemas.openxmlformats.org/officeDocument/2006/relationships/customXml" Target="../ink/ink1821.xml"/><Relationship Id="rId162" Type="http://schemas.openxmlformats.org/officeDocument/2006/relationships/image" Target="../media/image1645.png"/><Relationship Id="rId218" Type="http://schemas.openxmlformats.org/officeDocument/2006/relationships/image" Target="../media/image1673.png"/><Relationship Id="rId425" Type="http://schemas.openxmlformats.org/officeDocument/2006/relationships/customXml" Target="../ink/ink1751.xml"/><Relationship Id="rId467" Type="http://schemas.openxmlformats.org/officeDocument/2006/relationships/customXml" Target="../ink/ink1772.xml"/><Relationship Id="rId271" Type="http://schemas.openxmlformats.org/officeDocument/2006/relationships/customXml" Target="../ink/ink1674.xml"/><Relationship Id="rId24" Type="http://schemas.openxmlformats.org/officeDocument/2006/relationships/image" Target="../media/image1576.png"/><Relationship Id="rId66" Type="http://schemas.openxmlformats.org/officeDocument/2006/relationships/image" Target="../media/image1597.png"/><Relationship Id="rId131" Type="http://schemas.openxmlformats.org/officeDocument/2006/relationships/customXml" Target="../ink/ink1604.xml"/><Relationship Id="rId327" Type="http://schemas.openxmlformats.org/officeDocument/2006/relationships/customXml" Target="../ink/ink1702.xml"/><Relationship Id="rId369" Type="http://schemas.openxmlformats.org/officeDocument/2006/relationships/customXml" Target="../ink/ink1723.xml"/><Relationship Id="rId534" Type="http://schemas.openxmlformats.org/officeDocument/2006/relationships/image" Target="../media/image1831.png"/><Relationship Id="rId576" Type="http://schemas.openxmlformats.org/officeDocument/2006/relationships/image" Target="../media/image1852.png"/><Relationship Id="rId173" Type="http://schemas.openxmlformats.org/officeDocument/2006/relationships/customXml" Target="../ink/ink1625.xml"/><Relationship Id="rId229" Type="http://schemas.openxmlformats.org/officeDocument/2006/relationships/customXml" Target="../ink/ink1653.xml"/><Relationship Id="rId380" Type="http://schemas.openxmlformats.org/officeDocument/2006/relationships/image" Target="../media/image1754.png"/><Relationship Id="rId436" Type="http://schemas.openxmlformats.org/officeDocument/2006/relationships/image" Target="../media/image1782.png"/><Relationship Id="rId601" Type="http://schemas.openxmlformats.org/officeDocument/2006/relationships/customXml" Target="../ink/ink1839.xml"/><Relationship Id="rId240" Type="http://schemas.openxmlformats.org/officeDocument/2006/relationships/image" Target="../media/image1684.png"/><Relationship Id="rId478" Type="http://schemas.openxmlformats.org/officeDocument/2006/relationships/image" Target="../media/image1803.png"/><Relationship Id="rId35" Type="http://schemas.openxmlformats.org/officeDocument/2006/relationships/customXml" Target="../ink/ink1556.xml"/><Relationship Id="rId77" Type="http://schemas.openxmlformats.org/officeDocument/2006/relationships/customXml" Target="../ink/ink1577.xml"/><Relationship Id="rId100" Type="http://schemas.openxmlformats.org/officeDocument/2006/relationships/image" Target="../media/image1614.png"/><Relationship Id="rId282" Type="http://schemas.openxmlformats.org/officeDocument/2006/relationships/image" Target="../media/image1705.png"/><Relationship Id="rId338" Type="http://schemas.openxmlformats.org/officeDocument/2006/relationships/image" Target="../media/image1733.png"/><Relationship Id="rId503" Type="http://schemas.openxmlformats.org/officeDocument/2006/relationships/customXml" Target="../ink/ink1790.xml"/><Relationship Id="rId545" Type="http://schemas.openxmlformats.org/officeDocument/2006/relationships/customXml" Target="../ink/ink1811.xml"/><Relationship Id="rId587" Type="http://schemas.openxmlformats.org/officeDocument/2006/relationships/customXml" Target="../ink/ink1832.xml"/><Relationship Id="rId8" Type="http://schemas.openxmlformats.org/officeDocument/2006/relationships/image" Target="../media/image1568.png"/><Relationship Id="rId142" Type="http://schemas.openxmlformats.org/officeDocument/2006/relationships/image" Target="../media/image1635.png"/><Relationship Id="rId184" Type="http://schemas.openxmlformats.org/officeDocument/2006/relationships/image" Target="../media/image1656.png"/><Relationship Id="rId391" Type="http://schemas.openxmlformats.org/officeDocument/2006/relationships/customXml" Target="../ink/ink1734.xml"/><Relationship Id="rId405" Type="http://schemas.openxmlformats.org/officeDocument/2006/relationships/customXml" Target="../ink/ink1741.xml"/><Relationship Id="rId447" Type="http://schemas.openxmlformats.org/officeDocument/2006/relationships/customXml" Target="../ink/ink1762.xml"/><Relationship Id="rId251" Type="http://schemas.openxmlformats.org/officeDocument/2006/relationships/customXml" Target="../ink/ink1664.xml"/><Relationship Id="rId489" Type="http://schemas.openxmlformats.org/officeDocument/2006/relationships/customXml" Target="../ink/ink1783.xml"/><Relationship Id="rId46" Type="http://schemas.openxmlformats.org/officeDocument/2006/relationships/image" Target="../media/image1587.png"/><Relationship Id="rId293" Type="http://schemas.openxmlformats.org/officeDocument/2006/relationships/customXml" Target="../ink/ink1685.xml"/><Relationship Id="rId307" Type="http://schemas.openxmlformats.org/officeDocument/2006/relationships/customXml" Target="../ink/ink1692.xml"/><Relationship Id="rId349" Type="http://schemas.openxmlformats.org/officeDocument/2006/relationships/customXml" Target="../ink/ink1713.xml"/><Relationship Id="rId514" Type="http://schemas.openxmlformats.org/officeDocument/2006/relationships/image" Target="../media/image1821.png"/><Relationship Id="rId556" Type="http://schemas.openxmlformats.org/officeDocument/2006/relationships/image" Target="../media/image1842.png"/><Relationship Id="rId88" Type="http://schemas.openxmlformats.org/officeDocument/2006/relationships/image" Target="../media/image1608.png"/><Relationship Id="rId111" Type="http://schemas.openxmlformats.org/officeDocument/2006/relationships/customXml" Target="../ink/ink1594.xml"/><Relationship Id="rId153" Type="http://schemas.openxmlformats.org/officeDocument/2006/relationships/customXml" Target="../ink/ink1615.xml"/><Relationship Id="rId195" Type="http://schemas.openxmlformats.org/officeDocument/2006/relationships/customXml" Target="../ink/ink1636.xml"/><Relationship Id="rId209" Type="http://schemas.openxmlformats.org/officeDocument/2006/relationships/customXml" Target="../ink/ink1643.xml"/><Relationship Id="rId360" Type="http://schemas.openxmlformats.org/officeDocument/2006/relationships/image" Target="../media/image1744.png"/><Relationship Id="rId416" Type="http://schemas.openxmlformats.org/officeDocument/2006/relationships/image" Target="../media/image1772.png"/><Relationship Id="rId598" Type="http://schemas.openxmlformats.org/officeDocument/2006/relationships/image" Target="../media/image1863.png"/><Relationship Id="rId220" Type="http://schemas.openxmlformats.org/officeDocument/2006/relationships/image" Target="../media/image1674.png"/><Relationship Id="rId458" Type="http://schemas.openxmlformats.org/officeDocument/2006/relationships/image" Target="../media/image1793.png"/><Relationship Id="rId15" Type="http://schemas.openxmlformats.org/officeDocument/2006/relationships/customXml" Target="../ink/ink1546.xml"/><Relationship Id="rId57" Type="http://schemas.openxmlformats.org/officeDocument/2006/relationships/customXml" Target="../ink/ink1567.xml"/><Relationship Id="rId262" Type="http://schemas.openxmlformats.org/officeDocument/2006/relationships/image" Target="../media/image1695.png"/><Relationship Id="rId318" Type="http://schemas.openxmlformats.org/officeDocument/2006/relationships/image" Target="../media/image1723.png"/><Relationship Id="rId525" Type="http://schemas.openxmlformats.org/officeDocument/2006/relationships/customXml" Target="../ink/ink1801.xml"/><Relationship Id="rId567" Type="http://schemas.openxmlformats.org/officeDocument/2006/relationships/customXml" Target="../ink/ink1822.xml"/><Relationship Id="rId99" Type="http://schemas.openxmlformats.org/officeDocument/2006/relationships/customXml" Target="../ink/ink1588.xml"/><Relationship Id="rId122" Type="http://schemas.openxmlformats.org/officeDocument/2006/relationships/image" Target="../media/image1625.png"/><Relationship Id="rId164" Type="http://schemas.openxmlformats.org/officeDocument/2006/relationships/image" Target="../media/image1646.png"/><Relationship Id="rId371" Type="http://schemas.openxmlformats.org/officeDocument/2006/relationships/customXml" Target="../ink/ink1724.xml"/><Relationship Id="rId427" Type="http://schemas.openxmlformats.org/officeDocument/2006/relationships/customXml" Target="../ink/ink1752.xml"/><Relationship Id="rId469" Type="http://schemas.openxmlformats.org/officeDocument/2006/relationships/customXml" Target="../ink/ink1773.xml"/><Relationship Id="rId26" Type="http://schemas.openxmlformats.org/officeDocument/2006/relationships/image" Target="../media/image1577.png"/><Relationship Id="rId231" Type="http://schemas.openxmlformats.org/officeDocument/2006/relationships/customXml" Target="../ink/ink1654.xml"/><Relationship Id="rId273" Type="http://schemas.openxmlformats.org/officeDocument/2006/relationships/customXml" Target="../ink/ink1675.xml"/><Relationship Id="rId329" Type="http://schemas.openxmlformats.org/officeDocument/2006/relationships/customXml" Target="../ink/ink1703.xml"/><Relationship Id="rId480" Type="http://schemas.openxmlformats.org/officeDocument/2006/relationships/image" Target="../media/image1804.png"/><Relationship Id="rId536" Type="http://schemas.openxmlformats.org/officeDocument/2006/relationships/image" Target="../media/image1832.png"/><Relationship Id="rId68" Type="http://schemas.openxmlformats.org/officeDocument/2006/relationships/image" Target="../media/image1598.png"/><Relationship Id="rId133" Type="http://schemas.openxmlformats.org/officeDocument/2006/relationships/customXml" Target="../ink/ink1605.xml"/><Relationship Id="rId175" Type="http://schemas.openxmlformats.org/officeDocument/2006/relationships/customXml" Target="../ink/ink1626.xml"/><Relationship Id="rId340" Type="http://schemas.openxmlformats.org/officeDocument/2006/relationships/image" Target="../media/image1734.png"/><Relationship Id="rId578" Type="http://schemas.openxmlformats.org/officeDocument/2006/relationships/image" Target="../media/image1853.png"/><Relationship Id="rId200" Type="http://schemas.openxmlformats.org/officeDocument/2006/relationships/image" Target="../media/image1664.png"/><Relationship Id="rId382" Type="http://schemas.openxmlformats.org/officeDocument/2006/relationships/image" Target="../media/image1755.png"/><Relationship Id="rId438" Type="http://schemas.openxmlformats.org/officeDocument/2006/relationships/image" Target="../media/image1783.png"/><Relationship Id="rId242" Type="http://schemas.openxmlformats.org/officeDocument/2006/relationships/image" Target="../media/image1685.png"/><Relationship Id="rId284" Type="http://schemas.openxmlformats.org/officeDocument/2006/relationships/image" Target="../media/image1706.png"/><Relationship Id="rId491" Type="http://schemas.openxmlformats.org/officeDocument/2006/relationships/customXml" Target="../ink/ink1784.xml"/><Relationship Id="rId505" Type="http://schemas.openxmlformats.org/officeDocument/2006/relationships/customXml" Target="../ink/ink1791.xml"/><Relationship Id="rId37" Type="http://schemas.openxmlformats.org/officeDocument/2006/relationships/customXml" Target="../ink/ink1557.xml"/><Relationship Id="rId79" Type="http://schemas.openxmlformats.org/officeDocument/2006/relationships/customXml" Target="../ink/ink1578.xml"/><Relationship Id="rId102" Type="http://schemas.openxmlformats.org/officeDocument/2006/relationships/image" Target="../media/image1615.png"/><Relationship Id="rId144" Type="http://schemas.openxmlformats.org/officeDocument/2006/relationships/image" Target="../media/image1636.png"/><Relationship Id="rId547" Type="http://schemas.openxmlformats.org/officeDocument/2006/relationships/customXml" Target="../ink/ink1812.xml"/><Relationship Id="rId589" Type="http://schemas.openxmlformats.org/officeDocument/2006/relationships/customXml" Target="../ink/ink1833.xml"/><Relationship Id="rId90" Type="http://schemas.openxmlformats.org/officeDocument/2006/relationships/image" Target="../media/image1609.png"/><Relationship Id="rId186" Type="http://schemas.openxmlformats.org/officeDocument/2006/relationships/image" Target="../media/image1657.png"/><Relationship Id="rId351" Type="http://schemas.openxmlformats.org/officeDocument/2006/relationships/customXml" Target="../ink/ink1714.xml"/><Relationship Id="rId393" Type="http://schemas.openxmlformats.org/officeDocument/2006/relationships/customXml" Target="../ink/ink1735.xml"/><Relationship Id="rId407" Type="http://schemas.openxmlformats.org/officeDocument/2006/relationships/customXml" Target="../ink/ink1742.xml"/><Relationship Id="rId449" Type="http://schemas.openxmlformats.org/officeDocument/2006/relationships/customXml" Target="../ink/ink1763.xml"/><Relationship Id="rId211" Type="http://schemas.openxmlformats.org/officeDocument/2006/relationships/customXml" Target="../ink/ink1644.xml"/><Relationship Id="rId253" Type="http://schemas.openxmlformats.org/officeDocument/2006/relationships/customXml" Target="../ink/ink1665.xml"/><Relationship Id="rId295" Type="http://schemas.openxmlformats.org/officeDocument/2006/relationships/customXml" Target="../ink/ink1686.xml"/><Relationship Id="rId309" Type="http://schemas.openxmlformats.org/officeDocument/2006/relationships/customXml" Target="../ink/ink1693.xml"/><Relationship Id="rId460" Type="http://schemas.openxmlformats.org/officeDocument/2006/relationships/image" Target="../media/image1794.png"/><Relationship Id="rId516" Type="http://schemas.openxmlformats.org/officeDocument/2006/relationships/image" Target="../media/image1822.png"/><Relationship Id="rId48" Type="http://schemas.openxmlformats.org/officeDocument/2006/relationships/image" Target="../media/image1588.png"/><Relationship Id="rId113" Type="http://schemas.openxmlformats.org/officeDocument/2006/relationships/customXml" Target="../ink/ink1595.xml"/><Relationship Id="rId320" Type="http://schemas.openxmlformats.org/officeDocument/2006/relationships/image" Target="../media/image1724.png"/><Relationship Id="rId558" Type="http://schemas.openxmlformats.org/officeDocument/2006/relationships/image" Target="../media/image1843.png"/><Relationship Id="rId155" Type="http://schemas.openxmlformats.org/officeDocument/2006/relationships/customXml" Target="../ink/ink1616.xml"/><Relationship Id="rId197" Type="http://schemas.openxmlformats.org/officeDocument/2006/relationships/customXml" Target="../ink/ink1637.xml"/><Relationship Id="rId362" Type="http://schemas.openxmlformats.org/officeDocument/2006/relationships/image" Target="../media/image1745.png"/><Relationship Id="rId418" Type="http://schemas.openxmlformats.org/officeDocument/2006/relationships/image" Target="../media/image1773.png"/><Relationship Id="rId222" Type="http://schemas.openxmlformats.org/officeDocument/2006/relationships/image" Target="../media/image1675.png"/><Relationship Id="rId264" Type="http://schemas.openxmlformats.org/officeDocument/2006/relationships/image" Target="../media/image1696.png"/><Relationship Id="rId471" Type="http://schemas.openxmlformats.org/officeDocument/2006/relationships/customXml" Target="../ink/ink1774.xml"/><Relationship Id="rId17" Type="http://schemas.openxmlformats.org/officeDocument/2006/relationships/customXml" Target="../ink/ink1547.xml"/><Relationship Id="rId59" Type="http://schemas.openxmlformats.org/officeDocument/2006/relationships/customXml" Target="../ink/ink1568.xml"/><Relationship Id="rId124" Type="http://schemas.openxmlformats.org/officeDocument/2006/relationships/image" Target="../media/image1626.png"/><Relationship Id="rId527" Type="http://schemas.openxmlformats.org/officeDocument/2006/relationships/customXml" Target="../ink/ink1802.xml"/><Relationship Id="rId569" Type="http://schemas.openxmlformats.org/officeDocument/2006/relationships/customXml" Target="../ink/ink1823.xml"/><Relationship Id="rId70" Type="http://schemas.openxmlformats.org/officeDocument/2006/relationships/image" Target="../media/image1599.png"/><Relationship Id="rId166" Type="http://schemas.openxmlformats.org/officeDocument/2006/relationships/image" Target="../media/image1647.png"/><Relationship Id="rId331" Type="http://schemas.openxmlformats.org/officeDocument/2006/relationships/customXml" Target="../ink/ink1704.xml"/><Relationship Id="rId373" Type="http://schemas.openxmlformats.org/officeDocument/2006/relationships/customXml" Target="../ink/ink1725.xml"/><Relationship Id="rId429" Type="http://schemas.openxmlformats.org/officeDocument/2006/relationships/customXml" Target="../ink/ink1753.xml"/><Relationship Id="rId580" Type="http://schemas.openxmlformats.org/officeDocument/2006/relationships/image" Target="../media/image1854.png"/><Relationship Id="rId1" Type="http://schemas.openxmlformats.org/officeDocument/2006/relationships/slideLayout" Target="../slideLayouts/slideLayout2.xml"/><Relationship Id="rId233" Type="http://schemas.openxmlformats.org/officeDocument/2006/relationships/customXml" Target="../ink/ink1655.xml"/><Relationship Id="rId440" Type="http://schemas.openxmlformats.org/officeDocument/2006/relationships/image" Target="../media/image1784.png"/><Relationship Id="rId28" Type="http://schemas.openxmlformats.org/officeDocument/2006/relationships/image" Target="../media/image1578.png"/><Relationship Id="rId275" Type="http://schemas.openxmlformats.org/officeDocument/2006/relationships/customXml" Target="../ink/ink1676.xml"/><Relationship Id="rId300" Type="http://schemas.openxmlformats.org/officeDocument/2006/relationships/image" Target="../media/image1714.png"/><Relationship Id="rId482" Type="http://schemas.openxmlformats.org/officeDocument/2006/relationships/image" Target="../media/image1805.png"/><Relationship Id="rId538" Type="http://schemas.openxmlformats.org/officeDocument/2006/relationships/image" Target="../media/image1833.png"/><Relationship Id="rId81" Type="http://schemas.openxmlformats.org/officeDocument/2006/relationships/customXml" Target="../ink/ink1579.xml"/><Relationship Id="rId135" Type="http://schemas.openxmlformats.org/officeDocument/2006/relationships/customXml" Target="../ink/ink1606.xml"/><Relationship Id="rId177" Type="http://schemas.openxmlformats.org/officeDocument/2006/relationships/customXml" Target="../ink/ink1627.xml"/><Relationship Id="rId342" Type="http://schemas.openxmlformats.org/officeDocument/2006/relationships/image" Target="../media/image1735.png"/><Relationship Id="rId384" Type="http://schemas.openxmlformats.org/officeDocument/2006/relationships/image" Target="../media/image1756.png"/><Relationship Id="rId591" Type="http://schemas.openxmlformats.org/officeDocument/2006/relationships/customXml" Target="../ink/ink1834.xml"/><Relationship Id="rId202" Type="http://schemas.openxmlformats.org/officeDocument/2006/relationships/image" Target="../media/image1665.png"/><Relationship Id="rId244" Type="http://schemas.openxmlformats.org/officeDocument/2006/relationships/image" Target="../media/image1686.png"/><Relationship Id="rId39" Type="http://schemas.openxmlformats.org/officeDocument/2006/relationships/customXml" Target="../ink/ink1558.xml"/><Relationship Id="rId286" Type="http://schemas.openxmlformats.org/officeDocument/2006/relationships/image" Target="../media/image1707.png"/><Relationship Id="rId451" Type="http://schemas.openxmlformats.org/officeDocument/2006/relationships/customXml" Target="../ink/ink1764.xml"/><Relationship Id="rId493" Type="http://schemas.openxmlformats.org/officeDocument/2006/relationships/customXml" Target="../ink/ink1785.xml"/><Relationship Id="rId507" Type="http://schemas.openxmlformats.org/officeDocument/2006/relationships/customXml" Target="../ink/ink1792.xml"/><Relationship Id="rId549" Type="http://schemas.openxmlformats.org/officeDocument/2006/relationships/customXml" Target="../ink/ink1813.xml"/><Relationship Id="rId50" Type="http://schemas.openxmlformats.org/officeDocument/2006/relationships/image" Target="../media/image1589.png"/><Relationship Id="rId104" Type="http://schemas.openxmlformats.org/officeDocument/2006/relationships/image" Target="../media/image1616.png"/><Relationship Id="rId146" Type="http://schemas.openxmlformats.org/officeDocument/2006/relationships/image" Target="../media/image1637.png"/><Relationship Id="rId188" Type="http://schemas.openxmlformats.org/officeDocument/2006/relationships/image" Target="../media/image1658.png"/><Relationship Id="rId311" Type="http://schemas.openxmlformats.org/officeDocument/2006/relationships/customXml" Target="../ink/ink1694.xml"/><Relationship Id="rId353" Type="http://schemas.openxmlformats.org/officeDocument/2006/relationships/customXml" Target="../ink/ink1715.xml"/><Relationship Id="rId395" Type="http://schemas.openxmlformats.org/officeDocument/2006/relationships/customXml" Target="../ink/ink1736.xml"/><Relationship Id="rId409" Type="http://schemas.openxmlformats.org/officeDocument/2006/relationships/customXml" Target="../ink/ink1743.xml"/><Relationship Id="rId560" Type="http://schemas.openxmlformats.org/officeDocument/2006/relationships/image" Target="../media/image1844.png"/><Relationship Id="rId92" Type="http://schemas.openxmlformats.org/officeDocument/2006/relationships/image" Target="../media/image1610.png"/><Relationship Id="rId213" Type="http://schemas.openxmlformats.org/officeDocument/2006/relationships/customXml" Target="../ink/ink1645.xml"/><Relationship Id="rId420" Type="http://schemas.openxmlformats.org/officeDocument/2006/relationships/image" Target="../media/image1774.png"/><Relationship Id="rId255" Type="http://schemas.openxmlformats.org/officeDocument/2006/relationships/customXml" Target="../ink/ink1666.xml"/><Relationship Id="rId297" Type="http://schemas.openxmlformats.org/officeDocument/2006/relationships/customXml" Target="../ink/ink1687.xml"/><Relationship Id="rId462" Type="http://schemas.openxmlformats.org/officeDocument/2006/relationships/image" Target="../media/image1795.png"/><Relationship Id="rId518" Type="http://schemas.openxmlformats.org/officeDocument/2006/relationships/image" Target="../media/image1823.png"/><Relationship Id="rId115" Type="http://schemas.openxmlformats.org/officeDocument/2006/relationships/customXml" Target="../ink/ink1596.xml"/><Relationship Id="rId157" Type="http://schemas.openxmlformats.org/officeDocument/2006/relationships/customXml" Target="../ink/ink1617.xml"/><Relationship Id="rId322" Type="http://schemas.openxmlformats.org/officeDocument/2006/relationships/image" Target="../media/image1725.png"/><Relationship Id="rId364" Type="http://schemas.openxmlformats.org/officeDocument/2006/relationships/image" Target="../media/image1746.png"/><Relationship Id="rId61" Type="http://schemas.openxmlformats.org/officeDocument/2006/relationships/customXml" Target="../ink/ink1569.xml"/><Relationship Id="rId199" Type="http://schemas.openxmlformats.org/officeDocument/2006/relationships/customXml" Target="../ink/ink1638.xml"/><Relationship Id="rId571" Type="http://schemas.openxmlformats.org/officeDocument/2006/relationships/customXml" Target="../ink/ink1824.xml"/><Relationship Id="rId19" Type="http://schemas.openxmlformats.org/officeDocument/2006/relationships/customXml" Target="../ink/ink1548.xml"/><Relationship Id="rId224" Type="http://schemas.openxmlformats.org/officeDocument/2006/relationships/image" Target="../media/image1676.png"/><Relationship Id="rId266" Type="http://schemas.openxmlformats.org/officeDocument/2006/relationships/image" Target="../media/image1697.png"/><Relationship Id="rId431" Type="http://schemas.openxmlformats.org/officeDocument/2006/relationships/customXml" Target="../ink/ink1754.xml"/><Relationship Id="rId473" Type="http://schemas.openxmlformats.org/officeDocument/2006/relationships/customXml" Target="../ink/ink1775.xml"/><Relationship Id="rId529" Type="http://schemas.openxmlformats.org/officeDocument/2006/relationships/customXml" Target="../ink/ink1803.xml"/><Relationship Id="rId30" Type="http://schemas.openxmlformats.org/officeDocument/2006/relationships/image" Target="../media/image1579.png"/><Relationship Id="rId126" Type="http://schemas.openxmlformats.org/officeDocument/2006/relationships/image" Target="../media/image1627.png"/><Relationship Id="rId168" Type="http://schemas.openxmlformats.org/officeDocument/2006/relationships/image" Target="../media/image1648.png"/><Relationship Id="rId333" Type="http://schemas.openxmlformats.org/officeDocument/2006/relationships/customXml" Target="../ink/ink1705.xml"/><Relationship Id="rId540" Type="http://schemas.openxmlformats.org/officeDocument/2006/relationships/image" Target="../media/image1834.png"/><Relationship Id="rId72" Type="http://schemas.openxmlformats.org/officeDocument/2006/relationships/image" Target="../media/image1600.png"/><Relationship Id="rId375" Type="http://schemas.openxmlformats.org/officeDocument/2006/relationships/customXml" Target="../ink/ink1726.xml"/><Relationship Id="rId582" Type="http://schemas.openxmlformats.org/officeDocument/2006/relationships/image" Target="../media/image1855.png"/><Relationship Id="rId3" Type="http://schemas.openxmlformats.org/officeDocument/2006/relationships/customXml" Target="../ink/ink1540.xml"/><Relationship Id="rId235" Type="http://schemas.openxmlformats.org/officeDocument/2006/relationships/customXml" Target="../ink/ink1656.xml"/><Relationship Id="rId277" Type="http://schemas.openxmlformats.org/officeDocument/2006/relationships/customXml" Target="../ink/ink1677.xml"/><Relationship Id="rId400" Type="http://schemas.openxmlformats.org/officeDocument/2006/relationships/image" Target="../media/image1764.png"/><Relationship Id="rId442" Type="http://schemas.openxmlformats.org/officeDocument/2006/relationships/image" Target="../media/image1785.png"/><Relationship Id="rId484" Type="http://schemas.openxmlformats.org/officeDocument/2006/relationships/image" Target="../media/image1806.png"/><Relationship Id="rId137" Type="http://schemas.openxmlformats.org/officeDocument/2006/relationships/customXml" Target="../ink/ink1607.xml"/><Relationship Id="rId302" Type="http://schemas.openxmlformats.org/officeDocument/2006/relationships/image" Target="../media/image1715.png"/><Relationship Id="rId344" Type="http://schemas.openxmlformats.org/officeDocument/2006/relationships/image" Target="../media/image1736.png"/><Relationship Id="rId41" Type="http://schemas.openxmlformats.org/officeDocument/2006/relationships/customXml" Target="../ink/ink1559.xml"/><Relationship Id="rId83" Type="http://schemas.openxmlformats.org/officeDocument/2006/relationships/customXml" Target="../ink/ink1580.xml"/><Relationship Id="rId179" Type="http://schemas.openxmlformats.org/officeDocument/2006/relationships/customXml" Target="../ink/ink1628.xml"/><Relationship Id="rId386" Type="http://schemas.openxmlformats.org/officeDocument/2006/relationships/image" Target="../media/image1757.png"/><Relationship Id="rId551" Type="http://schemas.openxmlformats.org/officeDocument/2006/relationships/customXml" Target="../ink/ink1814.xml"/><Relationship Id="rId593" Type="http://schemas.openxmlformats.org/officeDocument/2006/relationships/customXml" Target="../ink/ink1835.xml"/><Relationship Id="rId190" Type="http://schemas.openxmlformats.org/officeDocument/2006/relationships/image" Target="../media/image1659.png"/><Relationship Id="rId204" Type="http://schemas.openxmlformats.org/officeDocument/2006/relationships/image" Target="../media/image1666.png"/><Relationship Id="rId246" Type="http://schemas.openxmlformats.org/officeDocument/2006/relationships/image" Target="../media/image1687.png"/><Relationship Id="rId288" Type="http://schemas.openxmlformats.org/officeDocument/2006/relationships/image" Target="../media/image1708.png"/><Relationship Id="rId411" Type="http://schemas.openxmlformats.org/officeDocument/2006/relationships/customXml" Target="../ink/ink1744.xml"/><Relationship Id="rId453" Type="http://schemas.openxmlformats.org/officeDocument/2006/relationships/customXml" Target="../ink/ink1765.xml"/><Relationship Id="rId509" Type="http://schemas.openxmlformats.org/officeDocument/2006/relationships/customXml" Target="../ink/ink1793.xml"/><Relationship Id="rId106" Type="http://schemas.openxmlformats.org/officeDocument/2006/relationships/image" Target="../media/image1617.png"/><Relationship Id="rId313" Type="http://schemas.openxmlformats.org/officeDocument/2006/relationships/customXml" Target="../ink/ink1695.xml"/><Relationship Id="rId495" Type="http://schemas.openxmlformats.org/officeDocument/2006/relationships/customXml" Target="../ink/ink1786.xml"/><Relationship Id="rId10" Type="http://schemas.openxmlformats.org/officeDocument/2006/relationships/image" Target="../media/image1569.png"/><Relationship Id="rId52" Type="http://schemas.openxmlformats.org/officeDocument/2006/relationships/image" Target="../media/image1590.png"/><Relationship Id="rId94" Type="http://schemas.openxmlformats.org/officeDocument/2006/relationships/image" Target="../media/image1611.png"/><Relationship Id="rId148" Type="http://schemas.openxmlformats.org/officeDocument/2006/relationships/image" Target="../media/image1638.png"/><Relationship Id="rId355" Type="http://schemas.openxmlformats.org/officeDocument/2006/relationships/customXml" Target="../ink/ink1716.xml"/><Relationship Id="rId397" Type="http://schemas.openxmlformats.org/officeDocument/2006/relationships/customXml" Target="../ink/ink1737.xml"/><Relationship Id="rId520" Type="http://schemas.openxmlformats.org/officeDocument/2006/relationships/image" Target="../media/image1824.png"/><Relationship Id="rId562" Type="http://schemas.openxmlformats.org/officeDocument/2006/relationships/image" Target="../media/image1845.png"/><Relationship Id="rId215" Type="http://schemas.openxmlformats.org/officeDocument/2006/relationships/customXml" Target="../ink/ink1646.xml"/><Relationship Id="rId257" Type="http://schemas.openxmlformats.org/officeDocument/2006/relationships/customXml" Target="../ink/ink1667.xml"/><Relationship Id="rId422" Type="http://schemas.openxmlformats.org/officeDocument/2006/relationships/image" Target="../media/image1775.png"/><Relationship Id="rId464" Type="http://schemas.openxmlformats.org/officeDocument/2006/relationships/image" Target="../media/image1796.png"/><Relationship Id="rId299" Type="http://schemas.openxmlformats.org/officeDocument/2006/relationships/customXml" Target="../ink/ink1688.xml"/><Relationship Id="rId63" Type="http://schemas.openxmlformats.org/officeDocument/2006/relationships/customXml" Target="../ink/ink1570.xml"/><Relationship Id="rId159" Type="http://schemas.openxmlformats.org/officeDocument/2006/relationships/customXml" Target="../ink/ink1618.xml"/><Relationship Id="rId366" Type="http://schemas.openxmlformats.org/officeDocument/2006/relationships/image" Target="../media/image1747.png"/><Relationship Id="rId573" Type="http://schemas.openxmlformats.org/officeDocument/2006/relationships/customXml" Target="../ink/ink1825.xml"/><Relationship Id="rId226" Type="http://schemas.openxmlformats.org/officeDocument/2006/relationships/image" Target="../media/image1677.png"/><Relationship Id="rId433" Type="http://schemas.openxmlformats.org/officeDocument/2006/relationships/customXml" Target="../ink/ink1755.xml"/><Relationship Id="rId74" Type="http://schemas.openxmlformats.org/officeDocument/2006/relationships/image" Target="../media/image1601.png"/><Relationship Id="rId377" Type="http://schemas.openxmlformats.org/officeDocument/2006/relationships/customXml" Target="../ink/ink1727.xml"/><Relationship Id="rId500" Type="http://schemas.openxmlformats.org/officeDocument/2006/relationships/image" Target="../media/image1814.png"/><Relationship Id="rId584" Type="http://schemas.openxmlformats.org/officeDocument/2006/relationships/image" Target="../media/image1856.png"/><Relationship Id="rId5" Type="http://schemas.openxmlformats.org/officeDocument/2006/relationships/customXml" Target="../ink/ink1541.xml"/><Relationship Id="rId237" Type="http://schemas.openxmlformats.org/officeDocument/2006/relationships/customXml" Target="../ink/ink1657.xml"/><Relationship Id="rId444" Type="http://schemas.openxmlformats.org/officeDocument/2006/relationships/image" Target="../media/image1786.png"/><Relationship Id="rId290" Type="http://schemas.openxmlformats.org/officeDocument/2006/relationships/image" Target="../media/image1709.png"/><Relationship Id="rId304" Type="http://schemas.openxmlformats.org/officeDocument/2006/relationships/image" Target="../media/image1716.png"/><Relationship Id="rId388" Type="http://schemas.openxmlformats.org/officeDocument/2006/relationships/image" Target="../media/image1758.png"/><Relationship Id="rId511" Type="http://schemas.openxmlformats.org/officeDocument/2006/relationships/customXml" Target="../ink/ink1794.xml"/><Relationship Id="rId85" Type="http://schemas.openxmlformats.org/officeDocument/2006/relationships/customXml" Target="../ink/ink1581.xml"/><Relationship Id="rId150" Type="http://schemas.openxmlformats.org/officeDocument/2006/relationships/image" Target="../media/image1639.png"/><Relationship Id="rId595" Type="http://schemas.openxmlformats.org/officeDocument/2006/relationships/customXml" Target="../ink/ink1836.xml"/><Relationship Id="rId248" Type="http://schemas.openxmlformats.org/officeDocument/2006/relationships/image" Target="../media/image1688.png"/><Relationship Id="rId455" Type="http://schemas.openxmlformats.org/officeDocument/2006/relationships/customXml" Target="../ink/ink1766.xml"/><Relationship Id="rId12" Type="http://schemas.openxmlformats.org/officeDocument/2006/relationships/image" Target="../media/image1570.png"/><Relationship Id="rId108" Type="http://schemas.openxmlformats.org/officeDocument/2006/relationships/image" Target="../media/image1618.png"/><Relationship Id="rId315" Type="http://schemas.openxmlformats.org/officeDocument/2006/relationships/customXml" Target="../ink/ink1696.xml"/><Relationship Id="rId522" Type="http://schemas.openxmlformats.org/officeDocument/2006/relationships/image" Target="../media/image1825.png"/><Relationship Id="rId96" Type="http://schemas.openxmlformats.org/officeDocument/2006/relationships/image" Target="../media/image1612.png"/><Relationship Id="rId161" Type="http://schemas.openxmlformats.org/officeDocument/2006/relationships/customXml" Target="../ink/ink1619.xml"/><Relationship Id="rId399" Type="http://schemas.openxmlformats.org/officeDocument/2006/relationships/customXml" Target="../ink/ink1738.xml"/><Relationship Id="rId259" Type="http://schemas.openxmlformats.org/officeDocument/2006/relationships/customXml" Target="../ink/ink1668.xml"/><Relationship Id="rId466" Type="http://schemas.openxmlformats.org/officeDocument/2006/relationships/image" Target="../media/image1797.png"/><Relationship Id="rId23" Type="http://schemas.openxmlformats.org/officeDocument/2006/relationships/customXml" Target="../ink/ink1550.xml"/><Relationship Id="rId119" Type="http://schemas.openxmlformats.org/officeDocument/2006/relationships/customXml" Target="../ink/ink1598.xml"/><Relationship Id="rId326" Type="http://schemas.openxmlformats.org/officeDocument/2006/relationships/image" Target="../media/image1727.png"/><Relationship Id="rId533" Type="http://schemas.openxmlformats.org/officeDocument/2006/relationships/customXml" Target="../ink/ink1805.xml"/><Relationship Id="rId172" Type="http://schemas.openxmlformats.org/officeDocument/2006/relationships/image" Target="../media/image1650.png"/><Relationship Id="rId477" Type="http://schemas.openxmlformats.org/officeDocument/2006/relationships/customXml" Target="../ink/ink1777.xml"/><Relationship Id="rId600" Type="http://schemas.openxmlformats.org/officeDocument/2006/relationships/image" Target="../media/image1864.png"/><Relationship Id="rId337" Type="http://schemas.openxmlformats.org/officeDocument/2006/relationships/customXml" Target="../ink/ink1707.xml"/><Relationship Id="rId34" Type="http://schemas.openxmlformats.org/officeDocument/2006/relationships/image" Target="../media/image1581.png"/><Relationship Id="rId544" Type="http://schemas.openxmlformats.org/officeDocument/2006/relationships/image" Target="../media/image1836.png"/><Relationship Id="rId183" Type="http://schemas.openxmlformats.org/officeDocument/2006/relationships/customXml" Target="../ink/ink1630.xml"/><Relationship Id="rId390" Type="http://schemas.openxmlformats.org/officeDocument/2006/relationships/image" Target="../media/image1759.png"/><Relationship Id="rId404" Type="http://schemas.openxmlformats.org/officeDocument/2006/relationships/image" Target="../media/image1766.png"/><Relationship Id="rId250" Type="http://schemas.openxmlformats.org/officeDocument/2006/relationships/image" Target="../media/image1689.png"/><Relationship Id="rId488" Type="http://schemas.openxmlformats.org/officeDocument/2006/relationships/image" Target="../media/image1808.png"/><Relationship Id="rId45" Type="http://schemas.openxmlformats.org/officeDocument/2006/relationships/customXml" Target="../ink/ink1561.xml"/><Relationship Id="rId110" Type="http://schemas.openxmlformats.org/officeDocument/2006/relationships/image" Target="../media/image1619.png"/><Relationship Id="rId348" Type="http://schemas.openxmlformats.org/officeDocument/2006/relationships/image" Target="../media/image1738.png"/><Relationship Id="rId555" Type="http://schemas.openxmlformats.org/officeDocument/2006/relationships/customXml" Target="../ink/ink1816.xml"/><Relationship Id="rId194" Type="http://schemas.openxmlformats.org/officeDocument/2006/relationships/image" Target="../media/image1661.png"/><Relationship Id="rId208" Type="http://schemas.openxmlformats.org/officeDocument/2006/relationships/image" Target="../media/image1668.png"/><Relationship Id="rId415" Type="http://schemas.openxmlformats.org/officeDocument/2006/relationships/customXml" Target="../ink/ink1746.xml"/><Relationship Id="rId261" Type="http://schemas.openxmlformats.org/officeDocument/2006/relationships/customXml" Target="../ink/ink1669.xml"/><Relationship Id="rId499" Type="http://schemas.openxmlformats.org/officeDocument/2006/relationships/customXml" Target="../ink/ink1788.xml"/></Relationships>
</file>

<file path=ppt/slides/_rels/slide39.xml.rels><?xml version="1.0" encoding="UTF-8" standalone="yes"?>
<Relationships xmlns="http://schemas.openxmlformats.org/package/2006/relationships"><Relationship Id="rId3" Type="http://schemas.openxmlformats.org/officeDocument/2006/relationships/image" Target="../media/image1866.png"/><Relationship Id="rId7" Type="http://schemas.openxmlformats.org/officeDocument/2006/relationships/image" Target="../media/image1868.png"/><Relationship Id="rId2" Type="http://schemas.openxmlformats.org/officeDocument/2006/relationships/customXml" Target="../ink/ink1840.xml"/><Relationship Id="rId1" Type="http://schemas.openxmlformats.org/officeDocument/2006/relationships/slideLayout" Target="../slideLayouts/slideLayout2.xml"/><Relationship Id="rId6" Type="http://schemas.openxmlformats.org/officeDocument/2006/relationships/customXml" Target="../ink/ink1842.xml"/><Relationship Id="rId5" Type="http://schemas.openxmlformats.org/officeDocument/2006/relationships/image" Target="../media/image1867.png"/><Relationship Id="rId4" Type="http://schemas.openxmlformats.org/officeDocument/2006/relationships/customXml" Target="../ink/ink184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18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17" Type="http://schemas.openxmlformats.org/officeDocument/2006/relationships/image" Target="../media/image1928.png"/><Relationship Id="rId21" Type="http://schemas.openxmlformats.org/officeDocument/2006/relationships/image" Target="../media/image1880.png"/><Relationship Id="rId42" Type="http://schemas.openxmlformats.org/officeDocument/2006/relationships/customXml" Target="../ink/ink1863.xml"/><Relationship Id="rId63" Type="http://schemas.openxmlformats.org/officeDocument/2006/relationships/image" Target="../media/image1901.png"/><Relationship Id="rId84" Type="http://schemas.openxmlformats.org/officeDocument/2006/relationships/customXml" Target="../ink/ink1884.xml"/><Relationship Id="rId138" Type="http://schemas.openxmlformats.org/officeDocument/2006/relationships/customXml" Target="../ink/ink1911.xml"/><Relationship Id="rId159" Type="http://schemas.openxmlformats.org/officeDocument/2006/relationships/image" Target="../media/image1949.png"/><Relationship Id="rId170" Type="http://schemas.openxmlformats.org/officeDocument/2006/relationships/customXml" Target="../ink/ink1927.xml"/><Relationship Id="rId191" Type="http://schemas.openxmlformats.org/officeDocument/2006/relationships/image" Target="../media/image1965.png"/><Relationship Id="rId205" Type="http://schemas.openxmlformats.org/officeDocument/2006/relationships/image" Target="../media/image1972.png"/><Relationship Id="rId107" Type="http://schemas.openxmlformats.org/officeDocument/2006/relationships/image" Target="../media/image1923.png"/><Relationship Id="rId11" Type="http://schemas.openxmlformats.org/officeDocument/2006/relationships/image" Target="../media/image1875.png"/><Relationship Id="rId32" Type="http://schemas.openxmlformats.org/officeDocument/2006/relationships/customXml" Target="../ink/ink1858.xml"/><Relationship Id="rId53" Type="http://schemas.openxmlformats.org/officeDocument/2006/relationships/image" Target="../media/image1896.png"/><Relationship Id="rId74" Type="http://schemas.openxmlformats.org/officeDocument/2006/relationships/customXml" Target="../ink/ink1879.xml"/><Relationship Id="rId128" Type="http://schemas.openxmlformats.org/officeDocument/2006/relationships/customXml" Target="../ink/ink1906.xml"/><Relationship Id="rId149" Type="http://schemas.openxmlformats.org/officeDocument/2006/relationships/image" Target="../media/image1944.png"/><Relationship Id="rId5" Type="http://schemas.openxmlformats.org/officeDocument/2006/relationships/image" Target="../media/image1872.png"/><Relationship Id="rId95" Type="http://schemas.openxmlformats.org/officeDocument/2006/relationships/image" Target="../media/image1917.png"/><Relationship Id="rId160" Type="http://schemas.openxmlformats.org/officeDocument/2006/relationships/customXml" Target="../ink/ink1922.xml"/><Relationship Id="rId181" Type="http://schemas.openxmlformats.org/officeDocument/2006/relationships/image" Target="../media/image1960.png"/><Relationship Id="rId22" Type="http://schemas.openxmlformats.org/officeDocument/2006/relationships/customXml" Target="../ink/ink1853.xml"/><Relationship Id="rId43" Type="http://schemas.openxmlformats.org/officeDocument/2006/relationships/image" Target="../media/image1891.png"/><Relationship Id="rId64" Type="http://schemas.openxmlformats.org/officeDocument/2006/relationships/customXml" Target="../ink/ink1874.xml"/><Relationship Id="rId118" Type="http://schemas.openxmlformats.org/officeDocument/2006/relationships/customXml" Target="../ink/ink1901.xml"/><Relationship Id="rId139" Type="http://schemas.openxmlformats.org/officeDocument/2006/relationships/image" Target="../media/image1939.png"/><Relationship Id="rId85" Type="http://schemas.openxmlformats.org/officeDocument/2006/relationships/image" Target="../media/image1912.png"/><Relationship Id="rId150" Type="http://schemas.openxmlformats.org/officeDocument/2006/relationships/customXml" Target="../ink/ink1917.xml"/><Relationship Id="rId171" Type="http://schemas.openxmlformats.org/officeDocument/2006/relationships/image" Target="../media/image1955.png"/><Relationship Id="rId192" Type="http://schemas.openxmlformats.org/officeDocument/2006/relationships/customXml" Target="../ink/ink1938.xml"/><Relationship Id="rId12" Type="http://schemas.openxmlformats.org/officeDocument/2006/relationships/customXml" Target="../ink/ink1848.xml"/><Relationship Id="rId33" Type="http://schemas.openxmlformats.org/officeDocument/2006/relationships/image" Target="../media/image1886.png"/><Relationship Id="rId108" Type="http://schemas.openxmlformats.org/officeDocument/2006/relationships/customXml" Target="../ink/ink1896.xml"/><Relationship Id="rId129" Type="http://schemas.openxmlformats.org/officeDocument/2006/relationships/image" Target="../media/image1934.png"/><Relationship Id="rId54" Type="http://schemas.openxmlformats.org/officeDocument/2006/relationships/customXml" Target="../ink/ink1869.xml"/><Relationship Id="rId75" Type="http://schemas.openxmlformats.org/officeDocument/2006/relationships/image" Target="../media/image1907.png"/><Relationship Id="rId96" Type="http://schemas.openxmlformats.org/officeDocument/2006/relationships/customXml" Target="../ink/ink1890.xml"/><Relationship Id="rId140" Type="http://schemas.openxmlformats.org/officeDocument/2006/relationships/customXml" Target="../ink/ink1912.xml"/><Relationship Id="rId161" Type="http://schemas.openxmlformats.org/officeDocument/2006/relationships/image" Target="../media/image1950.png"/><Relationship Id="rId182" Type="http://schemas.openxmlformats.org/officeDocument/2006/relationships/customXml" Target="../ink/ink1933.xml"/><Relationship Id="rId6" Type="http://schemas.openxmlformats.org/officeDocument/2006/relationships/customXml" Target="../ink/ink1845.xml"/><Relationship Id="rId23" Type="http://schemas.openxmlformats.org/officeDocument/2006/relationships/image" Target="../media/image1881.png"/><Relationship Id="rId119" Type="http://schemas.openxmlformats.org/officeDocument/2006/relationships/image" Target="../media/image1929.png"/><Relationship Id="rId44" Type="http://schemas.openxmlformats.org/officeDocument/2006/relationships/customXml" Target="../ink/ink1864.xml"/><Relationship Id="rId65" Type="http://schemas.openxmlformats.org/officeDocument/2006/relationships/image" Target="../media/image1902.png"/><Relationship Id="rId86" Type="http://schemas.openxmlformats.org/officeDocument/2006/relationships/customXml" Target="../ink/ink1885.xml"/><Relationship Id="rId130" Type="http://schemas.openxmlformats.org/officeDocument/2006/relationships/customXml" Target="../ink/ink1907.xml"/><Relationship Id="rId151" Type="http://schemas.openxmlformats.org/officeDocument/2006/relationships/image" Target="../media/image1945.png"/><Relationship Id="rId172" Type="http://schemas.openxmlformats.org/officeDocument/2006/relationships/customXml" Target="../ink/ink1928.xml"/><Relationship Id="rId193" Type="http://schemas.openxmlformats.org/officeDocument/2006/relationships/image" Target="../media/image1966.png"/><Relationship Id="rId13" Type="http://schemas.openxmlformats.org/officeDocument/2006/relationships/image" Target="../media/image1876.png"/><Relationship Id="rId109" Type="http://schemas.openxmlformats.org/officeDocument/2006/relationships/image" Target="../media/image1924.png"/><Relationship Id="rId34" Type="http://schemas.openxmlformats.org/officeDocument/2006/relationships/customXml" Target="../ink/ink1859.xml"/><Relationship Id="rId55" Type="http://schemas.openxmlformats.org/officeDocument/2006/relationships/image" Target="../media/image1897.png"/><Relationship Id="rId76" Type="http://schemas.openxmlformats.org/officeDocument/2006/relationships/customXml" Target="../ink/ink1880.xml"/><Relationship Id="rId97" Type="http://schemas.openxmlformats.org/officeDocument/2006/relationships/image" Target="../media/image1918.png"/><Relationship Id="rId120" Type="http://schemas.openxmlformats.org/officeDocument/2006/relationships/customXml" Target="../ink/ink1902.xml"/><Relationship Id="rId141" Type="http://schemas.openxmlformats.org/officeDocument/2006/relationships/image" Target="../media/image1940.png"/><Relationship Id="rId7" Type="http://schemas.openxmlformats.org/officeDocument/2006/relationships/image" Target="../media/image1873.png"/><Relationship Id="rId162" Type="http://schemas.openxmlformats.org/officeDocument/2006/relationships/customXml" Target="../ink/ink1923.xml"/><Relationship Id="rId183" Type="http://schemas.openxmlformats.org/officeDocument/2006/relationships/image" Target="../media/image1961.png"/><Relationship Id="rId24" Type="http://schemas.openxmlformats.org/officeDocument/2006/relationships/customXml" Target="../ink/ink1854.xml"/><Relationship Id="rId40" Type="http://schemas.openxmlformats.org/officeDocument/2006/relationships/customXml" Target="../ink/ink1862.xml"/><Relationship Id="rId45" Type="http://schemas.openxmlformats.org/officeDocument/2006/relationships/image" Target="../media/image1892.png"/><Relationship Id="rId66" Type="http://schemas.openxmlformats.org/officeDocument/2006/relationships/customXml" Target="../ink/ink1875.xml"/><Relationship Id="rId87" Type="http://schemas.openxmlformats.org/officeDocument/2006/relationships/image" Target="../media/image1913.png"/><Relationship Id="rId110" Type="http://schemas.openxmlformats.org/officeDocument/2006/relationships/customXml" Target="../ink/ink1897.xml"/><Relationship Id="rId115" Type="http://schemas.openxmlformats.org/officeDocument/2006/relationships/image" Target="../media/image1927.png"/><Relationship Id="rId131" Type="http://schemas.openxmlformats.org/officeDocument/2006/relationships/image" Target="../media/image1935.png"/><Relationship Id="rId136" Type="http://schemas.openxmlformats.org/officeDocument/2006/relationships/customXml" Target="../ink/ink1910.xml"/><Relationship Id="rId157" Type="http://schemas.openxmlformats.org/officeDocument/2006/relationships/image" Target="../media/image1948.png"/><Relationship Id="rId178" Type="http://schemas.openxmlformats.org/officeDocument/2006/relationships/customXml" Target="../ink/ink1931.xml"/><Relationship Id="rId61" Type="http://schemas.openxmlformats.org/officeDocument/2006/relationships/image" Target="../media/image1900.png"/><Relationship Id="rId82" Type="http://schemas.openxmlformats.org/officeDocument/2006/relationships/customXml" Target="../ink/ink1883.xml"/><Relationship Id="rId152" Type="http://schemas.openxmlformats.org/officeDocument/2006/relationships/customXml" Target="../ink/ink1918.xml"/><Relationship Id="rId173" Type="http://schemas.openxmlformats.org/officeDocument/2006/relationships/image" Target="../media/image1956.png"/><Relationship Id="rId194" Type="http://schemas.openxmlformats.org/officeDocument/2006/relationships/customXml" Target="../ink/ink1939.xml"/><Relationship Id="rId199" Type="http://schemas.openxmlformats.org/officeDocument/2006/relationships/image" Target="../media/image1969.png"/><Relationship Id="rId203" Type="http://schemas.openxmlformats.org/officeDocument/2006/relationships/image" Target="../media/image1971.png"/><Relationship Id="rId19" Type="http://schemas.openxmlformats.org/officeDocument/2006/relationships/image" Target="../media/image1879.png"/><Relationship Id="rId14" Type="http://schemas.openxmlformats.org/officeDocument/2006/relationships/customXml" Target="../ink/ink1849.xml"/><Relationship Id="rId30" Type="http://schemas.openxmlformats.org/officeDocument/2006/relationships/customXml" Target="../ink/ink1857.xml"/><Relationship Id="rId35" Type="http://schemas.openxmlformats.org/officeDocument/2006/relationships/image" Target="../media/image1887.png"/><Relationship Id="rId56" Type="http://schemas.openxmlformats.org/officeDocument/2006/relationships/customXml" Target="../ink/ink1870.xml"/><Relationship Id="rId77" Type="http://schemas.openxmlformats.org/officeDocument/2006/relationships/image" Target="../media/image1908.png"/><Relationship Id="rId100" Type="http://schemas.openxmlformats.org/officeDocument/2006/relationships/customXml" Target="../ink/ink1892.xml"/><Relationship Id="rId105" Type="http://schemas.openxmlformats.org/officeDocument/2006/relationships/image" Target="../media/image1922.png"/><Relationship Id="rId126" Type="http://schemas.openxmlformats.org/officeDocument/2006/relationships/customXml" Target="../ink/ink1905.xml"/><Relationship Id="rId147" Type="http://schemas.openxmlformats.org/officeDocument/2006/relationships/image" Target="../media/image1943.png"/><Relationship Id="rId168" Type="http://schemas.openxmlformats.org/officeDocument/2006/relationships/customXml" Target="../ink/ink1926.xml"/><Relationship Id="rId8" Type="http://schemas.openxmlformats.org/officeDocument/2006/relationships/customXml" Target="../ink/ink1846.xml"/><Relationship Id="rId51" Type="http://schemas.openxmlformats.org/officeDocument/2006/relationships/image" Target="../media/image1895.png"/><Relationship Id="rId72" Type="http://schemas.openxmlformats.org/officeDocument/2006/relationships/customXml" Target="../ink/ink1878.xml"/><Relationship Id="rId93" Type="http://schemas.openxmlformats.org/officeDocument/2006/relationships/image" Target="../media/image1916.png"/><Relationship Id="rId98" Type="http://schemas.openxmlformats.org/officeDocument/2006/relationships/customXml" Target="../ink/ink1891.xml"/><Relationship Id="rId121" Type="http://schemas.openxmlformats.org/officeDocument/2006/relationships/image" Target="../media/image1930.png"/><Relationship Id="rId142" Type="http://schemas.openxmlformats.org/officeDocument/2006/relationships/customXml" Target="../ink/ink1913.xml"/><Relationship Id="rId163" Type="http://schemas.openxmlformats.org/officeDocument/2006/relationships/image" Target="../media/image1951.png"/><Relationship Id="rId184" Type="http://schemas.openxmlformats.org/officeDocument/2006/relationships/customXml" Target="../ink/ink1934.xml"/><Relationship Id="rId189" Type="http://schemas.openxmlformats.org/officeDocument/2006/relationships/image" Target="../media/image1964.png"/><Relationship Id="rId3" Type="http://schemas.openxmlformats.org/officeDocument/2006/relationships/image" Target="../media/image1871.png"/><Relationship Id="rId25" Type="http://schemas.openxmlformats.org/officeDocument/2006/relationships/image" Target="../media/image1882.png"/><Relationship Id="rId46" Type="http://schemas.openxmlformats.org/officeDocument/2006/relationships/customXml" Target="../ink/ink1865.xml"/><Relationship Id="rId67" Type="http://schemas.openxmlformats.org/officeDocument/2006/relationships/image" Target="../media/image1903.png"/><Relationship Id="rId116" Type="http://schemas.openxmlformats.org/officeDocument/2006/relationships/customXml" Target="../ink/ink1900.xml"/><Relationship Id="rId137" Type="http://schemas.openxmlformats.org/officeDocument/2006/relationships/image" Target="../media/image1938.png"/><Relationship Id="rId158" Type="http://schemas.openxmlformats.org/officeDocument/2006/relationships/customXml" Target="../ink/ink1921.xml"/><Relationship Id="rId20" Type="http://schemas.openxmlformats.org/officeDocument/2006/relationships/customXml" Target="../ink/ink1852.xml"/><Relationship Id="rId41" Type="http://schemas.openxmlformats.org/officeDocument/2006/relationships/image" Target="../media/image1890.png"/><Relationship Id="rId62" Type="http://schemas.openxmlformats.org/officeDocument/2006/relationships/customXml" Target="../ink/ink1873.xml"/><Relationship Id="rId83" Type="http://schemas.openxmlformats.org/officeDocument/2006/relationships/image" Target="../media/image1911.png"/><Relationship Id="rId88" Type="http://schemas.openxmlformats.org/officeDocument/2006/relationships/customXml" Target="../ink/ink1886.xml"/><Relationship Id="rId111" Type="http://schemas.openxmlformats.org/officeDocument/2006/relationships/image" Target="../media/image1925.png"/><Relationship Id="rId132" Type="http://schemas.openxmlformats.org/officeDocument/2006/relationships/customXml" Target="../ink/ink1908.xml"/><Relationship Id="rId153" Type="http://schemas.openxmlformats.org/officeDocument/2006/relationships/image" Target="../media/image1946.png"/><Relationship Id="rId174" Type="http://schemas.openxmlformats.org/officeDocument/2006/relationships/customXml" Target="../ink/ink1929.xml"/><Relationship Id="rId179" Type="http://schemas.openxmlformats.org/officeDocument/2006/relationships/image" Target="../media/image1959.png"/><Relationship Id="rId195" Type="http://schemas.openxmlformats.org/officeDocument/2006/relationships/image" Target="../media/image1967.png"/><Relationship Id="rId190" Type="http://schemas.openxmlformats.org/officeDocument/2006/relationships/customXml" Target="../ink/ink1937.xml"/><Relationship Id="rId204" Type="http://schemas.openxmlformats.org/officeDocument/2006/relationships/customXml" Target="../ink/ink1944.xml"/><Relationship Id="rId15" Type="http://schemas.openxmlformats.org/officeDocument/2006/relationships/image" Target="../media/image1877.png"/><Relationship Id="rId36" Type="http://schemas.openxmlformats.org/officeDocument/2006/relationships/customXml" Target="../ink/ink1860.xml"/><Relationship Id="rId57" Type="http://schemas.openxmlformats.org/officeDocument/2006/relationships/image" Target="../media/image1898.png"/><Relationship Id="rId106" Type="http://schemas.openxmlformats.org/officeDocument/2006/relationships/customXml" Target="../ink/ink1895.xml"/><Relationship Id="rId127" Type="http://schemas.openxmlformats.org/officeDocument/2006/relationships/image" Target="../media/image1933.png"/><Relationship Id="rId10" Type="http://schemas.openxmlformats.org/officeDocument/2006/relationships/customXml" Target="../ink/ink1847.xml"/><Relationship Id="rId31" Type="http://schemas.openxmlformats.org/officeDocument/2006/relationships/image" Target="../media/image1885.png"/><Relationship Id="rId52" Type="http://schemas.openxmlformats.org/officeDocument/2006/relationships/customXml" Target="../ink/ink1868.xml"/><Relationship Id="rId73" Type="http://schemas.openxmlformats.org/officeDocument/2006/relationships/image" Target="../media/image1906.png"/><Relationship Id="rId78" Type="http://schemas.openxmlformats.org/officeDocument/2006/relationships/customXml" Target="../ink/ink1881.xml"/><Relationship Id="rId94" Type="http://schemas.openxmlformats.org/officeDocument/2006/relationships/customXml" Target="../ink/ink1889.xml"/><Relationship Id="rId99" Type="http://schemas.openxmlformats.org/officeDocument/2006/relationships/image" Target="../media/image1919.png"/><Relationship Id="rId101" Type="http://schemas.openxmlformats.org/officeDocument/2006/relationships/image" Target="../media/image1920.png"/><Relationship Id="rId122" Type="http://schemas.openxmlformats.org/officeDocument/2006/relationships/customXml" Target="../ink/ink1903.xml"/><Relationship Id="rId143" Type="http://schemas.openxmlformats.org/officeDocument/2006/relationships/image" Target="../media/image1941.png"/><Relationship Id="rId148" Type="http://schemas.openxmlformats.org/officeDocument/2006/relationships/customXml" Target="../ink/ink1916.xml"/><Relationship Id="rId164" Type="http://schemas.openxmlformats.org/officeDocument/2006/relationships/customXml" Target="../ink/ink1924.xml"/><Relationship Id="rId169" Type="http://schemas.openxmlformats.org/officeDocument/2006/relationships/image" Target="../media/image1954.png"/><Relationship Id="rId185" Type="http://schemas.openxmlformats.org/officeDocument/2006/relationships/image" Target="../media/image1962.png"/><Relationship Id="rId4" Type="http://schemas.openxmlformats.org/officeDocument/2006/relationships/customXml" Target="../ink/ink1844.xml"/><Relationship Id="rId9" Type="http://schemas.openxmlformats.org/officeDocument/2006/relationships/image" Target="../media/image1874.png"/><Relationship Id="rId180" Type="http://schemas.openxmlformats.org/officeDocument/2006/relationships/customXml" Target="../ink/ink1932.xml"/><Relationship Id="rId26" Type="http://schemas.openxmlformats.org/officeDocument/2006/relationships/customXml" Target="../ink/ink1855.xml"/><Relationship Id="rId47" Type="http://schemas.openxmlformats.org/officeDocument/2006/relationships/image" Target="../media/image1893.png"/><Relationship Id="rId68" Type="http://schemas.openxmlformats.org/officeDocument/2006/relationships/customXml" Target="../ink/ink1876.xml"/><Relationship Id="rId89" Type="http://schemas.openxmlformats.org/officeDocument/2006/relationships/image" Target="../media/image1914.png"/><Relationship Id="rId112" Type="http://schemas.openxmlformats.org/officeDocument/2006/relationships/customXml" Target="../ink/ink1898.xml"/><Relationship Id="rId133" Type="http://schemas.openxmlformats.org/officeDocument/2006/relationships/image" Target="../media/image1936.png"/><Relationship Id="rId154" Type="http://schemas.openxmlformats.org/officeDocument/2006/relationships/customXml" Target="../ink/ink1919.xml"/><Relationship Id="rId175" Type="http://schemas.openxmlformats.org/officeDocument/2006/relationships/image" Target="../media/image1957.png"/><Relationship Id="rId196" Type="http://schemas.openxmlformats.org/officeDocument/2006/relationships/customXml" Target="../ink/ink1940.xml"/><Relationship Id="rId200" Type="http://schemas.openxmlformats.org/officeDocument/2006/relationships/customXml" Target="../ink/ink1942.xml"/><Relationship Id="rId16" Type="http://schemas.openxmlformats.org/officeDocument/2006/relationships/customXml" Target="../ink/ink1850.xml"/><Relationship Id="rId37" Type="http://schemas.openxmlformats.org/officeDocument/2006/relationships/image" Target="../media/image1888.png"/><Relationship Id="rId58" Type="http://schemas.openxmlformats.org/officeDocument/2006/relationships/customXml" Target="../ink/ink1871.xml"/><Relationship Id="rId79" Type="http://schemas.openxmlformats.org/officeDocument/2006/relationships/image" Target="../media/image1909.png"/><Relationship Id="rId102" Type="http://schemas.openxmlformats.org/officeDocument/2006/relationships/customXml" Target="../ink/ink1893.xml"/><Relationship Id="rId123" Type="http://schemas.openxmlformats.org/officeDocument/2006/relationships/image" Target="../media/image1931.png"/><Relationship Id="rId144" Type="http://schemas.openxmlformats.org/officeDocument/2006/relationships/customXml" Target="../ink/ink1914.xml"/><Relationship Id="rId90" Type="http://schemas.openxmlformats.org/officeDocument/2006/relationships/customXml" Target="../ink/ink1887.xml"/><Relationship Id="rId165" Type="http://schemas.openxmlformats.org/officeDocument/2006/relationships/image" Target="../media/image1952.png"/><Relationship Id="rId186" Type="http://schemas.openxmlformats.org/officeDocument/2006/relationships/customXml" Target="../ink/ink1935.xml"/><Relationship Id="rId27" Type="http://schemas.openxmlformats.org/officeDocument/2006/relationships/image" Target="../media/image1883.png"/><Relationship Id="rId48" Type="http://schemas.openxmlformats.org/officeDocument/2006/relationships/customXml" Target="../ink/ink1866.xml"/><Relationship Id="rId69" Type="http://schemas.openxmlformats.org/officeDocument/2006/relationships/image" Target="../media/image1904.png"/><Relationship Id="rId113" Type="http://schemas.openxmlformats.org/officeDocument/2006/relationships/image" Target="../media/image1926.png"/><Relationship Id="rId134" Type="http://schemas.openxmlformats.org/officeDocument/2006/relationships/customXml" Target="../ink/ink1909.xml"/><Relationship Id="rId80" Type="http://schemas.openxmlformats.org/officeDocument/2006/relationships/customXml" Target="../ink/ink1882.xml"/><Relationship Id="rId155" Type="http://schemas.openxmlformats.org/officeDocument/2006/relationships/image" Target="../media/image1947.png"/><Relationship Id="rId176" Type="http://schemas.openxmlformats.org/officeDocument/2006/relationships/customXml" Target="../ink/ink1930.xml"/><Relationship Id="rId197" Type="http://schemas.openxmlformats.org/officeDocument/2006/relationships/image" Target="../media/image1968.png"/><Relationship Id="rId201" Type="http://schemas.openxmlformats.org/officeDocument/2006/relationships/image" Target="../media/image1970.png"/><Relationship Id="rId17" Type="http://schemas.openxmlformats.org/officeDocument/2006/relationships/image" Target="../media/image1878.png"/><Relationship Id="rId38" Type="http://schemas.openxmlformats.org/officeDocument/2006/relationships/customXml" Target="../ink/ink1861.xml"/><Relationship Id="rId59" Type="http://schemas.openxmlformats.org/officeDocument/2006/relationships/image" Target="../media/image1899.png"/><Relationship Id="rId103" Type="http://schemas.openxmlformats.org/officeDocument/2006/relationships/image" Target="../media/image1921.png"/><Relationship Id="rId124" Type="http://schemas.openxmlformats.org/officeDocument/2006/relationships/customXml" Target="../ink/ink1904.xml"/><Relationship Id="rId70" Type="http://schemas.openxmlformats.org/officeDocument/2006/relationships/customXml" Target="../ink/ink1877.xml"/><Relationship Id="rId91" Type="http://schemas.openxmlformats.org/officeDocument/2006/relationships/image" Target="../media/image1915.png"/><Relationship Id="rId145" Type="http://schemas.openxmlformats.org/officeDocument/2006/relationships/image" Target="../media/image1942.png"/><Relationship Id="rId166" Type="http://schemas.openxmlformats.org/officeDocument/2006/relationships/customXml" Target="../ink/ink1925.xml"/><Relationship Id="rId187" Type="http://schemas.openxmlformats.org/officeDocument/2006/relationships/image" Target="../media/image1963.png"/><Relationship Id="rId1" Type="http://schemas.openxmlformats.org/officeDocument/2006/relationships/slideLayout" Target="../slideLayouts/slideLayout2.xml"/><Relationship Id="rId28" Type="http://schemas.openxmlformats.org/officeDocument/2006/relationships/customXml" Target="../ink/ink1856.xml"/><Relationship Id="rId49" Type="http://schemas.openxmlformats.org/officeDocument/2006/relationships/image" Target="../media/image1894.png"/><Relationship Id="rId114" Type="http://schemas.openxmlformats.org/officeDocument/2006/relationships/customXml" Target="../ink/ink1899.xml"/><Relationship Id="rId60" Type="http://schemas.openxmlformats.org/officeDocument/2006/relationships/customXml" Target="../ink/ink1872.xml"/><Relationship Id="rId81" Type="http://schemas.openxmlformats.org/officeDocument/2006/relationships/image" Target="../media/image1910.png"/><Relationship Id="rId135" Type="http://schemas.openxmlformats.org/officeDocument/2006/relationships/image" Target="../media/image1937.png"/><Relationship Id="rId156" Type="http://schemas.openxmlformats.org/officeDocument/2006/relationships/customXml" Target="../ink/ink1920.xml"/><Relationship Id="rId177" Type="http://schemas.openxmlformats.org/officeDocument/2006/relationships/image" Target="../media/image1958.png"/><Relationship Id="rId198" Type="http://schemas.openxmlformats.org/officeDocument/2006/relationships/customXml" Target="../ink/ink1941.xml"/><Relationship Id="rId202" Type="http://schemas.openxmlformats.org/officeDocument/2006/relationships/customXml" Target="../ink/ink1943.xml"/><Relationship Id="rId18" Type="http://schemas.openxmlformats.org/officeDocument/2006/relationships/customXml" Target="../ink/ink1851.xml"/><Relationship Id="rId39" Type="http://schemas.openxmlformats.org/officeDocument/2006/relationships/image" Target="../media/image1889.png"/><Relationship Id="rId50" Type="http://schemas.openxmlformats.org/officeDocument/2006/relationships/customXml" Target="../ink/ink1867.xml"/><Relationship Id="rId104" Type="http://schemas.openxmlformats.org/officeDocument/2006/relationships/customXml" Target="../ink/ink1894.xml"/><Relationship Id="rId125" Type="http://schemas.openxmlformats.org/officeDocument/2006/relationships/image" Target="../media/image1932.png"/><Relationship Id="rId146" Type="http://schemas.openxmlformats.org/officeDocument/2006/relationships/customXml" Target="../ink/ink1915.xml"/><Relationship Id="rId167" Type="http://schemas.openxmlformats.org/officeDocument/2006/relationships/image" Target="../media/image1953.png"/><Relationship Id="rId188" Type="http://schemas.openxmlformats.org/officeDocument/2006/relationships/customXml" Target="../ink/ink1936.xml"/><Relationship Id="rId71" Type="http://schemas.openxmlformats.org/officeDocument/2006/relationships/image" Target="../media/image1905.png"/><Relationship Id="rId92" Type="http://schemas.openxmlformats.org/officeDocument/2006/relationships/customXml" Target="../ink/ink1888.xml"/><Relationship Id="rId2" Type="http://schemas.openxmlformats.org/officeDocument/2006/relationships/customXml" Target="../ink/ink1843.xml"/><Relationship Id="rId29" Type="http://schemas.openxmlformats.org/officeDocument/2006/relationships/image" Target="../media/image1884.png"/></Relationships>
</file>

<file path=ppt/slides/_rels/slide44.xml.rels><?xml version="1.0" encoding="UTF-8" standalone="yes"?>
<Relationships xmlns="http://schemas.openxmlformats.org/package/2006/relationships"><Relationship Id="rId26" Type="http://schemas.openxmlformats.org/officeDocument/2006/relationships/customXml" Target="../ink/ink1957.xml"/><Relationship Id="rId21" Type="http://schemas.openxmlformats.org/officeDocument/2006/relationships/image" Target="../media/image1982.png"/><Relationship Id="rId42" Type="http://schemas.openxmlformats.org/officeDocument/2006/relationships/customXml" Target="../ink/ink1965.xml"/><Relationship Id="rId47" Type="http://schemas.openxmlformats.org/officeDocument/2006/relationships/image" Target="../media/image1995.png"/><Relationship Id="rId63" Type="http://schemas.openxmlformats.org/officeDocument/2006/relationships/image" Target="../media/image2003.png"/><Relationship Id="rId68" Type="http://schemas.openxmlformats.org/officeDocument/2006/relationships/customXml" Target="../ink/ink1978.xml"/><Relationship Id="rId84" Type="http://schemas.openxmlformats.org/officeDocument/2006/relationships/customXml" Target="../ink/ink1986.xml"/><Relationship Id="rId89" Type="http://schemas.openxmlformats.org/officeDocument/2006/relationships/image" Target="../media/image2016.png"/><Relationship Id="rId16" Type="http://schemas.openxmlformats.org/officeDocument/2006/relationships/customXml" Target="../ink/ink1952.xml"/><Relationship Id="rId11" Type="http://schemas.openxmlformats.org/officeDocument/2006/relationships/image" Target="../media/image1977.png"/><Relationship Id="rId32" Type="http://schemas.openxmlformats.org/officeDocument/2006/relationships/customXml" Target="../ink/ink1960.xml"/><Relationship Id="rId37" Type="http://schemas.openxmlformats.org/officeDocument/2006/relationships/image" Target="../media/image1990.png"/><Relationship Id="rId53" Type="http://schemas.openxmlformats.org/officeDocument/2006/relationships/image" Target="../media/image1998.png"/><Relationship Id="rId58" Type="http://schemas.openxmlformats.org/officeDocument/2006/relationships/customXml" Target="../ink/ink1973.xml"/><Relationship Id="rId74" Type="http://schemas.openxmlformats.org/officeDocument/2006/relationships/customXml" Target="../ink/ink1981.xml"/><Relationship Id="rId79" Type="http://schemas.openxmlformats.org/officeDocument/2006/relationships/image" Target="../media/image2011.png"/><Relationship Id="rId5" Type="http://schemas.openxmlformats.org/officeDocument/2006/relationships/image" Target="../media/image1974.png"/><Relationship Id="rId90" Type="http://schemas.openxmlformats.org/officeDocument/2006/relationships/customXml" Target="../ink/ink1989.xml"/><Relationship Id="rId95" Type="http://schemas.openxmlformats.org/officeDocument/2006/relationships/image" Target="../media/image2019.png"/><Relationship Id="rId22" Type="http://schemas.openxmlformats.org/officeDocument/2006/relationships/customXml" Target="../ink/ink1955.xml"/><Relationship Id="rId27" Type="http://schemas.openxmlformats.org/officeDocument/2006/relationships/image" Target="../media/image1985.png"/><Relationship Id="rId43" Type="http://schemas.openxmlformats.org/officeDocument/2006/relationships/image" Target="../media/image1993.png"/><Relationship Id="rId48" Type="http://schemas.openxmlformats.org/officeDocument/2006/relationships/customXml" Target="../ink/ink1968.xml"/><Relationship Id="rId64" Type="http://schemas.openxmlformats.org/officeDocument/2006/relationships/customXml" Target="../ink/ink1976.xml"/><Relationship Id="rId69" Type="http://schemas.openxmlformats.org/officeDocument/2006/relationships/image" Target="../media/image2006.png"/><Relationship Id="rId80" Type="http://schemas.openxmlformats.org/officeDocument/2006/relationships/customXml" Target="../ink/ink1984.xml"/><Relationship Id="rId85" Type="http://schemas.openxmlformats.org/officeDocument/2006/relationships/image" Target="../media/image2014.png"/><Relationship Id="rId3" Type="http://schemas.openxmlformats.org/officeDocument/2006/relationships/image" Target="../media/image1973.png"/><Relationship Id="rId12" Type="http://schemas.openxmlformats.org/officeDocument/2006/relationships/customXml" Target="../ink/ink1950.xml"/><Relationship Id="rId17" Type="http://schemas.openxmlformats.org/officeDocument/2006/relationships/image" Target="../media/image1980.png"/><Relationship Id="rId25" Type="http://schemas.openxmlformats.org/officeDocument/2006/relationships/image" Target="../media/image1984.png"/><Relationship Id="rId33" Type="http://schemas.openxmlformats.org/officeDocument/2006/relationships/image" Target="../media/image1988.png"/><Relationship Id="rId38" Type="http://schemas.openxmlformats.org/officeDocument/2006/relationships/customXml" Target="../ink/ink1963.xml"/><Relationship Id="rId46" Type="http://schemas.openxmlformats.org/officeDocument/2006/relationships/customXml" Target="../ink/ink1967.xml"/><Relationship Id="rId59" Type="http://schemas.openxmlformats.org/officeDocument/2006/relationships/image" Target="../media/image2001.png"/><Relationship Id="rId67" Type="http://schemas.openxmlformats.org/officeDocument/2006/relationships/image" Target="../media/image2005.png"/><Relationship Id="rId20" Type="http://schemas.openxmlformats.org/officeDocument/2006/relationships/customXml" Target="../ink/ink1954.xml"/><Relationship Id="rId41" Type="http://schemas.openxmlformats.org/officeDocument/2006/relationships/image" Target="../media/image1992.png"/><Relationship Id="rId54" Type="http://schemas.openxmlformats.org/officeDocument/2006/relationships/customXml" Target="../ink/ink1971.xml"/><Relationship Id="rId62" Type="http://schemas.openxmlformats.org/officeDocument/2006/relationships/customXml" Target="../ink/ink1975.xml"/><Relationship Id="rId70" Type="http://schemas.openxmlformats.org/officeDocument/2006/relationships/customXml" Target="../ink/ink1979.xml"/><Relationship Id="rId75" Type="http://schemas.openxmlformats.org/officeDocument/2006/relationships/image" Target="../media/image2009.png"/><Relationship Id="rId83" Type="http://schemas.openxmlformats.org/officeDocument/2006/relationships/image" Target="../media/image2013.png"/><Relationship Id="rId88" Type="http://schemas.openxmlformats.org/officeDocument/2006/relationships/customXml" Target="../ink/ink1988.xml"/><Relationship Id="rId91" Type="http://schemas.openxmlformats.org/officeDocument/2006/relationships/image" Target="../media/image2017.png"/><Relationship Id="rId96" Type="http://schemas.openxmlformats.org/officeDocument/2006/relationships/customXml" Target="../ink/ink1992.xml"/><Relationship Id="rId1" Type="http://schemas.openxmlformats.org/officeDocument/2006/relationships/slideLayout" Target="../slideLayouts/slideLayout2.xml"/><Relationship Id="rId6" Type="http://schemas.openxmlformats.org/officeDocument/2006/relationships/customXml" Target="../ink/ink1947.xml"/><Relationship Id="rId15" Type="http://schemas.openxmlformats.org/officeDocument/2006/relationships/image" Target="../media/image1979.png"/><Relationship Id="rId23" Type="http://schemas.openxmlformats.org/officeDocument/2006/relationships/image" Target="../media/image1983.png"/><Relationship Id="rId28" Type="http://schemas.openxmlformats.org/officeDocument/2006/relationships/customXml" Target="../ink/ink1958.xml"/><Relationship Id="rId36" Type="http://schemas.openxmlformats.org/officeDocument/2006/relationships/customXml" Target="../ink/ink1962.xml"/><Relationship Id="rId49" Type="http://schemas.openxmlformats.org/officeDocument/2006/relationships/image" Target="../media/image1996.png"/><Relationship Id="rId57" Type="http://schemas.openxmlformats.org/officeDocument/2006/relationships/image" Target="../media/image2000.png"/><Relationship Id="rId10" Type="http://schemas.openxmlformats.org/officeDocument/2006/relationships/customXml" Target="../ink/ink1949.xml"/><Relationship Id="rId31" Type="http://schemas.openxmlformats.org/officeDocument/2006/relationships/image" Target="../media/image1987.png"/><Relationship Id="rId44" Type="http://schemas.openxmlformats.org/officeDocument/2006/relationships/customXml" Target="../ink/ink1966.xml"/><Relationship Id="rId52" Type="http://schemas.openxmlformats.org/officeDocument/2006/relationships/customXml" Target="../ink/ink1970.xml"/><Relationship Id="rId60" Type="http://schemas.openxmlformats.org/officeDocument/2006/relationships/customXml" Target="../ink/ink1974.xml"/><Relationship Id="rId65" Type="http://schemas.openxmlformats.org/officeDocument/2006/relationships/image" Target="../media/image2004.png"/><Relationship Id="rId73" Type="http://schemas.openxmlformats.org/officeDocument/2006/relationships/image" Target="../media/image2008.png"/><Relationship Id="rId78" Type="http://schemas.openxmlformats.org/officeDocument/2006/relationships/customXml" Target="../ink/ink1983.xml"/><Relationship Id="rId81" Type="http://schemas.openxmlformats.org/officeDocument/2006/relationships/image" Target="../media/image2012.png"/><Relationship Id="rId86" Type="http://schemas.openxmlformats.org/officeDocument/2006/relationships/customXml" Target="../ink/ink1987.xml"/><Relationship Id="rId94" Type="http://schemas.openxmlformats.org/officeDocument/2006/relationships/customXml" Target="../ink/ink1991.xml"/><Relationship Id="rId99" Type="http://schemas.openxmlformats.org/officeDocument/2006/relationships/image" Target="../media/image2021.png"/><Relationship Id="rId4" Type="http://schemas.openxmlformats.org/officeDocument/2006/relationships/customXml" Target="../ink/ink1946.xml"/><Relationship Id="rId9" Type="http://schemas.openxmlformats.org/officeDocument/2006/relationships/image" Target="../media/image1976.png"/><Relationship Id="rId13" Type="http://schemas.openxmlformats.org/officeDocument/2006/relationships/image" Target="../media/image1978.png"/><Relationship Id="rId18" Type="http://schemas.openxmlformats.org/officeDocument/2006/relationships/customXml" Target="../ink/ink1953.xml"/><Relationship Id="rId39" Type="http://schemas.openxmlformats.org/officeDocument/2006/relationships/image" Target="../media/image1991.png"/><Relationship Id="rId34" Type="http://schemas.openxmlformats.org/officeDocument/2006/relationships/customXml" Target="../ink/ink1961.xml"/><Relationship Id="rId50" Type="http://schemas.openxmlformats.org/officeDocument/2006/relationships/customXml" Target="../ink/ink1969.xml"/><Relationship Id="rId55" Type="http://schemas.openxmlformats.org/officeDocument/2006/relationships/image" Target="../media/image1999.png"/><Relationship Id="rId76" Type="http://schemas.openxmlformats.org/officeDocument/2006/relationships/customXml" Target="../ink/ink1982.xml"/><Relationship Id="rId97" Type="http://schemas.openxmlformats.org/officeDocument/2006/relationships/image" Target="../media/image2020.png"/><Relationship Id="rId7" Type="http://schemas.openxmlformats.org/officeDocument/2006/relationships/image" Target="../media/image1975.png"/><Relationship Id="rId71" Type="http://schemas.openxmlformats.org/officeDocument/2006/relationships/image" Target="../media/image2007.png"/><Relationship Id="rId92" Type="http://schemas.openxmlformats.org/officeDocument/2006/relationships/customXml" Target="../ink/ink1990.xml"/><Relationship Id="rId2" Type="http://schemas.openxmlformats.org/officeDocument/2006/relationships/customXml" Target="../ink/ink1945.xml"/><Relationship Id="rId29" Type="http://schemas.openxmlformats.org/officeDocument/2006/relationships/image" Target="../media/image1986.png"/><Relationship Id="rId24" Type="http://schemas.openxmlformats.org/officeDocument/2006/relationships/customXml" Target="../ink/ink1956.xml"/><Relationship Id="rId40" Type="http://schemas.openxmlformats.org/officeDocument/2006/relationships/customXml" Target="../ink/ink1964.xml"/><Relationship Id="rId45" Type="http://schemas.openxmlformats.org/officeDocument/2006/relationships/image" Target="../media/image1994.png"/><Relationship Id="rId66" Type="http://schemas.openxmlformats.org/officeDocument/2006/relationships/customXml" Target="../ink/ink1977.xml"/><Relationship Id="rId87" Type="http://schemas.openxmlformats.org/officeDocument/2006/relationships/image" Target="../media/image2015.png"/><Relationship Id="rId61" Type="http://schemas.openxmlformats.org/officeDocument/2006/relationships/image" Target="../media/image2002.png"/><Relationship Id="rId82" Type="http://schemas.openxmlformats.org/officeDocument/2006/relationships/customXml" Target="../ink/ink1985.xml"/><Relationship Id="rId19" Type="http://schemas.openxmlformats.org/officeDocument/2006/relationships/image" Target="../media/image1981.png"/><Relationship Id="rId14" Type="http://schemas.openxmlformats.org/officeDocument/2006/relationships/customXml" Target="../ink/ink1951.xml"/><Relationship Id="rId30" Type="http://schemas.openxmlformats.org/officeDocument/2006/relationships/customXml" Target="../ink/ink1959.xml"/><Relationship Id="rId35" Type="http://schemas.openxmlformats.org/officeDocument/2006/relationships/image" Target="../media/image1989.png"/><Relationship Id="rId56" Type="http://schemas.openxmlformats.org/officeDocument/2006/relationships/customXml" Target="../ink/ink1972.xml"/><Relationship Id="rId77" Type="http://schemas.openxmlformats.org/officeDocument/2006/relationships/image" Target="../media/image2010.png"/><Relationship Id="rId8" Type="http://schemas.openxmlformats.org/officeDocument/2006/relationships/customXml" Target="../ink/ink1948.xml"/><Relationship Id="rId51" Type="http://schemas.openxmlformats.org/officeDocument/2006/relationships/image" Target="../media/image1997.png"/><Relationship Id="rId72" Type="http://schemas.openxmlformats.org/officeDocument/2006/relationships/customXml" Target="../ink/ink1980.xml"/><Relationship Id="rId93" Type="http://schemas.openxmlformats.org/officeDocument/2006/relationships/image" Target="../media/image2018.png"/><Relationship Id="rId98" Type="http://schemas.openxmlformats.org/officeDocument/2006/relationships/customXml" Target="../ink/ink1993.xml"/></Relationships>
</file>

<file path=ppt/slides/_rels/slide45.xml.rels><?xml version="1.0" encoding="UTF-8" standalone="yes"?>
<Relationships xmlns="http://schemas.openxmlformats.org/package/2006/relationships"><Relationship Id="rId117" Type="http://schemas.openxmlformats.org/officeDocument/2006/relationships/customXml" Target="../ink/ink2050.xml"/><Relationship Id="rId21" Type="http://schemas.openxmlformats.org/officeDocument/2006/relationships/customXml" Target="../ink/ink2002.xml"/><Relationship Id="rId42" Type="http://schemas.openxmlformats.org/officeDocument/2006/relationships/image" Target="../media/image2042.png"/><Relationship Id="rId63" Type="http://schemas.openxmlformats.org/officeDocument/2006/relationships/customXml" Target="../ink/ink2023.xml"/><Relationship Id="rId84" Type="http://schemas.openxmlformats.org/officeDocument/2006/relationships/image" Target="../media/image2063.png"/><Relationship Id="rId138" Type="http://schemas.openxmlformats.org/officeDocument/2006/relationships/image" Target="../media/image2090.png"/><Relationship Id="rId107" Type="http://schemas.openxmlformats.org/officeDocument/2006/relationships/customXml" Target="../ink/ink2045.xml"/><Relationship Id="rId11" Type="http://schemas.openxmlformats.org/officeDocument/2006/relationships/customXml" Target="../ink/ink1997.xml"/><Relationship Id="rId32" Type="http://schemas.openxmlformats.org/officeDocument/2006/relationships/image" Target="../media/image2037.png"/><Relationship Id="rId53" Type="http://schemas.openxmlformats.org/officeDocument/2006/relationships/customXml" Target="../ink/ink2018.xml"/><Relationship Id="rId74" Type="http://schemas.openxmlformats.org/officeDocument/2006/relationships/image" Target="../media/image2058.png"/><Relationship Id="rId128" Type="http://schemas.openxmlformats.org/officeDocument/2006/relationships/image" Target="../media/image2085.png"/><Relationship Id="rId5" Type="http://schemas.openxmlformats.org/officeDocument/2006/relationships/customXml" Target="../ink/ink1994.xml"/><Relationship Id="rId90" Type="http://schemas.openxmlformats.org/officeDocument/2006/relationships/image" Target="../media/image2066.png"/><Relationship Id="rId95" Type="http://schemas.openxmlformats.org/officeDocument/2006/relationships/customXml" Target="../ink/ink2039.xml"/><Relationship Id="rId22" Type="http://schemas.openxmlformats.org/officeDocument/2006/relationships/image" Target="../media/image2032.png"/><Relationship Id="rId27" Type="http://schemas.openxmlformats.org/officeDocument/2006/relationships/customXml" Target="../ink/ink2005.xml"/><Relationship Id="rId43" Type="http://schemas.openxmlformats.org/officeDocument/2006/relationships/customXml" Target="../ink/ink2013.xml"/><Relationship Id="rId48" Type="http://schemas.openxmlformats.org/officeDocument/2006/relationships/image" Target="../media/image2045.png"/><Relationship Id="rId64" Type="http://schemas.openxmlformats.org/officeDocument/2006/relationships/image" Target="../media/image2053.png"/><Relationship Id="rId69" Type="http://schemas.openxmlformats.org/officeDocument/2006/relationships/customXml" Target="../ink/ink2026.xml"/><Relationship Id="rId113" Type="http://schemas.openxmlformats.org/officeDocument/2006/relationships/customXml" Target="../ink/ink2048.xml"/><Relationship Id="rId118" Type="http://schemas.openxmlformats.org/officeDocument/2006/relationships/image" Target="../media/image2080.png"/><Relationship Id="rId134" Type="http://schemas.openxmlformats.org/officeDocument/2006/relationships/image" Target="../media/image2088.png"/><Relationship Id="rId139" Type="http://schemas.openxmlformats.org/officeDocument/2006/relationships/customXml" Target="../ink/ink2061.xml"/><Relationship Id="rId80" Type="http://schemas.openxmlformats.org/officeDocument/2006/relationships/image" Target="../media/image2061.png"/><Relationship Id="rId85" Type="http://schemas.openxmlformats.org/officeDocument/2006/relationships/customXml" Target="../ink/ink2034.xml"/><Relationship Id="rId12" Type="http://schemas.openxmlformats.org/officeDocument/2006/relationships/image" Target="../media/image2027.png"/><Relationship Id="rId17" Type="http://schemas.openxmlformats.org/officeDocument/2006/relationships/customXml" Target="../ink/ink2000.xml"/><Relationship Id="rId33" Type="http://schemas.openxmlformats.org/officeDocument/2006/relationships/customXml" Target="../ink/ink2008.xml"/><Relationship Id="rId38" Type="http://schemas.openxmlformats.org/officeDocument/2006/relationships/image" Target="../media/image2040.png"/><Relationship Id="rId59" Type="http://schemas.openxmlformats.org/officeDocument/2006/relationships/customXml" Target="../ink/ink2021.xml"/><Relationship Id="rId103" Type="http://schemas.openxmlformats.org/officeDocument/2006/relationships/customXml" Target="../ink/ink2043.xml"/><Relationship Id="rId108" Type="http://schemas.openxmlformats.org/officeDocument/2006/relationships/image" Target="../media/image2075.png"/><Relationship Id="rId124" Type="http://schemas.openxmlformats.org/officeDocument/2006/relationships/image" Target="../media/image2083.png"/><Relationship Id="rId129" Type="http://schemas.openxmlformats.org/officeDocument/2006/relationships/customXml" Target="../ink/ink2056.xml"/><Relationship Id="rId54" Type="http://schemas.openxmlformats.org/officeDocument/2006/relationships/image" Target="../media/image2048.png"/><Relationship Id="rId70" Type="http://schemas.openxmlformats.org/officeDocument/2006/relationships/image" Target="../media/image2056.png"/><Relationship Id="rId75" Type="http://schemas.openxmlformats.org/officeDocument/2006/relationships/customXml" Target="../ink/ink2029.xml"/><Relationship Id="rId91" Type="http://schemas.openxmlformats.org/officeDocument/2006/relationships/customXml" Target="../ink/ink2037.xml"/><Relationship Id="rId96" Type="http://schemas.openxmlformats.org/officeDocument/2006/relationships/image" Target="../media/image2069.png"/><Relationship Id="rId140" Type="http://schemas.openxmlformats.org/officeDocument/2006/relationships/image" Target="../media/image2091.png"/><Relationship Id="rId145" Type="http://schemas.openxmlformats.org/officeDocument/2006/relationships/customXml" Target="../ink/ink2064.xml"/><Relationship Id="rId1" Type="http://schemas.openxmlformats.org/officeDocument/2006/relationships/slideLayout" Target="../slideLayouts/slideLayout4.xml"/><Relationship Id="rId6" Type="http://schemas.openxmlformats.org/officeDocument/2006/relationships/image" Target="../media/image2024.png"/><Relationship Id="rId23" Type="http://schemas.openxmlformats.org/officeDocument/2006/relationships/customXml" Target="../ink/ink2003.xml"/><Relationship Id="rId28" Type="http://schemas.openxmlformats.org/officeDocument/2006/relationships/image" Target="../media/image2035.png"/><Relationship Id="rId49" Type="http://schemas.openxmlformats.org/officeDocument/2006/relationships/customXml" Target="../ink/ink2016.xml"/><Relationship Id="rId114" Type="http://schemas.openxmlformats.org/officeDocument/2006/relationships/image" Target="../media/image2078.png"/><Relationship Id="rId119" Type="http://schemas.openxmlformats.org/officeDocument/2006/relationships/customXml" Target="../ink/ink2051.xml"/><Relationship Id="rId44" Type="http://schemas.openxmlformats.org/officeDocument/2006/relationships/image" Target="../media/image2043.png"/><Relationship Id="rId60" Type="http://schemas.openxmlformats.org/officeDocument/2006/relationships/image" Target="../media/image2051.png"/><Relationship Id="rId65" Type="http://schemas.openxmlformats.org/officeDocument/2006/relationships/customXml" Target="../ink/ink2024.xml"/><Relationship Id="rId81" Type="http://schemas.openxmlformats.org/officeDocument/2006/relationships/customXml" Target="../ink/ink2032.xml"/><Relationship Id="rId86" Type="http://schemas.openxmlformats.org/officeDocument/2006/relationships/image" Target="../media/image2064.png"/><Relationship Id="rId130" Type="http://schemas.openxmlformats.org/officeDocument/2006/relationships/image" Target="../media/image2086.png"/><Relationship Id="rId135" Type="http://schemas.openxmlformats.org/officeDocument/2006/relationships/customXml" Target="../ink/ink2059.xml"/><Relationship Id="rId13" Type="http://schemas.openxmlformats.org/officeDocument/2006/relationships/customXml" Target="../ink/ink1998.xml"/><Relationship Id="rId18" Type="http://schemas.openxmlformats.org/officeDocument/2006/relationships/image" Target="../media/image2030.png"/><Relationship Id="rId39" Type="http://schemas.openxmlformats.org/officeDocument/2006/relationships/customXml" Target="../ink/ink2011.xml"/><Relationship Id="rId109" Type="http://schemas.openxmlformats.org/officeDocument/2006/relationships/customXml" Target="../ink/ink2046.xml"/><Relationship Id="rId34" Type="http://schemas.openxmlformats.org/officeDocument/2006/relationships/image" Target="../media/image2038.png"/><Relationship Id="rId50" Type="http://schemas.openxmlformats.org/officeDocument/2006/relationships/image" Target="../media/image2046.png"/><Relationship Id="rId55" Type="http://schemas.openxmlformats.org/officeDocument/2006/relationships/customXml" Target="../ink/ink2019.xml"/><Relationship Id="rId76" Type="http://schemas.openxmlformats.org/officeDocument/2006/relationships/image" Target="../media/image2059.png"/><Relationship Id="rId97" Type="http://schemas.openxmlformats.org/officeDocument/2006/relationships/customXml" Target="../ink/ink2040.xml"/><Relationship Id="rId104" Type="http://schemas.openxmlformats.org/officeDocument/2006/relationships/image" Target="../media/image2073.png"/><Relationship Id="rId120" Type="http://schemas.openxmlformats.org/officeDocument/2006/relationships/image" Target="../media/image2081.png"/><Relationship Id="rId125" Type="http://schemas.openxmlformats.org/officeDocument/2006/relationships/customXml" Target="../ink/ink2054.xml"/><Relationship Id="rId141" Type="http://schemas.openxmlformats.org/officeDocument/2006/relationships/customXml" Target="../ink/ink2062.xml"/><Relationship Id="rId146" Type="http://schemas.openxmlformats.org/officeDocument/2006/relationships/image" Target="../media/image2094.png"/><Relationship Id="rId7" Type="http://schemas.openxmlformats.org/officeDocument/2006/relationships/customXml" Target="../ink/ink1995.xml"/><Relationship Id="rId71" Type="http://schemas.openxmlformats.org/officeDocument/2006/relationships/customXml" Target="../ink/ink2027.xml"/><Relationship Id="rId92" Type="http://schemas.openxmlformats.org/officeDocument/2006/relationships/image" Target="../media/image2067.png"/><Relationship Id="rId2" Type="http://schemas.openxmlformats.org/officeDocument/2006/relationships/image" Target="../media/image2022.png"/><Relationship Id="rId29" Type="http://schemas.openxmlformats.org/officeDocument/2006/relationships/customXml" Target="../ink/ink2006.xml"/><Relationship Id="rId24" Type="http://schemas.openxmlformats.org/officeDocument/2006/relationships/image" Target="../media/image2033.png"/><Relationship Id="rId40" Type="http://schemas.openxmlformats.org/officeDocument/2006/relationships/image" Target="../media/image2041.png"/><Relationship Id="rId45" Type="http://schemas.openxmlformats.org/officeDocument/2006/relationships/customXml" Target="../ink/ink2014.xml"/><Relationship Id="rId66" Type="http://schemas.openxmlformats.org/officeDocument/2006/relationships/image" Target="../media/image2054.png"/><Relationship Id="rId87" Type="http://schemas.openxmlformats.org/officeDocument/2006/relationships/customXml" Target="../ink/ink2035.xml"/><Relationship Id="rId110" Type="http://schemas.openxmlformats.org/officeDocument/2006/relationships/image" Target="../media/image2076.png"/><Relationship Id="rId115" Type="http://schemas.openxmlformats.org/officeDocument/2006/relationships/customXml" Target="../ink/ink2049.xml"/><Relationship Id="rId131" Type="http://schemas.openxmlformats.org/officeDocument/2006/relationships/customXml" Target="../ink/ink2057.xml"/><Relationship Id="rId136" Type="http://schemas.openxmlformats.org/officeDocument/2006/relationships/image" Target="../media/image2089.png"/><Relationship Id="rId61" Type="http://schemas.openxmlformats.org/officeDocument/2006/relationships/customXml" Target="../ink/ink2022.xml"/><Relationship Id="rId82" Type="http://schemas.openxmlformats.org/officeDocument/2006/relationships/image" Target="../media/image2062.png"/><Relationship Id="rId19" Type="http://schemas.openxmlformats.org/officeDocument/2006/relationships/customXml" Target="../ink/ink2001.xml"/><Relationship Id="rId14" Type="http://schemas.openxmlformats.org/officeDocument/2006/relationships/image" Target="../media/image2028.png"/><Relationship Id="rId30" Type="http://schemas.openxmlformats.org/officeDocument/2006/relationships/image" Target="../media/image2036.png"/><Relationship Id="rId35" Type="http://schemas.openxmlformats.org/officeDocument/2006/relationships/customXml" Target="../ink/ink2009.xml"/><Relationship Id="rId56" Type="http://schemas.openxmlformats.org/officeDocument/2006/relationships/image" Target="../media/image2049.png"/><Relationship Id="rId77" Type="http://schemas.openxmlformats.org/officeDocument/2006/relationships/customXml" Target="../ink/ink2030.xml"/><Relationship Id="rId100" Type="http://schemas.openxmlformats.org/officeDocument/2006/relationships/image" Target="../media/image2071.png"/><Relationship Id="rId105" Type="http://schemas.openxmlformats.org/officeDocument/2006/relationships/customXml" Target="../ink/ink2044.xml"/><Relationship Id="rId126" Type="http://schemas.openxmlformats.org/officeDocument/2006/relationships/image" Target="../media/image2084.png"/><Relationship Id="rId8" Type="http://schemas.openxmlformats.org/officeDocument/2006/relationships/image" Target="../media/image2025.png"/><Relationship Id="rId51" Type="http://schemas.openxmlformats.org/officeDocument/2006/relationships/customXml" Target="../ink/ink2017.xml"/><Relationship Id="rId72" Type="http://schemas.openxmlformats.org/officeDocument/2006/relationships/image" Target="../media/image2057.png"/><Relationship Id="rId93" Type="http://schemas.openxmlformats.org/officeDocument/2006/relationships/customXml" Target="../ink/ink2038.xml"/><Relationship Id="rId98" Type="http://schemas.openxmlformats.org/officeDocument/2006/relationships/image" Target="../media/image2070.png"/><Relationship Id="rId121" Type="http://schemas.openxmlformats.org/officeDocument/2006/relationships/customXml" Target="../ink/ink2052.xml"/><Relationship Id="rId142" Type="http://schemas.openxmlformats.org/officeDocument/2006/relationships/image" Target="../media/image2092.png"/><Relationship Id="rId3" Type="http://schemas.openxmlformats.org/officeDocument/2006/relationships/oleObject" Target="../embeddings/oleObject1.bin"/><Relationship Id="rId25" Type="http://schemas.openxmlformats.org/officeDocument/2006/relationships/customXml" Target="../ink/ink2004.xml"/><Relationship Id="rId46" Type="http://schemas.openxmlformats.org/officeDocument/2006/relationships/image" Target="../media/image2044.png"/><Relationship Id="rId67" Type="http://schemas.openxmlformats.org/officeDocument/2006/relationships/customXml" Target="../ink/ink2025.xml"/><Relationship Id="rId116" Type="http://schemas.openxmlformats.org/officeDocument/2006/relationships/image" Target="../media/image2079.png"/><Relationship Id="rId137" Type="http://schemas.openxmlformats.org/officeDocument/2006/relationships/customXml" Target="../ink/ink2060.xml"/><Relationship Id="rId20" Type="http://schemas.openxmlformats.org/officeDocument/2006/relationships/image" Target="../media/image2031.png"/><Relationship Id="rId41" Type="http://schemas.openxmlformats.org/officeDocument/2006/relationships/customXml" Target="../ink/ink2012.xml"/><Relationship Id="rId62" Type="http://schemas.openxmlformats.org/officeDocument/2006/relationships/image" Target="../media/image2052.png"/><Relationship Id="rId83" Type="http://schemas.openxmlformats.org/officeDocument/2006/relationships/customXml" Target="../ink/ink2033.xml"/><Relationship Id="rId88" Type="http://schemas.openxmlformats.org/officeDocument/2006/relationships/image" Target="../media/image2065.png"/><Relationship Id="rId111" Type="http://schemas.openxmlformats.org/officeDocument/2006/relationships/customXml" Target="../ink/ink2047.xml"/><Relationship Id="rId132" Type="http://schemas.openxmlformats.org/officeDocument/2006/relationships/image" Target="../media/image2087.png"/><Relationship Id="rId15" Type="http://schemas.openxmlformats.org/officeDocument/2006/relationships/customXml" Target="../ink/ink1999.xml"/><Relationship Id="rId36" Type="http://schemas.openxmlformats.org/officeDocument/2006/relationships/image" Target="../media/image2039.png"/><Relationship Id="rId57" Type="http://schemas.openxmlformats.org/officeDocument/2006/relationships/customXml" Target="../ink/ink2020.xml"/><Relationship Id="rId106" Type="http://schemas.openxmlformats.org/officeDocument/2006/relationships/image" Target="../media/image2074.png"/><Relationship Id="rId127" Type="http://schemas.openxmlformats.org/officeDocument/2006/relationships/customXml" Target="../ink/ink2055.xml"/><Relationship Id="rId10" Type="http://schemas.openxmlformats.org/officeDocument/2006/relationships/image" Target="../media/image2026.png"/><Relationship Id="rId31" Type="http://schemas.openxmlformats.org/officeDocument/2006/relationships/customXml" Target="../ink/ink2007.xml"/><Relationship Id="rId52" Type="http://schemas.openxmlformats.org/officeDocument/2006/relationships/image" Target="../media/image2047.png"/><Relationship Id="rId73" Type="http://schemas.openxmlformats.org/officeDocument/2006/relationships/customXml" Target="../ink/ink2028.xml"/><Relationship Id="rId78" Type="http://schemas.openxmlformats.org/officeDocument/2006/relationships/image" Target="../media/image2060.png"/><Relationship Id="rId94" Type="http://schemas.openxmlformats.org/officeDocument/2006/relationships/image" Target="../media/image2068.png"/><Relationship Id="rId99" Type="http://schemas.openxmlformats.org/officeDocument/2006/relationships/customXml" Target="../ink/ink2041.xml"/><Relationship Id="rId101" Type="http://schemas.openxmlformats.org/officeDocument/2006/relationships/customXml" Target="../ink/ink2042.xml"/><Relationship Id="rId122" Type="http://schemas.openxmlformats.org/officeDocument/2006/relationships/image" Target="../media/image2082.png"/><Relationship Id="rId143" Type="http://schemas.openxmlformats.org/officeDocument/2006/relationships/customXml" Target="../ink/ink2063.xml"/><Relationship Id="rId4" Type="http://schemas.openxmlformats.org/officeDocument/2006/relationships/image" Target="../media/image2023.wmf"/><Relationship Id="rId9" Type="http://schemas.openxmlformats.org/officeDocument/2006/relationships/customXml" Target="../ink/ink1996.xml"/><Relationship Id="rId26" Type="http://schemas.openxmlformats.org/officeDocument/2006/relationships/image" Target="../media/image2034.png"/><Relationship Id="rId47" Type="http://schemas.openxmlformats.org/officeDocument/2006/relationships/customXml" Target="../ink/ink2015.xml"/><Relationship Id="rId68" Type="http://schemas.openxmlformats.org/officeDocument/2006/relationships/image" Target="../media/image2055.png"/><Relationship Id="rId89" Type="http://schemas.openxmlformats.org/officeDocument/2006/relationships/customXml" Target="../ink/ink2036.xml"/><Relationship Id="rId112" Type="http://schemas.openxmlformats.org/officeDocument/2006/relationships/image" Target="../media/image2077.png"/><Relationship Id="rId133" Type="http://schemas.openxmlformats.org/officeDocument/2006/relationships/customXml" Target="../ink/ink2058.xml"/><Relationship Id="rId16" Type="http://schemas.openxmlformats.org/officeDocument/2006/relationships/image" Target="../media/image2029.png"/><Relationship Id="rId37" Type="http://schemas.openxmlformats.org/officeDocument/2006/relationships/customXml" Target="../ink/ink2010.xml"/><Relationship Id="rId58" Type="http://schemas.openxmlformats.org/officeDocument/2006/relationships/image" Target="../media/image2050.png"/><Relationship Id="rId79" Type="http://schemas.openxmlformats.org/officeDocument/2006/relationships/customXml" Target="../ink/ink2031.xml"/><Relationship Id="rId102" Type="http://schemas.openxmlformats.org/officeDocument/2006/relationships/image" Target="../media/image2072.png"/><Relationship Id="rId123" Type="http://schemas.openxmlformats.org/officeDocument/2006/relationships/customXml" Target="../ink/ink2053.xml"/><Relationship Id="rId144" Type="http://schemas.openxmlformats.org/officeDocument/2006/relationships/image" Target="../media/image2093.png"/></Relationships>
</file>

<file path=ppt/slides/_rels/slide46.xml.rels><?xml version="1.0" encoding="UTF-8" standalone="yes"?>
<Relationships xmlns="http://schemas.openxmlformats.org/package/2006/relationships"><Relationship Id="rId26" Type="http://schemas.openxmlformats.org/officeDocument/2006/relationships/customXml" Target="../ink/ink2077.xml"/><Relationship Id="rId21" Type="http://schemas.openxmlformats.org/officeDocument/2006/relationships/image" Target="../media/image2104.png"/><Relationship Id="rId34" Type="http://schemas.openxmlformats.org/officeDocument/2006/relationships/customXml" Target="../ink/ink2081.xml"/><Relationship Id="rId42" Type="http://schemas.openxmlformats.org/officeDocument/2006/relationships/customXml" Target="../ink/ink2085.xml"/><Relationship Id="rId47" Type="http://schemas.openxmlformats.org/officeDocument/2006/relationships/image" Target="../media/image2117.png"/><Relationship Id="rId50" Type="http://schemas.openxmlformats.org/officeDocument/2006/relationships/customXml" Target="../ink/ink2089.xml"/><Relationship Id="rId55" Type="http://schemas.openxmlformats.org/officeDocument/2006/relationships/image" Target="../media/image2121.png"/><Relationship Id="rId63" Type="http://schemas.openxmlformats.org/officeDocument/2006/relationships/image" Target="../media/image2125.png"/><Relationship Id="rId7" Type="http://schemas.openxmlformats.org/officeDocument/2006/relationships/image" Target="../media/image2097.png"/><Relationship Id="rId2" Type="http://schemas.openxmlformats.org/officeDocument/2006/relationships/customXml" Target="../ink/ink2065.xml"/><Relationship Id="rId16" Type="http://schemas.openxmlformats.org/officeDocument/2006/relationships/customXml" Target="../ink/ink2072.xml"/><Relationship Id="rId29" Type="http://schemas.openxmlformats.org/officeDocument/2006/relationships/image" Target="../media/image2108.png"/><Relationship Id="rId11" Type="http://schemas.openxmlformats.org/officeDocument/2006/relationships/image" Target="../media/image2099.png"/><Relationship Id="rId24" Type="http://schemas.openxmlformats.org/officeDocument/2006/relationships/customXml" Target="../ink/ink2076.xml"/><Relationship Id="rId32" Type="http://schemas.openxmlformats.org/officeDocument/2006/relationships/customXml" Target="../ink/ink2080.xml"/><Relationship Id="rId37" Type="http://schemas.openxmlformats.org/officeDocument/2006/relationships/image" Target="../media/image2112.png"/><Relationship Id="rId40" Type="http://schemas.openxmlformats.org/officeDocument/2006/relationships/customXml" Target="../ink/ink2084.xml"/><Relationship Id="rId45" Type="http://schemas.openxmlformats.org/officeDocument/2006/relationships/image" Target="../media/image2116.png"/><Relationship Id="rId53" Type="http://schemas.openxmlformats.org/officeDocument/2006/relationships/image" Target="../media/image2120.png"/><Relationship Id="rId58" Type="http://schemas.openxmlformats.org/officeDocument/2006/relationships/customXml" Target="../ink/ink2093.xml"/><Relationship Id="rId5" Type="http://schemas.openxmlformats.org/officeDocument/2006/relationships/image" Target="../media/image2096.png"/><Relationship Id="rId61" Type="http://schemas.openxmlformats.org/officeDocument/2006/relationships/image" Target="../media/image2124.png"/><Relationship Id="rId19" Type="http://schemas.openxmlformats.org/officeDocument/2006/relationships/image" Target="../media/image2103.png"/><Relationship Id="rId14" Type="http://schemas.openxmlformats.org/officeDocument/2006/relationships/customXml" Target="../ink/ink2071.xml"/><Relationship Id="rId22" Type="http://schemas.openxmlformats.org/officeDocument/2006/relationships/customXml" Target="../ink/ink2075.xml"/><Relationship Id="rId27" Type="http://schemas.openxmlformats.org/officeDocument/2006/relationships/image" Target="../media/image2107.png"/><Relationship Id="rId30" Type="http://schemas.openxmlformats.org/officeDocument/2006/relationships/customXml" Target="../ink/ink2079.xml"/><Relationship Id="rId35" Type="http://schemas.openxmlformats.org/officeDocument/2006/relationships/image" Target="../media/image2111.png"/><Relationship Id="rId43" Type="http://schemas.openxmlformats.org/officeDocument/2006/relationships/image" Target="../media/image2115.png"/><Relationship Id="rId48" Type="http://schemas.openxmlformats.org/officeDocument/2006/relationships/customXml" Target="../ink/ink2088.xml"/><Relationship Id="rId56" Type="http://schemas.openxmlformats.org/officeDocument/2006/relationships/customXml" Target="../ink/ink2092.xml"/><Relationship Id="rId64" Type="http://schemas.openxmlformats.org/officeDocument/2006/relationships/customXml" Target="../ink/ink2096.xml"/><Relationship Id="rId8" Type="http://schemas.openxmlformats.org/officeDocument/2006/relationships/customXml" Target="../ink/ink2068.xml"/><Relationship Id="rId51" Type="http://schemas.openxmlformats.org/officeDocument/2006/relationships/image" Target="../media/image2119.png"/><Relationship Id="rId3" Type="http://schemas.openxmlformats.org/officeDocument/2006/relationships/image" Target="../media/image2095.png"/><Relationship Id="rId12" Type="http://schemas.openxmlformats.org/officeDocument/2006/relationships/customXml" Target="../ink/ink2070.xml"/><Relationship Id="rId17" Type="http://schemas.openxmlformats.org/officeDocument/2006/relationships/image" Target="../media/image2102.png"/><Relationship Id="rId25" Type="http://schemas.openxmlformats.org/officeDocument/2006/relationships/image" Target="../media/image2106.png"/><Relationship Id="rId33" Type="http://schemas.openxmlformats.org/officeDocument/2006/relationships/image" Target="../media/image2110.png"/><Relationship Id="rId38" Type="http://schemas.openxmlformats.org/officeDocument/2006/relationships/customXml" Target="../ink/ink2083.xml"/><Relationship Id="rId46" Type="http://schemas.openxmlformats.org/officeDocument/2006/relationships/customXml" Target="../ink/ink2087.xml"/><Relationship Id="rId59" Type="http://schemas.openxmlformats.org/officeDocument/2006/relationships/image" Target="../media/image2123.png"/><Relationship Id="rId20" Type="http://schemas.openxmlformats.org/officeDocument/2006/relationships/customXml" Target="../ink/ink2074.xml"/><Relationship Id="rId41" Type="http://schemas.openxmlformats.org/officeDocument/2006/relationships/image" Target="../media/image2114.png"/><Relationship Id="rId54" Type="http://schemas.openxmlformats.org/officeDocument/2006/relationships/customXml" Target="../ink/ink2091.xml"/><Relationship Id="rId62" Type="http://schemas.openxmlformats.org/officeDocument/2006/relationships/customXml" Target="../ink/ink2095.xml"/><Relationship Id="rId1" Type="http://schemas.openxmlformats.org/officeDocument/2006/relationships/slideLayout" Target="../slideLayouts/slideLayout12.xml"/><Relationship Id="rId6" Type="http://schemas.openxmlformats.org/officeDocument/2006/relationships/customXml" Target="../ink/ink2067.xml"/><Relationship Id="rId15" Type="http://schemas.openxmlformats.org/officeDocument/2006/relationships/image" Target="../media/image2101.png"/><Relationship Id="rId23" Type="http://schemas.openxmlformats.org/officeDocument/2006/relationships/image" Target="../media/image2105.png"/><Relationship Id="rId28" Type="http://schemas.openxmlformats.org/officeDocument/2006/relationships/customXml" Target="../ink/ink2078.xml"/><Relationship Id="rId36" Type="http://schemas.openxmlformats.org/officeDocument/2006/relationships/customXml" Target="../ink/ink2082.xml"/><Relationship Id="rId49" Type="http://schemas.openxmlformats.org/officeDocument/2006/relationships/image" Target="../media/image2118.png"/><Relationship Id="rId57" Type="http://schemas.openxmlformats.org/officeDocument/2006/relationships/image" Target="../media/image2122.png"/><Relationship Id="rId10" Type="http://schemas.openxmlformats.org/officeDocument/2006/relationships/customXml" Target="../ink/ink2069.xml"/><Relationship Id="rId31" Type="http://schemas.openxmlformats.org/officeDocument/2006/relationships/image" Target="../media/image2109.png"/><Relationship Id="rId44" Type="http://schemas.openxmlformats.org/officeDocument/2006/relationships/customXml" Target="../ink/ink2086.xml"/><Relationship Id="rId52" Type="http://schemas.openxmlformats.org/officeDocument/2006/relationships/customXml" Target="../ink/ink2090.xml"/><Relationship Id="rId60" Type="http://schemas.openxmlformats.org/officeDocument/2006/relationships/customXml" Target="../ink/ink2094.xml"/><Relationship Id="rId65" Type="http://schemas.openxmlformats.org/officeDocument/2006/relationships/image" Target="../media/image2126.png"/><Relationship Id="rId4" Type="http://schemas.openxmlformats.org/officeDocument/2006/relationships/customXml" Target="../ink/ink2066.xml"/><Relationship Id="rId9" Type="http://schemas.openxmlformats.org/officeDocument/2006/relationships/image" Target="../media/image2098.png"/><Relationship Id="rId13" Type="http://schemas.openxmlformats.org/officeDocument/2006/relationships/image" Target="../media/image2100.png"/><Relationship Id="rId18" Type="http://schemas.openxmlformats.org/officeDocument/2006/relationships/customXml" Target="../ink/ink2073.xml"/><Relationship Id="rId39" Type="http://schemas.openxmlformats.org/officeDocument/2006/relationships/image" Target="../media/image2113.png"/></Relationships>
</file>

<file path=ppt/slides/_rels/slide47.xml.rels><?xml version="1.0" encoding="UTF-8" standalone="yes"?>
<Relationships xmlns="http://schemas.openxmlformats.org/package/2006/relationships"><Relationship Id="rId3" Type="http://schemas.openxmlformats.org/officeDocument/2006/relationships/image" Target="../media/image2127.png"/><Relationship Id="rId2" Type="http://schemas.openxmlformats.org/officeDocument/2006/relationships/customXml" Target="../ink/ink209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28.png"/><Relationship Id="rId2" Type="http://schemas.openxmlformats.org/officeDocument/2006/relationships/customXml" Target="../ink/ink209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customXml" Target="../ink/ink2101.xml"/><Relationship Id="rId13" Type="http://schemas.openxmlformats.org/officeDocument/2006/relationships/image" Target="../media/image2134.png"/><Relationship Id="rId18" Type="http://schemas.openxmlformats.org/officeDocument/2006/relationships/customXml" Target="../ink/ink2106.xml"/><Relationship Id="rId3" Type="http://schemas.openxmlformats.org/officeDocument/2006/relationships/image" Target="../media/image2129.png"/><Relationship Id="rId21" Type="http://schemas.openxmlformats.org/officeDocument/2006/relationships/image" Target="../media/image2138.png"/><Relationship Id="rId7" Type="http://schemas.openxmlformats.org/officeDocument/2006/relationships/image" Target="../media/image2131.png"/><Relationship Id="rId12" Type="http://schemas.openxmlformats.org/officeDocument/2006/relationships/customXml" Target="../ink/ink2103.xml"/><Relationship Id="rId17" Type="http://schemas.openxmlformats.org/officeDocument/2006/relationships/image" Target="../media/image2136.png"/><Relationship Id="rId2" Type="http://schemas.openxmlformats.org/officeDocument/2006/relationships/notesSlide" Target="../notesSlides/notesSlide14.xml"/><Relationship Id="rId16" Type="http://schemas.openxmlformats.org/officeDocument/2006/relationships/customXml" Target="../ink/ink2105.xml"/><Relationship Id="rId20" Type="http://schemas.openxmlformats.org/officeDocument/2006/relationships/customXml" Target="../ink/ink2107.xml"/><Relationship Id="rId1" Type="http://schemas.openxmlformats.org/officeDocument/2006/relationships/slideLayout" Target="../slideLayouts/slideLayout2.xml"/><Relationship Id="rId6" Type="http://schemas.openxmlformats.org/officeDocument/2006/relationships/customXml" Target="../ink/ink2100.xml"/><Relationship Id="rId11" Type="http://schemas.openxmlformats.org/officeDocument/2006/relationships/image" Target="../media/image2133.png"/><Relationship Id="rId5" Type="http://schemas.openxmlformats.org/officeDocument/2006/relationships/image" Target="../media/image2130.png"/><Relationship Id="rId15" Type="http://schemas.openxmlformats.org/officeDocument/2006/relationships/image" Target="../media/image2135.png"/><Relationship Id="rId23" Type="http://schemas.openxmlformats.org/officeDocument/2006/relationships/image" Target="../media/image2139.png"/><Relationship Id="rId10" Type="http://schemas.openxmlformats.org/officeDocument/2006/relationships/customXml" Target="../ink/ink2102.xml"/><Relationship Id="rId19" Type="http://schemas.openxmlformats.org/officeDocument/2006/relationships/image" Target="../media/image2137.png"/><Relationship Id="rId4" Type="http://schemas.openxmlformats.org/officeDocument/2006/relationships/customXml" Target="../ink/ink2099.xml"/><Relationship Id="rId9" Type="http://schemas.openxmlformats.org/officeDocument/2006/relationships/image" Target="../media/image2132.png"/><Relationship Id="rId14" Type="http://schemas.openxmlformats.org/officeDocument/2006/relationships/customXml" Target="../ink/ink2104.xml"/><Relationship Id="rId22" Type="http://schemas.openxmlformats.org/officeDocument/2006/relationships/customXml" Target="../ink/ink2108.xml"/></Relationships>
</file>

<file path=ppt/slides/_rels/slide5.xml.rels><?xml version="1.0" encoding="UTF-8" standalone="yes"?>
<Relationships xmlns="http://schemas.openxmlformats.org/package/2006/relationships"><Relationship Id="rId21" Type="http://schemas.openxmlformats.org/officeDocument/2006/relationships/customXml" Target="../ink/ink10.xml"/><Relationship Id="rId170" Type="http://schemas.openxmlformats.org/officeDocument/2006/relationships/image" Target="../media/image92.png"/><Relationship Id="rId268" Type="http://schemas.openxmlformats.org/officeDocument/2006/relationships/image" Target="../media/image141.png"/><Relationship Id="rId475" Type="http://schemas.openxmlformats.org/officeDocument/2006/relationships/customXml" Target="../ink/ink237.xml"/><Relationship Id="rId682" Type="http://schemas.openxmlformats.org/officeDocument/2006/relationships/image" Target="../media/image348.png"/><Relationship Id="rId128" Type="http://schemas.openxmlformats.org/officeDocument/2006/relationships/image" Target="../media/image71.png"/><Relationship Id="rId335" Type="http://schemas.openxmlformats.org/officeDocument/2006/relationships/customXml" Target="../ink/ink167.xml"/><Relationship Id="rId542" Type="http://schemas.openxmlformats.org/officeDocument/2006/relationships/image" Target="../media/image278.png"/><Relationship Id="rId987" Type="http://schemas.openxmlformats.org/officeDocument/2006/relationships/customXml" Target="../ink/ink494.xml"/><Relationship Id="rId1172" Type="http://schemas.openxmlformats.org/officeDocument/2006/relationships/image" Target="../media/image592.png"/><Relationship Id="rId402" Type="http://schemas.openxmlformats.org/officeDocument/2006/relationships/image" Target="../media/image208.png"/><Relationship Id="rId847" Type="http://schemas.openxmlformats.org/officeDocument/2006/relationships/customXml" Target="../ink/ink424.xml"/><Relationship Id="rId1032" Type="http://schemas.openxmlformats.org/officeDocument/2006/relationships/image" Target="../media/image522.png"/><Relationship Id="rId707" Type="http://schemas.openxmlformats.org/officeDocument/2006/relationships/customXml" Target="../ink/ink353.xml"/><Relationship Id="rId914" Type="http://schemas.openxmlformats.org/officeDocument/2006/relationships/image" Target="../media/image463.png"/><Relationship Id="rId43" Type="http://schemas.openxmlformats.org/officeDocument/2006/relationships/customXml" Target="../ink/ink21.xml"/><Relationship Id="rId192" Type="http://schemas.openxmlformats.org/officeDocument/2006/relationships/image" Target="../media/image103.png"/><Relationship Id="rId497" Type="http://schemas.openxmlformats.org/officeDocument/2006/relationships/customXml" Target="../ink/ink248.xml"/><Relationship Id="rId357" Type="http://schemas.openxmlformats.org/officeDocument/2006/relationships/customXml" Target="../ink/ink178.xml"/><Relationship Id="rId1194" Type="http://schemas.openxmlformats.org/officeDocument/2006/relationships/image" Target="../media/image603.png"/><Relationship Id="rId217" Type="http://schemas.openxmlformats.org/officeDocument/2006/relationships/customXml" Target="../ink/ink108.xml"/><Relationship Id="rId564" Type="http://schemas.openxmlformats.org/officeDocument/2006/relationships/image" Target="../media/image289.png"/><Relationship Id="rId771" Type="http://schemas.openxmlformats.org/officeDocument/2006/relationships/customXml" Target="../ink/ink385.xml"/><Relationship Id="rId869" Type="http://schemas.openxmlformats.org/officeDocument/2006/relationships/customXml" Target="../ink/ink435.xml"/><Relationship Id="rId424" Type="http://schemas.openxmlformats.org/officeDocument/2006/relationships/image" Target="../media/image219.png"/><Relationship Id="rId631" Type="http://schemas.openxmlformats.org/officeDocument/2006/relationships/customXml" Target="../ink/ink315.xml"/><Relationship Id="rId729" Type="http://schemas.openxmlformats.org/officeDocument/2006/relationships/customXml" Target="../ink/ink364.xml"/><Relationship Id="rId1054" Type="http://schemas.openxmlformats.org/officeDocument/2006/relationships/image" Target="../media/image533.png"/><Relationship Id="rId1261" Type="http://schemas.openxmlformats.org/officeDocument/2006/relationships/customXml" Target="../ink/ink631.xml"/><Relationship Id="rId936" Type="http://schemas.openxmlformats.org/officeDocument/2006/relationships/image" Target="../media/image474.png"/><Relationship Id="rId1121" Type="http://schemas.openxmlformats.org/officeDocument/2006/relationships/customXml" Target="../ink/ink561.xml"/><Relationship Id="rId1219" Type="http://schemas.openxmlformats.org/officeDocument/2006/relationships/customXml" Target="../ink/ink610.xml"/><Relationship Id="rId65" Type="http://schemas.openxmlformats.org/officeDocument/2006/relationships/customXml" Target="../ink/ink32.xml"/><Relationship Id="rId281" Type="http://schemas.openxmlformats.org/officeDocument/2006/relationships/customXml" Target="../ink/ink140.xml"/><Relationship Id="rId141" Type="http://schemas.openxmlformats.org/officeDocument/2006/relationships/customXml" Target="../ink/ink70.xml"/><Relationship Id="rId379" Type="http://schemas.openxmlformats.org/officeDocument/2006/relationships/customXml" Target="../ink/ink189.xml"/><Relationship Id="rId586" Type="http://schemas.openxmlformats.org/officeDocument/2006/relationships/image" Target="../media/image300.png"/><Relationship Id="rId793" Type="http://schemas.openxmlformats.org/officeDocument/2006/relationships/customXml" Target="../ink/ink396.xml"/><Relationship Id="rId7" Type="http://schemas.openxmlformats.org/officeDocument/2006/relationships/customXml" Target="../ink/ink3.xml"/><Relationship Id="rId239" Type="http://schemas.openxmlformats.org/officeDocument/2006/relationships/customXml" Target="../ink/ink119.xml"/><Relationship Id="rId446" Type="http://schemas.openxmlformats.org/officeDocument/2006/relationships/image" Target="../media/image230.png"/><Relationship Id="rId653" Type="http://schemas.openxmlformats.org/officeDocument/2006/relationships/customXml" Target="../ink/ink326.xml"/><Relationship Id="rId1076" Type="http://schemas.openxmlformats.org/officeDocument/2006/relationships/image" Target="../media/image544.png"/><Relationship Id="rId1283" Type="http://schemas.openxmlformats.org/officeDocument/2006/relationships/customXml" Target="../ink/ink642.xml"/><Relationship Id="rId306" Type="http://schemas.openxmlformats.org/officeDocument/2006/relationships/image" Target="../media/image160.png"/><Relationship Id="rId860" Type="http://schemas.openxmlformats.org/officeDocument/2006/relationships/image" Target="../media/image436.png"/><Relationship Id="rId958" Type="http://schemas.openxmlformats.org/officeDocument/2006/relationships/image" Target="../media/image485.png"/><Relationship Id="rId1143" Type="http://schemas.openxmlformats.org/officeDocument/2006/relationships/customXml" Target="../ink/ink572.xml"/><Relationship Id="rId87" Type="http://schemas.openxmlformats.org/officeDocument/2006/relationships/customXml" Target="../ink/ink43.xml"/><Relationship Id="rId513" Type="http://schemas.openxmlformats.org/officeDocument/2006/relationships/customXml" Target="../ink/ink256.xml"/><Relationship Id="rId720" Type="http://schemas.openxmlformats.org/officeDocument/2006/relationships/image" Target="../media/image367.png"/><Relationship Id="rId818" Type="http://schemas.openxmlformats.org/officeDocument/2006/relationships/image" Target="../media/image415.png"/><Relationship Id="rId1003" Type="http://schemas.openxmlformats.org/officeDocument/2006/relationships/customXml" Target="../ink/ink502.xml"/><Relationship Id="rId1210" Type="http://schemas.openxmlformats.org/officeDocument/2006/relationships/image" Target="../media/image611.png"/><Relationship Id="rId1308" Type="http://schemas.openxmlformats.org/officeDocument/2006/relationships/image" Target="../media/image660.png"/><Relationship Id="rId14" Type="http://schemas.openxmlformats.org/officeDocument/2006/relationships/image" Target="../media/image14.png"/><Relationship Id="rId163" Type="http://schemas.openxmlformats.org/officeDocument/2006/relationships/customXml" Target="../ink/ink81.xml"/><Relationship Id="rId370" Type="http://schemas.openxmlformats.org/officeDocument/2006/relationships/image" Target="../media/image192.png"/><Relationship Id="rId230" Type="http://schemas.openxmlformats.org/officeDocument/2006/relationships/image" Target="../media/image122.png"/><Relationship Id="rId468" Type="http://schemas.openxmlformats.org/officeDocument/2006/relationships/image" Target="../media/image241.png"/><Relationship Id="rId675" Type="http://schemas.openxmlformats.org/officeDocument/2006/relationships/customXml" Target="../ink/ink337.xml"/><Relationship Id="rId882" Type="http://schemas.openxmlformats.org/officeDocument/2006/relationships/image" Target="../media/image447.png"/><Relationship Id="rId1098" Type="http://schemas.openxmlformats.org/officeDocument/2006/relationships/image" Target="../media/image555.png"/><Relationship Id="rId328" Type="http://schemas.openxmlformats.org/officeDocument/2006/relationships/image" Target="../media/image171.png"/><Relationship Id="rId535" Type="http://schemas.openxmlformats.org/officeDocument/2006/relationships/customXml" Target="../ink/ink267.xml"/><Relationship Id="rId742" Type="http://schemas.openxmlformats.org/officeDocument/2006/relationships/image" Target="../media/image378.png"/><Relationship Id="rId1165" Type="http://schemas.openxmlformats.org/officeDocument/2006/relationships/customXml" Target="../ink/ink583.xml"/><Relationship Id="rId602" Type="http://schemas.openxmlformats.org/officeDocument/2006/relationships/image" Target="../media/image308.png"/><Relationship Id="rId1025" Type="http://schemas.openxmlformats.org/officeDocument/2006/relationships/customXml" Target="../ink/ink513.xml"/><Relationship Id="rId1232" Type="http://schemas.openxmlformats.org/officeDocument/2006/relationships/image" Target="../media/image622.png"/><Relationship Id="rId907" Type="http://schemas.openxmlformats.org/officeDocument/2006/relationships/customXml" Target="../ink/ink454.xml"/><Relationship Id="rId36" Type="http://schemas.openxmlformats.org/officeDocument/2006/relationships/image" Target="../media/image25.png"/><Relationship Id="rId185" Type="http://schemas.openxmlformats.org/officeDocument/2006/relationships/customXml" Target="../ink/ink92.xml"/><Relationship Id="rId392" Type="http://schemas.openxmlformats.org/officeDocument/2006/relationships/image" Target="../media/image203.png"/><Relationship Id="rId697" Type="http://schemas.openxmlformats.org/officeDocument/2006/relationships/customXml" Target="../ink/ink348.xml"/><Relationship Id="rId252" Type="http://schemas.openxmlformats.org/officeDocument/2006/relationships/image" Target="../media/image133.png"/><Relationship Id="rId1187" Type="http://schemas.openxmlformats.org/officeDocument/2006/relationships/customXml" Target="../ink/ink594.xml"/><Relationship Id="rId112" Type="http://schemas.openxmlformats.org/officeDocument/2006/relationships/image" Target="../media/image63.png"/><Relationship Id="rId557" Type="http://schemas.openxmlformats.org/officeDocument/2006/relationships/customXml" Target="../ink/ink278.xml"/><Relationship Id="rId764" Type="http://schemas.openxmlformats.org/officeDocument/2006/relationships/image" Target="../media/image389.png"/><Relationship Id="rId971" Type="http://schemas.openxmlformats.org/officeDocument/2006/relationships/customXml" Target="../ink/ink486.xml"/><Relationship Id="rId417" Type="http://schemas.openxmlformats.org/officeDocument/2006/relationships/customXml" Target="../ink/ink208.xml"/><Relationship Id="rId624" Type="http://schemas.openxmlformats.org/officeDocument/2006/relationships/image" Target="../media/image319.png"/><Relationship Id="rId831" Type="http://schemas.openxmlformats.org/officeDocument/2006/relationships/customXml" Target="../ink/ink416.xml"/><Relationship Id="rId1047" Type="http://schemas.openxmlformats.org/officeDocument/2006/relationships/customXml" Target="../ink/ink524.xml"/><Relationship Id="rId1254" Type="http://schemas.openxmlformats.org/officeDocument/2006/relationships/image" Target="../media/image633.png"/><Relationship Id="rId929" Type="http://schemas.openxmlformats.org/officeDocument/2006/relationships/customXml" Target="../ink/ink465.xml"/><Relationship Id="rId1114" Type="http://schemas.openxmlformats.org/officeDocument/2006/relationships/image" Target="../media/image563.png"/><Relationship Id="rId1321" Type="http://schemas.openxmlformats.org/officeDocument/2006/relationships/customXml" Target="../ink/ink661.xml"/><Relationship Id="rId58" Type="http://schemas.openxmlformats.org/officeDocument/2006/relationships/image" Target="../media/image36.png"/><Relationship Id="rId274" Type="http://schemas.openxmlformats.org/officeDocument/2006/relationships/image" Target="../media/image144.png"/><Relationship Id="rId481" Type="http://schemas.openxmlformats.org/officeDocument/2006/relationships/customXml" Target="../ink/ink240.xml"/><Relationship Id="rId134" Type="http://schemas.openxmlformats.org/officeDocument/2006/relationships/image" Target="../media/image74.png"/><Relationship Id="rId579" Type="http://schemas.openxmlformats.org/officeDocument/2006/relationships/customXml" Target="../ink/ink289.xml"/><Relationship Id="rId786" Type="http://schemas.openxmlformats.org/officeDocument/2006/relationships/image" Target="../media/image400.png"/><Relationship Id="rId993" Type="http://schemas.openxmlformats.org/officeDocument/2006/relationships/customXml" Target="../ink/ink497.xml"/><Relationship Id="rId341" Type="http://schemas.openxmlformats.org/officeDocument/2006/relationships/customXml" Target="../ink/ink170.xml"/><Relationship Id="rId439" Type="http://schemas.openxmlformats.org/officeDocument/2006/relationships/customXml" Target="../ink/ink219.xml"/><Relationship Id="rId646" Type="http://schemas.openxmlformats.org/officeDocument/2006/relationships/image" Target="../media/image330.png"/><Relationship Id="rId1069" Type="http://schemas.openxmlformats.org/officeDocument/2006/relationships/customXml" Target="../ink/ink535.xml"/><Relationship Id="rId1276" Type="http://schemas.openxmlformats.org/officeDocument/2006/relationships/image" Target="../media/image644.png"/><Relationship Id="rId201" Type="http://schemas.openxmlformats.org/officeDocument/2006/relationships/customXml" Target="../ink/ink100.xml"/><Relationship Id="rId506" Type="http://schemas.openxmlformats.org/officeDocument/2006/relationships/image" Target="../media/image260.png"/><Relationship Id="rId853" Type="http://schemas.openxmlformats.org/officeDocument/2006/relationships/customXml" Target="../ink/ink427.xml"/><Relationship Id="rId1136" Type="http://schemas.openxmlformats.org/officeDocument/2006/relationships/image" Target="../media/image574.png"/><Relationship Id="rId713" Type="http://schemas.openxmlformats.org/officeDocument/2006/relationships/customXml" Target="../ink/ink356.xml"/><Relationship Id="rId920" Type="http://schemas.openxmlformats.org/officeDocument/2006/relationships/image" Target="../media/image466.png"/><Relationship Id="rId1203" Type="http://schemas.openxmlformats.org/officeDocument/2006/relationships/customXml" Target="../ink/ink602.xml"/><Relationship Id="rId296" Type="http://schemas.openxmlformats.org/officeDocument/2006/relationships/image" Target="../media/image155.png"/><Relationship Id="rId156" Type="http://schemas.openxmlformats.org/officeDocument/2006/relationships/image" Target="../media/image85.png"/><Relationship Id="rId363" Type="http://schemas.openxmlformats.org/officeDocument/2006/relationships/customXml" Target="../ink/ink181.xml"/><Relationship Id="rId570" Type="http://schemas.openxmlformats.org/officeDocument/2006/relationships/image" Target="../media/image292.png"/><Relationship Id="rId223" Type="http://schemas.openxmlformats.org/officeDocument/2006/relationships/customXml" Target="../ink/ink111.xml"/><Relationship Id="rId430" Type="http://schemas.openxmlformats.org/officeDocument/2006/relationships/image" Target="../media/image222.png"/><Relationship Id="rId668" Type="http://schemas.openxmlformats.org/officeDocument/2006/relationships/image" Target="../media/image341.png"/><Relationship Id="rId875" Type="http://schemas.openxmlformats.org/officeDocument/2006/relationships/customXml" Target="../ink/ink438.xml"/><Relationship Id="rId1060" Type="http://schemas.openxmlformats.org/officeDocument/2006/relationships/image" Target="../media/image536.png"/><Relationship Id="rId1298" Type="http://schemas.openxmlformats.org/officeDocument/2006/relationships/image" Target="../media/image655.png"/><Relationship Id="rId528" Type="http://schemas.openxmlformats.org/officeDocument/2006/relationships/image" Target="../media/image271.png"/><Relationship Id="rId735" Type="http://schemas.openxmlformats.org/officeDocument/2006/relationships/customXml" Target="../ink/ink367.xml"/><Relationship Id="rId942" Type="http://schemas.openxmlformats.org/officeDocument/2006/relationships/image" Target="../media/image477.png"/><Relationship Id="rId1158" Type="http://schemas.openxmlformats.org/officeDocument/2006/relationships/image" Target="../media/image585.png"/><Relationship Id="rId1018" Type="http://schemas.openxmlformats.org/officeDocument/2006/relationships/image" Target="../media/image515.png"/><Relationship Id="rId1225" Type="http://schemas.openxmlformats.org/officeDocument/2006/relationships/customXml" Target="../ink/ink613.xml"/><Relationship Id="rId71" Type="http://schemas.openxmlformats.org/officeDocument/2006/relationships/customXml" Target="../ink/ink35.xml"/><Relationship Id="rId802" Type="http://schemas.openxmlformats.org/officeDocument/2006/relationships/image" Target="../media/image407.png"/><Relationship Id="rId29" Type="http://schemas.openxmlformats.org/officeDocument/2006/relationships/customXml" Target="../ink/ink14.xml"/><Relationship Id="rId178" Type="http://schemas.openxmlformats.org/officeDocument/2006/relationships/image" Target="../media/image96.png"/><Relationship Id="rId385" Type="http://schemas.openxmlformats.org/officeDocument/2006/relationships/customXml" Target="../ink/ink192.xml"/><Relationship Id="rId592" Type="http://schemas.openxmlformats.org/officeDocument/2006/relationships/image" Target="../media/image303.png"/><Relationship Id="rId245" Type="http://schemas.openxmlformats.org/officeDocument/2006/relationships/customXml" Target="../ink/ink122.xml"/><Relationship Id="rId452" Type="http://schemas.openxmlformats.org/officeDocument/2006/relationships/image" Target="../media/image233.png"/><Relationship Id="rId897" Type="http://schemas.openxmlformats.org/officeDocument/2006/relationships/customXml" Target="../ink/ink449.xml"/><Relationship Id="rId1082" Type="http://schemas.openxmlformats.org/officeDocument/2006/relationships/image" Target="../media/image547.png"/><Relationship Id="rId105" Type="http://schemas.openxmlformats.org/officeDocument/2006/relationships/customXml" Target="../ink/ink52.xml"/><Relationship Id="rId312" Type="http://schemas.openxmlformats.org/officeDocument/2006/relationships/image" Target="../media/image163.png"/><Relationship Id="rId757" Type="http://schemas.openxmlformats.org/officeDocument/2006/relationships/customXml" Target="../ink/ink378.xml"/><Relationship Id="rId964" Type="http://schemas.openxmlformats.org/officeDocument/2006/relationships/image" Target="../media/image488.png"/><Relationship Id="rId93" Type="http://schemas.openxmlformats.org/officeDocument/2006/relationships/customXml" Target="../ink/ink46.xml"/><Relationship Id="rId617" Type="http://schemas.openxmlformats.org/officeDocument/2006/relationships/customXml" Target="../ink/ink308.xml"/><Relationship Id="rId824" Type="http://schemas.openxmlformats.org/officeDocument/2006/relationships/image" Target="../media/image418.png"/><Relationship Id="rId1247" Type="http://schemas.openxmlformats.org/officeDocument/2006/relationships/customXml" Target="../ink/ink624.xml"/><Relationship Id="rId1107" Type="http://schemas.openxmlformats.org/officeDocument/2006/relationships/customXml" Target="../ink/ink554.xml"/><Relationship Id="rId1314" Type="http://schemas.openxmlformats.org/officeDocument/2006/relationships/image" Target="../media/image663.png"/><Relationship Id="rId20" Type="http://schemas.openxmlformats.org/officeDocument/2006/relationships/image" Target="../media/image17.png"/><Relationship Id="rId267" Type="http://schemas.openxmlformats.org/officeDocument/2006/relationships/customXml" Target="../ink/ink133.xml"/><Relationship Id="rId474" Type="http://schemas.openxmlformats.org/officeDocument/2006/relationships/image" Target="../media/image244.png"/><Relationship Id="rId127" Type="http://schemas.openxmlformats.org/officeDocument/2006/relationships/customXml" Target="../ink/ink63.xml"/><Relationship Id="rId681" Type="http://schemas.openxmlformats.org/officeDocument/2006/relationships/customXml" Target="../ink/ink340.xml"/><Relationship Id="rId779" Type="http://schemas.openxmlformats.org/officeDocument/2006/relationships/customXml" Target="../ink/ink389.xml"/><Relationship Id="rId986" Type="http://schemas.openxmlformats.org/officeDocument/2006/relationships/image" Target="../media/image499.png"/><Relationship Id="rId334" Type="http://schemas.openxmlformats.org/officeDocument/2006/relationships/image" Target="../media/image174.png"/><Relationship Id="rId541" Type="http://schemas.openxmlformats.org/officeDocument/2006/relationships/customXml" Target="../ink/ink270.xml"/><Relationship Id="rId639" Type="http://schemas.openxmlformats.org/officeDocument/2006/relationships/customXml" Target="../ink/ink319.xml"/><Relationship Id="rId1171" Type="http://schemas.openxmlformats.org/officeDocument/2006/relationships/customXml" Target="../ink/ink586.xml"/><Relationship Id="rId1269" Type="http://schemas.openxmlformats.org/officeDocument/2006/relationships/customXml" Target="../ink/ink635.xml"/><Relationship Id="rId401" Type="http://schemas.openxmlformats.org/officeDocument/2006/relationships/customXml" Target="../ink/ink200.xml"/><Relationship Id="rId846" Type="http://schemas.openxmlformats.org/officeDocument/2006/relationships/image" Target="../media/image429.png"/><Relationship Id="rId1031" Type="http://schemas.openxmlformats.org/officeDocument/2006/relationships/customXml" Target="../ink/ink516.xml"/><Relationship Id="rId1129" Type="http://schemas.openxmlformats.org/officeDocument/2006/relationships/customXml" Target="../ink/ink565.xml"/><Relationship Id="rId706" Type="http://schemas.openxmlformats.org/officeDocument/2006/relationships/image" Target="../media/image360.png"/><Relationship Id="rId913" Type="http://schemas.openxmlformats.org/officeDocument/2006/relationships/customXml" Target="../ink/ink457.xml"/><Relationship Id="rId42" Type="http://schemas.openxmlformats.org/officeDocument/2006/relationships/image" Target="../media/image28.png"/><Relationship Id="rId191" Type="http://schemas.openxmlformats.org/officeDocument/2006/relationships/customXml" Target="../ink/ink95.xml"/><Relationship Id="rId289" Type="http://schemas.openxmlformats.org/officeDocument/2006/relationships/customXml" Target="../ink/ink144.xml"/><Relationship Id="rId496" Type="http://schemas.openxmlformats.org/officeDocument/2006/relationships/image" Target="../media/image255.png"/><Relationship Id="rId149" Type="http://schemas.openxmlformats.org/officeDocument/2006/relationships/customXml" Target="../ink/ink74.xml"/><Relationship Id="rId356" Type="http://schemas.openxmlformats.org/officeDocument/2006/relationships/image" Target="../media/image185.png"/><Relationship Id="rId563" Type="http://schemas.openxmlformats.org/officeDocument/2006/relationships/customXml" Target="../ink/ink281.xml"/><Relationship Id="rId770" Type="http://schemas.openxmlformats.org/officeDocument/2006/relationships/image" Target="../media/image392.png"/><Relationship Id="rId1193" Type="http://schemas.openxmlformats.org/officeDocument/2006/relationships/customXml" Target="../ink/ink597.xml"/><Relationship Id="rId216" Type="http://schemas.openxmlformats.org/officeDocument/2006/relationships/image" Target="../media/image115.png"/><Relationship Id="rId423" Type="http://schemas.openxmlformats.org/officeDocument/2006/relationships/customXml" Target="../ink/ink211.xml"/><Relationship Id="rId868" Type="http://schemas.openxmlformats.org/officeDocument/2006/relationships/image" Target="../media/image440.png"/><Relationship Id="rId1053" Type="http://schemas.openxmlformats.org/officeDocument/2006/relationships/customXml" Target="../ink/ink527.xml"/><Relationship Id="rId1260" Type="http://schemas.openxmlformats.org/officeDocument/2006/relationships/image" Target="../media/image636.png"/><Relationship Id="rId630" Type="http://schemas.openxmlformats.org/officeDocument/2006/relationships/image" Target="../media/image322.png"/><Relationship Id="rId728" Type="http://schemas.openxmlformats.org/officeDocument/2006/relationships/image" Target="../media/image371.png"/><Relationship Id="rId935" Type="http://schemas.openxmlformats.org/officeDocument/2006/relationships/customXml" Target="../ink/ink468.xml"/><Relationship Id="rId64" Type="http://schemas.openxmlformats.org/officeDocument/2006/relationships/image" Target="../media/image39.png"/><Relationship Id="rId1120" Type="http://schemas.openxmlformats.org/officeDocument/2006/relationships/image" Target="../media/image566.png"/><Relationship Id="rId1218" Type="http://schemas.openxmlformats.org/officeDocument/2006/relationships/image" Target="../media/image615.png"/><Relationship Id="rId280" Type="http://schemas.openxmlformats.org/officeDocument/2006/relationships/image" Target="../media/image147.png"/><Relationship Id="rId75" Type="http://schemas.openxmlformats.org/officeDocument/2006/relationships/customXml" Target="../ink/ink37.xml"/><Relationship Id="rId140" Type="http://schemas.openxmlformats.org/officeDocument/2006/relationships/image" Target="../media/image77.png"/><Relationship Id="rId378" Type="http://schemas.openxmlformats.org/officeDocument/2006/relationships/image" Target="../media/image196.png"/><Relationship Id="rId585" Type="http://schemas.openxmlformats.org/officeDocument/2006/relationships/customXml" Target="../ink/ink292.xml"/><Relationship Id="rId792" Type="http://schemas.openxmlformats.org/officeDocument/2006/relationships/image" Target="../media/image403.png"/><Relationship Id="rId806" Type="http://schemas.openxmlformats.org/officeDocument/2006/relationships/image" Target="../media/image409.png"/><Relationship Id="rId6" Type="http://schemas.openxmlformats.org/officeDocument/2006/relationships/image" Target="../media/image10.png"/><Relationship Id="rId238" Type="http://schemas.openxmlformats.org/officeDocument/2006/relationships/image" Target="../media/image126.png"/><Relationship Id="rId445" Type="http://schemas.openxmlformats.org/officeDocument/2006/relationships/customXml" Target="../ink/ink222.xml"/><Relationship Id="rId652" Type="http://schemas.openxmlformats.org/officeDocument/2006/relationships/image" Target="../media/image333.png"/><Relationship Id="rId1075" Type="http://schemas.openxmlformats.org/officeDocument/2006/relationships/customXml" Target="../ink/ink538.xml"/><Relationship Id="rId1282" Type="http://schemas.openxmlformats.org/officeDocument/2006/relationships/image" Target="../media/image647.png"/><Relationship Id="rId291" Type="http://schemas.openxmlformats.org/officeDocument/2006/relationships/customXml" Target="../ink/ink145.xml"/><Relationship Id="rId305" Type="http://schemas.openxmlformats.org/officeDocument/2006/relationships/customXml" Target="../ink/ink152.xml"/><Relationship Id="rId512" Type="http://schemas.openxmlformats.org/officeDocument/2006/relationships/image" Target="../media/image263.png"/><Relationship Id="rId957" Type="http://schemas.openxmlformats.org/officeDocument/2006/relationships/customXml" Target="../ink/ink479.xml"/><Relationship Id="rId1142" Type="http://schemas.openxmlformats.org/officeDocument/2006/relationships/image" Target="../media/image577.png"/><Relationship Id="rId86" Type="http://schemas.openxmlformats.org/officeDocument/2006/relationships/image" Target="../media/image50.png"/><Relationship Id="rId151" Type="http://schemas.openxmlformats.org/officeDocument/2006/relationships/customXml" Target="../ink/ink75.xml"/><Relationship Id="rId389" Type="http://schemas.openxmlformats.org/officeDocument/2006/relationships/customXml" Target="../ink/ink194.xml"/><Relationship Id="rId596" Type="http://schemas.openxmlformats.org/officeDocument/2006/relationships/image" Target="../media/image305.png"/><Relationship Id="rId817" Type="http://schemas.openxmlformats.org/officeDocument/2006/relationships/customXml" Target="../ink/ink409.xml"/><Relationship Id="rId1002" Type="http://schemas.openxmlformats.org/officeDocument/2006/relationships/image" Target="../media/image507.png"/><Relationship Id="rId249" Type="http://schemas.openxmlformats.org/officeDocument/2006/relationships/customXml" Target="../ink/ink124.xml"/><Relationship Id="rId456" Type="http://schemas.openxmlformats.org/officeDocument/2006/relationships/image" Target="../media/image235.png"/><Relationship Id="rId663" Type="http://schemas.openxmlformats.org/officeDocument/2006/relationships/customXml" Target="../ink/ink331.xml"/><Relationship Id="rId870" Type="http://schemas.openxmlformats.org/officeDocument/2006/relationships/image" Target="../media/image441.png"/><Relationship Id="rId1086" Type="http://schemas.openxmlformats.org/officeDocument/2006/relationships/image" Target="../media/image549.png"/><Relationship Id="rId1293" Type="http://schemas.openxmlformats.org/officeDocument/2006/relationships/customXml" Target="../ink/ink647.xml"/><Relationship Id="rId1307" Type="http://schemas.openxmlformats.org/officeDocument/2006/relationships/customXml" Target="../ink/ink654.xml"/><Relationship Id="rId13" Type="http://schemas.openxmlformats.org/officeDocument/2006/relationships/customXml" Target="../ink/ink6.xml"/><Relationship Id="rId109" Type="http://schemas.openxmlformats.org/officeDocument/2006/relationships/customXml" Target="../ink/ink54.xml"/><Relationship Id="rId316" Type="http://schemas.openxmlformats.org/officeDocument/2006/relationships/image" Target="../media/image165.png"/><Relationship Id="rId523" Type="http://schemas.openxmlformats.org/officeDocument/2006/relationships/customXml" Target="../ink/ink261.xml"/><Relationship Id="rId968" Type="http://schemas.openxmlformats.org/officeDocument/2006/relationships/image" Target="../media/image490.png"/><Relationship Id="rId1153" Type="http://schemas.openxmlformats.org/officeDocument/2006/relationships/customXml" Target="../ink/ink577.xml"/><Relationship Id="rId97" Type="http://schemas.openxmlformats.org/officeDocument/2006/relationships/customXml" Target="../ink/ink48.xml"/><Relationship Id="rId730" Type="http://schemas.openxmlformats.org/officeDocument/2006/relationships/image" Target="../media/image372.png"/><Relationship Id="rId828" Type="http://schemas.openxmlformats.org/officeDocument/2006/relationships/image" Target="../media/image420.png"/><Relationship Id="rId1013" Type="http://schemas.openxmlformats.org/officeDocument/2006/relationships/customXml" Target="../ink/ink507.xml"/><Relationship Id="rId162" Type="http://schemas.openxmlformats.org/officeDocument/2006/relationships/image" Target="../media/image88.png"/><Relationship Id="rId467" Type="http://schemas.openxmlformats.org/officeDocument/2006/relationships/customXml" Target="../ink/ink233.xml"/><Relationship Id="rId1097" Type="http://schemas.openxmlformats.org/officeDocument/2006/relationships/customXml" Target="../ink/ink549.xml"/><Relationship Id="rId1220" Type="http://schemas.openxmlformats.org/officeDocument/2006/relationships/image" Target="../media/image616.png"/><Relationship Id="rId1318" Type="http://schemas.openxmlformats.org/officeDocument/2006/relationships/image" Target="../media/image665.png"/><Relationship Id="rId674" Type="http://schemas.openxmlformats.org/officeDocument/2006/relationships/image" Target="../media/image344.png"/><Relationship Id="rId881" Type="http://schemas.openxmlformats.org/officeDocument/2006/relationships/customXml" Target="../ink/ink441.xml"/><Relationship Id="rId979" Type="http://schemas.openxmlformats.org/officeDocument/2006/relationships/customXml" Target="../ink/ink490.xml"/><Relationship Id="rId24" Type="http://schemas.openxmlformats.org/officeDocument/2006/relationships/image" Target="../media/image19.png"/><Relationship Id="rId327" Type="http://schemas.openxmlformats.org/officeDocument/2006/relationships/customXml" Target="../ink/ink163.xml"/><Relationship Id="rId534" Type="http://schemas.openxmlformats.org/officeDocument/2006/relationships/image" Target="../media/image274.png"/><Relationship Id="rId741" Type="http://schemas.openxmlformats.org/officeDocument/2006/relationships/customXml" Target="../ink/ink370.xml"/><Relationship Id="rId839" Type="http://schemas.openxmlformats.org/officeDocument/2006/relationships/customXml" Target="../ink/ink420.xml"/><Relationship Id="rId1164" Type="http://schemas.openxmlformats.org/officeDocument/2006/relationships/image" Target="../media/image588.png"/><Relationship Id="rId173" Type="http://schemas.openxmlformats.org/officeDocument/2006/relationships/customXml" Target="../ink/ink86.xml"/><Relationship Id="rId380" Type="http://schemas.openxmlformats.org/officeDocument/2006/relationships/image" Target="../media/image197.png"/><Relationship Id="rId601" Type="http://schemas.openxmlformats.org/officeDocument/2006/relationships/customXml" Target="../ink/ink300.xml"/><Relationship Id="rId1024" Type="http://schemas.openxmlformats.org/officeDocument/2006/relationships/image" Target="../media/image518.png"/><Relationship Id="rId1231" Type="http://schemas.openxmlformats.org/officeDocument/2006/relationships/customXml" Target="../ink/ink616.xml"/><Relationship Id="rId240" Type="http://schemas.openxmlformats.org/officeDocument/2006/relationships/image" Target="../media/image127.png"/><Relationship Id="rId478" Type="http://schemas.openxmlformats.org/officeDocument/2006/relationships/image" Target="../media/image246.png"/><Relationship Id="rId685" Type="http://schemas.openxmlformats.org/officeDocument/2006/relationships/customXml" Target="../ink/ink342.xml"/><Relationship Id="rId892" Type="http://schemas.openxmlformats.org/officeDocument/2006/relationships/image" Target="../media/image452.png"/><Relationship Id="rId906" Type="http://schemas.openxmlformats.org/officeDocument/2006/relationships/image" Target="../media/image459.png"/><Relationship Id="rId35" Type="http://schemas.openxmlformats.org/officeDocument/2006/relationships/customXml" Target="../ink/ink17.xml"/><Relationship Id="rId100" Type="http://schemas.openxmlformats.org/officeDocument/2006/relationships/image" Target="../media/image57.png"/><Relationship Id="rId338" Type="http://schemas.openxmlformats.org/officeDocument/2006/relationships/image" Target="../media/image176.png"/><Relationship Id="rId545" Type="http://schemas.openxmlformats.org/officeDocument/2006/relationships/customXml" Target="../ink/ink272.xml"/><Relationship Id="rId752" Type="http://schemas.openxmlformats.org/officeDocument/2006/relationships/image" Target="../media/image383.png"/><Relationship Id="rId1175" Type="http://schemas.openxmlformats.org/officeDocument/2006/relationships/customXml" Target="../ink/ink588.xml"/><Relationship Id="rId184" Type="http://schemas.openxmlformats.org/officeDocument/2006/relationships/image" Target="../media/image99.png"/><Relationship Id="rId391" Type="http://schemas.openxmlformats.org/officeDocument/2006/relationships/customXml" Target="../ink/ink195.xml"/><Relationship Id="rId405" Type="http://schemas.openxmlformats.org/officeDocument/2006/relationships/customXml" Target="../ink/ink202.xml"/><Relationship Id="rId612" Type="http://schemas.openxmlformats.org/officeDocument/2006/relationships/image" Target="../media/image313.png"/><Relationship Id="rId1035" Type="http://schemas.openxmlformats.org/officeDocument/2006/relationships/customXml" Target="../ink/ink518.xml"/><Relationship Id="rId1242" Type="http://schemas.openxmlformats.org/officeDocument/2006/relationships/image" Target="../media/image627.png"/><Relationship Id="rId251" Type="http://schemas.openxmlformats.org/officeDocument/2006/relationships/customXml" Target="../ink/ink125.xml"/><Relationship Id="rId489" Type="http://schemas.openxmlformats.org/officeDocument/2006/relationships/customXml" Target="../ink/ink244.xml"/><Relationship Id="rId696" Type="http://schemas.openxmlformats.org/officeDocument/2006/relationships/image" Target="../media/image355.png"/><Relationship Id="rId917" Type="http://schemas.openxmlformats.org/officeDocument/2006/relationships/customXml" Target="../ink/ink459.xml"/><Relationship Id="rId1102" Type="http://schemas.openxmlformats.org/officeDocument/2006/relationships/image" Target="../media/image557.png"/><Relationship Id="rId46" Type="http://schemas.openxmlformats.org/officeDocument/2006/relationships/image" Target="../media/image30.png"/><Relationship Id="rId349" Type="http://schemas.openxmlformats.org/officeDocument/2006/relationships/customXml" Target="../ink/ink174.xml"/><Relationship Id="rId556" Type="http://schemas.openxmlformats.org/officeDocument/2006/relationships/image" Target="../media/image285.png"/><Relationship Id="rId763" Type="http://schemas.openxmlformats.org/officeDocument/2006/relationships/customXml" Target="../ink/ink381.xml"/><Relationship Id="rId1186" Type="http://schemas.openxmlformats.org/officeDocument/2006/relationships/image" Target="../media/image599.png"/><Relationship Id="rId111" Type="http://schemas.openxmlformats.org/officeDocument/2006/relationships/customXml" Target="../ink/ink55.xml"/><Relationship Id="rId195" Type="http://schemas.openxmlformats.org/officeDocument/2006/relationships/customXml" Target="../ink/ink97.xml"/><Relationship Id="rId209" Type="http://schemas.openxmlformats.org/officeDocument/2006/relationships/customXml" Target="../ink/ink104.xml"/><Relationship Id="rId416" Type="http://schemas.openxmlformats.org/officeDocument/2006/relationships/image" Target="../media/image215.png"/><Relationship Id="rId970" Type="http://schemas.openxmlformats.org/officeDocument/2006/relationships/image" Target="../media/image491.png"/><Relationship Id="rId1046" Type="http://schemas.openxmlformats.org/officeDocument/2006/relationships/image" Target="../media/image529.png"/><Relationship Id="rId1253" Type="http://schemas.openxmlformats.org/officeDocument/2006/relationships/customXml" Target="../ink/ink627.xml"/><Relationship Id="rId623" Type="http://schemas.openxmlformats.org/officeDocument/2006/relationships/customXml" Target="../ink/ink311.xml"/><Relationship Id="rId830" Type="http://schemas.openxmlformats.org/officeDocument/2006/relationships/image" Target="../media/image421.png"/><Relationship Id="rId928" Type="http://schemas.openxmlformats.org/officeDocument/2006/relationships/image" Target="../media/image470.png"/><Relationship Id="rId57" Type="http://schemas.openxmlformats.org/officeDocument/2006/relationships/customXml" Target="../ink/ink28.xml"/><Relationship Id="rId262" Type="http://schemas.openxmlformats.org/officeDocument/2006/relationships/image" Target="../media/image138.png"/><Relationship Id="rId567" Type="http://schemas.openxmlformats.org/officeDocument/2006/relationships/customXml" Target="../ink/ink283.xml"/><Relationship Id="rId1113" Type="http://schemas.openxmlformats.org/officeDocument/2006/relationships/customXml" Target="../ink/ink557.xml"/><Relationship Id="rId1197" Type="http://schemas.openxmlformats.org/officeDocument/2006/relationships/customXml" Target="../ink/ink599.xml"/><Relationship Id="rId1320" Type="http://schemas.openxmlformats.org/officeDocument/2006/relationships/image" Target="../media/image666.png"/><Relationship Id="rId122" Type="http://schemas.openxmlformats.org/officeDocument/2006/relationships/image" Target="../media/image68.png"/><Relationship Id="rId774" Type="http://schemas.openxmlformats.org/officeDocument/2006/relationships/image" Target="../media/image394.png"/><Relationship Id="rId981" Type="http://schemas.openxmlformats.org/officeDocument/2006/relationships/customXml" Target="../ink/ink491.xml"/><Relationship Id="rId1057" Type="http://schemas.openxmlformats.org/officeDocument/2006/relationships/customXml" Target="../ink/ink529.xml"/><Relationship Id="rId427" Type="http://schemas.openxmlformats.org/officeDocument/2006/relationships/customXml" Target="../ink/ink213.xml"/><Relationship Id="rId634" Type="http://schemas.openxmlformats.org/officeDocument/2006/relationships/image" Target="../media/image324.png"/><Relationship Id="rId841" Type="http://schemas.openxmlformats.org/officeDocument/2006/relationships/customXml" Target="../ink/ink421.xml"/><Relationship Id="rId1264" Type="http://schemas.openxmlformats.org/officeDocument/2006/relationships/image" Target="../media/image638.png"/><Relationship Id="rId273" Type="http://schemas.openxmlformats.org/officeDocument/2006/relationships/customXml" Target="../ink/ink136.xml"/><Relationship Id="rId480" Type="http://schemas.openxmlformats.org/officeDocument/2006/relationships/image" Target="../media/image247.png"/><Relationship Id="rId701" Type="http://schemas.openxmlformats.org/officeDocument/2006/relationships/customXml" Target="../ink/ink350.xml"/><Relationship Id="rId939" Type="http://schemas.openxmlformats.org/officeDocument/2006/relationships/customXml" Target="../ink/ink470.xml"/><Relationship Id="rId1124" Type="http://schemas.openxmlformats.org/officeDocument/2006/relationships/image" Target="../media/image568.png"/><Relationship Id="rId68" Type="http://schemas.openxmlformats.org/officeDocument/2006/relationships/image" Target="../media/image41.png"/><Relationship Id="rId133" Type="http://schemas.openxmlformats.org/officeDocument/2006/relationships/customXml" Target="../ink/ink66.xml"/><Relationship Id="rId340" Type="http://schemas.openxmlformats.org/officeDocument/2006/relationships/image" Target="../media/image177.png"/><Relationship Id="rId578" Type="http://schemas.openxmlformats.org/officeDocument/2006/relationships/image" Target="../media/image296.png"/><Relationship Id="rId785" Type="http://schemas.openxmlformats.org/officeDocument/2006/relationships/customXml" Target="../ink/ink392.xml"/><Relationship Id="rId992" Type="http://schemas.openxmlformats.org/officeDocument/2006/relationships/image" Target="../media/image502.png"/><Relationship Id="rId200" Type="http://schemas.openxmlformats.org/officeDocument/2006/relationships/image" Target="../media/image107.png"/><Relationship Id="rId438" Type="http://schemas.openxmlformats.org/officeDocument/2006/relationships/image" Target="../media/image226.png"/><Relationship Id="rId645" Type="http://schemas.openxmlformats.org/officeDocument/2006/relationships/customXml" Target="../ink/ink322.xml"/><Relationship Id="rId852" Type="http://schemas.openxmlformats.org/officeDocument/2006/relationships/image" Target="../media/image432.png"/><Relationship Id="rId1068" Type="http://schemas.openxmlformats.org/officeDocument/2006/relationships/image" Target="../media/image540.png"/><Relationship Id="rId1275" Type="http://schemas.openxmlformats.org/officeDocument/2006/relationships/customXml" Target="../ink/ink638.xml"/><Relationship Id="rId284" Type="http://schemas.openxmlformats.org/officeDocument/2006/relationships/image" Target="../media/image149.png"/><Relationship Id="rId491" Type="http://schemas.openxmlformats.org/officeDocument/2006/relationships/customXml" Target="../ink/ink245.xml"/><Relationship Id="rId505" Type="http://schemas.openxmlformats.org/officeDocument/2006/relationships/customXml" Target="../ink/ink252.xml"/><Relationship Id="rId712" Type="http://schemas.openxmlformats.org/officeDocument/2006/relationships/image" Target="../media/image363.png"/><Relationship Id="rId1135" Type="http://schemas.openxmlformats.org/officeDocument/2006/relationships/customXml" Target="../ink/ink568.xml"/><Relationship Id="rId79" Type="http://schemas.openxmlformats.org/officeDocument/2006/relationships/customXml" Target="../ink/ink39.xml"/><Relationship Id="rId144" Type="http://schemas.openxmlformats.org/officeDocument/2006/relationships/image" Target="../media/image79.png"/><Relationship Id="rId589" Type="http://schemas.openxmlformats.org/officeDocument/2006/relationships/customXml" Target="../ink/ink294.xml"/><Relationship Id="rId796" Type="http://schemas.openxmlformats.org/officeDocument/2006/relationships/image" Target="../media/image405.png"/><Relationship Id="rId1202" Type="http://schemas.openxmlformats.org/officeDocument/2006/relationships/image" Target="../media/image607.png"/><Relationship Id="rId351" Type="http://schemas.openxmlformats.org/officeDocument/2006/relationships/customXml" Target="../ink/ink175.xml"/><Relationship Id="rId449" Type="http://schemas.openxmlformats.org/officeDocument/2006/relationships/customXml" Target="../ink/ink224.xml"/><Relationship Id="rId656" Type="http://schemas.openxmlformats.org/officeDocument/2006/relationships/image" Target="../media/image335.png"/><Relationship Id="rId863" Type="http://schemas.openxmlformats.org/officeDocument/2006/relationships/customXml" Target="../ink/ink432.xml"/><Relationship Id="rId1079" Type="http://schemas.openxmlformats.org/officeDocument/2006/relationships/customXml" Target="../ink/ink540.xml"/><Relationship Id="rId1286" Type="http://schemas.openxmlformats.org/officeDocument/2006/relationships/image" Target="../media/image649.png"/><Relationship Id="rId211" Type="http://schemas.openxmlformats.org/officeDocument/2006/relationships/customXml" Target="../ink/ink105.xml"/><Relationship Id="rId295" Type="http://schemas.openxmlformats.org/officeDocument/2006/relationships/customXml" Target="../ink/ink147.xml"/><Relationship Id="rId309" Type="http://schemas.openxmlformats.org/officeDocument/2006/relationships/customXml" Target="../ink/ink154.xml"/><Relationship Id="rId516" Type="http://schemas.openxmlformats.org/officeDocument/2006/relationships/image" Target="../media/image265.png"/><Relationship Id="rId1146" Type="http://schemas.openxmlformats.org/officeDocument/2006/relationships/image" Target="../media/image579.png"/><Relationship Id="rId723" Type="http://schemas.openxmlformats.org/officeDocument/2006/relationships/customXml" Target="../ink/ink361.xml"/><Relationship Id="rId930" Type="http://schemas.openxmlformats.org/officeDocument/2006/relationships/image" Target="../media/image471.png"/><Relationship Id="rId1006" Type="http://schemas.openxmlformats.org/officeDocument/2006/relationships/image" Target="../media/image509.png"/><Relationship Id="rId155" Type="http://schemas.openxmlformats.org/officeDocument/2006/relationships/customXml" Target="../ink/ink77.xml"/><Relationship Id="rId362" Type="http://schemas.openxmlformats.org/officeDocument/2006/relationships/image" Target="../media/image188.png"/><Relationship Id="rId1213" Type="http://schemas.openxmlformats.org/officeDocument/2006/relationships/customXml" Target="../ink/ink607.xml"/><Relationship Id="rId1297" Type="http://schemas.openxmlformats.org/officeDocument/2006/relationships/customXml" Target="../ink/ink649.xml"/><Relationship Id="rId222" Type="http://schemas.openxmlformats.org/officeDocument/2006/relationships/image" Target="../media/image118.png"/><Relationship Id="rId667" Type="http://schemas.openxmlformats.org/officeDocument/2006/relationships/customXml" Target="../ink/ink333.xml"/><Relationship Id="rId874" Type="http://schemas.openxmlformats.org/officeDocument/2006/relationships/image" Target="../media/image443.png"/><Relationship Id="rId17" Type="http://schemas.openxmlformats.org/officeDocument/2006/relationships/customXml" Target="../ink/ink8.xml"/><Relationship Id="rId527" Type="http://schemas.openxmlformats.org/officeDocument/2006/relationships/customXml" Target="../ink/ink263.xml"/><Relationship Id="rId734" Type="http://schemas.openxmlformats.org/officeDocument/2006/relationships/image" Target="../media/image374.png"/><Relationship Id="rId941" Type="http://schemas.openxmlformats.org/officeDocument/2006/relationships/customXml" Target="../ink/ink471.xml"/><Relationship Id="rId1157" Type="http://schemas.openxmlformats.org/officeDocument/2006/relationships/customXml" Target="../ink/ink579.xml"/><Relationship Id="rId70" Type="http://schemas.openxmlformats.org/officeDocument/2006/relationships/image" Target="../media/image42.png"/><Relationship Id="rId166" Type="http://schemas.openxmlformats.org/officeDocument/2006/relationships/image" Target="../media/image90.png"/><Relationship Id="rId373" Type="http://schemas.openxmlformats.org/officeDocument/2006/relationships/customXml" Target="../ink/ink186.xml"/><Relationship Id="rId580" Type="http://schemas.openxmlformats.org/officeDocument/2006/relationships/image" Target="../media/image297.png"/><Relationship Id="rId801" Type="http://schemas.openxmlformats.org/officeDocument/2006/relationships/customXml" Target="../ink/ink401.xml"/><Relationship Id="rId1017" Type="http://schemas.openxmlformats.org/officeDocument/2006/relationships/customXml" Target="../ink/ink509.xml"/><Relationship Id="rId1224" Type="http://schemas.openxmlformats.org/officeDocument/2006/relationships/image" Target="../media/image618.png"/><Relationship Id="rId1" Type="http://schemas.openxmlformats.org/officeDocument/2006/relationships/slideLayout" Target="../slideLayouts/slideLayout5.xml"/><Relationship Id="rId233" Type="http://schemas.openxmlformats.org/officeDocument/2006/relationships/customXml" Target="../ink/ink116.xml"/><Relationship Id="rId440" Type="http://schemas.openxmlformats.org/officeDocument/2006/relationships/image" Target="../media/image227.png"/><Relationship Id="rId678" Type="http://schemas.openxmlformats.org/officeDocument/2006/relationships/image" Target="../media/image346.png"/><Relationship Id="rId885" Type="http://schemas.openxmlformats.org/officeDocument/2006/relationships/customXml" Target="../ink/ink443.xml"/><Relationship Id="rId1070" Type="http://schemas.openxmlformats.org/officeDocument/2006/relationships/image" Target="../media/image541.png"/><Relationship Id="rId28" Type="http://schemas.openxmlformats.org/officeDocument/2006/relationships/image" Target="../media/image21.png"/><Relationship Id="rId300" Type="http://schemas.openxmlformats.org/officeDocument/2006/relationships/image" Target="../media/image157.png"/><Relationship Id="rId538" Type="http://schemas.openxmlformats.org/officeDocument/2006/relationships/image" Target="../media/image276.png"/><Relationship Id="rId745" Type="http://schemas.openxmlformats.org/officeDocument/2006/relationships/customXml" Target="../ink/ink372.xml"/><Relationship Id="rId952" Type="http://schemas.openxmlformats.org/officeDocument/2006/relationships/image" Target="../media/image482.png"/><Relationship Id="rId1168" Type="http://schemas.openxmlformats.org/officeDocument/2006/relationships/image" Target="../media/image590.png"/><Relationship Id="rId81" Type="http://schemas.openxmlformats.org/officeDocument/2006/relationships/customXml" Target="../ink/ink40.xml"/><Relationship Id="rId177" Type="http://schemas.openxmlformats.org/officeDocument/2006/relationships/customXml" Target="../ink/ink88.xml"/><Relationship Id="rId384" Type="http://schemas.openxmlformats.org/officeDocument/2006/relationships/image" Target="../media/image199.png"/><Relationship Id="rId591" Type="http://schemas.openxmlformats.org/officeDocument/2006/relationships/customXml" Target="../ink/ink295.xml"/><Relationship Id="rId605" Type="http://schemas.openxmlformats.org/officeDocument/2006/relationships/customXml" Target="../ink/ink302.xml"/><Relationship Id="rId812" Type="http://schemas.openxmlformats.org/officeDocument/2006/relationships/image" Target="../media/image412.png"/><Relationship Id="rId1028" Type="http://schemas.openxmlformats.org/officeDocument/2006/relationships/image" Target="../media/image520.png"/><Relationship Id="rId1235" Type="http://schemas.openxmlformats.org/officeDocument/2006/relationships/customXml" Target="../ink/ink618.xml"/><Relationship Id="rId244" Type="http://schemas.openxmlformats.org/officeDocument/2006/relationships/image" Target="../media/image129.png"/><Relationship Id="rId689" Type="http://schemas.openxmlformats.org/officeDocument/2006/relationships/customXml" Target="../ink/ink344.xml"/><Relationship Id="rId896" Type="http://schemas.openxmlformats.org/officeDocument/2006/relationships/image" Target="../media/image454.png"/><Relationship Id="rId1081" Type="http://schemas.openxmlformats.org/officeDocument/2006/relationships/customXml" Target="../ink/ink541.xml"/><Relationship Id="rId1302" Type="http://schemas.openxmlformats.org/officeDocument/2006/relationships/image" Target="../media/image657.png"/><Relationship Id="rId39" Type="http://schemas.openxmlformats.org/officeDocument/2006/relationships/customXml" Target="../ink/ink19.xml"/><Relationship Id="rId451" Type="http://schemas.openxmlformats.org/officeDocument/2006/relationships/customXml" Target="../ink/ink225.xml"/><Relationship Id="rId549" Type="http://schemas.openxmlformats.org/officeDocument/2006/relationships/customXml" Target="../ink/ink274.xml"/><Relationship Id="rId756" Type="http://schemas.openxmlformats.org/officeDocument/2006/relationships/image" Target="../media/image385.png"/><Relationship Id="rId1179" Type="http://schemas.openxmlformats.org/officeDocument/2006/relationships/customXml" Target="../ink/ink590.xml"/><Relationship Id="rId104" Type="http://schemas.openxmlformats.org/officeDocument/2006/relationships/image" Target="../media/image59.png"/><Relationship Id="rId188" Type="http://schemas.openxmlformats.org/officeDocument/2006/relationships/image" Target="../media/image101.png"/><Relationship Id="rId311" Type="http://schemas.openxmlformats.org/officeDocument/2006/relationships/customXml" Target="../ink/ink155.xml"/><Relationship Id="rId395" Type="http://schemas.openxmlformats.org/officeDocument/2006/relationships/customXml" Target="../ink/ink197.xml"/><Relationship Id="rId409" Type="http://schemas.openxmlformats.org/officeDocument/2006/relationships/customXml" Target="../ink/ink204.xml"/><Relationship Id="rId963" Type="http://schemas.openxmlformats.org/officeDocument/2006/relationships/customXml" Target="../ink/ink482.xml"/><Relationship Id="rId1039" Type="http://schemas.openxmlformats.org/officeDocument/2006/relationships/customXml" Target="../ink/ink520.xml"/><Relationship Id="rId1246" Type="http://schemas.openxmlformats.org/officeDocument/2006/relationships/image" Target="../media/image629.png"/><Relationship Id="rId92" Type="http://schemas.openxmlformats.org/officeDocument/2006/relationships/image" Target="../media/image53.png"/><Relationship Id="rId616" Type="http://schemas.openxmlformats.org/officeDocument/2006/relationships/image" Target="../media/image315.png"/><Relationship Id="rId823" Type="http://schemas.openxmlformats.org/officeDocument/2006/relationships/customXml" Target="../ink/ink412.xml"/><Relationship Id="rId255" Type="http://schemas.openxmlformats.org/officeDocument/2006/relationships/customXml" Target="../ink/ink127.xml"/><Relationship Id="rId462" Type="http://schemas.openxmlformats.org/officeDocument/2006/relationships/image" Target="../media/image238.png"/><Relationship Id="rId1092" Type="http://schemas.openxmlformats.org/officeDocument/2006/relationships/image" Target="../media/image552.png"/><Relationship Id="rId1106" Type="http://schemas.openxmlformats.org/officeDocument/2006/relationships/image" Target="../media/image559.png"/><Relationship Id="rId1313" Type="http://schemas.openxmlformats.org/officeDocument/2006/relationships/customXml" Target="../ink/ink657.xml"/><Relationship Id="rId115" Type="http://schemas.openxmlformats.org/officeDocument/2006/relationships/customXml" Target="../ink/ink57.xml"/><Relationship Id="rId322" Type="http://schemas.openxmlformats.org/officeDocument/2006/relationships/image" Target="../media/image168.png"/><Relationship Id="rId767" Type="http://schemas.openxmlformats.org/officeDocument/2006/relationships/customXml" Target="../ink/ink383.xml"/><Relationship Id="rId974" Type="http://schemas.openxmlformats.org/officeDocument/2006/relationships/image" Target="../media/image493.png"/><Relationship Id="rId199" Type="http://schemas.openxmlformats.org/officeDocument/2006/relationships/customXml" Target="../ink/ink99.xml"/><Relationship Id="rId627" Type="http://schemas.openxmlformats.org/officeDocument/2006/relationships/customXml" Target="../ink/ink313.xml"/><Relationship Id="rId834" Type="http://schemas.openxmlformats.org/officeDocument/2006/relationships/image" Target="../media/image423.png"/><Relationship Id="rId1257" Type="http://schemas.openxmlformats.org/officeDocument/2006/relationships/customXml" Target="../ink/ink629.xml"/><Relationship Id="rId266" Type="http://schemas.openxmlformats.org/officeDocument/2006/relationships/image" Target="../media/image140.png"/><Relationship Id="rId473" Type="http://schemas.openxmlformats.org/officeDocument/2006/relationships/customXml" Target="../ink/ink236.xml"/><Relationship Id="rId680" Type="http://schemas.openxmlformats.org/officeDocument/2006/relationships/image" Target="../media/image347.png"/><Relationship Id="rId901" Type="http://schemas.openxmlformats.org/officeDocument/2006/relationships/customXml" Target="../ink/ink451.xml"/><Relationship Id="rId1117" Type="http://schemas.openxmlformats.org/officeDocument/2006/relationships/customXml" Target="../ink/ink559.xml"/><Relationship Id="rId1324" Type="http://schemas.openxmlformats.org/officeDocument/2006/relationships/image" Target="../media/image668.png"/><Relationship Id="rId30" Type="http://schemas.openxmlformats.org/officeDocument/2006/relationships/image" Target="../media/image22.png"/><Relationship Id="rId126" Type="http://schemas.openxmlformats.org/officeDocument/2006/relationships/image" Target="../media/image70.png"/><Relationship Id="rId333" Type="http://schemas.openxmlformats.org/officeDocument/2006/relationships/customXml" Target="../ink/ink166.xml"/><Relationship Id="rId540" Type="http://schemas.openxmlformats.org/officeDocument/2006/relationships/image" Target="../media/image277.png"/><Relationship Id="rId778" Type="http://schemas.openxmlformats.org/officeDocument/2006/relationships/image" Target="../media/image396.png"/><Relationship Id="rId985" Type="http://schemas.openxmlformats.org/officeDocument/2006/relationships/customXml" Target="../ink/ink493.xml"/><Relationship Id="rId1170" Type="http://schemas.openxmlformats.org/officeDocument/2006/relationships/image" Target="../media/image591.png"/><Relationship Id="rId638" Type="http://schemas.openxmlformats.org/officeDocument/2006/relationships/image" Target="../media/image326.png"/><Relationship Id="rId845" Type="http://schemas.openxmlformats.org/officeDocument/2006/relationships/customXml" Target="../ink/ink423.xml"/><Relationship Id="rId1030" Type="http://schemas.openxmlformats.org/officeDocument/2006/relationships/image" Target="../media/image521.png"/><Relationship Id="rId1268" Type="http://schemas.openxmlformats.org/officeDocument/2006/relationships/image" Target="../media/image640.png"/><Relationship Id="rId277" Type="http://schemas.openxmlformats.org/officeDocument/2006/relationships/customXml" Target="../ink/ink138.xml"/><Relationship Id="rId400" Type="http://schemas.openxmlformats.org/officeDocument/2006/relationships/image" Target="../media/image207.png"/><Relationship Id="rId484" Type="http://schemas.openxmlformats.org/officeDocument/2006/relationships/image" Target="../media/image249.png"/><Relationship Id="rId705" Type="http://schemas.openxmlformats.org/officeDocument/2006/relationships/customXml" Target="../ink/ink352.xml"/><Relationship Id="rId1128" Type="http://schemas.openxmlformats.org/officeDocument/2006/relationships/image" Target="../media/image570.png"/><Relationship Id="rId137" Type="http://schemas.openxmlformats.org/officeDocument/2006/relationships/customXml" Target="../ink/ink68.xml"/><Relationship Id="rId344" Type="http://schemas.openxmlformats.org/officeDocument/2006/relationships/image" Target="../media/image179.png"/><Relationship Id="rId691" Type="http://schemas.openxmlformats.org/officeDocument/2006/relationships/customXml" Target="../ink/ink345.xml"/><Relationship Id="rId789" Type="http://schemas.openxmlformats.org/officeDocument/2006/relationships/customXml" Target="../ink/ink394.xml"/><Relationship Id="rId912" Type="http://schemas.openxmlformats.org/officeDocument/2006/relationships/image" Target="../media/image462.png"/><Relationship Id="rId996" Type="http://schemas.openxmlformats.org/officeDocument/2006/relationships/image" Target="../media/image504.png"/><Relationship Id="rId41" Type="http://schemas.openxmlformats.org/officeDocument/2006/relationships/customXml" Target="../ink/ink20.xml"/><Relationship Id="rId551" Type="http://schemas.openxmlformats.org/officeDocument/2006/relationships/customXml" Target="../ink/ink275.xml"/><Relationship Id="rId649" Type="http://schemas.openxmlformats.org/officeDocument/2006/relationships/customXml" Target="../ink/ink324.xml"/><Relationship Id="rId856" Type="http://schemas.openxmlformats.org/officeDocument/2006/relationships/image" Target="../media/image434.png"/><Relationship Id="rId1181" Type="http://schemas.openxmlformats.org/officeDocument/2006/relationships/customXml" Target="../ink/ink591.xml"/><Relationship Id="rId1279" Type="http://schemas.openxmlformats.org/officeDocument/2006/relationships/customXml" Target="../ink/ink640.xml"/><Relationship Id="rId190" Type="http://schemas.openxmlformats.org/officeDocument/2006/relationships/image" Target="../media/image102.png"/><Relationship Id="rId204" Type="http://schemas.openxmlformats.org/officeDocument/2006/relationships/image" Target="../media/image109.png"/><Relationship Id="rId288" Type="http://schemas.openxmlformats.org/officeDocument/2006/relationships/image" Target="../media/image151.png"/><Relationship Id="rId411" Type="http://schemas.openxmlformats.org/officeDocument/2006/relationships/customXml" Target="../ink/ink205.xml"/><Relationship Id="rId509" Type="http://schemas.openxmlformats.org/officeDocument/2006/relationships/customXml" Target="../ink/ink254.xml"/><Relationship Id="rId1041" Type="http://schemas.openxmlformats.org/officeDocument/2006/relationships/customXml" Target="../ink/ink521.xml"/><Relationship Id="rId1139" Type="http://schemas.openxmlformats.org/officeDocument/2006/relationships/customXml" Target="../ink/ink570.xml"/><Relationship Id="rId495" Type="http://schemas.openxmlformats.org/officeDocument/2006/relationships/customXml" Target="../ink/ink247.xml"/><Relationship Id="rId716" Type="http://schemas.openxmlformats.org/officeDocument/2006/relationships/image" Target="../media/image365.png"/><Relationship Id="rId923" Type="http://schemas.openxmlformats.org/officeDocument/2006/relationships/customXml" Target="../ink/ink462.xml"/><Relationship Id="rId52" Type="http://schemas.openxmlformats.org/officeDocument/2006/relationships/image" Target="../media/image33.png"/><Relationship Id="rId148" Type="http://schemas.openxmlformats.org/officeDocument/2006/relationships/image" Target="../media/image81.png"/><Relationship Id="rId355" Type="http://schemas.openxmlformats.org/officeDocument/2006/relationships/customXml" Target="../ink/ink177.xml"/><Relationship Id="rId562" Type="http://schemas.openxmlformats.org/officeDocument/2006/relationships/image" Target="../media/image288.png"/><Relationship Id="rId1192" Type="http://schemas.openxmlformats.org/officeDocument/2006/relationships/image" Target="../media/image602.png"/><Relationship Id="rId1206" Type="http://schemas.openxmlformats.org/officeDocument/2006/relationships/image" Target="../media/image609.png"/><Relationship Id="rId215" Type="http://schemas.openxmlformats.org/officeDocument/2006/relationships/customXml" Target="../ink/ink107.xml"/><Relationship Id="rId422" Type="http://schemas.openxmlformats.org/officeDocument/2006/relationships/image" Target="../media/image218.png"/><Relationship Id="rId867" Type="http://schemas.openxmlformats.org/officeDocument/2006/relationships/customXml" Target="../ink/ink434.xml"/><Relationship Id="rId1052" Type="http://schemas.openxmlformats.org/officeDocument/2006/relationships/image" Target="../media/image532.png"/><Relationship Id="rId299" Type="http://schemas.openxmlformats.org/officeDocument/2006/relationships/customXml" Target="../ink/ink149.xml"/><Relationship Id="rId727" Type="http://schemas.openxmlformats.org/officeDocument/2006/relationships/customXml" Target="../ink/ink363.xml"/><Relationship Id="rId934" Type="http://schemas.openxmlformats.org/officeDocument/2006/relationships/image" Target="../media/image473.png"/><Relationship Id="rId63" Type="http://schemas.openxmlformats.org/officeDocument/2006/relationships/customXml" Target="../ink/ink31.xml"/><Relationship Id="rId159" Type="http://schemas.openxmlformats.org/officeDocument/2006/relationships/customXml" Target="../ink/ink79.xml"/><Relationship Id="rId366" Type="http://schemas.openxmlformats.org/officeDocument/2006/relationships/image" Target="../media/image190.png"/><Relationship Id="rId573" Type="http://schemas.openxmlformats.org/officeDocument/2006/relationships/customXml" Target="../ink/ink286.xml"/><Relationship Id="rId780" Type="http://schemas.openxmlformats.org/officeDocument/2006/relationships/image" Target="../media/image397.png"/><Relationship Id="rId1217" Type="http://schemas.openxmlformats.org/officeDocument/2006/relationships/customXml" Target="../ink/ink609.xml"/><Relationship Id="rId226" Type="http://schemas.openxmlformats.org/officeDocument/2006/relationships/image" Target="../media/image120.png"/><Relationship Id="rId433" Type="http://schemas.openxmlformats.org/officeDocument/2006/relationships/customXml" Target="../ink/ink216.xml"/><Relationship Id="rId878" Type="http://schemas.openxmlformats.org/officeDocument/2006/relationships/image" Target="../media/image445.png"/><Relationship Id="rId1063" Type="http://schemas.openxmlformats.org/officeDocument/2006/relationships/customXml" Target="../ink/ink532.xml"/><Relationship Id="rId1270" Type="http://schemas.openxmlformats.org/officeDocument/2006/relationships/image" Target="../media/image641.png"/><Relationship Id="rId640" Type="http://schemas.openxmlformats.org/officeDocument/2006/relationships/image" Target="../media/image327.png"/><Relationship Id="rId738" Type="http://schemas.openxmlformats.org/officeDocument/2006/relationships/image" Target="../media/image376.png"/><Relationship Id="rId945" Type="http://schemas.openxmlformats.org/officeDocument/2006/relationships/customXml" Target="../ink/ink473.xml"/><Relationship Id="rId74" Type="http://schemas.openxmlformats.org/officeDocument/2006/relationships/image" Target="../media/image44.png"/><Relationship Id="rId377" Type="http://schemas.openxmlformats.org/officeDocument/2006/relationships/customXml" Target="../ink/ink188.xml"/><Relationship Id="rId500" Type="http://schemas.openxmlformats.org/officeDocument/2006/relationships/image" Target="../media/image257.png"/><Relationship Id="rId584" Type="http://schemas.openxmlformats.org/officeDocument/2006/relationships/image" Target="../media/image299.png"/><Relationship Id="rId805" Type="http://schemas.openxmlformats.org/officeDocument/2006/relationships/customXml" Target="../ink/ink403.xml"/><Relationship Id="rId1130" Type="http://schemas.openxmlformats.org/officeDocument/2006/relationships/image" Target="../media/image571.png"/><Relationship Id="rId1228" Type="http://schemas.openxmlformats.org/officeDocument/2006/relationships/image" Target="../media/image620.png"/><Relationship Id="rId5" Type="http://schemas.openxmlformats.org/officeDocument/2006/relationships/customXml" Target="../ink/ink2.xml"/><Relationship Id="rId237" Type="http://schemas.openxmlformats.org/officeDocument/2006/relationships/customXml" Target="../ink/ink118.xml"/><Relationship Id="rId791" Type="http://schemas.openxmlformats.org/officeDocument/2006/relationships/customXml" Target="../ink/ink395.xml"/><Relationship Id="rId889" Type="http://schemas.openxmlformats.org/officeDocument/2006/relationships/customXml" Target="../ink/ink445.xml"/><Relationship Id="rId1074" Type="http://schemas.openxmlformats.org/officeDocument/2006/relationships/image" Target="../media/image543.png"/><Relationship Id="rId444" Type="http://schemas.openxmlformats.org/officeDocument/2006/relationships/image" Target="../media/image229.png"/><Relationship Id="rId651" Type="http://schemas.openxmlformats.org/officeDocument/2006/relationships/customXml" Target="../ink/ink325.xml"/><Relationship Id="rId749" Type="http://schemas.openxmlformats.org/officeDocument/2006/relationships/customXml" Target="../ink/ink374.xml"/><Relationship Id="rId1281" Type="http://schemas.openxmlformats.org/officeDocument/2006/relationships/customXml" Target="../ink/ink641.xml"/><Relationship Id="rId290" Type="http://schemas.openxmlformats.org/officeDocument/2006/relationships/image" Target="../media/image152.png"/><Relationship Id="rId304" Type="http://schemas.openxmlformats.org/officeDocument/2006/relationships/image" Target="../media/image159.png"/><Relationship Id="rId388" Type="http://schemas.openxmlformats.org/officeDocument/2006/relationships/image" Target="../media/image201.png"/><Relationship Id="rId511" Type="http://schemas.openxmlformats.org/officeDocument/2006/relationships/customXml" Target="../ink/ink255.xml"/><Relationship Id="rId609" Type="http://schemas.openxmlformats.org/officeDocument/2006/relationships/customXml" Target="../ink/ink304.xml"/><Relationship Id="rId956" Type="http://schemas.openxmlformats.org/officeDocument/2006/relationships/image" Target="../media/image484.png"/><Relationship Id="rId1141" Type="http://schemas.openxmlformats.org/officeDocument/2006/relationships/customXml" Target="../ink/ink571.xml"/><Relationship Id="rId1239" Type="http://schemas.openxmlformats.org/officeDocument/2006/relationships/customXml" Target="../ink/ink620.xml"/><Relationship Id="rId85" Type="http://schemas.openxmlformats.org/officeDocument/2006/relationships/customXml" Target="../ink/ink42.xml"/><Relationship Id="rId150" Type="http://schemas.openxmlformats.org/officeDocument/2006/relationships/image" Target="../media/image82.png"/><Relationship Id="rId595" Type="http://schemas.openxmlformats.org/officeDocument/2006/relationships/customXml" Target="../ink/ink297.xml"/><Relationship Id="rId816" Type="http://schemas.openxmlformats.org/officeDocument/2006/relationships/image" Target="../media/image414.png"/><Relationship Id="rId1001" Type="http://schemas.openxmlformats.org/officeDocument/2006/relationships/customXml" Target="../ink/ink501.xml"/><Relationship Id="rId248" Type="http://schemas.openxmlformats.org/officeDocument/2006/relationships/image" Target="../media/image131.png"/><Relationship Id="rId455" Type="http://schemas.openxmlformats.org/officeDocument/2006/relationships/customXml" Target="../ink/ink227.xml"/><Relationship Id="rId662" Type="http://schemas.openxmlformats.org/officeDocument/2006/relationships/image" Target="../media/image338.png"/><Relationship Id="rId1085" Type="http://schemas.openxmlformats.org/officeDocument/2006/relationships/customXml" Target="../ink/ink543.xml"/><Relationship Id="rId1292" Type="http://schemas.openxmlformats.org/officeDocument/2006/relationships/image" Target="../media/image652.png"/><Relationship Id="rId1306" Type="http://schemas.openxmlformats.org/officeDocument/2006/relationships/image" Target="../media/image659.png"/><Relationship Id="rId12" Type="http://schemas.openxmlformats.org/officeDocument/2006/relationships/image" Target="../media/image13.png"/><Relationship Id="rId108" Type="http://schemas.openxmlformats.org/officeDocument/2006/relationships/image" Target="../media/image61.png"/><Relationship Id="rId315" Type="http://schemas.openxmlformats.org/officeDocument/2006/relationships/customXml" Target="../ink/ink157.xml"/><Relationship Id="rId522" Type="http://schemas.openxmlformats.org/officeDocument/2006/relationships/image" Target="../media/image268.png"/><Relationship Id="rId967" Type="http://schemas.openxmlformats.org/officeDocument/2006/relationships/customXml" Target="../ink/ink484.xml"/><Relationship Id="rId1152" Type="http://schemas.openxmlformats.org/officeDocument/2006/relationships/image" Target="../media/image582.png"/><Relationship Id="rId96" Type="http://schemas.openxmlformats.org/officeDocument/2006/relationships/image" Target="../media/image55.png"/><Relationship Id="rId161" Type="http://schemas.openxmlformats.org/officeDocument/2006/relationships/customXml" Target="../ink/ink80.xml"/><Relationship Id="rId399" Type="http://schemas.openxmlformats.org/officeDocument/2006/relationships/customXml" Target="../ink/ink199.xml"/><Relationship Id="rId827" Type="http://schemas.openxmlformats.org/officeDocument/2006/relationships/customXml" Target="../ink/ink414.xml"/><Relationship Id="rId1012" Type="http://schemas.openxmlformats.org/officeDocument/2006/relationships/image" Target="../media/image512.png"/><Relationship Id="rId259" Type="http://schemas.openxmlformats.org/officeDocument/2006/relationships/customXml" Target="../ink/ink129.xml"/><Relationship Id="rId466" Type="http://schemas.openxmlformats.org/officeDocument/2006/relationships/image" Target="../media/image240.png"/><Relationship Id="rId673" Type="http://schemas.openxmlformats.org/officeDocument/2006/relationships/customXml" Target="../ink/ink336.xml"/><Relationship Id="rId880" Type="http://schemas.openxmlformats.org/officeDocument/2006/relationships/image" Target="../media/image446.png"/><Relationship Id="rId1096" Type="http://schemas.openxmlformats.org/officeDocument/2006/relationships/image" Target="../media/image554.png"/><Relationship Id="rId1317" Type="http://schemas.openxmlformats.org/officeDocument/2006/relationships/customXml" Target="../ink/ink659.xml"/><Relationship Id="rId23" Type="http://schemas.openxmlformats.org/officeDocument/2006/relationships/customXml" Target="../ink/ink11.xml"/><Relationship Id="rId119" Type="http://schemas.openxmlformats.org/officeDocument/2006/relationships/customXml" Target="../ink/ink59.xml"/><Relationship Id="rId326" Type="http://schemas.openxmlformats.org/officeDocument/2006/relationships/image" Target="../media/image170.png"/><Relationship Id="rId533" Type="http://schemas.openxmlformats.org/officeDocument/2006/relationships/customXml" Target="../ink/ink266.xml"/><Relationship Id="rId978" Type="http://schemas.openxmlformats.org/officeDocument/2006/relationships/image" Target="../media/image495.png"/><Relationship Id="rId1163" Type="http://schemas.openxmlformats.org/officeDocument/2006/relationships/customXml" Target="../ink/ink582.xml"/><Relationship Id="rId740" Type="http://schemas.openxmlformats.org/officeDocument/2006/relationships/image" Target="../media/image377.png"/><Relationship Id="rId838" Type="http://schemas.openxmlformats.org/officeDocument/2006/relationships/image" Target="../media/image425.png"/><Relationship Id="rId1023" Type="http://schemas.openxmlformats.org/officeDocument/2006/relationships/customXml" Target="../ink/ink512.xml"/><Relationship Id="rId172" Type="http://schemas.openxmlformats.org/officeDocument/2006/relationships/image" Target="../media/image93.png"/><Relationship Id="rId477" Type="http://schemas.openxmlformats.org/officeDocument/2006/relationships/customXml" Target="../ink/ink238.xml"/><Relationship Id="rId600" Type="http://schemas.openxmlformats.org/officeDocument/2006/relationships/image" Target="../media/image307.png"/><Relationship Id="rId684" Type="http://schemas.openxmlformats.org/officeDocument/2006/relationships/image" Target="../media/image349.png"/><Relationship Id="rId1230" Type="http://schemas.openxmlformats.org/officeDocument/2006/relationships/image" Target="../media/image621.png"/><Relationship Id="rId337" Type="http://schemas.openxmlformats.org/officeDocument/2006/relationships/customXml" Target="../ink/ink168.xml"/><Relationship Id="rId891" Type="http://schemas.openxmlformats.org/officeDocument/2006/relationships/customXml" Target="../ink/ink446.xml"/><Relationship Id="rId905" Type="http://schemas.openxmlformats.org/officeDocument/2006/relationships/customXml" Target="../ink/ink453.xml"/><Relationship Id="rId989" Type="http://schemas.openxmlformats.org/officeDocument/2006/relationships/customXml" Target="../ink/ink495.xml"/><Relationship Id="rId34" Type="http://schemas.openxmlformats.org/officeDocument/2006/relationships/image" Target="../media/image24.png"/><Relationship Id="rId544" Type="http://schemas.openxmlformats.org/officeDocument/2006/relationships/image" Target="../media/image279.png"/><Relationship Id="rId751" Type="http://schemas.openxmlformats.org/officeDocument/2006/relationships/customXml" Target="../ink/ink375.xml"/><Relationship Id="rId849" Type="http://schemas.openxmlformats.org/officeDocument/2006/relationships/customXml" Target="../ink/ink425.xml"/><Relationship Id="rId1174" Type="http://schemas.openxmlformats.org/officeDocument/2006/relationships/image" Target="../media/image593.png"/><Relationship Id="rId183" Type="http://schemas.openxmlformats.org/officeDocument/2006/relationships/customXml" Target="../ink/ink91.xml"/><Relationship Id="rId390" Type="http://schemas.openxmlformats.org/officeDocument/2006/relationships/image" Target="../media/image202.png"/><Relationship Id="rId404" Type="http://schemas.openxmlformats.org/officeDocument/2006/relationships/image" Target="../media/image209.png"/><Relationship Id="rId611" Type="http://schemas.openxmlformats.org/officeDocument/2006/relationships/customXml" Target="../ink/ink305.xml"/><Relationship Id="rId1034" Type="http://schemas.openxmlformats.org/officeDocument/2006/relationships/image" Target="../media/image523.png"/><Relationship Id="rId1241" Type="http://schemas.openxmlformats.org/officeDocument/2006/relationships/customXml" Target="../ink/ink621.xml"/><Relationship Id="rId250" Type="http://schemas.openxmlformats.org/officeDocument/2006/relationships/image" Target="../media/image132.png"/><Relationship Id="rId488" Type="http://schemas.openxmlformats.org/officeDocument/2006/relationships/image" Target="../media/image251.png"/><Relationship Id="rId695" Type="http://schemas.openxmlformats.org/officeDocument/2006/relationships/customXml" Target="../ink/ink347.xml"/><Relationship Id="rId709" Type="http://schemas.openxmlformats.org/officeDocument/2006/relationships/customXml" Target="../ink/ink354.xml"/><Relationship Id="rId916" Type="http://schemas.openxmlformats.org/officeDocument/2006/relationships/image" Target="../media/image464.png"/><Relationship Id="rId1101" Type="http://schemas.openxmlformats.org/officeDocument/2006/relationships/customXml" Target="../ink/ink551.xml"/><Relationship Id="rId45" Type="http://schemas.openxmlformats.org/officeDocument/2006/relationships/customXml" Target="../ink/ink22.xml"/><Relationship Id="rId110" Type="http://schemas.openxmlformats.org/officeDocument/2006/relationships/image" Target="../media/image62.png"/><Relationship Id="rId348" Type="http://schemas.openxmlformats.org/officeDocument/2006/relationships/image" Target="../media/image181.png"/><Relationship Id="rId555" Type="http://schemas.openxmlformats.org/officeDocument/2006/relationships/customXml" Target="../ink/ink277.xml"/><Relationship Id="rId762" Type="http://schemas.openxmlformats.org/officeDocument/2006/relationships/image" Target="../media/image388.png"/><Relationship Id="rId1185" Type="http://schemas.openxmlformats.org/officeDocument/2006/relationships/customXml" Target="../ink/ink593.xml"/><Relationship Id="rId194" Type="http://schemas.openxmlformats.org/officeDocument/2006/relationships/image" Target="../media/image104.png"/><Relationship Id="rId208" Type="http://schemas.openxmlformats.org/officeDocument/2006/relationships/image" Target="../media/image111.png"/><Relationship Id="rId415" Type="http://schemas.openxmlformats.org/officeDocument/2006/relationships/customXml" Target="../ink/ink207.xml"/><Relationship Id="rId622" Type="http://schemas.openxmlformats.org/officeDocument/2006/relationships/image" Target="../media/image318.png"/><Relationship Id="rId1045" Type="http://schemas.openxmlformats.org/officeDocument/2006/relationships/customXml" Target="../ink/ink523.xml"/><Relationship Id="rId1252" Type="http://schemas.openxmlformats.org/officeDocument/2006/relationships/image" Target="../media/image632.png"/><Relationship Id="rId261" Type="http://schemas.openxmlformats.org/officeDocument/2006/relationships/customXml" Target="../ink/ink130.xml"/><Relationship Id="rId499" Type="http://schemas.openxmlformats.org/officeDocument/2006/relationships/customXml" Target="../ink/ink249.xml"/><Relationship Id="rId927" Type="http://schemas.openxmlformats.org/officeDocument/2006/relationships/customXml" Target="../ink/ink464.xml"/><Relationship Id="rId1112" Type="http://schemas.openxmlformats.org/officeDocument/2006/relationships/image" Target="../media/image562.png"/><Relationship Id="rId56" Type="http://schemas.openxmlformats.org/officeDocument/2006/relationships/image" Target="../media/image35.png"/><Relationship Id="rId359" Type="http://schemas.openxmlformats.org/officeDocument/2006/relationships/customXml" Target="../ink/ink179.xml"/><Relationship Id="rId566" Type="http://schemas.openxmlformats.org/officeDocument/2006/relationships/image" Target="../media/image290.png"/><Relationship Id="rId773" Type="http://schemas.openxmlformats.org/officeDocument/2006/relationships/customXml" Target="../ink/ink386.xml"/><Relationship Id="rId1196" Type="http://schemas.openxmlformats.org/officeDocument/2006/relationships/image" Target="../media/image604.png"/><Relationship Id="rId121" Type="http://schemas.openxmlformats.org/officeDocument/2006/relationships/customXml" Target="../ink/ink60.xml"/><Relationship Id="rId219" Type="http://schemas.openxmlformats.org/officeDocument/2006/relationships/customXml" Target="../ink/ink109.xml"/><Relationship Id="rId426" Type="http://schemas.openxmlformats.org/officeDocument/2006/relationships/image" Target="../media/image220.png"/><Relationship Id="rId633" Type="http://schemas.openxmlformats.org/officeDocument/2006/relationships/customXml" Target="../ink/ink316.xml"/><Relationship Id="rId980" Type="http://schemas.openxmlformats.org/officeDocument/2006/relationships/image" Target="../media/image496.png"/><Relationship Id="rId1056" Type="http://schemas.openxmlformats.org/officeDocument/2006/relationships/image" Target="../media/image534.png"/><Relationship Id="rId1263" Type="http://schemas.openxmlformats.org/officeDocument/2006/relationships/customXml" Target="../ink/ink632.xml"/><Relationship Id="rId840" Type="http://schemas.openxmlformats.org/officeDocument/2006/relationships/image" Target="../media/image426.png"/><Relationship Id="rId938" Type="http://schemas.openxmlformats.org/officeDocument/2006/relationships/image" Target="../media/image475.png"/><Relationship Id="rId67" Type="http://schemas.openxmlformats.org/officeDocument/2006/relationships/customXml" Target="../ink/ink33.xml"/><Relationship Id="rId272" Type="http://schemas.openxmlformats.org/officeDocument/2006/relationships/image" Target="../media/image143.png"/><Relationship Id="rId577" Type="http://schemas.openxmlformats.org/officeDocument/2006/relationships/customXml" Target="../ink/ink288.xml"/><Relationship Id="rId700" Type="http://schemas.openxmlformats.org/officeDocument/2006/relationships/image" Target="../media/image357.png"/><Relationship Id="rId1123" Type="http://schemas.openxmlformats.org/officeDocument/2006/relationships/customXml" Target="../ink/ink562.xml"/><Relationship Id="rId132" Type="http://schemas.openxmlformats.org/officeDocument/2006/relationships/image" Target="../media/image73.png"/><Relationship Id="rId784" Type="http://schemas.openxmlformats.org/officeDocument/2006/relationships/image" Target="../media/image399.png"/><Relationship Id="rId991" Type="http://schemas.openxmlformats.org/officeDocument/2006/relationships/customXml" Target="../ink/ink496.xml"/><Relationship Id="rId1067" Type="http://schemas.openxmlformats.org/officeDocument/2006/relationships/customXml" Target="../ink/ink534.xml"/><Relationship Id="rId437" Type="http://schemas.openxmlformats.org/officeDocument/2006/relationships/customXml" Target="../ink/ink218.xml"/><Relationship Id="rId644" Type="http://schemas.openxmlformats.org/officeDocument/2006/relationships/image" Target="../media/image329.png"/><Relationship Id="rId851" Type="http://schemas.openxmlformats.org/officeDocument/2006/relationships/customXml" Target="../ink/ink426.xml"/><Relationship Id="rId1274" Type="http://schemas.openxmlformats.org/officeDocument/2006/relationships/image" Target="../media/image643.png"/><Relationship Id="rId283" Type="http://schemas.openxmlformats.org/officeDocument/2006/relationships/customXml" Target="../ink/ink141.xml"/><Relationship Id="rId490" Type="http://schemas.openxmlformats.org/officeDocument/2006/relationships/image" Target="../media/image252.png"/><Relationship Id="rId504" Type="http://schemas.openxmlformats.org/officeDocument/2006/relationships/image" Target="../media/image259.png"/><Relationship Id="rId711" Type="http://schemas.openxmlformats.org/officeDocument/2006/relationships/customXml" Target="../ink/ink355.xml"/><Relationship Id="rId949" Type="http://schemas.openxmlformats.org/officeDocument/2006/relationships/customXml" Target="../ink/ink475.xml"/><Relationship Id="rId1134" Type="http://schemas.openxmlformats.org/officeDocument/2006/relationships/image" Target="../media/image573.png"/><Relationship Id="rId78" Type="http://schemas.openxmlformats.org/officeDocument/2006/relationships/image" Target="../media/image46.png"/><Relationship Id="rId143" Type="http://schemas.openxmlformats.org/officeDocument/2006/relationships/customXml" Target="../ink/ink71.xml"/><Relationship Id="rId350" Type="http://schemas.openxmlformats.org/officeDocument/2006/relationships/image" Target="../media/image182.png"/><Relationship Id="rId588" Type="http://schemas.openxmlformats.org/officeDocument/2006/relationships/image" Target="../media/image301.png"/><Relationship Id="rId795" Type="http://schemas.openxmlformats.org/officeDocument/2006/relationships/customXml" Target="../ink/ink397.xml"/><Relationship Id="rId809" Type="http://schemas.openxmlformats.org/officeDocument/2006/relationships/customXml" Target="../ink/ink405.xml"/><Relationship Id="rId1201" Type="http://schemas.openxmlformats.org/officeDocument/2006/relationships/customXml" Target="../ink/ink601.xml"/><Relationship Id="rId9" Type="http://schemas.openxmlformats.org/officeDocument/2006/relationships/customXml" Target="../ink/ink4.xml"/><Relationship Id="rId210" Type="http://schemas.openxmlformats.org/officeDocument/2006/relationships/image" Target="../media/image112.png"/><Relationship Id="rId448" Type="http://schemas.openxmlformats.org/officeDocument/2006/relationships/image" Target="../media/image231.png"/><Relationship Id="rId655" Type="http://schemas.openxmlformats.org/officeDocument/2006/relationships/customXml" Target="../ink/ink327.xml"/><Relationship Id="rId862" Type="http://schemas.openxmlformats.org/officeDocument/2006/relationships/image" Target="../media/image437.png"/><Relationship Id="rId1078" Type="http://schemas.openxmlformats.org/officeDocument/2006/relationships/image" Target="../media/image545.png"/><Relationship Id="rId1285" Type="http://schemas.openxmlformats.org/officeDocument/2006/relationships/customXml" Target="../ink/ink643.xml"/><Relationship Id="rId294" Type="http://schemas.openxmlformats.org/officeDocument/2006/relationships/image" Target="../media/image154.png"/><Relationship Id="rId308" Type="http://schemas.openxmlformats.org/officeDocument/2006/relationships/image" Target="../media/image161.png"/><Relationship Id="rId515" Type="http://schemas.openxmlformats.org/officeDocument/2006/relationships/customXml" Target="../ink/ink257.xml"/><Relationship Id="rId722" Type="http://schemas.openxmlformats.org/officeDocument/2006/relationships/image" Target="../media/image368.png"/><Relationship Id="rId1145" Type="http://schemas.openxmlformats.org/officeDocument/2006/relationships/customXml" Target="../ink/ink573.xml"/><Relationship Id="rId89" Type="http://schemas.openxmlformats.org/officeDocument/2006/relationships/customXml" Target="../ink/ink44.xml"/><Relationship Id="rId154" Type="http://schemas.openxmlformats.org/officeDocument/2006/relationships/image" Target="../media/image84.png"/><Relationship Id="rId361" Type="http://schemas.openxmlformats.org/officeDocument/2006/relationships/customXml" Target="../ink/ink180.xml"/><Relationship Id="rId599" Type="http://schemas.openxmlformats.org/officeDocument/2006/relationships/customXml" Target="../ink/ink299.xml"/><Relationship Id="rId1005" Type="http://schemas.openxmlformats.org/officeDocument/2006/relationships/customXml" Target="../ink/ink503.xml"/><Relationship Id="rId1212" Type="http://schemas.openxmlformats.org/officeDocument/2006/relationships/image" Target="../media/image612.png"/><Relationship Id="rId459" Type="http://schemas.openxmlformats.org/officeDocument/2006/relationships/customXml" Target="../ink/ink229.xml"/><Relationship Id="rId666" Type="http://schemas.openxmlformats.org/officeDocument/2006/relationships/image" Target="../media/image340.png"/><Relationship Id="rId873" Type="http://schemas.openxmlformats.org/officeDocument/2006/relationships/customXml" Target="../ink/ink437.xml"/><Relationship Id="rId1089" Type="http://schemas.openxmlformats.org/officeDocument/2006/relationships/customXml" Target="../ink/ink545.xml"/><Relationship Id="rId1296" Type="http://schemas.openxmlformats.org/officeDocument/2006/relationships/image" Target="../media/image654.png"/><Relationship Id="rId16" Type="http://schemas.openxmlformats.org/officeDocument/2006/relationships/image" Target="../media/image15.png"/><Relationship Id="rId221" Type="http://schemas.openxmlformats.org/officeDocument/2006/relationships/customXml" Target="../ink/ink110.xml"/><Relationship Id="rId319" Type="http://schemas.openxmlformats.org/officeDocument/2006/relationships/customXml" Target="../ink/ink159.xml"/><Relationship Id="rId526" Type="http://schemas.openxmlformats.org/officeDocument/2006/relationships/image" Target="../media/image270.png"/><Relationship Id="rId1156" Type="http://schemas.openxmlformats.org/officeDocument/2006/relationships/image" Target="../media/image584.png"/><Relationship Id="rId733" Type="http://schemas.openxmlformats.org/officeDocument/2006/relationships/customXml" Target="../ink/ink366.xml"/><Relationship Id="rId940" Type="http://schemas.openxmlformats.org/officeDocument/2006/relationships/image" Target="../media/image476.png"/><Relationship Id="rId1016" Type="http://schemas.openxmlformats.org/officeDocument/2006/relationships/image" Target="../media/image514.png"/><Relationship Id="rId165" Type="http://schemas.openxmlformats.org/officeDocument/2006/relationships/customXml" Target="../ink/ink82.xml"/><Relationship Id="rId372" Type="http://schemas.openxmlformats.org/officeDocument/2006/relationships/image" Target="../media/image193.png"/><Relationship Id="rId677" Type="http://schemas.openxmlformats.org/officeDocument/2006/relationships/customXml" Target="../ink/ink338.xml"/><Relationship Id="rId800" Type="http://schemas.openxmlformats.org/officeDocument/2006/relationships/customXml" Target="../ink/ink400.xml"/><Relationship Id="rId1223" Type="http://schemas.openxmlformats.org/officeDocument/2006/relationships/customXml" Target="../ink/ink612.xml"/><Relationship Id="rId232" Type="http://schemas.openxmlformats.org/officeDocument/2006/relationships/image" Target="../media/image123.png"/><Relationship Id="rId884" Type="http://schemas.openxmlformats.org/officeDocument/2006/relationships/image" Target="../media/image448.png"/><Relationship Id="rId27" Type="http://schemas.openxmlformats.org/officeDocument/2006/relationships/customXml" Target="../ink/ink13.xml"/><Relationship Id="rId537" Type="http://schemas.openxmlformats.org/officeDocument/2006/relationships/customXml" Target="../ink/ink268.xml"/><Relationship Id="rId744" Type="http://schemas.openxmlformats.org/officeDocument/2006/relationships/image" Target="../media/image379.png"/><Relationship Id="rId951" Type="http://schemas.openxmlformats.org/officeDocument/2006/relationships/customXml" Target="../ink/ink476.xml"/><Relationship Id="rId1167" Type="http://schemas.openxmlformats.org/officeDocument/2006/relationships/customXml" Target="../ink/ink584.xml"/><Relationship Id="rId80" Type="http://schemas.openxmlformats.org/officeDocument/2006/relationships/image" Target="../media/image47.png"/><Relationship Id="rId176" Type="http://schemas.openxmlformats.org/officeDocument/2006/relationships/image" Target="../media/image95.png"/><Relationship Id="rId383" Type="http://schemas.openxmlformats.org/officeDocument/2006/relationships/customXml" Target="../ink/ink191.xml"/><Relationship Id="rId590" Type="http://schemas.openxmlformats.org/officeDocument/2006/relationships/image" Target="../media/image302.png"/><Relationship Id="rId604" Type="http://schemas.openxmlformats.org/officeDocument/2006/relationships/image" Target="../media/image309.png"/><Relationship Id="rId811" Type="http://schemas.openxmlformats.org/officeDocument/2006/relationships/customXml" Target="../ink/ink406.xml"/><Relationship Id="rId1027" Type="http://schemas.openxmlformats.org/officeDocument/2006/relationships/customXml" Target="../ink/ink514.xml"/><Relationship Id="rId1234" Type="http://schemas.openxmlformats.org/officeDocument/2006/relationships/image" Target="../media/image623.png"/><Relationship Id="rId243" Type="http://schemas.openxmlformats.org/officeDocument/2006/relationships/customXml" Target="../ink/ink121.xml"/><Relationship Id="rId450" Type="http://schemas.openxmlformats.org/officeDocument/2006/relationships/image" Target="../media/image232.png"/><Relationship Id="rId688" Type="http://schemas.openxmlformats.org/officeDocument/2006/relationships/image" Target="../media/image351.png"/><Relationship Id="rId895" Type="http://schemas.openxmlformats.org/officeDocument/2006/relationships/customXml" Target="../ink/ink448.xml"/><Relationship Id="rId909" Type="http://schemas.openxmlformats.org/officeDocument/2006/relationships/customXml" Target="../ink/ink455.xml"/><Relationship Id="rId1080" Type="http://schemas.openxmlformats.org/officeDocument/2006/relationships/image" Target="../media/image546.png"/><Relationship Id="rId1301" Type="http://schemas.openxmlformats.org/officeDocument/2006/relationships/customXml" Target="../ink/ink651.xml"/><Relationship Id="rId38" Type="http://schemas.openxmlformats.org/officeDocument/2006/relationships/image" Target="../media/image26.png"/><Relationship Id="rId103" Type="http://schemas.openxmlformats.org/officeDocument/2006/relationships/customXml" Target="../ink/ink51.xml"/><Relationship Id="rId310" Type="http://schemas.openxmlformats.org/officeDocument/2006/relationships/image" Target="../media/image162.png"/><Relationship Id="rId548" Type="http://schemas.openxmlformats.org/officeDocument/2006/relationships/image" Target="../media/image281.png"/><Relationship Id="rId755" Type="http://schemas.openxmlformats.org/officeDocument/2006/relationships/customXml" Target="../ink/ink377.xml"/><Relationship Id="rId962" Type="http://schemas.openxmlformats.org/officeDocument/2006/relationships/image" Target="../media/image487.png"/><Relationship Id="rId1178" Type="http://schemas.openxmlformats.org/officeDocument/2006/relationships/image" Target="../media/image595.png"/><Relationship Id="rId91" Type="http://schemas.openxmlformats.org/officeDocument/2006/relationships/customXml" Target="../ink/ink45.xml"/><Relationship Id="rId187" Type="http://schemas.openxmlformats.org/officeDocument/2006/relationships/customXml" Target="../ink/ink93.xml"/><Relationship Id="rId394" Type="http://schemas.openxmlformats.org/officeDocument/2006/relationships/image" Target="../media/image204.png"/><Relationship Id="rId408" Type="http://schemas.openxmlformats.org/officeDocument/2006/relationships/image" Target="../media/image211.png"/><Relationship Id="rId615" Type="http://schemas.openxmlformats.org/officeDocument/2006/relationships/customXml" Target="../ink/ink307.xml"/><Relationship Id="rId822" Type="http://schemas.openxmlformats.org/officeDocument/2006/relationships/image" Target="../media/image417.png"/><Relationship Id="rId1038" Type="http://schemas.openxmlformats.org/officeDocument/2006/relationships/image" Target="../media/image525.png"/><Relationship Id="rId1245" Type="http://schemas.openxmlformats.org/officeDocument/2006/relationships/customXml" Target="../ink/ink623.xml"/><Relationship Id="rId254" Type="http://schemas.openxmlformats.org/officeDocument/2006/relationships/image" Target="../media/image134.png"/><Relationship Id="rId699" Type="http://schemas.openxmlformats.org/officeDocument/2006/relationships/customXml" Target="../ink/ink349.xml"/><Relationship Id="rId1091" Type="http://schemas.openxmlformats.org/officeDocument/2006/relationships/customXml" Target="../ink/ink546.xml"/><Relationship Id="rId1105" Type="http://schemas.openxmlformats.org/officeDocument/2006/relationships/customXml" Target="../ink/ink553.xml"/><Relationship Id="rId1312" Type="http://schemas.openxmlformats.org/officeDocument/2006/relationships/image" Target="../media/image662.png"/><Relationship Id="rId49" Type="http://schemas.openxmlformats.org/officeDocument/2006/relationships/customXml" Target="../ink/ink24.xml"/><Relationship Id="rId114" Type="http://schemas.openxmlformats.org/officeDocument/2006/relationships/image" Target="../media/image64.png"/><Relationship Id="rId461" Type="http://schemas.openxmlformats.org/officeDocument/2006/relationships/customXml" Target="../ink/ink230.xml"/><Relationship Id="rId559" Type="http://schemas.openxmlformats.org/officeDocument/2006/relationships/customXml" Target="../ink/ink279.xml"/><Relationship Id="rId766" Type="http://schemas.openxmlformats.org/officeDocument/2006/relationships/image" Target="../media/image390.png"/><Relationship Id="rId1189" Type="http://schemas.openxmlformats.org/officeDocument/2006/relationships/customXml" Target="../ink/ink595.xml"/><Relationship Id="rId198" Type="http://schemas.openxmlformats.org/officeDocument/2006/relationships/image" Target="../media/image106.png"/><Relationship Id="rId321" Type="http://schemas.openxmlformats.org/officeDocument/2006/relationships/customXml" Target="../ink/ink160.xml"/><Relationship Id="rId419" Type="http://schemas.openxmlformats.org/officeDocument/2006/relationships/customXml" Target="../ink/ink209.xml"/><Relationship Id="rId626" Type="http://schemas.openxmlformats.org/officeDocument/2006/relationships/image" Target="../media/image320.png"/><Relationship Id="rId973" Type="http://schemas.openxmlformats.org/officeDocument/2006/relationships/customXml" Target="../ink/ink487.xml"/><Relationship Id="rId1049" Type="http://schemas.openxmlformats.org/officeDocument/2006/relationships/customXml" Target="../ink/ink525.xml"/><Relationship Id="rId1256" Type="http://schemas.openxmlformats.org/officeDocument/2006/relationships/image" Target="../media/image634.png"/><Relationship Id="rId833" Type="http://schemas.openxmlformats.org/officeDocument/2006/relationships/customXml" Target="../ink/ink417.xml"/><Relationship Id="rId1116" Type="http://schemas.openxmlformats.org/officeDocument/2006/relationships/image" Target="../media/image564.png"/><Relationship Id="rId265" Type="http://schemas.openxmlformats.org/officeDocument/2006/relationships/customXml" Target="../ink/ink132.xml"/><Relationship Id="rId472" Type="http://schemas.openxmlformats.org/officeDocument/2006/relationships/image" Target="../media/image243.png"/><Relationship Id="rId900" Type="http://schemas.openxmlformats.org/officeDocument/2006/relationships/image" Target="../media/image456.png"/><Relationship Id="rId1323" Type="http://schemas.openxmlformats.org/officeDocument/2006/relationships/customXml" Target="../ink/ink662.xml"/><Relationship Id="rId125" Type="http://schemas.openxmlformats.org/officeDocument/2006/relationships/customXml" Target="../ink/ink62.xml"/><Relationship Id="rId332" Type="http://schemas.openxmlformats.org/officeDocument/2006/relationships/image" Target="../media/image173.png"/><Relationship Id="rId777" Type="http://schemas.openxmlformats.org/officeDocument/2006/relationships/customXml" Target="../ink/ink388.xml"/><Relationship Id="rId984" Type="http://schemas.openxmlformats.org/officeDocument/2006/relationships/image" Target="../media/image498.png"/><Relationship Id="rId637" Type="http://schemas.openxmlformats.org/officeDocument/2006/relationships/customXml" Target="../ink/ink318.xml"/><Relationship Id="rId844" Type="http://schemas.openxmlformats.org/officeDocument/2006/relationships/image" Target="../media/image428.png"/><Relationship Id="rId1267" Type="http://schemas.openxmlformats.org/officeDocument/2006/relationships/customXml" Target="../ink/ink634.xml"/><Relationship Id="rId276" Type="http://schemas.openxmlformats.org/officeDocument/2006/relationships/image" Target="../media/image145.png"/><Relationship Id="rId483" Type="http://schemas.openxmlformats.org/officeDocument/2006/relationships/customXml" Target="../ink/ink241.xml"/><Relationship Id="rId690" Type="http://schemas.openxmlformats.org/officeDocument/2006/relationships/image" Target="../media/image352.png"/><Relationship Id="rId704" Type="http://schemas.openxmlformats.org/officeDocument/2006/relationships/image" Target="../media/image359.png"/><Relationship Id="rId911" Type="http://schemas.openxmlformats.org/officeDocument/2006/relationships/customXml" Target="../ink/ink456.xml"/><Relationship Id="rId1127" Type="http://schemas.openxmlformats.org/officeDocument/2006/relationships/customXml" Target="../ink/ink564.xml"/><Relationship Id="rId40" Type="http://schemas.openxmlformats.org/officeDocument/2006/relationships/image" Target="../media/image27.png"/><Relationship Id="rId136" Type="http://schemas.openxmlformats.org/officeDocument/2006/relationships/image" Target="../media/image75.png"/><Relationship Id="rId343" Type="http://schemas.openxmlformats.org/officeDocument/2006/relationships/customXml" Target="../ink/ink171.xml"/><Relationship Id="rId550" Type="http://schemas.openxmlformats.org/officeDocument/2006/relationships/image" Target="../media/image282.png"/><Relationship Id="rId788" Type="http://schemas.openxmlformats.org/officeDocument/2006/relationships/image" Target="../media/image401.png"/><Relationship Id="rId995" Type="http://schemas.openxmlformats.org/officeDocument/2006/relationships/customXml" Target="../ink/ink498.xml"/><Relationship Id="rId1180" Type="http://schemas.openxmlformats.org/officeDocument/2006/relationships/image" Target="../media/image596.png"/><Relationship Id="rId203" Type="http://schemas.openxmlformats.org/officeDocument/2006/relationships/customXml" Target="../ink/ink101.xml"/><Relationship Id="rId648" Type="http://schemas.openxmlformats.org/officeDocument/2006/relationships/image" Target="../media/image331.png"/><Relationship Id="rId855" Type="http://schemas.openxmlformats.org/officeDocument/2006/relationships/customXml" Target="../ink/ink428.xml"/><Relationship Id="rId1040" Type="http://schemas.openxmlformats.org/officeDocument/2006/relationships/image" Target="../media/image526.png"/><Relationship Id="rId1278" Type="http://schemas.openxmlformats.org/officeDocument/2006/relationships/image" Target="../media/image645.png"/><Relationship Id="rId287" Type="http://schemas.openxmlformats.org/officeDocument/2006/relationships/customXml" Target="../ink/ink143.xml"/><Relationship Id="rId410" Type="http://schemas.openxmlformats.org/officeDocument/2006/relationships/image" Target="../media/image212.png"/><Relationship Id="rId494" Type="http://schemas.openxmlformats.org/officeDocument/2006/relationships/image" Target="../media/image254.png"/><Relationship Id="rId508" Type="http://schemas.openxmlformats.org/officeDocument/2006/relationships/image" Target="../media/image261.png"/><Relationship Id="rId715" Type="http://schemas.openxmlformats.org/officeDocument/2006/relationships/customXml" Target="../ink/ink357.xml"/><Relationship Id="rId922" Type="http://schemas.openxmlformats.org/officeDocument/2006/relationships/image" Target="../media/image467.png"/><Relationship Id="rId1138" Type="http://schemas.openxmlformats.org/officeDocument/2006/relationships/image" Target="../media/image575.png"/><Relationship Id="rId147" Type="http://schemas.openxmlformats.org/officeDocument/2006/relationships/customXml" Target="../ink/ink73.xml"/><Relationship Id="rId354" Type="http://schemas.openxmlformats.org/officeDocument/2006/relationships/image" Target="../media/image184.png"/><Relationship Id="rId799" Type="http://schemas.openxmlformats.org/officeDocument/2006/relationships/customXml" Target="../ink/ink399.xml"/><Relationship Id="rId1191" Type="http://schemas.openxmlformats.org/officeDocument/2006/relationships/customXml" Target="../ink/ink596.xml"/><Relationship Id="rId1205" Type="http://schemas.openxmlformats.org/officeDocument/2006/relationships/customXml" Target="../ink/ink603.xml"/><Relationship Id="rId51" Type="http://schemas.openxmlformats.org/officeDocument/2006/relationships/customXml" Target="../ink/ink25.xml"/><Relationship Id="rId561" Type="http://schemas.openxmlformats.org/officeDocument/2006/relationships/customXml" Target="../ink/ink280.xml"/><Relationship Id="rId659" Type="http://schemas.openxmlformats.org/officeDocument/2006/relationships/customXml" Target="../ink/ink329.xml"/><Relationship Id="rId866" Type="http://schemas.openxmlformats.org/officeDocument/2006/relationships/image" Target="../media/image439.png"/><Relationship Id="rId1289" Type="http://schemas.openxmlformats.org/officeDocument/2006/relationships/customXml" Target="../ink/ink645.xml"/><Relationship Id="rId214" Type="http://schemas.openxmlformats.org/officeDocument/2006/relationships/image" Target="../media/image114.png"/><Relationship Id="rId298" Type="http://schemas.openxmlformats.org/officeDocument/2006/relationships/image" Target="../media/image156.png"/><Relationship Id="rId421" Type="http://schemas.openxmlformats.org/officeDocument/2006/relationships/customXml" Target="../ink/ink210.xml"/><Relationship Id="rId519" Type="http://schemas.openxmlformats.org/officeDocument/2006/relationships/customXml" Target="../ink/ink259.xml"/><Relationship Id="rId1051" Type="http://schemas.openxmlformats.org/officeDocument/2006/relationships/customXml" Target="../ink/ink526.xml"/><Relationship Id="rId1149" Type="http://schemas.openxmlformats.org/officeDocument/2006/relationships/customXml" Target="../ink/ink575.xml"/><Relationship Id="rId158" Type="http://schemas.openxmlformats.org/officeDocument/2006/relationships/image" Target="../media/image86.png"/><Relationship Id="rId726" Type="http://schemas.openxmlformats.org/officeDocument/2006/relationships/image" Target="../media/image370.png"/><Relationship Id="rId933" Type="http://schemas.openxmlformats.org/officeDocument/2006/relationships/customXml" Target="../ink/ink467.xml"/><Relationship Id="rId1009" Type="http://schemas.openxmlformats.org/officeDocument/2006/relationships/customXml" Target="../ink/ink505.xml"/><Relationship Id="rId62" Type="http://schemas.openxmlformats.org/officeDocument/2006/relationships/image" Target="../media/image38.png"/><Relationship Id="rId365" Type="http://schemas.openxmlformats.org/officeDocument/2006/relationships/customXml" Target="../ink/ink182.xml"/><Relationship Id="rId572" Type="http://schemas.openxmlformats.org/officeDocument/2006/relationships/image" Target="../media/image293.png"/><Relationship Id="rId1216" Type="http://schemas.openxmlformats.org/officeDocument/2006/relationships/image" Target="../media/image614.png"/><Relationship Id="rId225" Type="http://schemas.openxmlformats.org/officeDocument/2006/relationships/customXml" Target="../ink/ink112.xml"/><Relationship Id="rId432" Type="http://schemas.openxmlformats.org/officeDocument/2006/relationships/image" Target="../media/image223.png"/><Relationship Id="rId877" Type="http://schemas.openxmlformats.org/officeDocument/2006/relationships/customXml" Target="../ink/ink439.xml"/><Relationship Id="rId1062" Type="http://schemas.openxmlformats.org/officeDocument/2006/relationships/image" Target="../media/image537.png"/><Relationship Id="rId737" Type="http://schemas.openxmlformats.org/officeDocument/2006/relationships/customXml" Target="../ink/ink368.xml"/><Relationship Id="rId944" Type="http://schemas.openxmlformats.org/officeDocument/2006/relationships/image" Target="../media/image478.png"/><Relationship Id="rId73" Type="http://schemas.openxmlformats.org/officeDocument/2006/relationships/customXml" Target="../ink/ink36.xml"/><Relationship Id="rId169" Type="http://schemas.openxmlformats.org/officeDocument/2006/relationships/customXml" Target="../ink/ink84.xml"/><Relationship Id="rId376" Type="http://schemas.openxmlformats.org/officeDocument/2006/relationships/image" Target="../media/image195.png"/><Relationship Id="rId583" Type="http://schemas.openxmlformats.org/officeDocument/2006/relationships/customXml" Target="../ink/ink291.xml"/><Relationship Id="rId790" Type="http://schemas.openxmlformats.org/officeDocument/2006/relationships/image" Target="../media/image402.png"/><Relationship Id="rId804" Type="http://schemas.openxmlformats.org/officeDocument/2006/relationships/image" Target="../media/image408.png"/><Relationship Id="rId1227" Type="http://schemas.openxmlformats.org/officeDocument/2006/relationships/customXml" Target="../ink/ink614.xml"/><Relationship Id="rId4" Type="http://schemas.openxmlformats.org/officeDocument/2006/relationships/image" Target="../media/image9.png"/><Relationship Id="rId236" Type="http://schemas.openxmlformats.org/officeDocument/2006/relationships/image" Target="../media/image125.png"/><Relationship Id="rId443" Type="http://schemas.openxmlformats.org/officeDocument/2006/relationships/customXml" Target="../ink/ink221.xml"/><Relationship Id="rId650" Type="http://schemas.openxmlformats.org/officeDocument/2006/relationships/image" Target="../media/image332.png"/><Relationship Id="rId888" Type="http://schemas.openxmlformats.org/officeDocument/2006/relationships/image" Target="../media/image450.png"/><Relationship Id="rId1073" Type="http://schemas.openxmlformats.org/officeDocument/2006/relationships/customXml" Target="../ink/ink537.xml"/><Relationship Id="rId1280" Type="http://schemas.openxmlformats.org/officeDocument/2006/relationships/image" Target="../media/image646.png"/><Relationship Id="rId303" Type="http://schemas.openxmlformats.org/officeDocument/2006/relationships/customXml" Target="../ink/ink151.xml"/><Relationship Id="rId748" Type="http://schemas.openxmlformats.org/officeDocument/2006/relationships/image" Target="../media/image381.png"/><Relationship Id="rId955" Type="http://schemas.openxmlformats.org/officeDocument/2006/relationships/customXml" Target="../ink/ink478.xml"/><Relationship Id="rId1140" Type="http://schemas.openxmlformats.org/officeDocument/2006/relationships/image" Target="../media/image576.png"/><Relationship Id="rId84" Type="http://schemas.openxmlformats.org/officeDocument/2006/relationships/image" Target="../media/image49.png"/><Relationship Id="rId387" Type="http://schemas.openxmlformats.org/officeDocument/2006/relationships/customXml" Target="../ink/ink193.xml"/><Relationship Id="rId510" Type="http://schemas.openxmlformats.org/officeDocument/2006/relationships/image" Target="../media/image262.png"/><Relationship Id="rId594" Type="http://schemas.openxmlformats.org/officeDocument/2006/relationships/image" Target="../media/image304.png"/><Relationship Id="rId608" Type="http://schemas.openxmlformats.org/officeDocument/2006/relationships/image" Target="../media/image311.png"/><Relationship Id="rId815" Type="http://schemas.openxmlformats.org/officeDocument/2006/relationships/customXml" Target="../ink/ink408.xml"/><Relationship Id="rId1238" Type="http://schemas.openxmlformats.org/officeDocument/2006/relationships/image" Target="../media/image625.png"/><Relationship Id="rId247" Type="http://schemas.openxmlformats.org/officeDocument/2006/relationships/customXml" Target="../ink/ink123.xml"/><Relationship Id="rId899" Type="http://schemas.openxmlformats.org/officeDocument/2006/relationships/customXml" Target="../ink/ink450.xml"/><Relationship Id="rId1000" Type="http://schemas.openxmlformats.org/officeDocument/2006/relationships/image" Target="../media/image506.png"/><Relationship Id="rId1084" Type="http://schemas.openxmlformats.org/officeDocument/2006/relationships/image" Target="../media/image548.png"/><Relationship Id="rId1305" Type="http://schemas.openxmlformats.org/officeDocument/2006/relationships/customXml" Target="../ink/ink653.xml"/><Relationship Id="rId107" Type="http://schemas.openxmlformats.org/officeDocument/2006/relationships/customXml" Target="../ink/ink53.xml"/><Relationship Id="rId454" Type="http://schemas.openxmlformats.org/officeDocument/2006/relationships/image" Target="../media/image234.png"/><Relationship Id="rId661" Type="http://schemas.openxmlformats.org/officeDocument/2006/relationships/customXml" Target="../ink/ink330.xml"/><Relationship Id="rId759" Type="http://schemas.openxmlformats.org/officeDocument/2006/relationships/customXml" Target="../ink/ink379.xml"/><Relationship Id="rId966" Type="http://schemas.openxmlformats.org/officeDocument/2006/relationships/image" Target="../media/image489.png"/><Relationship Id="rId1291" Type="http://schemas.openxmlformats.org/officeDocument/2006/relationships/customXml" Target="../ink/ink646.xml"/><Relationship Id="rId11" Type="http://schemas.openxmlformats.org/officeDocument/2006/relationships/customXml" Target="../ink/ink5.xml"/><Relationship Id="rId314" Type="http://schemas.openxmlformats.org/officeDocument/2006/relationships/image" Target="../media/image164.png"/><Relationship Id="rId398" Type="http://schemas.openxmlformats.org/officeDocument/2006/relationships/image" Target="../media/image206.png"/><Relationship Id="rId521" Type="http://schemas.openxmlformats.org/officeDocument/2006/relationships/customXml" Target="../ink/ink260.xml"/><Relationship Id="rId619" Type="http://schemas.openxmlformats.org/officeDocument/2006/relationships/customXml" Target="../ink/ink309.xml"/><Relationship Id="rId1151" Type="http://schemas.openxmlformats.org/officeDocument/2006/relationships/customXml" Target="../ink/ink576.xml"/><Relationship Id="rId1249" Type="http://schemas.openxmlformats.org/officeDocument/2006/relationships/customXml" Target="../ink/ink625.xml"/><Relationship Id="rId95" Type="http://schemas.openxmlformats.org/officeDocument/2006/relationships/customXml" Target="../ink/ink47.xml"/><Relationship Id="rId160" Type="http://schemas.openxmlformats.org/officeDocument/2006/relationships/image" Target="../media/image87.png"/><Relationship Id="rId826" Type="http://schemas.openxmlformats.org/officeDocument/2006/relationships/image" Target="../media/image419.png"/><Relationship Id="rId1011" Type="http://schemas.openxmlformats.org/officeDocument/2006/relationships/customXml" Target="../ink/ink506.xml"/><Relationship Id="rId1109" Type="http://schemas.openxmlformats.org/officeDocument/2006/relationships/customXml" Target="../ink/ink555.xml"/><Relationship Id="rId258" Type="http://schemas.openxmlformats.org/officeDocument/2006/relationships/image" Target="../media/image136.png"/><Relationship Id="rId465" Type="http://schemas.openxmlformats.org/officeDocument/2006/relationships/customXml" Target="../ink/ink232.xml"/><Relationship Id="rId672" Type="http://schemas.openxmlformats.org/officeDocument/2006/relationships/image" Target="../media/image343.png"/><Relationship Id="rId1095" Type="http://schemas.openxmlformats.org/officeDocument/2006/relationships/customXml" Target="../ink/ink548.xml"/><Relationship Id="rId1316" Type="http://schemas.openxmlformats.org/officeDocument/2006/relationships/image" Target="../media/image664.png"/><Relationship Id="rId22" Type="http://schemas.openxmlformats.org/officeDocument/2006/relationships/image" Target="../media/image18.png"/><Relationship Id="rId118" Type="http://schemas.openxmlformats.org/officeDocument/2006/relationships/image" Target="../media/image66.png"/><Relationship Id="rId325" Type="http://schemas.openxmlformats.org/officeDocument/2006/relationships/customXml" Target="../ink/ink162.xml"/><Relationship Id="rId532" Type="http://schemas.openxmlformats.org/officeDocument/2006/relationships/image" Target="../media/image273.png"/><Relationship Id="rId977" Type="http://schemas.openxmlformats.org/officeDocument/2006/relationships/customXml" Target="../ink/ink489.xml"/><Relationship Id="rId1162" Type="http://schemas.openxmlformats.org/officeDocument/2006/relationships/image" Target="../media/image587.png"/><Relationship Id="rId171" Type="http://schemas.openxmlformats.org/officeDocument/2006/relationships/customXml" Target="../ink/ink85.xml"/><Relationship Id="rId837" Type="http://schemas.openxmlformats.org/officeDocument/2006/relationships/customXml" Target="../ink/ink419.xml"/><Relationship Id="rId1022" Type="http://schemas.openxmlformats.org/officeDocument/2006/relationships/image" Target="../media/image517.png"/><Relationship Id="rId269" Type="http://schemas.openxmlformats.org/officeDocument/2006/relationships/customXml" Target="../ink/ink134.xml"/><Relationship Id="rId476" Type="http://schemas.openxmlformats.org/officeDocument/2006/relationships/image" Target="../media/image245.png"/><Relationship Id="rId683" Type="http://schemas.openxmlformats.org/officeDocument/2006/relationships/customXml" Target="../ink/ink341.xml"/><Relationship Id="rId890" Type="http://schemas.openxmlformats.org/officeDocument/2006/relationships/image" Target="../media/image451.png"/><Relationship Id="rId904" Type="http://schemas.openxmlformats.org/officeDocument/2006/relationships/image" Target="../media/image458.png"/><Relationship Id="rId33" Type="http://schemas.openxmlformats.org/officeDocument/2006/relationships/customXml" Target="../ink/ink16.xml"/><Relationship Id="rId129" Type="http://schemas.openxmlformats.org/officeDocument/2006/relationships/customXml" Target="../ink/ink64.xml"/><Relationship Id="rId336" Type="http://schemas.openxmlformats.org/officeDocument/2006/relationships/image" Target="../media/image175.png"/><Relationship Id="rId543" Type="http://schemas.openxmlformats.org/officeDocument/2006/relationships/customXml" Target="../ink/ink271.xml"/><Relationship Id="rId988" Type="http://schemas.openxmlformats.org/officeDocument/2006/relationships/image" Target="../media/image500.png"/><Relationship Id="rId1173" Type="http://schemas.openxmlformats.org/officeDocument/2006/relationships/customXml" Target="../ink/ink587.xml"/><Relationship Id="rId182" Type="http://schemas.openxmlformats.org/officeDocument/2006/relationships/image" Target="../media/image98.png"/><Relationship Id="rId403" Type="http://schemas.openxmlformats.org/officeDocument/2006/relationships/customXml" Target="../ink/ink201.xml"/><Relationship Id="rId750" Type="http://schemas.openxmlformats.org/officeDocument/2006/relationships/image" Target="../media/image382.png"/><Relationship Id="rId848" Type="http://schemas.openxmlformats.org/officeDocument/2006/relationships/image" Target="../media/image430.png"/><Relationship Id="rId1033" Type="http://schemas.openxmlformats.org/officeDocument/2006/relationships/customXml" Target="../ink/ink517.xml"/><Relationship Id="rId487" Type="http://schemas.openxmlformats.org/officeDocument/2006/relationships/customXml" Target="../ink/ink243.xml"/><Relationship Id="rId610" Type="http://schemas.openxmlformats.org/officeDocument/2006/relationships/image" Target="../media/image312.png"/><Relationship Id="rId694" Type="http://schemas.openxmlformats.org/officeDocument/2006/relationships/image" Target="../media/image354.png"/><Relationship Id="rId708" Type="http://schemas.openxmlformats.org/officeDocument/2006/relationships/image" Target="../media/image361.png"/><Relationship Id="rId915" Type="http://schemas.openxmlformats.org/officeDocument/2006/relationships/customXml" Target="../ink/ink458.xml"/><Relationship Id="rId1240" Type="http://schemas.openxmlformats.org/officeDocument/2006/relationships/image" Target="../media/image626.png"/><Relationship Id="rId347" Type="http://schemas.openxmlformats.org/officeDocument/2006/relationships/customXml" Target="../ink/ink173.xml"/><Relationship Id="rId999" Type="http://schemas.openxmlformats.org/officeDocument/2006/relationships/customXml" Target="../ink/ink500.xml"/><Relationship Id="rId1100" Type="http://schemas.openxmlformats.org/officeDocument/2006/relationships/image" Target="../media/image556.png"/><Relationship Id="rId1184" Type="http://schemas.openxmlformats.org/officeDocument/2006/relationships/image" Target="../media/image598.png"/><Relationship Id="rId44" Type="http://schemas.openxmlformats.org/officeDocument/2006/relationships/image" Target="../media/image29.png"/><Relationship Id="rId554" Type="http://schemas.openxmlformats.org/officeDocument/2006/relationships/image" Target="../media/image284.png"/><Relationship Id="rId761" Type="http://schemas.openxmlformats.org/officeDocument/2006/relationships/customXml" Target="../ink/ink380.xml"/><Relationship Id="rId859" Type="http://schemas.openxmlformats.org/officeDocument/2006/relationships/customXml" Target="../ink/ink430.xml"/><Relationship Id="rId193" Type="http://schemas.openxmlformats.org/officeDocument/2006/relationships/customXml" Target="../ink/ink96.xml"/><Relationship Id="rId207" Type="http://schemas.openxmlformats.org/officeDocument/2006/relationships/customXml" Target="../ink/ink103.xml"/><Relationship Id="rId414" Type="http://schemas.openxmlformats.org/officeDocument/2006/relationships/image" Target="../media/image214.png"/><Relationship Id="rId498" Type="http://schemas.openxmlformats.org/officeDocument/2006/relationships/image" Target="../media/image256.png"/><Relationship Id="rId621" Type="http://schemas.openxmlformats.org/officeDocument/2006/relationships/customXml" Target="../ink/ink310.xml"/><Relationship Id="rId1044" Type="http://schemas.openxmlformats.org/officeDocument/2006/relationships/image" Target="../media/image528.png"/><Relationship Id="rId1251" Type="http://schemas.openxmlformats.org/officeDocument/2006/relationships/customXml" Target="../ink/ink626.xml"/><Relationship Id="rId260" Type="http://schemas.openxmlformats.org/officeDocument/2006/relationships/image" Target="../media/image137.png"/><Relationship Id="rId719" Type="http://schemas.openxmlformats.org/officeDocument/2006/relationships/customXml" Target="../ink/ink359.xml"/><Relationship Id="rId926" Type="http://schemas.openxmlformats.org/officeDocument/2006/relationships/image" Target="../media/image469.png"/><Relationship Id="rId1111" Type="http://schemas.openxmlformats.org/officeDocument/2006/relationships/customXml" Target="../ink/ink556.xml"/><Relationship Id="rId55" Type="http://schemas.openxmlformats.org/officeDocument/2006/relationships/customXml" Target="../ink/ink27.xml"/><Relationship Id="rId120" Type="http://schemas.openxmlformats.org/officeDocument/2006/relationships/image" Target="../media/image67.png"/><Relationship Id="rId358" Type="http://schemas.openxmlformats.org/officeDocument/2006/relationships/image" Target="../media/image186.png"/><Relationship Id="rId565" Type="http://schemas.openxmlformats.org/officeDocument/2006/relationships/customXml" Target="../ink/ink282.xml"/><Relationship Id="rId772" Type="http://schemas.openxmlformats.org/officeDocument/2006/relationships/image" Target="../media/image393.png"/><Relationship Id="rId1195" Type="http://schemas.openxmlformats.org/officeDocument/2006/relationships/customXml" Target="../ink/ink598.xml"/><Relationship Id="rId1209" Type="http://schemas.openxmlformats.org/officeDocument/2006/relationships/customXml" Target="../ink/ink605.xml"/><Relationship Id="rId218" Type="http://schemas.openxmlformats.org/officeDocument/2006/relationships/image" Target="../media/image116.png"/><Relationship Id="rId425" Type="http://schemas.openxmlformats.org/officeDocument/2006/relationships/customXml" Target="../ink/ink212.xml"/><Relationship Id="rId632" Type="http://schemas.openxmlformats.org/officeDocument/2006/relationships/image" Target="../media/image323.png"/><Relationship Id="rId1055" Type="http://schemas.openxmlformats.org/officeDocument/2006/relationships/customXml" Target="../ink/ink528.xml"/><Relationship Id="rId1262" Type="http://schemas.openxmlformats.org/officeDocument/2006/relationships/image" Target="../media/image637.png"/><Relationship Id="rId271" Type="http://schemas.openxmlformats.org/officeDocument/2006/relationships/customXml" Target="../ink/ink135.xml"/><Relationship Id="rId937" Type="http://schemas.openxmlformats.org/officeDocument/2006/relationships/customXml" Target="../ink/ink469.xml"/><Relationship Id="rId1122" Type="http://schemas.openxmlformats.org/officeDocument/2006/relationships/image" Target="../media/image567.png"/><Relationship Id="rId66" Type="http://schemas.openxmlformats.org/officeDocument/2006/relationships/image" Target="../media/image40.png"/><Relationship Id="rId131" Type="http://schemas.openxmlformats.org/officeDocument/2006/relationships/customXml" Target="../ink/ink65.xml"/><Relationship Id="rId369" Type="http://schemas.openxmlformats.org/officeDocument/2006/relationships/customXml" Target="../ink/ink184.xml"/><Relationship Id="rId576" Type="http://schemas.openxmlformats.org/officeDocument/2006/relationships/image" Target="../media/image295.png"/><Relationship Id="rId783" Type="http://schemas.openxmlformats.org/officeDocument/2006/relationships/customXml" Target="../ink/ink391.xml"/><Relationship Id="rId990" Type="http://schemas.openxmlformats.org/officeDocument/2006/relationships/image" Target="../media/image501.png"/><Relationship Id="rId229" Type="http://schemas.openxmlformats.org/officeDocument/2006/relationships/customXml" Target="../ink/ink114.xml"/><Relationship Id="rId436" Type="http://schemas.openxmlformats.org/officeDocument/2006/relationships/image" Target="../media/image225.png"/><Relationship Id="rId643" Type="http://schemas.openxmlformats.org/officeDocument/2006/relationships/customXml" Target="../ink/ink321.xml"/><Relationship Id="rId1066" Type="http://schemas.openxmlformats.org/officeDocument/2006/relationships/image" Target="../media/image539.png"/><Relationship Id="rId1273" Type="http://schemas.openxmlformats.org/officeDocument/2006/relationships/customXml" Target="../ink/ink637.xml"/><Relationship Id="rId850" Type="http://schemas.openxmlformats.org/officeDocument/2006/relationships/image" Target="../media/image431.png"/><Relationship Id="rId948" Type="http://schemas.openxmlformats.org/officeDocument/2006/relationships/image" Target="../media/image480.png"/><Relationship Id="rId1133" Type="http://schemas.openxmlformats.org/officeDocument/2006/relationships/customXml" Target="../ink/ink567.xml"/><Relationship Id="rId77" Type="http://schemas.openxmlformats.org/officeDocument/2006/relationships/customXml" Target="../ink/ink38.xml"/><Relationship Id="rId282" Type="http://schemas.openxmlformats.org/officeDocument/2006/relationships/image" Target="../media/image148.png"/><Relationship Id="rId503" Type="http://schemas.openxmlformats.org/officeDocument/2006/relationships/customXml" Target="../ink/ink251.xml"/><Relationship Id="rId587" Type="http://schemas.openxmlformats.org/officeDocument/2006/relationships/customXml" Target="../ink/ink293.xml"/><Relationship Id="rId710" Type="http://schemas.openxmlformats.org/officeDocument/2006/relationships/image" Target="../media/image362.png"/><Relationship Id="rId808" Type="http://schemas.openxmlformats.org/officeDocument/2006/relationships/image" Target="../media/image410.png"/><Relationship Id="rId8" Type="http://schemas.openxmlformats.org/officeDocument/2006/relationships/image" Target="../media/image11.png"/><Relationship Id="rId142" Type="http://schemas.openxmlformats.org/officeDocument/2006/relationships/image" Target="../media/image78.png"/><Relationship Id="rId447" Type="http://schemas.openxmlformats.org/officeDocument/2006/relationships/customXml" Target="../ink/ink223.xml"/><Relationship Id="rId794" Type="http://schemas.openxmlformats.org/officeDocument/2006/relationships/image" Target="../media/image404.png"/><Relationship Id="rId1077" Type="http://schemas.openxmlformats.org/officeDocument/2006/relationships/customXml" Target="../ink/ink539.xml"/><Relationship Id="rId1200" Type="http://schemas.openxmlformats.org/officeDocument/2006/relationships/image" Target="../media/image606.png"/><Relationship Id="rId654" Type="http://schemas.openxmlformats.org/officeDocument/2006/relationships/image" Target="../media/image334.png"/><Relationship Id="rId861" Type="http://schemas.openxmlformats.org/officeDocument/2006/relationships/customXml" Target="../ink/ink431.xml"/><Relationship Id="rId959" Type="http://schemas.openxmlformats.org/officeDocument/2006/relationships/customXml" Target="../ink/ink480.xml"/><Relationship Id="rId1284" Type="http://schemas.openxmlformats.org/officeDocument/2006/relationships/image" Target="../media/image648.png"/><Relationship Id="rId293" Type="http://schemas.openxmlformats.org/officeDocument/2006/relationships/customXml" Target="../ink/ink146.xml"/><Relationship Id="rId307" Type="http://schemas.openxmlformats.org/officeDocument/2006/relationships/customXml" Target="../ink/ink153.xml"/><Relationship Id="rId514" Type="http://schemas.openxmlformats.org/officeDocument/2006/relationships/image" Target="../media/image264.png"/><Relationship Id="rId721" Type="http://schemas.openxmlformats.org/officeDocument/2006/relationships/customXml" Target="../ink/ink360.xml"/><Relationship Id="rId1144" Type="http://schemas.openxmlformats.org/officeDocument/2006/relationships/image" Target="../media/image578.png"/><Relationship Id="rId88" Type="http://schemas.openxmlformats.org/officeDocument/2006/relationships/image" Target="../media/image51.png"/><Relationship Id="rId153" Type="http://schemas.openxmlformats.org/officeDocument/2006/relationships/customXml" Target="../ink/ink76.xml"/><Relationship Id="rId360" Type="http://schemas.openxmlformats.org/officeDocument/2006/relationships/image" Target="../media/image187.png"/><Relationship Id="rId598" Type="http://schemas.openxmlformats.org/officeDocument/2006/relationships/image" Target="../media/image306.png"/><Relationship Id="rId819" Type="http://schemas.openxmlformats.org/officeDocument/2006/relationships/customXml" Target="../ink/ink410.xml"/><Relationship Id="rId1004" Type="http://schemas.openxmlformats.org/officeDocument/2006/relationships/image" Target="../media/image508.png"/><Relationship Id="rId1211" Type="http://schemas.openxmlformats.org/officeDocument/2006/relationships/customXml" Target="../ink/ink606.xml"/><Relationship Id="rId220" Type="http://schemas.openxmlformats.org/officeDocument/2006/relationships/image" Target="../media/image117.png"/><Relationship Id="rId458" Type="http://schemas.openxmlformats.org/officeDocument/2006/relationships/image" Target="../media/image236.png"/><Relationship Id="rId665" Type="http://schemas.openxmlformats.org/officeDocument/2006/relationships/customXml" Target="../ink/ink332.xml"/><Relationship Id="rId872" Type="http://schemas.openxmlformats.org/officeDocument/2006/relationships/image" Target="../media/image442.png"/><Relationship Id="rId1088" Type="http://schemas.openxmlformats.org/officeDocument/2006/relationships/image" Target="../media/image550.png"/><Relationship Id="rId1295" Type="http://schemas.openxmlformats.org/officeDocument/2006/relationships/customXml" Target="../ink/ink648.xml"/><Relationship Id="rId1309" Type="http://schemas.openxmlformats.org/officeDocument/2006/relationships/customXml" Target="../ink/ink655.xml"/><Relationship Id="rId15" Type="http://schemas.openxmlformats.org/officeDocument/2006/relationships/customXml" Target="../ink/ink7.xml"/><Relationship Id="rId318" Type="http://schemas.openxmlformats.org/officeDocument/2006/relationships/image" Target="../media/image166.png"/><Relationship Id="rId525" Type="http://schemas.openxmlformats.org/officeDocument/2006/relationships/customXml" Target="../ink/ink262.xml"/><Relationship Id="rId732" Type="http://schemas.openxmlformats.org/officeDocument/2006/relationships/image" Target="../media/image373.png"/><Relationship Id="rId1155" Type="http://schemas.openxmlformats.org/officeDocument/2006/relationships/customXml" Target="../ink/ink578.xml"/><Relationship Id="rId99" Type="http://schemas.openxmlformats.org/officeDocument/2006/relationships/customXml" Target="../ink/ink49.xml"/><Relationship Id="rId164" Type="http://schemas.openxmlformats.org/officeDocument/2006/relationships/image" Target="../media/image89.png"/><Relationship Id="rId371" Type="http://schemas.openxmlformats.org/officeDocument/2006/relationships/customXml" Target="../ink/ink185.xml"/><Relationship Id="rId1015" Type="http://schemas.openxmlformats.org/officeDocument/2006/relationships/customXml" Target="../ink/ink508.xml"/><Relationship Id="rId1222" Type="http://schemas.openxmlformats.org/officeDocument/2006/relationships/image" Target="../media/image617.png"/><Relationship Id="rId469" Type="http://schemas.openxmlformats.org/officeDocument/2006/relationships/customXml" Target="../ink/ink234.xml"/><Relationship Id="rId676" Type="http://schemas.openxmlformats.org/officeDocument/2006/relationships/image" Target="../media/image345.png"/><Relationship Id="rId883" Type="http://schemas.openxmlformats.org/officeDocument/2006/relationships/customXml" Target="../ink/ink442.xml"/><Relationship Id="rId1099" Type="http://schemas.openxmlformats.org/officeDocument/2006/relationships/customXml" Target="../ink/ink550.xml"/><Relationship Id="rId26" Type="http://schemas.openxmlformats.org/officeDocument/2006/relationships/image" Target="../media/image20.png"/><Relationship Id="rId231" Type="http://schemas.openxmlformats.org/officeDocument/2006/relationships/customXml" Target="../ink/ink115.xml"/><Relationship Id="rId329" Type="http://schemas.openxmlformats.org/officeDocument/2006/relationships/customXml" Target="../ink/ink164.xml"/><Relationship Id="rId536" Type="http://schemas.openxmlformats.org/officeDocument/2006/relationships/image" Target="../media/image275.png"/><Relationship Id="rId1166" Type="http://schemas.openxmlformats.org/officeDocument/2006/relationships/image" Target="../media/image589.png"/><Relationship Id="rId175" Type="http://schemas.openxmlformats.org/officeDocument/2006/relationships/customXml" Target="../ink/ink87.xml"/><Relationship Id="rId743" Type="http://schemas.openxmlformats.org/officeDocument/2006/relationships/customXml" Target="../ink/ink371.xml"/><Relationship Id="rId950" Type="http://schemas.openxmlformats.org/officeDocument/2006/relationships/image" Target="../media/image481.png"/><Relationship Id="rId1026" Type="http://schemas.openxmlformats.org/officeDocument/2006/relationships/image" Target="../media/image519.png"/><Relationship Id="rId382" Type="http://schemas.openxmlformats.org/officeDocument/2006/relationships/image" Target="../media/image198.png"/><Relationship Id="rId603" Type="http://schemas.openxmlformats.org/officeDocument/2006/relationships/customXml" Target="../ink/ink301.xml"/><Relationship Id="rId687" Type="http://schemas.openxmlformats.org/officeDocument/2006/relationships/customXml" Target="../ink/ink343.xml"/><Relationship Id="rId810" Type="http://schemas.openxmlformats.org/officeDocument/2006/relationships/image" Target="../media/image411.png"/><Relationship Id="rId908" Type="http://schemas.openxmlformats.org/officeDocument/2006/relationships/image" Target="../media/image460.png"/><Relationship Id="rId1233" Type="http://schemas.openxmlformats.org/officeDocument/2006/relationships/customXml" Target="../ink/ink617.xml"/><Relationship Id="rId242" Type="http://schemas.openxmlformats.org/officeDocument/2006/relationships/image" Target="../media/image128.png"/><Relationship Id="rId894" Type="http://schemas.openxmlformats.org/officeDocument/2006/relationships/image" Target="../media/image453.png"/><Relationship Id="rId1177" Type="http://schemas.openxmlformats.org/officeDocument/2006/relationships/customXml" Target="../ink/ink589.xml"/><Relationship Id="rId1300" Type="http://schemas.openxmlformats.org/officeDocument/2006/relationships/image" Target="../media/image656.png"/><Relationship Id="rId37" Type="http://schemas.openxmlformats.org/officeDocument/2006/relationships/customXml" Target="../ink/ink18.xml"/><Relationship Id="rId102" Type="http://schemas.openxmlformats.org/officeDocument/2006/relationships/image" Target="../media/image58.png"/><Relationship Id="rId547" Type="http://schemas.openxmlformats.org/officeDocument/2006/relationships/customXml" Target="../ink/ink273.xml"/><Relationship Id="rId754" Type="http://schemas.openxmlformats.org/officeDocument/2006/relationships/image" Target="../media/image384.png"/><Relationship Id="rId961" Type="http://schemas.openxmlformats.org/officeDocument/2006/relationships/customXml" Target="../ink/ink481.xml"/><Relationship Id="rId90" Type="http://schemas.openxmlformats.org/officeDocument/2006/relationships/image" Target="../media/image52.png"/><Relationship Id="rId186" Type="http://schemas.openxmlformats.org/officeDocument/2006/relationships/image" Target="../media/image100.png"/><Relationship Id="rId393" Type="http://schemas.openxmlformats.org/officeDocument/2006/relationships/customXml" Target="../ink/ink196.xml"/><Relationship Id="rId407" Type="http://schemas.openxmlformats.org/officeDocument/2006/relationships/customXml" Target="../ink/ink203.xml"/><Relationship Id="rId614" Type="http://schemas.openxmlformats.org/officeDocument/2006/relationships/image" Target="../media/image314.png"/><Relationship Id="rId821" Type="http://schemas.openxmlformats.org/officeDocument/2006/relationships/customXml" Target="../ink/ink411.xml"/><Relationship Id="rId1037" Type="http://schemas.openxmlformats.org/officeDocument/2006/relationships/customXml" Target="../ink/ink519.xml"/><Relationship Id="rId1244" Type="http://schemas.openxmlformats.org/officeDocument/2006/relationships/image" Target="../media/image628.png"/><Relationship Id="rId253" Type="http://schemas.openxmlformats.org/officeDocument/2006/relationships/customXml" Target="../ink/ink126.xml"/><Relationship Id="rId460" Type="http://schemas.openxmlformats.org/officeDocument/2006/relationships/image" Target="../media/image237.png"/><Relationship Id="rId698" Type="http://schemas.openxmlformats.org/officeDocument/2006/relationships/image" Target="../media/image356.png"/><Relationship Id="rId919" Type="http://schemas.openxmlformats.org/officeDocument/2006/relationships/customXml" Target="../ink/ink460.xml"/><Relationship Id="rId1090" Type="http://schemas.openxmlformats.org/officeDocument/2006/relationships/image" Target="../media/image551.png"/><Relationship Id="rId1104" Type="http://schemas.openxmlformats.org/officeDocument/2006/relationships/image" Target="../media/image558.png"/><Relationship Id="rId1311" Type="http://schemas.openxmlformats.org/officeDocument/2006/relationships/customXml" Target="../ink/ink656.xml"/><Relationship Id="rId48" Type="http://schemas.openxmlformats.org/officeDocument/2006/relationships/image" Target="../media/image31.png"/><Relationship Id="rId113" Type="http://schemas.openxmlformats.org/officeDocument/2006/relationships/customXml" Target="../ink/ink56.xml"/><Relationship Id="rId320" Type="http://schemas.openxmlformats.org/officeDocument/2006/relationships/image" Target="../media/image167.png"/><Relationship Id="rId558" Type="http://schemas.openxmlformats.org/officeDocument/2006/relationships/image" Target="../media/image286.png"/><Relationship Id="rId765" Type="http://schemas.openxmlformats.org/officeDocument/2006/relationships/customXml" Target="../ink/ink382.xml"/><Relationship Id="rId972" Type="http://schemas.openxmlformats.org/officeDocument/2006/relationships/image" Target="../media/image492.png"/><Relationship Id="rId1188" Type="http://schemas.openxmlformats.org/officeDocument/2006/relationships/image" Target="../media/image600.png"/><Relationship Id="rId197" Type="http://schemas.openxmlformats.org/officeDocument/2006/relationships/customXml" Target="../ink/ink98.xml"/><Relationship Id="rId418" Type="http://schemas.openxmlformats.org/officeDocument/2006/relationships/image" Target="../media/image216.png"/><Relationship Id="rId625" Type="http://schemas.openxmlformats.org/officeDocument/2006/relationships/customXml" Target="../ink/ink312.xml"/><Relationship Id="rId832" Type="http://schemas.openxmlformats.org/officeDocument/2006/relationships/image" Target="../media/image422.png"/><Relationship Id="rId1048" Type="http://schemas.openxmlformats.org/officeDocument/2006/relationships/image" Target="../media/image530.png"/><Relationship Id="rId1255" Type="http://schemas.openxmlformats.org/officeDocument/2006/relationships/customXml" Target="../ink/ink628.xml"/><Relationship Id="rId264" Type="http://schemas.openxmlformats.org/officeDocument/2006/relationships/image" Target="../media/image139.png"/><Relationship Id="rId471" Type="http://schemas.openxmlformats.org/officeDocument/2006/relationships/customXml" Target="../ink/ink235.xml"/><Relationship Id="rId1115" Type="http://schemas.openxmlformats.org/officeDocument/2006/relationships/customXml" Target="../ink/ink558.xml"/><Relationship Id="rId1322" Type="http://schemas.openxmlformats.org/officeDocument/2006/relationships/image" Target="../media/image667.png"/><Relationship Id="rId59" Type="http://schemas.openxmlformats.org/officeDocument/2006/relationships/customXml" Target="../ink/ink29.xml"/><Relationship Id="rId124" Type="http://schemas.openxmlformats.org/officeDocument/2006/relationships/image" Target="../media/image69.png"/><Relationship Id="rId569" Type="http://schemas.openxmlformats.org/officeDocument/2006/relationships/customXml" Target="../ink/ink284.xml"/><Relationship Id="rId776" Type="http://schemas.openxmlformats.org/officeDocument/2006/relationships/image" Target="../media/image395.png"/><Relationship Id="rId983" Type="http://schemas.openxmlformats.org/officeDocument/2006/relationships/customXml" Target="../ink/ink492.xml"/><Relationship Id="rId1199" Type="http://schemas.openxmlformats.org/officeDocument/2006/relationships/customXml" Target="../ink/ink600.xml"/><Relationship Id="rId331" Type="http://schemas.openxmlformats.org/officeDocument/2006/relationships/customXml" Target="../ink/ink165.xml"/><Relationship Id="rId429" Type="http://schemas.openxmlformats.org/officeDocument/2006/relationships/customXml" Target="../ink/ink214.xml"/><Relationship Id="rId636" Type="http://schemas.openxmlformats.org/officeDocument/2006/relationships/image" Target="../media/image325.png"/><Relationship Id="rId1059" Type="http://schemas.openxmlformats.org/officeDocument/2006/relationships/customXml" Target="../ink/ink530.xml"/><Relationship Id="rId1266" Type="http://schemas.openxmlformats.org/officeDocument/2006/relationships/image" Target="../media/image639.png"/><Relationship Id="rId843" Type="http://schemas.openxmlformats.org/officeDocument/2006/relationships/customXml" Target="../ink/ink422.xml"/><Relationship Id="rId1126" Type="http://schemas.openxmlformats.org/officeDocument/2006/relationships/image" Target="../media/image569.png"/><Relationship Id="rId275" Type="http://schemas.openxmlformats.org/officeDocument/2006/relationships/customXml" Target="../ink/ink137.xml"/><Relationship Id="rId482" Type="http://schemas.openxmlformats.org/officeDocument/2006/relationships/image" Target="../media/image248.png"/><Relationship Id="rId703" Type="http://schemas.openxmlformats.org/officeDocument/2006/relationships/customXml" Target="../ink/ink351.xml"/><Relationship Id="rId910" Type="http://schemas.openxmlformats.org/officeDocument/2006/relationships/image" Target="../media/image461.png"/><Relationship Id="rId135" Type="http://schemas.openxmlformats.org/officeDocument/2006/relationships/customXml" Target="../ink/ink67.xml"/><Relationship Id="rId342" Type="http://schemas.openxmlformats.org/officeDocument/2006/relationships/image" Target="../media/image178.png"/><Relationship Id="rId787" Type="http://schemas.openxmlformats.org/officeDocument/2006/relationships/customXml" Target="../ink/ink393.xml"/><Relationship Id="rId994" Type="http://schemas.openxmlformats.org/officeDocument/2006/relationships/image" Target="../media/image503.png"/><Relationship Id="rId202" Type="http://schemas.openxmlformats.org/officeDocument/2006/relationships/image" Target="../media/image108.png"/><Relationship Id="rId647" Type="http://schemas.openxmlformats.org/officeDocument/2006/relationships/customXml" Target="../ink/ink323.xml"/><Relationship Id="rId854" Type="http://schemas.openxmlformats.org/officeDocument/2006/relationships/image" Target="../media/image433.png"/><Relationship Id="rId1277" Type="http://schemas.openxmlformats.org/officeDocument/2006/relationships/customXml" Target="../ink/ink639.xml"/><Relationship Id="rId286" Type="http://schemas.openxmlformats.org/officeDocument/2006/relationships/image" Target="../media/image150.png"/><Relationship Id="rId493" Type="http://schemas.openxmlformats.org/officeDocument/2006/relationships/customXml" Target="../ink/ink246.xml"/><Relationship Id="rId507" Type="http://schemas.openxmlformats.org/officeDocument/2006/relationships/customXml" Target="../ink/ink253.xml"/><Relationship Id="rId714" Type="http://schemas.openxmlformats.org/officeDocument/2006/relationships/image" Target="../media/image364.png"/><Relationship Id="rId921" Type="http://schemas.openxmlformats.org/officeDocument/2006/relationships/customXml" Target="../ink/ink461.xml"/><Relationship Id="rId1137" Type="http://schemas.openxmlformats.org/officeDocument/2006/relationships/customXml" Target="../ink/ink569.xml"/><Relationship Id="rId50" Type="http://schemas.openxmlformats.org/officeDocument/2006/relationships/image" Target="../media/image32.png"/><Relationship Id="rId146" Type="http://schemas.openxmlformats.org/officeDocument/2006/relationships/image" Target="../media/image80.png"/><Relationship Id="rId353" Type="http://schemas.openxmlformats.org/officeDocument/2006/relationships/customXml" Target="../ink/ink176.xml"/><Relationship Id="rId560" Type="http://schemas.openxmlformats.org/officeDocument/2006/relationships/image" Target="../media/image287.png"/><Relationship Id="rId798" Type="http://schemas.openxmlformats.org/officeDocument/2006/relationships/image" Target="../media/image406.png"/><Relationship Id="rId1190" Type="http://schemas.openxmlformats.org/officeDocument/2006/relationships/image" Target="../media/image601.png"/><Relationship Id="rId1204" Type="http://schemas.openxmlformats.org/officeDocument/2006/relationships/image" Target="../media/image608.png"/><Relationship Id="rId213" Type="http://schemas.openxmlformats.org/officeDocument/2006/relationships/customXml" Target="../ink/ink106.xml"/><Relationship Id="rId420" Type="http://schemas.openxmlformats.org/officeDocument/2006/relationships/image" Target="../media/image217.png"/><Relationship Id="rId658" Type="http://schemas.openxmlformats.org/officeDocument/2006/relationships/image" Target="../media/image336.png"/><Relationship Id="rId865" Type="http://schemas.openxmlformats.org/officeDocument/2006/relationships/customXml" Target="../ink/ink433.xml"/><Relationship Id="rId1050" Type="http://schemas.openxmlformats.org/officeDocument/2006/relationships/image" Target="../media/image531.png"/><Relationship Id="rId1288" Type="http://schemas.openxmlformats.org/officeDocument/2006/relationships/image" Target="../media/image650.png"/><Relationship Id="rId297" Type="http://schemas.openxmlformats.org/officeDocument/2006/relationships/customXml" Target="../ink/ink148.xml"/><Relationship Id="rId518" Type="http://schemas.openxmlformats.org/officeDocument/2006/relationships/image" Target="../media/image266.png"/><Relationship Id="rId725" Type="http://schemas.openxmlformats.org/officeDocument/2006/relationships/customXml" Target="../ink/ink362.xml"/><Relationship Id="rId932" Type="http://schemas.openxmlformats.org/officeDocument/2006/relationships/image" Target="../media/image472.png"/><Relationship Id="rId1148" Type="http://schemas.openxmlformats.org/officeDocument/2006/relationships/image" Target="../media/image580.png"/><Relationship Id="rId157" Type="http://schemas.openxmlformats.org/officeDocument/2006/relationships/customXml" Target="../ink/ink78.xml"/><Relationship Id="rId364" Type="http://schemas.openxmlformats.org/officeDocument/2006/relationships/image" Target="../media/image189.png"/><Relationship Id="rId1008" Type="http://schemas.openxmlformats.org/officeDocument/2006/relationships/image" Target="../media/image510.png"/><Relationship Id="rId1215" Type="http://schemas.openxmlformats.org/officeDocument/2006/relationships/customXml" Target="../ink/ink608.xml"/><Relationship Id="rId61" Type="http://schemas.openxmlformats.org/officeDocument/2006/relationships/customXml" Target="../ink/ink30.xml"/><Relationship Id="rId571" Type="http://schemas.openxmlformats.org/officeDocument/2006/relationships/customXml" Target="../ink/ink285.xml"/><Relationship Id="rId669" Type="http://schemas.openxmlformats.org/officeDocument/2006/relationships/customXml" Target="../ink/ink334.xml"/><Relationship Id="rId876" Type="http://schemas.openxmlformats.org/officeDocument/2006/relationships/image" Target="../media/image444.png"/><Relationship Id="rId1299" Type="http://schemas.openxmlformats.org/officeDocument/2006/relationships/customXml" Target="../ink/ink650.xml"/><Relationship Id="rId19" Type="http://schemas.openxmlformats.org/officeDocument/2006/relationships/customXml" Target="../ink/ink9.xml"/><Relationship Id="rId224" Type="http://schemas.openxmlformats.org/officeDocument/2006/relationships/image" Target="../media/image119.png"/><Relationship Id="rId431" Type="http://schemas.openxmlformats.org/officeDocument/2006/relationships/customXml" Target="../ink/ink215.xml"/><Relationship Id="rId529" Type="http://schemas.openxmlformats.org/officeDocument/2006/relationships/customXml" Target="../ink/ink264.xml"/><Relationship Id="rId736" Type="http://schemas.openxmlformats.org/officeDocument/2006/relationships/image" Target="../media/image375.png"/><Relationship Id="rId1061" Type="http://schemas.openxmlformats.org/officeDocument/2006/relationships/customXml" Target="../ink/ink531.xml"/><Relationship Id="rId1159" Type="http://schemas.openxmlformats.org/officeDocument/2006/relationships/customXml" Target="../ink/ink580.xml"/><Relationship Id="rId168" Type="http://schemas.openxmlformats.org/officeDocument/2006/relationships/image" Target="../media/image91.png"/><Relationship Id="rId943" Type="http://schemas.openxmlformats.org/officeDocument/2006/relationships/customXml" Target="../ink/ink472.xml"/><Relationship Id="rId1019" Type="http://schemas.openxmlformats.org/officeDocument/2006/relationships/customXml" Target="../ink/ink510.xml"/><Relationship Id="rId72" Type="http://schemas.openxmlformats.org/officeDocument/2006/relationships/image" Target="../media/image43.png"/><Relationship Id="rId375" Type="http://schemas.openxmlformats.org/officeDocument/2006/relationships/customXml" Target="../ink/ink187.xml"/><Relationship Id="rId582" Type="http://schemas.openxmlformats.org/officeDocument/2006/relationships/image" Target="../media/image298.png"/><Relationship Id="rId803" Type="http://schemas.openxmlformats.org/officeDocument/2006/relationships/customXml" Target="../ink/ink402.xml"/><Relationship Id="rId1226" Type="http://schemas.openxmlformats.org/officeDocument/2006/relationships/image" Target="../media/image619.png"/><Relationship Id="rId3" Type="http://schemas.openxmlformats.org/officeDocument/2006/relationships/customXml" Target="../ink/ink1.xml"/><Relationship Id="rId235" Type="http://schemas.openxmlformats.org/officeDocument/2006/relationships/customXml" Target="../ink/ink117.xml"/><Relationship Id="rId442" Type="http://schemas.openxmlformats.org/officeDocument/2006/relationships/image" Target="../media/image228.png"/><Relationship Id="rId887" Type="http://schemas.openxmlformats.org/officeDocument/2006/relationships/customXml" Target="../ink/ink444.xml"/><Relationship Id="rId1072" Type="http://schemas.openxmlformats.org/officeDocument/2006/relationships/image" Target="../media/image542.png"/><Relationship Id="rId302" Type="http://schemas.openxmlformats.org/officeDocument/2006/relationships/image" Target="../media/image158.png"/><Relationship Id="rId747" Type="http://schemas.openxmlformats.org/officeDocument/2006/relationships/customXml" Target="../ink/ink373.xml"/><Relationship Id="rId954" Type="http://schemas.openxmlformats.org/officeDocument/2006/relationships/image" Target="../media/image483.png"/><Relationship Id="rId83" Type="http://schemas.openxmlformats.org/officeDocument/2006/relationships/customXml" Target="../ink/ink41.xml"/><Relationship Id="rId179" Type="http://schemas.openxmlformats.org/officeDocument/2006/relationships/customXml" Target="../ink/ink89.xml"/><Relationship Id="rId386" Type="http://schemas.openxmlformats.org/officeDocument/2006/relationships/image" Target="../media/image200.png"/><Relationship Id="rId593" Type="http://schemas.openxmlformats.org/officeDocument/2006/relationships/customXml" Target="../ink/ink296.xml"/><Relationship Id="rId607" Type="http://schemas.openxmlformats.org/officeDocument/2006/relationships/customXml" Target="../ink/ink303.xml"/><Relationship Id="rId814" Type="http://schemas.openxmlformats.org/officeDocument/2006/relationships/image" Target="../media/image413.png"/><Relationship Id="rId1237" Type="http://schemas.openxmlformats.org/officeDocument/2006/relationships/customXml" Target="../ink/ink619.xml"/><Relationship Id="rId246" Type="http://schemas.openxmlformats.org/officeDocument/2006/relationships/image" Target="../media/image130.png"/><Relationship Id="rId453" Type="http://schemas.openxmlformats.org/officeDocument/2006/relationships/customXml" Target="../ink/ink226.xml"/><Relationship Id="rId660" Type="http://schemas.openxmlformats.org/officeDocument/2006/relationships/image" Target="../media/image337.png"/><Relationship Id="rId898" Type="http://schemas.openxmlformats.org/officeDocument/2006/relationships/image" Target="../media/image455.png"/><Relationship Id="rId1083" Type="http://schemas.openxmlformats.org/officeDocument/2006/relationships/customXml" Target="../ink/ink542.xml"/><Relationship Id="rId1290" Type="http://schemas.openxmlformats.org/officeDocument/2006/relationships/image" Target="../media/image651.png"/><Relationship Id="rId1304" Type="http://schemas.openxmlformats.org/officeDocument/2006/relationships/image" Target="../media/image658.png"/><Relationship Id="rId106" Type="http://schemas.openxmlformats.org/officeDocument/2006/relationships/image" Target="../media/image60.png"/><Relationship Id="rId313" Type="http://schemas.openxmlformats.org/officeDocument/2006/relationships/customXml" Target="../ink/ink156.xml"/><Relationship Id="rId758" Type="http://schemas.openxmlformats.org/officeDocument/2006/relationships/image" Target="../media/image386.png"/><Relationship Id="rId965" Type="http://schemas.openxmlformats.org/officeDocument/2006/relationships/customXml" Target="../ink/ink483.xml"/><Relationship Id="rId1150" Type="http://schemas.openxmlformats.org/officeDocument/2006/relationships/image" Target="../media/image581.png"/><Relationship Id="rId10" Type="http://schemas.openxmlformats.org/officeDocument/2006/relationships/image" Target="../media/image12.png"/><Relationship Id="rId94" Type="http://schemas.openxmlformats.org/officeDocument/2006/relationships/image" Target="../media/image54.png"/><Relationship Id="rId397" Type="http://schemas.openxmlformats.org/officeDocument/2006/relationships/customXml" Target="../ink/ink198.xml"/><Relationship Id="rId520" Type="http://schemas.openxmlformats.org/officeDocument/2006/relationships/image" Target="../media/image267.png"/><Relationship Id="rId618" Type="http://schemas.openxmlformats.org/officeDocument/2006/relationships/image" Target="../media/image316.png"/><Relationship Id="rId825" Type="http://schemas.openxmlformats.org/officeDocument/2006/relationships/customXml" Target="../ink/ink413.xml"/><Relationship Id="rId1248" Type="http://schemas.openxmlformats.org/officeDocument/2006/relationships/image" Target="../media/image630.png"/><Relationship Id="rId257" Type="http://schemas.openxmlformats.org/officeDocument/2006/relationships/customXml" Target="../ink/ink128.xml"/><Relationship Id="rId464" Type="http://schemas.openxmlformats.org/officeDocument/2006/relationships/image" Target="../media/image239.png"/><Relationship Id="rId1010" Type="http://schemas.openxmlformats.org/officeDocument/2006/relationships/image" Target="../media/image511.png"/><Relationship Id="rId1094" Type="http://schemas.openxmlformats.org/officeDocument/2006/relationships/image" Target="../media/image553.png"/><Relationship Id="rId1108" Type="http://schemas.openxmlformats.org/officeDocument/2006/relationships/image" Target="../media/image560.png"/><Relationship Id="rId1315" Type="http://schemas.openxmlformats.org/officeDocument/2006/relationships/customXml" Target="../ink/ink658.xml"/><Relationship Id="rId117" Type="http://schemas.openxmlformats.org/officeDocument/2006/relationships/customXml" Target="../ink/ink58.xml"/><Relationship Id="rId671" Type="http://schemas.openxmlformats.org/officeDocument/2006/relationships/customXml" Target="../ink/ink335.xml"/><Relationship Id="rId769" Type="http://schemas.openxmlformats.org/officeDocument/2006/relationships/customXml" Target="../ink/ink384.xml"/><Relationship Id="rId976" Type="http://schemas.openxmlformats.org/officeDocument/2006/relationships/image" Target="../media/image494.png"/><Relationship Id="rId324" Type="http://schemas.openxmlformats.org/officeDocument/2006/relationships/image" Target="../media/image169.png"/><Relationship Id="rId531" Type="http://schemas.openxmlformats.org/officeDocument/2006/relationships/customXml" Target="../ink/ink265.xml"/><Relationship Id="rId629" Type="http://schemas.openxmlformats.org/officeDocument/2006/relationships/customXml" Target="../ink/ink314.xml"/><Relationship Id="rId1161" Type="http://schemas.openxmlformats.org/officeDocument/2006/relationships/customXml" Target="../ink/ink581.xml"/><Relationship Id="rId1259" Type="http://schemas.openxmlformats.org/officeDocument/2006/relationships/customXml" Target="../ink/ink630.xml"/><Relationship Id="rId836" Type="http://schemas.openxmlformats.org/officeDocument/2006/relationships/image" Target="../media/image424.png"/><Relationship Id="rId1021" Type="http://schemas.openxmlformats.org/officeDocument/2006/relationships/customXml" Target="../ink/ink511.xml"/><Relationship Id="rId1119" Type="http://schemas.openxmlformats.org/officeDocument/2006/relationships/customXml" Target="../ink/ink560.xml"/><Relationship Id="rId903" Type="http://schemas.openxmlformats.org/officeDocument/2006/relationships/customXml" Target="../ink/ink452.xml"/><Relationship Id="rId32" Type="http://schemas.openxmlformats.org/officeDocument/2006/relationships/image" Target="../media/image23.png"/><Relationship Id="rId181" Type="http://schemas.openxmlformats.org/officeDocument/2006/relationships/customXml" Target="../ink/ink90.xml"/><Relationship Id="rId279" Type="http://schemas.openxmlformats.org/officeDocument/2006/relationships/customXml" Target="../ink/ink139.xml"/><Relationship Id="rId486" Type="http://schemas.openxmlformats.org/officeDocument/2006/relationships/image" Target="../media/image250.png"/><Relationship Id="rId693" Type="http://schemas.openxmlformats.org/officeDocument/2006/relationships/customXml" Target="../ink/ink346.xml"/><Relationship Id="rId139" Type="http://schemas.openxmlformats.org/officeDocument/2006/relationships/customXml" Target="../ink/ink69.xml"/><Relationship Id="rId346" Type="http://schemas.openxmlformats.org/officeDocument/2006/relationships/image" Target="../media/image180.png"/><Relationship Id="rId553" Type="http://schemas.openxmlformats.org/officeDocument/2006/relationships/customXml" Target="../ink/ink276.xml"/><Relationship Id="rId760" Type="http://schemas.openxmlformats.org/officeDocument/2006/relationships/image" Target="../media/image387.png"/><Relationship Id="rId998" Type="http://schemas.openxmlformats.org/officeDocument/2006/relationships/image" Target="../media/image505.png"/><Relationship Id="rId1183" Type="http://schemas.openxmlformats.org/officeDocument/2006/relationships/customXml" Target="../ink/ink592.xml"/><Relationship Id="rId206" Type="http://schemas.openxmlformats.org/officeDocument/2006/relationships/image" Target="../media/image110.png"/><Relationship Id="rId413" Type="http://schemas.openxmlformats.org/officeDocument/2006/relationships/customXml" Target="../ink/ink206.xml"/><Relationship Id="rId858" Type="http://schemas.openxmlformats.org/officeDocument/2006/relationships/image" Target="../media/image435.png"/><Relationship Id="rId1043" Type="http://schemas.openxmlformats.org/officeDocument/2006/relationships/customXml" Target="../ink/ink522.xml"/><Relationship Id="rId620" Type="http://schemas.openxmlformats.org/officeDocument/2006/relationships/image" Target="../media/image317.png"/><Relationship Id="rId718" Type="http://schemas.openxmlformats.org/officeDocument/2006/relationships/image" Target="../media/image366.png"/><Relationship Id="rId925" Type="http://schemas.openxmlformats.org/officeDocument/2006/relationships/customXml" Target="../ink/ink463.xml"/><Relationship Id="rId1250" Type="http://schemas.openxmlformats.org/officeDocument/2006/relationships/image" Target="../media/image631.png"/><Relationship Id="rId1110" Type="http://schemas.openxmlformats.org/officeDocument/2006/relationships/image" Target="../media/image561.png"/><Relationship Id="rId1208" Type="http://schemas.openxmlformats.org/officeDocument/2006/relationships/image" Target="../media/image610.png"/><Relationship Id="rId54" Type="http://schemas.openxmlformats.org/officeDocument/2006/relationships/image" Target="../media/image34.png"/><Relationship Id="rId270" Type="http://schemas.openxmlformats.org/officeDocument/2006/relationships/image" Target="../media/image142.png"/><Relationship Id="rId130" Type="http://schemas.openxmlformats.org/officeDocument/2006/relationships/image" Target="../media/image72.png"/><Relationship Id="rId368" Type="http://schemas.openxmlformats.org/officeDocument/2006/relationships/image" Target="../media/image191.png"/><Relationship Id="rId575" Type="http://schemas.openxmlformats.org/officeDocument/2006/relationships/customXml" Target="../ink/ink287.xml"/><Relationship Id="rId782" Type="http://schemas.openxmlformats.org/officeDocument/2006/relationships/image" Target="../media/image398.png"/><Relationship Id="rId228" Type="http://schemas.openxmlformats.org/officeDocument/2006/relationships/image" Target="../media/image121.png"/><Relationship Id="rId435" Type="http://schemas.openxmlformats.org/officeDocument/2006/relationships/customXml" Target="../ink/ink217.xml"/><Relationship Id="rId642" Type="http://schemas.openxmlformats.org/officeDocument/2006/relationships/image" Target="../media/image328.png"/><Relationship Id="rId1065" Type="http://schemas.openxmlformats.org/officeDocument/2006/relationships/customXml" Target="../ink/ink533.xml"/><Relationship Id="rId1272" Type="http://schemas.openxmlformats.org/officeDocument/2006/relationships/image" Target="../media/image642.png"/><Relationship Id="rId502" Type="http://schemas.openxmlformats.org/officeDocument/2006/relationships/image" Target="../media/image258.png"/><Relationship Id="rId947" Type="http://schemas.openxmlformats.org/officeDocument/2006/relationships/customXml" Target="../ink/ink474.xml"/><Relationship Id="rId1132" Type="http://schemas.openxmlformats.org/officeDocument/2006/relationships/image" Target="../media/image572.png"/><Relationship Id="rId76" Type="http://schemas.openxmlformats.org/officeDocument/2006/relationships/image" Target="../media/image45.png"/><Relationship Id="rId807" Type="http://schemas.openxmlformats.org/officeDocument/2006/relationships/customXml" Target="../ink/ink404.xml"/><Relationship Id="rId292" Type="http://schemas.openxmlformats.org/officeDocument/2006/relationships/image" Target="../media/image153.png"/><Relationship Id="rId597" Type="http://schemas.openxmlformats.org/officeDocument/2006/relationships/customXml" Target="../ink/ink298.xml"/><Relationship Id="rId152" Type="http://schemas.openxmlformats.org/officeDocument/2006/relationships/image" Target="../media/image83.png"/><Relationship Id="rId457" Type="http://schemas.openxmlformats.org/officeDocument/2006/relationships/customXml" Target="../ink/ink228.xml"/><Relationship Id="rId1087" Type="http://schemas.openxmlformats.org/officeDocument/2006/relationships/customXml" Target="../ink/ink544.xml"/><Relationship Id="rId1294" Type="http://schemas.openxmlformats.org/officeDocument/2006/relationships/image" Target="../media/image653.png"/><Relationship Id="rId664" Type="http://schemas.openxmlformats.org/officeDocument/2006/relationships/image" Target="../media/image339.png"/><Relationship Id="rId871" Type="http://schemas.openxmlformats.org/officeDocument/2006/relationships/customXml" Target="../ink/ink436.xml"/><Relationship Id="rId969" Type="http://schemas.openxmlformats.org/officeDocument/2006/relationships/customXml" Target="../ink/ink485.xml"/><Relationship Id="rId317" Type="http://schemas.openxmlformats.org/officeDocument/2006/relationships/customXml" Target="../ink/ink158.xml"/><Relationship Id="rId524" Type="http://schemas.openxmlformats.org/officeDocument/2006/relationships/image" Target="../media/image269.png"/><Relationship Id="rId731" Type="http://schemas.openxmlformats.org/officeDocument/2006/relationships/customXml" Target="../ink/ink365.xml"/><Relationship Id="rId1154" Type="http://schemas.openxmlformats.org/officeDocument/2006/relationships/image" Target="../media/image583.png"/><Relationship Id="rId98" Type="http://schemas.openxmlformats.org/officeDocument/2006/relationships/image" Target="../media/image56.png"/><Relationship Id="rId829" Type="http://schemas.openxmlformats.org/officeDocument/2006/relationships/customXml" Target="../ink/ink415.xml"/><Relationship Id="rId1014" Type="http://schemas.openxmlformats.org/officeDocument/2006/relationships/image" Target="../media/image513.png"/><Relationship Id="rId1221" Type="http://schemas.openxmlformats.org/officeDocument/2006/relationships/customXml" Target="../ink/ink611.xml"/><Relationship Id="rId1319" Type="http://schemas.openxmlformats.org/officeDocument/2006/relationships/customXml" Target="../ink/ink660.xml"/><Relationship Id="rId25" Type="http://schemas.openxmlformats.org/officeDocument/2006/relationships/customXml" Target="../ink/ink12.xml"/><Relationship Id="rId174" Type="http://schemas.openxmlformats.org/officeDocument/2006/relationships/image" Target="../media/image94.png"/><Relationship Id="rId381" Type="http://schemas.openxmlformats.org/officeDocument/2006/relationships/customXml" Target="../ink/ink190.xml"/><Relationship Id="rId241" Type="http://schemas.openxmlformats.org/officeDocument/2006/relationships/customXml" Target="../ink/ink120.xml"/><Relationship Id="rId479" Type="http://schemas.openxmlformats.org/officeDocument/2006/relationships/customXml" Target="../ink/ink239.xml"/><Relationship Id="rId686" Type="http://schemas.openxmlformats.org/officeDocument/2006/relationships/image" Target="../media/image350.png"/><Relationship Id="rId893" Type="http://schemas.openxmlformats.org/officeDocument/2006/relationships/customXml" Target="../ink/ink447.xml"/><Relationship Id="rId339" Type="http://schemas.openxmlformats.org/officeDocument/2006/relationships/customXml" Target="../ink/ink169.xml"/><Relationship Id="rId546" Type="http://schemas.openxmlformats.org/officeDocument/2006/relationships/image" Target="../media/image280.png"/><Relationship Id="rId753" Type="http://schemas.openxmlformats.org/officeDocument/2006/relationships/customXml" Target="../ink/ink376.xml"/><Relationship Id="rId1176" Type="http://schemas.openxmlformats.org/officeDocument/2006/relationships/image" Target="../media/image594.png"/><Relationship Id="rId101" Type="http://schemas.openxmlformats.org/officeDocument/2006/relationships/customXml" Target="../ink/ink50.xml"/><Relationship Id="rId406" Type="http://schemas.openxmlformats.org/officeDocument/2006/relationships/image" Target="../media/image210.png"/><Relationship Id="rId960" Type="http://schemas.openxmlformats.org/officeDocument/2006/relationships/image" Target="../media/image486.png"/><Relationship Id="rId1036" Type="http://schemas.openxmlformats.org/officeDocument/2006/relationships/image" Target="../media/image524.png"/><Relationship Id="rId1243" Type="http://schemas.openxmlformats.org/officeDocument/2006/relationships/customXml" Target="../ink/ink622.xml"/><Relationship Id="rId613" Type="http://schemas.openxmlformats.org/officeDocument/2006/relationships/customXml" Target="../ink/ink306.xml"/><Relationship Id="rId820" Type="http://schemas.openxmlformats.org/officeDocument/2006/relationships/image" Target="../media/image416.png"/><Relationship Id="rId918" Type="http://schemas.openxmlformats.org/officeDocument/2006/relationships/image" Target="../media/image465.png"/><Relationship Id="rId1103" Type="http://schemas.openxmlformats.org/officeDocument/2006/relationships/customXml" Target="../ink/ink552.xml"/><Relationship Id="rId1310" Type="http://schemas.openxmlformats.org/officeDocument/2006/relationships/image" Target="../media/image661.png"/><Relationship Id="rId47" Type="http://schemas.openxmlformats.org/officeDocument/2006/relationships/customXml" Target="../ink/ink23.xml"/><Relationship Id="rId196" Type="http://schemas.openxmlformats.org/officeDocument/2006/relationships/image" Target="../media/image105.png"/><Relationship Id="rId263" Type="http://schemas.openxmlformats.org/officeDocument/2006/relationships/customXml" Target="../ink/ink131.xml"/><Relationship Id="rId470" Type="http://schemas.openxmlformats.org/officeDocument/2006/relationships/image" Target="../media/image242.png"/><Relationship Id="rId123" Type="http://schemas.openxmlformats.org/officeDocument/2006/relationships/customXml" Target="../ink/ink61.xml"/><Relationship Id="rId330" Type="http://schemas.openxmlformats.org/officeDocument/2006/relationships/image" Target="../media/image172.png"/><Relationship Id="rId568" Type="http://schemas.openxmlformats.org/officeDocument/2006/relationships/image" Target="../media/image291.png"/><Relationship Id="rId775" Type="http://schemas.openxmlformats.org/officeDocument/2006/relationships/customXml" Target="../ink/ink387.xml"/><Relationship Id="rId982" Type="http://schemas.openxmlformats.org/officeDocument/2006/relationships/image" Target="../media/image497.png"/><Relationship Id="rId1198" Type="http://schemas.openxmlformats.org/officeDocument/2006/relationships/image" Target="../media/image605.png"/><Relationship Id="rId428" Type="http://schemas.openxmlformats.org/officeDocument/2006/relationships/image" Target="../media/image221.png"/><Relationship Id="rId635" Type="http://schemas.openxmlformats.org/officeDocument/2006/relationships/customXml" Target="../ink/ink317.xml"/><Relationship Id="rId842" Type="http://schemas.openxmlformats.org/officeDocument/2006/relationships/image" Target="../media/image427.png"/><Relationship Id="rId1058" Type="http://schemas.openxmlformats.org/officeDocument/2006/relationships/image" Target="../media/image535.png"/><Relationship Id="rId1265" Type="http://schemas.openxmlformats.org/officeDocument/2006/relationships/customXml" Target="../ink/ink633.xml"/><Relationship Id="rId702" Type="http://schemas.openxmlformats.org/officeDocument/2006/relationships/image" Target="../media/image358.png"/><Relationship Id="rId1125" Type="http://schemas.openxmlformats.org/officeDocument/2006/relationships/customXml" Target="../ink/ink563.xml"/><Relationship Id="rId69" Type="http://schemas.openxmlformats.org/officeDocument/2006/relationships/customXml" Target="../ink/ink34.xml"/><Relationship Id="rId285" Type="http://schemas.openxmlformats.org/officeDocument/2006/relationships/customXml" Target="../ink/ink142.xml"/><Relationship Id="rId492" Type="http://schemas.openxmlformats.org/officeDocument/2006/relationships/image" Target="../media/image253.png"/><Relationship Id="rId797" Type="http://schemas.openxmlformats.org/officeDocument/2006/relationships/customXml" Target="../ink/ink398.xml"/><Relationship Id="rId145" Type="http://schemas.openxmlformats.org/officeDocument/2006/relationships/customXml" Target="../ink/ink72.xml"/><Relationship Id="rId352" Type="http://schemas.openxmlformats.org/officeDocument/2006/relationships/image" Target="../media/image183.png"/><Relationship Id="rId1287" Type="http://schemas.openxmlformats.org/officeDocument/2006/relationships/customXml" Target="../ink/ink644.xml"/><Relationship Id="rId212" Type="http://schemas.openxmlformats.org/officeDocument/2006/relationships/image" Target="../media/image113.png"/><Relationship Id="rId657" Type="http://schemas.openxmlformats.org/officeDocument/2006/relationships/customXml" Target="../ink/ink328.xml"/><Relationship Id="rId864" Type="http://schemas.openxmlformats.org/officeDocument/2006/relationships/image" Target="../media/image438.png"/><Relationship Id="rId517" Type="http://schemas.openxmlformats.org/officeDocument/2006/relationships/customXml" Target="../ink/ink258.xml"/><Relationship Id="rId724" Type="http://schemas.openxmlformats.org/officeDocument/2006/relationships/image" Target="../media/image369.png"/><Relationship Id="rId931" Type="http://schemas.openxmlformats.org/officeDocument/2006/relationships/customXml" Target="../ink/ink466.xml"/><Relationship Id="rId1147" Type="http://schemas.openxmlformats.org/officeDocument/2006/relationships/customXml" Target="../ink/ink574.xml"/><Relationship Id="rId60" Type="http://schemas.openxmlformats.org/officeDocument/2006/relationships/image" Target="../media/image37.png"/><Relationship Id="rId1007" Type="http://schemas.openxmlformats.org/officeDocument/2006/relationships/customXml" Target="../ink/ink504.xml"/><Relationship Id="rId1214" Type="http://schemas.openxmlformats.org/officeDocument/2006/relationships/image" Target="../media/image613.png"/><Relationship Id="rId18" Type="http://schemas.openxmlformats.org/officeDocument/2006/relationships/image" Target="../media/image16.png"/><Relationship Id="rId167" Type="http://schemas.openxmlformats.org/officeDocument/2006/relationships/customXml" Target="../ink/ink83.xml"/><Relationship Id="rId374" Type="http://schemas.openxmlformats.org/officeDocument/2006/relationships/image" Target="../media/image194.png"/><Relationship Id="rId581" Type="http://schemas.openxmlformats.org/officeDocument/2006/relationships/customXml" Target="../ink/ink290.xml"/><Relationship Id="rId234" Type="http://schemas.openxmlformats.org/officeDocument/2006/relationships/image" Target="../media/image124.png"/><Relationship Id="rId679" Type="http://schemas.openxmlformats.org/officeDocument/2006/relationships/customXml" Target="../ink/ink339.xml"/><Relationship Id="rId886" Type="http://schemas.openxmlformats.org/officeDocument/2006/relationships/image" Target="../media/image449.png"/><Relationship Id="rId2" Type="http://schemas.openxmlformats.org/officeDocument/2006/relationships/notesSlide" Target="../notesSlides/notesSlide4.xml"/><Relationship Id="rId441" Type="http://schemas.openxmlformats.org/officeDocument/2006/relationships/customXml" Target="../ink/ink220.xml"/><Relationship Id="rId539" Type="http://schemas.openxmlformats.org/officeDocument/2006/relationships/customXml" Target="../ink/ink269.xml"/><Relationship Id="rId746" Type="http://schemas.openxmlformats.org/officeDocument/2006/relationships/image" Target="../media/image380.png"/><Relationship Id="rId1071" Type="http://schemas.openxmlformats.org/officeDocument/2006/relationships/customXml" Target="../ink/ink536.xml"/><Relationship Id="rId1169" Type="http://schemas.openxmlformats.org/officeDocument/2006/relationships/customXml" Target="../ink/ink585.xml"/><Relationship Id="rId301" Type="http://schemas.openxmlformats.org/officeDocument/2006/relationships/customXml" Target="../ink/ink150.xml"/><Relationship Id="rId953" Type="http://schemas.openxmlformats.org/officeDocument/2006/relationships/customXml" Target="../ink/ink477.xml"/><Relationship Id="rId1029" Type="http://schemas.openxmlformats.org/officeDocument/2006/relationships/customXml" Target="../ink/ink515.xml"/><Relationship Id="rId1236" Type="http://schemas.openxmlformats.org/officeDocument/2006/relationships/image" Target="../media/image624.png"/><Relationship Id="rId82" Type="http://schemas.openxmlformats.org/officeDocument/2006/relationships/image" Target="../media/image48.png"/><Relationship Id="rId606" Type="http://schemas.openxmlformats.org/officeDocument/2006/relationships/image" Target="../media/image310.png"/><Relationship Id="rId813" Type="http://schemas.openxmlformats.org/officeDocument/2006/relationships/customXml" Target="../ink/ink407.xml"/><Relationship Id="rId1303" Type="http://schemas.openxmlformats.org/officeDocument/2006/relationships/customXml" Target="../ink/ink652.xml"/><Relationship Id="rId189" Type="http://schemas.openxmlformats.org/officeDocument/2006/relationships/customXml" Target="../ink/ink94.xml"/><Relationship Id="rId396" Type="http://schemas.openxmlformats.org/officeDocument/2006/relationships/image" Target="../media/image205.png"/><Relationship Id="rId256" Type="http://schemas.openxmlformats.org/officeDocument/2006/relationships/image" Target="../media/image135.png"/><Relationship Id="rId463" Type="http://schemas.openxmlformats.org/officeDocument/2006/relationships/customXml" Target="../ink/ink231.xml"/><Relationship Id="rId670" Type="http://schemas.openxmlformats.org/officeDocument/2006/relationships/image" Target="../media/image342.png"/><Relationship Id="rId1093" Type="http://schemas.openxmlformats.org/officeDocument/2006/relationships/customXml" Target="../ink/ink547.xml"/><Relationship Id="rId116" Type="http://schemas.openxmlformats.org/officeDocument/2006/relationships/image" Target="../media/image65.png"/><Relationship Id="rId323" Type="http://schemas.openxmlformats.org/officeDocument/2006/relationships/customXml" Target="../ink/ink161.xml"/><Relationship Id="rId530" Type="http://schemas.openxmlformats.org/officeDocument/2006/relationships/image" Target="../media/image272.png"/><Relationship Id="rId768" Type="http://schemas.openxmlformats.org/officeDocument/2006/relationships/image" Target="../media/image391.png"/><Relationship Id="rId975" Type="http://schemas.openxmlformats.org/officeDocument/2006/relationships/customXml" Target="../ink/ink488.xml"/><Relationship Id="rId1160" Type="http://schemas.openxmlformats.org/officeDocument/2006/relationships/image" Target="../media/image586.png"/><Relationship Id="rId628" Type="http://schemas.openxmlformats.org/officeDocument/2006/relationships/image" Target="../media/image321.png"/><Relationship Id="rId835" Type="http://schemas.openxmlformats.org/officeDocument/2006/relationships/customXml" Target="../ink/ink418.xml"/><Relationship Id="rId1258" Type="http://schemas.openxmlformats.org/officeDocument/2006/relationships/image" Target="../media/image635.png"/><Relationship Id="rId1020" Type="http://schemas.openxmlformats.org/officeDocument/2006/relationships/image" Target="../media/image516.png"/><Relationship Id="rId1118" Type="http://schemas.openxmlformats.org/officeDocument/2006/relationships/image" Target="../media/image565.png"/><Relationship Id="rId902" Type="http://schemas.openxmlformats.org/officeDocument/2006/relationships/image" Target="../media/image457.png"/><Relationship Id="rId31" Type="http://schemas.openxmlformats.org/officeDocument/2006/relationships/customXml" Target="../ink/ink15.xml"/><Relationship Id="rId180" Type="http://schemas.openxmlformats.org/officeDocument/2006/relationships/image" Target="../media/image97.png"/><Relationship Id="rId278" Type="http://schemas.openxmlformats.org/officeDocument/2006/relationships/image" Target="../media/image146.png"/><Relationship Id="rId485" Type="http://schemas.openxmlformats.org/officeDocument/2006/relationships/customXml" Target="../ink/ink242.xml"/><Relationship Id="rId692" Type="http://schemas.openxmlformats.org/officeDocument/2006/relationships/image" Target="../media/image353.png"/><Relationship Id="rId138" Type="http://schemas.openxmlformats.org/officeDocument/2006/relationships/image" Target="../media/image76.png"/><Relationship Id="rId345" Type="http://schemas.openxmlformats.org/officeDocument/2006/relationships/customXml" Target="../ink/ink172.xml"/><Relationship Id="rId552" Type="http://schemas.openxmlformats.org/officeDocument/2006/relationships/image" Target="../media/image283.png"/><Relationship Id="rId997" Type="http://schemas.openxmlformats.org/officeDocument/2006/relationships/customXml" Target="../ink/ink499.xml"/><Relationship Id="rId1182" Type="http://schemas.openxmlformats.org/officeDocument/2006/relationships/image" Target="../media/image597.png"/><Relationship Id="rId205" Type="http://schemas.openxmlformats.org/officeDocument/2006/relationships/customXml" Target="../ink/ink102.xml"/><Relationship Id="rId412" Type="http://schemas.openxmlformats.org/officeDocument/2006/relationships/image" Target="../media/image213.png"/><Relationship Id="rId857" Type="http://schemas.openxmlformats.org/officeDocument/2006/relationships/customXml" Target="../ink/ink429.xml"/><Relationship Id="rId1042" Type="http://schemas.openxmlformats.org/officeDocument/2006/relationships/image" Target="../media/image527.png"/><Relationship Id="rId717" Type="http://schemas.openxmlformats.org/officeDocument/2006/relationships/customXml" Target="../ink/ink358.xml"/><Relationship Id="rId924" Type="http://schemas.openxmlformats.org/officeDocument/2006/relationships/image" Target="../media/image468.png"/><Relationship Id="rId53" Type="http://schemas.openxmlformats.org/officeDocument/2006/relationships/customXml" Target="../ink/ink26.xml"/><Relationship Id="rId1207" Type="http://schemas.openxmlformats.org/officeDocument/2006/relationships/customXml" Target="../ink/ink604.xml"/><Relationship Id="rId367" Type="http://schemas.openxmlformats.org/officeDocument/2006/relationships/customXml" Target="../ink/ink183.xml"/><Relationship Id="rId574" Type="http://schemas.openxmlformats.org/officeDocument/2006/relationships/image" Target="../media/image294.png"/><Relationship Id="rId227" Type="http://schemas.openxmlformats.org/officeDocument/2006/relationships/customXml" Target="../ink/ink113.xml"/><Relationship Id="rId781" Type="http://schemas.openxmlformats.org/officeDocument/2006/relationships/customXml" Target="../ink/ink390.xml"/><Relationship Id="rId879" Type="http://schemas.openxmlformats.org/officeDocument/2006/relationships/customXml" Target="../ink/ink440.xml"/><Relationship Id="rId434" Type="http://schemas.openxmlformats.org/officeDocument/2006/relationships/image" Target="../media/image224.png"/><Relationship Id="rId641" Type="http://schemas.openxmlformats.org/officeDocument/2006/relationships/customXml" Target="../ink/ink320.xml"/><Relationship Id="rId739" Type="http://schemas.openxmlformats.org/officeDocument/2006/relationships/customXml" Target="../ink/ink369.xml"/><Relationship Id="rId1064" Type="http://schemas.openxmlformats.org/officeDocument/2006/relationships/image" Target="../media/image538.png"/><Relationship Id="rId1271" Type="http://schemas.openxmlformats.org/officeDocument/2006/relationships/customXml" Target="../ink/ink636.xml"/><Relationship Id="rId501" Type="http://schemas.openxmlformats.org/officeDocument/2006/relationships/customXml" Target="../ink/ink250.xml"/><Relationship Id="rId946" Type="http://schemas.openxmlformats.org/officeDocument/2006/relationships/image" Target="../media/image479.png"/><Relationship Id="rId1131" Type="http://schemas.openxmlformats.org/officeDocument/2006/relationships/customXml" Target="../ink/ink566.xml"/><Relationship Id="rId1229" Type="http://schemas.openxmlformats.org/officeDocument/2006/relationships/customXml" Target="../ink/ink6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3" Type="http://schemas.openxmlformats.org/officeDocument/2006/relationships/image" Target="../media/image2146.png"/><Relationship Id="rId18" Type="http://schemas.openxmlformats.org/officeDocument/2006/relationships/customXml" Target="../ink/ink2116.xml"/><Relationship Id="rId26" Type="http://schemas.openxmlformats.org/officeDocument/2006/relationships/customXml" Target="../ink/ink2120.xml"/><Relationship Id="rId39" Type="http://schemas.openxmlformats.org/officeDocument/2006/relationships/image" Target="../media/image2159.png"/><Relationship Id="rId21" Type="http://schemas.openxmlformats.org/officeDocument/2006/relationships/image" Target="../media/image2150.png"/><Relationship Id="rId34" Type="http://schemas.openxmlformats.org/officeDocument/2006/relationships/customXml" Target="../ink/ink2124.xml"/><Relationship Id="rId42" Type="http://schemas.openxmlformats.org/officeDocument/2006/relationships/customXml" Target="../ink/ink2128.xml"/><Relationship Id="rId47" Type="http://schemas.openxmlformats.org/officeDocument/2006/relationships/image" Target="../media/image2163.png"/><Relationship Id="rId50" Type="http://schemas.openxmlformats.org/officeDocument/2006/relationships/customXml" Target="../ink/ink2132.xml"/><Relationship Id="rId55" Type="http://schemas.openxmlformats.org/officeDocument/2006/relationships/image" Target="../media/image2167.png"/><Relationship Id="rId7" Type="http://schemas.openxmlformats.org/officeDocument/2006/relationships/image" Target="../media/image2143.png"/><Relationship Id="rId2" Type="http://schemas.openxmlformats.org/officeDocument/2006/relationships/image" Target="../media/image2140.png"/><Relationship Id="rId16" Type="http://schemas.openxmlformats.org/officeDocument/2006/relationships/customXml" Target="../ink/ink2115.xml"/><Relationship Id="rId29" Type="http://schemas.openxmlformats.org/officeDocument/2006/relationships/image" Target="../media/image2154.png"/><Relationship Id="rId11" Type="http://schemas.openxmlformats.org/officeDocument/2006/relationships/image" Target="../media/image2145.png"/><Relationship Id="rId24" Type="http://schemas.openxmlformats.org/officeDocument/2006/relationships/customXml" Target="../ink/ink2119.xml"/><Relationship Id="rId32" Type="http://schemas.openxmlformats.org/officeDocument/2006/relationships/customXml" Target="../ink/ink2123.xml"/><Relationship Id="rId37" Type="http://schemas.openxmlformats.org/officeDocument/2006/relationships/image" Target="../media/image2158.png"/><Relationship Id="rId40" Type="http://schemas.openxmlformats.org/officeDocument/2006/relationships/customXml" Target="../ink/ink2127.xml"/><Relationship Id="rId45" Type="http://schemas.openxmlformats.org/officeDocument/2006/relationships/image" Target="../media/image2162.png"/><Relationship Id="rId53" Type="http://schemas.openxmlformats.org/officeDocument/2006/relationships/image" Target="../media/image2166.png"/><Relationship Id="rId5" Type="http://schemas.openxmlformats.org/officeDocument/2006/relationships/image" Target="../media/image2142.png"/><Relationship Id="rId10" Type="http://schemas.openxmlformats.org/officeDocument/2006/relationships/customXml" Target="../ink/ink2112.xml"/><Relationship Id="rId19" Type="http://schemas.openxmlformats.org/officeDocument/2006/relationships/image" Target="../media/image2149.png"/><Relationship Id="rId31" Type="http://schemas.openxmlformats.org/officeDocument/2006/relationships/image" Target="../media/image2155.png"/><Relationship Id="rId44" Type="http://schemas.openxmlformats.org/officeDocument/2006/relationships/customXml" Target="../ink/ink2129.xml"/><Relationship Id="rId52" Type="http://schemas.openxmlformats.org/officeDocument/2006/relationships/customXml" Target="../ink/ink2133.xml"/><Relationship Id="rId4" Type="http://schemas.openxmlformats.org/officeDocument/2006/relationships/customXml" Target="../ink/ink2109.xml"/><Relationship Id="rId9" Type="http://schemas.openxmlformats.org/officeDocument/2006/relationships/image" Target="../media/image2144.png"/><Relationship Id="rId14" Type="http://schemas.openxmlformats.org/officeDocument/2006/relationships/customXml" Target="../ink/ink2114.xml"/><Relationship Id="rId22" Type="http://schemas.openxmlformats.org/officeDocument/2006/relationships/customXml" Target="../ink/ink2118.xml"/><Relationship Id="rId27" Type="http://schemas.openxmlformats.org/officeDocument/2006/relationships/image" Target="../media/image2153.png"/><Relationship Id="rId30" Type="http://schemas.openxmlformats.org/officeDocument/2006/relationships/customXml" Target="../ink/ink2122.xml"/><Relationship Id="rId35" Type="http://schemas.openxmlformats.org/officeDocument/2006/relationships/image" Target="../media/image2157.png"/><Relationship Id="rId43" Type="http://schemas.openxmlformats.org/officeDocument/2006/relationships/image" Target="../media/image2161.png"/><Relationship Id="rId48" Type="http://schemas.openxmlformats.org/officeDocument/2006/relationships/customXml" Target="../ink/ink2131.xml"/><Relationship Id="rId8" Type="http://schemas.openxmlformats.org/officeDocument/2006/relationships/customXml" Target="../ink/ink2111.xml"/><Relationship Id="rId51" Type="http://schemas.openxmlformats.org/officeDocument/2006/relationships/image" Target="../media/image2165.png"/><Relationship Id="rId3" Type="http://schemas.openxmlformats.org/officeDocument/2006/relationships/image" Target="../media/image2141.png"/><Relationship Id="rId12" Type="http://schemas.openxmlformats.org/officeDocument/2006/relationships/customXml" Target="../ink/ink2113.xml"/><Relationship Id="rId17" Type="http://schemas.openxmlformats.org/officeDocument/2006/relationships/image" Target="../media/image2148.png"/><Relationship Id="rId25" Type="http://schemas.openxmlformats.org/officeDocument/2006/relationships/image" Target="../media/image2152.png"/><Relationship Id="rId33" Type="http://schemas.openxmlformats.org/officeDocument/2006/relationships/image" Target="../media/image2156.png"/><Relationship Id="rId38" Type="http://schemas.openxmlformats.org/officeDocument/2006/relationships/customXml" Target="../ink/ink2126.xml"/><Relationship Id="rId46" Type="http://schemas.openxmlformats.org/officeDocument/2006/relationships/customXml" Target="../ink/ink2130.xml"/><Relationship Id="rId20" Type="http://schemas.openxmlformats.org/officeDocument/2006/relationships/customXml" Target="../ink/ink2117.xml"/><Relationship Id="rId41" Type="http://schemas.openxmlformats.org/officeDocument/2006/relationships/image" Target="../media/image2160.png"/><Relationship Id="rId54" Type="http://schemas.openxmlformats.org/officeDocument/2006/relationships/customXml" Target="../ink/ink2134.xml"/><Relationship Id="rId1" Type="http://schemas.openxmlformats.org/officeDocument/2006/relationships/slideLayout" Target="../slideLayouts/slideLayout7.xml"/><Relationship Id="rId6" Type="http://schemas.openxmlformats.org/officeDocument/2006/relationships/customXml" Target="../ink/ink2110.xml"/><Relationship Id="rId15" Type="http://schemas.openxmlformats.org/officeDocument/2006/relationships/image" Target="../media/image2147.png"/><Relationship Id="rId23" Type="http://schemas.openxmlformats.org/officeDocument/2006/relationships/image" Target="../media/image2151.png"/><Relationship Id="rId28" Type="http://schemas.openxmlformats.org/officeDocument/2006/relationships/customXml" Target="../ink/ink2121.xml"/><Relationship Id="rId36" Type="http://schemas.openxmlformats.org/officeDocument/2006/relationships/customXml" Target="../ink/ink2125.xml"/><Relationship Id="rId49" Type="http://schemas.openxmlformats.org/officeDocument/2006/relationships/image" Target="../media/image2164.png"/></Relationships>
</file>

<file path=ppt/slides/_rels/slide52.xml.rels><?xml version="1.0" encoding="UTF-8" standalone="yes"?>
<Relationships xmlns="http://schemas.openxmlformats.org/package/2006/relationships"><Relationship Id="rId117" Type="http://schemas.openxmlformats.org/officeDocument/2006/relationships/image" Target="../media/image2225.png"/><Relationship Id="rId21" Type="http://schemas.openxmlformats.org/officeDocument/2006/relationships/image" Target="../media/image2177.png"/><Relationship Id="rId63" Type="http://schemas.openxmlformats.org/officeDocument/2006/relationships/image" Target="../media/image2198.png"/><Relationship Id="rId159" Type="http://schemas.openxmlformats.org/officeDocument/2006/relationships/image" Target="../media/image2246.png"/><Relationship Id="rId170" Type="http://schemas.openxmlformats.org/officeDocument/2006/relationships/customXml" Target="../ink/ink2219.xml"/><Relationship Id="rId226" Type="http://schemas.openxmlformats.org/officeDocument/2006/relationships/customXml" Target="../ink/ink2247.xml"/><Relationship Id="rId268" Type="http://schemas.openxmlformats.org/officeDocument/2006/relationships/customXml" Target="../ink/ink2268.xml"/><Relationship Id="rId32" Type="http://schemas.openxmlformats.org/officeDocument/2006/relationships/customXml" Target="../ink/ink2150.xml"/><Relationship Id="rId74" Type="http://schemas.openxmlformats.org/officeDocument/2006/relationships/customXml" Target="../ink/ink2171.xml"/><Relationship Id="rId128" Type="http://schemas.openxmlformats.org/officeDocument/2006/relationships/customXml" Target="../ink/ink2198.xml"/><Relationship Id="rId5" Type="http://schemas.openxmlformats.org/officeDocument/2006/relationships/image" Target="../media/image2169.png"/><Relationship Id="rId181" Type="http://schemas.openxmlformats.org/officeDocument/2006/relationships/image" Target="../media/image2257.png"/><Relationship Id="rId237" Type="http://schemas.openxmlformats.org/officeDocument/2006/relationships/image" Target="../media/image2285.png"/><Relationship Id="rId279" Type="http://schemas.openxmlformats.org/officeDocument/2006/relationships/image" Target="../media/image2306.png"/><Relationship Id="rId43" Type="http://schemas.openxmlformats.org/officeDocument/2006/relationships/image" Target="../media/image2188.png"/><Relationship Id="rId139" Type="http://schemas.openxmlformats.org/officeDocument/2006/relationships/image" Target="../media/image2236.png"/><Relationship Id="rId290" Type="http://schemas.openxmlformats.org/officeDocument/2006/relationships/customXml" Target="../ink/ink2279.xml"/><Relationship Id="rId85" Type="http://schemas.openxmlformats.org/officeDocument/2006/relationships/image" Target="../media/image2209.png"/><Relationship Id="rId150" Type="http://schemas.openxmlformats.org/officeDocument/2006/relationships/customXml" Target="../ink/ink2209.xml"/><Relationship Id="rId192" Type="http://schemas.openxmlformats.org/officeDocument/2006/relationships/customXml" Target="../ink/ink2230.xml"/><Relationship Id="rId206" Type="http://schemas.openxmlformats.org/officeDocument/2006/relationships/customXml" Target="../ink/ink2237.xml"/><Relationship Id="rId248" Type="http://schemas.openxmlformats.org/officeDocument/2006/relationships/customXml" Target="../ink/ink2258.xml"/><Relationship Id="rId269" Type="http://schemas.openxmlformats.org/officeDocument/2006/relationships/image" Target="../media/image2301.png"/><Relationship Id="rId12" Type="http://schemas.openxmlformats.org/officeDocument/2006/relationships/customXml" Target="../ink/ink2140.xml"/><Relationship Id="rId33" Type="http://schemas.openxmlformats.org/officeDocument/2006/relationships/image" Target="../media/image2183.png"/><Relationship Id="rId108" Type="http://schemas.openxmlformats.org/officeDocument/2006/relationships/customXml" Target="../ink/ink2188.xml"/><Relationship Id="rId129" Type="http://schemas.openxmlformats.org/officeDocument/2006/relationships/image" Target="../media/image2231.png"/><Relationship Id="rId280" Type="http://schemas.openxmlformats.org/officeDocument/2006/relationships/customXml" Target="../ink/ink2274.xml"/><Relationship Id="rId54" Type="http://schemas.openxmlformats.org/officeDocument/2006/relationships/customXml" Target="../ink/ink2161.xml"/><Relationship Id="rId75" Type="http://schemas.openxmlformats.org/officeDocument/2006/relationships/image" Target="../media/image2204.png"/><Relationship Id="rId96" Type="http://schemas.openxmlformats.org/officeDocument/2006/relationships/customXml" Target="../ink/ink2182.xml"/><Relationship Id="rId140" Type="http://schemas.openxmlformats.org/officeDocument/2006/relationships/customXml" Target="../ink/ink2204.xml"/><Relationship Id="rId161" Type="http://schemas.openxmlformats.org/officeDocument/2006/relationships/image" Target="../media/image2247.png"/><Relationship Id="rId182" Type="http://schemas.openxmlformats.org/officeDocument/2006/relationships/customXml" Target="../ink/ink2225.xml"/><Relationship Id="rId217" Type="http://schemas.openxmlformats.org/officeDocument/2006/relationships/image" Target="../media/image2275.png"/><Relationship Id="rId6" Type="http://schemas.openxmlformats.org/officeDocument/2006/relationships/customXml" Target="../ink/ink2137.xml"/><Relationship Id="rId238" Type="http://schemas.openxmlformats.org/officeDocument/2006/relationships/customXml" Target="../ink/ink2253.xml"/><Relationship Id="rId259" Type="http://schemas.openxmlformats.org/officeDocument/2006/relationships/image" Target="../media/image2296.png"/><Relationship Id="rId23" Type="http://schemas.openxmlformats.org/officeDocument/2006/relationships/image" Target="../media/image2178.png"/><Relationship Id="rId119" Type="http://schemas.openxmlformats.org/officeDocument/2006/relationships/image" Target="../media/image2226.png"/><Relationship Id="rId270" Type="http://schemas.openxmlformats.org/officeDocument/2006/relationships/customXml" Target="../ink/ink2269.xml"/><Relationship Id="rId291" Type="http://schemas.openxmlformats.org/officeDocument/2006/relationships/image" Target="../media/image2312.png"/><Relationship Id="rId44" Type="http://schemas.openxmlformats.org/officeDocument/2006/relationships/customXml" Target="../ink/ink2156.xml"/><Relationship Id="rId65" Type="http://schemas.openxmlformats.org/officeDocument/2006/relationships/image" Target="../media/image2199.png"/><Relationship Id="rId86" Type="http://schemas.openxmlformats.org/officeDocument/2006/relationships/customXml" Target="../ink/ink2177.xml"/><Relationship Id="rId130" Type="http://schemas.openxmlformats.org/officeDocument/2006/relationships/customXml" Target="../ink/ink2199.xml"/><Relationship Id="rId151" Type="http://schemas.openxmlformats.org/officeDocument/2006/relationships/image" Target="../media/image2242.png"/><Relationship Id="rId172" Type="http://schemas.openxmlformats.org/officeDocument/2006/relationships/customXml" Target="../ink/ink2220.xml"/><Relationship Id="rId193" Type="http://schemas.openxmlformats.org/officeDocument/2006/relationships/image" Target="../media/image2263.png"/><Relationship Id="rId207" Type="http://schemas.openxmlformats.org/officeDocument/2006/relationships/image" Target="../media/image2270.png"/><Relationship Id="rId228" Type="http://schemas.openxmlformats.org/officeDocument/2006/relationships/customXml" Target="../ink/ink2248.xml"/><Relationship Id="rId249" Type="http://schemas.openxmlformats.org/officeDocument/2006/relationships/image" Target="../media/image2291.png"/><Relationship Id="rId13" Type="http://schemas.openxmlformats.org/officeDocument/2006/relationships/image" Target="../media/image2173.png"/><Relationship Id="rId109" Type="http://schemas.openxmlformats.org/officeDocument/2006/relationships/image" Target="../media/image2221.png"/><Relationship Id="rId260" Type="http://schemas.openxmlformats.org/officeDocument/2006/relationships/customXml" Target="../ink/ink2264.xml"/><Relationship Id="rId281" Type="http://schemas.openxmlformats.org/officeDocument/2006/relationships/image" Target="../media/image2307.png"/><Relationship Id="rId34" Type="http://schemas.openxmlformats.org/officeDocument/2006/relationships/customXml" Target="../ink/ink2151.xml"/><Relationship Id="rId55" Type="http://schemas.openxmlformats.org/officeDocument/2006/relationships/image" Target="../media/image2194.png"/><Relationship Id="rId76" Type="http://schemas.openxmlformats.org/officeDocument/2006/relationships/customXml" Target="../ink/ink2172.xml"/><Relationship Id="rId97" Type="http://schemas.openxmlformats.org/officeDocument/2006/relationships/image" Target="../media/image2215.png"/><Relationship Id="rId120" Type="http://schemas.openxmlformats.org/officeDocument/2006/relationships/customXml" Target="../ink/ink2194.xml"/><Relationship Id="rId141" Type="http://schemas.openxmlformats.org/officeDocument/2006/relationships/image" Target="../media/image2237.png"/><Relationship Id="rId7" Type="http://schemas.openxmlformats.org/officeDocument/2006/relationships/image" Target="../media/image2170.png"/><Relationship Id="rId162" Type="http://schemas.openxmlformats.org/officeDocument/2006/relationships/customXml" Target="../ink/ink2215.xml"/><Relationship Id="rId183" Type="http://schemas.openxmlformats.org/officeDocument/2006/relationships/image" Target="../media/image2258.png"/><Relationship Id="rId218" Type="http://schemas.openxmlformats.org/officeDocument/2006/relationships/customXml" Target="../ink/ink2243.xml"/><Relationship Id="rId239" Type="http://schemas.openxmlformats.org/officeDocument/2006/relationships/image" Target="../media/image2286.png"/><Relationship Id="rId250" Type="http://schemas.openxmlformats.org/officeDocument/2006/relationships/customXml" Target="../ink/ink2259.xml"/><Relationship Id="rId271" Type="http://schemas.openxmlformats.org/officeDocument/2006/relationships/image" Target="../media/image2302.png"/><Relationship Id="rId24" Type="http://schemas.openxmlformats.org/officeDocument/2006/relationships/customXml" Target="../ink/ink2146.xml"/><Relationship Id="rId45" Type="http://schemas.openxmlformats.org/officeDocument/2006/relationships/image" Target="../media/image2189.png"/><Relationship Id="rId66" Type="http://schemas.openxmlformats.org/officeDocument/2006/relationships/customXml" Target="../ink/ink2167.xml"/><Relationship Id="rId87" Type="http://schemas.openxmlformats.org/officeDocument/2006/relationships/image" Target="../media/image2210.png"/><Relationship Id="rId110" Type="http://schemas.openxmlformats.org/officeDocument/2006/relationships/customXml" Target="../ink/ink2189.xml"/><Relationship Id="rId131" Type="http://schemas.openxmlformats.org/officeDocument/2006/relationships/image" Target="../media/image2232.png"/><Relationship Id="rId152" Type="http://schemas.openxmlformats.org/officeDocument/2006/relationships/customXml" Target="../ink/ink2210.xml"/><Relationship Id="rId173" Type="http://schemas.openxmlformats.org/officeDocument/2006/relationships/image" Target="../media/image2253.png"/><Relationship Id="rId194" Type="http://schemas.openxmlformats.org/officeDocument/2006/relationships/customXml" Target="../ink/ink2231.xml"/><Relationship Id="rId208" Type="http://schemas.openxmlformats.org/officeDocument/2006/relationships/customXml" Target="../ink/ink2238.xml"/><Relationship Id="rId229" Type="http://schemas.openxmlformats.org/officeDocument/2006/relationships/image" Target="../media/image2281.png"/><Relationship Id="rId240" Type="http://schemas.openxmlformats.org/officeDocument/2006/relationships/customXml" Target="../ink/ink2254.xml"/><Relationship Id="rId261" Type="http://schemas.openxmlformats.org/officeDocument/2006/relationships/image" Target="../media/image2297.png"/><Relationship Id="rId14" Type="http://schemas.openxmlformats.org/officeDocument/2006/relationships/customXml" Target="../ink/ink2141.xml"/><Relationship Id="rId35" Type="http://schemas.openxmlformats.org/officeDocument/2006/relationships/image" Target="../media/image2184.png"/><Relationship Id="rId56" Type="http://schemas.openxmlformats.org/officeDocument/2006/relationships/customXml" Target="../ink/ink2162.xml"/><Relationship Id="rId77" Type="http://schemas.openxmlformats.org/officeDocument/2006/relationships/image" Target="../media/image2205.png"/><Relationship Id="rId100" Type="http://schemas.openxmlformats.org/officeDocument/2006/relationships/customXml" Target="../ink/ink2184.xml"/><Relationship Id="rId282" Type="http://schemas.openxmlformats.org/officeDocument/2006/relationships/customXml" Target="../ink/ink2275.xml"/><Relationship Id="rId8" Type="http://schemas.openxmlformats.org/officeDocument/2006/relationships/customXml" Target="../ink/ink2138.xml"/><Relationship Id="rId98" Type="http://schemas.openxmlformats.org/officeDocument/2006/relationships/customXml" Target="../ink/ink2183.xml"/><Relationship Id="rId121" Type="http://schemas.openxmlformats.org/officeDocument/2006/relationships/image" Target="../media/image2227.png"/><Relationship Id="rId142" Type="http://schemas.openxmlformats.org/officeDocument/2006/relationships/customXml" Target="../ink/ink2205.xml"/><Relationship Id="rId163" Type="http://schemas.openxmlformats.org/officeDocument/2006/relationships/image" Target="../media/image2248.png"/><Relationship Id="rId184" Type="http://schemas.openxmlformats.org/officeDocument/2006/relationships/customXml" Target="../ink/ink2226.xml"/><Relationship Id="rId219" Type="http://schemas.openxmlformats.org/officeDocument/2006/relationships/image" Target="../media/image2276.png"/><Relationship Id="rId230" Type="http://schemas.openxmlformats.org/officeDocument/2006/relationships/customXml" Target="../ink/ink2249.xml"/><Relationship Id="rId251" Type="http://schemas.openxmlformats.org/officeDocument/2006/relationships/image" Target="../media/image2292.png"/><Relationship Id="rId25" Type="http://schemas.openxmlformats.org/officeDocument/2006/relationships/image" Target="../media/image2179.png"/><Relationship Id="rId46" Type="http://schemas.openxmlformats.org/officeDocument/2006/relationships/customXml" Target="../ink/ink2157.xml"/><Relationship Id="rId67" Type="http://schemas.openxmlformats.org/officeDocument/2006/relationships/image" Target="../media/image2200.png"/><Relationship Id="rId272" Type="http://schemas.openxmlformats.org/officeDocument/2006/relationships/customXml" Target="../ink/ink2270.xml"/><Relationship Id="rId88" Type="http://schemas.openxmlformats.org/officeDocument/2006/relationships/customXml" Target="../ink/ink2178.xml"/><Relationship Id="rId111" Type="http://schemas.openxmlformats.org/officeDocument/2006/relationships/image" Target="../media/image2222.png"/><Relationship Id="rId132" Type="http://schemas.openxmlformats.org/officeDocument/2006/relationships/customXml" Target="../ink/ink2200.xml"/><Relationship Id="rId153" Type="http://schemas.openxmlformats.org/officeDocument/2006/relationships/image" Target="../media/image2243.png"/><Relationship Id="rId174" Type="http://schemas.openxmlformats.org/officeDocument/2006/relationships/customXml" Target="../ink/ink2221.xml"/><Relationship Id="rId195" Type="http://schemas.openxmlformats.org/officeDocument/2006/relationships/image" Target="../media/image2264.png"/><Relationship Id="rId209" Type="http://schemas.openxmlformats.org/officeDocument/2006/relationships/image" Target="../media/image2271.png"/><Relationship Id="rId220" Type="http://schemas.openxmlformats.org/officeDocument/2006/relationships/customXml" Target="../ink/ink2244.xml"/><Relationship Id="rId241" Type="http://schemas.openxmlformats.org/officeDocument/2006/relationships/image" Target="../media/image2287.png"/><Relationship Id="rId15" Type="http://schemas.openxmlformats.org/officeDocument/2006/relationships/image" Target="../media/image2174.png"/><Relationship Id="rId36" Type="http://schemas.openxmlformats.org/officeDocument/2006/relationships/customXml" Target="../ink/ink2152.xml"/><Relationship Id="rId57" Type="http://schemas.openxmlformats.org/officeDocument/2006/relationships/image" Target="../media/image2195.png"/><Relationship Id="rId262" Type="http://schemas.openxmlformats.org/officeDocument/2006/relationships/customXml" Target="../ink/ink2265.xml"/><Relationship Id="rId283" Type="http://schemas.openxmlformats.org/officeDocument/2006/relationships/image" Target="../media/image2308.png"/><Relationship Id="rId78" Type="http://schemas.openxmlformats.org/officeDocument/2006/relationships/customXml" Target="../ink/ink2173.xml"/><Relationship Id="rId99" Type="http://schemas.openxmlformats.org/officeDocument/2006/relationships/image" Target="../media/image2216.png"/><Relationship Id="rId101" Type="http://schemas.openxmlformats.org/officeDocument/2006/relationships/image" Target="../media/image2217.png"/><Relationship Id="rId122" Type="http://schemas.openxmlformats.org/officeDocument/2006/relationships/customXml" Target="../ink/ink2195.xml"/><Relationship Id="rId143" Type="http://schemas.openxmlformats.org/officeDocument/2006/relationships/image" Target="../media/image2238.png"/><Relationship Id="rId164" Type="http://schemas.openxmlformats.org/officeDocument/2006/relationships/customXml" Target="../ink/ink2216.xml"/><Relationship Id="rId185" Type="http://schemas.openxmlformats.org/officeDocument/2006/relationships/image" Target="../media/image2259.png"/><Relationship Id="rId9" Type="http://schemas.openxmlformats.org/officeDocument/2006/relationships/image" Target="../media/image2171.png"/><Relationship Id="rId210" Type="http://schemas.openxmlformats.org/officeDocument/2006/relationships/customXml" Target="../ink/ink2239.xml"/><Relationship Id="rId26" Type="http://schemas.openxmlformats.org/officeDocument/2006/relationships/customXml" Target="../ink/ink2147.xml"/><Relationship Id="rId231" Type="http://schemas.openxmlformats.org/officeDocument/2006/relationships/image" Target="../media/image2282.png"/><Relationship Id="rId252" Type="http://schemas.openxmlformats.org/officeDocument/2006/relationships/customXml" Target="../ink/ink2260.xml"/><Relationship Id="rId273" Type="http://schemas.openxmlformats.org/officeDocument/2006/relationships/image" Target="../media/image2303.png"/><Relationship Id="rId47" Type="http://schemas.openxmlformats.org/officeDocument/2006/relationships/image" Target="../media/image2190.png"/><Relationship Id="rId68" Type="http://schemas.openxmlformats.org/officeDocument/2006/relationships/customXml" Target="../ink/ink2168.xml"/><Relationship Id="rId89" Type="http://schemas.openxmlformats.org/officeDocument/2006/relationships/image" Target="../media/image2211.png"/><Relationship Id="rId112" Type="http://schemas.openxmlformats.org/officeDocument/2006/relationships/customXml" Target="../ink/ink2190.xml"/><Relationship Id="rId133" Type="http://schemas.openxmlformats.org/officeDocument/2006/relationships/image" Target="../media/image2233.png"/><Relationship Id="rId154" Type="http://schemas.openxmlformats.org/officeDocument/2006/relationships/customXml" Target="../ink/ink2211.xml"/><Relationship Id="rId175" Type="http://schemas.openxmlformats.org/officeDocument/2006/relationships/image" Target="../media/image2254.png"/><Relationship Id="rId196" Type="http://schemas.openxmlformats.org/officeDocument/2006/relationships/customXml" Target="../ink/ink2232.xml"/><Relationship Id="rId200" Type="http://schemas.openxmlformats.org/officeDocument/2006/relationships/customXml" Target="../ink/ink2234.xml"/><Relationship Id="rId16" Type="http://schemas.openxmlformats.org/officeDocument/2006/relationships/customXml" Target="../ink/ink2142.xml"/><Relationship Id="rId221" Type="http://schemas.openxmlformats.org/officeDocument/2006/relationships/image" Target="../media/image2277.png"/><Relationship Id="rId242" Type="http://schemas.openxmlformats.org/officeDocument/2006/relationships/customXml" Target="../ink/ink2255.xml"/><Relationship Id="rId263" Type="http://schemas.openxmlformats.org/officeDocument/2006/relationships/image" Target="../media/image2298.png"/><Relationship Id="rId284" Type="http://schemas.openxmlformats.org/officeDocument/2006/relationships/customXml" Target="../ink/ink2276.xml"/><Relationship Id="rId37" Type="http://schemas.openxmlformats.org/officeDocument/2006/relationships/image" Target="../media/image2185.png"/><Relationship Id="rId58" Type="http://schemas.openxmlformats.org/officeDocument/2006/relationships/customXml" Target="../ink/ink2163.xml"/><Relationship Id="rId79" Type="http://schemas.openxmlformats.org/officeDocument/2006/relationships/image" Target="../media/image2206.png"/><Relationship Id="rId102" Type="http://schemas.openxmlformats.org/officeDocument/2006/relationships/customXml" Target="../ink/ink2185.xml"/><Relationship Id="rId123" Type="http://schemas.openxmlformats.org/officeDocument/2006/relationships/image" Target="../media/image2228.png"/><Relationship Id="rId144" Type="http://schemas.openxmlformats.org/officeDocument/2006/relationships/customXml" Target="../ink/ink2206.xml"/><Relationship Id="rId90" Type="http://schemas.openxmlformats.org/officeDocument/2006/relationships/customXml" Target="../ink/ink2179.xml"/><Relationship Id="rId165" Type="http://schemas.openxmlformats.org/officeDocument/2006/relationships/image" Target="../media/image2249.png"/><Relationship Id="rId186" Type="http://schemas.openxmlformats.org/officeDocument/2006/relationships/customXml" Target="../ink/ink2227.xml"/><Relationship Id="rId211" Type="http://schemas.openxmlformats.org/officeDocument/2006/relationships/image" Target="../media/image2272.png"/><Relationship Id="rId232" Type="http://schemas.openxmlformats.org/officeDocument/2006/relationships/customXml" Target="../ink/ink2250.xml"/><Relationship Id="rId253" Type="http://schemas.openxmlformats.org/officeDocument/2006/relationships/image" Target="../media/image2293.png"/><Relationship Id="rId274" Type="http://schemas.openxmlformats.org/officeDocument/2006/relationships/customXml" Target="../ink/ink2271.xml"/><Relationship Id="rId27" Type="http://schemas.openxmlformats.org/officeDocument/2006/relationships/image" Target="../media/image2180.png"/><Relationship Id="rId48" Type="http://schemas.openxmlformats.org/officeDocument/2006/relationships/customXml" Target="../ink/ink2158.xml"/><Relationship Id="rId69" Type="http://schemas.openxmlformats.org/officeDocument/2006/relationships/image" Target="../media/image2201.png"/><Relationship Id="rId113" Type="http://schemas.openxmlformats.org/officeDocument/2006/relationships/image" Target="../media/image2223.png"/><Relationship Id="rId134" Type="http://schemas.openxmlformats.org/officeDocument/2006/relationships/customXml" Target="../ink/ink2201.xml"/><Relationship Id="rId80" Type="http://schemas.openxmlformats.org/officeDocument/2006/relationships/customXml" Target="../ink/ink2174.xml"/><Relationship Id="rId155" Type="http://schemas.openxmlformats.org/officeDocument/2006/relationships/image" Target="../media/image2244.png"/><Relationship Id="rId176" Type="http://schemas.openxmlformats.org/officeDocument/2006/relationships/customXml" Target="../ink/ink2222.xml"/><Relationship Id="rId197" Type="http://schemas.openxmlformats.org/officeDocument/2006/relationships/image" Target="../media/image2265.png"/><Relationship Id="rId201" Type="http://schemas.openxmlformats.org/officeDocument/2006/relationships/image" Target="../media/image2267.png"/><Relationship Id="rId222" Type="http://schemas.openxmlformats.org/officeDocument/2006/relationships/customXml" Target="../ink/ink2245.xml"/><Relationship Id="rId243" Type="http://schemas.openxmlformats.org/officeDocument/2006/relationships/image" Target="../media/image2288.png"/><Relationship Id="rId264" Type="http://schemas.openxmlformats.org/officeDocument/2006/relationships/customXml" Target="../ink/ink2266.xml"/><Relationship Id="rId285" Type="http://schemas.openxmlformats.org/officeDocument/2006/relationships/image" Target="../media/image2309.png"/><Relationship Id="rId17" Type="http://schemas.openxmlformats.org/officeDocument/2006/relationships/image" Target="../media/image2175.png"/><Relationship Id="rId38" Type="http://schemas.openxmlformats.org/officeDocument/2006/relationships/customXml" Target="../ink/ink2153.xml"/><Relationship Id="rId59" Type="http://schemas.openxmlformats.org/officeDocument/2006/relationships/image" Target="../media/image2196.png"/><Relationship Id="rId103" Type="http://schemas.openxmlformats.org/officeDocument/2006/relationships/image" Target="../media/image2218.png"/><Relationship Id="rId124" Type="http://schemas.openxmlformats.org/officeDocument/2006/relationships/customXml" Target="../ink/ink2196.xml"/><Relationship Id="rId70" Type="http://schemas.openxmlformats.org/officeDocument/2006/relationships/customXml" Target="../ink/ink2169.xml"/><Relationship Id="rId91" Type="http://schemas.openxmlformats.org/officeDocument/2006/relationships/image" Target="../media/image2212.png"/><Relationship Id="rId145" Type="http://schemas.openxmlformats.org/officeDocument/2006/relationships/image" Target="../media/image2239.png"/><Relationship Id="rId166" Type="http://schemas.openxmlformats.org/officeDocument/2006/relationships/customXml" Target="../ink/ink2217.xml"/><Relationship Id="rId187" Type="http://schemas.openxmlformats.org/officeDocument/2006/relationships/image" Target="../media/image2260.png"/><Relationship Id="rId1" Type="http://schemas.openxmlformats.org/officeDocument/2006/relationships/slideLayout" Target="../slideLayouts/slideLayout2.xml"/><Relationship Id="rId212" Type="http://schemas.openxmlformats.org/officeDocument/2006/relationships/customXml" Target="../ink/ink2240.xml"/><Relationship Id="rId233" Type="http://schemas.openxmlformats.org/officeDocument/2006/relationships/image" Target="../media/image2283.png"/><Relationship Id="rId254" Type="http://schemas.openxmlformats.org/officeDocument/2006/relationships/customXml" Target="../ink/ink2261.xml"/><Relationship Id="rId28" Type="http://schemas.openxmlformats.org/officeDocument/2006/relationships/customXml" Target="../ink/ink2148.xml"/><Relationship Id="rId49" Type="http://schemas.openxmlformats.org/officeDocument/2006/relationships/image" Target="../media/image2191.png"/><Relationship Id="rId114" Type="http://schemas.openxmlformats.org/officeDocument/2006/relationships/customXml" Target="../ink/ink2191.xml"/><Relationship Id="rId275" Type="http://schemas.openxmlformats.org/officeDocument/2006/relationships/image" Target="../media/image2304.png"/><Relationship Id="rId60" Type="http://schemas.openxmlformats.org/officeDocument/2006/relationships/customXml" Target="../ink/ink2164.xml"/><Relationship Id="rId81" Type="http://schemas.openxmlformats.org/officeDocument/2006/relationships/image" Target="../media/image2207.png"/><Relationship Id="rId135" Type="http://schemas.openxmlformats.org/officeDocument/2006/relationships/image" Target="../media/image2234.png"/><Relationship Id="rId156" Type="http://schemas.openxmlformats.org/officeDocument/2006/relationships/customXml" Target="../ink/ink2212.xml"/><Relationship Id="rId177" Type="http://schemas.openxmlformats.org/officeDocument/2006/relationships/image" Target="../media/image2255.png"/><Relationship Id="rId198" Type="http://schemas.openxmlformats.org/officeDocument/2006/relationships/customXml" Target="../ink/ink2233.xml"/><Relationship Id="rId202" Type="http://schemas.openxmlformats.org/officeDocument/2006/relationships/customXml" Target="../ink/ink2235.xml"/><Relationship Id="rId223" Type="http://schemas.openxmlformats.org/officeDocument/2006/relationships/image" Target="../media/image2278.png"/><Relationship Id="rId244" Type="http://schemas.openxmlformats.org/officeDocument/2006/relationships/customXml" Target="../ink/ink2256.xml"/><Relationship Id="rId18" Type="http://schemas.openxmlformats.org/officeDocument/2006/relationships/customXml" Target="../ink/ink2143.xml"/><Relationship Id="rId39" Type="http://schemas.openxmlformats.org/officeDocument/2006/relationships/image" Target="../media/image2186.png"/><Relationship Id="rId265" Type="http://schemas.openxmlformats.org/officeDocument/2006/relationships/image" Target="../media/image2299.png"/><Relationship Id="rId286" Type="http://schemas.openxmlformats.org/officeDocument/2006/relationships/customXml" Target="../ink/ink2277.xml"/><Relationship Id="rId50" Type="http://schemas.openxmlformats.org/officeDocument/2006/relationships/customXml" Target="../ink/ink2159.xml"/><Relationship Id="rId104" Type="http://schemas.openxmlformats.org/officeDocument/2006/relationships/customXml" Target="../ink/ink2186.xml"/><Relationship Id="rId125" Type="http://schemas.openxmlformats.org/officeDocument/2006/relationships/image" Target="../media/image2229.png"/><Relationship Id="rId146" Type="http://schemas.openxmlformats.org/officeDocument/2006/relationships/customXml" Target="../ink/ink2207.xml"/><Relationship Id="rId167" Type="http://schemas.openxmlformats.org/officeDocument/2006/relationships/image" Target="../media/image2250.png"/><Relationship Id="rId188" Type="http://schemas.openxmlformats.org/officeDocument/2006/relationships/customXml" Target="../ink/ink2228.xml"/><Relationship Id="rId71" Type="http://schemas.openxmlformats.org/officeDocument/2006/relationships/image" Target="../media/image2202.png"/><Relationship Id="rId92" Type="http://schemas.openxmlformats.org/officeDocument/2006/relationships/customXml" Target="../ink/ink2180.xml"/><Relationship Id="rId213" Type="http://schemas.openxmlformats.org/officeDocument/2006/relationships/image" Target="../media/image2273.png"/><Relationship Id="rId234" Type="http://schemas.openxmlformats.org/officeDocument/2006/relationships/customXml" Target="../ink/ink2251.xml"/><Relationship Id="rId2" Type="http://schemas.openxmlformats.org/officeDocument/2006/relationships/customXml" Target="../ink/ink2135.xml"/><Relationship Id="rId29" Type="http://schemas.openxmlformats.org/officeDocument/2006/relationships/image" Target="../media/image2181.png"/><Relationship Id="rId255" Type="http://schemas.openxmlformats.org/officeDocument/2006/relationships/image" Target="../media/image2294.png"/><Relationship Id="rId276" Type="http://schemas.openxmlformats.org/officeDocument/2006/relationships/customXml" Target="../ink/ink2272.xml"/><Relationship Id="rId40" Type="http://schemas.openxmlformats.org/officeDocument/2006/relationships/customXml" Target="../ink/ink2154.xml"/><Relationship Id="rId115" Type="http://schemas.openxmlformats.org/officeDocument/2006/relationships/image" Target="../media/image2224.png"/><Relationship Id="rId136" Type="http://schemas.openxmlformats.org/officeDocument/2006/relationships/customXml" Target="../ink/ink2202.xml"/><Relationship Id="rId157" Type="http://schemas.openxmlformats.org/officeDocument/2006/relationships/image" Target="../media/image2245.png"/><Relationship Id="rId178" Type="http://schemas.openxmlformats.org/officeDocument/2006/relationships/customXml" Target="../ink/ink2223.xml"/><Relationship Id="rId61" Type="http://schemas.openxmlformats.org/officeDocument/2006/relationships/image" Target="../media/image2197.png"/><Relationship Id="rId82" Type="http://schemas.openxmlformats.org/officeDocument/2006/relationships/customXml" Target="../ink/ink2175.xml"/><Relationship Id="rId199" Type="http://schemas.openxmlformats.org/officeDocument/2006/relationships/image" Target="../media/image2266.png"/><Relationship Id="rId203" Type="http://schemas.openxmlformats.org/officeDocument/2006/relationships/image" Target="../media/image2268.png"/><Relationship Id="rId19" Type="http://schemas.openxmlformats.org/officeDocument/2006/relationships/image" Target="../media/image2176.png"/><Relationship Id="rId224" Type="http://schemas.openxmlformats.org/officeDocument/2006/relationships/customXml" Target="../ink/ink2246.xml"/><Relationship Id="rId245" Type="http://schemas.openxmlformats.org/officeDocument/2006/relationships/image" Target="../media/image2289.png"/><Relationship Id="rId266" Type="http://schemas.openxmlformats.org/officeDocument/2006/relationships/customXml" Target="../ink/ink2267.xml"/><Relationship Id="rId287" Type="http://schemas.openxmlformats.org/officeDocument/2006/relationships/image" Target="../media/image2310.png"/><Relationship Id="rId30" Type="http://schemas.openxmlformats.org/officeDocument/2006/relationships/customXml" Target="../ink/ink2149.xml"/><Relationship Id="rId105" Type="http://schemas.openxmlformats.org/officeDocument/2006/relationships/image" Target="../media/image2219.png"/><Relationship Id="rId126" Type="http://schemas.openxmlformats.org/officeDocument/2006/relationships/customXml" Target="../ink/ink2197.xml"/><Relationship Id="rId147" Type="http://schemas.openxmlformats.org/officeDocument/2006/relationships/image" Target="../media/image2240.png"/><Relationship Id="rId168" Type="http://schemas.openxmlformats.org/officeDocument/2006/relationships/customXml" Target="../ink/ink2218.xml"/><Relationship Id="rId51" Type="http://schemas.openxmlformats.org/officeDocument/2006/relationships/image" Target="../media/image2192.png"/><Relationship Id="rId72" Type="http://schemas.openxmlformats.org/officeDocument/2006/relationships/customXml" Target="../ink/ink2170.xml"/><Relationship Id="rId93" Type="http://schemas.openxmlformats.org/officeDocument/2006/relationships/image" Target="../media/image2213.png"/><Relationship Id="rId189" Type="http://schemas.openxmlformats.org/officeDocument/2006/relationships/image" Target="../media/image2261.png"/><Relationship Id="rId3" Type="http://schemas.openxmlformats.org/officeDocument/2006/relationships/image" Target="../media/image2168.png"/><Relationship Id="rId214" Type="http://schemas.openxmlformats.org/officeDocument/2006/relationships/customXml" Target="../ink/ink2241.xml"/><Relationship Id="rId235" Type="http://schemas.openxmlformats.org/officeDocument/2006/relationships/image" Target="../media/image2284.png"/><Relationship Id="rId256" Type="http://schemas.openxmlformats.org/officeDocument/2006/relationships/customXml" Target="../ink/ink2262.xml"/><Relationship Id="rId277" Type="http://schemas.openxmlformats.org/officeDocument/2006/relationships/image" Target="../media/image2305.png"/><Relationship Id="rId116" Type="http://schemas.openxmlformats.org/officeDocument/2006/relationships/customXml" Target="../ink/ink2192.xml"/><Relationship Id="rId137" Type="http://schemas.openxmlformats.org/officeDocument/2006/relationships/image" Target="../media/image2235.png"/><Relationship Id="rId158" Type="http://schemas.openxmlformats.org/officeDocument/2006/relationships/customXml" Target="../ink/ink2213.xml"/><Relationship Id="rId20" Type="http://schemas.openxmlformats.org/officeDocument/2006/relationships/customXml" Target="../ink/ink2144.xml"/><Relationship Id="rId41" Type="http://schemas.openxmlformats.org/officeDocument/2006/relationships/image" Target="../media/image2187.png"/><Relationship Id="rId62" Type="http://schemas.openxmlformats.org/officeDocument/2006/relationships/customXml" Target="../ink/ink2165.xml"/><Relationship Id="rId83" Type="http://schemas.openxmlformats.org/officeDocument/2006/relationships/image" Target="../media/image2208.png"/><Relationship Id="rId179" Type="http://schemas.openxmlformats.org/officeDocument/2006/relationships/image" Target="../media/image2256.png"/><Relationship Id="rId190" Type="http://schemas.openxmlformats.org/officeDocument/2006/relationships/customXml" Target="../ink/ink2229.xml"/><Relationship Id="rId204" Type="http://schemas.openxmlformats.org/officeDocument/2006/relationships/customXml" Target="../ink/ink2236.xml"/><Relationship Id="rId225" Type="http://schemas.openxmlformats.org/officeDocument/2006/relationships/image" Target="../media/image2279.png"/><Relationship Id="rId246" Type="http://schemas.openxmlformats.org/officeDocument/2006/relationships/customXml" Target="../ink/ink2257.xml"/><Relationship Id="rId267" Type="http://schemas.openxmlformats.org/officeDocument/2006/relationships/image" Target="../media/image2300.png"/><Relationship Id="rId288" Type="http://schemas.openxmlformats.org/officeDocument/2006/relationships/customXml" Target="../ink/ink2278.xml"/><Relationship Id="rId106" Type="http://schemas.openxmlformats.org/officeDocument/2006/relationships/customXml" Target="../ink/ink2187.xml"/><Relationship Id="rId127" Type="http://schemas.openxmlformats.org/officeDocument/2006/relationships/image" Target="../media/image2230.png"/><Relationship Id="rId10" Type="http://schemas.openxmlformats.org/officeDocument/2006/relationships/customXml" Target="../ink/ink2139.xml"/><Relationship Id="rId31" Type="http://schemas.openxmlformats.org/officeDocument/2006/relationships/image" Target="../media/image2182.png"/><Relationship Id="rId52" Type="http://schemas.openxmlformats.org/officeDocument/2006/relationships/customXml" Target="../ink/ink2160.xml"/><Relationship Id="rId73" Type="http://schemas.openxmlformats.org/officeDocument/2006/relationships/image" Target="../media/image2203.png"/><Relationship Id="rId94" Type="http://schemas.openxmlformats.org/officeDocument/2006/relationships/customXml" Target="../ink/ink2181.xml"/><Relationship Id="rId148" Type="http://schemas.openxmlformats.org/officeDocument/2006/relationships/customXml" Target="../ink/ink2208.xml"/><Relationship Id="rId169" Type="http://schemas.openxmlformats.org/officeDocument/2006/relationships/image" Target="../media/image2251.png"/><Relationship Id="rId4" Type="http://schemas.openxmlformats.org/officeDocument/2006/relationships/customXml" Target="../ink/ink2136.xml"/><Relationship Id="rId180" Type="http://schemas.openxmlformats.org/officeDocument/2006/relationships/customXml" Target="../ink/ink2224.xml"/><Relationship Id="rId215" Type="http://schemas.openxmlformats.org/officeDocument/2006/relationships/image" Target="../media/image2274.png"/><Relationship Id="rId236" Type="http://schemas.openxmlformats.org/officeDocument/2006/relationships/customXml" Target="../ink/ink2252.xml"/><Relationship Id="rId257" Type="http://schemas.openxmlformats.org/officeDocument/2006/relationships/image" Target="../media/image2295.png"/><Relationship Id="rId278" Type="http://schemas.openxmlformats.org/officeDocument/2006/relationships/customXml" Target="../ink/ink2273.xml"/><Relationship Id="rId42" Type="http://schemas.openxmlformats.org/officeDocument/2006/relationships/customXml" Target="../ink/ink2155.xml"/><Relationship Id="rId84" Type="http://schemas.openxmlformats.org/officeDocument/2006/relationships/customXml" Target="../ink/ink2176.xml"/><Relationship Id="rId138" Type="http://schemas.openxmlformats.org/officeDocument/2006/relationships/customXml" Target="../ink/ink2203.xml"/><Relationship Id="rId191" Type="http://schemas.openxmlformats.org/officeDocument/2006/relationships/image" Target="../media/image2262.png"/><Relationship Id="rId205" Type="http://schemas.openxmlformats.org/officeDocument/2006/relationships/image" Target="../media/image2269.png"/><Relationship Id="rId247" Type="http://schemas.openxmlformats.org/officeDocument/2006/relationships/image" Target="../media/image2290.png"/><Relationship Id="rId107" Type="http://schemas.openxmlformats.org/officeDocument/2006/relationships/image" Target="../media/image2220.png"/><Relationship Id="rId289" Type="http://schemas.openxmlformats.org/officeDocument/2006/relationships/image" Target="../media/image2311.png"/><Relationship Id="rId11" Type="http://schemas.openxmlformats.org/officeDocument/2006/relationships/image" Target="../media/image2172.png"/><Relationship Id="rId53" Type="http://schemas.openxmlformats.org/officeDocument/2006/relationships/image" Target="../media/image2193.png"/><Relationship Id="rId149" Type="http://schemas.openxmlformats.org/officeDocument/2006/relationships/image" Target="../media/image2241.png"/><Relationship Id="rId95" Type="http://schemas.openxmlformats.org/officeDocument/2006/relationships/image" Target="../media/image2214.png"/><Relationship Id="rId160" Type="http://schemas.openxmlformats.org/officeDocument/2006/relationships/customXml" Target="../ink/ink2214.xml"/><Relationship Id="rId216" Type="http://schemas.openxmlformats.org/officeDocument/2006/relationships/customXml" Target="../ink/ink2242.xml"/><Relationship Id="rId258" Type="http://schemas.openxmlformats.org/officeDocument/2006/relationships/customXml" Target="../ink/ink2263.xml"/><Relationship Id="rId22" Type="http://schemas.openxmlformats.org/officeDocument/2006/relationships/customXml" Target="../ink/ink2145.xml"/><Relationship Id="rId64" Type="http://schemas.openxmlformats.org/officeDocument/2006/relationships/customXml" Target="../ink/ink2166.xml"/><Relationship Id="rId118" Type="http://schemas.openxmlformats.org/officeDocument/2006/relationships/customXml" Target="../ink/ink2193.xml"/><Relationship Id="rId171" Type="http://schemas.openxmlformats.org/officeDocument/2006/relationships/image" Target="../media/image2252.png"/><Relationship Id="rId227" Type="http://schemas.openxmlformats.org/officeDocument/2006/relationships/image" Target="../media/image2280.png"/></Relationships>
</file>

<file path=ppt/slides/_rels/slide53.xml.rels><?xml version="1.0" encoding="UTF-8" standalone="yes"?>
<Relationships xmlns="http://schemas.openxmlformats.org/package/2006/relationships"><Relationship Id="rId117" Type="http://schemas.openxmlformats.org/officeDocument/2006/relationships/image" Target="../media/image2369.png"/><Relationship Id="rId21" Type="http://schemas.openxmlformats.org/officeDocument/2006/relationships/image" Target="../media/image2321.png"/><Relationship Id="rId63" Type="http://schemas.openxmlformats.org/officeDocument/2006/relationships/image" Target="../media/image2342.png"/><Relationship Id="rId159" Type="http://schemas.openxmlformats.org/officeDocument/2006/relationships/image" Target="../media/image2390.png"/><Relationship Id="rId170" Type="http://schemas.openxmlformats.org/officeDocument/2006/relationships/customXml" Target="../ink/ink2363.xml"/><Relationship Id="rId226" Type="http://schemas.openxmlformats.org/officeDocument/2006/relationships/customXml" Target="../ink/ink2391.xml"/><Relationship Id="rId268" Type="http://schemas.openxmlformats.org/officeDocument/2006/relationships/customXml" Target="../ink/ink2412.xml"/><Relationship Id="rId32" Type="http://schemas.openxmlformats.org/officeDocument/2006/relationships/customXml" Target="../ink/ink2294.xml"/><Relationship Id="rId74" Type="http://schemas.openxmlformats.org/officeDocument/2006/relationships/customXml" Target="../ink/ink2315.xml"/><Relationship Id="rId128" Type="http://schemas.openxmlformats.org/officeDocument/2006/relationships/customXml" Target="../ink/ink2342.xml"/><Relationship Id="rId5" Type="http://schemas.openxmlformats.org/officeDocument/2006/relationships/image" Target="../media/image2313.png"/><Relationship Id="rId181" Type="http://schemas.openxmlformats.org/officeDocument/2006/relationships/image" Target="../media/image2401.png"/><Relationship Id="rId237" Type="http://schemas.openxmlformats.org/officeDocument/2006/relationships/image" Target="../media/image2429.png"/><Relationship Id="rId279" Type="http://schemas.openxmlformats.org/officeDocument/2006/relationships/image" Target="../media/image2450.png"/><Relationship Id="rId43" Type="http://schemas.openxmlformats.org/officeDocument/2006/relationships/image" Target="../media/image2332.png"/><Relationship Id="rId139" Type="http://schemas.openxmlformats.org/officeDocument/2006/relationships/image" Target="../media/image2380.png"/><Relationship Id="rId85" Type="http://schemas.openxmlformats.org/officeDocument/2006/relationships/image" Target="../media/image2353.png"/><Relationship Id="rId150" Type="http://schemas.openxmlformats.org/officeDocument/2006/relationships/customXml" Target="../ink/ink2353.xml"/><Relationship Id="rId171" Type="http://schemas.openxmlformats.org/officeDocument/2006/relationships/image" Target="../media/image2396.png"/><Relationship Id="rId192" Type="http://schemas.openxmlformats.org/officeDocument/2006/relationships/customXml" Target="../ink/ink2374.xml"/><Relationship Id="rId206" Type="http://schemas.openxmlformats.org/officeDocument/2006/relationships/customXml" Target="../ink/ink2381.xml"/><Relationship Id="rId227" Type="http://schemas.openxmlformats.org/officeDocument/2006/relationships/image" Target="../media/image2424.png"/><Relationship Id="rId248" Type="http://schemas.openxmlformats.org/officeDocument/2006/relationships/customXml" Target="../ink/ink2402.xml"/><Relationship Id="rId269" Type="http://schemas.openxmlformats.org/officeDocument/2006/relationships/image" Target="../media/image2445.png"/><Relationship Id="rId12" Type="http://schemas.openxmlformats.org/officeDocument/2006/relationships/customXml" Target="../ink/ink2284.xml"/><Relationship Id="rId33" Type="http://schemas.openxmlformats.org/officeDocument/2006/relationships/image" Target="../media/image2327.png"/><Relationship Id="rId108" Type="http://schemas.openxmlformats.org/officeDocument/2006/relationships/customXml" Target="../ink/ink2332.xml"/><Relationship Id="rId129" Type="http://schemas.openxmlformats.org/officeDocument/2006/relationships/image" Target="../media/image2375.png"/><Relationship Id="rId280" Type="http://schemas.openxmlformats.org/officeDocument/2006/relationships/customXml" Target="../ink/ink2418.xml"/><Relationship Id="rId54" Type="http://schemas.openxmlformats.org/officeDocument/2006/relationships/customXml" Target="../ink/ink2305.xml"/><Relationship Id="rId75" Type="http://schemas.openxmlformats.org/officeDocument/2006/relationships/image" Target="../media/image2348.png"/><Relationship Id="rId96" Type="http://schemas.openxmlformats.org/officeDocument/2006/relationships/customXml" Target="../ink/ink2326.xml"/><Relationship Id="rId140" Type="http://schemas.openxmlformats.org/officeDocument/2006/relationships/customXml" Target="../ink/ink2348.xml"/><Relationship Id="rId161" Type="http://schemas.openxmlformats.org/officeDocument/2006/relationships/image" Target="../media/image2391.png"/><Relationship Id="rId182" Type="http://schemas.openxmlformats.org/officeDocument/2006/relationships/customXml" Target="../ink/ink2369.xml"/><Relationship Id="rId217" Type="http://schemas.openxmlformats.org/officeDocument/2006/relationships/image" Target="../media/image2419.png"/><Relationship Id="rId6" Type="http://schemas.openxmlformats.org/officeDocument/2006/relationships/customXml" Target="../ink/ink2281.xml"/><Relationship Id="rId238" Type="http://schemas.openxmlformats.org/officeDocument/2006/relationships/customXml" Target="../ink/ink2397.xml"/><Relationship Id="rId259" Type="http://schemas.openxmlformats.org/officeDocument/2006/relationships/image" Target="../media/image2440.png"/><Relationship Id="rId23" Type="http://schemas.openxmlformats.org/officeDocument/2006/relationships/image" Target="../media/image2322.png"/><Relationship Id="rId119" Type="http://schemas.openxmlformats.org/officeDocument/2006/relationships/image" Target="../media/image2370.png"/><Relationship Id="rId270" Type="http://schemas.openxmlformats.org/officeDocument/2006/relationships/customXml" Target="../ink/ink2413.xml"/><Relationship Id="rId44" Type="http://schemas.openxmlformats.org/officeDocument/2006/relationships/customXml" Target="../ink/ink2300.xml"/><Relationship Id="rId65" Type="http://schemas.openxmlformats.org/officeDocument/2006/relationships/image" Target="../media/image2343.png"/><Relationship Id="rId86" Type="http://schemas.openxmlformats.org/officeDocument/2006/relationships/customXml" Target="../ink/ink2321.xml"/><Relationship Id="rId130" Type="http://schemas.openxmlformats.org/officeDocument/2006/relationships/customXml" Target="../ink/ink2343.xml"/><Relationship Id="rId151" Type="http://schemas.openxmlformats.org/officeDocument/2006/relationships/image" Target="../media/image2386.png"/><Relationship Id="rId172" Type="http://schemas.openxmlformats.org/officeDocument/2006/relationships/customXml" Target="../ink/ink2364.xml"/><Relationship Id="rId193" Type="http://schemas.openxmlformats.org/officeDocument/2006/relationships/image" Target="../media/image2407.png"/><Relationship Id="rId207" Type="http://schemas.openxmlformats.org/officeDocument/2006/relationships/image" Target="../media/image2414.png"/><Relationship Id="rId228" Type="http://schemas.openxmlformats.org/officeDocument/2006/relationships/customXml" Target="../ink/ink2392.xml"/><Relationship Id="rId249" Type="http://schemas.openxmlformats.org/officeDocument/2006/relationships/image" Target="../media/image2435.png"/><Relationship Id="rId13" Type="http://schemas.openxmlformats.org/officeDocument/2006/relationships/image" Target="../media/image2317.png"/><Relationship Id="rId109" Type="http://schemas.openxmlformats.org/officeDocument/2006/relationships/image" Target="../media/image2365.png"/><Relationship Id="rId260" Type="http://schemas.openxmlformats.org/officeDocument/2006/relationships/customXml" Target="../ink/ink2408.xml"/><Relationship Id="rId281" Type="http://schemas.openxmlformats.org/officeDocument/2006/relationships/image" Target="../media/image2451.png"/><Relationship Id="rId34" Type="http://schemas.openxmlformats.org/officeDocument/2006/relationships/customXml" Target="../ink/ink2295.xml"/><Relationship Id="rId55" Type="http://schemas.openxmlformats.org/officeDocument/2006/relationships/image" Target="../media/image2338.png"/><Relationship Id="rId76" Type="http://schemas.openxmlformats.org/officeDocument/2006/relationships/customXml" Target="../ink/ink2316.xml"/><Relationship Id="rId97" Type="http://schemas.openxmlformats.org/officeDocument/2006/relationships/image" Target="../media/image2359.png"/><Relationship Id="rId120" Type="http://schemas.openxmlformats.org/officeDocument/2006/relationships/customXml" Target="../ink/ink2338.xml"/><Relationship Id="rId141" Type="http://schemas.openxmlformats.org/officeDocument/2006/relationships/image" Target="../media/image2381.png"/><Relationship Id="rId7" Type="http://schemas.openxmlformats.org/officeDocument/2006/relationships/image" Target="../media/image2314.png"/><Relationship Id="rId162" Type="http://schemas.openxmlformats.org/officeDocument/2006/relationships/customXml" Target="../ink/ink2359.xml"/><Relationship Id="rId183" Type="http://schemas.openxmlformats.org/officeDocument/2006/relationships/image" Target="../media/image2402.png"/><Relationship Id="rId218" Type="http://schemas.openxmlformats.org/officeDocument/2006/relationships/customXml" Target="../ink/ink2387.xml"/><Relationship Id="rId239" Type="http://schemas.openxmlformats.org/officeDocument/2006/relationships/image" Target="../media/image2430.png"/><Relationship Id="rId250" Type="http://schemas.openxmlformats.org/officeDocument/2006/relationships/customXml" Target="../ink/ink2403.xml"/><Relationship Id="rId271" Type="http://schemas.openxmlformats.org/officeDocument/2006/relationships/image" Target="../media/image2446.png"/><Relationship Id="rId24" Type="http://schemas.openxmlformats.org/officeDocument/2006/relationships/customXml" Target="../ink/ink2290.xml"/><Relationship Id="rId45" Type="http://schemas.openxmlformats.org/officeDocument/2006/relationships/image" Target="../media/image2333.png"/><Relationship Id="rId66" Type="http://schemas.openxmlformats.org/officeDocument/2006/relationships/customXml" Target="../ink/ink2311.xml"/><Relationship Id="rId87" Type="http://schemas.openxmlformats.org/officeDocument/2006/relationships/image" Target="../media/image2354.png"/><Relationship Id="rId110" Type="http://schemas.openxmlformats.org/officeDocument/2006/relationships/customXml" Target="../ink/ink2333.xml"/><Relationship Id="rId131" Type="http://schemas.openxmlformats.org/officeDocument/2006/relationships/image" Target="../media/image2376.png"/><Relationship Id="rId152" Type="http://schemas.openxmlformats.org/officeDocument/2006/relationships/customXml" Target="../ink/ink2354.xml"/><Relationship Id="rId173" Type="http://schemas.openxmlformats.org/officeDocument/2006/relationships/image" Target="../media/image2397.png"/><Relationship Id="rId194" Type="http://schemas.openxmlformats.org/officeDocument/2006/relationships/customXml" Target="../ink/ink2375.xml"/><Relationship Id="rId208" Type="http://schemas.openxmlformats.org/officeDocument/2006/relationships/customXml" Target="../ink/ink2382.xml"/><Relationship Id="rId229" Type="http://schemas.openxmlformats.org/officeDocument/2006/relationships/image" Target="../media/image2425.png"/><Relationship Id="rId240" Type="http://schemas.openxmlformats.org/officeDocument/2006/relationships/customXml" Target="../ink/ink2398.xml"/><Relationship Id="rId261" Type="http://schemas.openxmlformats.org/officeDocument/2006/relationships/image" Target="../media/image2441.png"/><Relationship Id="rId14" Type="http://schemas.openxmlformats.org/officeDocument/2006/relationships/customXml" Target="../ink/ink2285.xml"/><Relationship Id="rId35" Type="http://schemas.openxmlformats.org/officeDocument/2006/relationships/image" Target="../media/image2328.png"/><Relationship Id="rId56" Type="http://schemas.openxmlformats.org/officeDocument/2006/relationships/customXml" Target="../ink/ink2306.xml"/><Relationship Id="rId77" Type="http://schemas.openxmlformats.org/officeDocument/2006/relationships/image" Target="../media/image2349.png"/><Relationship Id="rId100" Type="http://schemas.openxmlformats.org/officeDocument/2006/relationships/customXml" Target="../ink/ink2328.xml"/><Relationship Id="rId282" Type="http://schemas.openxmlformats.org/officeDocument/2006/relationships/customXml" Target="../ink/ink2419.xml"/><Relationship Id="rId8" Type="http://schemas.openxmlformats.org/officeDocument/2006/relationships/customXml" Target="../ink/ink2282.xml"/><Relationship Id="rId98" Type="http://schemas.openxmlformats.org/officeDocument/2006/relationships/customXml" Target="../ink/ink2327.xml"/><Relationship Id="rId121" Type="http://schemas.openxmlformats.org/officeDocument/2006/relationships/image" Target="../media/image2371.png"/><Relationship Id="rId142" Type="http://schemas.openxmlformats.org/officeDocument/2006/relationships/customXml" Target="../ink/ink2349.xml"/><Relationship Id="rId163" Type="http://schemas.openxmlformats.org/officeDocument/2006/relationships/image" Target="../media/image2392.png"/><Relationship Id="rId184" Type="http://schemas.openxmlformats.org/officeDocument/2006/relationships/customXml" Target="../ink/ink2370.xml"/><Relationship Id="rId219" Type="http://schemas.openxmlformats.org/officeDocument/2006/relationships/image" Target="../media/image2420.png"/><Relationship Id="rId230" Type="http://schemas.openxmlformats.org/officeDocument/2006/relationships/customXml" Target="../ink/ink2393.xml"/><Relationship Id="rId251" Type="http://schemas.openxmlformats.org/officeDocument/2006/relationships/image" Target="../media/image2436.png"/><Relationship Id="rId25" Type="http://schemas.openxmlformats.org/officeDocument/2006/relationships/image" Target="../media/image2323.png"/><Relationship Id="rId46" Type="http://schemas.openxmlformats.org/officeDocument/2006/relationships/customXml" Target="../ink/ink2301.xml"/><Relationship Id="rId67" Type="http://schemas.openxmlformats.org/officeDocument/2006/relationships/image" Target="../media/image2344.png"/><Relationship Id="rId272" Type="http://schemas.openxmlformats.org/officeDocument/2006/relationships/customXml" Target="../ink/ink2414.xml"/><Relationship Id="rId88" Type="http://schemas.openxmlformats.org/officeDocument/2006/relationships/customXml" Target="../ink/ink2322.xml"/><Relationship Id="rId111" Type="http://schemas.openxmlformats.org/officeDocument/2006/relationships/image" Target="../media/image2366.png"/><Relationship Id="rId132" Type="http://schemas.openxmlformats.org/officeDocument/2006/relationships/customXml" Target="../ink/ink2344.xml"/><Relationship Id="rId153" Type="http://schemas.openxmlformats.org/officeDocument/2006/relationships/image" Target="../media/image2387.png"/><Relationship Id="rId174" Type="http://schemas.openxmlformats.org/officeDocument/2006/relationships/customXml" Target="../ink/ink2365.xml"/><Relationship Id="rId195" Type="http://schemas.openxmlformats.org/officeDocument/2006/relationships/image" Target="../media/image2408.png"/><Relationship Id="rId209" Type="http://schemas.openxmlformats.org/officeDocument/2006/relationships/image" Target="../media/image2415.png"/><Relationship Id="rId220" Type="http://schemas.openxmlformats.org/officeDocument/2006/relationships/customXml" Target="../ink/ink2388.xml"/><Relationship Id="rId241" Type="http://schemas.openxmlformats.org/officeDocument/2006/relationships/image" Target="../media/image2431.png"/><Relationship Id="rId15" Type="http://schemas.openxmlformats.org/officeDocument/2006/relationships/image" Target="../media/image2318.png"/><Relationship Id="rId36" Type="http://schemas.openxmlformats.org/officeDocument/2006/relationships/customXml" Target="../ink/ink2296.xml"/><Relationship Id="rId57" Type="http://schemas.openxmlformats.org/officeDocument/2006/relationships/image" Target="../media/image2339.png"/><Relationship Id="rId262" Type="http://schemas.openxmlformats.org/officeDocument/2006/relationships/customXml" Target="../ink/ink2409.xml"/><Relationship Id="rId283" Type="http://schemas.openxmlformats.org/officeDocument/2006/relationships/image" Target="../media/image2452.png"/><Relationship Id="rId78" Type="http://schemas.openxmlformats.org/officeDocument/2006/relationships/customXml" Target="../ink/ink2317.xml"/><Relationship Id="rId99" Type="http://schemas.openxmlformats.org/officeDocument/2006/relationships/image" Target="../media/image2360.png"/><Relationship Id="rId101" Type="http://schemas.openxmlformats.org/officeDocument/2006/relationships/image" Target="../media/image2361.png"/><Relationship Id="rId122" Type="http://schemas.openxmlformats.org/officeDocument/2006/relationships/customXml" Target="../ink/ink2339.xml"/><Relationship Id="rId143" Type="http://schemas.openxmlformats.org/officeDocument/2006/relationships/image" Target="../media/image2382.png"/><Relationship Id="rId164" Type="http://schemas.openxmlformats.org/officeDocument/2006/relationships/customXml" Target="../ink/ink2360.xml"/><Relationship Id="rId185" Type="http://schemas.openxmlformats.org/officeDocument/2006/relationships/image" Target="../media/image2403.png"/><Relationship Id="rId9" Type="http://schemas.openxmlformats.org/officeDocument/2006/relationships/image" Target="../media/image2315.png"/><Relationship Id="rId210" Type="http://schemas.openxmlformats.org/officeDocument/2006/relationships/customXml" Target="../ink/ink2383.xml"/><Relationship Id="rId26" Type="http://schemas.openxmlformats.org/officeDocument/2006/relationships/customXml" Target="../ink/ink2291.xml"/><Relationship Id="rId231" Type="http://schemas.openxmlformats.org/officeDocument/2006/relationships/image" Target="../media/image2426.png"/><Relationship Id="rId252" Type="http://schemas.openxmlformats.org/officeDocument/2006/relationships/customXml" Target="../ink/ink2404.xml"/><Relationship Id="rId273" Type="http://schemas.openxmlformats.org/officeDocument/2006/relationships/image" Target="../media/image2447.png"/><Relationship Id="rId47" Type="http://schemas.openxmlformats.org/officeDocument/2006/relationships/image" Target="../media/image2334.png"/><Relationship Id="rId68" Type="http://schemas.openxmlformats.org/officeDocument/2006/relationships/customXml" Target="../ink/ink2312.xml"/><Relationship Id="rId89" Type="http://schemas.openxmlformats.org/officeDocument/2006/relationships/image" Target="../media/image2355.png"/><Relationship Id="rId112" Type="http://schemas.openxmlformats.org/officeDocument/2006/relationships/customXml" Target="../ink/ink2334.xml"/><Relationship Id="rId133" Type="http://schemas.openxmlformats.org/officeDocument/2006/relationships/image" Target="../media/image2377.png"/><Relationship Id="rId154" Type="http://schemas.openxmlformats.org/officeDocument/2006/relationships/customXml" Target="../ink/ink2355.xml"/><Relationship Id="rId175" Type="http://schemas.openxmlformats.org/officeDocument/2006/relationships/image" Target="../media/image2398.png"/><Relationship Id="rId196" Type="http://schemas.openxmlformats.org/officeDocument/2006/relationships/customXml" Target="../ink/ink2376.xml"/><Relationship Id="rId200" Type="http://schemas.openxmlformats.org/officeDocument/2006/relationships/customXml" Target="../ink/ink2378.xml"/><Relationship Id="rId16" Type="http://schemas.openxmlformats.org/officeDocument/2006/relationships/customXml" Target="../ink/ink2286.xml"/><Relationship Id="rId221" Type="http://schemas.openxmlformats.org/officeDocument/2006/relationships/image" Target="../media/image2421.png"/><Relationship Id="rId242" Type="http://schemas.openxmlformats.org/officeDocument/2006/relationships/customXml" Target="../ink/ink2399.xml"/><Relationship Id="rId263" Type="http://schemas.openxmlformats.org/officeDocument/2006/relationships/image" Target="../media/image2442.png"/><Relationship Id="rId284" Type="http://schemas.openxmlformats.org/officeDocument/2006/relationships/customXml" Target="../ink/ink2420.xml"/><Relationship Id="rId37" Type="http://schemas.openxmlformats.org/officeDocument/2006/relationships/image" Target="../media/image2329.png"/><Relationship Id="rId58" Type="http://schemas.openxmlformats.org/officeDocument/2006/relationships/customXml" Target="../ink/ink2307.xml"/><Relationship Id="rId79" Type="http://schemas.openxmlformats.org/officeDocument/2006/relationships/image" Target="../media/image2350.png"/><Relationship Id="rId102" Type="http://schemas.openxmlformats.org/officeDocument/2006/relationships/customXml" Target="../ink/ink2329.xml"/><Relationship Id="rId123" Type="http://schemas.openxmlformats.org/officeDocument/2006/relationships/image" Target="../media/image2372.png"/><Relationship Id="rId144" Type="http://schemas.openxmlformats.org/officeDocument/2006/relationships/customXml" Target="../ink/ink2350.xml"/><Relationship Id="rId90" Type="http://schemas.openxmlformats.org/officeDocument/2006/relationships/customXml" Target="../ink/ink2323.xml"/><Relationship Id="rId165" Type="http://schemas.openxmlformats.org/officeDocument/2006/relationships/image" Target="../media/image2393.png"/><Relationship Id="rId186" Type="http://schemas.openxmlformats.org/officeDocument/2006/relationships/customXml" Target="../ink/ink2371.xml"/><Relationship Id="rId211" Type="http://schemas.openxmlformats.org/officeDocument/2006/relationships/image" Target="../media/image2416.png"/><Relationship Id="rId232" Type="http://schemas.openxmlformats.org/officeDocument/2006/relationships/customXml" Target="../ink/ink2394.xml"/><Relationship Id="rId253" Type="http://schemas.openxmlformats.org/officeDocument/2006/relationships/image" Target="../media/image2437.png"/><Relationship Id="rId274" Type="http://schemas.openxmlformats.org/officeDocument/2006/relationships/customXml" Target="../ink/ink2415.xml"/><Relationship Id="rId27" Type="http://schemas.openxmlformats.org/officeDocument/2006/relationships/image" Target="../media/image2324.png"/><Relationship Id="rId48" Type="http://schemas.openxmlformats.org/officeDocument/2006/relationships/customXml" Target="../ink/ink2302.xml"/><Relationship Id="rId69" Type="http://schemas.openxmlformats.org/officeDocument/2006/relationships/image" Target="../media/image2345.png"/><Relationship Id="rId113" Type="http://schemas.openxmlformats.org/officeDocument/2006/relationships/image" Target="../media/image2367.png"/><Relationship Id="rId134" Type="http://schemas.openxmlformats.org/officeDocument/2006/relationships/customXml" Target="../ink/ink2345.xml"/><Relationship Id="rId80" Type="http://schemas.openxmlformats.org/officeDocument/2006/relationships/customXml" Target="../ink/ink2318.xml"/><Relationship Id="rId155" Type="http://schemas.openxmlformats.org/officeDocument/2006/relationships/image" Target="../media/image2388.png"/><Relationship Id="rId176" Type="http://schemas.openxmlformats.org/officeDocument/2006/relationships/customXml" Target="../ink/ink2366.xml"/><Relationship Id="rId197" Type="http://schemas.openxmlformats.org/officeDocument/2006/relationships/image" Target="../media/image2409.png"/><Relationship Id="rId201" Type="http://schemas.openxmlformats.org/officeDocument/2006/relationships/image" Target="../media/image2411.png"/><Relationship Id="rId222" Type="http://schemas.openxmlformats.org/officeDocument/2006/relationships/customXml" Target="../ink/ink2389.xml"/><Relationship Id="rId243" Type="http://schemas.openxmlformats.org/officeDocument/2006/relationships/image" Target="../media/image2432.png"/><Relationship Id="rId264" Type="http://schemas.openxmlformats.org/officeDocument/2006/relationships/customXml" Target="../ink/ink2410.xml"/><Relationship Id="rId285" Type="http://schemas.openxmlformats.org/officeDocument/2006/relationships/image" Target="../media/image2453.png"/><Relationship Id="rId17" Type="http://schemas.openxmlformats.org/officeDocument/2006/relationships/image" Target="../media/image2319.png"/><Relationship Id="rId38" Type="http://schemas.openxmlformats.org/officeDocument/2006/relationships/customXml" Target="../ink/ink2297.xml"/><Relationship Id="rId59" Type="http://schemas.openxmlformats.org/officeDocument/2006/relationships/image" Target="../media/image2340.png"/><Relationship Id="rId103" Type="http://schemas.openxmlformats.org/officeDocument/2006/relationships/image" Target="../media/image2362.png"/><Relationship Id="rId124" Type="http://schemas.openxmlformats.org/officeDocument/2006/relationships/customXml" Target="../ink/ink2340.xml"/><Relationship Id="rId70" Type="http://schemas.openxmlformats.org/officeDocument/2006/relationships/customXml" Target="../ink/ink2313.xml"/><Relationship Id="rId91" Type="http://schemas.openxmlformats.org/officeDocument/2006/relationships/image" Target="../media/image2356.png"/><Relationship Id="rId145" Type="http://schemas.openxmlformats.org/officeDocument/2006/relationships/image" Target="../media/image2383.png"/><Relationship Id="rId166" Type="http://schemas.openxmlformats.org/officeDocument/2006/relationships/customXml" Target="../ink/ink2361.xml"/><Relationship Id="rId187" Type="http://schemas.openxmlformats.org/officeDocument/2006/relationships/image" Target="../media/image2404.png"/><Relationship Id="rId1" Type="http://schemas.openxmlformats.org/officeDocument/2006/relationships/slideLayout" Target="../slideLayouts/slideLayout2.xml"/><Relationship Id="rId212" Type="http://schemas.openxmlformats.org/officeDocument/2006/relationships/customXml" Target="../ink/ink2384.xml"/><Relationship Id="rId233" Type="http://schemas.openxmlformats.org/officeDocument/2006/relationships/image" Target="../media/image2427.png"/><Relationship Id="rId254" Type="http://schemas.openxmlformats.org/officeDocument/2006/relationships/customXml" Target="../ink/ink2405.xml"/><Relationship Id="rId28" Type="http://schemas.openxmlformats.org/officeDocument/2006/relationships/customXml" Target="../ink/ink2292.xml"/><Relationship Id="rId49" Type="http://schemas.openxmlformats.org/officeDocument/2006/relationships/image" Target="../media/image2335.png"/><Relationship Id="rId114" Type="http://schemas.openxmlformats.org/officeDocument/2006/relationships/customXml" Target="../ink/ink2335.xml"/><Relationship Id="rId275" Type="http://schemas.openxmlformats.org/officeDocument/2006/relationships/image" Target="../media/image2448.png"/><Relationship Id="rId60" Type="http://schemas.openxmlformats.org/officeDocument/2006/relationships/customXml" Target="../ink/ink2308.xml"/><Relationship Id="rId81" Type="http://schemas.openxmlformats.org/officeDocument/2006/relationships/image" Target="../media/image2351.png"/><Relationship Id="rId135" Type="http://schemas.openxmlformats.org/officeDocument/2006/relationships/image" Target="../media/image2378.png"/><Relationship Id="rId156" Type="http://schemas.openxmlformats.org/officeDocument/2006/relationships/customXml" Target="../ink/ink2356.xml"/><Relationship Id="rId177" Type="http://schemas.openxmlformats.org/officeDocument/2006/relationships/image" Target="../media/image2399.png"/><Relationship Id="rId198" Type="http://schemas.openxmlformats.org/officeDocument/2006/relationships/customXml" Target="../ink/ink2377.xml"/><Relationship Id="rId202" Type="http://schemas.openxmlformats.org/officeDocument/2006/relationships/customXml" Target="../ink/ink2379.xml"/><Relationship Id="rId223" Type="http://schemas.openxmlformats.org/officeDocument/2006/relationships/image" Target="../media/image2422.png"/><Relationship Id="rId244" Type="http://schemas.openxmlformats.org/officeDocument/2006/relationships/customXml" Target="../ink/ink2400.xml"/><Relationship Id="rId18" Type="http://schemas.openxmlformats.org/officeDocument/2006/relationships/customXml" Target="../ink/ink2287.xml"/><Relationship Id="rId39" Type="http://schemas.openxmlformats.org/officeDocument/2006/relationships/image" Target="../media/image2330.png"/><Relationship Id="rId265" Type="http://schemas.openxmlformats.org/officeDocument/2006/relationships/image" Target="../media/image2443.png"/><Relationship Id="rId50" Type="http://schemas.openxmlformats.org/officeDocument/2006/relationships/customXml" Target="../ink/ink2303.xml"/><Relationship Id="rId104" Type="http://schemas.openxmlformats.org/officeDocument/2006/relationships/customXml" Target="../ink/ink2330.xml"/><Relationship Id="rId125" Type="http://schemas.openxmlformats.org/officeDocument/2006/relationships/image" Target="../media/image2373.png"/><Relationship Id="rId146" Type="http://schemas.openxmlformats.org/officeDocument/2006/relationships/customXml" Target="../ink/ink2351.xml"/><Relationship Id="rId167" Type="http://schemas.openxmlformats.org/officeDocument/2006/relationships/image" Target="../media/image2394.png"/><Relationship Id="rId188" Type="http://schemas.openxmlformats.org/officeDocument/2006/relationships/customXml" Target="../ink/ink2372.xml"/><Relationship Id="rId71" Type="http://schemas.openxmlformats.org/officeDocument/2006/relationships/image" Target="../media/image2346.png"/><Relationship Id="rId92" Type="http://schemas.openxmlformats.org/officeDocument/2006/relationships/customXml" Target="../ink/ink2324.xml"/><Relationship Id="rId213" Type="http://schemas.openxmlformats.org/officeDocument/2006/relationships/image" Target="../media/image2417.png"/><Relationship Id="rId234" Type="http://schemas.openxmlformats.org/officeDocument/2006/relationships/customXml" Target="../ink/ink2395.xml"/><Relationship Id="rId2" Type="http://schemas.openxmlformats.org/officeDocument/2006/relationships/notesSlide" Target="../notesSlides/notesSlide15.xml"/><Relationship Id="rId29" Type="http://schemas.openxmlformats.org/officeDocument/2006/relationships/image" Target="../media/image2325.png"/><Relationship Id="rId255" Type="http://schemas.openxmlformats.org/officeDocument/2006/relationships/image" Target="../media/image2438.png"/><Relationship Id="rId276" Type="http://schemas.openxmlformats.org/officeDocument/2006/relationships/customXml" Target="../ink/ink2416.xml"/><Relationship Id="rId40" Type="http://schemas.openxmlformats.org/officeDocument/2006/relationships/customXml" Target="../ink/ink2298.xml"/><Relationship Id="rId115" Type="http://schemas.openxmlformats.org/officeDocument/2006/relationships/image" Target="../media/image2368.png"/><Relationship Id="rId136" Type="http://schemas.openxmlformats.org/officeDocument/2006/relationships/customXml" Target="../ink/ink2346.xml"/><Relationship Id="rId157" Type="http://schemas.openxmlformats.org/officeDocument/2006/relationships/image" Target="../media/image2389.png"/><Relationship Id="rId178" Type="http://schemas.openxmlformats.org/officeDocument/2006/relationships/customXml" Target="../ink/ink2367.xml"/><Relationship Id="rId61" Type="http://schemas.openxmlformats.org/officeDocument/2006/relationships/image" Target="../media/image2341.png"/><Relationship Id="rId82" Type="http://schemas.openxmlformats.org/officeDocument/2006/relationships/customXml" Target="../ink/ink2319.xml"/><Relationship Id="rId199" Type="http://schemas.openxmlformats.org/officeDocument/2006/relationships/image" Target="../media/image2410.png"/><Relationship Id="rId203" Type="http://schemas.openxmlformats.org/officeDocument/2006/relationships/image" Target="../media/image2412.png"/><Relationship Id="rId19" Type="http://schemas.openxmlformats.org/officeDocument/2006/relationships/image" Target="../media/image2320.png"/><Relationship Id="rId224" Type="http://schemas.openxmlformats.org/officeDocument/2006/relationships/customXml" Target="../ink/ink2390.xml"/><Relationship Id="rId245" Type="http://schemas.openxmlformats.org/officeDocument/2006/relationships/image" Target="../media/image2433.png"/><Relationship Id="rId266" Type="http://schemas.openxmlformats.org/officeDocument/2006/relationships/customXml" Target="../ink/ink2411.xml"/><Relationship Id="rId30" Type="http://schemas.openxmlformats.org/officeDocument/2006/relationships/customXml" Target="../ink/ink2293.xml"/><Relationship Id="rId105" Type="http://schemas.openxmlformats.org/officeDocument/2006/relationships/image" Target="../media/image2363.png"/><Relationship Id="rId126" Type="http://schemas.openxmlformats.org/officeDocument/2006/relationships/customXml" Target="../ink/ink2341.xml"/><Relationship Id="rId147" Type="http://schemas.openxmlformats.org/officeDocument/2006/relationships/image" Target="../media/image2384.png"/><Relationship Id="rId168" Type="http://schemas.openxmlformats.org/officeDocument/2006/relationships/customXml" Target="../ink/ink2362.xml"/><Relationship Id="rId51" Type="http://schemas.openxmlformats.org/officeDocument/2006/relationships/image" Target="../media/image2336.png"/><Relationship Id="rId72" Type="http://schemas.openxmlformats.org/officeDocument/2006/relationships/customXml" Target="../ink/ink2314.xml"/><Relationship Id="rId93" Type="http://schemas.openxmlformats.org/officeDocument/2006/relationships/image" Target="../media/image2357.png"/><Relationship Id="rId189" Type="http://schemas.openxmlformats.org/officeDocument/2006/relationships/image" Target="../media/image2405.png"/><Relationship Id="rId3" Type="http://schemas.openxmlformats.org/officeDocument/2006/relationships/hyperlink" Target="http://www.biochem.mpg.de/pressroom/Archiv/2011/058_jentsch_hub1.html" TargetMode="External"/><Relationship Id="rId214" Type="http://schemas.openxmlformats.org/officeDocument/2006/relationships/customXml" Target="../ink/ink2385.xml"/><Relationship Id="rId235" Type="http://schemas.openxmlformats.org/officeDocument/2006/relationships/image" Target="../media/image2428.png"/><Relationship Id="rId256" Type="http://schemas.openxmlformats.org/officeDocument/2006/relationships/customXml" Target="../ink/ink2406.xml"/><Relationship Id="rId277" Type="http://schemas.openxmlformats.org/officeDocument/2006/relationships/image" Target="../media/image2449.png"/><Relationship Id="rId116" Type="http://schemas.openxmlformats.org/officeDocument/2006/relationships/customXml" Target="../ink/ink2336.xml"/><Relationship Id="rId137" Type="http://schemas.openxmlformats.org/officeDocument/2006/relationships/image" Target="../media/image2379.png"/><Relationship Id="rId158" Type="http://schemas.openxmlformats.org/officeDocument/2006/relationships/customXml" Target="../ink/ink2357.xml"/><Relationship Id="rId20" Type="http://schemas.openxmlformats.org/officeDocument/2006/relationships/customXml" Target="../ink/ink2288.xml"/><Relationship Id="rId41" Type="http://schemas.openxmlformats.org/officeDocument/2006/relationships/image" Target="../media/image2331.png"/><Relationship Id="rId62" Type="http://schemas.openxmlformats.org/officeDocument/2006/relationships/customXml" Target="../ink/ink2309.xml"/><Relationship Id="rId83" Type="http://schemas.openxmlformats.org/officeDocument/2006/relationships/image" Target="../media/image2352.png"/><Relationship Id="rId179" Type="http://schemas.openxmlformats.org/officeDocument/2006/relationships/image" Target="../media/image2400.png"/><Relationship Id="rId190" Type="http://schemas.openxmlformats.org/officeDocument/2006/relationships/customXml" Target="../ink/ink2373.xml"/><Relationship Id="rId204" Type="http://schemas.openxmlformats.org/officeDocument/2006/relationships/customXml" Target="../ink/ink2380.xml"/><Relationship Id="rId225" Type="http://schemas.openxmlformats.org/officeDocument/2006/relationships/image" Target="../media/image2423.png"/><Relationship Id="rId246" Type="http://schemas.openxmlformats.org/officeDocument/2006/relationships/customXml" Target="../ink/ink2401.xml"/><Relationship Id="rId267" Type="http://schemas.openxmlformats.org/officeDocument/2006/relationships/image" Target="../media/image2444.png"/><Relationship Id="rId106" Type="http://schemas.openxmlformats.org/officeDocument/2006/relationships/customXml" Target="../ink/ink2331.xml"/><Relationship Id="rId127" Type="http://schemas.openxmlformats.org/officeDocument/2006/relationships/image" Target="../media/image2374.png"/><Relationship Id="rId10" Type="http://schemas.openxmlformats.org/officeDocument/2006/relationships/customXml" Target="../ink/ink2283.xml"/><Relationship Id="rId31" Type="http://schemas.openxmlformats.org/officeDocument/2006/relationships/image" Target="../media/image2326.png"/><Relationship Id="rId52" Type="http://schemas.openxmlformats.org/officeDocument/2006/relationships/customXml" Target="../ink/ink2304.xml"/><Relationship Id="rId73" Type="http://schemas.openxmlformats.org/officeDocument/2006/relationships/image" Target="../media/image2347.png"/><Relationship Id="rId94" Type="http://schemas.openxmlformats.org/officeDocument/2006/relationships/customXml" Target="../ink/ink2325.xml"/><Relationship Id="rId148" Type="http://schemas.openxmlformats.org/officeDocument/2006/relationships/customXml" Target="../ink/ink2352.xml"/><Relationship Id="rId169" Type="http://schemas.openxmlformats.org/officeDocument/2006/relationships/image" Target="../media/image2395.png"/><Relationship Id="rId4" Type="http://schemas.openxmlformats.org/officeDocument/2006/relationships/customXml" Target="../ink/ink2280.xml"/><Relationship Id="rId180" Type="http://schemas.openxmlformats.org/officeDocument/2006/relationships/customXml" Target="../ink/ink2368.xml"/><Relationship Id="rId215" Type="http://schemas.openxmlformats.org/officeDocument/2006/relationships/image" Target="../media/image2418.png"/><Relationship Id="rId236" Type="http://schemas.openxmlformats.org/officeDocument/2006/relationships/customXml" Target="../ink/ink2396.xml"/><Relationship Id="rId257" Type="http://schemas.openxmlformats.org/officeDocument/2006/relationships/image" Target="../media/image2439.png"/><Relationship Id="rId278" Type="http://schemas.openxmlformats.org/officeDocument/2006/relationships/customXml" Target="../ink/ink2417.xml"/><Relationship Id="rId42" Type="http://schemas.openxmlformats.org/officeDocument/2006/relationships/customXml" Target="../ink/ink2299.xml"/><Relationship Id="rId84" Type="http://schemas.openxmlformats.org/officeDocument/2006/relationships/customXml" Target="../ink/ink2320.xml"/><Relationship Id="rId138" Type="http://schemas.openxmlformats.org/officeDocument/2006/relationships/customXml" Target="../ink/ink2347.xml"/><Relationship Id="rId191" Type="http://schemas.openxmlformats.org/officeDocument/2006/relationships/image" Target="../media/image2406.png"/><Relationship Id="rId205" Type="http://schemas.openxmlformats.org/officeDocument/2006/relationships/image" Target="../media/image2413.png"/><Relationship Id="rId247" Type="http://schemas.openxmlformats.org/officeDocument/2006/relationships/image" Target="../media/image2434.png"/><Relationship Id="rId107" Type="http://schemas.openxmlformats.org/officeDocument/2006/relationships/image" Target="../media/image2364.png"/><Relationship Id="rId11" Type="http://schemas.openxmlformats.org/officeDocument/2006/relationships/image" Target="../media/image2316.png"/><Relationship Id="rId53" Type="http://schemas.openxmlformats.org/officeDocument/2006/relationships/image" Target="../media/image2337.png"/><Relationship Id="rId149" Type="http://schemas.openxmlformats.org/officeDocument/2006/relationships/image" Target="../media/image2385.png"/><Relationship Id="rId95" Type="http://schemas.openxmlformats.org/officeDocument/2006/relationships/image" Target="../media/image2358.png"/><Relationship Id="rId160" Type="http://schemas.openxmlformats.org/officeDocument/2006/relationships/customXml" Target="../ink/ink2358.xml"/><Relationship Id="rId216" Type="http://schemas.openxmlformats.org/officeDocument/2006/relationships/customXml" Target="../ink/ink2386.xml"/><Relationship Id="rId258" Type="http://schemas.openxmlformats.org/officeDocument/2006/relationships/customXml" Target="../ink/ink2407.xml"/><Relationship Id="rId22" Type="http://schemas.openxmlformats.org/officeDocument/2006/relationships/customXml" Target="../ink/ink2289.xml"/><Relationship Id="rId64" Type="http://schemas.openxmlformats.org/officeDocument/2006/relationships/customXml" Target="../ink/ink2310.xml"/><Relationship Id="rId118" Type="http://schemas.openxmlformats.org/officeDocument/2006/relationships/customXml" Target="../ink/ink2337.xml"/></Relationships>
</file>

<file path=ppt/slides/_rels/slide54.xml.rels><?xml version="1.0" encoding="UTF-8" standalone="yes"?>
<Relationships xmlns="http://schemas.openxmlformats.org/package/2006/relationships"><Relationship Id="rId117" Type="http://schemas.openxmlformats.org/officeDocument/2006/relationships/image" Target="../media/image2511.png"/><Relationship Id="rId299" Type="http://schemas.openxmlformats.org/officeDocument/2006/relationships/image" Target="../media/image2602.png"/><Relationship Id="rId21" Type="http://schemas.openxmlformats.org/officeDocument/2006/relationships/image" Target="../media/image2463.png"/><Relationship Id="rId63" Type="http://schemas.openxmlformats.org/officeDocument/2006/relationships/image" Target="../media/image2484.png"/><Relationship Id="rId159" Type="http://schemas.openxmlformats.org/officeDocument/2006/relationships/image" Target="../media/image2532.png"/><Relationship Id="rId324" Type="http://schemas.openxmlformats.org/officeDocument/2006/relationships/customXml" Target="../ink/ink2582.xml"/><Relationship Id="rId366" Type="http://schemas.openxmlformats.org/officeDocument/2006/relationships/customXml" Target="../ink/ink2603.xml"/><Relationship Id="rId170" Type="http://schemas.openxmlformats.org/officeDocument/2006/relationships/customXml" Target="../ink/ink2505.xml"/><Relationship Id="rId226" Type="http://schemas.openxmlformats.org/officeDocument/2006/relationships/customXml" Target="../ink/ink2533.xml"/><Relationship Id="rId433" Type="http://schemas.openxmlformats.org/officeDocument/2006/relationships/image" Target="../media/image2669.png"/><Relationship Id="rId268" Type="http://schemas.openxmlformats.org/officeDocument/2006/relationships/customXml" Target="../ink/ink2554.xml"/><Relationship Id="rId475" Type="http://schemas.openxmlformats.org/officeDocument/2006/relationships/image" Target="../media/image2690.png"/><Relationship Id="rId32" Type="http://schemas.openxmlformats.org/officeDocument/2006/relationships/customXml" Target="../ink/ink2436.xml"/><Relationship Id="rId74" Type="http://schemas.openxmlformats.org/officeDocument/2006/relationships/customXml" Target="../ink/ink2457.xml"/><Relationship Id="rId128" Type="http://schemas.openxmlformats.org/officeDocument/2006/relationships/customXml" Target="../ink/ink2484.xml"/><Relationship Id="rId335" Type="http://schemas.openxmlformats.org/officeDocument/2006/relationships/image" Target="../media/image2620.png"/><Relationship Id="rId377" Type="http://schemas.openxmlformats.org/officeDocument/2006/relationships/image" Target="../media/image2641.png"/><Relationship Id="rId500" Type="http://schemas.openxmlformats.org/officeDocument/2006/relationships/customXml" Target="../ink/ink2670.xml"/><Relationship Id="rId5" Type="http://schemas.openxmlformats.org/officeDocument/2006/relationships/image" Target="../media/image2455.png"/><Relationship Id="rId181" Type="http://schemas.openxmlformats.org/officeDocument/2006/relationships/image" Target="../media/image2543.png"/><Relationship Id="rId237" Type="http://schemas.openxmlformats.org/officeDocument/2006/relationships/image" Target="../media/image2571.png"/><Relationship Id="rId402" Type="http://schemas.openxmlformats.org/officeDocument/2006/relationships/customXml" Target="../ink/ink2621.xml"/><Relationship Id="rId279" Type="http://schemas.openxmlformats.org/officeDocument/2006/relationships/image" Target="../media/image2592.png"/><Relationship Id="rId444" Type="http://schemas.openxmlformats.org/officeDocument/2006/relationships/customXml" Target="../ink/ink2642.xml"/><Relationship Id="rId486" Type="http://schemas.openxmlformats.org/officeDocument/2006/relationships/customXml" Target="../ink/ink2663.xml"/><Relationship Id="rId43" Type="http://schemas.openxmlformats.org/officeDocument/2006/relationships/image" Target="../media/image2474.png"/><Relationship Id="rId139" Type="http://schemas.openxmlformats.org/officeDocument/2006/relationships/image" Target="../media/image2522.png"/><Relationship Id="rId290" Type="http://schemas.openxmlformats.org/officeDocument/2006/relationships/customXml" Target="../ink/ink2565.xml"/><Relationship Id="rId304" Type="http://schemas.openxmlformats.org/officeDocument/2006/relationships/customXml" Target="../ink/ink2572.xml"/><Relationship Id="rId346" Type="http://schemas.openxmlformats.org/officeDocument/2006/relationships/customXml" Target="../ink/ink2593.xml"/><Relationship Id="rId388" Type="http://schemas.openxmlformats.org/officeDocument/2006/relationships/customXml" Target="../ink/ink2614.xml"/><Relationship Id="rId85" Type="http://schemas.openxmlformats.org/officeDocument/2006/relationships/image" Target="../media/image2495.png"/><Relationship Id="rId150" Type="http://schemas.openxmlformats.org/officeDocument/2006/relationships/customXml" Target="../ink/ink2495.xml"/><Relationship Id="rId192" Type="http://schemas.openxmlformats.org/officeDocument/2006/relationships/customXml" Target="../ink/ink2516.xml"/><Relationship Id="rId206" Type="http://schemas.openxmlformats.org/officeDocument/2006/relationships/customXml" Target="../ink/ink2523.xml"/><Relationship Id="rId413" Type="http://schemas.openxmlformats.org/officeDocument/2006/relationships/image" Target="../media/image2659.png"/><Relationship Id="rId248" Type="http://schemas.openxmlformats.org/officeDocument/2006/relationships/customXml" Target="../ink/ink2544.xml"/><Relationship Id="rId455" Type="http://schemas.openxmlformats.org/officeDocument/2006/relationships/image" Target="../media/image2680.png"/><Relationship Id="rId497" Type="http://schemas.openxmlformats.org/officeDocument/2006/relationships/image" Target="../media/image2701.png"/><Relationship Id="rId12" Type="http://schemas.openxmlformats.org/officeDocument/2006/relationships/customXml" Target="../ink/ink2426.xml"/><Relationship Id="rId108" Type="http://schemas.openxmlformats.org/officeDocument/2006/relationships/customXml" Target="../ink/ink2474.xml"/><Relationship Id="rId315" Type="http://schemas.openxmlformats.org/officeDocument/2006/relationships/image" Target="../media/image2610.png"/><Relationship Id="rId357" Type="http://schemas.openxmlformats.org/officeDocument/2006/relationships/image" Target="../media/image2631.png"/><Relationship Id="rId54" Type="http://schemas.openxmlformats.org/officeDocument/2006/relationships/customXml" Target="../ink/ink2447.xml"/><Relationship Id="rId96" Type="http://schemas.openxmlformats.org/officeDocument/2006/relationships/customXml" Target="../ink/ink2468.xml"/><Relationship Id="rId161" Type="http://schemas.openxmlformats.org/officeDocument/2006/relationships/image" Target="../media/image2533.png"/><Relationship Id="rId217" Type="http://schemas.openxmlformats.org/officeDocument/2006/relationships/image" Target="../media/image2561.png"/><Relationship Id="rId399" Type="http://schemas.openxmlformats.org/officeDocument/2006/relationships/image" Target="../media/image2652.png"/><Relationship Id="rId259" Type="http://schemas.openxmlformats.org/officeDocument/2006/relationships/image" Target="../media/image2582.png"/><Relationship Id="rId424" Type="http://schemas.openxmlformats.org/officeDocument/2006/relationships/customXml" Target="../ink/ink2632.xml"/><Relationship Id="rId466" Type="http://schemas.openxmlformats.org/officeDocument/2006/relationships/customXml" Target="../ink/ink2653.xml"/><Relationship Id="rId23" Type="http://schemas.openxmlformats.org/officeDocument/2006/relationships/image" Target="../media/image2464.png"/><Relationship Id="rId119" Type="http://schemas.openxmlformats.org/officeDocument/2006/relationships/image" Target="../media/image2512.png"/><Relationship Id="rId270" Type="http://schemas.openxmlformats.org/officeDocument/2006/relationships/customXml" Target="../ink/ink2555.xml"/><Relationship Id="rId326" Type="http://schemas.openxmlformats.org/officeDocument/2006/relationships/customXml" Target="../ink/ink2583.xml"/><Relationship Id="rId65" Type="http://schemas.openxmlformats.org/officeDocument/2006/relationships/image" Target="../media/image2485.png"/><Relationship Id="rId130" Type="http://schemas.openxmlformats.org/officeDocument/2006/relationships/customXml" Target="../ink/ink2485.xml"/><Relationship Id="rId368" Type="http://schemas.openxmlformats.org/officeDocument/2006/relationships/customXml" Target="../ink/ink2604.xml"/><Relationship Id="rId172" Type="http://schemas.openxmlformats.org/officeDocument/2006/relationships/customXml" Target="../ink/ink2506.xml"/><Relationship Id="rId228" Type="http://schemas.openxmlformats.org/officeDocument/2006/relationships/customXml" Target="../ink/ink2534.xml"/><Relationship Id="rId435" Type="http://schemas.openxmlformats.org/officeDocument/2006/relationships/image" Target="../media/image2670.png"/><Relationship Id="rId477" Type="http://schemas.openxmlformats.org/officeDocument/2006/relationships/image" Target="../media/image2691.png"/><Relationship Id="rId281" Type="http://schemas.openxmlformats.org/officeDocument/2006/relationships/image" Target="../media/image2593.png"/><Relationship Id="rId337" Type="http://schemas.openxmlformats.org/officeDocument/2006/relationships/image" Target="../media/image2621.png"/><Relationship Id="rId502" Type="http://schemas.openxmlformats.org/officeDocument/2006/relationships/customXml" Target="../ink/ink2671.xml"/><Relationship Id="rId34" Type="http://schemas.openxmlformats.org/officeDocument/2006/relationships/customXml" Target="../ink/ink2437.xml"/><Relationship Id="rId76" Type="http://schemas.openxmlformats.org/officeDocument/2006/relationships/customXml" Target="../ink/ink2458.xml"/><Relationship Id="rId141" Type="http://schemas.openxmlformats.org/officeDocument/2006/relationships/image" Target="../media/image2523.png"/><Relationship Id="rId379" Type="http://schemas.openxmlformats.org/officeDocument/2006/relationships/image" Target="../media/image2642.png"/><Relationship Id="rId7" Type="http://schemas.openxmlformats.org/officeDocument/2006/relationships/image" Target="../media/image2456.png"/><Relationship Id="rId183" Type="http://schemas.openxmlformats.org/officeDocument/2006/relationships/image" Target="../media/image2544.png"/><Relationship Id="rId239" Type="http://schemas.openxmlformats.org/officeDocument/2006/relationships/image" Target="../media/image2572.png"/><Relationship Id="rId390" Type="http://schemas.openxmlformats.org/officeDocument/2006/relationships/customXml" Target="../ink/ink2615.xml"/><Relationship Id="rId404" Type="http://schemas.openxmlformats.org/officeDocument/2006/relationships/customXml" Target="../ink/ink2622.xml"/><Relationship Id="rId446" Type="http://schemas.openxmlformats.org/officeDocument/2006/relationships/customXml" Target="../ink/ink2643.xml"/><Relationship Id="rId250" Type="http://schemas.openxmlformats.org/officeDocument/2006/relationships/customXml" Target="../ink/ink2545.xml"/><Relationship Id="rId292" Type="http://schemas.openxmlformats.org/officeDocument/2006/relationships/customXml" Target="../ink/ink2566.xml"/><Relationship Id="rId306" Type="http://schemas.openxmlformats.org/officeDocument/2006/relationships/customXml" Target="../ink/ink2573.xml"/><Relationship Id="rId488" Type="http://schemas.openxmlformats.org/officeDocument/2006/relationships/customXml" Target="../ink/ink2664.xml"/><Relationship Id="rId45" Type="http://schemas.openxmlformats.org/officeDocument/2006/relationships/image" Target="../media/image2475.png"/><Relationship Id="rId87" Type="http://schemas.openxmlformats.org/officeDocument/2006/relationships/image" Target="../media/image2496.png"/><Relationship Id="rId110" Type="http://schemas.openxmlformats.org/officeDocument/2006/relationships/customXml" Target="../ink/ink2475.xml"/><Relationship Id="rId348" Type="http://schemas.openxmlformats.org/officeDocument/2006/relationships/customXml" Target="../ink/ink2594.xml"/><Relationship Id="rId152" Type="http://schemas.openxmlformats.org/officeDocument/2006/relationships/customXml" Target="../ink/ink2496.xml"/><Relationship Id="rId194" Type="http://schemas.openxmlformats.org/officeDocument/2006/relationships/customXml" Target="../ink/ink2517.xml"/><Relationship Id="rId208" Type="http://schemas.openxmlformats.org/officeDocument/2006/relationships/customXml" Target="../ink/ink2524.xml"/><Relationship Id="rId415" Type="http://schemas.openxmlformats.org/officeDocument/2006/relationships/image" Target="../media/image2660.png"/><Relationship Id="rId457" Type="http://schemas.openxmlformats.org/officeDocument/2006/relationships/image" Target="../media/image2681.png"/><Relationship Id="rId261" Type="http://schemas.openxmlformats.org/officeDocument/2006/relationships/image" Target="../media/image2583.png"/><Relationship Id="rId499" Type="http://schemas.openxmlformats.org/officeDocument/2006/relationships/image" Target="../media/image2702.png"/><Relationship Id="rId14" Type="http://schemas.openxmlformats.org/officeDocument/2006/relationships/customXml" Target="../ink/ink2427.xml"/><Relationship Id="rId56" Type="http://schemas.openxmlformats.org/officeDocument/2006/relationships/customXml" Target="../ink/ink2448.xml"/><Relationship Id="rId317" Type="http://schemas.openxmlformats.org/officeDocument/2006/relationships/image" Target="../media/image2611.png"/><Relationship Id="rId359" Type="http://schemas.openxmlformats.org/officeDocument/2006/relationships/image" Target="../media/image2632.png"/><Relationship Id="rId98" Type="http://schemas.openxmlformats.org/officeDocument/2006/relationships/customXml" Target="../ink/ink2469.xml"/><Relationship Id="rId121" Type="http://schemas.openxmlformats.org/officeDocument/2006/relationships/image" Target="../media/image2513.png"/><Relationship Id="rId163" Type="http://schemas.openxmlformats.org/officeDocument/2006/relationships/image" Target="../media/image2534.png"/><Relationship Id="rId219" Type="http://schemas.openxmlformats.org/officeDocument/2006/relationships/image" Target="../media/image2562.png"/><Relationship Id="rId370" Type="http://schemas.openxmlformats.org/officeDocument/2006/relationships/customXml" Target="../ink/ink2605.xml"/><Relationship Id="rId426" Type="http://schemas.openxmlformats.org/officeDocument/2006/relationships/customXml" Target="../ink/ink2633.xml"/><Relationship Id="rId230" Type="http://schemas.openxmlformats.org/officeDocument/2006/relationships/customXml" Target="../ink/ink2535.xml"/><Relationship Id="rId468" Type="http://schemas.openxmlformats.org/officeDocument/2006/relationships/customXml" Target="../ink/ink2654.xml"/><Relationship Id="rId25" Type="http://schemas.openxmlformats.org/officeDocument/2006/relationships/image" Target="../media/image2465.png"/><Relationship Id="rId67" Type="http://schemas.openxmlformats.org/officeDocument/2006/relationships/image" Target="../media/image2486.png"/><Relationship Id="rId272" Type="http://schemas.openxmlformats.org/officeDocument/2006/relationships/customXml" Target="../ink/ink2556.xml"/><Relationship Id="rId328" Type="http://schemas.openxmlformats.org/officeDocument/2006/relationships/customXml" Target="../ink/ink2584.xml"/><Relationship Id="rId132" Type="http://schemas.openxmlformats.org/officeDocument/2006/relationships/customXml" Target="../ink/ink2486.xml"/><Relationship Id="rId174" Type="http://schemas.openxmlformats.org/officeDocument/2006/relationships/customXml" Target="../ink/ink2507.xml"/><Relationship Id="rId381" Type="http://schemas.openxmlformats.org/officeDocument/2006/relationships/image" Target="../media/image2643.png"/><Relationship Id="rId241" Type="http://schemas.openxmlformats.org/officeDocument/2006/relationships/image" Target="../media/image2573.png"/><Relationship Id="rId437" Type="http://schemas.openxmlformats.org/officeDocument/2006/relationships/image" Target="../media/image2671.png"/><Relationship Id="rId479" Type="http://schemas.openxmlformats.org/officeDocument/2006/relationships/image" Target="../media/image2692.png"/><Relationship Id="rId36" Type="http://schemas.openxmlformats.org/officeDocument/2006/relationships/customXml" Target="../ink/ink2438.xml"/><Relationship Id="rId283" Type="http://schemas.openxmlformats.org/officeDocument/2006/relationships/image" Target="../media/image2594.png"/><Relationship Id="rId339" Type="http://schemas.openxmlformats.org/officeDocument/2006/relationships/image" Target="../media/image2622.png"/><Relationship Id="rId490" Type="http://schemas.openxmlformats.org/officeDocument/2006/relationships/customXml" Target="../ink/ink2665.xml"/><Relationship Id="rId78" Type="http://schemas.openxmlformats.org/officeDocument/2006/relationships/customXml" Target="../ink/ink2459.xml"/><Relationship Id="rId101" Type="http://schemas.openxmlformats.org/officeDocument/2006/relationships/image" Target="../media/image2503.png"/><Relationship Id="rId143" Type="http://schemas.openxmlformats.org/officeDocument/2006/relationships/image" Target="../media/image2524.png"/><Relationship Id="rId185" Type="http://schemas.openxmlformats.org/officeDocument/2006/relationships/image" Target="../media/image2545.png"/><Relationship Id="rId350" Type="http://schemas.openxmlformats.org/officeDocument/2006/relationships/customXml" Target="../ink/ink2595.xml"/><Relationship Id="rId406" Type="http://schemas.openxmlformats.org/officeDocument/2006/relationships/customXml" Target="../ink/ink2623.xml"/><Relationship Id="rId9" Type="http://schemas.openxmlformats.org/officeDocument/2006/relationships/image" Target="../media/image2457.png"/><Relationship Id="rId210" Type="http://schemas.openxmlformats.org/officeDocument/2006/relationships/customXml" Target="../ink/ink2525.xml"/><Relationship Id="rId392" Type="http://schemas.openxmlformats.org/officeDocument/2006/relationships/customXml" Target="../ink/ink2616.xml"/><Relationship Id="rId448" Type="http://schemas.openxmlformats.org/officeDocument/2006/relationships/customXml" Target="../ink/ink2644.xml"/><Relationship Id="rId252" Type="http://schemas.openxmlformats.org/officeDocument/2006/relationships/customXml" Target="../ink/ink2546.xml"/><Relationship Id="rId294" Type="http://schemas.openxmlformats.org/officeDocument/2006/relationships/customXml" Target="../ink/ink2567.xml"/><Relationship Id="rId308" Type="http://schemas.openxmlformats.org/officeDocument/2006/relationships/customXml" Target="../ink/ink2574.xml"/><Relationship Id="rId47" Type="http://schemas.openxmlformats.org/officeDocument/2006/relationships/image" Target="../media/image2476.png"/><Relationship Id="rId89" Type="http://schemas.openxmlformats.org/officeDocument/2006/relationships/image" Target="../media/image2497.png"/><Relationship Id="rId112" Type="http://schemas.openxmlformats.org/officeDocument/2006/relationships/customXml" Target="../ink/ink2476.xml"/><Relationship Id="rId154" Type="http://schemas.openxmlformats.org/officeDocument/2006/relationships/customXml" Target="../ink/ink2497.xml"/><Relationship Id="rId361" Type="http://schemas.openxmlformats.org/officeDocument/2006/relationships/image" Target="../media/image2633.png"/><Relationship Id="rId196" Type="http://schemas.openxmlformats.org/officeDocument/2006/relationships/customXml" Target="../ink/ink2518.xml"/><Relationship Id="rId417" Type="http://schemas.openxmlformats.org/officeDocument/2006/relationships/image" Target="../media/image2661.png"/><Relationship Id="rId459" Type="http://schemas.openxmlformats.org/officeDocument/2006/relationships/image" Target="../media/image2682.png"/><Relationship Id="rId16" Type="http://schemas.openxmlformats.org/officeDocument/2006/relationships/customXml" Target="../ink/ink2428.xml"/><Relationship Id="rId221" Type="http://schemas.openxmlformats.org/officeDocument/2006/relationships/image" Target="../media/image2563.png"/><Relationship Id="rId263" Type="http://schemas.openxmlformats.org/officeDocument/2006/relationships/image" Target="../media/image2584.png"/><Relationship Id="rId319" Type="http://schemas.openxmlformats.org/officeDocument/2006/relationships/image" Target="../media/image2612.png"/><Relationship Id="rId470" Type="http://schemas.openxmlformats.org/officeDocument/2006/relationships/customXml" Target="../ink/ink2655.xml"/><Relationship Id="rId58" Type="http://schemas.openxmlformats.org/officeDocument/2006/relationships/customXml" Target="../ink/ink2449.xml"/><Relationship Id="rId123" Type="http://schemas.openxmlformats.org/officeDocument/2006/relationships/image" Target="../media/image2514.png"/><Relationship Id="rId330" Type="http://schemas.openxmlformats.org/officeDocument/2006/relationships/customXml" Target="../ink/ink2585.xml"/><Relationship Id="rId165" Type="http://schemas.openxmlformats.org/officeDocument/2006/relationships/image" Target="../media/image2535.png"/><Relationship Id="rId372" Type="http://schemas.openxmlformats.org/officeDocument/2006/relationships/customXml" Target="../ink/ink2606.xml"/><Relationship Id="rId428" Type="http://schemas.openxmlformats.org/officeDocument/2006/relationships/customXml" Target="../ink/ink2634.xml"/><Relationship Id="rId232" Type="http://schemas.openxmlformats.org/officeDocument/2006/relationships/customXml" Target="../ink/ink2536.xml"/><Relationship Id="rId274" Type="http://schemas.openxmlformats.org/officeDocument/2006/relationships/customXml" Target="../ink/ink2557.xml"/><Relationship Id="rId481" Type="http://schemas.openxmlformats.org/officeDocument/2006/relationships/image" Target="../media/image2693.png"/><Relationship Id="rId27" Type="http://schemas.openxmlformats.org/officeDocument/2006/relationships/image" Target="../media/image2466.png"/><Relationship Id="rId69" Type="http://schemas.openxmlformats.org/officeDocument/2006/relationships/image" Target="../media/image2487.png"/><Relationship Id="rId134" Type="http://schemas.openxmlformats.org/officeDocument/2006/relationships/customXml" Target="../ink/ink2487.xml"/><Relationship Id="rId80" Type="http://schemas.openxmlformats.org/officeDocument/2006/relationships/customXml" Target="../ink/ink2460.xml"/><Relationship Id="rId176" Type="http://schemas.openxmlformats.org/officeDocument/2006/relationships/customXml" Target="../ink/ink2508.xml"/><Relationship Id="rId341" Type="http://schemas.openxmlformats.org/officeDocument/2006/relationships/image" Target="../media/image2623.png"/><Relationship Id="rId383" Type="http://schemas.openxmlformats.org/officeDocument/2006/relationships/image" Target="../media/image2644.png"/><Relationship Id="rId439" Type="http://schemas.openxmlformats.org/officeDocument/2006/relationships/image" Target="../media/image2672.png"/><Relationship Id="rId201" Type="http://schemas.openxmlformats.org/officeDocument/2006/relationships/image" Target="../media/image2553.png"/><Relationship Id="rId243" Type="http://schemas.openxmlformats.org/officeDocument/2006/relationships/image" Target="../media/image2574.png"/><Relationship Id="rId285" Type="http://schemas.openxmlformats.org/officeDocument/2006/relationships/image" Target="../media/image2595.png"/><Relationship Id="rId450" Type="http://schemas.openxmlformats.org/officeDocument/2006/relationships/customXml" Target="../ink/ink2645.xml"/><Relationship Id="rId38" Type="http://schemas.openxmlformats.org/officeDocument/2006/relationships/customXml" Target="../ink/ink2439.xml"/><Relationship Id="rId103" Type="http://schemas.openxmlformats.org/officeDocument/2006/relationships/image" Target="../media/image2504.png"/><Relationship Id="rId310" Type="http://schemas.openxmlformats.org/officeDocument/2006/relationships/customXml" Target="../ink/ink2575.xml"/><Relationship Id="rId492" Type="http://schemas.openxmlformats.org/officeDocument/2006/relationships/customXml" Target="../ink/ink2666.xml"/><Relationship Id="rId91" Type="http://schemas.openxmlformats.org/officeDocument/2006/relationships/image" Target="../media/image2498.png"/><Relationship Id="rId145" Type="http://schemas.openxmlformats.org/officeDocument/2006/relationships/image" Target="../media/image2525.png"/><Relationship Id="rId187" Type="http://schemas.openxmlformats.org/officeDocument/2006/relationships/image" Target="../media/image2546.png"/><Relationship Id="rId352" Type="http://schemas.openxmlformats.org/officeDocument/2006/relationships/customXml" Target="../ink/ink2596.xml"/><Relationship Id="rId394" Type="http://schemas.openxmlformats.org/officeDocument/2006/relationships/customXml" Target="../ink/ink2617.xml"/><Relationship Id="rId408" Type="http://schemas.openxmlformats.org/officeDocument/2006/relationships/customXml" Target="../ink/ink2624.xml"/><Relationship Id="rId212" Type="http://schemas.openxmlformats.org/officeDocument/2006/relationships/customXml" Target="../ink/ink2526.xml"/><Relationship Id="rId254" Type="http://schemas.openxmlformats.org/officeDocument/2006/relationships/customXml" Target="../ink/ink2547.xml"/><Relationship Id="rId49" Type="http://schemas.openxmlformats.org/officeDocument/2006/relationships/image" Target="../media/image2477.png"/><Relationship Id="rId114" Type="http://schemas.openxmlformats.org/officeDocument/2006/relationships/customXml" Target="../ink/ink2477.xml"/><Relationship Id="rId296" Type="http://schemas.openxmlformats.org/officeDocument/2006/relationships/customXml" Target="../ink/ink2568.xml"/><Relationship Id="rId461" Type="http://schemas.openxmlformats.org/officeDocument/2006/relationships/image" Target="../media/image2683.png"/><Relationship Id="rId60" Type="http://schemas.openxmlformats.org/officeDocument/2006/relationships/customXml" Target="../ink/ink2450.xml"/><Relationship Id="rId156" Type="http://schemas.openxmlformats.org/officeDocument/2006/relationships/customXml" Target="../ink/ink2498.xml"/><Relationship Id="rId198" Type="http://schemas.openxmlformats.org/officeDocument/2006/relationships/customXml" Target="../ink/ink2519.xml"/><Relationship Id="rId321" Type="http://schemas.openxmlformats.org/officeDocument/2006/relationships/image" Target="../media/image2613.png"/><Relationship Id="rId363" Type="http://schemas.openxmlformats.org/officeDocument/2006/relationships/image" Target="../media/image2634.png"/><Relationship Id="rId419" Type="http://schemas.openxmlformats.org/officeDocument/2006/relationships/image" Target="../media/image2662.png"/><Relationship Id="rId223" Type="http://schemas.openxmlformats.org/officeDocument/2006/relationships/image" Target="../media/image2564.png"/><Relationship Id="rId430" Type="http://schemas.openxmlformats.org/officeDocument/2006/relationships/customXml" Target="../ink/ink2635.xml"/><Relationship Id="rId18" Type="http://schemas.openxmlformats.org/officeDocument/2006/relationships/customXml" Target="../ink/ink2429.xml"/><Relationship Id="rId265" Type="http://schemas.openxmlformats.org/officeDocument/2006/relationships/image" Target="../media/image2585.png"/><Relationship Id="rId472" Type="http://schemas.openxmlformats.org/officeDocument/2006/relationships/customXml" Target="../ink/ink2656.xml"/><Relationship Id="rId125" Type="http://schemas.openxmlformats.org/officeDocument/2006/relationships/image" Target="../media/image2515.png"/><Relationship Id="rId167" Type="http://schemas.openxmlformats.org/officeDocument/2006/relationships/image" Target="../media/image2536.png"/><Relationship Id="rId332" Type="http://schemas.openxmlformats.org/officeDocument/2006/relationships/customXml" Target="../ink/ink2586.xml"/><Relationship Id="rId374" Type="http://schemas.openxmlformats.org/officeDocument/2006/relationships/customXml" Target="../ink/ink2607.xml"/><Relationship Id="rId71" Type="http://schemas.openxmlformats.org/officeDocument/2006/relationships/image" Target="../media/image2488.png"/><Relationship Id="rId234" Type="http://schemas.openxmlformats.org/officeDocument/2006/relationships/customXml" Target="../ink/ink2537.xml"/><Relationship Id="rId2" Type="http://schemas.openxmlformats.org/officeDocument/2006/relationships/customXml" Target="../ink/ink2421.xml"/><Relationship Id="rId29" Type="http://schemas.openxmlformats.org/officeDocument/2006/relationships/image" Target="../media/image2467.png"/><Relationship Id="rId276" Type="http://schemas.openxmlformats.org/officeDocument/2006/relationships/customXml" Target="../ink/ink2558.xml"/><Relationship Id="rId441" Type="http://schemas.openxmlformats.org/officeDocument/2006/relationships/image" Target="../media/image2673.png"/><Relationship Id="rId483" Type="http://schemas.openxmlformats.org/officeDocument/2006/relationships/image" Target="../media/image2694.png"/><Relationship Id="rId40" Type="http://schemas.openxmlformats.org/officeDocument/2006/relationships/customXml" Target="../ink/ink2440.xml"/><Relationship Id="rId136" Type="http://schemas.openxmlformats.org/officeDocument/2006/relationships/customXml" Target="../ink/ink2488.xml"/><Relationship Id="rId178" Type="http://schemas.openxmlformats.org/officeDocument/2006/relationships/customXml" Target="../ink/ink2509.xml"/><Relationship Id="rId301" Type="http://schemas.openxmlformats.org/officeDocument/2006/relationships/image" Target="../media/image2603.png"/><Relationship Id="rId343" Type="http://schemas.openxmlformats.org/officeDocument/2006/relationships/image" Target="../media/image2624.png"/><Relationship Id="rId82" Type="http://schemas.openxmlformats.org/officeDocument/2006/relationships/customXml" Target="../ink/ink2461.xml"/><Relationship Id="rId203" Type="http://schemas.openxmlformats.org/officeDocument/2006/relationships/image" Target="../media/image2554.png"/><Relationship Id="rId385" Type="http://schemas.openxmlformats.org/officeDocument/2006/relationships/image" Target="../media/image2645.png"/><Relationship Id="rId245" Type="http://schemas.openxmlformats.org/officeDocument/2006/relationships/image" Target="../media/image2575.png"/><Relationship Id="rId287" Type="http://schemas.openxmlformats.org/officeDocument/2006/relationships/image" Target="../media/image2596.png"/><Relationship Id="rId410" Type="http://schemas.openxmlformats.org/officeDocument/2006/relationships/customXml" Target="../ink/ink2625.xml"/><Relationship Id="rId452" Type="http://schemas.openxmlformats.org/officeDocument/2006/relationships/customXml" Target="../ink/ink2646.xml"/><Relationship Id="rId494" Type="http://schemas.openxmlformats.org/officeDocument/2006/relationships/customXml" Target="../ink/ink2667.xml"/><Relationship Id="rId105" Type="http://schemas.openxmlformats.org/officeDocument/2006/relationships/image" Target="../media/image2505.png"/><Relationship Id="rId147" Type="http://schemas.openxmlformats.org/officeDocument/2006/relationships/image" Target="../media/image2526.png"/><Relationship Id="rId312" Type="http://schemas.openxmlformats.org/officeDocument/2006/relationships/customXml" Target="../ink/ink2576.xml"/><Relationship Id="rId354" Type="http://schemas.openxmlformats.org/officeDocument/2006/relationships/customXml" Target="../ink/ink2597.xml"/><Relationship Id="rId51" Type="http://schemas.openxmlformats.org/officeDocument/2006/relationships/image" Target="../media/image2478.png"/><Relationship Id="rId93" Type="http://schemas.openxmlformats.org/officeDocument/2006/relationships/image" Target="../media/image2499.png"/><Relationship Id="rId189" Type="http://schemas.openxmlformats.org/officeDocument/2006/relationships/image" Target="../media/image2547.png"/><Relationship Id="rId396" Type="http://schemas.openxmlformats.org/officeDocument/2006/relationships/customXml" Target="../ink/ink2618.xml"/><Relationship Id="rId214" Type="http://schemas.openxmlformats.org/officeDocument/2006/relationships/customXml" Target="../ink/ink2527.xml"/><Relationship Id="rId256" Type="http://schemas.openxmlformats.org/officeDocument/2006/relationships/customXml" Target="../ink/ink2548.xml"/><Relationship Id="rId298" Type="http://schemas.openxmlformats.org/officeDocument/2006/relationships/customXml" Target="../ink/ink2569.xml"/><Relationship Id="rId421" Type="http://schemas.openxmlformats.org/officeDocument/2006/relationships/image" Target="../media/image2663.png"/><Relationship Id="rId463" Type="http://schemas.openxmlformats.org/officeDocument/2006/relationships/image" Target="../media/image2684.png"/><Relationship Id="rId116" Type="http://schemas.openxmlformats.org/officeDocument/2006/relationships/customXml" Target="../ink/ink2478.xml"/><Relationship Id="rId158" Type="http://schemas.openxmlformats.org/officeDocument/2006/relationships/customXml" Target="../ink/ink2499.xml"/><Relationship Id="rId323" Type="http://schemas.openxmlformats.org/officeDocument/2006/relationships/image" Target="../media/image2614.png"/><Relationship Id="rId20" Type="http://schemas.openxmlformats.org/officeDocument/2006/relationships/customXml" Target="../ink/ink2430.xml"/><Relationship Id="rId62" Type="http://schemas.openxmlformats.org/officeDocument/2006/relationships/customXml" Target="../ink/ink2451.xml"/><Relationship Id="rId365" Type="http://schemas.openxmlformats.org/officeDocument/2006/relationships/image" Target="../media/image2635.png"/><Relationship Id="rId225" Type="http://schemas.openxmlformats.org/officeDocument/2006/relationships/image" Target="../media/image2565.png"/><Relationship Id="rId267" Type="http://schemas.openxmlformats.org/officeDocument/2006/relationships/image" Target="../media/image2586.png"/><Relationship Id="rId432" Type="http://schemas.openxmlformats.org/officeDocument/2006/relationships/customXml" Target="../ink/ink2636.xml"/><Relationship Id="rId474" Type="http://schemas.openxmlformats.org/officeDocument/2006/relationships/customXml" Target="../ink/ink2657.xml"/><Relationship Id="rId127" Type="http://schemas.openxmlformats.org/officeDocument/2006/relationships/image" Target="../media/image2516.png"/><Relationship Id="rId10" Type="http://schemas.openxmlformats.org/officeDocument/2006/relationships/customXml" Target="../ink/ink2425.xml"/><Relationship Id="rId31" Type="http://schemas.openxmlformats.org/officeDocument/2006/relationships/image" Target="../media/image2468.png"/><Relationship Id="rId52" Type="http://schemas.openxmlformats.org/officeDocument/2006/relationships/customXml" Target="../ink/ink2446.xml"/><Relationship Id="rId73" Type="http://schemas.openxmlformats.org/officeDocument/2006/relationships/image" Target="../media/image2489.png"/><Relationship Id="rId94" Type="http://schemas.openxmlformats.org/officeDocument/2006/relationships/customXml" Target="../ink/ink2467.xml"/><Relationship Id="rId148" Type="http://schemas.openxmlformats.org/officeDocument/2006/relationships/customXml" Target="../ink/ink2494.xml"/><Relationship Id="rId169" Type="http://schemas.openxmlformats.org/officeDocument/2006/relationships/image" Target="../media/image2537.png"/><Relationship Id="rId334" Type="http://schemas.openxmlformats.org/officeDocument/2006/relationships/customXml" Target="../ink/ink2587.xml"/><Relationship Id="rId355" Type="http://schemas.openxmlformats.org/officeDocument/2006/relationships/image" Target="../media/image2630.png"/><Relationship Id="rId376" Type="http://schemas.openxmlformats.org/officeDocument/2006/relationships/customXml" Target="../ink/ink2608.xml"/><Relationship Id="rId397" Type="http://schemas.openxmlformats.org/officeDocument/2006/relationships/image" Target="../media/image2651.png"/><Relationship Id="rId4" Type="http://schemas.openxmlformats.org/officeDocument/2006/relationships/customXml" Target="../ink/ink2422.xml"/><Relationship Id="rId180" Type="http://schemas.openxmlformats.org/officeDocument/2006/relationships/customXml" Target="../ink/ink2510.xml"/><Relationship Id="rId215" Type="http://schemas.openxmlformats.org/officeDocument/2006/relationships/image" Target="../media/image2560.png"/><Relationship Id="rId236" Type="http://schemas.openxmlformats.org/officeDocument/2006/relationships/customXml" Target="../ink/ink2538.xml"/><Relationship Id="rId257" Type="http://schemas.openxmlformats.org/officeDocument/2006/relationships/image" Target="../media/image2581.png"/><Relationship Id="rId278" Type="http://schemas.openxmlformats.org/officeDocument/2006/relationships/customXml" Target="../ink/ink2559.xml"/><Relationship Id="rId401" Type="http://schemas.openxmlformats.org/officeDocument/2006/relationships/image" Target="../media/image2653.png"/><Relationship Id="rId422" Type="http://schemas.openxmlformats.org/officeDocument/2006/relationships/customXml" Target="../ink/ink2631.xml"/><Relationship Id="rId443" Type="http://schemas.openxmlformats.org/officeDocument/2006/relationships/image" Target="../media/image2674.png"/><Relationship Id="rId464" Type="http://schemas.openxmlformats.org/officeDocument/2006/relationships/customXml" Target="../ink/ink2652.xml"/><Relationship Id="rId303" Type="http://schemas.openxmlformats.org/officeDocument/2006/relationships/image" Target="../media/image2604.png"/><Relationship Id="rId485" Type="http://schemas.openxmlformats.org/officeDocument/2006/relationships/image" Target="../media/image2695.png"/><Relationship Id="rId42" Type="http://schemas.openxmlformats.org/officeDocument/2006/relationships/customXml" Target="../ink/ink2441.xml"/><Relationship Id="rId84" Type="http://schemas.openxmlformats.org/officeDocument/2006/relationships/customXml" Target="../ink/ink2462.xml"/><Relationship Id="rId138" Type="http://schemas.openxmlformats.org/officeDocument/2006/relationships/customXml" Target="../ink/ink2489.xml"/><Relationship Id="rId345" Type="http://schemas.openxmlformats.org/officeDocument/2006/relationships/image" Target="../media/image2625.png"/><Relationship Id="rId387" Type="http://schemas.openxmlformats.org/officeDocument/2006/relationships/image" Target="../media/image2646.png"/><Relationship Id="rId191" Type="http://schemas.openxmlformats.org/officeDocument/2006/relationships/image" Target="../media/image2548.png"/><Relationship Id="rId205" Type="http://schemas.openxmlformats.org/officeDocument/2006/relationships/image" Target="../media/image2555.png"/><Relationship Id="rId247" Type="http://schemas.openxmlformats.org/officeDocument/2006/relationships/image" Target="../media/image2576.png"/><Relationship Id="rId412" Type="http://schemas.openxmlformats.org/officeDocument/2006/relationships/customXml" Target="../ink/ink2626.xml"/><Relationship Id="rId107" Type="http://schemas.openxmlformats.org/officeDocument/2006/relationships/image" Target="../media/image2506.png"/><Relationship Id="rId289" Type="http://schemas.openxmlformats.org/officeDocument/2006/relationships/image" Target="../media/image2597.png"/><Relationship Id="rId454" Type="http://schemas.openxmlformats.org/officeDocument/2006/relationships/customXml" Target="../ink/ink2647.xml"/><Relationship Id="rId496" Type="http://schemas.openxmlformats.org/officeDocument/2006/relationships/customXml" Target="../ink/ink2668.xml"/><Relationship Id="rId11" Type="http://schemas.openxmlformats.org/officeDocument/2006/relationships/image" Target="../media/image2458.png"/><Relationship Id="rId53" Type="http://schemas.openxmlformats.org/officeDocument/2006/relationships/image" Target="../media/image2479.png"/><Relationship Id="rId149" Type="http://schemas.openxmlformats.org/officeDocument/2006/relationships/image" Target="../media/image2527.png"/><Relationship Id="rId314" Type="http://schemas.openxmlformats.org/officeDocument/2006/relationships/customXml" Target="../ink/ink2577.xml"/><Relationship Id="rId356" Type="http://schemas.openxmlformats.org/officeDocument/2006/relationships/customXml" Target="../ink/ink2598.xml"/><Relationship Id="rId398" Type="http://schemas.openxmlformats.org/officeDocument/2006/relationships/customXml" Target="../ink/ink2619.xml"/><Relationship Id="rId95" Type="http://schemas.openxmlformats.org/officeDocument/2006/relationships/image" Target="../media/image2500.png"/><Relationship Id="rId160" Type="http://schemas.openxmlformats.org/officeDocument/2006/relationships/customXml" Target="../ink/ink2500.xml"/><Relationship Id="rId216" Type="http://schemas.openxmlformats.org/officeDocument/2006/relationships/customXml" Target="../ink/ink2528.xml"/><Relationship Id="rId423" Type="http://schemas.openxmlformats.org/officeDocument/2006/relationships/image" Target="../media/image2664.png"/><Relationship Id="rId258" Type="http://schemas.openxmlformats.org/officeDocument/2006/relationships/customXml" Target="../ink/ink2549.xml"/><Relationship Id="rId465" Type="http://schemas.openxmlformats.org/officeDocument/2006/relationships/image" Target="../media/image2685.png"/><Relationship Id="rId22" Type="http://schemas.openxmlformats.org/officeDocument/2006/relationships/customXml" Target="../ink/ink2431.xml"/><Relationship Id="rId64" Type="http://schemas.openxmlformats.org/officeDocument/2006/relationships/customXml" Target="../ink/ink2452.xml"/><Relationship Id="rId118" Type="http://schemas.openxmlformats.org/officeDocument/2006/relationships/customXml" Target="../ink/ink2479.xml"/><Relationship Id="rId325" Type="http://schemas.openxmlformats.org/officeDocument/2006/relationships/image" Target="../media/image2615.png"/><Relationship Id="rId367" Type="http://schemas.openxmlformats.org/officeDocument/2006/relationships/image" Target="../media/image2636.png"/><Relationship Id="rId171" Type="http://schemas.openxmlformats.org/officeDocument/2006/relationships/image" Target="../media/image2538.png"/><Relationship Id="rId227" Type="http://schemas.openxmlformats.org/officeDocument/2006/relationships/image" Target="../media/image2566.png"/><Relationship Id="rId269" Type="http://schemas.openxmlformats.org/officeDocument/2006/relationships/image" Target="../media/image2587.png"/><Relationship Id="rId434" Type="http://schemas.openxmlformats.org/officeDocument/2006/relationships/customXml" Target="../ink/ink2637.xml"/><Relationship Id="rId476" Type="http://schemas.openxmlformats.org/officeDocument/2006/relationships/customXml" Target="../ink/ink2658.xml"/><Relationship Id="rId33" Type="http://schemas.openxmlformats.org/officeDocument/2006/relationships/image" Target="../media/image2469.png"/><Relationship Id="rId129" Type="http://schemas.openxmlformats.org/officeDocument/2006/relationships/image" Target="../media/image2517.png"/><Relationship Id="rId280" Type="http://schemas.openxmlformats.org/officeDocument/2006/relationships/customXml" Target="../ink/ink2560.xml"/><Relationship Id="rId336" Type="http://schemas.openxmlformats.org/officeDocument/2006/relationships/customXml" Target="../ink/ink2588.xml"/><Relationship Id="rId501" Type="http://schemas.openxmlformats.org/officeDocument/2006/relationships/image" Target="../media/image2703.png"/><Relationship Id="rId75" Type="http://schemas.openxmlformats.org/officeDocument/2006/relationships/image" Target="../media/image2490.png"/><Relationship Id="rId140" Type="http://schemas.openxmlformats.org/officeDocument/2006/relationships/customXml" Target="../ink/ink2490.xml"/><Relationship Id="rId182" Type="http://schemas.openxmlformats.org/officeDocument/2006/relationships/customXml" Target="../ink/ink2511.xml"/><Relationship Id="rId378" Type="http://schemas.openxmlformats.org/officeDocument/2006/relationships/customXml" Target="../ink/ink2609.xml"/><Relationship Id="rId403" Type="http://schemas.openxmlformats.org/officeDocument/2006/relationships/image" Target="../media/image2654.png"/><Relationship Id="rId6" Type="http://schemas.openxmlformats.org/officeDocument/2006/relationships/customXml" Target="../ink/ink2423.xml"/><Relationship Id="rId238" Type="http://schemas.openxmlformats.org/officeDocument/2006/relationships/customXml" Target="../ink/ink2539.xml"/><Relationship Id="rId445" Type="http://schemas.openxmlformats.org/officeDocument/2006/relationships/image" Target="../media/image2675.png"/><Relationship Id="rId487" Type="http://schemas.openxmlformats.org/officeDocument/2006/relationships/image" Target="../media/image2696.png"/><Relationship Id="rId291" Type="http://schemas.openxmlformats.org/officeDocument/2006/relationships/image" Target="../media/image2598.png"/><Relationship Id="rId305" Type="http://schemas.openxmlformats.org/officeDocument/2006/relationships/image" Target="../media/image2605.png"/><Relationship Id="rId347" Type="http://schemas.openxmlformats.org/officeDocument/2006/relationships/image" Target="../media/image2626.png"/><Relationship Id="rId44" Type="http://schemas.openxmlformats.org/officeDocument/2006/relationships/customXml" Target="../ink/ink2442.xml"/><Relationship Id="rId86" Type="http://schemas.openxmlformats.org/officeDocument/2006/relationships/customXml" Target="../ink/ink2463.xml"/><Relationship Id="rId151" Type="http://schemas.openxmlformats.org/officeDocument/2006/relationships/image" Target="../media/image2528.png"/><Relationship Id="rId389" Type="http://schemas.openxmlformats.org/officeDocument/2006/relationships/image" Target="../media/image2647.png"/><Relationship Id="rId193" Type="http://schemas.openxmlformats.org/officeDocument/2006/relationships/image" Target="../media/image2549.png"/><Relationship Id="rId207" Type="http://schemas.openxmlformats.org/officeDocument/2006/relationships/image" Target="../media/image2556.png"/><Relationship Id="rId249" Type="http://schemas.openxmlformats.org/officeDocument/2006/relationships/image" Target="../media/image2577.png"/><Relationship Id="rId414" Type="http://schemas.openxmlformats.org/officeDocument/2006/relationships/customXml" Target="../ink/ink2627.xml"/><Relationship Id="rId456" Type="http://schemas.openxmlformats.org/officeDocument/2006/relationships/customXml" Target="../ink/ink2648.xml"/><Relationship Id="rId498" Type="http://schemas.openxmlformats.org/officeDocument/2006/relationships/customXml" Target="../ink/ink2669.xml"/><Relationship Id="rId13" Type="http://schemas.openxmlformats.org/officeDocument/2006/relationships/image" Target="../media/image2459.png"/><Relationship Id="rId109" Type="http://schemas.openxmlformats.org/officeDocument/2006/relationships/image" Target="../media/image2507.png"/><Relationship Id="rId260" Type="http://schemas.openxmlformats.org/officeDocument/2006/relationships/customXml" Target="../ink/ink2550.xml"/><Relationship Id="rId316" Type="http://schemas.openxmlformats.org/officeDocument/2006/relationships/customXml" Target="../ink/ink2578.xml"/><Relationship Id="rId55" Type="http://schemas.openxmlformats.org/officeDocument/2006/relationships/image" Target="../media/image2480.png"/><Relationship Id="rId97" Type="http://schemas.openxmlformats.org/officeDocument/2006/relationships/image" Target="../media/image2501.png"/><Relationship Id="rId120" Type="http://schemas.openxmlformats.org/officeDocument/2006/relationships/customXml" Target="../ink/ink2480.xml"/><Relationship Id="rId358" Type="http://schemas.openxmlformats.org/officeDocument/2006/relationships/customXml" Target="../ink/ink2599.xml"/><Relationship Id="rId162" Type="http://schemas.openxmlformats.org/officeDocument/2006/relationships/customXml" Target="../ink/ink2501.xml"/><Relationship Id="rId218" Type="http://schemas.openxmlformats.org/officeDocument/2006/relationships/customXml" Target="../ink/ink2529.xml"/><Relationship Id="rId425" Type="http://schemas.openxmlformats.org/officeDocument/2006/relationships/image" Target="../media/image2665.png"/><Relationship Id="rId467" Type="http://schemas.openxmlformats.org/officeDocument/2006/relationships/image" Target="../media/image2686.png"/><Relationship Id="rId271" Type="http://schemas.openxmlformats.org/officeDocument/2006/relationships/image" Target="../media/image2588.png"/><Relationship Id="rId24" Type="http://schemas.openxmlformats.org/officeDocument/2006/relationships/customXml" Target="../ink/ink2432.xml"/><Relationship Id="rId66" Type="http://schemas.openxmlformats.org/officeDocument/2006/relationships/customXml" Target="../ink/ink2453.xml"/><Relationship Id="rId131" Type="http://schemas.openxmlformats.org/officeDocument/2006/relationships/image" Target="../media/image2518.png"/><Relationship Id="rId327" Type="http://schemas.openxmlformats.org/officeDocument/2006/relationships/image" Target="../media/image2616.png"/><Relationship Id="rId369" Type="http://schemas.openxmlformats.org/officeDocument/2006/relationships/image" Target="../media/image2637.png"/><Relationship Id="rId173" Type="http://schemas.openxmlformats.org/officeDocument/2006/relationships/image" Target="../media/image2539.png"/><Relationship Id="rId229" Type="http://schemas.openxmlformats.org/officeDocument/2006/relationships/image" Target="../media/image2567.png"/><Relationship Id="rId380" Type="http://schemas.openxmlformats.org/officeDocument/2006/relationships/customXml" Target="../ink/ink2610.xml"/><Relationship Id="rId436" Type="http://schemas.openxmlformats.org/officeDocument/2006/relationships/customXml" Target="../ink/ink2638.xml"/><Relationship Id="rId240" Type="http://schemas.openxmlformats.org/officeDocument/2006/relationships/customXml" Target="../ink/ink2540.xml"/><Relationship Id="rId478" Type="http://schemas.openxmlformats.org/officeDocument/2006/relationships/customXml" Target="../ink/ink2659.xml"/><Relationship Id="rId35" Type="http://schemas.openxmlformats.org/officeDocument/2006/relationships/image" Target="../media/image2470.png"/><Relationship Id="rId77" Type="http://schemas.openxmlformats.org/officeDocument/2006/relationships/image" Target="../media/image2491.png"/><Relationship Id="rId100" Type="http://schemas.openxmlformats.org/officeDocument/2006/relationships/customXml" Target="../ink/ink2470.xml"/><Relationship Id="rId282" Type="http://schemas.openxmlformats.org/officeDocument/2006/relationships/customXml" Target="../ink/ink2561.xml"/><Relationship Id="rId338" Type="http://schemas.openxmlformats.org/officeDocument/2006/relationships/customXml" Target="../ink/ink2589.xml"/><Relationship Id="rId503" Type="http://schemas.openxmlformats.org/officeDocument/2006/relationships/image" Target="../media/image2704.png"/><Relationship Id="rId8" Type="http://schemas.openxmlformats.org/officeDocument/2006/relationships/customXml" Target="../ink/ink2424.xml"/><Relationship Id="rId142" Type="http://schemas.openxmlformats.org/officeDocument/2006/relationships/customXml" Target="../ink/ink2491.xml"/><Relationship Id="rId184" Type="http://schemas.openxmlformats.org/officeDocument/2006/relationships/customXml" Target="../ink/ink2512.xml"/><Relationship Id="rId391" Type="http://schemas.openxmlformats.org/officeDocument/2006/relationships/image" Target="../media/image2648.png"/><Relationship Id="rId405" Type="http://schemas.openxmlformats.org/officeDocument/2006/relationships/image" Target="../media/image2655.png"/><Relationship Id="rId447" Type="http://schemas.openxmlformats.org/officeDocument/2006/relationships/image" Target="../media/image2676.png"/><Relationship Id="rId251" Type="http://schemas.openxmlformats.org/officeDocument/2006/relationships/image" Target="../media/image2578.png"/><Relationship Id="rId489" Type="http://schemas.openxmlformats.org/officeDocument/2006/relationships/image" Target="../media/image2697.png"/><Relationship Id="rId46" Type="http://schemas.openxmlformats.org/officeDocument/2006/relationships/customXml" Target="../ink/ink2443.xml"/><Relationship Id="rId293" Type="http://schemas.openxmlformats.org/officeDocument/2006/relationships/image" Target="../media/image2599.png"/><Relationship Id="rId307" Type="http://schemas.openxmlformats.org/officeDocument/2006/relationships/image" Target="../media/image2606.png"/><Relationship Id="rId349" Type="http://schemas.openxmlformats.org/officeDocument/2006/relationships/image" Target="../media/image2627.png"/><Relationship Id="rId88" Type="http://schemas.openxmlformats.org/officeDocument/2006/relationships/customXml" Target="../ink/ink2464.xml"/><Relationship Id="rId111" Type="http://schemas.openxmlformats.org/officeDocument/2006/relationships/image" Target="../media/image2508.png"/><Relationship Id="rId153" Type="http://schemas.openxmlformats.org/officeDocument/2006/relationships/image" Target="../media/image2529.png"/><Relationship Id="rId195" Type="http://schemas.openxmlformats.org/officeDocument/2006/relationships/image" Target="../media/image2550.png"/><Relationship Id="rId209" Type="http://schemas.openxmlformats.org/officeDocument/2006/relationships/image" Target="../media/image2557.png"/><Relationship Id="rId360" Type="http://schemas.openxmlformats.org/officeDocument/2006/relationships/customXml" Target="../ink/ink2600.xml"/><Relationship Id="rId416" Type="http://schemas.openxmlformats.org/officeDocument/2006/relationships/customXml" Target="../ink/ink2628.xml"/><Relationship Id="rId220" Type="http://schemas.openxmlformats.org/officeDocument/2006/relationships/customXml" Target="../ink/ink2530.xml"/><Relationship Id="rId458" Type="http://schemas.openxmlformats.org/officeDocument/2006/relationships/customXml" Target="../ink/ink2649.xml"/><Relationship Id="rId15" Type="http://schemas.openxmlformats.org/officeDocument/2006/relationships/image" Target="../media/image2460.png"/><Relationship Id="rId57" Type="http://schemas.openxmlformats.org/officeDocument/2006/relationships/image" Target="../media/image2481.png"/><Relationship Id="rId262" Type="http://schemas.openxmlformats.org/officeDocument/2006/relationships/customXml" Target="../ink/ink2551.xml"/><Relationship Id="rId318" Type="http://schemas.openxmlformats.org/officeDocument/2006/relationships/customXml" Target="../ink/ink2579.xml"/><Relationship Id="rId99" Type="http://schemas.openxmlformats.org/officeDocument/2006/relationships/image" Target="../media/image2502.png"/><Relationship Id="rId122" Type="http://schemas.openxmlformats.org/officeDocument/2006/relationships/customXml" Target="../ink/ink2481.xml"/><Relationship Id="rId164" Type="http://schemas.openxmlformats.org/officeDocument/2006/relationships/customXml" Target="../ink/ink2502.xml"/><Relationship Id="rId371" Type="http://schemas.openxmlformats.org/officeDocument/2006/relationships/image" Target="../media/image2638.png"/><Relationship Id="rId427" Type="http://schemas.openxmlformats.org/officeDocument/2006/relationships/image" Target="../media/image2666.png"/><Relationship Id="rId469" Type="http://schemas.openxmlformats.org/officeDocument/2006/relationships/image" Target="../media/image2687.png"/><Relationship Id="rId26" Type="http://schemas.openxmlformats.org/officeDocument/2006/relationships/customXml" Target="../ink/ink2433.xml"/><Relationship Id="rId231" Type="http://schemas.openxmlformats.org/officeDocument/2006/relationships/image" Target="../media/image2568.png"/><Relationship Id="rId273" Type="http://schemas.openxmlformats.org/officeDocument/2006/relationships/image" Target="../media/image2589.png"/><Relationship Id="rId329" Type="http://schemas.openxmlformats.org/officeDocument/2006/relationships/image" Target="../media/image2617.png"/><Relationship Id="rId480" Type="http://schemas.openxmlformats.org/officeDocument/2006/relationships/customXml" Target="../ink/ink2660.xml"/><Relationship Id="rId68" Type="http://schemas.openxmlformats.org/officeDocument/2006/relationships/customXml" Target="../ink/ink2454.xml"/><Relationship Id="rId133" Type="http://schemas.openxmlformats.org/officeDocument/2006/relationships/image" Target="../media/image2519.png"/><Relationship Id="rId175" Type="http://schemas.openxmlformats.org/officeDocument/2006/relationships/image" Target="../media/image2540.png"/><Relationship Id="rId340" Type="http://schemas.openxmlformats.org/officeDocument/2006/relationships/customXml" Target="../ink/ink2590.xml"/><Relationship Id="rId200" Type="http://schemas.openxmlformats.org/officeDocument/2006/relationships/customXml" Target="../ink/ink2520.xml"/><Relationship Id="rId382" Type="http://schemas.openxmlformats.org/officeDocument/2006/relationships/customXml" Target="../ink/ink2611.xml"/><Relationship Id="rId438" Type="http://schemas.openxmlformats.org/officeDocument/2006/relationships/customXml" Target="../ink/ink2639.xml"/><Relationship Id="rId242" Type="http://schemas.openxmlformats.org/officeDocument/2006/relationships/customXml" Target="../ink/ink2541.xml"/><Relationship Id="rId284" Type="http://schemas.openxmlformats.org/officeDocument/2006/relationships/customXml" Target="../ink/ink2562.xml"/><Relationship Id="rId491" Type="http://schemas.openxmlformats.org/officeDocument/2006/relationships/image" Target="../media/image2698.png"/><Relationship Id="rId37" Type="http://schemas.openxmlformats.org/officeDocument/2006/relationships/image" Target="../media/image2471.png"/><Relationship Id="rId79" Type="http://schemas.openxmlformats.org/officeDocument/2006/relationships/image" Target="../media/image2492.png"/><Relationship Id="rId102" Type="http://schemas.openxmlformats.org/officeDocument/2006/relationships/customXml" Target="../ink/ink2471.xml"/><Relationship Id="rId144" Type="http://schemas.openxmlformats.org/officeDocument/2006/relationships/customXml" Target="../ink/ink2492.xml"/><Relationship Id="rId90" Type="http://schemas.openxmlformats.org/officeDocument/2006/relationships/customXml" Target="../ink/ink2465.xml"/><Relationship Id="rId186" Type="http://schemas.openxmlformats.org/officeDocument/2006/relationships/customXml" Target="../ink/ink2513.xml"/><Relationship Id="rId351" Type="http://schemas.openxmlformats.org/officeDocument/2006/relationships/image" Target="../media/image2628.png"/><Relationship Id="rId393" Type="http://schemas.openxmlformats.org/officeDocument/2006/relationships/image" Target="../media/image2649.png"/><Relationship Id="rId407" Type="http://schemas.openxmlformats.org/officeDocument/2006/relationships/image" Target="../media/image2656.png"/><Relationship Id="rId449" Type="http://schemas.openxmlformats.org/officeDocument/2006/relationships/image" Target="../media/image2677.png"/><Relationship Id="rId211" Type="http://schemas.openxmlformats.org/officeDocument/2006/relationships/image" Target="../media/image2558.png"/><Relationship Id="rId253" Type="http://schemas.openxmlformats.org/officeDocument/2006/relationships/image" Target="../media/image2579.png"/><Relationship Id="rId295" Type="http://schemas.openxmlformats.org/officeDocument/2006/relationships/image" Target="../media/image2600.png"/><Relationship Id="rId309" Type="http://schemas.openxmlformats.org/officeDocument/2006/relationships/image" Target="../media/image2607.png"/><Relationship Id="rId460" Type="http://schemas.openxmlformats.org/officeDocument/2006/relationships/customXml" Target="../ink/ink2650.xml"/><Relationship Id="rId48" Type="http://schemas.openxmlformats.org/officeDocument/2006/relationships/customXml" Target="../ink/ink2444.xml"/><Relationship Id="rId113" Type="http://schemas.openxmlformats.org/officeDocument/2006/relationships/image" Target="../media/image2509.png"/><Relationship Id="rId320" Type="http://schemas.openxmlformats.org/officeDocument/2006/relationships/customXml" Target="../ink/ink2580.xml"/><Relationship Id="rId155" Type="http://schemas.openxmlformats.org/officeDocument/2006/relationships/image" Target="../media/image2530.png"/><Relationship Id="rId197" Type="http://schemas.openxmlformats.org/officeDocument/2006/relationships/image" Target="../media/image2551.png"/><Relationship Id="rId362" Type="http://schemas.openxmlformats.org/officeDocument/2006/relationships/customXml" Target="../ink/ink2601.xml"/><Relationship Id="rId418" Type="http://schemas.openxmlformats.org/officeDocument/2006/relationships/customXml" Target="../ink/ink2629.xml"/><Relationship Id="rId222" Type="http://schemas.openxmlformats.org/officeDocument/2006/relationships/customXml" Target="../ink/ink2531.xml"/><Relationship Id="rId264" Type="http://schemas.openxmlformats.org/officeDocument/2006/relationships/customXml" Target="../ink/ink2552.xml"/><Relationship Id="rId471" Type="http://schemas.openxmlformats.org/officeDocument/2006/relationships/image" Target="../media/image2688.png"/><Relationship Id="rId17" Type="http://schemas.openxmlformats.org/officeDocument/2006/relationships/image" Target="../media/image2461.png"/><Relationship Id="rId59" Type="http://schemas.openxmlformats.org/officeDocument/2006/relationships/image" Target="../media/image2482.png"/><Relationship Id="rId124" Type="http://schemas.openxmlformats.org/officeDocument/2006/relationships/customXml" Target="../ink/ink2482.xml"/><Relationship Id="rId70" Type="http://schemas.openxmlformats.org/officeDocument/2006/relationships/customXml" Target="../ink/ink2455.xml"/><Relationship Id="rId166" Type="http://schemas.openxmlformats.org/officeDocument/2006/relationships/customXml" Target="../ink/ink2503.xml"/><Relationship Id="rId331" Type="http://schemas.openxmlformats.org/officeDocument/2006/relationships/image" Target="../media/image2618.png"/><Relationship Id="rId373" Type="http://schemas.openxmlformats.org/officeDocument/2006/relationships/image" Target="../media/image2639.png"/><Relationship Id="rId429" Type="http://schemas.openxmlformats.org/officeDocument/2006/relationships/image" Target="../media/image2667.png"/><Relationship Id="rId1" Type="http://schemas.openxmlformats.org/officeDocument/2006/relationships/slideLayout" Target="../slideLayouts/slideLayout2.xml"/><Relationship Id="rId233" Type="http://schemas.openxmlformats.org/officeDocument/2006/relationships/image" Target="../media/image2569.png"/><Relationship Id="rId440" Type="http://schemas.openxmlformats.org/officeDocument/2006/relationships/customXml" Target="../ink/ink2640.xml"/><Relationship Id="rId28" Type="http://schemas.openxmlformats.org/officeDocument/2006/relationships/customXml" Target="../ink/ink2434.xml"/><Relationship Id="rId275" Type="http://schemas.openxmlformats.org/officeDocument/2006/relationships/image" Target="../media/image2590.png"/><Relationship Id="rId300" Type="http://schemas.openxmlformats.org/officeDocument/2006/relationships/customXml" Target="../ink/ink2570.xml"/><Relationship Id="rId482" Type="http://schemas.openxmlformats.org/officeDocument/2006/relationships/customXml" Target="../ink/ink2661.xml"/><Relationship Id="rId81" Type="http://schemas.openxmlformats.org/officeDocument/2006/relationships/image" Target="../media/image2493.png"/><Relationship Id="rId135" Type="http://schemas.openxmlformats.org/officeDocument/2006/relationships/image" Target="../media/image2520.png"/><Relationship Id="rId177" Type="http://schemas.openxmlformats.org/officeDocument/2006/relationships/image" Target="../media/image2541.png"/><Relationship Id="rId342" Type="http://schemas.openxmlformats.org/officeDocument/2006/relationships/customXml" Target="../ink/ink2591.xml"/><Relationship Id="rId384" Type="http://schemas.openxmlformats.org/officeDocument/2006/relationships/customXml" Target="../ink/ink2612.xml"/><Relationship Id="rId202" Type="http://schemas.openxmlformats.org/officeDocument/2006/relationships/customXml" Target="../ink/ink2521.xml"/><Relationship Id="rId244" Type="http://schemas.openxmlformats.org/officeDocument/2006/relationships/customXml" Target="../ink/ink2542.xml"/><Relationship Id="rId39" Type="http://schemas.openxmlformats.org/officeDocument/2006/relationships/image" Target="../media/image2472.png"/><Relationship Id="rId286" Type="http://schemas.openxmlformats.org/officeDocument/2006/relationships/customXml" Target="../ink/ink2563.xml"/><Relationship Id="rId451" Type="http://schemas.openxmlformats.org/officeDocument/2006/relationships/image" Target="../media/image2678.png"/><Relationship Id="rId493" Type="http://schemas.openxmlformats.org/officeDocument/2006/relationships/image" Target="../media/image2699.png"/><Relationship Id="rId50" Type="http://schemas.openxmlformats.org/officeDocument/2006/relationships/customXml" Target="../ink/ink2445.xml"/><Relationship Id="rId104" Type="http://schemas.openxmlformats.org/officeDocument/2006/relationships/customXml" Target="../ink/ink2472.xml"/><Relationship Id="rId146" Type="http://schemas.openxmlformats.org/officeDocument/2006/relationships/customXml" Target="../ink/ink2493.xml"/><Relationship Id="rId188" Type="http://schemas.openxmlformats.org/officeDocument/2006/relationships/customXml" Target="../ink/ink2514.xml"/><Relationship Id="rId311" Type="http://schemas.openxmlformats.org/officeDocument/2006/relationships/image" Target="../media/image2608.png"/><Relationship Id="rId353" Type="http://schemas.openxmlformats.org/officeDocument/2006/relationships/image" Target="../media/image2629.png"/><Relationship Id="rId395" Type="http://schemas.openxmlformats.org/officeDocument/2006/relationships/image" Target="../media/image2650.png"/><Relationship Id="rId409" Type="http://schemas.openxmlformats.org/officeDocument/2006/relationships/image" Target="../media/image2657.png"/><Relationship Id="rId92" Type="http://schemas.openxmlformats.org/officeDocument/2006/relationships/customXml" Target="../ink/ink2466.xml"/><Relationship Id="rId213" Type="http://schemas.openxmlformats.org/officeDocument/2006/relationships/image" Target="../media/image2559.png"/><Relationship Id="rId420" Type="http://schemas.openxmlformats.org/officeDocument/2006/relationships/customXml" Target="../ink/ink2630.xml"/><Relationship Id="rId255" Type="http://schemas.openxmlformats.org/officeDocument/2006/relationships/image" Target="../media/image2580.png"/><Relationship Id="rId297" Type="http://schemas.openxmlformats.org/officeDocument/2006/relationships/image" Target="../media/image2601.png"/><Relationship Id="rId462" Type="http://schemas.openxmlformats.org/officeDocument/2006/relationships/customXml" Target="../ink/ink2651.xml"/><Relationship Id="rId115" Type="http://schemas.openxmlformats.org/officeDocument/2006/relationships/image" Target="../media/image2510.png"/><Relationship Id="rId157" Type="http://schemas.openxmlformats.org/officeDocument/2006/relationships/image" Target="../media/image2531.png"/><Relationship Id="rId322" Type="http://schemas.openxmlformats.org/officeDocument/2006/relationships/customXml" Target="../ink/ink2581.xml"/><Relationship Id="rId364" Type="http://schemas.openxmlformats.org/officeDocument/2006/relationships/customXml" Target="../ink/ink2602.xml"/><Relationship Id="rId61" Type="http://schemas.openxmlformats.org/officeDocument/2006/relationships/image" Target="../media/image2483.png"/><Relationship Id="rId199" Type="http://schemas.openxmlformats.org/officeDocument/2006/relationships/image" Target="../media/image2552.png"/><Relationship Id="rId19" Type="http://schemas.openxmlformats.org/officeDocument/2006/relationships/image" Target="../media/image2462.png"/><Relationship Id="rId224" Type="http://schemas.openxmlformats.org/officeDocument/2006/relationships/customXml" Target="../ink/ink2532.xml"/><Relationship Id="rId266" Type="http://schemas.openxmlformats.org/officeDocument/2006/relationships/customXml" Target="../ink/ink2553.xml"/><Relationship Id="rId431" Type="http://schemas.openxmlformats.org/officeDocument/2006/relationships/image" Target="../media/image2668.png"/><Relationship Id="rId473" Type="http://schemas.openxmlformats.org/officeDocument/2006/relationships/image" Target="../media/image2689.png"/><Relationship Id="rId30" Type="http://schemas.openxmlformats.org/officeDocument/2006/relationships/customXml" Target="../ink/ink2435.xml"/><Relationship Id="rId126" Type="http://schemas.openxmlformats.org/officeDocument/2006/relationships/customXml" Target="../ink/ink2483.xml"/><Relationship Id="rId168" Type="http://schemas.openxmlformats.org/officeDocument/2006/relationships/customXml" Target="../ink/ink2504.xml"/><Relationship Id="rId333" Type="http://schemas.openxmlformats.org/officeDocument/2006/relationships/image" Target="../media/image2619.png"/><Relationship Id="rId72" Type="http://schemas.openxmlformats.org/officeDocument/2006/relationships/customXml" Target="../ink/ink2456.xml"/><Relationship Id="rId375" Type="http://schemas.openxmlformats.org/officeDocument/2006/relationships/image" Target="../media/image2640.png"/><Relationship Id="rId3" Type="http://schemas.openxmlformats.org/officeDocument/2006/relationships/image" Target="../media/image2454.png"/><Relationship Id="rId235" Type="http://schemas.openxmlformats.org/officeDocument/2006/relationships/image" Target="../media/image2570.png"/><Relationship Id="rId277" Type="http://schemas.openxmlformats.org/officeDocument/2006/relationships/image" Target="../media/image2591.png"/><Relationship Id="rId400" Type="http://schemas.openxmlformats.org/officeDocument/2006/relationships/customXml" Target="../ink/ink2620.xml"/><Relationship Id="rId442" Type="http://schemas.openxmlformats.org/officeDocument/2006/relationships/customXml" Target="../ink/ink2641.xml"/><Relationship Id="rId484" Type="http://schemas.openxmlformats.org/officeDocument/2006/relationships/customXml" Target="../ink/ink2662.xml"/><Relationship Id="rId137" Type="http://schemas.openxmlformats.org/officeDocument/2006/relationships/image" Target="../media/image2521.png"/><Relationship Id="rId302" Type="http://schemas.openxmlformats.org/officeDocument/2006/relationships/customXml" Target="../ink/ink2571.xml"/><Relationship Id="rId344" Type="http://schemas.openxmlformats.org/officeDocument/2006/relationships/customXml" Target="../ink/ink2592.xml"/><Relationship Id="rId41" Type="http://schemas.openxmlformats.org/officeDocument/2006/relationships/image" Target="../media/image2473.png"/><Relationship Id="rId83" Type="http://schemas.openxmlformats.org/officeDocument/2006/relationships/image" Target="../media/image2494.png"/><Relationship Id="rId179" Type="http://schemas.openxmlformats.org/officeDocument/2006/relationships/image" Target="../media/image2542.png"/><Relationship Id="rId386" Type="http://schemas.openxmlformats.org/officeDocument/2006/relationships/customXml" Target="../ink/ink2613.xml"/><Relationship Id="rId190" Type="http://schemas.openxmlformats.org/officeDocument/2006/relationships/customXml" Target="../ink/ink2515.xml"/><Relationship Id="rId204" Type="http://schemas.openxmlformats.org/officeDocument/2006/relationships/customXml" Target="../ink/ink2522.xml"/><Relationship Id="rId246" Type="http://schemas.openxmlformats.org/officeDocument/2006/relationships/customXml" Target="../ink/ink2543.xml"/><Relationship Id="rId288" Type="http://schemas.openxmlformats.org/officeDocument/2006/relationships/customXml" Target="../ink/ink2564.xml"/><Relationship Id="rId411" Type="http://schemas.openxmlformats.org/officeDocument/2006/relationships/image" Target="../media/image2658.png"/><Relationship Id="rId453" Type="http://schemas.openxmlformats.org/officeDocument/2006/relationships/image" Target="../media/image2679.png"/><Relationship Id="rId106" Type="http://schemas.openxmlformats.org/officeDocument/2006/relationships/customXml" Target="../ink/ink2473.xml"/><Relationship Id="rId313" Type="http://schemas.openxmlformats.org/officeDocument/2006/relationships/image" Target="../media/image2609.png"/><Relationship Id="rId495" Type="http://schemas.openxmlformats.org/officeDocument/2006/relationships/image" Target="../media/image2700.png"/></Relationships>
</file>

<file path=ppt/slides/_rels/slide55.xml.rels><?xml version="1.0" encoding="UTF-8" standalone="yes"?>
<Relationships xmlns="http://schemas.openxmlformats.org/package/2006/relationships"><Relationship Id="rId3" Type="http://schemas.openxmlformats.org/officeDocument/2006/relationships/customXml" Target="../ink/ink2672.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05.png"/></Relationships>
</file>

<file path=ppt/slides/_rels/slide56.xml.rels><?xml version="1.0" encoding="UTF-8" standalone="yes"?>
<Relationships xmlns="http://schemas.openxmlformats.org/package/2006/relationships"><Relationship Id="rId26" Type="http://schemas.openxmlformats.org/officeDocument/2006/relationships/image" Target="../media/image2717.png"/><Relationship Id="rId21" Type="http://schemas.openxmlformats.org/officeDocument/2006/relationships/customXml" Target="../ink/ink2682.xml"/><Relationship Id="rId42" Type="http://schemas.openxmlformats.org/officeDocument/2006/relationships/image" Target="../media/image2725.png"/><Relationship Id="rId47" Type="http://schemas.openxmlformats.org/officeDocument/2006/relationships/customXml" Target="../ink/ink2695.xml"/><Relationship Id="rId63" Type="http://schemas.openxmlformats.org/officeDocument/2006/relationships/customXml" Target="../ink/ink2703.xml"/><Relationship Id="rId68" Type="http://schemas.openxmlformats.org/officeDocument/2006/relationships/image" Target="../media/image2738.png"/><Relationship Id="rId84" Type="http://schemas.openxmlformats.org/officeDocument/2006/relationships/image" Target="../media/image2746.png"/><Relationship Id="rId89" Type="http://schemas.openxmlformats.org/officeDocument/2006/relationships/customXml" Target="../ink/ink2716.xml"/><Relationship Id="rId112" Type="http://schemas.openxmlformats.org/officeDocument/2006/relationships/image" Target="../media/image2760.png"/><Relationship Id="rId16" Type="http://schemas.openxmlformats.org/officeDocument/2006/relationships/image" Target="../media/image2712.png"/><Relationship Id="rId107" Type="http://schemas.openxmlformats.org/officeDocument/2006/relationships/customXml" Target="../ink/ink2725.xml"/><Relationship Id="rId11" Type="http://schemas.openxmlformats.org/officeDocument/2006/relationships/customXml" Target="../ink/ink2677.xml"/><Relationship Id="rId32" Type="http://schemas.openxmlformats.org/officeDocument/2006/relationships/image" Target="../media/image2720.png"/><Relationship Id="rId37" Type="http://schemas.openxmlformats.org/officeDocument/2006/relationships/customXml" Target="../ink/ink2690.xml"/><Relationship Id="rId53" Type="http://schemas.openxmlformats.org/officeDocument/2006/relationships/customXml" Target="../ink/ink2698.xml"/><Relationship Id="rId58" Type="http://schemas.openxmlformats.org/officeDocument/2006/relationships/image" Target="../media/image2733.png"/><Relationship Id="rId74" Type="http://schemas.openxmlformats.org/officeDocument/2006/relationships/image" Target="../media/image2741.png"/><Relationship Id="rId79" Type="http://schemas.openxmlformats.org/officeDocument/2006/relationships/customXml" Target="../ink/ink2711.xml"/><Relationship Id="rId102" Type="http://schemas.openxmlformats.org/officeDocument/2006/relationships/image" Target="../media/image2755.png"/><Relationship Id="rId5" Type="http://schemas.openxmlformats.org/officeDocument/2006/relationships/customXml" Target="../ink/ink2674.xml"/><Relationship Id="rId90" Type="http://schemas.openxmlformats.org/officeDocument/2006/relationships/image" Target="../media/image2749.png"/><Relationship Id="rId95" Type="http://schemas.openxmlformats.org/officeDocument/2006/relationships/customXml" Target="../ink/ink2719.xml"/><Relationship Id="rId22" Type="http://schemas.openxmlformats.org/officeDocument/2006/relationships/image" Target="../media/image2715.png"/><Relationship Id="rId27" Type="http://schemas.openxmlformats.org/officeDocument/2006/relationships/customXml" Target="../ink/ink2685.xml"/><Relationship Id="rId43" Type="http://schemas.openxmlformats.org/officeDocument/2006/relationships/customXml" Target="../ink/ink2693.xml"/><Relationship Id="rId48" Type="http://schemas.openxmlformats.org/officeDocument/2006/relationships/image" Target="../media/image2728.png"/><Relationship Id="rId64" Type="http://schemas.openxmlformats.org/officeDocument/2006/relationships/image" Target="../media/image2736.png"/><Relationship Id="rId69" Type="http://schemas.openxmlformats.org/officeDocument/2006/relationships/customXml" Target="../ink/ink2706.xml"/><Relationship Id="rId113" Type="http://schemas.openxmlformats.org/officeDocument/2006/relationships/customXml" Target="../ink/ink2728.xml"/><Relationship Id="rId80" Type="http://schemas.openxmlformats.org/officeDocument/2006/relationships/image" Target="../media/image2744.png"/><Relationship Id="rId85" Type="http://schemas.openxmlformats.org/officeDocument/2006/relationships/customXml" Target="../ink/ink2714.xml"/><Relationship Id="rId12" Type="http://schemas.openxmlformats.org/officeDocument/2006/relationships/image" Target="../media/image2710.png"/><Relationship Id="rId17" Type="http://schemas.openxmlformats.org/officeDocument/2006/relationships/customXml" Target="../ink/ink2680.xml"/><Relationship Id="rId33" Type="http://schemas.openxmlformats.org/officeDocument/2006/relationships/customXml" Target="../ink/ink2688.xml"/><Relationship Id="rId38" Type="http://schemas.openxmlformats.org/officeDocument/2006/relationships/image" Target="../media/image2723.png"/><Relationship Id="rId59" Type="http://schemas.openxmlformats.org/officeDocument/2006/relationships/customXml" Target="../ink/ink2701.xml"/><Relationship Id="rId103" Type="http://schemas.openxmlformats.org/officeDocument/2006/relationships/customXml" Target="../ink/ink2723.xml"/><Relationship Id="rId108" Type="http://schemas.openxmlformats.org/officeDocument/2006/relationships/image" Target="../media/image2758.png"/><Relationship Id="rId54" Type="http://schemas.openxmlformats.org/officeDocument/2006/relationships/image" Target="../media/image2731.png"/><Relationship Id="rId70" Type="http://schemas.openxmlformats.org/officeDocument/2006/relationships/image" Target="../media/image2739.png"/><Relationship Id="rId75" Type="http://schemas.openxmlformats.org/officeDocument/2006/relationships/customXml" Target="../ink/ink2709.xml"/><Relationship Id="rId91" Type="http://schemas.openxmlformats.org/officeDocument/2006/relationships/customXml" Target="../ink/ink2717.xml"/><Relationship Id="rId96" Type="http://schemas.openxmlformats.org/officeDocument/2006/relationships/image" Target="../media/image2752.png"/><Relationship Id="rId1" Type="http://schemas.openxmlformats.org/officeDocument/2006/relationships/slideLayout" Target="../slideLayouts/slideLayout2.xml"/><Relationship Id="rId6" Type="http://schemas.openxmlformats.org/officeDocument/2006/relationships/image" Target="../media/image2707.png"/><Relationship Id="rId15" Type="http://schemas.openxmlformats.org/officeDocument/2006/relationships/customXml" Target="../ink/ink2679.xml"/><Relationship Id="rId23" Type="http://schemas.openxmlformats.org/officeDocument/2006/relationships/customXml" Target="../ink/ink2683.xml"/><Relationship Id="rId28" Type="http://schemas.openxmlformats.org/officeDocument/2006/relationships/image" Target="../media/image2718.png"/><Relationship Id="rId36" Type="http://schemas.openxmlformats.org/officeDocument/2006/relationships/image" Target="../media/image2722.png"/><Relationship Id="rId49" Type="http://schemas.openxmlformats.org/officeDocument/2006/relationships/customXml" Target="../ink/ink2696.xml"/><Relationship Id="rId57" Type="http://schemas.openxmlformats.org/officeDocument/2006/relationships/customXml" Target="../ink/ink2700.xml"/><Relationship Id="rId106" Type="http://schemas.openxmlformats.org/officeDocument/2006/relationships/image" Target="../media/image2757.png"/><Relationship Id="rId114" Type="http://schemas.openxmlformats.org/officeDocument/2006/relationships/image" Target="../media/image2761.png"/><Relationship Id="rId10" Type="http://schemas.openxmlformats.org/officeDocument/2006/relationships/image" Target="../media/image2709.png"/><Relationship Id="rId31" Type="http://schemas.openxmlformats.org/officeDocument/2006/relationships/customXml" Target="../ink/ink2687.xml"/><Relationship Id="rId44" Type="http://schemas.openxmlformats.org/officeDocument/2006/relationships/image" Target="../media/image2726.png"/><Relationship Id="rId52" Type="http://schemas.openxmlformats.org/officeDocument/2006/relationships/image" Target="../media/image2730.png"/><Relationship Id="rId60" Type="http://schemas.openxmlformats.org/officeDocument/2006/relationships/image" Target="../media/image2734.png"/><Relationship Id="rId65" Type="http://schemas.openxmlformats.org/officeDocument/2006/relationships/customXml" Target="../ink/ink2704.xml"/><Relationship Id="rId73" Type="http://schemas.openxmlformats.org/officeDocument/2006/relationships/customXml" Target="../ink/ink2708.xml"/><Relationship Id="rId78" Type="http://schemas.openxmlformats.org/officeDocument/2006/relationships/image" Target="../media/image2743.png"/><Relationship Id="rId81" Type="http://schemas.openxmlformats.org/officeDocument/2006/relationships/customXml" Target="../ink/ink2712.xml"/><Relationship Id="rId86" Type="http://schemas.openxmlformats.org/officeDocument/2006/relationships/image" Target="../media/image2747.png"/><Relationship Id="rId94" Type="http://schemas.openxmlformats.org/officeDocument/2006/relationships/image" Target="../media/image2751.png"/><Relationship Id="rId99" Type="http://schemas.openxmlformats.org/officeDocument/2006/relationships/customXml" Target="../ink/ink2721.xml"/><Relationship Id="rId101" Type="http://schemas.openxmlformats.org/officeDocument/2006/relationships/customXml" Target="../ink/ink2722.xml"/><Relationship Id="rId4" Type="http://schemas.openxmlformats.org/officeDocument/2006/relationships/image" Target="../media/image2706.png"/><Relationship Id="rId9" Type="http://schemas.openxmlformats.org/officeDocument/2006/relationships/customXml" Target="../ink/ink2676.xml"/><Relationship Id="rId13" Type="http://schemas.openxmlformats.org/officeDocument/2006/relationships/customXml" Target="../ink/ink2678.xml"/><Relationship Id="rId18" Type="http://schemas.openxmlformats.org/officeDocument/2006/relationships/image" Target="../media/image2713.png"/><Relationship Id="rId39" Type="http://schemas.openxmlformats.org/officeDocument/2006/relationships/customXml" Target="../ink/ink2691.xml"/><Relationship Id="rId109" Type="http://schemas.openxmlformats.org/officeDocument/2006/relationships/customXml" Target="../ink/ink2726.xml"/><Relationship Id="rId34" Type="http://schemas.openxmlformats.org/officeDocument/2006/relationships/image" Target="../media/image2721.png"/><Relationship Id="rId50" Type="http://schemas.openxmlformats.org/officeDocument/2006/relationships/image" Target="../media/image2729.png"/><Relationship Id="rId55" Type="http://schemas.openxmlformats.org/officeDocument/2006/relationships/customXml" Target="../ink/ink2699.xml"/><Relationship Id="rId76" Type="http://schemas.openxmlformats.org/officeDocument/2006/relationships/image" Target="../media/image2742.png"/><Relationship Id="rId97" Type="http://schemas.openxmlformats.org/officeDocument/2006/relationships/customXml" Target="../ink/ink2720.xml"/><Relationship Id="rId104" Type="http://schemas.openxmlformats.org/officeDocument/2006/relationships/image" Target="../media/image2756.png"/><Relationship Id="rId7" Type="http://schemas.openxmlformats.org/officeDocument/2006/relationships/customXml" Target="../ink/ink2675.xml"/><Relationship Id="rId71" Type="http://schemas.openxmlformats.org/officeDocument/2006/relationships/customXml" Target="../ink/ink2707.xml"/><Relationship Id="rId92" Type="http://schemas.openxmlformats.org/officeDocument/2006/relationships/image" Target="../media/image2750.png"/><Relationship Id="rId2" Type="http://schemas.openxmlformats.org/officeDocument/2006/relationships/notesSlide" Target="../notesSlides/notesSlide17.xml"/><Relationship Id="rId29" Type="http://schemas.openxmlformats.org/officeDocument/2006/relationships/customXml" Target="../ink/ink2686.xml"/><Relationship Id="rId24" Type="http://schemas.openxmlformats.org/officeDocument/2006/relationships/image" Target="../media/image2716.png"/><Relationship Id="rId40" Type="http://schemas.openxmlformats.org/officeDocument/2006/relationships/image" Target="../media/image2724.png"/><Relationship Id="rId45" Type="http://schemas.openxmlformats.org/officeDocument/2006/relationships/customXml" Target="../ink/ink2694.xml"/><Relationship Id="rId66" Type="http://schemas.openxmlformats.org/officeDocument/2006/relationships/image" Target="../media/image2737.png"/><Relationship Id="rId87" Type="http://schemas.openxmlformats.org/officeDocument/2006/relationships/customXml" Target="../ink/ink2715.xml"/><Relationship Id="rId110" Type="http://schemas.openxmlformats.org/officeDocument/2006/relationships/image" Target="../media/image2759.png"/><Relationship Id="rId61" Type="http://schemas.openxmlformats.org/officeDocument/2006/relationships/customXml" Target="../ink/ink2702.xml"/><Relationship Id="rId82" Type="http://schemas.openxmlformats.org/officeDocument/2006/relationships/image" Target="../media/image2745.png"/><Relationship Id="rId19" Type="http://schemas.openxmlformats.org/officeDocument/2006/relationships/customXml" Target="../ink/ink2681.xml"/><Relationship Id="rId14" Type="http://schemas.openxmlformats.org/officeDocument/2006/relationships/image" Target="../media/image2711.png"/><Relationship Id="rId30" Type="http://schemas.openxmlformats.org/officeDocument/2006/relationships/image" Target="../media/image2719.png"/><Relationship Id="rId35" Type="http://schemas.openxmlformats.org/officeDocument/2006/relationships/customXml" Target="../ink/ink2689.xml"/><Relationship Id="rId56" Type="http://schemas.openxmlformats.org/officeDocument/2006/relationships/image" Target="../media/image2732.png"/><Relationship Id="rId77" Type="http://schemas.openxmlformats.org/officeDocument/2006/relationships/customXml" Target="../ink/ink2710.xml"/><Relationship Id="rId100" Type="http://schemas.openxmlformats.org/officeDocument/2006/relationships/image" Target="../media/image2754.png"/><Relationship Id="rId105" Type="http://schemas.openxmlformats.org/officeDocument/2006/relationships/customXml" Target="../ink/ink2724.xml"/><Relationship Id="rId8" Type="http://schemas.openxmlformats.org/officeDocument/2006/relationships/image" Target="../media/image2708.png"/><Relationship Id="rId51" Type="http://schemas.openxmlformats.org/officeDocument/2006/relationships/customXml" Target="../ink/ink2697.xml"/><Relationship Id="rId72" Type="http://schemas.openxmlformats.org/officeDocument/2006/relationships/image" Target="../media/image2740.png"/><Relationship Id="rId93" Type="http://schemas.openxmlformats.org/officeDocument/2006/relationships/customXml" Target="../ink/ink2718.xml"/><Relationship Id="rId98" Type="http://schemas.openxmlformats.org/officeDocument/2006/relationships/image" Target="../media/image2753.png"/><Relationship Id="rId3" Type="http://schemas.openxmlformats.org/officeDocument/2006/relationships/customXml" Target="../ink/ink2673.xml"/><Relationship Id="rId25" Type="http://schemas.openxmlformats.org/officeDocument/2006/relationships/customXml" Target="../ink/ink2684.xml"/><Relationship Id="rId46" Type="http://schemas.openxmlformats.org/officeDocument/2006/relationships/image" Target="../media/image2727.png"/><Relationship Id="rId67" Type="http://schemas.openxmlformats.org/officeDocument/2006/relationships/customXml" Target="../ink/ink2705.xml"/><Relationship Id="rId20" Type="http://schemas.openxmlformats.org/officeDocument/2006/relationships/image" Target="../media/image2714.png"/><Relationship Id="rId41" Type="http://schemas.openxmlformats.org/officeDocument/2006/relationships/customXml" Target="../ink/ink2692.xml"/><Relationship Id="rId62" Type="http://schemas.openxmlformats.org/officeDocument/2006/relationships/image" Target="../media/image2735.png"/><Relationship Id="rId83" Type="http://schemas.openxmlformats.org/officeDocument/2006/relationships/customXml" Target="../ink/ink2713.xml"/><Relationship Id="rId88" Type="http://schemas.openxmlformats.org/officeDocument/2006/relationships/image" Target="../media/image2748.png"/><Relationship Id="rId111" Type="http://schemas.openxmlformats.org/officeDocument/2006/relationships/customXml" Target="../ink/ink2727.xml"/></Relationships>
</file>

<file path=ppt/slides/_rels/slide57.xml.rels><?xml version="1.0" encoding="UTF-8" standalone="yes"?>
<Relationships xmlns="http://schemas.openxmlformats.org/package/2006/relationships"><Relationship Id="rId117" Type="http://schemas.openxmlformats.org/officeDocument/2006/relationships/image" Target="../media/image2819.png"/><Relationship Id="rId21" Type="http://schemas.openxmlformats.org/officeDocument/2006/relationships/image" Target="../media/image2771.png"/><Relationship Id="rId42" Type="http://schemas.openxmlformats.org/officeDocument/2006/relationships/customXml" Target="../ink/ink2748.xml"/><Relationship Id="rId63" Type="http://schemas.openxmlformats.org/officeDocument/2006/relationships/image" Target="../media/image2792.png"/><Relationship Id="rId84" Type="http://schemas.openxmlformats.org/officeDocument/2006/relationships/customXml" Target="../ink/ink2769.xml"/><Relationship Id="rId138" Type="http://schemas.openxmlformats.org/officeDocument/2006/relationships/customXml" Target="../ink/ink2796.xml"/><Relationship Id="rId159" Type="http://schemas.openxmlformats.org/officeDocument/2006/relationships/image" Target="../media/image2840.png"/><Relationship Id="rId170" Type="http://schemas.openxmlformats.org/officeDocument/2006/relationships/customXml" Target="../ink/ink2812.xml"/><Relationship Id="rId191" Type="http://schemas.openxmlformats.org/officeDocument/2006/relationships/image" Target="../media/image2856.png"/><Relationship Id="rId205" Type="http://schemas.openxmlformats.org/officeDocument/2006/relationships/image" Target="../media/image2863.png"/><Relationship Id="rId226" Type="http://schemas.openxmlformats.org/officeDocument/2006/relationships/customXml" Target="../ink/ink2840.xml"/><Relationship Id="rId247" Type="http://schemas.openxmlformats.org/officeDocument/2006/relationships/image" Target="../media/image2884.png"/><Relationship Id="rId107" Type="http://schemas.openxmlformats.org/officeDocument/2006/relationships/image" Target="../media/image2814.png"/><Relationship Id="rId11" Type="http://schemas.openxmlformats.org/officeDocument/2006/relationships/image" Target="../media/image2766.png"/><Relationship Id="rId32" Type="http://schemas.openxmlformats.org/officeDocument/2006/relationships/customXml" Target="../ink/ink2743.xml"/><Relationship Id="rId53" Type="http://schemas.openxmlformats.org/officeDocument/2006/relationships/image" Target="../media/image2787.png"/><Relationship Id="rId74" Type="http://schemas.openxmlformats.org/officeDocument/2006/relationships/customXml" Target="../ink/ink2764.xml"/><Relationship Id="rId128" Type="http://schemas.openxmlformats.org/officeDocument/2006/relationships/customXml" Target="../ink/ink2791.xml"/><Relationship Id="rId149" Type="http://schemas.openxmlformats.org/officeDocument/2006/relationships/image" Target="../media/image2835.png"/><Relationship Id="rId5" Type="http://schemas.openxmlformats.org/officeDocument/2006/relationships/image" Target="../media/image2763.png"/><Relationship Id="rId95" Type="http://schemas.openxmlformats.org/officeDocument/2006/relationships/image" Target="../media/image2808.png"/><Relationship Id="rId160" Type="http://schemas.openxmlformats.org/officeDocument/2006/relationships/customXml" Target="../ink/ink2807.xml"/><Relationship Id="rId181" Type="http://schemas.openxmlformats.org/officeDocument/2006/relationships/image" Target="../media/image2851.png"/><Relationship Id="rId216" Type="http://schemas.openxmlformats.org/officeDocument/2006/relationships/customXml" Target="../ink/ink2835.xml"/><Relationship Id="rId237" Type="http://schemas.openxmlformats.org/officeDocument/2006/relationships/image" Target="../media/image2879.png"/><Relationship Id="rId22" Type="http://schemas.openxmlformats.org/officeDocument/2006/relationships/customXml" Target="../ink/ink2738.xml"/><Relationship Id="rId43" Type="http://schemas.openxmlformats.org/officeDocument/2006/relationships/image" Target="../media/image2782.png"/><Relationship Id="rId64" Type="http://schemas.openxmlformats.org/officeDocument/2006/relationships/customXml" Target="../ink/ink2759.xml"/><Relationship Id="rId118" Type="http://schemas.openxmlformats.org/officeDocument/2006/relationships/customXml" Target="../ink/ink2786.xml"/><Relationship Id="rId139" Type="http://schemas.openxmlformats.org/officeDocument/2006/relationships/image" Target="../media/image2830.png"/><Relationship Id="rId85" Type="http://schemas.openxmlformats.org/officeDocument/2006/relationships/image" Target="../media/image2803.png"/><Relationship Id="rId150" Type="http://schemas.openxmlformats.org/officeDocument/2006/relationships/customXml" Target="../ink/ink2802.xml"/><Relationship Id="rId171" Type="http://schemas.openxmlformats.org/officeDocument/2006/relationships/image" Target="../media/image2846.png"/><Relationship Id="rId192" Type="http://schemas.openxmlformats.org/officeDocument/2006/relationships/customXml" Target="../ink/ink2823.xml"/><Relationship Id="rId206" Type="http://schemas.openxmlformats.org/officeDocument/2006/relationships/customXml" Target="../ink/ink2830.xml"/><Relationship Id="rId227" Type="http://schemas.openxmlformats.org/officeDocument/2006/relationships/image" Target="../media/image2874.png"/><Relationship Id="rId248" Type="http://schemas.openxmlformats.org/officeDocument/2006/relationships/customXml" Target="../ink/ink2851.xml"/><Relationship Id="rId12" Type="http://schemas.openxmlformats.org/officeDocument/2006/relationships/customXml" Target="../ink/ink2733.xml"/><Relationship Id="rId33" Type="http://schemas.openxmlformats.org/officeDocument/2006/relationships/image" Target="../media/image2777.png"/><Relationship Id="rId108" Type="http://schemas.openxmlformats.org/officeDocument/2006/relationships/customXml" Target="../ink/ink2781.xml"/><Relationship Id="rId129" Type="http://schemas.openxmlformats.org/officeDocument/2006/relationships/image" Target="../media/image2825.png"/><Relationship Id="rId54" Type="http://schemas.openxmlformats.org/officeDocument/2006/relationships/customXml" Target="../ink/ink2754.xml"/><Relationship Id="rId75" Type="http://schemas.openxmlformats.org/officeDocument/2006/relationships/image" Target="../media/image2798.png"/><Relationship Id="rId96" Type="http://schemas.openxmlformats.org/officeDocument/2006/relationships/customXml" Target="../ink/ink2775.xml"/><Relationship Id="rId140" Type="http://schemas.openxmlformats.org/officeDocument/2006/relationships/customXml" Target="../ink/ink2797.xml"/><Relationship Id="rId161" Type="http://schemas.openxmlformats.org/officeDocument/2006/relationships/image" Target="../media/image2841.png"/><Relationship Id="rId182" Type="http://schemas.openxmlformats.org/officeDocument/2006/relationships/customXml" Target="../ink/ink2818.xml"/><Relationship Id="rId217" Type="http://schemas.openxmlformats.org/officeDocument/2006/relationships/image" Target="../media/image2869.png"/><Relationship Id="rId6" Type="http://schemas.openxmlformats.org/officeDocument/2006/relationships/customXml" Target="../ink/ink2730.xml"/><Relationship Id="rId238" Type="http://schemas.openxmlformats.org/officeDocument/2006/relationships/customXml" Target="../ink/ink2846.xml"/><Relationship Id="rId23" Type="http://schemas.openxmlformats.org/officeDocument/2006/relationships/image" Target="../media/image2772.png"/><Relationship Id="rId119" Type="http://schemas.openxmlformats.org/officeDocument/2006/relationships/image" Target="../media/image2820.png"/><Relationship Id="rId44" Type="http://schemas.openxmlformats.org/officeDocument/2006/relationships/customXml" Target="../ink/ink2749.xml"/><Relationship Id="rId65" Type="http://schemas.openxmlformats.org/officeDocument/2006/relationships/image" Target="../media/image2793.png"/><Relationship Id="rId86" Type="http://schemas.openxmlformats.org/officeDocument/2006/relationships/customXml" Target="../ink/ink2770.xml"/><Relationship Id="rId130" Type="http://schemas.openxmlformats.org/officeDocument/2006/relationships/customXml" Target="../ink/ink2792.xml"/><Relationship Id="rId151" Type="http://schemas.openxmlformats.org/officeDocument/2006/relationships/image" Target="../media/image2836.png"/><Relationship Id="rId172" Type="http://schemas.openxmlformats.org/officeDocument/2006/relationships/customXml" Target="../ink/ink2813.xml"/><Relationship Id="rId193" Type="http://schemas.openxmlformats.org/officeDocument/2006/relationships/image" Target="../media/image2857.png"/><Relationship Id="rId207" Type="http://schemas.openxmlformats.org/officeDocument/2006/relationships/image" Target="../media/image2864.png"/><Relationship Id="rId228" Type="http://schemas.openxmlformats.org/officeDocument/2006/relationships/customXml" Target="../ink/ink2841.xml"/><Relationship Id="rId249" Type="http://schemas.openxmlformats.org/officeDocument/2006/relationships/image" Target="../media/image2885.png"/><Relationship Id="rId13" Type="http://schemas.openxmlformats.org/officeDocument/2006/relationships/image" Target="../media/image2767.png"/><Relationship Id="rId109" Type="http://schemas.openxmlformats.org/officeDocument/2006/relationships/image" Target="../media/image2815.png"/><Relationship Id="rId34" Type="http://schemas.openxmlformats.org/officeDocument/2006/relationships/customXml" Target="../ink/ink2744.xml"/><Relationship Id="rId55" Type="http://schemas.openxmlformats.org/officeDocument/2006/relationships/image" Target="../media/image2788.png"/><Relationship Id="rId76" Type="http://schemas.openxmlformats.org/officeDocument/2006/relationships/customXml" Target="../ink/ink2765.xml"/><Relationship Id="rId97" Type="http://schemas.openxmlformats.org/officeDocument/2006/relationships/image" Target="../media/image2809.png"/><Relationship Id="rId120" Type="http://schemas.openxmlformats.org/officeDocument/2006/relationships/customXml" Target="../ink/ink2787.xml"/><Relationship Id="rId141" Type="http://schemas.openxmlformats.org/officeDocument/2006/relationships/image" Target="../media/image2831.png"/><Relationship Id="rId7" Type="http://schemas.openxmlformats.org/officeDocument/2006/relationships/image" Target="../media/image2764.png"/><Relationship Id="rId162" Type="http://schemas.openxmlformats.org/officeDocument/2006/relationships/customXml" Target="../ink/ink2808.xml"/><Relationship Id="rId183" Type="http://schemas.openxmlformats.org/officeDocument/2006/relationships/image" Target="../media/image2852.png"/><Relationship Id="rId218" Type="http://schemas.openxmlformats.org/officeDocument/2006/relationships/customXml" Target="../ink/ink2836.xml"/><Relationship Id="rId239" Type="http://schemas.openxmlformats.org/officeDocument/2006/relationships/image" Target="../media/image2880.png"/><Relationship Id="rId24" Type="http://schemas.openxmlformats.org/officeDocument/2006/relationships/customXml" Target="../ink/ink2739.xml"/><Relationship Id="rId45" Type="http://schemas.openxmlformats.org/officeDocument/2006/relationships/image" Target="../media/image2783.png"/><Relationship Id="rId66" Type="http://schemas.openxmlformats.org/officeDocument/2006/relationships/customXml" Target="../ink/ink2760.xml"/><Relationship Id="rId87" Type="http://schemas.openxmlformats.org/officeDocument/2006/relationships/image" Target="../media/image2804.png"/><Relationship Id="rId110" Type="http://schemas.openxmlformats.org/officeDocument/2006/relationships/customXml" Target="../ink/ink2782.xml"/><Relationship Id="rId131" Type="http://schemas.openxmlformats.org/officeDocument/2006/relationships/image" Target="../media/image2826.png"/><Relationship Id="rId152" Type="http://schemas.openxmlformats.org/officeDocument/2006/relationships/customXml" Target="../ink/ink2803.xml"/><Relationship Id="rId173" Type="http://schemas.openxmlformats.org/officeDocument/2006/relationships/image" Target="../media/image2847.png"/><Relationship Id="rId194" Type="http://schemas.openxmlformats.org/officeDocument/2006/relationships/customXml" Target="../ink/ink2824.xml"/><Relationship Id="rId208" Type="http://schemas.openxmlformats.org/officeDocument/2006/relationships/customXml" Target="../ink/ink2831.xml"/><Relationship Id="rId229" Type="http://schemas.openxmlformats.org/officeDocument/2006/relationships/image" Target="../media/image2875.png"/><Relationship Id="rId240" Type="http://schemas.openxmlformats.org/officeDocument/2006/relationships/customXml" Target="../ink/ink2847.xml"/><Relationship Id="rId14" Type="http://schemas.openxmlformats.org/officeDocument/2006/relationships/customXml" Target="../ink/ink2734.xml"/><Relationship Id="rId35" Type="http://schemas.openxmlformats.org/officeDocument/2006/relationships/image" Target="../media/image2778.png"/><Relationship Id="rId56" Type="http://schemas.openxmlformats.org/officeDocument/2006/relationships/customXml" Target="../ink/ink2755.xml"/><Relationship Id="rId77" Type="http://schemas.openxmlformats.org/officeDocument/2006/relationships/image" Target="../media/image2799.png"/><Relationship Id="rId100" Type="http://schemas.openxmlformats.org/officeDocument/2006/relationships/customXml" Target="../ink/ink2777.xml"/><Relationship Id="rId8" Type="http://schemas.openxmlformats.org/officeDocument/2006/relationships/customXml" Target="../ink/ink2731.xml"/><Relationship Id="rId98" Type="http://schemas.openxmlformats.org/officeDocument/2006/relationships/customXml" Target="../ink/ink2776.xml"/><Relationship Id="rId121" Type="http://schemas.openxmlformats.org/officeDocument/2006/relationships/image" Target="../media/image2821.png"/><Relationship Id="rId142" Type="http://schemas.openxmlformats.org/officeDocument/2006/relationships/customXml" Target="../ink/ink2798.xml"/><Relationship Id="rId163" Type="http://schemas.openxmlformats.org/officeDocument/2006/relationships/image" Target="../media/image2842.png"/><Relationship Id="rId184" Type="http://schemas.openxmlformats.org/officeDocument/2006/relationships/customXml" Target="../ink/ink2819.xml"/><Relationship Id="rId219" Type="http://schemas.openxmlformats.org/officeDocument/2006/relationships/image" Target="../media/image2870.png"/><Relationship Id="rId230" Type="http://schemas.openxmlformats.org/officeDocument/2006/relationships/customXml" Target="../ink/ink2842.xml"/><Relationship Id="rId25" Type="http://schemas.openxmlformats.org/officeDocument/2006/relationships/image" Target="../media/image2773.png"/><Relationship Id="rId46" Type="http://schemas.openxmlformats.org/officeDocument/2006/relationships/customXml" Target="../ink/ink2750.xml"/><Relationship Id="rId67" Type="http://schemas.openxmlformats.org/officeDocument/2006/relationships/image" Target="../media/image2794.png"/><Relationship Id="rId88" Type="http://schemas.openxmlformats.org/officeDocument/2006/relationships/customXml" Target="../ink/ink2771.xml"/><Relationship Id="rId111" Type="http://schemas.openxmlformats.org/officeDocument/2006/relationships/image" Target="../media/image2816.png"/><Relationship Id="rId132" Type="http://schemas.openxmlformats.org/officeDocument/2006/relationships/customXml" Target="../ink/ink2793.xml"/><Relationship Id="rId153" Type="http://schemas.openxmlformats.org/officeDocument/2006/relationships/image" Target="../media/image2837.png"/><Relationship Id="rId174" Type="http://schemas.openxmlformats.org/officeDocument/2006/relationships/customXml" Target="../ink/ink2814.xml"/><Relationship Id="rId195" Type="http://schemas.openxmlformats.org/officeDocument/2006/relationships/image" Target="../media/image2858.png"/><Relationship Id="rId209" Type="http://schemas.openxmlformats.org/officeDocument/2006/relationships/image" Target="../media/image2865.png"/><Relationship Id="rId220" Type="http://schemas.openxmlformats.org/officeDocument/2006/relationships/customXml" Target="../ink/ink2837.xml"/><Relationship Id="rId241" Type="http://schemas.openxmlformats.org/officeDocument/2006/relationships/image" Target="../media/image2881.png"/><Relationship Id="rId15" Type="http://schemas.openxmlformats.org/officeDocument/2006/relationships/image" Target="../media/image2768.png"/><Relationship Id="rId36" Type="http://schemas.openxmlformats.org/officeDocument/2006/relationships/customXml" Target="../ink/ink2745.xml"/><Relationship Id="rId57" Type="http://schemas.openxmlformats.org/officeDocument/2006/relationships/image" Target="../media/image2789.png"/><Relationship Id="rId78" Type="http://schemas.openxmlformats.org/officeDocument/2006/relationships/customXml" Target="../ink/ink2766.xml"/><Relationship Id="rId99" Type="http://schemas.openxmlformats.org/officeDocument/2006/relationships/image" Target="../media/image2810.png"/><Relationship Id="rId101" Type="http://schemas.openxmlformats.org/officeDocument/2006/relationships/image" Target="../media/image2811.png"/><Relationship Id="rId122" Type="http://schemas.openxmlformats.org/officeDocument/2006/relationships/customXml" Target="../ink/ink2788.xml"/><Relationship Id="rId143" Type="http://schemas.openxmlformats.org/officeDocument/2006/relationships/image" Target="../media/image2832.png"/><Relationship Id="rId164" Type="http://schemas.openxmlformats.org/officeDocument/2006/relationships/customXml" Target="../ink/ink2809.xml"/><Relationship Id="rId185" Type="http://schemas.openxmlformats.org/officeDocument/2006/relationships/image" Target="../media/image2853.png"/><Relationship Id="rId4" Type="http://schemas.openxmlformats.org/officeDocument/2006/relationships/customXml" Target="../ink/ink2729.xml"/><Relationship Id="rId9" Type="http://schemas.openxmlformats.org/officeDocument/2006/relationships/image" Target="../media/image2765.png"/><Relationship Id="rId180" Type="http://schemas.openxmlformats.org/officeDocument/2006/relationships/customXml" Target="../ink/ink2817.xml"/><Relationship Id="rId210" Type="http://schemas.openxmlformats.org/officeDocument/2006/relationships/customXml" Target="../ink/ink2832.xml"/><Relationship Id="rId215" Type="http://schemas.openxmlformats.org/officeDocument/2006/relationships/image" Target="../media/image2868.png"/><Relationship Id="rId236" Type="http://schemas.openxmlformats.org/officeDocument/2006/relationships/customXml" Target="../ink/ink2845.xml"/><Relationship Id="rId26" Type="http://schemas.openxmlformats.org/officeDocument/2006/relationships/customXml" Target="../ink/ink2740.xml"/><Relationship Id="rId231" Type="http://schemas.openxmlformats.org/officeDocument/2006/relationships/image" Target="../media/image2876.png"/><Relationship Id="rId47" Type="http://schemas.openxmlformats.org/officeDocument/2006/relationships/image" Target="../media/image2784.png"/><Relationship Id="rId68" Type="http://schemas.openxmlformats.org/officeDocument/2006/relationships/customXml" Target="../ink/ink2761.xml"/><Relationship Id="rId89" Type="http://schemas.openxmlformats.org/officeDocument/2006/relationships/image" Target="../media/image2805.png"/><Relationship Id="rId112" Type="http://schemas.openxmlformats.org/officeDocument/2006/relationships/customXml" Target="../ink/ink2783.xml"/><Relationship Id="rId133" Type="http://schemas.openxmlformats.org/officeDocument/2006/relationships/image" Target="../media/image2827.png"/><Relationship Id="rId154" Type="http://schemas.openxmlformats.org/officeDocument/2006/relationships/customXml" Target="../ink/ink2804.xml"/><Relationship Id="rId175" Type="http://schemas.openxmlformats.org/officeDocument/2006/relationships/image" Target="../media/image2848.png"/><Relationship Id="rId196" Type="http://schemas.openxmlformats.org/officeDocument/2006/relationships/customXml" Target="../ink/ink2825.xml"/><Relationship Id="rId200" Type="http://schemas.openxmlformats.org/officeDocument/2006/relationships/customXml" Target="../ink/ink2827.xml"/><Relationship Id="rId16" Type="http://schemas.openxmlformats.org/officeDocument/2006/relationships/customXml" Target="../ink/ink2735.xml"/><Relationship Id="rId221" Type="http://schemas.openxmlformats.org/officeDocument/2006/relationships/image" Target="../media/image2871.png"/><Relationship Id="rId242" Type="http://schemas.openxmlformats.org/officeDocument/2006/relationships/customXml" Target="../ink/ink2848.xml"/><Relationship Id="rId37" Type="http://schemas.openxmlformats.org/officeDocument/2006/relationships/image" Target="../media/image2779.png"/><Relationship Id="rId58" Type="http://schemas.openxmlformats.org/officeDocument/2006/relationships/customXml" Target="../ink/ink2756.xml"/><Relationship Id="rId79" Type="http://schemas.openxmlformats.org/officeDocument/2006/relationships/image" Target="../media/image2800.png"/><Relationship Id="rId102" Type="http://schemas.openxmlformats.org/officeDocument/2006/relationships/customXml" Target="../ink/ink2778.xml"/><Relationship Id="rId123" Type="http://schemas.openxmlformats.org/officeDocument/2006/relationships/image" Target="../media/image2822.png"/><Relationship Id="rId144" Type="http://schemas.openxmlformats.org/officeDocument/2006/relationships/customXml" Target="../ink/ink2799.xml"/><Relationship Id="rId90" Type="http://schemas.openxmlformats.org/officeDocument/2006/relationships/customXml" Target="../ink/ink2772.xml"/><Relationship Id="rId165" Type="http://schemas.openxmlformats.org/officeDocument/2006/relationships/image" Target="../media/image2843.png"/><Relationship Id="rId186" Type="http://schemas.openxmlformats.org/officeDocument/2006/relationships/customXml" Target="../ink/ink2820.xml"/><Relationship Id="rId211" Type="http://schemas.openxmlformats.org/officeDocument/2006/relationships/image" Target="../media/image2866.png"/><Relationship Id="rId232" Type="http://schemas.openxmlformats.org/officeDocument/2006/relationships/customXml" Target="../ink/ink2843.xml"/><Relationship Id="rId27" Type="http://schemas.openxmlformats.org/officeDocument/2006/relationships/image" Target="../media/image2774.png"/><Relationship Id="rId48" Type="http://schemas.openxmlformats.org/officeDocument/2006/relationships/customXml" Target="../ink/ink2751.xml"/><Relationship Id="rId69" Type="http://schemas.openxmlformats.org/officeDocument/2006/relationships/image" Target="../media/image2795.png"/><Relationship Id="rId113" Type="http://schemas.openxmlformats.org/officeDocument/2006/relationships/image" Target="../media/image2817.png"/><Relationship Id="rId134" Type="http://schemas.openxmlformats.org/officeDocument/2006/relationships/customXml" Target="../ink/ink2794.xml"/><Relationship Id="rId80" Type="http://schemas.openxmlformats.org/officeDocument/2006/relationships/customXml" Target="../ink/ink2767.xml"/><Relationship Id="rId155" Type="http://schemas.openxmlformats.org/officeDocument/2006/relationships/image" Target="../media/image2838.png"/><Relationship Id="rId176" Type="http://schemas.openxmlformats.org/officeDocument/2006/relationships/customXml" Target="../ink/ink2815.xml"/><Relationship Id="rId197" Type="http://schemas.openxmlformats.org/officeDocument/2006/relationships/image" Target="../media/image2859.png"/><Relationship Id="rId201" Type="http://schemas.openxmlformats.org/officeDocument/2006/relationships/image" Target="../media/image2861.png"/><Relationship Id="rId222" Type="http://schemas.openxmlformats.org/officeDocument/2006/relationships/customXml" Target="../ink/ink2838.xml"/><Relationship Id="rId243" Type="http://schemas.openxmlformats.org/officeDocument/2006/relationships/image" Target="../media/image2882.png"/><Relationship Id="rId17" Type="http://schemas.openxmlformats.org/officeDocument/2006/relationships/image" Target="../media/image2769.png"/><Relationship Id="rId38" Type="http://schemas.openxmlformats.org/officeDocument/2006/relationships/customXml" Target="../ink/ink2746.xml"/><Relationship Id="rId59" Type="http://schemas.openxmlformats.org/officeDocument/2006/relationships/image" Target="../media/image2790.png"/><Relationship Id="rId103" Type="http://schemas.openxmlformats.org/officeDocument/2006/relationships/image" Target="../media/image2812.png"/><Relationship Id="rId124" Type="http://schemas.openxmlformats.org/officeDocument/2006/relationships/customXml" Target="../ink/ink2789.xml"/><Relationship Id="rId70" Type="http://schemas.openxmlformats.org/officeDocument/2006/relationships/customXml" Target="../ink/ink2762.xml"/><Relationship Id="rId91" Type="http://schemas.openxmlformats.org/officeDocument/2006/relationships/image" Target="../media/image2806.png"/><Relationship Id="rId145" Type="http://schemas.openxmlformats.org/officeDocument/2006/relationships/image" Target="../media/image2833.png"/><Relationship Id="rId166" Type="http://schemas.openxmlformats.org/officeDocument/2006/relationships/customXml" Target="../ink/ink2810.xml"/><Relationship Id="rId187" Type="http://schemas.openxmlformats.org/officeDocument/2006/relationships/image" Target="../media/image2854.png"/><Relationship Id="rId1" Type="http://schemas.openxmlformats.org/officeDocument/2006/relationships/slideLayout" Target="../slideLayouts/slideLayout2.xml"/><Relationship Id="rId212" Type="http://schemas.openxmlformats.org/officeDocument/2006/relationships/customXml" Target="../ink/ink2833.xml"/><Relationship Id="rId233" Type="http://schemas.openxmlformats.org/officeDocument/2006/relationships/image" Target="../media/image2877.png"/><Relationship Id="rId28" Type="http://schemas.openxmlformats.org/officeDocument/2006/relationships/customXml" Target="../ink/ink2741.xml"/><Relationship Id="rId49" Type="http://schemas.openxmlformats.org/officeDocument/2006/relationships/image" Target="../media/image2785.png"/><Relationship Id="rId114" Type="http://schemas.openxmlformats.org/officeDocument/2006/relationships/customXml" Target="../ink/ink2784.xml"/><Relationship Id="rId60" Type="http://schemas.openxmlformats.org/officeDocument/2006/relationships/customXml" Target="../ink/ink2757.xml"/><Relationship Id="rId81" Type="http://schemas.openxmlformats.org/officeDocument/2006/relationships/image" Target="../media/image2801.png"/><Relationship Id="rId135" Type="http://schemas.openxmlformats.org/officeDocument/2006/relationships/image" Target="../media/image2828.png"/><Relationship Id="rId156" Type="http://schemas.openxmlformats.org/officeDocument/2006/relationships/customXml" Target="../ink/ink2805.xml"/><Relationship Id="rId177" Type="http://schemas.openxmlformats.org/officeDocument/2006/relationships/image" Target="../media/image2849.png"/><Relationship Id="rId198" Type="http://schemas.openxmlformats.org/officeDocument/2006/relationships/customXml" Target="../ink/ink2826.xml"/><Relationship Id="rId202" Type="http://schemas.openxmlformats.org/officeDocument/2006/relationships/customXml" Target="../ink/ink2828.xml"/><Relationship Id="rId223" Type="http://schemas.openxmlformats.org/officeDocument/2006/relationships/image" Target="../media/image2872.png"/><Relationship Id="rId244" Type="http://schemas.openxmlformats.org/officeDocument/2006/relationships/customXml" Target="../ink/ink2849.xml"/><Relationship Id="rId18" Type="http://schemas.openxmlformats.org/officeDocument/2006/relationships/customXml" Target="../ink/ink2736.xml"/><Relationship Id="rId39" Type="http://schemas.openxmlformats.org/officeDocument/2006/relationships/image" Target="../media/image2780.png"/><Relationship Id="rId50" Type="http://schemas.openxmlformats.org/officeDocument/2006/relationships/customXml" Target="../ink/ink2752.xml"/><Relationship Id="rId104" Type="http://schemas.openxmlformats.org/officeDocument/2006/relationships/customXml" Target="../ink/ink2779.xml"/><Relationship Id="rId125" Type="http://schemas.openxmlformats.org/officeDocument/2006/relationships/image" Target="../media/image2823.png"/><Relationship Id="rId146" Type="http://schemas.openxmlformats.org/officeDocument/2006/relationships/customXml" Target="../ink/ink2800.xml"/><Relationship Id="rId167" Type="http://schemas.openxmlformats.org/officeDocument/2006/relationships/image" Target="../media/image2844.png"/><Relationship Id="rId188" Type="http://schemas.openxmlformats.org/officeDocument/2006/relationships/customXml" Target="../ink/ink2821.xml"/><Relationship Id="rId71" Type="http://schemas.openxmlformats.org/officeDocument/2006/relationships/image" Target="../media/image2796.png"/><Relationship Id="rId92" Type="http://schemas.openxmlformats.org/officeDocument/2006/relationships/customXml" Target="../ink/ink2773.xml"/><Relationship Id="rId213" Type="http://schemas.openxmlformats.org/officeDocument/2006/relationships/image" Target="../media/image2867.png"/><Relationship Id="rId234" Type="http://schemas.openxmlformats.org/officeDocument/2006/relationships/customXml" Target="../ink/ink2844.xml"/><Relationship Id="rId2" Type="http://schemas.openxmlformats.org/officeDocument/2006/relationships/notesSlide" Target="../notesSlides/notesSlide18.xml"/><Relationship Id="rId29" Type="http://schemas.openxmlformats.org/officeDocument/2006/relationships/image" Target="../media/image2775.png"/><Relationship Id="rId40" Type="http://schemas.openxmlformats.org/officeDocument/2006/relationships/customXml" Target="../ink/ink2747.xml"/><Relationship Id="rId115" Type="http://schemas.openxmlformats.org/officeDocument/2006/relationships/image" Target="../media/image2818.png"/><Relationship Id="rId136" Type="http://schemas.openxmlformats.org/officeDocument/2006/relationships/customXml" Target="../ink/ink2795.xml"/><Relationship Id="rId157" Type="http://schemas.openxmlformats.org/officeDocument/2006/relationships/image" Target="../media/image2839.png"/><Relationship Id="rId178" Type="http://schemas.openxmlformats.org/officeDocument/2006/relationships/customXml" Target="../ink/ink2816.xml"/><Relationship Id="rId61" Type="http://schemas.openxmlformats.org/officeDocument/2006/relationships/image" Target="../media/image2791.png"/><Relationship Id="rId82" Type="http://schemas.openxmlformats.org/officeDocument/2006/relationships/customXml" Target="../ink/ink2768.xml"/><Relationship Id="rId199" Type="http://schemas.openxmlformats.org/officeDocument/2006/relationships/image" Target="../media/image2860.png"/><Relationship Id="rId203" Type="http://schemas.openxmlformats.org/officeDocument/2006/relationships/image" Target="../media/image2862.png"/><Relationship Id="rId19" Type="http://schemas.openxmlformats.org/officeDocument/2006/relationships/image" Target="../media/image2770.png"/><Relationship Id="rId224" Type="http://schemas.openxmlformats.org/officeDocument/2006/relationships/customXml" Target="../ink/ink2839.xml"/><Relationship Id="rId245" Type="http://schemas.openxmlformats.org/officeDocument/2006/relationships/image" Target="../media/image2883.png"/><Relationship Id="rId30" Type="http://schemas.openxmlformats.org/officeDocument/2006/relationships/customXml" Target="../ink/ink2742.xml"/><Relationship Id="rId105" Type="http://schemas.openxmlformats.org/officeDocument/2006/relationships/image" Target="../media/image2813.png"/><Relationship Id="rId126" Type="http://schemas.openxmlformats.org/officeDocument/2006/relationships/customXml" Target="../ink/ink2790.xml"/><Relationship Id="rId147" Type="http://schemas.openxmlformats.org/officeDocument/2006/relationships/image" Target="../media/image2834.png"/><Relationship Id="rId168" Type="http://schemas.openxmlformats.org/officeDocument/2006/relationships/customXml" Target="../ink/ink2811.xml"/><Relationship Id="rId51" Type="http://schemas.openxmlformats.org/officeDocument/2006/relationships/image" Target="../media/image2786.png"/><Relationship Id="rId72" Type="http://schemas.openxmlformats.org/officeDocument/2006/relationships/customXml" Target="../ink/ink2763.xml"/><Relationship Id="rId93" Type="http://schemas.openxmlformats.org/officeDocument/2006/relationships/image" Target="../media/image2807.png"/><Relationship Id="rId189" Type="http://schemas.openxmlformats.org/officeDocument/2006/relationships/image" Target="../media/image2855.png"/><Relationship Id="rId3" Type="http://schemas.openxmlformats.org/officeDocument/2006/relationships/image" Target="../media/image2762.jpg"/><Relationship Id="rId214" Type="http://schemas.openxmlformats.org/officeDocument/2006/relationships/customXml" Target="../ink/ink2834.xml"/><Relationship Id="rId235" Type="http://schemas.openxmlformats.org/officeDocument/2006/relationships/image" Target="../media/image2878.png"/><Relationship Id="rId116" Type="http://schemas.openxmlformats.org/officeDocument/2006/relationships/customXml" Target="../ink/ink2785.xml"/><Relationship Id="rId137" Type="http://schemas.openxmlformats.org/officeDocument/2006/relationships/image" Target="../media/image2829.png"/><Relationship Id="rId158" Type="http://schemas.openxmlformats.org/officeDocument/2006/relationships/customXml" Target="../ink/ink2806.xml"/><Relationship Id="rId20" Type="http://schemas.openxmlformats.org/officeDocument/2006/relationships/customXml" Target="../ink/ink2737.xml"/><Relationship Id="rId41" Type="http://schemas.openxmlformats.org/officeDocument/2006/relationships/image" Target="../media/image2781.png"/><Relationship Id="rId62" Type="http://schemas.openxmlformats.org/officeDocument/2006/relationships/customXml" Target="../ink/ink2758.xml"/><Relationship Id="rId83" Type="http://schemas.openxmlformats.org/officeDocument/2006/relationships/image" Target="../media/image2802.png"/><Relationship Id="rId179" Type="http://schemas.openxmlformats.org/officeDocument/2006/relationships/image" Target="../media/image2850.png"/><Relationship Id="rId190" Type="http://schemas.openxmlformats.org/officeDocument/2006/relationships/customXml" Target="../ink/ink2822.xml"/><Relationship Id="rId204" Type="http://schemas.openxmlformats.org/officeDocument/2006/relationships/customXml" Target="../ink/ink2829.xml"/><Relationship Id="rId225" Type="http://schemas.openxmlformats.org/officeDocument/2006/relationships/image" Target="../media/image2873.png"/><Relationship Id="rId246" Type="http://schemas.openxmlformats.org/officeDocument/2006/relationships/customXml" Target="../ink/ink2850.xml"/><Relationship Id="rId106" Type="http://schemas.openxmlformats.org/officeDocument/2006/relationships/customXml" Target="../ink/ink2780.xml"/><Relationship Id="rId127" Type="http://schemas.openxmlformats.org/officeDocument/2006/relationships/image" Target="../media/image2824.png"/><Relationship Id="rId10" Type="http://schemas.openxmlformats.org/officeDocument/2006/relationships/customXml" Target="../ink/ink2732.xml"/><Relationship Id="rId31" Type="http://schemas.openxmlformats.org/officeDocument/2006/relationships/image" Target="../media/image2776.png"/><Relationship Id="rId52" Type="http://schemas.openxmlformats.org/officeDocument/2006/relationships/customXml" Target="../ink/ink2753.xml"/><Relationship Id="rId73" Type="http://schemas.openxmlformats.org/officeDocument/2006/relationships/image" Target="../media/image2797.png"/><Relationship Id="rId94" Type="http://schemas.openxmlformats.org/officeDocument/2006/relationships/customXml" Target="../ink/ink2774.xml"/><Relationship Id="rId148" Type="http://schemas.openxmlformats.org/officeDocument/2006/relationships/customXml" Target="../ink/ink2801.xml"/><Relationship Id="rId169" Type="http://schemas.openxmlformats.org/officeDocument/2006/relationships/image" Target="../media/image2845.png"/></Relationships>
</file>

<file path=ppt/slides/_rels/slide58.xml.rels><?xml version="1.0" encoding="UTF-8" standalone="yes"?>
<Relationships xmlns="http://schemas.openxmlformats.org/package/2006/relationships"><Relationship Id="rId26" Type="http://schemas.openxmlformats.org/officeDocument/2006/relationships/image" Target="../media/image2897.png"/><Relationship Id="rId21" Type="http://schemas.openxmlformats.org/officeDocument/2006/relationships/customXml" Target="../ink/ink2861.xml"/><Relationship Id="rId42" Type="http://schemas.openxmlformats.org/officeDocument/2006/relationships/image" Target="../media/image2905.png"/><Relationship Id="rId47" Type="http://schemas.openxmlformats.org/officeDocument/2006/relationships/customXml" Target="../ink/ink2874.xml"/><Relationship Id="rId63" Type="http://schemas.openxmlformats.org/officeDocument/2006/relationships/customXml" Target="../ink/ink2882.xml"/><Relationship Id="rId68" Type="http://schemas.openxmlformats.org/officeDocument/2006/relationships/image" Target="../media/image2918.png"/><Relationship Id="rId84" Type="http://schemas.openxmlformats.org/officeDocument/2006/relationships/image" Target="../media/image2926.png"/><Relationship Id="rId89" Type="http://schemas.openxmlformats.org/officeDocument/2006/relationships/customXml" Target="../ink/ink2895.xml"/><Relationship Id="rId16" Type="http://schemas.openxmlformats.org/officeDocument/2006/relationships/image" Target="../media/image2892.png"/><Relationship Id="rId11" Type="http://schemas.openxmlformats.org/officeDocument/2006/relationships/customXml" Target="../ink/ink2856.xml"/><Relationship Id="rId32" Type="http://schemas.openxmlformats.org/officeDocument/2006/relationships/image" Target="../media/image2900.png"/><Relationship Id="rId37" Type="http://schemas.openxmlformats.org/officeDocument/2006/relationships/customXml" Target="../ink/ink2869.xml"/><Relationship Id="rId53" Type="http://schemas.openxmlformats.org/officeDocument/2006/relationships/customXml" Target="../ink/ink2877.xml"/><Relationship Id="rId58" Type="http://schemas.openxmlformats.org/officeDocument/2006/relationships/image" Target="../media/image2913.png"/><Relationship Id="rId74" Type="http://schemas.openxmlformats.org/officeDocument/2006/relationships/image" Target="../media/image2921.png"/><Relationship Id="rId79" Type="http://schemas.openxmlformats.org/officeDocument/2006/relationships/customXml" Target="../ink/ink2890.xml"/><Relationship Id="rId102" Type="http://schemas.openxmlformats.org/officeDocument/2006/relationships/image" Target="../media/image2935.png"/><Relationship Id="rId5" Type="http://schemas.openxmlformats.org/officeDocument/2006/relationships/customXml" Target="../ink/ink2853.xml"/><Relationship Id="rId90" Type="http://schemas.openxmlformats.org/officeDocument/2006/relationships/image" Target="../media/image2929.png"/><Relationship Id="rId95" Type="http://schemas.openxmlformats.org/officeDocument/2006/relationships/customXml" Target="../ink/ink2898.xml"/><Relationship Id="rId22" Type="http://schemas.openxmlformats.org/officeDocument/2006/relationships/image" Target="../media/image2895.png"/><Relationship Id="rId27" Type="http://schemas.openxmlformats.org/officeDocument/2006/relationships/customXml" Target="../ink/ink2864.xml"/><Relationship Id="rId43" Type="http://schemas.openxmlformats.org/officeDocument/2006/relationships/customXml" Target="../ink/ink2872.xml"/><Relationship Id="rId48" Type="http://schemas.openxmlformats.org/officeDocument/2006/relationships/image" Target="../media/image2908.png"/><Relationship Id="rId64" Type="http://schemas.openxmlformats.org/officeDocument/2006/relationships/image" Target="../media/image2916.png"/><Relationship Id="rId69" Type="http://schemas.openxmlformats.org/officeDocument/2006/relationships/customXml" Target="../ink/ink2885.xml"/><Relationship Id="rId80" Type="http://schemas.openxmlformats.org/officeDocument/2006/relationships/image" Target="../media/image2924.png"/><Relationship Id="rId85" Type="http://schemas.openxmlformats.org/officeDocument/2006/relationships/customXml" Target="../ink/ink2893.xml"/><Relationship Id="rId12" Type="http://schemas.openxmlformats.org/officeDocument/2006/relationships/image" Target="../media/image2890.png"/><Relationship Id="rId17" Type="http://schemas.openxmlformats.org/officeDocument/2006/relationships/customXml" Target="../ink/ink2859.xml"/><Relationship Id="rId25" Type="http://schemas.openxmlformats.org/officeDocument/2006/relationships/customXml" Target="../ink/ink2863.xml"/><Relationship Id="rId33" Type="http://schemas.openxmlformats.org/officeDocument/2006/relationships/customXml" Target="../ink/ink2867.xml"/><Relationship Id="rId38" Type="http://schemas.openxmlformats.org/officeDocument/2006/relationships/image" Target="../media/image2903.png"/><Relationship Id="rId46" Type="http://schemas.openxmlformats.org/officeDocument/2006/relationships/image" Target="../media/image2907.png"/><Relationship Id="rId59" Type="http://schemas.openxmlformats.org/officeDocument/2006/relationships/customXml" Target="../ink/ink2880.xml"/><Relationship Id="rId67" Type="http://schemas.openxmlformats.org/officeDocument/2006/relationships/customXml" Target="../ink/ink2884.xml"/><Relationship Id="rId20" Type="http://schemas.openxmlformats.org/officeDocument/2006/relationships/image" Target="../media/image2894.png"/><Relationship Id="rId41" Type="http://schemas.openxmlformats.org/officeDocument/2006/relationships/customXml" Target="../ink/ink2871.xml"/><Relationship Id="rId54" Type="http://schemas.openxmlformats.org/officeDocument/2006/relationships/image" Target="../media/image2911.png"/><Relationship Id="rId62" Type="http://schemas.openxmlformats.org/officeDocument/2006/relationships/image" Target="../media/image2915.png"/><Relationship Id="rId70" Type="http://schemas.openxmlformats.org/officeDocument/2006/relationships/image" Target="../media/image2919.png"/><Relationship Id="rId75" Type="http://schemas.openxmlformats.org/officeDocument/2006/relationships/customXml" Target="../ink/ink2888.xml"/><Relationship Id="rId83" Type="http://schemas.openxmlformats.org/officeDocument/2006/relationships/customXml" Target="../ink/ink2892.xml"/><Relationship Id="rId88" Type="http://schemas.openxmlformats.org/officeDocument/2006/relationships/image" Target="../media/image2928.png"/><Relationship Id="rId91" Type="http://schemas.openxmlformats.org/officeDocument/2006/relationships/customXml" Target="../ink/ink2896.xml"/><Relationship Id="rId96" Type="http://schemas.openxmlformats.org/officeDocument/2006/relationships/image" Target="../media/image2932.png"/><Relationship Id="rId1" Type="http://schemas.openxmlformats.org/officeDocument/2006/relationships/slideLayout" Target="../slideLayouts/slideLayout2.xml"/><Relationship Id="rId6" Type="http://schemas.openxmlformats.org/officeDocument/2006/relationships/image" Target="../media/image2887.png"/><Relationship Id="rId15" Type="http://schemas.openxmlformats.org/officeDocument/2006/relationships/customXml" Target="../ink/ink2858.xml"/><Relationship Id="rId23" Type="http://schemas.openxmlformats.org/officeDocument/2006/relationships/customXml" Target="../ink/ink2862.xml"/><Relationship Id="rId28" Type="http://schemas.openxmlformats.org/officeDocument/2006/relationships/image" Target="../media/image2898.png"/><Relationship Id="rId36" Type="http://schemas.openxmlformats.org/officeDocument/2006/relationships/image" Target="../media/image2902.png"/><Relationship Id="rId49" Type="http://schemas.openxmlformats.org/officeDocument/2006/relationships/customXml" Target="../ink/ink2875.xml"/><Relationship Id="rId57" Type="http://schemas.openxmlformats.org/officeDocument/2006/relationships/customXml" Target="../ink/ink2879.xml"/><Relationship Id="rId10" Type="http://schemas.openxmlformats.org/officeDocument/2006/relationships/image" Target="../media/image2889.png"/><Relationship Id="rId31" Type="http://schemas.openxmlformats.org/officeDocument/2006/relationships/customXml" Target="../ink/ink2866.xml"/><Relationship Id="rId44" Type="http://schemas.openxmlformats.org/officeDocument/2006/relationships/image" Target="../media/image2906.png"/><Relationship Id="rId52" Type="http://schemas.openxmlformats.org/officeDocument/2006/relationships/image" Target="../media/image2910.png"/><Relationship Id="rId60" Type="http://schemas.openxmlformats.org/officeDocument/2006/relationships/image" Target="../media/image2914.png"/><Relationship Id="rId65" Type="http://schemas.openxmlformats.org/officeDocument/2006/relationships/customXml" Target="../ink/ink2883.xml"/><Relationship Id="rId73" Type="http://schemas.openxmlformats.org/officeDocument/2006/relationships/customXml" Target="../ink/ink2887.xml"/><Relationship Id="rId78" Type="http://schemas.openxmlformats.org/officeDocument/2006/relationships/image" Target="../media/image2923.png"/><Relationship Id="rId81" Type="http://schemas.openxmlformats.org/officeDocument/2006/relationships/customXml" Target="../ink/ink2891.xml"/><Relationship Id="rId86" Type="http://schemas.openxmlformats.org/officeDocument/2006/relationships/image" Target="../media/image2927.png"/><Relationship Id="rId94" Type="http://schemas.openxmlformats.org/officeDocument/2006/relationships/image" Target="../media/image2931.png"/><Relationship Id="rId99" Type="http://schemas.openxmlformats.org/officeDocument/2006/relationships/customXml" Target="../ink/ink2900.xml"/><Relationship Id="rId101" Type="http://schemas.openxmlformats.org/officeDocument/2006/relationships/customXml" Target="../ink/ink2901.xml"/><Relationship Id="rId4" Type="http://schemas.openxmlformats.org/officeDocument/2006/relationships/image" Target="../media/image2886.png"/><Relationship Id="rId9" Type="http://schemas.openxmlformats.org/officeDocument/2006/relationships/customXml" Target="../ink/ink2855.xml"/><Relationship Id="rId13" Type="http://schemas.openxmlformats.org/officeDocument/2006/relationships/customXml" Target="../ink/ink2857.xml"/><Relationship Id="rId18" Type="http://schemas.openxmlformats.org/officeDocument/2006/relationships/image" Target="../media/image2893.png"/><Relationship Id="rId39" Type="http://schemas.openxmlformats.org/officeDocument/2006/relationships/customXml" Target="../ink/ink2870.xml"/><Relationship Id="rId34" Type="http://schemas.openxmlformats.org/officeDocument/2006/relationships/image" Target="../media/image2901.png"/><Relationship Id="rId50" Type="http://schemas.openxmlformats.org/officeDocument/2006/relationships/image" Target="../media/image2909.png"/><Relationship Id="rId55" Type="http://schemas.openxmlformats.org/officeDocument/2006/relationships/customXml" Target="../ink/ink2878.xml"/><Relationship Id="rId76" Type="http://schemas.openxmlformats.org/officeDocument/2006/relationships/image" Target="../media/image2922.png"/><Relationship Id="rId97" Type="http://schemas.openxmlformats.org/officeDocument/2006/relationships/customXml" Target="../ink/ink2899.xml"/><Relationship Id="rId7" Type="http://schemas.openxmlformats.org/officeDocument/2006/relationships/customXml" Target="../ink/ink2854.xml"/><Relationship Id="rId71" Type="http://schemas.openxmlformats.org/officeDocument/2006/relationships/customXml" Target="../ink/ink2886.xml"/><Relationship Id="rId92" Type="http://schemas.openxmlformats.org/officeDocument/2006/relationships/image" Target="../media/image2930.png"/><Relationship Id="rId2" Type="http://schemas.openxmlformats.org/officeDocument/2006/relationships/image" Target="../media/image2.png"/><Relationship Id="rId29" Type="http://schemas.openxmlformats.org/officeDocument/2006/relationships/customXml" Target="../ink/ink2865.xml"/><Relationship Id="rId24" Type="http://schemas.openxmlformats.org/officeDocument/2006/relationships/image" Target="../media/image2896.png"/><Relationship Id="rId40" Type="http://schemas.openxmlformats.org/officeDocument/2006/relationships/image" Target="../media/image2904.png"/><Relationship Id="rId45" Type="http://schemas.openxmlformats.org/officeDocument/2006/relationships/customXml" Target="../ink/ink2873.xml"/><Relationship Id="rId66" Type="http://schemas.openxmlformats.org/officeDocument/2006/relationships/image" Target="../media/image2917.png"/><Relationship Id="rId87" Type="http://schemas.openxmlformats.org/officeDocument/2006/relationships/customXml" Target="../ink/ink2894.xml"/><Relationship Id="rId61" Type="http://schemas.openxmlformats.org/officeDocument/2006/relationships/customXml" Target="../ink/ink2881.xml"/><Relationship Id="rId82" Type="http://schemas.openxmlformats.org/officeDocument/2006/relationships/image" Target="../media/image2925.png"/><Relationship Id="rId19" Type="http://schemas.openxmlformats.org/officeDocument/2006/relationships/customXml" Target="../ink/ink2860.xml"/><Relationship Id="rId14" Type="http://schemas.openxmlformats.org/officeDocument/2006/relationships/image" Target="../media/image2891.png"/><Relationship Id="rId30" Type="http://schemas.openxmlformats.org/officeDocument/2006/relationships/image" Target="../media/image2899.png"/><Relationship Id="rId35" Type="http://schemas.openxmlformats.org/officeDocument/2006/relationships/customXml" Target="../ink/ink2868.xml"/><Relationship Id="rId56" Type="http://schemas.openxmlformats.org/officeDocument/2006/relationships/image" Target="../media/image2912.png"/><Relationship Id="rId77" Type="http://schemas.openxmlformats.org/officeDocument/2006/relationships/customXml" Target="../ink/ink2889.xml"/><Relationship Id="rId100" Type="http://schemas.openxmlformats.org/officeDocument/2006/relationships/image" Target="../media/image2934.png"/><Relationship Id="rId8" Type="http://schemas.openxmlformats.org/officeDocument/2006/relationships/image" Target="../media/image2888.png"/><Relationship Id="rId51" Type="http://schemas.openxmlformats.org/officeDocument/2006/relationships/customXml" Target="../ink/ink2876.xml"/><Relationship Id="rId72" Type="http://schemas.openxmlformats.org/officeDocument/2006/relationships/image" Target="../media/image2920.png"/><Relationship Id="rId93" Type="http://schemas.openxmlformats.org/officeDocument/2006/relationships/customXml" Target="../ink/ink2897.xml"/><Relationship Id="rId98" Type="http://schemas.openxmlformats.org/officeDocument/2006/relationships/image" Target="../media/image2933.png"/><Relationship Id="rId3" Type="http://schemas.openxmlformats.org/officeDocument/2006/relationships/customXml" Target="../ink/ink2852.xml"/></Relationships>
</file>

<file path=ppt/slides/_rels/slide59.xml.rels><?xml version="1.0" encoding="UTF-8" standalone="yes"?>
<Relationships xmlns="http://schemas.openxmlformats.org/package/2006/relationships"><Relationship Id="rId117" Type="http://schemas.openxmlformats.org/officeDocument/2006/relationships/customXml" Target="../ink/ink2959.xml"/><Relationship Id="rId21" Type="http://schemas.openxmlformats.org/officeDocument/2006/relationships/customXml" Target="../ink/ink2911.xml"/><Relationship Id="rId42" Type="http://schemas.openxmlformats.org/officeDocument/2006/relationships/image" Target="../media/image2955.png"/><Relationship Id="rId63" Type="http://schemas.openxmlformats.org/officeDocument/2006/relationships/customXml" Target="../ink/ink2932.xml"/><Relationship Id="rId84" Type="http://schemas.openxmlformats.org/officeDocument/2006/relationships/image" Target="../media/image2976.png"/><Relationship Id="rId138" Type="http://schemas.openxmlformats.org/officeDocument/2006/relationships/image" Target="../media/image3003.png"/><Relationship Id="rId159" Type="http://schemas.openxmlformats.org/officeDocument/2006/relationships/customXml" Target="../ink/ink2980.xml"/><Relationship Id="rId170" Type="http://schemas.openxmlformats.org/officeDocument/2006/relationships/image" Target="../media/image3019.png"/><Relationship Id="rId191" Type="http://schemas.openxmlformats.org/officeDocument/2006/relationships/customXml" Target="../ink/ink2996.xml"/><Relationship Id="rId205" Type="http://schemas.openxmlformats.org/officeDocument/2006/relationships/customXml" Target="../ink/ink3003.xml"/><Relationship Id="rId226" Type="http://schemas.openxmlformats.org/officeDocument/2006/relationships/image" Target="../media/image3047.png"/><Relationship Id="rId107" Type="http://schemas.openxmlformats.org/officeDocument/2006/relationships/customXml" Target="../ink/ink2954.xml"/><Relationship Id="rId11" Type="http://schemas.openxmlformats.org/officeDocument/2006/relationships/customXml" Target="../ink/ink2906.xml"/><Relationship Id="rId32" Type="http://schemas.openxmlformats.org/officeDocument/2006/relationships/image" Target="../media/image2950.png"/><Relationship Id="rId53" Type="http://schemas.openxmlformats.org/officeDocument/2006/relationships/customXml" Target="../ink/ink2927.xml"/><Relationship Id="rId74" Type="http://schemas.openxmlformats.org/officeDocument/2006/relationships/image" Target="../media/image2971.png"/><Relationship Id="rId128" Type="http://schemas.openxmlformats.org/officeDocument/2006/relationships/image" Target="../media/image2998.png"/><Relationship Id="rId149" Type="http://schemas.openxmlformats.org/officeDocument/2006/relationships/customXml" Target="../ink/ink2975.xml"/><Relationship Id="rId5" Type="http://schemas.openxmlformats.org/officeDocument/2006/relationships/customXml" Target="../ink/ink2903.xml"/><Relationship Id="rId95" Type="http://schemas.openxmlformats.org/officeDocument/2006/relationships/customXml" Target="../ink/ink2948.xml"/><Relationship Id="rId160" Type="http://schemas.openxmlformats.org/officeDocument/2006/relationships/image" Target="../media/image3014.png"/><Relationship Id="rId181" Type="http://schemas.openxmlformats.org/officeDocument/2006/relationships/customXml" Target="../ink/ink2991.xml"/><Relationship Id="rId216" Type="http://schemas.openxmlformats.org/officeDocument/2006/relationships/image" Target="../media/image3042.png"/><Relationship Id="rId22" Type="http://schemas.openxmlformats.org/officeDocument/2006/relationships/image" Target="../media/image2945.png"/><Relationship Id="rId43" Type="http://schemas.openxmlformats.org/officeDocument/2006/relationships/customXml" Target="../ink/ink2922.xml"/><Relationship Id="rId64" Type="http://schemas.openxmlformats.org/officeDocument/2006/relationships/image" Target="../media/image2966.png"/><Relationship Id="rId118" Type="http://schemas.openxmlformats.org/officeDocument/2006/relationships/image" Target="../media/image2993.png"/><Relationship Id="rId139" Type="http://schemas.openxmlformats.org/officeDocument/2006/relationships/customXml" Target="../ink/ink2970.xml"/><Relationship Id="rId85" Type="http://schemas.openxmlformats.org/officeDocument/2006/relationships/customXml" Target="../ink/ink2943.xml"/><Relationship Id="rId150" Type="http://schemas.openxmlformats.org/officeDocument/2006/relationships/image" Target="../media/image3009.png"/><Relationship Id="rId171" Type="http://schemas.openxmlformats.org/officeDocument/2006/relationships/customXml" Target="../ink/ink2986.xml"/><Relationship Id="rId192" Type="http://schemas.openxmlformats.org/officeDocument/2006/relationships/image" Target="../media/image3030.png"/><Relationship Id="rId206" Type="http://schemas.openxmlformats.org/officeDocument/2006/relationships/image" Target="../media/image3037.png"/><Relationship Id="rId227" Type="http://schemas.openxmlformats.org/officeDocument/2006/relationships/customXml" Target="../ink/ink3014.xml"/><Relationship Id="rId12" Type="http://schemas.openxmlformats.org/officeDocument/2006/relationships/image" Target="../media/image2940.png"/><Relationship Id="rId33" Type="http://schemas.openxmlformats.org/officeDocument/2006/relationships/customXml" Target="../ink/ink2917.xml"/><Relationship Id="rId108" Type="http://schemas.openxmlformats.org/officeDocument/2006/relationships/image" Target="../media/image2988.png"/><Relationship Id="rId129" Type="http://schemas.openxmlformats.org/officeDocument/2006/relationships/customXml" Target="../ink/ink2965.xml"/><Relationship Id="rId54" Type="http://schemas.openxmlformats.org/officeDocument/2006/relationships/image" Target="../media/image2961.png"/><Relationship Id="rId75" Type="http://schemas.openxmlformats.org/officeDocument/2006/relationships/customXml" Target="../ink/ink2938.xml"/><Relationship Id="rId96" Type="http://schemas.openxmlformats.org/officeDocument/2006/relationships/image" Target="../media/image2982.png"/><Relationship Id="rId140" Type="http://schemas.openxmlformats.org/officeDocument/2006/relationships/image" Target="../media/image3004.png"/><Relationship Id="rId161" Type="http://schemas.openxmlformats.org/officeDocument/2006/relationships/customXml" Target="../ink/ink2981.xml"/><Relationship Id="rId182" Type="http://schemas.openxmlformats.org/officeDocument/2006/relationships/image" Target="../media/image3025.png"/><Relationship Id="rId217" Type="http://schemas.openxmlformats.org/officeDocument/2006/relationships/customXml" Target="../ink/ink3009.xml"/><Relationship Id="rId6" Type="http://schemas.openxmlformats.org/officeDocument/2006/relationships/image" Target="../media/image2937.png"/><Relationship Id="rId23" Type="http://schemas.openxmlformats.org/officeDocument/2006/relationships/customXml" Target="../ink/ink2912.xml"/><Relationship Id="rId119" Type="http://schemas.openxmlformats.org/officeDocument/2006/relationships/customXml" Target="../ink/ink2960.xml"/><Relationship Id="rId44" Type="http://schemas.openxmlformats.org/officeDocument/2006/relationships/image" Target="../media/image2956.png"/><Relationship Id="rId65" Type="http://schemas.openxmlformats.org/officeDocument/2006/relationships/customXml" Target="../ink/ink2933.xml"/><Relationship Id="rId86" Type="http://schemas.openxmlformats.org/officeDocument/2006/relationships/image" Target="../media/image2977.png"/><Relationship Id="rId130" Type="http://schemas.openxmlformats.org/officeDocument/2006/relationships/image" Target="../media/image2999.png"/><Relationship Id="rId151" Type="http://schemas.openxmlformats.org/officeDocument/2006/relationships/customXml" Target="../ink/ink2976.xml"/><Relationship Id="rId172" Type="http://schemas.openxmlformats.org/officeDocument/2006/relationships/image" Target="../media/image3020.png"/><Relationship Id="rId193" Type="http://schemas.openxmlformats.org/officeDocument/2006/relationships/customXml" Target="../ink/ink2997.xml"/><Relationship Id="rId207" Type="http://schemas.openxmlformats.org/officeDocument/2006/relationships/customXml" Target="../ink/ink3004.xml"/><Relationship Id="rId228" Type="http://schemas.openxmlformats.org/officeDocument/2006/relationships/image" Target="../media/image3048.png"/><Relationship Id="rId13" Type="http://schemas.openxmlformats.org/officeDocument/2006/relationships/customXml" Target="../ink/ink2907.xml"/><Relationship Id="rId109" Type="http://schemas.openxmlformats.org/officeDocument/2006/relationships/customXml" Target="../ink/ink2955.xml"/><Relationship Id="rId34" Type="http://schemas.openxmlformats.org/officeDocument/2006/relationships/image" Target="../media/image2951.png"/><Relationship Id="rId55" Type="http://schemas.openxmlformats.org/officeDocument/2006/relationships/customXml" Target="../ink/ink2928.xml"/><Relationship Id="rId76" Type="http://schemas.openxmlformats.org/officeDocument/2006/relationships/image" Target="../media/image2972.png"/><Relationship Id="rId97" Type="http://schemas.openxmlformats.org/officeDocument/2006/relationships/customXml" Target="../ink/ink2949.xml"/><Relationship Id="rId120" Type="http://schemas.openxmlformats.org/officeDocument/2006/relationships/image" Target="../media/image2994.png"/><Relationship Id="rId141" Type="http://schemas.openxmlformats.org/officeDocument/2006/relationships/customXml" Target="../ink/ink2971.xml"/><Relationship Id="rId7" Type="http://schemas.openxmlformats.org/officeDocument/2006/relationships/customXml" Target="../ink/ink2904.xml"/><Relationship Id="rId162" Type="http://schemas.openxmlformats.org/officeDocument/2006/relationships/image" Target="../media/image3015.png"/><Relationship Id="rId183" Type="http://schemas.openxmlformats.org/officeDocument/2006/relationships/customXml" Target="../ink/ink2992.xml"/><Relationship Id="rId218" Type="http://schemas.openxmlformats.org/officeDocument/2006/relationships/image" Target="../media/image3043.png"/><Relationship Id="rId24" Type="http://schemas.openxmlformats.org/officeDocument/2006/relationships/image" Target="../media/image2946.png"/><Relationship Id="rId45" Type="http://schemas.openxmlformats.org/officeDocument/2006/relationships/customXml" Target="../ink/ink2923.xml"/><Relationship Id="rId66" Type="http://schemas.openxmlformats.org/officeDocument/2006/relationships/image" Target="../media/image2967.png"/><Relationship Id="rId87" Type="http://schemas.openxmlformats.org/officeDocument/2006/relationships/customXml" Target="../ink/ink2944.xml"/><Relationship Id="rId110" Type="http://schemas.openxmlformats.org/officeDocument/2006/relationships/image" Target="../media/image2989.png"/><Relationship Id="rId131" Type="http://schemas.openxmlformats.org/officeDocument/2006/relationships/customXml" Target="../ink/ink2966.xml"/><Relationship Id="rId152" Type="http://schemas.openxmlformats.org/officeDocument/2006/relationships/image" Target="../media/image3010.png"/><Relationship Id="rId173" Type="http://schemas.openxmlformats.org/officeDocument/2006/relationships/customXml" Target="../ink/ink2987.xml"/><Relationship Id="rId194" Type="http://schemas.openxmlformats.org/officeDocument/2006/relationships/image" Target="../media/image3031.png"/><Relationship Id="rId208" Type="http://schemas.openxmlformats.org/officeDocument/2006/relationships/image" Target="../media/image3038.png"/><Relationship Id="rId229" Type="http://schemas.openxmlformats.org/officeDocument/2006/relationships/customXml" Target="../ink/ink3015.xml"/><Relationship Id="rId14" Type="http://schemas.openxmlformats.org/officeDocument/2006/relationships/image" Target="../media/image2941.png"/><Relationship Id="rId35" Type="http://schemas.openxmlformats.org/officeDocument/2006/relationships/customXml" Target="../ink/ink2918.xml"/><Relationship Id="rId56" Type="http://schemas.openxmlformats.org/officeDocument/2006/relationships/image" Target="../media/image2962.png"/><Relationship Id="rId77" Type="http://schemas.openxmlformats.org/officeDocument/2006/relationships/customXml" Target="../ink/ink2939.xml"/><Relationship Id="rId100" Type="http://schemas.openxmlformats.org/officeDocument/2006/relationships/image" Target="../media/image2984.png"/><Relationship Id="rId8" Type="http://schemas.openxmlformats.org/officeDocument/2006/relationships/image" Target="../media/image2938.png"/><Relationship Id="rId98" Type="http://schemas.openxmlformats.org/officeDocument/2006/relationships/image" Target="../media/image2983.png"/><Relationship Id="rId121" Type="http://schemas.openxmlformats.org/officeDocument/2006/relationships/customXml" Target="../ink/ink2961.xml"/><Relationship Id="rId142" Type="http://schemas.openxmlformats.org/officeDocument/2006/relationships/image" Target="../media/image3005.png"/><Relationship Id="rId163" Type="http://schemas.openxmlformats.org/officeDocument/2006/relationships/customXml" Target="../ink/ink2982.xml"/><Relationship Id="rId184" Type="http://schemas.openxmlformats.org/officeDocument/2006/relationships/image" Target="../media/image3026.png"/><Relationship Id="rId219" Type="http://schemas.openxmlformats.org/officeDocument/2006/relationships/customXml" Target="../ink/ink3010.xml"/><Relationship Id="rId230" Type="http://schemas.openxmlformats.org/officeDocument/2006/relationships/image" Target="../media/image3049.png"/><Relationship Id="rId25" Type="http://schemas.openxmlformats.org/officeDocument/2006/relationships/customXml" Target="../ink/ink2913.xml"/><Relationship Id="rId46" Type="http://schemas.openxmlformats.org/officeDocument/2006/relationships/image" Target="../media/image2957.png"/><Relationship Id="rId67" Type="http://schemas.openxmlformats.org/officeDocument/2006/relationships/customXml" Target="../ink/ink2934.xml"/><Relationship Id="rId20" Type="http://schemas.openxmlformats.org/officeDocument/2006/relationships/image" Target="../media/image2944.png"/><Relationship Id="rId41" Type="http://schemas.openxmlformats.org/officeDocument/2006/relationships/customXml" Target="../ink/ink2921.xml"/><Relationship Id="rId62" Type="http://schemas.openxmlformats.org/officeDocument/2006/relationships/image" Target="../media/image2965.png"/><Relationship Id="rId83" Type="http://schemas.openxmlformats.org/officeDocument/2006/relationships/customXml" Target="../ink/ink2942.xml"/><Relationship Id="rId88" Type="http://schemas.openxmlformats.org/officeDocument/2006/relationships/image" Target="../media/image2978.png"/><Relationship Id="rId111" Type="http://schemas.openxmlformats.org/officeDocument/2006/relationships/customXml" Target="../ink/ink2956.xml"/><Relationship Id="rId132" Type="http://schemas.openxmlformats.org/officeDocument/2006/relationships/image" Target="../media/image3000.png"/><Relationship Id="rId153" Type="http://schemas.openxmlformats.org/officeDocument/2006/relationships/customXml" Target="../ink/ink2977.xml"/><Relationship Id="rId174" Type="http://schemas.openxmlformats.org/officeDocument/2006/relationships/image" Target="../media/image3021.png"/><Relationship Id="rId179" Type="http://schemas.openxmlformats.org/officeDocument/2006/relationships/customXml" Target="../ink/ink2990.xml"/><Relationship Id="rId195" Type="http://schemas.openxmlformats.org/officeDocument/2006/relationships/customXml" Target="../ink/ink2998.xml"/><Relationship Id="rId209" Type="http://schemas.openxmlformats.org/officeDocument/2006/relationships/customXml" Target="../ink/ink3005.xml"/><Relationship Id="rId190" Type="http://schemas.openxmlformats.org/officeDocument/2006/relationships/image" Target="../media/image3029.png"/><Relationship Id="rId204" Type="http://schemas.openxmlformats.org/officeDocument/2006/relationships/image" Target="../media/image3036.png"/><Relationship Id="rId220" Type="http://schemas.openxmlformats.org/officeDocument/2006/relationships/image" Target="../media/image3044.png"/><Relationship Id="rId225" Type="http://schemas.openxmlformats.org/officeDocument/2006/relationships/customXml" Target="../ink/ink3013.xml"/><Relationship Id="rId15" Type="http://schemas.openxmlformats.org/officeDocument/2006/relationships/customXml" Target="../ink/ink2908.xml"/><Relationship Id="rId36" Type="http://schemas.openxmlformats.org/officeDocument/2006/relationships/image" Target="../media/image2952.png"/><Relationship Id="rId57" Type="http://schemas.openxmlformats.org/officeDocument/2006/relationships/customXml" Target="../ink/ink2929.xml"/><Relationship Id="rId106" Type="http://schemas.openxmlformats.org/officeDocument/2006/relationships/image" Target="../media/image2987.png"/><Relationship Id="rId127" Type="http://schemas.openxmlformats.org/officeDocument/2006/relationships/customXml" Target="../ink/ink2964.xml"/><Relationship Id="rId10" Type="http://schemas.openxmlformats.org/officeDocument/2006/relationships/image" Target="../media/image2939.png"/><Relationship Id="rId31" Type="http://schemas.openxmlformats.org/officeDocument/2006/relationships/customXml" Target="../ink/ink2916.xml"/><Relationship Id="rId52" Type="http://schemas.openxmlformats.org/officeDocument/2006/relationships/image" Target="../media/image2960.png"/><Relationship Id="rId73" Type="http://schemas.openxmlformats.org/officeDocument/2006/relationships/customXml" Target="../ink/ink2937.xml"/><Relationship Id="rId78" Type="http://schemas.openxmlformats.org/officeDocument/2006/relationships/image" Target="../media/image2973.png"/><Relationship Id="rId94" Type="http://schemas.openxmlformats.org/officeDocument/2006/relationships/image" Target="../media/image2981.png"/><Relationship Id="rId99" Type="http://schemas.openxmlformats.org/officeDocument/2006/relationships/customXml" Target="../ink/ink2950.xml"/><Relationship Id="rId101" Type="http://schemas.openxmlformats.org/officeDocument/2006/relationships/customXml" Target="../ink/ink2951.xml"/><Relationship Id="rId122" Type="http://schemas.openxmlformats.org/officeDocument/2006/relationships/image" Target="../media/image2995.png"/><Relationship Id="rId143" Type="http://schemas.openxmlformats.org/officeDocument/2006/relationships/customXml" Target="../ink/ink2972.xml"/><Relationship Id="rId148" Type="http://schemas.openxmlformats.org/officeDocument/2006/relationships/image" Target="../media/image3008.png"/><Relationship Id="rId164" Type="http://schemas.openxmlformats.org/officeDocument/2006/relationships/image" Target="../media/image3016.png"/><Relationship Id="rId169" Type="http://schemas.openxmlformats.org/officeDocument/2006/relationships/customXml" Target="../ink/ink2985.xml"/><Relationship Id="rId185" Type="http://schemas.openxmlformats.org/officeDocument/2006/relationships/customXml" Target="../ink/ink2993.xml"/><Relationship Id="rId4" Type="http://schemas.openxmlformats.org/officeDocument/2006/relationships/image" Target="../media/image2936.png"/><Relationship Id="rId9" Type="http://schemas.openxmlformats.org/officeDocument/2006/relationships/customXml" Target="../ink/ink2905.xml"/><Relationship Id="rId180" Type="http://schemas.openxmlformats.org/officeDocument/2006/relationships/image" Target="../media/image3024.png"/><Relationship Id="rId210" Type="http://schemas.openxmlformats.org/officeDocument/2006/relationships/image" Target="../media/image3039.png"/><Relationship Id="rId215" Type="http://schemas.openxmlformats.org/officeDocument/2006/relationships/customXml" Target="../ink/ink3008.xml"/><Relationship Id="rId26" Type="http://schemas.openxmlformats.org/officeDocument/2006/relationships/image" Target="../media/image2947.png"/><Relationship Id="rId231" Type="http://schemas.openxmlformats.org/officeDocument/2006/relationships/customXml" Target="../ink/ink3016.xml"/><Relationship Id="rId47" Type="http://schemas.openxmlformats.org/officeDocument/2006/relationships/customXml" Target="../ink/ink2924.xml"/><Relationship Id="rId68" Type="http://schemas.openxmlformats.org/officeDocument/2006/relationships/image" Target="../media/image2968.png"/><Relationship Id="rId89" Type="http://schemas.openxmlformats.org/officeDocument/2006/relationships/customXml" Target="../ink/ink2945.xml"/><Relationship Id="rId112" Type="http://schemas.openxmlformats.org/officeDocument/2006/relationships/image" Target="../media/image2990.png"/><Relationship Id="rId133" Type="http://schemas.openxmlformats.org/officeDocument/2006/relationships/customXml" Target="../ink/ink2967.xml"/><Relationship Id="rId154" Type="http://schemas.openxmlformats.org/officeDocument/2006/relationships/image" Target="../media/image3011.png"/><Relationship Id="rId175" Type="http://schemas.openxmlformats.org/officeDocument/2006/relationships/customXml" Target="../ink/ink2988.xml"/><Relationship Id="rId196" Type="http://schemas.openxmlformats.org/officeDocument/2006/relationships/image" Target="../media/image3032.png"/><Relationship Id="rId200" Type="http://schemas.openxmlformats.org/officeDocument/2006/relationships/image" Target="../media/image3034.png"/><Relationship Id="rId16" Type="http://schemas.openxmlformats.org/officeDocument/2006/relationships/image" Target="../media/image2942.png"/><Relationship Id="rId221" Type="http://schemas.openxmlformats.org/officeDocument/2006/relationships/customXml" Target="../ink/ink3011.xml"/><Relationship Id="rId37" Type="http://schemas.openxmlformats.org/officeDocument/2006/relationships/customXml" Target="../ink/ink2919.xml"/><Relationship Id="rId58" Type="http://schemas.openxmlformats.org/officeDocument/2006/relationships/image" Target="../media/image2963.png"/><Relationship Id="rId79" Type="http://schemas.openxmlformats.org/officeDocument/2006/relationships/customXml" Target="../ink/ink2940.xml"/><Relationship Id="rId102" Type="http://schemas.openxmlformats.org/officeDocument/2006/relationships/image" Target="../media/image2985.png"/><Relationship Id="rId123" Type="http://schemas.openxmlformats.org/officeDocument/2006/relationships/customXml" Target="../ink/ink2962.xml"/><Relationship Id="rId144" Type="http://schemas.openxmlformats.org/officeDocument/2006/relationships/image" Target="../media/image3006.png"/><Relationship Id="rId90" Type="http://schemas.openxmlformats.org/officeDocument/2006/relationships/image" Target="../media/image2979.png"/><Relationship Id="rId165" Type="http://schemas.openxmlformats.org/officeDocument/2006/relationships/customXml" Target="../ink/ink2983.xml"/><Relationship Id="rId186" Type="http://schemas.openxmlformats.org/officeDocument/2006/relationships/image" Target="../media/image3027.png"/><Relationship Id="rId211" Type="http://schemas.openxmlformats.org/officeDocument/2006/relationships/customXml" Target="../ink/ink3006.xml"/><Relationship Id="rId232" Type="http://schemas.openxmlformats.org/officeDocument/2006/relationships/image" Target="../media/image3050.png"/><Relationship Id="rId27" Type="http://schemas.openxmlformats.org/officeDocument/2006/relationships/customXml" Target="../ink/ink2914.xml"/><Relationship Id="rId48" Type="http://schemas.openxmlformats.org/officeDocument/2006/relationships/image" Target="../media/image2958.png"/><Relationship Id="rId69" Type="http://schemas.openxmlformats.org/officeDocument/2006/relationships/customXml" Target="../ink/ink2935.xml"/><Relationship Id="rId113" Type="http://schemas.openxmlformats.org/officeDocument/2006/relationships/customXml" Target="../ink/ink2957.xml"/><Relationship Id="rId134" Type="http://schemas.openxmlformats.org/officeDocument/2006/relationships/image" Target="../media/image3001.png"/><Relationship Id="rId80" Type="http://schemas.openxmlformats.org/officeDocument/2006/relationships/image" Target="../media/image2974.png"/><Relationship Id="rId155" Type="http://schemas.openxmlformats.org/officeDocument/2006/relationships/customXml" Target="../ink/ink2978.xml"/><Relationship Id="rId176" Type="http://schemas.openxmlformats.org/officeDocument/2006/relationships/image" Target="../media/image3022.png"/><Relationship Id="rId197" Type="http://schemas.openxmlformats.org/officeDocument/2006/relationships/customXml" Target="../ink/ink2999.xml"/><Relationship Id="rId201" Type="http://schemas.openxmlformats.org/officeDocument/2006/relationships/customXml" Target="../ink/ink3001.xml"/><Relationship Id="rId222" Type="http://schemas.openxmlformats.org/officeDocument/2006/relationships/image" Target="../media/image3045.png"/><Relationship Id="rId17" Type="http://schemas.openxmlformats.org/officeDocument/2006/relationships/customXml" Target="../ink/ink2909.xml"/><Relationship Id="rId38" Type="http://schemas.openxmlformats.org/officeDocument/2006/relationships/image" Target="../media/image2953.png"/><Relationship Id="rId59" Type="http://schemas.openxmlformats.org/officeDocument/2006/relationships/customXml" Target="../ink/ink2930.xml"/><Relationship Id="rId103" Type="http://schemas.openxmlformats.org/officeDocument/2006/relationships/customXml" Target="../ink/ink2952.xml"/><Relationship Id="rId124" Type="http://schemas.openxmlformats.org/officeDocument/2006/relationships/image" Target="../media/image2996.png"/><Relationship Id="rId70" Type="http://schemas.openxmlformats.org/officeDocument/2006/relationships/image" Target="../media/image2969.png"/><Relationship Id="rId91" Type="http://schemas.openxmlformats.org/officeDocument/2006/relationships/customXml" Target="../ink/ink2946.xml"/><Relationship Id="rId145" Type="http://schemas.openxmlformats.org/officeDocument/2006/relationships/customXml" Target="../ink/ink2973.xml"/><Relationship Id="rId166" Type="http://schemas.openxmlformats.org/officeDocument/2006/relationships/image" Target="../media/image3017.png"/><Relationship Id="rId187" Type="http://schemas.openxmlformats.org/officeDocument/2006/relationships/customXml" Target="../ink/ink2994.xml"/><Relationship Id="rId1" Type="http://schemas.openxmlformats.org/officeDocument/2006/relationships/slideLayout" Target="../slideLayouts/slideLayout2.xml"/><Relationship Id="rId212" Type="http://schemas.openxmlformats.org/officeDocument/2006/relationships/image" Target="../media/image3040.png"/><Relationship Id="rId233" Type="http://schemas.openxmlformats.org/officeDocument/2006/relationships/customXml" Target="../ink/ink3017.xml"/><Relationship Id="rId28" Type="http://schemas.openxmlformats.org/officeDocument/2006/relationships/image" Target="../media/image2948.png"/><Relationship Id="rId49" Type="http://schemas.openxmlformats.org/officeDocument/2006/relationships/customXml" Target="../ink/ink2925.xml"/><Relationship Id="rId114" Type="http://schemas.openxmlformats.org/officeDocument/2006/relationships/image" Target="../media/image2991.png"/><Relationship Id="rId60" Type="http://schemas.openxmlformats.org/officeDocument/2006/relationships/image" Target="../media/image2964.png"/><Relationship Id="rId81" Type="http://schemas.openxmlformats.org/officeDocument/2006/relationships/customXml" Target="../ink/ink2941.xml"/><Relationship Id="rId135" Type="http://schemas.openxmlformats.org/officeDocument/2006/relationships/customXml" Target="../ink/ink2968.xml"/><Relationship Id="rId156" Type="http://schemas.openxmlformats.org/officeDocument/2006/relationships/image" Target="../media/image3012.png"/><Relationship Id="rId177" Type="http://schemas.openxmlformats.org/officeDocument/2006/relationships/customXml" Target="../ink/ink2989.xml"/><Relationship Id="rId198" Type="http://schemas.openxmlformats.org/officeDocument/2006/relationships/image" Target="../media/image3033.png"/><Relationship Id="rId202" Type="http://schemas.openxmlformats.org/officeDocument/2006/relationships/image" Target="../media/image3035.png"/><Relationship Id="rId223" Type="http://schemas.openxmlformats.org/officeDocument/2006/relationships/customXml" Target="../ink/ink3012.xml"/><Relationship Id="rId18" Type="http://schemas.openxmlformats.org/officeDocument/2006/relationships/image" Target="../media/image2943.png"/><Relationship Id="rId39" Type="http://schemas.openxmlformats.org/officeDocument/2006/relationships/customXml" Target="../ink/ink2920.xml"/><Relationship Id="rId50" Type="http://schemas.openxmlformats.org/officeDocument/2006/relationships/image" Target="../media/image2959.png"/><Relationship Id="rId104" Type="http://schemas.openxmlformats.org/officeDocument/2006/relationships/image" Target="../media/image2986.png"/><Relationship Id="rId125" Type="http://schemas.openxmlformats.org/officeDocument/2006/relationships/customXml" Target="../ink/ink2963.xml"/><Relationship Id="rId146" Type="http://schemas.openxmlformats.org/officeDocument/2006/relationships/image" Target="../media/image3007.png"/><Relationship Id="rId167" Type="http://schemas.openxmlformats.org/officeDocument/2006/relationships/customXml" Target="../ink/ink2984.xml"/><Relationship Id="rId188" Type="http://schemas.openxmlformats.org/officeDocument/2006/relationships/image" Target="../media/image3028.png"/><Relationship Id="rId71" Type="http://schemas.openxmlformats.org/officeDocument/2006/relationships/customXml" Target="../ink/ink2936.xml"/><Relationship Id="rId92" Type="http://schemas.openxmlformats.org/officeDocument/2006/relationships/image" Target="../media/image2980.png"/><Relationship Id="rId213" Type="http://schemas.openxmlformats.org/officeDocument/2006/relationships/customXml" Target="../ink/ink3007.xml"/><Relationship Id="rId234" Type="http://schemas.openxmlformats.org/officeDocument/2006/relationships/image" Target="../media/image3051.png"/><Relationship Id="rId2" Type="http://schemas.openxmlformats.org/officeDocument/2006/relationships/image" Target="../media/image2.png"/><Relationship Id="rId29" Type="http://schemas.openxmlformats.org/officeDocument/2006/relationships/customXml" Target="../ink/ink2915.xml"/><Relationship Id="rId40" Type="http://schemas.openxmlformats.org/officeDocument/2006/relationships/image" Target="../media/image2954.png"/><Relationship Id="rId115" Type="http://schemas.openxmlformats.org/officeDocument/2006/relationships/customXml" Target="../ink/ink2958.xml"/><Relationship Id="rId136" Type="http://schemas.openxmlformats.org/officeDocument/2006/relationships/image" Target="../media/image3002.png"/><Relationship Id="rId157" Type="http://schemas.openxmlformats.org/officeDocument/2006/relationships/customXml" Target="../ink/ink2979.xml"/><Relationship Id="rId178" Type="http://schemas.openxmlformats.org/officeDocument/2006/relationships/image" Target="../media/image3023.png"/><Relationship Id="rId61" Type="http://schemas.openxmlformats.org/officeDocument/2006/relationships/customXml" Target="../ink/ink2931.xml"/><Relationship Id="rId82" Type="http://schemas.openxmlformats.org/officeDocument/2006/relationships/image" Target="../media/image2975.png"/><Relationship Id="rId199" Type="http://schemas.openxmlformats.org/officeDocument/2006/relationships/customXml" Target="../ink/ink3000.xml"/><Relationship Id="rId203" Type="http://schemas.openxmlformats.org/officeDocument/2006/relationships/customXml" Target="../ink/ink3002.xml"/><Relationship Id="rId19" Type="http://schemas.openxmlformats.org/officeDocument/2006/relationships/customXml" Target="../ink/ink2910.xml"/><Relationship Id="rId224" Type="http://schemas.openxmlformats.org/officeDocument/2006/relationships/image" Target="../media/image3046.png"/><Relationship Id="rId30" Type="http://schemas.openxmlformats.org/officeDocument/2006/relationships/image" Target="../media/image2949.png"/><Relationship Id="rId105" Type="http://schemas.openxmlformats.org/officeDocument/2006/relationships/customXml" Target="../ink/ink2953.xml"/><Relationship Id="rId126" Type="http://schemas.openxmlformats.org/officeDocument/2006/relationships/image" Target="../media/image2997.png"/><Relationship Id="rId147" Type="http://schemas.openxmlformats.org/officeDocument/2006/relationships/customXml" Target="../ink/ink2974.xml"/><Relationship Id="rId168" Type="http://schemas.openxmlformats.org/officeDocument/2006/relationships/image" Target="../media/image3018.png"/><Relationship Id="rId51" Type="http://schemas.openxmlformats.org/officeDocument/2006/relationships/customXml" Target="../ink/ink2926.xml"/><Relationship Id="rId72" Type="http://schemas.openxmlformats.org/officeDocument/2006/relationships/image" Target="../media/image2970.png"/><Relationship Id="rId93" Type="http://schemas.openxmlformats.org/officeDocument/2006/relationships/customXml" Target="../ink/ink2947.xml"/><Relationship Id="rId189" Type="http://schemas.openxmlformats.org/officeDocument/2006/relationships/customXml" Target="../ink/ink2995.xml"/><Relationship Id="rId3" Type="http://schemas.openxmlformats.org/officeDocument/2006/relationships/customXml" Target="../ink/ink2902.xml"/><Relationship Id="rId214" Type="http://schemas.openxmlformats.org/officeDocument/2006/relationships/image" Target="../media/image3041.png"/><Relationship Id="rId116" Type="http://schemas.openxmlformats.org/officeDocument/2006/relationships/image" Target="../media/image2992.png"/><Relationship Id="rId137" Type="http://schemas.openxmlformats.org/officeDocument/2006/relationships/customXml" Target="../ink/ink2969.xml"/><Relationship Id="rId158" Type="http://schemas.openxmlformats.org/officeDocument/2006/relationships/image" Target="../media/image30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17" Type="http://schemas.openxmlformats.org/officeDocument/2006/relationships/image" Target="../media/image3109.png"/><Relationship Id="rId21" Type="http://schemas.openxmlformats.org/officeDocument/2006/relationships/image" Target="../media/image3061.png"/><Relationship Id="rId324" Type="http://schemas.openxmlformats.org/officeDocument/2006/relationships/customXml" Target="../ink/ink3179.xml"/><Relationship Id="rId170" Type="http://schemas.openxmlformats.org/officeDocument/2006/relationships/customXml" Target="../ink/ink3102.xml"/><Relationship Id="rId268" Type="http://schemas.openxmlformats.org/officeDocument/2006/relationships/customXml" Target="../ink/ink3151.xml"/><Relationship Id="rId475" Type="http://schemas.openxmlformats.org/officeDocument/2006/relationships/image" Target="../media/image3288.png"/><Relationship Id="rId32" Type="http://schemas.openxmlformats.org/officeDocument/2006/relationships/customXml" Target="../ink/ink3033.xml"/><Relationship Id="rId128" Type="http://schemas.openxmlformats.org/officeDocument/2006/relationships/customXml" Target="../ink/ink3081.xml"/><Relationship Id="rId335" Type="http://schemas.openxmlformats.org/officeDocument/2006/relationships/image" Target="../media/image3218.png"/><Relationship Id="rId5" Type="http://schemas.openxmlformats.org/officeDocument/2006/relationships/image" Target="../media/image3053.png"/><Relationship Id="rId181" Type="http://schemas.openxmlformats.org/officeDocument/2006/relationships/image" Target="../media/image3141.png"/><Relationship Id="rId237" Type="http://schemas.openxmlformats.org/officeDocument/2006/relationships/image" Target="../media/image3169.png"/><Relationship Id="rId402" Type="http://schemas.openxmlformats.org/officeDocument/2006/relationships/customXml" Target="../ink/ink3218.xml"/><Relationship Id="rId279" Type="http://schemas.openxmlformats.org/officeDocument/2006/relationships/image" Target="../media/image3190.png"/><Relationship Id="rId444" Type="http://schemas.openxmlformats.org/officeDocument/2006/relationships/customXml" Target="../ink/ink3239.xml"/><Relationship Id="rId486" Type="http://schemas.openxmlformats.org/officeDocument/2006/relationships/customXml" Target="../ink/ink3260.xml"/><Relationship Id="rId43" Type="http://schemas.openxmlformats.org/officeDocument/2006/relationships/image" Target="../media/image3072.png"/><Relationship Id="rId139" Type="http://schemas.openxmlformats.org/officeDocument/2006/relationships/image" Target="../media/image3120.png"/><Relationship Id="rId290" Type="http://schemas.openxmlformats.org/officeDocument/2006/relationships/customXml" Target="../ink/ink3162.xml"/><Relationship Id="rId304" Type="http://schemas.openxmlformats.org/officeDocument/2006/relationships/customXml" Target="../ink/ink3169.xml"/><Relationship Id="rId346" Type="http://schemas.openxmlformats.org/officeDocument/2006/relationships/customXml" Target="../ink/ink3190.xml"/><Relationship Id="rId388" Type="http://schemas.openxmlformats.org/officeDocument/2006/relationships/customXml" Target="../ink/ink3211.xml"/><Relationship Id="rId511" Type="http://schemas.openxmlformats.org/officeDocument/2006/relationships/image" Target="../media/image3306.png"/><Relationship Id="rId85" Type="http://schemas.openxmlformats.org/officeDocument/2006/relationships/image" Target="../media/image3093.png"/><Relationship Id="rId150" Type="http://schemas.openxmlformats.org/officeDocument/2006/relationships/customXml" Target="../ink/ink3092.xml"/><Relationship Id="rId192" Type="http://schemas.openxmlformats.org/officeDocument/2006/relationships/customXml" Target="../ink/ink3113.xml"/><Relationship Id="rId206" Type="http://schemas.openxmlformats.org/officeDocument/2006/relationships/customXml" Target="../ink/ink3120.xml"/><Relationship Id="rId413" Type="http://schemas.openxmlformats.org/officeDocument/2006/relationships/image" Target="../media/image3257.png"/><Relationship Id="rId248" Type="http://schemas.openxmlformats.org/officeDocument/2006/relationships/customXml" Target="../ink/ink3141.xml"/><Relationship Id="rId455" Type="http://schemas.openxmlformats.org/officeDocument/2006/relationships/image" Target="../media/image3278.png"/><Relationship Id="rId497" Type="http://schemas.openxmlformats.org/officeDocument/2006/relationships/image" Target="../media/image3299.png"/><Relationship Id="rId12" Type="http://schemas.openxmlformats.org/officeDocument/2006/relationships/customXml" Target="../ink/ink3023.xml"/><Relationship Id="rId108" Type="http://schemas.openxmlformats.org/officeDocument/2006/relationships/customXml" Target="../ink/ink3071.xml"/><Relationship Id="rId315" Type="http://schemas.openxmlformats.org/officeDocument/2006/relationships/image" Target="../media/image3208.png"/><Relationship Id="rId357" Type="http://schemas.openxmlformats.org/officeDocument/2006/relationships/image" Target="../media/image3229.png"/><Relationship Id="rId522" Type="http://schemas.openxmlformats.org/officeDocument/2006/relationships/customXml" Target="../ink/ink3278.xml"/><Relationship Id="rId54" Type="http://schemas.openxmlformats.org/officeDocument/2006/relationships/customXml" Target="../ink/ink3044.xml"/><Relationship Id="rId96" Type="http://schemas.openxmlformats.org/officeDocument/2006/relationships/customXml" Target="../ink/ink3065.xml"/><Relationship Id="rId161" Type="http://schemas.openxmlformats.org/officeDocument/2006/relationships/image" Target="../media/image3131.png"/><Relationship Id="rId217" Type="http://schemas.openxmlformats.org/officeDocument/2006/relationships/image" Target="../media/image3159.png"/><Relationship Id="rId399" Type="http://schemas.openxmlformats.org/officeDocument/2006/relationships/image" Target="../media/image3250.png"/><Relationship Id="rId259" Type="http://schemas.openxmlformats.org/officeDocument/2006/relationships/image" Target="../media/image3180.png"/><Relationship Id="rId424" Type="http://schemas.openxmlformats.org/officeDocument/2006/relationships/customXml" Target="../ink/ink3229.xml"/><Relationship Id="rId466" Type="http://schemas.openxmlformats.org/officeDocument/2006/relationships/customXml" Target="../ink/ink3250.xml"/><Relationship Id="rId23" Type="http://schemas.openxmlformats.org/officeDocument/2006/relationships/image" Target="../media/image3062.png"/><Relationship Id="rId119" Type="http://schemas.openxmlformats.org/officeDocument/2006/relationships/image" Target="../media/image3110.png"/><Relationship Id="rId270" Type="http://schemas.openxmlformats.org/officeDocument/2006/relationships/customXml" Target="../ink/ink3152.xml"/><Relationship Id="rId326" Type="http://schemas.openxmlformats.org/officeDocument/2006/relationships/customXml" Target="../ink/ink3180.xml"/><Relationship Id="rId65" Type="http://schemas.openxmlformats.org/officeDocument/2006/relationships/image" Target="../media/image3083.png"/><Relationship Id="rId130" Type="http://schemas.openxmlformats.org/officeDocument/2006/relationships/customXml" Target="../ink/ink3082.xml"/><Relationship Id="rId368" Type="http://schemas.openxmlformats.org/officeDocument/2006/relationships/customXml" Target="../ink/ink3201.xml"/><Relationship Id="rId172" Type="http://schemas.openxmlformats.org/officeDocument/2006/relationships/customXml" Target="../ink/ink3103.xml"/><Relationship Id="rId228" Type="http://schemas.openxmlformats.org/officeDocument/2006/relationships/customXml" Target="../ink/ink3131.xml"/><Relationship Id="rId435" Type="http://schemas.openxmlformats.org/officeDocument/2006/relationships/image" Target="../media/image3268.png"/><Relationship Id="rId477" Type="http://schemas.openxmlformats.org/officeDocument/2006/relationships/image" Target="../media/image3289.png"/><Relationship Id="rId281" Type="http://schemas.openxmlformats.org/officeDocument/2006/relationships/image" Target="../media/image3191.png"/><Relationship Id="rId337" Type="http://schemas.openxmlformats.org/officeDocument/2006/relationships/image" Target="../media/image3219.png"/><Relationship Id="rId502" Type="http://schemas.openxmlformats.org/officeDocument/2006/relationships/customXml" Target="../ink/ink3268.xml"/><Relationship Id="rId34" Type="http://schemas.openxmlformats.org/officeDocument/2006/relationships/customXml" Target="../ink/ink3034.xml"/><Relationship Id="rId76" Type="http://schemas.openxmlformats.org/officeDocument/2006/relationships/customXml" Target="../ink/ink3055.xml"/><Relationship Id="rId141" Type="http://schemas.openxmlformats.org/officeDocument/2006/relationships/image" Target="../media/image3121.png"/><Relationship Id="rId379" Type="http://schemas.openxmlformats.org/officeDocument/2006/relationships/image" Target="../media/image3240.png"/><Relationship Id="rId7" Type="http://schemas.openxmlformats.org/officeDocument/2006/relationships/image" Target="../media/image3054.png"/><Relationship Id="rId183" Type="http://schemas.openxmlformats.org/officeDocument/2006/relationships/image" Target="../media/image3142.png"/><Relationship Id="rId239" Type="http://schemas.openxmlformats.org/officeDocument/2006/relationships/image" Target="../media/image3170.png"/><Relationship Id="rId390" Type="http://schemas.openxmlformats.org/officeDocument/2006/relationships/customXml" Target="../ink/ink3212.xml"/><Relationship Id="rId404" Type="http://schemas.openxmlformats.org/officeDocument/2006/relationships/customXml" Target="../ink/ink3219.xml"/><Relationship Id="rId446" Type="http://schemas.openxmlformats.org/officeDocument/2006/relationships/customXml" Target="../ink/ink3240.xml"/><Relationship Id="rId250" Type="http://schemas.openxmlformats.org/officeDocument/2006/relationships/customXml" Target="../ink/ink3142.xml"/><Relationship Id="rId292" Type="http://schemas.openxmlformats.org/officeDocument/2006/relationships/customXml" Target="../ink/ink3163.xml"/><Relationship Id="rId306" Type="http://schemas.openxmlformats.org/officeDocument/2006/relationships/customXml" Target="../ink/ink3170.xml"/><Relationship Id="rId488" Type="http://schemas.openxmlformats.org/officeDocument/2006/relationships/customXml" Target="../ink/ink3261.xml"/><Relationship Id="rId45" Type="http://schemas.openxmlformats.org/officeDocument/2006/relationships/image" Target="../media/image3073.png"/><Relationship Id="rId87" Type="http://schemas.openxmlformats.org/officeDocument/2006/relationships/image" Target="../media/image3094.png"/><Relationship Id="rId110" Type="http://schemas.openxmlformats.org/officeDocument/2006/relationships/customXml" Target="../ink/ink3072.xml"/><Relationship Id="rId348" Type="http://schemas.openxmlformats.org/officeDocument/2006/relationships/customXml" Target="../ink/ink3191.xml"/><Relationship Id="rId513" Type="http://schemas.openxmlformats.org/officeDocument/2006/relationships/image" Target="../media/image3307.png"/><Relationship Id="rId152" Type="http://schemas.openxmlformats.org/officeDocument/2006/relationships/customXml" Target="../ink/ink3093.xml"/><Relationship Id="rId194" Type="http://schemas.openxmlformats.org/officeDocument/2006/relationships/customXml" Target="../ink/ink3114.xml"/><Relationship Id="rId208" Type="http://schemas.openxmlformats.org/officeDocument/2006/relationships/customXml" Target="../ink/ink3121.xml"/><Relationship Id="rId415" Type="http://schemas.openxmlformats.org/officeDocument/2006/relationships/image" Target="../media/image3258.png"/><Relationship Id="rId457" Type="http://schemas.openxmlformats.org/officeDocument/2006/relationships/image" Target="../media/image3279.png"/><Relationship Id="rId261" Type="http://schemas.openxmlformats.org/officeDocument/2006/relationships/image" Target="../media/image3181.png"/><Relationship Id="rId499" Type="http://schemas.openxmlformats.org/officeDocument/2006/relationships/image" Target="../media/image3300.png"/><Relationship Id="rId14" Type="http://schemas.openxmlformats.org/officeDocument/2006/relationships/customXml" Target="../ink/ink3024.xml"/><Relationship Id="rId56" Type="http://schemas.openxmlformats.org/officeDocument/2006/relationships/customXml" Target="../ink/ink3045.xml"/><Relationship Id="rId317" Type="http://schemas.openxmlformats.org/officeDocument/2006/relationships/image" Target="../media/image3209.png"/><Relationship Id="rId359" Type="http://schemas.openxmlformats.org/officeDocument/2006/relationships/image" Target="../media/image3230.png"/><Relationship Id="rId524" Type="http://schemas.openxmlformats.org/officeDocument/2006/relationships/customXml" Target="../ink/ink3279.xml"/><Relationship Id="rId98" Type="http://schemas.openxmlformats.org/officeDocument/2006/relationships/customXml" Target="../ink/ink3066.xml"/><Relationship Id="rId121" Type="http://schemas.openxmlformats.org/officeDocument/2006/relationships/image" Target="../media/image3111.png"/><Relationship Id="rId163" Type="http://schemas.openxmlformats.org/officeDocument/2006/relationships/image" Target="../media/image3132.png"/><Relationship Id="rId219" Type="http://schemas.openxmlformats.org/officeDocument/2006/relationships/image" Target="../media/image3160.png"/><Relationship Id="rId370" Type="http://schemas.openxmlformats.org/officeDocument/2006/relationships/customXml" Target="../ink/ink3202.xml"/><Relationship Id="rId426" Type="http://schemas.openxmlformats.org/officeDocument/2006/relationships/customXml" Target="../ink/ink3230.xml"/><Relationship Id="rId230" Type="http://schemas.openxmlformats.org/officeDocument/2006/relationships/customXml" Target="../ink/ink3132.xml"/><Relationship Id="rId468" Type="http://schemas.openxmlformats.org/officeDocument/2006/relationships/customXml" Target="../ink/ink3251.xml"/><Relationship Id="rId25" Type="http://schemas.openxmlformats.org/officeDocument/2006/relationships/image" Target="../media/image3063.png"/><Relationship Id="rId67" Type="http://schemas.openxmlformats.org/officeDocument/2006/relationships/image" Target="../media/image3084.png"/><Relationship Id="rId272" Type="http://schemas.openxmlformats.org/officeDocument/2006/relationships/customXml" Target="../ink/ink3153.xml"/><Relationship Id="rId328" Type="http://schemas.openxmlformats.org/officeDocument/2006/relationships/customXml" Target="../ink/ink3181.xml"/><Relationship Id="rId132" Type="http://schemas.openxmlformats.org/officeDocument/2006/relationships/customXml" Target="../ink/ink3083.xml"/><Relationship Id="rId174" Type="http://schemas.openxmlformats.org/officeDocument/2006/relationships/customXml" Target="../ink/ink3104.xml"/><Relationship Id="rId381" Type="http://schemas.openxmlformats.org/officeDocument/2006/relationships/image" Target="../media/image3241.png"/><Relationship Id="rId241" Type="http://schemas.openxmlformats.org/officeDocument/2006/relationships/image" Target="../media/image3171.png"/><Relationship Id="rId437" Type="http://schemas.openxmlformats.org/officeDocument/2006/relationships/image" Target="../media/image3269.png"/><Relationship Id="rId479" Type="http://schemas.openxmlformats.org/officeDocument/2006/relationships/image" Target="../media/image3290.png"/><Relationship Id="rId36" Type="http://schemas.openxmlformats.org/officeDocument/2006/relationships/customXml" Target="../ink/ink3035.xml"/><Relationship Id="rId283" Type="http://schemas.openxmlformats.org/officeDocument/2006/relationships/image" Target="../media/image3192.png"/><Relationship Id="rId339" Type="http://schemas.openxmlformats.org/officeDocument/2006/relationships/image" Target="../media/image3220.png"/><Relationship Id="rId490" Type="http://schemas.openxmlformats.org/officeDocument/2006/relationships/customXml" Target="../ink/ink3262.xml"/><Relationship Id="rId504" Type="http://schemas.openxmlformats.org/officeDocument/2006/relationships/customXml" Target="../ink/ink3269.xml"/><Relationship Id="rId78" Type="http://schemas.openxmlformats.org/officeDocument/2006/relationships/customXml" Target="../ink/ink3056.xml"/><Relationship Id="rId101" Type="http://schemas.openxmlformats.org/officeDocument/2006/relationships/image" Target="../media/image3101.png"/><Relationship Id="rId143" Type="http://schemas.openxmlformats.org/officeDocument/2006/relationships/image" Target="../media/image3122.png"/><Relationship Id="rId185" Type="http://schemas.openxmlformats.org/officeDocument/2006/relationships/image" Target="../media/image3143.png"/><Relationship Id="rId350" Type="http://schemas.openxmlformats.org/officeDocument/2006/relationships/customXml" Target="../ink/ink3192.xml"/><Relationship Id="rId406" Type="http://schemas.openxmlformats.org/officeDocument/2006/relationships/customXml" Target="../ink/ink3220.xml"/><Relationship Id="rId9" Type="http://schemas.openxmlformats.org/officeDocument/2006/relationships/image" Target="../media/image3055.png"/><Relationship Id="rId210" Type="http://schemas.openxmlformats.org/officeDocument/2006/relationships/customXml" Target="../ink/ink3122.xml"/><Relationship Id="rId392" Type="http://schemas.openxmlformats.org/officeDocument/2006/relationships/customXml" Target="../ink/ink3213.xml"/><Relationship Id="rId448" Type="http://schemas.openxmlformats.org/officeDocument/2006/relationships/customXml" Target="../ink/ink3241.xml"/><Relationship Id="rId252" Type="http://schemas.openxmlformats.org/officeDocument/2006/relationships/customXml" Target="../ink/ink3143.xml"/><Relationship Id="rId294" Type="http://schemas.openxmlformats.org/officeDocument/2006/relationships/customXml" Target="../ink/ink3164.xml"/><Relationship Id="rId308" Type="http://schemas.openxmlformats.org/officeDocument/2006/relationships/customXml" Target="../ink/ink3171.xml"/><Relationship Id="rId515" Type="http://schemas.openxmlformats.org/officeDocument/2006/relationships/image" Target="../media/image3308.png"/><Relationship Id="rId47" Type="http://schemas.openxmlformats.org/officeDocument/2006/relationships/image" Target="../media/image3074.png"/><Relationship Id="rId89" Type="http://schemas.openxmlformats.org/officeDocument/2006/relationships/image" Target="../media/image3095.png"/><Relationship Id="rId112" Type="http://schemas.openxmlformats.org/officeDocument/2006/relationships/customXml" Target="../ink/ink3073.xml"/><Relationship Id="rId154" Type="http://schemas.openxmlformats.org/officeDocument/2006/relationships/customXml" Target="../ink/ink3094.xml"/><Relationship Id="rId361" Type="http://schemas.openxmlformats.org/officeDocument/2006/relationships/image" Target="../media/image3231.png"/><Relationship Id="rId196" Type="http://schemas.openxmlformats.org/officeDocument/2006/relationships/customXml" Target="../ink/ink3115.xml"/><Relationship Id="rId417" Type="http://schemas.openxmlformats.org/officeDocument/2006/relationships/image" Target="../media/image3259.png"/><Relationship Id="rId459" Type="http://schemas.openxmlformats.org/officeDocument/2006/relationships/image" Target="../media/image3280.png"/><Relationship Id="rId16" Type="http://schemas.openxmlformats.org/officeDocument/2006/relationships/customXml" Target="../ink/ink3025.xml"/><Relationship Id="rId221" Type="http://schemas.openxmlformats.org/officeDocument/2006/relationships/image" Target="../media/image3161.png"/><Relationship Id="rId263" Type="http://schemas.openxmlformats.org/officeDocument/2006/relationships/image" Target="../media/image3182.png"/><Relationship Id="rId319" Type="http://schemas.openxmlformats.org/officeDocument/2006/relationships/image" Target="../media/image3210.png"/><Relationship Id="rId470" Type="http://schemas.openxmlformats.org/officeDocument/2006/relationships/customXml" Target="../ink/ink3252.xml"/><Relationship Id="rId526" Type="http://schemas.openxmlformats.org/officeDocument/2006/relationships/customXml" Target="../ink/ink3280.xml"/><Relationship Id="rId58" Type="http://schemas.openxmlformats.org/officeDocument/2006/relationships/customXml" Target="../ink/ink3046.xml"/><Relationship Id="rId123" Type="http://schemas.openxmlformats.org/officeDocument/2006/relationships/image" Target="../media/image3112.png"/><Relationship Id="rId330" Type="http://schemas.openxmlformats.org/officeDocument/2006/relationships/customXml" Target="../ink/ink3182.xml"/><Relationship Id="rId165" Type="http://schemas.openxmlformats.org/officeDocument/2006/relationships/image" Target="../media/image3133.png"/><Relationship Id="rId372" Type="http://schemas.openxmlformats.org/officeDocument/2006/relationships/customXml" Target="../ink/ink3203.xml"/><Relationship Id="rId428" Type="http://schemas.openxmlformats.org/officeDocument/2006/relationships/customXml" Target="../ink/ink3231.xml"/><Relationship Id="rId232" Type="http://schemas.openxmlformats.org/officeDocument/2006/relationships/customXml" Target="../ink/ink3133.xml"/><Relationship Id="rId274" Type="http://schemas.openxmlformats.org/officeDocument/2006/relationships/customXml" Target="../ink/ink3154.xml"/><Relationship Id="rId481" Type="http://schemas.openxmlformats.org/officeDocument/2006/relationships/image" Target="../media/image3291.png"/><Relationship Id="rId27" Type="http://schemas.openxmlformats.org/officeDocument/2006/relationships/image" Target="../media/image3064.png"/><Relationship Id="rId69" Type="http://schemas.openxmlformats.org/officeDocument/2006/relationships/image" Target="../media/image3085.png"/><Relationship Id="rId134" Type="http://schemas.openxmlformats.org/officeDocument/2006/relationships/customXml" Target="../ink/ink3084.xml"/><Relationship Id="rId80" Type="http://schemas.openxmlformats.org/officeDocument/2006/relationships/customXml" Target="../ink/ink3057.xml"/><Relationship Id="rId176" Type="http://schemas.openxmlformats.org/officeDocument/2006/relationships/customXml" Target="../ink/ink3105.xml"/><Relationship Id="rId341" Type="http://schemas.openxmlformats.org/officeDocument/2006/relationships/image" Target="../media/image3221.png"/><Relationship Id="rId383" Type="http://schemas.openxmlformats.org/officeDocument/2006/relationships/image" Target="../media/image3242.png"/><Relationship Id="rId439" Type="http://schemas.openxmlformats.org/officeDocument/2006/relationships/image" Target="../media/image3270.png"/><Relationship Id="rId201" Type="http://schemas.openxmlformats.org/officeDocument/2006/relationships/image" Target="../media/image3151.png"/><Relationship Id="rId243" Type="http://schemas.openxmlformats.org/officeDocument/2006/relationships/image" Target="../media/image3172.png"/><Relationship Id="rId285" Type="http://schemas.openxmlformats.org/officeDocument/2006/relationships/image" Target="../media/image3193.png"/><Relationship Id="rId450" Type="http://schemas.openxmlformats.org/officeDocument/2006/relationships/customXml" Target="../ink/ink3242.xml"/><Relationship Id="rId506" Type="http://schemas.openxmlformats.org/officeDocument/2006/relationships/customXml" Target="../ink/ink3270.xml"/><Relationship Id="rId38" Type="http://schemas.openxmlformats.org/officeDocument/2006/relationships/customXml" Target="../ink/ink3036.xml"/><Relationship Id="rId103" Type="http://schemas.openxmlformats.org/officeDocument/2006/relationships/image" Target="../media/image3102.png"/><Relationship Id="rId310" Type="http://schemas.openxmlformats.org/officeDocument/2006/relationships/customXml" Target="../ink/ink3172.xml"/><Relationship Id="rId492" Type="http://schemas.openxmlformats.org/officeDocument/2006/relationships/customXml" Target="../ink/ink3263.xml"/><Relationship Id="rId91" Type="http://schemas.openxmlformats.org/officeDocument/2006/relationships/image" Target="../media/image3096.png"/><Relationship Id="rId145" Type="http://schemas.openxmlformats.org/officeDocument/2006/relationships/image" Target="../media/image3123.png"/><Relationship Id="rId187" Type="http://schemas.openxmlformats.org/officeDocument/2006/relationships/image" Target="../media/image3144.png"/><Relationship Id="rId352" Type="http://schemas.openxmlformats.org/officeDocument/2006/relationships/customXml" Target="../ink/ink3193.xml"/><Relationship Id="rId394" Type="http://schemas.openxmlformats.org/officeDocument/2006/relationships/customXml" Target="../ink/ink3214.xml"/><Relationship Id="rId408" Type="http://schemas.openxmlformats.org/officeDocument/2006/relationships/customXml" Target="../ink/ink3221.xml"/><Relationship Id="rId212" Type="http://schemas.openxmlformats.org/officeDocument/2006/relationships/customXml" Target="../ink/ink3123.xml"/><Relationship Id="rId254" Type="http://schemas.openxmlformats.org/officeDocument/2006/relationships/customXml" Target="../ink/ink3144.xml"/><Relationship Id="rId49" Type="http://schemas.openxmlformats.org/officeDocument/2006/relationships/image" Target="../media/image3075.png"/><Relationship Id="rId114" Type="http://schemas.openxmlformats.org/officeDocument/2006/relationships/customXml" Target="../ink/ink3074.xml"/><Relationship Id="rId296" Type="http://schemas.openxmlformats.org/officeDocument/2006/relationships/customXml" Target="../ink/ink3165.xml"/><Relationship Id="rId461" Type="http://schemas.openxmlformats.org/officeDocument/2006/relationships/image" Target="../media/image3281.png"/><Relationship Id="rId517" Type="http://schemas.openxmlformats.org/officeDocument/2006/relationships/image" Target="../media/image3309.png"/><Relationship Id="rId60" Type="http://schemas.openxmlformats.org/officeDocument/2006/relationships/customXml" Target="../ink/ink3047.xml"/><Relationship Id="rId156" Type="http://schemas.openxmlformats.org/officeDocument/2006/relationships/customXml" Target="../ink/ink3095.xml"/><Relationship Id="rId198" Type="http://schemas.openxmlformats.org/officeDocument/2006/relationships/customXml" Target="../ink/ink3116.xml"/><Relationship Id="rId321" Type="http://schemas.openxmlformats.org/officeDocument/2006/relationships/image" Target="../media/image3211.png"/><Relationship Id="rId363" Type="http://schemas.openxmlformats.org/officeDocument/2006/relationships/image" Target="../media/image3232.png"/><Relationship Id="rId419" Type="http://schemas.openxmlformats.org/officeDocument/2006/relationships/image" Target="../media/image3260.png"/><Relationship Id="rId223" Type="http://schemas.openxmlformats.org/officeDocument/2006/relationships/image" Target="../media/image3162.png"/><Relationship Id="rId430" Type="http://schemas.openxmlformats.org/officeDocument/2006/relationships/customXml" Target="../ink/ink3232.xml"/><Relationship Id="rId18" Type="http://schemas.openxmlformats.org/officeDocument/2006/relationships/customXml" Target="../ink/ink3026.xml"/><Relationship Id="rId265" Type="http://schemas.openxmlformats.org/officeDocument/2006/relationships/image" Target="../media/image3183.png"/><Relationship Id="rId472" Type="http://schemas.openxmlformats.org/officeDocument/2006/relationships/customXml" Target="../ink/ink3253.xml"/><Relationship Id="rId528" Type="http://schemas.openxmlformats.org/officeDocument/2006/relationships/customXml" Target="../ink/ink3281.xml"/><Relationship Id="rId125" Type="http://schemas.openxmlformats.org/officeDocument/2006/relationships/image" Target="../media/image3113.png"/><Relationship Id="rId167" Type="http://schemas.openxmlformats.org/officeDocument/2006/relationships/image" Target="../media/image3134.png"/><Relationship Id="rId332" Type="http://schemas.openxmlformats.org/officeDocument/2006/relationships/customXml" Target="../ink/ink3183.xml"/><Relationship Id="rId374" Type="http://schemas.openxmlformats.org/officeDocument/2006/relationships/customXml" Target="../ink/ink3204.xml"/><Relationship Id="rId71" Type="http://schemas.openxmlformats.org/officeDocument/2006/relationships/image" Target="../media/image3086.png"/><Relationship Id="rId234" Type="http://schemas.openxmlformats.org/officeDocument/2006/relationships/customXml" Target="../ink/ink3134.xml"/><Relationship Id="rId2" Type="http://schemas.openxmlformats.org/officeDocument/2006/relationships/customXml" Target="../ink/ink3018.xml"/><Relationship Id="rId29" Type="http://schemas.openxmlformats.org/officeDocument/2006/relationships/image" Target="../media/image3065.png"/><Relationship Id="rId276" Type="http://schemas.openxmlformats.org/officeDocument/2006/relationships/customXml" Target="../ink/ink3155.xml"/><Relationship Id="rId441" Type="http://schemas.openxmlformats.org/officeDocument/2006/relationships/image" Target="../media/image3271.png"/><Relationship Id="rId483" Type="http://schemas.openxmlformats.org/officeDocument/2006/relationships/image" Target="../media/image3292.png"/><Relationship Id="rId40" Type="http://schemas.openxmlformats.org/officeDocument/2006/relationships/customXml" Target="../ink/ink3037.xml"/><Relationship Id="rId136" Type="http://schemas.openxmlformats.org/officeDocument/2006/relationships/customXml" Target="../ink/ink3085.xml"/><Relationship Id="rId178" Type="http://schemas.openxmlformats.org/officeDocument/2006/relationships/customXml" Target="../ink/ink3106.xml"/><Relationship Id="rId301" Type="http://schemas.openxmlformats.org/officeDocument/2006/relationships/image" Target="../media/image3201.png"/><Relationship Id="rId343" Type="http://schemas.openxmlformats.org/officeDocument/2006/relationships/image" Target="../media/image3222.png"/><Relationship Id="rId82" Type="http://schemas.openxmlformats.org/officeDocument/2006/relationships/customXml" Target="../ink/ink3058.xml"/><Relationship Id="rId203" Type="http://schemas.openxmlformats.org/officeDocument/2006/relationships/image" Target="../media/image3152.png"/><Relationship Id="rId385" Type="http://schemas.openxmlformats.org/officeDocument/2006/relationships/image" Target="../media/image3243.png"/><Relationship Id="rId245" Type="http://schemas.openxmlformats.org/officeDocument/2006/relationships/image" Target="../media/image3173.png"/><Relationship Id="rId287" Type="http://schemas.openxmlformats.org/officeDocument/2006/relationships/image" Target="../media/image3194.png"/><Relationship Id="rId410" Type="http://schemas.openxmlformats.org/officeDocument/2006/relationships/customXml" Target="../ink/ink3222.xml"/><Relationship Id="rId452" Type="http://schemas.openxmlformats.org/officeDocument/2006/relationships/customXml" Target="../ink/ink3243.xml"/><Relationship Id="rId494" Type="http://schemas.openxmlformats.org/officeDocument/2006/relationships/customXml" Target="../ink/ink3264.xml"/><Relationship Id="rId508" Type="http://schemas.openxmlformats.org/officeDocument/2006/relationships/customXml" Target="../ink/ink3271.xml"/><Relationship Id="rId105" Type="http://schemas.openxmlformats.org/officeDocument/2006/relationships/image" Target="../media/image3103.png"/><Relationship Id="rId147" Type="http://schemas.openxmlformats.org/officeDocument/2006/relationships/image" Target="../media/image3124.png"/><Relationship Id="rId312" Type="http://schemas.openxmlformats.org/officeDocument/2006/relationships/customXml" Target="../ink/ink3173.xml"/><Relationship Id="rId354" Type="http://schemas.openxmlformats.org/officeDocument/2006/relationships/customXml" Target="../ink/ink3194.xml"/><Relationship Id="rId51" Type="http://schemas.openxmlformats.org/officeDocument/2006/relationships/image" Target="../media/image3076.png"/><Relationship Id="rId93" Type="http://schemas.openxmlformats.org/officeDocument/2006/relationships/image" Target="../media/image3097.png"/><Relationship Id="rId189" Type="http://schemas.openxmlformats.org/officeDocument/2006/relationships/image" Target="../media/image3145.png"/><Relationship Id="rId396" Type="http://schemas.openxmlformats.org/officeDocument/2006/relationships/customXml" Target="../ink/ink3215.xml"/><Relationship Id="rId214" Type="http://schemas.openxmlformats.org/officeDocument/2006/relationships/customXml" Target="../ink/ink3124.xml"/><Relationship Id="rId256" Type="http://schemas.openxmlformats.org/officeDocument/2006/relationships/customXml" Target="../ink/ink3145.xml"/><Relationship Id="rId298" Type="http://schemas.openxmlformats.org/officeDocument/2006/relationships/customXml" Target="../ink/ink3166.xml"/><Relationship Id="rId421" Type="http://schemas.openxmlformats.org/officeDocument/2006/relationships/image" Target="../media/image3261.png"/><Relationship Id="rId463" Type="http://schemas.openxmlformats.org/officeDocument/2006/relationships/image" Target="../media/image3282.png"/><Relationship Id="rId519" Type="http://schemas.openxmlformats.org/officeDocument/2006/relationships/image" Target="../media/image3310.png"/><Relationship Id="rId116" Type="http://schemas.openxmlformats.org/officeDocument/2006/relationships/customXml" Target="../ink/ink3075.xml"/><Relationship Id="rId158" Type="http://schemas.openxmlformats.org/officeDocument/2006/relationships/customXml" Target="../ink/ink3096.xml"/><Relationship Id="rId323" Type="http://schemas.openxmlformats.org/officeDocument/2006/relationships/image" Target="../media/image3212.png"/><Relationship Id="rId20" Type="http://schemas.openxmlformats.org/officeDocument/2006/relationships/customXml" Target="../ink/ink3027.xml"/><Relationship Id="rId62" Type="http://schemas.openxmlformats.org/officeDocument/2006/relationships/customXml" Target="../ink/ink3048.xml"/><Relationship Id="rId365" Type="http://schemas.openxmlformats.org/officeDocument/2006/relationships/image" Target="../media/image3233.png"/><Relationship Id="rId225" Type="http://schemas.openxmlformats.org/officeDocument/2006/relationships/image" Target="../media/image3163.png"/><Relationship Id="rId267" Type="http://schemas.openxmlformats.org/officeDocument/2006/relationships/image" Target="../media/image3184.png"/><Relationship Id="rId432" Type="http://schemas.openxmlformats.org/officeDocument/2006/relationships/customXml" Target="../ink/ink3233.xml"/><Relationship Id="rId474" Type="http://schemas.openxmlformats.org/officeDocument/2006/relationships/customXml" Target="../ink/ink3254.xml"/><Relationship Id="rId127" Type="http://schemas.openxmlformats.org/officeDocument/2006/relationships/image" Target="../media/image3114.png"/><Relationship Id="rId31" Type="http://schemas.openxmlformats.org/officeDocument/2006/relationships/image" Target="../media/image3066.png"/><Relationship Id="rId73" Type="http://schemas.openxmlformats.org/officeDocument/2006/relationships/image" Target="../media/image3087.png"/><Relationship Id="rId169" Type="http://schemas.openxmlformats.org/officeDocument/2006/relationships/image" Target="../media/image3135.png"/><Relationship Id="rId334" Type="http://schemas.openxmlformats.org/officeDocument/2006/relationships/customXml" Target="../ink/ink3184.xml"/><Relationship Id="rId376" Type="http://schemas.openxmlformats.org/officeDocument/2006/relationships/customXml" Target="../ink/ink3205.xml"/><Relationship Id="rId4" Type="http://schemas.openxmlformats.org/officeDocument/2006/relationships/customXml" Target="../ink/ink3019.xml"/><Relationship Id="rId180" Type="http://schemas.openxmlformats.org/officeDocument/2006/relationships/customXml" Target="../ink/ink3107.xml"/><Relationship Id="rId236" Type="http://schemas.openxmlformats.org/officeDocument/2006/relationships/customXml" Target="../ink/ink3135.xml"/><Relationship Id="rId278" Type="http://schemas.openxmlformats.org/officeDocument/2006/relationships/customXml" Target="../ink/ink3156.xml"/><Relationship Id="rId401" Type="http://schemas.openxmlformats.org/officeDocument/2006/relationships/image" Target="../media/image3251.png"/><Relationship Id="rId443" Type="http://schemas.openxmlformats.org/officeDocument/2006/relationships/image" Target="../media/image3272.png"/><Relationship Id="rId303" Type="http://schemas.openxmlformats.org/officeDocument/2006/relationships/image" Target="../media/image3202.png"/><Relationship Id="rId485" Type="http://schemas.openxmlformats.org/officeDocument/2006/relationships/image" Target="../media/image3293.png"/><Relationship Id="rId42" Type="http://schemas.openxmlformats.org/officeDocument/2006/relationships/customXml" Target="../ink/ink3038.xml"/><Relationship Id="rId84" Type="http://schemas.openxmlformats.org/officeDocument/2006/relationships/customXml" Target="../ink/ink3059.xml"/><Relationship Id="rId138" Type="http://schemas.openxmlformats.org/officeDocument/2006/relationships/customXml" Target="../ink/ink3086.xml"/><Relationship Id="rId345" Type="http://schemas.openxmlformats.org/officeDocument/2006/relationships/image" Target="../media/image3223.png"/><Relationship Id="rId387" Type="http://schemas.openxmlformats.org/officeDocument/2006/relationships/image" Target="../media/image3244.png"/><Relationship Id="rId510" Type="http://schemas.openxmlformats.org/officeDocument/2006/relationships/customXml" Target="../ink/ink3272.xml"/><Relationship Id="rId191" Type="http://schemas.openxmlformats.org/officeDocument/2006/relationships/image" Target="../media/image3146.png"/><Relationship Id="rId205" Type="http://schemas.openxmlformats.org/officeDocument/2006/relationships/image" Target="../media/image3153.png"/><Relationship Id="rId247" Type="http://schemas.openxmlformats.org/officeDocument/2006/relationships/image" Target="../media/image3174.png"/><Relationship Id="rId412" Type="http://schemas.openxmlformats.org/officeDocument/2006/relationships/customXml" Target="../ink/ink3223.xml"/><Relationship Id="rId107" Type="http://schemas.openxmlformats.org/officeDocument/2006/relationships/image" Target="../media/image3104.png"/><Relationship Id="rId289" Type="http://schemas.openxmlformats.org/officeDocument/2006/relationships/image" Target="../media/image3195.png"/><Relationship Id="rId454" Type="http://schemas.openxmlformats.org/officeDocument/2006/relationships/customXml" Target="../ink/ink3244.xml"/><Relationship Id="rId496" Type="http://schemas.openxmlformats.org/officeDocument/2006/relationships/customXml" Target="../ink/ink3265.xml"/><Relationship Id="rId11" Type="http://schemas.openxmlformats.org/officeDocument/2006/relationships/image" Target="../media/image3056.png"/><Relationship Id="rId53" Type="http://schemas.openxmlformats.org/officeDocument/2006/relationships/image" Target="../media/image3077.png"/><Relationship Id="rId149" Type="http://schemas.openxmlformats.org/officeDocument/2006/relationships/image" Target="../media/image3125.png"/><Relationship Id="rId314" Type="http://schemas.openxmlformats.org/officeDocument/2006/relationships/customXml" Target="../ink/ink3174.xml"/><Relationship Id="rId356" Type="http://schemas.openxmlformats.org/officeDocument/2006/relationships/customXml" Target="../ink/ink3195.xml"/><Relationship Id="rId398" Type="http://schemas.openxmlformats.org/officeDocument/2006/relationships/customXml" Target="../ink/ink3216.xml"/><Relationship Id="rId521" Type="http://schemas.openxmlformats.org/officeDocument/2006/relationships/image" Target="../media/image3311.png"/><Relationship Id="rId95" Type="http://schemas.openxmlformats.org/officeDocument/2006/relationships/image" Target="../media/image3098.png"/><Relationship Id="rId160" Type="http://schemas.openxmlformats.org/officeDocument/2006/relationships/customXml" Target="../ink/ink3097.xml"/><Relationship Id="rId216" Type="http://schemas.openxmlformats.org/officeDocument/2006/relationships/customXml" Target="../ink/ink3125.xml"/><Relationship Id="rId423" Type="http://schemas.openxmlformats.org/officeDocument/2006/relationships/image" Target="../media/image3262.png"/><Relationship Id="rId258" Type="http://schemas.openxmlformats.org/officeDocument/2006/relationships/customXml" Target="../ink/ink3146.xml"/><Relationship Id="rId465" Type="http://schemas.openxmlformats.org/officeDocument/2006/relationships/image" Target="../media/image3283.png"/><Relationship Id="rId22" Type="http://schemas.openxmlformats.org/officeDocument/2006/relationships/customXml" Target="../ink/ink3028.xml"/><Relationship Id="rId64" Type="http://schemas.openxmlformats.org/officeDocument/2006/relationships/customXml" Target="../ink/ink3049.xml"/><Relationship Id="rId118" Type="http://schemas.openxmlformats.org/officeDocument/2006/relationships/customXml" Target="../ink/ink3076.xml"/><Relationship Id="rId325" Type="http://schemas.openxmlformats.org/officeDocument/2006/relationships/image" Target="../media/image3213.png"/><Relationship Id="rId367" Type="http://schemas.openxmlformats.org/officeDocument/2006/relationships/image" Target="../media/image3234.png"/><Relationship Id="rId171" Type="http://schemas.openxmlformats.org/officeDocument/2006/relationships/image" Target="../media/image3136.png"/><Relationship Id="rId227" Type="http://schemas.openxmlformats.org/officeDocument/2006/relationships/image" Target="../media/image3164.png"/><Relationship Id="rId269" Type="http://schemas.openxmlformats.org/officeDocument/2006/relationships/image" Target="../media/image3185.png"/><Relationship Id="rId434" Type="http://schemas.openxmlformats.org/officeDocument/2006/relationships/customXml" Target="../ink/ink3234.xml"/><Relationship Id="rId476" Type="http://schemas.openxmlformats.org/officeDocument/2006/relationships/customXml" Target="../ink/ink3255.xml"/><Relationship Id="rId33" Type="http://schemas.openxmlformats.org/officeDocument/2006/relationships/image" Target="../media/image3067.png"/><Relationship Id="rId129" Type="http://schemas.openxmlformats.org/officeDocument/2006/relationships/image" Target="../media/image3115.png"/><Relationship Id="rId280" Type="http://schemas.openxmlformats.org/officeDocument/2006/relationships/customXml" Target="../ink/ink3157.xml"/><Relationship Id="rId336" Type="http://schemas.openxmlformats.org/officeDocument/2006/relationships/customXml" Target="../ink/ink3185.xml"/><Relationship Id="rId501" Type="http://schemas.openxmlformats.org/officeDocument/2006/relationships/image" Target="../media/image3301.png"/><Relationship Id="rId75" Type="http://schemas.openxmlformats.org/officeDocument/2006/relationships/image" Target="../media/image3088.png"/><Relationship Id="rId140" Type="http://schemas.openxmlformats.org/officeDocument/2006/relationships/customXml" Target="../ink/ink3087.xml"/><Relationship Id="rId182" Type="http://schemas.openxmlformats.org/officeDocument/2006/relationships/customXml" Target="../ink/ink3108.xml"/><Relationship Id="rId378" Type="http://schemas.openxmlformats.org/officeDocument/2006/relationships/customXml" Target="../ink/ink3206.xml"/><Relationship Id="rId403" Type="http://schemas.openxmlformats.org/officeDocument/2006/relationships/image" Target="../media/image3252.png"/><Relationship Id="rId6" Type="http://schemas.openxmlformats.org/officeDocument/2006/relationships/customXml" Target="../ink/ink3020.xml"/><Relationship Id="rId238" Type="http://schemas.openxmlformats.org/officeDocument/2006/relationships/customXml" Target="../ink/ink3136.xml"/><Relationship Id="rId445" Type="http://schemas.openxmlformats.org/officeDocument/2006/relationships/image" Target="../media/image3273.png"/><Relationship Id="rId487" Type="http://schemas.openxmlformats.org/officeDocument/2006/relationships/image" Target="../media/image3294.png"/><Relationship Id="rId291" Type="http://schemas.openxmlformats.org/officeDocument/2006/relationships/image" Target="../media/image3196.png"/><Relationship Id="rId305" Type="http://schemas.openxmlformats.org/officeDocument/2006/relationships/image" Target="../media/image3203.png"/><Relationship Id="rId347" Type="http://schemas.openxmlformats.org/officeDocument/2006/relationships/image" Target="../media/image3224.png"/><Relationship Id="rId512" Type="http://schemas.openxmlformats.org/officeDocument/2006/relationships/customXml" Target="../ink/ink3273.xml"/><Relationship Id="rId44" Type="http://schemas.openxmlformats.org/officeDocument/2006/relationships/customXml" Target="../ink/ink3039.xml"/><Relationship Id="rId86" Type="http://schemas.openxmlformats.org/officeDocument/2006/relationships/customXml" Target="../ink/ink3060.xml"/><Relationship Id="rId151" Type="http://schemas.openxmlformats.org/officeDocument/2006/relationships/image" Target="../media/image3126.png"/><Relationship Id="rId389" Type="http://schemas.openxmlformats.org/officeDocument/2006/relationships/image" Target="../media/image3245.png"/><Relationship Id="rId193" Type="http://schemas.openxmlformats.org/officeDocument/2006/relationships/image" Target="../media/image3147.png"/><Relationship Id="rId207" Type="http://schemas.openxmlformats.org/officeDocument/2006/relationships/image" Target="../media/image3154.png"/><Relationship Id="rId249" Type="http://schemas.openxmlformats.org/officeDocument/2006/relationships/image" Target="../media/image3175.png"/><Relationship Id="rId414" Type="http://schemas.openxmlformats.org/officeDocument/2006/relationships/customXml" Target="../ink/ink3224.xml"/><Relationship Id="rId456" Type="http://schemas.openxmlformats.org/officeDocument/2006/relationships/customXml" Target="../ink/ink3245.xml"/><Relationship Id="rId498" Type="http://schemas.openxmlformats.org/officeDocument/2006/relationships/customXml" Target="../ink/ink3266.xml"/><Relationship Id="rId13" Type="http://schemas.openxmlformats.org/officeDocument/2006/relationships/image" Target="../media/image3057.png"/><Relationship Id="rId109" Type="http://schemas.openxmlformats.org/officeDocument/2006/relationships/image" Target="../media/image3105.png"/><Relationship Id="rId260" Type="http://schemas.openxmlformats.org/officeDocument/2006/relationships/customXml" Target="../ink/ink3147.xml"/><Relationship Id="rId316" Type="http://schemas.openxmlformats.org/officeDocument/2006/relationships/customXml" Target="../ink/ink3175.xml"/><Relationship Id="rId523" Type="http://schemas.openxmlformats.org/officeDocument/2006/relationships/image" Target="../media/image3312.png"/><Relationship Id="rId55" Type="http://schemas.openxmlformats.org/officeDocument/2006/relationships/image" Target="../media/image3078.png"/><Relationship Id="rId97" Type="http://schemas.openxmlformats.org/officeDocument/2006/relationships/image" Target="../media/image3099.png"/><Relationship Id="rId120" Type="http://schemas.openxmlformats.org/officeDocument/2006/relationships/customXml" Target="../ink/ink3077.xml"/><Relationship Id="rId358" Type="http://schemas.openxmlformats.org/officeDocument/2006/relationships/customXml" Target="../ink/ink3196.xml"/><Relationship Id="rId162" Type="http://schemas.openxmlformats.org/officeDocument/2006/relationships/customXml" Target="../ink/ink3098.xml"/><Relationship Id="rId218" Type="http://schemas.openxmlformats.org/officeDocument/2006/relationships/customXml" Target="../ink/ink3126.xml"/><Relationship Id="rId425" Type="http://schemas.openxmlformats.org/officeDocument/2006/relationships/image" Target="../media/image3263.png"/><Relationship Id="rId467" Type="http://schemas.openxmlformats.org/officeDocument/2006/relationships/image" Target="../media/image3284.png"/><Relationship Id="rId271" Type="http://schemas.openxmlformats.org/officeDocument/2006/relationships/image" Target="../media/image3186.png"/><Relationship Id="rId24" Type="http://schemas.openxmlformats.org/officeDocument/2006/relationships/customXml" Target="../ink/ink3029.xml"/><Relationship Id="rId66" Type="http://schemas.openxmlformats.org/officeDocument/2006/relationships/customXml" Target="../ink/ink3050.xml"/><Relationship Id="rId131" Type="http://schemas.openxmlformats.org/officeDocument/2006/relationships/image" Target="../media/image3116.png"/><Relationship Id="rId327" Type="http://schemas.openxmlformats.org/officeDocument/2006/relationships/image" Target="../media/image3214.png"/><Relationship Id="rId369" Type="http://schemas.openxmlformats.org/officeDocument/2006/relationships/image" Target="../media/image3235.png"/><Relationship Id="rId173" Type="http://schemas.openxmlformats.org/officeDocument/2006/relationships/image" Target="../media/image3137.png"/><Relationship Id="rId229" Type="http://schemas.openxmlformats.org/officeDocument/2006/relationships/image" Target="../media/image3165.png"/><Relationship Id="rId380" Type="http://schemas.openxmlformats.org/officeDocument/2006/relationships/customXml" Target="../ink/ink3207.xml"/><Relationship Id="rId436" Type="http://schemas.openxmlformats.org/officeDocument/2006/relationships/customXml" Target="../ink/ink3235.xml"/><Relationship Id="rId240" Type="http://schemas.openxmlformats.org/officeDocument/2006/relationships/customXml" Target="../ink/ink3137.xml"/><Relationship Id="rId478" Type="http://schemas.openxmlformats.org/officeDocument/2006/relationships/customXml" Target="../ink/ink3256.xml"/><Relationship Id="rId35" Type="http://schemas.openxmlformats.org/officeDocument/2006/relationships/image" Target="../media/image3068.png"/><Relationship Id="rId77" Type="http://schemas.openxmlformats.org/officeDocument/2006/relationships/image" Target="../media/image3089.png"/><Relationship Id="rId100" Type="http://schemas.openxmlformats.org/officeDocument/2006/relationships/customXml" Target="../ink/ink3067.xml"/><Relationship Id="rId282" Type="http://schemas.openxmlformats.org/officeDocument/2006/relationships/customXml" Target="../ink/ink3158.xml"/><Relationship Id="rId338" Type="http://schemas.openxmlformats.org/officeDocument/2006/relationships/customXml" Target="../ink/ink3186.xml"/><Relationship Id="rId503" Type="http://schemas.openxmlformats.org/officeDocument/2006/relationships/image" Target="../media/image3302.png"/><Relationship Id="rId8" Type="http://schemas.openxmlformats.org/officeDocument/2006/relationships/customXml" Target="../ink/ink3021.xml"/><Relationship Id="rId142" Type="http://schemas.openxmlformats.org/officeDocument/2006/relationships/customXml" Target="../ink/ink3088.xml"/><Relationship Id="rId184" Type="http://schemas.openxmlformats.org/officeDocument/2006/relationships/customXml" Target="../ink/ink3109.xml"/><Relationship Id="rId391" Type="http://schemas.openxmlformats.org/officeDocument/2006/relationships/image" Target="../media/image3246.png"/><Relationship Id="rId405" Type="http://schemas.openxmlformats.org/officeDocument/2006/relationships/image" Target="../media/image3253.png"/><Relationship Id="rId447" Type="http://schemas.openxmlformats.org/officeDocument/2006/relationships/image" Target="../media/image3274.png"/><Relationship Id="rId251" Type="http://schemas.openxmlformats.org/officeDocument/2006/relationships/image" Target="../media/image3176.png"/><Relationship Id="rId489" Type="http://schemas.openxmlformats.org/officeDocument/2006/relationships/image" Target="../media/image3295.png"/><Relationship Id="rId46" Type="http://schemas.openxmlformats.org/officeDocument/2006/relationships/customXml" Target="../ink/ink3040.xml"/><Relationship Id="rId293" Type="http://schemas.openxmlformats.org/officeDocument/2006/relationships/image" Target="../media/image3197.png"/><Relationship Id="rId307" Type="http://schemas.openxmlformats.org/officeDocument/2006/relationships/image" Target="../media/image3204.png"/><Relationship Id="rId349" Type="http://schemas.openxmlformats.org/officeDocument/2006/relationships/image" Target="../media/image3225.png"/><Relationship Id="rId514" Type="http://schemas.openxmlformats.org/officeDocument/2006/relationships/customXml" Target="../ink/ink3274.xml"/><Relationship Id="rId88" Type="http://schemas.openxmlformats.org/officeDocument/2006/relationships/customXml" Target="../ink/ink3061.xml"/><Relationship Id="rId111" Type="http://schemas.openxmlformats.org/officeDocument/2006/relationships/image" Target="../media/image3106.png"/><Relationship Id="rId153" Type="http://schemas.openxmlformats.org/officeDocument/2006/relationships/image" Target="../media/image3127.png"/><Relationship Id="rId195" Type="http://schemas.openxmlformats.org/officeDocument/2006/relationships/image" Target="../media/image3148.png"/><Relationship Id="rId209" Type="http://schemas.openxmlformats.org/officeDocument/2006/relationships/image" Target="../media/image3155.png"/><Relationship Id="rId360" Type="http://schemas.openxmlformats.org/officeDocument/2006/relationships/customXml" Target="../ink/ink3197.xml"/><Relationship Id="rId416" Type="http://schemas.openxmlformats.org/officeDocument/2006/relationships/customXml" Target="../ink/ink3225.xml"/><Relationship Id="rId220" Type="http://schemas.openxmlformats.org/officeDocument/2006/relationships/customXml" Target="../ink/ink3127.xml"/><Relationship Id="rId458" Type="http://schemas.openxmlformats.org/officeDocument/2006/relationships/customXml" Target="../ink/ink3246.xml"/><Relationship Id="rId15" Type="http://schemas.openxmlformats.org/officeDocument/2006/relationships/image" Target="../media/image3058.png"/><Relationship Id="rId57" Type="http://schemas.openxmlformats.org/officeDocument/2006/relationships/image" Target="../media/image3079.png"/><Relationship Id="rId262" Type="http://schemas.openxmlformats.org/officeDocument/2006/relationships/customXml" Target="../ink/ink3148.xml"/><Relationship Id="rId318" Type="http://schemas.openxmlformats.org/officeDocument/2006/relationships/customXml" Target="../ink/ink3176.xml"/><Relationship Id="rId525" Type="http://schemas.openxmlformats.org/officeDocument/2006/relationships/image" Target="../media/image3313.png"/><Relationship Id="rId99" Type="http://schemas.openxmlformats.org/officeDocument/2006/relationships/image" Target="../media/image3100.png"/><Relationship Id="rId122" Type="http://schemas.openxmlformats.org/officeDocument/2006/relationships/customXml" Target="../ink/ink3078.xml"/><Relationship Id="rId164" Type="http://schemas.openxmlformats.org/officeDocument/2006/relationships/customXml" Target="../ink/ink3099.xml"/><Relationship Id="rId371" Type="http://schemas.openxmlformats.org/officeDocument/2006/relationships/image" Target="../media/image3236.png"/><Relationship Id="rId427" Type="http://schemas.openxmlformats.org/officeDocument/2006/relationships/image" Target="../media/image3264.png"/><Relationship Id="rId469" Type="http://schemas.openxmlformats.org/officeDocument/2006/relationships/image" Target="../media/image3285.png"/><Relationship Id="rId26" Type="http://schemas.openxmlformats.org/officeDocument/2006/relationships/customXml" Target="../ink/ink3030.xml"/><Relationship Id="rId231" Type="http://schemas.openxmlformats.org/officeDocument/2006/relationships/image" Target="../media/image3166.png"/><Relationship Id="rId273" Type="http://schemas.openxmlformats.org/officeDocument/2006/relationships/image" Target="../media/image3187.png"/><Relationship Id="rId329" Type="http://schemas.openxmlformats.org/officeDocument/2006/relationships/image" Target="../media/image3215.png"/><Relationship Id="rId480" Type="http://schemas.openxmlformats.org/officeDocument/2006/relationships/customXml" Target="../ink/ink3257.xml"/><Relationship Id="rId68" Type="http://schemas.openxmlformats.org/officeDocument/2006/relationships/customXml" Target="../ink/ink3051.xml"/><Relationship Id="rId133" Type="http://schemas.openxmlformats.org/officeDocument/2006/relationships/image" Target="../media/image3117.png"/><Relationship Id="rId175" Type="http://schemas.openxmlformats.org/officeDocument/2006/relationships/image" Target="../media/image3138.png"/><Relationship Id="rId340" Type="http://schemas.openxmlformats.org/officeDocument/2006/relationships/customXml" Target="../ink/ink3187.xml"/><Relationship Id="rId200" Type="http://schemas.openxmlformats.org/officeDocument/2006/relationships/customXml" Target="../ink/ink3117.xml"/><Relationship Id="rId382" Type="http://schemas.openxmlformats.org/officeDocument/2006/relationships/customXml" Target="../ink/ink3208.xml"/><Relationship Id="rId438" Type="http://schemas.openxmlformats.org/officeDocument/2006/relationships/customXml" Target="../ink/ink3236.xml"/><Relationship Id="rId242" Type="http://schemas.openxmlformats.org/officeDocument/2006/relationships/customXml" Target="../ink/ink3138.xml"/><Relationship Id="rId284" Type="http://schemas.openxmlformats.org/officeDocument/2006/relationships/customXml" Target="../ink/ink3159.xml"/><Relationship Id="rId491" Type="http://schemas.openxmlformats.org/officeDocument/2006/relationships/image" Target="../media/image3296.png"/><Relationship Id="rId505" Type="http://schemas.openxmlformats.org/officeDocument/2006/relationships/image" Target="../media/image3303.png"/><Relationship Id="rId37" Type="http://schemas.openxmlformats.org/officeDocument/2006/relationships/image" Target="../media/image3069.png"/><Relationship Id="rId79" Type="http://schemas.openxmlformats.org/officeDocument/2006/relationships/image" Target="../media/image3090.png"/><Relationship Id="rId102" Type="http://schemas.openxmlformats.org/officeDocument/2006/relationships/customXml" Target="../ink/ink3068.xml"/><Relationship Id="rId144" Type="http://schemas.openxmlformats.org/officeDocument/2006/relationships/customXml" Target="../ink/ink3089.xml"/><Relationship Id="rId90" Type="http://schemas.openxmlformats.org/officeDocument/2006/relationships/customXml" Target="../ink/ink3062.xml"/><Relationship Id="rId186" Type="http://schemas.openxmlformats.org/officeDocument/2006/relationships/customXml" Target="../ink/ink3110.xml"/><Relationship Id="rId351" Type="http://schemas.openxmlformats.org/officeDocument/2006/relationships/image" Target="../media/image3226.png"/><Relationship Id="rId393" Type="http://schemas.openxmlformats.org/officeDocument/2006/relationships/image" Target="../media/image3247.png"/><Relationship Id="rId407" Type="http://schemas.openxmlformats.org/officeDocument/2006/relationships/image" Target="../media/image3254.png"/><Relationship Id="rId449" Type="http://schemas.openxmlformats.org/officeDocument/2006/relationships/image" Target="../media/image3275.png"/><Relationship Id="rId211" Type="http://schemas.openxmlformats.org/officeDocument/2006/relationships/image" Target="../media/image3156.png"/><Relationship Id="rId253" Type="http://schemas.openxmlformats.org/officeDocument/2006/relationships/image" Target="../media/image3177.png"/><Relationship Id="rId295" Type="http://schemas.openxmlformats.org/officeDocument/2006/relationships/image" Target="../media/image3198.png"/><Relationship Id="rId309" Type="http://schemas.openxmlformats.org/officeDocument/2006/relationships/image" Target="../media/image3205.png"/><Relationship Id="rId460" Type="http://schemas.openxmlformats.org/officeDocument/2006/relationships/customXml" Target="../ink/ink3247.xml"/><Relationship Id="rId516" Type="http://schemas.openxmlformats.org/officeDocument/2006/relationships/customXml" Target="../ink/ink3275.xml"/><Relationship Id="rId48" Type="http://schemas.openxmlformats.org/officeDocument/2006/relationships/customXml" Target="../ink/ink3041.xml"/><Relationship Id="rId113" Type="http://schemas.openxmlformats.org/officeDocument/2006/relationships/image" Target="../media/image3107.png"/><Relationship Id="rId320" Type="http://schemas.openxmlformats.org/officeDocument/2006/relationships/customXml" Target="../ink/ink3177.xml"/><Relationship Id="rId155" Type="http://schemas.openxmlformats.org/officeDocument/2006/relationships/image" Target="../media/image3128.png"/><Relationship Id="rId197" Type="http://schemas.openxmlformats.org/officeDocument/2006/relationships/image" Target="../media/image3149.png"/><Relationship Id="rId362" Type="http://schemas.openxmlformats.org/officeDocument/2006/relationships/customXml" Target="../ink/ink3198.xml"/><Relationship Id="rId418" Type="http://schemas.openxmlformats.org/officeDocument/2006/relationships/customXml" Target="../ink/ink3226.xml"/><Relationship Id="rId222" Type="http://schemas.openxmlformats.org/officeDocument/2006/relationships/customXml" Target="../ink/ink3128.xml"/><Relationship Id="rId264" Type="http://schemas.openxmlformats.org/officeDocument/2006/relationships/customXml" Target="../ink/ink3149.xml"/><Relationship Id="rId471" Type="http://schemas.openxmlformats.org/officeDocument/2006/relationships/image" Target="../media/image3286.png"/><Relationship Id="rId17" Type="http://schemas.openxmlformats.org/officeDocument/2006/relationships/image" Target="../media/image3059.png"/><Relationship Id="rId59" Type="http://schemas.openxmlformats.org/officeDocument/2006/relationships/image" Target="../media/image3080.png"/><Relationship Id="rId124" Type="http://schemas.openxmlformats.org/officeDocument/2006/relationships/customXml" Target="../ink/ink3079.xml"/><Relationship Id="rId527" Type="http://schemas.openxmlformats.org/officeDocument/2006/relationships/image" Target="../media/image3314.png"/><Relationship Id="rId70" Type="http://schemas.openxmlformats.org/officeDocument/2006/relationships/customXml" Target="../ink/ink3052.xml"/><Relationship Id="rId166" Type="http://schemas.openxmlformats.org/officeDocument/2006/relationships/customXml" Target="../ink/ink3100.xml"/><Relationship Id="rId331" Type="http://schemas.openxmlformats.org/officeDocument/2006/relationships/image" Target="../media/image3216.png"/><Relationship Id="rId373" Type="http://schemas.openxmlformats.org/officeDocument/2006/relationships/image" Target="../media/image3237.png"/><Relationship Id="rId429" Type="http://schemas.openxmlformats.org/officeDocument/2006/relationships/image" Target="../media/image3265.png"/><Relationship Id="rId1" Type="http://schemas.openxmlformats.org/officeDocument/2006/relationships/slideLayout" Target="../slideLayouts/slideLayout7.xml"/><Relationship Id="rId233" Type="http://schemas.openxmlformats.org/officeDocument/2006/relationships/image" Target="../media/image3167.png"/><Relationship Id="rId440" Type="http://schemas.openxmlformats.org/officeDocument/2006/relationships/customXml" Target="../ink/ink3237.xml"/><Relationship Id="rId28" Type="http://schemas.openxmlformats.org/officeDocument/2006/relationships/customXml" Target="../ink/ink3031.xml"/><Relationship Id="rId275" Type="http://schemas.openxmlformats.org/officeDocument/2006/relationships/image" Target="../media/image3188.png"/><Relationship Id="rId300" Type="http://schemas.openxmlformats.org/officeDocument/2006/relationships/customXml" Target="../ink/ink3167.xml"/><Relationship Id="rId482" Type="http://schemas.openxmlformats.org/officeDocument/2006/relationships/customXml" Target="../ink/ink3258.xml"/><Relationship Id="rId81" Type="http://schemas.openxmlformats.org/officeDocument/2006/relationships/image" Target="../media/image3091.png"/><Relationship Id="rId135" Type="http://schemas.openxmlformats.org/officeDocument/2006/relationships/image" Target="../media/image3118.png"/><Relationship Id="rId177" Type="http://schemas.openxmlformats.org/officeDocument/2006/relationships/image" Target="../media/image3139.png"/><Relationship Id="rId342" Type="http://schemas.openxmlformats.org/officeDocument/2006/relationships/customXml" Target="../ink/ink3188.xml"/><Relationship Id="rId384" Type="http://schemas.openxmlformats.org/officeDocument/2006/relationships/customXml" Target="../ink/ink3209.xml"/><Relationship Id="rId202" Type="http://schemas.openxmlformats.org/officeDocument/2006/relationships/customXml" Target="../ink/ink3118.xml"/><Relationship Id="rId244" Type="http://schemas.openxmlformats.org/officeDocument/2006/relationships/customXml" Target="../ink/ink3139.xml"/><Relationship Id="rId39" Type="http://schemas.openxmlformats.org/officeDocument/2006/relationships/image" Target="../media/image3070.png"/><Relationship Id="rId286" Type="http://schemas.openxmlformats.org/officeDocument/2006/relationships/customXml" Target="../ink/ink3160.xml"/><Relationship Id="rId451" Type="http://schemas.openxmlformats.org/officeDocument/2006/relationships/image" Target="../media/image3276.png"/><Relationship Id="rId493" Type="http://schemas.openxmlformats.org/officeDocument/2006/relationships/image" Target="../media/image3297.png"/><Relationship Id="rId507" Type="http://schemas.openxmlformats.org/officeDocument/2006/relationships/image" Target="../media/image3304.png"/><Relationship Id="rId50" Type="http://schemas.openxmlformats.org/officeDocument/2006/relationships/customXml" Target="../ink/ink3042.xml"/><Relationship Id="rId104" Type="http://schemas.openxmlformats.org/officeDocument/2006/relationships/customXml" Target="../ink/ink3069.xml"/><Relationship Id="rId146" Type="http://schemas.openxmlformats.org/officeDocument/2006/relationships/customXml" Target="../ink/ink3090.xml"/><Relationship Id="rId188" Type="http://schemas.openxmlformats.org/officeDocument/2006/relationships/customXml" Target="../ink/ink3111.xml"/><Relationship Id="rId311" Type="http://schemas.openxmlformats.org/officeDocument/2006/relationships/image" Target="../media/image3206.png"/><Relationship Id="rId353" Type="http://schemas.openxmlformats.org/officeDocument/2006/relationships/image" Target="../media/image3227.png"/><Relationship Id="rId395" Type="http://schemas.openxmlformats.org/officeDocument/2006/relationships/image" Target="../media/image3248.png"/><Relationship Id="rId409" Type="http://schemas.openxmlformats.org/officeDocument/2006/relationships/image" Target="../media/image3255.png"/><Relationship Id="rId92" Type="http://schemas.openxmlformats.org/officeDocument/2006/relationships/customXml" Target="../ink/ink3063.xml"/><Relationship Id="rId213" Type="http://schemas.openxmlformats.org/officeDocument/2006/relationships/image" Target="../media/image3157.png"/><Relationship Id="rId420" Type="http://schemas.openxmlformats.org/officeDocument/2006/relationships/customXml" Target="../ink/ink3227.xml"/><Relationship Id="rId255" Type="http://schemas.openxmlformats.org/officeDocument/2006/relationships/image" Target="../media/image3178.png"/><Relationship Id="rId297" Type="http://schemas.openxmlformats.org/officeDocument/2006/relationships/image" Target="../media/image3199.png"/><Relationship Id="rId462" Type="http://schemas.openxmlformats.org/officeDocument/2006/relationships/customXml" Target="../ink/ink3248.xml"/><Relationship Id="rId518" Type="http://schemas.openxmlformats.org/officeDocument/2006/relationships/customXml" Target="../ink/ink3276.xml"/><Relationship Id="rId115" Type="http://schemas.openxmlformats.org/officeDocument/2006/relationships/image" Target="../media/image3108.png"/><Relationship Id="rId157" Type="http://schemas.openxmlformats.org/officeDocument/2006/relationships/image" Target="../media/image3129.png"/><Relationship Id="rId322" Type="http://schemas.openxmlformats.org/officeDocument/2006/relationships/customXml" Target="../ink/ink3178.xml"/><Relationship Id="rId364" Type="http://schemas.openxmlformats.org/officeDocument/2006/relationships/customXml" Target="../ink/ink3199.xml"/><Relationship Id="rId61" Type="http://schemas.openxmlformats.org/officeDocument/2006/relationships/image" Target="../media/image3081.png"/><Relationship Id="rId199" Type="http://schemas.openxmlformats.org/officeDocument/2006/relationships/image" Target="../media/image3150.png"/><Relationship Id="rId19" Type="http://schemas.openxmlformats.org/officeDocument/2006/relationships/image" Target="../media/image3060.png"/><Relationship Id="rId224" Type="http://schemas.openxmlformats.org/officeDocument/2006/relationships/customXml" Target="../ink/ink3129.xml"/><Relationship Id="rId266" Type="http://schemas.openxmlformats.org/officeDocument/2006/relationships/customXml" Target="../ink/ink3150.xml"/><Relationship Id="rId431" Type="http://schemas.openxmlformats.org/officeDocument/2006/relationships/image" Target="../media/image3266.png"/><Relationship Id="rId473" Type="http://schemas.openxmlformats.org/officeDocument/2006/relationships/image" Target="../media/image3287.png"/><Relationship Id="rId529" Type="http://schemas.openxmlformats.org/officeDocument/2006/relationships/image" Target="../media/image3315.png"/><Relationship Id="rId30" Type="http://schemas.openxmlformats.org/officeDocument/2006/relationships/customXml" Target="../ink/ink3032.xml"/><Relationship Id="rId126" Type="http://schemas.openxmlformats.org/officeDocument/2006/relationships/customXml" Target="../ink/ink3080.xml"/><Relationship Id="rId168" Type="http://schemas.openxmlformats.org/officeDocument/2006/relationships/customXml" Target="../ink/ink3101.xml"/><Relationship Id="rId333" Type="http://schemas.openxmlformats.org/officeDocument/2006/relationships/image" Target="../media/image3217.png"/><Relationship Id="rId72" Type="http://schemas.openxmlformats.org/officeDocument/2006/relationships/customXml" Target="../ink/ink3053.xml"/><Relationship Id="rId375" Type="http://schemas.openxmlformats.org/officeDocument/2006/relationships/image" Target="../media/image3238.png"/><Relationship Id="rId3" Type="http://schemas.openxmlformats.org/officeDocument/2006/relationships/image" Target="../media/image3052.png"/><Relationship Id="rId235" Type="http://schemas.openxmlformats.org/officeDocument/2006/relationships/image" Target="../media/image3168.png"/><Relationship Id="rId277" Type="http://schemas.openxmlformats.org/officeDocument/2006/relationships/image" Target="../media/image3189.png"/><Relationship Id="rId400" Type="http://schemas.openxmlformats.org/officeDocument/2006/relationships/customXml" Target="../ink/ink3217.xml"/><Relationship Id="rId442" Type="http://schemas.openxmlformats.org/officeDocument/2006/relationships/customXml" Target="../ink/ink3238.xml"/><Relationship Id="rId484" Type="http://schemas.openxmlformats.org/officeDocument/2006/relationships/customXml" Target="../ink/ink3259.xml"/><Relationship Id="rId137" Type="http://schemas.openxmlformats.org/officeDocument/2006/relationships/image" Target="../media/image3119.png"/><Relationship Id="rId302" Type="http://schemas.openxmlformats.org/officeDocument/2006/relationships/customXml" Target="../ink/ink3168.xml"/><Relationship Id="rId344" Type="http://schemas.openxmlformats.org/officeDocument/2006/relationships/customXml" Target="../ink/ink3189.xml"/><Relationship Id="rId41" Type="http://schemas.openxmlformats.org/officeDocument/2006/relationships/image" Target="../media/image3071.png"/><Relationship Id="rId83" Type="http://schemas.openxmlformats.org/officeDocument/2006/relationships/image" Target="../media/image3092.png"/><Relationship Id="rId179" Type="http://schemas.openxmlformats.org/officeDocument/2006/relationships/image" Target="../media/image3140.png"/><Relationship Id="rId386" Type="http://schemas.openxmlformats.org/officeDocument/2006/relationships/customXml" Target="../ink/ink3210.xml"/><Relationship Id="rId190" Type="http://schemas.openxmlformats.org/officeDocument/2006/relationships/customXml" Target="../ink/ink3112.xml"/><Relationship Id="rId204" Type="http://schemas.openxmlformats.org/officeDocument/2006/relationships/customXml" Target="../ink/ink3119.xml"/><Relationship Id="rId246" Type="http://schemas.openxmlformats.org/officeDocument/2006/relationships/customXml" Target="../ink/ink3140.xml"/><Relationship Id="rId288" Type="http://schemas.openxmlformats.org/officeDocument/2006/relationships/customXml" Target="../ink/ink3161.xml"/><Relationship Id="rId411" Type="http://schemas.openxmlformats.org/officeDocument/2006/relationships/image" Target="../media/image3256.png"/><Relationship Id="rId453" Type="http://schemas.openxmlformats.org/officeDocument/2006/relationships/image" Target="../media/image3277.png"/><Relationship Id="rId509" Type="http://schemas.openxmlformats.org/officeDocument/2006/relationships/image" Target="../media/image3305.png"/><Relationship Id="rId106" Type="http://schemas.openxmlformats.org/officeDocument/2006/relationships/customXml" Target="../ink/ink3070.xml"/><Relationship Id="rId313" Type="http://schemas.openxmlformats.org/officeDocument/2006/relationships/image" Target="../media/image3207.png"/><Relationship Id="rId495" Type="http://schemas.openxmlformats.org/officeDocument/2006/relationships/image" Target="../media/image3298.png"/><Relationship Id="rId10" Type="http://schemas.openxmlformats.org/officeDocument/2006/relationships/customXml" Target="../ink/ink3022.xml"/><Relationship Id="rId52" Type="http://schemas.openxmlformats.org/officeDocument/2006/relationships/customXml" Target="../ink/ink3043.xml"/><Relationship Id="rId94" Type="http://schemas.openxmlformats.org/officeDocument/2006/relationships/customXml" Target="../ink/ink3064.xml"/><Relationship Id="rId148" Type="http://schemas.openxmlformats.org/officeDocument/2006/relationships/customXml" Target="../ink/ink3091.xml"/><Relationship Id="rId355" Type="http://schemas.openxmlformats.org/officeDocument/2006/relationships/image" Target="../media/image3228.png"/><Relationship Id="rId397" Type="http://schemas.openxmlformats.org/officeDocument/2006/relationships/image" Target="../media/image3249.png"/><Relationship Id="rId520" Type="http://schemas.openxmlformats.org/officeDocument/2006/relationships/customXml" Target="../ink/ink3277.xml"/><Relationship Id="rId215" Type="http://schemas.openxmlformats.org/officeDocument/2006/relationships/image" Target="../media/image3158.png"/><Relationship Id="rId257" Type="http://schemas.openxmlformats.org/officeDocument/2006/relationships/image" Target="../media/image3179.png"/><Relationship Id="rId422" Type="http://schemas.openxmlformats.org/officeDocument/2006/relationships/customXml" Target="../ink/ink3228.xml"/><Relationship Id="rId464" Type="http://schemas.openxmlformats.org/officeDocument/2006/relationships/customXml" Target="../ink/ink3249.xml"/><Relationship Id="rId299" Type="http://schemas.openxmlformats.org/officeDocument/2006/relationships/image" Target="../media/image3200.png"/><Relationship Id="rId63" Type="http://schemas.openxmlformats.org/officeDocument/2006/relationships/image" Target="../media/image3082.png"/><Relationship Id="rId159" Type="http://schemas.openxmlformats.org/officeDocument/2006/relationships/image" Target="../media/image3130.png"/><Relationship Id="rId366" Type="http://schemas.openxmlformats.org/officeDocument/2006/relationships/customXml" Target="../ink/ink3200.xml"/><Relationship Id="rId226" Type="http://schemas.openxmlformats.org/officeDocument/2006/relationships/customXml" Target="../ink/ink3130.xml"/><Relationship Id="rId433" Type="http://schemas.openxmlformats.org/officeDocument/2006/relationships/image" Target="../media/image3267.png"/><Relationship Id="rId74" Type="http://schemas.openxmlformats.org/officeDocument/2006/relationships/customXml" Target="../ink/ink3054.xml"/><Relationship Id="rId377" Type="http://schemas.openxmlformats.org/officeDocument/2006/relationships/image" Target="../media/image3239.png"/><Relationship Id="rId500" Type="http://schemas.openxmlformats.org/officeDocument/2006/relationships/customXml" Target="../ink/ink3267.xml"/></Relationships>
</file>

<file path=ppt/slides/_rels/slide61.xml.rels><?xml version="1.0" encoding="UTF-8" standalone="yes"?>
<Relationships xmlns="http://schemas.openxmlformats.org/package/2006/relationships"><Relationship Id="rId26" Type="http://schemas.openxmlformats.org/officeDocument/2006/relationships/customXml" Target="../ink/ink3293.xml"/><Relationship Id="rId21" Type="http://schemas.openxmlformats.org/officeDocument/2006/relationships/image" Target="../media/image3325.png"/><Relationship Id="rId42" Type="http://schemas.openxmlformats.org/officeDocument/2006/relationships/customXml" Target="../ink/ink3301.xml"/><Relationship Id="rId47" Type="http://schemas.openxmlformats.org/officeDocument/2006/relationships/image" Target="../media/image3338.png"/><Relationship Id="rId63" Type="http://schemas.openxmlformats.org/officeDocument/2006/relationships/image" Target="../media/image3346.png"/><Relationship Id="rId68" Type="http://schemas.openxmlformats.org/officeDocument/2006/relationships/customXml" Target="../ink/ink3314.xml"/><Relationship Id="rId84" Type="http://schemas.openxmlformats.org/officeDocument/2006/relationships/customXml" Target="../ink/ink3322.xml"/><Relationship Id="rId89" Type="http://schemas.openxmlformats.org/officeDocument/2006/relationships/image" Target="../media/image3359.png"/><Relationship Id="rId16" Type="http://schemas.openxmlformats.org/officeDocument/2006/relationships/customXml" Target="../ink/ink3288.xml"/><Relationship Id="rId107" Type="http://schemas.openxmlformats.org/officeDocument/2006/relationships/image" Target="../media/image3368.png"/><Relationship Id="rId11" Type="http://schemas.openxmlformats.org/officeDocument/2006/relationships/image" Target="../media/image3320.png"/><Relationship Id="rId32" Type="http://schemas.openxmlformats.org/officeDocument/2006/relationships/customXml" Target="../ink/ink3296.xml"/><Relationship Id="rId37" Type="http://schemas.openxmlformats.org/officeDocument/2006/relationships/image" Target="../media/image3333.png"/><Relationship Id="rId53" Type="http://schemas.openxmlformats.org/officeDocument/2006/relationships/image" Target="../media/image3341.png"/><Relationship Id="rId58" Type="http://schemas.openxmlformats.org/officeDocument/2006/relationships/customXml" Target="../ink/ink3309.xml"/><Relationship Id="rId74" Type="http://schemas.openxmlformats.org/officeDocument/2006/relationships/customXml" Target="../ink/ink3317.xml"/><Relationship Id="rId79" Type="http://schemas.openxmlformats.org/officeDocument/2006/relationships/image" Target="../media/image3354.png"/><Relationship Id="rId102" Type="http://schemas.openxmlformats.org/officeDocument/2006/relationships/customXml" Target="../ink/ink3331.xml"/><Relationship Id="rId5" Type="http://schemas.openxmlformats.org/officeDocument/2006/relationships/image" Target="../media/image3317.png"/><Relationship Id="rId90" Type="http://schemas.openxmlformats.org/officeDocument/2006/relationships/customXml" Target="../ink/ink3325.xml"/><Relationship Id="rId95" Type="http://schemas.openxmlformats.org/officeDocument/2006/relationships/image" Target="../media/image3362.png"/><Relationship Id="rId22" Type="http://schemas.openxmlformats.org/officeDocument/2006/relationships/customXml" Target="../ink/ink3291.xml"/><Relationship Id="rId27" Type="http://schemas.openxmlformats.org/officeDocument/2006/relationships/image" Target="../media/image3328.png"/><Relationship Id="rId43" Type="http://schemas.openxmlformats.org/officeDocument/2006/relationships/image" Target="../media/image3336.png"/><Relationship Id="rId48" Type="http://schemas.openxmlformats.org/officeDocument/2006/relationships/customXml" Target="../ink/ink3304.xml"/><Relationship Id="rId64" Type="http://schemas.openxmlformats.org/officeDocument/2006/relationships/customXml" Target="../ink/ink3312.xml"/><Relationship Id="rId69" Type="http://schemas.openxmlformats.org/officeDocument/2006/relationships/image" Target="../media/image3349.png"/><Relationship Id="rId80" Type="http://schemas.openxmlformats.org/officeDocument/2006/relationships/customXml" Target="../ink/ink3320.xml"/><Relationship Id="rId85" Type="http://schemas.openxmlformats.org/officeDocument/2006/relationships/image" Target="../media/image3357.png"/><Relationship Id="rId12" Type="http://schemas.openxmlformats.org/officeDocument/2006/relationships/customXml" Target="../ink/ink3286.xml"/><Relationship Id="rId17" Type="http://schemas.openxmlformats.org/officeDocument/2006/relationships/image" Target="../media/image3323.png"/><Relationship Id="rId33" Type="http://schemas.openxmlformats.org/officeDocument/2006/relationships/image" Target="../media/image3331.png"/><Relationship Id="rId38" Type="http://schemas.openxmlformats.org/officeDocument/2006/relationships/customXml" Target="../ink/ink3299.xml"/><Relationship Id="rId59" Type="http://schemas.openxmlformats.org/officeDocument/2006/relationships/image" Target="../media/image3344.png"/><Relationship Id="rId103" Type="http://schemas.openxmlformats.org/officeDocument/2006/relationships/image" Target="../media/image3366.png"/><Relationship Id="rId20" Type="http://schemas.openxmlformats.org/officeDocument/2006/relationships/customXml" Target="../ink/ink3290.xml"/><Relationship Id="rId41" Type="http://schemas.openxmlformats.org/officeDocument/2006/relationships/image" Target="../media/image3335.png"/><Relationship Id="rId54" Type="http://schemas.openxmlformats.org/officeDocument/2006/relationships/customXml" Target="../ink/ink3307.xml"/><Relationship Id="rId62" Type="http://schemas.openxmlformats.org/officeDocument/2006/relationships/customXml" Target="../ink/ink3311.xml"/><Relationship Id="rId70" Type="http://schemas.openxmlformats.org/officeDocument/2006/relationships/customXml" Target="../ink/ink3315.xml"/><Relationship Id="rId75" Type="http://schemas.openxmlformats.org/officeDocument/2006/relationships/image" Target="../media/image3352.png"/><Relationship Id="rId83" Type="http://schemas.openxmlformats.org/officeDocument/2006/relationships/image" Target="../media/image3356.png"/><Relationship Id="rId88" Type="http://schemas.openxmlformats.org/officeDocument/2006/relationships/customXml" Target="../ink/ink3324.xml"/><Relationship Id="rId91" Type="http://schemas.openxmlformats.org/officeDocument/2006/relationships/image" Target="../media/image3360.png"/><Relationship Id="rId96" Type="http://schemas.openxmlformats.org/officeDocument/2006/relationships/customXml" Target="../ink/ink3328.xml"/><Relationship Id="rId1" Type="http://schemas.openxmlformats.org/officeDocument/2006/relationships/slideLayout" Target="../slideLayouts/slideLayout4.xml"/><Relationship Id="rId6" Type="http://schemas.openxmlformats.org/officeDocument/2006/relationships/customXml" Target="../ink/ink3283.xml"/><Relationship Id="rId15" Type="http://schemas.openxmlformats.org/officeDocument/2006/relationships/image" Target="../media/image3322.png"/><Relationship Id="rId23" Type="http://schemas.openxmlformats.org/officeDocument/2006/relationships/image" Target="../media/image3326.png"/><Relationship Id="rId28" Type="http://schemas.openxmlformats.org/officeDocument/2006/relationships/customXml" Target="../ink/ink3294.xml"/><Relationship Id="rId36" Type="http://schemas.openxmlformats.org/officeDocument/2006/relationships/customXml" Target="../ink/ink3298.xml"/><Relationship Id="rId49" Type="http://schemas.openxmlformats.org/officeDocument/2006/relationships/image" Target="../media/image3339.png"/><Relationship Id="rId57" Type="http://schemas.openxmlformats.org/officeDocument/2006/relationships/image" Target="../media/image3343.png"/><Relationship Id="rId106" Type="http://schemas.openxmlformats.org/officeDocument/2006/relationships/customXml" Target="../ink/ink3333.xml"/><Relationship Id="rId10" Type="http://schemas.openxmlformats.org/officeDocument/2006/relationships/customXml" Target="../ink/ink3285.xml"/><Relationship Id="rId31" Type="http://schemas.openxmlformats.org/officeDocument/2006/relationships/image" Target="../media/image3330.png"/><Relationship Id="rId44" Type="http://schemas.openxmlformats.org/officeDocument/2006/relationships/customXml" Target="../ink/ink3302.xml"/><Relationship Id="rId52" Type="http://schemas.openxmlformats.org/officeDocument/2006/relationships/customXml" Target="../ink/ink3306.xml"/><Relationship Id="rId60" Type="http://schemas.openxmlformats.org/officeDocument/2006/relationships/customXml" Target="../ink/ink3310.xml"/><Relationship Id="rId65" Type="http://schemas.openxmlformats.org/officeDocument/2006/relationships/image" Target="../media/image3347.png"/><Relationship Id="rId73" Type="http://schemas.openxmlformats.org/officeDocument/2006/relationships/image" Target="../media/image3351.png"/><Relationship Id="rId78" Type="http://schemas.openxmlformats.org/officeDocument/2006/relationships/customXml" Target="../ink/ink3319.xml"/><Relationship Id="rId81" Type="http://schemas.openxmlformats.org/officeDocument/2006/relationships/image" Target="../media/image3355.png"/><Relationship Id="rId86" Type="http://schemas.openxmlformats.org/officeDocument/2006/relationships/customXml" Target="../ink/ink3323.xml"/><Relationship Id="rId94" Type="http://schemas.openxmlformats.org/officeDocument/2006/relationships/customXml" Target="../ink/ink3327.xml"/><Relationship Id="rId99" Type="http://schemas.openxmlformats.org/officeDocument/2006/relationships/image" Target="../media/image3364.png"/><Relationship Id="rId101" Type="http://schemas.openxmlformats.org/officeDocument/2006/relationships/image" Target="../media/image3365.png"/><Relationship Id="rId4" Type="http://schemas.openxmlformats.org/officeDocument/2006/relationships/customXml" Target="../ink/ink3282.xml"/><Relationship Id="rId9" Type="http://schemas.openxmlformats.org/officeDocument/2006/relationships/image" Target="../media/image3319.png"/><Relationship Id="rId13" Type="http://schemas.openxmlformats.org/officeDocument/2006/relationships/image" Target="../media/image3321.png"/><Relationship Id="rId18" Type="http://schemas.openxmlformats.org/officeDocument/2006/relationships/customXml" Target="../ink/ink3289.xml"/><Relationship Id="rId39" Type="http://schemas.openxmlformats.org/officeDocument/2006/relationships/image" Target="../media/image3334.png"/><Relationship Id="rId34" Type="http://schemas.openxmlformats.org/officeDocument/2006/relationships/customXml" Target="../ink/ink3297.xml"/><Relationship Id="rId50" Type="http://schemas.openxmlformats.org/officeDocument/2006/relationships/customXml" Target="../ink/ink3305.xml"/><Relationship Id="rId55" Type="http://schemas.openxmlformats.org/officeDocument/2006/relationships/image" Target="../media/image3342.png"/><Relationship Id="rId76" Type="http://schemas.openxmlformats.org/officeDocument/2006/relationships/customXml" Target="../ink/ink3318.xml"/><Relationship Id="rId97" Type="http://schemas.openxmlformats.org/officeDocument/2006/relationships/image" Target="../media/image3363.png"/><Relationship Id="rId104" Type="http://schemas.openxmlformats.org/officeDocument/2006/relationships/customXml" Target="../ink/ink3332.xml"/><Relationship Id="rId7" Type="http://schemas.openxmlformats.org/officeDocument/2006/relationships/image" Target="../media/image3318.png"/><Relationship Id="rId71" Type="http://schemas.openxmlformats.org/officeDocument/2006/relationships/image" Target="../media/image3350.png"/><Relationship Id="rId92" Type="http://schemas.openxmlformats.org/officeDocument/2006/relationships/customXml" Target="../ink/ink3326.xml"/><Relationship Id="rId2" Type="http://schemas.openxmlformats.org/officeDocument/2006/relationships/notesSlide" Target="../notesSlides/notesSlide19.xml"/><Relationship Id="rId29" Type="http://schemas.openxmlformats.org/officeDocument/2006/relationships/image" Target="../media/image3329.png"/><Relationship Id="rId24" Type="http://schemas.openxmlformats.org/officeDocument/2006/relationships/customXml" Target="../ink/ink3292.xml"/><Relationship Id="rId40" Type="http://schemas.openxmlformats.org/officeDocument/2006/relationships/customXml" Target="../ink/ink3300.xml"/><Relationship Id="rId45" Type="http://schemas.openxmlformats.org/officeDocument/2006/relationships/image" Target="../media/image3337.png"/><Relationship Id="rId66" Type="http://schemas.openxmlformats.org/officeDocument/2006/relationships/customXml" Target="../ink/ink3313.xml"/><Relationship Id="rId87" Type="http://schemas.openxmlformats.org/officeDocument/2006/relationships/image" Target="../media/image3358.png"/><Relationship Id="rId61" Type="http://schemas.openxmlformats.org/officeDocument/2006/relationships/image" Target="../media/image3345.png"/><Relationship Id="rId82" Type="http://schemas.openxmlformats.org/officeDocument/2006/relationships/customXml" Target="../ink/ink3321.xml"/><Relationship Id="rId19" Type="http://schemas.openxmlformats.org/officeDocument/2006/relationships/image" Target="../media/image3324.png"/><Relationship Id="rId14" Type="http://schemas.openxmlformats.org/officeDocument/2006/relationships/customXml" Target="../ink/ink3287.xml"/><Relationship Id="rId30" Type="http://schemas.openxmlformats.org/officeDocument/2006/relationships/customXml" Target="../ink/ink3295.xml"/><Relationship Id="rId35" Type="http://schemas.openxmlformats.org/officeDocument/2006/relationships/image" Target="../media/image3332.png"/><Relationship Id="rId56" Type="http://schemas.openxmlformats.org/officeDocument/2006/relationships/customXml" Target="../ink/ink3308.xml"/><Relationship Id="rId77" Type="http://schemas.openxmlformats.org/officeDocument/2006/relationships/image" Target="../media/image3353.png"/><Relationship Id="rId100" Type="http://schemas.openxmlformats.org/officeDocument/2006/relationships/customXml" Target="../ink/ink3330.xml"/><Relationship Id="rId105" Type="http://schemas.openxmlformats.org/officeDocument/2006/relationships/image" Target="../media/image3367.png"/><Relationship Id="rId8" Type="http://schemas.openxmlformats.org/officeDocument/2006/relationships/customXml" Target="../ink/ink3284.xml"/><Relationship Id="rId51" Type="http://schemas.openxmlformats.org/officeDocument/2006/relationships/image" Target="../media/image3340.png"/><Relationship Id="rId72" Type="http://schemas.openxmlformats.org/officeDocument/2006/relationships/customXml" Target="../ink/ink3316.xml"/><Relationship Id="rId93" Type="http://schemas.openxmlformats.org/officeDocument/2006/relationships/image" Target="../media/image3361.png"/><Relationship Id="rId98" Type="http://schemas.openxmlformats.org/officeDocument/2006/relationships/customXml" Target="../ink/ink3329.xml"/><Relationship Id="rId3" Type="http://schemas.openxmlformats.org/officeDocument/2006/relationships/image" Target="../media/image3316.jpeg"/><Relationship Id="rId25" Type="http://schemas.openxmlformats.org/officeDocument/2006/relationships/image" Target="../media/image3327.png"/><Relationship Id="rId46" Type="http://schemas.openxmlformats.org/officeDocument/2006/relationships/customXml" Target="../ink/ink3303.xml"/><Relationship Id="rId67" Type="http://schemas.openxmlformats.org/officeDocument/2006/relationships/image" Target="../media/image3348.png"/></Relationships>
</file>

<file path=ppt/slides/_rels/slide62.xml.rels><?xml version="1.0" encoding="UTF-8" standalone="yes"?>
<Relationships xmlns="http://schemas.openxmlformats.org/package/2006/relationships"><Relationship Id="rId117" Type="http://schemas.openxmlformats.org/officeDocument/2006/relationships/customXml" Target="../ink/ink3391.xml"/><Relationship Id="rId21" Type="http://schemas.openxmlformats.org/officeDocument/2006/relationships/customXml" Target="../ink/ink3343.xml"/><Relationship Id="rId42" Type="http://schemas.openxmlformats.org/officeDocument/2006/relationships/image" Target="../media/image3388.png"/><Relationship Id="rId63" Type="http://schemas.openxmlformats.org/officeDocument/2006/relationships/customXml" Target="../ink/ink3364.xml"/><Relationship Id="rId84" Type="http://schemas.openxmlformats.org/officeDocument/2006/relationships/image" Target="../media/image3409.png"/><Relationship Id="rId138" Type="http://schemas.openxmlformats.org/officeDocument/2006/relationships/image" Target="../media/image3436.png"/><Relationship Id="rId159" Type="http://schemas.openxmlformats.org/officeDocument/2006/relationships/customXml" Target="../ink/ink3412.xml"/><Relationship Id="rId170" Type="http://schemas.openxmlformats.org/officeDocument/2006/relationships/image" Target="../media/image3452.png"/><Relationship Id="rId191" Type="http://schemas.openxmlformats.org/officeDocument/2006/relationships/customXml" Target="../ink/ink3428.xml"/><Relationship Id="rId107" Type="http://schemas.openxmlformats.org/officeDocument/2006/relationships/customXml" Target="../ink/ink3386.xml"/><Relationship Id="rId11" Type="http://schemas.openxmlformats.org/officeDocument/2006/relationships/customXml" Target="../ink/ink3338.xml"/><Relationship Id="rId32" Type="http://schemas.openxmlformats.org/officeDocument/2006/relationships/image" Target="../media/image3383.png"/><Relationship Id="rId53" Type="http://schemas.openxmlformats.org/officeDocument/2006/relationships/customXml" Target="../ink/ink3359.xml"/><Relationship Id="rId74" Type="http://schemas.openxmlformats.org/officeDocument/2006/relationships/image" Target="../media/image3404.png"/><Relationship Id="rId128" Type="http://schemas.openxmlformats.org/officeDocument/2006/relationships/image" Target="../media/image3431.png"/><Relationship Id="rId149" Type="http://schemas.openxmlformats.org/officeDocument/2006/relationships/customXml" Target="../ink/ink3407.xml"/><Relationship Id="rId5" Type="http://schemas.openxmlformats.org/officeDocument/2006/relationships/customXml" Target="../ink/ink3335.xml"/><Relationship Id="rId95" Type="http://schemas.openxmlformats.org/officeDocument/2006/relationships/customXml" Target="../ink/ink3380.xml"/><Relationship Id="rId160" Type="http://schemas.openxmlformats.org/officeDocument/2006/relationships/image" Target="../media/image3447.png"/><Relationship Id="rId181" Type="http://schemas.openxmlformats.org/officeDocument/2006/relationships/customXml" Target="../ink/ink3423.xml"/><Relationship Id="rId22" Type="http://schemas.openxmlformats.org/officeDocument/2006/relationships/image" Target="../media/image3378.png"/><Relationship Id="rId43" Type="http://schemas.openxmlformats.org/officeDocument/2006/relationships/customXml" Target="../ink/ink3354.xml"/><Relationship Id="rId64" Type="http://schemas.openxmlformats.org/officeDocument/2006/relationships/image" Target="../media/image3399.png"/><Relationship Id="rId118" Type="http://schemas.openxmlformats.org/officeDocument/2006/relationships/image" Target="../media/image3426.png"/><Relationship Id="rId139" Type="http://schemas.openxmlformats.org/officeDocument/2006/relationships/customXml" Target="../ink/ink3402.xml"/><Relationship Id="rId85" Type="http://schemas.openxmlformats.org/officeDocument/2006/relationships/customXml" Target="../ink/ink3375.xml"/><Relationship Id="rId150" Type="http://schemas.openxmlformats.org/officeDocument/2006/relationships/image" Target="../media/image3442.png"/><Relationship Id="rId171" Type="http://schemas.openxmlformats.org/officeDocument/2006/relationships/customXml" Target="../ink/ink3418.xml"/><Relationship Id="rId192" Type="http://schemas.openxmlformats.org/officeDocument/2006/relationships/image" Target="../media/image3463.png"/><Relationship Id="rId12" Type="http://schemas.openxmlformats.org/officeDocument/2006/relationships/image" Target="../media/image3373.png"/><Relationship Id="rId33" Type="http://schemas.openxmlformats.org/officeDocument/2006/relationships/customXml" Target="../ink/ink3349.xml"/><Relationship Id="rId108" Type="http://schemas.openxmlformats.org/officeDocument/2006/relationships/image" Target="../media/image3421.png"/><Relationship Id="rId129" Type="http://schemas.openxmlformats.org/officeDocument/2006/relationships/customXml" Target="../ink/ink3397.xml"/><Relationship Id="rId54" Type="http://schemas.openxmlformats.org/officeDocument/2006/relationships/image" Target="../media/image3394.png"/><Relationship Id="rId75" Type="http://schemas.openxmlformats.org/officeDocument/2006/relationships/customXml" Target="../ink/ink3370.xml"/><Relationship Id="rId96" Type="http://schemas.openxmlformats.org/officeDocument/2006/relationships/image" Target="../media/image3415.png"/><Relationship Id="rId140" Type="http://schemas.openxmlformats.org/officeDocument/2006/relationships/image" Target="../media/image3437.png"/><Relationship Id="rId161" Type="http://schemas.openxmlformats.org/officeDocument/2006/relationships/customXml" Target="../ink/ink3413.xml"/><Relationship Id="rId182" Type="http://schemas.openxmlformats.org/officeDocument/2006/relationships/image" Target="../media/image3458.png"/><Relationship Id="rId6" Type="http://schemas.openxmlformats.org/officeDocument/2006/relationships/image" Target="../media/image3370.png"/><Relationship Id="rId23" Type="http://schemas.openxmlformats.org/officeDocument/2006/relationships/customXml" Target="../ink/ink3344.xml"/><Relationship Id="rId119" Type="http://schemas.openxmlformats.org/officeDocument/2006/relationships/customXml" Target="../ink/ink3392.xml"/><Relationship Id="rId44" Type="http://schemas.openxmlformats.org/officeDocument/2006/relationships/image" Target="../media/image3389.png"/><Relationship Id="rId65" Type="http://schemas.openxmlformats.org/officeDocument/2006/relationships/customXml" Target="../ink/ink3365.xml"/><Relationship Id="rId86" Type="http://schemas.openxmlformats.org/officeDocument/2006/relationships/image" Target="../media/image3410.png"/><Relationship Id="rId130" Type="http://schemas.openxmlformats.org/officeDocument/2006/relationships/image" Target="../media/image3432.png"/><Relationship Id="rId151" Type="http://schemas.openxmlformats.org/officeDocument/2006/relationships/customXml" Target="../ink/ink3408.xml"/><Relationship Id="rId172" Type="http://schemas.openxmlformats.org/officeDocument/2006/relationships/image" Target="../media/image3453.png"/><Relationship Id="rId193" Type="http://schemas.openxmlformats.org/officeDocument/2006/relationships/customXml" Target="../ink/ink3429.xml"/><Relationship Id="rId13" Type="http://schemas.openxmlformats.org/officeDocument/2006/relationships/customXml" Target="../ink/ink3339.xml"/><Relationship Id="rId109" Type="http://schemas.openxmlformats.org/officeDocument/2006/relationships/customXml" Target="../ink/ink3387.xml"/><Relationship Id="rId34" Type="http://schemas.openxmlformats.org/officeDocument/2006/relationships/image" Target="../media/image3384.png"/><Relationship Id="rId55" Type="http://schemas.openxmlformats.org/officeDocument/2006/relationships/customXml" Target="../ink/ink3360.xml"/><Relationship Id="rId76" Type="http://schemas.openxmlformats.org/officeDocument/2006/relationships/image" Target="../media/image3405.png"/><Relationship Id="rId97" Type="http://schemas.openxmlformats.org/officeDocument/2006/relationships/customXml" Target="../ink/ink3381.xml"/><Relationship Id="rId120" Type="http://schemas.openxmlformats.org/officeDocument/2006/relationships/image" Target="../media/image3427.png"/><Relationship Id="rId141" Type="http://schemas.openxmlformats.org/officeDocument/2006/relationships/customXml" Target="../ink/ink3403.xml"/><Relationship Id="rId7" Type="http://schemas.openxmlformats.org/officeDocument/2006/relationships/customXml" Target="../ink/ink3336.xml"/><Relationship Id="rId71" Type="http://schemas.openxmlformats.org/officeDocument/2006/relationships/customXml" Target="../ink/ink3368.xml"/><Relationship Id="rId92" Type="http://schemas.openxmlformats.org/officeDocument/2006/relationships/image" Target="../media/image3413.png"/><Relationship Id="rId162" Type="http://schemas.openxmlformats.org/officeDocument/2006/relationships/image" Target="../media/image3448.png"/><Relationship Id="rId183" Type="http://schemas.openxmlformats.org/officeDocument/2006/relationships/customXml" Target="../ink/ink3424.xml"/><Relationship Id="rId2" Type="http://schemas.openxmlformats.org/officeDocument/2006/relationships/notesSlide" Target="../notesSlides/notesSlide20.xml"/><Relationship Id="rId29" Type="http://schemas.openxmlformats.org/officeDocument/2006/relationships/customXml" Target="../ink/ink3347.xml"/><Relationship Id="rId24" Type="http://schemas.openxmlformats.org/officeDocument/2006/relationships/image" Target="../media/image3379.png"/><Relationship Id="rId40" Type="http://schemas.openxmlformats.org/officeDocument/2006/relationships/image" Target="../media/image3387.png"/><Relationship Id="rId45" Type="http://schemas.openxmlformats.org/officeDocument/2006/relationships/customXml" Target="../ink/ink3355.xml"/><Relationship Id="rId66" Type="http://schemas.openxmlformats.org/officeDocument/2006/relationships/image" Target="../media/image3400.png"/><Relationship Id="rId87" Type="http://schemas.openxmlformats.org/officeDocument/2006/relationships/customXml" Target="../ink/ink3376.xml"/><Relationship Id="rId110" Type="http://schemas.openxmlformats.org/officeDocument/2006/relationships/image" Target="../media/image3422.png"/><Relationship Id="rId115" Type="http://schemas.openxmlformats.org/officeDocument/2006/relationships/customXml" Target="../ink/ink3390.xml"/><Relationship Id="rId131" Type="http://schemas.openxmlformats.org/officeDocument/2006/relationships/customXml" Target="../ink/ink3398.xml"/><Relationship Id="rId136" Type="http://schemas.openxmlformats.org/officeDocument/2006/relationships/image" Target="../media/image3435.png"/><Relationship Id="rId157" Type="http://schemas.openxmlformats.org/officeDocument/2006/relationships/customXml" Target="../ink/ink3411.xml"/><Relationship Id="rId178" Type="http://schemas.openxmlformats.org/officeDocument/2006/relationships/image" Target="../media/image3456.png"/><Relationship Id="rId61" Type="http://schemas.openxmlformats.org/officeDocument/2006/relationships/customXml" Target="../ink/ink3363.xml"/><Relationship Id="rId82" Type="http://schemas.openxmlformats.org/officeDocument/2006/relationships/image" Target="../media/image3408.png"/><Relationship Id="rId152" Type="http://schemas.openxmlformats.org/officeDocument/2006/relationships/image" Target="../media/image3443.png"/><Relationship Id="rId173" Type="http://schemas.openxmlformats.org/officeDocument/2006/relationships/customXml" Target="../ink/ink3419.xml"/><Relationship Id="rId194" Type="http://schemas.openxmlformats.org/officeDocument/2006/relationships/image" Target="../media/image3464.png"/><Relationship Id="rId199" Type="http://schemas.openxmlformats.org/officeDocument/2006/relationships/customXml" Target="../ink/ink3432.xml"/><Relationship Id="rId19" Type="http://schemas.openxmlformats.org/officeDocument/2006/relationships/customXml" Target="../ink/ink3342.xml"/><Relationship Id="rId14" Type="http://schemas.openxmlformats.org/officeDocument/2006/relationships/image" Target="../media/image3374.png"/><Relationship Id="rId30" Type="http://schemas.openxmlformats.org/officeDocument/2006/relationships/image" Target="../media/image3382.png"/><Relationship Id="rId35" Type="http://schemas.openxmlformats.org/officeDocument/2006/relationships/customXml" Target="../ink/ink3350.xml"/><Relationship Id="rId56" Type="http://schemas.openxmlformats.org/officeDocument/2006/relationships/image" Target="../media/image3395.png"/><Relationship Id="rId77" Type="http://schemas.openxmlformats.org/officeDocument/2006/relationships/customXml" Target="../ink/ink3371.xml"/><Relationship Id="rId100" Type="http://schemas.openxmlformats.org/officeDocument/2006/relationships/image" Target="../media/image3417.png"/><Relationship Id="rId105" Type="http://schemas.openxmlformats.org/officeDocument/2006/relationships/customXml" Target="../ink/ink3385.xml"/><Relationship Id="rId126" Type="http://schemas.openxmlformats.org/officeDocument/2006/relationships/image" Target="../media/image3430.png"/><Relationship Id="rId147" Type="http://schemas.openxmlformats.org/officeDocument/2006/relationships/customXml" Target="../ink/ink3406.xml"/><Relationship Id="rId168" Type="http://schemas.openxmlformats.org/officeDocument/2006/relationships/image" Target="../media/image3451.png"/><Relationship Id="rId8" Type="http://schemas.openxmlformats.org/officeDocument/2006/relationships/image" Target="../media/image3371.png"/><Relationship Id="rId51" Type="http://schemas.openxmlformats.org/officeDocument/2006/relationships/customXml" Target="../ink/ink3358.xml"/><Relationship Id="rId72" Type="http://schemas.openxmlformats.org/officeDocument/2006/relationships/image" Target="../media/image3403.png"/><Relationship Id="rId93" Type="http://schemas.openxmlformats.org/officeDocument/2006/relationships/customXml" Target="../ink/ink3379.xml"/><Relationship Id="rId98" Type="http://schemas.openxmlformats.org/officeDocument/2006/relationships/image" Target="../media/image3416.png"/><Relationship Id="rId121" Type="http://schemas.openxmlformats.org/officeDocument/2006/relationships/customXml" Target="../ink/ink3393.xml"/><Relationship Id="rId142" Type="http://schemas.openxmlformats.org/officeDocument/2006/relationships/image" Target="../media/image3438.png"/><Relationship Id="rId163" Type="http://schemas.openxmlformats.org/officeDocument/2006/relationships/customXml" Target="../ink/ink3414.xml"/><Relationship Id="rId184" Type="http://schemas.openxmlformats.org/officeDocument/2006/relationships/image" Target="../media/image3459.png"/><Relationship Id="rId189" Type="http://schemas.openxmlformats.org/officeDocument/2006/relationships/customXml" Target="../ink/ink3427.xml"/><Relationship Id="rId3" Type="http://schemas.openxmlformats.org/officeDocument/2006/relationships/customXml" Target="../ink/ink3334.xml"/><Relationship Id="rId25" Type="http://schemas.openxmlformats.org/officeDocument/2006/relationships/customXml" Target="../ink/ink3345.xml"/><Relationship Id="rId46" Type="http://schemas.openxmlformats.org/officeDocument/2006/relationships/image" Target="../media/image3390.png"/><Relationship Id="rId67" Type="http://schemas.openxmlformats.org/officeDocument/2006/relationships/customXml" Target="../ink/ink3366.xml"/><Relationship Id="rId116" Type="http://schemas.openxmlformats.org/officeDocument/2006/relationships/image" Target="../media/image3425.png"/><Relationship Id="rId137" Type="http://schemas.openxmlformats.org/officeDocument/2006/relationships/customXml" Target="../ink/ink3401.xml"/><Relationship Id="rId158" Type="http://schemas.openxmlformats.org/officeDocument/2006/relationships/image" Target="../media/image3446.png"/><Relationship Id="rId20" Type="http://schemas.openxmlformats.org/officeDocument/2006/relationships/image" Target="../media/image3377.png"/><Relationship Id="rId41" Type="http://schemas.openxmlformats.org/officeDocument/2006/relationships/customXml" Target="../ink/ink3353.xml"/><Relationship Id="rId62" Type="http://schemas.openxmlformats.org/officeDocument/2006/relationships/image" Target="../media/image3398.png"/><Relationship Id="rId83" Type="http://schemas.openxmlformats.org/officeDocument/2006/relationships/customXml" Target="../ink/ink3374.xml"/><Relationship Id="rId88" Type="http://schemas.openxmlformats.org/officeDocument/2006/relationships/image" Target="../media/image3411.png"/><Relationship Id="rId111" Type="http://schemas.openxmlformats.org/officeDocument/2006/relationships/customXml" Target="../ink/ink3388.xml"/><Relationship Id="rId132" Type="http://schemas.openxmlformats.org/officeDocument/2006/relationships/image" Target="../media/image3433.png"/><Relationship Id="rId153" Type="http://schemas.openxmlformats.org/officeDocument/2006/relationships/customXml" Target="../ink/ink3409.xml"/><Relationship Id="rId174" Type="http://schemas.openxmlformats.org/officeDocument/2006/relationships/image" Target="../media/image3454.png"/><Relationship Id="rId179" Type="http://schemas.openxmlformats.org/officeDocument/2006/relationships/customXml" Target="../ink/ink3422.xml"/><Relationship Id="rId195" Type="http://schemas.openxmlformats.org/officeDocument/2006/relationships/customXml" Target="../ink/ink3430.xml"/><Relationship Id="rId190" Type="http://schemas.openxmlformats.org/officeDocument/2006/relationships/image" Target="../media/image3462.png"/><Relationship Id="rId15" Type="http://schemas.openxmlformats.org/officeDocument/2006/relationships/customXml" Target="../ink/ink3340.xml"/><Relationship Id="rId36" Type="http://schemas.openxmlformats.org/officeDocument/2006/relationships/image" Target="../media/image3385.png"/><Relationship Id="rId57" Type="http://schemas.openxmlformats.org/officeDocument/2006/relationships/customXml" Target="../ink/ink3361.xml"/><Relationship Id="rId106" Type="http://schemas.openxmlformats.org/officeDocument/2006/relationships/image" Target="../media/image3420.png"/><Relationship Id="rId127" Type="http://schemas.openxmlformats.org/officeDocument/2006/relationships/customXml" Target="../ink/ink3396.xml"/><Relationship Id="rId10" Type="http://schemas.openxmlformats.org/officeDocument/2006/relationships/image" Target="../media/image3372.png"/><Relationship Id="rId31" Type="http://schemas.openxmlformats.org/officeDocument/2006/relationships/customXml" Target="../ink/ink3348.xml"/><Relationship Id="rId52" Type="http://schemas.openxmlformats.org/officeDocument/2006/relationships/image" Target="../media/image3393.png"/><Relationship Id="rId73" Type="http://schemas.openxmlformats.org/officeDocument/2006/relationships/customXml" Target="../ink/ink3369.xml"/><Relationship Id="rId78" Type="http://schemas.openxmlformats.org/officeDocument/2006/relationships/image" Target="../media/image3406.png"/><Relationship Id="rId94" Type="http://schemas.openxmlformats.org/officeDocument/2006/relationships/image" Target="../media/image3414.png"/><Relationship Id="rId99" Type="http://schemas.openxmlformats.org/officeDocument/2006/relationships/customXml" Target="../ink/ink3382.xml"/><Relationship Id="rId101" Type="http://schemas.openxmlformats.org/officeDocument/2006/relationships/customXml" Target="../ink/ink3383.xml"/><Relationship Id="rId122" Type="http://schemas.openxmlformats.org/officeDocument/2006/relationships/image" Target="../media/image3428.png"/><Relationship Id="rId143" Type="http://schemas.openxmlformats.org/officeDocument/2006/relationships/customXml" Target="../ink/ink3404.xml"/><Relationship Id="rId148" Type="http://schemas.openxmlformats.org/officeDocument/2006/relationships/image" Target="../media/image3441.png"/><Relationship Id="rId164" Type="http://schemas.openxmlformats.org/officeDocument/2006/relationships/image" Target="../media/image3449.png"/><Relationship Id="rId169" Type="http://schemas.openxmlformats.org/officeDocument/2006/relationships/customXml" Target="../ink/ink3417.xml"/><Relationship Id="rId185" Type="http://schemas.openxmlformats.org/officeDocument/2006/relationships/customXml" Target="../ink/ink3425.xml"/><Relationship Id="rId4" Type="http://schemas.openxmlformats.org/officeDocument/2006/relationships/image" Target="../media/image3369.png"/><Relationship Id="rId9" Type="http://schemas.openxmlformats.org/officeDocument/2006/relationships/customXml" Target="../ink/ink3337.xml"/><Relationship Id="rId180" Type="http://schemas.openxmlformats.org/officeDocument/2006/relationships/image" Target="../media/image3457.png"/><Relationship Id="rId26" Type="http://schemas.openxmlformats.org/officeDocument/2006/relationships/image" Target="../media/image3380.png"/><Relationship Id="rId47" Type="http://schemas.openxmlformats.org/officeDocument/2006/relationships/customXml" Target="../ink/ink3356.xml"/><Relationship Id="rId68" Type="http://schemas.openxmlformats.org/officeDocument/2006/relationships/image" Target="../media/image3401.png"/><Relationship Id="rId89" Type="http://schemas.openxmlformats.org/officeDocument/2006/relationships/customXml" Target="../ink/ink3377.xml"/><Relationship Id="rId112" Type="http://schemas.openxmlformats.org/officeDocument/2006/relationships/image" Target="../media/image3423.png"/><Relationship Id="rId133" Type="http://schemas.openxmlformats.org/officeDocument/2006/relationships/customXml" Target="../ink/ink3399.xml"/><Relationship Id="rId154" Type="http://schemas.openxmlformats.org/officeDocument/2006/relationships/image" Target="../media/image3444.png"/><Relationship Id="rId175" Type="http://schemas.openxmlformats.org/officeDocument/2006/relationships/customXml" Target="../ink/ink3420.xml"/><Relationship Id="rId196" Type="http://schemas.openxmlformats.org/officeDocument/2006/relationships/image" Target="../media/image3465.png"/><Relationship Id="rId200" Type="http://schemas.openxmlformats.org/officeDocument/2006/relationships/image" Target="../media/image3467.png"/><Relationship Id="rId16" Type="http://schemas.openxmlformats.org/officeDocument/2006/relationships/image" Target="../media/image3375.png"/><Relationship Id="rId37" Type="http://schemas.openxmlformats.org/officeDocument/2006/relationships/customXml" Target="../ink/ink3351.xml"/><Relationship Id="rId58" Type="http://schemas.openxmlformats.org/officeDocument/2006/relationships/image" Target="../media/image3396.png"/><Relationship Id="rId79" Type="http://schemas.openxmlformats.org/officeDocument/2006/relationships/customXml" Target="../ink/ink3372.xml"/><Relationship Id="rId102" Type="http://schemas.openxmlformats.org/officeDocument/2006/relationships/image" Target="../media/image3418.png"/><Relationship Id="rId123" Type="http://schemas.openxmlformats.org/officeDocument/2006/relationships/customXml" Target="../ink/ink3394.xml"/><Relationship Id="rId144" Type="http://schemas.openxmlformats.org/officeDocument/2006/relationships/image" Target="../media/image3439.png"/><Relationship Id="rId90" Type="http://schemas.openxmlformats.org/officeDocument/2006/relationships/image" Target="../media/image3412.png"/><Relationship Id="rId165" Type="http://schemas.openxmlformats.org/officeDocument/2006/relationships/customXml" Target="../ink/ink3415.xml"/><Relationship Id="rId186" Type="http://schemas.openxmlformats.org/officeDocument/2006/relationships/image" Target="../media/image3460.png"/><Relationship Id="rId27" Type="http://schemas.openxmlformats.org/officeDocument/2006/relationships/customXml" Target="../ink/ink3346.xml"/><Relationship Id="rId48" Type="http://schemas.openxmlformats.org/officeDocument/2006/relationships/image" Target="../media/image3391.png"/><Relationship Id="rId69" Type="http://schemas.openxmlformats.org/officeDocument/2006/relationships/customXml" Target="../ink/ink3367.xml"/><Relationship Id="rId113" Type="http://schemas.openxmlformats.org/officeDocument/2006/relationships/customXml" Target="../ink/ink3389.xml"/><Relationship Id="rId134" Type="http://schemas.openxmlformats.org/officeDocument/2006/relationships/image" Target="../media/image3434.png"/><Relationship Id="rId80" Type="http://schemas.openxmlformats.org/officeDocument/2006/relationships/image" Target="../media/image3407.png"/><Relationship Id="rId155" Type="http://schemas.openxmlformats.org/officeDocument/2006/relationships/customXml" Target="../ink/ink3410.xml"/><Relationship Id="rId176" Type="http://schemas.openxmlformats.org/officeDocument/2006/relationships/image" Target="../media/image3455.png"/><Relationship Id="rId197" Type="http://schemas.openxmlformats.org/officeDocument/2006/relationships/customXml" Target="../ink/ink3431.xml"/><Relationship Id="rId17" Type="http://schemas.openxmlformats.org/officeDocument/2006/relationships/customXml" Target="../ink/ink3341.xml"/><Relationship Id="rId38" Type="http://schemas.openxmlformats.org/officeDocument/2006/relationships/image" Target="../media/image3386.png"/><Relationship Id="rId59" Type="http://schemas.openxmlformats.org/officeDocument/2006/relationships/customXml" Target="../ink/ink3362.xml"/><Relationship Id="rId103" Type="http://schemas.openxmlformats.org/officeDocument/2006/relationships/customXml" Target="../ink/ink3384.xml"/><Relationship Id="rId124" Type="http://schemas.openxmlformats.org/officeDocument/2006/relationships/image" Target="../media/image3429.png"/><Relationship Id="rId70" Type="http://schemas.openxmlformats.org/officeDocument/2006/relationships/image" Target="../media/image3402.png"/><Relationship Id="rId91" Type="http://schemas.openxmlformats.org/officeDocument/2006/relationships/customXml" Target="../ink/ink3378.xml"/><Relationship Id="rId145" Type="http://schemas.openxmlformats.org/officeDocument/2006/relationships/customXml" Target="../ink/ink3405.xml"/><Relationship Id="rId166" Type="http://schemas.openxmlformats.org/officeDocument/2006/relationships/image" Target="../media/image3450.png"/><Relationship Id="rId187" Type="http://schemas.openxmlformats.org/officeDocument/2006/relationships/customXml" Target="../ink/ink3426.xml"/><Relationship Id="rId1" Type="http://schemas.openxmlformats.org/officeDocument/2006/relationships/slideLayout" Target="../slideLayouts/slideLayout2.xml"/><Relationship Id="rId28" Type="http://schemas.openxmlformats.org/officeDocument/2006/relationships/image" Target="../media/image3381.png"/><Relationship Id="rId49" Type="http://schemas.openxmlformats.org/officeDocument/2006/relationships/customXml" Target="../ink/ink3357.xml"/><Relationship Id="rId114" Type="http://schemas.openxmlformats.org/officeDocument/2006/relationships/image" Target="../media/image3424.png"/><Relationship Id="rId60" Type="http://schemas.openxmlformats.org/officeDocument/2006/relationships/image" Target="../media/image3397.png"/><Relationship Id="rId81" Type="http://schemas.openxmlformats.org/officeDocument/2006/relationships/customXml" Target="../ink/ink3373.xml"/><Relationship Id="rId135" Type="http://schemas.openxmlformats.org/officeDocument/2006/relationships/customXml" Target="../ink/ink3400.xml"/><Relationship Id="rId156" Type="http://schemas.openxmlformats.org/officeDocument/2006/relationships/image" Target="../media/image3445.png"/><Relationship Id="rId177" Type="http://schemas.openxmlformats.org/officeDocument/2006/relationships/customXml" Target="../ink/ink3421.xml"/><Relationship Id="rId198" Type="http://schemas.openxmlformats.org/officeDocument/2006/relationships/image" Target="../media/image3466.png"/><Relationship Id="rId18" Type="http://schemas.openxmlformats.org/officeDocument/2006/relationships/image" Target="../media/image3376.png"/><Relationship Id="rId39" Type="http://schemas.openxmlformats.org/officeDocument/2006/relationships/customXml" Target="../ink/ink3352.xml"/><Relationship Id="rId50" Type="http://schemas.openxmlformats.org/officeDocument/2006/relationships/image" Target="../media/image3392.png"/><Relationship Id="rId104" Type="http://schemas.openxmlformats.org/officeDocument/2006/relationships/image" Target="../media/image3419.png"/><Relationship Id="rId125" Type="http://schemas.openxmlformats.org/officeDocument/2006/relationships/customXml" Target="../ink/ink3395.xml"/><Relationship Id="rId146" Type="http://schemas.openxmlformats.org/officeDocument/2006/relationships/image" Target="../media/image3440.png"/><Relationship Id="rId167" Type="http://schemas.openxmlformats.org/officeDocument/2006/relationships/customXml" Target="../ink/ink3416.xml"/><Relationship Id="rId188" Type="http://schemas.openxmlformats.org/officeDocument/2006/relationships/image" Target="../media/image3461.png"/></Relationships>
</file>

<file path=ppt/slides/_rels/slide63.xml.rels><?xml version="1.0" encoding="UTF-8" standalone="yes"?>
<Relationships xmlns="http://schemas.openxmlformats.org/package/2006/relationships"><Relationship Id="rId117" Type="http://schemas.openxmlformats.org/officeDocument/2006/relationships/image" Target="../media/image3524.png"/><Relationship Id="rId21" Type="http://schemas.openxmlformats.org/officeDocument/2006/relationships/image" Target="../media/image3476.png"/><Relationship Id="rId42" Type="http://schemas.openxmlformats.org/officeDocument/2006/relationships/customXml" Target="../ink/ink3452.xml"/><Relationship Id="rId63" Type="http://schemas.openxmlformats.org/officeDocument/2006/relationships/image" Target="../media/image3497.png"/><Relationship Id="rId84" Type="http://schemas.openxmlformats.org/officeDocument/2006/relationships/customXml" Target="../ink/ink3473.xml"/><Relationship Id="rId138" Type="http://schemas.openxmlformats.org/officeDocument/2006/relationships/customXml" Target="../ink/ink3500.xml"/><Relationship Id="rId159" Type="http://schemas.openxmlformats.org/officeDocument/2006/relationships/image" Target="../media/image3545.png"/><Relationship Id="rId170" Type="http://schemas.openxmlformats.org/officeDocument/2006/relationships/customXml" Target="../ink/ink3516.xml"/><Relationship Id="rId191" Type="http://schemas.openxmlformats.org/officeDocument/2006/relationships/image" Target="../media/image3561.png"/><Relationship Id="rId107" Type="http://schemas.openxmlformats.org/officeDocument/2006/relationships/image" Target="../media/image3519.png"/><Relationship Id="rId11" Type="http://schemas.openxmlformats.org/officeDocument/2006/relationships/image" Target="../media/image3471.png"/><Relationship Id="rId32" Type="http://schemas.openxmlformats.org/officeDocument/2006/relationships/customXml" Target="../ink/ink3447.xml"/><Relationship Id="rId53" Type="http://schemas.openxmlformats.org/officeDocument/2006/relationships/image" Target="../media/image3492.png"/><Relationship Id="rId74" Type="http://schemas.openxmlformats.org/officeDocument/2006/relationships/customXml" Target="../ink/ink3468.xml"/><Relationship Id="rId128" Type="http://schemas.openxmlformats.org/officeDocument/2006/relationships/customXml" Target="../ink/ink3495.xml"/><Relationship Id="rId149" Type="http://schemas.openxmlformats.org/officeDocument/2006/relationships/image" Target="../media/image3540.png"/><Relationship Id="rId5" Type="http://schemas.openxmlformats.org/officeDocument/2006/relationships/image" Target="../media/image3468.png"/><Relationship Id="rId95" Type="http://schemas.openxmlformats.org/officeDocument/2006/relationships/image" Target="../media/image3513.png"/><Relationship Id="rId160" Type="http://schemas.openxmlformats.org/officeDocument/2006/relationships/customXml" Target="../ink/ink3511.xml"/><Relationship Id="rId181" Type="http://schemas.openxmlformats.org/officeDocument/2006/relationships/image" Target="../media/image3556.png"/><Relationship Id="rId22" Type="http://schemas.openxmlformats.org/officeDocument/2006/relationships/customXml" Target="../ink/ink3442.xml"/><Relationship Id="rId43" Type="http://schemas.openxmlformats.org/officeDocument/2006/relationships/image" Target="../media/image3487.png"/><Relationship Id="rId64" Type="http://schemas.openxmlformats.org/officeDocument/2006/relationships/customXml" Target="../ink/ink3463.xml"/><Relationship Id="rId118" Type="http://schemas.openxmlformats.org/officeDocument/2006/relationships/customXml" Target="../ink/ink3490.xml"/><Relationship Id="rId139" Type="http://schemas.openxmlformats.org/officeDocument/2006/relationships/image" Target="../media/image3535.png"/><Relationship Id="rId85" Type="http://schemas.openxmlformats.org/officeDocument/2006/relationships/image" Target="../media/image3508.png"/><Relationship Id="rId150" Type="http://schemas.openxmlformats.org/officeDocument/2006/relationships/customXml" Target="../ink/ink3506.xml"/><Relationship Id="rId171" Type="http://schemas.openxmlformats.org/officeDocument/2006/relationships/image" Target="../media/image3551.png"/><Relationship Id="rId192" Type="http://schemas.openxmlformats.org/officeDocument/2006/relationships/customXml" Target="../ink/ink3527.xml"/><Relationship Id="rId12" Type="http://schemas.openxmlformats.org/officeDocument/2006/relationships/customXml" Target="../ink/ink3437.xml"/><Relationship Id="rId33" Type="http://schemas.openxmlformats.org/officeDocument/2006/relationships/image" Target="../media/image3482.png"/><Relationship Id="rId108" Type="http://schemas.openxmlformats.org/officeDocument/2006/relationships/customXml" Target="../ink/ink3485.xml"/><Relationship Id="rId129" Type="http://schemas.openxmlformats.org/officeDocument/2006/relationships/image" Target="../media/image3530.png"/><Relationship Id="rId54" Type="http://schemas.openxmlformats.org/officeDocument/2006/relationships/customXml" Target="../ink/ink3458.xml"/><Relationship Id="rId75" Type="http://schemas.openxmlformats.org/officeDocument/2006/relationships/image" Target="../media/image3503.png"/><Relationship Id="rId96" Type="http://schemas.openxmlformats.org/officeDocument/2006/relationships/customXml" Target="../ink/ink3479.xml"/><Relationship Id="rId140" Type="http://schemas.openxmlformats.org/officeDocument/2006/relationships/customXml" Target="../ink/ink3501.xml"/><Relationship Id="rId161" Type="http://schemas.openxmlformats.org/officeDocument/2006/relationships/image" Target="../media/image3546.png"/><Relationship Id="rId182" Type="http://schemas.openxmlformats.org/officeDocument/2006/relationships/customXml" Target="../ink/ink3522.xml"/><Relationship Id="rId6" Type="http://schemas.openxmlformats.org/officeDocument/2006/relationships/customXml" Target="../ink/ink3434.xml"/><Relationship Id="rId23" Type="http://schemas.openxmlformats.org/officeDocument/2006/relationships/image" Target="../media/image3477.png"/><Relationship Id="rId119" Type="http://schemas.openxmlformats.org/officeDocument/2006/relationships/image" Target="../media/image3525.png"/><Relationship Id="rId44" Type="http://schemas.openxmlformats.org/officeDocument/2006/relationships/customXml" Target="../ink/ink3453.xml"/><Relationship Id="rId65" Type="http://schemas.openxmlformats.org/officeDocument/2006/relationships/image" Target="../media/image3498.png"/><Relationship Id="rId86" Type="http://schemas.openxmlformats.org/officeDocument/2006/relationships/customXml" Target="../ink/ink3474.xml"/><Relationship Id="rId130" Type="http://schemas.openxmlformats.org/officeDocument/2006/relationships/customXml" Target="../ink/ink3496.xml"/><Relationship Id="rId151" Type="http://schemas.openxmlformats.org/officeDocument/2006/relationships/image" Target="../media/image3541.png"/><Relationship Id="rId172" Type="http://schemas.openxmlformats.org/officeDocument/2006/relationships/customXml" Target="../ink/ink3517.xml"/><Relationship Id="rId193" Type="http://schemas.openxmlformats.org/officeDocument/2006/relationships/image" Target="../media/image3562.png"/><Relationship Id="rId13" Type="http://schemas.openxmlformats.org/officeDocument/2006/relationships/image" Target="../media/image3472.png"/><Relationship Id="rId109" Type="http://schemas.openxmlformats.org/officeDocument/2006/relationships/image" Target="../media/image3520.png"/><Relationship Id="rId34" Type="http://schemas.openxmlformats.org/officeDocument/2006/relationships/customXml" Target="../ink/ink3448.xml"/><Relationship Id="rId50" Type="http://schemas.openxmlformats.org/officeDocument/2006/relationships/customXml" Target="../ink/ink3456.xml"/><Relationship Id="rId55" Type="http://schemas.openxmlformats.org/officeDocument/2006/relationships/image" Target="../media/image3493.png"/><Relationship Id="rId76" Type="http://schemas.openxmlformats.org/officeDocument/2006/relationships/customXml" Target="../ink/ink3469.xml"/><Relationship Id="rId97" Type="http://schemas.openxmlformats.org/officeDocument/2006/relationships/image" Target="../media/image3514.png"/><Relationship Id="rId104" Type="http://schemas.openxmlformats.org/officeDocument/2006/relationships/customXml" Target="../ink/ink3483.xml"/><Relationship Id="rId120" Type="http://schemas.openxmlformats.org/officeDocument/2006/relationships/customXml" Target="../ink/ink3491.xml"/><Relationship Id="rId125" Type="http://schemas.openxmlformats.org/officeDocument/2006/relationships/image" Target="../media/image3528.png"/><Relationship Id="rId141" Type="http://schemas.openxmlformats.org/officeDocument/2006/relationships/image" Target="../media/image3536.png"/><Relationship Id="rId146" Type="http://schemas.openxmlformats.org/officeDocument/2006/relationships/customXml" Target="../ink/ink3504.xml"/><Relationship Id="rId167" Type="http://schemas.openxmlformats.org/officeDocument/2006/relationships/image" Target="../media/image3549.png"/><Relationship Id="rId188" Type="http://schemas.openxmlformats.org/officeDocument/2006/relationships/customXml" Target="../ink/ink3525.xml"/><Relationship Id="rId7" Type="http://schemas.openxmlformats.org/officeDocument/2006/relationships/image" Target="../media/image3469.png"/><Relationship Id="rId71" Type="http://schemas.openxmlformats.org/officeDocument/2006/relationships/image" Target="../media/image3501.png"/><Relationship Id="rId92" Type="http://schemas.openxmlformats.org/officeDocument/2006/relationships/customXml" Target="../ink/ink3477.xml"/><Relationship Id="rId162" Type="http://schemas.openxmlformats.org/officeDocument/2006/relationships/customXml" Target="../ink/ink3512.xml"/><Relationship Id="rId183" Type="http://schemas.openxmlformats.org/officeDocument/2006/relationships/image" Target="../media/image3557.png"/><Relationship Id="rId2" Type="http://schemas.openxmlformats.org/officeDocument/2006/relationships/slideLayout" Target="../slideLayouts/slideLayout2.xml"/><Relationship Id="rId29" Type="http://schemas.openxmlformats.org/officeDocument/2006/relationships/image" Target="../media/image3480.png"/><Relationship Id="rId24" Type="http://schemas.openxmlformats.org/officeDocument/2006/relationships/customXml" Target="../ink/ink3443.xml"/><Relationship Id="rId40" Type="http://schemas.openxmlformats.org/officeDocument/2006/relationships/customXml" Target="../ink/ink3451.xml"/><Relationship Id="rId45" Type="http://schemas.openxmlformats.org/officeDocument/2006/relationships/image" Target="../media/image3488.png"/><Relationship Id="rId66" Type="http://schemas.openxmlformats.org/officeDocument/2006/relationships/customXml" Target="../ink/ink3464.xml"/><Relationship Id="rId87" Type="http://schemas.openxmlformats.org/officeDocument/2006/relationships/image" Target="../media/image3509.png"/><Relationship Id="rId110" Type="http://schemas.openxmlformats.org/officeDocument/2006/relationships/customXml" Target="../ink/ink3486.xml"/><Relationship Id="rId115" Type="http://schemas.openxmlformats.org/officeDocument/2006/relationships/image" Target="../media/image3523.png"/><Relationship Id="rId131" Type="http://schemas.openxmlformats.org/officeDocument/2006/relationships/image" Target="../media/image3531.png"/><Relationship Id="rId136" Type="http://schemas.openxmlformats.org/officeDocument/2006/relationships/customXml" Target="../ink/ink3499.xml"/><Relationship Id="rId157" Type="http://schemas.openxmlformats.org/officeDocument/2006/relationships/image" Target="../media/image3544.png"/><Relationship Id="rId178" Type="http://schemas.openxmlformats.org/officeDocument/2006/relationships/customXml" Target="../ink/ink3520.xml"/><Relationship Id="rId61" Type="http://schemas.openxmlformats.org/officeDocument/2006/relationships/image" Target="../media/image3496.png"/><Relationship Id="rId82" Type="http://schemas.openxmlformats.org/officeDocument/2006/relationships/customXml" Target="../ink/ink3472.xml"/><Relationship Id="rId152" Type="http://schemas.openxmlformats.org/officeDocument/2006/relationships/customXml" Target="../ink/ink3507.xml"/><Relationship Id="rId173" Type="http://schemas.openxmlformats.org/officeDocument/2006/relationships/image" Target="../media/image3552.png"/><Relationship Id="rId194" Type="http://schemas.openxmlformats.org/officeDocument/2006/relationships/customXml" Target="../ink/ink3528.xml"/><Relationship Id="rId19" Type="http://schemas.openxmlformats.org/officeDocument/2006/relationships/image" Target="../media/image3475.png"/><Relationship Id="rId14" Type="http://schemas.openxmlformats.org/officeDocument/2006/relationships/customXml" Target="../ink/ink3438.xml"/><Relationship Id="rId30" Type="http://schemas.openxmlformats.org/officeDocument/2006/relationships/customXml" Target="../ink/ink3446.xml"/><Relationship Id="rId35" Type="http://schemas.openxmlformats.org/officeDocument/2006/relationships/image" Target="../media/image3483.png"/><Relationship Id="rId56" Type="http://schemas.openxmlformats.org/officeDocument/2006/relationships/customXml" Target="../ink/ink3459.xml"/><Relationship Id="rId77" Type="http://schemas.openxmlformats.org/officeDocument/2006/relationships/image" Target="../media/image3504.png"/><Relationship Id="rId100" Type="http://schemas.openxmlformats.org/officeDocument/2006/relationships/customXml" Target="../ink/ink3481.xml"/><Relationship Id="rId105" Type="http://schemas.openxmlformats.org/officeDocument/2006/relationships/image" Target="../media/image3518.png"/><Relationship Id="rId126" Type="http://schemas.openxmlformats.org/officeDocument/2006/relationships/customXml" Target="../ink/ink3494.xml"/><Relationship Id="rId147" Type="http://schemas.openxmlformats.org/officeDocument/2006/relationships/image" Target="../media/image3539.png"/><Relationship Id="rId168" Type="http://schemas.openxmlformats.org/officeDocument/2006/relationships/customXml" Target="../ink/ink3515.xml"/><Relationship Id="rId8" Type="http://schemas.openxmlformats.org/officeDocument/2006/relationships/customXml" Target="../ink/ink3435.xml"/><Relationship Id="rId51" Type="http://schemas.openxmlformats.org/officeDocument/2006/relationships/image" Target="../media/image3491.png"/><Relationship Id="rId72" Type="http://schemas.openxmlformats.org/officeDocument/2006/relationships/customXml" Target="../ink/ink3467.xml"/><Relationship Id="rId93" Type="http://schemas.openxmlformats.org/officeDocument/2006/relationships/image" Target="../media/image3512.png"/><Relationship Id="rId98" Type="http://schemas.openxmlformats.org/officeDocument/2006/relationships/customXml" Target="../ink/ink3480.xml"/><Relationship Id="rId121" Type="http://schemas.openxmlformats.org/officeDocument/2006/relationships/image" Target="../media/image3526.png"/><Relationship Id="rId142" Type="http://schemas.openxmlformats.org/officeDocument/2006/relationships/customXml" Target="../ink/ink3502.xml"/><Relationship Id="rId163" Type="http://schemas.openxmlformats.org/officeDocument/2006/relationships/image" Target="../media/image3547.png"/><Relationship Id="rId184" Type="http://schemas.openxmlformats.org/officeDocument/2006/relationships/customXml" Target="../ink/ink3523.xml"/><Relationship Id="rId189" Type="http://schemas.openxmlformats.org/officeDocument/2006/relationships/image" Target="../media/image3560.png"/><Relationship Id="rId3" Type="http://schemas.openxmlformats.org/officeDocument/2006/relationships/notesSlide" Target="../notesSlides/notesSlide21.xml"/><Relationship Id="rId25" Type="http://schemas.openxmlformats.org/officeDocument/2006/relationships/image" Target="../media/image3478.png"/><Relationship Id="rId46" Type="http://schemas.openxmlformats.org/officeDocument/2006/relationships/customXml" Target="../ink/ink3454.xml"/><Relationship Id="rId67" Type="http://schemas.openxmlformats.org/officeDocument/2006/relationships/image" Target="../media/image3499.png"/><Relationship Id="rId116" Type="http://schemas.openxmlformats.org/officeDocument/2006/relationships/customXml" Target="../ink/ink3489.xml"/><Relationship Id="rId137" Type="http://schemas.openxmlformats.org/officeDocument/2006/relationships/image" Target="../media/image3534.png"/><Relationship Id="rId158" Type="http://schemas.openxmlformats.org/officeDocument/2006/relationships/customXml" Target="../ink/ink3510.xml"/><Relationship Id="rId20" Type="http://schemas.openxmlformats.org/officeDocument/2006/relationships/customXml" Target="../ink/ink3441.xml"/><Relationship Id="rId41" Type="http://schemas.openxmlformats.org/officeDocument/2006/relationships/image" Target="../media/image3486.png"/><Relationship Id="rId62" Type="http://schemas.openxmlformats.org/officeDocument/2006/relationships/customXml" Target="../ink/ink3462.xml"/><Relationship Id="rId83" Type="http://schemas.openxmlformats.org/officeDocument/2006/relationships/image" Target="../media/image3507.png"/><Relationship Id="rId88" Type="http://schemas.openxmlformats.org/officeDocument/2006/relationships/customXml" Target="../ink/ink3475.xml"/><Relationship Id="rId111" Type="http://schemas.openxmlformats.org/officeDocument/2006/relationships/image" Target="../media/image3521.png"/><Relationship Id="rId132" Type="http://schemas.openxmlformats.org/officeDocument/2006/relationships/customXml" Target="../ink/ink3497.xml"/><Relationship Id="rId153" Type="http://schemas.openxmlformats.org/officeDocument/2006/relationships/image" Target="../media/image3542.png"/><Relationship Id="rId174" Type="http://schemas.openxmlformats.org/officeDocument/2006/relationships/customXml" Target="../ink/ink3518.xml"/><Relationship Id="rId179" Type="http://schemas.openxmlformats.org/officeDocument/2006/relationships/image" Target="../media/image3555.png"/><Relationship Id="rId195" Type="http://schemas.openxmlformats.org/officeDocument/2006/relationships/image" Target="../media/image3563.png"/><Relationship Id="rId190" Type="http://schemas.openxmlformats.org/officeDocument/2006/relationships/customXml" Target="../ink/ink3526.xml"/><Relationship Id="rId15" Type="http://schemas.openxmlformats.org/officeDocument/2006/relationships/image" Target="../media/image3473.png"/><Relationship Id="rId36" Type="http://schemas.openxmlformats.org/officeDocument/2006/relationships/customXml" Target="../ink/ink3449.xml"/><Relationship Id="rId57" Type="http://schemas.openxmlformats.org/officeDocument/2006/relationships/image" Target="../media/image3494.png"/><Relationship Id="rId106" Type="http://schemas.openxmlformats.org/officeDocument/2006/relationships/customXml" Target="../ink/ink3484.xml"/><Relationship Id="rId127" Type="http://schemas.openxmlformats.org/officeDocument/2006/relationships/image" Target="../media/image3529.png"/><Relationship Id="rId10" Type="http://schemas.openxmlformats.org/officeDocument/2006/relationships/customXml" Target="../ink/ink3436.xml"/><Relationship Id="rId31" Type="http://schemas.openxmlformats.org/officeDocument/2006/relationships/image" Target="../media/image3481.png"/><Relationship Id="rId52" Type="http://schemas.openxmlformats.org/officeDocument/2006/relationships/customXml" Target="../ink/ink3457.xml"/><Relationship Id="rId73" Type="http://schemas.openxmlformats.org/officeDocument/2006/relationships/image" Target="../media/image3502.png"/><Relationship Id="rId78" Type="http://schemas.openxmlformats.org/officeDocument/2006/relationships/customXml" Target="../ink/ink3470.xml"/><Relationship Id="rId94" Type="http://schemas.openxmlformats.org/officeDocument/2006/relationships/customXml" Target="../ink/ink3478.xml"/><Relationship Id="rId99" Type="http://schemas.openxmlformats.org/officeDocument/2006/relationships/image" Target="../media/image3515.png"/><Relationship Id="rId101" Type="http://schemas.openxmlformats.org/officeDocument/2006/relationships/image" Target="../media/image3516.png"/><Relationship Id="rId122" Type="http://schemas.openxmlformats.org/officeDocument/2006/relationships/customXml" Target="../ink/ink3492.xml"/><Relationship Id="rId143" Type="http://schemas.openxmlformats.org/officeDocument/2006/relationships/image" Target="../media/image3537.png"/><Relationship Id="rId148" Type="http://schemas.openxmlformats.org/officeDocument/2006/relationships/customXml" Target="../ink/ink3505.xml"/><Relationship Id="rId164" Type="http://schemas.openxmlformats.org/officeDocument/2006/relationships/customXml" Target="../ink/ink3513.xml"/><Relationship Id="rId169" Type="http://schemas.openxmlformats.org/officeDocument/2006/relationships/image" Target="../media/image3550.png"/><Relationship Id="rId185" Type="http://schemas.openxmlformats.org/officeDocument/2006/relationships/image" Target="../media/image3558.png"/><Relationship Id="rId4" Type="http://schemas.openxmlformats.org/officeDocument/2006/relationships/customXml" Target="../ink/ink3433.xml"/><Relationship Id="rId9" Type="http://schemas.openxmlformats.org/officeDocument/2006/relationships/image" Target="../media/image3470.png"/><Relationship Id="rId180" Type="http://schemas.openxmlformats.org/officeDocument/2006/relationships/customXml" Target="../ink/ink3521.xml"/><Relationship Id="rId26" Type="http://schemas.openxmlformats.org/officeDocument/2006/relationships/customXml" Target="../ink/ink3444.xml"/><Relationship Id="rId47" Type="http://schemas.openxmlformats.org/officeDocument/2006/relationships/image" Target="../media/image3489.png"/><Relationship Id="rId68" Type="http://schemas.openxmlformats.org/officeDocument/2006/relationships/customXml" Target="../ink/ink3465.xml"/><Relationship Id="rId89" Type="http://schemas.openxmlformats.org/officeDocument/2006/relationships/image" Target="../media/image3510.png"/><Relationship Id="rId112" Type="http://schemas.openxmlformats.org/officeDocument/2006/relationships/customXml" Target="../ink/ink3487.xml"/><Relationship Id="rId133" Type="http://schemas.openxmlformats.org/officeDocument/2006/relationships/image" Target="../media/image3532.png"/><Relationship Id="rId154" Type="http://schemas.openxmlformats.org/officeDocument/2006/relationships/customXml" Target="../ink/ink3508.xml"/><Relationship Id="rId175" Type="http://schemas.openxmlformats.org/officeDocument/2006/relationships/image" Target="../media/image3553.png"/><Relationship Id="rId16" Type="http://schemas.openxmlformats.org/officeDocument/2006/relationships/customXml" Target="../ink/ink3439.xml"/><Relationship Id="rId37" Type="http://schemas.openxmlformats.org/officeDocument/2006/relationships/image" Target="../media/image3484.png"/><Relationship Id="rId58" Type="http://schemas.openxmlformats.org/officeDocument/2006/relationships/customXml" Target="../ink/ink3460.xml"/><Relationship Id="rId79" Type="http://schemas.openxmlformats.org/officeDocument/2006/relationships/image" Target="../media/image3505.png"/><Relationship Id="rId102" Type="http://schemas.openxmlformats.org/officeDocument/2006/relationships/customXml" Target="../ink/ink3482.xml"/><Relationship Id="rId123" Type="http://schemas.openxmlformats.org/officeDocument/2006/relationships/image" Target="../media/image3527.png"/><Relationship Id="rId144" Type="http://schemas.openxmlformats.org/officeDocument/2006/relationships/customXml" Target="../ink/ink3503.xml"/><Relationship Id="rId90" Type="http://schemas.openxmlformats.org/officeDocument/2006/relationships/customXml" Target="../ink/ink3476.xml"/><Relationship Id="rId165" Type="http://schemas.openxmlformats.org/officeDocument/2006/relationships/image" Target="../media/image3548.png"/><Relationship Id="rId186" Type="http://schemas.openxmlformats.org/officeDocument/2006/relationships/customXml" Target="../ink/ink3524.xml"/><Relationship Id="rId27" Type="http://schemas.openxmlformats.org/officeDocument/2006/relationships/image" Target="../media/image3479.png"/><Relationship Id="rId48" Type="http://schemas.openxmlformats.org/officeDocument/2006/relationships/customXml" Target="../ink/ink3455.xml"/><Relationship Id="rId69" Type="http://schemas.openxmlformats.org/officeDocument/2006/relationships/image" Target="../media/image3500.png"/><Relationship Id="rId113" Type="http://schemas.openxmlformats.org/officeDocument/2006/relationships/image" Target="../media/image3522.png"/><Relationship Id="rId134" Type="http://schemas.openxmlformats.org/officeDocument/2006/relationships/customXml" Target="../ink/ink3498.xml"/><Relationship Id="rId80" Type="http://schemas.openxmlformats.org/officeDocument/2006/relationships/customXml" Target="../ink/ink3471.xml"/><Relationship Id="rId155" Type="http://schemas.openxmlformats.org/officeDocument/2006/relationships/image" Target="../media/image3543.png"/><Relationship Id="rId176" Type="http://schemas.openxmlformats.org/officeDocument/2006/relationships/customXml" Target="../ink/ink3519.xml"/><Relationship Id="rId17" Type="http://schemas.openxmlformats.org/officeDocument/2006/relationships/image" Target="../media/image3474.png"/><Relationship Id="rId38" Type="http://schemas.openxmlformats.org/officeDocument/2006/relationships/customXml" Target="../ink/ink3450.xml"/><Relationship Id="rId59" Type="http://schemas.openxmlformats.org/officeDocument/2006/relationships/image" Target="../media/image3495.png"/><Relationship Id="rId103" Type="http://schemas.openxmlformats.org/officeDocument/2006/relationships/image" Target="../media/image3517.png"/><Relationship Id="rId124" Type="http://schemas.openxmlformats.org/officeDocument/2006/relationships/customXml" Target="../ink/ink3493.xml"/><Relationship Id="rId70" Type="http://schemas.openxmlformats.org/officeDocument/2006/relationships/customXml" Target="../ink/ink3466.xml"/><Relationship Id="rId91" Type="http://schemas.openxmlformats.org/officeDocument/2006/relationships/image" Target="../media/image3511.png"/><Relationship Id="rId145" Type="http://schemas.openxmlformats.org/officeDocument/2006/relationships/image" Target="../media/image3538.png"/><Relationship Id="rId166" Type="http://schemas.openxmlformats.org/officeDocument/2006/relationships/customXml" Target="../ink/ink3514.xml"/><Relationship Id="rId187" Type="http://schemas.openxmlformats.org/officeDocument/2006/relationships/image" Target="../media/image3559.png"/><Relationship Id="rId1" Type="http://schemas.openxmlformats.org/officeDocument/2006/relationships/tags" Target="../tags/tag1.xml"/><Relationship Id="rId28" Type="http://schemas.openxmlformats.org/officeDocument/2006/relationships/customXml" Target="../ink/ink3445.xml"/><Relationship Id="rId49" Type="http://schemas.openxmlformats.org/officeDocument/2006/relationships/image" Target="../media/image3490.png"/><Relationship Id="rId114" Type="http://schemas.openxmlformats.org/officeDocument/2006/relationships/customXml" Target="../ink/ink3488.xml"/><Relationship Id="rId60" Type="http://schemas.openxmlformats.org/officeDocument/2006/relationships/customXml" Target="../ink/ink3461.xml"/><Relationship Id="rId81" Type="http://schemas.openxmlformats.org/officeDocument/2006/relationships/image" Target="../media/image3506.png"/><Relationship Id="rId135" Type="http://schemas.openxmlformats.org/officeDocument/2006/relationships/image" Target="../media/image3533.png"/><Relationship Id="rId156" Type="http://schemas.openxmlformats.org/officeDocument/2006/relationships/customXml" Target="../ink/ink3509.xml"/><Relationship Id="rId177" Type="http://schemas.openxmlformats.org/officeDocument/2006/relationships/image" Target="../media/image3554.png"/><Relationship Id="rId18" Type="http://schemas.openxmlformats.org/officeDocument/2006/relationships/customXml" Target="../ink/ink3440.xml"/><Relationship Id="rId39" Type="http://schemas.openxmlformats.org/officeDocument/2006/relationships/image" Target="../media/image348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pir.georgetown.edu/" TargetMode="External"/><Relationship Id="rId2" Type="http://schemas.openxmlformats.org/officeDocument/2006/relationships/hyperlink" Target="http://www-nbrf.georgetown.edu/pirwww/dbinfo/nrl3-d.htm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5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17" Type="http://schemas.openxmlformats.org/officeDocument/2006/relationships/customXml" Target="../ink/ink3585.xml"/><Relationship Id="rId299" Type="http://schemas.openxmlformats.org/officeDocument/2006/relationships/customXml" Target="../ink/ink3676.xml"/><Relationship Id="rId21" Type="http://schemas.openxmlformats.org/officeDocument/2006/relationships/customXml" Target="../ink/ink3537.xml"/><Relationship Id="rId63" Type="http://schemas.openxmlformats.org/officeDocument/2006/relationships/customXml" Target="../ink/ink3558.xml"/><Relationship Id="rId159" Type="http://schemas.openxmlformats.org/officeDocument/2006/relationships/customXml" Target="../ink/ink3606.xml"/><Relationship Id="rId324" Type="http://schemas.openxmlformats.org/officeDocument/2006/relationships/image" Target="../media/image3727.png"/><Relationship Id="rId366" Type="http://schemas.openxmlformats.org/officeDocument/2006/relationships/image" Target="../media/image3748.png"/><Relationship Id="rId170" Type="http://schemas.openxmlformats.org/officeDocument/2006/relationships/image" Target="../media/image3650.png"/><Relationship Id="rId226" Type="http://schemas.openxmlformats.org/officeDocument/2006/relationships/image" Target="../media/image3678.png"/><Relationship Id="rId268" Type="http://schemas.openxmlformats.org/officeDocument/2006/relationships/image" Target="../media/image3699.png"/><Relationship Id="rId32" Type="http://schemas.openxmlformats.org/officeDocument/2006/relationships/image" Target="../media/image3581.png"/><Relationship Id="rId74" Type="http://schemas.openxmlformats.org/officeDocument/2006/relationships/image" Target="../media/image3602.png"/><Relationship Id="rId128" Type="http://schemas.openxmlformats.org/officeDocument/2006/relationships/image" Target="../media/image3629.png"/><Relationship Id="rId335" Type="http://schemas.openxmlformats.org/officeDocument/2006/relationships/customXml" Target="../ink/ink3694.xml"/><Relationship Id="rId377" Type="http://schemas.openxmlformats.org/officeDocument/2006/relationships/customXml" Target="../ink/ink3715.xml"/><Relationship Id="rId5" Type="http://schemas.openxmlformats.org/officeDocument/2006/relationships/customXml" Target="../ink/ink3529.xml"/><Relationship Id="rId181" Type="http://schemas.openxmlformats.org/officeDocument/2006/relationships/customXml" Target="../ink/ink3617.xml"/><Relationship Id="rId237" Type="http://schemas.openxmlformats.org/officeDocument/2006/relationships/customXml" Target="../ink/ink3645.xml"/><Relationship Id="rId279" Type="http://schemas.openxmlformats.org/officeDocument/2006/relationships/customXml" Target="../ink/ink3666.xml"/><Relationship Id="rId43" Type="http://schemas.openxmlformats.org/officeDocument/2006/relationships/customXml" Target="../ink/ink3548.xml"/><Relationship Id="rId139" Type="http://schemas.openxmlformats.org/officeDocument/2006/relationships/customXml" Target="../ink/ink3596.xml"/><Relationship Id="rId290" Type="http://schemas.openxmlformats.org/officeDocument/2006/relationships/image" Target="../media/image3710.png"/><Relationship Id="rId304" Type="http://schemas.openxmlformats.org/officeDocument/2006/relationships/image" Target="../media/image3717.png"/><Relationship Id="rId346" Type="http://schemas.openxmlformats.org/officeDocument/2006/relationships/image" Target="../media/image3738.png"/><Relationship Id="rId388" Type="http://schemas.openxmlformats.org/officeDocument/2006/relationships/image" Target="../media/image3759.png"/><Relationship Id="rId85" Type="http://schemas.openxmlformats.org/officeDocument/2006/relationships/customXml" Target="../ink/ink3569.xml"/><Relationship Id="rId150" Type="http://schemas.openxmlformats.org/officeDocument/2006/relationships/image" Target="../media/image3640.png"/><Relationship Id="rId192" Type="http://schemas.openxmlformats.org/officeDocument/2006/relationships/image" Target="../media/image3661.png"/><Relationship Id="rId206" Type="http://schemas.openxmlformats.org/officeDocument/2006/relationships/image" Target="../media/image3668.png"/><Relationship Id="rId248" Type="http://schemas.openxmlformats.org/officeDocument/2006/relationships/image" Target="../media/image3689.png"/><Relationship Id="rId12" Type="http://schemas.openxmlformats.org/officeDocument/2006/relationships/image" Target="../media/image3571.png"/><Relationship Id="rId108" Type="http://schemas.openxmlformats.org/officeDocument/2006/relationships/image" Target="../media/image3619.png"/><Relationship Id="rId315" Type="http://schemas.openxmlformats.org/officeDocument/2006/relationships/customXml" Target="../ink/ink3684.xml"/><Relationship Id="rId357" Type="http://schemas.openxmlformats.org/officeDocument/2006/relationships/customXml" Target="../ink/ink3705.xml"/><Relationship Id="rId54" Type="http://schemas.openxmlformats.org/officeDocument/2006/relationships/image" Target="../media/image3592.png"/><Relationship Id="rId96" Type="http://schemas.openxmlformats.org/officeDocument/2006/relationships/image" Target="../media/image3613.png"/><Relationship Id="rId161" Type="http://schemas.openxmlformats.org/officeDocument/2006/relationships/customXml" Target="../ink/ink3607.xml"/><Relationship Id="rId217" Type="http://schemas.openxmlformats.org/officeDocument/2006/relationships/customXml" Target="../ink/ink3635.xml"/><Relationship Id="rId259" Type="http://schemas.openxmlformats.org/officeDocument/2006/relationships/customXml" Target="../ink/ink3656.xml"/><Relationship Id="rId23" Type="http://schemas.openxmlformats.org/officeDocument/2006/relationships/customXml" Target="../ink/ink3538.xml"/><Relationship Id="rId119" Type="http://schemas.openxmlformats.org/officeDocument/2006/relationships/customXml" Target="../ink/ink3586.xml"/><Relationship Id="rId270" Type="http://schemas.openxmlformats.org/officeDocument/2006/relationships/image" Target="../media/image3700.png"/><Relationship Id="rId326" Type="http://schemas.openxmlformats.org/officeDocument/2006/relationships/image" Target="../media/image3728.png"/><Relationship Id="rId65" Type="http://schemas.openxmlformats.org/officeDocument/2006/relationships/customXml" Target="../ink/ink3559.xml"/><Relationship Id="rId130" Type="http://schemas.openxmlformats.org/officeDocument/2006/relationships/image" Target="../media/image3630.png"/><Relationship Id="rId368" Type="http://schemas.openxmlformats.org/officeDocument/2006/relationships/image" Target="../media/image3749.png"/><Relationship Id="rId172" Type="http://schemas.openxmlformats.org/officeDocument/2006/relationships/image" Target="../media/image3651.png"/><Relationship Id="rId228" Type="http://schemas.openxmlformats.org/officeDocument/2006/relationships/image" Target="../media/image3679.png"/><Relationship Id="rId281" Type="http://schemas.openxmlformats.org/officeDocument/2006/relationships/customXml" Target="../ink/ink3667.xml"/><Relationship Id="rId337" Type="http://schemas.openxmlformats.org/officeDocument/2006/relationships/customXml" Target="../ink/ink3695.xml"/><Relationship Id="rId34" Type="http://schemas.openxmlformats.org/officeDocument/2006/relationships/image" Target="../media/image3582.png"/><Relationship Id="rId76" Type="http://schemas.openxmlformats.org/officeDocument/2006/relationships/image" Target="../media/image3603.png"/><Relationship Id="rId141" Type="http://schemas.openxmlformats.org/officeDocument/2006/relationships/customXml" Target="../ink/ink3597.xml"/><Relationship Id="rId379" Type="http://schemas.openxmlformats.org/officeDocument/2006/relationships/customXml" Target="../ink/ink3716.xml"/><Relationship Id="rId7" Type="http://schemas.openxmlformats.org/officeDocument/2006/relationships/customXml" Target="../ink/ink3530.xml"/><Relationship Id="rId183" Type="http://schemas.openxmlformats.org/officeDocument/2006/relationships/customXml" Target="../ink/ink3618.xml"/><Relationship Id="rId239" Type="http://schemas.openxmlformats.org/officeDocument/2006/relationships/customXml" Target="../ink/ink3646.xml"/><Relationship Id="rId390" Type="http://schemas.openxmlformats.org/officeDocument/2006/relationships/image" Target="../media/image3760.png"/><Relationship Id="rId250" Type="http://schemas.openxmlformats.org/officeDocument/2006/relationships/image" Target="../media/image3690.png"/><Relationship Id="rId292" Type="http://schemas.openxmlformats.org/officeDocument/2006/relationships/image" Target="../media/image3711.png"/><Relationship Id="rId306" Type="http://schemas.openxmlformats.org/officeDocument/2006/relationships/image" Target="../media/image3718.png"/><Relationship Id="rId45" Type="http://schemas.openxmlformats.org/officeDocument/2006/relationships/customXml" Target="../ink/ink3549.xml"/><Relationship Id="rId87" Type="http://schemas.openxmlformats.org/officeDocument/2006/relationships/customXml" Target="../ink/ink3570.xml"/><Relationship Id="rId110" Type="http://schemas.openxmlformats.org/officeDocument/2006/relationships/image" Target="../media/image3620.png"/><Relationship Id="rId348" Type="http://schemas.openxmlformats.org/officeDocument/2006/relationships/image" Target="../media/image3739.png"/><Relationship Id="rId152" Type="http://schemas.openxmlformats.org/officeDocument/2006/relationships/image" Target="../media/image3641.png"/><Relationship Id="rId194" Type="http://schemas.openxmlformats.org/officeDocument/2006/relationships/image" Target="../media/image3662.png"/><Relationship Id="rId208" Type="http://schemas.openxmlformats.org/officeDocument/2006/relationships/image" Target="../media/image3669.png"/><Relationship Id="rId261" Type="http://schemas.openxmlformats.org/officeDocument/2006/relationships/customXml" Target="../ink/ink3657.xml"/><Relationship Id="rId14" Type="http://schemas.openxmlformats.org/officeDocument/2006/relationships/image" Target="../media/image3572.png"/><Relationship Id="rId56" Type="http://schemas.openxmlformats.org/officeDocument/2006/relationships/image" Target="../media/image3593.png"/><Relationship Id="rId317" Type="http://schemas.openxmlformats.org/officeDocument/2006/relationships/customXml" Target="../ink/ink3685.xml"/><Relationship Id="rId359" Type="http://schemas.openxmlformats.org/officeDocument/2006/relationships/customXml" Target="../ink/ink3706.xml"/><Relationship Id="rId98" Type="http://schemas.openxmlformats.org/officeDocument/2006/relationships/image" Target="../media/image3614.png"/><Relationship Id="rId121" Type="http://schemas.openxmlformats.org/officeDocument/2006/relationships/customXml" Target="../ink/ink3587.xml"/><Relationship Id="rId163" Type="http://schemas.openxmlformats.org/officeDocument/2006/relationships/customXml" Target="../ink/ink3608.xml"/><Relationship Id="rId219" Type="http://schemas.openxmlformats.org/officeDocument/2006/relationships/customXml" Target="../ink/ink3636.xml"/><Relationship Id="rId370" Type="http://schemas.openxmlformats.org/officeDocument/2006/relationships/image" Target="../media/image3750.png"/><Relationship Id="rId230" Type="http://schemas.openxmlformats.org/officeDocument/2006/relationships/image" Target="../media/image3680.png"/><Relationship Id="rId25" Type="http://schemas.openxmlformats.org/officeDocument/2006/relationships/customXml" Target="../ink/ink3539.xml"/><Relationship Id="rId67" Type="http://schemas.openxmlformats.org/officeDocument/2006/relationships/customXml" Target="../ink/ink3560.xml"/><Relationship Id="rId272" Type="http://schemas.openxmlformats.org/officeDocument/2006/relationships/image" Target="../media/image3701.png"/><Relationship Id="rId328" Type="http://schemas.openxmlformats.org/officeDocument/2006/relationships/image" Target="../media/image3729.png"/><Relationship Id="rId132" Type="http://schemas.openxmlformats.org/officeDocument/2006/relationships/image" Target="../media/image3631.png"/><Relationship Id="rId174" Type="http://schemas.openxmlformats.org/officeDocument/2006/relationships/image" Target="../media/image3652.png"/><Relationship Id="rId381" Type="http://schemas.openxmlformats.org/officeDocument/2006/relationships/customXml" Target="../ink/ink3717.xml"/><Relationship Id="rId241" Type="http://schemas.openxmlformats.org/officeDocument/2006/relationships/customXml" Target="../ink/ink3647.xml"/><Relationship Id="rId36" Type="http://schemas.openxmlformats.org/officeDocument/2006/relationships/image" Target="../media/image3583.png"/><Relationship Id="rId283" Type="http://schemas.openxmlformats.org/officeDocument/2006/relationships/customXml" Target="../ink/ink3668.xml"/><Relationship Id="rId339" Type="http://schemas.openxmlformats.org/officeDocument/2006/relationships/customXml" Target="../ink/ink3696.xml"/><Relationship Id="rId78" Type="http://schemas.openxmlformats.org/officeDocument/2006/relationships/image" Target="../media/image3604.png"/><Relationship Id="rId101" Type="http://schemas.openxmlformats.org/officeDocument/2006/relationships/customXml" Target="../ink/ink3577.xml"/><Relationship Id="rId143" Type="http://schemas.openxmlformats.org/officeDocument/2006/relationships/customXml" Target="../ink/ink3598.xml"/><Relationship Id="rId185" Type="http://schemas.openxmlformats.org/officeDocument/2006/relationships/customXml" Target="../ink/ink3619.xml"/><Relationship Id="rId350" Type="http://schemas.openxmlformats.org/officeDocument/2006/relationships/image" Target="../media/image3740.png"/><Relationship Id="rId9" Type="http://schemas.openxmlformats.org/officeDocument/2006/relationships/customXml" Target="../ink/ink3531.xml"/><Relationship Id="rId210" Type="http://schemas.openxmlformats.org/officeDocument/2006/relationships/image" Target="../media/image3670.png"/><Relationship Id="rId392" Type="http://schemas.openxmlformats.org/officeDocument/2006/relationships/image" Target="../media/image3761.png"/><Relationship Id="rId252" Type="http://schemas.openxmlformats.org/officeDocument/2006/relationships/image" Target="../media/image3691.png"/><Relationship Id="rId294" Type="http://schemas.openxmlformats.org/officeDocument/2006/relationships/image" Target="../media/image3712.png"/><Relationship Id="rId308" Type="http://schemas.openxmlformats.org/officeDocument/2006/relationships/image" Target="../media/image3719.png"/><Relationship Id="rId47" Type="http://schemas.openxmlformats.org/officeDocument/2006/relationships/customXml" Target="../ink/ink3550.xml"/><Relationship Id="rId89" Type="http://schemas.openxmlformats.org/officeDocument/2006/relationships/customXml" Target="../ink/ink3571.xml"/><Relationship Id="rId112" Type="http://schemas.openxmlformats.org/officeDocument/2006/relationships/image" Target="../media/image3621.png"/><Relationship Id="rId154" Type="http://schemas.openxmlformats.org/officeDocument/2006/relationships/image" Target="../media/image3642.png"/><Relationship Id="rId361" Type="http://schemas.openxmlformats.org/officeDocument/2006/relationships/customXml" Target="../ink/ink3707.xml"/><Relationship Id="rId196" Type="http://schemas.openxmlformats.org/officeDocument/2006/relationships/image" Target="../media/image3663.png"/><Relationship Id="rId16" Type="http://schemas.openxmlformats.org/officeDocument/2006/relationships/image" Target="../media/image3573.png"/><Relationship Id="rId221" Type="http://schemas.openxmlformats.org/officeDocument/2006/relationships/customXml" Target="../ink/ink3637.xml"/><Relationship Id="rId242" Type="http://schemas.openxmlformats.org/officeDocument/2006/relationships/image" Target="../media/image3686.png"/><Relationship Id="rId263" Type="http://schemas.openxmlformats.org/officeDocument/2006/relationships/customXml" Target="../ink/ink3658.xml"/><Relationship Id="rId284" Type="http://schemas.openxmlformats.org/officeDocument/2006/relationships/image" Target="../media/image3707.png"/><Relationship Id="rId319" Type="http://schemas.openxmlformats.org/officeDocument/2006/relationships/customXml" Target="../ink/ink3686.xml"/><Relationship Id="rId37" Type="http://schemas.openxmlformats.org/officeDocument/2006/relationships/customXml" Target="../ink/ink3545.xml"/><Relationship Id="rId58" Type="http://schemas.openxmlformats.org/officeDocument/2006/relationships/image" Target="../media/image3594.png"/><Relationship Id="rId79" Type="http://schemas.openxmlformats.org/officeDocument/2006/relationships/customXml" Target="../ink/ink3566.xml"/><Relationship Id="rId102" Type="http://schemas.openxmlformats.org/officeDocument/2006/relationships/image" Target="../media/image3616.png"/><Relationship Id="rId123" Type="http://schemas.openxmlformats.org/officeDocument/2006/relationships/customXml" Target="../ink/ink3588.xml"/><Relationship Id="rId144" Type="http://schemas.openxmlformats.org/officeDocument/2006/relationships/image" Target="../media/image3637.png"/><Relationship Id="rId330" Type="http://schemas.openxmlformats.org/officeDocument/2006/relationships/image" Target="../media/image3730.png"/><Relationship Id="rId90" Type="http://schemas.openxmlformats.org/officeDocument/2006/relationships/image" Target="../media/image3610.png"/><Relationship Id="rId165" Type="http://schemas.openxmlformats.org/officeDocument/2006/relationships/customXml" Target="../ink/ink3609.xml"/><Relationship Id="rId186" Type="http://schemas.openxmlformats.org/officeDocument/2006/relationships/image" Target="../media/image3658.png"/><Relationship Id="rId351" Type="http://schemas.openxmlformats.org/officeDocument/2006/relationships/customXml" Target="../ink/ink3702.xml"/><Relationship Id="rId372" Type="http://schemas.openxmlformats.org/officeDocument/2006/relationships/image" Target="../media/image3751.png"/><Relationship Id="rId393" Type="http://schemas.openxmlformats.org/officeDocument/2006/relationships/customXml" Target="../ink/ink3723.xml"/><Relationship Id="rId211" Type="http://schemas.openxmlformats.org/officeDocument/2006/relationships/customXml" Target="../ink/ink3632.xml"/><Relationship Id="rId232" Type="http://schemas.openxmlformats.org/officeDocument/2006/relationships/image" Target="../media/image3681.png"/><Relationship Id="rId253" Type="http://schemas.openxmlformats.org/officeDocument/2006/relationships/customXml" Target="../ink/ink3653.xml"/><Relationship Id="rId274" Type="http://schemas.openxmlformats.org/officeDocument/2006/relationships/image" Target="../media/image3702.png"/><Relationship Id="rId295" Type="http://schemas.openxmlformats.org/officeDocument/2006/relationships/customXml" Target="../ink/ink3674.xml"/><Relationship Id="rId309" Type="http://schemas.openxmlformats.org/officeDocument/2006/relationships/customXml" Target="../ink/ink3681.xml"/><Relationship Id="rId27" Type="http://schemas.openxmlformats.org/officeDocument/2006/relationships/customXml" Target="../ink/ink3540.xml"/><Relationship Id="rId48" Type="http://schemas.openxmlformats.org/officeDocument/2006/relationships/image" Target="../media/image3589.png"/><Relationship Id="rId69" Type="http://schemas.openxmlformats.org/officeDocument/2006/relationships/customXml" Target="../ink/ink3561.xml"/><Relationship Id="rId113" Type="http://schemas.openxmlformats.org/officeDocument/2006/relationships/customXml" Target="../ink/ink3583.xml"/><Relationship Id="rId134" Type="http://schemas.openxmlformats.org/officeDocument/2006/relationships/image" Target="../media/image3632.png"/><Relationship Id="rId320" Type="http://schemas.openxmlformats.org/officeDocument/2006/relationships/image" Target="../media/image3725.png"/><Relationship Id="rId80" Type="http://schemas.openxmlformats.org/officeDocument/2006/relationships/image" Target="../media/image3605.png"/><Relationship Id="rId155" Type="http://schemas.openxmlformats.org/officeDocument/2006/relationships/customXml" Target="../ink/ink3604.xml"/><Relationship Id="rId176" Type="http://schemas.openxmlformats.org/officeDocument/2006/relationships/image" Target="../media/image3653.png"/><Relationship Id="rId197" Type="http://schemas.openxmlformats.org/officeDocument/2006/relationships/customXml" Target="../ink/ink3625.xml"/><Relationship Id="rId341" Type="http://schemas.openxmlformats.org/officeDocument/2006/relationships/customXml" Target="../ink/ink3697.xml"/><Relationship Id="rId362" Type="http://schemas.openxmlformats.org/officeDocument/2006/relationships/image" Target="../media/image3746.png"/><Relationship Id="rId383" Type="http://schemas.openxmlformats.org/officeDocument/2006/relationships/customXml" Target="../ink/ink3718.xml"/><Relationship Id="rId201" Type="http://schemas.openxmlformats.org/officeDocument/2006/relationships/customXml" Target="../ink/ink3627.xml"/><Relationship Id="rId222" Type="http://schemas.openxmlformats.org/officeDocument/2006/relationships/image" Target="../media/image3676.png"/><Relationship Id="rId243" Type="http://schemas.openxmlformats.org/officeDocument/2006/relationships/customXml" Target="../ink/ink3648.xml"/><Relationship Id="rId264" Type="http://schemas.openxmlformats.org/officeDocument/2006/relationships/image" Target="../media/image3697.png"/><Relationship Id="rId285" Type="http://schemas.openxmlformats.org/officeDocument/2006/relationships/customXml" Target="../ink/ink3669.xml"/><Relationship Id="rId17" Type="http://schemas.openxmlformats.org/officeDocument/2006/relationships/customXml" Target="../ink/ink3535.xml"/><Relationship Id="rId38" Type="http://schemas.openxmlformats.org/officeDocument/2006/relationships/image" Target="../media/image3584.png"/><Relationship Id="rId59" Type="http://schemas.openxmlformats.org/officeDocument/2006/relationships/customXml" Target="../ink/ink3556.xml"/><Relationship Id="rId103" Type="http://schemas.openxmlformats.org/officeDocument/2006/relationships/customXml" Target="../ink/ink3578.xml"/><Relationship Id="rId124" Type="http://schemas.openxmlformats.org/officeDocument/2006/relationships/image" Target="../media/image3627.png"/><Relationship Id="rId310" Type="http://schemas.openxmlformats.org/officeDocument/2006/relationships/image" Target="../media/image3720.png"/><Relationship Id="rId70" Type="http://schemas.openxmlformats.org/officeDocument/2006/relationships/image" Target="../media/image3600.png"/><Relationship Id="rId91" Type="http://schemas.openxmlformats.org/officeDocument/2006/relationships/customXml" Target="../ink/ink3572.xml"/><Relationship Id="rId145" Type="http://schemas.openxmlformats.org/officeDocument/2006/relationships/customXml" Target="../ink/ink3599.xml"/><Relationship Id="rId166" Type="http://schemas.openxmlformats.org/officeDocument/2006/relationships/image" Target="../media/image3648.png"/><Relationship Id="rId187" Type="http://schemas.openxmlformats.org/officeDocument/2006/relationships/customXml" Target="../ink/ink3620.xml"/><Relationship Id="rId331" Type="http://schemas.openxmlformats.org/officeDocument/2006/relationships/customXml" Target="../ink/ink3692.xml"/><Relationship Id="rId352" Type="http://schemas.openxmlformats.org/officeDocument/2006/relationships/image" Target="../media/image3741.png"/><Relationship Id="rId373" Type="http://schemas.openxmlformats.org/officeDocument/2006/relationships/customXml" Target="../ink/ink3713.xml"/><Relationship Id="rId394" Type="http://schemas.openxmlformats.org/officeDocument/2006/relationships/image" Target="../media/image3762.png"/><Relationship Id="rId1" Type="http://schemas.openxmlformats.org/officeDocument/2006/relationships/slideLayout" Target="../slideLayouts/slideLayout2.xml"/><Relationship Id="rId212" Type="http://schemas.openxmlformats.org/officeDocument/2006/relationships/image" Target="../media/image3671.png"/><Relationship Id="rId233" Type="http://schemas.openxmlformats.org/officeDocument/2006/relationships/customXml" Target="../ink/ink3643.xml"/><Relationship Id="rId254" Type="http://schemas.openxmlformats.org/officeDocument/2006/relationships/image" Target="../media/image3692.png"/><Relationship Id="rId28" Type="http://schemas.openxmlformats.org/officeDocument/2006/relationships/image" Target="../media/image3579.png"/><Relationship Id="rId49" Type="http://schemas.openxmlformats.org/officeDocument/2006/relationships/customXml" Target="../ink/ink3551.xml"/><Relationship Id="rId114" Type="http://schemas.openxmlformats.org/officeDocument/2006/relationships/image" Target="../media/image3622.png"/><Relationship Id="rId275" Type="http://schemas.openxmlformats.org/officeDocument/2006/relationships/customXml" Target="../ink/ink3664.xml"/><Relationship Id="rId296" Type="http://schemas.openxmlformats.org/officeDocument/2006/relationships/image" Target="../media/image3713.png"/><Relationship Id="rId300" Type="http://schemas.openxmlformats.org/officeDocument/2006/relationships/image" Target="../media/image3715.png"/><Relationship Id="rId60" Type="http://schemas.openxmlformats.org/officeDocument/2006/relationships/image" Target="../media/image3595.png"/><Relationship Id="rId81" Type="http://schemas.openxmlformats.org/officeDocument/2006/relationships/customXml" Target="../ink/ink3567.xml"/><Relationship Id="rId135" Type="http://schemas.openxmlformats.org/officeDocument/2006/relationships/customXml" Target="../ink/ink3594.xml"/><Relationship Id="rId156" Type="http://schemas.openxmlformats.org/officeDocument/2006/relationships/image" Target="../media/image3643.png"/><Relationship Id="rId177" Type="http://schemas.openxmlformats.org/officeDocument/2006/relationships/customXml" Target="../ink/ink3615.xml"/><Relationship Id="rId198" Type="http://schemas.openxmlformats.org/officeDocument/2006/relationships/image" Target="../media/image3664.png"/><Relationship Id="rId321" Type="http://schemas.openxmlformats.org/officeDocument/2006/relationships/customXml" Target="../ink/ink3687.xml"/><Relationship Id="rId342" Type="http://schemas.openxmlformats.org/officeDocument/2006/relationships/image" Target="../media/image3736.png"/><Relationship Id="rId363" Type="http://schemas.openxmlformats.org/officeDocument/2006/relationships/customXml" Target="../ink/ink3708.xml"/><Relationship Id="rId384" Type="http://schemas.openxmlformats.org/officeDocument/2006/relationships/image" Target="../media/image3757.png"/><Relationship Id="rId202" Type="http://schemas.openxmlformats.org/officeDocument/2006/relationships/image" Target="../media/image3666.png"/><Relationship Id="rId223" Type="http://schemas.openxmlformats.org/officeDocument/2006/relationships/customXml" Target="../ink/ink3638.xml"/><Relationship Id="rId244" Type="http://schemas.openxmlformats.org/officeDocument/2006/relationships/image" Target="../media/image3687.png"/><Relationship Id="rId18" Type="http://schemas.openxmlformats.org/officeDocument/2006/relationships/image" Target="../media/image3574.png"/><Relationship Id="rId39" Type="http://schemas.openxmlformats.org/officeDocument/2006/relationships/customXml" Target="../ink/ink3546.xml"/><Relationship Id="rId265" Type="http://schemas.openxmlformats.org/officeDocument/2006/relationships/customXml" Target="../ink/ink3659.xml"/><Relationship Id="rId286" Type="http://schemas.openxmlformats.org/officeDocument/2006/relationships/image" Target="../media/image3708.png"/><Relationship Id="rId50" Type="http://schemas.openxmlformats.org/officeDocument/2006/relationships/image" Target="../media/image3590.png"/><Relationship Id="rId104" Type="http://schemas.openxmlformats.org/officeDocument/2006/relationships/image" Target="../media/image3617.png"/><Relationship Id="rId125" Type="http://schemas.openxmlformats.org/officeDocument/2006/relationships/customXml" Target="../ink/ink3589.xml"/><Relationship Id="rId146" Type="http://schemas.openxmlformats.org/officeDocument/2006/relationships/image" Target="../media/image3638.png"/><Relationship Id="rId167" Type="http://schemas.openxmlformats.org/officeDocument/2006/relationships/customXml" Target="../ink/ink3610.xml"/><Relationship Id="rId188" Type="http://schemas.openxmlformats.org/officeDocument/2006/relationships/image" Target="../media/image3659.png"/><Relationship Id="rId311" Type="http://schemas.openxmlformats.org/officeDocument/2006/relationships/customXml" Target="../ink/ink3682.xml"/><Relationship Id="rId332" Type="http://schemas.openxmlformats.org/officeDocument/2006/relationships/image" Target="../media/image3731.png"/><Relationship Id="rId353" Type="http://schemas.openxmlformats.org/officeDocument/2006/relationships/customXml" Target="../ink/ink3703.xml"/><Relationship Id="rId374" Type="http://schemas.openxmlformats.org/officeDocument/2006/relationships/image" Target="../media/image3752.png"/><Relationship Id="rId395" Type="http://schemas.openxmlformats.org/officeDocument/2006/relationships/customXml" Target="../ink/ink3724.xml"/><Relationship Id="rId71" Type="http://schemas.openxmlformats.org/officeDocument/2006/relationships/customXml" Target="../ink/ink3562.xml"/><Relationship Id="rId92" Type="http://schemas.openxmlformats.org/officeDocument/2006/relationships/image" Target="../media/image3611.png"/><Relationship Id="rId213" Type="http://schemas.openxmlformats.org/officeDocument/2006/relationships/customXml" Target="../ink/ink3633.xml"/><Relationship Id="rId234" Type="http://schemas.openxmlformats.org/officeDocument/2006/relationships/image" Target="../media/image3682.png"/><Relationship Id="rId2" Type="http://schemas.openxmlformats.org/officeDocument/2006/relationships/notesSlide" Target="../notesSlides/notesSlide22.xml"/><Relationship Id="rId29" Type="http://schemas.openxmlformats.org/officeDocument/2006/relationships/customXml" Target="../ink/ink3541.xml"/><Relationship Id="rId255" Type="http://schemas.openxmlformats.org/officeDocument/2006/relationships/customXml" Target="../ink/ink3654.xml"/><Relationship Id="rId276" Type="http://schemas.openxmlformats.org/officeDocument/2006/relationships/image" Target="../media/image3703.png"/><Relationship Id="rId297" Type="http://schemas.openxmlformats.org/officeDocument/2006/relationships/customXml" Target="../ink/ink3675.xml"/><Relationship Id="rId40" Type="http://schemas.openxmlformats.org/officeDocument/2006/relationships/image" Target="../media/image3585.png"/><Relationship Id="rId115" Type="http://schemas.openxmlformats.org/officeDocument/2006/relationships/customXml" Target="../ink/ink3584.xml"/><Relationship Id="rId136" Type="http://schemas.openxmlformats.org/officeDocument/2006/relationships/image" Target="../media/image3633.png"/><Relationship Id="rId157" Type="http://schemas.openxmlformats.org/officeDocument/2006/relationships/customXml" Target="../ink/ink3605.xml"/><Relationship Id="rId178" Type="http://schemas.openxmlformats.org/officeDocument/2006/relationships/image" Target="../media/image3654.png"/><Relationship Id="rId301" Type="http://schemas.openxmlformats.org/officeDocument/2006/relationships/customXml" Target="../ink/ink3677.xml"/><Relationship Id="rId322" Type="http://schemas.openxmlformats.org/officeDocument/2006/relationships/image" Target="../media/image3726.png"/><Relationship Id="rId343" Type="http://schemas.openxmlformats.org/officeDocument/2006/relationships/customXml" Target="../ink/ink3698.xml"/><Relationship Id="rId364" Type="http://schemas.openxmlformats.org/officeDocument/2006/relationships/image" Target="../media/image3747.png"/><Relationship Id="rId61" Type="http://schemas.openxmlformats.org/officeDocument/2006/relationships/customXml" Target="../ink/ink3557.xml"/><Relationship Id="rId82" Type="http://schemas.openxmlformats.org/officeDocument/2006/relationships/image" Target="../media/image3606.png"/><Relationship Id="rId199" Type="http://schemas.openxmlformats.org/officeDocument/2006/relationships/customXml" Target="../ink/ink3626.xml"/><Relationship Id="rId203" Type="http://schemas.openxmlformats.org/officeDocument/2006/relationships/customXml" Target="../ink/ink3628.xml"/><Relationship Id="rId385" Type="http://schemas.openxmlformats.org/officeDocument/2006/relationships/customXml" Target="../ink/ink3719.xml"/><Relationship Id="rId19" Type="http://schemas.openxmlformats.org/officeDocument/2006/relationships/customXml" Target="../ink/ink3536.xml"/><Relationship Id="rId224" Type="http://schemas.openxmlformats.org/officeDocument/2006/relationships/image" Target="../media/image3677.png"/><Relationship Id="rId245" Type="http://schemas.openxmlformats.org/officeDocument/2006/relationships/customXml" Target="../ink/ink3649.xml"/><Relationship Id="rId266" Type="http://schemas.openxmlformats.org/officeDocument/2006/relationships/image" Target="../media/image3698.png"/><Relationship Id="rId287" Type="http://schemas.openxmlformats.org/officeDocument/2006/relationships/customXml" Target="../ink/ink3670.xml"/><Relationship Id="rId30" Type="http://schemas.openxmlformats.org/officeDocument/2006/relationships/image" Target="../media/image3580.png"/><Relationship Id="rId105" Type="http://schemas.openxmlformats.org/officeDocument/2006/relationships/customXml" Target="../ink/ink3579.xml"/><Relationship Id="rId126" Type="http://schemas.openxmlformats.org/officeDocument/2006/relationships/image" Target="../media/image3628.png"/><Relationship Id="rId147" Type="http://schemas.openxmlformats.org/officeDocument/2006/relationships/customXml" Target="../ink/ink3600.xml"/><Relationship Id="rId168" Type="http://schemas.openxmlformats.org/officeDocument/2006/relationships/image" Target="../media/image3649.png"/><Relationship Id="rId312" Type="http://schemas.openxmlformats.org/officeDocument/2006/relationships/image" Target="../media/image3721.png"/><Relationship Id="rId333" Type="http://schemas.openxmlformats.org/officeDocument/2006/relationships/customXml" Target="../ink/ink3693.xml"/><Relationship Id="rId354" Type="http://schemas.openxmlformats.org/officeDocument/2006/relationships/image" Target="../media/image3742.png"/><Relationship Id="rId51" Type="http://schemas.openxmlformats.org/officeDocument/2006/relationships/customXml" Target="../ink/ink3552.xml"/><Relationship Id="rId72" Type="http://schemas.openxmlformats.org/officeDocument/2006/relationships/image" Target="../media/image3601.png"/><Relationship Id="rId93" Type="http://schemas.openxmlformats.org/officeDocument/2006/relationships/customXml" Target="../ink/ink3573.xml"/><Relationship Id="rId189" Type="http://schemas.openxmlformats.org/officeDocument/2006/relationships/customXml" Target="../ink/ink3621.xml"/><Relationship Id="rId375" Type="http://schemas.openxmlformats.org/officeDocument/2006/relationships/customXml" Target="../ink/ink3714.xml"/><Relationship Id="rId396" Type="http://schemas.openxmlformats.org/officeDocument/2006/relationships/image" Target="../media/image3763.png"/><Relationship Id="rId3" Type="http://schemas.openxmlformats.org/officeDocument/2006/relationships/image" Target="../media/image3566.png"/><Relationship Id="rId214" Type="http://schemas.openxmlformats.org/officeDocument/2006/relationships/image" Target="../media/image3672.png"/><Relationship Id="rId235" Type="http://schemas.openxmlformats.org/officeDocument/2006/relationships/customXml" Target="../ink/ink3644.xml"/><Relationship Id="rId256" Type="http://schemas.openxmlformats.org/officeDocument/2006/relationships/image" Target="../media/image3693.png"/><Relationship Id="rId277" Type="http://schemas.openxmlformats.org/officeDocument/2006/relationships/customXml" Target="../ink/ink3665.xml"/><Relationship Id="rId298" Type="http://schemas.openxmlformats.org/officeDocument/2006/relationships/image" Target="../media/image3714.png"/><Relationship Id="rId116" Type="http://schemas.openxmlformats.org/officeDocument/2006/relationships/image" Target="../media/image3623.png"/><Relationship Id="rId137" Type="http://schemas.openxmlformats.org/officeDocument/2006/relationships/customXml" Target="../ink/ink3595.xml"/><Relationship Id="rId158" Type="http://schemas.openxmlformats.org/officeDocument/2006/relationships/image" Target="../media/image3644.png"/><Relationship Id="rId302" Type="http://schemas.openxmlformats.org/officeDocument/2006/relationships/image" Target="../media/image3716.png"/><Relationship Id="rId323" Type="http://schemas.openxmlformats.org/officeDocument/2006/relationships/customXml" Target="../ink/ink3688.xml"/><Relationship Id="rId344" Type="http://schemas.openxmlformats.org/officeDocument/2006/relationships/image" Target="../media/image3737.png"/><Relationship Id="rId20" Type="http://schemas.openxmlformats.org/officeDocument/2006/relationships/image" Target="../media/image3575.png"/><Relationship Id="rId41" Type="http://schemas.openxmlformats.org/officeDocument/2006/relationships/customXml" Target="../ink/ink3547.xml"/><Relationship Id="rId62" Type="http://schemas.openxmlformats.org/officeDocument/2006/relationships/image" Target="../media/image3596.png"/><Relationship Id="rId83" Type="http://schemas.openxmlformats.org/officeDocument/2006/relationships/customXml" Target="../ink/ink3568.xml"/><Relationship Id="rId179" Type="http://schemas.openxmlformats.org/officeDocument/2006/relationships/customXml" Target="../ink/ink3616.xml"/><Relationship Id="rId365" Type="http://schemas.openxmlformats.org/officeDocument/2006/relationships/customXml" Target="../ink/ink3709.xml"/><Relationship Id="rId386" Type="http://schemas.openxmlformats.org/officeDocument/2006/relationships/image" Target="../media/image3758.png"/><Relationship Id="rId190" Type="http://schemas.openxmlformats.org/officeDocument/2006/relationships/image" Target="../media/image3660.png"/><Relationship Id="rId204" Type="http://schemas.openxmlformats.org/officeDocument/2006/relationships/image" Target="../media/image3667.png"/><Relationship Id="rId225" Type="http://schemas.openxmlformats.org/officeDocument/2006/relationships/customXml" Target="../ink/ink3639.xml"/><Relationship Id="rId246" Type="http://schemas.openxmlformats.org/officeDocument/2006/relationships/image" Target="../media/image3688.png"/><Relationship Id="rId267" Type="http://schemas.openxmlformats.org/officeDocument/2006/relationships/customXml" Target="../ink/ink3660.xml"/><Relationship Id="rId288" Type="http://schemas.openxmlformats.org/officeDocument/2006/relationships/image" Target="../media/image3709.png"/><Relationship Id="rId106" Type="http://schemas.openxmlformats.org/officeDocument/2006/relationships/image" Target="../media/image3618.png"/><Relationship Id="rId127" Type="http://schemas.openxmlformats.org/officeDocument/2006/relationships/customXml" Target="../ink/ink3590.xml"/><Relationship Id="rId313" Type="http://schemas.openxmlformats.org/officeDocument/2006/relationships/customXml" Target="../ink/ink3683.xml"/><Relationship Id="rId10" Type="http://schemas.openxmlformats.org/officeDocument/2006/relationships/image" Target="../media/image3570.png"/><Relationship Id="rId31" Type="http://schemas.openxmlformats.org/officeDocument/2006/relationships/customXml" Target="../ink/ink3542.xml"/><Relationship Id="rId52" Type="http://schemas.openxmlformats.org/officeDocument/2006/relationships/image" Target="../media/image3591.png"/><Relationship Id="rId73" Type="http://schemas.openxmlformats.org/officeDocument/2006/relationships/customXml" Target="../ink/ink3563.xml"/><Relationship Id="rId94" Type="http://schemas.openxmlformats.org/officeDocument/2006/relationships/image" Target="../media/image3612.png"/><Relationship Id="rId148" Type="http://schemas.openxmlformats.org/officeDocument/2006/relationships/image" Target="../media/image3639.png"/><Relationship Id="rId169" Type="http://schemas.openxmlformats.org/officeDocument/2006/relationships/customXml" Target="../ink/ink3611.xml"/><Relationship Id="rId334" Type="http://schemas.openxmlformats.org/officeDocument/2006/relationships/image" Target="../media/image3732.png"/><Relationship Id="rId355" Type="http://schemas.openxmlformats.org/officeDocument/2006/relationships/customXml" Target="../ink/ink3704.xml"/><Relationship Id="rId376" Type="http://schemas.openxmlformats.org/officeDocument/2006/relationships/image" Target="../media/image3753.png"/><Relationship Id="rId4" Type="http://schemas.openxmlformats.org/officeDocument/2006/relationships/image" Target="../media/image3567.png"/><Relationship Id="rId180" Type="http://schemas.openxmlformats.org/officeDocument/2006/relationships/image" Target="../media/image3655.png"/><Relationship Id="rId215" Type="http://schemas.openxmlformats.org/officeDocument/2006/relationships/customXml" Target="../ink/ink3634.xml"/><Relationship Id="rId236" Type="http://schemas.openxmlformats.org/officeDocument/2006/relationships/image" Target="../media/image3683.png"/><Relationship Id="rId257" Type="http://schemas.openxmlformats.org/officeDocument/2006/relationships/customXml" Target="../ink/ink3655.xml"/><Relationship Id="rId278" Type="http://schemas.openxmlformats.org/officeDocument/2006/relationships/image" Target="../media/image3704.png"/><Relationship Id="rId303" Type="http://schemas.openxmlformats.org/officeDocument/2006/relationships/customXml" Target="../ink/ink3678.xml"/><Relationship Id="rId42" Type="http://schemas.openxmlformats.org/officeDocument/2006/relationships/image" Target="../media/image3586.png"/><Relationship Id="rId84" Type="http://schemas.openxmlformats.org/officeDocument/2006/relationships/image" Target="../media/image3607.png"/><Relationship Id="rId138" Type="http://schemas.openxmlformats.org/officeDocument/2006/relationships/image" Target="../media/image3634.png"/><Relationship Id="rId345" Type="http://schemas.openxmlformats.org/officeDocument/2006/relationships/customXml" Target="../ink/ink3699.xml"/><Relationship Id="rId387" Type="http://schemas.openxmlformats.org/officeDocument/2006/relationships/customXml" Target="../ink/ink3720.xml"/><Relationship Id="rId191" Type="http://schemas.openxmlformats.org/officeDocument/2006/relationships/customXml" Target="../ink/ink3622.xml"/><Relationship Id="rId205" Type="http://schemas.openxmlformats.org/officeDocument/2006/relationships/customXml" Target="../ink/ink3629.xml"/><Relationship Id="rId247" Type="http://schemas.openxmlformats.org/officeDocument/2006/relationships/customXml" Target="../ink/ink3650.xml"/><Relationship Id="rId107" Type="http://schemas.openxmlformats.org/officeDocument/2006/relationships/customXml" Target="../ink/ink3580.xml"/><Relationship Id="rId289" Type="http://schemas.openxmlformats.org/officeDocument/2006/relationships/customXml" Target="../ink/ink3671.xml"/><Relationship Id="rId11" Type="http://schemas.openxmlformats.org/officeDocument/2006/relationships/customXml" Target="../ink/ink3532.xml"/><Relationship Id="rId53" Type="http://schemas.openxmlformats.org/officeDocument/2006/relationships/customXml" Target="../ink/ink3553.xml"/><Relationship Id="rId149" Type="http://schemas.openxmlformats.org/officeDocument/2006/relationships/customXml" Target="../ink/ink3601.xml"/><Relationship Id="rId314" Type="http://schemas.openxmlformats.org/officeDocument/2006/relationships/image" Target="../media/image3722.png"/><Relationship Id="rId356" Type="http://schemas.openxmlformats.org/officeDocument/2006/relationships/image" Target="../media/image3743.png"/><Relationship Id="rId95" Type="http://schemas.openxmlformats.org/officeDocument/2006/relationships/customXml" Target="../ink/ink3574.xml"/><Relationship Id="rId160" Type="http://schemas.openxmlformats.org/officeDocument/2006/relationships/image" Target="../media/image3645.png"/><Relationship Id="rId216" Type="http://schemas.openxmlformats.org/officeDocument/2006/relationships/image" Target="../media/image3673.png"/><Relationship Id="rId258" Type="http://schemas.openxmlformats.org/officeDocument/2006/relationships/image" Target="../media/image3694.png"/><Relationship Id="rId22" Type="http://schemas.openxmlformats.org/officeDocument/2006/relationships/image" Target="../media/image3576.png"/><Relationship Id="rId64" Type="http://schemas.openxmlformats.org/officeDocument/2006/relationships/image" Target="../media/image3597.png"/><Relationship Id="rId118" Type="http://schemas.openxmlformats.org/officeDocument/2006/relationships/image" Target="../media/image3624.png"/><Relationship Id="rId325" Type="http://schemas.openxmlformats.org/officeDocument/2006/relationships/customXml" Target="../ink/ink3689.xml"/><Relationship Id="rId367" Type="http://schemas.openxmlformats.org/officeDocument/2006/relationships/customXml" Target="../ink/ink3710.xml"/><Relationship Id="rId171" Type="http://schemas.openxmlformats.org/officeDocument/2006/relationships/customXml" Target="../ink/ink3612.xml"/><Relationship Id="rId227" Type="http://schemas.openxmlformats.org/officeDocument/2006/relationships/customXml" Target="../ink/ink3640.xml"/><Relationship Id="rId269" Type="http://schemas.openxmlformats.org/officeDocument/2006/relationships/customXml" Target="../ink/ink3661.xml"/><Relationship Id="rId33" Type="http://schemas.openxmlformats.org/officeDocument/2006/relationships/customXml" Target="../ink/ink3543.xml"/><Relationship Id="rId129" Type="http://schemas.openxmlformats.org/officeDocument/2006/relationships/customXml" Target="../ink/ink3591.xml"/><Relationship Id="rId280" Type="http://schemas.openxmlformats.org/officeDocument/2006/relationships/image" Target="../media/image3705.png"/><Relationship Id="rId336" Type="http://schemas.openxmlformats.org/officeDocument/2006/relationships/image" Target="../media/image3733.png"/><Relationship Id="rId75" Type="http://schemas.openxmlformats.org/officeDocument/2006/relationships/customXml" Target="../ink/ink3564.xml"/><Relationship Id="rId140" Type="http://schemas.openxmlformats.org/officeDocument/2006/relationships/image" Target="../media/image3635.png"/><Relationship Id="rId182" Type="http://schemas.openxmlformats.org/officeDocument/2006/relationships/image" Target="../media/image3656.png"/><Relationship Id="rId378" Type="http://schemas.openxmlformats.org/officeDocument/2006/relationships/image" Target="../media/image3754.png"/><Relationship Id="rId6" Type="http://schemas.openxmlformats.org/officeDocument/2006/relationships/image" Target="../media/image3568.png"/><Relationship Id="rId238" Type="http://schemas.openxmlformats.org/officeDocument/2006/relationships/image" Target="../media/image3684.png"/><Relationship Id="rId291" Type="http://schemas.openxmlformats.org/officeDocument/2006/relationships/customXml" Target="../ink/ink3672.xml"/><Relationship Id="rId305" Type="http://schemas.openxmlformats.org/officeDocument/2006/relationships/customXml" Target="../ink/ink3679.xml"/><Relationship Id="rId347" Type="http://schemas.openxmlformats.org/officeDocument/2006/relationships/customXml" Target="../ink/ink3700.xml"/><Relationship Id="rId44" Type="http://schemas.openxmlformats.org/officeDocument/2006/relationships/image" Target="../media/image3587.png"/><Relationship Id="rId86" Type="http://schemas.openxmlformats.org/officeDocument/2006/relationships/image" Target="../media/image3608.png"/><Relationship Id="rId151" Type="http://schemas.openxmlformats.org/officeDocument/2006/relationships/customXml" Target="../ink/ink3602.xml"/><Relationship Id="rId389" Type="http://schemas.openxmlformats.org/officeDocument/2006/relationships/customXml" Target="../ink/ink3721.xml"/><Relationship Id="rId193" Type="http://schemas.openxmlformats.org/officeDocument/2006/relationships/customXml" Target="../ink/ink3623.xml"/><Relationship Id="rId207" Type="http://schemas.openxmlformats.org/officeDocument/2006/relationships/customXml" Target="../ink/ink3630.xml"/><Relationship Id="rId249" Type="http://schemas.openxmlformats.org/officeDocument/2006/relationships/customXml" Target="../ink/ink3651.xml"/><Relationship Id="rId13" Type="http://schemas.openxmlformats.org/officeDocument/2006/relationships/customXml" Target="../ink/ink3533.xml"/><Relationship Id="rId109" Type="http://schemas.openxmlformats.org/officeDocument/2006/relationships/customXml" Target="../ink/ink3581.xml"/><Relationship Id="rId260" Type="http://schemas.openxmlformats.org/officeDocument/2006/relationships/image" Target="../media/image3695.png"/><Relationship Id="rId316" Type="http://schemas.openxmlformats.org/officeDocument/2006/relationships/image" Target="../media/image3723.png"/><Relationship Id="rId55" Type="http://schemas.openxmlformats.org/officeDocument/2006/relationships/customXml" Target="../ink/ink3554.xml"/><Relationship Id="rId97" Type="http://schemas.openxmlformats.org/officeDocument/2006/relationships/customXml" Target="../ink/ink3575.xml"/><Relationship Id="rId120" Type="http://schemas.openxmlformats.org/officeDocument/2006/relationships/image" Target="../media/image3625.png"/><Relationship Id="rId358" Type="http://schemas.openxmlformats.org/officeDocument/2006/relationships/image" Target="../media/image3744.png"/><Relationship Id="rId162" Type="http://schemas.openxmlformats.org/officeDocument/2006/relationships/image" Target="../media/image3646.png"/><Relationship Id="rId218" Type="http://schemas.openxmlformats.org/officeDocument/2006/relationships/image" Target="../media/image3674.png"/><Relationship Id="rId271" Type="http://schemas.openxmlformats.org/officeDocument/2006/relationships/customXml" Target="../ink/ink3662.xml"/><Relationship Id="rId24" Type="http://schemas.openxmlformats.org/officeDocument/2006/relationships/image" Target="../media/image3577.png"/><Relationship Id="rId66" Type="http://schemas.openxmlformats.org/officeDocument/2006/relationships/image" Target="../media/image3598.png"/><Relationship Id="rId131" Type="http://schemas.openxmlformats.org/officeDocument/2006/relationships/customXml" Target="../ink/ink3592.xml"/><Relationship Id="rId327" Type="http://schemas.openxmlformats.org/officeDocument/2006/relationships/customXml" Target="../ink/ink3690.xml"/><Relationship Id="rId369" Type="http://schemas.openxmlformats.org/officeDocument/2006/relationships/customXml" Target="../ink/ink3711.xml"/><Relationship Id="rId173" Type="http://schemas.openxmlformats.org/officeDocument/2006/relationships/customXml" Target="../ink/ink3613.xml"/><Relationship Id="rId229" Type="http://schemas.openxmlformats.org/officeDocument/2006/relationships/customXml" Target="../ink/ink3641.xml"/><Relationship Id="rId380" Type="http://schemas.openxmlformats.org/officeDocument/2006/relationships/image" Target="../media/image3755.png"/><Relationship Id="rId240" Type="http://schemas.openxmlformats.org/officeDocument/2006/relationships/image" Target="../media/image3685.png"/><Relationship Id="rId35" Type="http://schemas.openxmlformats.org/officeDocument/2006/relationships/customXml" Target="../ink/ink3544.xml"/><Relationship Id="rId77" Type="http://schemas.openxmlformats.org/officeDocument/2006/relationships/customXml" Target="../ink/ink3565.xml"/><Relationship Id="rId100" Type="http://schemas.openxmlformats.org/officeDocument/2006/relationships/image" Target="../media/image3615.png"/><Relationship Id="rId282" Type="http://schemas.openxmlformats.org/officeDocument/2006/relationships/image" Target="../media/image3706.png"/><Relationship Id="rId338" Type="http://schemas.openxmlformats.org/officeDocument/2006/relationships/image" Target="../media/image3734.png"/><Relationship Id="rId8" Type="http://schemas.openxmlformats.org/officeDocument/2006/relationships/image" Target="../media/image3569.png"/><Relationship Id="rId142" Type="http://schemas.openxmlformats.org/officeDocument/2006/relationships/image" Target="../media/image3636.png"/><Relationship Id="rId184" Type="http://schemas.openxmlformats.org/officeDocument/2006/relationships/image" Target="../media/image3657.png"/><Relationship Id="rId391" Type="http://schemas.openxmlformats.org/officeDocument/2006/relationships/customXml" Target="../ink/ink3722.xml"/><Relationship Id="rId251" Type="http://schemas.openxmlformats.org/officeDocument/2006/relationships/customXml" Target="../ink/ink3652.xml"/><Relationship Id="rId46" Type="http://schemas.openxmlformats.org/officeDocument/2006/relationships/image" Target="../media/image3588.png"/><Relationship Id="rId293" Type="http://schemas.openxmlformats.org/officeDocument/2006/relationships/customXml" Target="../ink/ink3673.xml"/><Relationship Id="rId307" Type="http://schemas.openxmlformats.org/officeDocument/2006/relationships/customXml" Target="../ink/ink3680.xml"/><Relationship Id="rId349" Type="http://schemas.openxmlformats.org/officeDocument/2006/relationships/customXml" Target="../ink/ink3701.xml"/><Relationship Id="rId88" Type="http://schemas.openxmlformats.org/officeDocument/2006/relationships/image" Target="../media/image3609.png"/><Relationship Id="rId111" Type="http://schemas.openxmlformats.org/officeDocument/2006/relationships/customXml" Target="../ink/ink3582.xml"/><Relationship Id="rId153" Type="http://schemas.openxmlformats.org/officeDocument/2006/relationships/customXml" Target="../ink/ink3603.xml"/><Relationship Id="rId195" Type="http://schemas.openxmlformats.org/officeDocument/2006/relationships/customXml" Target="../ink/ink3624.xml"/><Relationship Id="rId209" Type="http://schemas.openxmlformats.org/officeDocument/2006/relationships/customXml" Target="../ink/ink3631.xml"/><Relationship Id="rId360" Type="http://schemas.openxmlformats.org/officeDocument/2006/relationships/image" Target="../media/image3745.png"/><Relationship Id="rId220" Type="http://schemas.openxmlformats.org/officeDocument/2006/relationships/image" Target="../media/image3675.png"/><Relationship Id="rId15" Type="http://schemas.openxmlformats.org/officeDocument/2006/relationships/customXml" Target="../ink/ink3534.xml"/><Relationship Id="rId57" Type="http://schemas.openxmlformats.org/officeDocument/2006/relationships/customXml" Target="../ink/ink3555.xml"/><Relationship Id="rId262" Type="http://schemas.openxmlformats.org/officeDocument/2006/relationships/image" Target="../media/image3696.png"/><Relationship Id="rId318" Type="http://schemas.openxmlformats.org/officeDocument/2006/relationships/image" Target="../media/image3724.png"/><Relationship Id="rId99" Type="http://schemas.openxmlformats.org/officeDocument/2006/relationships/customXml" Target="../ink/ink3576.xml"/><Relationship Id="rId122" Type="http://schemas.openxmlformats.org/officeDocument/2006/relationships/image" Target="../media/image3626.png"/><Relationship Id="rId164" Type="http://schemas.openxmlformats.org/officeDocument/2006/relationships/image" Target="../media/image3647.png"/><Relationship Id="rId371" Type="http://schemas.openxmlformats.org/officeDocument/2006/relationships/customXml" Target="../ink/ink3712.xml"/><Relationship Id="rId26" Type="http://schemas.openxmlformats.org/officeDocument/2006/relationships/image" Target="../media/image3578.png"/><Relationship Id="rId231" Type="http://schemas.openxmlformats.org/officeDocument/2006/relationships/customXml" Target="../ink/ink3642.xml"/><Relationship Id="rId273" Type="http://schemas.openxmlformats.org/officeDocument/2006/relationships/customXml" Target="../ink/ink3663.xml"/><Relationship Id="rId329" Type="http://schemas.openxmlformats.org/officeDocument/2006/relationships/customXml" Target="../ink/ink3691.xml"/><Relationship Id="rId68" Type="http://schemas.openxmlformats.org/officeDocument/2006/relationships/image" Target="../media/image3599.png"/><Relationship Id="rId133" Type="http://schemas.openxmlformats.org/officeDocument/2006/relationships/customXml" Target="../ink/ink3593.xml"/><Relationship Id="rId175" Type="http://schemas.openxmlformats.org/officeDocument/2006/relationships/customXml" Target="../ink/ink3614.xml"/><Relationship Id="rId340" Type="http://schemas.openxmlformats.org/officeDocument/2006/relationships/image" Target="../media/image3735.png"/><Relationship Id="rId200" Type="http://schemas.openxmlformats.org/officeDocument/2006/relationships/image" Target="../media/image3665.png"/><Relationship Id="rId382" Type="http://schemas.openxmlformats.org/officeDocument/2006/relationships/image" Target="../media/image3756.png"/></Relationships>
</file>

<file path=ppt/slides/_rels/slide69.xml.rels><?xml version="1.0" encoding="UTF-8" standalone="yes"?>
<Relationships xmlns="http://schemas.openxmlformats.org/package/2006/relationships"><Relationship Id="rId3" Type="http://schemas.openxmlformats.org/officeDocument/2006/relationships/image" Target="../media/image3765.png"/><Relationship Id="rId2" Type="http://schemas.openxmlformats.org/officeDocument/2006/relationships/image" Target="../media/image3764.png"/><Relationship Id="rId1" Type="http://schemas.openxmlformats.org/officeDocument/2006/relationships/slideLayout" Target="../slideLayouts/slideLayout2.xml"/><Relationship Id="rId4" Type="http://schemas.openxmlformats.org/officeDocument/2006/relationships/image" Target="../media/image37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76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6" Type="http://schemas.openxmlformats.org/officeDocument/2006/relationships/customXml" Target="../ink/ink3736.xml"/><Relationship Id="rId117" Type="http://schemas.openxmlformats.org/officeDocument/2006/relationships/image" Target="../media/image3824.png"/><Relationship Id="rId21" Type="http://schemas.openxmlformats.org/officeDocument/2006/relationships/image" Target="../media/image3776.png"/><Relationship Id="rId42" Type="http://schemas.openxmlformats.org/officeDocument/2006/relationships/customXml" Target="../ink/ink3744.xml"/><Relationship Id="rId47" Type="http://schemas.openxmlformats.org/officeDocument/2006/relationships/image" Target="../media/image3789.png"/><Relationship Id="rId63" Type="http://schemas.openxmlformats.org/officeDocument/2006/relationships/image" Target="../media/image3797.png"/><Relationship Id="rId68" Type="http://schemas.openxmlformats.org/officeDocument/2006/relationships/customXml" Target="../ink/ink3757.xml"/><Relationship Id="rId84" Type="http://schemas.openxmlformats.org/officeDocument/2006/relationships/customXml" Target="../ink/ink3765.xml"/><Relationship Id="rId89" Type="http://schemas.openxmlformats.org/officeDocument/2006/relationships/image" Target="../media/image3810.png"/><Relationship Id="rId112" Type="http://schemas.openxmlformats.org/officeDocument/2006/relationships/customXml" Target="../ink/ink3779.xml"/><Relationship Id="rId16" Type="http://schemas.openxmlformats.org/officeDocument/2006/relationships/customXml" Target="../ink/ink3731.xml"/><Relationship Id="rId107" Type="http://schemas.openxmlformats.org/officeDocument/2006/relationships/image" Target="../media/image3819.png"/><Relationship Id="rId11" Type="http://schemas.openxmlformats.org/officeDocument/2006/relationships/image" Target="../media/image3771.png"/><Relationship Id="rId32" Type="http://schemas.openxmlformats.org/officeDocument/2006/relationships/customXml" Target="../ink/ink3739.xml"/><Relationship Id="rId37" Type="http://schemas.openxmlformats.org/officeDocument/2006/relationships/image" Target="../media/image3784.png"/><Relationship Id="rId53" Type="http://schemas.openxmlformats.org/officeDocument/2006/relationships/image" Target="../media/image3792.png"/><Relationship Id="rId58" Type="http://schemas.openxmlformats.org/officeDocument/2006/relationships/customXml" Target="../ink/ink3752.xml"/><Relationship Id="rId74" Type="http://schemas.openxmlformats.org/officeDocument/2006/relationships/customXml" Target="../ink/ink3760.xml"/><Relationship Id="rId79" Type="http://schemas.openxmlformats.org/officeDocument/2006/relationships/image" Target="../media/image3805.png"/><Relationship Id="rId102" Type="http://schemas.openxmlformats.org/officeDocument/2006/relationships/customXml" Target="../ink/ink3774.xml"/><Relationship Id="rId123" Type="http://schemas.openxmlformats.org/officeDocument/2006/relationships/image" Target="../media/image3827.png"/><Relationship Id="rId5" Type="http://schemas.openxmlformats.org/officeDocument/2006/relationships/image" Target="../media/image3768.png"/><Relationship Id="rId90" Type="http://schemas.openxmlformats.org/officeDocument/2006/relationships/customXml" Target="../ink/ink3768.xml"/><Relationship Id="rId95" Type="http://schemas.openxmlformats.org/officeDocument/2006/relationships/image" Target="../media/image3813.png"/><Relationship Id="rId22" Type="http://schemas.openxmlformats.org/officeDocument/2006/relationships/customXml" Target="../ink/ink3734.xml"/><Relationship Id="rId27" Type="http://schemas.openxmlformats.org/officeDocument/2006/relationships/image" Target="../media/image3779.png"/><Relationship Id="rId43" Type="http://schemas.openxmlformats.org/officeDocument/2006/relationships/image" Target="../media/image3787.png"/><Relationship Id="rId48" Type="http://schemas.openxmlformats.org/officeDocument/2006/relationships/customXml" Target="../ink/ink3747.xml"/><Relationship Id="rId64" Type="http://schemas.openxmlformats.org/officeDocument/2006/relationships/customXml" Target="../ink/ink3755.xml"/><Relationship Id="rId69" Type="http://schemas.openxmlformats.org/officeDocument/2006/relationships/image" Target="../media/image3800.png"/><Relationship Id="rId113" Type="http://schemas.openxmlformats.org/officeDocument/2006/relationships/image" Target="../media/image3822.png"/><Relationship Id="rId118" Type="http://schemas.openxmlformats.org/officeDocument/2006/relationships/customXml" Target="../ink/ink3782.xml"/><Relationship Id="rId80" Type="http://schemas.openxmlformats.org/officeDocument/2006/relationships/customXml" Target="../ink/ink3763.xml"/><Relationship Id="rId85" Type="http://schemas.openxmlformats.org/officeDocument/2006/relationships/image" Target="../media/image3808.png"/><Relationship Id="rId12" Type="http://schemas.openxmlformats.org/officeDocument/2006/relationships/customXml" Target="../ink/ink3729.xml"/><Relationship Id="rId17" Type="http://schemas.openxmlformats.org/officeDocument/2006/relationships/image" Target="../media/image3774.png"/><Relationship Id="rId33" Type="http://schemas.openxmlformats.org/officeDocument/2006/relationships/image" Target="../media/image3782.png"/><Relationship Id="rId38" Type="http://schemas.openxmlformats.org/officeDocument/2006/relationships/customXml" Target="../ink/ink3742.xml"/><Relationship Id="rId59" Type="http://schemas.openxmlformats.org/officeDocument/2006/relationships/image" Target="../media/image3795.png"/><Relationship Id="rId103" Type="http://schemas.openxmlformats.org/officeDocument/2006/relationships/image" Target="../media/image3817.png"/><Relationship Id="rId108" Type="http://schemas.openxmlformats.org/officeDocument/2006/relationships/customXml" Target="../ink/ink3777.xml"/><Relationship Id="rId124" Type="http://schemas.openxmlformats.org/officeDocument/2006/relationships/customXml" Target="../ink/ink3785.xml"/><Relationship Id="rId54" Type="http://schemas.openxmlformats.org/officeDocument/2006/relationships/customXml" Target="../ink/ink3750.xml"/><Relationship Id="rId70" Type="http://schemas.openxmlformats.org/officeDocument/2006/relationships/customXml" Target="../ink/ink3758.xml"/><Relationship Id="rId75" Type="http://schemas.openxmlformats.org/officeDocument/2006/relationships/image" Target="../media/image3803.png"/><Relationship Id="rId91" Type="http://schemas.openxmlformats.org/officeDocument/2006/relationships/image" Target="../media/image3811.png"/><Relationship Id="rId96" Type="http://schemas.openxmlformats.org/officeDocument/2006/relationships/customXml" Target="../ink/ink3771.xml"/><Relationship Id="rId1" Type="http://schemas.openxmlformats.org/officeDocument/2006/relationships/slideLayout" Target="../slideLayouts/slideLayout2.xml"/><Relationship Id="rId6" Type="http://schemas.openxmlformats.org/officeDocument/2006/relationships/customXml" Target="../ink/ink3726.xml"/><Relationship Id="rId23" Type="http://schemas.openxmlformats.org/officeDocument/2006/relationships/image" Target="../media/image3777.png"/><Relationship Id="rId28" Type="http://schemas.openxmlformats.org/officeDocument/2006/relationships/customXml" Target="../ink/ink3737.xml"/><Relationship Id="rId49" Type="http://schemas.openxmlformats.org/officeDocument/2006/relationships/image" Target="../media/image3790.png"/><Relationship Id="rId114" Type="http://schemas.openxmlformats.org/officeDocument/2006/relationships/customXml" Target="../ink/ink3780.xml"/><Relationship Id="rId119" Type="http://schemas.openxmlformats.org/officeDocument/2006/relationships/image" Target="../media/image3825.png"/><Relationship Id="rId44" Type="http://schemas.openxmlformats.org/officeDocument/2006/relationships/customXml" Target="../ink/ink3745.xml"/><Relationship Id="rId60" Type="http://schemas.openxmlformats.org/officeDocument/2006/relationships/customXml" Target="../ink/ink3753.xml"/><Relationship Id="rId65" Type="http://schemas.openxmlformats.org/officeDocument/2006/relationships/image" Target="../media/image3798.png"/><Relationship Id="rId81" Type="http://schemas.openxmlformats.org/officeDocument/2006/relationships/image" Target="../media/image3806.png"/><Relationship Id="rId86" Type="http://schemas.openxmlformats.org/officeDocument/2006/relationships/customXml" Target="../ink/ink3766.xml"/><Relationship Id="rId13" Type="http://schemas.openxmlformats.org/officeDocument/2006/relationships/image" Target="../media/image3772.png"/><Relationship Id="rId18" Type="http://schemas.openxmlformats.org/officeDocument/2006/relationships/customXml" Target="../ink/ink3732.xml"/><Relationship Id="rId39" Type="http://schemas.openxmlformats.org/officeDocument/2006/relationships/image" Target="../media/image3785.png"/><Relationship Id="rId109" Type="http://schemas.openxmlformats.org/officeDocument/2006/relationships/image" Target="../media/image3820.png"/><Relationship Id="rId34" Type="http://schemas.openxmlformats.org/officeDocument/2006/relationships/customXml" Target="../ink/ink3740.xml"/><Relationship Id="rId50" Type="http://schemas.openxmlformats.org/officeDocument/2006/relationships/customXml" Target="../ink/ink3748.xml"/><Relationship Id="rId55" Type="http://schemas.openxmlformats.org/officeDocument/2006/relationships/image" Target="../media/image3793.png"/><Relationship Id="rId76" Type="http://schemas.openxmlformats.org/officeDocument/2006/relationships/customXml" Target="../ink/ink3761.xml"/><Relationship Id="rId97" Type="http://schemas.openxmlformats.org/officeDocument/2006/relationships/image" Target="../media/image3814.png"/><Relationship Id="rId104" Type="http://schemas.openxmlformats.org/officeDocument/2006/relationships/customXml" Target="../ink/ink3775.xml"/><Relationship Id="rId120" Type="http://schemas.openxmlformats.org/officeDocument/2006/relationships/customXml" Target="../ink/ink3783.xml"/><Relationship Id="rId125" Type="http://schemas.openxmlformats.org/officeDocument/2006/relationships/image" Target="../media/image3828.png"/><Relationship Id="rId7" Type="http://schemas.openxmlformats.org/officeDocument/2006/relationships/image" Target="../media/image3769.png"/><Relationship Id="rId71" Type="http://schemas.openxmlformats.org/officeDocument/2006/relationships/image" Target="../media/image3801.png"/><Relationship Id="rId92" Type="http://schemas.openxmlformats.org/officeDocument/2006/relationships/customXml" Target="../ink/ink3769.xml"/><Relationship Id="rId2" Type="http://schemas.openxmlformats.org/officeDocument/2006/relationships/notesSlide" Target="../notesSlides/notesSlide24.xml"/><Relationship Id="rId29" Type="http://schemas.openxmlformats.org/officeDocument/2006/relationships/image" Target="../media/image3780.png"/><Relationship Id="rId24" Type="http://schemas.openxmlformats.org/officeDocument/2006/relationships/customXml" Target="../ink/ink3735.xml"/><Relationship Id="rId40" Type="http://schemas.openxmlformats.org/officeDocument/2006/relationships/customXml" Target="../ink/ink3743.xml"/><Relationship Id="rId45" Type="http://schemas.openxmlformats.org/officeDocument/2006/relationships/image" Target="../media/image3788.png"/><Relationship Id="rId66" Type="http://schemas.openxmlformats.org/officeDocument/2006/relationships/customXml" Target="../ink/ink3756.xml"/><Relationship Id="rId87" Type="http://schemas.openxmlformats.org/officeDocument/2006/relationships/image" Target="../media/image3809.png"/><Relationship Id="rId110" Type="http://schemas.openxmlformats.org/officeDocument/2006/relationships/customXml" Target="../ink/ink3778.xml"/><Relationship Id="rId115" Type="http://schemas.openxmlformats.org/officeDocument/2006/relationships/image" Target="../media/image3823.png"/><Relationship Id="rId61" Type="http://schemas.openxmlformats.org/officeDocument/2006/relationships/image" Target="../media/image3796.png"/><Relationship Id="rId82" Type="http://schemas.openxmlformats.org/officeDocument/2006/relationships/customXml" Target="../ink/ink3764.xml"/><Relationship Id="rId19" Type="http://schemas.openxmlformats.org/officeDocument/2006/relationships/image" Target="../media/image3775.png"/><Relationship Id="rId14" Type="http://schemas.openxmlformats.org/officeDocument/2006/relationships/customXml" Target="../ink/ink3730.xml"/><Relationship Id="rId30" Type="http://schemas.openxmlformats.org/officeDocument/2006/relationships/customXml" Target="../ink/ink3738.xml"/><Relationship Id="rId35" Type="http://schemas.openxmlformats.org/officeDocument/2006/relationships/image" Target="../media/image3783.png"/><Relationship Id="rId56" Type="http://schemas.openxmlformats.org/officeDocument/2006/relationships/customXml" Target="../ink/ink3751.xml"/><Relationship Id="rId77" Type="http://schemas.openxmlformats.org/officeDocument/2006/relationships/image" Target="../media/image3804.png"/><Relationship Id="rId100" Type="http://schemas.openxmlformats.org/officeDocument/2006/relationships/customXml" Target="../ink/ink3773.xml"/><Relationship Id="rId105" Type="http://schemas.openxmlformats.org/officeDocument/2006/relationships/image" Target="../media/image3818.png"/><Relationship Id="rId8" Type="http://schemas.openxmlformats.org/officeDocument/2006/relationships/customXml" Target="../ink/ink3727.xml"/><Relationship Id="rId51" Type="http://schemas.openxmlformats.org/officeDocument/2006/relationships/image" Target="../media/image3791.png"/><Relationship Id="rId72" Type="http://schemas.openxmlformats.org/officeDocument/2006/relationships/customXml" Target="../ink/ink3759.xml"/><Relationship Id="rId93" Type="http://schemas.openxmlformats.org/officeDocument/2006/relationships/image" Target="../media/image3812.png"/><Relationship Id="rId98" Type="http://schemas.openxmlformats.org/officeDocument/2006/relationships/customXml" Target="../ink/ink3772.xml"/><Relationship Id="rId121" Type="http://schemas.openxmlformats.org/officeDocument/2006/relationships/image" Target="../media/image3826.png"/><Relationship Id="rId3" Type="http://schemas.openxmlformats.org/officeDocument/2006/relationships/hyperlink" Target="http://www.expressionproteomics.com/B2B/vanity/pfamily/home.do?root=/Product%20Family/XP/Home" TargetMode="External"/><Relationship Id="rId25" Type="http://schemas.openxmlformats.org/officeDocument/2006/relationships/image" Target="../media/image3778.png"/><Relationship Id="rId46" Type="http://schemas.openxmlformats.org/officeDocument/2006/relationships/customXml" Target="../ink/ink3746.xml"/><Relationship Id="rId67" Type="http://schemas.openxmlformats.org/officeDocument/2006/relationships/image" Target="../media/image3799.png"/><Relationship Id="rId116" Type="http://schemas.openxmlformats.org/officeDocument/2006/relationships/customXml" Target="../ink/ink3781.xml"/><Relationship Id="rId20" Type="http://schemas.openxmlformats.org/officeDocument/2006/relationships/customXml" Target="../ink/ink3733.xml"/><Relationship Id="rId41" Type="http://schemas.openxmlformats.org/officeDocument/2006/relationships/image" Target="../media/image3786.png"/><Relationship Id="rId62" Type="http://schemas.openxmlformats.org/officeDocument/2006/relationships/customXml" Target="../ink/ink3754.xml"/><Relationship Id="rId83" Type="http://schemas.openxmlformats.org/officeDocument/2006/relationships/image" Target="../media/image3807.png"/><Relationship Id="rId88" Type="http://schemas.openxmlformats.org/officeDocument/2006/relationships/customXml" Target="../ink/ink3767.xml"/><Relationship Id="rId111" Type="http://schemas.openxmlformats.org/officeDocument/2006/relationships/image" Target="../media/image3821.png"/><Relationship Id="rId15" Type="http://schemas.openxmlformats.org/officeDocument/2006/relationships/image" Target="../media/image3773.png"/><Relationship Id="rId36" Type="http://schemas.openxmlformats.org/officeDocument/2006/relationships/customXml" Target="../ink/ink3741.xml"/><Relationship Id="rId57" Type="http://schemas.openxmlformats.org/officeDocument/2006/relationships/image" Target="../media/image3794.png"/><Relationship Id="rId106" Type="http://schemas.openxmlformats.org/officeDocument/2006/relationships/customXml" Target="../ink/ink3776.xml"/><Relationship Id="rId10" Type="http://schemas.openxmlformats.org/officeDocument/2006/relationships/customXml" Target="../ink/ink3728.xml"/><Relationship Id="rId31" Type="http://schemas.openxmlformats.org/officeDocument/2006/relationships/image" Target="../media/image3781.png"/><Relationship Id="rId52" Type="http://schemas.openxmlformats.org/officeDocument/2006/relationships/customXml" Target="../ink/ink3749.xml"/><Relationship Id="rId73" Type="http://schemas.openxmlformats.org/officeDocument/2006/relationships/image" Target="../media/image3802.png"/><Relationship Id="rId78" Type="http://schemas.openxmlformats.org/officeDocument/2006/relationships/customXml" Target="../ink/ink3762.xml"/><Relationship Id="rId94" Type="http://schemas.openxmlformats.org/officeDocument/2006/relationships/customXml" Target="../ink/ink3770.xml"/><Relationship Id="rId99" Type="http://schemas.openxmlformats.org/officeDocument/2006/relationships/image" Target="../media/image3815.png"/><Relationship Id="rId101" Type="http://schemas.openxmlformats.org/officeDocument/2006/relationships/image" Target="../media/image3816.png"/><Relationship Id="rId122" Type="http://schemas.openxmlformats.org/officeDocument/2006/relationships/customXml" Target="../ink/ink3784.xml"/><Relationship Id="rId4" Type="http://schemas.openxmlformats.org/officeDocument/2006/relationships/customXml" Target="../ink/ink3725.xml"/><Relationship Id="rId9" Type="http://schemas.openxmlformats.org/officeDocument/2006/relationships/image" Target="../media/image3770.png"/></Relationships>
</file>

<file path=ppt/slides/_rels/slide74.xml.rels><?xml version="1.0" encoding="UTF-8" standalone="yes"?>
<Relationships xmlns="http://schemas.openxmlformats.org/package/2006/relationships"><Relationship Id="rId117" Type="http://schemas.openxmlformats.org/officeDocument/2006/relationships/customXml" Target="../ink/ink3842.xml"/><Relationship Id="rId21" Type="http://schemas.openxmlformats.org/officeDocument/2006/relationships/customXml" Target="../ink/ink3794.xml"/><Relationship Id="rId42" Type="http://schemas.openxmlformats.org/officeDocument/2006/relationships/image" Target="../media/image3848.png"/><Relationship Id="rId63" Type="http://schemas.openxmlformats.org/officeDocument/2006/relationships/customXml" Target="../ink/ink3815.xml"/><Relationship Id="rId84" Type="http://schemas.openxmlformats.org/officeDocument/2006/relationships/image" Target="../media/image3869.png"/><Relationship Id="rId138" Type="http://schemas.openxmlformats.org/officeDocument/2006/relationships/image" Target="../media/image3896.png"/><Relationship Id="rId107" Type="http://schemas.openxmlformats.org/officeDocument/2006/relationships/customXml" Target="../ink/ink3837.xml"/><Relationship Id="rId11" Type="http://schemas.openxmlformats.org/officeDocument/2006/relationships/customXml" Target="../ink/ink3789.xml"/><Relationship Id="rId32" Type="http://schemas.openxmlformats.org/officeDocument/2006/relationships/image" Target="../media/image3843.png"/><Relationship Id="rId37" Type="http://schemas.openxmlformats.org/officeDocument/2006/relationships/customXml" Target="../ink/ink3802.xml"/><Relationship Id="rId53" Type="http://schemas.openxmlformats.org/officeDocument/2006/relationships/customXml" Target="../ink/ink3810.xml"/><Relationship Id="rId58" Type="http://schemas.openxmlformats.org/officeDocument/2006/relationships/image" Target="../media/image3856.png"/><Relationship Id="rId74" Type="http://schemas.openxmlformats.org/officeDocument/2006/relationships/image" Target="../media/image3864.png"/><Relationship Id="rId79" Type="http://schemas.openxmlformats.org/officeDocument/2006/relationships/customXml" Target="../ink/ink3823.xml"/><Relationship Id="rId102" Type="http://schemas.openxmlformats.org/officeDocument/2006/relationships/image" Target="../media/image3878.png"/><Relationship Id="rId123" Type="http://schemas.openxmlformats.org/officeDocument/2006/relationships/customXml" Target="../ink/ink3845.xml"/><Relationship Id="rId128" Type="http://schemas.openxmlformats.org/officeDocument/2006/relationships/image" Target="../media/image3891.png"/><Relationship Id="rId144" Type="http://schemas.openxmlformats.org/officeDocument/2006/relationships/image" Target="../media/image3899.png"/><Relationship Id="rId5" Type="http://schemas.openxmlformats.org/officeDocument/2006/relationships/customXml" Target="../ink/ink3786.xml"/><Relationship Id="rId90" Type="http://schemas.openxmlformats.org/officeDocument/2006/relationships/image" Target="../media/image3872.png"/><Relationship Id="rId95" Type="http://schemas.openxmlformats.org/officeDocument/2006/relationships/customXml" Target="../ink/ink3831.xml"/><Relationship Id="rId22" Type="http://schemas.openxmlformats.org/officeDocument/2006/relationships/image" Target="../media/image3838.png"/><Relationship Id="rId27" Type="http://schemas.openxmlformats.org/officeDocument/2006/relationships/customXml" Target="../ink/ink3797.xml"/><Relationship Id="rId43" Type="http://schemas.openxmlformats.org/officeDocument/2006/relationships/customXml" Target="../ink/ink3805.xml"/><Relationship Id="rId48" Type="http://schemas.openxmlformats.org/officeDocument/2006/relationships/image" Target="../media/image3851.png"/><Relationship Id="rId64" Type="http://schemas.openxmlformats.org/officeDocument/2006/relationships/image" Target="../media/image3859.png"/><Relationship Id="rId69" Type="http://schemas.openxmlformats.org/officeDocument/2006/relationships/customXml" Target="../ink/ink3818.xml"/><Relationship Id="rId113" Type="http://schemas.openxmlformats.org/officeDocument/2006/relationships/customXml" Target="../ink/ink3840.xml"/><Relationship Id="rId118" Type="http://schemas.openxmlformats.org/officeDocument/2006/relationships/image" Target="../media/image3886.png"/><Relationship Id="rId134" Type="http://schemas.openxmlformats.org/officeDocument/2006/relationships/image" Target="../media/image3894.png"/><Relationship Id="rId139" Type="http://schemas.openxmlformats.org/officeDocument/2006/relationships/customXml" Target="../ink/ink3853.xml"/><Relationship Id="rId80" Type="http://schemas.openxmlformats.org/officeDocument/2006/relationships/image" Target="../media/image3867.png"/><Relationship Id="rId85" Type="http://schemas.openxmlformats.org/officeDocument/2006/relationships/customXml" Target="../ink/ink3826.xml"/><Relationship Id="rId12" Type="http://schemas.openxmlformats.org/officeDocument/2006/relationships/image" Target="../media/image3833.png"/><Relationship Id="rId17" Type="http://schemas.openxmlformats.org/officeDocument/2006/relationships/customXml" Target="../ink/ink3792.xml"/><Relationship Id="rId33" Type="http://schemas.openxmlformats.org/officeDocument/2006/relationships/customXml" Target="../ink/ink3800.xml"/><Relationship Id="rId38" Type="http://schemas.openxmlformats.org/officeDocument/2006/relationships/image" Target="../media/image3846.png"/><Relationship Id="rId59" Type="http://schemas.openxmlformats.org/officeDocument/2006/relationships/customXml" Target="../ink/ink3813.xml"/><Relationship Id="rId103" Type="http://schemas.openxmlformats.org/officeDocument/2006/relationships/customXml" Target="../ink/ink3835.xml"/><Relationship Id="rId108" Type="http://schemas.openxmlformats.org/officeDocument/2006/relationships/image" Target="../media/image3881.png"/><Relationship Id="rId124" Type="http://schemas.openxmlformats.org/officeDocument/2006/relationships/image" Target="../media/image3889.png"/><Relationship Id="rId129" Type="http://schemas.openxmlformats.org/officeDocument/2006/relationships/customXml" Target="../ink/ink3848.xml"/><Relationship Id="rId54" Type="http://schemas.openxmlformats.org/officeDocument/2006/relationships/image" Target="../media/image3854.png"/><Relationship Id="rId70" Type="http://schemas.openxmlformats.org/officeDocument/2006/relationships/image" Target="../media/image3862.png"/><Relationship Id="rId75" Type="http://schemas.openxmlformats.org/officeDocument/2006/relationships/customXml" Target="../ink/ink3821.xml"/><Relationship Id="rId91" Type="http://schemas.openxmlformats.org/officeDocument/2006/relationships/customXml" Target="../ink/ink3829.xml"/><Relationship Id="rId96" Type="http://schemas.openxmlformats.org/officeDocument/2006/relationships/image" Target="../media/image3875.png"/><Relationship Id="rId140" Type="http://schemas.openxmlformats.org/officeDocument/2006/relationships/image" Target="../media/image3897.png"/><Relationship Id="rId1" Type="http://schemas.openxmlformats.org/officeDocument/2006/relationships/tags" Target="../tags/tag3.xml"/><Relationship Id="rId6" Type="http://schemas.openxmlformats.org/officeDocument/2006/relationships/image" Target="../media/image3830.png"/><Relationship Id="rId23" Type="http://schemas.openxmlformats.org/officeDocument/2006/relationships/customXml" Target="../ink/ink3795.xml"/><Relationship Id="rId28" Type="http://schemas.openxmlformats.org/officeDocument/2006/relationships/image" Target="../media/image3841.png"/><Relationship Id="rId49" Type="http://schemas.openxmlformats.org/officeDocument/2006/relationships/customXml" Target="../ink/ink3808.xml"/><Relationship Id="rId114" Type="http://schemas.openxmlformats.org/officeDocument/2006/relationships/image" Target="../media/image3884.png"/><Relationship Id="rId119" Type="http://schemas.openxmlformats.org/officeDocument/2006/relationships/customXml" Target="../ink/ink3843.xml"/><Relationship Id="rId44" Type="http://schemas.openxmlformats.org/officeDocument/2006/relationships/image" Target="../media/image3849.png"/><Relationship Id="rId60" Type="http://schemas.openxmlformats.org/officeDocument/2006/relationships/image" Target="../media/image3857.png"/><Relationship Id="rId65" Type="http://schemas.openxmlformats.org/officeDocument/2006/relationships/customXml" Target="../ink/ink3816.xml"/><Relationship Id="rId81" Type="http://schemas.openxmlformats.org/officeDocument/2006/relationships/customXml" Target="../ink/ink3824.xml"/><Relationship Id="rId86" Type="http://schemas.openxmlformats.org/officeDocument/2006/relationships/image" Target="../media/image3870.png"/><Relationship Id="rId130" Type="http://schemas.openxmlformats.org/officeDocument/2006/relationships/image" Target="../media/image3892.png"/><Relationship Id="rId135" Type="http://schemas.openxmlformats.org/officeDocument/2006/relationships/customXml" Target="../ink/ink3851.xml"/><Relationship Id="rId13" Type="http://schemas.openxmlformats.org/officeDocument/2006/relationships/customXml" Target="../ink/ink3790.xml"/><Relationship Id="rId18" Type="http://schemas.openxmlformats.org/officeDocument/2006/relationships/image" Target="../media/image3836.png"/><Relationship Id="rId39" Type="http://schemas.openxmlformats.org/officeDocument/2006/relationships/customXml" Target="../ink/ink3803.xml"/><Relationship Id="rId109" Type="http://schemas.openxmlformats.org/officeDocument/2006/relationships/customXml" Target="../ink/ink3838.xml"/><Relationship Id="rId34" Type="http://schemas.openxmlformats.org/officeDocument/2006/relationships/image" Target="../media/image3844.png"/><Relationship Id="rId50" Type="http://schemas.openxmlformats.org/officeDocument/2006/relationships/image" Target="../media/image3852.png"/><Relationship Id="rId55" Type="http://schemas.openxmlformats.org/officeDocument/2006/relationships/customXml" Target="../ink/ink3811.xml"/><Relationship Id="rId76" Type="http://schemas.openxmlformats.org/officeDocument/2006/relationships/image" Target="../media/image3865.png"/><Relationship Id="rId97" Type="http://schemas.openxmlformats.org/officeDocument/2006/relationships/customXml" Target="../ink/ink3832.xml"/><Relationship Id="rId104" Type="http://schemas.openxmlformats.org/officeDocument/2006/relationships/image" Target="../media/image3879.png"/><Relationship Id="rId120" Type="http://schemas.openxmlformats.org/officeDocument/2006/relationships/image" Target="../media/image3887.png"/><Relationship Id="rId125" Type="http://schemas.openxmlformats.org/officeDocument/2006/relationships/customXml" Target="../ink/ink3846.xml"/><Relationship Id="rId141" Type="http://schemas.openxmlformats.org/officeDocument/2006/relationships/customXml" Target="../ink/ink3854.xml"/><Relationship Id="rId7" Type="http://schemas.openxmlformats.org/officeDocument/2006/relationships/customXml" Target="../ink/ink3787.xml"/><Relationship Id="rId71" Type="http://schemas.openxmlformats.org/officeDocument/2006/relationships/customXml" Target="../ink/ink3819.xml"/><Relationship Id="rId92" Type="http://schemas.openxmlformats.org/officeDocument/2006/relationships/image" Target="../media/image3873.png"/><Relationship Id="rId2" Type="http://schemas.openxmlformats.org/officeDocument/2006/relationships/slideLayout" Target="../slideLayouts/slideLayout7.xml"/><Relationship Id="rId29" Type="http://schemas.openxmlformats.org/officeDocument/2006/relationships/customXml" Target="../ink/ink3798.xml"/><Relationship Id="rId24" Type="http://schemas.openxmlformats.org/officeDocument/2006/relationships/image" Target="../media/image3839.png"/><Relationship Id="rId40" Type="http://schemas.openxmlformats.org/officeDocument/2006/relationships/image" Target="../media/image3847.png"/><Relationship Id="rId45" Type="http://schemas.openxmlformats.org/officeDocument/2006/relationships/customXml" Target="../ink/ink3806.xml"/><Relationship Id="rId66" Type="http://schemas.openxmlformats.org/officeDocument/2006/relationships/image" Target="../media/image3860.png"/><Relationship Id="rId87" Type="http://schemas.openxmlformats.org/officeDocument/2006/relationships/customXml" Target="../ink/ink3827.xml"/><Relationship Id="rId110" Type="http://schemas.openxmlformats.org/officeDocument/2006/relationships/image" Target="../media/image3882.png"/><Relationship Id="rId115" Type="http://schemas.openxmlformats.org/officeDocument/2006/relationships/customXml" Target="../ink/ink3841.xml"/><Relationship Id="rId131" Type="http://schemas.openxmlformats.org/officeDocument/2006/relationships/customXml" Target="../ink/ink3849.xml"/><Relationship Id="rId136" Type="http://schemas.openxmlformats.org/officeDocument/2006/relationships/image" Target="../media/image3895.png"/><Relationship Id="rId61" Type="http://schemas.openxmlformats.org/officeDocument/2006/relationships/customXml" Target="../ink/ink3814.xml"/><Relationship Id="rId82" Type="http://schemas.openxmlformats.org/officeDocument/2006/relationships/image" Target="../media/image3868.png"/><Relationship Id="rId19" Type="http://schemas.openxmlformats.org/officeDocument/2006/relationships/customXml" Target="../ink/ink3793.xml"/><Relationship Id="rId14" Type="http://schemas.openxmlformats.org/officeDocument/2006/relationships/image" Target="../media/image3834.png"/><Relationship Id="rId30" Type="http://schemas.openxmlformats.org/officeDocument/2006/relationships/image" Target="../media/image3842.png"/><Relationship Id="rId35" Type="http://schemas.openxmlformats.org/officeDocument/2006/relationships/customXml" Target="../ink/ink3801.xml"/><Relationship Id="rId56" Type="http://schemas.openxmlformats.org/officeDocument/2006/relationships/image" Target="../media/image3855.png"/><Relationship Id="rId77" Type="http://schemas.openxmlformats.org/officeDocument/2006/relationships/customXml" Target="../ink/ink3822.xml"/><Relationship Id="rId100" Type="http://schemas.openxmlformats.org/officeDocument/2006/relationships/image" Target="../media/image3877.png"/><Relationship Id="rId105" Type="http://schemas.openxmlformats.org/officeDocument/2006/relationships/customXml" Target="../ink/ink3836.xml"/><Relationship Id="rId126" Type="http://schemas.openxmlformats.org/officeDocument/2006/relationships/image" Target="../media/image3890.png"/><Relationship Id="rId8" Type="http://schemas.openxmlformats.org/officeDocument/2006/relationships/image" Target="../media/image3831.png"/><Relationship Id="rId51" Type="http://schemas.openxmlformats.org/officeDocument/2006/relationships/customXml" Target="../ink/ink3809.xml"/><Relationship Id="rId72" Type="http://schemas.openxmlformats.org/officeDocument/2006/relationships/image" Target="../media/image3863.png"/><Relationship Id="rId93" Type="http://schemas.openxmlformats.org/officeDocument/2006/relationships/customXml" Target="../ink/ink3830.xml"/><Relationship Id="rId98" Type="http://schemas.openxmlformats.org/officeDocument/2006/relationships/image" Target="../media/image3876.png"/><Relationship Id="rId121" Type="http://schemas.openxmlformats.org/officeDocument/2006/relationships/customXml" Target="../ink/ink3844.xml"/><Relationship Id="rId142" Type="http://schemas.openxmlformats.org/officeDocument/2006/relationships/image" Target="../media/image3898.png"/><Relationship Id="rId3" Type="http://schemas.openxmlformats.org/officeDocument/2006/relationships/notesSlide" Target="../notesSlides/notesSlide25.xml"/><Relationship Id="rId25" Type="http://schemas.openxmlformats.org/officeDocument/2006/relationships/customXml" Target="../ink/ink3796.xml"/><Relationship Id="rId46" Type="http://schemas.openxmlformats.org/officeDocument/2006/relationships/image" Target="../media/image3850.png"/><Relationship Id="rId67" Type="http://schemas.openxmlformats.org/officeDocument/2006/relationships/customXml" Target="../ink/ink3817.xml"/><Relationship Id="rId116" Type="http://schemas.openxmlformats.org/officeDocument/2006/relationships/image" Target="../media/image3885.png"/><Relationship Id="rId137" Type="http://schemas.openxmlformats.org/officeDocument/2006/relationships/customXml" Target="../ink/ink3852.xml"/><Relationship Id="rId20" Type="http://schemas.openxmlformats.org/officeDocument/2006/relationships/image" Target="../media/image3837.png"/><Relationship Id="rId41" Type="http://schemas.openxmlformats.org/officeDocument/2006/relationships/customXml" Target="../ink/ink3804.xml"/><Relationship Id="rId62" Type="http://schemas.openxmlformats.org/officeDocument/2006/relationships/image" Target="../media/image3858.png"/><Relationship Id="rId83" Type="http://schemas.openxmlformats.org/officeDocument/2006/relationships/customXml" Target="../ink/ink3825.xml"/><Relationship Id="rId88" Type="http://schemas.openxmlformats.org/officeDocument/2006/relationships/image" Target="../media/image3871.png"/><Relationship Id="rId111" Type="http://schemas.openxmlformats.org/officeDocument/2006/relationships/customXml" Target="../ink/ink3839.xml"/><Relationship Id="rId132" Type="http://schemas.openxmlformats.org/officeDocument/2006/relationships/image" Target="../media/image3893.png"/><Relationship Id="rId15" Type="http://schemas.openxmlformats.org/officeDocument/2006/relationships/customXml" Target="../ink/ink3791.xml"/><Relationship Id="rId36" Type="http://schemas.openxmlformats.org/officeDocument/2006/relationships/image" Target="../media/image3845.png"/><Relationship Id="rId57" Type="http://schemas.openxmlformats.org/officeDocument/2006/relationships/customXml" Target="../ink/ink3812.xml"/><Relationship Id="rId106" Type="http://schemas.openxmlformats.org/officeDocument/2006/relationships/image" Target="../media/image3880.png"/><Relationship Id="rId127" Type="http://schemas.openxmlformats.org/officeDocument/2006/relationships/customXml" Target="../ink/ink3847.xml"/><Relationship Id="rId10" Type="http://schemas.openxmlformats.org/officeDocument/2006/relationships/image" Target="../media/image3832.png"/><Relationship Id="rId31" Type="http://schemas.openxmlformats.org/officeDocument/2006/relationships/customXml" Target="../ink/ink3799.xml"/><Relationship Id="rId52" Type="http://schemas.openxmlformats.org/officeDocument/2006/relationships/image" Target="../media/image3853.png"/><Relationship Id="rId73" Type="http://schemas.openxmlformats.org/officeDocument/2006/relationships/customXml" Target="../ink/ink3820.xml"/><Relationship Id="rId78" Type="http://schemas.openxmlformats.org/officeDocument/2006/relationships/image" Target="../media/image3866.png"/><Relationship Id="rId94" Type="http://schemas.openxmlformats.org/officeDocument/2006/relationships/image" Target="../media/image3874.png"/><Relationship Id="rId99" Type="http://schemas.openxmlformats.org/officeDocument/2006/relationships/customXml" Target="../ink/ink3833.xml"/><Relationship Id="rId101" Type="http://schemas.openxmlformats.org/officeDocument/2006/relationships/customXml" Target="../ink/ink3834.xml"/><Relationship Id="rId122" Type="http://schemas.openxmlformats.org/officeDocument/2006/relationships/image" Target="../media/image3888.png"/><Relationship Id="rId143" Type="http://schemas.openxmlformats.org/officeDocument/2006/relationships/customXml" Target="../ink/ink3855.xml"/><Relationship Id="rId4" Type="http://schemas.openxmlformats.org/officeDocument/2006/relationships/image" Target="../media/image3829.png"/><Relationship Id="rId9" Type="http://schemas.openxmlformats.org/officeDocument/2006/relationships/customXml" Target="../ink/ink3788.xml"/><Relationship Id="rId26" Type="http://schemas.openxmlformats.org/officeDocument/2006/relationships/image" Target="../media/image3840.png"/><Relationship Id="rId47" Type="http://schemas.openxmlformats.org/officeDocument/2006/relationships/customXml" Target="../ink/ink3807.xml"/><Relationship Id="rId68" Type="http://schemas.openxmlformats.org/officeDocument/2006/relationships/image" Target="../media/image3861.png"/><Relationship Id="rId89" Type="http://schemas.openxmlformats.org/officeDocument/2006/relationships/customXml" Target="../ink/ink3828.xml"/><Relationship Id="rId112" Type="http://schemas.openxmlformats.org/officeDocument/2006/relationships/image" Target="../media/image3883.png"/><Relationship Id="rId133" Type="http://schemas.openxmlformats.org/officeDocument/2006/relationships/customXml" Target="../ink/ink3850.xml"/><Relationship Id="rId16" Type="http://schemas.openxmlformats.org/officeDocument/2006/relationships/image" Target="../media/image383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www.sciencedirect.com/science/book/9780444636881"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17" Type="http://schemas.openxmlformats.org/officeDocument/2006/relationships/customXml" Target="../ink/ink3913.xml"/><Relationship Id="rId21" Type="http://schemas.openxmlformats.org/officeDocument/2006/relationships/customXml" Target="../ink/ink3865.xml"/><Relationship Id="rId42" Type="http://schemas.openxmlformats.org/officeDocument/2006/relationships/image" Target="../media/image3919.png"/><Relationship Id="rId63" Type="http://schemas.openxmlformats.org/officeDocument/2006/relationships/customXml" Target="../ink/ink3886.xml"/><Relationship Id="rId84" Type="http://schemas.openxmlformats.org/officeDocument/2006/relationships/image" Target="../media/image3940.png"/><Relationship Id="rId138" Type="http://schemas.openxmlformats.org/officeDocument/2006/relationships/image" Target="../media/image3967.png"/><Relationship Id="rId159" Type="http://schemas.openxmlformats.org/officeDocument/2006/relationships/customXml" Target="../ink/ink3934.xml"/><Relationship Id="rId170" Type="http://schemas.openxmlformats.org/officeDocument/2006/relationships/image" Target="../media/image3983.png"/><Relationship Id="rId191" Type="http://schemas.openxmlformats.org/officeDocument/2006/relationships/customXml" Target="../ink/ink3950.xml"/><Relationship Id="rId205" Type="http://schemas.openxmlformats.org/officeDocument/2006/relationships/customXml" Target="../ink/ink3957.xml"/><Relationship Id="rId226" Type="http://schemas.openxmlformats.org/officeDocument/2006/relationships/image" Target="../media/image4011.png"/><Relationship Id="rId107" Type="http://schemas.openxmlformats.org/officeDocument/2006/relationships/customXml" Target="../ink/ink3908.xml"/><Relationship Id="rId11" Type="http://schemas.openxmlformats.org/officeDocument/2006/relationships/customXml" Target="../ink/ink3860.xml"/><Relationship Id="rId32" Type="http://schemas.openxmlformats.org/officeDocument/2006/relationships/image" Target="../media/image3914.png"/><Relationship Id="rId53" Type="http://schemas.openxmlformats.org/officeDocument/2006/relationships/customXml" Target="../ink/ink3881.xml"/><Relationship Id="rId74" Type="http://schemas.openxmlformats.org/officeDocument/2006/relationships/image" Target="../media/image3935.png"/><Relationship Id="rId128" Type="http://schemas.openxmlformats.org/officeDocument/2006/relationships/image" Target="../media/image3962.png"/><Relationship Id="rId149" Type="http://schemas.openxmlformats.org/officeDocument/2006/relationships/customXml" Target="../ink/ink3929.xml"/><Relationship Id="rId5" Type="http://schemas.openxmlformats.org/officeDocument/2006/relationships/customXml" Target="../ink/ink3857.xml"/><Relationship Id="rId95" Type="http://schemas.openxmlformats.org/officeDocument/2006/relationships/customXml" Target="../ink/ink3902.xml"/><Relationship Id="rId160" Type="http://schemas.openxmlformats.org/officeDocument/2006/relationships/image" Target="../media/image3978.png"/><Relationship Id="rId181" Type="http://schemas.openxmlformats.org/officeDocument/2006/relationships/customXml" Target="../ink/ink3945.xml"/><Relationship Id="rId216" Type="http://schemas.openxmlformats.org/officeDocument/2006/relationships/image" Target="../media/image4006.png"/><Relationship Id="rId237" Type="http://schemas.openxmlformats.org/officeDocument/2006/relationships/customXml" Target="../ink/ink3973.xml"/><Relationship Id="rId22" Type="http://schemas.openxmlformats.org/officeDocument/2006/relationships/image" Target="../media/image3909.png"/><Relationship Id="rId43" Type="http://schemas.openxmlformats.org/officeDocument/2006/relationships/customXml" Target="../ink/ink3876.xml"/><Relationship Id="rId64" Type="http://schemas.openxmlformats.org/officeDocument/2006/relationships/image" Target="../media/image3930.png"/><Relationship Id="rId118" Type="http://schemas.openxmlformats.org/officeDocument/2006/relationships/image" Target="../media/image3957.png"/><Relationship Id="rId139" Type="http://schemas.openxmlformats.org/officeDocument/2006/relationships/customXml" Target="../ink/ink3924.xml"/><Relationship Id="rId85" Type="http://schemas.openxmlformats.org/officeDocument/2006/relationships/customXml" Target="../ink/ink3897.xml"/><Relationship Id="rId150" Type="http://schemas.openxmlformats.org/officeDocument/2006/relationships/image" Target="../media/image3973.png"/><Relationship Id="rId171" Type="http://schemas.openxmlformats.org/officeDocument/2006/relationships/customXml" Target="../ink/ink3940.xml"/><Relationship Id="rId192" Type="http://schemas.openxmlformats.org/officeDocument/2006/relationships/image" Target="../media/image3994.png"/><Relationship Id="rId206" Type="http://schemas.openxmlformats.org/officeDocument/2006/relationships/image" Target="../media/image4001.png"/><Relationship Id="rId227" Type="http://schemas.openxmlformats.org/officeDocument/2006/relationships/customXml" Target="../ink/ink3968.xml"/><Relationship Id="rId12" Type="http://schemas.openxmlformats.org/officeDocument/2006/relationships/image" Target="../media/image3904.png"/><Relationship Id="rId33" Type="http://schemas.openxmlformats.org/officeDocument/2006/relationships/customXml" Target="../ink/ink3871.xml"/><Relationship Id="rId108" Type="http://schemas.openxmlformats.org/officeDocument/2006/relationships/image" Target="../media/image3952.png"/><Relationship Id="rId129" Type="http://schemas.openxmlformats.org/officeDocument/2006/relationships/customXml" Target="../ink/ink3919.xml"/><Relationship Id="rId54" Type="http://schemas.openxmlformats.org/officeDocument/2006/relationships/image" Target="../media/image3925.png"/><Relationship Id="rId75" Type="http://schemas.openxmlformats.org/officeDocument/2006/relationships/customXml" Target="../ink/ink3892.xml"/><Relationship Id="rId96" Type="http://schemas.openxmlformats.org/officeDocument/2006/relationships/image" Target="../media/image3946.png"/><Relationship Id="rId140" Type="http://schemas.openxmlformats.org/officeDocument/2006/relationships/image" Target="../media/image3968.png"/><Relationship Id="rId161" Type="http://schemas.openxmlformats.org/officeDocument/2006/relationships/customXml" Target="../ink/ink3935.xml"/><Relationship Id="rId182" Type="http://schemas.openxmlformats.org/officeDocument/2006/relationships/image" Target="../media/image3989.png"/><Relationship Id="rId217" Type="http://schemas.openxmlformats.org/officeDocument/2006/relationships/customXml" Target="../ink/ink3963.xml"/><Relationship Id="rId6" Type="http://schemas.openxmlformats.org/officeDocument/2006/relationships/image" Target="../media/image3901.png"/><Relationship Id="rId238" Type="http://schemas.openxmlformats.org/officeDocument/2006/relationships/image" Target="../media/image4017.png"/><Relationship Id="rId23" Type="http://schemas.openxmlformats.org/officeDocument/2006/relationships/customXml" Target="../ink/ink3866.xml"/><Relationship Id="rId119" Type="http://schemas.openxmlformats.org/officeDocument/2006/relationships/customXml" Target="../ink/ink3914.xml"/><Relationship Id="rId44" Type="http://schemas.openxmlformats.org/officeDocument/2006/relationships/image" Target="../media/image3920.png"/><Relationship Id="rId65" Type="http://schemas.openxmlformats.org/officeDocument/2006/relationships/customXml" Target="../ink/ink3887.xml"/><Relationship Id="rId86" Type="http://schemas.openxmlformats.org/officeDocument/2006/relationships/image" Target="../media/image3941.png"/><Relationship Id="rId130" Type="http://schemas.openxmlformats.org/officeDocument/2006/relationships/image" Target="../media/image3963.png"/><Relationship Id="rId151" Type="http://schemas.openxmlformats.org/officeDocument/2006/relationships/customXml" Target="../ink/ink3930.xml"/><Relationship Id="rId172" Type="http://schemas.openxmlformats.org/officeDocument/2006/relationships/image" Target="../media/image3984.png"/><Relationship Id="rId193" Type="http://schemas.openxmlformats.org/officeDocument/2006/relationships/customXml" Target="../ink/ink3951.xml"/><Relationship Id="rId207" Type="http://schemas.openxmlformats.org/officeDocument/2006/relationships/customXml" Target="../ink/ink3958.xml"/><Relationship Id="rId228" Type="http://schemas.openxmlformats.org/officeDocument/2006/relationships/image" Target="../media/image4012.png"/><Relationship Id="rId13" Type="http://schemas.openxmlformats.org/officeDocument/2006/relationships/customXml" Target="../ink/ink3861.xml"/><Relationship Id="rId109" Type="http://schemas.openxmlformats.org/officeDocument/2006/relationships/customXml" Target="../ink/ink3909.xml"/><Relationship Id="rId34" Type="http://schemas.openxmlformats.org/officeDocument/2006/relationships/image" Target="../media/image3915.png"/><Relationship Id="rId55" Type="http://schemas.openxmlformats.org/officeDocument/2006/relationships/customXml" Target="../ink/ink3882.xml"/><Relationship Id="rId76" Type="http://schemas.openxmlformats.org/officeDocument/2006/relationships/image" Target="../media/image3936.png"/><Relationship Id="rId97" Type="http://schemas.openxmlformats.org/officeDocument/2006/relationships/customXml" Target="../ink/ink3903.xml"/><Relationship Id="rId120" Type="http://schemas.openxmlformats.org/officeDocument/2006/relationships/image" Target="../media/image3958.png"/><Relationship Id="rId141" Type="http://schemas.openxmlformats.org/officeDocument/2006/relationships/customXml" Target="../ink/ink3925.xml"/><Relationship Id="rId7" Type="http://schemas.openxmlformats.org/officeDocument/2006/relationships/customXml" Target="../ink/ink3858.xml"/><Relationship Id="rId162" Type="http://schemas.openxmlformats.org/officeDocument/2006/relationships/image" Target="../media/image3979.png"/><Relationship Id="rId183" Type="http://schemas.openxmlformats.org/officeDocument/2006/relationships/customXml" Target="../ink/ink3946.xml"/><Relationship Id="rId218" Type="http://schemas.openxmlformats.org/officeDocument/2006/relationships/image" Target="../media/image4007.png"/><Relationship Id="rId239" Type="http://schemas.openxmlformats.org/officeDocument/2006/relationships/customXml" Target="../ink/ink3974.xml"/><Relationship Id="rId24" Type="http://schemas.openxmlformats.org/officeDocument/2006/relationships/image" Target="../media/image3910.png"/><Relationship Id="rId45" Type="http://schemas.openxmlformats.org/officeDocument/2006/relationships/customXml" Target="../ink/ink3877.xml"/><Relationship Id="rId66" Type="http://schemas.openxmlformats.org/officeDocument/2006/relationships/image" Target="../media/image3931.png"/><Relationship Id="rId87" Type="http://schemas.openxmlformats.org/officeDocument/2006/relationships/customXml" Target="../ink/ink3898.xml"/><Relationship Id="rId110" Type="http://schemas.openxmlformats.org/officeDocument/2006/relationships/image" Target="../media/image3953.png"/><Relationship Id="rId131" Type="http://schemas.openxmlformats.org/officeDocument/2006/relationships/customXml" Target="../ink/ink3920.xml"/><Relationship Id="rId152" Type="http://schemas.openxmlformats.org/officeDocument/2006/relationships/image" Target="../media/image3974.png"/><Relationship Id="rId173" Type="http://schemas.openxmlformats.org/officeDocument/2006/relationships/customXml" Target="../ink/ink3941.xml"/><Relationship Id="rId194" Type="http://schemas.openxmlformats.org/officeDocument/2006/relationships/image" Target="../media/image3995.png"/><Relationship Id="rId208" Type="http://schemas.openxmlformats.org/officeDocument/2006/relationships/image" Target="../media/image4002.png"/><Relationship Id="rId229" Type="http://schemas.openxmlformats.org/officeDocument/2006/relationships/customXml" Target="../ink/ink3969.xml"/><Relationship Id="rId240" Type="http://schemas.openxmlformats.org/officeDocument/2006/relationships/image" Target="../media/image4018.png"/><Relationship Id="rId14" Type="http://schemas.openxmlformats.org/officeDocument/2006/relationships/image" Target="../media/image3905.png"/><Relationship Id="rId35" Type="http://schemas.openxmlformats.org/officeDocument/2006/relationships/customXml" Target="../ink/ink3872.xml"/><Relationship Id="rId56" Type="http://schemas.openxmlformats.org/officeDocument/2006/relationships/image" Target="../media/image3926.png"/><Relationship Id="rId77" Type="http://schemas.openxmlformats.org/officeDocument/2006/relationships/customXml" Target="../ink/ink3893.xml"/><Relationship Id="rId100" Type="http://schemas.openxmlformats.org/officeDocument/2006/relationships/image" Target="../media/image3948.png"/><Relationship Id="rId8" Type="http://schemas.openxmlformats.org/officeDocument/2006/relationships/image" Target="../media/image3902.png"/><Relationship Id="rId98" Type="http://schemas.openxmlformats.org/officeDocument/2006/relationships/image" Target="../media/image3947.png"/><Relationship Id="rId121" Type="http://schemas.openxmlformats.org/officeDocument/2006/relationships/customXml" Target="../ink/ink3915.xml"/><Relationship Id="rId142" Type="http://schemas.openxmlformats.org/officeDocument/2006/relationships/image" Target="../media/image3969.png"/><Relationship Id="rId163" Type="http://schemas.openxmlformats.org/officeDocument/2006/relationships/customXml" Target="../ink/ink3936.xml"/><Relationship Id="rId184" Type="http://schemas.openxmlformats.org/officeDocument/2006/relationships/image" Target="../media/image3990.png"/><Relationship Id="rId219" Type="http://schemas.openxmlformats.org/officeDocument/2006/relationships/customXml" Target="../ink/ink3964.xml"/><Relationship Id="rId230" Type="http://schemas.openxmlformats.org/officeDocument/2006/relationships/image" Target="../media/image4013.png"/><Relationship Id="rId25" Type="http://schemas.openxmlformats.org/officeDocument/2006/relationships/customXml" Target="../ink/ink3867.xml"/><Relationship Id="rId46" Type="http://schemas.openxmlformats.org/officeDocument/2006/relationships/image" Target="../media/image3921.png"/><Relationship Id="rId67" Type="http://schemas.openxmlformats.org/officeDocument/2006/relationships/customXml" Target="../ink/ink3888.xml"/><Relationship Id="rId88" Type="http://schemas.openxmlformats.org/officeDocument/2006/relationships/image" Target="../media/image3942.png"/><Relationship Id="rId111" Type="http://schemas.openxmlformats.org/officeDocument/2006/relationships/customXml" Target="../ink/ink3910.xml"/><Relationship Id="rId132" Type="http://schemas.openxmlformats.org/officeDocument/2006/relationships/image" Target="../media/image3964.png"/><Relationship Id="rId153" Type="http://schemas.openxmlformats.org/officeDocument/2006/relationships/customXml" Target="../ink/ink3931.xml"/><Relationship Id="rId174" Type="http://schemas.openxmlformats.org/officeDocument/2006/relationships/image" Target="../media/image3985.png"/><Relationship Id="rId195" Type="http://schemas.openxmlformats.org/officeDocument/2006/relationships/customXml" Target="../ink/ink3952.xml"/><Relationship Id="rId209" Type="http://schemas.openxmlformats.org/officeDocument/2006/relationships/customXml" Target="../ink/ink3959.xml"/><Relationship Id="rId220" Type="http://schemas.openxmlformats.org/officeDocument/2006/relationships/image" Target="../media/image4008.png"/><Relationship Id="rId241" Type="http://schemas.openxmlformats.org/officeDocument/2006/relationships/customXml" Target="../ink/ink3975.xml"/><Relationship Id="rId15" Type="http://schemas.openxmlformats.org/officeDocument/2006/relationships/customXml" Target="../ink/ink3862.xml"/><Relationship Id="rId36" Type="http://schemas.openxmlformats.org/officeDocument/2006/relationships/image" Target="../media/image3916.png"/><Relationship Id="rId57" Type="http://schemas.openxmlformats.org/officeDocument/2006/relationships/customXml" Target="../ink/ink3883.xml"/><Relationship Id="rId106" Type="http://schemas.openxmlformats.org/officeDocument/2006/relationships/image" Target="../media/image3951.png"/><Relationship Id="rId127" Type="http://schemas.openxmlformats.org/officeDocument/2006/relationships/customXml" Target="../ink/ink3918.xml"/><Relationship Id="rId10" Type="http://schemas.openxmlformats.org/officeDocument/2006/relationships/image" Target="../media/image3903.png"/><Relationship Id="rId31" Type="http://schemas.openxmlformats.org/officeDocument/2006/relationships/customXml" Target="../ink/ink3870.xml"/><Relationship Id="rId52" Type="http://schemas.openxmlformats.org/officeDocument/2006/relationships/image" Target="../media/image3924.png"/><Relationship Id="rId73" Type="http://schemas.openxmlformats.org/officeDocument/2006/relationships/customXml" Target="../ink/ink3891.xml"/><Relationship Id="rId78" Type="http://schemas.openxmlformats.org/officeDocument/2006/relationships/image" Target="../media/image3937.png"/><Relationship Id="rId94" Type="http://schemas.openxmlformats.org/officeDocument/2006/relationships/image" Target="../media/image3945.png"/><Relationship Id="rId99" Type="http://schemas.openxmlformats.org/officeDocument/2006/relationships/customXml" Target="../ink/ink3904.xml"/><Relationship Id="rId101" Type="http://schemas.openxmlformats.org/officeDocument/2006/relationships/customXml" Target="../ink/ink3905.xml"/><Relationship Id="rId122" Type="http://schemas.openxmlformats.org/officeDocument/2006/relationships/image" Target="../media/image3959.png"/><Relationship Id="rId143" Type="http://schemas.openxmlformats.org/officeDocument/2006/relationships/customXml" Target="../ink/ink3926.xml"/><Relationship Id="rId148" Type="http://schemas.openxmlformats.org/officeDocument/2006/relationships/image" Target="../media/image3972.png"/><Relationship Id="rId164" Type="http://schemas.openxmlformats.org/officeDocument/2006/relationships/image" Target="../media/image3980.png"/><Relationship Id="rId169" Type="http://schemas.openxmlformats.org/officeDocument/2006/relationships/customXml" Target="../ink/ink3939.xml"/><Relationship Id="rId185" Type="http://schemas.openxmlformats.org/officeDocument/2006/relationships/customXml" Target="../ink/ink3947.xml"/><Relationship Id="rId4" Type="http://schemas.openxmlformats.org/officeDocument/2006/relationships/image" Target="../media/image3900.png"/><Relationship Id="rId9" Type="http://schemas.openxmlformats.org/officeDocument/2006/relationships/customXml" Target="../ink/ink3859.xml"/><Relationship Id="rId180" Type="http://schemas.openxmlformats.org/officeDocument/2006/relationships/image" Target="../media/image3988.png"/><Relationship Id="rId210" Type="http://schemas.openxmlformats.org/officeDocument/2006/relationships/image" Target="../media/image4003.png"/><Relationship Id="rId215" Type="http://schemas.openxmlformats.org/officeDocument/2006/relationships/customXml" Target="../ink/ink3962.xml"/><Relationship Id="rId236" Type="http://schemas.openxmlformats.org/officeDocument/2006/relationships/image" Target="../media/image4016.png"/><Relationship Id="rId26" Type="http://schemas.openxmlformats.org/officeDocument/2006/relationships/image" Target="../media/image3911.png"/><Relationship Id="rId231" Type="http://schemas.openxmlformats.org/officeDocument/2006/relationships/customXml" Target="../ink/ink3970.xml"/><Relationship Id="rId47" Type="http://schemas.openxmlformats.org/officeDocument/2006/relationships/customXml" Target="../ink/ink3878.xml"/><Relationship Id="rId68" Type="http://schemas.openxmlformats.org/officeDocument/2006/relationships/image" Target="../media/image3932.png"/><Relationship Id="rId89" Type="http://schemas.openxmlformats.org/officeDocument/2006/relationships/customXml" Target="../ink/ink3899.xml"/><Relationship Id="rId112" Type="http://schemas.openxmlformats.org/officeDocument/2006/relationships/image" Target="../media/image3954.png"/><Relationship Id="rId133" Type="http://schemas.openxmlformats.org/officeDocument/2006/relationships/customXml" Target="../ink/ink3921.xml"/><Relationship Id="rId154" Type="http://schemas.openxmlformats.org/officeDocument/2006/relationships/image" Target="../media/image3975.png"/><Relationship Id="rId175" Type="http://schemas.openxmlformats.org/officeDocument/2006/relationships/customXml" Target="../ink/ink3942.xml"/><Relationship Id="rId196" Type="http://schemas.openxmlformats.org/officeDocument/2006/relationships/image" Target="../media/image3996.png"/><Relationship Id="rId200" Type="http://schemas.openxmlformats.org/officeDocument/2006/relationships/image" Target="../media/image3998.png"/><Relationship Id="rId16" Type="http://schemas.openxmlformats.org/officeDocument/2006/relationships/image" Target="../media/image3906.png"/><Relationship Id="rId221" Type="http://schemas.openxmlformats.org/officeDocument/2006/relationships/customXml" Target="../ink/ink3965.xml"/><Relationship Id="rId242" Type="http://schemas.openxmlformats.org/officeDocument/2006/relationships/image" Target="../media/image4019.png"/><Relationship Id="rId37" Type="http://schemas.openxmlformats.org/officeDocument/2006/relationships/customXml" Target="../ink/ink3873.xml"/><Relationship Id="rId58" Type="http://schemas.openxmlformats.org/officeDocument/2006/relationships/image" Target="../media/image3927.png"/><Relationship Id="rId79" Type="http://schemas.openxmlformats.org/officeDocument/2006/relationships/customXml" Target="../ink/ink3894.xml"/><Relationship Id="rId102" Type="http://schemas.openxmlformats.org/officeDocument/2006/relationships/image" Target="../media/image3949.png"/><Relationship Id="rId123" Type="http://schemas.openxmlformats.org/officeDocument/2006/relationships/customXml" Target="../ink/ink3916.xml"/><Relationship Id="rId144" Type="http://schemas.openxmlformats.org/officeDocument/2006/relationships/image" Target="../media/image3970.png"/><Relationship Id="rId90" Type="http://schemas.openxmlformats.org/officeDocument/2006/relationships/image" Target="../media/image3943.png"/><Relationship Id="rId165" Type="http://schemas.openxmlformats.org/officeDocument/2006/relationships/customXml" Target="../ink/ink3937.xml"/><Relationship Id="rId186" Type="http://schemas.openxmlformats.org/officeDocument/2006/relationships/image" Target="../media/image3991.png"/><Relationship Id="rId211" Type="http://schemas.openxmlformats.org/officeDocument/2006/relationships/customXml" Target="../ink/ink3960.xml"/><Relationship Id="rId232" Type="http://schemas.openxmlformats.org/officeDocument/2006/relationships/image" Target="../media/image4014.png"/><Relationship Id="rId27" Type="http://schemas.openxmlformats.org/officeDocument/2006/relationships/customXml" Target="../ink/ink3868.xml"/><Relationship Id="rId48" Type="http://schemas.openxmlformats.org/officeDocument/2006/relationships/image" Target="../media/image3922.png"/><Relationship Id="rId69" Type="http://schemas.openxmlformats.org/officeDocument/2006/relationships/customXml" Target="../ink/ink3889.xml"/><Relationship Id="rId113" Type="http://schemas.openxmlformats.org/officeDocument/2006/relationships/customXml" Target="../ink/ink3911.xml"/><Relationship Id="rId134" Type="http://schemas.openxmlformats.org/officeDocument/2006/relationships/image" Target="../media/image3965.png"/><Relationship Id="rId80" Type="http://schemas.openxmlformats.org/officeDocument/2006/relationships/image" Target="../media/image3938.png"/><Relationship Id="rId155" Type="http://schemas.openxmlformats.org/officeDocument/2006/relationships/customXml" Target="../ink/ink3932.xml"/><Relationship Id="rId176" Type="http://schemas.openxmlformats.org/officeDocument/2006/relationships/image" Target="../media/image3986.png"/><Relationship Id="rId197" Type="http://schemas.openxmlformats.org/officeDocument/2006/relationships/customXml" Target="../ink/ink3953.xml"/><Relationship Id="rId201" Type="http://schemas.openxmlformats.org/officeDocument/2006/relationships/customXml" Target="../ink/ink3955.xml"/><Relationship Id="rId222" Type="http://schemas.openxmlformats.org/officeDocument/2006/relationships/image" Target="../media/image4009.png"/><Relationship Id="rId17" Type="http://schemas.openxmlformats.org/officeDocument/2006/relationships/customXml" Target="../ink/ink3863.xml"/><Relationship Id="rId38" Type="http://schemas.openxmlformats.org/officeDocument/2006/relationships/image" Target="../media/image3917.png"/><Relationship Id="rId59" Type="http://schemas.openxmlformats.org/officeDocument/2006/relationships/customXml" Target="../ink/ink3884.xml"/><Relationship Id="rId103" Type="http://schemas.openxmlformats.org/officeDocument/2006/relationships/customXml" Target="../ink/ink3906.xml"/><Relationship Id="rId124" Type="http://schemas.openxmlformats.org/officeDocument/2006/relationships/image" Target="../media/image3960.png"/><Relationship Id="rId70" Type="http://schemas.openxmlformats.org/officeDocument/2006/relationships/image" Target="../media/image3933.png"/><Relationship Id="rId91" Type="http://schemas.openxmlformats.org/officeDocument/2006/relationships/customXml" Target="../ink/ink3900.xml"/><Relationship Id="rId145" Type="http://schemas.openxmlformats.org/officeDocument/2006/relationships/customXml" Target="../ink/ink3927.xml"/><Relationship Id="rId166" Type="http://schemas.openxmlformats.org/officeDocument/2006/relationships/image" Target="../media/image3981.png"/><Relationship Id="rId187" Type="http://schemas.openxmlformats.org/officeDocument/2006/relationships/customXml" Target="../ink/ink3948.xml"/><Relationship Id="rId1" Type="http://schemas.openxmlformats.org/officeDocument/2006/relationships/tags" Target="../tags/tag4.xml"/><Relationship Id="rId212" Type="http://schemas.openxmlformats.org/officeDocument/2006/relationships/image" Target="../media/image4004.png"/><Relationship Id="rId233" Type="http://schemas.openxmlformats.org/officeDocument/2006/relationships/customXml" Target="../ink/ink3971.xml"/><Relationship Id="rId28" Type="http://schemas.openxmlformats.org/officeDocument/2006/relationships/image" Target="../media/image3912.png"/><Relationship Id="rId49" Type="http://schemas.openxmlformats.org/officeDocument/2006/relationships/customXml" Target="../ink/ink3879.xml"/><Relationship Id="rId114" Type="http://schemas.openxmlformats.org/officeDocument/2006/relationships/image" Target="../media/image3955.png"/><Relationship Id="rId60" Type="http://schemas.openxmlformats.org/officeDocument/2006/relationships/image" Target="../media/image3928.png"/><Relationship Id="rId81" Type="http://schemas.openxmlformats.org/officeDocument/2006/relationships/customXml" Target="../ink/ink3895.xml"/><Relationship Id="rId135" Type="http://schemas.openxmlformats.org/officeDocument/2006/relationships/customXml" Target="../ink/ink3922.xml"/><Relationship Id="rId156" Type="http://schemas.openxmlformats.org/officeDocument/2006/relationships/image" Target="../media/image3976.png"/><Relationship Id="rId177" Type="http://schemas.openxmlformats.org/officeDocument/2006/relationships/customXml" Target="../ink/ink3943.xml"/><Relationship Id="rId198" Type="http://schemas.openxmlformats.org/officeDocument/2006/relationships/image" Target="../media/image3997.png"/><Relationship Id="rId202" Type="http://schemas.openxmlformats.org/officeDocument/2006/relationships/image" Target="../media/image3999.png"/><Relationship Id="rId223" Type="http://schemas.openxmlformats.org/officeDocument/2006/relationships/customXml" Target="../ink/ink3966.xml"/><Relationship Id="rId18" Type="http://schemas.openxmlformats.org/officeDocument/2006/relationships/image" Target="../media/image3907.png"/><Relationship Id="rId39" Type="http://schemas.openxmlformats.org/officeDocument/2006/relationships/customXml" Target="../ink/ink3874.xml"/><Relationship Id="rId50" Type="http://schemas.openxmlformats.org/officeDocument/2006/relationships/image" Target="../media/image3923.png"/><Relationship Id="rId104" Type="http://schemas.openxmlformats.org/officeDocument/2006/relationships/image" Target="../media/image3950.png"/><Relationship Id="rId125" Type="http://schemas.openxmlformats.org/officeDocument/2006/relationships/customXml" Target="../ink/ink3917.xml"/><Relationship Id="rId146" Type="http://schemas.openxmlformats.org/officeDocument/2006/relationships/image" Target="../media/image3971.png"/><Relationship Id="rId167" Type="http://schemas.openxmlformats.org/officeDocument/2006/relationships/customXml" Target="../ink/ink3938.xml"/><Relationship Id="rId188" Type="http://schemas.openxmlformats.org/officeDocument/2006/relationships/image" Target="../media/image3992.png"/><Relationship Id="rId71" Type="http://schemas.openxmlformats.org/officeDocument/2006/relationships/customXml" Target="../ink/ink3890.xml"/><Relationship Id="rId92" Type="http://schemas.openxmlformats.org/officeDocument/2006/relationships/image" Target="../media/image3944.png"/><Relationship Id="rId213" Type="http://schemas.openxmlformats.org/officeDocument/2006/relationships/customXml" Target="../ink/ink3961.xml"/><Relationship Id="rId234" Type="http://schemas.openxmlformats.org/officeDocument/2006/relationships/image" Target="../media/image4015.png"/><Relationship Id="rId2" Type="http://schemas.openxmlformats.org/officeDocument/2006/relationships/slideLayout" Target="../slideLayouts/slideLayout2.xml"/><Relationship Id="rId29" Type="http://schemas.openxmlformats.org/officeDocument/2006/relationships/customXml" Target="../ink/ink3869.xml"/><Relationship Id="rId40" Type="http://schemas.openxmlformats.org/officeDocument/2006/relationships/image" Target="../media/image3918.png"/><Relationship Id="rId115" Type="http://schemas.openxmlformats.org/officeDocument/2006/relationships/customXml" Target="../ink/ink3912.xml"/><Relationship Id="rId136" Type="http://schemas.openxmlformats.org/officeDocument/2006/relationships/image" Target="../media/image3966.png"/><Relationship Id="rId157" Type="http://schemas.openxmlformats.org/officeDocument/2006/relationships/customXml" Target="../ink/ink3933.xml"/><Relationship Id="rId178" Type="http://schemas.openxmlformats.org/officeDocument/2006/relationships/image" Target="../media/image3987.png"/><Relationship Id="rId61" Type="http://schemas.openxmlformats.org/officeDocument/2006/relationships/customXml" Target="../ink/ink3885.xml"/><Relationship Id="rId82" Type="http://schemas.openxmlformats.org/officeDocument/2006/relationships/image" Target="../media/image3939.png"/><Relationship Id="rId199" Type="http://schemas.openxmlformats.org/officeDocument/2006/relationships/customXml" Target="../ink/ink3954.xml"/><Relationship Id="rId203" Type="http://schemas.openxmlformats.org/officeDocument/2006/relationships/customXml" Target="../ink/ink3956.xml"/><Relationship Id="rId19" Type="http://schemas.openxmlformats.org/officeDocument/2006/relationships/customXml" Target="../ink/ink3864.xml"/><Relationship Id="rId224" Type="http://schemas.openxmlformats.org/officeDocument/2006/relationships/image" Target="../media/image4010.png"/><Relationship Id="rId30" Type="http://schemas.openxmlformats.org/officeDocument/2006/relationships/image" Target="../media/image3913.png"/><Relationship Id="rId105" Type="http://schemas.openxmlformats.org/officeDocument/2006/relationships/customXml" Target="../ink/ink3907.xml"/><Relationship Id="rId126" Type="http://schemas.openxmlformats.org/officeDocument/2006/relationships/image" Target="../media/image3961.png"/><Relationship Id="rId147" Type="http://schemas.openxmlformats.org/officeDocument/2006/relationships/customXml" Target="../ink/ink3928.xml"/><Relationship Id="rId168" Type="http://schemas.openxmlformats.org/officeDocument/2006/relationships/image" Target="../media/image3982.png"/><Relationship Id="rId51" Type="http://schemas.openxmlformats.org/officeDocument/2006/relationships/customXml" Target="../ink/ink3880.xml"/><Relationship Id="rId72" Type="http://schemas.openxmlformats.org/officeDocument/2006/relationships/image" Target="../media/image3934.png"/><Relationship Id="rId93" Type="http://schemas.openxmlformats.org/officeDocument/2006/relationships/customXml" Target="../ink/ink3901.xml"/><Relationship Id="rId189" Type="http://schemas.openxmlformats.org/officeDocument/2006/relationships/customXml" Target="../ink/ink3949.xml"/><Relationship Id="rId3" Type="http://schemas.openxmlformats.org/officeDocument/2006/relationships/customXml" Target="../ink/ink3856.xml"/><Relationship Id="rId214" Type="http://schemas.openxmlformats.org/officeDocument/2006/relationships/image" Target="../media/image4005.png"/><Relationship Id="rId235" Type="http://schemas.openxmlformats.org/officeDocument/2006/relationships/customXml" Target="../ink/ink3972.xml"/><Relationship Id="rId116" Type="http://schemas.openxmlformats.org/officeDocument/2006/relationships/image" Target="../media/image3956.png"/><Relationship Id="rId137" Type="http://schemas.openxmlformats.org/officeDocument/2006/relationships/customXml" Target="../ink/ink3923.xml"/><Relationship Id="rId158" Type="http://schemas.openxmlformats.org/officeDocument/2006/relationships/image" Target="../media/image3977.png"/><Relationship Id="rId20" Type="http://schemas.openxmlformats.org/officeDocument/2006/relationships/image" Target="../media/image3908.png"/><Relationship Id="rId41" Type="http://schemas.openxmlformats.org/officeDocument/2006/relationships/customXml" Target="../ink/ink3875.xml"/><Relationship Id="rId62" Type="http://schemas.openxmlformats.org/officeDocument/2006/relationships/image" Target="../media/image3929.png"/><Relationship Id="rId83" Type="http://schemas.openxmlformats.org/officeDocument/2006/relationships/customXml" Target="../ink/ink3896.xml"/><Relationship Id="rId179" Type="http://schemas.openxmlformats.org/officeDocument/2006/relationships/customXml" Target="../ink/ink3944.xml"/><Relationship Id="rId190" Type="http://schemas.openxmlformats.org/officeDocument/2006/relationships/image" Target="../media/image3993.png"/><Relationship Id="rId204" Type="http://schemas.openxmlformats.org/officeDocument/2006/relationships/image" Target="../media/image4000.png"/><Relationship Id="rId225" Type="http://schemas.openxmlformats.org/officeDocument/2006/relationships/customXml" Target="../ink/ink3967.xml"/></Relationships>
</file>

<file path=ppt/slides/_rels/slide78.xml.rels><?xml version="1.0" encoding="UTF-8" standalone="yes"?>
<Relationships xmlns="http://schemas.openxmlformats.org/package/2006/relationships"><Relationship Id="rId26" Type="http://schemas.openxmlformats.org/officeDocument/2006/relationships/customXml" Target="../ink/ink3988.xml"/><Relationship Id="rId21" Type="http://schemas.openxmlformats.org/officeDocument/2006/relationships/image" Target="../media/image4029.png"/><Relationship Id="rId42" Type="http://schemas.openxmlformats.org/officeDocument/2006/relationships/customXml" Target="../ink/ink3996.xml"/><Relationship Id="rId47" Type="http://schemas.openxmlformats.org/officeDocument/2006/relationships/image" Target="../media/image4042.png"/><Relationship Id="rId63" Type="http://schemas.openxmlformats.org/officeDocument/2006/relationships/image" Target="../media/image4050.png"/><Relationship Id="rId68" Type="http://schemas.openxmlformats.org/officeDocument/2006/relationships/customXml" Target="../ink/ink4009.xml"/><Relationship Id="rId84" Type="http://schemas.openxmlformats.org/officeDocument/2006/relationships/customXml" Target="../ink/ink4017.xml"/><Relationship Id="rId16" Type="http://schemas.openxmlformats.org/officeDocument/2006/relationships/customXml" Target="../ink/ink3983.xml"/><Relationship Id="rId11" Type="http://schemas.openxmlformats.org/officeDocument/2006/relationships/image" Target="../media/image4024.png"/><Relationship Id="rId32" Type="http://schemas.openxmlformats.org/officeDocument/2006/relationships/customXml" Target="../ink/ink3991.xml"/><Relationship Id="rId37" Type="http://schemas.openxmlformats.org/officeDocument/2006/relationships/image" Target="../media/image4037.png"/><Relationship Id="rId53" Type="http://schemas.openxmlformats.org/officeDocument/2006/relationships/image" Target="../media/image4045.png"/><Relationship Id="rId58" Type="http://schemas.openxmlformats.org/officeDocument/2006/relationships/customXml" Target="../ink/ink4004.xml"/><Relationship Id="rId74" Type="http://schemas.openxmlformats.org/officeDocument/2006/relationships/customXml" Target="../ink/ink4012.xml"/><Relationship Id="rId79" Type="http://schemas.openxmlformats.org/officeDocument/2006/relationships/image" Target="../media/image4058.png"/><Relationship Id="rId5" Type="http://schemas.openxmlformats.org/officeDocument/2006/relationships/image" Target="../media/image4021.png"/><Relationship Id="rId19" Type="http://schemas.openxmlformats.org/officeDocument/2006/relationships/image" Target="../media/image4028.png"/><Relationship Id="rId14" Type="http://schemas.openxmlformats.org/officeDocument/2006/relationships/customXml" Target="../ink/ink3982.xml"/><Relationship Id="rId22" Type="http://schemas.openxmlformats.org/officeDocument/2006/relationships/customXml" Target="../ink/ink3986.xml"/><Relationship Id="rId27" Type="http://schemas.openxmlformats.org/officeDocument/2006/relationships/image" Target="../media/image4032.png"/><Relationship Id="rId30" Type="http://schemas.openxmlformats.org/officeDocument/2006/relationships/customXml" Target="../ink/ink3990.xml"/><Relationship Id="rId35" Type="http://schemas.openxmlformats.org/officeDocument/2006/relationships/image" Target="../media/image4036.png"/><Relationship Id="rId43" Type="http://schemas.openxmlformats.org/officeDocument/2006/relationships/image" Target="../media/image4040.png"/><Relationship Id="rId48" Type="http://schemas.openxmlformats.org/officeDocument/2006/relationships/customXml" Target="../ink/ink3999.xml"/><Relationship Id="rId56" Type="http://schemas.openxmlformats.org/officeDocument/2006/relationships/customXml" Target="../ink/ink4003.xml"/><Relationship Id="rId64" Type="http://schemas.openxmlformats.org/officeDocument/2006/relationships/customXml" Target="../ink/ink4007.xml"/><Relationship Id="rId69" Type="http://schemas.openxmlformats.org/officeDocument/2006/relationships/image" Target="../media/image4053.png"/><Relationship Id="rId77" Type="http://schemas.openxmlformats.org/officeDocument/2006/relationships/image" Target="../media/image4057.png"/><Relationship Id="rId8" Type="http://schemas.openxmlformats.org/officeDocument/2006/relationships/customXml" Target="../ink/ink3979.xml"/><Relationship Id="rId51" Type="http://schemas.openxmlformats.org/officeDocument/2006/relationships/image" Target="../media/image4044.png"/><Relationship Id="rId72" Type="http://schemas.openxmlformats.org/officeDocument/2006/relationships/customXml" Target="../ink/ink4011.xml"/><Relationship Id="rId80" Type="http://schemas.openxmlformats.org/officeDocument/2006/relationships/customXml" Target="../ink/ink4015.xml"/><Relationship Id="rId85" Type="http://schemas.openxmlformats.org/officeDocument/2006/relationships/image" Target="../media/image4061.png"/><Relationship Id="rId3" Type="http://schemas.openxmlformats.org/officeDocument/2006/relationships/image" Target="../media/image4020.png"/><Relationship Id="rId12" Type="http://schemas.openxmlformats.org/officeDocument/2006/relationships/customXml" Target="../ink/ink3981.xml"/><Relationship Id="rId17" Type="http://schemas.openxmlformats.org/officeDocument/2006/relationships/image" Target="../media/image4027.png"/><Relationship Id="rId25" Type="http://schemas.openxmlformats.org/officeDocument/2006/relationships/image" Target="../media/image4031.png"/><Relationship Id="rId33" Type="http://schemas.openxmlformats.org/officeDocument/2006/relationships/image" Target="../media/image4035.png"/><Relationship Id="rId38" Type="http://schemas.openxmlformats.org/officeDocument/2006/relationships/customXml" Target="../ink/ink3994.xml"/><Relationship Id="rId46" Type="http://schemas.openxmlformats.org/officeDocument/2006/relationships/customXml" Target="../ink/ink3998.xml"/><Relationship Id="rId59" Type="http://schemas.openxmlformats.org/officeDocument/2006/relationships/image" Target="../media/image4048.png"/><Relationship Id="rId67" Type="http://schemas.openxmlformats.org/officeDocument/2006/relationships/image" Target="../media/image4052.png"/><Relationship Id="rId20" Type="http://schemas.openxmlformats.org/officeDocument/2006/relationships/customXml" Target="../ink/ink3985.xml"/><Relationship Id="rId41" Type="http://schemas.openxmlformats.org/officeDocument/2006/relationships/image" Target="../media/image4039.png"/><Relationship Id="rId54" Type="http://schemas.openxmlformats.org/officeDocument/2006/relationships/customXml" Target="../ink/ink4002.xml"/><Relationship Id="rId62" Type="http://schemas.openxmlformats.org/officeDocument/2006/relationships/customXml" Target="../ink/ink4006.xml"/><Relationship Id="rId70" Type="http://schemas.openxmlformats.org/officeDocument/2006/relationships/customXml" Target="../ink/ink4010.xml"/><Relationship Id="rId75" Type="http://schemas.openxmlformats.org/officeDocument/2006/relationships/image" Target="../media/image4056.png"/><Relationship Id="rId83" Type="http://schemas.openxmlformats.org/officeDocument/2006/relationships/image" Target="../media/image4060.png"/><Relationship Id="rId1" Type="http://schemas.openxmlformats.org/officeDocument/2006/relationships/slideLayout" Target="../slideLayouts/slideLayout2.xml"/><Relationship Id="rId6" Type="http://schemas.openxmlformats.org/officeDocument/2006/relationships/customXml" Target="../ink/ink3978.xml"/><Relationship Id="rId15" Type="http://schemas.openxmlformats.org/officeDocument/2006/relationships/image" Target="../media/image4026.png"/><Relationship Id="rId23" Type="http://schemas.openxmlformats.org/officeDocument/2006/relationships/image" Target="../media/image4030.png"/><Relationship Id="rId28" Type="http://schemas.openxmlformats.org/officeDocument/2006/relationships/customXml" Target="../ink/ink3989.xml"/><Relationship Id="rId36" Type="http://schemas.openxmlformats.org/officeDocument/2006/relationships/customXml" Target="../ink/ink3993.xml"/><Relationship Id="rId49" Type="http://schemas.openxmlformats.org/officeDocument/2006/relationships/image" Target="../media/image4043.png"/><Relationship Id="rId57" Type="http://schemas.openxmlformats.org/officeDocument/2006/relationships/image" Target="../media/image4047.png"/><Relationship Id="rId10" Type="http://schemas.openxmlformats.org/officeDocument/2006/relationships/customXml" Target="../ink/ink3980.xml"/><Relationship Id="rId31" Type="http://schemas.openxmlformats.org/officeDocument/2006/relationships/image" Target="../media/image4034.png"/><Relationship Id="rId44" Type="http://schemas.openxmlformats.org/officeDocument/2006/relationships/customXml" Target="../ink/ink3997.xml"/><Relationship Id="rId52" Type="http://schemas.openxmlformats.org/officeDocument/2006/relationships/customXml" Target="../ink/ink4001.xml"/><Relationship Id="rId60" Type="http://schemas.openxmlformats.org/officeDocument/2006/relationships/customXml" Target="../ink/ink4005.xml"/><Relationship Id="rId65" Type="http://schemas.openxmlformats.org/officeDocument/2006/relationships/image" Target="../media/image4051.png"/><Relationship Id="rId73" Type="http://schemas.openxmlformats.org/officeDocument/2006/relationships/image" Target="../media/image4055.png"/><Relationship Id="rId78" Type="http://schemas.openxmlformats.org/officeDocument/2006/relationships/customXml" Target="../ink/ink4014.xml"/><Relationship Id="rId81" Type="http://schemas.openxmlformats.org/officeDocument/2006/relationships/image" Target="../media/image4059.png"/><Relationship Id="rId86" Type="http://schemas.openxmlformats.org/officeDocument/2006/relationships/customXml" Target="../ink/ink4018.xml"/><Relationship Id="rId4" Type="http://schemas.openxmlformats.org/officeDocument/2006/relationships/customXml" Target="../ink/ink3977.xml"/><Relationship Id="rId9" Type="http://schemas.openxmlformats.org/officeDocument/2006/relationships/image" Target="../media/image4023.png"/><Relationship Id="rId13" Type="http://schemas.openxmlformats.org/officeDocument/2006/relationships/image" Target="../media/image4025.png"/><Relationship Id="rId18" Type="http://schemas.openxmlformats.org/officeDocument/2006/relationships/customXml" Target="../ink/ink3984.xml"/><Relationship Id="rId39" Type="http://schemas.openxmlformats.org/officeDocument/2006/relationships/image" Target="../media/image4038.png"/><Relationship Id="rId34" Type="http://schemas.openxmlformats.org/officeDocument/2006/relationships/customXml" Target="../ink/ink3992.xml"/><Relationship Id="rId50" Type="http://schemas.openxmlformats.org/officeDocument/2006/relationships/customXml" Target="../ink/ink4000.xml"/><Relationship Id="rId55" Type="http://schemas.openxmlformats.org/officeDocument/2006/relationships/image" Target="../media/image4046.png"/><Relationship Id="rId76" Type="http://schemas.openxmlformats.org/officeDocument/2006/relationships/customXml" Target="../ink/ink4013.xml"/><Relationship Id="rId7" Type="http://schemas.openxmlformats.org/officeDocument/2006/relationships/image" Target="../media/image4022.png"/><Relationship Id="rId71" Type="http://schemas.openxmlformats.org/officeDocument/2006/relationships/image" Target="../media/image4054.png"/><Relationship Id="rId2" Type="http://schemas.openxmlformats.org/officeDocument/2006/relationships/customXml" Target="../ink/ink3976.xml"/><Relationship Id="rId29" Type="http://schemas.openxmlformats.org/officeDocument/2006/relationships/image" Target="../media/image4033.png"/><Relationship Id="rId24" Type="http://schemas.openxmlformats.org/officeDocument/2006/relationships/customXml" Target="../ink/ink3987.xml"/><Relationship Id="rId40" Type="http://schemas.openxmlformats.org/officeDocument/2006/relationships/customXml" Target="../ink/ink3995.xml"/><Relationship Id="rId45" Type="http://schemas.openxmlformats.org/officeDocument/2006/relationships/image" Target="../media/image4041.png"/><Relationship Id="rId66" Type="http://schemas.openxmlformats.org/officeDocument/2006/relationships/customXml" Target="../ink/ink4008.xml"/><Relationship Id="rId87" Type="http://schemas.openxmlformats.org/officeDocument/2006/relationships/image" Target="../media/image4062.png"/><Relationship Id="rId61" Type="http://schemas.openxmlformats.org/officeDocument/2006/relationships/image" Target="../media/image4049.png"/><Relationship Id="rId82" Type="http://schemas.openxmlformats.org/officeDocument/2006/relationships/customXml" Target="../ink/ink4016.xml"/></Relationships>
</file>

<file path=ppt/slides/_rels/slide79.xml.rels><?xml version="1.0" encoding="UTF-8" standalone="yes"?>
<Relationships xmlns="http://schemas.openxmlformats.org/package/2006/relationships"><Relationship Id="rId2" Type="http://schemas.openxmlformats.org/officeDocument/2006/relationships/image" Target="../media/image40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6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4067.png"/><Relationship Id="rId3" Type="http://schemas.openxmlformats.org/officeDocument/2006/relationships/customXml" Target="../ink/ink4019.xml"/><Relationship Id="rId7" Type="http://schemas.openxmlformats.org/officeDocument/2006/relationships/customXml" Target="../ink/ink4021.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066.png"/><Relationship Id="rId5" Type="http://schemas.openxmlformats.org/officeDocument/2006/relationships/customXml" Target="../ink/ink4020.xml"/><Relationship Id="rId10" Type="http://schemas.openxmlformats.org/officeDocument/2006/relationships/image" Target="../media/image4068.png"/><Relationship Id="rId4" Type="http://schemas.openxmlformats.org/officeDocument/2006/relationships/image" Target="../media/image4065.png"/><Relationship Id="rId9" Type="http://schemas.openxmlformats.org/officeDocument/2006/relationships/customXml" Target="../ink/ink4022.xml"/></Relationships>
</file>

<file path=ppt/slides/_rels/slide82.xml.rels><?xml version="1.0" encoding="UTF-8" standalone="yes"?>
<Relationships xmlns="http://schemas.openxmlformats.org/package/2006/relationships"><Relationship Id="rId8" Type="http://schemas.openxmlformats.org/officeDocument/2006/relationships/customXml" Target="../ink/ink4025.xml"/><Relationship Id="rId13" Type="http://schemas.openxmlformats.org/officeDocument/2006/relationships/image" Target="../media/image4075.png"/><Relationship Id="rId3" Type="http://schemas.openxmlformats.org/officeDocument/2006/relationships/image" Target="../media/image4070.png"/><Relationship Id="rId7" Type="http://schemas.openxmlformats.org/officeDocument/2006/relationships/image" Target="../media/image4072.png"/><Relationship Id="rId12" Type="http://schemas.openxmlformats.org/officeDocument/2006/relationships/customXml" Target="../ink/ink4027.xml"/><Relationship Id="rId2" Type="http://schemas.openxmlformats.org/officeDocument/2006/relationships/image" Target="../media/image4069.png"/><Relationship Id="rId1" Type="http://schemas.openxmlformats.org/officeDocument/2006/relationships/slideLayout" Target="../slideLayouts/slideLayout2.xml"/><Relationship Id="rId6" Type="http://schemas.openxmlformats.org/officeDocument/2006/relationships/customXml" Target="../ink/ink4024.xml"/><Relationship Id="rId11" Type="http://schemas.openxmlformats.org/officeDocument/2006/relationships/image" Target="../media/image4074.png"/><Relationship Id="rId5" Type="http://schemas.openxmlformats.org/officeDocument/2006/relationships/image" Target="../media/image4071.png"/><Relationship Id="rId15" Type="http://schemas.openxmlformats.org/officeDocument/2006/relationships/image" Target="../media/image4076.png"/><Relationship Id="rId10" Type="http://schemas.openxmlformats.org/officeDocument/2006/relationships/customXml" Target="../ink/ink4026.xml"/><Relationship Id="rId4" Type="http://schemas.openxmlformats.org/officeDocument/2006/relationships/customXml" Target="../ink/ink4023.xml"/><Relationship Id="rId9" Type="http://schemas.openxmlformats.org/officeDocument/2006/relationships/image" Target="../media/image4073.png"/><Relationship Id="rId14" Type="http://schemas.openxmlformats.org/officeDocument/2006/relationships/customXml" Target="../ink/ink4028.xml"/></Relationships>
</file>

<file path=ppt/slides/_rels/slide83.xml.rels><?xml version="1.0" encoding="UTF-8" standalone="yes"?>
<Relationships xmlns="http://schemas.openxmlformats.org/package/2006/relationships"><Relationship Id="rId26" Type="http://schemas.openxmlformats.org/officeDocument/2006/relationships/customXml" Target="../ink/ink4041.xml"/><Relationship Id="rId117" Type="http://schemas.openxmlformats.org/officeDocument/2006/relationships/image" Target="../media/image4134.png"/><Relationship Id="rId21" Type="http://schemas.openxmlformats.org/officeDocument/2006/relationships/image" Target="../media/image4086.png"/><Relationship Id="rId42" Type="http://schemas.openxmlformats.org/officeDocument/2006/relationships/customXml" Target="../ink/ink4049.xml"/><Relationship Id="rId47" Type="http://schemas.openxmlformats.org/officeDocument/2006/relationships/image" Target="../media/image4099.png"/><Relationship Id="rId63" Type="http://schemas.openxmlformats.org/officeDocument/2006/relationships/image" Target="../media/image4107.png"/><Relationship Id="rId68" Type="http://schemas.openxmlformats.org/officeDocument/2006/relationships/customXml" Target="../ink/ink4062.xml"/><Relationship Id="rId84" Type="http://schemas.openxmlformats.org/officeDocument/2006/relationships/customXml" Target="../ink/ink4070.xml"/><Relationship Id="rId89" Type="http://schemas.openxmlformats.org/officeDocument/2006/relationships/image" Target="../media/image4120.png"/><Relationship Id="rId112" Type="http://schemas.openxmlformats.org/officeDocument/2006/relationships/customXml" Target="../ink/ink4084.xml"/><Relationship Id="rId16" Type="http://schemas.openxmlformats.org/officeDocument/2006/relationships/customXml" Target="../ink/ink4036.xml"/><Relationship Id="rId107" Type="http://schemas.openxmlformats.org/officeDocument/2006/relationships/image" Target="../media/image4129.png"/><Relationship Id="rId11" Type="http://schemas.openxmlformats.org/officeDocument/2006/relationships/image" Target="../media/image4081.png"/><Relationship Id="rId32" Type="http://schemas.openxmlformats.org/officeDocument/2006/relationships/customXml" Target="../ink/ink4044.xml"/><Relationship Id="rId37" Type="http://schemas.openxmlformats.org/officeDocument/2006/relationships/image" Target="../media/image4094.png"/><Relationship Id="rId53" Type="http://schemas.openxmlformats.org/officeDocument/2006/relationships/image" Target="../media/image4102.png"/><Relationship Id="rId58" Type="http://schemas.openxmlformats.org/officeDocument/2006/relationships/customXml" Target="../ink/ink4057.xml"/><Relationship Id="rId74" Type="http://schemas.openxmlformats.org/officeDocument/2006/relationships/customXml" Target="../ink/ink4065.xml"/><Relationship Id="rId79" Type="http://schemas.openxmlformats.org/officeDocument/2006/relationships/image" Target="../media/image4115.png"/><Relationship Id="rId102" Type="http://schemas.openxmlformats.org/officeDocument/2006/relationships/customXml" Target="../ink/ink4079.xml"/><Relationship Id="rId5" Type="http://schemas.openxmlformats.org/officeDocument/2006/relationships/image" Target="../media/image4078.png"/><Relationship Id="rId90" Type="http://schemas.openxmlformats.org/officeDocument/2006/relationships/customXml" Target="../ink/ink4073.xml"/><Relationship Id="rId95" Type="http://schemas.openxmlformats.org/officeDocument/2006/relationships/image" Target="../media/image4123.png"/><Relationship Id="rId22" Type="http://schemas.openxmlformats.org/officeDocument/2006/relationships/customXml" Target="../ink/ink4039.xml"/><Relationship Id="rId27" Type="http://schemas.openxmlformats.org/officeDocument/2006/relationships/image" Target="../media/image4089.png"/><Relationship Id="rId43" Type="http://schemas.openxmlformats.org/officeDocument/2006/relationships/image" Target="../media/image4097.png"/><Relationship Id="rId48" Type="http://schemas.openxmlformats.org/officeDocument/2006/relationships/customXml" Target="../ink/ink4052.xml"/><Relationship Id="rId64" Type="http://schemas.openxmlformats.org/officeDocument/2006/relationships/customXml" Target="../ink/ink4060.xml"/><Relationship Id="rId69" Type="http://schemas.openxmlformats.org/officeDocument/2006/relationships/image" Target="../media/image4110.png"/><Relationship Id="rId113" Type="http://schemas.openxmlformats.org/officeDocument/2006/relationships/image" Target="../media/image4132.png"/><Relationship Id="rId118" Type="http://schemas.openxmlformats.org/officeDocument/2006/relationships/customXml" Target="../ink/ink4087.xml"/><Relationship Id="rId80" Type="http://schemas.openxmlformats.org/officeDocument/2006/relationships/customXml" Target="../ink/ink4068.xml"/><Relationship Id="rId85" Type="http://schemas.openxmlformats.org/officeDocument/2006/relationships/image" Target="../media/image4118.png"/><Relationship Id="rId12" Type="http://schemas.openxmlformats.org/officeDocument/2006/relationships/customXml" Target="../ink/ink4034.xml"/><Relationship Id="rId17" Type="http://schemas.openxmlformats.org/officeDocument/2006/relationships/image" Target="../media/image4084.png"/><Relationship Id="rId33" Type="http://schemas.openxmlformats.org/officeDocument/2006/relationships/image" Target="../media/image4092.png"/><Relationship Id="rId38" Type="http://schemas.openxmlformats.org/officeDocument/2006/relationships/customXml" Target="../ink/ink4047.xml"/><Relationship Id="rId59" Type="http://schemas.openxmlformats.org/officeDocument/2006/relationships/image" Target="../media/image4105.png"/><Relationship Id="rId103" Type="http://schemas.openxmlformats.org/officeDocument/2006/relationships/image" Target="../media/image4127.png"/><Relationship Id="rId108" Type="http://schemas.openxmlformats.org/officeDocument/2006/relationships/customXml" Target="../ink/ink4082.xml"/><Relationship Id="rId54" Type="http://schemas.openxmlformats.org/officeDocument/2006/relationships/customXml" Target="../ink/ink4055.xml"/><Relationship Id="rId70" Type="http://schemas.openxmlformats.org/officeDocument/2006/relationships/customXml" Target="../ink/ink4063.xml"/><Relationship Id="rId75" Type="http://schemas.openxmlformats.org/officeDocument/2006/relationships/image" Target="../media/image4113.png"/><Relationship Id="rId91" Type="http://schemas.openxmlformats.org/officeDocument/2006/relationships/image" Target="../media/image4121.png"/><Relationship Id="rId96" Type="http://schemas.openxmlformats.org/officeDocument/2006/relationships/customXml" Target="../ink/ink4076.xml"/><Relationship Id="rId1" Type="http://schemas.openxmlformats.org/officeDocument/2006/relationships/slideLayout" Target="../slideLayouts/slideLayout2.xml"/><Relationship Id="rId6" Type="http://schemas.openxmlformats.org/officeDocument/2006/relationships/customXml" Target="../ink/ink4031.xml"/><Relationship Id="rId23" Type="http://schemas.openxmlformats.org/officeDocument/2006/relationships/image" Target="../media/image4087.png"/><Relationship Id="rId28" Type="http://schemas.openxmlformats.org/officeDocument/2006/relationships/customXml" Target="../ink/ink4042.xml"/><Relationship Id="rId49" Type="http://schemas.openxmlformats.org/officeDocument/2006/relationships/image" Target="../media/image4100.png"/><Relationship Id="rId114" Type="http://schemas.openxmlformats.org/officeDocument/2006/relationships/customXml" Target="../ink/ink4085.xml"/><Relationship Id="rId119" Type="http://schemas.openxmlformats.org/officeDocument/2006/relationships/image" Target="../media/image4135.png"/><Relationship Id="rId10" Type="http://schemas.openxmlformats.org/officeDocument/2006/relationships/customXml" Target="../ink/ink4033.xml"/><Relationship Id="rId31" Type="http://schemas.openxmlformats.org/officeDocument/2006/relationships/image" Target="../media/image4091.png"/><Relationship Id="rId44" Type="http://schemas.openxmlformats.org/officeDocument/2006/relationships/customXml" Target="../ink/ink4050.xml"/><Relationship Id="rId52" Type="http://schemas.openxmlformats.org/officeDocument/2006/relationships/customXml" Target="../ink/ink4054.xml"/><Relationship Id="rId60" Type="http://schemas.openxmlformats.org/officeDocument/2006/relationships/customXml" Target="../ink/ink4058.xml"/><Relationship Id="rId65" Type="http://schemas.openxmlformats.org/officeDocument/2006/relationships/image" Target="../media/image4108.png"/><Relationship Id="rId73" Type="http://schemas.openxmlformats.org/officeDocument/2006/relationships/image" Target="../media/image4112.png"/><Relationship Id="rId78" Type="http://schemas.openxmlformats.org/officeDocument/2006/relationships/customXml" Target="../ink/ink4067.xml"/><Relationship Id="rId81" Type="http://schemas.openxmlformats.org/officeDocument/2006/relationships/image" Target="../media/image4116.png"/><Relationship Id="rId86" Type="http://schemas.openxmlformats.org/officeDocument/2006/relationships/customXml" Target="../ink/ink4071.xml"/><Relationship Id="rId94" Type="http://schemas.openxmlformats.org/officeDocument/2006/relationships/customXml" Target="../ink/ink4075.xml"/><Relationship Id="rId99" Type="http://schemas.openxmlformats.org/officeDocument/2006/relationships/image" Target="../media/image4125.png"/><Relationship Id="rId101" Type="http://schemas.openxmlformats.org/officeDocument/2006/relationships/image" Target="../media/image4126.png"/><Relationship Id="rId4" Type="http://schemas.openxmlformats.org/officeDocument/2006/relationships/customXml" Target="../ink/ink4030.xml"/><Relationship Id="rId9" Type="http://schemas.openxmlformats.org/officeDocument/2006/relationships/image" Target="../media/image4080.png"/><Relationship Id="rId13" Type="http://schemas.openxmlformats.org/officeDocument/2006/relationships/image" Target="../media/image4082.png"/><Relationship Id="rId18" Type="http://schemas.openxmlformats.org/officeDocument/2006/relationships/customXml" Target="../ink/ink4037.xml"/><Relationship Id="rId39" Type="http://schemas.openxmlformats.org/officeDocument/2006/relationships/image" Target="../media/image4095.png"/><Relationship Id="rId109" Type="http://schemas.openxmlformats.org/officeDocument/2006/relationships/image" Target="../media/image4130.png"/><Relationship Id="rId34" Type="http://schemas.openxmlformats.org/officeDocument/2006/relationships/customXml" Target="../ink/ink4045.xml"/><Relationship Id="rId50" Type="http://schemas.openxmlformats.org/officeDocument/2006/relationships/customXml" Target="../ink/ink4053.xml"/><Relationship Id="rId55" Type="http://schemas.openxmlformats.org/officeDocument/2006/relationships/image" Target="../media/image4103.png"/><Relationship Id="rId76" Type="http://schemas.openxmlformats.org/officeDocument/2006/relationships/customXml" Target="../ink/ink4066.xml"/><Relationship Id="rId97" Type="http://schemas.openxmlformats.org/officeDocument/2006/relationships/image" Target="../media/image4124.png"/><Relationship Id="rId104" Type="http://schemas.openxmlformats.org/officeDocument/2006/relationships/customXml" Target="../ink/ink4080.xml"/><Relationship Id="rId7" Type="http://schemas.openxmlformats.org/officeDocument/2006/relationships/image" Target="../media/image4079.png"/><Relationship Id="rId71" Type="http://schemas.openxmlformats.org/officeDocument/2006/relationships/image" Target="../media/image4111.png"/><Relationship Id="rId92" Type="http://schemas.openxmlformats.org/officeDocument/2006/relationships/customXml" Target="../ink/ink4074.xml"/><Relationship Id="rId2" Type="http://schemas.openxmlformats.org/officeDocument/2006/relationships/customXml" Target="../ink/ink4029.xml"/><Relationship Id="rId29" Type="http://schemas.openxmlformats.org/officeDocument/2006/relationships/image" Target="../media/image4090.png"/><Relationship Id="rId24" Type="http://schemas.openxmlformats.org/officeDocument/2006/relationships/customXml" Target="../ink/ink4040.xml"/><Relationship Id="rId40" Type="http://schemas.openxmlformats.org/officeDocument/2006/relationships/customXml" Target="../ink/ink4048.xml"/><Relationship Id="rId45" Type="http://schemas.openxmlformats.org/officeDocument/2006/relationships/image" Target="../media/image4098.png"/><Relationship Id="rId66" Type="http://schemas.openxmlformats.org/officeDocument/2006/relationships/customXml" Target="../ink/ink4061.xml"/><Relationship Id="rId87" Type="http://schemas.openxmlformats.org/officeDocument/2006/relationships/image" Target="../media/image4119.png"/><Relationship Id="rId110" Type="http://schemas.openxmlformats.org/officeDocument/2006/relationships/customXml" Target="../ink/ink4083.xml"/><Relationship Id="rId115" Type="http://schemas.openxmlformats.org/officeDocument/2006/relationships/image" Target="../media/image4133.png"/><Relationship Id="rId61" Type="http://schemas.openxmlformats.org/officeDocument/2006/relationships/image" Target="../media/image4106.png"/><Relationship Id="rId82" Type="http://schemas.openxmlformats.org/officeDocument/2006/relationships/customXml" Target="../ink/ink4069.xml"/><Relationship Id="rId19" Type="http://schemas.openxmlformats.org/officeDocument/2006/relationships/image" Target="../media/image4085.png"/><Relationship Id="rId14" Type="http://schemas.openxmlformats.org/officeDocument/2006/relationships/customXml" Target="../ink/ink4035.xml"/><Relationship Id="rId30" Type="http://schemas.openxmlformats.org/officeDocument/2006/relationships/customXml" Target="../ink/ink4043.xml"/><Relationship Id="rId35" Type="http://schemas.openxmlformats.org/officeDocument/2006/relationships/image" Target="../media/image4093.png"/><Relationship Id="rId56" Type="http://schemas.openxmlformats.org/officeDocument/2006/relationships/customXml" Target="../ink/ink4056.xml"/><Relationship Id="rId77" Type="http://schemas.openxmlformats.org/officeDocument/2006/relationships/image" Target="../media/image4114.png"/><Relationship Id="rId100" Type="http://schemas.openxmlformats.org/officeDocument/2006/relationships/customXml" Target="../ink/ink4078.xml"/><Relationship Id="rId105" Type="http://schemas.openxmlformats.org/officeDocument/2006/relationships/image" Target="../media/image4128.png"/><Relationship Id="rId8" Type="http://schemas.openxmlformats.org/officeDocument/2006/relationships/customXml" Target="../ink/ink4032.xml"/><Relationship Id="rId51" Type="http://schemas.openxmlformats.org/officeDocument/2006/relationships/image" Target="../media/image4101.png"/><Relationship Id="rId72" Type="http://schemas.openxmlformats.org/officeDocument/2006/relationships/customXml" Target="../ink/ink4064.xml"/><Relationship Id="rId93" Type="http://schemas.openxmlformats.org/officeDocument/2006/relationships/image" Target="../media/image4122.png"/><Relationship Id="rId98" Type="http://schemas.openxmlformats.org/officeDocument/2006/relationships/customXml" Target="../ink/ink4077.xml"/><Relationship Id="rId3" Type="http://schemas.openxmlformats.org/officeDocument/2006/relationships/image" Target="../media/image4077.png"/><Relationship Id="rId25" Type="http://schemas.openxmlformats.org/officeDocument/2006/relationships/image" Target="../media/image4088.png"/><Relationship Id="rId46" Type="http://schemas.openxmlformats.org/officeDocument/2006/relationships/customXml" Target="../ink/ink4051.xml"/><Relationship Id="rId67" Type="http://schemas.openxmlformats.org/officeDocument/2006/relationships/image" Target="../media/image4109.png"/><Relationship Id="rId116" Type="http://schemas.openxmlformats.org/officeDocument/2006/relationships/customXml" Target="../ink/ink4086.xml"/><Relationship Id="rId20" Type="http://schemas.openxmlformats.org/officeDocument/2006/relationships/customXml" Target="../ink/ink4038.xml"/><Relationship Id="rId41" Type="http://schemas.openxmlformats.org/officeDocument/2006/relationships/image" Target="../media/image4096.png"/><Relationship Id="rId62" Type="http://schemas.openxmlformats.org/officeDocument/2006/relationships/customXml" Target="../ink/ink4059.xml"/><Relationship Id="rId83" Type="http://schemas.openxmlformats.org/officeDocument/2006/relationships/image" Target="../media/image4117.png"/><Relationship Id="rId88" Type="http://schemas.openxmlformats.org/officeDocument/2006/relationships/customXml" Target="../ink/ink4072.xml"/><Relationship Id="rId111" Type="http://schemas.openxmlformats.org/officeDocument/2006/relationships/image" Target="../media/image4131.png"/><Relationship Id="rId15" Type="http://schemas.openxmlformats.org/officeDocument/2006/relationships/image" Target="../media/image4083.png"/><Relationship Id="rId36" Type="http://schemas.openxmlformats.org/officeDocument/2006/relationships/customXml" Target="../ink/ink4046.xml"/><Relationship Id="rId57" Type="http://schemas.openxmlformats.org/officeDocument/2006/relationships/image" Target="../media/image4104.png"/><Relationship Id="rId106" Type="http://schemas.openxmlformats.org/officeDocument/2006/relationships/customXml" Target="../ink/ink4081.xml"/></Relationships>
</file>

<file path=ppt/slides/_rels/slide84.xml.rels><?xml version="1.0" encoding="UTF-8" standalone="yes"?>
<Relationships xmlns="http://schemas.openxmlformats.org/package/2006/relationships"><Relationship Id="rId13" Type="http://schemas.openxmlformats.org/officeDocument/2006/relationships/customXml" Target="../ink/ink4093.xml"/><Relationship Id="rId18" Type="http://schemas.openxmlformats.org/officeDocument/2006/relationships/image" Target="../media/image4143.png"/><Relationship Id="rId26" Type="http://schemas.openxmlformats.org/officeDocument/2006/relationships/image" Target="../media/image4147.png"/><Relationship Id="rId39" Type="http://schemas.openxmlformats.org/officeDocument/2006/relationships/customXml" Target="../ink/ink4106.xml"/><Relationship Id="rId21" Type="http://schemas.openxmlformats.org/officeDocument/2006/relationships/customXml" Target="../ink/ink4097.xml"/><Relationship Id="rId34" Type="http://schemas.openxmlformats.org/officeDocument/2006/relationships/image" Target="../media/image4151.png"/><Relationship Id="rId42" Type="http://schemas.openxmlformats.org/officeDocument/2006/relationships/image" Target="../media/image4155.png"/><Relationship Id="rId47" Type="http://schemas.openxmlformats.org/officeDocument/2006/relationships/customXml" Target="../ink/ink4110.xml"/><Relationship Id="rId50" Type="http://schemas.openxmlformats.org/officeDocument/2006/relationships/image" Target="../media/image4159.png"/><Relationship Id="rId7" Type="http://schemas.openxmlformats.org/officeDocument/2006/relationships/customXml" Target="../ink/ink4090.xml"/><Relationship Id="rId2" Type="http://schemas.openxmlformats.org/officeDocument/2006/relationships/notesSlide" Target="../notesSlides/notesSlide26.xml"/><Relationship Id="rId16" Type="http://schemas.openxmlformats.org/officeDocument/2006/relationships/image" Target="../media/image4142.png"/><Relationship Id="rId29" Type="http://schemas.openxmlformats.org/officeDocument/2006/relationships/customXml" Target="../ink/ink4101.xml"/><Relationship Id="rId11" Type="http://schemas.openxmlformats.org/officeDocument/2006/relationships/customXml" Target="../ink/ink4092.xml"/><Relationship Id="rId24" Type="http://schemas.openxmlformats.org/officeDocument/2006/relationships/image" Target="../media/image4146.png"/><Relationship Id="rId32" Type="http://schemas.openxmlformats.org/officeDocument/2006/relationships/image" Target="../media/image4150.png"/><Relationship Id="rId37" Type="http://schemas.openxmlformats.org/officeDocument/2006/relationships/customXml" Target="../ink/ink4105.xml"/><Relationship Id="rId40" Type="http://schemas.openxmlformats.org/officeDocument/2006/relationships/image" Target="../media/image4154.png"/><Relationship Id="rId45" Type="http://schemas.openxmlformats.org/officeDocument/2006/relationships/customXml" Target="../ink/ink4109.xml"/><Relationship Id="rId53" Type="http://schemas.openxmlformats.org/officeDocument/2006/relationships/customXml" Target="../ink/ink4113.xml"/><Relationship Id="rId5" Type="http://schemas.openxmlformats.org/officeDocument/2006/relationships/customXml" Target="../ink/ink4089.xml"/><Relationship Id="rId10" Type="http://schemas.openxmlformats.org/officeDocument/2006/relationships/image" Target="../media/image4139.png"/><Relationship Id="rId19" Type="http://schemas.openxmlformats.org/officeDocument/2006/relationships/customXml" Target="../ink/ink4096.xml"/><Relationship Id="rId31" Type="http://schemas.openxmlformats.org/officeDocument/2006/relationships/customXml" Target="../ink/ink4102.xml"/><Relationship Id="rId44" Type="http://schemas.openxmlformats.org/officeDocument/2006/relationships/image" Target="../media/image4156.png"/><Relationship Id="rId52" Type="http://schemas.openxmlformats.org/officeDocument/2006/relationships/image" Target="../media/image4160.png"/><Relationship Id="rId4" Type="http://schemas.openxmlformats.org/officeDocument/2006/relationships/image" Target="../media/image4136.png"/><Relationship Id="rId9" Type="http://schemas.openxmlformats.org/officeDocument/2006/relationships/customXml" Target="../ink/ink4091.xml"/><Relationship Id="rId14" Type="http://schemas.openxmlformats.org/officeDocument/2006/relationships/image" Target="../media/image4141.png"/><Relationship Id="rId22" Type="http://schemas.openxmlformats.org/officeDocument/2006/relationships/image" Target="../media/image4145.png"/><Relationship Id="rId27" Type="http://schemas.openxmlformats.org/officeDocument/2006/relationships/customXml" Target="../ink/ink4100.xml"/><Relationship Id="rId30" Type="http://schemas.openxmlformats.org/officeDocument/2006/relationships/image" Target="../media/image4149.png"/><Relationship Id="rId35" Type="http://schemas.openxmlformats.org/officeDocument/2006/relationships/customXml" Target="../ink/ink4104.xml"/><Relationship Id="rId43" Type="http://schemas.openxmlformats.org/officeDocument/2006/relationships/customXml" Target="../ink/ink4108.xml"/><Relationship Id="rId48" Type="http://schemas.openxmlformats.org/officeDocument/2006/relationships/image" Target="../media/image4158.png"/><Relationship Id="rId8" Type="http://schemas.openxmlformats.org/officeDocument/2006/relationships/image" Target="../media/image4138.png"/><Relationship Id="rId51" Type="http://schemas.openxmlformats.org/officeDocument/2006/relationships/customXml" Target="../ink/ink4112.xml"/><Relationship Id="rId3" Type="http://schemas.openxmlformats.org/officeDocument/2006/relationships/customXml" Target="../ink/ink4088.xml"/><Relationship Id="rId12" Type="http://schemas.openxmlformats.org/officeDocument/2006/relationships/image" Target="../media/image4140.png"/><Relationship Id="rId17" Type="http://schemas.openxmlformats.org/officeDocument/2006/relationships/customXml" Target="../ink/ink4095.xml"/><Relationship Id="rId25" Type="http://schemas.openxmlformats.org/officeDocument/2006/relationships/customXml" Target="../ink/ink4099.xml"/><Relationship Id="rId33" Type="http://schemas.openxmlformats.org/officeDocument/2006/relationships/customXml" Target="../ink/ink4103.xml"/><Relationship Id="rId38" Type="http://schemas.openxmlformats.org/officeDocument/2006/relationships/image" Target="../media/image4153.png"/><Relationship Id="rId46" Type="http://schemas.openxmlformats.org/officeDocument/2006/relationships/image" Target="../media/image4157.png"/><Relationship Id="rId20" Type="http://schemas.openxmlformats.org/officeDocument/2006/relationships/image" Target="../media/image4144.png"/><Relationship Id="rId41" Type="http://schemas.openxmlformats.org/officeDocument/2006/relationships/customXml" Target="../ink/ink4107.xml"/><Relationship Id="rId54" Type="http://schemas.openxmlformats.org/officeDocument/2006/relationships/image" Target="../media/image4161.png"/><Relationship Id="rId1" Type="http://schemas.openxmlformats.org/officeDocument/2006/relationships/slideLayout" Target="../slideLayouts/slideLayout2.xml"/><Relationship Id="rId6" Type="http://schemas.openxmlformats.org/officeDocument/2006/relationships/image" Target="../media/image4137.png"/><Relationship Id="rId15" Type="http://schemas.openxmlformats.org/officeDocument/2006/relationships/customXml" Target="../ink/ink4094.xml"/><Relationship Id="rId23" Type="http://schemas.openxmlformats.org/officeDocument/2006/relationships/customXml" Target="../ink/ink4098.xml"/><Relationship Id="rId28" Type="http://schemas.openxmlformats.org/officeDocument/2006/relationships/image" Target="../media/image4148.png"/><Relationship Id="rId36" Type="http://schemas.openxmlformats.org/officeDocument/2006/relationships/image" Target="../media/image4152.png"/><Relationship Id="rId49" Type="http://schemas.openxmlformats.org/officeDocument/2006/relationships/customXml" Target="../ink/ink4111.xml"/></Relationships>
</file>

<file path=ppt/slides/_rels/slide85.xml.rels><?xml version="1.0" encoding="UTF-8" standalone="yes"?>
<Relationships xmlns="http://schemas.openxmlformats.org/package/2006/relationships"><Relationship Id="rId2" Type="http://schemas.openxmlformats.org/officeDocument/2006/relationships/image" Target="../media/image41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1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16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6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1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16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16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16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1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7510" b="16467"/>
          <a:stretch>
            <a:fillRect/>
          </a:stretch>
        </p:blipFill>
        <p:spPr>
          <a:xfrm>
            <a:off x="-15490" y="4149080"/>
            <a:ext cx="9159490" cy="2736304"/>
          </a:xfrm>
          <a:prstGeom prst="rect">
            <a:avLst/>
          </a:prstGeom>
        </p:spPr>
      </p:pic>
      <p:sp>
        <p:nvSpPr>
          <p:cNvPr id="3075" name="Rectangle 3"/>
          <p:cNvSpPr>
            <a:spLocks noChangeArrowheads="1"/>
          </p:cNvSpPr>
          <p:nvPr/>
        </p:nvSpPr>
        <p:spPr bwMode="auto">
          <a:xfrm>
            <a:off x="2703869" y="811252"/>
            <a:ext cx="4103936" cy="1353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defRPr>
                <a:solidFill>
                  <a:schemeClr val="tx1"/>
                </a:solidFill>
                <a:latin typeface="Arial" panose="020B0604020202020204" pitchFamily="34" charset="0"/>
                <a:ea typeface="华文细黑"/>
                <a:cs typeface="华文细黑"/>
              </a:defRPr>
            </a:lvl1pPr>
            <a:lvl2pPr marL="742950" indent="-285750" algn="ctr" eaLnBrk="0" hangingPunct="0">
              <a:defRPr>
                <a:solidFill>
                  <a:schemeClr val="tx1"/>
                </a:solidFill>
                <a:latin typeface="Arial" panose="020B0604020202020204" pitchFamily="34" charset="0"/>
                <a:ea typeface="华文细黑"/>
                <a:cs typeface="华文细黑"/>
              </a:defRPr>
            </a:lvl2pPr>
            <a:lvl3pPr marL="1143000" indent="-228600" algn="ctr" eaLnBrk="0" hangingPunct="0">
              <a:defRPr>
                <a:solidFill>
                  <a:schemeClr val="tx1"/>
                </a:solidFill>
                <a:latin typeface="Arial" panose="020B0604020202020204" pitchFamily="34" charset="0"/>
                <a:ea typeface="华文细黑"/>
                <a:cs typeface="华文细黑"/>
              </a:defRPr>
            </a:lvl3pPr>
            <a:lvl4pPr marL="1600200" indent="-228600" algn="ctr" eaLnBrk="0" hangingPunct="0">
              <a:defRPr>
                <a:solidFill>
                  <a:schemeClr val="tx1"/>
                </a:solidFill>
                <a:latin typeface="Arial" panose="020B0604020202020204" pitchFamily="34" charset="0"/>
                <a:ea typeface="华文细黑"/>
                <a:cs typeface="华文细黑"/>
              </a:defRPr>
            </a:lvl4pPr>
            <a:lvl5pPr marL="2057400" indent="-228600" algn="ctr" eaLnBrk="0" hangingPunct="0">
              <a:defRPr>
                <a:solidFill>
                  <a:schemeClr val="tx1"/>
                </a:solidFill>
                <a:latin typeface="Arial" panose="020B0604020202020204" pitchFamily="34" charset="0"/>
                <a:ea typeface="华文细黑"/>
                <a:cs typeface="华文细黑"/>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9pPr>
          </a:lstStyle>
          <a:p>
            <a:r>
              <a:rPr lang="en-US" altLang="zh-CN" sz="5400" b="1" dirty="0">
                <a:solidFill>
                  <a:schemeClr val="tx2">
                    <a:lumMod val="75000"/>
                  </a:schemeClr>
                </a:solidFill>
                <a:latin typeface="Times New Roman" panose="02020603050405020304" pitchFamily="18" charset="0"/>
                <a:cs typeface="Times New Roman" panose="02020603050405020304" pitchFamily="18" charset="0"/>
              </a:rPr>
              <a:t>Proteomics</a:t>
            </a:r>
          </a:p>
          <a:p>
            <a:r>
              <a:rPr lang="zh-CN" altLang="en-US" sz="2800" b="1" dirty="0">
                <a:solidFill>
                  <a:schemeClr val="tx2">
                    <a:lumMod val="75000"/>
                  </a:schemeClr>
                </a:solidFill>
                <a:latin typeface="Times New Roman" panose="02020603050405020304" pitchFamily="18" charset="0"/>
                <a:ea typeface="黑体" panose="02010609060101010101" pitchFamily="2" charset="-122"/>
                <a:cs typeface="Times New Roman" panose="02020603050405020304" pitchFamily="18" charset="0"/>
              </a:rPr>
              <a:t>（</a:t>
            </a:r>
            <a:r>
              <a:rPr lang="en-US" altLang="en-US" sz="2800" b="1" dirty="0">
                <a:solidFill>
                  <a:schemeClr val="tx2">
                    <a:lumMod val="75000"/>
                  </a:schemeClr>
                </a:solidFill>
                <a:latin typeface="Times New Roman" panose="02020603050405020304" pitchFamily="18" charset="0"/>
                <a:ea typeface="黑体" panose="02010609060101010101" pitchFamily="2" charset="-122"/>
                <a:cs typeface="Times New Roman" panose="02020603050405020304" pitchFamily="18" charset="0"/>
                <a:sym typeface="+mn-ea"/>
              </a:rPr>
              <a:t> 2 credits</a:t>
            </a:r>
            <a:r>
              <a:rPr lang="zh-CN" altLang="en-US" sz="2800" b="1" dirty="0">
                <a:solidFill>
                  <a:schemeClr val="tx2">
                    <a:lumMod val="75000"/>
                  </a:schemeClr>
                </a:solidFill>
                <a:latin typeface="Times New Roman" panose="02020603050405020304" pitchFamily="18" charset="0"/>
                <a:ea typeface="黑体" panose="02010609060101010101" pitchFamily="2" charset="-122"/>
                <a:cs typeface="Times New Roman" panose="02020603050405020304" pitchFamily="18" charset="0"/>
              </a:rPr>
              <a:t>）</a:t>
            </a:r>
            <a:endParaRPr lang="en-US" altLang="en-US" sz="2800" b="1" dirty="0">
              <a:solidFill>
                <a:schemeClr val="tx2">
                  <a:lumMod val="75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7" name="Subtitle 2"/>
          <p:cNvSpPr txBox="1"/>
          <p:nvPr/>
        </p:nvSpPr>
        <p:spPr bwMode="auto">
          <a:xfrm>
            <a:off x="639819" y="2666504"/>
            <a:ext cx="7848872" cy="1701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fontAlgn="base">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vl6pPr marL="25146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6pPr>
            <a:lvl7pPr marL="29718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7pPr>
            <a:lvl8pPr marL="34290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8pPr>
            <a:lvl9pPr marL="3886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9pPr>
          </a:lstStyle>
          <a:p>
            <a:pPr marL="0" indent="0" algn="ctr">
              <a:buFont typeface="Wingdings" panose="05000000000000000000" pitchFamily="2" charset="2"/>
              <a:buNone/>
              <a:defRPr/>
            </a:pPr>
            <a:r>
              <a:rPr lang="en-US" altLang="zh-CN" sz="2400" kern="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Li-</a:t>
            </a:r>
            <a:r>
              <a:rPr lang="en-US" altLang="zh-CN" sz="2400" kern="0" dirty="0" err="1">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Qiang</a:t>
            </a:r>
            <a:r>
              <a:rPr lang="en-US" altLang="zh-CN" sz="2400" kern="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Fan</a:t>
            </a:r>
          </a:p>
          <a:p>
            <a:pPr marL="0" indent="0" algn="ctr">
              <a:buFont typeface="Wingdings" panose="05000000000000000000" pitchFamily="2" charset="2"/>
              <a:buNone/>
              <a:defRPr/>
            </a:pPr>
            <a:r>
              <a:rPr lang="en-US" altLang="zh-CN" sz="2400" kern="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East China University of Science and Technolog</a:t>
            </a:r>
            <a:endParaRPr lang="en-US" sz="2400" kern="0" dirty="0">
              <a:solidFill>
                <a:schemeClr val="accent1">
                  <a:lumMod val="75000"/>
                </a:schemeClr>
              </a:solidFill>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13572">
        <p:fade/>
      </p:transition>
    </mc:Choice>
    <mc:Fallback xmlns="">
      <p:transition spd="med" advTm="13572">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p:cNvSpPr>
          <p:nvPr>
            <p:ph type="title"/>
          </p:nvPr>
        </p:nvSpPr>
        <p:spPr>
          <a:xfrm>
            <a:off x="1929130" y="106998"/>
            <a:ext cx="6370320" cy="1363980"/>
          </a:xfrm>
        </p:spPr>
        <p:txBody>
          <a:bodyPr wrap="square" lIns="91440" tIns="45720" rIns="91440" bIns="45720" anchor="ctr">
            <a:spAutoFit/>
          </a:bodyPr>
          <a:lstStyle/>
          <a:p>
            <a:pPr eaLnBrk="1" hangingPunct="1"/>
            <a:r>
              <a:rPr lang="en-US" altLang="zh-CN" sz="3600" b="1">
                <a:solidFill>
                  <a:srgbClr val="FF0000"/>
                </a:solidFill>
              </a:rPr>
              <a:t>1.1 The orgin of proteomics</a:t>
            </a:r>
            <a:r>
              <a:rPr lang="en-US" altLang="zh-TW" sz="3600" b="1">
                <a:solidFill>
                  <a:srgbClr val="FF0000"/>
                </a:solidFill>
              </a:rPr>
              <a:t> </a:t>
            </a:r>
            <a:br>
              <a:rPr lang="en-US" altLang="zh-CN" sz="3600" b="1">
                <a:solidFill>
                  <a:srgbClr val="FF0000"/>
                </a:solidFill>
              </a:rPr>
            </a:br>
            <a:br>
              <a:rPr lang="en-US" altLang="zh-CN" sz="2800" b="1">
                <a:solidFill>
                  <a:srgbClr val="FF0000"/>
                </a:solidFill>
              </a:rPr>
            </a:br>
            <a:r>
              <a:rPr lang="en-US" altLang="zh-TW" sz="2800" b="1">
                <a:solidFill>
                  <a:schemeClr val="tx1"/>
                </a:solidFill>
              </a:rPr>
              <a:t>The hierarchy of biological organism</a:t>
            </a:r>
          </a:p>
        </p:txBody>
      </p:sp>
      <p:pic>
        <p:nvPicPr>
          <p:cNvPr id="11266" name="Picture 3" descr="from DNA to tree"/>
          <p:cNvPicPr>
            <a:picLocks noGrp="1" noChangeAspect="1"/>
          </p:cNvPicPr>
          <p:nvPr>
            <p:ph sz="half" idx="1"/>
          </p:nvPr>
        </p:nvPicPr>
        <p:blipFill>
          <a:blip r:embed="rId3">
            <a:lum contrast="17998"/>
          </a:blip>
          <a:stretch>
            <a:fillRect/>
          </a:stretch>
        </p:blipFill>
        <p:spPr>
          <a:xfrm>
            <a:off x="4813935" y="1595438"/>
            <a:ext cx="2081213" cy="4257675"/>
          </a:xfrm>
        </p:spPr>
      </p:pic>
      <p:pic>
        <p:nvPicPr>
          <p:cNvPr id="11267" name="Picture 4" descr="from DNA to tiger"/>
          <p:cNvPicPr>
            <a:picLocks noGrp="1" noChangeAspect="1"/>
          </p:cNvPicPr>
          <p:nvPr>
            <p:ph sz="half" idx="2"/>
          </p:nvPr>
        </p:nvPicPr>
        <p:blipFill>
          <a:blip r:embed="rId4">
            <a:lum contrast="17998"/>
          </a:blip>
          <a:stretch>
            <a:fillRect/>
          </a:stretch>
        </p:blipFill>
        <p:spPr>
          <a:xfrm>
            <a:off x="333375" y="1840230"/>
            <a:ext cx="4314825" cy="3533775"/>
          </a:xfrm>
        </p:spPr>
      </p:pic>
      <p:sp>
        <p:nvSpPr>
          <p:cNvPr id="11268" name="Text Box 5"/>
          <p:cNvSpPr txBox="1"/>
          <p:nvPr/>
        </p:nvSpPr>
        <p:spPr>
          <a:xfrm>
            <a:off x="1209358" y="5786438"/>
            <a:ext cx="6300787" cy="457200"/>
          </a:xfrm>
          <a:prstGeom prst="rect">
            <a:avLst/>
          </a:prstGeom>
          <a:noFill/>
          <a:ln w="9525">
            <a:noFill/>
          </a:ln>
        </p:spPr>
        <p:txBody>
          <a:bodyPr wrap="none" anchor="t">
            <a:spAutoFit/>
          </a:bodyPr>
          <a:lstStyle/>
          <a:p>
            <a:r>
              <a:rPr lang="en-US" altLang="zh-TW" b="1">
                <a:solidFill>
                  <a:schemeClr val="tx1"/>
                </a:solidFill>
                <a:latin typeface="Times New Roman" panose="02020603050405020304" pitchFamily="18" charset="0"/>
                <a:ea typeface="PMingLiU" pitchFamily="18" charset="-120"/>
              </a:rPr>
              <a:t>From “molecule” to “organism”</a:t>
            </a:r>
            <a:r>
              <a:rPr lang="en-US" altLang="zh-CN" b="1">
                <a:solidFill>
                  <a:schemeClr val="tx1"/>
                </a:solidFill>
                <a:latin typeface="Times New Roman" panose="02020603050405020304" pitchFamily="18" charset="0"/>
                <a:ea typeface="PMingLiU" pitchFamily="18" charset="-120"/>
              </a:rPr>
              <a:t> to “Ecologies”</a:t>
            </a:r>
          </a:p>
        </p:txBody>
      </p:sp>
      <p:pic>
        <p:nvPicPr>
          <p:cNvPr id="11269" name="图片 1"/>
          <p:cNvPicPr>
            <a:picLocks noChangeAspect="1"/>
          </p:cNvPicPr>
          <p:nvPr/>
        </p:nvPicPr>
        <p:blipFill>
          <a:blip r:embed="rId5"/>
          <a:stretch>
            <a:fillRect/>
          </a:stretch>
        </p:blipFill>
        <p:spPr>
          <a:xfrm>
            <a:off x="6962775" y="1654175"/>
            <a:ext cx="2187575" cy="2997200"/>
          </a:xfrm>
          <a:prstGeom prst="rect">
            <a:avLst/>
          </a:prstGeom>
          <a:noFill/>
          <a:ln w="9525">
            <a:noFill/>
          </a:ln>
        </p:spPr>
      </p:pic>
      <p:pic>
        <p:nvPicPr>
          <p:cNvPr id="4" name="Picture 2" descr="庆典校标"/>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组合 26">
            <a:extLst>
              <a:ext uri="{FF2B5EF4-FFF2-40B4-BE49-F238E27FC236}">
                <a16:creationId xmlns:a16="http://schemas.microsoft.com/office/drawing/2014/main" id="{2C321930-444E-404C-9B77-5CB0370B63FF}"/>
              </a:ext>
            </a:extLst>
          </p:cNvPr>
          <p:cNvGrpSpPr/>
          <p:nvPr/>
        </p:nvGrpSpPr>
        <p:grpSpPr>
          <a:xfrm>
            <a:off x="7156636" y="361636"/>
            <a:ext cx="1207800" cy="591480"/>
            <a:chOff x="7156636" y="361636"/>
            <a:chExt cx="1207800" cy="591480"/>
          </a:xfrm>
        </p:grpSpPr>
        <mc:AlternateContent xmlns:mc="http://schemas.openxmlformats.org/markup-compatibility/2006" xmlns:p14="http://schemas.microsoft.com/office/powerpoint/2010/main">
          <mc:Choice Requires="p14">
            <p:contentPart p14:bwMode="auto" r:id="rId7">
              <p14:nvContentPartPr>
                <p14:cNvPr id="6" name="墨迹 5">
                  <a:extLst>
                    <a:ext uri="{FF2B5EF4-FFF2-40B4-BE49-F238E27FC236}">
                      <a16:creationId xmlns:a16="http://schemas.microsoft.com/office/drawing/2014/main" id="{EDFEC248-A669-48E4-87F5-E2587AAC43A8}"/>
                    </a:ext>
                  </a:extLst>
                </p14:cNvPr>
                <p14:cNvContentPartPr/>
                <p14:nvPr/>
              </p14:nvContentPartPr>
              <p14:xfrm>
                <a:off x="7315756" y="462076"/>
                <a:ext cx="172080" cy="74160"/>
              </p14:xfrm>
            </p:contentPart>
          </mc:Choice>
          <mc:Fallback xmlns="">
            <p:pic>
              <p:nvPicPr>
                <p:cNvPr id="6" name="墨迹 5">
                  <a:extLst>
                    <a:ext uri="{FF2B5EF4-FFF2-40B4-BE49-F238E27FC236}">
                      <a16:creationId xmlns:a16="http://schemas.microsoft.com/office/drawing/2014/main" id="{EDFEC248-A669-48E4-87F5-E2587AAC43A8}"/>
                    </a:ext>
                  </a:extLst>
                </p:cNvPr>
                <p:cNvPicPr/>
                <p:nvPr/>
              </p:nvPicPr>
              <p:blipFill>
                <a:blip r:embed="rId8"/>
                <a:stretch>
                  <a:fillRect/>
                </a:stretch>
              </p:blipFill>
              <p:spPr>
                <a:xfrm>
                  <a:off x="7298116" y="444436"/>
                  <a:ext cx="2077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墨迹 6">
                  <a:extLst>
                    <a:ext uri="{FF2B5EF4-FFF2-40B4-BE49-F238E27FC236}">
                      <a16:creationId xmlns:a16="http://schemas.microsoft.com/office/drawing/2014/main" id="{914EE07F-8373-4C92-820C-878551CB6652}"/>
                    </a:ext>
                  </a:extLst>
                </p14:cNvPr>
                <p14:cNvContentPartPr/>
                <p14:nvPr/>
              </p14:nvContentPartPr>
              <p14:xfrm>
                <a:off x="7408996" y="361636"/>
                <a:ext cx="32400" cy="244080"/>
              </p14:xfrm>
            </p:contentPart>
          </mc:Choice>
          <mc:Fallback xmlns="">
            <p:pic>
              <p:nvPicPr>
                <p:cNvPr id="7" name="墨迹 6">
                  <a:extLst>
                    <a:ext uri="{FF2B5EF4-FFF2-40B4-BE49-F238E27FC236}">
                      <a16:creationId xmlns:a16="http://schemas.microsoft.com/office/drawing/2014/main" id="{914EE07F-8373-4C92-820C-878551CB6652}"/>
                    </a:ext>
                  </a:extLst>
                </p:cNvPr>
                <p:cNvPicPr/>
                <p:nvPr/>
              </p:nvPicPr>
              <p:blipFill>
                <a:blip r:embed="rId10"/>
                <a:stretch>
                  <a:fillRect/>
                </a:stretch>
              </p:blipFill>
              <p:spPr>
                <a:xfrm>
                  <a:off x="7391356" y="343996"/>
                  <a:ext cx="680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墨迹 7">
                  <a:extLst>
                    <a:ext uri="{FF2B5EF4-FFF2-40B4-BE49-F238E27FC236}">
                      <a16:creationId xmlns:a16="http://schemas.microsoft.com/office/drawing/2014/main" id="{F75C80E4-E27D-4D6D-8D2E-1BE4E3A80932}"/>
                    </a:ext>
                  </a:extLst>
                </p14:cNvPr>
                <p14:cNvContentPartPr/>
                <p14:nvPr/>
              </p14:nvContentPartPr>
              <p14:xfrm>
                <a:off x="7156636" y="593836"/>
                <a:ext cx="341280" cy="117000"/>
              </p14:xfrm>
            </p:contentPart>
          </mc:Choice>
          <mc:Fallback xmlns="">
            <p:pic>
              <p:nvPicPr>
                <p:cNvPr id="8" name="墨迹 7">
                  <a:extLst>
                    <a:ext uri="{FF2B5EF4-FFF2-40B4-BE49-F238E27FC236}">
                      <a16:creationId xmlns:a16="http://schemas.microsoft.com/office/drawing/2014/main" id="{F75C80E4-E27D-4D6D-8D2E-1BE4E3A80932}"/>
                    </a:ext>
                  </a:extLst>
                </p:cNvPr>
                <p:cNvPicPr/>
                <p:nvPr/>
              </p:nvPicPr>
              <p:blipFill>
                <a:blip r:embed="rId12"/>
                <a:stretch>
                  <a:fillRect/>
                </a:stretch>
              </p:blipFill>
              <p:spPr>
                <a:xfrm>
                  <a:off x="7138636" y="575836"/>
                  <a:ext cx="3769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墨迹 8">
                  <a:extLst>
                    <a:ext uri="{FF2B5EF4-FFF2-40B4-BE49-F238E27FC236}">
                      <a16:creationId xmlns:a16="http://schemas.microsoft.com/office/drawing/2014/main" id="{EE859DB3-A2B7-4058-86E2-8309072C9D49}"/>
                    </a:ext>
                  </a:extLst>
                </p14:cNvPr>
                <p14:cNvContentPartPr/>
                <p14:nvPr/>
              </p14:nvContentPartPr>
              <p14:xfrm>
                <a:off x="7387756" y="606796"/>
                <a:ext cx="109080" cy="159120"/>
              </p14:xfrm>
            </p:contentPart>
          </mc:Choice>
          <mc:Fallback xmlns="">
            <p:pic>
              <p:nvPicPr>
                <p:cNvPr id="9" name="墨迹 8">
                  <a:extLst>
                    <a:ext uri="{FF2B5EF4-FFF2-40B4-BE49-F238E27FC236}">
                      <a16:creationId xmlns:a16="http://schemas.microsoft.com/office/drawing/2014/main" id="{EE859DB3-A2B7-4058-86E2-8309072C9D49}"/>
                    </a:ext>
                  </a:extLst>
                </p:cNvPr>
                <p:cNvPicPr/>
                <p:nvPr/>
              </p:nvPicPr>
              <p:blipFill>
                <a:blip r:embed="rId14"/>
                <a:stretch>
                  <a:fillRect/>
                </a:stretch>
              </p:blipFill>
              <p:spPr>
                <a:xfrm>
                  <a:off x="7369756" y="588796"/>
                  <a:ext cx="144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墨迹 9">
                  <a:extLst>
                    <a:ext uri="{FF2B5EF4-FFF2-40B4-BE49-F238E27FC236}">
                      <a16:creationId xmlns:a16="http://schemas.microsoft.com/office/drawing/2014/main" id="{DC9606FA-53CF-4769-8787-F24B38D70226}"/>
                    </a:ext>
                  </a:extLst>
                </p14:cNvPr>
                <p14:cNvContentPartPr/>
                <p14:nvPr/>
              </p14:nvContentPartPr>
              <p14:xfrm>
                <a:off x="7298116" y="669436"/>
                <a:ext cx="62640" cy="197280"/>
              </p14:xfrm>
            </p:contentPart>
          </mc:Choice>
          <mc:Fallback xmlns="">
            <p:pic>
              <p:nvPicPr>
                <p:cNvPr id="10" name="墨迹 9">
                  <a:extLst>
                    <a:ext uri="{FF2B5EF4-FFF2-40B4-BE49-F238E27FC236}">
                      <a16:creationId xmlns:a16="http://schemas.microsoft.com/office/drawing/2014/main" id="{DC9606FA-53CF-4769-8787-F24B38D70226}"/>
                    </a:ext>
                  </a:extLst>
                </p:cNvPr>
                <p:cNvPicPr/>
                <p:nvPr/>
              </p:nvPicPr>
              <p:blipFill>
                <a:blip r:embed="rId16"/>
                <a:stretch>
                  <a:fillRect/>
                </a:stretch>
              </p:blipFill>
              <p:spPr>
                <a:xfrm>
                  <a:off x="7280116" y="651796"/>
                  <a:ext cx="982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墨迹 11">
                  <a:extLst>
                    <a:ext uri="{FF2B5EF4-FFF2-40B4-BE49-F238E27FC236}">
                      <a16:creationId xmlns:a16="http://schemas.microsoft.com/office/drawing/2014/main" id="{458F1D12-AF21-4ED0-BB25-45FBF156CE8D}"/>
                    </a:ext>
                  </a:extLst>
                </p14:cNvPr>
                <p14:cNvContentPartPr/>
                <p14:nvPr/>
              </p14:nvContentPartPr>
              <p14:xfrm>
                <a:off x="7528876" y="538396"/>
                <a:ext cx="198000" cy="275400"/>
              </p14:xfrm>
            </p:contentPart>
          </mc:Choice>
          <mc:Fallback xmlns="">
            <p:pic>
              <p:nvPicPr>
                <p:cNvPr id="12" name="墨迹 11">
                  <a:extLst>
                    <a:ext uri="{FF2B5EF4-FFF2-40B4-BE49-F238E27FC236}">
                      <a16:creationId xmlns:a16="http://schemas.microsoft.com/office/drawing/2014/main" id="{458F1D12-AF21-4ED0-BB25-45FBF156CE8D}"/>
                    </a:ext>
                  </a:extLst>
                </p:cNvPr>
                <p:cNvPicPr/>
                <p:nvPr/>
              </p:nvPicPr>
              <p:blipFill>
                <a:blip r:embed="rId18"/>
                <a:stretch>
                  <a:fillRect/>
                </a:stretch>
              </p:blipFill>
              <p:spPr>
                <a:xfrm>
                  <a:off x="7511236" y="520396"/>
                  <a:ext cx="2336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墨迹 13">
                  <a:extLst>
                    <a:ext uri="{FF2B5EF4-FFF2-40B4-BE49-F238E27FC236}">
                      <a16:creationId xmlns:a16="http://schemas.microsoft.com/office/drawing/2014/main" id="{63E70538-F574-44E9-89F9-204A997E7934}"/>
                    </a:ext>
                  </a:extLst>
                </p14:cNvPr>
                <p14:cNvContentPartPr/>
                <p14:nvPr/>
              </p14:nvContentPartPr>
              <p14:xfrm>
                <a:off x="7367596" y="809476"/>
                <a:ext cx="385920" cy="131760"/>
              </p14:xfrm>
            </p:contentPart>
          </mc:Choice>
          <mc:Fallback xmlns="">
            <p:pic>
              <p:nvPicPr>
                <p:cNvPr id="14" name="墨迹 13">
                  <a:extLst>
                    <a:ext uri="{FF2B5EF4-FFF2-40B4-BE49-F238E27FC236}">
                      <a16:creationId xmlns:a16="http://schemas.microsoft.com/office/drawing/2014/main" id="{63E70538-F574-44E9-89F9-204A997E7934}"/>
                    </a:ext>
                  </a:extLst>
                </p:cNvPr>
                <p:cNvPicPr/>
                <p:nvPr/>
              </p:nvPicPr>
              <p:blipFill>
                <a:blip r:embed="rId20"/>
                <a:stretch>
                  <a:fillRect/>
                </a:stretch>
              </p:blipFill>
              <p:spPr>
                <a:xfrm>
                  <a:off x="7349956" y="791476"/>
                  <a:ext cx="4215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墨迹 15">
                  <a:extLst>
                    <a:ext uri="{FF2B5EF4-FFF2-40B4-BE49-F238E27FC236}">
                      <a16:creationId xmlns:a16="http://schemas.microsoft.com/office/drawing/2014/main" id="{3F4615A7-A02D-41F2-A116-60C06555AA3E}"/>
                    </a:ext>
                  </a:extLst>
                </p14:cNvPr>
                <p14:cNvContentPartPr/>
                <p14:nvPr/>
              </p14:nvContentPartPr>
              <p14:xfrm>
                <a:off x="7933156" y="507076"/>
                <a:ext cx="37440" cy="68040"/>
              </p14:xfrm>
            </p:contentPart>
          </mc:Choice>
          <mc:Fallback xmlns="">
            <p:pic>
              <p:nvPicPr>
                <p:cNvPr id="16" name="墨迹 15">
                  <a:extLst>
                    <a:ext uri="{FF2B5EF4-FFF2-40B4-BE49-F238E27FC236}">
                      <a16:creationId xmlns:a16="http://schemas.microsoft.com/office/drawing/2014/main" id="{3F4615A7-A02D-41F2-A116-60C06555AA3E}"/>
                    </a:ext>
                  </a:extLst>
                </p:cNvPr>
                <p:cNvPicPr/>
                <p:nvPr/>
              </p:nvPicPr>
              <p:blipFill>
                <a:blip r:embed="rId22"/>
                <a:stretch>
                  <a:fillRect/>
                </a:stretch>
              </p:blipFill>
              <p:spPr>
                <a:xfrm>
                  <a:off x="7915516" y="489076"/>
                  <a:ext cx="730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墨迹 16">
                  <a:extLst>
                    <a:ext uri="{FF2B5EF4-FFF2-40B4-BE49-F238E27FC236}">
                      <a16:creationId xmlns:a16="http://schemas.microsoft.com/office/drawing/2014/main" id="{B6A482D4-DA4A-4CFB-807E-E914DB29CF69}"/>
                    </a:ext>
                  </a:extLst>
                </p14:cNvPr>
                <p14:cNvContentPartPr/>
                <p14:nvPr/>
              </p14:nvContentPartPr>
              <p14:xfrm>
                <a:off x="7890316" y="621556"/>
                <a:ext cx="26640" cy="70560"/>
              </p14:xfrm>
            </p:contentPart>
          </mc:Choice>
          <mc:Fallback xmlns="">
            <p:pic>
              <p:nvPicPr>
                <p:cNvPr id="17" name="墨迹 16">
                  <a:extLst>
                    <a:ext uri="{FF2B5EF4-FFF2-40B4-BE49-F238E27FC236}">
                      <a16:creationId xmlns:a16="http://schemas.microsoft.com/office/drawing/2014/main" id="{B6A482D4-DA4A-4CFB-807E-E914DB29CF69}"/>
                    </a:ext>
                  </a:extLst>
                </p:cNvPr>
                <p:cNvPicPr/>
                <p:nvPr/>
              </p:nvPicPr>
              <p:blipFill>
                <a:blip r:embed="rId24"/>
                <a:stretch>
                  <a:fillRect/>
                </a:stretch>
              </p:blipFill>
              <p:spPr>
                <a:xfrm>
                  <a:off x="7872676" y="603916"/>
                  <a:ext cx="622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墨迹 17">
                  <a:extLst>
                    <a:ext uri="{FF2B5EF4-FFF2-40B4-BE49-F238E27FC236}">
                      <a16:creationId xmlns:a16="http://schemas.microsoft.com/office/drawing/2014/main" id="{9F5E3D10-5D7F-4B1B-8397-064700A3FB9E}"/>
                    </a:ext>
                  </a:extLst>
                </p14:cNvPr>
                <p14:cNvContentPartPr/>
                <p14:nvPr/>
              </p14:nvContentPartPr>
              <p14:xfrm>
                <a:off x="7831276" y="755116"/>
                <a:ext cx="135000" cy="148320"/>
              </p14:xfrm>
            </p:contentPart>
          </mc:Choice>
          <mc:Fallback xmlns="">
            <p:pic>
              <p:nvPicPr>
                <p:cNvPr id="18" name="墨迹 17">
                  <a:extLst>
                    <a:ext uri="{FF2B5EF4-FFF2-40B4-BE49-F238E27FC236}">
                      <a16:creationId xmlns:a16="http://schemas.microsoft.com/office/drawing/2014/main" id="{9F5E3D10-5D7F-4B1B-8397-064700A3FB9E}"/>
                    </a:ext>
                  </a:extLst>
                </p:cNvPr>
                <p:cNvPicPr/>
                <p:nvPr/>
              </p:nvPicPr>
              <p:blipFill>
                <a:blip r:embed="rId26"/>
                <a:stretch>
                  <a:fillRect/>
                </a:stretch>
              </p:blipFill>
              <p:spPr>
                <a:xfrm>
                  <a:off x="7813276" y="737476"/>
                  <a:ext cx="170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墨迹 18">
                  <a:extLst>
                    <a:ext uri="{FF2B5EF4-FFF2-40B4-BE49-F238E27FC236}">
                      <a16:creationId xmlns:a16="http://schemas.microsoft.com/office/drawing/2014/main" id="{DF3341A9-4971-4D72-BEAF-D71957116755}"/>
                    </a:ext>
                  </a:extLst>
                </p14:cNvPr>
                <p14:cNvContentPartPr/>
                <p14:nvPr/>
              </p14:nvContentPartPr>
              <p14:xfrm>
                <a:off x="8028196" y="457036"/>
                <a:ext cx="195480" cy="57600"/>
              </p14:xfrm>
            </p:contentPart>
          </mc:Choice>
          <mc:Fallback xmlns="">
            <p:pic>
              <p:nvPicPr>
                <p:cNvPr id="19" name="墨迹 18">
                  <a:extLst>
                    <a:ext uri="{FF2B5EF4-FFF2-40B4-BE49-F238E27FC236}">
                      <a16:creationId xmlns:a16="http://schemas.microsoft.com/office/drawing/2014/main" id="{DF3341A9-4971-4D72-BEAF-D71957116755}"/>
                    </a:ext>
                  </a:extLst>
                </p:cNvPr>
                <p:cNvPicPr/>
                <p:nvPr/>
              </p:nvPicPr>
              <p:blipFill>
                <a:blip r:embed="rId28"/>
                <a:stretch>
                  <a:fillRect/>
                </a:stretch>
              </p:blipFill>
              <p:spPr>
                <a:xfrm>
                  <a:off x="8010556" y="439036"/>
                  <a:ext cx="2311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墨迹 19">
                  <a:extLst>
                    <a:ext uri="{FF2B5EF4-FFF2-40B4-BE49-F238E27FC236}">
                      <a16:creationId xmlns:a16="http://schemas.microsoft.com/office/drawing/2014/main" id="{12298F35-BB1F-4D12-AC88-1A70CCF09443}"/>
                    </a:ext>
                  </a:extLst>
                </p14:cNvPr>
                <p14:cNvContentPartPr/>
                <p14:nvPr/>
              </p14:nvContentPartPr>
              <p14:xfrm>
                <a:off x="7984636" y="544876"/>
                <a:ext cx="123120" cy="400320"/>
              </p14:xfrm>
            </p:contentPart>
          </mc:Choice>
          <mc:Fallback xmlns="">
            <p:pic>
              <p:nvPicPr>
                <p:cNvPr id="20" name="墨迹 19">
                  <a:extLst>
                    <a:ext uri="{FF2B5EF4-FFF2-40B4-BE49-F238E27FC236}">
                      <a16:creationId xmlns:a16="http://schemas.microsoft.com/office/drawing/2014/main" id="{12298F35-BB1F-4D12-AC88-1A70CCF09443}"/>
                    </a:ext>
                  </a:extLst>
                </p:cNvPr>
                <p:cNvPicPr/>
                <p:nvPr/>
              </p:nvPicPr>
              <p:blipFill>
                <a:blip r:embed="rId30"/>
                <a:stretch>
                  <a:fillRect/>
                </a:stretch>
              </p:blipFill>
              <p:spPr>
                <a:xfrm>
                  <a:off x="7966636" y="526876"/>
                  <a:ext cx="15876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墨迹 20">
                  <a:extLst>
                    <a:ext uri="{FF2B5EF4-FFF2-40B4-BE49-F238E27FC236}">
                      <a16:creationId xmlns:a16="http://schemas.microsoft.com/office/drawing/2014/main" id="{E9755786-73E6-409A-B5AB-AB8764A68E4B}"/>
                    </a:ext>
                  </a:extLst>
                </p14:cNvPr>
                <p14:cNvContentPartPr/>
                <p14:nvPr/>
              </p14:nvContentPartPr>
              <p14:xfrm>
                <a:off x="8148436" y="551356"/>
                <a:ext cx="45360" cy="165600"/>
              </p14:xfrm>
            </p:contentPart>
          </mc:Choice>
          <mc:Fallback xmlns="">
            <p:pic>
              <p:nvPicPr>
                <p:cNvPr id="21" name="墨迹 20">
                  <a:extLst>
                    <a:ext uri="{FF2B5EF4-FFF2-40B4-BE49-F238E27FC236}">
                      <a16:creationId xmlns:a16="http://schemas.microsoft.com/office/drawing/2014/main" id="{E9755786-73E6-409A-B5AB-AB8764A68E4B}"/>
                    </a:ext>
                  </a:extLst>
                </p:cNvPr>
                <p:cNvPicPr/>
                <p:nvPr/>
              </p:nvPicPr>
              <p:blipFill>
                <a:blip r:embed="rId32"/>
                <a:stretch>
                  <a:fillRect/>
                </a:stretch>
              </p:blipFill>
              <p:spPr>
                <a:xfrm>
                  <a:off x="8130796" y="533716"/>
                  <a:ext cx="810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墨迹 21">
                  <a:extLst>
                    <a:ext uri="{FF2B5EF4-FFF2-40B4-BE49-F238E27FC236}">
                      <a16:creationId xmlns:a16="http://schemas.microsoft.com/office/drawing/2014/main" id="{EBF6167A-CA40-45E4-8518-7B46A01B2ACE}"/>
                    </a:ext>
                  </a:extLst>
                </p14:cNvPr>
                <p14:cNvContentPartPr/>
                <p14:nvPr/>
              </p14:nvContentPartPr>
              <p14:xfrm>
                <a:off x="8192356" y="603916"/>
                <a:ext cx="73080" cy="123840"/>
              </p14:xfrm>
            </p:contentPart>
          </mc:Choice>
          <mc:Fallback xmlns="">
            <p:pic>
              <p:nvPicPr>
                <p:cNvPr id="22" name="墨迹 21">
                  <a:extLst>
                    <a:ext uri="{FF2B5EF4-FFF2-40B4-BE49-F238E27FC236}">
                      <a16:creationId xmlns:a16="http://schemas.microsoft.com/office/drawing/2014/main" id="{EBF6167A-CA40-45E4-8518-7B46A01B2ACE}"/>
                    </a:ext>
                  </a:extLst>
                </p:cNvPr>
                <p:cNvPicPr/>
                <p:nvPr/>
              </p:nvPicPr>
              <p:blipFill>
                <a:blip r:embed="rId34"/>
                <a:stretch>
                  <a:fillRect/>
                </a:stretch>
              </p:blipFill>
              <p:spPr>
                <a:xfrm>
                  <a:off x="8174356" y="586276"/>
                  <a:ext cx="1087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墨迹 22">
                  <a:extLst>
                    <a:ext uri="{FF2B5EF4-FFF2-40B4-BE49-F238E27FC236}">
                      <a16:creationId xmlns:a16="http://schemas.microsoft.com/office/drawing/2014/main" id="{9C4245F8-BF34-4076-9395-7C2387D0007B}"/>
                    </a:ext>
                  </a:extLst>
                </p14:cNvPr>
                <p14:cNvContentPartPr/>
                <p14:nvPr/>
              </p14:nvContentPartPr>
              <p14:xfrm>
                <a:off x="8173636" y="663316"/>
                <a:ext cx="69480" cy="13320"/>
              </p14:xfrm>
            </p:contentPart>
          </mc:Choice>
          <mc:Fallback xmlns="">
            <p:pic>
              <p:nvPicPr>
                <p:cNvPr id="23" name="墨迹 22">
                  <a:extLst>
                    <a:ext uri="{FF2B5EF4-FFF2-40B4-BE49-F238E27FC236}">
                      <a16:creationId xmlns:a16="http://schemas.microsoft.com/office/drawing/2014/main" id="{9C4245F8-BF34-4076-9395-7C2387D0007B}"/>
                    </a:ext>
                  </a:extLst>
                </p:cNvPr>
                <p:cNvPicPr/>
                <p:nvPr/>
              </p:nvPicPr>
              <p:blipFill>
                <a:blip r:embed="rId36"/>
                <a:stretch>
                  <a:fillRect/>
                </a:stretch>
              </p:blipFill>
              <p:spPr>
                <a:xfrm>
                  <a:off x="8155996" y="645676"/>
                  <a:ext cx="1051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墨迹 23">
                  <a:extLst>
                    <a:ext uri="{FF2B5EF4-FFF2-40B4-BE49-F238E27FC236}">
                      <a16:creationId xmlns:a16="http://schemas.microsoft.com/office/drawing/2014/main" id="{CE3E3ED4-2A89-4FB6-AF08-99FC12EF315E}"/>
                    </a:ext>
                  </a:extLst>
                </p14:cNvPr>
                <p14:cNvContentPartPr/>
                <p14:nvPr/>
              </p14:nvContentPartPr>
              <p14:xfrm>
                <a:off x="8167156" y="725236"/>
                <a:ext cx="61920" cy="43200"/>
              </p14:xfrm>
            </p:contentPart>
          </mc:Choice>
          <mc:Fallback xmlns="">
            <p:pic>
              <p:nvPicPr>
                <p:cNvPr id="24" name="墨迹 23">
                  <a:extLst>
                    <a:ext uri="{FF2B5EF4-FFF2-40B4-BE49-F238E27FC236}">
                      <a16:creationId xmlns:a16="http://schemas.microsoft.com/office/drawing/2014/main" id="{CE3E3ED4-2A89-4FB6-AF08-99FC12EF315E}"/>
                    </a:ext>
                  </a:extLst>
                </p:cNvPr>
                <p:cNvPicPr/>
                <p:nvPr/>
              </p:nvPicPr>
              <p:blipFill>
                <a:blip r:embed="rId38"/>
                <a:stretch>
                  <a:fillRect/>
                </a:stretch>
              </p:blipFill>
              <p:spPr>
                <a:xfrm>
                  <a:off x="8149156" y="707596"/>
                  <a:ext cx="975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墨迹 24">
                  <a:extLst>
                    <a:ext uri="{FF2B5EF4-FFF2-40B4-BE49-F238E27FC236}">
                      <a16:creationId xmlns:a16="http://schemas.microsoft.com/office/drawing/2014/main" id="{E3693997-D257-4D5D-B53C-E1F551E7CC3E}"/>
                    </a:ext>
                  </a:extLst>
                </p14:cNvPr>
                <p14:cNvContentPartPr/>
                <p14:nvPr/>
              </p14:nvContentPartPr>
              <p14:xfrm>
                <a:off x="8109196" y="730996"/>
                <a:ext cx="115920" cy="222120"/>
              </p14:xfrm>
            </p:contentPart>
          </mc:Choice>
          <mc:Fallback xmlns="">
            <p:pic>
              <p:nvPicPr>
                <p:cNvPr id="25" name="墨迹 24">
                  <a:extLst>
                    <a:ext uri="{FF2B5EF4-FFF2-40B4-BE49-F238E27FC236}">
                      <a16:creationId xmlns:a16="http://schemas.microsoft.com/office/drawing/2014/main" id="{E3693997-D257-4D5D-B53C-E1F551E7CC3E}"/>
                    </a:ext>
                  </a:extLst>
                </p:cNvPr>
                <p:cNvPicPr/>
                <p:nvPr/>
              </p:nvPicPr>
              <p:blipFill>
                <a:blip r:embed="rId40"/>
                <a:stretch>
                  <a:fillRect/>
                </a:stretch>
              </p:blipFill>
              <p:spPr>
                <a:xfrm>
                  <a:off x="8091556" y="712996"/>
                  <a:ext cx="1515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墨迹 25">
                  <a:extLst>
                    <a:ext uri="{FF2B5EF4-FFF2-40B4-BE49-F238E27FC236}">
                      <a16:creationId xmlns:a16="http://schemas.microsoft.com/office/drawing/2014/main" id="{E62061D8-0F0D-481A-B820-460862DF3802}"/>
                    </a:ext>
                  </a:extLst>
                </p14:cNvPr>
                <p14:cNvContentPartPr/>
                <p14:nvPr/>
              </p14:nvContentPartPr>
              <p14:xfrm>
                <a:off x="8348596" y="802276"/>
                <a:ext cx="15840" cy="89280"/>
              </p14:xfrm>
            </p:contentPart>
          </mc:Choice>
          <mc:Fallback xmlns="">
            <p:pic>
              <p:nvPicPr>
                <p:cNvPr id="26" name="墨迹 25">
                  <a:extLst>
                    <a:ext uri="{FF2B5EF4-FFF2-40B4-BE49-F238E27FC236}">
                      <a16:creationId xmlns:a16="http://schemas.microsoft.com/office/drawing/2014/main" id="{E62061D8-0F0D-481A-B820-460862DF3802}"/>
                    </a:ext>
                  </a:extLst>
                </p:cNvPr>
                <p:cNvPicPr/>
                <p:nvPr/>
              </p:nvPicPr>
              <p:blipFill>
                <a:blip r:embed="rId42"/>
                <a:stretch>
                  <a:fillRect/>
                </a:stretch>
              </p:blipFill>
              <p:spPr>
                <a:xfrm>
                  <a:off x="8330956" y="784276"/>
                  <a:ext cx="51480" cy="1249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3"/>
          <p:cNvSpPr>
            <a:spLocks noGrp="1"/>
          </p:cNvSpPr>
          <p:nvPr>
            <p:ph idx="1"/>
          </p:nvPr>
        </p:nvSpPr>
        <p:spPr>
          <a:xfrm>
            <a:off x="468313" y="404813"/>
            <a:ext cx="7772400" cy="4970462"/>
          </a:xfrm>
        </p:spPr>
        <p:txBody>
          <a:bodyPr wrap="square" lIns="91440" tIns="45720" rIns="91440" bIns="45720" anchor="t"/>
          <a:lstStyle/>
          <a:p>
            <a:pPr algn="l" eaLnBrk="1" hangingPunct="1"/>
            <a:r>
              <a:rPr lang="en-US" altLang="zh-TW" sz="2800" b="1">
                <a:latin typeface="+mj-lt"/>
                <a:ea typeface="+mj-ea"/>
                <a:cs typeface="+mj-cs"/>
              </a:rPr>
              <a:t>            </a:t>
            </a:r>
            <a:r>
              <a:rPr lang="en-US" altLang="zh-TW" sz="2800" b="1">
                <a:solidFill>
                  <a:srgbClr val="FF0000"/>
                </a:solidFill>
                <a:latin typeface="+mj-lt"/>
                <a:ea typeface="+mj-ea"/>
                <a:cs typeface="+mj-cs"/>
              </a:rPr>
              <a:t>Levels of biological information</a:t>
            </a:r>
          </a:p>
        </p:txBody>
      </p:sp>
      <p:sp>
        <p:nvSpPr>
          <p:cNvPr id="13314" name="Rectangle 4"/>
          <p:cNvSpPr/>
          <p:nvPr/>
        </p:nvSpPr>
        <p:spPr>
          <a:xfrm>
            <a:off x="1619250" y="962025"/>
            <a:ext cx="4897438" cy="5895975"/>
          </a:xfrm>
          <a:prstGeom prst="rect">
            <a:avLst/>
          </a:prstGeom>
          <a:noFill/>
          <a:ln w="9525">
            <a:noFill/>
          </a:ln>
        </p:spPr>
        <p:txBody>
          <a:bodyPr anchor="t">
            <a:spAutoFit/>
          </a:bodyPr>
          <a:lstStyle/>
          <a:p>
            <a:pPr>
              <a:lnSpc>
                <a:spcPct val="110000"/>
              </a:lnSpc>
              <a:spcBef>
                <a:spcPct val="15000"/>
              </a:spcBef>
            </a:pPr>
            <a:r>
              <a:rPr lang="en-US" altLang="zh-CN" sz="2800" dirty="0">
                <a:latin typeface="Times New Roman" panose="02020603050405020304" pitchFamily="18" charset="0"/>
                <a:ea typeface="宋体" panose="02010600030101010101" pitchFamily="2" charset="-122"/>
              </a:rPr>
              <a:t>DNA</a:t>
            </a:r>
          </a:p>
          <a:p>
            <a:pPr>
              <a:lnSpc>
                <a:spcPct val="110000"/>
              </a:lnSpc>
              <a:spcBef>
                <a:spcPct val="15000"/>
              </a:spcBef>
            </a:pPr>
            <a:r>
              <a:rPr lang="en-US" altLang="zh-CN" sz="2800" dirty="0">
                <a:latin typeface="Times New Roman" panose="02020603050405020304" pitchFamily="18" charset="0"/>
                <a:ea typeface="宋体" panose="02010600030101010101" pitchFamily="2" charset="-122"/>
              </a:rPr>
              <a:t>   mRNA</a:t>
            </a:r>
          </a:p>
          <a:p>
            <a:pPr>
              <a:lnSpc>
                <a:spcPct val="110000"/>
              </a:lnSpc>
              <a:spcBef>
                <a:spcPct val="15000"/>
              </a:spcBef>
            </a:pPr>
            <a:r>
              <a:rPr lang="en-US" altLang="zh-CN" sz="2800" dirty="0">
                <a:latin typeface="Times New Roman" panose="02020603050405020304" pitchFamily="18" charset="0"/>
                <a:ea typeface="宋体" panose="02010600030101010101" pitchFamily="2" charset="-122"/>
              </a:rPr>
              <a:t>      Protein </a:t>
            </a:r>
          </a:p>
          <a:p>
            <a:pPr>
              <a:lnSpc>
                <a:spcPct val="110000"/>
              </a:lnSpc>
              <a:spcBef>
                <a:spcPct val="15000"/>
              </a:spcBef>
            </a:pPr>
            <a:r>
              <a:rPr lang="en-US" altLang="zh-CN" sz="2800" dirty="0">
                <a:latin typeface="Times New Roman" panose="02020603050405020304" pitchFamily="18" charset="0"/>
                <a:ea typeface="宋体" panose="02010600030101010101" pitchFamily="2" charset="-122"/>
              </a:rPr>
              <a:t>        Metabolites </a:t>
            </a:r>
          </a:p>
          <a:p>
            <a:pPr>
              <a:lnSpc>
                <a:spcPct val="110000"/>
              </a:lnSpc>
              <a:spcBef>
                <a:spcPct val="15000"/>
              </a:spcBef>
            </a:pPr>
            <a:r>
              <a:rPr lang="en-US" altLang="zh-CN" sz="2800" dirty="0">
                <a:latin typeface="Times New Roman" panose="02020603050405020304" pitchFamily="18" charset="0"/>
                <a:ea typeface="宋体" panose="02010600030101010101" pitchFamily="2" charset="-122"/>
              </a:rPr>
              <a:t>            Pathways</a:t>
            </a:r>
          </a:p>
          <a:p>
            <a:pPr>
              <a:lnSpc>
                <a:spcPct val="110000"/>
              </a:lnSpc>
              <a:spcBef>
                <a:spcPct val="15000"/>
              </a:spcBef>
            </a:pPr>
            <a:r>
              <a:rPr lang="en-US" altLang="zh-CN" sz="2800" dirty="0">
                <a:latin typeface="Times New Roman" panose="02020603050405020304" pitchFamily="18" charset="0"/>
                <a:ea typeface="宋体" panose="02010600030101010101" pitchFamily="2" charset="-122"/>
              </a:rPr>
              <a:t>              Networks</a:t>
            </a:r>
          </a:p>
          <a:p>
            <a:pPr>
              <a:lnSpc>
                <a:spcPct val="110000"/>
              </a:lnSpc>
              <a:spcBef>
                <a:spcPct val="15000"/>
              </a:spcBef>
            </a:pPr>
            <a:r>
              <a:rPr lang="en-US" altLang="zh-CN" sz="2800" dirty="0">
                <a:latin typeface="Times New Roman" panose="02020603050405020304" pitchFamily="18" charset="0"/>
                <a:ea typeface="宋体" panose="02010600030101010101" pitchFamily="2" charset="-122"/>
              </a:rPr>
              <a:t>                 Cells</a:t>
            </a:r>
          </a:p>
          <a:p>
            <a:pPr>
              <a:lnSpc>
                <a:spcPct val="110000"/>
              </a:lnSpc>
              <a:spcBef>
                <a:spcPct val="15000"/>
              </a:spcBef>
            </a:pPr>
            <a:r>
              <a:rPr lang="en-US" altLang="zh-CN" sz="2800" dirty="0">
                <a:latin typeface="Times New Roman" panose="02020603050405020304" pitchFamily="18" charset="0"/>
                <a:ea typeface="宋体" panose="02010600030101010101" pitchFamily="2" charset="-122"/>
              </a:rPr>
              <a:t>                    Organs</a:t>
            </a:r>
          </a:p>
          <a:p>
            <a:pPr>
              <a:lnSpc>
                <a:spcPct val="110000"/>
              </a:lnSpc>
              <a:spcBef>
                <a:spcPct val="15000"/>
              </a:spcBef>
            </a:pPr>
            <a:r>
              <a:rPr lang="en-US" altLang="zh-CN" sz="2800" dirty="0">
                <a:latin typeface="Times New Roman" panose="02020603050405020304" pitchFamily="18" charset="0"/>
                <a:ea typeface="宋体" panose="02010600030101010101" pitchFamily="2" charset="-122"/>
              </a:rPr>
              <a:t>                       Individuals</a:t>
            </a:r>
          </a:p>
          <a:p>
            <a:pPr>
              <a:lnSpc>
                <a:spcPct val="110000"/>
              </a:lnSpc>
              <a:spcBef>
                <a:spcPct val="15000"/>
              </a:spcBef>
            </a:pPr>
            <a:r>
              <a:rPr lang="en-US" altLang="zh-CN" sz="2800" dirty="0">
                <a:latin typeface="Times New Roman" panose="02020603050405020304" pitchFamily="18" charset="0"/>
                <a:ea typeface="宋体" panose="02010600030101010101" pitchFamily="2" charset="-122"/>
              </a:rPr>
              <a:t>                           Populations</a:t>
            </a:r>
          </a:p>
          <a:p>
            <a:pPr>
              <a:lnSpc>
                <a:spcPct val="110000"/>
              </a:lnSpc>
              <a:spcBef>
                <a:spcPct val="15000"/>
              </a:spcBef>
            </a:pPr>
            <a:r>
              <a:rPr lang="en-US" altLang="zh-CN" sz="2800" dirty="0">
                <a:latin typeface="Times New Roman" panose="02020603050405020304" pitchFamily="18" charset="0"/>
                <a:ea typeface="宋体" panose="02010600030101010101" pitchFamily="2" charset="-122"/>
              </a:rPr>
              <a:t>                               Ecologies</a:t>
            </a:r>
          </a:p>
        </p:txBody>
      </p:sp>
      <p:pic>
        <p:nvPicPr>
          <p:cNvPr id="13315" name="Picture 5"/>
          <p:cNvPicPr>
            <a:picLocks noChangeAspect="1"/>
          </p:cNvPicPr>
          <p:nvPr/>
        </p:nvPicPr>
        <p:blipFill>
          <a:blip r:embed="rId2"/>
          <a:stretch>
            <a:fillRect/>
          </a:stretch>
        </p:blipFill>
        <p:spPr>
          <a:xfrm>
            <a:off x="92710" y="4618038"/>
            <a:ext cx="2627313" cy="2239962"/>
          </a:xfrm>
          <a:prstGeom prst="rect">
            <a:avLst/>
          </a:prstGeom>
          <a:noFill/>
          <a:ln w="9525">
            <a:noFill/>
          </a:ln>
        </p:spPr>
      </p:pic>
      <p:pic>
        <p:nvPicPr>
          <p:cNvPr id="13316" name="Picture 7" descr="central dogma 3"/>
          <p:cNvPicPr>
            <a:picLocks noChangeAspect="1"/>
          </p:cNvPicPr>
          <p:nvPr/>
        </p:nvPicPr>
        <p:blipFill>
          <a:blip r:embed="rId3"/>
          <a:stretch>
            <a:fillRect/>
          </a:stretch>
        </p:blipFill>
        <p:spPr>
          <a:xfrm>
            <a:off x="5651500" y="1052513"/>
            <a:ext cx="3228975" cy="3743325"/>
          </a:xfrm>
          <a:prstGeom prst="rect">
            <a:avLst/>
          </a:prstGeom>
          <a:noFill/>
          <a:ln w="9525">
            <a:noFill/>
          </a:ln>
        </p:spPr>
      </p:pic>
      <p:pic>
        <p:nvPicPr>
          <p:cNvPr id="4" name="Picture 2" descr="庆典校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p:cNvSpPr>
          <p:nvPr>
            <p:ph type="title"/>
          </p:nvPr>
        </p:nvSpPr>
        <p:spPr>
          <a:xfrm>
            <a:off x="1546860" y="558165"/>
            <a:ext cx="7127240" cy="1087755"/>
          </a:xfrm>
        </p:spPr>
        <p:txBody>
          <a:bodyPr wrap="square" lIns="91440" tIns="45720" rIns="91440" bIns="45720" anchor="ctr">
            <a:spAutoFit/>
          </a:bodyPr>
          <a:lstStyle/>
          <a:p>
            <a:pPr eaLnBrk="1" hangingPunct="1"/>
            <a:r>
              <a:rPr lang="en-US" altLang="zh-CN" sz="3600" b="1" dirty="0">
                <a:solidFill>
                  <a:srgbClr val="FF0000"/>
                </a:solidFill>
              </a:rPr>
              <a:t>Traditional Bioscience studies </a:t>
            </a:r>
            <a:br>
              <a:rPr lang="en-US" altLang="zh-CN" sz="3200" b="1" dirty="0">
                <a:solidFill>
                  <a:srgbClr val="FFFF00"/>
                </a:solidFill>
              </a:rPr>
            </a:br>
            <a:r>
              <a:rPr lang="en-US" altLang="zh-CN" sz="3200" b="1" dirty="0">
                <a:solidFill>
                  <a:schemeClr val="tx1"/>
                </a:solidFill>
              </a:rPr>
              <a:t>---</a:t>
            </a:r>
            <a:r>
              <a:rPr lang="en-US" altLang="zh-CN" sz="3600" b="1" dirty="0">
                <a:solidFill>
                  <a:schemeClr val="tx1"/>
                </a:solidFill>
              </a:rPr>
              <a:t>Reduction approach </a:t>
            </a:r>
          </a:p>
        </p:txBody>
      </p:sp>
      <p:sp>
        <p:nvSpPr>
          <p:cNvPr id="14338" name="Rectangle 3"/>
          <p:cNvSpPr>
            <a:spLocks noGrp="1"/>
          </p:cNvSpPr>
          <p:nvPr>
            <p:ph idx="1"/>
          </p:nvPr>
        </p:nvSpPr>
        <p:spPr>
          <a:xfrm>
            <a:off x="685800" y="1773238"/>
            <a:ext cx="7772400" cy="4322762"/>
          </a:xfrm>
        </p:spPr>
        <p:txBody>
          <a:bodyPr wrap="square" lIns="91440" tIns="45720" rIns="91440" bIns="45720" anchor="t"/>
          <a:lstStyle/>
          <a:p>
            <a:pPr eaLnBrk="1" hangingPunct="1">
              <a:lnSpc>
                <a:spcPct val="110000"/>
              </a:lnSpc>
            </a:pPr>
            <a:r>
              <a:rPr lang="en-US" altLang="zh-CN" sz="2800" dirty="0"/>
              <a:t>Divide biosystem into its components</a:t>
            </a:r>
          </a:p>
          <a:p>
            <a:pPr eaLnBrk="1" hangingPunct="1">
              <a:lnSpc>
                <a:spcPct val="110000"/>
              </a:lnSpc>
            </a:pPr>
            <a:r>
              <a:rPr lang="en-US" altLang="zh-CN" sz="2800" dirty="0"/>
              <a:t>Study different </a:t>
            </a:r>
            <a:r>
              <a:rPr lang="en-US" altLang="zh-CN" sz="2800" dirty="0">
                <a:latin typeface="Times New Roman" panose="02020603050405020304" pitchFamily="18" charset="0"/>
              </a:rPr>
              <a:t>“</a:t>
            </a:r>
            <a:r>
              <a:rPr lang="en-US" altLang="zh-CN" sz="2800" dirty="0"/>
              <a:t>parts</a:t>
            </a:r>
            <a:r>
              <a:rPr lang="en-US" altLang="zh-CN" sz="2800" dirty="0">
                <a:latin typeface="Times New Roman" panose="02020603050405020304" pitchFamily="18" charset="0"/>
              </a:rPr>
              <a:t>”</a:t>
            </a:r>
            <a:r>
              <a:rPr lang="en-US" altLang="zh-CN" sz="2800" dirty="0"/>
              <a:t> </a:t>
            </a:r>
            <a:r>
              <a:rPr lang="en-US" altLang="zh-TW" sz="2800" dirty="0"/>
              <a:t>individually</a:t>
            </a:r>
            <a:r>
              <a:rPr lang="en-US" altLang="zh-CN" sz="2800" dirty="0"/>
              <a:t>, especially single gene or single protein </a:t>
            </a:r>
          </a:p>
          <a:p>
            <a:pPr eaLnBrk="1" hangingPunct="1">
              <a:lnSpc>
                <a:spcPct val="110000"/>
              </a:lnSpc>
            </a:pPr>
            <a:r>
              <a:rPr lang="en-US" altLang="zh-CN" sz="2800" dirty="0"/>
              <a:t>R</a:t>
            </a:r>
            <a:r>
              <a:rPr lang="en-US" altLang="zh-TW" sz="2800" dirty="0"/>
              <a:t>eassemble these components into a system from the bottom up </a:t>
            </a:r>
            <a:endParaRPr lang="en-US" altLang="zh-CN" sz="2800" dirty="0"/>
          </a:p>
          <a:p>
            <a:pPr eaLnBrk="1" hangingPunct="1">
              <a:lnSpc>
                <a:spcPct val="110000"/>
              </a:lnSpc>
            </a:pPr>
            <a:r>
              <a:rPr lang="en-US" altLang="zh-CN" sz="2800" dirty="0"/>
              <a:t>Hypothesis-driven</a:t>
            </a:r>
          </a:p>
          <a:p>
            <a:pPr lvl="1" eaLnBrk="1" hangingPunct="1">
              <a:lnSpc>
                <a:spcPct val="110000"/>
              </a:lnSpc>
            </a:pPr>
            <a:r>
              <a:rPr lang="en-US" altLang="zh-CN" sz="2400" dirty="0"/>
              <a:t>Give a hypothesis to a phenomena, then prove it or deny it by experiments </a:t>
            </a:r>
          </a:p>
        </p:txBody>
      </p:sp>
      <p:pic>
        <p:nvPicPr>
          <p:cNvPr id="4" name="Picture 2" descr="庆典校标"/>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组合 22">
            <a:extLst>
              <a:ext uri="{FF2B5EF4-FFF2-40B4-BE49-F238E27FC236}">
                <a16:creationId xmlns:a16="http://schemas.microsoft.com/office/drawing/2014/main" id="{B45D7258-84E0-491C-8914-6789DFD0FEC9}"/>
              </a:ext>
            </a:extLst>
          </p:cNvPr>
          <p:cNvGrpSpPr/>
          <p:nvPr/>
        </p:nvGrpSpPr>
        <p:grpSpPr>
          <a:xfrm>
            <a:off x="6046756" y="1165942"/>
            <a:ext cx="1101600" cy="424440"/>
            <a:chOff x="6046756" y="1165942"/>
            <a:chExt cx="1101600" cy="42444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F341C7A3-1824-4B33-A9AE-DB7E6122CE43}"/>
                    </a:ext>
                  </a:extLst>
                </p14:cNvPr>
                <p14:cNvContentPartPr/>
                <p14:nvPr/>
              </p14:nvContentPartPr>
              <p14:xfrm>
                <a:off x="6171676" y="1206982"/>
                <a:ext cx="166680" cy="27360"/>
              </p14:xfrm>
            </p:contentPart>
          </mc:Choice>
          <mc:Fallback xmlns="">
            <p:pic>
              <p:nvPicPr>
                <p:cNvPr id="2" name="墨迹 1">
                  <a:extLst>
                    <a:ext uri="{FF2B5EF4-FFF2-40B4-BE49-F238E27FC236}">
                      <a16:creationId xmlns:a16="http://schemas.microsoft.com/office/drawing/2014/main" id="{F341C7A3-1824-4B33-A9AE-DB7E6122CE43}"/>
                    </a:ext>
                  </a:extLst>
                </p:cNvPr>
                <p:cNvPicPr/>
                <p:nvPr/>
              </p:nvPicPr>
              <p:blipFill>
                <a:blip r:embed="rId4"/>
                <a:stretch>
                  <a:fillRect/>
                </a:stretch>
              </p:blipFill>
              <p:spPr>
                <a:xfrm>
                  <a:off x="6154036" y="1188982"/>
                  <a:ext cx="2023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2CE915BB-6A36-4DD2-B588-4DB2FB96334A}"/>
                    </a:ext>
                  </a:extLst>
                </p14:cNvPr>
                <p14:cNvContentPartPr/>
                <p14:nvPr/>
              </p14:nvContentPartPr>
              <p14:xfrm>
                <a:off x="6181036" y="1222462"/>
                <a:ext cx="119160" cy="187200"/>
              </p14:xfrm>
            </p:contentPart>
          </mc:Choice>
          <mc:Fallback xmlns="">
            <p:pic>
              <p:nvPicPr>
                <p:cNvPr id="3" name="墨迹 2">
                  <a:extLst>
                    <a:ext uri="{FF2B5EF4-FFF2-40B4-BE49-F238E27FC236}">
                      <a16:creationId xmlns:a16="http://schemas.microsoft.com/office/drawing/2014/main" id="{2CE915BB-6A36-4DD2-B588-4DB2FB96334A}"/>
                    </a:ext>
                  </a:extLst>
                </p:cNvPr>
                <p:cNvPicPr/>
                <p:nvPr/>
              </p:nvPicPr>
              <p:blipFill>
                <a:blip r:embed="rId6"/>
                <a:stretch>
                  <a:fillRect/>
                </a:stretch>
              </p:blipFill>
              <p:spPr>
                <a:xfrm>
                  <a:off x="6163036" y="1204462"/>
                  <a:ext cx="1548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7AF54A66-0656-4385-AE11-0AEAF511B270}"/>
                    </a:ext>
                  </a:extLst>
                </p14:cNvPr>
                <p14:cNvContentPartPr/>
                <p14:nvPr/>
              </p14:nvContentPartPr>
              <p14:xfrm>
                <a:off x="6280396" y="1284382"/>
                <a:ext cx="24840" cy="156960"/>
              </p14:xfrm>
            </p:contentPart>
          </mc:Choice>
          <mc:Fallback xmlns="">
            <p:pic>
              <p:nvPicPr>
                <p:cNvPr id="5" name="墨迹 4">
                  <a:extLst>
                    <a:ext uri="{FF2B5EF4-FFF2-40B4-BE49-F238E27FC236}">
                      <a16:creationId xmlns:a16="http://schemas.microsoft.com/office/drawing/2014/main" id="{7AF54A66-0656-4385-AE11-0AEAF511B270}"/>
                    </a:ext>
                  </a:extLst>
                </p:cNvPr>
                <p:cNvPicPr/>
                <p:nvPr/>
              </p:nvPicPr>
              <p:blipFill>
                <a:blip r:embed="rId8"/>
                <a:stretch>
                  <a:fillRect/>
                </a:stretch>
              </p:blipFill>
              <p:spPr>
                <a:xfrm>
                  <a:off x="6262756" y="1266382"/>
                  <a:ext cx="604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CAC03616-8CF3-4A38-A2BC-28AA8968C591}"/>
                    </a:ext>
                  </a:extLst>
                </p14:cNvPr>
                <p14:cNvContentPartPr/>
                <p14:nvPr/>
              </p14:nvContentPartPr>
              <p14:xfrm>
                <a:off x="6326476" y="1333342"/>
                <a:ext cx="66240" cy="69120"/>
              </p14:xfrm>
            </p:contentPart>
          </mc:Choice>
          <mc:Fallback xmlns="">
            <p:pic>
              <p:nvPicPr>
                <p:cNvPr id="6" name="墨迹 5">
                  <a:extLst>
                    <a:ext uri="{FF2B5EF4-FFF2-40B4-BE49-F238E27FC236}">
                      <a16:creationId xmlns:a16="http://schemas.microsoft.com/office/drawing/2014/main" id="{CAC03616-8CF3-4A38-A2BC-28AA8968C591}"/>
                    </a:ext>
                  </a:extLst>
                </p:cNvPr>
                <p:cNvPicPr/>
                <p:nvPr/>
              </p:nvPicPr>
              <p:blipFill>
                <a:blip r:embed="rId10"/>
                <a:stretch>
                  <a:fillRect/>
                </a:stretch>
              </p:blipFill>
              <p:spPr>
                <a:xfrm>
                  <a:off x="6308836" y="1315342"/>
                  <a:ext cx="101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7FB56CAD-5E16-4FED-9C20-F4C883D05606}"/>
                    </a:ext>
                  </a:extLst>
                </p14:cNvPr>
                <p14:cNvContentPartPr/>
                <p14:nvPr/>
              </p14:nvContentPartPr>
              <p14:xfrm>
                <a:off x="6093196" y="1171342"/>
                <a:ext cx="28080" cy="39600"/>
              </p14:xfrm>
            </p:contentPart>
          </mc:Choice>
          <mc:Fallback xmlns="">
            <p:pic>
              <p:nvPicPr>
                <p:cNvPr id="7" name="墨迹 6">
                  <a:extLst>
                    <a:ext uri="{FF2B5EF4-FFF2-40B4-BE49-F238E27FC236}">
                      <a16:creationId xmlns:a16="http://schemas.microsoft.com/office/drawing/2014/main" id="{7FB56CAD-5E16-4FED-9C20-F4C883D05606}"/>
                    </a:ext>
                  </a:extLst>
                </p:cNvPr>
                <p:cNvPicPr/>
                <p:nvPr/>
              </p:nvPicPr>
              <p:blipFill>
                <a:blip r:embed="rId12"/>
                <a:stretch>
                  <a:fillRect/>
                </a:stretch>
              </p:blipFill>
              <p:spPr>
                <a:xfrm>
                  <a:off x="6075556" y="1153342"/>
                  <a:ext cx="637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墨迹 7">
                  <a:extLst>
                    <a:ext uri="{FF2B5EF4-FFF2-40B4-BE49-F238E27FC236}">
                      <a16:creationId xmlns:a16="http://schemas.microsoft.com/office/drawing/2014/main" id="{496F960C-12A3-4CF8-88C1-839006CF8023}"/>
                    </a:ext>
                  </a:extLst>
                </p14:cNvPr>
                <p14:cNvContentPartPr/>
                <p14:nvPr/>
              </p14:nvContentPartPr>
              <p14:xfrm>
                <a:off x="6046756" y="1226062"/>
                <a:ext cx="342360" cy="278640"/>
              </p14:xfrm>
            </p:contentPart>
          </mc:Choice>
          <mc:Fallback xmlns="">
            <p:pic>
              <p:nvPicPr>
                <p:cNvPr id="8" name="墨迹 7">
                  <a:extLst>
                    <a:ext uri="{FF2B5EF4-FFF2-40B4-BE49-F238E27FC236}">
                      <a16:creationId xmlns:a16="http://schemas.microsoft.com/office/drawing/2014/main" id="{496F960C-12A3-4CF8-88C1-839006CF8023}"/>
                    </a:ext>
                  </a:extLst>
                </p:cNvPr>
                <p:cNvPicPr/>
                <p:nvPr/>
              </p:nvPicPr>
              <p:blipFill>
                <a:blip r:embed="rId14"/>
                <a:stretch>
                  <a:fillRect/>
                </a:stretch>
              </p:blipFill>
              <p:spPr>
                <a:xfrm>
                  <a:off x="6029116" y="1208062"/>
                  <a:ext cx="37800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墨迹 8">
                  <a:extLst>
                    <a:ext uri="{FF2B5EF4-FFF2-40B4-BE49-F238E27FC236}">
                      <a16:creationId xmlns:a16="http://schemas.microsoft.com/office/drawing/2014/main" id="{14EC8674-1093-491E-BF0A-EE10F9CD29F3}"/>
                    </a:ext>
                  </a:extLst>
                </p14:cNvPr>
                <p14:cNvContentPartPr/>
                <p14:nvPr/>
              </p14:nvContentPartPr>
              <p14:xfrm>
                <a:off x="6503236" y="1165942"/>
                <a:ext cx="160200" cy="14400"/>
              </p14:xfrm>
            </p:contentPart>
          </mc:Choice>
          <mc:Fallback xmlns="">
            <p:pic>
              <p:nvPicPr>
                <p:cNvPr id="9" name="墨迹 8">
                  <a:extLst>
                    <a:ext uri="{FF2B5EF4-FFF2-40B4-BE49-F238E27FC236}">
                      <a16:creationId xmlns:a16="http://schemas.microsoft.com/office/drawing/2014/main" id="{14EC8674-1093-491E-BF0A-EE10F9CD29F3}"/>
                    </a:ext>
                  </a:extLst>
                </p:cNvPr>
                <p:cNvPicPr/>
                <p:nvPr/>
              </p:nvPicPr>
              <p:blipFill>
                <a:blip r:embed="rId16"/>
                <a:stretch>
                  <a:fillRect/>
                </a:stretch>
              </p:blipFill>
              <p:spPr>
                <a:xfrm>
                  <a:off x="6485236" y="1147942"/>
                  <a:ext cx="1958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墨迹 9">
                  <a:extLst>
                    <a:ext uri="{FF2B5EF4-FFF2-40B4-BE49-F238E27FC236}">
                      <a16:creationId xmlns:a16="http://schemas.microsoft.com/office/drawing/2014/main" id="{DB829A6D-094D-4FFE-A566-C0C742F90B16}"/>
                    </a:ext>
                  </a:extLst>
                </p14:cNvPr>
                <p14:cNvContentPartPr/>
                <p14:nvPr/>
              </p14:nvContentPartPr>
              <p14:xfrm>
                <a:off x="6470476" y="1217782"/>
                <a:ext cx="65880" cy="351720"/>
              </p14:xfrm>
            </p:contentPart>
          </mc:Choice>
          <mc:Fallback xmlns="">
            <p:pic>
              <p:nvPicPr>
                <p:cNvPr id="10" name="墨迹 9">
                  <a:extLst>
                    <a:ext uri="{FF2B5EF4-FFF2-40B4-BE49-F238E27FC236}">
                      <a16:creationId xmlns:a16="http://schemas.microsoft.com/office/drawing/2014/main" id="{DB829A6D-094D-4FFE-A566-C0C742F90B16}"/>
                    </a:ext>
                  </a:extLst>
                </p:cNvPr>
                <p:cNvPicPr/>
                <p:nvPr/>
              </p:nvPicPr>
              <p:blipFill>
                <a:blip r:embed="rId18"/>
                <a:stretch>
                  <a:fillRect/>
                </a:stretch>
              </p:blipFill>
              <p:spPr>
                <a:xfrm>
                  <a:off x="6452476" y="1199782"/>
                  <a:ext cx="10152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墨迹 10">
                  <a:extLst>
                    <a:ext uri="{FF2B5EF4-FFF2-40B4-BE49-F238E27FC236}">
                      <a16:creationId xmlns:a16="http://schemas.microsoft.com/office/drawing/2014/main" id="{C8BB8AD2-BA9A-4B1A-8C0B-CFC9DA978195}"/>
                    </a:ext>
                  </a:extLst>
                </p14:cNvPr>
                <p14:cNvContentPartPr/>
                <p14:nvPr/>
              </p14:nvContentPartPr>
              <p14:xfrm>
                <a:off x="6610876" y="1205902"/>
                <a:ext cx="46800" cy="69480"/>
              </p14:xfrm>
            </p:contentPart>
          </mc:Choice>
          <mc:Fallback xmlns="">
            <p:pic>
              <p:nvPicPr>
                <p:cNvPr id="11" name="墨迹 10">
                  <a:extLst>
                    <a:ext uri="{FF2B5EF4-FFF2-40B4-BE49-F238E27FC236}">
                      <a16:creationId xmlns:a16="http://schemas.microsoft.com/office/drawing/2014/main" id="{C8BB8AD2-BA9A-4B1A-8C0B-CFC9DA978195}"/>
                    </a:ext>
                  </a:extLst>
                </p:cNvPr>
                <p:cNvPicPr/>
                <p:nvPr/>
              </p:nvPicPr>
              <p:blipFill>
                <a:blip r:embed="rId20"/>
                <a:stretch>
                  <a:fillRect/>
                </a:stretch>
              </p:blipFill>
              <p:spPr>
                <a:xfrm>
                  <a:off x="6592876" y="1187902"/>
                  <a:ext cx="82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墨迹 11">
                  <a:extLst>
                    <a:ext uri="{FF2B5EF4-FFF2-40B4-BE49-F238E27FC236}">
                      <a16:creationId xmlns:a16="http://schemas.microsoft.com/office/drawing/2014/main" id="{1093BA17-5504-4833-AF98-BFE0771559F1}"/>
                    </a:ext>
                  </a:extLst>
                </p14:cNvPr>
                <p14:cNvContentPartPr/>
                <p14:nvPr/>
              </p14:nvContentPartPr>
              <p14:xfrm>
                <a:off x="6608716" y="1272502"/>
                <a:ext cx="174960" cy="133560"/>
              </p14:xfrm>
            </p:contentPart>
          </mc:Choice>
          <mc:Fallback xmlns="">
            <p:pic>
              <p:nvPicPr>
                <p:cNvPr id="12" name="墨迹 11">
                  <a:extLst>
                    <a:ext uri="{FF2B5EF4-FFF2-40B4-BE49-F238E27FC236}">
                      <a16:creationId xmlns:a16="http://schemas.microsoft.com/office/drawing/2014/main" id="{1093BA17-5504-4833-AF98-BFE0771559F1}"/>
                    </a:ext>
                  </a:extLst>
                </p:cNvPr>
                <p:cNvPicPr/>
                <p:nvPr/>
              </p:nvPicPr>
              <p:blipFill>
                <a:blip r:embed="rId22"/>
                <a:stretch>
                  <a:fillRect/>
                </a:stretch>
              </p:blipFill>
              <p:spPr>
                <a:xfrm>
                  <a:off x="6591076" y="1254502"/>
                  <a:ext cx="2106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墨迹 12">
                  <a:extLst>
                    <a:ext uri="{FF2B5EF4-FFF2-40B4-BE49-F238E27FC236}">
                      <a16:creationId xmlns:a16="http://schemas.microsoft.com/office/drawing/2014/main" id="{5E136ED8-12EC-4E1C-996A-5FA512103ED5}"/>
                    </a:ext>
                  </a:extLst>
                </p14:cNvPr>
                <p14:cNvContentPartPr/>
                <p14:nvPr/>
              </p14:nvContentPartPr>
              <p14:xfrm>
                <a:off x="6628516" y="1346662"/>
                <a:ext cx="75600" cy="13680"/>
              </p14:xfrm>
            </p:contentPart>
          </mc:Choice>
          <mc:Fallback xmlns="">
            <p:pic>
              <p:nvPicPr>
                <p:cNvPr id="13" name="墨迹 12">
                  <a:extLst>
                    <a:ext uri="{FF2B5EF4-FFF2-40B4-BE49-F238E27FC236}">
                      <a16:creationId xmlns:a16="http://schemas.microsoft.com/office/drawing/2014/main" id="{5E136ED8-12EC-4E1C-996A-5FA512103ED5}"/>
                    </a:ext>
                  </a:extLst>
                </p:cNvPr>
                <p:cNvPicPr/>
                <p:nvPr/>
              </p:nvPicPr>
              <p:blipFill>
                <a:blip r:embed="rId24"/>
                <a:stretch>
                  <a:fillRect/>
                </a:stretch>
              </p:blipFill>
              <p:spPr>
                <a:xfrm>
                  <a:off x="6610516" y="1329022"/>
                  <a:ext cx="1112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墨迹 13">
                  <a:extLst>
                    <a:ext uri="{FF2B5EF4-FFF2-40B4-BE49-F238E27FC236}">
                      <a16:creationId xmlns:a16="http://schemas.microsoft.com/office/drawing/2014/main" id="{2AF08EDF-5859-425E-8542-CED6A2FEB608}"/>
                    </a:ext>
                  </a:extLst>
                </p14:cNvPr>
                <p14:cNvContentPartPr/>
                <p14:nvPr/>
              </p14:nvContentPartPr>
              <p14:xfrm>
                <a:off x="6612676" y="1387342"/>
                <a:ext cx="114480" cy="155880"/>
              </p14:xfrm>
            </p:contentPart>
          </mc:Choice>
          <mc:Fallback xmlns="">
            <p:pic>
              <p:nvPicPr>
                <p:cNvPr id="14" name="墨迹 13">
                  <a:extLst>
                    <a:ext uri="{FF2B5EF4-FFF2-40B4-BE49-F238E27FC236}">
                      <a16:creationId xmlns:a16="http://schemas.microsoft.com/office/drawing/2014/main" id="{2AF08EDF-5859-425E-8542-CED6A2FEB608}"/>
                    </a:ext>
                  </a:extLst>
                </p:cNvPr>
                <p:cNvPicPr/>
                <p:nvPr/>
              </p:nvPicPr>
              <p:blipFill>
                <a:blip r:embed="rId26"/>
                <a:stretch>
                  <a:fillRect/>
                </a:stretch>
              </p:blipFill>
              <p:spPr>
                <a:xfrm>
                  <a:off x="6594676" y="1369342"/>
                  <a:ext cx="1501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墨迹 14">
                  <a:extLst>
                    <a:ext uri="{FF2B5EF4-FFF2-40B4-BE49-F238E27FC236}">
                      <a16:creationId xmlns:a16="http://schemas.microsoft.com/office/drawing/2014/main" id="{68C134E5-1ED9-4426-814D-B3660D3509EB}"/>
                    </a:ext>
                  </a:extLst>
                </p14:cNvPr>
                <p14:cNvContentPartPr/>
                <p14:nvPr/>
              </p14:nvContentPartPr>
              <p14:xfrm>
                <a:off x="6581356" y="1435942"/>
                <a:ext cx="23040" cy="81000"/>
              </p14:xfrm>
            </p:contentPart>
          </mc:Choice>
          <mc:Fallback xmlns="">
            <p:pic>
              <p:nvPicPr>
                <p:cNvPr id="15" name="墨迹 14">
                  <a:extLst>
                    <a:ext uri="{FF2B5EF4-FFF2-40B4-BE49-F238E27FC236}">
                      <a16:creationId xmlns:a16="http://schemas.microsoft.com/office/drawing/2014/main" id="{68C134E5-1ED9-4426-814D-B3660D3509EB}"/>
                    </a:ext>
                  </a:extLst>
                </p:cNvPr>
                <p:cNvPicPr/>
                <p:nvPr/>
              </p:nvPicPr>
              <p:blipFill>
                <a:blip r:embed="rId28"/>
                <a:stretch>
                  <a:fillRect/>
                </a:stretch>
              </p:blipFill>
              <p:spPr>
                <a:xfrm>
                  <a:off x="6563716" y="1418302"/>
                  <a:ext cx="586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墨迹 15">
                  <a:extLst>
                    <a:ext uri="{FF2B5EF4-FFF2-40B4-BE49-F238E27FC236}">
                      <a16:creationId xmlns:a16="http://schemas.microsoft.com/office/drawing/2014/main" id="{5953F3C0-8316-4703-9521-71B0CBCEB0A5}"/>
                    </a:ext>
                  </a:extLst>
                </p14:cNvPr>
                <p14:cNvContentPartPr/>
                <p14:nvPr/>
              </p14:nvContentPartPr>
              <p14:xfrm>
                <a:off x="6767836" y="1252342"/>
                <a:ext cx="115920" cy="296640"/>
              </p14:xfrm>
            </p:contentPart>
          </mc:Choice>
          <mc:Fallback xmlns="">
            <p:pic>
              <p:nvPicPr>
                <p:cNvPr id="16" name="墨迹 15">
                  <a:extLst>
                    <a:ext uri="{FF2B5EF4-FFF2-40B4-BE49-F238E27FC236}">
                      <a16:creationId xmlns:a16="http://schemas.microsoft.com/office/drawing/2014/main" id="{5953F3C0-8316-4703-9521-71B0CBCEB0A5}"/>
                    </a:ext>
                  </a:extLst>
                </p:cNvPr>
                <p:cNvPicPr/>
                <p:nvPr/>
              </p:nvPicPr>
              <p:blipFill>
                <a:blip r:embed="rId30"/>
                <a:stretch>
                  <a:fillRect/>
                </a:stretch>
              </p:blipFill>
              <p:spPr>
                <a:xfrm>
                  <a:off x="6749836" y="1234342"/>
                  <a:ext cx="15156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墨迹 16">
                  <a:extLst>
                    <a:ext uri="{FF2B5EF4-FFF2-40B4-BE49-F238E27FC236}">
                      <a16:creationId xmlns:a16="http://schemas.microsoft.com/office/drawing/2014/main" id="{23275E6B-48F0-411F-A57A-315432EB80FA}"/>
                    </a:ext>
                  </a:extLst>
                </p14:cNvPr>
                <p14:cNvContentPartPr/>
                <p14:nvPr/>
              </p14:nvContentPartPr>
              <p14:xfrm>
                <a:off x="6843076" y="1322902"/>
                <a:ext cx="25200" cy="97920"/>
              </p14:xfrm>
            </p:contentPart>
          </mc:Choice>
          <mc:Fallback xmlns="">
            <p:pic>
              <p:nvPicPr>
                <p:cNvPr id="17" name="墨迹 16">
                  <a:extLst>
                    <a:ext uri="{FF2B5EF4-FFF2-40B4-BE49-F238E27FC236}">
                      <a16:creationId xmlns:a16="http://schemas.microsoft.com/office/drawing/2014/main" id="{23275E6B-48F0-411F-A57A-315432EB80FA}"/>
                    </a:ext>
                  </a:extLst>
                </p:cNvPr>
                <p:cNvPicPr/>
                <p:nvPr/>
              </p:nvPicPr>
              <p:blipFill>
                <a:blip r:embed="rId32"/>
                <a:stretch>
                  <a:fillRect/>
                </a:stretch>
              </p:blipFill>
              <p:spPr>
                <a:xfrm>
                  <a:off x="6825076" y="1305262"/>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墨迹 17">
                  <a:extLst>
                    <a:ext uri="{FF2B5EF4-FFF2-40B4-BE49-F238E27FC236}">
                      <a16:creationId xmlns:a16="http://schemas.microsoft.com/office/drawing/2014/main" id="{0ECE28AA-63DD-46D2-8ACF-6181C9266BA6}"/>
                    </a:ext>
                  </a:extLst>
                </p14:cNvPr>
                <p14:cNvContentPartPr/>
                <p14:nvPr/>
              </p14:nvContentPartPr>
              <p14:xfrm>
                <a:off x="6833356" y="1419382"/>
                <a:ext cx="58320" cy="132480"/>
              </p14:xfrm>
            </p:contentPart>
          </mc:Choice>
          <mc:Fallback xmlns="">
            <p:pic>
              <p:nvPicPr>
                <p:cNvPr id="18" name="墨迹 17">
                  <a:extLst>
                    <a:ext uri="{FF2B5EF4-FFF2-40B4-BE49-F238E27FC236}">
                      <a16:creationId xmlns:a16="http://schemas.microsoft.com/office/drawing/2014/main" id="{0ECE28AA-63DD-46D2-8ACF-6181C9266BA6}"/>
                    </a:ext>
                  </a:extLst>
                </p:cNvPr>
                <p:cNvPicPr/>
                <p:nvPr/>
              </p:nvPicPr>
              <p:blipFill>
                <a:blip r:embed="rId34"/>
                <a:stretch>
                  <a:fillRect/>
                </a:stretch>
              </p:blipFill>
              <p:spPr>
                <a:xfrm>
                  <a:off x="6815356" y="1401742"/>
                  <a:ext cx="939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墨迹 18">
                  <a:extLst>
                    <a:ext uri="{FF2B5EF4-FFF2-40B4-BE49-F238E27FC236}">
                      <a16:creationId xmlns:a16="http://schemas.microsoft.com/office/drawing/2014/main" id="{4F9864A4-6268-47B8-A8BB-58B5E9D401FA}"/>
                    </a:ext>
                  </a:extLst>
                </p14:cNvPr>
                <p14:cNvContentPartPr/>
                <p14:nvPr/>
              </p14:nvContentPartPr>
              <p14:xfrm>
                <a:off x="6973396" y="1166302"/>
                <a:ext cx="128880" cy="179280"/>
              </p14:xfrm>
            </p:contentPart>
          </mc:Choice>
          <mc:Fallback xmlns="">
            <p:pic>
              <p:nvPicPr>
                <p:cNvPr id="19" name="墨迹 18">
                  <a:extLst>
                    <a:ext uri="{FF2B5EF4-FFF2-40B4-BE49-F238E27FC236}">
                      <a16:creationId xmlns:a16="http://schemas.microsoft.com/office/drawing/2014/main" id="{4F9864A4-6268-47B8-A8BB-58B5E9D401FA}"/>
                    </a:ext>
                  </a:extLst>
                </p:cNvPr>
                <p:cNvPicPr/>
                <p:nvPr/>
              </p:nvPicPr>
              <p:blipFill>
                <a:blip r:embed="rId36"/>
                <a:stretch>
                  <a:fillRect/>
                </a:stretch>
              </p:blipFill>
              <p:spPr>
                <a:xfrm>
                  <a:off x="6955756" y="1148302"/>
                  <a:ext cx="1645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72899BE5-D82C-4BED-97A9-6F7A58A2C8EB}"/>
                    </a:ext>
                  </a:extLst>
                </p14:cNvPr>
                <p14:cNvContentPartPr/>
                <p14:nvPr/>
              </p14:nvContentPartPr>
              <p14:xfrm>
                <a:off x="6892396" y="1344502"/>
                <a:ext cx="255960" cy="52200"/>
              </p14:xfrm>
            </p:contentPart>
          </mc:Choice>
          <mc:Fallback xmlns="">
            <p:pic>
              <p:nvPicPr>
                <p:cNvPr id="20" name="墨迹 19">
                  <a:extLst>
                    <a:ext uri="{FF2B5EF4-FFF2-40B4-BE49-F238E27FC236}">
                      <a16:creationId xmlns:a16="http://schemas.microsoft.com/office/drawing/2014/main" id="{72899BE5-D82C-4BED-97A9-6F7A58A2C8EB}"/>
                    </a:ext>
                  </a:extLst>
                </p:cNvPr>
                <p:cNvPicPr/>
                <p:nvPr/>
              </p:nvPicPr>
              <p:blipFill>
                <a:blip r:embed="rId38"/>
                <a:stretch>
                  <a:fillRect/>
                </a:stretch>
              </p:blipFill>
              <p:spPr>
                <a:xfrm>
                  <a:off x="6874756" y="1326862"/>
                  <a:ext cx="2916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墨迹 20">
                  <a:extLst>
                    <a:ext uri="{FF2B5EF4-FFF2-40B4-BE49-F238E27FC236}">
                      <a16:creationId xmlns:a16="http://schemas.microsoft.com/office/drawing/2014/main" id="{5552881A-F53B-4AC2-A15C-B8364DAAE139}"/>
                    </a:ext>
                  </a:extLst>
                </p14:cNvPr>
                <p14:cNvContentPartPr/>
                <p14:nvPr/>
              </p14:nvContentPartPr>
              <p14:xfrm>
                <a:off x="6975916" y="1416502"/>
                <a:ext cx="142920" cy="97200"/>
              </p14:xfrm>
            </p:contentPart>
          </mc:Choice>
          <mc:Fallback xmlns="">
            <p:pic>
              <p:nvPicPr>
                <p:cNvPr id="21" name="墨迹 20">
                  <a:extLst>
                    <a:ext uri="{FF2B5EF4-FFF2-40B4-BE49-F238E27FC236}">
                      <a16:creationId xmlns:a16="http://schemas.microsoft.com/office/drawing/2014/main" id="{5552881A-F53B-4AC2-A15C-B8364DAAE139}"/>
                    </a:ext>
                  </a:extLst>
                </p:cNvPr>
                <p:cNvPicPr/>
                <p:nvPr/>
              </p:nvPicPr>
              <p:blipFill>
                <a:blip r:embed="rId40"/>
                <a:stretch>
                  <a:fillRect/>
                </a:stretch>
              </p:blipFill>
              <p:spPr>
                <a:xfrm>
                  <a:off x="6958276" y="1398502"/>
                  <a:ext cx="1785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墨迹 21">
                  <a:extLst>
                    <a:ext uri="{FF2B5EF4-FFF2-40B4-BE49-F238E27FC236}">
                      <a16:creationId xmlns:a16="http://schemas.microsoft.com/office/drawing/2014/main" id="{7C6CACEC-E3EF-487D-93C3-8285F2B85011}"/>
                    </a:ext>
                  </a:extLst>
                </p14:cNvPr>
                <p14:cNvContentPartPr/>
                <p14:nvPr/>
              </p14:nvContentPartPr>
              <p14:xfrm>
                <a:off x="7119196" y="1416142"/>
                <a:ext cx="26640" cy="174240"/>
              </p14:xfrm>
            </p:contentPart>
          </mc:Choice>
          <mc:Fallback xmlns="">
            <p:pic>
              <p:nvPicPr>
                <p:cNvPr id="22" name="墨迹 21">
                  <a:extLst>
                    <a:ext uri="{FF2B5EF4-FFF2-40B4-BE49-F238E27FC236}">
                      <a16:creationId xmlns:a16="http://schemas.microsoft.com/office/drawing/2014/main" id="{7C6CACEC-E3EF-487D-93C3-8285F2B85011}"/>
                    </a:ext>
                  </a:extLst>
                </p:cNvPr>
                <p:cNvPicPr/>
                <p:nvPr/>
              </p:nvPicPr>
              <p:blipFill>
                <a:blip r:embed="rId42"/>
                <a:stretch>
                  <a:fillRect/>
                </a:stretch>
              </p:blipFill>
              <p:spPr>
                <a:xfrm>
                  <a:off x="7101196" y="1398142"/>
                  <a:ext cx="62280" cy="209880"/>
                </a:xfrm>
                <a:prstGeom prst="rect">
                  <a:avLst/>
                </a:prstGeom>
              </p:spPr>
            </p:pic>
          </mc:Fallback>
        </mc:AlternateContent>
      </p:grpSp>
      <p:grpSp>
        <p:nvGrpSpPr>
          <p:cNvPr id="56" name="组合 55">
            <a:extLst>
              <a:ext uri="{FF2B5EF4-FFF2-40B4-BE49-F238E27FC236}">
                <a16:creationId xmlns:a16="http://schemas.microsoft.com/office/drawing/2014/main" id="{43376CCB-790A-484C-8F36-91E9EFE79D74}"/>
              </a:ext>
            </a:extLst>
          </p:cNvPr>
          <p:cNvGrpSpPr/>
          <p:nvPr/>
        </p:nvGrpSpPr>
        <p:grpSpPr>
          <a:xfrm>
            <a:off x="6609436" y="1825102"/>
            <a:ext cx="1616400" cy="413640"/>
            <a:chOff x="6609436" y="1825102"/>
            <a:chExt cx="1616400" cy="413640"/>
          </a:xfrm>
        </p:grpSpPr>
        <mc:AlternateContent xmlns:mc="http://schemas.openxmlformats.org/markup-compatibility/2006" xmlns:p14="http://schemas.microsoft.com/office/powerpoint/2010/main">
          <mc:Choice Requires="p14">
            <p:contentPart p14:bwMode="auto" r:id="rId43">
              <p14:nvContentPartPr>
                <p14:cNvPr id="24" name="墨迹 23">
                  <a:extLst>
                    <a:ext uri="{FF2B5EF4-FFF2-40B4-BE49-F238E27FC236}">
                      <a16:creationId xmlns:a16="http://schemas.microsoft.com/office/drawing/2014/main" id="{563AD808-4317-44DA-B1B2-4A9AB721B31A}"/>
                    </a:ext>
                  </a:extLst>
                </p14:cNvPr>
                <p14:cNvContentPartPr/>
                <p14:nvPr/>
              </p14:nvContentPartPr>
              <p14:xfrm>
                <a:off x="6609436" y="1920502"/>
                <a:ext cx="58320" cy="200160"/>
              </p14:xfrm>
            </p:contentPart>
          </mc:Choice>
          <mc:Fallback xmlns="">
            <p:pic>
              <p:nvPicPr>
                <p:cNvPr id="24" name="墨迹 23">
                  <a:extLst>
                    <a:ext uri="{FF2B5EF4-FFF2-40B4-BE49-F238E27FC236}">
                      <a16:creationId xmlns:a16="http://schemas.microsoft.com/office/drawing/2014/main" id="{563AD808-4317-44DA-B1B2-4A9AB721B31A}"/>
                    </a:ext>
                  </a:extLst>
                </p:cNvPr>
                <p:cNvPicPr/>
                <p:nvPr/>
              </p:nvPicPr>
              <p:blipFill>
                <a:blip r:embed="rId44"/>
                <a:stretch>
                  <a:fillRect/>
                </a:stretch>
              </p:blipFill>
              <p:spPr>
                <a:xfrm>
                  <a:off x="6591796" y="1902502"/>
                  <a:ext cx="939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墨迹 24">
                  <a:extLst>
                    <a:ext uri="{FF2B5EF4-FFF2-40B4-BE49-F238E27FC236}">
                      <a16:creationId xmlns:a16="http://schemas.microsoft.com/office/drawing/2014/main" id="{7323FE6D-D6E7-4D10-91D5-E4F1F2F356BE}"/>
                    </a:ext>
                  </a:extLst>
                </p14:cNvPr>
                <p14:cNvContentPartPr/>
                <p14:nvPr/>
              </p14:nvContentPartPr>
              <p14:xfrm>
                <a:off x="6675316" y="2006542"/>
                <a:ext cx="146880" cy="24480"/>
              </p14:xfrm>
            </p:contentPart>
          </mc:Choice>
          <mc:Fallback xmlns="">
            <p:pic>
              <p:nvPicPr>
                <p:cNvPr id="25" name="墨迹 24">
                  <a:extLst>
                    <a:ext uri="{FF2B5EF4-FFF2-40B4-BE49-F238E27FC236}">
                      <a16:creationId xmlns:a16="http://schemas.microsoft.com/office/drawing/2014/main" id="{7323FE6D-D6E7-4D10-91D5-E4F1F2F356BE}"/>
                    </a:ext>
                  </a:extLst>
                </p:cNvPr>
                <p:cNvPicPr/>
                <p:nvPr/>
              </p:nvPicPr>
              <p:blipFill>
                <a:blip r:embed="rId46"/>
                <a:stretch>
                  <a:fillRect/>
                </a:stretch>
              </p:blipFill>
              <p:spPr>
                <a:xfrm>
                  <a:off x="6657316" y="1988902"/>
                  <a:ext cx="1825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墨迹 25">
                  <a:extLst>
                    <a:ext uri="{FF2B5EF4-FFF2-40B4-BE49-F238E27FC236}">
                      <a16:creationId xmlns:a16="http://schemas.microsoft.com/office/drawing/2014/main" id="{DCD81305-9F05-440F-8543-07E8C8FD5A9A}"/>
                    </a:ext>
                  </a:extLst>
                </p14:cNvPr>
                <p14:cNvContentPartPr/>
                <p14:nvPr/>
              </p14:nvContentPartPr>
              <p14:xfrm>
                <a:off x="6681076" y="2067022"/>
                <a:ext cx="141840" cy="31320"/>
              </p14:xfrm>
            </p:contentPart>
          </mc:Choice>
          <mc:Fallback xmlns="">
            <p:pic>
              <p:nvPicPr>
                <p:cNvPr id="26" name="墨迹 25">
                  <a:extLst>
                    <a:ext uri="{FF2B5EF4-FFF2-40B4-BE49-F238E27FC236}">
                      <a16:creationId xmlns:a16="http://schemas.microsoft.com/office/drawing/2014/main" id="{DCD81305-9F05-440F-8543-07E8C8FD5A9A}"/>
                    </a:ext>
                  </a:extLst>
                </p:cNvPr>
                <p:cNvPicPr/>
                <p:nvPr/>
              </p:nvPicPr>
              <p:blipFill>
                <a:blip r:embed="rId48"/>
                <a:stretch>
                  <a:fillRect/>
                </a:stretch>
              </p:blipFill>
              <p:spPr>
                <a:xfrm>
                  <a:off x="6663076" y="2049022"/>
                  <a:ext cx="17748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墨迹 26">
                  <a:extLst>
                    <a:ext uri="{FF2B5EF4-FFF2-40B4-BE49-F238E27FC236}">
                      <a16:creationId xmlns:a16="http://schemas.microsoft.com/office/drawing/2014/main" id="{33FCFB75-1052-4DF6-8DB2-6596856836E3}"/>
                    </a:ext>
                  </a:extLst>
                </p14:cNvPr>
                <p14:cNvContentPartPr/>
                <p14:nvPr/>
              </p14:nvContentPartPr>
              <p14:xfrm>
                <a:off x="6660556" y="1939582"/>
                <a:ext cx="188640" cy="263880"/>
              </p14:xfrm>
            </p:contentPart>
          </mc:Choice>
          <mc:Fallback xmlns="">
            <p:pic>
              <p:nvPicPr>
                <p:cNvPr id="27" name="墨迹 26">
                  <a:extLst>
                    <a:ext uri="{FF2B5EF4-FFF2-40B4-BE49-F238E27FC236}">
                      <a16:creationId xmlns:a16="http://schemas.microsoft.com/office/drawing/2014/main" id="{33FCFB75-1052-4DF6-8DB2-6596856836E3}"/>
                    </a:ext>
                  </a:extLst>
                </p:cNvPr>
                <p:cNvPicPr/>
                <p:nvPr/>
              </p:nvPicPr>
              <p:blipFill>
                <a:blip r:embed="rId50"/>
                <a:stretch>
                  <a:fillRect/>
                </a:stretch>
              </p:blipFill>
              <p:spPr>
                <a:xfrm>
                  <a:off x="6642556" y="1921582"/>
                  <a:ext cx="2242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墨迹 27">
                  <a:extLst>
                    <a:ext uri="{FF2B5EF4-FFF2-40B4-BE49-F238E27FC236}">
                      <a16:creationId xmlns:a16="http://schemas.microsoft.com/office/drawing/2014/main" id="{37618938-0A0C-46A4-BC4E-F9CB1CE1B002}"/>
                    </a:ext>
                  </a:extLst>
                </p14:cNvPr>
                <p14:cNvContentPartPr/>
                <p14:nvPr/>
              </p14:nvContentPartPr>
              <p14:xfrm>
                <a:off x="6860716" y="1932742"/>
                <a:ext cx="120600" cy="118440"/>
              </p14:xfrm>
            </p:contentPart>
          </mc:Choice>
          <mc:Fallback xmlns="">
            <p:pic>
              <p:nvPicPr>
                <p:cNvPr id="28" name="墨迹 27">
                  <a:extLst>
                    <a:ext uri="{FF2B5EF4-FFF2-40B4-BE49-F238E27FC236}">
                      <a16:creationId xmlns:a16="http://schemas.microsoft.com/office/drawing/2014/main" id="{37618938-0A0C-46A4-BC4E-F9CB1CE1B002}"/>
                    </a:ext>
                  </a:extLst>
                </p:cNvPr>
                <p:cNvPicPr/>
                <p:nvPr/>
              </p:nvPicPr>
              <p:blipFill>
                <a:blip r:embed="rId52"/>
                <a:stretch>
                  <a:fillRect/>
                </a:stretch>
              </p:blipFill>
              <p:spPr>
                <a:xfrm>
                  <a:off x="6842716" y="1915102"/>
                  <a:ext cx="1562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9" name="墨迹 28">
                  <a:extLst>
                    <a:ext uri="{FF2B5EF4-FFF2-40B4-BE49-F238E27FC236}">
                      <a16:creationId xmlns:a16="http://schemas.microsoft.com/office/drawing/2014/main" id="{18BDD6A6-2A24-4731-9F83-4CB7A86B67D0}"/>
                    </a:ext>
                  </a:extLst>
                </p14:cNvPr>
                <p14:cNvContentPartPr/>
                <p14:nvPr/>
              </p14:nvContentPartPr>
              <p14:xfrm>
                <a:off x="6861076" y="2084662"/>
                <a:ext cx="127440" cy="30240"/>
              </p14:xfrm>
            </p:contentPart>
          </mc:Choice>
          <mc:Fallback xmlns="">
            <p:pic>
              <p:nvPicPr>
                <p:cNvPr id="29" name="墨迹 28">
                  <a:extLst>
                    <a:ext uri="{FF2B5EF4-FFF2-40B4-BE49-F238E27FC236}">
                      <a16:creationId xmlns:a16="http://schemas.microsoft.com/office/drawing/2014/main" id="{18BDD6A6-2A24-4731-9F83-4CB7A86B67D0}"/>
                    </a:ext>
                  </a:extLst>
                </p:cNvPr>
                <p:cNvPicPr/>
                <p:nvPr/>
              </p:nvPicPr>
              <p:blipFill>
                <a:blip r:embed="rId54"/>
                <a:stretch>
                  <a:fillRect/>
                </a:stretch>
              </p:blipFill>
              <p:spPr>
                <a:xfrm>
                  <a:off x="6843076" y="2066662"/>
                  <a:ext cx="1630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0" name="墨迹 29">
                  <a:extLst>
                    <a:ext uri="{FF2B5EF4-FFF2-40B4-BE49-F238E27FC236}">
                      <a16:creationId xmlns:a16="http://schemas.microsoft.com/office/drawing/2014/main" id="{A6536133-6818-4EE3-BF32-7E9DBC144EC1}"/>
                    </a:ext>
                  </a:extLst>
                </p14:cNvPr>
                <p14:cNvContentPartPr/>
                <p14:nvPr/>
              </p14:nvContentPartPr>
              <p14:xfrm>
                <a:off x="6928396" y="1938142"/>
                <a:ext cx="39600" cy="260640"/>
              </p14:xfrm>
            </p:contentPart>
          </mc:Choice>
          <mc:Fallback xmlns="">
            <p:pic>
              <p:nvPicPr>
                <p:cNvPr id="30" name="墨迹 29">
                  <a:extLst>
                    <a:ext uri="{FF2B5EF4-FFF2-40B4-BE49-F238E27FC236}">
                      <a16:creationId xmlns:a16="http://schemas.microsoft.com/office/drawing/2014/main" id="{A6536133-6818-4EE3-BF32-7E9DBC144EC1}"/>
                    </a:ext>
                  </a:extLst>
                </p:cNvPr>
                <p:cNvPicPr/>
                <p:nvPr/>
              </p:nvPicPr>
              <p:blipFill>
                <a:blip r:embed="rId56"/>
                <a:stretch>
                  <a:fillRect/>
                </a:stretch>
              </p:blipFill>
              <p:spPr>
                <a:xfrm>
                  <a:off x="6910396" y="1920142"/>
                  <a:ext cx="752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墨迹 30">
                  <a:extLst>
                    <a:ext uri="{FF2B5EF4-FFF2-40B4-BE49-F238E27FC236}">
                      <a16:creationId xmlns:a16="http://schemas.microsoft.com/office/drawing/2014/main" id="{D4643596-0B58-48CA-ABCC-2779E7A5D9FE}"/>
                    </a:ext>
                  </a:extLst>
                </p14:cNvPr>
                <p14:cNvContentPartPr/>
                <p14:nvPr/>
              </p14:nvContentPartPr>
              <p14:xfrm>
                <a:off x="7034956" y="1928782"/>
                <a:ext cx="159840" cy="261000"/>
              </p14:xfrm>
            </p:contentPart>
          </mc:Choice>
          <mc:Fallback xmlns="">
            <p:pic>
              <p:nvPicPr>
                <p:cNvPr id="31" name="墨迹 30">
                  <a:extLst>
                    <a:ext uri="{FF2B5EF4-FFF2-40B4-BE49-F238E27FC236}">
                      <a16:creationId xmlns:a16="http://schemas.microsoft.com/office/drawing/2014/main" id="{D4643596-0B58-48CA-ABCC-2779E7A5D9FE}"/>
                    </a:ext>
                  </a:extLst>
                </p:cNvPr>
                <p:cNvPicPr/>
                <p:nvPr/>
              </p:nvPicPr>
              <p:blipFill>
                <a:blip r:embed="rId58"/>
                <a:stretch>
                  <a:fillRect/>
                </a:stretch>
              </p:blipFill>
              <p:spPr>
                <a:xfrm>
                  <a:off x="7017316" y="1911142"/>
                  <a:ext cx="1954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墨迹 31">
                  <a:extLst>
                    <a:ext uri="{FF2B5EF4-FFF2-40B4-BE49-F238E27FC236}">
                      <a16:creationId xmlns:a16="http://schemas.microsoft.com/office/drawing/2014/main" id="{FEDCDF60-3EC8-48D5-B02B-6105CEDA6D7C}"/>
                    </a:ext>
                  </a:extLst>
                </p14:cNvPr>
                <p14:cNvContentPartPr/>
                <p14:nvPr/>
              </p14:nvContentPartPr>
              <p14:xfrm>
                <a:off x="7047196" y="2047942"/>
                <a:ext cx="98280" cy="113760"/>
              </p14:xfrm>
            </p:contentPart>
          </mc:Choice>
          <mc:Fallback xmlns="">
            <p:pic>
              <p:nvPicPr>
                <p:cNvPr id="32" name="墨迹 31">
                  <a:extLst>
                    <a:ext uri="{FF2B5EF4-FFF2-40B4-BE49-F238E27FC236}">
                      <a16:creationId xmlns:a16="http://schemas.microsoft.com/office/drawing/2014/main" id="{FEDCDF60-3EC8-48D5-B02B-6105CEDA6D7C}"/>
                    </a:ext>
                  </a:extLst>
                </p:cNvPr>
                <p:cNvPicPr/>
                <p:nvPr/>
              </p:nvPicPr>
              <p:blipFill>
                <a:blip r:embed="rId60"/>
                <a:stretch>
                  <a:fillRect/>
                </a:stretch>
              </p:blipFill>
              <p:spPr>
                <a:xfrm>
                  <a:off x="7029556" y="2029942"/>
                  <a:ext cx="1339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墨迹 32">
                  <a:extLst>
                    <a:ext uri="{FF2B5EF4-FFF2-40B4-BE49-F238E27FC236}">
                      <a16:creationId xmlns:a16="http://schemas.microsoft.com/office/drawing/2014/main" id="{8740A39B-08F9-4FFD-A27D-F3D6076AB240}"/>
                    </a:ext>
                  </a:extLst>
                </p14:cNvPr>
                <p14:cNvContentPartPr/>
                <p14:nvPr/>
              </p14:nvContentPartPr>
              <p14:xfrm>
                <a:off x="7256716" y="1913302"/>
                <a:ext cx="74520" cy="114480"/>
              </p14:xfrm>
            </p:contentPart>
          </mc:Choice>
          <mc:Fallback xmlns="">
            <p:pic>
              <p:nvPicPr>
                <p:cNvPr id="33" name="墨迹 32">
                  <a:extLst>
                    <a:ext uri="{FF2B5EF4-FFF2-40B4-BE49-F238E27FC236}">
                      <a16:creationId xmlns:a16="http://schemas.microsoft.com/office/drawing/2014/main" id="{8740A39B-08F9-4FFD-A27D-F3D6076AB240}"/>
                    </a:ext>
                  </a:extLst>
                </p:cNvPr>
                <p:cNvPicPr/>
                <p:nvPr/>
              </p:nvPicPr>
              <p:blipFill>
                <a:blip r:embed="rId62"/>
                <a:stretch>
                  <a:fillRect/>
                </a:stretch>
              </p:blipFill>
              <p:spPr>
                <a:xfrm>
                  <a:off x="7239076" y="1895302"/>
                  <a:ext cx="1101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4" name="墨迹 33">
                  <a:extLst>
                    <a:ext uri="{FF2B5EF4-FFF2-40B4-BE49-F238E27FC236}">
                      <a16:creationId xmlns:a16="http://schemas.microsoft.com/office/drawing/2014/main" id="{2B5BCE57-4247-45BF-9DF9-A8162C4A864B}"/>
                    </a:ext>
                  </a:extLst>
                </p14:cNvPr>
                <p14:cNvContentPartPr/>
                <p14:nvPr/>
              </p14:nvContentPartPr>
              <p14:xfrm>
                <a:off x="7271476" y="2008702"/>
                <a:ext cx="48960" cy="76680"/>
              </p14:xfrm>
            </p:contentPart>
          </mc:Choice>
          <mc:Fallback xmlns="">
            <p:pic>
              <p:nvPicPr>
                <p:cNvPr id="34" name="墨迹 33">
                  <a:extLst>
                    <a:ext uri="{FF2B5EF4-FFF2-40B4-BE49-F238E27FC236}">
                      <a16:creationId xmlns:a16="http://schemas.microsoft.com/office/drawing/2014/main" id="{2B5BCE57-4247-45BF-9DF9-A8162C4A864B}"/>
                    </a:ext>
                  </a:extLst>
                </p:cNvPr>
                <p:cNvPicPr/>
                <p:nvPr/>
              </p:nvPicPr>
              <p:blipFill>
                <a:blip r:embed="rId64"/>
                <a:stretch>
                  <a:fillRect/>
                </a:stretch>
              </p:blipFill>
              <p:spPr>
                <a:xfrm>
                  <a:off x="7253836" y="1990702"/>
                  <a:ext cx="846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墨迹 35">
                  <a:extLst>
                    <a:ext uri="{FF2B5EF4-FFF2-40B4-BE49-F238E27FC236}">
                      <a16:creationId xmlns:a16="http://schemas.microsoft.com/office/drawing/2014/main" id="{AEC6B508-4E64-48F7-B4EB-C2EF0302DAD2}"/>
                    </a:ext>
                  </a:extLst>
                </p14:cNvPr>
                <p14:cNvContentPartPr/>
                <p14:nvPr/>
              </p14:nvContentPartPr>
              <p14:xfrm>
                <a:off x="7277236" y="2055142"/>
                <a:ext cx="87840" cy="137520"/>
              </p14:xfrm>
            </p:contentPart>
          </mc:Choice>
          <mc:Fallback xmlns="">
            <p:pic>
              <p:nvPicPr>
                <p:cNvPr id="36" name="墨迹 35">
                  <a:extLst>
                    <a:ext uri="{FF2B5EF4-FFF2-40B4-BE49-F238E27FC236}">
                      <a16:creationId xmlns:a16="http://schemas.microsoft.com/office/drawing/2014/main" id="{AEC6B508-4E64-48F7-B4EB-C2EF0302DAD2}"/>
                    </a:ext>
                  </a:extLst>
                </p:cNvPr>
                <p:cNvPicPr/>
                <p:nvPr/>
              </p:nvPicPr>
              <p:blipFill>
                <a:blip r:embed="rId66"/>
                <a:stretch>
                  <a:fillRect/>
                </a:stretch>
              </p:blipFill>
              <p:spPr>
                <a:xfrm>
                  <a:off x="7259596" y="2037142"/>
                  <a:ext cx="1234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墨迹 36">
                  <a:extLst>
                    <a:ext uri="{FF2B5EF4-FFF2-40B4-BE49-F238E27FC236}">
                      <a16:creationId xmlns:a16="http://schemas.microsoft.com/office/drawing/2014/main" id="{E91A2F56-2065-4543-851F-F860BAA62162}"/>
                    </a:ext>
                  </a:extLst>
                </p14:cNvPr>
                <p14:cNvContentPartPr/>
                <p14:nvPr/>
              </p14:nvContentPartPr>
              <p14:xfrm>
                <a:off x="7256356" y="2118502"/>
                <a:ext cx="14400" cy="52560"/>
              </p14:xfrm>
            </p:contentPart>
          </mc:Choice>
          <mc:Fallback xmlns="">
            <p:pic>
              <p:nvPicPr>
                <p:cNvPr id="37" name="墨迹 36">
                  <a:extLst>
                    <a:ext uri="{FF2B5EF4-FFF2-40B4-BE49-F238E27FC236}">
                      <a16:creationId xmlns:a16="http://schemas.microsoft.com/office/drawing/2014/main" id="{E91A2F56-2065-4543-851F-F860BAA62162}"/>
                    </a:ext>
                  </a:extLst>
                </p:cNvPr>
                <p:cNvPicPr/>
                <p:nvPr/>
              </p:nvPicPr>
              <p:blipFill>
                <a:blip r:embed="rId68"/>
                <a:stretch>
                  <a:fillRect/>
                </a:stretch>
              </p:blipFill>
              <p:spPr>
                <a:xfrm>
                  <a:off x="7238356" y="2100862"/>
                  <a:ext cx="500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8" name="墨迹 37">
                  <a:extLst>
                    <a:ext uri="{FF2B5EF4-FFF2-40B4-BE49-F238E27FC236}">
                      <a16:creationId xmlns:a16="http://schemas.microsoft.com/office/drawing/2014/main" id="{C072F74F-BEF1-43F6-A647-4533D908A022}"/>
                    </a:ext>
                  </a:extLst>
                </p14:cNvPr>
                <p14:cNvContentPartPr/>
                <p14:nvPr/>
              </p14:nvContentPartPr>
              <p14:xfrm>
                <a:off x="7346716" y="2136502"/>
                <a:ext cx="10080" cy="51480"/>
              </p14:xfrm>
            </p:contentPart>
          </mc:Choice>
          <mc:Fallback xmlns="">
            <p:pic>
              <p:nvPicPr>
                <p:cNvPr id="38" name="墨迹 37">
                  <a:extLst>
                    <a:ext uri="{FF2B5EF4-FFF2-40B4-BE49-F238E27FC236}">
                      <a16:creationId xmlns:a16="http://schemas.microsoft.com/office/drawing/2014/main" id="{C072F74F-BEF1-43F6-A647-4533D908A022}"/>
                    </a:ext>
                  </a:extLst>
                </p:cNvPr>
                <p:cNvPicPr/>
                <p:nvPr/>
              </p:nvPicPr>
              <p:blipFill>
                <a:blip r:embed="rId70"/>
                <a:stretch>
                  <a:fillRect/>
                </a:stretch>
              </p:blipFill>
              <p:spPr>
                <a:xfrm>
                  <a:off x="7328716" y="2118862"/>
                  <a:ext cx="457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墨迹 38">
                  <a:extLst>
                    <a:ext uri="{FF2B5EF4-FFF2-40B4-BE49-F238E27FC236}">
                      <a16:creationId xmlns:a16="http://schemas.microsoft.com/office/drawing/2014/main" id="{EABD0162-7AED-47DA-8244-23EC52757EC6}"/>
                    </a:ext>
                  </a:extLst>
                </p14:cNvPr>
                <p14:cNvContentPartPr/>
                <p14:nvPr/>
              </p14:nvContentPartPr>
              <p14:xfrm>
                <a:off x="7430956" y="1911142"/>
                <a:ext cx="87840" cy="216360"/>
              </p14:xfrm>
            </p:contentPart>
          </mc:Choice>
          <mc:Fallback xmlns="">
            <p:pic>
              <p:nvPicPr>
                <p:cNvPr id="39" name="墨迹 38">
                  <a:extLst>
                    <a:ext uri="{FF2B5EF4-FFF2-40B4-BE49-F238E27FC236}">
                      <a16:creationId xmlns:a16="http://schemas.microsoft.com/office/drawing/2014/main" id="{EABD0162-7AED-47DA-8244-23EC52757EC6}"/>
                    </a:ext>
                  </a:extLst>
                </p:cNvPr>
                <p:cNvPicPr/>
                <p:nvPr/>
              </p:nvPicPr>
              <p:blipFill>
                <a:blip r:embed="rId72"/>
                <a:stretch>
                  <a:fillRect/>
                </a:stretch>
              </p:blipFill>
              <p:spPr>
                <a:xfrm>
                  <a:off x="7413316" y="1893142"/>
                  <a:ext cx="1234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墨迹 39">
                  <a:extLst>
                    <a:ext uri="{FF2B5EF4-FFF2-40B4-BE49-F238E27FC236}">
                      <a16:creationId xmlns:a16="http://schemas.microsoft.com/office/drawing/2014/main" id="{FBDC4F03-7A61-4BDC-A9F6-87085845184E}"/>
                    </a:ext>
                  </a:extLst>
                </p14:cNvPr>
                <p14:cNvContentPartPr/>
                <p14:nvPr/>
              </p14:nvContentPartPr>
              <p14:xfrm>
                <a:off x="7422316" y="2151262"/>
                <a:ext cx="95400" cy="39600"/>
              </p14:xfrm>
            </p:contentPart>
          </mc:Choice>
          <mc:Fallback xmlns="">
            <p:pic>
              <p:nvPicPr>
                <p:cNvPr id="40" name="墨迹 39">
                  <a:extLst>
                    <a:ext uri="{FF2B5EF4-FFF2-40B4-BE49-F238E27FC236}">
                      <a16:creationId xmlns:a16="http://schemas.microsoft.com/office/drawing/2014/main" id="{FBDC4F03-7A61-4BDC-A9F6-87085845184E}"/>
                    </a:ext>
                  </a:extLst>
                </p:cNvPr>
                <p:cNvPicPr/>
                <p:nvPr/>
              </p:nvPicPr>
              <p:blipFill>
                <a:blip r:embed="rId74"/>
                <a:stretch>
                  <a:fillRect/>
                </a:stretch>
              </p:blipFill>
              <p:spPr>
                <a:xfrm>
                  <a:off x="7404676" y="2133262"/>
                  <a:ext cx="1310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墨迹 40">
                  <a:extLst>
                    <a:ext uri="{FF2B5EF4-FFF2-40B4-BE49-F238E27FC236}">
                      <a16:creationId xmlns:a16="http://schemas.microsoft.com/office/drawing/2014/main" id="{021BA3D6-CC7C-4EE9-B8FF-0607465A22C6}"/>
                    </a:ext>
                  </a:extLst>
                </p14:cNvPr>
                <p14:cNvContentPartPr/>
                <p14:nvPr/>
              </p14:nvContentPartPr>
              <p14:xfrm>
                <a:off x="7530676" y="1872622"/>
                <a:ext cx="179280" cy="123120"/>
              </p14:xfrm>
            </p:contentPart>
          </mc:Choice>
          <mc:Fallback xmlns="">
            <p:pic>
              <p:nvPicPr>
                <p:cNvPr id="41" name="墨迹 40">
                  <a:extLst>
                    <a:ext uri="{FF2B5EF4-FFF2-40B4-BE49-F238E27FC236}">
                      <a16:creationId xmlns:a16="http://schemas.microsoft.com/office/drawing/2014/main" id="{021BA3D6-CC7C-4EE9-B8FF-0607465A22C6}"/>
                    </a:ext>
                  </a:extLst>
                </p:cNvPr>
                <p:cNvPicPr/>
                <p:nvPr/>
              </p:nvPicPr>
              <p:blipFill>
                <a:blip r:embed="rId76"/>
                <a:stretch>
                  <a:fillRect/>
                </a:stretch>
              </p:blipFill>
              <p:spPr>
                <a:xfrm>
                  <a:off x="7513036" y="1854622"/>
                  <a:ext cx="2149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墨迹 41">
                  <a:extLst>
                    <a:ext uri="{FF2B5EF4-FFF2-40B4-BE49-F238E27FC236}">
                      <a16:creationId xmlns:a16="http://schemas.microsoft.com/office/drawing/2014/main" id="{450AB276-30F3-4A88-9119-B407E3BFBF56}"/>
                    </a:ext>
                  </a:extLst>
                </p14:cNvPr>
                <p14:cNvContentPartPr/>
                <p14:nvPr/>
              </p14:nvContentPartPr>
              <p14:xfrm>
                <a:off x="7598716" y="1978822"/>
                <a:ext cx="126720" cy="114480"/>
              </p14:xfrm>
            </p:contentPart>
          </mc:Choice>
          <mc:Fallback xmlns="">
            <p:pic>
              <p:nvPicPr>
                <p:cNvPr id="42" name="墨迹 41">
                  <a:extLst>
                    <a:ext uri="{FF2B5EF4-FFF2-40B4-BE49-F238E27FC236}">
                      <a16:creationId xmlns:a16="http://schemas.microsoft.com/office/drawing/2014/main" id="{450AB276-30F3-4A88-9119-B407E3BFBF56}"/>
                    </a:ext>
                  </a:extLst>
                </p:cNvPr>
                <p:cNvPicPr/>
                <p:nvPr/>
              </p:nvPicPr>
              <p:blipFill>
                <a:blip r:embed="rId78"/>
                <a:stretch>
                  <a:fillRect/>
                </a:stretch>
              </p:blipFill>
              <p:spPr>
                <a:xfrm>
                  <a:off x="7581076" y="1960822"/>
                  <a:ext cx="1623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墨迹 42">
                  <a:extLst>
                    <a:ext uri="{FF2B5EF4-FFF2-40B4-BE49-F238E27FC236}">
                      <a16:creationId xmlns:a16="http://schemas.microsoft.com/office/drawing/2014/main" id="{19FE545E-3705-4A01-9723-FE30E61FEB43}"/>
                    </a:ext>
                  </a:extLst>
                </p14:cNvPr>
                <p14:cNvContentPartPr/>
                <p14:nvPr/>
              </p14:nvContentPartPr>
              <p14:xfrm>
                <a:off x="7602676" y="2093662"/>
                <a:ext cx="39960" cy="74160"/>
              </p14:xfrm>
            </p:contentPart>
          </mc:Choice>
          <mc:Fallback xmlns="">
            <p:pic>
              <p:nvPicPr>
                <p:cNvPr id="43" name="墨迹 42">
                  <a:extLst>
                    <a:ext uri="{FF2B5EF4-FFF2-40B4-BE49-F238E27FC236}">
                      <a16:creationId xmlns:a16="http://schemas.microsoft.com/office/drawing/2014/main" id="{19FE545E-3705-4A01-9723-FE30E61FEB43}"/>
                    </a:ext>
                  </a:extLst>
                </p:cNvPr>
                <p:cNvPicPr/>
                <p:nvPr/>
              </p:nvPicPr>
              <p:blipFill>
                <a:blip r:embed="rId80"/>
                <a:stretch>
                  <a:fillRect/>
                </a:stretch>
              </p:blipFill>
              <p:spPr>
                <a:xfrm>
                  <a:off x="7584676" y="2076022"/>
                  <a:ext cx="75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 name="墨迹 43">
                  <a:extLst>
                    <a:ext uri="{FF2B5EF4-FFF2-40B4-BE49-F238E27FC236}">
                      <a16:creationId xmlns:a16="http://schemas.microsoft.com/office/drawing/2014/main" id="{989D7A2D-B25F-450F-84D3-3C85CC039021}"/>
                    </a:ext>
                  </a:extLst>
                </p14:cNvPr>
                <p14:cNvContentPartPr/>
                <p14:nvPr/>
              </p14:nvContentPartPr>
              <p14:xfrm>
                <a:off x="7668556" y="2103742"/>
                <a:ext cx="85320" cy="84600"/>
              </p14:xfrm>
            </p:contentPart>
          </mc:Choice>
          <mc:Fallback xmlns="">
            <p:pic>
              <p:nvPicPr>
                <p:cNvPr id="44" name="墨迹 43">
                  <a:extLst>
                    <a:ext uri="{FF2B5EF4-FFF2-40B4-BE49-F238E27FC236}">
                      <a16:creationId xmlns:a16="http://schemas.microsoft.com/office/drawing/2014/main" id="{989D7A2D-B25F-450F-84D3-3C85CC039021}"/>
                    </a:ext>
                  </a:extLst>
                </p:cNvPr>
                <p:cNvPicPr/>
                <p:nvPr/>
              </p:nvPicPr>
              <p:blipFill>
                <a:blip r:embed="rId82"/>
                <a:stretch>
                  <a:fillRect/>
                </a:stretch>
              </p:blipFill>
              <p:spPr>
                <a:xfrm>
                  <a:off x="7650916" y="2086102"/>
                  <a:ext cx="1209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5" name="墨迹 44">
                  <a:extLst>
                    <a:ext uri="{FF2B5EF4-FFF2-40B4-BE49-F238E27FC236}">
                      <a16:creationId xmlns:a16="http://schemas.microsoft.com/office/drawing/2014/main" id="{6CF8FA28-A40E-48A3-A7D7-2ADC2DC7B386}"/>
                    </a:ext>
                  </a:extLst>
                </p14:cNvPr>
                <p14:cNvContentPartPr/>
                <p14:nvPr/>
              </p14:nvContentPartPr>
              <p14:xfrm>
                <a:off x="7756396" y="1899982"/>
                <a:ext cx="81000" cy="165960"/>
              </p14:xfrm>
            </p:contentPart>
          </mc:Choice>
          <mc:Fallback xmlns="">
            <p:pic>
              <p:nvPicPr>
                <p:cNvPr id="45" name="墨迹 44">
                  <a:extLst>
                    <a:ext uri="{FF2B5EF4-FFF2-40B4-BE49-F238E27FC236}">
                      <a16:creationId xmlns:a16="http://schemas.microsoft.com/office/drawing/2014/main" id="{6CF8FA28-A40E-48A3-A7D7-2ADC2DC7B386}"/>
                    </a:ext>
                  </a:extLst>
                </p:cNvPr>
                <p:cNvPicPr/>
                <p:nvPr/>
              </p:nvPicPr>
              <p:blipFill>
                <a:blip r:embed="rId84"/>
                <a:stretch>
                  <a:fillRect/>
                </a:stretch>
              </p:blipFill>
              <p:spPr>
                <a:xfrm>
                  <a:off x="7738396" y="1881982"/>
                  <a:ext cx="1166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6" name="墨迹 45">
                  <a:extLst>
                    <a:ext uri="{FF2B5EF4-FFF2-40B4-BE49-F238E27FC236}">
                      <a16:creationId xmlns:a16="http://schemas.microsoft.com/office/drawing/2014/main" id="{F9B2B19C-9463-44CD-9D51-941B1BB9B55F}"/>
                    </a:ext>
                  </a:extLst>
                </p14:cNvPr>
                <p14:cNvContentPartPr/>
                <p14:nvPr/>
              </p14:nvContentPartPr>
              <p14:xfrm>
                <a:off x="7852156" y="1965502"/>
                <a:ext cx="54360" cy="14760"/>
              </p14:xfrm>
            </p:contentPart>
          </mc:Choice>
          <mc:Fallback xmlns="">
            <p:pic>
              <p:nvPicPr>
                <p:cNvPr id="46" name="墨迹 45">
                  <a:extLst>
                    <a:ext uri="{FF2B5EF4-FFF2-40B4-BE49-F238E27FC236}">
                      <a16:creationId xmlns:a16="http://schemas.microsoft.com/office/drawing/2014/main" id="{F9B2B19C-9463-44CD-9D51-941B1BB9B55F}"/>
                    </a:ext>
                  </a:extLst>
                </p:cNvPr>
                <p:cNvPicPr/>
                <p:nvPr/>
              </p:nvPicPr>
              <p:blipFill>
                <a:blip r:embed="rId86"/>
                <a:stretch>
                  <a:fillRect/>
                </a:stretch>
              </p:blipFill>
              <p:spPr>
                <a:xfrm>
                  <a:off x="7834516" y="1947502"/>
                  <a:ext cx="900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7" name="墨迹 46">
                  <a:extLst>
                    <a:ext uri="{FF2B5EF4-FFF2-40B4-BE49-F238E27FC236}">
                      <a16:creationId xmlns:a16="http://schemas.microsoft.com/office/drawing/2014/main" id="{D218E2AB-D6B7-4332-B241-F9524697CC5D}"/>
                    </a:ext>
                  </a:extLst>
                </p14:cNvPr>
                <p14:cNvContentPartPr/>
                <p14:nvPr/>
              </p14:nvContentPartPr>
              <p14:xfrm>
                <a:off x="7754596" y="2034262"/>
                <a:ext cx="138960" cy="129960"/>
              </p14:xfrm>
            </p:contentPart>
          </mc:Choice>
          <mc:Fallback xmlns="">
            <p:pic>
              <p:nvPicPr>
                <p:cNvPr id="47" name="墨迹 46">
                  <a:extLst>
                    <a:ext uri="{FF2B5EF4-FFF2-40B4-BE49-F238E27FC236}">
                      <a16:creationId xmlns:a16="http://schemas.microsoft.com/office/drawing/2014/main" id="{D218E2AB-D6B7-4332-B241-F9524697CC5D}"/>
                    </a:ext>
                  </a:extLst>
                </p:cNvPr>
                <p:cNvPicPr/>
                <p:nvPr/>
              </p:nvPicPr>
              <p:blipFill>
                <a:blip r:embed="rId88"/>
                <a:stretch>
                  <a:fillRect/>
                </a:stretch>
              </p:blipFill>
              <p:spPr>
                <a:xfrm>
                  <a:off x="7736956" y="2016622"/>
                  <a:ext cx="1746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8" name="墨迹 47">
                  <a:extLst>
                    <a:ext uri="{FF2B5EF4-FFF2-40B4-BE49-F238E27FC236}">
                      <a16:creationId xmlns:a16="http://schemas.microsoft.com/office/drawing/2014/main" id="{3EDA495A-AA49-45C0-B010-E9322AB936A5}"/>
                    </a:ext>
                  </a:extLst>
                </p14:cNvPr>
                <p14:cNvContentPartPr/>
                <p14:nvPr/>
              </p14:nvContentPartPr>
              <p14:xfrm>
                <a:off x="8135476" y="1825102"/>
                <a:ext cx="5400" cy="51840"/>
              </p14:xfrm>
            </p:contentPart>
          </mc:Choice>
          <mc:Fallback xmlns="">
            <p:pic>
              <p:nvPicPr>
                <p:cNvPr id="48" name="墨迹 47">
                  <a:extLst>
                    <a:ext uri="{FF2B5EF4-FFF2-40B4-BE49-F238E27FC236}">
                      <a16:creationId xmlns:a16="http://schemas.microsoft.com/office/drawing/2014/main" id="{3EDA495A-AA49-45C0-B010-E9322AB936A5}"/>
                    </a:ext>
                  </a:extLst>
                </p:cNvPr>
                <p:cNvPicPr/>
                <p:nvPr/>
              </p:nvPicPr>
              <p:blipFill>
                <a:blip r:embed="rId90"/>
                <a:stretch>
                  <a:fillRect/>
                </a:stretch>
              </p:blipFill>
              <p:spPr>
                <a:xfrm>
                  <a:off x="8117836" y="1807102"/>
                  <a:ext cx="410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9" name="墨迹 48">
                  <a:extLst>
                    <a:ext uri="{FF2B5EF4-FFF2-40B4-BE49-F238E27FC236}">
                      <a16:creationId xmlns:a16="http://schemas.microsoft.com/office/drawing/2014/main" id="{1EFD3D54-0377-427B-B780-E815540A4327}"/>
                    </a:ext>
                  </a:extLst>
                </p14:cNvPr>
                <p14:cNvContentPartPr/>
                <p14:nvPr/>
              </p14:nvContentPartPr>
              <p14:xfrm>
                <a:off x="8013796" y="1904302"/>
                <a:ext cx="174240" cy="27720"/>
              </p14:xfrm>
            </p:contentPart>
          </mc:Choice>
          <mc:Fallback xmlns="">
            <p:pic>
              <p:nvPicPr>
                <p:cNvPr id="49" name="墨迹 48">
                  <a:extLst>
                    <a:ext uri="{FF2B5EF4-FFF2-40B4-BE49-F238E27FC236}">
                      <a16:creationId xmlns:a16="http://schemas.microsoft.com/office/drawing/2014/main" id="{1EFD3D54-0377-427B-B780-E815540A4327}"/>
                    </a:ext>
                  </a:extLst>
                </p:cNvPr>
                <p:cNvPicPr/>
                <p:nvPr/>
              </p:nvPicPr>
              <p:blipFill>
                <a:blip r:embed="rId92"/>
                <a:stretch>
                  <a:fillRect/>
                </a:stretch>
              </p:blipFill>
              <p:spPr>
                <a:xfrm>
                  <a:off x="7995796" y="1886662"/>
                  <a:ext cx="2098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0" name="墨迹 49">
                  <a:extLst>
                    <a:ext uri="{FF2B5EF4-FFF2-40B4-BE49-F238E27FC236}">
                      <a16:creationId xmlns:a16="http://schemas.microsoft.com/office/drawing/2014/main" id="{6771618E-C834-4F03-B2E8-B61A0E65250D}"/>
                    </a:ext>
                  </a:extLst>
                </p14:cNvPr>
                <p14:cNvContentPartPr/>
                <p14:nvPr/>
              </p14:nvContentPartPr>
              <p14:xfrm>
                <a:off x="8057716" y="1912222"/>
                <a:ext cx="114480" cy="144720"/>
              </p14:xfrm>
            </p:contentPart>
          </mc:Choice>
          <mc:Fallback xmlns="">
            <p:pic>
              <p:nvPicPr>
                <p:cNvPr id="50" name="墨迹 49">
                  <a:extLst>
                    <a:ext uri="{FF2B5EF4-FFF2-40B4-BE49-F238E27FC236}">
                      <a16:creationId xmlns:a16="http://schemas.microsoft.com/office/drawing/2014/main" id="{6771618E-C834-4F03-B2E8-B61A0E65250D}"/>
                    </a:ext>
                  </a:extLst>
                </p:cNvPr>
                <p:cNvPicPr/>
                <p:nvPr/>
              </p:nvPicPr>
              <p:blipFill>
                <a:blip r:embed="rId94"/>
                <a:stretch>
                  <a:fillRect/>
                </a:stretch>
              </p:blipFill>
              <p:spPr>
                <a:xfrm>
                  <a:off x="8039716" y="1894222"/>
                  <a:ext cx="1501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 name="墨迹 50">
                  <a:extLst>
                    <a:ext uri="{FF2B5EF4-FFF2-40B4-BE49-F238E27FC236}">
                      <a16:creationId xmlns:a16="http://schemas.microsoft.com/office/drawing/2014/main" id="{1E810658-9C0A-406B-925D-B7D2A2FD1070}"/>
                    </a:ext>
                  </a:extLst>
                </p14:cNvPr>
                <p14:cNvContentPartPr/>
                <p14:nvPr/>
              </p14:nvContentPartPr>
              <p14:xfrm>
                <a:off x="8018116" y="2000062"/>
                <a:ext cx="168480" cy="91440"/>
              </p14:xfrm>
            </p:contentPart>
          </mc:Choice>
          <mc:Fallback xmlns="">
            <p:pic>
              <p:nvPicPr>
                <p:cNvPr id="51" name="墨迹 50">
                  <a:extLst>
                    <a:ext uri="{FF2B5EF4-FFF2-40B4-BE49-F238E27FC236}">
                      <a16:creationId xmlns:a16="http://schemas.microsoft.com/office/drawing/2014/main" id="{1E810658-9C0A-406B-925D-B7D2A2FD1070}"/>
                    </a:ext>
                  </a:extLst>
                </p:cNvPr>
                <p:cNvPicPr/>
                <p:nvPr/>
              </p:nvPicPr>
              <p:blipFill>
                <a:blip r:embed="rId96"/>
                <a:stretch>
                  <a:fillRect/>
                </a:stretch>
              </p:blipFill>
              <p:spPr>
                <a:xfrm>
                  <a:off x="8000476" y="1982062"/>
                  <a:ext cx="2041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 name="墨迹 51">
                  <a:extLst>
                    <a:ext uri="{FF2B5EF4-FFF2-40B4-BE49-F238E27FC236}">
                      <a16:creationId xmlns:a16="http://schemas.microsoft.com/office/drawing/2014/main" id="{81B23D22-613B-4CC9-954E-272EBC605AAD}"/>
                    </a:ext>
                  </a:extLst>
                </p14:cNvPr>
                <p14:cNvContentPartPr/>
                <p14:nvPr/>
              </p14:nvContentPartPr>
              <p14:xfrm>
                <a:off x="8179036" y="1985302"/>
                <a:ext cx="23040" cy="83880"/>
              </p14:xfrm>
            </p:contentPart>
          </mc:Choice>
          <mc:Fallback xmlns="">
            <p:pic>
              <p:nvPicPr>
                <p:cNvPr id="52" name="墨迹 51">
                  <a:extLst>
                    <a:ext uri="{FF2B5EF4-FFF2-40B4-BE49-F238E27FC236}">
                      <a16:creationId xmlns:a16="http://schemas.microsoft.com/office/drawing/2014/main" id="{81B23D22-613B-4CC9-954E-272EBC605AAD}"/>
                    </a:ext>
                  </a:extLst>
                </p:cNvPr>
                <p:cNvPicPr/>
                <p:nvPr/>
              </p:nvPicPr>
              <p:blipFill>
                <a:blip r:embed="rId98"/>
                <a:stretch>
                  <a:fillRect/>
                </a:stretch>
              </p:blipFill>
              <p:spPr>
                <a:xfrm>
                  <a:off x="8161036" y="1967662"/>
                  <a:ext cx="586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3" name="墨迹 52">
                  <a:extLst>
                    <a:ext uri="{FF2B5EF4-FFF2-40B4-BE49-F238E27FC236}">
                      <a16:creationId xmlns:a16="http://schemas.microsoft.com/office/drawing/2014/main" id="{158B61B3-1D48-4B09-A37A-8B0EFD8F9F97}"/>
                    </a:ext>
                  </a:extLst>
                </p14:cNvPr>
                <p14:cNvContentPartPr/>
                <p14:nvPr/>
              </p14:nvContentPartPr>
              <p14:xfrm>
                <a:off x="7987876" y="2116702"/>
                <a:ext cx="33840" cy="74520"/>
              </p14:xfrm>
            </p:contentPart>
          </mc:Choice>
          <mc:Fallback xmlns="">
            <p:pic>
              <p:nvPicPr>
                <p:cNvPr id="53" name="墨迹 52">
                  <a:extLst>
                    <a:ext uri="{FF2B5EF4-FFF2-40B4-BE49-F238E27FC236}">
                      <a16:creationId xmlns:a16="http://schemas.microsoft.com/office/drawing/2014/main" id="{158B61B3-1D48-4B09-A37A-8B0EFD8F9F97}"/>
                    </a:ext>
                  </a:extLst>
                </p:cNvPr>
                <p:cNvPicPr/>
                <p:nvPr/>
              </p:nvPicPr>
              <p:blipFill>
                <a:blip r:embed="rId100"/>
                <a:stretch>
                  <a:fillRect/>
                </a:stretch>
              </p:blipFill>
              <p:spPr>
                <a:xfrm>
                  <a:off x="7970236" y="2098702"/>
                  <a:ext cx="694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4" name="墨迹 53">
                  <a:extLst>
                    <a:ext uri="{FF2B5EF4-FFF2-40B4-BE49-F238E27FC236}">
                      <a16:creationId xmlns:a16="http://schemas.microsoft.com/office/drawing/2014/main" id="{FF1B8766-4518-478D-A37C-E1E2BE1A428C}"/>
                    </a:ext>
                  </a:extLst>
                </p14:cNvPr>
                <p14:cNvContentPartPr/>
                <p14:nvPr/>
              </p14:nvContentPartPr>
              <p14:xfrm>
                <a:off x="8113876" y="2100142"/>
                <a:ext cx="111960" cy="138600"/>
              </p14:xfrm>
            </p:contentPart>
          </mc:Choice>
          <mc:Fallback xmlns="">
            <p:pic>
              <p:nvPicPr>
                <p:cNvPr id="54" name="墨迹 53">
                  <a:extLst>
                    <a:ext uri="{FF2B5EF4-FFF2-40B4-BE49-F238E27FC236}">
                      <a16:creationId xmlns:a16="http://schemas.microsoft.com/office/drawing/2014/main" id="{FF1B8766-4518-478D-A37C-E1E2BE1A428C}"/>
                    </a:ext>
                  </a:extLst>
                </p:cNvPr>
                <p:cNvPicPr/>
                <p:nvPr/>
              </p:nvPicPr>
              <p:blipFill>
                <a:blip r:embed="rId102"/>
                <a:stretch>
                  <a:fillRect/>
                </a:stretch>
              </p:blipFill>
              <p:spPr>
                <a:xfrm>
                  <a:off x="8096236" y="2082142"/>
                  <a:ext cx="1476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5" name="墨迹 54">
                  <a:extLst>
                    <a:ext uri="{FF2B5EF4-FFF2-40B4-BE49-F238E27FC236}">
                      <a16:creationId xmlns:a16="http://schemas.microsoft.com/office/drawing/2014/main" id="{A161B236-8347-4B52-AF2D-F4E0A7FBB838}"/>
                    </a:ext>
                  </a:extLst>
                </p14:cNvPr>
                <p14:cNvContentPartPr/>
                <p14:nvPr/>
              </p14:nvContentPartPr>
              <p14:xfrm>
                <a:off x="8108476" y="2076742"/>
                <a:ext cx="73800" cy="114840"/>
              </p14:xfrm>
            </p:contentPart>
          </mc:Choice>
          <mc:Fallback xmlns="">
            <p:pic>
              <p:nvPicPr>
                <p:cNvPr id="55" name="墨迹 54">
                  <a:extLst>
                    <a:ext uri="{FF2B5EF4-FFF2-40B4-BE49-F238E27FC236}">
                      <a16:creationId xmlns:a16="http://schemas.microsoft.com/office/drawing/2014/main" id="{A161B236-8347-4B52-AF2D-F4E0A7FBB838}"/>
                    </a:ext>
                  </a:extLst>
                </p:cNvPr>
                <p:cNvPicPr/>
                <p:nvPr/>
              </p:nvPicPr>
              <p:blipFill>
                <a:blip r:embed="rId104"/>
                <a:stretch>
                  <a:fillRect/>
                </a:stretch>
              </p:blipFill>
              <p:spPr>
                <a:xfrm>
                  <a:off x="8090476" y="2059102"/>
                  <a:ext cx="109440" cy="150480"/>
                </a:xfrm>
                <a:prstGeom prst="rect">
                  <a:avLst/>
                </a:prstGeom>
              </p:spPr>
            </p:pic>
          </mc:Fallback>
        </mc:AlternateContent>
      </p:grpSp>
      <p:grpSp>
        <p:nvGrpSpPr>
          <p:cNvPr id="14351" name="组合 14350">
            <a:extLst>
              <a:ext uri="{FF2B5EF4-FFF2-40B4-BE49-F238E27FC236}">
                <a16:creationId xmlns:a16="http://schemas.microsoft.com/office/drawing/2014/main" id="{8E0D0A4A-5C6B-4416-94CB-B2D40D3CA390}"/>
              </a:ext>
            </a:extLst>
          </p:cNvPr>
          <p:cNvGrpSpPr/>
          <p:nvPr/>
        </p:nvGrpSpPr>
        <p:grpSpPr>
          <a:xfrm>
            <a:off x="2470876" y="213022"/>
            <a:ext cx="1010160" cy="489600"/>
            <a:chOff x="2470876" y="213022"/>
            <a:chExt cx="1010160" cy="489600"/>
          </a:xfrm>
        </p:grpSpPr>
        <mc:AlternateContent xmlns:mc="http://schemas.openxmlformats.org/markup-compatibility/2006" xmlns:p14="http://schemas.microsoft.com/office/powerpoint/2010/main">
          <mc:Choice Requires="p14">
            <p:contentPart p14:bwMode="auto" r:id="rId105">
              <p14:nvContentPartPr>
                <p14:cNvPr id="14340" name="墨迹 14339">
                  <a:extLst>
                    <a:ext uri="{FF2B5EF4-FFF2-40B4-BE49-F238E27FC236}">
                      <a16:creationId xmlns:a16="http://schemas.microsoft.com/office/drawing/2014/main" id="{2A8A96D1-C94C-40F8-8990-245B4B58771A}"/>
                    </a:ext>
                  </a:extLst>
                </p14:cNvPr>
                <p14:cNvContentPartPr/>
                <p14:nvPr/>
              </p14:nvContentPartPr>
              <p14:xfrm>
                <a:off x="2470876" y="233182"/>
                <a:ext cx="122760" cy="452880"/>
              </p14:xfrm>
            </p:contentPart>
          </mc:Choice>
          <mc:Fallback xmlns="">
            <p:pic>
              <p:nvPicPr>
                <p:cNvPr id="14340" name="墨迹 14339">
                  <a:extLst>
                    <a:ext uri="{FF2B5EF4-FFF2-40B4-BE49-F238E27FC236}">
                      <a16:creationId xmlns:a16="http://schemas.microsoft.com/office/drawing/2014/main" id="{2A8A96D1-C94C-40F8-8990-245B4B58771A}"/>
                    </a:ext>
                  </a:extLst>
                </p:cNvPr>
                <p:cNvPicPr/>
                <p:nvPr/>
              </p:nvPicPr>
              <p:blipFill>
                <a:blip r:embed="rId106"/>
                <a:stretch>
                  <a:fillRect/>
                </a:stretch>
              </p:blipFill>
              <p:spPr>
                <a:xfrm>
                  <a:off x="2452876" y="215542"/>
                  <a:ext cx="15840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4341" name="墨迹 14340">
                  <a:extLst>
                    <a:ext uri="{FF2B5EF4-FFF2-40B4-BE49-F238E27FC236}">
                      <a16:creationId xmlns:a16="http://schemas.microsoft.com/office/drawing/2014/main" id="{54CE219D-B055-47C1-8F9C-137395231AFF}"/>
                    </a:ext>
                  </a:extLst>
                </p14:cNvPr>
                <p14:cNvContentPartPr/>
                <p14:nvPr/>
              </p14:nvContentPartPr>
              <p14:xfrm>
                <a:off x="2730076" y="290422"/>
                <a:ext cx="99360" cy="11880"/>
              </p14:xfrm>
            </p:contentPart>
          </mc:Choice>
          <mc:Fallback xmlns="">
            <p:pic>
              <p:nvPicPr>
                <p:cNvPr id="14341" name="墨迹 14340">
                  <a:extLst>
                    <a:ext uri="{FF2B5EF4-FFF2-40B4-BE49-F238E27FC236}">
                      <a16:creationId xmlns:a16="http://schemas.microsoft.com/office/drawing/2014/main" id="{54CE219D-B055-47C1-8F9C-137395231AFF}"/>
                    </a:ext>
                  </a:extLst>
                </p:cNvPr>
                <p:cNvPicPr/>
                <p:nvPr/>
              </p:nvPicPr>
              <p:blipFill>
                <a:blip r:embed="rId108"/>
                <a:stretch>
                  <a:fillRect/>
                </a:stretch>
              </p:blipFill>
              <p:spPr>
                <a:xfrm>
                  <a:off x="2712436" y="272782"/>
                  <a:ext cx="1350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4343" name="墨迹 14342">
                  <a:extLst>
                    <a:ext uri="{FF2B5EF4-FFF2-40B4-BE49-F238E27FC236}">
                      <a16:creationId xmlns:a16="http://schemas.microsoft.com/office/drawing/2014/main" id="{E875C141-ABD6-4A93-B42B-157B608E2839}"/>
                    </a:ext>
                  </a:extLst>
                </p14:cNvPr>
                <p14:cNvContentPartPr/>
                <p14:nvPr/>
              </p14:nvContentPartPr>
              <p14:xfrm>
                <a:off x="2738356" y="385822"/>
                <a:ext cx="153720" cy="56160"/>
              </p14:xfrm>
            </p:contentPart>
          </mc:Choice>
          <mc:Fallback xmlns="">
            <p:pic>
              <p:nvPicPr>
                <p:cNvPr id="14343" name="墨迹 14342">
                  <a:extLst>
                    <a:ext uri="{FF2B5EF4-FFF2-40B4-BE49-F238E27FC236}">
                      <a16:creationId xmlns:a16="http://schemas.microsoft.com/office/drawing/2014/main" id="{E875C141-ABD6-4A93-B42B-157B608E2839}"/>
                    </a:ext>
                  </a:extLst>
                </p:cNvPr>
                <p:cNvPicPr/>
                <p:nvPr/>
              </p:nvPicPr>
              <p:blipFill>
                <a:blip r:embed="rId110"/>
                <a:stretch>
                  <a:fillRect/>
                </a:stretch>
              </p:blipFill>
              <p:spPr>
                <a:xfrm>
                  <a:off x="2720356" y="368182"/>
                  <a:ext cx="1893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4344" name="墨迹 14343">
                  <a:extLst>
                    <a:ext uri="{FF2B5EF4-FFF2-40B4-BE49-F238E27FC236}">
                      <a16:creationId xmlns:a16="http://schemas.microsoft.com/office/drawing/2014/main" id="{6DCCA702-45F9-43A0-A603-CED263C846AF}"/>
                    </a:ext>
                  </a:extLst>
                </p14:cNvPr>
                <p14:cNvContentPartPr/>
                <p14:nvPr/>
              </p14:nvContentPartPr>
              <p14:xfrm>
                <a:off x="2803876" y="213022"/>
                <a:ext cx="180360" cy="485280"/>
              </p14:xfrm>
            </p:contentPart>
          </mc:Choice>
          <mc:Fallback xmlns="">
            <p:pic>
              <p:nvPicPr>
                <p:cNvPr id="14344" name="墨迹 14343">
                  <a:extLst>
                    <a:ext uri="{FF2B5EF4-FFF2-40B4-BE49-F238E27FC236}">
                      <a16:creationId xmlns:a16="http://schemas.microsoft.com/office/drawing/2014/main" id="{6DCCA702-45F9-43A0-A603-CED263C846AF}"/>
                    </a:ext>
                  </a:extLst>
                </p:cNvPr>
                <p:cNvPicPr/>
                <p:nvPr/>
              </p:nvPicPr>
              <p:blipFill>
                <a:blip r:embed="rId112"/>
                <a:stretch>
                  <a:fillRect/>
                </a:stretch>
              </p:blipFill>
              <p:spPr>
                <a:xfrm>
                  <a:off x="2786236" y="195382"/>
                  <a:ext cx="21600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4345" name="墨迹 14344">
                  <a:extLst>
                    <a:ext uri="{FF2B5EF4-FFF2-40B4-BE49-F238E27FC236}">
                      <a16:creationId xmlns:a16="http://schemas.microsoft.com/office/drawing/2014/main" id="{7D9ED72C-CD2B-46B7-8B76-320105BEC69E}"/>
                    </a:ext>
                  </a:extLst>
                </p14:cNvPr>
                <p14:cNvContentPartPr/>
                <p14:nvPr/>
              </p14:nvContentPartPr>
              <p14:xfrm>
                <a:off x="3025636" y="257662"/>
                <a:ext cx="136800" cy="299520"/>
              </p14:xfrm>
            </p:contentPart>
          </mc:Choice>
          <mc:Fallback xmlns="">
            <p:pic>
              <p:nvPicPr>
                <p:cNvPr id="14345" name="墨迹 14344">
                  <a:extLst>
                    <a:ext uri="{FF2B5EF4-FFF2-40B4-BE49-F238E27FC236}">
                      <a16:creationId xmlns:a16="http://schemas.microsoft.com/office/drawing/2014/main" id="{7D9ED72C-CD2B-46B7-8B76-320105BEC69E}"/>
                    </a:ext>
                  </a:extLst>
                </p:cNvPr>
                <p:cNvPicPr/>
                <p:nvPr/>
              </p:nvPicPr>
              <p:blipFill>
                <a:blip r:embed="rId114"/>
                <a:stretch>
                  <a:fillRect/>
                </a:stretch>
              </p:blipFill>
              <p:spPr>
                <a:xfrm>
                  <a:off x="3007636" y="239662"/>
                  <a:ext cx="17244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4346" name="墨迹 14345">
                  <a:extLst>
                    <a:ext uri="{FF2B5EF4-FFF2-40B4-BE49-F238E27FC236}">
                      <a16:creationId xmlns:a16="http://schemas.microsoft.com/office/drawing/2014/main" id="{BF5DC532-0751-409D-9E75-A68B653F0EEA}"/>
                    </a:ext>
                  </a:extLst>
                </p14:cNvPr>
                <p14:cNvContentPartPr/>
                <p14:nvPr/>
              </p14:nvContentPartPr>
              <p14:xfrm>
                <a:off x="3023836" y="598582"/>
                <a:ext cx="139320" cy="102600"/>
              </p14:xfrm>
            </p:contentPart>
          </mc:Choice>
          <mc:Fallback xmlns="">
            <p:pic>
              <p:nvPicPr>
                <p:cNvPr id="14346" name="墨迹 14345">
                  <a:extLst>
                    <a:ext uri="{FF2B5EF4-FFF2-40B4-BE49-F238E27FC236}">
                      <a16:creationId xmlns:a16="http://schemas.microsoft.com/office/drawing/2014/main" id="{BF5DC532-0751-409D-9E75-A68B653F0EEA}"/>
                    </a:ext>
                  </a:extLst>
                </p:cNvPr>
                <p:cNvPicPr/>
                <p:nvPr/>
              </p:nvPicPr>
              <p:blipFill>
                <a:blip r:embed="rId116"/>
                <a:stretch>
                  <a:fillRect/>
                </a:stretch>
              </p:blipFill>
              <p:spPr>
                <a:xfrm>
                  <a:off x="3005836" y="580582"/>
                  <a:ext cx="1749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4347" name="墨迹 14346">
                  <a:extLst>
                    <a:ext uri="{FF2B5EF4-FFF2-40B4-BE49-F238E27FC236}">
                      <a16:creationId xmlns:a16="http://schemas.microsoft.com/office/drawing/2014/main" id="{466993E4-6CE2-4536-9F61-2F4030A63EB8}"/>
                    </a:ext>
                  </a:extLst>
                </p14:cNvPr>
                <p14:cNvContentPartPr/>
                <p14:nvPr/>
              </p14:nvContentPartPr>
              <p14:xfrm>
                <a:off x="3168196" y="273502"/>
                <a:ext cx="146880" cy="148320"/>
              </p14:xfrm>
            </p:contentPart>
          </mc:Choice>
          <mc:Fallback xmlns="">
            <p:pic>
              <p:nvPicPr>
                <p:cNvPr id="14347" name="墨迹 14346">
                  <a:extLst>
                    <a:ext uri="{FF2B5EF4-FFF2-40B4-BE49-F238E27FC236}">
                      <a16:creationId xmlns:a16="http://schemas.microsoft.com/office/drawing/2014/main" id="{466993E4-6CE2-4536-9F61-2F4030A63EB8}"/>
                    </a:ext>
                  </a:extLst>
                </p:cNvPr>
                <p:cNvPicPr/>
                <p:nvPr/>
              </p:nvPicPr>
              <p:blipFill>
                <a:blip r:embed="rId118"/>
                <a:stretch>
                  <a:fillRect/>
                </a:stretch>
              </p:blipFill>
              <p:spPr>
                <a:xfrm>
                  <a:off x="3150196" y="255862"/>
                  <a:ext cx="1825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4348" name="墨迹 14347">
                  <a:extLst>
                    <a:ext uri="{FF2B5EF4-FFF2-40B4-BE49-F238E27FC236}">
                      <a16:creationId xmlns:a16="http://schemas.microsoft.com/office/drawing/2014/main" id="{D264BE5A-3646-4B67-B45C-01BDD975A134}"/>
                    </a:ext>
                  </a:extLst>
                </p14:cNvPr>
                <p14:cNvContentPartPr/>
                <p14:nvPr/>
              </p14:nvContentPartPr>
              <p14:xfrm>
                <a:off x="3239836" y="393382"/>
                <a:ext cx="111960" cy="181080"/>
              </p14:xfrm>
            </p:contentPart>
          </mc:Choice>
          <mc:Fallback xmlns="">
            <p:pic>
              <p:nvPicPr>
                <p:cNvPr id="14348" name="墨迹 14347">
                  <a:extLst>
                    <a:ext uri="{FF2B5EF4-FFF2-40B4-BE49-F238E27FC236}">
                      <a16:creationId xmlns:a16="http://schemas.microsoft.com/office/drawing/2014/main" id="{D264BE5A-3646-4B67-B45C-01BDD975A134}"/>
                    </a:ext>
                  </a:extLst>
                </p:cNvPr>
                <p:cNvPicPr/>
                <p:nvPr/>
              </p:nvPicPr>
              <p:blipFill>
                <a:blip r:embed="rId120"/>
                <a:stretch>
                  <a:fillRect/>
                </a:stretch>
              </p:blipFill>
              <p:spPr>
                <a:xfrm>
                  <a:off x="3222196" y="375382"/>
                  <a:ext cx="1476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4349" name="墨迹 14348">
                  <a:extLst>
                    <a:ext uri="{FF2B5EF4-FFF2-40B4-BE49-F238E27FC236}">
                      <a16:creationId xmlns:a16="http://schemas.microsoft.com/office/drawing/2014/main" id="{3AE1C45F-ADC3-41FE-AD85-F896E1948BD5}"/>
                    </a:ext>
                  </a:extLst>
                </p14:cNvPr>
                <p14:cNvContentPartPr/>
                <p14:nvPr/>
              </p14:nvContentPartPr>
              <p14:xfrm>
                <a:off x="3253876" y="575902"/>
                <a:ext cx="30960" cy="102600"/>
              </p14:xfrm>
            </p:contentPart>
          </mc:Choice>
          <mc:Fallback xmlns="">
            <p:pic>
              <p:nvPicPr>
                <p:cNvPr id="14349" name="墨迹 14348">
                  <a:extLst>
                    <a:ext uri="{FF2B5EF4-FFF2-40B4-BE49-F238E27FC236}">
                      <a16:creationId xmlns:a16="http://schemas.microsoft.com/office/drawing/2014/main" id="{3AE1C45F-ADC3-41FE-AD85-F896E1948BD5}"/>
                    </a:ext>
                  </a:extLst>
                </p:cNvPr>
                <p:cNvPicPr/>
                <p:nvPr/>
              </p:nvPicPr>
              <p:blipFill>
                <a:blip r:embed="rId122"/>
                <a:stretch>
                  <a:fillRect/>
                </a:stretch>
              </p:blipFill>
              <p:spPr>
                <a:xfrm>
                  <a:off x="3235876" y="557902"/>
                  <a:ext cx="666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350" name="墨迹 14349">
                  <a:extLst>
                    <a:ext uri="{FF2B5EF4-FFF2-40B4-BE49-F238E27FC236}">
                      <a16:creationId xmlns:a16="http://schemas.microsoft.com/office/drawing/2014/main" id="{F2C4AD2E-B881-4E5D-946C-50A44FB56CF9}"/>
                    </a:ext>
                  </a:extLst>
                </p14:cNvPr>
                <p14:cNvContentPartPr/>
                <p14:nvPr/>
              </p14:nvContentPartPr>
              <p14:xfrm>
                <a:off x="3310036" y="554302"/>
                <a:ext cx="171000" cy="148320"/>
              </p14:xfrm>
            </p:contentPart>
          </mc:Choice>
          <mc:Fallback xmlns="">
            <p:pic>
              <p:nvPicPr>
                <p:cNvPr id="14350" name="墨迹 14349">
                  <a:extLst>
                    <a:ext uri="{FF2B5EF4-FFF2-40B4-BE49-F238E27FC236}">
                      <a16:creationId xmlns:a16="http://schemas.microsoft.com/office/drawing/2014/main" id="{F2C4AD2E-B881-4E5D-946C-50A44FB56CF9}"/>
                    </a:ext>
                  </a:extLst>
                </p:cNvPr>
                <p:cNvPicPr/>
                <p:nvPr/>
              </p:nvPicPr>
              <p:blipFill>
                <a:blip r:embed="rId124"/>
                <a:stretch>
                  <a:fillRect/>
                </a:stretch>
              </p:blipFill>
              <p:spPr>
                <a:xfrm>
                  <a:off x="3292396" y="536662"/>
                  <a:ext cx="206640" cy="183960"/>
                </a:xfrm>
                <a:prstGeom prst="rect">
                  <a:avLst/>
                </a:prstGeom>
              </p:spPr>
            </p:pic>
          </mc:Fallback>
        </mc:AlternateContent>
      </p:grpSp>
      <p:grpSp>
        <p:nvGrpSpPr>
          <p:cNvPr id="14372" name="组合 14371">
            <a:extLst>
              <a:ext uri="{FF2B5EF4-FFF2-40B4-BE49-F238E27FC236}">
                <a16:creationId xmlns:a16="http://schemas.microsoft.com/office/drawing/2014/main" id="{5C66672E-2DCC-4044-915C-238809CE5943}"/>
              </a:ext>
            </a:extLst>
          </p:cNvPr>
          <p:cNvGrpSpPr/>
          <p:nvPr/>
        </p:nvGrpSpPr>
        <p:grpSpPr>
          <a:xfrm>
            <a:off x="5292556" y="2842102"/>
            <a:ext cx="1364040" cy="445320"/>
            <a:chOff x="5292556" y="2842102"/>
            <a:chExt cx="1364040" cy="445320"/>
          </a:xfrm>
        </p:grpSpPr>
        <mc:AlternateContent xmlns:mc="http://schemas.openxmlformats.org/markup-compatibility/2006" xmlns:p14="http://schemas.microsoft.com/office/powerpoint/2010/main">
          <mc:Choice Requires="p14">
            <p:contentPart p14:bwMode="auto" r:id="rId125">
              <p14:nvContentPartPr>
                <p14:cNvPr id="57" name="墨迹 56">
                  <a:extLst>
                    <a:ext uri="{FF2B5EF4-FFF2-40B4-BE49-F238E27FC236}">
                      <a16:creationId xmlns:a16="http://schemas.microsoft.com/office/drawing/2014/main" id="{C274BC66-6B5F-4D05-BAF4-A4C038577BEF}"/>
                    </a:ext>
                  </a:extLst>
                </p14:cNvPr>
                <p14:cNvContentPartPr/>
                <p14:nvPr/>
              </p14:nvContentPartPr>
              <p14:xfrm>
                <a:off x="5299756" y="2842102"/>
                <a:ext cx="122040" cy="161280"/>
              </p14:xfrm>
            </p:contentPart>
          </mc:Choice>
          <mc:Fallback xmlns="">
            <p:pic>
              <p:nvPicPr>
                <p:cNvPr id="57" name="墨迹 56">
                  <a:extLst>
                    <a:ext uri="{FF2B5EF4-FFF2-40B4-BE49-F238E27FC236}">
                      <a16:creationId xmlns:a16="http://schemas.microsoft.com/office/drawing/2014/main" id="{C274BC66-6B5F-4D05-BAF4-A4C038577BEF}"/>
                    </a:ext>
                  </a:extLst>
                </p:cNvPr>
                <p:cNvPicPr/>
                <p:nvPr/>
              </p:nvPicPr>
              <p:blipFill>
                <a:blip r:embed="rId126"/>
                <a:stretch>
                  <a:fillRect/>
                </a:stretch>
              </p:blipFill>
              <p:spPr>
                <a:xfrm>
                  <a:off x="5281756" y="2824102"/>
                  <a:ext cx="1576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8" name="墨迹 57">
                  <a:extLst>
                    <a:ext uri="{FF2B5EF4-FFF2-40B4-BE49-F238E27FC236}">
                      <a16:creationId xmlns:a16="http://schemas.microsoft.com/office/drawing/2014/main" id="{D18B9414-1EBA-40F1-8D91-D6BF2B26319F}"/>
                    </a:ext>
                  </a:extLst>
                </p14:cNvPr>
                <p14:cNvContentPartPr/>
                <p14:nvPr/>
              </p14:nvContentPartPr>
              <p14:xfrm>
                <a:off x="5292556" y="2885662"/>
                <a:ext cx="196920" cy="214920"/>
              </p14:xfrm>
            </p:contentPart>
          </mc:Choice>
          <mc:Fallback xmlns="">
            <p:pic>
              <p:nvPicPr>
                <p:cNvPr id="58" name="墨迹 57">
                  <a:extLst>
                    <a:ext uri="{FF2B5EF4-FFF2-40B4-BE49-F238E27FC236}">
                      <a16:creationId xmlns:a16="http://schemas.microsoft.com/office/drawing/2014/main" id="{D18B9414-1EBA-40F1-8D91-D6BF2B26319F}"/>
                    </a:ext>
                  </a:extLst>
                </p:cNvPr>
                <p:cNvPicPr/>
                <p:nvPr/>
              </p:nvPicPr>
              <p:blipFill>
                <a:blip r:embed="rId128"/>
                <a:stretch>
                  <a:fillRect/>
                </a:stretch>
              </p:blipFill>
              <p:spPr>
                <a:xfrm>
                  <a:off x="5274556" y="2868022"/>
                  <a:ext cx="2325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9" name="墨迹 58">
                  <a:extLst>
                    <a:ext uri="{FF2B5EF4-FFF2-40B4-BE49-F238E27FC236}">
                      <a16:creationId xmlns:a16="http://schemas.microsoft.com/office/drawing/2014/main" id="{3E8FF6E4-5117-4D20-A8AD-8C85AD780FD7}"/>
                    </a:ext>
                  </a:extLst>
                </p14:cNvPr>
                <p14:cNvContentPartPr/>
                <p14:nvPr/>
              </p14:nvContentPartPr>
              <p14:xfrm>
                <a:off x="5329276" y="3000502"/>
                <a:ext cx="322200" cy="59040"/>
              </p14:xfrm>
            </p:contentPart>
          </mc:Choice>
          <mc:Fallback xmlns="">
            <p:pic>
              <p:nvPicPr>
                <p:cNvPr id="59" name="墨迹 58">
                  <a:extLst>
                    <a:ext uri="{FF2B5EF4-FFF2-40B4-BE49-F238E27FC236}">
                      <a16:creationId xmlns:a16="http://schemas.microsoft.com/office/drawing/2014/main" id="{3E8FF6E4-5117-4D20-A8AD-8C85AD780FD7}"/>
                    </a:ext>
                  </a:extLst>
                </p:cNvPr>
                <p:cNvPicPr/>
                <p:nvPr/>
              </p:nvPicPr>
              <p:blipFill>
                <a:blip r:embed="rId130"/>
                <a:stretch>
                  <a:fillRect/>
                </a:stretch>
              </p:blipFill>
              <p:spPr>
                <a:xfrm>
                  <a:off x="5311276" y="2982862"/>
                  <a:ext cx="3578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0" name="墨迹 59">
                  <a:extLst>
                    <a:ext uri="{FF2B5EF4-FFF2-40B4-BE49-F238E27FC236}">
                      <a16:creationId xmlns:a16="http://schemas.microsoft.com/office/drawing/2014/main" id="{31A9B274-8E21-4115-8078-EA99AA90BCF6}"/>
                    </a:ext>
                  </a:extLst>
                </p14:cNvPr>
                <p14:cNvContentPartPr/>
                <p14:nvPr/>
              </p14:nvContentPartPr>
              <p14:xfrm>
                <a:off x="5459236" y="3084382"/>
                <a:ext cx="108720" cy="105840"/>
              </p14:xfrm>
            </p:contentPart>
          </mc:Choice>
          <mc:Fallback xmlns="">
            <p:pic>
              <p:nvPicPr>
                <p:cNvPr id="60" name="墨迹 59">
                  <a:extLst>
                    <a:ext uri="{FF2B5EF4-FFF2-40B4-BE49-F238E27FC236}">
                      <a16:creationId xmlns:a16="http://schemas.microsoft.com/office/drawing/2014/main" id="{31A9B274-8E21-4115-8078-EA99AA90BCF6}"/>
                    </a:ext>
                  </a:extLst>
                </p:cNvPr>
                <p:cNvPicPr/>
                <p:nvPr/>
              </p:nvPicPr>
              <p:blipFill>
                <a:blip r:embed="rId132"/>
                <a:stretch>
                  <a:fillRect/>
                </a:stretch>
              </p:blipFill>
              <p:spPr>
                <a:xfrm>
                  <a:off x="5441236" y="3066742"/>
                  <a:ext cx="1443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1" name="墨迹 60">
                  <a:extLst>
                    <a:ext uri="{FF2B5EF4-FFF2-40B4-BE49-F238E27FC236}">
                      <a16:creationId xmlns:a16="http://schemas.microsoft.com/office/drawing/2014/main" id="{6FE8C83F-7938-4E15-8616-5C65CB40D311}"/>
                    </a:ext>
                  </a:extLst>
                </p14:cNvPr>
                <p14:cNvContentPartPr/>
                <p14:nvPr/>
              </p14:nvContentPartPr>
              <p14:xfrm>
                <a:off x="5678116" y="2899702"/>
                <a:ext cx="71640" cy="208440"/>
              </p14:xfrm>
            </p:contentPart>
          </mc:Choice>
          <mc:Fallback xmlns="">
            <p:pic>
              <p:nvPicPr>
                <p:cNvPr id="61" name="墨迹 60">
                  <a:extLst>
                    <a:ext uri="{FF2B5EF4-FFF2-40B4-BE49-F238E27FC236}">
                      <a16:creationId xmlns:a16="http://schemas.microsoft.com/office/drawing/2014/main" id="{6FE8C83F-7938-4E15-8616-5C65CB40D311}"/>
                    </a:ext>
                  </a:extLst>
                </p:cNvPr>
                <p:cNvPicPr/>
                <p:nvPr/>
              </p:nvPicPr>
              <p:blipFill>
                <a:blip r:embed="rId134"/>
                <a:stretch>
                  <a:fillRect/>
                </a:stretch>
              </p:blipFill>
              <p:spPr>
                <a:xfrm>
                  <a:off x="5660116" y="2882062"/>
                  <a:ext cx="1072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2" name="墨迹 61">
                  <a:extLst>
                    <a:ext uri="{FF2B5EF4-FFF2-40B4-BE49-F238E27FC236}">
                      <a16:creationId xmlns:a16="http://schemas.microsoft.com/office/drawing/2014/main" id="{3C295BE2-30A6-4D4A-A115-6F3F24DCCEE1}"/>
                    </a:ext>
                  </a:extLst>
                </p14:cNvPr>
                <p14:cNvContentPartPr/>
                <p14:nvPr/>
              </p14:nvContentPartPr>
              <p14:xfrm>
                <a:off x="5795116" y="2959102"/>
                <a:ext cx="111960" cy="204120"/>
              </p14:xfrm>
            </p:contentPart>
          </mc:Choice>
          <mc:Fallback xmlns="">
            <p:pic>
              <p:nvPicPr>
                <p:cNvPr id="62" name="墨迹 61">
                  <a:extLst>
                    <a:ext uri="{FF2B5EF4-FFF2-40B4-BE49-F238E27FC236}">
                      <a16:creationId xmlns:a16="http://schemas.microsoft.com/office/drawing/2014/main" id="{3C295BE2-30A6-4D4A-A115-6F3F24DCCEE1}"/>
                    </a:ext>
                  </a:extLst>
                </p:cNvPr>
                <p:cNvPicPr/>
                <p:nvPr/>
              </p:nvPicPr>
              <p:blipFill>
                <a:blip r:embed="rId136"/>
                <a:stretch>
                  <a:fillRect/>
                </a:stretch>
              </p:blipFill>
              <p:spPr>
                <a:xfrm>
                  <a:off x="5777116" y="2941102"/>
                  <a:ext cx="1476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63" name="墨迹 62">
                  <a:extLst>
                    <a:ext uri="{FF2B5EF4-FFF2-40B4-BE49-F238E27FC236}">
                      <a16:creationId xmlns:a16="http://schemas.microsoft.com/office/drawing/2014/main" id="{2552DB3E-AD2C-454C-BC64-070522FE762E}"/>
                    </a:ext>
                  </a:extLst>
                </p14:cNvPr>
                <p14:cNvContentPartPr/>
                <p14:nvPr/>
              </p14:nvContentPartPr>
              <p14:xfrm>
                <a:off x="5782516" y="3042622"/>
                <a:ext cx="81360" cy="11160"/>
              </p14:xfrm>
            </p:contentPart>
          </mc:Choice>
          <mc:Fallback xmlns="">
            <p:pic>
              <p:nvPicPr>
                <p:cNvPr id="63" name="墨迹 62">
                  <a:extLst>
                    <a:ext uri="{FF2B5EF4-FFF2-40B4-BE49-F238E27FC236}">
                      <a16:creationId xmlns:a16="http://schemas.microsoft.com/office/drawing/2014/main" id="{2552DB3E-AD2C-454C-BC64-070522FE762E}"/>
                    </a:ext>
                  </a:extLst>
                </p:cNvPr>
                <p:cNvPicPr/>
                <p:nvPr/>
              </p:nvPicPr>
              <p:blipFill>
                <a:blip r:embed="rId138"/>
                <a:stretch>
                  <a:fillRect/>
                </a:stretch>
              </p:blipFill>
              <p:spPr>
                <a:xfrm>
                  <a:off x="5764876" y="3024982"/>
                  <a:ext cx="1170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4336" name="墨迹 14335">
                  <a:extLst>
                    <a:ext uri="{FF2B5EF4-FFF2-40B4-BE49-F238E27FC236}">
                      <a16:creationId xmlns:a16="http://schemas.microsoft.com/office/drawing/2014/main" id="{350B4DA4-4990-41DC-8973-409F2D173B18}"/>
                    </a:ext>
                  </a:extLst>
                </p14:cNvPr>
                <p14:cNvContentPartPr/>
                <p14:nvPr/>
              </p14:nvContentPartPr>
              <p14:xfrm>
                <a:off x="5764516" y="3075742"/>
                <a:ext cx="100440" cy="78120"/>
              </p14:xfrm>
            </p:contentPart>
          </mc:Choice>
          <mc:Fallback xmlns="">
            <p:pic>
              <p:nvPicPr>
                <p:cNvPr id="14336" name="墨迹 14335">
                  <a:extLst>
                    <a:ext uri="{FF2B5EF4-FFF2-40B4-BE49-F238E27FC236}">
                      <a16:creationId xmlns:a16="http://schemas.microsoft.com/office/drawing/2014/main" id="{350B4DA4-4990-41DC-8973-409F2D173B18}"/>
                    </a:ext>
                  </a:extLst>
                </p:cNvPr>
                <p:cNvPicPr/>
                <p:nvPr/>
              </p:nvPicPr>
              <p:blipFill>
                <a:blip r:embed="rId140"/>
                <a:stretch>
                  <a:fillRect/>
                </a:stretch>
              </p:blipFill>
              <p:spPr>
                <a:xfrm>
                  <a:off x="5746876" y="3057742"/>
                  <a:ext cx="1360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4352" name="墨迹 14351">
                  <a:extLst>
                    <a:ext uri="{FF2B5EF4-FFF2-40B4-BE49-F238E27FC236}">
                      <a16:creationId xmlns:a16="http://schemas.microsoft.com/office/drawing/2014/main" id="{D36B051D-F09B-4278-AA60-2DCDCE9E9D6D}"/>
                    </a:ext>
                  </a:extLst>
                </p14:cNvPr>
                <p14:cNvContentPartPr/>
                <p14:nvPr/>
              </p14:nvContentPartPr>
              <p14:xfrm>
                <a:off x="5994556" y="2938942"/>
                <a:ext cx="99000" cy="37440"/>
              </p14:xfrm>
            </p:contentPart>
          </mc:Choice>
          <mc:Fallback xmlns="">
            <p:pic>
              <p:nvPicPr>
                <p:cNvPr id="14352" name="墨迹 14351">
                  <a:extLst>
                    <a:ext uri="{FF2B5EF4-FFF2-40B4-BE49-F238E27FC236}">
                      <a16:creationId xmlns:a16="http://schemas.microsoft.com/office/drawing/2014/main" id="{D36B051D-F09B-4278-AA60-2DCDCE9E9D6D}"/>
                    </a:ext>
                  </a:extLst>
                </p:cNvPr>
                <p:cNvPicPr/>
                <p:nvPr/>
              </p:nvPicPr>
              <p:blipFill>
                <a:blip r:embed="rId142"/>
                <a:stretch>
                  <a:fillRect/>
                </a:stretch>
              </p:blipFill>
              <p:spPr>
                <a:xfrm>
                  <a:off x="5976916" y="2921302"/>
                  <a:ext cx="1346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4353" name="墨迹 14352">
                  <a:extLst>
                    <a:ext uri="{FF2B5EF4-FFF2-40B4-BE49-F238E27FC236}">
                      <a16:creationId xmlns:a16="http://schemas.microsoft.com/office/drawing/2014/main" id="{4CD2BABB-83A3-4F82-A1B5-FFE6D7150646}"/>
                    </a:ext>
                  </a:extLst>
                </p14:cNvPr>
                <p14:cNvContentPartPr/>
                <p14:nvPr/>
              </p14:nvContentPartPr>
              <p14:xfrm>
                <a:off x="5982676" y="2956582"/>
                <a:ext cx="112320" cy="174600"/>
              </p14:xfrm>
            </p:contentPart>
          </mc:Choice>
          <mc:Fallback xmlns="">
            <p:pic>
              <p:nvPicPr>
                <p:cNvPr id="14353" name="墨迹 14352">
                  <a:extLst>
                    <a:ext uri="{FF2B5EF4-FFF2-40B4-BE49-F238E27FC236}">
                      <a16:creationId xmlns:a16="http://schemas.microsoft.com/office/drawing/2014/main" id="{4CD2BABB-83A3-4F82-A1B5-FFE6D7150646}"/>
                    </a:ext>
                  </a:extLst>
                </p:cNvPr>
                <p:cNvPicPr/>
                <p:nvPr/>
              </p:nvPicPr>
              <p:blipFill>
                <a:blip r:embed="rId144"/>
                <a:stretch>
                  <a:fillRect/>
                </a:stretch>
              </p:blipFill>
              <p:spPr>
                <a:xfrm>
                  <a:off x="5965036" y="2938582"/>
                  <a:ext cx="1479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4354" name="墨迹 14353">
                  <a:extLst>
                    <a:ext uri="{FF2B5EF4-FFF2-40B4-BE49-F238E27FC236}">
                      <a16:creationId xmlns:a16="http://schemas.microsoft.com/office/drawing/2014/main" id="{F8F6E6F9-0B32-4FC2-B60B-9464924F653B}"/>
                    </a:ext>
                  </a:extLst>
                </p14:cNvPr>
                <p14:cNvContentPartPr/>
                <p14:nvPr/>
              </p14:nvContentPartPr>
              <p14:xfrm>
                <a:off x="6037396" y="3060622"/>
                <a:ext cx="119880" cy="124200"/>
              </p14:xfrm>
            </p:contentPart>
          </mc:Choice>
          <mc:Fallback xmlns="">
            <p:pic>
              <p:nvPicPr>
                <p:cNvPr id="14354" name="墨迹 14353">
                  <a:extLst>
                    <a:ext uri="{FF2B5EF4-FFF2-40B4-BE49-F238E27FC236}">
                      <a16:creationId xmlns:a16="http://schemas.microsoft.com/office/drawing/2014/main" id="{F8F6E6F9-0B32-4FC2-B60B-9464924F653B}"/>
                    </a:ext>
                  </a:extLst>
                </p:cNvPr>
                <p:cNvPicPr/>
                <p:nvPr/>
              </p:nvPicPr>
              <p:blipFill>
                <a:blip r:embed="rId146"/>
                <a:stretch>
                  <a:fillRect/>
                </a:stretch>
              </p:blipFill>
              <p:spPr>
                <a:xfrm>
                  <a:off x="6019396" y="3042982"/>
                  <a:ext cx="1555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355" name="墨迹 14354">
                  <a:extLst>
                    <a:ext uri="{FF2B5EF4-FFF2-40B4-BE49-F238E27FC236}">
                      <a16:creationId xmlns:a16="http://schemas.microsoft.com/office/drawing/2014/main" id="{69E7C64A-F60A-4055-BAC5-0C01F17CB2CB}"/>
                    </a:ext>
                  </a:extLst>
                </p14:cNvPr>
                <p14:cNvContentPartPr/>
                <p14:nvPr/>
              </p14:nvContentPartPr>
              <p14:xfrm>
                <a:off x="6206956" y="2944702"/>
                <a:ext cx="113760" cy="11880"/>
              </p14:xfrm>
            </p:contentPart>
          </mc:Choice>
          <mc:Fallback xmlns="">
            <p:pic>
              <p:nvPicPr>
                <p:cNvPr id="14355" name="墨迹 14354">
                  <a:extLst>
                    <a:ext uri="{FF2B5EF4-FFF2-40B4-BE49-F238E27FC236}">
                      <a16:creationId xmlns:a16="http://schemas.microsoft.com/office/drawing/2014/main" id="{69E7C64A-F60A-4055-BAC5-0C01F17CB2CB}"/>
                    </a:ext>
                  </a:extLst>
                </p:cNvPr>
                <p:cNvPicPr/>
                <p:nvPr/>
              </p:nvPicPr>
              <p:blipFill>
                <a:blip r:embed="rId148"/>
                <a:stretch>
                  <a:fillRect/>
                </a:stretch>
              </p:blipFill>
              <p:spPr>
                <a:xfrm>
                  <a:off x="6188956" y="2926702"/>
                  <a:ext cx="1494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4356" name="墨迹 14355">
                  <a:extLst>
                    <a:ext uri="{FF2B5EF4-FFF2-40B4-BE49-F238E27FC236}">
                      <a16:creationId xmlns:a16="http://schemas.microsoft.com/office/drawing/2014/main" id="{E391B5B1-3A86-4F21-BD3B-2C6F5CBC8268}"/>
                    </a:ext>
                  </a:extLst>
                </p14:cNvPr>
                <p14:cNvContentPartPr/>
                <p14:nvPr/>
              </p14:nvContentPartPr>
              <p14:xfrm>
                <a:off x="6132436" y="3010222"/>
                <a:ext cx="192240" cy="47880"/>
              </p14:xfrm>
            </p:contentPart>
          </mc:Choice>
          <mc:Fallback xmlns="">
            <p:pic>
              <p:nvPicPr>
                <p:cNvPr id="14356" name="墨迹 14355">
                  <a:extLst>
                    <a:ext uri="{FF2B5EF4-FFF2-40B4-BE49-F238E27FC236}">
                      <a16:creationId xmlns:a16="http://schemas.microsoft.com/office/drawing/2014/main" id="{E391B5B1-3A86-4F21-BD3B-2C6F5CBC8268}"/>
                    </a:ext>
                  </a:extLst>
                </p:cNvPr>
                <p:cNvPicPr/>
                <p:nvPr/>
              </p:nvPicPr>
              <p:blipFill>
                <a:blip r:embed="rId150"/>
                <a:stretch>
                  <a:fillRect/>
                </a:stretch>
              </p:blipFill>
              <p:spPr>
                <a:xfrm>
                  <a:off x="6114796" y="2992222"/>
                  <a:ext cx="2278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4357" name="墨迹 14356">
                  <a:extLst>
                    <a:ext uri="{FF2B5EF4-FFF2-40B4-BE49-F238E27FC236}">
                      <a16:creationId xmlns:a16="http://schemas.microsoft.com/office/drawing/2014/main" id="{7A9367F3-1D6E-444C-BEB2-FBA39514505B}"/>
                    </a:ext>
                  </a:extLst>
                </p14:cNvPr>
                <p14:cNvContentPartPr/>
                <p14:nvPr/>
              </p14:nvContentPartPr>
              <p14:xfrm>
                <a:off x="6213076" y="3000502"/>
                <a:ext cx="44280" cy="132480"/>
              </p14:xfrm>
            </p:contentPart>
          </mc:Choice>
          <mc:Fallback xmlns="">
            <p:pic>
              <p:nvPicPr>
                <p:cNvPr id="14357" name="墨迹 14356">
                  <a:extLst>
                    <a:ext uri="{FF2B5EF4-FFF2-40B4-BE49-F238E27FC236}">
                      <a16:creationId xmlns:a16="http://schemas.microsoft.com/office/drawing/2014/main" id="{7A9367F3-1D6E-444C-BEB2-FBA39514505B}"/>
                    </a:ext>
                  </a:extLst>
                </p:cNvPr>
                <p:cNvPicPr/>
                <p:nvPr/>
              </p:nvPicPr>
              <p:blipFill>
                <a:blip r:embed="rId152"/>
                <a:stretch>
                  <a:fillRect/>
                </a:stretch>
              </p:blipFill>
              <p:spPr>
                <a:xfrm>
                  <a:off x="6195076" y="2982502"/>
                  <a:ext cx="799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4358" name="墨迹 14357">
                  <a:extLst>
                    <a:ext uri="{FF2B5EF4-FFF2-40B4-BE49-F238E27FC236}">
                      <a16:creationId xmlns:a16="http://schemas.microsoft.com/office/drawing/2014/main" id="{E0D2E936-F6F2-497C-9385-5F125B49D634}"/>
                    </a:ext>
                  </a:extLst>
                </p14:cNvPr>
                <p14:cNvContentPartPr/>
                <p14:nvPr/>
              </p14:nvContentPartPr>
              <p14:xfrm>
                <a:off x="6273916" y="2879542"/>
                <a:ext cx="189000" cy="407880"/>
              </p14:xfrm>
            </p:contentPart>
          </mc:Choice>
          <mc:Fallback xmlns="">
            <p:pic>
              <p:nvPicPr>
                <p:cNvPr id="14358" name="墨迹 14357">
                  <a:extLst>
                    <a:ext uri="{FF2B5EF4-FFF2-40B4-BE49-F238E27FC236}">
                      <a16:creationId xmlns:a16="http://schemas.microsoft.com/office/drawing/2014/main" id="{E0D2E936-F6F2-497C-9385-5F125B49D634}"/>
                    </a:ext>
                  </a:extLst>
                </p:cNvPr>
                <p:cNvPicPr/>
                <p:nvPr/>
              </p:nvPicPr>
              <p:blipFill>
                <a:blip r:embed="rId154"/>
                <a:stretch>
                  <a:fillRect/>
                </a:stretch>
              </p:blipFill>
              <p:spPr>
                <a:xfrm>
                  <a:off x="6256276" y="2861902"/>
                  <a:ext cx="22464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4359" name="墨迹 14358">
                  <a:extLst>
                    <a:ext uri="{FF2B5EF4-FFF2-40B4-BE49-F238E27FC236}">
                      <a16:creationId xmlns:a16="http://schemas.microsoft.com/office/drawing/2014/main" id="{2E849F55-A262-4ABF-8421-94CBFAD44BB9}"/>
                    </a:ext>
                  </a:extLst>
                </p14:cNvPr>
                <p14:cNvContentPartPr/>
                <p14:nvPr/>
              </p14:nvContentPartPr>
              <p14:xfrm>
                <a:off x="6367876" y="2969542"/>
                <a:ext cx="13320" cy="55440"/>
              </p14:xfrm>
            </p:contentPart>
          </mc:Choice>
          <mc:Fallback xmlns="">
            <p:pic>
              <p:nvPicPr>
                <p:cNvPr id="14359" name="墨迹 14358">
                  <a:extLst>
                    <a:ext uri="{FF2B5EF4-FFF2-40B4-BE49-F238E27FC236}">
                      <a16:creationId xmlns:a16="http://schemas.microsoft.com/office/drawing/2014/main" id="{2E849F55-A262-4ABF-8421-94CBFAD44BB9}"/>
                    </a:ext>
                  </a:extLst>
                </p:cNvPr>
                <p:cNvPicPr/>
                <p:nvPr/>
              </p:nvPicPr>
              <p:blipFill>
                <a:blip r:embed="rId156"/>
                <a:stretch>
                  <a:fillRect/>
                </a:stretch>
              </p:blipFill>
              <p:spPr>
                <a:xfrm>
                  <a:off x="6349876" y="2951542"/>
                  <a:ext cx="489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4360" name="墨迹 14359">
                  <a:extLst>
                    <a:ext uri="{FF2B5EF4-FFF2-40B4-BE49-F238E27FC236}">
                      <a16:creationId xmlns:a16="http://schemas.microsoft.com/office/drawing/2014/main" id="{4C67F3B5-94E0-4A90-803A-E77A0579982A}"/>
                    </a:ext>
                  </a:extLst>
                </p14:cNvPr>
                <p14:cNvContentPartPr/>
                <p14:nvPr/>
              </p14:nvContentPartPr>
              <p14:xfrm>
                <a:off x="6395596" y="2941462"/>
                <a:ext cx="114120" cy="126720"/>
              </p14:xfrm>
            </p:contentPart>
          </mc:Choice>
          <mc:Fallback xmlns="">
            <p:pic>
              <p:nvPicPr>
                <p:cNvPr id="14360" name="墨迹 14359">
                  <a:extLst>
                    <a:ext uri="{FF2B5EF4-FFF2-40B4-BE49-F238E27FC236}">
                      <a16:creationId xmlns:a16="http://schemas.microsoft.com/office/drawing/2014/main" id="{4C67F3B5-94E0-4A90-803A-E77A0579982A}"/>
                    </a:ext>
                  </a:extLst>
                </p:cNvPr>
                <p:cNvPicPr/>
                <p:nvPr/>
              </p:nvPicPr>
              <p:blipFill>
                <a:blip r:embed="rId158"/>
                <a:stretch>
                  <a:fillRect/>
                </a:stretch>
              </p:blipFill>
              <p:spPr>
                <a:xfrm>
                  <a:off x="6377956" y="2923822"/>
                  <a:ext cx="1497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4361" name="墨迹 14360">
                  <a:extLst>
                    <a:ext uri="{FF2B5EF4-FFF2-40B4-BE49-F238E27FC236}">
                      <a16:creationId xmlns:a16="http://schemas.microsoft.com/office/drawing/2014/main" id="{6899E3AB-8AFC-4E04-9218-AD5AC592F78D}"/>
                    </a:ext>
                  </a:extLst>
                </p14:cNvPr>
                <p14:cNvContentPartPr/>
                <p14:nvPr/>
              </p14:nvContentPartPr>
              <p14:xfrm>
                <a:off x="6412516" y="3023182"/>
                <a:ext cx="102960" cy="157680"/>
              </p14:xfrm>
            </p:contentPart>
          </mc:Choice>
          <mc:Fallback xmlns="">
            <p:pic>
              <p:nvPicPr>
                <p:cNvPr id="14361" name="墨迹 14360">
                  <a:extLst>
                    <a:ext uri="{FF2B5EF4-FFF2-40B4-BE49-F238E27FC236}">
                      <a16:creationId xmlns:a16="http://schemas.microsoft.com/office/drawing/2014/main" id="{6899E3AB-8AFC-4E04-9218-AD5AC592F78D}"/>
                    </a:ext>
                  </a:extLst>
                </p:cNvPr>
                <p:cNvPicPr/>
                <p:nvPr/>
              </p:nvPicPr>
              <p:blipFill>
                <a:blip r:embed="rId160"/>
                <a:stretch>
                  <a:fillRect/>
                </a:stretch>
              </p:blipFill>
              <p:spPr>
                <a:xfrm>
                  <a:off x="6394876" y="3005182"/>
                  <a:ext cx="1386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4362" name="墨迹 14361">
                  <a:extLst>
                    <a:ext uri="{FF2B5EF4-FFF2-40B4-BE49-F238E27FC236}">
                      <a16:creationId xmlns:a16="http://schemas.microsoft.com/office/drawing/2014/main" id="{C6DFFCBE-CF83-47B1-9CB7-65C547ECFE41}"/>
                    </a:ext>
                  </a:extLst>
                </p14:cNvPr>
                <p14:cNvContentPartPr/>
                <p14:nvPr/>
              </p14:nvContentPartPr>
              <p14:xfrm>
                <a:off x="6420436" y="3078982"/>
                <a:ext cx="176400" cy="120600"/>
              </p14:xfrm>
            </p:contentPart>
          </mc:Choice>
          <mc:Fallback xmlns="">
            <p:pic>
              <p:nvPicPr>
                <p:cNvPr id="14362" name="墨迹 14361">
                  <a:extLst>
                    <a:ext uri="{FF2B5EF4-FFF2-40B4-BE49-F238E27FC236}">
                      <a16:creationId xmlns:a16="http://schemas.microsoft.com/office/drawing/2014/main" id="{C6DFFCBE-CF83-47B1-9CB7-65C547ECFE41}"/>
                    </a:ext>
                  </a:extLst>
                </p:cNvPr>
                <p:cNvPicPr/>
                <p:nvPr/>
              </p:nvPicPr>
              <p:blipFill>
                <a:blip r:embed="rId162"/>
                <a:stretch>
                  <a:fillRect/>
                </a:stretch>
              </p:blipFill>
              <p:spPr>
                <a:xfrm>
                  <a:off x="6402436" y="3061342"/>
                  <a:ext cx="2120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4363" name="墨迹 14362">
                  <a:extLst>
                    <a:ext uri="{FF2B5EF4-FFF2-40B4-BE49-F238E27FC236}">
                      <a16:creationId xmlns:a16="http://schemas.microsoft.com/office/drawing/2014/main" id="{591548E1-1004-40A3-A46C-FEE5C5E037A6}"/>
                    </a:ext>
                  </a:extLst>
                </p14:cNvPr>
                <p14:cNvContentPartPr/>
                <p14:nvPr/>
              </p14:nvContentPartPr>
              <p14:xfrm>
                <a:off x="6622756" y="3160702"/>
                <a:ext cx="33840" cy="81360"/>
              </p14:xfrm>
            </p:contentPart>
          </mc:Choice>
          <mc:Fallback xmlns="">
            <p:pic>
              <p:nvPicPr>
                <p:cNvPr id="14363" name="墨迹 14362">
                  <a:extLst>
                    <a:ext uri="{FF2B5EF4-FFF2-40B4-BE49-F238E27FC236}">
                      <a16:creationId xmlns:a16="http://schemas.microsoft.com/office/drawing/2014/main" id="{591548E1-1004-40A3-A46C-FEE5C5E037A6}"/>
                    </a:ext>
                  </a:extLst>
                </p:cNvPr>
                <p:cNvPicPr/>
                <p:nvPr/>
              </p:nvPicPr>
              <p:blipFill>
                <a:blip r:embed="rId164"/>
                <a:stretch>
                  <a:fillRect/>
                </a:stretch>
              </p:blipFill>
              <p:spPr>
                <a:xfrm>
                  <a:off x="6604756" y="3143062"/>
                  <a:ext cx="69480" cy="117000"/>
                </a:xfrm>
                <a:prstGeom prst="rect">
                  <a:avLst/>
                </a:prstGeom>
              </p:spPr>
            </p:pic>
          </mc:Fallback>
        </mc:AlternateContent>
      </p:grpSp>
      <p:grpSp>
        <p:nvGrpSpPr>
          <p:cNvPr id="14371" name="组合 14370">
            <a:extLst>
              <a:ext uri="{FF2B5EF4-FFF2-40B4-BE49-F238E27FC236}">
                <a16:creationId xmlns:a16="http://schemas.microsoft.com/office/drawing/2014/main" id="{7C154A47-ECDE-42B5-874D-EAB629C1845F}"/>
              </a:ext>
            </a:extLst>
          </p:cNvPr>
          <p:cNvGrpSpPr/>
          <p:nvPr/>
        </p:nvGrpSpPr>
        <p:grpSpPr>
          <a:xfrm>
            <a:off x="6827236" y="2836702"/>
            <a:ext cx="550800" cy="415080"/>
            <a:chOff x="6827236" y="2836702"/>
            <a:chExt cx="550800" cy="415080"/>
          </a:xfrm>
        </p:grpSpPr>
        <mc:AlternateContent xmlns:mc="http://schemas.openxmlformats.org/markup-compatibility/2006" xmlns:p14="http://schemas.microsoft.com/office/powerpoint/2010/main">
          <mc:Choice Requires="p14">
            <p:contentPart p14:bwMode="auto" r:id="rId165">
              <p14:nvContentPartPr>
                <p14:cNvPr id="14364" name="墨迹 14363">
                  <a:extLst>
                    <a:ext uri="{FF2B5EF4-FFF2-40B4-BE49-F238E27FC236}">
                      <a16:creationId xmlns:a16="http://schemas.microsoft.com/office/drawing/2014/main" id="{8B3F6277-F1EA-48A5-BA4F-C6D29A2FDB6B}"/>
                    </a:ext>
                  </a:extLst>
                </p14:cNvPr>
                <p14:cNvContentPartPr/>
                <p14:nvPr/>
              </p14:nvContentPartPr>
              <p14:xfrm>
                <a:off x="6908956" y="2836702"/>
                <a:ext cx="14400" cy="70920"/>
              </p14:xfrm>
            </p:contentPart>
          </mc:Choice>
          <mc:Fallback xmlns="">
            <p:pic>
              <p:nvPicPr>
                <p:cNvPr id="14364" name="墨迹 14363">
                  <a:extLst>
                    <a:ext uri="{FF2B5EF4-FFF2-40B4-BE49-F238E27FC236}">
                      <a16:creationId xmlns:a16="http://schemas.microsoft.com/office/drawing/2014/main" id="{8B3F6277-F1EA-48A5-BA4F-C6D29A2FDB6B}"/>
                    </a:ext>
                  </a:extLst>
                </p:cNvPr>
                <p:cNvPicPr/>
                <p:nvPr/>
              </p:nvPicPr>
              <p:blipFill>
                <a:blip r:embed="rId166"/>
                <a:stretch>
                  <a:fillRect/>
                </a:stretch>
              </p:blipFill>
              <p:spPr>
                <a:xfrm>
                  <a:off x="6891316" y="2819062"/>
                  <a:ext cx="500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4365" name="墨迹 14364">
                  <a:extLst>
                    <a:ext uri="{FF2B5EF4-FFF2-40B4-BE49-F238E27FC236}">
                      <a16:creationId xmlns:a16="http://schemas.microsoft.com/office/drawing/2014/main" id="{95AC4FE2-C4CA-4AD7-89B3-2D6F9FBD54D9}"/>
                    </a:ext>
                  </a:extLst>
                </p14:cNvPr>
                <p14:cNvContentPartPr/>
                <p14:nvPr/>
              </p14:nvContentPartPr>
              <p14:xfrm>
                <a:off x="6872956" y="2842822"/>
                <a:ext cx="141480" cy="206280"/>
              </p14:xfrm>
            </p:contentPart>
          </mc:Choice>
          <mc:Fallback xmlns="">
            <p:pic>
              <p:nvPicPr>
                <p:cNvPr id="14365" name="墨迹 14364">
                  <a:extLst>
                    <a:ext uri="{FF2B5EF4-FFF2-40B4-BE49-F238E27FC236}">
                      <a16:creationId xmlns:a16="http://schemas.microsoft.com/office/drawing/2014/main" id="{95AC4FE2-C4CA-4AD7-89B3-2D6F9FBD54D9}"/>
                    </a:ext>
                  </a:extLst>
                </p:cNvPr>
                <p:cNvPicPr/>
                <p:nvPr/>
              </p:nvPicPr>
              <p:blipFill>
                <a:blip r:embed="rId168"/>
                <a:stretch>
                  <a:fillRect/>
                </a:stretch>
              </p:blipFill>
              <p:spPr>
                <a:xfrm>
                  <a:off x="6854956" y="2824822"/>
                  <a:ext cx="1771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4366" name="墨迹 14365">
                  <a:extLst>
                    <a:ext uri="{FF2B5EF4-FFF2-40B4-BE49-F238E27FC236}">
                      <a16:creationId xmlns:a16="http://schemas.microsoft.com/office/drawing/2014/main" id="{0A9C79DC-92A6-49EC-A26A-7DE7A0A8E768}"/>
                    </a:ext>
                  </a:extLst>
                </p14:cNvPr>
                <p14:cNvContentPartPr/>
                <p14:nvPr/>
              </p14:nvContentPartPr>
              <p14:xfrm>
                <a:off x="6965836" y="2964142"/>
                <a:ext cx="97920" cy="100080"/>
              </p14:xfrm>
            </p:contentPart>
          </mc:Choice>
          <mc:Fallback xmlns="">
            <p:pic>
              <p:nvPicPr>
                <p:cNvPr id="14366" name="墨迹 14365">
                  <a:extLst>
                    <a:ext uri="{FF2B5EF4-FFF2-40B4-BE49-F238E27FC236}">
                      <a16:creationId xmlns:a16="http://schemas.microsoft.com/office/drawing/2014/main" id="{0A9C79DC-92A6-49EC-A26A-7DE7A0A8E768}"/>
                    </a:ext>
                  </a:extLst>
                </p:cNvPr>
                <p:cNvPicPr/>
                <p:nvPr/>
              </p:nvPicPr>
              <p:blipFill>
                <a:blip r:embed="rId170"/>
                <a:stretch>
                  <a:fillRect/>
                </a:stretch>
              </p:blipFill>
              <p:spPr>
                <a:xfrm>
                  <a:off x="6947836" y="2946502"/>
                  <a:ext cx="1335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4367" name="墨迹 14366">
                  <a:extLst>
                    <a:ext uri="{FF2B5EF4-FFF2-40B4-BE49-F238E27FC236}">
                      <a16:creationId xmlns:a16="http://schemas.microsoft.com/office/drawing/2014/main" id="{D298E292-FA9F-47A2-B772-CA01FEE4D766}"/>
                    </a:ext>
                  </a:extLst>
                </p14:cNvPr>
                <p14:cNvContentPartPr/>
                <p14:nvPr/>
              </p14:nvContentPartPr>
              <p14:xfrm>
                <a:off x="6933796" y="3019582"/>
                <a:ext cx="71640" cy="16920"/>
              </p14:xfrm>
            </p:contentPart>
          </mc:Choice>
          <mc:Fallback xmlns="">
            <p:pic>
              <p:nvPicPr>
                <p:cNvPr id="14367" name="墨迹 14366">
                  <a:extLst>
                    <a:ext uri="{FF2B5EF4-FFF2-40B4-BE49-F238E27FC236}">
                      <a16:creationId xmlns:a16="http://schemas.microsoft.com/office/drawing/2014/main" id="{D298E292-FA9F-47A2-B772-CA01FEE4D766}"/>
                    </a:ext>
                  </a:extLst>
                </p:cNvPr>
                <p:cNvPicPr/>
                <p:nvPr/>
              </p:nvPicPr>
              <p:blipFill>
                <a:blip r:embed="rId172"/>
                <a:stretch>
                  <a:fillRect/>
                </a:stretch>
              </p:blipFill>
              <p:spPr>
                <a:xfrm>
                  <a:off x="6916156" y="3001582"/>
                  <a:ext cx="1072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368" name="墨迹 14367">
                  <a:extLst>
                    <a:ext uri="{FF2B5EF4-FFF2-40B4-BE49-F238E27FC236}">
                      <a16:creationId xmlns:a16="http://schemas.microsoft.com/office/drawing/2014/main" id="{6991C76D-4D90-4A1E-A834-B67E3CC54C95}"/>
                    </a:ext>
                  </a:extLst>
                </p14:cNvPr>
                <p14:cNvContentPartPr/>
                <p14:nvPr/>
              </p14:nvContentPartPr>
              <p14:xfrm>
                <a:off x="6827236" y="3057022"/>
                <a:ext cx="272520" cy="98280"/>
              </p14:xfrm>
            </p:contentPart>
          </mc:Choice>
          <mc:Fallback xmlns="">
            <p:pic>
              <p:nvPicPr>
                <p:cNvPr id="14368" name="墨迹 14367">
                  <a:extLst>
                    <a:ext uri="{FF2B5EF4-FFF2-40B4-BE49-F238E27FC236}">
                      <a16:creationId xmlns:a16="http://schemas.microsoft.com/office/drawing/2014/main" id="{6991C76D-4D90-4A1E-A834-B67E3CC54C95}"/>
                    </a:ext>
                  </a:extLst>
                </p:cNvPr>
                <p:cNvPicPr/>
                <p:nvPr/>
              </p:nvPicPr>
              <p:blipFill>
                <a:blip r:embed="rId174"/>
                <a:stretch>
                  <a:fillRect/>
                </a:stretch>
              </p:blipFill>
              <p:spPr>
                <a:xfrm>
                  <a:off x="6809596" y="3039382"/>
                  <a:ext cx="3081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369" name="墨迹 14368">
                  <a:extLst>
                    <a:ext uri="{FF2B5EF4-FFF2-40B4-BE49-F238E27FC236}">
                      <a16:creationId xmlns:a16="http://schemas.microsoft.com/office/drawing/2014/main" id="{331CB5C2-32D0-475D-A835-24D9B70AC321}"/>
                    </a:ext>
                  </a:extLst>
                </p14:cNvPr>
                <p14:cNvContentPartPr/>
                <p14:nvPr/>
              </p14:nvContentPartPr>
              <p14:xfrm>
                <a:off x="6949276" y="2995102"/>
                <a:ext cx="43200" cy="256680"/>
              </p14:xfrm>
            </p:contentPart>
          </mc:Choice>
          <mc:Fallback xmlns="">
            <p:pic>
              <p:nvPicPr>
                <p:cNvPr id="14369" name="墨迹 14368">
                  <a:extLst>
                    <a:ext uri="{FF2B5EF4-FFF2-40B4-BE49-F238E27FC236}">
                      <a16:creationId xmlns:a16="http://schemas.microsoft.com/office/drawing/2014/main" id="{331CB5C2-32D0-475D-A835-24D9B70AC321}"/>
                    </a:ext>
                  </a:extLst>
                </p:cNvPr>
                <p:cNvPicPr/>
                <p:nvPr/>
              </p:nvPicPr>
              <p:blipFill>
                <a:blip r:embed="rId176"/>
                <a:stretch>
                  <a:fillRect/>
                </a:stretch>
              </p:blipFill>
              <p:spPr>
                <a:xfrm>
                  <a:off x="6931276" y="2977462"/>
                  <a:ext cx="788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370" name="墨迹 14369">
                  <a:extLst>
                    <a:ext uri="{FF2B5EF4-FFF2-40B4-BE49-F238E27FC236}">
                      <a16:creationId xmlns:a16="http://schemas.microsoft.com/office/drawing/2014/main" id="{70BFBDF2-EEF4-4BD0-84EA-389244F566A9}"/>
                    </a:ext>
                  </a:extLst>
                </p14:cNvPr>
                <p14:cNvContentPartPr/>
                <p14:nvPr/>
              </p14:nvContentPartPr>
              <p14:xfrm>
                <a:off x="7228996" y="3008062"/>
                <a:ext cx="149040" cy="45360"/>
              </p14:xfrm>
            </p:contentPart>
          </mc:Choice>
          <mc:Fallback xmlns="">
            <p:pic>
              <p:nvPicPr>
                <p:cNvPr id="14370" name="墨迹 14369">
                  <a:extLst>
                    <a:ext uri="{FF2B5EF4-FFF2-40B4-BE49-F238E27FC236}">
                      <a16:creationId xmlns:a16="http://schemas.microsoft.com/office/drawing/2014/main" id="{70BFBDF2-EEF4-4BD0-84EA-389244F566A9}"/>
                    </a:ext>
                  </a:extLst>
                </p:cNvPr>
                <p:cNvPicPr/>
                <p:nvPr/>
              </p:nvPicPr>
              <p:blipFill>
                <a:blip r:embed="rId178"/>
                <a:stretch>
                  <a:fillRect/>
                </a:stretch>
              </p:blipFill>
              <p:spPr>
                <a:xfrm>
                  <a:off x="7210996" y="2990422"/>
                  <a:ext cx="184680" cy="81000"/>
                </a:xfrm>
                <a:prstGeom prst="rect">
                  <a:avLst/>
                </a:prstGeom>
              </p:spPr>
            </p:pic>
          </mc:Fallback>
        </mc:AlternateContent>
      </p:grpSp>
      <p:grpSp>
        <p:nvGrpSpPr>
          <p:cNvPr id="14386" name="组合 14385">
            <a:extLst>
              <a:ext uri="{FF2B5EF4-FFF2-40B4-BE49-F238E27FC236}">
                <a16:creationId xmlns:a16="http://schemas.microsoft.com/office/drawing/2014/main" id="{07227231-1B59-4CCE-BDDC-3AD1BA619027}"/>
              </a:ext>
            </a:extLst>
          </p:cNvPr>
          <p:cNvGrpSpPr/>
          <p:nvPr/>
        </p:nvGrpSpPr>
        <p:grpSpPr>
          <a:xfrm>
            <a:off x="3956236" y="3911662"/>
            <a:ext cx="799920" cy="369720"/>
            <a:chOff x="3956236" y="3911662"/>
            <a:chExt cx="799920" cy="369720"/>
          </a:xfrm>
        </p:grpSpPr>
        <mc:AlternateContent xmlns:mc="http://schemas.openxmlformats.org/markup-compatibility/2006" xmlns:p14="http://schemas.microsoft.com/office/powerpoint/2010/main">
          <mc:Choice Requires="p14">
            <p:contentPart p14:bwMode="auto" r:id="rId179">
              <p14:nvContentPartPr>
                <p14:cNvPr id="14373" name="墨迹 14372">
                  <a:extLst>
                    <a:ext uri="{FF2B5EF4-FFF2-40B4-BE49-F238E27FC236}">
                      <a16:creationId xmlns:a16="http://schemas.microsoft.com/office/drawing/2014/main" id="{321C8C06-6847-4715-9447-99D6CF94C242}"/>
                    </a:ext>
                  </a:extLst>
                </p14:cNvPr>
                <p14:cNvContentPartPr/>
                <p14:nvPr/>
              </p14:nvContentPartPr>
              <p14:xfrm>
                <a:off x="3956236" y="3942982"/>
                <a:ext cx="157320" cy="219600"/>
              </p14:xfrm>
            </p:contentPart>
          </mc:Choice>
          <mc:Fallback xmlns="">
            <p:pic>
              <p:nvPicPr>
                <p:cNvPr id="14373" name="墨迹 14372">
                  <a:extLst>
                    <a:ext uri="{FF2B5EF4-FFF2-40B4-BE49-F238E27FC236}">
                      <a16:creationId xmlns:a16="http://schemas.microsoft.com/office/drawing/2014/main" id="{321C8C06-6847-4715-9447-99D6CF94C242}"/>
                    </a:ext>
                  </a:extLst>
                </p:cNvPr>
                <p:cNvPicPr/>
                <p:nvPr/>
              </p:nvPicPr>
              <p:blipFill>
                <a:blip r:embed="rId180"/>
                <a:stretch>
                  <a:fillRect/>
                </a:stretch>
              </p:blipFill>
              <p:spPr>
                <a:xfrm>
                  <a:off x="3938596" y="3924982"/>
                  <a:ext cx="1929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374" name="墨迹 14373">
                  <a:extLst>
                    <a:ext uri="{FF2B5EF4-FFF2-40B4-BE49-F238E27FC236}">
                      <a16:creationId xmlns:a16="http://schemas.microsoft.com/office/drawing/2014/main" id="{A4DED72A-5705-41D8-A9EE-0E3AF6D69BE7}"/>
                    </a:ext>
                  </a:extLst>
                </p14:cNvPr>
                <p14:cNvContentPartPr/>
                <p14:nvPr/>
              </p14:nvContentPartPr>
              <p14:xfrm>
                <a:off x="3978196" y="4187062"/>
                <a:ext cx="139320" cy="69480"/>
              </p14:xfrm>
            </p:contentPart>
          </mc:Choice>
          <mc:Fallback xmlns="">
            <p:pic>
              <p:nvPicPr>
                <p:cNvPr id="14374" name="墨迹 14373">
                  <a:extLst>
                    <a:ext uri="{FF2B5EF4-FFF2-40B4-BE49-F238E27FC236}">
                      <a16:creationId xmlns:a16="http://schemas.microsoft.com/office/drawing/2014/main" id="{A4DED72A-5705-41D8-A9EE-0E3AF6D69BE7}"/>
                    </a:ext>
                  </a:extLst>
                </p:cNvPr>
                <p:cNvPicPr/>
                <p:nvPr/>
              </p:nvPicPr>
              <p:blipFill>
                <a:blip r:embed="rId182"/>
                <a:stretch>
                  <a:fillRect/>
                </a:stretch>
              </p:blipFill>
              <p:spPr>
                <a:xfrm>
                  <a:off x="3960556" y="4169422"/>
                  <a:ext cx="1749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375" name="墨迹 14374">
                  <a:extLst>
                    <a:ext uri="{FF2B5EF4-FFF2-40B4-BE49-F238E27FC236}">
                      <a16:creationId xmlns:a16="http://schemas.microsoft.com/office/drawing/2014/main" id="{7E737E2B-F334-4297-A48C-83DDAB63C0C4}"/>
                    </a:ext>
                  </a:extLst>
                </p14:cNvPr>
                <p14:cNvContentPartPr/>
                <p14:nvPr/>
              </p14:nvContentPartPr>
              <p14:xfrm>
                <a:off x="4183756" y="3959542"/>
                <a:ext cx="18000" cy="274680"/>
              </p14:xfrm>
            </p:contentPart>
          </mc:Choice>
          <mc:Fallback xmlns="">
            <p:pic>
              <p:nvPicPr>
                <p:cNvPr id="14375" name="墨迹 14374">
                  <a:extLst>
                    <a:ext uri="{FF2B5EF4-FFF2-40B4-BE49-F238E27FC236}">
                      <a16:creationId xmlns:a16="http://schemas.microsoft.com/office/drawing/2014/main" id="{7E737E2B-F334-4297-A48C-83DDAB63C0C4}"/>
                    </a:ext>
                  </a:extLst>
                </p:cNvPr>
                <p:cNvPicPr/>
                <p:nvPr/>
              </p:nvPicPr>
              <p:blipFill>
                <a:blip r:embed="rId184"/>
                <a:stretch>
                  <a:fillRect/>
                </a:stretch>
              </p:blipFill>
              <p:spPr>
                <a:xfrm>
                  <a:off x="4165756" y="3941902"/>
                  <a:ext cx="5364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376" name="墨迹 14375">
                  <a:extLst>
                    <a:ext uri="{FF2B5EF4-FFF2-40B4-BE49-F238E27FC236}">
                      <a16:creationId xmlns:a16="http://schemas.microsoft.com/office/drawing/2014/main" id="{72887733-21D8-4C77-A8BE-9BAF0CC38BEC}"/>
                    </a:ext>
                  </a:extLst>
                </p14:cNvPr>
                <p14:cNvContentPartPr/>
                <p14:nvPr/>
              </p14:nvContentPartPr>
              <p14:xfrm>
                <a:off x="4218316" y="3946222"/>
                <a:ext cx="87840" cy="297000"/>
              </p14:xfrm>
            </p:contentPart>
          </mc:Choice>
          <mc:Fallback xmlns="">
            <p:pic>
              <p:nvPicPr>
                <p:cNvPr id="14376" name="墨迹 14375">
                  <a:extLst>
                    <a:ext uri="{FF2B5EF4-FFF2-40B4-BE49-F238E27FC236}">
                      <a16:creationId xmlns:a16="http://schemas.microsoft.com/office/drawing/2014/main" id="{72887733-21D8-4C77-A8BE-9BAF0CC38BEC}"/>
                    </a:ext>
                  </a:extLst>
                </p:cNvPr>
                <p:cNvPicPr/>
                <p:nvPr/>
              </p:nvPicPr>
              <p:blipFill>
                <a:blip r:embed="rId186"/>
                <a:stretch>
                  <a:fillRect/>
                </a:stretch>
              </p:blipFill>
              <p:spPr>
                <a:xfrm>
                  <a:off x="4200316" y="3928222"/>
                  <a:ext cx="12348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4377" name="墨迹 14376">
                  <a:extLst>
                    <a:ext uri="{FF2B5EF4-FFF2-40B4-BE49-F238E27FC236}">
                      <a16:creationId xmlns:a16="http://schemas.microsoft.com/office/drawing/2014/main" id="{B6AD1C9B-97C1-4536-8BC1-18B4A2D0F3DA}"/>
                    </a:ext>
                  </a:extLst>
                </p14:cNvPr>
                <p14:cNvContentPartPr/>
                <p14:nvPr/>
              </p14:nvContentPartPr>
              <p14:xfrm>
                <a:off x="4198156" y="4067902"/>
                <a:ext cx="84960" cy="103680"/>
              </p14:xfrm>
            </p:contentPart>
          </mc:Choice>
          <mc:Fallback xmlns="">
            <p:pic>
              <p:nvPicPr>
                <p:cNvPr id="14377" name="墨迹 14376">
                  <a:extLst>
                    <a:ext uri="{FF2B5EF4-FFF2-40B4-BE49-F238E27FC236}">
                      <a16:creationId xmlns:a16="http://schemas.microsoft.com/office/drawing/2014/main" id="{B6AD1C9B-97C1-4536-8BC1-18B4A2D0F3DA}"/>
                    </a:ext>
                  </a:extLst>
                </p:cNvPr>
                <p:cNvPicPr/>
                <p:nvPr/>
              </p:nvPicPr>
              <p:blipFill>
                <a:blip r:embed="rId188"/>
                <a:stretch>
                  <a:fillRect/>
                </a:stretch>
              </p:blipFill>
              <p:spPr>
                <a:xfrm>
                  <a:off x="4180156" y="4049902"/>
                  <a:ext cx="1206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4378" name="墨迹 14377">
                  <a:extLst>
                    <a:ext uri="{FF2B5EF4-FFF2-40B4-BE49-F238E27FC236}">
                      <a16:creationId xmlns:a16="http://schemas.microsoft.com/office/drawing/2014/main" id="{51C63CB8-6348-4A38-B369-FB335D2D937F}"/>
                    </a:ext>
                  </a:extLst>
                </p14:cNvPr>
                <p14:cNvContentPartPr/>
                <p14:nvPr/>
              </p14:nvContentPartPr>
              <p14:xfrm>
                <a:off x="4124716" y="4209742"/>
                <a:ext cx="260280" cy="54360"/>
              </p14:xfrm>
            </p:contentPart>
          </mc:Choice>
          <mc:Fallback xmlns="">
            <p:pic>
              <p:nvPicPr>
                <p:cNvPr id="14378" name="墨迹 14377">
                  <a:extLst>
                    <a:ext uri="{FF2B5EF4-FFF2-40B4-BE49-F238E27FC236}">
                      <a16:creationId xmlns:a16="http://schemas.microsoft.com/office/drawing/2014/main" id="{51C63CB8-6348-4A38-B369-FB335D2D937F}"/>
                    </a:ext>
                  </a:extLst>
                </p:cNvPr>
                <p:cNvPicPr/>
                <p:nvPr/>
              </p:nvPicPr>
              <p:blipFill>
                <a:blip r:embed="rId190"/>
                <a:stretch>
                  <a:fillRect/>
                </a:stretch>
              </p:blipFill>
              <p:spPr>
                <a:xfrm>
                  <a:off x="4107076" y="4192102"/>
                  <a:ext cx="2959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4379" name="墨迹 14378">
                  <a:extLst>
                    <a:ext uri="{FF2B5EF4-FFF2-40B4-BE49-F238E27FC236}">
                      <a16:creationId xmlns:a16="http://schemas.microsoft.com/office/drawing/2014/main" id="{904C352E-EE77-4F61-8146-DE65B126F6A6}"/>
                    </a:ext>
                  </a:extLst>
                </p14:cNvPr>
                <p14:cNvContentPartPr/>
                <p14:nvPr/>
              </p14:nvContentPartPr>
              <p14:xfrm>
                <a:off x="4501636" y="3941902"/>
                <a:ext cx="3960" cy="13680"/>
              </p14:xfrm>
            </p:contentPart>
          </mc:Choice>
          <mc:Fallback xmlns="">
            <p:pic>
              <p:nvPicPr>
                <p:cNvPr id="14379" name="墨迹 14378">
                  <a:extLst>
                    <a:ext uri="{FF2B5EF4-FFF2-40B4-BE49-F238E27FC236}">
                      <a16:creationId xmlns:a16="http://schemas.microsoft.com/office/drawing/2014/main" id="{904C352E-EE77-4F61-8146-DE65B126F6A6}"/>
                    </a:ext>
                  </a:extLst>
                </p:cNvPr>
                <p:cNvPicPr/>
                <p:nvPr/>
              </p:nvPicPr>
              <p:blipFill>
                <a:blip r:embed="rId192"/>
                <a:stretch>
                  <a:fillRect/>
                </a:stretch>
              </p:blipFill>
              <p:spPr>
                <a:xfrm>
                  <a:off x="4483636" y="3924262"/>
                  <a:ext cx="396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380" name="墨迹 14379">
                  <a:extLst>
                    <a:ext uri="{FF2B5EF4-FFF2-40B4-BE49-F238E27FC236}">
                      <a16:creationId xmlns:a16="http://schemas.microsoft.com/office/drawing/2014/main" id="{85C564FC-0D94-48D3-9B0D-91C5B001B4AD}"/>
                    </a:ext>
                  </a:extLst>
                </p14:cNvPr>
                <p14:cNvContentPartPr/>
                <p14:nvPr/>
              </p14:nvContentPartPr>
              <p14:xfrm>
                <a:off x="4425676" y="3966742"/>
                <a:ext cx="84600" cy="79200"/>
              </p14:xfrm>
            </p:contentPart>
          </mc:Choice>
          <mc:Fallback xmlns="">
            <p:pic>
              <p:nvPicPr>
                <p:cNvPr id="14380" name="墨迹 14379">
                  <a:extLst>
                    <a:ext uri="{FF2B5EF4-FFF2-40B4-BE49-F238E27FC236}">
                      <a16:creationId xmlns:a16="http://schemas.microsoft.com/office/drawing/2014/main" id="{85C564FC-0D94-48D3-9B0D-91C5B001B4AD}"/>
                    </a:ext>
                  </a:extLst>
                </p:cNvPr>
                <p:cNvPicPr/>
                <p:nvPr/>
              </p:nvPicPr>
              <p:blipFill>
                <a:blip r:embed="rId194"/>
                <a:stretch>
                  <a:fillRect/>
                </a:stretch>
              </p:blipFill>
              <p:spPr>
                <a:xfrm>
                  <a:off x="4407676" y="3949102"/>
                  <a:ext cx="1202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381" name="墨迹 14380">
                  <a:extLst>
                    <a:ext uri="{FF2B5EF4-FFF2-40B4-BE49-F238E27FC236}">
                      <a16:creationId xmlns:a16="http://schemas.microsoft.com/office/drawing/2014/main" id="{A6A8328E-6BFA-4B33-B568-860171B57EAC}"/>
                    </a:ext>
                  </a:extLst>
                </p14:cNvPr>
                <p14:cNvContentPartPr/>
                <p14:nvPr/>
              </p14:nvContentPartPr>
              <p14:xfrm>
                <a:off x="4527916" y="3911662"/>
                <a:ext cx="84600" cy="119520"/>
              </p14:xfrm>
            </p:contentPart>
          </mc:Choice>
          <mc:Fallback xmlns="">
            <p:pic>
              <p:nvPicPr>
                <p:cNvPr id="14381" name="墨迹 14380">
                  <a:extLst>
                    <a:ext uri="{FF2B5EF4-FFF2-40B4-BE49-F238E27FC236}">
                      <a16:creationId xmlns:a16="http://schemas.microsoft.com/office/drawing/2014/main" id="{A6A8328E-6BFA-4B33-B568-860171B57EAC}"/>
                    </a:ext>
                  </a:extLst>
                </p:cNvPr>
                <p:cNvPicPr/>
                <p:nvPr/>
              </p:nvPicPr>
              <p:blipFill>
                <a:blip r:embed="rId196"/>
                <a:stretch>
                  <a:fillRect/>
                </a:stretch>
              </p:blipFill>
              <p:spPr>
                <a:xfrm>
                  <a:off x="4509916" y="3894022"/>
                  <a:ext cx="1202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4382" name="墨迹 14381">
                  <a:extLst>
                    <a:ext uri="{FF2B5EF4-FFF2-40B4-BE49-F238E27FC236}">
                      <a16:creationId xmlns:a16="http://schemas.microsoft.com/office/drawing/2014/main" id="{AF71DD10-7C80-45CA-B163-83B71FEE7C93}"/>
                    </a:ext>
                  </a:extLst>
                </p14:cNvPr>
                <p14:cNvContentPartPr/>
                <p14:nvPr/>
              </p14:nvContentPartPr>
              <p14:xfrm>
                <a:off x="4568596" y="4005622"/>
                <a:ext cx="22680" cy="65880"/>
              </p14:xfrm>
            </p:contentPart>
          </mc:Choice>
          <mc:Fallback xmlns="">
            <p:pic>
              <p:nvPicPr>
                <p:cNvPr id="14382" name="墨迹 14381">
                  <a:extLst>
                    <a:ext uri="{FF2B5EF4-FFF2-40B4-BE49-F238E27FC236}">
                      <a16:creationId xmlns:a16="http://schemas.microsoft.com/office/drawing/2014/main" id="{AF71DD10-7C80-45CA-B163-83B71FEE7C93}"/>
                    </a:ext>
                  </a:extLst>
                </p:cNvPr>
                <p:cNvPicPr/>
                <p:nvPr/>
              </p:nvPicPr>
              <p:blipFill>
                <a:blip r:embed="rId198"/>
                <a:stretch>
                  <a:fillRect/>
                </a:stretch>
              </p:blipFill>
              <p:spPr>
                <a:xfrm>
                  <a:off x="4550596" y="3987622"/>
                  <a:ext cx="583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4383" name="墨迹 14382">
                  <a:extLst>
                    <a:ext uri="{FF2B5EF4-FFF2-40B4-BE49-F238E27FC236}">
                      <a16:creationId xmlns:a16="http://schemas.microsoft.com/office/drawing/2014/main" id="{B57122B3-6997-454A-9232-52BF4BCA3179}"/>
                    </a:ext>
                  </a:extLst>
                </p14:cNvPr>
                <p14:cNvContentPartPr/>
                <p14:nvPr/>
              </p14:nvContentPartPr>
              <p14:xfrm>
                <a:off x="4469956" y="4046302"/>
                <a:ext cx="157680" cy="86400"/>
              </p14:xfrm>
            </p:contentPart>
          </mc:Choice>
          <mc:Fallback xmlns="">
            <p:pic>
              <p:nvPicPr>
                <p:cNvPr id="14383" name="墨迹 14382">
                  <a:extLst>
                    <a:ext uri="{FF2B5EF4-FFF2-40B4-BE49-F238E27FC236}">
                      <a16:creationId xmlns:a16="http://schemas.microsoft.com/office/drawing/2014/main" id="{B57122B3-6997-454A-9232-52BF4BCA3179}"/>
                    </a:ext>
                  </a:extLst>
                </p:cNvPr>
                <p:cNvPicPr/>
                <p:nvPr/>
              </p:nvPicPr>
              <p:blipFill>
                <a:blip r:embed="rId200"/>
                <a:stretch>
                  <a:fillRect/>
                </a:stretch>
              </p:blipFill>
              <p:spPr>
                <a:xfrm>
                  <a:off x="4452316" y="4028662"/>
                  <a:ext cx="1933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4384" name="墨迹 14383">
                  <a:extLst>
                    <a:ext uri="{FF2B5EF4-FFF2-40B4-BE49-F238E27FC236}">
                      <a16:creationId xmlns:a16="http://schemas.microsoft.com/office/drawing/2014/main" id="{81F3C6AD-796A-4C0D-B37E-B6264BC91517}"/>
                    </a:ext>
                  </a:extLst>
                </p14:cNvPr>
                <p14:cNvContentPartPr/>
                <p14:nvPr/>
              </p14:nvContentPartPr>
              <p14:xfrm>
                <a:off x="4491916" y="4065742"/>
                <a:ext cx="119160" cy="162000"/>
              </p14:xfrm>
            </p:contentPart>
          </mc:Choice>
          <mc:Fallback xmlns="">
            <p:pic>
              <p:nvPicPr>
                <p:cNvPr id="14384" name="墨迹 14383">
                  <a:extLst>
                    <a:ext uri="{FF2B5EF4-FFF2-40B4-BE49-F238E27FC236}">
                      <a16:creationId xmlns:a16="http://schemas.microsoft.com/office/drawing/2014/main" id="{81F3C6AD-796A-4C0D-B37E-B6264BC91517}"/>
                    </a:ext>
                  </a:extLst>
                </p:cNvPr>
                <p:cNvPicPr/>
                <p:nvPr/>
              </p:nvPicPr>
              <p:blipFill>
                <a:blip r:embed="rId202"/>
                <a:stretch>
                  <a:fillRect/>
                </a:stretch>
              </p:blipFill>
              <p:spPr>
                <a:xfrm>
                  <a:off x="4474276" y="4048102"/>
                  <a:ext cx="1548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4385" name="墨迹 14384">
                  <a:extLst>
                    <a:ext uri="{FF2B5EF4-FFF2-40B4-BE49-F238E27FC236}">
                      <a16:creationId xmlns:a16="http://schemas.microsoft.com/office/drawing/2014/main" id="{DF063377-2ABA-4D8A-951D-DB1373D2A3CB}"/>
                    </a:ext>
                  </a:extLst>
                </p14:cNvPr>
                <p14:cNvContentPartPr/>
                <p14:nvPr/>
              </p14:nvContentPartPr>
              <p14:xfrm>
                <a:off x="4567516" y="4122262"/>
                <a:ext cx="188640" cy="159120"/>
              </p14:xfrm>
            </p:contentPart>
          </mc:Choice>
          <mc:Fallback xmlns="">
            <p:pic>
              <p:nvPicPr>
                <p:cNvPr id="14385" name="墨迹 14384">
                  <a:extLst>
                    <a:ext uri="{FF2B5EF4-FFF2-40B4-BE49-F238E27FC236}">
                      <a16:creationId xmlns:a16="http://schemas.microsoft.com/office/drawing/2014/main" id="{DF063377-2ABA-4D8A-951D-DB1373D2A3CB}"/>
                    </a:ext>
                  </a:extLst>
                </p:cNvPr>
                <p:cNvPicPr/>
                <p:nvPr/>
              </p:nvPicPr>
              <p:blipFill>
                <a:blip r:embed="rId204"/>
                <a:stretch>
                  <a:fillRect/>
                </a:stretch>
              </p:blipFill>
              <p:spPr>
                <a:xfrm>
                  <a:off x="4549516" y="4104262"/>
                  <a:ext cx="224280" cy="19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5">
            <p14:nvContentPartPr>
              <p14:cNvPr id="14387" name="墨迹 14386">
                <a:extLst>
                  <a:ext uri="{FF2B5EF4-FFF2-40B4-BE49-F238E27FC236}">
                    <a16:creationId xmlns:a16="http://schemas.microsoft.com/office/drawing/2014/main" id="{92CC8795-5900-4A47-A566-9FD6CD53F933}"/>
                  </a:ext>
                </a:extLst>
              </p14:cNvPr>
              <p14:cNvContentPartPr/>
              <p14:nvPr/>
            </p14:nvContentPartPr>
            <p14:xfrm>
              <a:off x="1558276" y="4370662"/>
              <a:ext cx="1477080" cy="19440"/>
            </p14:xfrm>
          </p:contentPart>
        </mc:Choice>
        <mc:Fallback xmlns="">
          <p:pic>
            <p:nvPicPr>
              <p:cNvPr id="14387" name="墨迹 14386">
                <a:extLst>
                  <a:ext uri="{FF2B5EF4-FFF2-40B4-BE49-F238E27FC236}">
                    <a16:creationId xmlns:a16="http://schemas.microsoft.com/office/drawing/2014/main" id="{92CC8795-5900-4A47-A566-9FD6CD53F933}"/>
                  </a:ext>
                </a:extLst>
              </p:cNvPr>
              <p:cNvPicPr/>
              <p:nvPr/>
            </p:nvPicPr>
            <p:blipFill>
              <a:blip r:embed="rId206"/>
              <a:stretch>
                <a:fillRect/>
              </a:stretch>
            </p:blipFill>
            <p:spPr>
              <a:xfrm>
                <a:off x="1540636" y="4352662"/>
                <a:ext cx="1512720" cy="55080"/>
              </a:xfrm>
              <a:prstGeom prst="rect">
                <a:avLst/>
              </a:prstGeom>
            </p:spPr>
          </p:pic>
        </mc:Fallback>
      </mc:AlternateContent>
      <p:grpSp>
        <p:nvGrpSpPr>
          <p:cNvPr id="14412" name="组合 14411">
            <a:extLst>
              <a:ext uri="{FF2B5EF4-FFF2-40B4-BE49-F238E27FC236}">
                <a16:creationId xmlns:a16="http://schemas.microsoft.com/office/drawing/2014/main" id="{67A59A6C-61B8-46C1-91B7-CD71AC5AEDA2}"/>
              </a:ext>
            </a:extLst>
          </p:cNvPr>
          <p:cNvGrpSpPr/>
          <p:nvPr/>
        </p:nvGrpSpPr>
        <p:grpSpPr>
          <a:xfrm>
            <a:off x="3767236" y="4584862"/>
            <a:ext cx="1738080" cy="411840"/>
            <a:chOff x="3767236" y="4584862"/>
            <a:chExt cx="1738080" cy="411840"/>
          </a:xfrm>
        </p:grpSpPr>
        <mc:AlternateContent xmlns:mc="http://schemas.openxmlformats.org/markup-compatibility/2006" xmlns:p14="http://schemas.microsoft.com/office/powerpoint/2010/main">
          <mc:Choice Requires="p14">
            <p:contentPart p14:bwMode="auto" r:id="rId207">
              <p14:nvContentPartPr>
                <p14:cNvPr id="14388" name="墨迹 14387">
                  <a:extLst>
                    <a:ext uri="{FF2B5EF4-FFF2-40B4-BE49-F238E27FC236}">
                      <a16:creationId xmlns:a16="http://schemas.microsoft.com/office/drawing/2014/main" id="{55200010-A2AE-480D-A3B0-77F62BE9E5C1}"/>
                    </a:ext>
                  </a:extLst>
                </p14:cNvPr>
                <p14:cNvContentPartPr/>
                <p14:nvPr/>
              </p14:nvContentPartPr>
              <p14:xfrm>
                <a:off x="3767236" y="4605742"/>
                <a:ext cx="128880" cy="326160"/>
              </p14:xfrm>
            </p:contentPart>
          </mc:Choice>
          <mc:Fallback xmlns="">
            <p:pic>
              <p:nvPicPr>
                <p:cNvPr id="14388" name="墨迹 14387">
                  <a:extLst>
                    <a:ext uri="{FF2B5EF4-FFF2-40B4-BE49-F238E27FC236}">
                      <a16:creationId xmlns:a16="http://schemas.microsoft.com/office/drawing/2014/main" id="{55200010-A2AE-480D-A3B0-77F62BE9E5C1}"/>
                    </a:ext>
                  </a:extLst>
                </p:cNvPr>
                <p:cNvPicPr/>
                <p:nvPr/>
              </p:nvPicPr>
              <p:blipFill>
                <a:blip r:embed="rId208"/>
                <a:stretch>
                  <a:fillRect/>
                </a:stretch>
              </p:blipFill>
              <p:spPr>
                <a:xfrm>
                  <a:off x="3749236" y="4587742"/>
                  <a:ext cx="1645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389" name="墨迹 14388">
                  <a:extLst>
                    <a:ext uri="{FF2B5EF4-FFF2-40B4-BE49-F238E27FC236}">
                      <a16:creationId xmlns:a16="http://schemas.microsoft.com/office/drawing/2014/main" id="{A0651503-F12F-4B8F-BACD-264BBBA74DA1}"/>
                    </a:ext>
                  </a:extLst>
                </p14:cNvPr>
                <p14:cNvContentPartPr/>
                <p14:nvPr/>
              </p14:nvContentPartPr>
              <p14:xfrm>
                <a:off x="3943996" y="4616542"/>
                <a:ext cx="122400" cy="108360"/>
              </p14:xfrm>
            </p:contentPart>
          </mc:Choice>
          <mc:Fallback xmlns="">
            <p:pic>
              <p:nvPicPr>
                <p:cNvPr id="14389" name="墨迹 14388">
                  <a:extLst>
                    <a:ext uri="{FF2B5EF4-FFF2-40B4-BE49-F238E27FC236}">
                      <a16:creationId xmlns:a16="http://schemas.microsoft.com/office/drawing/2014/main" id="{A0651503-F12F-4B8F-BACD-264BBBA74DA1}"/>
                    </a:ext>
                  </a:extLst>
                </p:cNvPr>
                <p:cNvPicPr/>
                <p:nvPr/>
              </p:nvPicPr>
              <p:blipFill>
                <a:blip r:embed="rId210"/>
                <a:stretch>
                  <a:fillRect/>
                </a:stretch>
              </p:blipFill>
              <p:spPr>
                <a:xfrm>
                  <a:off x="3926356" y="4598902"/>
                  <a:ext cx="158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390" name="墨迹 14389">
                  <a:extLst>
                    <a:ext uri="{FF2B5EF4-FFF2-40B4-BE49-F238E27FC236}">
                      <a16:creationId xmlns:a16="http://schemas.microsoft.com/office/drawing/2014/main" id="{12E96A0F-C451-4267-BD8B-7C3730161B7A}"/>
                    </a:ext>
                  </a:extLst>
                </p14:cNvPr>
                <p14:cNvContentPartPr/>
                <p14:nvPr/>
              </p14:nvContentPartPr>
              <p14:xfrm>
                <a:off x="3943276" y="4647502"/>
                <a:ext cx="59760" cy="333720"/>
              </p14:xfrm>
            </p:contentPart>
          </mc:Choice>
          <mc:Fallback xmlns="">
            <p:pic>
              <p:nvPicPr>
                <p:cNvPr id="14390" name="墨迹 14389">
                  <a:extLst>
                    <a:ext uri="{FF2B5EF4-FFF2-40B4-BE49-F238E27FC236}">
                      <a16:creationId xmlns:a16="http://schemas.microsoft.com/office/drawing/2014/main" id="{12E96A0F-C451-4267-BD8B-7C3730161B7A}"/>
                    </a:ext>
                  </a:extLst>
                </p:cNvPr>
                <p:cNvPicPr/>
                <p:nvPr/>
              </p:nvPicPr>
              <p:blipFill>
                <a:blip r:embed="rId212"/>
                <a:stretch>
                  <a:fillRect/>
                </a:stretch>
              </p:blipFill>
              <p:spPr>
                <a:xfrm>
                  <a:off x="3925276" y="4629502"/>
                  <a:ext cx="9540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391" name="墨迹 14390">
                  <a:extLst>
                    <a:ext uri="{FF2B5EF4-FFF2-40B4-BE49-F238E27FC236}">
                      <a16:creationId xmlns:a16="http://schemas.microsoft.com/office/drawing/2014/main" id="{0D586A44-FF3B-4592-8A4D-955E692CC71E}"/>
                    </a:ext>
                  </a:extLst>
                </p14:cNvPr>
                <p14:cNvContentPartPr/>
                <p14:nvPr/>
              </p14:nvContentPartPr>
              <p14:xfrm>
                <a:off x="3994756" y="4805902"/>
                <a:ext cx="95760" cy="5040"/>
              </p14:xfrm>
            </p:contentPart>
          </mc:Choice>
          <mc:Fallback xmlns="">
            <p:pic>
              <p:nvPicPr>
                <p:cNvPr id="14391" name="墨迹 14390">
                  <a:extLst>
                    <a:ext uri="{FF2B5EF4-FFF2-40B4-BE49-F238E27FC236}">
                      <a16:creationId xmlns:a16="http://schemas.microsoft.com/office/drawing/2014/main" id="{0D586A44-FF3B-4592-8A4D-955E692CC71E}"/>
                    </a:ext>
                  </a:extLst>
                </p:cNvPr>
                <p:cNvPicPr/>
                <p:nvPr/>
              </p:nvPicPr>
              <p:blipFill>
                <a:blip r:embed="rId214"/>
                <a:stretch>
                  <a:fillRect/>
                </a:stretch>
              </p:blipFill>
              <p:spPr>
                <a:xfrm>
                  <a:off x="3977116" y="4787902"/>
                  <a:ext cx="131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392" name="墨迹 14391">
                  <a:extLst>
                    <a:ext uri="{FF2B5EF4-FFF2-40B4-BE49-F238E27FC236}">
                      <a16:creationId xmlns:a16="http://schemas.microsoft.com/office/drawing/2014/main" id="{081607D6-84C9-4C79-8CCD-B0418AE12BE7}"/>
                    </a:ext>
                  </a:extLst>
                </p14:cNvPr>
                <p14:cNvContentPartPr/>
                <p14:nvPr/>
              </p14:nvContentPartPr>
              <p14:xfrm>
                <a:off x="4001596" y="4845862"/>
                <a:ext cx="83880" cy="20520"/>
              </p14:xfrm>
            </p:contentPart>
          </mc:Choice>
          <mc:Fallback xmlns="">
            <p:pic>
              <p:nvPicPr>
                <p:cNvPr id="14392" name="墨迹 14391">
                  <a:extLst>
                    <a:ext uri="{FF2B5EF4-FFF2-40B4-BE49-F238E27FC236}">
                      <a16:creationId xmlns:a16="http://schemas.microsoft.com/office/drawing/2014/main" id="{081607D6-84C9-4C79-8CCD-B0418AE12BE7}"/>
                    </a:ext>
                  </a:extLst>
                </p:cNvPr>
                <p:cNvPicPr/>
                <p:nvPr/>
              </p:nvPicPr>
              <p:blipFill>
                <a:blip r:embed="rId216"/>
                <a:stretch>
                  <a:fillRect/>
                </a:stretch>
              </p:blipFill>
              <p:spPr>
                <a:xfrm>
                  <a:off x="3983596" y="4828222"/>
                  <a:ext cx="1195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393" name="墨迹 14392">
                  <a:extLst>
                    <a:ext uri="{FF2B5EF4-FFF2-40B4-BE49-F238E27FC236}">
                      <a16:creationId xmlns:a16="http://schemas.microsoft.com/office/drawing/2014/main" id="{C7288B17-DDE6-46C6-8C64-EE026D638F9F}"/>
                    </a:ext>
                  </a:extLst>
                </p14:cNvPr>
                <p14:cNvContentPartPr/>
                <p14:nvPr/>
              </p14:nvContentPartPr>
              <p14:xfrm>
                <a:off x="4140916" y="4638862"/>
                <a:ext cx="69480" cy="126360"/>
              </p14:xfrm>
            </p:contentPart>
          </mc:Choice>
          <mc:Fallback xmlns="">
            <p:pic>
              <p:nvPicPr>
                <p:cNvPr id="14393" name="墨迹 14392">
                  <a:extLst>
                    <a:ext uri="{FF2B5EF4-FFF2-40B4-BE49-F238E27FC236}">
                      <a16:creationId xmlns:a16="http://schemas.microsoft.com/office/drawing/2014/main" id="{C7288B17-DDE6-46C6-8C64-EE026D638F9F}"/>
                    </a:ext>
                  </a:extLst>
                </p:cNvPr>
                <p:cNvPicPr/>
                <p:nvPr/>
              </p:nvPicPr>
              <p:blipFill>
                <a:blip r:embed="rId218"/>
                <a:stretch>
                  <a:fillRect/>
                </a:stretch>
              </p:blipFill>
              <p:spPr>
                <a:xfrm>
                  <a:off x="4122916" y="4621222"/>
                  <a:ext cx="1051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394" name="墨迹 14393">
                  <a:extLst>
                    <a:ext uri="{FF2B5EF4-FFF2-40B4-BE49-F238E27FC236}">
                      <a16:creationId xmlns:a16="http://schemas.microsoft.com/office/drawing/2014/main" id="{1FAAABD3-55FE-4037-893A-92C17838AD18}"/>
                    </a:ext>
                  </a:extLst>
                </p14:cNvPr>
                <p14:cNvContentPartPr/>
                <p14:nvPr/>
              </p14:nvContentPartPr>
              <p14:xfrm>
                <a:off x="4117516" y="4808422"/>
                <a:ext cx="78840" cy="120600"/>
              </p14:xfrm>
            </p:contentPart>
          </mc:Choice>
          <mc:Fallback xmlns="">
            <p:pic>
              <p:nvPicPr>
                <p:cNvPr id="14394" name="墨迹 14393">
                  <a:extLst>
                    <a:ext uri="{FF2B5EF4-FFF2-40B4-BE49-F238E27FC236}">
                      <a16:creationId xmlns:a16="http://schemas.microsoft.com/office/drawing/2014/main" id="{1FAAABD3-55FE-4037-893A-92C17838AD18}"/>
                    </a:ext>
                  </a:extLst>
                </p:cNvPr>
                <p:cNvPicPr/>
                <p:nvPr/>
              </p:nvPicPr>
              <p:blipFill>
                <a:blip r:embed="rId220"/>
                <a:stretch>
                  <a:fillRect/>
                </a:stretch>
              </p:blipFill>
              <p:spPr>
                <a:xfrm>
                  <a:off x="4099876" y="4790422"/>
                  <a:ext cx="1144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395" name="墨迹 14394">
                  <a:extLst>
                    <a:ext uri="{FF2B5EF4-FFF2-40B4-BE49-F238E27FC236}">
                      <a16:creationId xmlns:a16="http://schemas.microsoft.com/office/drawing/2014/main" id="{FFC68258-65BA-40E5-8722-A6FBCE0ABD31}"/>
                    </a:ext>
                  </a:extLst>
                </p14:cNvPr>
                <p14:cNvContentPartPr/>
                <p14:nvPr/>
              </p14:nvContentPartPr>
              <p14:xfrm>
                <a:off x="4130116" y="4851622"/>
                <a:ext cx="150480" cy="145080"/>
              </p14:xfrm>
            </p:contentPart>
          </mc:Choice>
          <mc:Fallback xmlns="">
            <p:pic>
              <p:nvPicPr>
                <p:cNvPr id="14395" name="墨迹 14394">
                  <a:extLst>
                    <a:ext uri="{FF2B5EF4-FFF2-40B4-BE49-F238E27FC236}">
                      <a16:creationId xmlns:a16="http://schemas.microsoft.com/office/drawing/2014/main" id="{FFC68258-65BA-40E5-8722-A6FBCE0ABD31}"/>
                    </a:ext>
                  </a:extLst>
                </p:cNvPr>
                <p:cNvPicPr/>
                <p:nvPr/>
              </p:nvPicPr>
              <p:blipFill>
                <a:blip r:embed="rId222"/>
                <a:stretch>
                  <a:fillRect/>
                </a:stretch>
              </p:blipFill>
              <p:spPr>
                <a:xfrm>
                  <a:off x="4112116" y="4833622"/>
                  <a:ext cx="186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396" name="墨迹 14395">
                  <a:extLst>
                    <a:ext uri="{FF2B5EF4-FFF2-40B4-BE49-F238E27FC236}">
                      <a16:creationId xmlns:a16="http://schemas.microsoft.com/office/drawing/2014/main" id="{5BA44734-E8A4-4ACA-8047-8C99B74892EF}"/>
                    </a:ext>
                  </a:extLst>
                </p14:cNvPr>
                <p14:cNvContentPartPr/>
                <p14:nvPr/>
              </p14:nvContentPartPr>
              <p14:xfrm>
                <a:off x="4369516" y="4644262"/>
                <a:ext cx="10800" cy="68040"/>
              </p14:xfrm>
            </p:contentPart>
          </mc:Choice>
          <mc:Fallback xmlns="">
            <p:pic>
              <p:nvPicPr>
                <p:cNvPr id="14396" name="墨迹 14395">
                  <a:extLst>
                    <a:ext uri="{FF2B5EF4-FFF2-40B4-BE49-F238E27FC236}">
                      <a16:creationId xmlns:a16="http://schemas.microsoft.com/office/drawing/2014/main" id="{5BA44734-E8A4-4ACA-8047-8C99B74892EF}"/>
                    </a:ext>
                  </a:extLst>
                </p:cNvPr>
                <p:cNvPicPr/>
                <p:nvPr/>
              </p:nvPicPr>
              <p:blipFill>
                <a:blip r:embed="rId224"/>
                <a:stretch>
                  <a:fillRect/>
                </a:stretch>
              </p:blipFill>
              <p:spPr>
                <a:xfrm>
                  <a:off x="4351516" y="4626262"/>
                  <a:ext cx="464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397" name="墨迹 14396">
                  <a:extLst>
                    <a:ext uri="{FF2B5EF4-FFF2-40B4-BE49-F238E27FC236}">
                      <a16:creationId xmlns:a16="http://schemas.microsoft.com/office/drawing/2014/main" id="{E95BF52B-DFBB-4B81-8A56-3D82A8668EEA}"/>
                    </a:ext>
                  </a:extLst>
                </p14:cNvPr>
                <p14:cNvContentPartPr/>
                <p14:nvPr/>
              </p14:nvContentPartPr>
              <p14:xfrm>
                <a:off x="4292476" y="4779622"/>
                <a:ext cx="160200" cy="206280"/>
              </p14:xfrm>
            </p:contentPart>
          </mc:Choice>
          <mc:Fallback xmlns="">
            <p:pic>
              <p:nvPicPr>
                <p:cNvPr id="14397" name="墨迹 14396">
                  <a:extLst>
                    <a:ext uri="{FF2B5EF4-FFF2-40B4-BE49-F238E27FC236}">
                      <a16:creationId xmlns:a16="http://schemas.microsoft.com/office/drawing/2014/main" id="{E95BF52B-DFBB-4B81-8A56-3D82A8668EEA}"/>
                    </a:ext>
                  </a:extLst>
                </p:cNvPr>
                <p:cNvPicPr/>
                <p:nvPr/>
              </p:nvPicPr>
              <p:blipFill>
                <a:blip r:embed="rId226"/>
                <a:stretch>
                  <a:fillRect/>
                </a:stretch>
              </p:blipFill>
              <p:spPr>
                <a:xfrm>
                  <a:off x="4274836" y="4761982"/>
                  <a:ext cx="1958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398" name="墨迹 14397">
                  <a:extLst>
                    <a:ext uri="{FF2B5EF4-FFF2-40B4-BE49-F238E27FC236}">
                      <a16:creationId xmlns:a16="http://schemas.microsoft.com/office/drawing/2014/main" id="{16FC6B43-0178-4BA4-BE36-4AF51DE2F3BD}"/>
                    </a:ext>
                  </a:extLst>
                </p14:cNvPr>
                <p14:cNvContentPartPr/>
                <p14:nvPr/>
              </p14:nvContentPartPr>
              <p14:xfrm>
                <a:off x="4468876" y="4669102"/>
                <a:ext cx="18000" cy="120960"/>
              </p14:xfrm>
            </p:contentPart>
          </mc:Choice>
          <mc:Fallback xmlns="">
            <p:pic>
              <p:nvPicPr>
                <p:cNvPr id="14398" name="墨迹 14397">
                  <a:extLst>
                    <a:ext uri="{FF2B5EF4-FFF2-40B4-BE49-F238E27FC236}">
                      <a16:creationId xmlns:a16="http://schemas.microsoft.com/office/drawing/2014/main" id="{16FC6B43-0178-4BA4-BE36-4AF51DE2F3BD}"/>
                    </a:ext>
                  </a:extLst>
                </p:cNvPr>
                <p:cNvPicPr/>
                <p:nvPr/>
              </p:nvPicPr>
              <p:blipFill>
                <a:blip r:embed="rId228"/>
                <a:stretch>
                  <a:fillRect/>
                </a:stretch>
              </p:blipFill>
              <p:spPr>
                <a:xfrm>
                  <a:off x="4451236" y="4651102"/>
                  <a:ext cx="536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399" name="墨迹 14398">
                  <a:extLst>
                    <a:ext uri="{FF2B5EF4-FFF2-40B4-BE49-F238E27FC236}">
                      <a16:creationId xmlns:a16="http://schemas.microsoft.com/office/drawing/2014/main" id="{AC30361F-C565-4189-8324-FBB3C7DBDAEE}"/>
                    </a:ext>
                  </a:extLst>
                </p14:cNvPr>
                <p14:cNvContentPartPr/>
                <p14:nvPr/>
              </p14:nvContentPartPr>
              <p14:xfrm>
                <a:off x="4518916" y="4624462"/>
                <a:ext cx="50400" cy="147240"/>
              </p14:xfrm>
            </p:contentPart>
          </mc:Choice>
          <mc:Fallback xmlns="">
            <p:pic>
              <p:nvPicPr>
                <p:cNvPr id="14399" name="墨迹 14398">
                  <a:extLst>
                    <a:ext uri="{FF2B5EF4-FFF2-40B4-BE49-F238E27FC236}">
                      <a16:creationId xmlns:a16="http://schemas.microsoft.com/office/drawing/2014/main" id="{AC30361F-C565-4189-8324-FBB3C7DBDAEE}"/>
                    </a:ext>
                  </a:extLst>
                </p:cNvPr>
                <p:cNvPicPr/>
                <p:nvPr/>
              </p:nvPicPr>
              <p:blipFill>
                <a:blip r:embed="rId230"/>
                <a:stretch>
                  <a:fillRect/>
                </a:stretch>
              </p:blipFill>
              <p:spPr>
                <a:xfrm>
                  <a:off x="4501276" y="4606822"/>
                  <a:ext cx="860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400" name="墨迹 14399">
                  <a:extLst>
                    <a:ext uri="{FF2B5EF4-FFF2-40B4-BE49-F238E27FC236}">
                      <a16:creationId xmlns:a16="http://schemas.microsoft.com/office/drawing/2014/main" id="{EFDA0E14-8D49-4C87-97B3-8E1F875A5F4C}"/>
                    </a:ext>
                  </a:extLst>
                </p14:cNvPr>
                <p14:cNvContentPartPr/>
                <p14:nvPr/>
              </p14:nvContentPartPr>
              <p14:xfrm>
                <a:off x="4467796" y="4847662"/>
                <a:ext cx="176760" cy="146520"/>
              </p14:xfrm>
            </p:contentPart>
          </mc:Choice>
          <mc:Fallback xmlns="">
            <p:pic>
              <p:nvPicPr>
                <p:cNvPr id="14400" name="墨迹 14399">
                  <a:extLst>
                    <a:ext uri="{FF2B5EF4-FFF2-40B4-BE49-F238E27FC236}">
                      <a16:creationId xmlns:a16="http://schemas.microsoft.com/office/drawing/2014/main" id="{EFDA0E14-8D49-4C87-97B3-8E1F875A5F4C}"/>
                    </a:ext>
                  </a:extLst>
                </p:cNvPr>
                <p:cNvPicPr/>
                <p:nvPr/>
              </p:nvPicPr>
              <p:blipFill>
                <a:blip r:embed="rId232"/>
                <a:stretch>
                  <a:fillRect/>
                </a:stretch>
              </p:blipFill>
              <p:spPr>
                <a:xfrm>
                  <a:off x="4450156" y="4829662"/>
                  <a:ext cx="2124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402" name="墨迹 14401">
                  <a:extLst>
                    <a:ext uri="{FF2B5EF4-FFF2-40B4-BE49-F238E27FC236}">
                      <a16:creationId xmlns:a16="http://schemas.microsoft.com/office/drawing/2014/main" id="{243F186E-0A53-4F75-AA3D-2A96DE1A880B}"/>
                    </a:ext>
                  </a:extLst>
                </p14:cNvPr>
                <p14:cNvContentPartPr/>
                <p14:nvPr/>
              </p14:nvContentPartPr>
              <p14:xfrm>
                <a:off x="4678756" y="4618342"/>
                <a:ext cx="173880" cy="159120"/>
              </p14:xfrm>
            </p:contentPart>
          </mc:Choice>
          <mc:Fallback xmlns="">
            <p:pic>
              <p:nvPicPr>
                <p:cNvPr id="14402" name="墨迹 14401">
                  <a:extLst>
                    <a:ext uri="{FF2B5EF4-FFF2-40B4-BE49-F238E27FC236}">
                      <a16:creationId xmlns:a16="http://schemas.microsoft.com/office/drawing/2014/main" id="{243F186E-0A53-4F75-AA3D-2A96DE1A880B}"/>
                    </a:ext>
                  </a:extLst>
                </p:cNvPr>
                <p:cNvPicPr/>
                <p:nvPr/>
              </p:nvPicPr>
              <p:blipFill>
                <a:blip r:embed="rId234"/>
                <a:stretch>
                  <a:fillRect/>
                </a:stretch>
              </p:blipFill>
              <p:spPr>
                <a:xfrm>
                  <a:off x="4661116" y="4600702"/>
                  <a:ext cx="2095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403" name="墨迹 14402">
                  <a:extLst>
                    <a:ext uri="{FF2B5EF4-FFF2-40B4-BE49-F238E27FC236}">
                      <a16:creationId xmlns:a16="http://schemas.microsoft.com/office/drawing/2014/main" id="{6F28D238-721F-4B85-8843-2077710C87A9}"/>
                    </a:ext>
                  </a:extLst>
                </p14:cNvPr>
                <p14:cNvContentPartPr/>
                <p14:nvPr/>
              </p14:nvContentPartPr>
              <p14:xfrm>
                <a:off x="4744996" y="4671982"/>
                <a:ext cx="117000" cy="315360"/>
              </p14:xfrm>
            </p:contentPart>
          </mc:Choice>
          <mc:Fallback xmlns="">
            <p:pic>
              <p:nvPicPr>
                <p:cNvPr id="14403" name="墨迹 14402">
                  <a:extLst>
                    <a:ext uri="{FF2B5EF4-FFF2-40B4-BE49-F238E27FC236}">
                      <a16:creationId xmlns:a16="http://schemas.microsoft.com/office/drawing/2014/main" id="{6F28D238-721F-4B85-8843-2077710C87A9}"/>
                    </a:ext>
                  </a:extLst>
                </p:cNvPr>
                <p:cNvPicPr/>
                <p:nvPr/>
              </p:nvPicPr>
              <p:blipFill>
                <a:blip r:embed="rId236"/>
                <a:stretch>
                  <a:fillRect/>
                </a:stretch>
              </p:blipFill>
              <p:spPr>
                <a:xfrm>
                  <a:off x="4727356" y="4654342"/>
                  <a:ext cx="15264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404" name="墨迹 14403">
                  <a:extLst>
                    <a:ext uri="{FF2B5EF4-FFF2-40B4-BE49-F238E27FC236}">
                      <a16:creationId xmlns:a16="http://schemas.microsoft.com/office/drawing/2014/main" id="{B4D0EA95-04E8-483D-8909-3603EF11F00D}"/>
                    </a:ext>
                  </a:extLst>
                </p14:cNvPr>
                <p14:cNvContentPartPr/>
                <p14:nvPr/>
              </p14:nvContentPartPr>
              <p14:xfrm>
                <a:off x="4629796" y="4843342"/>
                <a:ext cx="168120" cy="65880"/>
              </p14:xfrm>
            </p:contentPart>
          </mc:Choice>
          <mc:Fallback xmlns="">
            <p:pic>
              <p:nvPicPr>
                <p:cNvPr id="14404" name="墨迹 14403">
                  <a:extLst>
                    <a:ext uri="{FF2B5EF4-FFF2-40B4-BE49-F238E27FC236}">
                      <a16:creationId xmlns:a16="http://schemas.microsoft.com/office/drawing/2014/main" id="{B4D0EA95-04E8-483D-8909-3603EF11F00D}"/>
                    </a:ext>
                  </a:extLst>
                </p:cNvPr>
                <p:cNvPicPr/>
                <p:nvPr/>
              </p:nvPicPr>
              <p:blipFill>
                <a:blip r:embed="rId238"/>
                <a:stretch>
                  <a:fillRect/>
                </a:stretch>
              </p:blipFill>
              <p:spPr>
                <a:xfrm>
                  <a:off x="4612156" y="4825702"/>
                  <a:ext cx="2037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405" name="墨迹 14404">
                  <a:extLst>
                    <a:ext uri="{FF2B5EF4-FFF2-40B4-BE49-F238E27FC236}">
                      <a16:creationId xmlns:a16="http://schemas.microsoft.com/office/drawing/2014/main" id="{17F08762-E47B-4BB8-BBD2-5568C2A61DAF}"/>
                    </a:ext>
                  </a:extLst>
                </p14:cNvPr>
                <p14:cNvContentPartPr/>
                <p14:nvPr/>
              </p14:nvContentPartPr>
              <p14:xfrm>
                <a:off x="4947316" y="4663702"/>
                <a:ext cx="88560" cy="27360"/>
              </p14:xfrm>
            </p:contentPart>
          </mc:Choice>
          <mc:Fallback xmlns="">
            <p:pic>
              <p:nvPicPr>
                <p:cNvPr id="14405" name="墨迹 14404">
                  <a:extLst>
                    <a:ext uri="{FF2B5EF4-FFF2-40B4-BE49-F238E27FC236}">
                      <a16:creationId xmlns:a16="http://schemas.microsoft.com/office/drawing/2014/main" id="{17F08762-E47B-4BB8-BBD2-5568C2A61DAF}"/>
                    </a:ext>
                  </a:extLst>
                </p:cNvPr>
                <p:cNvPicPr/>
                <p:nvPr/>
              </p:nvPicPr>
              <p:blipFill>
                <a:blip r:embed="rId240"/>
                <a:stretch>
                  <a:fillRect/>
                </a:stretch>
              </p:blipFill>
              <p:spPr>
                <a:xfrm>
                  <a:off x="4929316" y="4646062"/>
                  <a:ext cx="1242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406" name="墨迹 14405">
                  <a:extLst>
                    <a:ext uri="{FF2B5EF4-FFF2-40B4-BE49-F238E27FC236}">
                      <a16:creationId xmlns:a16="http://schemas.microsoft.com/office/drawing/2014/main" id="{13753A69-A0EC-42EE-8B97-9326995589B1}"/>
                    </a:ext>
                  </a:extLst>
                </p14:cNvPr>
                <p14:cNvContentPartPr/>
                <p14:nvPr/>
              </p14:nvContentPartPr>
              <p14:xfrm>
                <a:off x="4941916" y="4675222"/>
                <a:ext cx="147960" cy="276840"/>
              </p14:xfrm>
            </p:contentPart>
          </mc:Choice>
          <mc:Fallback xmlns="">
            <p:pic>
              <p:nvPicPr>
                <p:cNvPr id="14406" name="墨迹 14405">
                  <a:extLst>
                    <a:ext uri="{FF2B5EF4-FFF2-40B4-BE49-F238E27FC236}">
                      <a16:creationId xmlns:a16="http://schemas.microsoft.com/office/drawing/2014/main" id="{13753A69-A0EC-42EE-8B97-9326995589B1}"/>
                    </a:ext>
                  </a:extLst>
                </p:cNvPr>
                <p:cNvPicPr/>
                <p:nvPr/>
              </p:nvPicPr>
              <p:blipFill>
                <a:blip r:embed="rId242"/>
                <a:stretch>
                  <a:fillRect/>
                </a:stretch>
              </p:blipFill>
              <p:spPr>
                <a:xfrm>
                  <a:off x="4924276" y="4657222"/>
                  <a:ext cx="1836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407" name="墨迹 14406">
                  <a:extLst>
                    <a:ext uri="{FF2B5EF4-FFF2-40B4-BE49-F238E27FC236}">
                      <a16:creationId xmlns:a16="http://schemas.microsoft.com/office/drawing/2014/main" id="{59C798FC-024D-4797-98BF-F19D079CD319}"/>
                    </a:ext>
                  </a:extLst>
                </p14:cNvPr>
                <p14:cNvContentPartPr/>
                <p14:nvPr/>
              </p14:nvContentPartPr>
              <p14:xfrm>
                <a:off x="5012476" y="4795462"/>
                <a:ext cx="59760" cy="76680"/>
              </p14:xfrm>
            </p:contentPart>
          </mc:Choice>
          <mc:Fallback xmlns="">
            <p:pic>
              <p:nvPicPr>
                <p:cNvPr id="14407" name="墨迹 14406">
                  <a:extLst>
                    <a:ext uri="{FF2B5EF4-FFF2-40B4-BE49-F238E27FC236}">
                      <a16:creationId xmlns:a16="http://schemas.microsoft.com/office/drawing/2014/main" id="{59C798FC-024D-4797-98BF-F19D079CD319}"/>
                    </a:ext>
                  </a:extLst>
                </p:cNvPr>
                <p:cNvPicPr/>
                <p:nvPr/>
              </p:nvPicPr>
              <p:blipFill>
                <a:blip r:embed="rId244"/>
                <a:stretch>
                  <a:fillRect/>
                </a:stretch>
              </p:blipFill>
              <p:spPr>
                <a:xfrm>
                  <a:off x="4994476" y="4777462"/>
                  <a:ext cx="95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408" name="墨迹 14407">
                  <a:extLst>
                    <a:ext uri="{FF2B5EF4-FFF2-40B4-BE49-F238E27FC236}">
                      <a16:creationId xmlns:a16="http://schemas.microsoft.com/office/drawing/2014/main" id="{96B23AAE-CE25-4679-BBA2-443548793C09}"/>
                    </a:ext>
                  </a:extLst>
                </p14:cNvPr>
                <p14:cNvContentPartPr/>
                <p14:nvPr/>
              </p14:nvContentPartPr>
              <p14:xfrm>
                <a:off x="5095996" y="4665502"/>
                <a:ext cx="180000" cy="143640"/>
              </p14:xfrm>
            </p:contentPart>
          </mc:Choice>
          <mc:Fallback xmlns="">
            <p:pic>
              <p:nvPicPr>
                <p:cNvPr id="14408" name="墨迹 14407">
                  <a:extLst>
                    <a:ext uri="{FF2B5EF4-FFF2-40B4-BE49-F238E27FC236}">
                      <a16:creationId xmlns:a16="http://schemas.microsoft.com/office/drawing/2014/main" id="{96B23AAE-CE25-4679-BBA2-443548793C09}"/>
                    </a:ext>
                  </a:extLst>
                </p:cNvPr>
                <p:cNvPicPr/>
                <p:nvPr/>
              </p:nvPicPr>
              <p:blipFill>
                <a:blip r:embed="rId246"/>
                <a:stretch>
                  <a:fillRect/>
                </a:stretch>
              </p:blipFill>
              <p:spPr>
                <a:xfrm>
                  <a:off x="5077996" y="4647502"/>
                  <a:ext cx="2156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4409" name="墨迹 14408">
                  <a:extLst>
                    <a:ext uri="{FF2B5EF4-FFF2-40B4-BE49-F238E27FC236}">
                      <a16:creationId xmlns:a16="http://schemas.microsoft.com/office/drawing/2014/main" id="{6CF054BB-A522-46EE-BD5B-D75B9899F3EC}"/>
                    </a:ext>
                  </a:extLst>
                </p14:cNvPr>
                <p14:cNvContentPartPr/>
                <p14:nvPr/>
              </p14:nvContentPartPr>
              <p14:xfrm>
                <a:off x="5157916" y="4783582"/>
                <a:ext cx="117720" cy="145080"/>
              </p14:xfrm>
            </p:contentPart>
          </mc:Choice>
          <mc:Fallback xmlns="">
            <p:pic>
              <p:nvPicPr>
                <p:cNvPr id="14409" name="墨迹 14408">
                  <a:extLst>
                    <a:ext uri="{FF2B5EF4-FFF2-40B4-BE49-F238E27FC236}">
                      <a16:creationId xmlns:a16="http://schemas.microsoft.com/office/drawing/2014/main" id="{6CF054BB-A522-46EE-BD5B-D75B9899F3EC}"/>
                    </a:ext>
                  </a:extLst>
                </p:cNvPr>
                <p:cNvPicPr/>
                <p:nvPr/>
              </p:nvPicPr>
              <p:blipFill>
                <a:blip r:embed="rId248"/>
                <a:stretch>
                  <a:fillRect/>
                </a:stretch>
              </p:blipFill>
              <p:spPr>
                <a:xfrm>
                  <a:off x="5139916" y="4765582"/>
                  <a:ext cx="1533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4410" name="墨迹 14409">
                  <a:extLst>
                    <a:ext uri="{FF2B5EF4-FFF2-40B4-BE49-F238E27FC236}">
                      <a16:creationId xmlns:a16="http://schemas.microsoft.com/office/drawing/2014/main" id="{C597BCD2-02BF-4942-BD56-32ABE6B4DE79}"/>
                    </a:ext>
                  </a:extLst>
                </p14:cNvPr>
                <p14:cNvContentPartPr/>
                <p14:nvPr/>
              </p14:nvContentPartPr>
              <p14:xfrm>
                <a:off x="5340436" y="4688902"/>
                <a:ext cx="164880" cy="267120"/>
              </p14:xfrm>
            </p:contentPart>
          </mc:Choice>
          <mc:Fallback xmlns="">
            <p:pic>
              <p:nvPicPr>
                <p:cNvPr id="14410" name="墨迹 14409">
                  <a:extLst>
                    <a:ext uri="{FF2B5EF4-FFF2-40B4-BE49-F238E27FC236}">
                      <a16:creationId xmlns:a16="http://schemas.microsoft.com/office/drawing/2014/main" id="{C597BCD2-02BF-4942-BD56-32ABE6B4DE79}"/>
                    </a:ext>
                  </a:extLst>
                </p:cNvPr>
                <p:cNvPicPr/>
                <p:nvPr/>
              </p:nvPicPr>
              <p:blipFill>
                <a:blip r:embed="rId250"/>
                <a:stretch>
                  <a:fillRect/>
                </a:stretch>
              </p:blipFill>
              <p:spPr>
                <a:xfrm>
                  <a:off x="5322796" y="4671262"/>
                  <a:ext cx="2005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4411" name="墨迹 14410">
                  <a:extLst>
                    <a:ext uri="{FF2B5EF4-FFF2-40B4-BE49-F238E27FC236}">
                      <a16:creationId xmlns:a16="http://schemas.microsoft.com/office/drawing/2014/main" id="{6DE004BB-24ED-479B-AFC5-A32C673F5862}"/>
                    </a:ext>
                  </a:extLst>
                </p14:cNvPr>
                <p14:cNvContentPartPr/>
                <p14:nvPr/>
              </p14:nvContentPartPr>
              <p14:xfrm>
                <a:off x="5344396" y="4584862"/>
                <a:ext cx="134640" cy="382680"/>
              </p14:xfrm>
            </p:contentPart>
          </mc:Choice>
          <mc:Fallback xmlns="">
            <p:pic>
              <p:nvPicPr>
                <p:cNvPr id="14411" name="墨迹 14410">
                  <a:extLst>
                    <a:ext uri="{FF2B5EF4-FFF2-40B4-BE49-F238E27FC236}">
                      <a16:creationId xmlns:a16="http://schemas.microsoft.com/office/drawing/2014/main" id="{6DE004BB-24ED-479B-AFC5-A32C673F5862}"/>
                    </a:ext>
                  </a:extLst>
                </p:cNvPr>
                <p:cNvPicPr/>
                <p:nvPr/>
              </p:nvPicPr>
              <p:blipFill>
                <a:blip r:embed="rId252"/>
                <a:stretch>
                  <a:fillRect/>
                </a:stretch>
              </p:blipFill>
              <p:spPr>
                <a:xfrm>
                  <a:off x="5326756" y="4567222"/>
                  <a:ext cx="170280" cy="4183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p:cNvSpPr>
          <p:nvPr>
            <p:ph type="title"/>
          </p:nvPr>
        </p:nvSpPr>
        <p:spPr>
          <a:xfrm>
            <a:off x="1816735" y="671513"/>
            <a:ext cx="6641465" cy="645160"/>
          </a:xfrm>
        </p:spPr>
        <p:txBody>
          <a:bodyPr wrap="square" lIns="91440" tIns="45720" rIns="91440" bIns="45720" anchor="ctr">
            <a:spAutoFit/>
          </a:bodyPr>
          <a:lstStyle/>
          <a:p>
            <a:pPr eaLnBrk="1" hangingPunct="1"/>
            <a:r>
              <a:rPr lang="en-US" altLang="zh-CN" sz="4000" dirty="0">
                <a:solidFill>
                  <a:srgbClr val="FF0000"/>
                </a:solidFill>
                <a:latin typeface="Arial" panose="020B0604020202020204" pitchFamily="34" charset="0"/>
              </a:rPr>
              <a:t>Traditional protein studies</a:t>
            </a:r>
          </a:p>
        </p:txBody>
      </p:sp>
      <p:sp>
        <p:nvSpPr>
          <p:cNvPr id="15362" name="Rectangle 3"/>
          <p:cNvSpPr>
            <a:spLocks noGrp="1"/>
          </p:cNvSpPr>
          <p:nvPr>
            <p:ph idx="1"/>
          </p:nvPr>
        </p:nvSpPr>
        <p:spPr/>
        <p:txBody>
          <a:bodyPr wrap="square" lIns="91440" tIns="45720" rIns="91440" bIns="45720" anchor="t"/>
          <a:lstStyle/>
          <a:p>
            <a:pPr eaLnBrk="1" hangingPunct="1"/>
            <a:r>
              <a:rPr lang="en-US" altLang="zh-CN" sz="2800" dirty="0"/>
              <a:t>Target : single protein</a:t>
            </a:r>
          </a:p>
          <a:p>
            <a:pPr eaLnBrk="1" hangingPunct="1"/>
            <a:endParaRPr lang="en-US" altLang="zh-CN" sz="2800" dirty="0"/>
          </a:p>
          <a:p>
            <a:pPr eaLnBrk="1" hangingPunct="1"/>
            <a:r>
              <a:rPr lang="en-US" altLang="zh-CN" sz="2800" dirty="0"/>
              <a:t>Core: structure and function</a:t>
            </a:r>
          </a:p>
          <a:p>
            <a:pPr eaLnBrk="1" hangingPunct="1"/>
            <a:endParaRPr lang="en-US" altLang="zh-CN" sz="2800" dirty="0"/>
          </a:p>
          <a:p>
            <a:pPr eaLnBrk="1" hangingPunct="1"/>
            <a:r>
              <a:rPr lang="en-US" altLang="zh-CN" sz="2800" dirty="0"/>
              <a:t>Problem: diversity, difficult to purify, easily  inactive, techniques</a:t>
            </a:r>
          </a:p>
        </p:txBody>
      </p:sp>
      <p:sp>
        <p:nvSpPr>
          <p:cNvPr id="15363" name="Text Box 4"/>
          <p:cNvSpPr txBox="1"/>
          <p:nvPr/>
        </p:nvSpPr>
        <p:spPr>
          <a:xfrm>
            <a:off x="6283008" y="5916613"/>
            <a:ext cx="2232025" cy="521970"/>
          </a:xfrm>
          <a:prstGeom prst="rect">
            <a:avLst/>
          </a:prstGeom>
          <a:noFill/>
          <a:ln w="9525">
            <a:noFill/>
          </a:ln>
        </p:spPr>
        <p:txBody>
          <a:bodyPr anchor="t">
            <a:spAutoFit/>
          </a:bodyPr>
          <a:lstStyle/>
          <a:p>
            <a:pPr>
              <a:spcBef>
                <a:spcPct val="50000"/>
              </a:spcBef>
            </a:pPr>
            <a:r>
              <a:rPr lang="en-US" altLang="zh-CN" sz="2800" dirty="0">
                <a:latin typeface="Times New Roman" panose="02020603050405020304" pitchFamily="18" charset="0"/>
                <a:ea typeface="宋体" panose="02010600030101010101" pitchFamily="2" charset="-122"/>
              </a:rPr>
              <a:t>Protein</a:t>
            </a:r>
            <a:r>
              <a:rPr lang="en-US" altLang="zh-CN" sz="2800" dirty="0">
                <a:latin typeface="Times New Roman" panose="02020603050405020304" pitchFamily="18" charset="0"/>
                <a:ea typeface="宋体" panose="02010600030101010101" pitchFamily="2" charset="-122"/>
                <a:sym typeface="Wingdings" panose="05000000000000000000" pitchFamily="2" charset="2"/>
              </a:rPr>
              <a:t>gene</a:t>
            </a:r>
            <a:endParaRPr lang="en-US" altLang="zh-CN" sz="2800" dirty="0">
              <a:latin typeface="Times New Roman" panose="02020603050405020304" pitchFamily="18" charset="0"/>
              <a:ea typeface="宋体" panose="02010600030101010101" pitchFamily="2" charset="-122"/>
            </a:endParaRPr>
          </a:p>
        </p:txBody>
      </p:sp>
      <p:grpSp>
        <p:nvGrpSpPr>
          <p:cNvPr id="13" name="组合 12">
            <a:extLst>
              <a:ext uri="{FF2B5EF4-FFF2-40B4-BE49-F238E27FC236}">
                <a16:creationId xmlns:a16="http://schemas.microsoft.com/office/drawing/2014/main" id="{E3059C27-FD15-4176-9F9B-5504CC65FD83}"/>
              </a:ext>
            </a:extLst>
          </p:cNvPr>
          <p:cNvGrpSpPr/>
          <p:nvPr/>
        </p:nvGrpSpPr>
        <p:grpSpPr>
          <a:xfrm>
            <a:off x="999556" y="3214342"/>
            <a:ext cx="656280" cy="378000"/>
            <a:chOff x="999556" y="3214342"/>
            <a:chExt cx="656280" cy="37800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AAB2747B-6DDE-4C48-9B9D-7BA4CD2ABA4E}"/>
                    </a:ext>
                  </a:extLst>
                </p14:cNvPr>
                <p14:cNvContentPartPr/>
                <p14:nvPr/>
              </p14:nvContentPartPr>
              <p14:xfrm>
                <a:off x="1003516" y="3339982"/>
                <a:ext cx="118080" cy="46800"/>
              </p14:xfrm>
            </p:contentPart>
          </mc:Choice>
          <mc:Fallback xmlns="">
            <p:pic>
              <p:nvPicPr>
                <p:cNvPr id="2" name="墨迹 1">
                  <a:extLst>
                    <a:ext uri="{FF2B5EF4-FFF2-40B4-BE49-F238E27FC236}">
                      <a16:creationId xmlns:a16="http://schemas.microsoft.com/office/drawing/2014/main" id="{AAB2747B-6DDE-4C48-9B9D-7BA4CD2ABA4E}"/>
                    </a:ext>
                  </a:extLst>
                </p:cNvPr>
                <p:cNvPicPr/>
                <p:nvPr/>
              </p:nvPicPr>
              <p:blipFill>
                <a:blip r:embed="rId3"/>
                <a:stretch>
                  <a:fillRect/>
                </a:stretch>
              </p:blipFill>
              <p:spPr>
                <a:xfrm>
                  <a:off x="985876" y="3321982"/>
                  <a:ext cx="1537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AF0B64A8-45B7-4ED9-9F4E-E47EFB20B959}"/>
                    </a:ext>
                  </a:extLst>
                </p14:cNvPr>
                <p14:cNvContentPartPr/>
                <p14:nvPr/>
              </p14:nvContentPartPr>
              <p14:xfrm>
                <a:off x="1082716" y="3228022"/>
                <a:ext cx="28440" cy="350280"/>
              </p14:xfrm>
            </p:contentPart>
          </mc:Choice>
          <mc:Fallback xmlns="">
            <p:pic>
              <p:nvPicPr>
                <p:cNvPr id="3" name="墨迹 2">
                  <a:extLst>
                    <a:ext uri="{FF2B5EF4-FFF2-40B4-BE49-F238E27FC236}">
                      <a16:creationId xmlns:a16="http://schemas.microsoft.com/office/drawing/2014/main" id="{AF0B64A8-45B7-4ED9-9F4E-E47EFB20B959}"/>
                    </a:ext>
                  </a:extLst>
                </p:cNvPr>
                <p:cNvPicPr/>
                <p:nvPr/>
              </p:nvPicPr>
              <p:blipFill>
                <a:blip r:embed="rId5"/>
                <a:stretch>
                  <a:fillRect/>
                </a:stretch>
              </p:blipFill>
              <p:spPr>
                <a:xfrm>
                  <a:off x="1064716" y="3210022"/>
                  <a:ext cx="6408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67350DE8-F2DF-4FD4-9411-113B0CB948B0}"/>
                    </a:ext>
                  </a:extLst>
                </p14:cNvPr>
                <p14:cNvContentPartPr/>
                <p14:nvPr/>
              </p14:nvContentPartPr>
              <p14:xfrm>
                <a:off x="999556" y="3383902"/>
                <a:ext cx="105120" cy="158760"/>
              </p14:xfrm>
            </p:contentPart>
          </mc:Choice>
          <mc:Fallback xmlns="">
            <p:pic>
              <p:nvPicPr>
                <p:cNvPr id="4" name="墨迹 3">
                  <a:extLst>
                    <a:ext uri="{FF2B5EF4-FFF2-40B4-BE49-F238E27FC236}">
                      <a16:creationId xmlns:a16="http://schemas.microsoft.com/office/drawing/2014/main" id="{67350DE8-F2DF-4FD4-9411-113B0CB948B0}"/>
                    </a:ext>
                  </a:extLst>
                </p:cNvPr>
                <p:cNvPicPr/>
                <p:nvPr/>
              </p:nvPicPr>
              <p:blipFill>
                <a:blip r:embed="rId7"/>
                <a:stretch>
                  <a:fillRect/>
                </a:stretch>
              </p:blipFill>
              <p:spPr>
                <a:xfrm>
                  <a:off x="981556" y="3365902"/>
                  <a:ext cx="1407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56DF1F50-125A-4A59-9737-41E71E51DAC1}"/>
                    </a:ext>
                  </a:extLst>
                </p14:cNvPr>
                <p14:cNvContentPartPr/>
                <p14:nvPr/>
              </p14:nvContentPartPr>
              <p14:xfrm>
                <a:off x="1123756" y="3214342"/>
                <a:ext cx="112680" cy="308880"/>
              </p14:xfrm>
            </p:contentPart>
          </mc:Choice>
          <mc:Fallback xmlns="">
            <p:pic>
              <p:nvPicPr>
                <p:cNvPr id="5" name="墨迹 4">
                  <a:extLst>
                    <a:ext uri="{FF2B5EF4-FFF2-40B4-BE49-F238E27FC236}">
                      <a16:creationId xmlns:a16="http://schemas.microsoft.com/office/drawing/2014/main" id="{56DF1F50-125A-4A59-9737-41E71E51DAC1}"/>
                    </a:ext>
                  </a:extLst>
                </p:cNvPr>
                <p:cNvPicPr/>
                <p:nvPr/>
              </p:nvPicPr>
              <p:blipFill>
                <a:blip r:embed="rId9"/>
                <a:stretch>
                  <a:fillRect/>
                </a:stretch>
              </p:blipFill>
              <p:spPr>
                <a:xfrm>
                  <a:off x="1106116" y="3196702"/>
                  <a:ext cx="14832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DB3BB25A-564B-4897-9BF4-DC2558EAAB79}"/>
                    </a:ext>
                  </a:extLst>
                </p14:cNvPr>
                <p14:cNvContentPartPr/>
                <p14:nvPr/>
              </p14:nvContentPartPr>
              <p14:xfrm>
                <a:off x="1148596" y="3321262"/>
                <a:ext cx="128160" cy="7200"/>
              </p14:xfrm>
            </p:contentPart>
          </mc:Choice>
          <mc:Fallback xmlns="">
            <p:pic>
              <p:nvPicPr>
                <p:cNvPr id="6" name="墨迹 5">
                  <a:extLst>
                    <a:ext uri="{FF2B5EF4-FFF2-40B4-BE49-F238E27FC236}">
                      <a16:creationId xmlns:a16="http://schemas.microsoft.com/office/drawing/2014/main" id="{DB3BB25A-564B-4897-9BF4-DC2558EAAB79}"/>
                    </a:ext>
                  </a:extLst>
                </p:cNvPr>
                <p:cNvPicPr/>
                <p:nvPr/>
              </p:nvPicPr>
              <p:blipFill>
                <a:blip r:embed="rId11"/>
                <a:stretch>
                  <a:fillRect/>
                </a:stretch>
              </p:blipFill>
              <p:spPr>
                <a:xfrm>
                  <a:off x="1130956" y="3303622"/>
                  <a:ext cx="1638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322E7C62-F5C8-42D3-A973-D6506EA3D65D}"/>
                    </a:ext>
                  </a:extLst>
                </p14:cNvPr>
                <p14:cNvContentPartPr/>
                <p14:nvPr/>
              </p14:nvContentPartPr>
              <p14:xfrm>
                <a:off x="1175236" y="3330622"/>
                <a:ext cx="101880" cy="129960"/>
              </p14:xfrm>
            </p:contentPart>
          </mc:Choice>
          <mc:Fallback xmlns="">
            <p:pic>
              <p:nvPicPr>
                <p:cNvPr id="7" name="墨迹 6">
                  <a:extLst>
                    <a:ext uri="{FF2B5EF4-FFF2-40B4-BE49-F238E27FC236}">
                      <a16:creationId xmlns:a16="http://schemas.microsoft.com/office/drawing/2014/main" id="{322E7C62-F5C8-42D3-A973-D6506EA3D65D}"/>
                    </a:ext>
                  </a:extLst>
                </p:cNvPr>
                <p:cNvPicPr/>
                <p:nvPr/>
              </p:nvPicPr>
              <p:blipFill>
                <a:blip r:embed="rId13"/>
                <a:stretch>
                  <a:fillRect/>
                </a:stretch>
              </p:blipFill>
              <p:spPr>
                <a:xfrm>
                  <a:off x="1157236" y="3312622"/>
                  <a:ext cx="1375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DBEEB60E-C80C-4D60-8DB2-5A385C0979D7}"/>
                    </a:ext>
                  </a:extLst>
                </p14:cNvPr>
                <p14:cNvContentPartPr/>
                <p14:nvPr/>
              </p14:nvContentPartPr>
              <p14:xfrm>
                <a:off x="1229236" y="3391822"/>
                <a:ext cx="146160" cy="156600"/>
              </p14:xfrm>
            </p:contentPart>
          </mc:Choice>
          <mc:Fallback xmlns="">
            <p:pic>
              <p:nvPicPr>
                <p:cNvPr id="8" name="墨迹 7">
                  <a:extLst>
                    <a:ext uri="{FF2B5EF4-FFF2-40B4-BE49-F238E27FC236}">
                      <a16:creationId xmlns:a16="http://schemas.microsoft.com/office/drawing/2014/main" id="{DBEEB60E-C80C-4D60-8DB2-5A385C0979D7}"/>
                    </a:ext>
                  </a:extLst>
                </p:cNvPr>
                <p:cNvPicPr/>
                <p:nvPr/>
              </p:nvPicPr>
              <p:blipFill>
                <a:blip r:embed="rId15"/>
                <a:stretch>
                  <a:fillRect/>
                </a:stretch>
              </p:blipFill>
              <p:spPr>
                <a:xfrm>
                  <a:off x="1211236" y="3374182"/>
                  <a:ext cx="181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025F5A57-D80C-489D-8D99-58EA128DC230}"/>
                    </a:ext>
                  </a:extLst>
                </p14:cNvPr>
                <p14:cNvContentPartPr/>
                <p14:nvPr/>
              </p14:nvContentPartPr>
              <p14:xfrm>
                <a:off x="1333276" y="3496582"/>
                <a:ext cx="80280" cy="95760"/>
              </p14:xfrm>
            </p:contentPart>
          </mc:Choice>
          <mc:Fallback xmlns="">
            <p:pic>
              <p:nvPicPr>
                <p:cNvPr id="9" name="墨迹 8">
                  <a:extLst>
                    <a:ext uri="{FF2B5EF4-FFF2-40B4-BE49-F238E27FC236}">
                      <a16:creationId xmlns:a16="http://schemas.microsoft.com/office/drawing/2014/main" id="{025F5A57-D80C-489D-8D99-58EA128DC230}"/>
                    </a:ext>
                  </a:extLst>
                </p:cNvPr>
                <p:cNvPicPr/>
                <p:nvPr/>
              </p:nvPicPr>
              <p:blipFill>
                <a:blip r:embed="rId17"/>
                <a:stretch>
                  <a:fillRect/>
                </a:stretch>
              </p:blipFill>
              <p:spPr>
                <a:xfrm>
                  <a:off x="1315636" y="3478942"/>
                  <a:ext cx="115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C1608049-1275-4A1F-94E7-46A7C0242897}"/>
                    </a:ext>
                  </a:extLst>
                </p14:cNvPr>
                <p14:cNvContentPartPr/>
                <p14:nvPr/>
              </p14:nvContentPartPr>
              <p14:xfrm>
                <a:off x="1435156" y="3384262"/>
                <a:ext cx="167040" cy="105480"/>
              </p14:xfrm>
            </p:contentPart>
          </mc:Choice>
          <mc:Fallback xmlns="">
            <p:pic>
              <p:nvPicPr>
                <p:cNvPr id="10" name="墨迹 9">
                  <a:extLst>
                    <a:ext uri="{FF2B5EF4-FFF2-40B4-BE49-F238E27FC236}">
                      <a16:creationId xmlns:a16="http://schemas.microsoft.com/office/drawing/2014/main" id="{C1608049-1275-4A1F-94E7-46A7C0242897}"/>
                    </a:ext>
                  </a:extLst>
                </p:cNvPr>
                <p:cNvPicPr/>
                <p:nvPr/>
              </p:nvPicPr>
              <p:blipFill>
                <a:blip r:embed="rId19"/>
                <a:stretch>
                  <a:fillRect/>
                </a:stretch>
              </p:blipFill>
              <p:spPr>
                <a:xfrm>
                  <a:off x="1417156" y="3366262"/>
                  <a:ext cx="2026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99483654-963E-4251-AB80-316BE14A8F0F}"/>
                    </a:ext>
                  </a:extLst>
                </p14:cNvPr>
                <p14:cNvContentPartPr/>
                <p14:nvPr/>
              </p14:nvContentPartPr>
              <p14:xfrm>
                <a:off x="1510756" y="3333142"/>
                <a:ext cx="30240" cy="98280"/>
              </p14:xfrm>
            </p:contentPart>
          </mc:Choice>
          <mc:Fallback xmlns="">
            <p:pic>
              <p:nvPicPr>
                <p:cNvPr id="11" name="墨迹 10">
                  <a:extLst>
                    <a:ext uri="{FF2B5EF4-FFF2-40B4-BE49-F238E27FC236}">
                      <a16:creationId xmlns:a16="http://schemas.microsoft.com/office/drawing/2014/main" id="{99483654-963E-4251-AB80-316BE14A8F0F}"/>
                    </a:ext>
                  </a:extLst>
                </p:cNvPr>
                <p:cNvPicPr/>
                <p:nvPr/>
              </p:nvPicPr>
              <p:blipFill>
                <a:blip r:embed="rId21"/>
                <a:stretch>
                  <a:fillRect/>
                </a:stretch>
              </p:blipFill>
              <p:spPr>
                <a:xfrm>
                  <a:off x="1493116" y="3315502"/>
                  <a:ext cx="658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5888B51C-CBB8-47F0-9726-5AA59EE33EE0}"/>
                    </a:ext>
                  </a:extLst>
                </p14:cNvPr>
                <p14:cNvContentPartPr/>
                <p14:nvPr/>
              </p14:nvContentPartPr>
              <p14:xfrm>
                <a:off x="1614076" y="3354742"/>
                <a:ext cx="41760" cy="86040"/>
              </p14:xfrm>
            </p:contentPart>
          </mc:Choice>
          <mc:Fallback xmlns="">
            <p:pic>
              <p:nvPicPr>
                <p:cNvPr id="12" name="墨迹 11">
                  <a:extLst>
                    <a:ext uri="{FF2B5EF4-FFF2-40B4-BE49-F238E27FC236}">
                      <a16:creationId xmlns:a16="http://schemas.microsoft.com/office/drawing/2014/main" id="{5888B51C-CBB8-47F0-9726-5AA59EE33EE0}"/>
                    </a:ext>
                  </a:extLst>
                </p:cNvPr>
                <p:cNvPicPr/>
                <p:nvPr/>
              </p:nvPicPr>
              <p:blipFill>
                <a:blip r:embed="rId23"/>
                <a:stretch>
                  <a:fillRect/>
                </a:stretch>
              </p:blipFill>
              <p:spPr>
                <a:xfrm>
                  <a:off x="1596076" y="3337102"/>
                  <a:ext cx="77400" cy="121680"/>
                </a:xfrm>
                <a:prstGeom prst="rect">
                  <a:avLst/>
                </a:prstGeom>
              </p:spPr>
            </p:pic>
          </mc:Fallback>
        </mc:AlternateContent>
      </p:grpSp>
      <p:grpSp>
        <p:nvGrpSpPr>
          <p:cNvPr id="53" name="组合 52">
            <a:extLst>
              <a:ext uri="{FF2B5EF4-FFF2-40B4-BE49-F238E27FC236}">
                <a16:creationId xmlns:a16="http://schemas.microsoft.com/office/drawing/2014/main" id="{385667D2-05D6-4982-892D-40577B838C23}"/>
              </a:ext>
            </a:extLst>
          </p:cNvPr>
          <p:cNvGrpSpPr/>
          <p:nvPr/>
        </p:nvGrpSpPr>
        <p:grpSpPr>
          <a:xfrm>
            <a:off x="2377636" y="4152862"/>
            <a:ext cx="401760" cy="476640"/>
            <a:chOff x="2377636" y="4152862"/>
            <a:chExt cx="401760" cy="476640"/>
          </a:xfrm>
        </p:grpSpPr>
        <mc:AlternateContent xmlns:mc="http://schemas.openxmlformats.org/markup-compatibility/2006" xmlns:p14="http://schemas.microsoft.com/office/powerpoint/2010/main">
          <mc:Choice Requires="p14">
            <p:contentPart p14:bwMode="auto" r:id="rId24">
              <p14:nvContentPartPr>
                <p14:cNvPr id="14" name="墨迹 13">
                  <a:extLst>
                    <a:ext uri="{FF2B5EF4-FFF2-40B4-BE49-F238E27FC236}">
                      <a16:creationId xmlns:a16="http://schemas.microsoft.com/office/drawing/2014/main" id="{5BD8092C-B7D9-49BD-B931-014D9E2F0F17}"/>
                    </a:ext>
                  </a:extLst>
                </p14:cNvPr>
                <p14:cNvContentPartPr/>
                <p14:nvPr/>
              </p14:nvContentPartPr>
              <p14:xfrm>
                <a:off x="2402836" y="4152862"/>
                <a:ext cx="376560" cy="466200"/>
              </p14:xfrm>
            </p:contentPart>
          </mc:Choice>
          <mc:Fallback xmlns="">
            <p:pic>
              <p:nvPicPr>
                <p:cNvPr id="14" name="墨迹 13">
                  <a:extLst>
                    <a:ext uri="{FF2B5EF4-FFF2-40B4-BE49-F238E27FC236}">
                      <a16:creationId xmlns:a16="http://schemas.microsoft.com/office/drawing/2014/main" id="{5BD8092C-B7D9-49BD-B931-014D9E2F0F17}"/>
                    </a:ext>
                  </a:extLst>
                </p:cNvPr>
                <p:cNvPicPr/>
                <p:nvPr/>
              </p:nvPicPr>
              <p:blipFill>
                <a:blip r:embed="rId25"/>
                <a:stretch>
                  <a:fillRect/>
                </a:stretch>
              </p:blipFill>
              <p:spPr>
                <a:xfrm>
                  <a:off x="2385196" y="4135222"/>
                  <a:ext cx="41220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墨迹 14">
                  <a:extLst>
                    <a:ext uri="{FF2B5EF4-FFF2-40B4-BE49-F238E27FC236}">
                      <a16:creationId xmlns:a16="http://schemas.microsoft.com/office/drawing/2014/main" id="{D3C2138D-4D5F-4E12-A29E-2FE75B477221}"/>
                    </a:ext>
                  </a:extLst>
                </p14:cNvPr>
                <p14:cNvContentPartPr/>
                <p14:nvPr/>
              </p14:nvContentPartPr>
              <p14:xfrm>
                <a:off x="2377636" y="4487662"/>
                <a:ext cx="121320" cy="141840"/>
              </p14:xfrm>
            </p:contentPart>
          </mc:Choice>
          <mc:Fallback xmlns="">
            <p:pic>
              <p:nvPicPr>
                <p:cNvPr id="15" name="墨迹 14">
                  <a:extLst>
                    <a:ext uri="{FF2B5EF4-FFF2-40B4-BE49-F238E27FC236}">
                      <a16:creationId xmlns:a16="http://schemas.microsoft.com/office/drawing/2014/main" id="{D3C2138D-4D5F-4E12-A29E-2FE75B477221}"/>
                    </a:ext>
                  </a:extLst>
                </p:cNvPr>
                <p:cNvPicPr/>
                <p:nvPr/>
              </p:nvPicPr>
              <p:blipFill>
                <a:blip r:embed="rId27"/>
                <a:stretch>
                  <a:fillRect/>
                </a:stretch>
              </p:blipFill>
              <p:spPr>
                <a:xfrm>
                  <a:off x="2359636" y="4470022"/>
                  <a:ext cx="156960" cy="177480"/>
                </a:xfrm>
                <a:prstGeom prst="rect">
                  <a:avLst/>
                </a:prstGeom>
              </p:spPr>
            </p:pic>
          </mc:Fallback>
        </mc:AlternateContent>
      </p:grpSp>
      <p:grpSp>
        <p:nvGrpSpPr>
          <p:cNvPr id="52" name="组合 51">
            <a:extLst>
              <a:ext uri="{FF2B5EF4-FFF2-40B4-BE49-F238E27FC236}">
                <a16:creationId xmlns:a16="http://schemas.microsoft.com/office/drawing/2014/main" id="{ED93609D-8BDD-4CB5-8977-6BA7A4731BF3}"/>
              </a:ext>
            </a:extLst>
          </p:cNvPr>
          <p:cNvGrpSpPr/>
          <p:nvPr/>
        </p:nvGrpSpPr>
        <p:grpSpPr>
          <a:xfrm>
            <a:off x="1920436" y="4769182"/>
            <a:ext cx="942840" cy="455400"/>
            <a:chOff x="1920436" y="4769182"/>
            <a:chExt cx="942840" cy="455400"/>
          </a:xfrm>
        </p:grpSpPr>
        <mc:AlternateContent xmlns:mc="http://schemas.openxmlformats.org/markup-compatibility/2006" xmlns:p14="http://schemas.microsoft.com/office/powerpoint/2010/main">
          <mc:Choice Requires="p14">
            <p:contentPart p14:bwMode="auto" r:id="rId28">
              <p14:nvContentPartPr>
                <p14:cNvPr id="16" name="墨迹 15">
                  <a:extLst>
                    <a:ext uri="{FF2B5EF4-FFF2-40B4-BE49-F238E27FC236}">
                      <a16:creationId xmlns:a16="http://schemas.microsoft.com/office/drawing/2014/main" id="{212613A8-6BD4-48C8-89AB-96D39B31EC6E}"/>
                    </a:ext>
                  </a:extLst>
                </p14:cNvPr>
                <p14:cNvContentPartPr/>
                <p14:nvPr/>
              </p14:nvContentPartPr>
              <p14:xfrm>
                <a:off x="2009716" y="4800502"/>
                <a:ext cx="24480" cy="29880"/>
              </p14:xfrm>
            </p:contentPart>
          </mc:Choice>
          <mc:Fallback xmlns="">
            <p:pic>
              <p:nvPicPr>
                <p:cNvPr id="16" name="墨迹 15">
                  <a:extLst>
                    <a:ext uri="{FF2B5EF4-FFF2-40B4-BE49-F238E27FC236}">
                      <a16:creationId xmlns:a16="http://schemas.microsoft.com/office/drawing/2014/main" id="{212613A8-6BD4-48C8-89AB-96D39B31EC6E}"/>
                    </a:ext>
                  </a:extLst>
                </p:cNvPr>
                <p:cNvPicPr/>
                <p:nvPr/>
              </p:nvPicPr>
              <p:blipFill>
                <a:blip r:embed="rId29"/>
                <a:stretch>
                  <a:fillRect/>
                </a:stretch>
              </p:blipFill>
              <p:spPr>
                <a:xfrm>
                  <a:off x="1992076" y="4782862"/>
                  <a:ext cx="601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墨迹 16">
                  <a:extLst>
                    <a:ext uri="{FF2B5EF4-FFF2-40B4-BE49-F238E27FC236}">
                      <a16:creationId xmlns:a16="http://schemas.microsoft.com/office/drawing/2014/main" id="{F58316E1-B35B-48EC-AF1A-0F223CA9811E}"/>
                    </a:ext>
                  </a:extLst>
                </p14:cNvPr>
                <p14:cNvContentPartPr/>
                <p14:nvPr/>
              </p14:nvContentPartPr>
              <p14:xfrm>
                <a:off x="1920436" y="4822102"/>
                <a:ext cx="162720" cy="206280"/>
              </p14:xfrm>
            </p:contentPart>
          </mc:Choice>
          <mc:Fallback xmlns="">
            <p:pic>
              <p:nvPicPr>
                <p:cNvPr id="17" name="墨迹 16">
                  <a:extLst>
                    <a:ext uri="{FF2B5EF4-FFF2-40B4-BE49-F238E27FC236}">
                      <a16:creationId xmlns:a16="http://schemas.microsoft.com/office/drawing/2014/main" id="{F58316E1-B35B-48EC-AF1A-0F223CA9811E}"/>
                    </a:ext>
                  </a:extLst>
                </p:cNvPr>
                <p:cNvPicPr/>
                <p:nvPr/>
              </p:nvPicPr>
              <p:blipFill>
                <a:blip r:embed="rId31"/>
                <a:stretch>
                  <a:fillRect/>
                </a:stretch>
              </p:blipFill>
              <p:spPr>
                <a:xfrm>
                  <a:off x="1902796" y="4804102"/>
                  <a:ext cx="1983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墨迹 17">
                  <a:extLst>
                    <a:ext uri="{FF2B5EF4-FFF2-40B4-BE49-F238E27FC236}">
                      <a16:creationId xmlns:a16="http://schemas.microsoft.com/office/drawing/2014/main" id="{51F5260E-2BCF-4003-BEFC-482D00C3D737}"/>
                    </a:ext>
                  </a:extLst>
                </p14:cNvPr>
                <p14:cNvContentPartPr/>
                <p14:nvPr/>
              </p14:nvContentPartPr>
              <p14:xfrm>
                <a:off x="1936996" y="4926502"/>
                <a:ext cx="26640" cy="41040"/>
              </p14:xfrm>
            </p:contentPart>
          </mc:Choice>
          <mc:Fallback xmlns="">
            <p:pic>
              <p:nvPicPr>
                <p:cNvPr id="18" name="墨迹 17">
                  <a:extLst>
                    <a:ext uri="{FF2B5EF4-FFF2-40B4-BE49-F238E27FC236}">
                      <a16:creationId xmlns:a16="http://schemas.microsoft.com/office/drawing/2014/main" id="{51F5260E-2BCF-4003-BEFC-482D00C3D737}"/>
                    </a:ext>
                  </a:extLst>
                </p:cNvPr>
                <p:cNvPicPr/>
                <p:nvPr/>
              </p:nvPicPr>
              <p:blipFill>
                <a:blip r:embed="rId33"/>
                <a:stretch>
                  <a:fillRect/>
                </a:stretch>
              </p:blipFill>
              <p:spPr>
                <a:xfrm>
                  <a:off x="1919356" y="4908502"/>
                  <a:ext cx="622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墨迹 18">
                  <a:extLst>
                    <a:ext uri="{FF2B5EF4-FFF2-40B4-BE49-F238E27FC236}">
                      <a16:creationId xmlns:a16="http://schemas.microsoft.com/office/drawing/2014/main" id="{67D16F9A-9188-45FB-9480-F762095F4299}"/>
                    </a:ext>
                  </a:extLst>
                </p14:cNvPr>
                <p14:cNvContentPartPr/>
                <p14:nvPr/>
              </p14:nvContentPartPr>
              <p14:xfrm>
                <a:off x="1920436" y="4921462"/>
                <a:ext cx="185400" cy="274320"/>
              </p14:xfrm>
            </p:contentPart>
          </mc:Choice>
          <mc:Fallback xmlns="">
            <p:pic>
              <p:nvPicPr>
                <p:cNvPr id="19" name="墨迹 18">
                  <a:extLst>
                    <a:ext uri="{FF2B5EF4-FFF2-40B4-BE49-F238E27FC236}">
                      <a16:creationId xmlns:a16="http://schemas.microsoft.com/office/drawing/2014/main" id="{67D16F9A-9188-45FB-9480-F762095F4299}"/>
                    </a:ext>
                  </a:extLst>
                </p:cNvPr>
                <p:cNvPicPr/>
                <p:nvPr/>
              </p:nvPicPr>
              <p:blipFill>
                <a:blip r:embed="rId35"/>
                <a:stretch>
                  <a:fillRect/>
                </a:stretch>
              </p:blipFill>
              <p:spPr>
                <a:xfrm>
                  <a:off x="1902436" y="4903462"/>
                  <a:ext cx="22104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墨迹 19">
                  <a:extLst>
                    <a:ext uri="{FF2B5EF4-FFF2-40B4-BE49-F238E27FC236}">
                      <a16:creationId xmlns:a16="http://schemas.microsoft.com/office/drawing/2014/main" id="{BB8A2F2D-D845-4C8B-888C-FC6529339D1C}"/>
                    </a:ext>
                  </a:extLst>
                </p14:cNvPr>
                <p14:cNvContentPartPr/>
                <p14:nvPr/>
              </p14:nvContentPartPr>
              <p14:xfrm>
                <a:off x="1988476" y="5042422"/>
                <a:ext cx="77400" cy="50040"/>
              </p14:xfrm>
            </p:contentPart>
          </mc:Choice>
          <mc:Fallback xmlns="">
            <p:pic>
              <p:nvPicPr>
                <p:cNvPr id="20" name="墨迹 19">
                  <a:extLst>
                    <a:ext uri="{FF2B5EF4-FFF2-40B4-BE49-F238E27FC236}">
                      <a16:creationId xmlns:a16="http://schemas.microsoft.com/office/drawing/2014/main" id="{BB8A2F2D-D845-4C8B-888C-FC6529339D1C}"/>
                    </a:ext>
                  </a:extLst>
                </p:cNvPr>
                <p:cNvPicPr/>
                <p:nvPr/>
              </p:nvPicPr>
              <p:blipFill>
                <a:blip r:embed="rId37"/>
                <a:stretch>
                  <a:fillRect/>
                </a:stretch>
              </p:blipFill>
              <p:spPr>
                <a:xfrm>
                  <a:off x="1970836" y="5024782"/>
                  <a:ext cx="1130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墨迹 20">
                  <a:extLst>
                    <a:ext uri="{FF2B5EF4-FFF2-40B4-BE49-F238E27FC236}">
                      <a16:creationId xmlns:a16="http://schemas.microsoft.com/office/drawing/2014/main" id="{BB4E4821-C55E-497D-948F-080D70709BB5}"/>
                    </a:ext>
                  </a:extLst>
                </p14:cNvPr>
                <p14:cNvContentPartPr/>
                <p14:nvPr/>
              </p14:nvContentPartPr>
              <p14:xfrm>
                <a:off x="2165596" y="4899142"/>
                <a:ext cx="124560" cy="46800"/>
              </p14:xfrm>
            </p:contentPart>
          </mc:Choice>
          <mc:Fallback xmlns="">
            <p:pic>
              <p:nvPicPr>
                <p:cNvPr id="21" name="墨迹 20">
                  <a:extLst>
                    <a:ext uri="{FF2B5EF4-FFF2-40B4-BE49-F238E27FC236}">
                      <a16:creationId xmlns:a16="http://schemas.microsoft.com/office/drawing/2014/main" id="{BB4E4821-C55E-497D-948F-080D70709BB5}"/>
                    </a:ext>
                  </a:extLst>
                </p:cNvPr>
                <p:cNvPicPr/>
                <p:nvPr/>
              </p:nvPicPr>
              <p:blipFill>
                <a:blip r:embed="rId39"/>
                <a:stretch>
                  <a:fillRect/>
                </a:stretch>
              </p:blipFill>
              <p:spPr>
                <a:xfrm>
                  <a:off x="2147956" y="4881142"/>
                  <a:ext cx="1602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墨迹 21">
                  <a:extLst>
                    <a:ext uri="{FF2B5EF4-FFF2-40B4-BE49-F238E27FC236}">
                      <a16:creationId xmlns:a16="http://schemas.microsoft.com/office/drawing/2014/main" id="{7B3F1F84-74A5-44C6-9145-0297D11011BD}"/>
                    </a:ext>
                  </a:extLst>
                </p14:cNvPr>
                <p14:cNvContentPartPr/>
                <p14:nvPr/>
              </p14:nvContentPartPr>
              <p14:xfrm>
                <a:off x="2248396" y="4801222"/>
                <a:ext cx="31320" cy="352440"/>
              </p14:xfrm>
            </p:contentPart>
          </mc:Choice>
          <mc:Fallback xmlns="">
            <p:pic>
              <p:nvPicPr>
                <p:cNvPr id="22" name="墨迹 21">
                  <a:extLst>
                    <a:ext uri="{FF2B5EF4-FFF2-40B4-BE49-F238E27FC236}">
                      <a16:creationId xmlns:a16="http://schemas.microsoft.com/office/drawing/2014/main" id="{7B3F1F84-74A5-44C6-9145-0297D11011BD}"/>
                    </a:ext>
                  </a:extLst>
                </p:cNvPr>
                <p:cNvPicPr/>
                <p:nvPr/>
              </p:nvPicPr>
              <p:blipFill>
                <a:blip r:embed="rId41"/>
                <a:stretch>
                  <a:fillRect/>
                </a:stretch>
              </p:blipFill>
              <p:spPr>
                <a:xfrm>
                  <a:off x="2230396" y="4783222"/>
                  <a:ext cx="6696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墨迹 22">
                  <a:extLst>
                    <a:ext uri="{FF2B5EF4-FFF2-40B4-BE49-F238E27FC236}">
                      <a16:creationId xmlns:a16="http://schemas.microsoft.com/office/drawing/2014/main" id="{D690C202-CC3D-4D14-AB46-0F5BBBC9FC3D}"/>
                    </a:ext>
                  </a:extLst>
                </p14:cNvPr>
                <p14:cNvContentPartPr/>
                <p14:nvPr/>
              </p14:nvContentPartPr>
              <p14:xfrm>
                <a:off x="2172076" y="4931182"/>
                <a:ext cx="104040" cy="160920"/>
              </p14:xfrm>
            </p:contentPart>
          </mc:Choice>
          <mc:Fallback xmlns="">
            <p:pic>
              <p:nvPicPr>
                <p:cNvPr id="23" name="墨迹 22">
                  <a:extLst>
                    <a:ext uri="{FF2B5EF4-FFF2-40B4-BE49-F238E27FC236}">
                      <a16:creationId xmlns:a16="http://schemas.microsoft.com/office/drawing/2014/main" id="{D690C202-CC3D-4D14-AB46-0F5BBBC9FC3D}"/>
                    </a:ext>
                  </a:extLst>
                </p:cNvPr>
                <p:cNvPicPr/>
                <p:nvPr/>
              </p:nvPicPr>
              <p:blipFill>
                <a:blip r:embed="rId43"/>
                <a:stretch>
                  <a:fillRect/>
                </a:stretch>
              </p:blipFill>
              <p:spPr>
                <a:xfrm>
                  <a:off x="2154436" y="4913182"/>
                  <a:ext cx="1396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墨迹 23">
                  <a:extLst>
                    <a:ext uri="{FF2B5EF4-FFF2-40B4-BE49-F238E27FC236}">
                      <a16:creationId xmlns:a16="http://schemas.microsoft.com/office/drawing/2014/main" id="{6AF69ECB-878B-4349-B1CD-E5E4A82A7E1B}"/>
                    </a:ext>
                  </a:extLst>
                </p14:cNvPr>
                <p14:cNvContentPartPr/>
                <p14:nvPr/>
              </p14:nvContentPartPr>
              <p14:xfrm>
                <a:off x="2289796" y="4802662"/>
                <a:ext cx="95760" cy="225720"/>
              </p14:xfrm>
            </p:contentPart>
          </mc:Choice>
          <mc:Fallback xmlns="">
            <p:pic>
              <p:nvPicPr>
                <p:cNvPr id="24" name="墨迹 23">
                  <a:extLst>
                    <a:ext uri="{FF2B5EF4-FFF2-40B4-BE49-F238E27FC236}">
                      <a16:creationId xmlns:a16="http://schemas.microsoft.com/office/drawing/2014/main" id="{6AF69ECB-878B-4349-B1CD-E5E4A82A7E1B}"/>
                    </a:ext>
                  </a:extLst>
                </p:cNvPr>
                <p:cNvPicPr/>
                <p:nvPr/>
              </p:nvPicPr>
              <p:blipFill>
                <a:blip r:embed="rId45"/>
                <a:stretch>
                  <a:fillRect/>
                </a:stretch>
              </p:blipFill>
              <p:spPr>
                <a:xfrm>
                  <a:off x="2272156" y="4784662"/>
                  <a:ext cx="1314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墨迹 24">
                  <a:extLst>
                    <a:ext uri="{FF2B5EF4-FFF2-40B4-BE49-F238E27FC236}">
                      <a16:creationId xmlns:a16="http://schemas.microsoft.com/office/drawing/2014/main" id="{2CDDE0C1-1CDE-4912-84BA-35E629354E25}"/>
                    </a:ext>
                  </a:extLst>
                </p14:cNvPr>
                <p14:cNvContentPartPr/>
                <p14:nvPr/>
              </p14:nvContentPartPr>
              <p14:xfrm>
                <a:off x="2371876" y="4769182"/>
                <a:ext cx="95040" cy="135720"/>
              </p14:xfrm>
            </p:contentPart>
          </mc:Choice>
          <mc:Fallback xmlns="">
            <p:pic>
              <p:nvPicPr>
                <p:cNvPr id="25" name="墨迹 24">
                  <a:extLst>
                    <a:ext uri="{FF2B5EF4-FFF2-40B4-BE49-F238E27FC236}">
                      <a16:creationId xmlns:a16="http://schemas.microsoft.com/office/drawing/2014/main" id="{2CDDE0C1-1CDE-4912-84BA-35E629354E25}"/>
                    </a:ext>
                  </a:extLst>
                </p:cNvPr>
                <p:cNvPicPr/>
                <p:nvPr/>
              </p:nvPicPr>
              <p:blipFill>
                <a:blip r:embed="rId47"/>
                <a:stretch>
                  <a:fillRect/>
                </a:stretch>
              </p:blipFill>
              <p:spPr>
                <a:xfrm>
                  <a:off x="2354236" y="4751182"/>
                  <a:ext cx="1306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墨迹 25">
                  <a:extLst>
                    <a:ext uri="{FF2B5EF4-FFF2-40B4-BE49-F238E27FC236}">
                      <a16:creationId xmlns:a16="http://schemas.microsoft.com/office/drawing/2014/main" id="{9559E7D9-4A47-4A6B-BBF4-9F45B2C311FB}"/>
                    </a:ext>
                  </a:extLst>
                </p14:cNvPr>
                <p14:cNvContentPartPr/>
                <p14:nvPr/>
              </p14:nvContentPartPr>
              <p14:xfrm>
                <a:off x="2363596" y="4927582"/>
                <a:ext cx="89280" cy="22680"/>
              </p14:xfrm>
            </p:contentPart>
          </mc:Choice>
          <mc:Fallback xmlns="">
            <p:pic>
              <p:nvPicPr>
                <p:cNvPr id="26" name="墨迹 25">
                  <a:extLst>
                    <a:ext uri="{FF2B5EF4-FFF2-40B4-BE49-F238E27FC236}">
                      <a16:creationId xmlns:a16="http://schemas.microsoft.com/office/drawing/2014/main" id="{9559E7D9-4A47-4A6B-BBF4-9F45B2C311FB}"/>
                    </a:ext>
                  </a:extLst>
                </p:cNvPr>
                <p:cNvPicPr/>
                <p:nvPr/>
              </p:nvPicPr>
              <p:blipFill>
                <a:blip r:embed="rId49"/>
                <a:stretch>
                  <a:fillRect/>
                </a:stretch>
              </p:blipFill>
              <p:spPr>
                <a:xfrm>
                  <a:off x="2345956" y="4909582"/>
                  <a:ext cx="1249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 name="墨迹 26">
                  <a:extLst>
                    <a:ext uri="{FF2B5EF4-FFF2-40B4-BE49-F238E27FC236}">
                      <a16:creationId xmlns:a16="http://schemas.microsoft.com/office/drawing/2014/main" id="{C9F573A0-334A-4ADD-BB06-12E39623E7BD}"/>
                    </a:ext>
                  </a:extLst>
                </p14:cNvPr>
                <p14:cNvContentPartPr/>
                <p14:nvPr/>
              </p14:nvContentPartPr>
              <p14:xfrm>
                <a:off x="2348836" y="4978702"/>
                <a:ext cx="139320" cy="65520"/>
              </p14:xfrm>
            </p:contentPart>
          </mc:Choice>
          <mc:Fallback xmlns="">
            <p:pic>
              <p:nvPicPr>
                <p:cNvPr id="27" name="墨迹 26">
                  <a:extLst>
                    <a:ext uri="{FF2B5EF4-FFF2-40B4-BE49-F238E27FC236}">
                      <a16:creationId xmlns:a16="http://schemas.microsoft.com/office/drawing/2014/main" id="{C9F573A0-334A-4ADD-BB06-12E39623E7BD}"/>
                    </a:ext>
                  </a:extLst>
                </p:cNvPr>
                <p:cNvPicPr/>
                <p:nvPr/>
              </p:nvPicPr>
              <p:blipFill>
                <a:blip r:embed="rId51"/>
                <a:stretch>
                  <a:fillRect/>
                </a:stretch>
              </p:blipFill>
              <p:spPr>
                <a:xfrm>
                  <a:off x="2330836" y="4960702"/>
                  <a:ext cx="1749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 name="墨迹 27">
                  <a:extLst>
                    <a:ext uri="{FF2B5EF4-FFF2-40B4-BE49-F238E27FC236}">
                      <a16:creationId xmlns:a16="http://schemas.microsoft.com/office/drawing/2014/main" id="{635D8E7E-8617-4A81-B471-40DED1B7A4A8}"/>
                    </a:ext>
                  </a:extLst>
                </p14:cNvPr>
                <p14:cNvContentPartPr/>
                <p14:nvPr/>
              </p14:nvContentPartPr>
              <p14:xfrm>
                <a:off x="2422636" y="4885462"/>
                <a:ext cx="126000" cy="339120"/>
              </p14:xfrm>
            </p:contentPart>
          </mc:Choice>
          <mc:Fallback xmlns="">
            <p:pic>
              <p:nvPicPr>
                <p:cNvPr id="28" name="墨迹 27">
                  <a:extLst>
                    <a:ext uri="{FF2B5EF4-FFF2-40B4-BE49-F238E27FC236}">
                      <a16:creationId xmlns:a16="http://schemas.microsoft.com/office/drawing/2014/main" id="{635D8E7E-8617-4A81-B471-40DED1B7A4A8}"/>
                    </a:ext>
                  </a:extLst>
                </p:cNvPr>
                <p:cNvPicPr/>
                <p:nvPr/>
              </p:nvPicPr>
              <p:blipFill>
                <a:blip r:embed="rId53"/>
                <a:stretch>
                  <a:fillRect/>
                </a:stretch>
              </p:blipFill>
              <p:spPr>
                <a:xfrm>
                  <a:off x="2404996" y="4867462"/>
                  <a:ext cx="16164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9" name="墨迹 28">
                  <a:extLst>
                    <a:ext uri="{FF2B5EF4-FFF2-40B4-BE49-F238E27FC236}">
                      <a16:creationId xmlns:a16="http://schemas.microsoft.com/office/drawing/2014/main" id="{6B05ED1B-D81D-412E-A77A-46F4CD673B6B}"/>
                    </a:ext>
                  </a:extLst>
                </p14:cNvPr>
                <p14:cNvContentPartPr/>
                <p14:nvPr/>
              </p14:nvContentPartPr>
              <p14:xfrm>
                <a:off x="2570596" y="4922902"/>
                <a:ext cx="46800" cy="54000"/>
              </p14:xfrm>
            </p:contentPart>
          </mc:Choice>
          <mc:Fallback xmlns="">
            <p:pic>
              <p:nvPicPr>
                <p:cNvPr id="29" name="墨迹 28">
                  <a:extLst>
                    <a:ext uri="{FF2B5EF4-FFF2-40B4-BE49-F238E27FC236}">
                      <a16:creationId xmlns:a16="http://schemas.microsoft.com/office/drawing/2014/main" id="{6B05ED1B-D81D-412E-A77A-46F4CD673B6B}"/>
                    </a:ext>
                  </a:extLst>
                </p:cNvPr>
                <p:cNvPicPr/>
                <p:nvPr/>
              </p:nvPicPr>
              <p:blipFill>
                <a:blip r:embed="rId55"/>
                <a:stretch>
                  <a:fillRect/>
                </a:stretch>
              </p:blipFill>
              <p:spPr>
                <a:xfrm>
                  <a:off x="2552956" y="4904902"/>
                  <a:ext cx="824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0" name="墨迹 29">
                  <a:extLst>
                    <a:ext uri="{FF2B5EF4-FFF2-40B4-BE49-F238E27FC236}">
                      <a16:creationId xmlns:a16="http://schemas.microsoft.com/office/drawing/2014/main" id="{8E0CBA3D-D87B-4D44-99DE-14847AFF3E37}"/>
                    </a:ext>
                  </a:extLst>
                </p14:cNvPr>
                <p14:cNvContentPartPr/>
                <p14:nvPr/>
              </p14:nvContentPartPr>
              <p14:xfrm>
                <a:off x="2574196" y="4825342"/>
                <a:ext cx="9720" cy="337680"/>
              </p14:xfrm>
            </p:contentPart>
          </mc:Choice>
          <mc:Fallback xmlns="">
            <p:pic>
              <p:nvPicPr>
                <p:cNvPr id="30" name="墨迹 29">
                  <a:extLst>
                    <a:ext uri="{FF2B5EF4-FFF2-40B4-BE49-F238E27FC236}">
                      <a16:creationId xmlns:a16="http://schemas.microsoft.com/office/drawing/2014/main" id="{8E0CBA3D-D87B-4D44-99DE-14847AFF3E37}"/>
                    </a:ext>
                  </a:extLst>
                </p:cNvPr>
                <p:cNvPicPr/>
                <p:nvPr/>
              </p:nvPicPr>
              <p:blipFill>
                <a:blip r:embed="rId57"/>
                <a:stretch>
                  <a:fillRect/>
                </a:stretch>
              </p:blipFill>
              <p:spPr>
                <a:xfrm>
                  <a:off x="2556196" y="4807342"/>
                  <a:ext cx="453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1" name="墨迹 30">
                  <a:extLst>
                    <a:ext uri="{FF2B5EF4-FFF2-40B4-BE49-F238E27FC236}">
                      <a16:creationId xmlns:a16="http://schemas.microsoft.com/office/drawing/2014/main" id="{1491551C-05A3-4898-93C3-C5389742F271}"/>
                    </a:ext>
                  </a:extLst>
                </p14:cNvPr>
                <p14:cNvContentPartPr/>
                <p14:nvPr/>
              </p14:nvContentPartPr>
              <p14:xfrm>
                <a:off x="2677876" y="4786462"/>
                <a:ext cx="90720" cy="218160"/>
              </p14:xfrm>
            </p:contentPart>
          </mc:Choice>
          <mc:Fallback xmlns="">
            <p:pic>
              <p:nvPicPr>
                <p:cNvPr id="31" name="墨迹 30">
                  <a:extLst>
                    <a:ext uri="{FF2B5EF4-FFF2-40B4-BE49-F238E27FC236}">
                      <a16:creationId xmlns:a16="http://schemas.microsoft.com/office/drawing/2014/main" id="{1491551C-05A3-4898-93C3-C5389742F271}"/>
                    </a:ext>
                  </a:extLst>
                </p:cNvPr>
                <p:cNvPicPr/>
                <p:nvPr/>
              </p:nvPicPr>
              <p:blipFill>
                <a:blip r:embed="rId59"/>
                <a:stretch>
                  <a:fillRect/>
                </a:stretch>
              </p:blipFill>
              <p:spPr>
                <a:xfrm>
                  <a:off x="2660236" y="4768822"/>
                  <a:ext cx="1263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2" name="墨迹 31">
                  <a:extLst>
                    <a:ext uri="{FF2B5EF4-FFF2-40B4-BE49-F238E27FC236}">
                      <a16:creationId xmlns:a16="http://schemas.microsoft.com/office/drawing/2014/main" id="{7895494D-28B2-4ED7-AAB0-E9A673D77C74}"/>
                    </a:ext>
                  </a:extLst>
                </p14:cNvPr>
                <p14:cNvContentPartPr/>
                <p14:nvPr/>
              </p14:nvContentPartPr>
              <p14:xfrm>
                <a:off x="2642956" y="4840822"/>
                <a:ext cx="220320" cy="278640"/>
              </p14:xfrm>
            </p:contentPart>
          </mc:Choice>
          <mc:Fallback xmlns="">
            <p:pic>
              <p:nvPicPr>
                <p:cNvPr id="32" name="墨迹 31">
                  <a:extLst>
                    <a:ext uri="{FF2B5EF4-FFF2-40B4-BE49-F238E27FC236}">
                      <a16:creationId xmlns:a16="http://schemas.microsoft.com/office/drawing/2014/main" id="{7895494D-28B2-4ED7-AAB0-E9A673D77C74}"/>
                    </a:ext>
                  </a:extLst>
                </p:cNvPr>
                <p:cNvPicPr/>
                <p:nvPr/>
              </p:nvPicPr>
              <p:blipFill>
                <a:blip r:embed="rId61"/>
                <a:stretch>
                  <a:fillRect/>
                </a:stretch>
              </p:blipFill>
              <p:spPr>
                <a:xfrm>
                  <a:off x="2624956" y="4822822"/>
                  <a:ext cx="255960" cy="314280"/>
                </a:xfrm>
                <a:prstGeom prst="rect">
                  <a:avLst/>
                </a:prstGeom>
              </p:spPr>
            </p:pic>
          </mc:Fallback>
        </mc:AlternateContent>
      </p:grpSp>
      <p:grpSp>
        <p:nvGrpSpPr>
          <p:cNvPr id="51" name="组合 50">
            <a:extLst>
              <a:ext uri="{FF2B5EF4-FFF2-40B4-BE49-F238E27FC236}">
                <a16:creationId xmlns:a16="http://schemas.microsoft.com/office/drawing/2014/main" id="{2B6B0643-2763-40F8-9E10-72C327BD4701}"/>
              </a:ext>
            </a:extLst>
          </p:cNvPr>
          <p:cNvGrpSpPr/>
          <p:nvPr/>
        </p:nvGrpSpPr>
        <p:grpSpPr>
          <a:xfrm>
            <a:off x="4311556" y="4166182"/>
            <a:ext cx="1366920" cy="1036440"/>
            <a:chOff x="4311556" y="4166182"/>
            <a:chExt cx="1366920" cy="1036440"/>
          </a:xfrm>
        </p:grpSpPr>
        <mc:AlternateContent xmlns:mc="http://schemas.openxmlformats.org/markup-compatibility/2006" xmlns:p14="http://schemas.microsoft.com/office/powerpoint/2010/main">
          <mc:Choice Requires="p14">
            <p:contentPart p14:bwMode="auto" r:id="rId62">
              <p14:nvContentPartPr>
                <p14:cNvPr id="33" name="墨迹 32">
                  <a:extLst>
                    <a:ext uri="{FF2B5EF4-FFF2-40B4-BE49-F238E27FC236}">
                      <a16:creationId xmlns:a16="http://schemas.microsoft.com/office/drawing/2014/main" id="{00BDE712-8343-408A-BF70-9AEE31FD0278}"/>
                    </a:ext>
                  </a:extLst>
                </p14:cNvPr>
                <p14:cNvContentPartPr/>
                <p14:nvPr/>
              </p14:nvContentPartPr>
              <p14:xfrm>
                <a:off x="4799356" y="4166182"/>
                <a:ext cx="20880" cy="453960"/>
              </p14:xfrm>
            </p:contentPart>
          </mc:Choice>
          <mc:Fallback xmlns="">
            <p:pic>
              <p:nvPicPr>
                <p:cNvPr id="33" name="墨迹 32">
                  <a:extLst>
                    <a:ext uri="{FF2B5EF4-FFF2-40B4-BE49-F238E27FC236}">
                      <a16:creationId xmlns:a16="http://schemas.microsoft.com/office/drawing/2014/main" id="{00BDE712-8343-408A-BF70-9AEE31FD0278}"/>
                    </a:ext>
                  </a:extLst>
                </p:cNvPr>
                <p:cNvPicPr/>
                <p:nvPr/>
              </p:nvPicPr>
              <p:blipFill>
                <a:blip r:embed="rId63"/>
                <a:stretch>
                  <a:fillRect/>
                </a:stretch>
              </p:blipFill>
              <p:spPr>
                <a:xfrm>
                  <a:off x="4781356" y="4148542"/>
                  <a:ext cx="5652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4" name="墨迹 33">
                  <a:extLst>
                    <a:ext uri="{FF2B5EF4-FFF2-40B4-BE49-F238E27FC236}">
                      <a16:creationId xmlns:a16="http://schemas.microsoft.com/office/drawing/2014/main" id="{DA4298FA-634A-4EE6-BA60-9DCBD73C4C53}"/>
                    </a:ext>
                  </a:extLst>
                </p14:cNvPr>
                <p14:cNvContentPartPr/>
                <p14:nvPr/>
              </p14:nvContentPartPr>
              <p14:xfrm>
                <a:off x="4732396" y="4474342"/>
                <a:ext cx="162720" cy="147240"/>
              </p14:xfrm>
            </p:contentPart>
          </mc:Choice>
          <mc:Fallback xmlns="">
            <p:pic>
              <p:nvPicPr>
                <p:cNvPr id="34" name="墨迹 33">
                  <a:extLst>
                    <a:ext uri="{FF2B5EF4-FFF2-40B4-BE49-F238E27FC236}">
                      <a16:creationId xmlns:a16="http://schemas.microsoft.com/office/drawing/2014/main" id="{DA4298FA-634A-4EE6-BA60-9DCBD73C4C53}"/>
                    </a:ext>
                  </a:extLst>
                </p:cNvPr>
                <p:cNvPicPr/>
                <p:nvPr/>
              </p:nvPicPr>
              <p:blipFill>
                <a:blip r:embed="rId65"/>
                <a:stretch>
                  <a:fillRect/>
                </a:stretch>
              </p:blipFill>
              <p:spPr>
                <a:xfrm>
                  <a:off x="4714396" y="4456702"/>
                  <a:ext cx="1983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5" name="墨迹 34">
                  <a:extLst>
                    <a:ext uri="{FF2B5EF4-FFF2-40B4-BE49-F238E27FC236}">
                      <a16:creationId xmlns:a16="http://schemas.microsoft.com/office/drawing/2014/main" id="{456C2643-1E37-4C46-A31D-809FFDB5ED4E}"/>
                    </a:ext>
                  </a:extLst>
                </p14:cNvPr>
                <p14:cNvContentPartPr/>
                <p14:nvPr/>
              </p14:nvContentPartPr>
              <p14:xfrm>
                <a:off x="4311556" y="4861342"/>
                <a:ext cx="111960" cy="195480"/>
              </p14:xfrm>
            </p:contentPart>
          </mc:Choice>
          <mc:Fallback xmlns="">
            <p:pic>
              <p:nvPicPr>
                <p:cNvPr id="35" name="墨迹 34">
                  <a:extLst>
                    <a:ext uri="{FF2B5EF4-FFF2-40B4-BE49-F238E27FC236}">
                      <a16:creationId xmlns:a16="http://schemas.microsoft.com/office/drawing/2014/main" id="{456C2643-1E37-4C46-A31D-809FFDB5ED4E}"/>
                    </a:ext>
                  </a:extLst>
                </p:cNvPr>
                <p:cNvPicPr/>
                <p:nvPr/>
              </p:nvPicPr>
              <p:blipFill>
                <a:blip r:embed="rId67"/>
                <a:stretch>
                  <a:fillRect/>
                </a:stretch>
              </p:blipFill>
              <p:spPr>
                <a:xfrm>
                  <a:off x="4293916" y="4843702"/>
                  <a:ext cx="1476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6" name="墨迹 35">
                  <a:extLst>
                    <a:ext uri="{FF2B5EF4-FFF2-40B4-BE49-F238E27FC236}">
                      <a16:creationId xmlns:a16="http://schemas.microsoft.com/office/drawing/2014/main" id="{E14E4FF7-9C53-47E8-9223-13FFADC0B43E}"/>
                    </a:ext>
                  </a:extLst>
                </p14:cNvPr>
                <p14:cNvContentPartPr/>
                <p14:nvPr/>
              </p14:nvContentPartPr>
              <p14:xfrm>
                <a:off x="4364836" y="4915702"/>
                <a:ext cx="86400" cy="86400"/>
              </p14:xfrm>
            </p:contentPart>
          </mc:Choice>
          <mc:Fallback xmlns="">
            <p:pic>
              <p:nvPicPr>
                <p:cNvPr id="36" name="墨迹 35">
                  <a:extLst>
                    <a:ext uri="{FF2B5EF4-FFF2-40B4-BE49-F238E27FC236}">
                      <a16:creationId xmlns:a16="http://schemas.microsoft.com/office/drawing/2014/main" id="{E14E4FF7-9C53-47E8-9223-13FFADC0B43E}"/>
                    </a:ext>
                  </a:extLst>
                </p:cNvPr>
                <p:cNvPicPr/>
                <p:nvPr/>
              </p:nvPicPr>
              <p:blipFill>
                <a:blip r:embed="rId69"/>
                <a:stretch>
                  <a:fillRect/>
                </a:stretch>
              </p:blipFill>
              <p:spPr>
                <a:xfrm>
                  <a:off x="4346836" y="4897702"/>
                  <a:ext cx="1220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7" name="墨迹 36">
                  <a:extLst>
                    <a:ext uri="{FF2B5EF4-FFF2-40B4-BE49-F238E27FC236}">
                      <a16:creationId xmlns:a16="http://schemas.microsoft.com/office/drawing/2014/main" id="{4CFE3352-DF78-4BDC-991C-4240ED3129A2}"/>
                    </a:ext>
                  </a:extLst>
                </p14:cNvPr>
                <p14:cNvContentPartPr/>
                <p14:nvPr/>
              </p14:nvContentPartPr>
              <p14:xfrm>
                <a:off x="4430716" y="4766662"/>
                <a:ext cx="129240" cy="435960"/>
              </p14:xfrm>
            </p:contentPart>
          </mc:Choice>
          <mc:Fallback xmlns="">
            <p:pic>
              <p:nvPicPr>
                <p:cNvPr id="37" name="墨迹 36">
                  <a:extLst>
                    <a:ext uri="{FF2B5EF4-FFF2-40B4-BE49-F238E27FC236}">
                      <a16:creationId xmlns:a16="http://schemas.microsoft.com/office/drawing/2014/main" id="{4CFE3352-DF78-4BDC-991C-4240ED3129A2}"/>
                    </a:ext>
                  </a:extLst>
                </p:cNvPr>
                <p:cNvPicPr/>
                <p:nvPr/>
              </p:nvPicPr>
              <p:blipFill>
                <a:blip r:embed="rId71"/>
                <a:stretch>
                  <a:fillRect/>
                </a:stretch>
              </p:blipFill>
              <p:spPr>
                <a:xfrm>
                  <a:off x="4413076" y="4748662"/>
                  <a:ext cx="16488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8" name="墨迹 37">
                  <a:extLst>
                    <a:ext uri="{FF2B5EF4-FFF2-40B4-BE49-F238E27FC236}">
                      <a16:creationId xmlns:a16="http://schemas.microsoft.com/office/drawing/2014/main" id="{BE0BDFEA-5CE9-4E86-84A4-4D6D83EFCEC0}"/>
                    </a:ext>
                  </a:extLst>
                </p14:cNvPr>
                <p14:cNvContentPartPr/>
                <p14:nvPr/>
              </p14:nvContentPartPr>
              <p14:xfrm>
                <a:off x="4622596" y="4725262"/>
                <a:ext cx="17280" cy="74520"/>
              </p14:xfrm>
            </p:contentPart>
          </mc:Choice>
          <mc:Fallback xmlns="">
            <p:pic>
              <p:nvPicPr>
                <p:cNvPr id="38" name="墨迹 37">
                  <a:extLst>
                    <a:ext uri="{FF2B5EF4-FFF2-40B4-BE49-F238E27FC236}">
                      <a16:creationId xmlns:a16="http://schemas.microsoft.com/office/drawing/2014/main" id="{BE0BDFEA-5CE9-4E86-84A4-4D6D83EFCEC0}"/>
                    </a:ext>
                  </a:extLst>
                </p:cNvPr>
                <p:cNvPicPr/>
                <p:nvPr/>
              </p:nvPicPr>
              <p:blipFill>
                <a:blip r:embed="rId73"/>
                <a:stretch>
                  <a:fillRect/>
                </a:stretch>
              </p:blipFill>
              <p:spPr>
                <a:xfrm>
                  <a:off x="4604956" y="4707262"/>
                  <a:ext cx="5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9" name="墨迹 38">
                  <a:extLst>
                    <a:ext uri="{FF2B5EF4-FFF2-40B4-BE49-F238E27FC236}">
                      <a16:creationId xmlns:a16="http://schemas.microsoft.com/office/drawing/2014/main" id="{34223B81-7B91-444B-9842-285E3A561F52}"/>
                    </a:ext>
                  </a:extLst>
                </p14:cNvPr>
                <p14:cNvContentPartPr/>
                <p14:nvPr/>
              </p14:nvContentPartPr>
              <p14:xfrm>
                <a:off x="4579396" y="4823182"/>
                <a:ext cx="64800" cy="113760"/>
              </p14:xfrm>
            </p:contentPart>
          </mc:Choice>
          <mc:Fallback xmlns="">
            <p:pic>
              <p:nvPicPr>
                <p:cNvPr id="39" name="墨迹 38">
                  <a:extLst>
                    <a:ext uri="{FF2B5EF4-FFF2-40B4-BE49-F238E27FC236}">
                      <a16:creationId xmlns:a16="http://schemas.microsoft.com/office/drawing/2014/main" id="{34223B81-7B91-444B-9842-285E3A561F52}"/>
                    </a:ext>
                  </a:extLst>
                </p:cNvPr>
                <p:cNvPicPr/>
                <p:nvPr/>
              </p:nvPicPr>
              <p:blipFill>
                <a:blip r:embed="rId75"/>
                <a:stretch>
                  <a:fillRect/>
                </a:stretch>
              </p:blipFill>
              <p:spPr>
                <a:xfrm>
                  <a:off x="4561396" y="4805542"/>
                  <a:ext cx="1004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0" name="墨迹 39">
                  <a:extLst>
                    <a:ext uri="{FF2B5EF4-FFF2-40B4-BE49-F238E27FC236}">
                      <a16:creationId xmlns:a16="http://schemas.microsoft.com/office/drawing/2014/main" id="{BE28FCFB-5A4D-4F11-B472-A57EEAF99442}"/>
                    </a:ext>
                  </a:extLst>
                </p14:cNvPr>
                <p14:cNvContentPartPr/>
                <p14:nvPr/>
              </p14:nvContentPartPr>
              <p14:xfrm>
                <a:off x="4594876" y="4907782"/>
                <a:ext cx="111240" cy="182880"/>
              </p14:xfrm>
            </p:contentPart>
          </mc:Choice>
          <mc:Fallback xmlns="">
            <p:pic>
              <p:nvPicPr>
                <p:cNvPr id="40" name="墨迹 39">
                  <a:extLst>
                    <a:ext uri="{FF2B5EF4-FFF2-40B4-BE49-F238E27FC236}">
                      <a16:creationId xmlns:a16="http://schemas.microsoft.com/office/drawing/2014/main" id="{BE28FCFB-5A4D-4F11-B472-A57EEAF99442}"/>
                    </a:ext>
                  </a:extLst>
                </p:cNvPr>
                <p:cNvPicPr/>
                <p:nvPr/>
              </p:nvPicPr>
              <p:blipFill>
                <a:blip r:embed="rId77"/>
                <a:stretch>
                  <a:fillRect/>
                </a:stretch>
              </p:blipFill>
              <p:spPr>
                <a:xfrm>
                  <a:off x="4577236" y="4890142"/>
                  <a:ext cx="1468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1" name="墨迹 40">
                  <a:extLst>
                    <a:ext uri="{FF2B5EF4-FFF2-40B4-BE49-F238E27FC236}">
                      <a16:creationId xmlns:a16="http://schemas.microsoft.com/office/drawing/2014/main" id="{8B6DCF4F-46EB-40A9-9FCC-249882F99EA2}"/>
                    </a:ext>
                  </a:extLst>
                </p14:cNvPr>
                <p14:cNvContentPartPr/>
                <p14:nvPr/>
              </p14:nvContentPartPr>
              <p14:xfrm>
                <a:off x="4743196" y="4855942"/>
                <a:ext cx="104760" cy="201240"/>
              </p14:xfrm>
            </p:contentPart>
          </mc:Choice>
          <mc:Fallback xmlns="">
            <p:pic>
              <p:nvPicPr>
                <p:cNvPr id="41" name="墨迹 40">
                  <a:extLst>
                    <a:ext uri="{FF2B5EF4-FFF2-40B4-BE49-F238E27FC236}">
                      <a16:creationId xmlns:a16="http://schemas.microsoft.com/office/drawing/2014/main" id="{8B6DCF4F-46EB-40A9-9FCC-249882F99EA2}"/>
                    </a:ext>
                  </a:extLst>
                </p:cNvPr>
                <p:cNvPicPr/>
                <p:nvPr/>
              </p:nvPicPr>
              <p:blipFill>
                <a:blip r:embed="rId79"/>
                <a:stretch>
                  <a:fillRect/>
                </a:stretch>
              </p:blipFill>
              <p:spPr>
                <a:xfrm>
                  <a:off x="4725556" y="4837942"/>
                  <a:ext cx="1404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2" name="墨迹 41">
                  <a:extLst>
                    <a:ext uri="{FF2B5EF4-FFF2-40B4-BE49-F238E27FC236}">
                      <a16:creationId xmlns:a16="http://schemas.microsoft.com/office/drawing/2014/main" id="{D08137A3-5F72-4492-A2CA-4B1774E5FF36}"/>
                    </a:ext>
                  </a:extLst>
                </p14:cNvPr>
                <p14:cNvContentPartPr/>
                <p14:nvPr/>
              </p14:nvContentPartPr>
              <p14:xfrm>
                <a:off x="4843636" y="4846582"/>
                <a:ext cx="47880" cy="261360"/>
              </p14:xfrm>
            </p:contentPart>
          </mc:Choice>
          <mc:Fallback xmlns="">
            <p:pic>
              <p:nvPicPr>
                <p:cNvPr id="42" name="墨迹 41">
                  <a:extLst>
                    <a:ext uri="{FF2B5EF4-FFF2-40B4-BE49-F238E27FC236}">
                      <a16:creationId xmlns:a16="http://schemas.microsoft.com/office/drawing/2014/main" id="{D08137A3-5F72-4492-A2CA-4B1774E5FF36}"/>
                    </a:ext>
                  </a:extLst>
                </p:cNvPr>
                <p:cNvPicPr/>
                <p:nvPr/>
              </p:nvPicPr>
              <p:blipFill>
                <a:blip r:embed="rId81"/>
                <a:stretch>
                  <a:fillRect/>
                </a:stretch>
              </p:blipFill>
              <p:spPr>
                <a:xfrm>
                  <a:off x="4825636" y="4828582"/>
                  <a:ext cx="835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3" name="墨迹 42">
                  <a:extLst>
                    <a:ext uri="{FF2B5EF4-FFF2-40B4-BE49-F238E27FC236}">
                      <a16:creationId xmlns:a16="http://schemas.microsoft.com/office/drawing/2014/main" id="{91BB7055-7028-47EF-9E61-B3D71CC41D29}"/>
                    </a:ext>
                  </a:extLst>
                </p14:cNvPr>
                <p14:cNvContentPartPr/>
                <p14:nvPr/>
              </p14:nvContentPartPr>
              <p14:xfrm>
                <a:off x="4899436" y="5033422"/>
                <a:ext cx="118080" cy="96480"/>
              </p14:xfrm>
            </p:contentPart>
          </mc:Choice>
          <mc:Fallback xmlns="">
            <p:pic>
              <p:nvPicPr>
                <p:cNvPr id="43" name="墨迹 42">
                  <a:extLst>
                    <a:ext uri="{FF2B5EF4-FFF2-40B4-BE49-F238E27FC236}">
                      <a16:creationId xmlns:a16="http://schemas.microsoft.com/office/drawing/2014/main" id="{91BB7055-7028-47EF-9E61-B3D71CC41D29}"/>
                    </a:ext>
                  </a:extLst>
                </p:cNvPr>
                <p:cNvPicPr/>
                <p:nvPr/>
              </p:nvPicPr>
              <p:blipFill>
                <a:blip r:embed="rId83"/>
                <a:stretch>
                  <a:fillRect/>
                </a:stretch>
              </p:blipFill>
              <p:spPr>
                <a:xfrm>
                  <a:off x="4881436" y="5015422"/>
                  <a:ext cx="1537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4" name="墨迹 43">
                  <a:extLst>
                    <a:ext uri="{FF2B5EF4-FFF2-40B4-BE49-F238E27FC236}">
                      <a16:creationId xmlns:a16="http://schemas.microsoft.com/office/drawing/2014/main" id="{67CFA6E7-691E-4562-B949-92C78B472A40}"/>
                    </a:ext>
                  </a:extLst>
                </p14:cNvPr>
                <p14:cNvContentPartPr/>
                <p14:nvPr/>
              </p14:nvContentPartPr>
              <p14:xfrm>
                <a:off x="5085556" y="4792222"/>
                <a:ext cx="108360" cy="346320"/>
              </p14:xfrm>
            </p:contentPart>
          </mc:Choice>
          <mc:Fallback xmlns="">
            <p:pic>
              <p:nvPicPr>
                <p:cNvPr id="44" name="墨迹 43">
                  <a:extLst>
                    <a:ext uri="{FF2B5EF4-FFF2-40B4-BE49-F238E27FC236}">
                      <a16:creationId xmlns:a16="http://schemas.microsoft.com/office/drawing/2014/main" id="{67CFA6E7-691E-4562-B949-92C78B472A40}"/>
                    </a:ext>
                  </a:extLst>
                </p:cNvPr>
                <p:cNvPicPr/>
                <p:nvPr/>
              </p:nvPicPr>
              <p:blipFill>
                <a:blip r:embed="rId85"/>
                <a:stretch>
                  <a:fillRect/>
                </a:stretch>
              </p:blipFill>
              <p:spPr>
                <a:xfrm>
                  <a:off x="5067916" y="4774222"/>
                  <a:ext cx="14400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5" name="墨迹 44">
                  <a:extLst>
                    <a:ext uri="{FF2B5EF4-FFF2-40B4-BE49-F238E27FC236}">
                      <a16:creationId xmlns:a16="http://schemas.microsoft.com/office/drawing/2014/main" id="{FFDF6F94-6FE4-4D81-8489-C51941B3F662}"/>
                    </a:ext>
                  </a:extLst>
                </p14:cNvPr>
                <p14:cNvContentPartPr/>
                <p14:nvPr/>
              </p14:nvContentPartPr>
              <p14:xfrm>
                <a:off x="5241796" y="4904182"/>
                <a:ext cx="73800" cy="30960"/>
              </p14:xfrm>
            </p:contentPart>
          </mc:Choice>
          <mc:Fallback xmlns="">
            <p:pic>
              <p:nvPicPr>
                <p:cNvPr id="45" name="墨迹 44">
                  <a:extLst>
                    <a:ext uri="{FF2B5EF4-FFF2-40B4-BE49-F238E27FC236}">
                      <a16:creationId xmlns:a16="http://schemas.microsoft.com/office/drawing/2014/main" id="{FFDF6F94-6FE4-4D81-8489-C51941B3F662}"/>
                    </a:ext>
                  </a:extLst>
                </p:cNvPr>
                <p:cNvPicPr/>
                <p:nvPr/>
              </p:nvPicPr>
              <p:blipFill>
                <a:blip r:embed="rId87"/>
                <a:stretch>
                  <a:fillRect/>
                </a:stretch>
              </p:blipFill>
              <p:spPr>
                <a:xfrm>
                  <a:off x="5224156" y="4886542"/>
                  <a:ext cx="1094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6" name="墨迹 45">
                  <a:extLst>
                    <a:ext uri="{FF2B5EF4-FFF2-40B4-BE49-F238E27FC236}">
                      <a16:creationId xmlns:a16="http://schemas.microsoft.com/office/drawing/2014/main" id="{91BD29EA-8B10-46ED-8EC6-76577D50AC06}"/>
                    </a:ext>
                  </a:extLst>
                </p14:cNvPr>
                <p14:cNvContentPartPr/>
                <p14:nvPr/>
              </p14:nvContentPartPr>
              <p14:xfrm>
                <a:off x="5224876" y="4955662"/>
                <a:ext cx="153720" cy="120240"/>
              </p14:xfrm>
            </p:contentPart>
          </mc:Choice>
          <mc:Fallback xmlns="">
            <p:pic>
              <p:nvPicPr>
                <p:cNvPr id="46" name="墨迹 45">
                  <a:extLst>
                    <a:ext uri="{FF2B5EF4-FFF2-40B4-BE49-F238E27FC236}">
                      <a16:creationId xmlns:a16="http://schemas.microsoft.com/office/drawing/2014/main" id="{91BD29EA-8B10-46ED-8EC6-76577D50AC06}"/>
                    </a:ext>
                  </a:extLst>
                </p:cNvPr>
                <p:cNvPicPr/>
                <p:nvPr/>
              </p:nvPicPr>
              <p:blipFill>
                <a:blip r:embed="rId89"/>
                <a:stretch>
                  <a:fillRect/>
                </a:stretch>
              </p:blipFill>
              <p:spPr>
                <a:xfrm>
                  <a:off x="5207236" y="4938022"/>
                  <a:ext cx="1893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7" name="墨迹 46">
                  <a:extLst>
                    <a:ext uri="{FF2B5EF4-FFF2-40B4-BE49-F238E27FC236}">
                      <a16:creationId xmlns:a16="http://schemas.microsoft.com/office/drawing/2014/main" id="{9A660640-FF15-41A5-849D-1A6418172B8C}"/>
                    </a:ext>
                  </a:extLst>
                </p14:cNvPr>
                <p14:cNvContentPartPr/>
                <p14:nvPr/>
              </p14:nvContentPartPr>
              <p14:xfrm>
                <a:off x="5294716" y="4872142"/>
                <a:ext cx="81360" cy="297000"/>
              </p14:xfrm>
            </p:contentPart>
          </mc:Choice>
          <mc:Fallback xmlns="">
            <p:pic>
              <p:nvPicPr>
                <p:cNvPr id="47" name="墨迹 46">
                  <a:extLst>
                    <a:ext uri="{FF2B5EF4-FFF2-40B4-BE49-F238E27FC236}">
                      <a16:creationId xmlns:a16="http://schemas.microsoft.com/office/drawing/2014/main" id="{9A660640-FF15-41A5-849D-1A6418172B8C}"/>
                    </a:ext>
                  </a:extLst>
                </p:cNvPr>
                <p:cNvPicPr/>
                <p:nvPr/>
              </p:nvPicPr>
              <p:blipFill>
                <a:blip r:embed="rId91"/>
                <a:stretch>
                  <a:fillRect/>
                </a:stretch>
              </p:blipFill>
              <p:spPr>
                <a:xfrm>
                  <a:off x="5276716" y="4854502"/>
                  <a:ext cx="11700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8" name="墨迹 47">
                  <a:extLst>
                    <a:ext uri="{FF2B5EF4-FFF2-40B4-BE49-F238E27FC236}">
                      <a16:creationId xmlns:a16="http://schemas.microsoft.com/office/drawing/2014/main" id="{D0219A00-C723-4612-9FFF-B6B6B1EC4200}"/>
                    </a:ext>
                  </a:extLst>
                </p14:cNvPr>
                <p14:cNvContentPartPr/>
                <p14:nvPr/>
              </p14:nvContentPartPr>
              <p14:xfrm>
                <a:off x="5410636" y="4851622"/>
                <a:ext cx="92160" cy="260640"/>
              </p14:xfrm>
            </p:contentPart>
          </mc:Choice>
          <mc:Fallback xmlns="">
            <p:pic>
              <p:nvPicPr>
                <p:cNvPr id="48" name="墨迹 47">
                  <a:extLst>
                    <a:ext uri="{FF2B5EF4-FFF2-40B4-BE49-F238E27FC236}">
                      <a16:creationId xmlns:a16="http://schemas.microsoft.com/office/drawing/2014/main" id="{D0219A00-C723-4612-9FFF-B6B6B1EC4200}"/>
                    </a:ext>
                  </a:extLst>
                </p:cNvPr>
                <p:cNvPicPr/>
                <p:nvPr/>
              </p:nvPicPr>
              <p:blipFill>
                <a:blip r:embed="rId93"/>
                <a:stretch>
                  <a:fillRect/>
                </a:stretch>
              </p:blipFill>
              <p:spPr>
                <a:xfrm>
                  <a:off x="5392996" y="4833982"/>
                  <a:ext cx="12780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9" name="墨迹 48">
                  <a:extLst>
                    <a:ext uri="{FF2B5EF4-FFF2-40B4-BE49-F238E27FC236}">
                      <a16:creationId xmlns:a16="http://schemas.microsoft.com/office/drawing/2014/main" id="{BB0AF88E-45A7-46A9-9732-BA7CE987000C}"/>
                    </a:ext>
                  </a:extLst>
                </p14:cNvPr>
                <p14:cNvContentPartPr/>
                <p14:nvPr/>
              </p14:nvContentPartPr>
              <p14:xfrm>
                <a:off x="5499916" y="4952782"/>
                <a:ext cx="81720" cy="106200"/>
              </p14:xfrm>
            </p:contentPart>
          </mc:Choice>
          <mc:Fallback xmlns="">
            <p:pic>
              <p:nvPicPr>
                <p:cNvPr id="49" name="墨迹 48">
                  <a:extLst>
                    <a:ext uri="{FF2B5EF4-FFF2-40B4-BE49-F238E27FC236}">
                      <a16:creationId xmlns:a16="http://schemas.microsoft.com/office/drawing/2014/main" id="{BB0AF88E-45A7-46A9-9732-BA7CE987000C}"/>
                    </a:ext>
                  </a:extLst>
                </p:cNvPr>
                <p:cNvPicPr/>
                <p:nvPr/>
              </p:nvPicPr>
              <p:blipFill>
                <a:blip r:embed="rId95"/>
                <a:stretch>
                  <a:fillRect/>
                </a:stretch>
              </p:blipFill>
              <p:spPr>
                <a:xfrm>
                  <a:off x="5481916" y="4934782"/>
                  <a:ext cx="1173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墨迹 49">
                  <a:extLst>
                    <a:ext uri="{FF2B5EF4-FFF2-40B4-BE49-F238E27FC236}">
                      <a16:creationId xmlns:a16="http://schemas.microsoft.com/office/drawing/2014/main" id="{E874A83E-8D38-48C3-9D5E-4723A847E11D}"/>
                    </a:ext>
                  </a:extLst>
                </p14:cNvPr>
                <p14:cNvContentPartPr/>
                <p14:nvPr/>
              </p14:nvContentPartPr>
              <p14:xfrm>
                <a:off x="5534116" y="4905982"/>
                <a:ext cx="144360" cy="252000"/>
              </p14:xfrm>
            </p:contentPart>
          </mc:Choice>
          <mc:Fallback xmlns="">
            <p:pic>
              <p:nvPicPr>
                <p:cNvPr id="50" name="墨迹 49">
                  <a:extLst>
                    <a:ext uri="{FF2B5EF4-FFF2-40B4-BE49-F238E27FC236}">
                      <a16:creationId xmlns:a16="http://schemas.microsoft.com/office/drawing/2014/main" id="{E874A83E-8D38-48C3-9D5E-4723A847E11D}"/>
                    </a:ext>
                  </a:extLst>
                </p:cNvPr>
                <p:cNvPicPr/>
                <p:nvPr/>
              </p:nvPicPr>
              <p:blipFill>
                <a:blip r:embed="rId97"/>
                <a:stretch>
                  <a:fillRect/>
                </a:stretch>
              </p:blipFill>
              <p:spPr>
                <a:xfrm>
                  <a:off x="5516116" y="4887982"/>
                  <a:ext cx="180000" cy="287640"/>
                </a:xfrm>
                <a:prstGeom prst="rect">
                  <a:avLst/>
                </a:prstGeom>
              </p:spPr>
            </p:pic>
          </mc:Fallback>
        </mc:AlternateContent>
      </p:grpSp>
      <p:grpSp>
        <p:nvGrpSpPr>
          <p:cNvPr id="15370" name="组合 15369">
            <a:extLst>
              <a:ext uri="{FF2B5EF4-FFF2-40B4-BE49-F238E27FC236}">
                <a16:creationId xmlns:a16="http://schemas.microsoft.com/office/drawing/2014/main" id="{A665A1A4-7E8C-4969-8CF2-990CBF60BF61}"/>
              </a:ext>
            </a:extLst>
          </p:cNvPr>
          <p:cNvGrpSpPr/>
          <p:nvPr/>
        </p:nvGrpSpPr>
        <p:grpSpPr>
          <a:xfrm>
            <a:off x="7082836" y="4220182"/>
            <a:ext cx="176040" cy="432360"/>
            <a:chOff x="7082836" y="4220182"/>
            <a:chExt cx="176040" cy="432360"/>
          </a:xfrm>
        </p:grpSpPr>
        <mc:AlternateContent xmlns:mc="http://schemas.openxmlformats.org/markup-compatibility/2006" xmlns:p14="http://schemas.microsoft.com/office/powerpoint/2010/main">
          <mc:Choice Requires="p14">
            <p:contentPart p14:bwMode="auto" r:id="rId98">
              <p14:nvContentPartPr>
                <p14:cNvPr id="54" name="墨迹 53">
                  <a:extLst>
                    <a:ext uri="{FF2B5EF4-FFF2-40B4-BE49-F238E27FC236}">
                      <a16:creationId xmlns:a16="http://schemas.microsoft.com/office/drawing/2014/main" id="{02A20710-3638-49E8-9464-36C19028BCD8}"/>
                    </a:ext>
                  </a:extLst>
                </p14:cNvPr>
                <p14:cNvContentPartPr/>
                <p14:nvPr/>
              </p14:nvContentPartPr>
              <p14:xfrm>
                <a:off x="7150516" y="4220182"/>
                <a:ext cx="82800" cy="417240"/>
              </p14:xfrm>
            </p:contentPart>
          </mc:Choice>
          <mc:Fallback xmlns="">
            <p:pic>
              <p:nvPicPr>
                <p:cNvPr id="54" name="墨迹 53">
                  <a:extLst>
                    <a:ext uri="{FF2B5EF4-FFF2-40B4-BE49-F238E27FC236}">
                      <a16:creationId xmlns:a16="http://schemas.microsoft.com/office/drawing/2014/main" id="{02A20710-3638-49E8-9464-36C19028BCD8}"/>
                    </a:ext>
                  </a:extLst>
                </p:cNvPr>
                <p:cNvPicPr/>
                <p:nvPr/>
              </p:nvPicPr>
              <p:blipFill>
                <a:blip r:embed="rId99"/>
                <a:stretch>
                  <a:fillRect/>
                </a:stretch>
              </p:blipFill>
              <p:spPr>
                <a:xfrm>
                  <a:off x="7132876" y="4202542"/>
                  <a:ext cx="11844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墨迹 54">
                  <a:extLst>
                    <a:ext uri="{FF2B5EF4-FFF2-40B4-BE49-F238E27FC236}">
                      <a16:creationId xmlns:a16="http://schemas.microsoft.com/office/drawing/2014/main" id="{A0DB3C9A-2A78-409F-AD6C-E732FB6B3249}"/>
                    </a:ext>
                  </a:extLst>
                </p14:cNvPr>
                <p14:cNvContentPartPr/>
                <p14:nvPr/>
              </p14:nvContentPartPr>
              <p14:xfrm>
                <a:off x="7082836" y="4532302"/>
                <a:ext cx="176040" cy="120240"/>
              </p14:xfrm>
            </p:contentPart>
          </mc:Choice>
          <mc:Fallback xmlns="">
            <p:pic>
              <p:nvPicPr>
                <p:cNvPr id="55" name="墨迹 54">
                  <a:extLst>
                    <a:ext uri="{FF2B5EF4-FFF2-40B4-BE49-F238E27FC236}">
                      <a16:creationId xmlns:a16="http://schemas.microsoft.com/office/drawing/2014/main" id="{A0DB3C9A-2A78-409F-AD6C-E732FB6B3249}"/>
                    </a:ext>
                  </a:extLst>
                </p:cNvPr>
                <p:cNvPicPr/>
                <p:nvPr/>
              </p:nvPicPr>
              <p:blipFill>
                <a:blip r:embed="rId101"/>
                <a:stretch>
                  <a:fillRect/>
                </a:stretch>
              </p:blipFill>
              <p:spPr>
                <a:xfrm>
                  <a:off x="7064836" y="4514302"/>
                  <a:ext cx="211680" cy="155880"/>
                </a:xfrm>
                <a:prstGeom prst="rect">
                  <a:avLst/>
                </a:prstGeom>
              </p:spPr>
            </p:pic>
          </mc:Fallback>
        </mc:AlternateContent>
      </p:grpSp>
      <p:grpSp>
        <p:nvGrpSpPr>
          <p:cNvPr id="15369" name="组合 15368">
            <a:extLst>
              <a:ext uri="{FF2B5EF4-FFF2-40B4-BE49-F238E27FC236}">
                <a16:creationId xmlns:a16="http://schemas.microsoft.com/office/drawing/2014/main" id="{DD3788FD-0750-40A9-80E3-5E4AF1062EAF}"/>
              </a:ext>
            </a:extLst>
          </p:cNvPr>
          <p:cNvGrpSpPr/>
          <p:nvPr/>
        </p:nvGrpSpPr>
        <p:grpSpPr>
          <a:xfrm>
            <a:off x="6882316" y="4795102"/>
            <a:ext cx="885240" cy="387000"/>
            <a:chOff x="6882316" y="4795102"/>
            <a:chExt cx="885240" cy="387000"/>
          </a:xfrm>
        </p:grpSpPr>
        <mc:AlternateContent xmlns:mc="http://schemas.openxmlformats.org/markup-compatibility/2006" xmlns:p14="http://schemas.microsoft.com/office/powerpoint/2010/main">
          <mc:Choice Requires="p14">
            <p:contentPart p14:bwMode="auto" r:id="rId102">
              <p14:nvContentPartPr>
                <p14:cNvPr id="56" name="墨迹 55">
                  <a:extLst>
                    <a:ext uri="{FF2B5EF4-FFF2-40B4-BE49-F238E27FC236}">
                      <a16:creationId xmlns:a16="http://schemas.microsoft.com/office/drawing/2014/main" id="{D1FF4745-6710-423F-B38C-ADE7AF9D0492}"/>
                    </a:ext>
                  </a:extLst>
                </p14:cNvPr>
                <p14:cNvContentPartPr/>
                <p14:nvPr/>
              </p14:nvContentPartPr>
              <p14:xfrm>
                <a:off x="6882316" y="4818502"/>
                <a:ext cx="25200" cy="96480"/>
              </p14:xfrm>
            </p:contentPart>
          </mc:Choice>
          <mc:Fallback xmlns="">
            <p:pic>
              <p:nvPicPr>
                <p:cNvPr id="56" name="墨迹 55">
                  <a:extLst>
                    <a:ext uri="{FF2B5EF4-FFF2-40B4-BE49-F238E27FC236}">
                      <a16:creationId xmlns:a16="http://schemas.microsoft.com/office/drawing/2014/main" id="{D1FF4745-6710-423F-B38C-ADE7AF9D0492}"/>
                    </a:ext>
                  </a:extLst>
                </p:cNvPr>
                <p:cNvPicPr/>
                <p:nvPr/>
              </p:nvPicPr>
              <p:blipFill>
                <a:blip r:embed="rId103"/>
                <a:stretch>
                  <a:fillRect/>
                </a:stretch>
              </p:blipFill>
              <p:spPr>
                <a:xfrm>
                  <a:off x="6864316" y="4800862"/>
                  <a:ext cx="608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7" name="墨迹 56">
                  <a:extLst>
                    <a:ext uri="{FF2B5EF4-FFF2-40B4-BE49-F238E27FC236}">
                      <a16:creationId xmlns:a16="http://schemas.microsoft.com/office/drawing/2014/main" id="{CD479BA6-0354-4F59-840F-CA07D5EDDE13}"/>
                    </a:ext>
                  </a:extLst>
                </p14:cNvPr>
                <p14:cNvContentPartPr/>
                <p14:nvPr/>
              </p14:nvContentPartPr>
              <p14:xfrm>
                <a:off x="6924436" y="4795102"/>
                <a:ext cx="164160" cy="93600"/>
              </p14:xfrm>
            </p:contentPart>
          </mc:Choice>
          <mc:Fallback xmlns="">
            <p:pic>
              <p:nvPicPr>
                <p:cNvPr id="57" name="墨迹 56">
                  <a:extLst>
                    <a:ext uri="{FF2B5EF4-FFF2-40B4-BE49-F238E27FC236}">
                      <a16:creationId xmlns:a16="http://schemas.microsoft.com/office/drawing/2014/main" id="{CD479BA6-0354-4F59-840F-CA07D5EDDE13}"/>
                    </a:ext>
                  </a:extLst>
                </p:cNvPr>
                <p:cNvPicPr/>
                <p:nvPr/>
              </p:nvPicPr>
              <p:blipFill>
                <a:blip r:embed="rId105"/>
                <a:stretch>
                  <a:fillRect/>
                </a:stretch>
              </p:blipFill>
              <p:spPr>
                <a:xfrm>
                  <a:off x="6906796" y="4777462"/>
                  <a:ext cx="1998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墨迹 57">
                  <a:extLst>
                    <a:ext uri="{FF2B5EF4-FFF2-40B4-BE49-F238E27FC236}">
                      <a16:creationId xmlns:a16="http://schemas.microsoft.com/office/drawing/2014/main" id="{5832A54A-7F0A-47F2-922D-1CC36B73B0AB}"/>
                    </a:ext>
                  </a:extLst>
                </p14:cNvPr>
                <p14:cNvContentPartPr/>
                <p14:nvPr/>
              </p14:nvContentPartPr>
              <p14:xfrm>
                <a:off x="6962596" y="4863502"/>
                <a:ext cx="73080" cy="10800"/>
              </p14:xfrm>
            </p:contentPart>
          </mc:Choice>
          <mc:Fallback xmlns="">
            <p:pic>
              <p:nvPicPr>
                <p:cNvPr id="58" name="墨迹 57">
                  <a:extLst>
                    <a:ext uri="{FF2B5EF4-FFF2-40B4-BE49-F238E27FC236}">
                      <a16:creationId xmlns:a16="http://schemas.microsoft.com/office/drawing/2014/main" id="{5832A54A-7F0A-47F2-922D-1CC36B73B0AB}"/>
                    </a:ext>
                  </a:extLst>
                </p:cNvPr>
                <p:cNvPicPr/>
                <p:nvPr/>
              </p:nvPicPr>
              <p:blipFill>
                <a:blip r:embed="rId107"/>
                <a:stretch>
                  <a:fillRect/>
                </a:stretch>
              </p:blipFill>
              <p:spPr>
                <a:xfrm>
                  <a:off x="6944956" y="4845862"/>
                  <a:ext cx="1087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9" name="墨迹 58">
                  <a:extLst>
                    <a:ext uri="{FF2B5EF4-FFF2-40B4-BE49-F238E27FC236}">
                      <a16:creationId xmlns:a16="http://schemas.microsoft.com/office/drawing/2014/main" id="{2B8F4FF1-F6BE-4F89-93D2-E587B23EB8CC}"/>
                    </a:ext>
                  </a:extLst>
                </p14:cNvPr>
                <p14:cNvContentPartPr/>
                <p14:nvPr/>
              </p14:nvContentPartPr>
              <p14:xfrm>
                <a:off x="6893476" y="4940182"/>
                <a:ext cx="237960" cy="239760"/>
              </p14:xfrm>
            </p:contentPart>
          </mc:Choice>
          <mc:Fallback xmlns="">
            <p:pic>
              <p:nvPicPr>
                <p:cNvPr id="59" name="墨迹 58">
                  <a:extLst>
                    <a:ext uri="{FF2B5EF4-FFF2-40B4-BE49-F238E27FC236}">
                      <a16:creationId xmlns:a16="http://schemas.microsoft.com/office/drawing/2014/main" id="{2B8F4FF1-F6BE-4F89-93D2-E587B23EB8CC}"/>
                    </a:ext>
                  </a:extLst>
                </p:cNvPr>
                <p:cNvPicPr/>
                <p:nvPr/>
              </p:nvPicPr>
              <p:blipFill>
                <a:blip r:embed="rId109"/>
                <a:stretch>
                  <a:fillRect/>
                </a:stretch>
              </p:blipFill>
              <p:spPr>
                <a:xfrm>
                  <a:off x="6875476" y="4922542"/>
                  <a:ext cx="27360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0" name="墨迹 59">
                  <a:extLst>
                    <a:ext uri="{FF2B5EF4-FFF2-40B4-BE49-F238E27FC236}">
                      <a16:creationId xmlns:a16="http://schemas.microsoft.com/office/drawing/2014/main" id="{AF5E72C6-B136-4ED0-9583-479B20D2BA88}"/>
                    </a:ext>
                  </a:extLst>
                </p14:cNvPr>
                <p14:cNvContentPartPr/>
                <p14:nvPr/>
              </p14:nvContentPartPr>
              <p14:xfrm>
                <a:off x="6976996" y="5074102"/>
                <a:ext cx="14760" cy="48960"/>
              </p14:xfrm>
            </p:contentPart>
          </mc:Choice>
          <mc:Fallback xmlns="">
            <p:pic>
              <p:nvPicPr>
                <p:cNvPr id="60" name="墨迹 59">
                  <a:extLst>
                    <a:ext uri="{FF2B5EF4-FFF2-40B4-BE49-F238E27FC236}">
                      <a16:creationId xmlns:a16="http://schemas.microsoft.com/office/drawing/2014/main" id="{AF5E72C6-B136-4ED0-9583-479B20D2BA88}"/>
                    </a:ext>
                  </a:extLst>
                </p:cNvPr>
                <p:cNvPicPr/>
                <p:nvPr/>
              </p:nvPicPr>
              <p:blipFill>
                <a:blip r:embed="rId111"/>
                <a:stretch>
                  <a:fillRect/>
                </a:stretch>
              </p:blipFill>
              <p:spPr>
                <a:xfrm>
                  <a:off x="6959356" y="5056102"/>
                  <a:ext cx="504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墨迹 60">
                  <a:extLst>
                    <a:ext uri="{FF2B5EF4-FFF2-40B4-BE49-F238E27FC236}">
                      <a16:creationId xmlns:a16="http://schemas.microsoft.com/office/drawing/2014/main" id="{425F6F66-5596-41E8-89AF-9857BAE55B30}"/>
                    </a:ext>
                  </a:extLst>
                </p14:cNvPr>
                <p14:cNvContentPartPr/>
                <p14:nvPr/>
              </p14:nvContentPartPr>
              <p14:xfrm>
                <a:off x="7016956" y="5067982"/>
                <a:ext cx="51840" cy="91800"/>
              </p14:xfrm>
            </p:contentPart>
          </mc:Choice>
          <mc:Fallback xmlns="">
            <p:pic>
              <p:nvPicPr>
                <p:cNvPr id="61" name="墨迹 60">
                  <a:extLst>
                    <a:ext uri="{FF2B5EF4-FFF2-40B4-BE49-F238E27FC236}">
                      <a16:creationId xmlns:a16="http://schemas.microsoft.com/office/drawing/2014/main" id="{425F6F66-5596-41E8-89AF-9857BAE55B30}"/>
                    </a:ext>
                  </a:extLst>
                </p:cNvPr>
                <p:cNvPicPr/>
                <p:nvPr/>
              </p:nvPicPr>
              <p:blipFill>
                <a:blip r:embed="rId113"/>
                <a:stretch>
                  <a:fillRect/>
                </a:stretch>
              </p:blipFill>
              <p:spPr>
                <a:xfrm>
                  <a:off x="6998956" y="5049982"/>
                  <a:ext cx="874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2" name="墨迹 61">
                  <a:extLst>
                    <a:ext uri="{FF2B5EF4-FFF2-40B4-BE49-F238E27FC236}">
                      <a16:creationId xmlns:a16="http://schemas.microsoft.com/office/drawing/2014/main" id="{70EE660F-4103-410E-A48E-9C38C3BB003F}"/>
                    </a:ext>
                  </a:extLst>
                </p14:cNvPr>
                <p14:cNvContentPartPr/>
                <p14:nvPr/>
              </p14:nvContentPartPr>
              <p14:xfrm>
                <a:off x="7244836" y="4875022"/>
                <a:ext cx="116280" cy="163440"/>
              </p14:xfrm>
            </p:contentPart>
          </mc:Choice>
          <mc:Fallback xmlns="">
            <p:pic>
              <p:nvPicPr>
                <p:cNvPr id="62" name="墨迹 61">
                  <a:extLst>
                    <a:ext uri="{FF2B5EF4-FFF2-40B4-BE49-F238E27FC236}">
                      <a16:creationId xmlns:a16="http://schemas.microsoft.com/office/drawing/2014/main" id="{70EE660F-4103-410E-A48E-9C38C3BB003F}"/>
                    </a:ext>
                  </a:extLst>
                </p:cNvPr>
                <p:cNvPicPr/>
                <p:nvPr/>
              </p:nvPicPr>
              <p:blipFill>
                <a:blip r:embed="rId115"/>
                <a:stretch>
                  <a:fillRect/>
                </a:stretch>
              </p:blipFill>
              <p:spPr>
                <a:xfrm>
                  <a:off x="7227196" y="4857022"/>
                  <a:ext cx="1519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3" name="墨迹 62">
                  <a:extLst>
                    <a:ext uri="{FF2B5EF4-FFF2-40B4-BE49-F238E27FC236}">
                      <a16:creationId xmlns:a16="http://schemas.microsoft.com/office/drawing/2014/main" id="{3823B058-216A-4B67-93E4-AD9C6B16FA72}"/>
                    </a:ext>
                  </a:extLst>
                </p14:cNvPr>
                <p14:cNvContentPartPr/>
                <p14:nvPr/>
              </p14:nvContentPartPr>
              <p14:xfrm>
                <a:off x="7269316" y="4865662"/>
                <a:ext cx="71280" cy="276120"/>
              </p14:xfrm>
            </p:contentPart>
          </mc:Choice>
          <mc:Fallback xmlns="">
            <p:pic>
              <p:nvPicPr>
                <p:cNvPr id="63" name="墨迹 62">
                  <a:extLst>
                    <a:ext uri="{FF2B5EF4-FFF2-40B4-BE49-F238E27FC236}">
                      <a16:creationId xmlns:a16="http://schemas.microsoft.com/office/drawing/2014/main" id="{3823B058-216A-4B67-93E4-AD9C6B16FA72}"/>
                    </a:ext>
                  </a:extLst>
                </p:cNvPr>
                <p:cNvPicPr/>
                <p:nvPr/>
              </p:nvPicPr>
              <p:blipFill>
                <a:blip r:embed="rId117"/>
                <a:stretch>
                  <a:fillRect/>
                </a:stretch>
              </p:blipFill>
              <p:spPr>
                <a:xfrm>
                  <a:off x="7251316" y="4847662"/>
                  <a:ext cx="10692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5360" name="墨迹 15359">
                  <a:extLst>
                    <a:ext uri="{FF2B5EF4-FFF2-40B4-BE49-F238E27FC236}">
                      <a16:creationId xmlns:a16="http://schemas.microsoft.com/office/drawing/2014/main" id="{8D04FCDE-1452-4C8B-8549-350ECC6190E9}"/>
                    </a:ext>
                  </a:extLst>
                </p14:cNvPr>
                <p14:cNvContentPartPr/>
                <p14:nvPr/>
              </p14:nvContentPartPr>
              <p14:xfrm>
                <a:off x="7289476" y="5062222"/>
                <a:ext cx="207000" cy="119880"/>
              </p14:xfrm>
            </p:contentPart>
          </mc:Choice>
          <mc:Fallback xmlns="">
            <p:pic>
              <p:nvPicPr>
                <p:cNvPr id="15360" name="墨迹 15359">
                  <a:extLst>
                    <a:ext uri="{FF2B5EF4-FFF2-40B4-BE49-F238E27FC236}">
                      <a16:creationId xmlns:a16="http://schemas.microsoft.com/office/drawing/2014/main" id="{8D04FCDE-1452-4C8B-8549-350ECC6190E9}"/>
                    </a:ext>
                  </a:extLst>
                </p:cNvPr>
                <p:cNvPicPr/>
                <p:nvPr/>
              </p:nvPicPr>
              <p:blipFill>
                <a:blip r:embed="rId119"/>
                <a:stretch>
                  <a:fillRect/>
                </a:stretch>
              </p:blipFill>
              <p:spPr>
                <a:xfrm>
                  <a:off x="7271476" y="5044582"/>
                  <a:ext cx="2426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5364" name="墨迹 15363">
                  <a:extLst>
                    <a:ext uri="{FF2B5EF4-FFF2-40B4-BE49-F238E27FC236}">
                      <a16:creationId xmlns:a16="http://schemas.microsoft.com/office/drawing/2014/main" id="{5001E7F2-E9CF-4725-962D-1B2B504D1728}"/>
                    </a:ext>
                  </a:extLst>
                </p14:cNvPr>
                <p14:cNvContentPartPr/>
                <p14:nvPr/>
              </p14:nvContentPartPr>
              <p14:xfrm>
                <a:off x="7506556" y="4870342"/>
                <a:ext cx="53640" cy="111240"/>
              </p14:xfrm>
            </p:contentPart>
          </mc:Choice>
          <mc:Fallback xmlns="">
            <p:pic>
              <p:nvPicPr>
                <p:cNvPr id="15364" name="墨迹 15363">
                  <a:extLst>
                    <a:ext uri="{FF2B5EF4-FFF2-40B4-BE49-F238E27FC236}">
                      <a16:creationId xmlns:a16="http://schemas.microsoft.com/office/drawing/2014/main" id="{5001E7F2-E9CF-4725-962D-1B2B504D1728}"/>
                    </a:ext>
                  </a:extLst>
                </p:cNvPr>
                <p:cNvPicPr/>
                <p:nvPr/>
              </p:nvPicPr>
              <p:blipFill>
                <a:blip r:embed="rId121"/>
                <a:stretch>
                  <a:fillRect/>
                </a:stretch>
              </p:blipFill>
              <p:spPr>
                <a:xfrm>
                  <a:off x="7488916" y="4852342"/>
                  <a:ext cx="892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5365" name="墨迹 15364">
                  <a:extLst>
                    <a:ext uri="{FF2B5EF4-FFF2-40B4-BE49-F238E27FC236}">
                      <a16:creationId xmlns:a16="http://schemas.microsoft.com/office/drawing/2014/main" id="{F56D23D8-AAA9-4E8D-992E-ACF70D93065B}"/>
                    </a:ext>
                  </a:extLst>
                </p14:cNvPr>
                <p14:cNvContentPartPr/>
                <p14:nvPr/>
              </p14:nvContentPartPr>
              <p14:xfrm>
                <a:off x="7513396" y="5078782"/>
                <a:ext cx="52920" cy="81000"/>
              </p14:xfrm>
            </p:contentPart>
          </mc:Choice>
          <mc:Fallback xmlns="">
            <p:pic>
              <p:nvPicPr>
                <p:cNvPr id="15365" name="墨迹 15364">
                  <a:extLst>
                    <a:ext uri="{FF2B5EF4-FFF2-40B4-BE49-F238E27FC236}">
                      <a16:creationId xmlns:a16="http://schemas.microsoft.com/office/drawing/2014/main" id="{F56D23D8-AAA9-4E8D-992E-ACF70D93065B}"/>
                    </a:ext>
                  </a:extLst>
                </p:cNvPr>
                <p:cNvPicPr/>
                <p:nvPr/>
              </p:nvPicPr>
              <p:blipFill>
                <a:blip r:embed="rId123"/>
                <a:stretch>
                  <a:fillRect/>
                </a:stretch>
              </p:blipFill>
              <p:spPr>
                <a:xfrm>
                  <a:off x="7495396" y="5060782"/>
                  <a:ext cx="885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5366" name="墨迹 15365">
                  <a:extLst>
                    <a:ext uri="{FF2B5EF4-FFF2-40B4-BE49-F238E27FC236}">
                      <a16:creationId xmlns:a16="http://schemas.microsoft.com/office/drawing/2014/main" id="{1DF441E1-5A9A-43D7-833D-3CDC98D3A97D}"/>
                    </a:ext>
                  </a:extLst>
                </p14:cNvPr>
                <p14:cNvContentPartPr/>
                <p14:nvPr/>
              </p14:nvContentPartPr>
              <p14:xfrm>
                <a:off x="7629676" y="4865302"/>
                <a:ext cx="130680" cy="122040"/>
              </p14:xfrm>
            </p:contentPart>
          </mc:Choice>
          <mc:Fallback xmlns="">
            <p:pic>
              <p:nvPicPr>
                <p:cNvPr id="15366" name="墨迹 15365">
                  <a:extLst>
                    <a:ext uri="{FF2B5EF4-FFF2-40B4-BE49-F238E27FC236}">
                      <a16:creationId xmlns:a16="http://schemas.microsoft.com/office/drawing/2014/main" id="{1DF441E1-5A9A-43D7-833D-3CDC98D3A97D}"/>
                    </a:ext>
                  </a:extLst>
                </p:cNvPr>
                <p:cNvPicPr/>
                <p:nvPr/>
              </p:nvPicPr>
              <p:blipFill>
                <a:blip r:embed="rId125"/>
                <a:stretch>
                  <a:fillRect/>
                </a:stretch>
              </p:blipFill>
              <p:spPr>
                <a:xfrm>
                  <a:off x="7611676" y="4847302"/>
                  <a:ext cx="1663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5367" name="墨迹 15366">
                  <a:extLst>
                    <a:ext uri="{FF2B5EF4-FFF2-40B4-BE49-F238E27FC236}">
                      <a16:creationId xmlns:a16="http://schemas.microsoft.com/office/drawing/2014/main" id="{F614F4C6-2F40-40DE-80A1-94F8CACB9D8A}"/>
                    </a:ext>
                  </a:extLst>
                </p14:cNvPr>
                <p14:cNvContentPartPr/>
                <p14:nvPr/>
              </p14:nvContentPartPr>
              <p14:xfrm>
                <a:off x="7723636" y="4880422"/>
                <a:ext cx="14760" cy="165600"/>
              </p14:xfrm>
            </p:contentPart>
          </mc:Choice>
          <mc:Fallback xmlns="">
            <p:pic>
              <p:nvPicPr>
                <p:cNvPr id="15367" name="墨迹 15366">
                  <a:extLst>
                    <a:ext uri="{FF2B5EF4-FFF2-40B4-BE49-F238E27FC236}">
                      <a16:creationId xmlns:a16="http://schemas.microsoft.com/office/drawing/2014/main" id="{F614F4C6-2F40-40DE-80A1-94F8CACB9D8A}"/>
                    </a:ext>
                  </a:extLst>
                </p:cNvPr>
                <p:cNvPicPr/>
                <p:nvPr/>
              </p:nvPicPr>
              <p:blipFill>
                <a:blip r:embed="rId127"/>
                <a:stretch>
                  <a:fillRect/>
                </a:stretch>
              </p:blipFill>
              <p:spPr>
                <a:xfrm>
                  <a:off x="7705996" y="4862782"/>
                  <a:ext cx="504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5368" name="墨迹 15367">
                  <a:extLst>
                    <a:ext uri="{FF2B5EF4-FFF2-40B4-BE49-F238E27FC236}">
                      <a16:creationId xmlns:a16="http://schemas.microsoft.com/office/drawing/2014/main" id="{8659FAED-0D75-4F08-B7B4-B09F107922DA}"/>
                    </a:ext>
                  </a:extLst>
                </p14:cNvPr>
                <p14:cNvContentPartPr/>
                <p14:nvPr/>
              </p14:nvContentPartPr>
              <p14:xfrm>
                <a:off x="7689796" y="5034862"/>
                <a:ext cx="77760" cy="99360"/>
              </p14:xfrm>
            </p:contentPart>
          </mc:Choice>
          <mc:Fallback xmlns="">
            <p:pic>
              <p:nvPicPr>
                <p:cNvPr id="15368" name="墨迹 15367">
                  <a:extLst>
                    <a:ext uri="{FF2B5EF4-FFF2-40B4-BE49-F238E27FC236}">
                      <a16:creationId xmlns:a16="http://schemas.microsoft.com/office/drawing/2014/main" id="{8659FAED-0D75-4F08-B7B4-B09F107922DA}"/>
                    </a:ext>
                  </a:extLst>
                </p:cNvPr>
                <p:cNvPicPr/>
                <p:nvPr/>
              </p:nvPicPr>
              <p:blipFill>
                <a:blip r:embed="rId129"/>
                <a:stretch>
                  <a:fillRect/>
                </a:stretch>
              </p:blipFill>
              <p:spPr>
                <a:xfrm>
                  <a:off x="7671796" y="5016862"/>
                  <a:ext cx="113400" cy="1350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p:cNvSpPr>
          <p:nvPr>
            <p:ph type="title"/>
          </p:nvPr>
        </p:nvSpPr>
        <p:spPr>
          <a:xfrm>
            <a:off x="1443990" y="748665"/>
            <a:ext cx="7156450" cy="589280"/>
          </a:xfrm>
        </p:spPr>
        <p:txBody>
          <a:bodyPr wrap="square" lIns="91440" tIns="45720" rIns="91440" bIns="45720" anchor="ctr">
            <a:spAutoFit/>
          </a:bodyPr>
          <a:lstStyle/>
          <a:p>
            <a:pPr eaLnBrk="1" hangingPunct="1"/>
            <a:r>
              <a:rPr lang="en-US" altLang="zh-CN" sz="3600" dirty="0">
                <a:solidFill>
                  <a:srgbClr val="FF0000"/>
                </a:solidFill>
                <a:latin typeface="Arial" panose="020B0604020202020204" pitchFamily="34" charset="0"/>
              </a:rPr>
              <a:t>Traditional gene function studies</a:t>
            </a:r>
          </a:p>
        </p:txBody>
      </p:sp>
      <p:sp>
        <p:nvSpPr>
          <p:cNvPr id="16386" name="Rectangle 3"/>
          <p:cNvSpPr>
            <a:spLocks noGrp="1"/>
          </p:cNvSpPr>
          <p:nvPr>
            <p:ph idx="1"/>
          </p:nvPr>
        </p:nvSpPr>
        <p:spPr/>
        <p:txBody>
          <a:bodyPr wrap="square" lIns="91440" tIns="45720" rIns="91440" bIns="45720" anchor="t"/>
          <a:lstStyle/>
          <a:p>
            <a:pPr eaLnBrk="1" hangingPunct="1">
              <a:lnSpc>
                <a:spcPct val="105000"/>
              </a:lnSpc>
            </a:pPr>
            <a:r>
              <a:rPr lang="en-US" altLang="zh-CN" sz="2800" dirty="0">
                <a:solidFill>
                  <a:srgbClr val="C00000"/>
                </a:solidFill>
              </a:rPr>
              <a:t>Forward genetics </a:t>
            </a:r>
          </a:p>
          <a:p>
            <a:pPr lvl="1" eaLnBrk="1" hangingPunct="1">
              <a:lnSpc>
                <a:spcPct val="105000"/>
              </a:lnSpc>
              <a:buNone/>
            </a:pPr>
            <a:r>
              <a:rPr lang="en-US" altLang="zh-CN" sz="2800" dirty="0"/>
              <a:t>  Using an observed mutant phenotype (or purified protein) as the starting point to map and identify the corresponding gene, then functional analysis this gene and its product</a:t>
            </a:r>
          </a:p>
          <a:p>
            <a:pPr eaLnBrk="1" hangingPunct="1">
              <a:lnSpc>
                <a:spcPct val="105000"/>
              </a:lnSpc>
            </a:pPr>
            <a:r>
              <a:rPr lang="en-US" altLang="zh-CN" sz="2800" dirty="0">
                <a:solidFill>
                  <a:srgbClr val="C00000"/>
                </a:solidFill>
              </a:rPr>
              <a:t>Reverse genetics</a:t>
            </a:r>
            <a:r>
              <a:rPr lang="en-US" altLang="zh-CN" sz="2800" dirty="0"/>
              <a:t>   </a:t>
            </a:r>
          </a:p>
          <a:p>
            <a:pPr lvl="1" eaLnBrk="1" hangingPunct="1">
              <a:lnSpc>
                <a:spcPct val="105000"/>
              </a:lnSpc>
              <a:buNone/>
            </a:pPr>
            <a:r>
              <a:rPr lang="en-US" altLang="zh-CN" sz="2800" dirty="0"/>
              <a:t>  Take an uncharacterized gene sequence and modify it to see the effect on phenotype  </a:t>
            </a:r>
          </a:p>
          <a:p>
            <a:pPr eaLnBrk="1" hangingPunct="1"/>
            <a:endParaRPr lang="en-US" altLang="zh-CN" sz="2800" dirty="0"/>
          </a:p>
        </p:txBody>
      </p:sp>
      <p:sp>
        <p:nvSpPr>
          <p:cNvPr id="263172" name="Text Box 4"/>
          <p:cNvSpPr txBox="1"/>
          <p:nvPr/>
        </p:nvSpPr>
        <p:spPr>
          <a:xfrm>
            <a:off x="2268538" y="5805488"/>
            <a:ext cx="3887787" cy="460375"/>
          </a:xfrm>
          <a:prstGeom prst="rect">
            <a:avLst/>
          </a:prstGeom>
          <a:noFill/>
          <a:ln w="9525">
            <a:noFill/>
          </a:ln>
        </p:spPr>
        <p:txBody>
          <a:bodyPr anchor="t">
            <a:spAutoFit/>
          </a:bodyPr>
          <a:lstStyle/>
          <a:p>
            <a:pPr>
              <a:spcBef>
                <a:spcPct val="50000"/>
              </a:spcBef>
            </a:pPr>
            <a:r>
              <a:rPr lang="en-US" altLang="zh-CN" sz="2400" dirty="0">
                <a:latin typeface="Times New Roman" panose="02020603050405020304" pitchFamily="18" charset="0"/>
                <a:ea typeface="宋体" panose="02010600030101010101" pitchFamily="2" charset="-122"/>
              </a:rPr>
              <a:t>Knock out      Knock in</a:t>
            </a:r>
          </a:p>
        </p:txBody>
      </p:sp>
      <p:grpSp>
        <p:nvGrpSpPr>
          <p:cNvPr id="23" name="组合 22">
            <a:extLst>
              <a:ext uri="{FF2B5EF4-FFF2-40B4-BE49-F238E27FC236}">
                <a16:creationId xmlns:a16="http://schemas.microsoft.com/office/drawing/2014/main" id="{EABB620A-AD80-41C9-B734-4BE20B9DDD8F}"/>
              </a:ext>
            </a:extLst>
          </p:cNvPr>
          <p:cNvGrpSpPr/>
          <p:nvPr/>
        </p:nvGrpSpPr>
        <p:grpSpPr>
          <a:xfrm>
            <a:off x="1381876" y="1687942"/>
            <a:ext cx="525960" cy="328320"/>
            <a:chOff x="1381876" y="1687942"/>
            <a:chExt cx="525960" cy="32832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C42832BC-D7AD-4326-ADC8-F3F15BD8AF2E}"/>
                    </a:ext>
                  </a:extLst>
                </p14:cNvPr>
                <p14:cNvContentPartPr/>
                <p14:nvPr/>
              </p14:nvContentPartPr>
              <p14:xfrm>
                <a:off x="1381876" y="1699102"/>
                <a:ext cx="104760" cy="37080"/>
              </p14:xfrm>
            </p:contentPart>
          </mc:Choice>
          <mc:Fallback xmlns="">
            <p:pic>
              <p:nvPicPr>
                <p:cNvPr id="2" name="墨迹 1">
                  <a:extLst>
                    <a:ext uri="{FF2B5EF4-FFF2-40B4-BE49-F238E27FC236}">
                      <a16:creationId xmlns:a16="http://schemas.microsoft.com/office/drawing/2014/main" id="{C42832BC-D7AD-4326-ADC8-F3F15BD8AF2E}"/>
                    </a:ext>
                  </a:extLst>
                </p:cNvPr>
                <p:cNvPicPr/>
                <p:nvPr/>
              </p:nvPicPr>
              <p:blipFill>
                <a:blip r:embed="rId3"/>
                <a:stretch>
                  <a:fillRect/>
                </a:stretch>
              </p:blipFill>
              <p:spPr>
                <a:xfrm>
                  <a:off x="1363876" y="1681462"/>
                  <a:ext cx="1404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ED7BA23F-7A40-4135-82F1-B1EAB03F2334}"/>
                    </a:ext>
                  </a:extLst>
                </p14:cNvPr>
                <p14:cNvContentPartPr/>
                <p14:nvPr/>
              </p14:nvContentPartPr>
              <p14:xfrm>
                <a:off x="1459636" y="1709902"/>
                <a:ext cx="17280" cy="151920"/>
              </p14:xfrm>
            </p:contentPart>
          </mc:Choice>
          <mc:Fallback xmlns="">
            <p:pic>
              <p:nvPicPr>
                <p:cNvPr id="3" name="墨迹 2">
                  <a:extLst>
                    <a:ext uri="{FF2B5EF4-FFF2-40B4-BE49-F238E27FC236}">
                      <a16:creationId xmlns:a16="http://schemas.microsoft.com/office/drawing/2014/main" id="{ED7BA23F-7A40-4135-82F1-B1EAB03F2334}"/>
                    </a:ext>
                  </a:extLst>
                </p:cNvPr>
                <p:cNvPicPr/>
                <p:nvPr/>
              </p:nvPicPr>
              <p:blipFill>
                <a:blip r:embed="rId5"/>
                <a:stretch>
                  <a:fillRect/>
                </a:stretch>
              </p:blipFill>
              <p:spPr>
                <a:xfrm>
                  <a:off x="1441996" y="1692262"/>
                  <a:ext cx="529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A9BBF71A-02CD-44B9-95C5-BB9B17358EE7}"/>
                    </a:ext>
                  </a:extLst>
                </p14:cNvPr>
                <p14:cNvContentPartPr/>
                <p14:nvPr/>
              </p14:nvContentPartPr>
              <p14:xfrm>
                <a:off x="1466476" y="1823302"/>
                <a:ext cx="57600" cy="18000"/>
              </p14:xfrm>
            </p:contentPart>
          </mc:Choice>
          <mc:Fallback xmlns="">
            <p:pic>
              <p:nvPicPr>
                <p:cNvPr id="4" name="墨迹 3">
                  <a:extLst>
                    <a:ext uri="{FF2B5EF4-FFF2-40B4-BE49-F238E27FC236}">
                      <a16:creationId xmlns:a16="http://schemas.microsoft.com/office/drawing/2014/main" id="{A9BBF71A-02CD-44B9-95C5-BB9B17358EE7}"/>
                    </a:ext>
                  </a:extLst>
                </p:cNvPr>
                <p:cNvPicPr/>
                <p:nvPr/>
              </p:nvPicPr>
              <p:blipFill>
                <a:blip r:embed="rId7"/>
                <a:stretch>
                  <a:fillRect/>
                </a:stretch>
              </p:blipFill>
              <p:spPr>
                <a:xfrm>
                  <a:off x="1448476" y="1805662"/>
                  <a:ext cx="932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7501F31B-6C1A-4DD9-A5B3-F8DBAD0391AC}"/>
                    </a:ext>
                  </a:extLst>
                </p14:cNvPr>
                <p14:cNvContentPartPr/>
                <p14:nvPr/>
              </p14:nvContentPartPr>
              <p14:xfrm>
                <a:off x="1414996" y="1867222"/>
                <a:ext cx="131400" cy="78120"/>
              </p14:xfrm>
            </p:contentPart>
          </mc:Choice>
          <mc:Fallback xmlns="">
            <p:pic>
              <p:nvPicPr>
                <p:cNvPr id="5" name="墨迹 4">
                  <a:extLst>
                    <a:ext uri="{FF2B5EF4-FFF2-40B4-BE49-F238E27FC236}">
                      <a16:creationId xmlns:a16="http://schemas.microsoft.com/office/drawing/2014/main" id="{7501F31B-6C1A-4DD9-A5B3-F8DBAD0391AC}"/>
                    </a:ext>
                  </a:extLst>
                </p:cNvPr>
                <p:cNvPicPr/>
                <p:nvPr/>
              </p:nvPicPr>
              <p:blipFill>
                <a:blip r:embed="rId9"/>
                <a:stretch>
                  <a:fillRect/>
                </a:stretch>
              </p:blipFill>
              <p:spPr>
                <a:xfrm>
                  <a:off x="1396996" y="1849582"/>
                  <a:ext cx="1670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1BBA897D-BE60-455C-B169-4A053BE0F2F4}"/>
                    </a:ext>
                  </a:extLst>
                </p14:cNvPr>
                <p14:cNvContentPartPr/>
                <p14:nvPr/>
              </p14:nvContentPartPr>
              <p14:xfrm>
                <a:off x="1540996" y="1687942"/>
                <a:ext cx="126000" cy="239400"/>
              </p14:xfrm>
            </p:contentPart>
          </mc:Choice>
          <mc:Fallback xmlns="">
            <p:pic>
              <p:nvPicPr>
                <p:cNvPr id="6" name="墨迹 5">
                  <a:extLst>
                    <a:ext uri="{FF2B5EF4-FFF2-40B4-BE49-F238E27FC236}">
                      <a16:creationId xmlns:a16="http://schemas.microsoft.com/office/drawing/2014/main" id="{1BBA897D-BE60-455C-B169-4A053BE0F2F4}"/>
                    </a:ext>
                  </a:extLst>
                </p:cNvPr>
                <p:cNvPicPr/>
                <p:nvPr/>
              </p:nvPicPr>
              <p:blipFill>
                <a:blip r:embed="rId11"/>
                <a:stretch>
                  <a:fillRect/>
                </a:stretch>
              </p:blipFill>
              <p:spPr>
                <a:xfrm>
                  <a:off x="1523356" y="1669942"/>
                  <a:ext cx="1616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CCABD6E6-5D3B-4730-B83E-31987F2063AC}"/>
                    </a:ext>
                  </a:extLst>
                </p14:cNvPr>
                <p14:cNvContentPartPr/>
                <p14:nvPr/>
              </p14:nvContentPartPr>
              <p14:xfrm>
                <a:off x="1696516" y="1711702"/>
                <a:ext cx="211320" cy="304560"/>
              </p14:xfrm>
            </p:contentPart>
          </mc:Choice>
          <mc:Fallback xmlns="">
            <p:pic>
              <p:nvPicPr>
                <p:cNvPr id="7" name="墨迹 6">
                  <a:extLst>
                    <a:ext uri="{FF2B5EF4-FFF2-40B4-BE49-F238E27FC236}">
                      <a16:creationId xmlns:a16="http://schemas.microsoft.com/office/drawing/2014/main" id="{CCABD6E6-5D3B-4730-B83E-31987F2063AC}"/>
                    </a:ext>
                  </a:extLst>
                </p:cNvPr>
                <p:cNvPicPr/>
                <p:nvPr/>
              </p:nvPicPr>
              <p:blipFill>
                <a:blip r:embed="rId13"/>
                <a:stretch>
                  <a:fillRect/>
                </a:stretch>
              </p:blipFill>
              <p:spPr>
                <a:xfrm>
                  <a:off x="1678876" y="1694062"/>
                  <a:ext cx="24696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60102F6D-6C29-4CE6-81CB-471A59FA6877}"/>
                    </a:ext>
                  </a:extLst>
                </p14:cNvPr>
                <p14:cNvContentPartPr/>
                <p14:nvPr/>
              </p14:nvContentPartPr>
              <p14:xfrm>
                <a:off x="1700476" y="1820062"/>
                <a:ext cx="123480" cy="85320"/>
              </p14:xfrm>
            </p:contentPart>
          </mc:Choice>
          <mc:Fallback xmlns="">
            <p:pic>
              <p:nvPicPr>
                <p:cNvPr id="8" name="墨迹 7">
                  <a:extLst>
                    <a:ext uri="{FF2B5EF4-FFF2-40B4-BE49-F238E27FC236}">
                      <a16:creationId xmlns:a16="http://schemas.microsoft.com/office/drawing/2014/main" id="{60102F6D-6C29-4CE6-81CB-471A59FA6877}"/>
                    </a:ext>
                  </a:extLst>
                </p:cNvPr>
                <p:cNvPicPr/>
                <p:nvPr/>
              </p:nvPicPr>
              <p:blipFill>
                <a:blip r:embed="rId15"/>
                <a:stretch>
                  <a:fillRect/>
                </a:stretch>
              </p:blipFill>
              <p:spPr>
                <a:xfrm>
                  <a:off x="1682836" y="1802062"/>
                  <a:ext cx="159120" cy="120960"/>
                </a:xfrm>
                <a:prstGeom prst="rect">
                  <a:avLst/>
                </a:prstGeom>
              </p:spPr>
            </p:pic>
          </mc:Fallback>
        </mc:AlternateContent>
      </p:grpSp>
      <p:grpSp>
        <p:nvGrpSpPr>
          <p:cNvPr id="37" name="组合 36">
            <a:extLst>
              <a:ext uri="{FF2B5EF4-FFF2-40B4-BE49-F238E27FC236}">
                <a16:creationId xmlns:a16="http://schemas.microsoft.com/office/drawing/2014/main" id="{D49E8D77-CDCC-4FCE-9734-5161243E6660}"/>
              </a:ext>
            </a:extLst>
          </p:cNvPr>
          <p:cNvGrpSpPr/>
          <p:nvPr/>
        </p:nvGrpSpPr>
        <p:grpSpPr>
          <a:xfrm>
            <a:off x="3819796" y="2061262"/>
            <a:ext cx="64800" cy="104040"/>
            <a:chOff x="3819796" y="2061262"/>
            <a:chExt cx="64800" cy="104040"/>
          </a:xfrm>
        </p:grpSpPr>
        <mc:AlternateContent xmlns:mc="http://schemas.openxmlformats.org/markup-compatibility/2006" xmlns:p14="http://schemas.microsoft.com/office/powerpoint/2010/main">
          <mc:Choice Requires="p14">
            <p:contentPart p14:bwMode="auto" r:id="rId16">
              <p14:nvContentPartPr>
                <p14:cNvPr id="24" name="墨迹 23">
                  <a:extLst>
                    <a:ext uri="{FF2B5EF4-FFF2-40B4-BE49-F238E27FC236}">
                      <a16:creationId xmlns:a16="http://schemas.microsoft.com/office/drawing/2014/main" id="{1F47B33B-E994-4179-AF60-B7457B83820B}"/>
                    </a:ext>
                  </a:extLst>
                </p14:cNvPr>
                <p14:cNvContentPartPr/>
                <p14:nvPr/>
              </p14:nvContentPartPr>
              <p14:xfrm>
                <a:off x="3834916" y="2061262"/>
                <a:ext cx="23040" cy="21960"/>
              </p14:xfrm>
            </p:contentPart>
          </mc:Choice>
          <mc:Fallback xmlns="">
            <p:pic>
              <p:nvPicPr>
                <p:cNvPr id="24" name="墨迹 23">
                  <a:extLst>
                    <a:ext uri="{FF2B5EF4-FFF2-40B4-BE49-F238E27FC236}">
                      <a16:creationId xmlns:a16="http://schemas.microsoft.com/office/drawing/2014/main" id="{1F47B33B-E994-4179-AF60-B7457B83820B}"/>
                    </a:ext>
                  </a:extLst>
                </p:cNvPr>
                <p:cNvPicPr/>
                <p:nvPr/>
              </p:nvPicPr>
              <p:blipFill>
                <a:blip r:embed="rId17"/>
                <a:stretch>
                  <a:fillRect/>
                </a:stretch>
              </p:blipFill>
              <p:spPr>
                <a:xfrm>
                  <a:off x="3816916" y="2043622"/>
                  <a:ext cx="586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墨迹 24">
                  <a:extLst>
                    <a:ext uri="{FF2B5EF4-FFF2-40B4-BE49-F238E27FC236}">
                      <a16:creationId xmlns:a16="http://schemas.microsoft.com/office/drawing/2014/main" id="{B9A3FF68-DA15-4A32-BEF1-BC5105EE0F73}"/>
                    </a:ext>
                  </a:extLst>
                </p14:cNvPr>
                <p14:cNvContentPartPr/>
                <p14:nvPr/>
              </p14:nvContentPartPr>
              <p14:xfrm>
                <a:off x="3819796" y="2156302"/>
                <a:ext cx="64800" cy="9000"/>
              </p14:xfrm>
            </p:contentPart>
          </mc:Choice>
          <mc:Fallback xmlns="">
            <p:pic>
              <p:nvPicPr>
                <p:cNvPr id="25" name="墨迹 24">
                  <a:extLst>
                    <a:ext uri="{FF2B5EF4-FFF2-40B4-BE49-F238E27FC236}">
                      <a16:creationId xmlns:a16="http://schemas.microsoft.com/office/drawing/2014/main" id="{B9A3FF68-DA15-4A32-BEF1-BC5105EE0F73}"/>
                    </a:ext>
                  </a:extLst>
                </p:cNvPr>
                <p:cNvPicPr/>
                <p:nvPr/>
              </p:nvPicPr>
              <p:blipFill>
                <a:blip r:embed="rId19"/>
                <a:stretch>
                  <a:fillRect/>
                </a:stretch>
              </p:blipFill>
              <p:spPr>
                <a:xfrm>
                  <a:off x="3802156" y="2138302"/>
                  <a:ext cx="100440" cy="44640"/>
                </a:xfrm>
                <a:prstGeom prst="rect">
                  <a:avLst/>
                </a:prstGeom>
              </p:spPr>
            </p:pic>
          </mc:Fallback>
        </mc:AlternateContent>
      </p:grpSp>
      <p:grpSp>
        <p:nvGrpSpPr>
          <p:cNvPr id="263180" name="组合 263179">
            <a:extLst>
              <a:ext uri="{FF2B5EF4-FFF2-40B4-BE49-F238E27FC236}">
                <a16:creationId xmlns:a16="http://schemas.microsoft.com/office/drawing/2014/main" id="{6C462DF5-736D-4A46-855C-C478E5A3CE6D}"/>
              </a:ext>
            </a:extLst>
          </p:cNvPr>
          <p:cNvGrpSpPr/>
          <p:nvPr/>
        </p:nvGrpSpPr>
        <p:grpSpPr>
          <a:xfrm>
            <a:off x="4164676" y="1804222"/>
            <a:ext cx="2676600" cy="515520"/>
            <a:chOff x="4164676" y="1804222"/>
            <a:chExt cx="2676600" cy="515520"/>
          </a:xfrm>
        </p:grpSpPr>
        <mc:AlternateContent xmlns:mc="http://schemas.openxmlformats.org/markup-compatibility/2006" xmlns:p14="http://schemas.microsoft.com/office/powerpoint/2010/main">
          <mc:Choice Requires="p14">
            <p:contentPart p14:bwMode="auto" r:id="rId20">
              <p14:nvContentPartPr>
                <p14:cNvPr id="26" name="墨迹 25">
                  <a:extLst>
                    <a:ext uri="{FF2B5EF4-FFF2-40B4-BE49-F238E27FC236}">
                      <a16:creationId xmlns:a16="http://schemas.microsoft.com/office/drawing/2014/main" id="{DB72FBBD-0BAE-4A21-BC3E-6F20743EB80D}"/>
                    </a:ext>
                  </a:extLst>
                </p14:cNvPr>
                <p14:cNvContentPartPr/>
                <p14:nvPr/>
              </p14:nvContentPartPr>
              <p14:xfrm>
                <a:off x="4190596" y="1926982"/>
                <a:ext cx="98280" cy="18000"/>
              </p14:xfrm>
            </p:contentPart>
          </mc:Choice>
          <mc:Fallback xmlns="">
            <p:pic>
              <p:nvPicPr>
                <p:cNvPr id="26" name="墨迹 25">
                  <a:extLst>
                    <a:ext uri="{FF2B5EF4-FFF2-40B4-BE49-F238E27FC236}">
                      <a16:creationId xmlns:a16="http://schemas.microsoft.com/office/drawing/2014/main" id="{DB72FBBD-0BAE-4A21-BC3E-6F20743EB80D}"/>
                    </a:ext>
                  </a:extLst>
                </p:cNvPr>
                <p:cNvPicPr/>
                <p:nvPr/>
              </p:nvPicPr>
              <p:blipFill>
                <a:blip r:embed="rId21"/>
                <a:stretch>
                  <a:fillRect/>
                </a:stretch>
              </p:blipFill>
              <p:spPr>
                <a:xfrm>
                  <a:off x="4172596" y="1909342"/>
                  <a:ext cx="1339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墨迹 26">
                  <a:extLst>
                    <a:ext uri="{FF2B5EF4-FFF2-40B4-BE49-F238E27FC236}">
                      <a16:creationId xmlns:a16="http://schemas.microsoft.com/office/drawing/2014/main" id="{0D157D69-D933-487F-860E-749ECE01042E}"/>
                    </a:ext>
                  </a:extLst>
                </p14:cNvPr>
                <p14:cNvContentPartPr/>
                <p14:nvPr/>
              </p14:nvContentPartPr>
              <p14:xfrm>
                <a:off x="4164676" y="1873702"/>
                <a:ext cx="151920" cy="356400"/>
              </p14:xfrm>
            </p:contentPart>
          </mc:Choice>
          <mc:Fallback xmlns="">
            <p:pic>
              <p:nvPicPr>
                <p:cNvPr id="27" name="墨迹 26">
                  <a:extLst>
                    <a:ext uri="{FF2B5EF4-FFF2-40B4-BE49-F238E27FC236}">
                      <a16:creationId xmlns:a16="http://schemas.microsoft.com/office/drawing/2014/main" id="{0D157D69-D933-487F-860E-749ECE01042E}"/>
                    </a:ext>
                  </a:extLst>
                </p:cNvPr>
                <p:cNvPicPr/>
                <p:nvPr/>
              </p:nvPicPr>
              <p:blipFill>
                <a:blip r:embed="rId23"/>
                <a:stretch>
                  <a:fillRect/>
                </a:stretch>
              </p:blipFill>
              <p:spPr>
                <a:xfrm>
                  <a:off x="4146676" y="1856062"/>
                  <a:ext cx="18756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墨迹 27">
                  <a:extLst>
                    <a:ext uri="{FF2B5EF4-FFF2-40B4-BE49-F238E27FC236}">
                      <a16:creationId xmlns:a16="http://schemas.microsoft.com/office/drawing/2014/main" id="{61D39E9E-55C6-4D45-871A-0E2096E76D6F}"/>
                    </a:ext>
                  </a:extLst>
                </p14:cNvPr>
                <p14:cNvContentPartPr/>
                <p14:nvPr/>
              </p14:nvContentPartPr>
              <p14:xfrm>
                <a:off x="4328116" y="1989262"/>
                <a:ext cx="51840" cy="50400"/>
              </p14:xfrm>
            </p:contentPart>
          </mc:Choice>
          <mc:Fallback xmlns="">
            <p:pic>
              <p:nvPicPr>
                <p:cNvPr id="28" name="墨迹 27">
                  <a:extLst>
                    <a:ext uri="{FF2B5EF4-FFF2-40B4-BE49-F238E27FC236}">
                      <a16:creationId xmlns:a16="http://schemas.microsoft.com/office/drawing/2014/main" id="{61D39E9E-55C6-4D45-871A-0E2096E76D6F}"/>
                    </a:ext>
                  </a:extLst>
                </p:cNvPr>
                <p:cNvPicPr/>
                <p:nvPr/>
              </p:nvPicPr>
              <p:blipFill>
                <a:blip r:embed="rId25"/>
                <a:stretch>
                  <a:fillRect/>
                </a:stretch>
              </p:blipFill>
              <p:spPr>
                <a:xfrm>
                  <a:off x="4310116" y="1971262"/>
                  <a:ext cx="874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墨迹 28">
                  <a:extLst>
                    <a:ext uri="{FF2B5EF4-FFF2-40B4-BE49-F238E27FC236}">
                      <a16:creationId xmlns:a16="http://schemas.microsoft.com/office/drawing/2014/main" id="{4791344B-0C5D-4D87-B278-80AB17ABF2A7}"/>
                    </a:ext>
                  </a:extLst>
                </p14:cNvPr>
                <p14:cNvContentPartPr/>
                <p14:nvPr/>
              </p14:nvContentPartPr>
              <p14:xfrm>
                <a:off x="4357996" y="1902862"/>
                <a:ext cx="138960" cy="307440"/>
              </p14:xfrm>
            </p:contentPart>
          </mc:Choice>
          <mc:Fallback xmlns="">
            <p:pic>
              <p:nvPicPr>
                <p:cNvPr id="29" name="墨迹 28">
                  <a:extLst>
                    <a:ext uri="{FF2B5EF4-FFF2-40B4-BE49-F238E27FC236}">
                      <a16:creationId xmlns:a16="http://schemas.microsoft.com/office/drawing/2014/main" id="{4791344B-0C5D-4D87-B278-80AB17ABF2A7}"/>
                    </a:ext>
                  </a:extLst>
                </p:cNvPr>
                <p:cNvPicPr/>
                <p:nvPr/>
              </p:nvPicPr>
              <p:blipFill>
                <a:blip r:embed="rId27"/>
                <a:stretch>
                  <a:fillRect/>
                </a:stretch>
              </p:blipFill>
              <p:spPr>
                <a:xfrm>
                  <a:off x="4339996" y="1884862"/>
                  <a:ext cx="17460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墨迹 29">
                  <a:extLst>
                    <a:ext uri="{FF2B5EF4-FFF2-40B4-BE49-F238E27FC236}">
                      <a16:creationId xmlns:a16="http://schemas.microsoft.com/office/drawing/2014/main" id="{A4277B09-1030-4860-A358-AC363CD4E08C}"/>
                    </a:ext>
                  </a:extLst>
                </p14:cNvPr>
                <p14:cNvContentPartPr/>
                <p14:nvPr/>
              </p14:nvContentPartPr>
              <p14:xfrm>
                <a:off x="4371316" y="1875502"/>
                <a:ext cx="102600" cy="338760"/>
              </p14:xfrm>
            </p:contentPart>
          </mc:Choice>
          <mc:Fallback xmlns="">
            <p:pic>
              <p:nvPicPr>
                <p:cNvPr id="30" name="墨迹 29">
                  <a:extLst>
                    <a:ext uri="{FF2B5EF4-FFF2-40B4-BE49-F238E27FC236}">
                      <a16:creationId xmlns:a16="http://schemas.microsoft.com/office/drawing/2014/main" id="{A4277B09-1030-4860-A358-AC363CD4E08C}"/>
                    </a:ext>
                  </a:extLst>
                </p:cNvPr>
                <p:cNvPicPr/>
                <p:nvPr/>
              </p:nvPicPr>
              <p:blipFill>
                <a:blip r:embed="rId29"/>
                <a:stretch>
                  <a:fillRect/>
                </a:stretch>
              </p:blipFill>
              <p:spPr>
                <a:xfrm>
                  <a:off x="4353676" y="1857862"/>
                  <a:ext cx="138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墨迹 30">
                  <a:extLst>
                    <a:ext uri="{FF2B5EF4-FFF2-40B4-BE49-F238E27FC236}">
                      <a16:creationId xmlns:a16="http://schemas.microsoft.com/office/drawing/2014/main" id="{9363F47C-56F0-4778-9278-94E19DAF4EC0}"/>
                    </a:ext>
                  </a:extLst>
                </p14:cNvPr>
                <p14:cNvContentPartPr/>
                <p14:nvPr/>
              </p14:nvContentPartPr>
              <p14:xfrm>
                <a:off x="4567876" y="1917982"/>
                <a:ext cx="69480" cy="18000"/>
              </p14:xfrm>
            </p:contentPart>
          </mc:Choice>
          <mc:Fallback xmlns="">
            <p:pic>
              <p:nvPicPr>
                <p:cNvPr id="31" name="墨迹 30">
                  <a:extLst>
                    <a:ext uri="{FF2B5EF4-FFF2-40B4-BE49-F238E27FC236}">
                      <a16:creationId xmlns:a16="http://schemas.microsoft.com/office/drawing/2014/main" id="{9363F47C-56F0-4778-9278-94E19DAF4EC0}"/>
                    </a:ext>
                  </a:extLst>
                </p:cNvPr>
                <p:cNvPicPr/>
                <p:nvPr/>
              </p:nvPicPr>
              <p:blipFill>
                <a:blip r:embed="rId31"/>
                <a:stretch>
                  <a:fillRect/>
                </a:stretch>
              </p:blipFill>
              <p:spPr>
                <a:xfrm>
                  <a:off x="4550236" y="1899982"/>
                  <a:ext cx="1051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墨迹 31">
                  <a:extLst>
                    <a:ext uri="{FF2B5EF4-FFF2-40B4-BE49-F238E27FC236}">
                      <a16:creationId xmlns:a16="http://schemas.microsoft.com/office/drawing/2014/main" id="{E23EFFF8-6068-4B89-A8F4-7004CC3D74F4}"/>
                    </a:ext>
                  </a:extLst>
                </p14:cNvPr>
                <p14:cNvContentPartPr/>
                <p14:nvPr/>
              </p14:nvContentPartPr>
              <p14:xfrm>
                <a:off x="4600996" y="1929142"/>
                <a:ext cx="75240" cy="175320"/>
              </p14:xfrm>
            </p:contentPart>
          </mc:Choice>
          <mc:Fallback xmlns="">
            <p:pic>
              <p:nvPicPr>
                <p:cNvPr id="32" name="墨迹 31">
                  <a:extLst>
                    <a:ext uri="{FF2B5EF4-FFF2-40B4-BE49-F238E27FC236}">
                      <a16:creationId xmlns:a16="http://schemas.microsoft.com/office/drawing/2014/main" id="{E23EFFF8-6068-4B89-A8F4-7004CC3D74F4}"/>
                    </a:ext>
                  </a:extLst>
                </p:cNvPr>
                <p:cNvPicPr/>
                <p:nvPr/>
              </p:nvPicPr>
              <p:blipFill>
                <a:blip r:embed="rId33"/>
                <a:stretch>
                  <a:fillRect/>
                </a:stretch>
              </p:blipFill>
              <p:spPr>
                <a:xfrm>
                  <a:off x="4582996" y="1911502"/>
                  <a:ext cx="1108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墨迹 32">
                  <a:extLst>
                    <a:ext uri="{FF2B5EF4-FFF2-40B4-BE49-F238E27FC236}">
                      <a16:creationId xmlns:a16="http://schemas.microsoft.com/office/drawing/2014/main" id="{9A41B834-9EAC-4D2A-8A30-D4BFA68B7F78}"/>
                    </a:ext>
                  </a:extLst>
                </p14:cNvPr>
                <p14:cNvContentPartPr/>
                <p14:nvPr/>
              </p14:nvContentPartPr>
              <p14:xfrm>
                <a:off x="4610716" y="2105542"/>
                <a:ext cx="14400" cy="16200"/>
              </p14:xfrm>
            </p:contentPart>
          </mc:Choice>
          <mc:Fallback xmlns="">
            <p:pic>
              <p:nvPicPr>
                <p:cNvPr id="33" name="墨迹 32">
                  <a:extLst>
                    <a:ext uri="{FF2B5EF4-FFF2-40B4-BE49-F238E27FC236}">
                      <a16:creationId xmlns:a16="http://schemas.microsoft.com/office/drawing/2014/main" id="{9A41B834-9EAC-4D2A-8A30-D4BFA68B7F78}"/>
                    </a:ext>
                  </a:extLst>
                </p:cNvPr>
                <p:cNvPicPr/>
                <p:nvPr/>
              </p:nvPicPr>
              <p:blipFill>
                <a:blip r:embed="rId35"/>
                <a:stretch>
                  <a:fillRect/>
                </a:stretch>
              </p:blipFill>
              <p:spPr>
                <a:xfrm>
                  <a:off x="4593076" y="2087902"/>
                  <a:ext cx="500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墨迹 33">
                  <a:extLst>
                    <a:ext uri="{FF2B5EF4-FFF2-40B4-BE49-F238E27FC236}">
                      <a16:creationId xmlns:a16="http://schemas.microsoft.com/office/drawing/2014/main" id="{93E4D0F4-69E0-4D90-B3F1-2E78E742E683}"/>
                    </a:ext>
                  </a:extLst>
                </p14:cNvPr>
                <p14:cNvContentPartPr/>
                <p14:nvPr/>
              </p14:nvContentPartPr>
              <p14:xfrm>
                <a:off x="4612156" y="2044702"/>
                <a:ext cx="123120" cy="185400"/>
              </p14:xfrm>
            </p:contentPart>
          </mc:Choice>
          <mc:Fallback xmlns="">
            <p:pic>
              <p:nvPicPr>
                <p:cNvPr id="34" name="墨迹 33">
                  <a:extLst>
                    <a:ext uri="{FF2B5EF4-FFF2-40B4-BE49-F238E27FC236}">
                      <a16:creationId xmlns:a16="http://schemas.microsoft.com/office/drawing/2014/main" id="{93E4D0F4-69E0-4D90-B3F1-2E78E742E683}"/>
                    </a:ext>
                  </a:extLst>
                </p:cNvPr>
                <p:cNvPicPr/>
                <p:nvPr/>
              </p:nvPicPr>
              <p:blipFill>
                <a:blip r:embed="rId37"/>
                <a:stretch>
                  <a:fillRect/>
                </a:stretch>
              </p:blipFill>
              <p:spPr>
                <a:xfrm>
                  <a:off x="4594156" y="2027062"/>
                  <a:ext cx="1587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墨迹 34">
                  <a:extLst>
                    <a:ext uri="{FF2B5EF4-FFF2-40B4-BE49-F238E27FC236}">
                      <a16:creationId xmlns:a16="http://schemas.microsoft.com/office/drawing/2014/main" id="{45B3660F-7340-49CE-8997-CDC633E1FA02}"/>
                    </a:ext>
                  </a:extLst>
                </p14:cNvPr>
                <p14:cNvContentPartPr/>
                <p14:nvPr/>
              </p14:nvContentPartPr>
              <p14:xfrm>
                <a:off x="4739236" y="1925542"/>
                <a:ext cx="55440" cy="370800"/>
              </p14:xfrm>
            </p:contentPart>
          </mc:Choice>
          <mc:Fallback xmlns="">
            <p:pic>
              <p:nvPicPr>
                <p:cNvPr id="35" name="墨迹 34">
                  <a:extLst>
                    <a:ext uri="{FF2B5EF4-FFF2-40B4-BE49-F238E27FC236}">
                      <a16:creationId xmlns:a16="http://schemas.microsoft.com/office/drawing/2014/main" id="{45B3660F-7340-49CE-8997-CDC633E1FA02}"/>
                    </a:ext>
                  </a:extLst>
                </p:cNvPr>
                <p:cNvPicPr/>
                <p:nvPr/>
              </p:nvPicPr>
              <p:blipFill>
                <a:blip r:embed="rId39"/>
                <a:stretch>
                  <a:fillRect/>
                </a:stretch>
              </p:blipFill>
              <p:spPr>
                <a:xfrm>
                  <a:off x="4721596" y="1907542"/>
                  <a:ext cx="9108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墨迹 37">
                  <a:extLst>
                    <a:ext uri="{FF2B5EF4-FFF2-40B4-BE49-F238E27FC236}">
                      <a16:creationId xmlns:a16="http://schemas.microsoft.com/office/drawing/2014/main" id="{725AF0CE-9639-4E91-A714-96891C00BD27}"/>
                    </a:ext>
                  </a:extLst>
                </p14:cNvPr>
                <p14:cNvContentPartPr/>
                <p14:nvPr/>
              </p14:nvContentPartPr>
              <p14:xfrm>
                <a:off x="4941196" y="1875142"/>
                <a:ext cx="147960" cy="54360"/>
              </p14:xfrm>
            </p:contentPart>
          </mc:Choice>
          <mc:Fallback xmlns="">
            <p:pic>
              <p:nvPicPr>
                <p:cNvPr id="38" name="墨迹 37">
                  <a:extLst>
                    <a:ext uri="{FF2B5EF4-FFF2-40B4-BE49-F238E27FC236}">
                      <a16:creationId xmlns:a16="http://schemas.microsoft.com/office/drawing/2014/main" id="{725AF0CE-9639-4E91-A714-96891C00BD27}"/>
                    </a:ext>
                  </a:extLst>
                </p:cNvPr>
                <p:cNvPicPr/>
                <p:nvPr/>
              </p:nvPicPr>
              <p:blipFill>
                <a:blip r:embed="rId41"/>
                <a:stretch>
                  <a:fillRect/>
                </a:stretch>
              </p:blipFill>
              <p:spPr>
                <a:xfrm>
                  <a:off x="4923196" y="1857142"/>
                  <a:ext cx="183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9" name="墨迹 38">
                  <a:extLst>
                    <a:ext uri="{FF2B5EF4-FFF2-40B4-BE49-F238E27FC236}">
                      <a16:creationId xmlns:a16="http://schemas.microsoft.com/office/drawing/2014/main" id="{6D08B1E2-1E4E-4087-AC58-BC34881BE59F}"/>
                    </a:ext>
                  </a:extLst>
                </p14:cNvPr>
                <p14:cNvContentPartPr/>
                <p14:nvPr/>
              </p14:nvContentPartPr>
              <p14:xfrm>
                <a:off x="5015716" y="1836982"/>
                <a:ext cx="39240" cy="199440"/>
              </p14:xfrm>
            </p:contentPart>
          </mc:Choice>
          <mc:Fallback xmlns="">
            <p:pic>
              <p:nvPicPr>
                <p:cNvPr id="39" name="墨迹 38">
                  <a:extLst>
                    <a:ext uri="{FF2B5EF4-FFF2-40B4-BE49-F238E27FC236}">
                      <a16:creationId xmlns:a16="http://schemas.microsoft.com/office/drawing/2014/main" id="{6D08B1E2-1E4E-4087-AC58-BC34881BE59F}"/>
                    </a:ext>
                  </a:extLst>
                </p:cNvPr>
                <p:cNvPicPr/>
                <p:nvPr/>
              </p:nvPicPr>
              <p:blipFill>
                <a:blip r:embed="rId43"/>
                <a:stretch>
                  <a:fillRect/>
                </a:stretch>
              </p:blipFill>
              <p:spPr>
                <a:xfrm>
                  <a:off x="4997716" y="1819342"/>
                  <a:ext cx="748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墨迹 39">
                  <a:extLst>
                    <a:ext uri="{FF2B5EF4-FFF2-40B4-BE49-F238E27FC236}">
                      <a16:creationId xmlns:a16="http://schemas.microsoft.com/office/drawing/2014/main" id="{494D21FC-8BEF-43F8-A270-1B23DC144E03}"/>
                    </a:ext>
                  </a:extLst>
                </p14:cNvPr>
                <p14:cNvContentPartPr/>
                <p14:nvPr/>
              </p14:nvContentPartPr>
              <p14:xfrm>
                <a:off x="5057836" y="1804222"/>
                <a:ext cx="20520" cy="261360"/>
              </p14:xfrm>
            </p:contentPart>
          </mc:Choice>
          <mc:Fallback xmlns="">
            <p:pic>
              <p:nvPicPr>
                <p:cNvPr id="40" name="墨迹 39">
                  <a:extLst>
                    <a:ext uri="{FF2B5EF4-FFF2-40B4-BE49-F238E27FC236}">
                      <a16:creationId xmlns:a16="http://schemas.microsoft.com/office/drawing/2014/main" id="{494D21FC-8BEF-43F8-A270-1B23DC144E03}"/>
                    </a:ext>
                  </a:extLst>
                </p:cNvPr>
                <p:cNvPicPr/>
                <p:nvPr/>
              </p:nvPicPr>
              <p:blipFill>
                <a:blip r:embed="rId45"/>
                <a:stretch>
                  <a:fillRect/>
                </a:stretch>
              </p:blipFill>
              <p:spPr>
                <a:xfrm>
                  <a:off x="5040196" y="1786582"/>
                  <a:ext cx="56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1" name="墨迹 40">
                  <a:extLst>
                    <a:ext uri="{FF2B5EF4-FFF2-40B4-BE49-F238E27FC236}">
                      <a16:creationId xmlns:a16="http://schemas.microsoft.com/office/drawing/2014/main" id="{0635BE1C-8663-4DD8-A6F1-8765A437AF30}"/>
                    </a:ext>
                  </a:extLst>
                </p14:cNvPr>
                <p14:cNvContentPartPr/>
                <p14:nvPr/>
              </p14:nvContentPartPr>
              <p14:xfrm>
                <a:off x="5025076" y="1975582"/>
                <a:ext cx="51840" cy="74520"/>
              </p14:xfrm>
            </p:contentPart>
          </mc:Choice>
          <mc:Fallback xmlns="">
            <p:pic>
              <p:nvPicPr>
                <p:cNvPr id="41" name="墨迹 40">
                  <a:extLst>
                    <a:ext uri="{FF2B5EF4-FFF2-40B4-BE49-F238E27FC236}">
                      <a16:creationId xmlns:a16="http://schemas.microsoft.com/office/drawing/2014/main" id="{0635BE1C-8663-4DD8-A6F1-8765A437AF30}"/>
                    </a:ext>
                  </a:extLst>
                </p:cNvPr>
                <p:cNvPicPr/>
                <p:nvPr/>
              </p:nvPicPr>
              <p:blipFill>
                <a:blip r:embed="rId47"/>
                <a:stretch>
                  <a:fillRect/>
                </a:stretch>
              </p:blipFill>
              <p:spPr>
                <a:xfrm>
                  <a:off x="5007436" y="1957942"/>
                  <a:ext cx="874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墨迹 41">
                  <a:extLst>
                    <a:ext uri="{FF2B5EF4-FFF2-40B4-BE49-F238E27FC236}">
                      <a16:creationId xmlns:a16="http://schemas.microsoft.com/office/drawing/2014/main" id="{C74BBF43-245E-4E16-91C9-2011CEC2CCF4}"/>
                    </a:ext>
                  </a:extLst>
                </p14:cNvPr>
                <p14:cNvContentPartPr/>
                <p14:nvPr/>
              </p14:nvContentPartPr>
              <p14:xfrm>
                <a:off x="4903396" y="2079262"/>
                <a:ext cx="217440" cy="46800"/>
              </p14:xfrm>
            </p:contentPart>
          </mc:Choice>
          <mc:Fallback xmlns="">
            <p:pic>
              <p:nvPicPr>
                <p:cNvPr id="42" name="墨迹 41">
                  <a:extLst>
                    <a:ext uri="{FF2B5EF4-FFF2-40B4-BE49-F238E27FC236}">
                      <a16:creationId xmlns:a16="http://schemas.microsoft.com/office/drawing/2014/main" id="{C74BBF43-245E-4E16-91C9-2011CEC2CCF4}"/>
                    </a:ext>
                  </a:extLst>
                </p:cNvPr>
                <p:cNvPicPr/>
                <p:nvPr/>
              </p:nvPicPr>
              <p:blipFill>
                <a:blip r:embed="rId49"/>
                <a:stretch>
                  <a:fillRect/>
                </a:stretch>
              </p:blipFill>
              <p:spPr>
                <a:xfrm>
                  <a:off x="4885756" y="2061622"/>
                  <a:ext cx="2530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3" name="墨迹 42">
                  <a:extLst>
                    <a:ext uri="{FF2B5EF4-FFF2-40B4-BE49-F238E27FC236}">
                      <a16:creationId xmlns:a16="http://schemas.microsoft.com/office/drawing/2014/main" id="{C34CC601-CB18-407B-BA65-5DA399C06002}"/>
                    </a:ext>
                  </a:extLst>
                </p14:cNvPr>
                <p14:cNvContentPartPr/>
                <p14:nvPr/>
              </p14:nvContentPartPr>
              <p14:xfrm>
                <a:off x="4944796" y="2086462"/>
                <a:ext cx="174600" cy="158760"/>
              </p14:xfrm>
            </p:contentPart>
          </mc:Choice>
          <mc:Fallback xmlns="">
            <p:pic>
              <p:nvPicPr>
                <p:cNvPr id="43" name="墨迹 42">
                  <a:extLst>
                    <a:ext uri="{FF2B5EF4-FFF2-40B4-BE49-F238E27FC236}">
                      <a16:creationId xmlns:a16="http://schemas.microsoft.com/office/drawing/2014/main" id="{C34CC601-CB18-407B-BA65-5DA399C06002}"/>
                    </a:ext>
                  </a:extLst>
                </p:cNvPr>
                <p:cNvPicPr/>
                <p:nvPr/>
              </p:nvPicPr>
              <p:blipFill>
                <a:blip r:embed="rId51"/>
                <a:stretch>
                  <a:fillRect/>
                </a:stretch>
              </p:blipFill>
              <p:spPr>
                <a:xfrm>
                  <a:off x="4926796" y="2068822"/>
                  <a:ext cx="2102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4" name="墨迹 43">
                  <a:extLst>
                    <a:ext uri="{FF2B5EF4-FFF2-40B4-BE49-F238E27FC236}">
                      <a16:creationId xmlns:a16="http://schemas.microsoft.com/office/drawing/2014/main" id="{ADACA2B4-7565-4CC9-A12D-C7A68C0FC74C}"/>
                    </a:ext>
                  </a:extLst>
                </p14:cNvPr>
                <p14:cNvContentPartPr/>
                <p14:nvPr/>
              </p14:nvContentPartPr>
              <p14:xfrm>
                <a:off x="5033356" y="2157742"/>
                <a:ext cx="63360" cy="65880"/>
              </p14:xfrm>
            </p:contentPart>
          </mc:Choice>
          <mc:Fallback xmlns="">
            <p:pic>
              <p:nvPicPr>
                <p:cNvPr id="44" name="墨迹 43">
                  <a:extLst>
                    <a:ext uri="{FF2B5EF4-FFF2-40B4-BE49-F238E27FC236}">
                      <a16:creationId xmlns:a16="http://schemas.microsoft.com/office/drawing/2014/main" id="{ADACA2B4-7565-4CC9-A12D-C7A68C0FC74C}"/>
                    </a:ext>
                  </a:extLst>
                </p:cNvPr>
                <p:cNvPicPr/>
                <p:nvPr/>
              </p:nvPicPr>
              <p:blipFill>
                <a:blip r:embed="rId53"/>
                <a:stretch>
                  <a:fillRect/>
                </a:stretch>
              </p:blipFill>
              <p:spPr>
                <a:xfrm>
                  <a:off x="5015716" y="2140102"/>
                  <a:ext cx="990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5" name="墨迹 44">
                  <a:extLst>
                    <a:ext uri="{FF2B5EF4-FFF2-40B4-BE49-F238E27FC236}">
                      <a16:creationId xmlns:a16="http://schemas.microsoft.com/office/drawing/2014/main" id="{6055AD0C-BA7E-47D2-ADA2-7ED804FDE99F}"/>
                    </a:ext>
                  </a:extLst>
                </p14:cNvPr>
                <p14:cNvContentPartPr/>
                <p14:nvPr/>
              </p14:nvContentPartPr>
              <p14:xfrm>
                <a:off x="5035876" y="2230462"/>
                <a:ext cx="160200" cy="33480"/>
              </p14:xfrm>
            </p:contentPart>
          </mc:Choice>
          <mc:Fallback xmlns="">
            <p:pic>
              <p:nvPicPr>
                <p:cNvPr id="45" name="墨迹 44">
                  <a:extLst>
                    <a:ext uri="{FF2B5EF4-FFF2-40B4-BE49-F238E27FC236}">
                      <a16:creationId xmlns:a16="http://schemas.microsoft.com/office/drawing/2014/main" id="{6055AD0C-BA7E-47D2-ADA2-7ED804FDE99F}"/>
                    </a:ext>
                  </a:extLst>
                </p:cNvPr>
                <p:cNvPicPr/>
                <p:nvPr/>
              </p:nvPicPr>
              <p:blipFill>
                <a:blip r:embed="rId55"/>
                <a:stretch>
                  <a:fillRect/>
                </a:stretch>
              </p:blipFill>
              <p:spPr>
                <a:xfrm>
                  <a:off x="5018236" y="2212822"/>
                  <a:ext cx="1958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墨迹 45">
                  <a:extLst>
                    <a:ext uri="{FF2B5EF4-FFF2-40B4-BE49-F238E27FC236}">
                      <a16:creationId xmlns:a16="http://schemas.microsoft.com/office/drawing/2014/main" id="{1A030CF8-D5C4-4C86-86DB-999B5292EC0E}"/>
                    </a:ext>
                  </a:extLst>
                </p14:cNvPr>
                <p14:cNvContentPartPr/>
                <p14:nvPr/>
              </p14:nvContentPartPr>
              <p14:xfrm>
                <a:off x="5253676" y="2022382"/>
                <a:ext cx="33120" cy="180000"/>
              </p14:xfrm>
            </p:contentPart>
          </mc:Choice>
          <mc:Fallback xmlns="">
            <p:pic>
              <p:nvPicPr>
                <p:cNvPr id="46" name="墨迹 45">
                  <a:extLst>
                    <a:ext uri="{FF2B5EF4-FFF2-40B4-BE49-F238E27FC236}">
                      <a16:creationId xmlns:a16="http://schemas.microsoft.com/office/drawing/2014/main" id="{1A030CF8-D5C4-4C86-86DB-999B5292EC0E}"/>
                    </a:ext>
                  </a:extLst>
                </p:cNvPr>
                <p:cNvPicPr/>
                <p:nvPr/>
              </p:nvPicPr>
              <p:blipFill>
                <a:blip r:embed="rId57"/>
                <a:stretch>
                  <a:fillRect/>
                </a:stretch>
              </p:blipFill>
              <p:spPr>
                <a:xfrm>
                  <a:off x="5236036" y="2004382"/>
                  <a:ext cx="687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墨迹 46">
                  <a:extLst>
                    <a:ext uri="{FF2B5EF4-FFF2-40B4-BE49-F238E27FC236}">
                      <a16:creationId xmlns:a16="http://schemas.microsoft.com/office/drawing/2014/main" id="{7260BA92-1D32-4896-8301-1476EDCCDF93}"/>
                    </a:ext>
                  </a:extLst>
                </p14:cNvPr>
                <p14:cNvContentPartPr/>
                <p14:nvPr/>
              </p14:nvContentPartPr>
              <p14:xfrm>
                <a:off x="5321356" y="1897462"/>
                <a:ext cx="167760" cy="317160"/>
              </p14:xfrm>
            </p:contentPart>
          </mc:Choice>
          <mc:Fallback xmlns="">
            <p:pic>
              <p:nvPicPr>
                <p:cNvPr id="47" name="墨迹 46">
                  <a:extLst>
                    <a:ext uri="{FF2B5EF4-FFF2-40B4-BE49-F238E27FC236}">
                      <a16:creationId xmlns:a16="http://schemas.microsoft.com/office/drawing/2014/main" id="{7260BA92-1D32-4896-8301-1476EDCCDF93}"/>
                    </a:ext>
                  </a:extLst>
                </p:cNvPr>
                <p:cNvPicPr/>
                <p:nvPr/>
              </p:nvPicPr>
              <p:blipFill>
                <a:blip r:embed="rId59"/>
                <a:stretch>
                  <a:fillRect/>
                </a:stretch>
              </p:blipFill>
              <p:spPr>
                <a:xfrm>
                  <a:off x="5303716" y="1879462"/>
                  <a:ext cx="2034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墨迹 47">
                  <a:extLst>
                    <a:ext uri="{FF2B5EF4-FFF2-40B4-BE49-F238E27FC236}">
                      <a16:creationId xmlns:a16="http://schemas.microsoft.com/office/drawing/2014/main" id="{8DF63991-EA32-4179-9488-14A7C37E59C9}"/>
                    </a:ext>
                  </a:extLst>
                </p14:cNvPr>
                <p14:cNvContentPartPr/>
                <p14:nvPr/>
              </p14:nvContentPartPr>
              <p14:xfrm>
                <a:off x="5349796" y="2071702"/>
                <a:ext cx="113400" cy="28080"/>
              </p14:xfrm>
            </p:contentPart>
          </mc:Choice>
          <mc:Fallback xmlns="">
            <p:pic>
              <p:nvPicPr>
                <p:cNvPr id="48" name="墨迹 47">
                  <a:extLst>
                    <a:ext uri="{FF2B5EF4-FFF2-40B4-BE49-F238E27FC236}">
                      <a16:creationId xmlns:a16="http://schemas.microsoft.com/office/drawing/2014/main" id="{8DF63991-EA32-4179-9488-14A7C37E59C9}"/>
                    </a:ext>
                  </a:extLst>
                </p:cNvPr>
                <p:cNvPicPr/>
                <p:nvPr/>
              </p:nvPicPr>
              <p:blipFill>
                <a:blip r:embed="rId61"/>
                <a:stretch>
                  <a:fillRect/>
                </a:stretch>
              </p:blipFill>
              <p:spPr>
                <a:xfrm>
                  <a:off x="5331796" y="2053702"/>
                  <a:ext cx="1490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墨迹 48">
                  <a:extLst>
                    <a:ext uri="{FF2B5EF4-FFF2-40B4-BE49-F238E27FC236}">
                      <a16:creationId xmlns:a16="http://schemas.microsoft.com/office/drawing/2014/main" id="{2B45F080-835F-437B-B291-1363A00844B5}"/>
                    </a:ext>
                  </a:extLst>
                </p14:cNvPr>
                <p14:cNvContentPartPr/>
                <p14:nvPr/>
              </p14:nvContentPartPr>
              <p14:xfrm>
                <a:off x="5361676" y="2036422"/>
                <a:ext cx="107640" cy="190080"/>
              </p14:xfrm>
            </p:contentPart>
          </mc:Choice>
          <mc:Fallback xmlns="">
            <p:pic>
              <p:nvPicPr>
                <p:cNvPr id="49" name="墨迹 48">
                  <a:extLst>
                    <a:ext uri="{FF2B5EF4-FFF2-40B4-BE49-F238E27FC236}">
                      <a16:creationId xmlns:a16="http://schemas.microsoft.com/office/drawing/2014/main" id="{2B45F080-835F-437B-B291-1363A00844B5}"/>
                    </a:ext>
                  </a:extLst>
                </p:cNvPr>
                <p:cNvPicPr/>
                <p:nvPr/>
              </p:nvPicPr>
              <p:blipFill>
                <a:blip r:embed="rId63"/>
                <a:stretch>
                  <a:fillRect/>
                </a:stretch>
              </p:blipFill>
              <p:spPr>
                <a:xfrm>
                  <a:off x="5343676" y="2018422"/>
                  <a:ext cx="1432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墨迹 49">
                  <a:extLst>
                    <a:ext uri="{FF2B5EF4-FFF2-40B4-BE49-F238E27FC236}">
                      <a16:creationId xmlns:a16="http://schemas.microsoft.com/office/drawing/2014/main" id="{509474B1-F7F5-4D97-92AC-49B642A474E8}"/>
                    </a:ext>
                  </a:extLst>
                </p14:cNvPr>
                <p14:cNvContentPartPr/>
                <p14:nvPr/>
              </p14:nvContentPartPr>
              <p14:xfrm>
                <a:off x="5363836" y="2200222"/>
                <a:ext cx="107640" cy="28080"/>
              </p14:xfrm>
            </p:contentPart>
          </mc:Choice>
          <mc:Fallback xmlns="">
            <p:pic>
              <p:nvPicPr>
                <p:cNvPr id="50" name="墨迹 49">
                  <a:extLst>
                    <a:ext uri="{FF2B5EF4-FFF2-40B4-BE49-F238E27FC236}">
                      <a16:creationId xmlns:a16="http://schemas.microsoft.com/office/drawing/2014/main" id="{509474B1-F7F5-4D97-92AC-49B642A474E8}"/>
                    </a:ext>
                  </a:extLst>
                </p:cNvPr>
                <p:cNvPicPr/>
                <p:nvPr/>
              </p:nvPicPr>
              <p:blipFill>
                <a:blip r:embed="rId65"/>
                <a:stretch>
                  <a:fillRect/>
                </a:stretch>
              </p:blipFill>
              <p:spPr>
                <a:xfrm>
                  <a:off x="5345836" y="2182222"/>
                  <a:ext cx="1432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墨迹 50">
                  <a:extLst>
                    <a:ext uri="{FF2B5EF4-FFF2-40B4-BE49-F238E27FC236}">
                      <a16:creationId xmlns:a16="http://schemas.microsoft.com/office/drawing/2014/main" id="{21646380-4089-4EE1-85D9-05CEE9F65F44}"/>
                    </a:ext>
                  </a:extLst>
                </p14:cNvPr>
                <p14:cNvContentPartPr/>
                <p14:nvPr/>
              </p14:nvContentPartPr>
              <p14:xfrm>
                <a:off x="5603236" y="1916902"/>
                <a:ext cx="130320" cy="16200"/>
              </p14:xfrm>
            </p:contentPart>
          </mc:Choice>
          <mc:Fallback xmlns="">
            <p:pic>
              <p:nvPicPr>
                <p:cNvPr id="51" name="墨迹 50">
                  <a:extLst>
                    <a:ext uri="{FF2B5EF4-FFF2-40B4-BE49-F238E27FC236}">
                      <a16:creationId xmlns:a16="http://schemas.microsoft.com/office/drawing/2014/main" id="{21646380-4089-4EE1-85D9-05CEE9F65F44}"/>
                    </a:ext>
                  </a:extLst>
                </p:cNvPr>
                <p:cNvPicPr/>
                <p:nvPr/>
              </p:nvPicPr>
              <p:blipFill>
                <a:blip r:embed="rId67"/>
                <a:stretch>
                  <a:fillRect/>
                </a:stretch>
              </p:blipFill>
              <p:spPr>
                <a:xfrm>
                  <a:off x="5585236" y="1898902"/>
                  <a:ext cx="1659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墨迹 51">
                  <a:extLst>
                    <a:ext uri="{FF2B5EF4-FFF2-40B4-BE49-F238E27FC236}">
                      <a16:creationId xmlns:a16="http://schemas.microsoft.com/office/drawing/2014/main" id="{8A43E4B1-3E19-4994-87F9-EC78A1711033}"/>
                    </a:ext>
                  </a:extLst>
                </p14:cNvPr>
                <p14:cNvContentPartPr/>
                <p14:nvPr/>
              </p14:nvContentPartPr>
              <p14:xfrm>
                <a:off x="5539156" y="1933462"/>
                <a:ext cx="173520" cy="273960"/>
              </p14:xfrm>
            </p:contentPart>
          </mc:Choice>
          <mc:Fallback xmlns="">
            <p:pic>
              <p:nvPicPr>
                <p:cNvPr id="52" name="墨迹 51">
                  <a:extLst>
                    <a:ext uri="{FF2B5EF4-FFF2-40B4-BE49-F238E27FC236}">
                      <a16:creationId xmlns:a16="http://schemas.microsoft.com/office/drawing/2014/main" id="{8A43E4B1-3E19-4994-87F9-EC78A1711033}"/>
                    </a:ext>
                  </a:extLst>
                </p:cNvPr>
                <p:cNvPicPr/>
                <p:nvPr/>
              </p:nvPicPr>
              <p:blipFill>
                <a:blip r:embed="rId69"/>
                <a:stretch>
                  <a:fillRect/>
                </a:stretch>
              </p:blipFill>
              <p:spPr>
                <a:xfrm>
                  <a:off x="5521516" y="1915462"/>
                  <a:ext cx="2091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墨迹 52">
                  <a:extLst>
                    <a:ext uri="{FF2B5EF4-FFF2-40B4-BE49-F238E27FC236}">
                      <a16:creationId xmlns:a16="http://schemas.microsoft.com/office/drawing/2014/main" id="{9CC6D97E-27E7-4B87-8EE8-7B5566D8963C}"/>
                    </a:ext>
                  </a:extLst>
                </p14:cNvPr>
                <p14:cNvContentPartPr/>
                <p14:nvPr/>
              </p14:nvContentPartPr>
              <p14:xfrm>
                <a:off x="5648956" y="2066302"/>
                <a:ext cx="83160" cy="122760"/>
              </p14:xfrm>
            </p:contentPart>
          </mc:Choice>
          <mc:Fallback xmlns="">
            <p:pic>
              <p:nvPicPr>
                <p:cNvPr id="53" name="墨迹 52">
                  <a:extLst>
                    <a:ext uri="{FF2B5EF4-FFF2-40B4-BE49-F238E27FC236}">
                      <a16:creationId xmlns:a16="http://schemas.microsoft.com/office/drawing/2014/main" id="{9CC6D97E-27E7-4B87-8EE8-7B5566D8963C}"/>
                    </a:ext>
                  </a:extLst>
                </p:cNvPr>
                <p:cNvPicPr/>
                <p:nvPr/>
              </p:nvPicPr>
              <p:blipFill>
                <a:blip r:embed="rId71"/>
                <a:stretch>
                  <a:fillRect/>
                </a:stretch>
              </p:blipFill>
              <p:spPr>
                <a:xfrm>
                  <a:off x="5631316" y="2048662"/>
                  <a:ext cx="1188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墨迹 53">
                  <a:extLst>
                    <a:ext uri="{FF2B5EF4-FFF2-40B4-BE49-F238E27FC236}">
                      <a16:creationId xmlns:a16="http://schemas.microsoft.com/office/drawing/2014/main" id="{7162EE1F-D41F-4A18-BEC2-8E88F0B81EF0}"/>
                    </a:ext>
                  </a:extLst>
                </p14:cNvPr>
                <p14:cNvContentPartPr/>
                <p14:nvPr/>
              </p14:nvContentPartPr>
              <p14:xfrm>
                <a:off x="5773876" y="1928782"/>
                <a:ext cx="186120" cy="150120"/>
              </p14:xfrm>
            </p:contentPart>
          </mc:Choice>
          <mc:Fallback xmlns="">
            <p:pic>
              <p:nvPicPr>
                <p:cNvPr id="54" name="墨迹 53">
                  <a:extLst>
                    <a:ext uri="{FF2B5EF4-FFF2-40B4-BE49-F238E27FC236}">
                      <a16:creationId xmlns:a16="http://schemas.microsoft.com/office/drawing/2014/main" id="{7162EE1F-D41F-4A18-BEC2-8E88F0B81EF0}"/>
                    </a:ext>
                  </a:extLst>
                </p:cNvPr>
                <p:cNvPicPr/>
                <p:nvPr/>
              </p:nvPicPr>
              <p:blipFill>
                <a:blip r:embed="rId73"/>
                <a:stretch>
                  <a:fillRect/>
                </a:stretch>
              </p:blipFill>
              <p:spPr>
                <a:xfrm>
                  <a:off x="5756236" y="1910782"/>
                  <a:ext cx="2217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墨迹 54">
                  <a:extLst>
                    <a:ext uri="{FF2B5EF4-FFF2-40B4-BE49-F238E27FC236}">
                      <a16:creationId xmlns:a16="http://schemas.microsoft.com/office/drawing/2014/main" id="{34DE06DA-C1A1-4244-9E9F-C97B988D1B72}"/>
                    </a:ext>
                  </a:extLst>
                </p14:cNvPr>
                <p14:cNvContentPartPr/>
                <p14:nvPr/>
              </p14:nvContentPartPr>
              <p14:xfrm>
                <a:off x="5884396" y="1997182"/>
                <a:ext cx="42480" cy="197640"/>
              </p14:xfrm>
            </p:contentPart>
          </mc:Choice>
          <mc:Fallback xmlns="">
            <p:pic>
              <p:nvPicPr>
                <p:cNvPr id="55" name="墨迹 54">
                  <a:extLst>
                    <a:ext uri="{FF2B5EF4-FFF2-40B4-BE49-F238E27FC236}">
                      <a16:creationId xmlns:a16="http://schemas.microsoft.com/office/drawing/2014/main" id="{34DE06DA-C1A1-4244-9E9F-C97B988D1B72}"/>
                    </a:ext>
                  </a:extLst>
                </p:cNvPr>
                <p:cNvPicPr/>
                <p:nvPr/>
              </p:nvPicPr>
              <p:blipFill>
                <a:blip r:embed="rId75"/>
                <a:stretch>
                  <a:fillRect/>
                </a:stretch>
              </p:blipFill>
              <p:spPr>
                <a:xfrm>
                  <a:off x="5866756" y="1979542"/>
                  <a:ext cx="781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6" name="墨迹 55">
                  <a:extLst>
                    <a:ext uri="{FF2B5EF4-FFF2-40B4-BE49-F238E27FC236}">
                      <a16:creationId xmlns:a16="http://schemas.microsoft.com/office/drawing/2014/main" id="{82363969-F388-443C-AE1F-D8BFF1D2A92B}"/>
                    </a:ext>
                  </a:extLst>
                </p14:cNvPr>
                <p14:cNvContentPartPr/>
                <p14:nvPr/>
              </p14:nvContentPartPr>
              <p14:xfrm>
                <a:off x="5937316" y="2009062"/>
                <a:ext cx="10800" cy="307440"/>
              </p14:xfrm>
            </p:contentPart>
          </mc:Choice>
          <mc:Fallback xmlns="">
            <p:pic>
              <p:nvPicPr>
                <p:cNvPr id="56" name="墨迹 55">
                  <a:extLst>
                    <a:ext uri="{FF2B5EF4-FFF2-40B4-BE49-F238E27FC236}">
                      <a16:creationId xmlns:a16="http://schemas.microsoft.com/office/drawing/2014/main" id="{82363969-F388-443C-AE1F-D8BFF1D2A92B}"/>
                    </a:ext>
                  </a:extLst>
                </p:cNvPr>
                <p:cNvPicPr/>
                <p:nvPr/>
              </p:nvPicPr>
              <p:blipFill>
                <a:blip r:embed="rId77"/>
                <a:stretch>
                  <a:fillRect/>
                </a:stretch>
              </p:blipFill>
              <p:spPr>
                <a:xfrm>
                  <a:off x="5919676" y="1991422"/>
                  <a:ext cx="4644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墨迹 56">
                  <a:extLst>
                    <a:ext uri="{FF2B5EF4-FFF2-40B4-BE49-F238E27FC236}">
                      <a16:creationId xmlns:a16="http://schemas.microsoft.com/office/drawing/2014/main" id="{1411928D-F78F-4AB9-AE87-2A4A89E32726}"/>
                    </a:ext>
                  </a:extLst>
                </p14:cNvPr>
                <p14:cNvContentPartPr/>
                <p14:nvPr/>
              </p14:nvContentPartPr>
              <p14:xfrm>
                <a:off x="6106156" y="1853542"/>
                <a:ext cx="35280" cy="31320"/>
              </p14:xfrm>
            </p:contentPart>
          </mc:Choice>
          <mc:Fallback xmlns="">
            <p:pic>
              <p:nvPicPr>
                <p:cNvPr id="57" name="墨迹 56">
                  <a:extLst>
                    <a:ext uri="{FF2B5EF4-FFF2-40B4-BE49-F238E27FC236}">
                      <a16:creationId xmlns:a16="http://schemas.microsoft.com/office/drawing/2014/main" id="{1411928D-F78F-4AB9-AE87-2A4A89E32726}"/>
                    </a:ext>
                  </a:extLst>
                </p:cNvPr>
                <p:cNvPicPr/>
                <p:nvPr/>
              </p:nvPicPr>
              <p:blipFill>
                <a:blip r:embed="rId79"/>
                <a:stretch>
                  <a:fillRect/>
                </a:stretch>
              </p:blipFill>
              <p:spPr>
                <a:xfrm>
                  <a:off x="6088516" y="1835542"/>
                  <a:ext cx="709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8" name="墨迹 57">
                  <a:extLst>
                    <a:ext uri="{FF2B5EF4-FFF2-40B4-BE49-F238E27FC236}">
                      <a16:creationId xmlns:a16="http://schemas.microsoft.com/office/drawing/2014/main" id="{33D96C87-A069-4182-99A8-03017CD2E374}"/>
                    </a:ext>
                  </a:extLst>
                </p14:cNvPr>
                <p14:cNvContentPartPr/>
                <p14:nvPr/>
              </p14:nvContentPartPr>
              <p14:xfrm>
                <a:off x="6011116" y="1900342"/>
                <a:ext cx="192240" cy="133920"/>
              </p14:xfrm>
            </p:contentPart>
          </mc:Choice>
          <mc:Fallback xmlns="">
            <p:pic>
              <p:nvPicPr>
                <p:cNvPr id="58" name="墨迹 57">
                  <a:extLst>
                    <a:ext uri="{FF2B5EF4-FFF2-40B4-BE49-F238E27FC236}">
                      <a16:creationId xmlns:a16="http://schemas.microsoft.com/office/drawing/2014/main" id="{33D96C87-A069-4182-99A8-03017CD2E374}"/>
                    </a:ext>
                  </a:extLst>
                </p:cNvPr>
                <p:cNvPicPr/>
                <p:nvPr/>
              </p:nvPicPr>
              <p:blipFill>
                <a:blip r:embed="rId81"/>
                <a:stretch>
                  <a:fillRect/>
                </a:stretch>
              </p:blipFill>
              <p:spPr>
                <a:xfrm>
                  <a:off x="5993476" y="1882342"/>
                  <a:ext cx="2278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9" name="墨迹 58">
                  <a:extLst>
                    <a:ext uri="{FF2B5EF4-FFF2-40B4-BE49-F238E27FC236}">
                      <a16:creationId xmlns:a16="http://schemas.microsoft.com/office/drawing/2014/main" id="{013CC73D-53D7-4A18-91BA-EF4BF4F9849A}"/>
                    </a:ext>
                  </a:extLst>
                </p14:cNvPr>
                <p14:cNvContentPartPr/>
                <p14:nvPr/>
              </p14:nvContentPartPr>
              <p14:xfrm>
                <a:off x="6050356" y="2005102"/>
                <a:ext cx="73800" cy="91080"/>
              </p14:xfrm>
            </p:contentPart>
          </mc:Choice>
          <mc:Fallback xmlns="">
            <p:pic>
              <p:nvPicPr>
                <p:cNvPr id="59" name="墨迹 58">
                  <a:extLst>
                    <a:ext uri="{FF2B5EF4-FFF2-40B4-BE49-F238E27FC236}">
                      <a16:creationId xmlns:a16="http://schemas.microsoft.com/office/drawing/2014/main" id="{013CC73D-53D7-4A18-91BA-EF4BF4F9849A}"/>
                    </a:ext>
                  </a:extLst>
                </p:cNvPr>
                <p:cNvPicPr/>
                <p:nvPr/>
              </p:nvPicPr>
              <p:blipFill>
                <a:blip r:embed="rId83"/>
                <a:stretch>
                  <a:fillRect/>
                </a:stretch>
              </p:blipFill>
              <p:spPr>
                <a:xfrm>
                  <a:off x="6032716" y="1987102"/>
                  <a:ext cx="1094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0" name="墨迹 59">
                  <a:extLst>
                    <a:ext uri="{FF2B5EF4-FFF2-40B4-BE49-F238E27FC236}">
                      <a16:creationId xmlns:a16="http://schemas.microsoft.com/office/drawing/2014/main" id="{37142950-C333-4783-9820-9D7BB55B280E}"/>
                    </a:ext>
                  </a:extLst>
                </p14:cNvPr>
                <p14:cNvContentPartPr/>
                <p14:nvPr/>
              </p14:nvContentPartPr>
              <p14:xfrm>
                <a:off x="6059716" y="2039662"/>
                <a:ext cx="125640" cy="192240"/>
              </p14:xfrm>
            </p:contentPart>
          </mc:Choice>
          <mc:Fallback xmlns="">
            <p:pic>
              <p:nvPicPr>
                <p:cNvPr id="60" name="墨迹 59">
                  <a:extLst>
                    <a:ext uri="{FF2B5EF4-FFF2-40B4-BE49-F238E27FC236}">
                      <a16:creationId xmlns:a16="http://schemas.microsoft.com/office/drawing/2014/main" id="{37142950-C333-4783-9820-9D7BB55B280E}"/>
                    </a:ext>
                  </a:extLst>
                </p:cNvPr>
                <p:cNvPicPr/>
                <p:nvPr/>
              </p:nvPicPr>
              <p:blipFill>
                <a:blip r:embed="rId85"/>
                <a:stretch>
                  <a:fillRect/>
                </a:stretch>
              </p:blipFill>
              <p:spPr>
                <a:xfrm>
                  <a:off x="6042076" y="2021662"/>
                  <a:ext cx="1612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1" name="墨迹 60">
                  <a:extLst>
                    <a:ext uri="{FF2B5EF4-FFF2-40B4-BE49-F238E27FC236}">
                      <a16:creationId xmlns:a16="http://schemas.microsoft.com/office/drawing/2014/main" id="{DD9BF878-0B27-410D-8ABF-4C4DA5D0EF59}"/>
                    </a:ext>
                  </a:extLst>
                </p14:cNvPr>
                <p14:cNvContentPartPr/>
                <p14:nvPr/>
              </p14:nvContentPartPr>
              <p14:xfrm>
                <a:off x="6072676" y="2132542"/>
                <a:ext cx="236520" cy="110880"/>
              </p14:xfrm>
            </p:contentPart>
          </mc:Choice>
          <mc:Fallback xmlns="">
            <p:pic>
              <p:nvPicPr>
                <p:cNvPr id="61" name="墨迹 60">
                  <a:extLst>
                    <a:ext uri="{FF2B5EF4-FFF2-40B4-BE49-F238E27FC236}">
                      <a16:creationId xmlns:a16="http://schemas.microsoft.com/office/drawing/2014/main" id="{DD9BF878-0B27-410D-8ABF-4C4DA5D0EF59}"/>
                    </a:ext>
                  </a:extLst>
                </p:cNvPr>
                <p:cNvPicPr/>
                <p:nvPr/>
              </p:nvPicPr>
              <p:blipFill>
                <a:blip r:embed="rId87"/>
                <a:stretch>
                  <a:fillRect/>
                </a:stretch>
              </p:blipFill>
              <p:spPr>
                <a:xfrm>
                  <a:off x="6054676" y="2114542"/>
                  <a:ext cx="2721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2" name="墨迹 61">
                  <a:extLst>
                    <a:ext uri="{FF2B5EF4-FFF2-40B4-BE49-F238E27FC236}">
                      <a16:creationId xmlns:a16="http://schemas.microsoft.com/office/drawing/2014/main" id="{9D291999-FAF8-48A0-A85A-A82166B43E71}"/>
                    </a:ext>
                  </a:extLst>
                </p14:cNvPr>
                <p14:cNvContentPartPr/>
                <p14:nvPr/>
              </p14:nvContentPartPr>
              <p14:xfrm>
                <a:off x="6368956" y="1937422"/>
                <a:ext cx="126360" cy="52560"/>
              </p14:xfrm>
            </p:contentPart>
          </mc:Choice>
          <mc:Fallback xmlns="">
            <p:pic>
              <p:nvPicPr>
                <p:cNvPr id="62" name="墨迹 61">
                  <a:extLst>
                    <a:ext uri="{FF2B5EF4-FFF2-40B4-BE49-F238E27FC236}">
                      <a16:creationId xmlns:a16="http://schemas.microsoft.com/office/drawing/2014/main" id="{9D291999-FAF8-48A0-A85A-A82166B43E71}"/>
                    </a:ext>
                  </a:extLst>
                </p:cNvPr>
                <p:cNvPicPr/>
                <p:nvPr/>
              </p:nvPicPr>
              <p:blipFill>
                <a:blip r:embed="rId89"/>
                <a:stretch>
                  <a:fillRect/>
                </a:stretch>
              </p:blipFill>
              <p:spPr>
                <a:xfrm>
                  <a:off x="6350956" y="1919782"/>
                  <a:ext cx="1620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3" name="墨迹 62">
                  <a:extLst>
                    <a:ext uri="{FF2B5EF4-FFF2-40B4-BE49-F238E27FC236}">
                      <a16:creationId xmlns:a16="http://schemas.microsoft.com/office/drawing/2014/main" id="{CB798BF5-0271-4710-AC25-E15A746026FD}"/>
                    </a:ext>
                  </a:extLst>
                </p14:cNvPr>
                <p14:cNvContentPartPr/>
                <p14:nvPr/>
              </p14:nvContentPartPr>
              <p14:xfrm>
                <a:off x="6414316" y="1877662"/>
                <a:ext cx="42840" cy="219960"/>
              </p14:xfrm>
            </p:contentPart>
          </mc:Choice>
          <mc:Fallback xmlns="">
            <p:pic>
              <p:nvPicPr>
                <p:cNvPr id="63" name="墨迹 62">
                  <a:extLst>
                    <a:ext uri="{FF2B5EF4-FFF2-40B4-BE49-F238E27FC236}">
                      <a16:creationId xmlns:a16="http://schemas.microsoft.com/office/drawing/2014/main" id="{CB798BF5-0271-4710-AC25-E15A746026FD}"/>
                    </a:ext>
                  </a:extLst>
                </p:cNvPr>
                <p:cNvPicPr/>
                <p:nvPr/>
              </p:nvPicPr>
              <p:blipFill>
                <a:blip r:embed="rId91"/>
                <a:stretch>
                  <a:fillRect/>
                </a:stretch>
              </p:blipFill>
              <p:spPr>
                <a:xfrm>
                  <a:off x="6396316" y="1859662"/>
                  <a:ext cx="784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63168" name="墨迹 263167">
                  <a:extLst>
                    <a:ext uri="{FF2B5EF4-FFF2-40B4-BE49-F238E27FC236}">
                      <a16:creationId xmlns:a16="http://schemas.microsoft.com/office/drawing/2014/main" id="{769E110F-2CA0-4362-A07E-EC90C37C28A5}"/>
                    </a:ext>
                  </a:extLst>
                </p14:cNvPr>
                <p14:cNvContentPartPr/>
                <p14:nvPr/>
              </p14:nvContentPartPr>
              <p14:xfrm>
                <a:off x="6492076" y="1838422"/>
                <a:ext cx="12600" cy="270720"/>
              </p14:xfrm>
            </p:contentPart>
          </mc:Choice>
          <mc:Fallback xmlns="">
            <p:pic>
              <p:nvPicPr>
                <p:cNvPr id="263168" name="墨迹 263167">
                  <a:extLst>
                    <a:ext uri="{FF2B5EF4-FFF2-40B4-BE49-F238E27FC236}">
                      <a16:creationId xmlns:a16="http://schemas.microsoft.com/office/drawing/2014/main" id="{769E110F-2CA0-4362-A07E-EC90C37C28A5}"/>
                    </a:ext>
                  </a:extLst>
                </p:cNvPr>
                <p:cNvPicPr/>
                <p:nvPr/>
              </p:nvPicPr>
              <p:blipFill>
                <a:blip r:embed="rId93"/>
                <a:stretch>
                  <a:fillRect/>
                </a:stretch>
              </p:blipFill>
              <p:spPr>
                <a:xfrm>
                  <a:off x="6474436" y="1820782"/>
                  <a:ext cx="482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63169" name="墨迹 263168">
                  <a:extLst>
                    <a:ext uri="{FF2B5EF4-FFF2-40B4-BE49-F238E27FC236}">
                      <a16:creationId xmlns:a16="http://schemas.microsoft.com/office/drawing/2014/main" id="{EDFB6764-4AB1-47CB-A660-3EDA36DE2A4A}"/>
                    </a:ext>
                  </a:extLst>
                </p14:cNvPr>
                <p14:cNvContentPartPr/>
                <p14:nvPr/>
              </p14:nvContentPartPr>
              <p14:xfrm>
                <a:off x="6422956" y="2047222"/>
                <a:ext cx="58320" cy="34920"/>
              </p14:xfrm>
            </p:contentPart>
          </mc:Choice>
          <mc:Fallback xmlns="">
            <p:pic>
              <p:nvPicPr>
                <p:cNvPr id="263169" name="墨迹 263168">
                  <a:extLst>
                    <a:ext uri="{FF2B5EF4-FFF2-40B4-BE49-F238E27FC236}">
                      <a16:creationId xmlns:a16="http://schemas.microsoft.com/office/drawing/2014/main" id="{EDFB6764-4AB1-47CB-A660-3EDA36DE2A4A}"/>
                    </a:ext>
                  </a:extLst>
                </p:cNvPr>
                <p:cNvPicPr/>
                <p:nvPr/>
              </p:nvPicPr>
              <p:blipFill>
                <a:blip r:embed="rId95"/>
                <a:stretch>
                  <a:fillRect/>
                </a:stretch>
              </p:blipFill>
              <p:spPr>
                <a:xfrm>
                  <a:off x="6405316" y="2029582"/>
                  <a:ext cx="939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63170" name="墨迹 263169">
                  <a:extLst>
                    <a:ext uri="{FF2B5EF4-FFF2-40B4-BE49-F238E27FC236}">
                      <a16:creationId xmlns:a16="http://schemas.microsoft.com/office/drawing/2014/main" id="{6B3B01D6-3427-4193-93C9-D0323F6644B0}"/>
                    </a:ext>
                  </a:extLst>
                </p14:cNvPr>
                <p14:cNvContentPartPr/>
                <p14:nvPr/>
              </p14:nvContentPartPr>
              <p14:xfrm>
                <a:off x="6329716" y="2103742"/>
                <a:ext cx="209160" cy="25560"/>
              </p14:xfrm>
            </p:contentPart>
          </mc:Choice>
          <mc:Fallback xmlns="">
            <p:pic>
              <p:nvPicPr>
                <p:cNvPr id="263170" name="墨迹 263169">
                  <a:extLst>
                    <a:ext uri="{FF2B5EF4-FFF2-40B4-BE49-F238E27FC236}">
                      <a16:creationId xmlns:a16="http://schemas.microsoft.com/office/drawing/2014/main" id="{6B3B01D6-3427-4193-93C9-D0323F6644B0}"/>
                    </a:ext>
                  </a:extLst>
                </p:cNvPr>
                <p:cNvPicPr/>
                <p:nvPr/>
              </p:nvPicPr>
              <p:blipFill>
                <a:blip r:embed="rId97"/>
                <a:stretch>
                  <a:fillRect/>
                </a:stretch>
              </p:blipFill>
              <p:spPr>
                <a:xfrm>
                  <a:off x="6311716" y="2085742"/>
                  <a:ext cx="2448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63171" name="墨迹 263170">
                  <a:extLst>
                    <a:ext uri="{FF2B5EF4-FFF2-40B4-BE49-F238E27FC236}">
                      <a16:creationId xmlns:a16="http://schemas.microsoft.com/office/drawing/2014/main" id="{E5E6C913-2AE3-4C05-B4EB-B8FE7F212AB1}"/>
                    </a:ext>
                  </a:extLst>
                </p14:cNvPr>
                <p14:cNvContentPartPr/>
                <p14:nvPr/>
              </p14:nvContentPartPr>
              <p14:xfrm>
                <a:off x="6328636" y="2125702"/>
                <a:ext cx="183600" cy="165600"/>
              </p14:xfrm>
            </p:contentPart>
          </mc:Choice>
          <mc:Fallback xmlns="">
            <p:pic>
              <p:nvPicPr>
                <p:cNvPr id="263171" name="墨迹 263170">
                  <a:extLst>
                    <a:ext uri="{FF2B5EF4-FFF2-40B4-BE49-F238E27FC236}">
                      <a16:creationId xmlns:a16="http://schemas.microsoft.com/office/drawing/2014/main" id="{E5E6C913-2AE3-4C05-B4EB-B8FE7F212AB1}"/>
                    </a:ext>
                  </a:extLst>
                </p:cNvPr>
                <p:cNvPicPr/>
                <p:nvPr/>
              </p:nvPicPr>
              <p:blipFill>
                <a:blip r:embed="rId99"/>
                <a:stretch>
                  <a:fillRect/>
                </a:stretch>
              </p:blipFill>
              <p:spPr>
                <a:xfrm>
                  <a:off x="6310996" y="2108062"/>
                  <a:ext cx="2192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63173" name="墨迹 263172">
                  <a:extLst>
                    <a:ext uri="{FF2B5EF4-FFF2-40B4-BE49-F238E27FC236}">
                      <a16:creationId xmlns:a16="http://schemas.microsoft.com/office/drawing/2014/main" id="{682B2DF1-8632-4D1E-A6D1-3F17570762CD}"/>
                    </a:ext>
                  </a:extLst>
                </p14:cNvPr>
                <p14:cNvContentPartPr/>
                <p14:nvPr/>
              </p14:nvContentPartPr>
              <p14:xfrm>
                <a:off x="6426196" y="2178982"/>
                <a:ext cx="47880" cy="64440"/>
              </p14:xfrm>
            </p:contentPart>
          </mc:Choice>
          <mc:Fallback xmlns="">
            <p:pic>
              <p:nvPicPr>
                <p:cNvPr id="263173" name="墨迹 263172">
                  <a:extLst>
                    <a:ext uri="{FF2B5EF4-FFF2-40B4-BE49-F238E27FC236}">
                      <a16:creationId xmlns:a16="http://schemas.microsoft.com/office/drawing/2014/main" id="{682B2DF1-8632-4D1E-A6D1-3F17570762CD}"/>
                    </a:ext>
                  </a:extLst>
                </p:cNvPr>
                <p:cNvPicPr/>
                <p:nvPr/>
              </p:nvPicPr>
              <p:blipFill>
                <a:blip r:embed="rId101"/>
                <a:stretch>
                  <a:fillRect/>
                </a:stretch>
              </p:blipFill>
              <p:spPr>
                <a:xfrm>
                  <a:off x="6408196" y="2160982"/>
                  <a:ext cx="835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63174" name="墨迹 263173">
                  <a:extLst>
                    <a:ext uri="{FF2B5EF4-FFF2-40B4-BE49-F238E27FC236}">
                      <a16:creationId xmlns:a16="http://schemas.microsoft.com/office/drawing/2014/main" id="{EB4012C0-B383-4943-A110-33B7B4972AEB}"/>
                    </a:ext>
                  </a:extLst>
                </p14:cNvPr>
                <p14:cNvContentPartPr/>
                <p14:nvPr/>
              </p14:nvContentPartPr>
              <p14:xfrm>
                <a:off x="6422956" y="2248102"/>
                <a:ext cx="148320" cy="33840"/>
              </p14:xfrm>
            </p:contentPart>
          </mc:Choice>
          <mc:Fallback xmlns="">
            <p:pic>
              <p:nvPicPr>
                <p:cNvPr id="263174" name="墨迹 263173">
                  <a:extLst>
                    <a:ext uri="{FF2B5EF4-FFF2-40B4-BE49-F238E27FC236}">
                      <a16:creationId xmlns:a16="http://schemas.microsoft.com/office/drawing/2014/main" id="{EB4012C0-B383-4943-A110-33B7B4972AEB}"/>
                    </a:ext>
                  </a:extLst>
                </p:cNvPr>
                <p:cNvPicPr/>
                <p:nvPr/>
              </p:nvPicPr>
              <p:blipFill>
                <a:blip r:embed="rId103"/>
                <a:stretch>
                  <a:fillRect/>
                </a:stretch>
              </p:blipFill>
              <p:spPr>
                <a:xfrm>
                  <a:off x="6405316" y="2230102"/>
                  <a:ext cx="1839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63175" name="墨迹 263174">
                  <a:extLst>
                    <a:ext uri="{FF2B5EF4-FFF2-40B4-BE49-F238E27FC236}">
                      <a16:creationId xmlns:a16="http://schemas.microsoft.com/office/drawing/2014/main" id="{8DAF912B-6E1E-42A5-A9AA-D71CD60D5898}"/>
                    </a:ext>
                  </a:extLst>
                </p14:cNvPr>
                <p14:cNvContentPartPr/>
                <p14:nvPr/>
              </p14:nvContentPartPr>
              <p14:xfrm>
                <a:off x="6638596" y="2053702"/>
                <a:ext cx="30600" cy="191160"/>
              </p14:xfrm>
            </p:contentPart>
          </mc:Choice>
          <mc:Fallback xmlns="">
            <p:pic>
              <p:nvPicPr>
                <p:cNvPr id="263175" name="墨迹 263174">
                  <a:extLst>
                    <a:ext uri="{FF2B5EF4-FFF2-40B4-BE49-F238E27FC236}">
                      <a16:creationId xmlns:a16="http://schemas.microsoft.com/office/drawing/2014/main" id="{8DAF912B-6E1E-42A5-A9AA-D71CD60D5898}"/>
                    </a:ext>
                  </a:extLst>
                </p:cNvPr>
                <p:cNvPicPr/>
                <p:nvPr/>
              </p:nvPicPr>
              <p:blipFill>
                <a:blip r:embed="rId105"/>
                <a:stretch>
                  <a:fillRect/>
                </a:stretch>
              </p:blipFill>
              <p:spPr>
                <a:xfrm>
                  <a:off x="6620956" y="2035702"/>
                  <a:ext cx="66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63176" name="墨迹 263175">
                  <a:extLst>
                    <a:ext uri="{FF2B5EF4-FFF2-40B4-BE49-F238E27FC236}">
                      <a16:creationId xmlns:a16="http://schemas.microsoft.com/office/drawing/2014/main" id="{27162DC9-373A-47AA-8B51-BC8E4E8DB997}"/>
                    </a:ext>
                  </a:extLst>
                </p14:cNvPr>
                <p14:cNvContentPartPr/>
                <p14:nvPr/>
              </p14:nvContentPartPr>
              <p14:xfrm>
                <a:off x="6712036" y="1930222"/>
                <a:ext cx="129240" cy="389520"/>
              </p14:xfrm>
            </p:contentPart>
          </mc:Choice>
          <mc:Fallback xmlns="">
            <p:pic>
              <p:nvPicPr>
                <p:cNvPr id="263176" name="墨迹 263175">
                  <a:extLst>
                    <a:ext uri="{FF2B5EF4-FFF2-40B4-BE49-F238E27FC236}">
                      <a16:creationId xmlns:a16="http://schemas.microsoft.com/office/drawing/2014/main" id="{27162DC9-373A-47AA-8B51-BC8E4E8DB997}"/>
                    </a:ext>
                  </a:extLst>
                </p:cNvPr>
                <p:cNvPicPr/>
                <p:nvPr/>
              </p:nvPicPr>
              <p:blipFill>
                <a:blip r:embed="rId107"/>
                <a:stretch>
                  <a:fillRect/>
                </a:stretch>
              </p:blipFill>
              <p:spPr>
                <a:xfrm>
                  <a:off x="6694036" y="1912582"/>
                  <a:ext cx="16488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63177" name="墨迹 263176">
                  <a:extLst>
                    <a:ext uri="{FF2B5EF4-FFF2-40B4-BE49-F238E27FC236}">
                      <a16:creationId xmlns:a16="http://schemas.microsoft.com/office/drawing/2014/main" id="{DCF49F52-9734-43C6-BF2E-D1BAE4B5D2C2}"/>
                    </a:ext>
                  </a:extLst>
                </p14:cNvPr>
                <p14:cNvContentPartPr/>
                <p14:nvPr/>
              </p14:nvContentPartPr>
              <p14:xfrm>
                <a:off x="6692236" y="2045422"/>
                <a:ext cx="114840" cy="229320"/>
              </p14:xfrm>
            </p:contentPart>
          </mc:Choice>
          <mc:Fallback xmlns="">
            <p:pic>
              <p:nvPicPr>
                <p:cNvPr id="263177" name="墨迹 263176">
                  <a:extLst>
                    <a:ext uri="{FF2B5EF4-FFF2-40B4-BE49-F238E27FC236}">
                      <a16:creationId xmlns:a16="http://schemas.microsoft.com/office/drawing/2014/main" id="{DCF49F52-9734-43C6-BF2E-D1BAE4B5D2C2}"/>
                    </a:ext>
                  </a:extLst>
                </p:cNvPr>
                <p:cNvPicPr/>
                <p:nvPr/>
              </p:nvPicPr>
              <p:blipFill>
                <a:blip r:embed="rId109"/>
                <a:stretch>
                  <a:fillRect/>
                </a:stretch>
              </p:blipFill>
              <p:spPr>
                <a:xfrm>
                  <a:off x="6674596" y="2027422"/>
                  <a:ext cx="1504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63178" name="墨迹 263177">
                  <a:extLst>
                    <a:ext uri="{FF2B5EF4-FFF2-40B4-BE49-F238E27FC236}">
                      <a16:creationId xmlns:a16="http://schemas.microsoft.com/office/drawing/2014/main" id="{C047ECAA-E24F-4D2F-A05A-A8188BA60072}"/>
                    </a:ext>
                  </a:extLst>
                </p14:cNvPr>
                <p14:cNvContentPartPr/>
                <p14:nvPr/>
              </p14:nvContentPartPr>
              <p14:xfrm>
                <a:off x="6754876" y="2156662"/>
                <a:ext cx="64800" cy="43200"/>
              </p14:xfrm>
            </p:contentPart>
          </mc:Choice>
          <mc:Fallback xmlns="">
            <p:pic>
              <p:nvPicPr>
                <p:cNvPr id="263178" name="墨迹 263177">
                  <a:extLst>
                    <a:ext uri="{FF2B5EF4-FFF2-40B4-BE49-F238E27FC236}">
                      <a16:creationId xmlns:a16="http://schemas.microsoft.com/office/drawing/2014/main" id="{C047ECAA-E24F-4D2F-A05A-A8188BA60072}"/>
                    </a:ext>
                  </a:extLst>
                </p:cNvPr>
                <p:cNvPicPr/>
                <p:nvPr/>
              </p:nvPicPr>
              <p:blipFill>
                <a:blip r:embed="rId111"/>
                <a:stretch>
                  <a:fillRect/>
                </a:stretch>
              </p:blipFill>
              <p:spPr>
                <a:xfrm>
                  <a:off x="6736876" y="2139022"/>
                  <a:ext cx="1004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63179" name="墨迹 263178">
                  <a:extLst>
                    <a:ext uri="{FF2B5EF4-FFF2-40B4-BE49-F238E27FC236}">
                      <a16:creationId xmlns:a16="http://schemas.microsoft.com/office/drawing/2014/main" id="{9DEFA655-1FD0-409A-9AD1-AE9624FF9BB6}"/>
                    </a:ext>
                  </a:extLst>
                </p14:cNvPr>
                <p14:cNvContentPartPr/>
                <p14:nvPr/>
              </p14:nvContentPartPr>
              <p14:xfrm>
                <a:off x="6679996" y="2247022"/>
                <a:ext cx="134640" cy="22680"/>
              </p14:xfrm>
            </p:contentPart>
          </mc:Choice>
          <mc:Fallback xmlns="">
            <p:pic>
              <p:nvPicPr>
                <p:cNvPr id="263179" name="墨迹 263178">
                  <a:extLst>
                    <a:ext uri="{FF2B5EF4-FFF2-40B4-BE49-F238E27FC236}">
                      <a16:creationId xmlns:a16="http://schemas.microsoft.com/office/drawing/2014/main" id="{9DEFA655-1FD0-409A-9AD1-AE9624FF9BB6}"/>
                    </a:ext>
                  </a:extLst>
                </p:cNvPr>
                <p:cNvPicPr/>
                <p:nvPr/>
              </p:nvPicPr>
              <p:blipFill>
                <a:blip r:embed="rId113"/>
                <a:stretch>
                  <a:fillRect/>
                </a:stretch>
              </p:blipFill>
              <p:spPr>
                <a:xfrm>
                  <a:off x="6661996" y="2229382"/>
                  <a:ext cx="170280" cy="58320"/>
                </a:xfrm>
                <a:prstGeom prst="rect">
                  <a:avLst/>
                </a:prstGeom>
              </p:spPr>
            </p:pic>
          </mc:Fallback>
        </mc:AlternateContent>
      </p:grpSp>
      <p:grpSp>
        <p:nvGrpSpPr>
          <p:cNvPr id="263189" name="组合 263188">
            <a:extLst>
              <a:ext uri="{FF2B5EF4-FFF2-40B4-BE49-F238E27FC236}">
                <a16:creationId xmlns:a16="http://schemas.microsoft.com/office/drawing/2014/main" id="{E2720D35-2D32-443B-AD9F-7D2900E45CCA}"/>
              </a:ext>
            </a:extLst>
          </p:cNvPr>
          <p:cNvGrpSpPr/>
          <p:nvPr/>
        </p:nvGrpSpPr>
        <p:grpSpPr>
          <a:xfrm>
            <a:off x="1664476" y="4112182"/>
            <a:ext cx="561240" cy="314640"/>
            <a:chOff x="1664476" y="4112182"/>
            <a:chExt cx="561240" cy="314640"/>
          </a:xfrm>
        </p:grpSpPr>
        <mc:AlternateContent xmlns:mc="http://schemas.openxmlformats.org/markup-compatibility/2006" xmlns:p14="http://schemas.microsoft.com/office/powerpoint/2010/main">
          <mc:Choice Requires="p14">
            <p:contentPart p14:bwMode="auto" r:id="rId114">
              <p14:nvContentPartPr>
                <p14:cNvPr id="263181" name="墨迹 263180">
                  <a:extLst>
                    <a:ext uri="{FF2B5EF4-FFF2-40B4-BE49-F238E27FC236}">
                      <a16:creationId xmlns:a16="http://schemas.microsoft.com/office/drawing/2014/main" id="{D0E1A7AF-59BC-400C-88BF-57CB2B01DB77}"/>
                    </a:ext>
                  </a:extLst>
                </p14:cNvPr>
                <p14:cNvContentPartPr/>
                <p14:nvPr/>
              </p14:nvContentPartPr>
              <p14:xfrm>
                <a:off x="1664476" y="4124782"/>
                <a:ext cx="61920" cy="154080"/>
              </p14:xfrm>
            </p:contentPart>
          </mc:Choice>
          <mc:Fallback xmlns="">
            <p:pic>
              <p:nvPicPr>
                <p:cNvPr id="263181" name="墨迹 263180">
                  <a:extLst>
                    <a:ext uri="{FF2B5EF4-FFF2-40B4-BE49-F238E27FC236}">
                      <a16:creationId xmlns:a16="http://schemas.microsoft.com/office/drawing/2014/main" id="{D0E1A7AF-59BC-400C-88BF-57CB2B01DB77}"/>
                    </a:ext>
                  </a:extLst>
                </p:cNvPr>
                <p:cNvPicPr/>
                <p:nvPr/>
              </p:nvPicPr>
              <p:blipFill>
                <a:blip r:embed="rId115"/>
                <a:stretch>
                  <a:fillRect/>
                </a:stretch>
              </p:blipFill>
              <p:spPr>
                <a:xfrm>
                  <a:off x="1646836" y="4106782"/>
                  <a:ext cx="975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63182" name="墨迹 263181">
                  <a:extLst>
                    <a:ext uri="{FF2B5EF4-FFF2-40B4-BE49-F238E27FC236}">
                      <a16:creationId xmlns:a16="http://schemas.microsoft.com/office/drawing/2014/main" id="{BCBED8BE-3207-4571-8707-8051E6B668C7}"/>
                    </a:ext>
                  </a:extLst>
                </p14:cNvPr>
                <p14:cNvContentPartPr/>
                <p14:nvPr/>
              </p14:nvContentPartPr>
              <p14:xfrm>
                <a:off x="1684276" y="4233502"/>
                <a:ext cx="21600" cy="163440"/>
              </p14:xfrm>
            </p:contentPart>
          </mc:Choice>
          <mc:Fallback xmlns="">
            <p:pic>
              <p:nvPicPr>
                <p:cNvPr id="263182" name="墨迹 263181">
                  <a:extLst>
                    <a:ext uri="{FF2B5EF4-FFF2-40B4-BE49-F238E27FC236}">
                      <a16:creationId xmlns:a16="http://schemas.microsoft.com/office/drawing/2014/main" id="{BCBED8BE-3207-4571-8707-8051E6B668C7}"/>
                    </a:ext>
                  </a:extLst>
                </p:cNvPr>
                <p:cNvPicPr/>
                <p:nvPr/>
              </p:nvPicPr>
              <p:blipFill>
                <a:blip r:embed="rId117"/>
                <a:stretch>
                  <a:fillRect/>
                </a:stretch>
              </p:blipFill>
              <p:spPr>
                <a:xfrm>
                  <a:off x="1666276" y="4215862"/>
                  <a:ext cx="572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63183" name="墨迹 263182">
                  <a:extLst>
                    <a:ext uri="{FF2B5EF4-FFF2-40B4-BE49-F238E27FC236}">
                      <a16:creationId xmlns:a16="http://schemas.microsoft.com/office/drawing/2014/main" id="{B197E35E-4BA9-4956-A127-1190352924AC}"/>
                    </a:ext>
                  </a:extLst>
                </p14:cNvPr>
                <p14:cNvContentPartPr/>
                <p14:nvPr/>
              </p14:nvContentPartPr>
              <p14:xfrm>
                <a:off x="1728916" y="4224502"/>
                <a:ext cx="131400" cy="150480"/>
              </p14:xfrm>
            </p:contentPart>
          </mc:Choice>
          <mc:Fallback xmlns="">
            <p:pic>
              <p:nvPicPr>
                <p:cNvPr id="263183" name="墨迹 263182">
                  <a:extLst>
                    <a:ext uri="{FF2B5EF4-FFF2-40B4-BE49-F238E27FC236}">
                      <a16:creationId xmlns:a16="http://schemas.microsoft.com/office/drawing/2014/main" id="{B197E35E-4BA9-4956-A127-1190352924AC}"/>
                    </a:ext>
                  </a:extLst>
                </p:cNvPr>
                <p:cNvPicPr/>
                <p:nvPr/>
              </p:nvPicPr>
              <p:blipFill>
                <a:blip r:embed="rId119"/>
                <a:stretch>
                  <a:fillRect/>
                </a:stretch>
              </p:blipFill>
              <p:spPr>
                <a:xfrm>
                  <a:off x="1711276" y="4206502"/>
                  <a:ext cx="1670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63184" name="墨迹 263183">
                  <a:extLst>
                    <a:ext uri="{FF2B5EF4-FFF2-40B4-BE49-F238E27FC236}">
                      <a16:creationId xmlns:a16="http://schemas.microsoft.com/office/drawing/2014/main" id="{B768DEF6-C00F-45AE-8625-10456B5174F2}"/>
                    </a:ext>
                  </a:extLst>
                </p14:cNvPr>
                <p14:cNvContentPartPr/>
                <p14:nvPr/>
              </p14:nvContentPartPr>
              <p14:xfrm>
                <a:off x="1774636" y="4279582"/>
                <a:ext cx="143280" cy="147240"/>
              </p14:xfrm>
            </p:contentPart>
          </mc:Choice>
          <mc:Fallback xmlns="">
            <p:pic>
              <p:nvPicPr>
                <p:cNvPr id="263184" name="墨迹 263183">
                  <a:extLst>
                    <a:ext uri="{FF2B5EF4-FFF2-40B4-BE49-F238E27FC236}">
                      <a16:creationId xmlns:a16="http://schemas.microsoft.com/office/drawing/2014/main" id="{B768DEF6-C00F-45AE-8625-10456B5174F2}"/>
                    </a:ext>
                  </a:extLst>
                </p:cNvPr>
                <p:cNvPicPr/>
                <p:nvPr/>
              </p:nvPicPr>
              <p:blipFill>
                <a:blip r:embed="rId121"/>
                <a:stretch>
                  <a:fillRect/>
                </a:stretch>
              </p:blipFill>
              <p:spPr>
                <a:xfrm>
                  <a:off x="1756636" y="4261582"/>
                  <a:ext cx="1789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63185" name="墨迹 263184">
                  <a:extLst>
                    <a:ext uri="{FF2B5EF4-FFF2-40B4-BE49-F238E27FC236}">
                      <a16:creationId xmlns:a16="http://schemas.microsoft.com/office/drawing/2014/main" id="{C5D169F8-35D0-4870-9B68-DFD7897D4E90}"/>
                    </a:ext>
                  </a:extLst>
                </p14:cNvPr>
                <p14:cNvContentPartPr/>
                <p14:nvPr/>
              </p14:nvContentPartPr>
              <p14:xfrm>
                <a:off x="1913956" y="4112182"/>
                <a:ext cx="61200" cy="239040"/>
              </p14:xfrm>
            </p:contentPart>
          </mc:Choice>
          <mc:Fallback xmlns="">
            <p:pic>
              <p:nvPicPr>
                <p:cNvPr id="263185" name="墨迹 263184">
                  <a:extLst>
                    <a:ext uri="{FF2B5EF4-FFF2-40B4-BE49-F238E27FC236}">
                      <a16:creationId xmlns:a16="http://schemas.microsoft.com/office/drawing/2014/main" id="{C5D169F8-35D0-4870-9B68-DFD7897D4E90}"/>
                    </a:ext>
                  </a:extLst>
                </p:cNvPr>
                <p:cNvPicPr/>
                <p:nvPr/>
              </p:nvPicPr>
              <p:blipFill>
                <a:blip r:embed="rId123"/>
                <a:stretch>
                  <a:fillRect/>
                </a:stretch>
              </p:blipFill>
              <p:spPr>
                <a:xfrm>
                  <a:off x="1895956" y="4094542"/>
                  <a:ext cx="9684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63186" name="墨迹 263185">
                  <a:extLst>
                    <a:ext uri="{FF2B5EF4-FFF2-40B4-BE49-F238E27FC236}">
                      <a16:creationId xmlns:a16="http://schemas.microsoft.com/office/drawing/2014/main" id="{FEE81148-E302-48B4-8795-34EA5AC02631}"/>
                    </a:ext>
                  </a:extLst>
                </p14:cNvPr>
                <p14:cNvContentPartPr/>
                <p14:nvPr/>
              </p14:nvContentPartPr>
              <p14:xfrm>
                <a:off x="2026276" y="4125502"/>
                <a:ext cx="199440" cy="275760"/>
              </p14:xfrm>
            </p:contentPart>
          </mc:Choice>
          <mc:Fallback xmlns="">
            <p:pic>
              <p:nvPicPr>
                <p:cNvPr id="263186" name="墨迹 263185">
                  <a:extLst>
                    <a:ext uri="{FF2B5EF4-FFF2-40B4-BE49-F238E27FC236}">
                      <a16:creationId xmlns:a16="http://schemas.microsoft.com/office/drawing/2014/main" id="{FEE81148-E302-48B4-8795-34EA5AC02631}"/>
                    </a:ext>
                  </a:extLst>
                </p:cNvPr>
                <p:cNvPicPr/>
                <p:nvPr/>
              </p:nvPicPr>
              <p:blipFill>
                <a:blip r:embed="rId125"/>
                <a:stretch>
                  <a:fillRect/>
                </a:stretch>
              </p:blipFill>
              <p:spPr>
                <a:xfrm>
                  <a:off x="2008636" y="4107502"/>
                  <a:ext cx="2350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63187" name="墨迹 263186">
                  <a:extLst>
                    <a:ext uri="{FF2B5EF4-FFF2-40B4-BE49-F238E27FC236}">
                      <a16:creationId xmlns:a16="http://schemas.microsoft.com/office/drawing/2014/main" id="{1A0D5A20-23E9-4114-BBA9-6EE4317CC409}"/>
                    </a:ext>
                  </a:extLst>
                </p14:cNvPr>
                <p14:cNvContentPartPr/>
                <p14:nvPr/>
              </p14:nvContentPartPr>
              <p14:xfrm>
                <a:off x="2053636" y="4250422"/>
                <a:ext cx="87480" cy="65880"/>
              </p14:xfrm>
            </p:contentPart>
          </mc:Choice>
          <mc:Fallback xmlns="">
            <p:pic>
              <p:nvPicPr>
                <p:cNvPr id="263187" name="墨迹 263186">
                  <a:extLst>
                    <a:ext uri="{FF2B5EF4-FFF2-40B4-BE49-F238E27FC236}">
                      <a16:creationId xmlns:a16="http://schemas.microsoft.com/office/drawing/2014/main" id="{1A0D5A20-23E9-4114-BBA9-6EE4317CC409}"/>
                    </a:ext>
                  </a:extLst>
                </p:cNvPr>
                <p:cNvPicPr/>
                <p:nvPr/>
              </p:nvPicPr>
              <p:blipFill>
                <a:blip r:embed="rId127"/>
                <a:stretch>
                  <a:fillRect/>
                </a:stretch>
              </p:blipFill>
              <p:spPr>
                <a:xfrm>
                  <a:off x="2035996" y="4232422"/>
                  <a:ext cx="1231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63188" name="墨迹 263187">
                  <a:extLst>
                    <a:ext uri="{FF2B5EF4-FFF2-40B4-BE49-F238E27FC236}">
                      <a16:creationId xmlns:a16="http://schemas.microsoft.com/office/drawing/2014/main" id="{07FC414C-02DE-4991-99FE-4135609EBC28}"/>
                    </a:ext>
                  </a:extLst>
                </p14:cNvPr>
                <p14:cNvContentPartPr/>
                <p14:nvPr/>
              </p14:nvContentPartPr>
              <p14:xfrm>
                <a:off x="2044276" y="4240342"/>
                <a:ext cx="29880" cy="76320"/>
              </p14:xfrm>
            </p:contentPart>
          </mc:Choice>
          <mc:Fallback xmlns="">
            <p:pic>
              <p:nvPicPr>
                <p:cNvPr id="263188" name="墨迹 263187">
                  <a:extLst>
                    <a:ext uri="{FF2B5EF4-FFF2-40B4-BE49-F238E27FC236}">
                      <a16:creationId xmlns:a16="http://schemas.microsoft.com/office/drawing/2014/main" id="{07FC414C-02DE-4991-99FE-4135609EBC28}"/>
                    </a:ext>
                  </a:extLst>
                </p:cNvPr>
                <p:cNvPicPr/>
                <p:nvPr/>
              </p:nvPicPr>
              <p:blipFill>
                <a:blip r:embed="rId129"/>
                <a:stretch>
                  <a:fillRect/>
                </a:stretch>
              </p:blipFill>
              <p:spPr>
                <a:xfrm>
                  <a:off x="2026636" y="4222342"/>
                  <a:ext cx="65520" cy="111960"/>
                </a:xfrm>
                <a:prstGeom prst="rect">
                  <a:avLst/>
                </a:prstGeom>
              </p:spPr>
            </p:pic>
          </mc:Fallback>
        </mc:AlternateContent>
      </p:grpSp>
      <p:grpSp>
        <p:nvGrpSpPr>
          <p:cNvPr id="263218" name="组合 263217">
            <a:extLst>
              <a:ext uri="{FF2B5EF4-FFF2-40B4-BE49-F238E27FC236}">
                <a16:creationId xmlns:a16="http://schemas.microsoft.com/office/drawing/2014/main" id="{A1EF7364-47C9-4F8D-A07D-C85DE954AD90}"/>
              </a:ext>
            </a:extLst>
          </p:cNvPr>
          <p:cNvGrpSpPr/>
          <p:nvPr/>
        </p:nvGrpSpPr>
        <p:grpSpPr>
          <a:xfrm>
            <a:off x="3787756" y="4226236"/>
            <a:ext cx="1738800" cy="469800"/>
            <a:chOff x="3787756" y="4226236"/>
            <a:chExt cx="1738800" cy="469800"/>
          </a:xfrm>
        </p:grpSpPr>
        <mc:AlternateContent xmlns:mc="http://schemas.openxmlformats.org/markup-compatibility/2006" xmlns:p14="http://schemas.microsoft.com/office/powerpoint/2010/main">
          <mc:Choice Requires="p14">
            <p:contentPart p14:bwMode="auto" r:id="rId130">
              <p14:nvContentPartPr>
                <p14:cNvPr id="263190" name="墨迹 263189">
                  <a:extLst>
                    <a:ext uri="{FF2B5EF4-FFF2-40B4-BE49-F238E27FC236}">
                      <a16:creationId xmlns:a16="http://schemas.microsoft.com/office/drawing/2014/main" id="{A79E8721-3C66-42D5-9651-0C964C291E4D}"/>
                    </a:ext>
                  </a:extLst>
                </p14:cNvPr>
                <p14:cNvContentPartPr/>
                <p14:nvPr/>
              </p14:nvContentPartPr>
              <p14:xfrm>
                <a:off x="3787756" y="4343236"/>
                <a:ext cx="100800" cy="204840"/>
              </p14:xfrm>
            </p:contentPart>
          </mc:Choice>
          <mc:Fallback xmlns="">
            <p:pic>
              <p:nvPicPr>
                <p:cNvPr id="263190" name="墨迹 263189">
                  <a:extLst>
                    <a:ext uri="{FF2B5EF4-FFF2-40B4-BE49-F238E27FC236}">
                      <a16:creationId xmlns:a16="http://schemas.microsoft.com/office/drawing/2014/main" id="{A79E8721-3C66-42D5-9651-0C964C291E4D}"/>
                    </a:ext>
                  </a:extLst>
                </p:cNvPr>
                <p:cNvPicPr/>
                <p:nvPr/>
              </p:nvPicPr>
              <p:blipFill>
                <a:blip r:embed="rId131"/>
                <a:stretch>
                  <a:fillRect/>
                </a:stretch>
              </p:blipFill>
              <p:spPr>
                <a:xfrm>
                  <a:off x="3769756" y="4325596"/>
                  <a:ext cx="1364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63191" name="墨迹 263190">
                  <a:extLst>
                    <a:ext uri="{FF2B5EF4-FFF2-40B4-BE49-F238E27FC236}">
                      <a16:creationId xmlns:a16="http://schemas.microsoft.com/office/drawing/2014/main" id="{3B91707B-05B0-416F-BB29-ECC33B794D63}"/>
                    </a:ext>
                  </a:extLst>
                </p14:cNvPr>
                <p14:cNvContentPartPr/>
                <p14:nvPr/>
              </p14:nvContentPartPr>
              <p14:xfrm>
                <a:off x="3906556" y="4408396"/>
                <a:ext cx="15480" cy="258480"/>
              </p14:xfrm>
            </p:contentPart>
          </mc:Choice>
          <mc:Fallback xmlns="">
            <p:pic>
              <p:nvPicPr>
                <p:cNvPr id="263191" name="墨迹 263190">
                  <a:extLst>
                    <a:ext uri="{FF2B5EF4-FFF2-40B4-BE49-F238E27FC236}">
                      <a16:creationId xmlns:a16="http://schemas.microsoft.com/office/drawing/2014/main" id="{3B91707B-05B0-416F-BB29-ECC33B794D63}"/>
                    </a:ext>
                  </a:extLst>
                </p:cNvPr>
                <p:cNvPicPr/>
                <p:nvPr/>
              </p:nvPicPr>
              <p:blipFill>
                <a:blip r:embed="rId133"/>
                <a:stretch>
                  <a:fillRect/>
                </a:stretch>
              </p:blipFill>
              <p:spPr>
                <a:xfrm>
                  <a:off x="3888556" y="4390396"/>
                  <a:ext cx="5112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63192" name="墨迹 263191">
                  <a:extLst>
                    <a:ext uri="{FF2B5EF4-FFF2-40B4-BE49-F238E27FC236}">
                      <a16:creationId xmlns:a16="http://schemas.microsoft.com/office/drawing/2014/main" id="{420245E5-4E7C-42FD-9F73-630517A89A29}"/>
                    </a:ext>
                  </a:extLst>
                </p14:cNvPr>
                <p14:cNvContentPartPr/>
                <p14:nvPr/>
              </p14:nvContentPartPr>
              <p14:xfrm>
                <a:off x="3961996" y="4330276"/>
                <a:ext cx="163800" cy="25200"/>
              </p14:xfrm>
            </p:contentPart>
          </mc:Choice>
          <mc:Fallback xmlns="">
            <p:pic>
              <p:nvPicPr>
                <p:cNvPr id="263192" name="墨迹 263191">
                  <a:extLst>
                    <a:ext uri="{FF2B5EF4-FFF2-40B4-BE49-F238E27FC236}">
                      <a16:creationId xmlns:a16="http://schemas.microsoft.com/office/drawing/2014/main" id="{420245E5-4E7C-42FD-9F73-630517A89A29}"/>
                    </a:ext>
                  </a:extLst>
                </p:cNvPr>
                <p:cNvPicPr/>
                <p:nvPr/>
              </p:nvPicPr>
              <p:blipFill>
                <a:blip r:embed="rId135"/>
                <a:stretch>
                  <a:fillRect/>
                </a:stretch>
              </p:blipFill>
              <p:spPr>
                <a:xfrm>
                  <a:off x="3943996" y="4312636"/>
                  <a:ext cx="1994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63193" name="墨迹 263192">
                  <a:extLst>
                    <a:ext uri="{FF2B5EF4-FFF2-40B4-BE49-F238E27FC236}">
                      <a16:creationId xmlns:a16="http://schemas.microsoft.com/office/drawing/2014/main" id="{2F1C3706-EDEC-413C-867B-3227C8B39004}"/>
                    </a:ext>
                  </a:extLst>
                </p14:cNvPr>
                <p14:cNvContentPartPr/>
                <p14:nvPr/>
              </p14:nvContentPartPr>
              <p14:xfrm>
                <a:off x="3977836" y="4404076"/>
                <a:ext cx="141120" cy="87480"/>
              </p14:xfrm>
            </p:contentPart>
          </mc:Choice>
          <mc:Fallback xmlns="">
            <p:pic>
              <p:nvPicPr>
                <p:cNvPr id="263193" name="墨迹 263192">
                  <a:extLst>
                    <a:ext uri="{FF2B5EF4-FFF2-40B4-BE49-F238E27FC236}">
                      <a16:creationId xmlns:a16="http://schemas.microsoft.com/office/drawing/2014/main" id="{2F1C3706-EDEC-413C-867B-3227C8B39004}"/>
                    </a:ext>
                  </a:extLst>
                </p:cNvPr>
                <p:cNvPicPr/>
                <p:nvPr/>
              </p:nvPicPr>
              <p:blipFill>
                <a:blip r:embed="rId137"/>
                <a:stretch>
                  <a:fillRect/>
                </a:stretch>
              </p:blipFill>
              <p:spPr>
                <a:xfrm>
                  <a:off x="3959836" y="4386436"/>
                  <a:ext cx="1767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63194" name="墨迹 263193">
                  <a:extLst>
                    <a:ext uri="{FF2B5EF4-FFF2-40B4-BE49-F238E27FC236}">
                      <a16:creationId xmlns:a16="http://schemas.microsoft.com/office/drawing/2014/main" id="{93FE124B-004C-4691-A886-C420B4628E8E}"/>
                    </a:ext>
                  </a:extLst>
                </p14:cNvPr>
                <p14:cNvContentPartPr/>
                <p14:nvPr/>
              </p14:nvContentPartPr>
              <p14:xfrm>
                <a:off x="4019596" y="4298596"/>
                <a:ext cx="81000" cy="307440"/>
              </p14:xfrm>
            </p:contentPart>
          </mc:Choice>
          <mc:Fallback xmlns="">
            <p:pic>
              <p:nvPicPr>
                <p:cNvPr id="263194" name="墨迹 263193">
                  <a:extLst>
                    <a:ext uri="{FF2B5EF4-FFF2-40B4-BE49-F238E27FC236}">
                      <a16:creationId xmlns:a16="http://schemas.microsoft.com/office/drawing/2014/main" id="{93FE124B-004C-4691-A886-C420B4628E8E}"/>
                    </a:ext>
                  </a:extLst>
                </p:cNvPr>
                <p:cNvPicPr/>
                <p:nvPr/>
              </p:nvPicPr>
              <p:blipFill>
                <a:blip r:embed="rId139"/>
                <a:stretch>
                  <a:fillRect/>
                </a:stretch>
              </p:blipFill>
              <p:spPr>
                <a:xfrm>
                  <a:off x="4001596" y="4280956"/>
                  <a:ext cx="11664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63195" name="墨迹 263194">
                  <a:extLst>
                    <a:ext uri="{FF2B5EF4-FFF2-40B4-BE49-F238E27FC236}">
                      <a16:creationId xmlns:a16="http://schemas.microsoft.com/office/drawing/2014/main" id="{528539AA-D132-415F-A082-81CDED3F08D4}"/>
                    </a:ext>
                  </a:extLst>
                </p14:cNvPr>
                <p14:cNvContentPartPr/>
                <p14:nvPr/>
              </p14:nvContentPartPr>
              <p14:xfrm>
                <a:off x="4006996" y="4502716"/>
                <a:ext cx="213120" cy="193320"/>
              </p14:xfrm>
            </p:contentPart>
          </mc:Choice>
          <mc:Fallback xmlns="">
            <p:pic>
              <p:nvPicPr>
                <p:cNvPr id="263195" name="墨迹 263194">
                  <a:extLst>
                    <a:ext uri="{FF2B5EF4-FFF2-40B4-BE49-F238E27FC236}">
                      <a16:creationId xmlns:a16="http://schemas.microsoft.com/office/drawing/2014/main" id="{528539AA-D132-415F-A082-81CDED3F08D4}"/>
                    </a:ext>
                  </a:extLst>
                </p:cNvPr>
                <p:cNvPicPr/>
                <p:nvPr/>
              </p:nvPicPr>
              <p:blipFill>
                <a:blip r:embed="rId141"/>
                <a:stretch>
                  <a:fillRect/>
                </a:stretch>
              </p:blipFill>
              <p:spPr>
                <a:xfrm>
                  <a:off x="3989356" y="4484716"/>
                  <a:ext cx="2487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63196" name="墨迹 263195">
                  <a:extLst>
                    <a:ext uri="{FF2B5EF4-FFF2-40B4-BE49-F238E27FC236}">
                      <a16:creationId xmlns:a16="http://schemas.microsoft.com/office/drawing/2014/main" id="{158B60F4-D60B-438A-B243-BC227C35899E}"/>
                    </a:ext>
                  </a:extLst>
                </p14:cNvPr>
                <p14:cNvContentPartPr/>
                <p14:nvPr/>
              </p14:nvContentPartPr>
              <p14:xfrm>
                <a:off x="4280236" y="4287436"/>
                <a:ext cx="153000" cy="60120"/>
              </p14:xfrm>
            </p:contentPart>
          </mc:Choice>
          <mc:Fallback xmlns="">
            <p:pic>
              <p:nvPicPr>
                <p:cNvPr id="263196" name="墨迹 263195">
                  <a:extLst>
                    <a:ext uri="{FF2B5EF4-FFF2-40B4-BE49-F238E27FC236}">
                      <a16:creationId xmlns:a16="http://schemas.microsoft.com/office/drawing/2014/main" id="{158B60F4-D60B-438A-B243-BC227C35899E}"/>
                    </a:ext>
                  </a:extLst>
                </p:cNvPr>
                <p:cNvPicPr/>
                <p:nvPr/>
              </p:nvPicPr>
              <p:blipFill>
                <a:blip r:embed="rId143"/>
                <a:stretch>
                  <a:fillRect/>
                </a:stretch>
              </p:blipFill>
              <p:spPr>
                <a:xfrm>
                  <a:off x="4262236" y="4269796"/>
                  <a:ext cx="1886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63197" name="墨迹 263196">
                  <a:extLst>
                    <a:ext uri="{FF2B5EF4-FFF2-40B4-BE49-F238E27FC236}">
                      <a16:creationId xmlns:a16="http://schemas.microsoft.com/office/drawing/2014/main" id="{D59201E1-35AB-4B4A-837E-EF8B9C5B5B74}"/>
                    </a:ext>
                  </a:extLst>
                </p14:cNvPr>
                <p14:cNvContentPartPr/>
                <p14:nvPr/>
              </p14:nvContentPartPr>
              <p14:xfrm>
                <a:off x="4338916" y="4226236"/>
                <a:ext cx="12600" cy="220320"/>
              </p14:xfrm>
            </p:contentPart>
          </mc:Choice>
          <mc:Fallback xmlns="">
            <p:pic>
              <p:nvPicPr>
                <p:cNvPr id="263197" name="墨迹 263196">
                  <a:extLst>
                    <a:ext uri="{FF2B5EF4-FFF2-40B4-BE49-F238E27FC236}">
                      <a16:creationId xmlns:a16="http://schemas.microsoft.com/office/drawing/2014/main" id="{D59201E1-35AB-4B4A-837E-EF8B9C5B5B74}"/>
                    </a:ext>
                  </a:extLst>
                </p:cNvPr>
                <p:cNvPicPr/>
                <p:nvPr/>
              </p:nvPicPr>
              <p:blipFill>
                <a:blip r:embed="rId145"/>
                <a:stretch>
                  <a:fillRect/>
                </a:stretch>
              </p:blipFill>
              <p:spPr>
                <a:xfrm>
                  <a:off x="4320916" y="4208236"/>
                  <a:ext cx="482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63198" name="墨迹 263197">
                  <a:extLst>
                    <a:ext uri="{FF2B5EF4-FFF2-40B4-BE49-F238E27FC236}">
                      <a16:creationId xmlns:a16="http://schemas.microsoft.com/office/drawing/2014/main" id="{B59F40E9-71BE-4CEB-8544-76E6CCA708C2}"/>
                    </a:ext>
                  </a:extLst>
                </p14:cNvPr>
                <p14:cNvContentPartPr/>
                <p14:nvPr/>
              </p14:nvContentPartPr>
              <p14:xfrm>
                <a:off x="4365916" y="4233436"/>
                <a:ext cx="48960" cy="252360"/>
              </p14:xfrm>
            </p:contentPart>
          </mc:Choice>
          <mc:Fallback xmlns="">
            <p:pic>
              <p:nvPicPr>
                <p:cNvPr id="263198" name="墨迹 263197">
                  <a:extLst>
                    <a:ext uri="{FF2B5EF4-FFF2-40B4-BE49-F238E27FC236}">
                      <a16:creationId xmlns:a16="http://schemas.microsoft.com/office/drawing/2014/main" id="{B59F40E9-71BE-4CEB-8544-76E6CCA708C2}"/>
                    </a:ext>
                  </a:extLst>
                </p:cNvPr>
                <p:cNvPicPr/>
                <p:nvPr/>
              </p:nvPicPr>
              <p:blipFill>
                <a:blip r:embed="rId147"/>
                <a:stretch>
                  <a:fillRect/>
                </a:stretch>
              </p:blipFill>
              <p:spPr>
                <a:xfrm>
                  <a:off x="4347916" y="4215796"/>
                  <a:ext cx="846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63199" name="墨迹 263198">
                  <a:extLst>
                    <a:ext uri="{FF2B5EF4-FFF2-40B4-BE49-F238E27FC236}">
                      <a16:creationId xmlns:a16="http://schemas.microsoft.com/office/drawing/2014/main" id="{793B16DF-FE90-4638-B325-72F443D73537}"/>
                    </a:ext>
                  </a:extLst>
                </p14:cNvPr>
                <p14:cNvContentPartPr/>
                <p14:nvPr/>
              </p14:nvContentPartPr>
              <p14:xfrm>
                <a:off x="4330636" y="4374556"/>
                <a:ext cx="91800" cy="47160"/>
              </p14:xfrm>
            </p:contentPart>
          </mc:Choice>
          <mc:Fallback xmlns="">
            <p:pic>
              <p:nvPicPr>
                <p:cNvPr id="263199" name="墨迹 263198">
                  <a:extLst>
                    <a:ext uri="{FF2B5EF4-FFF2-40B4-BE49-F238E27FC236}">
                      <a16:creationId xmlns:a16="http://schemas.microsoft.com/office/drawing/2014/main" id="{793B16DF-FE90-4638-B325-72F443D73537}"/>
                    </a:ext>
                  </a:extLst>
                </p:cNvPr>
                <p:cNvPicPr/>
                <p:nvPr/>
              </p:nvPicPr>
              <p:blipFill>
                <a:blip r:embed="rId149"/>
                <a:stretch>
                  <a:fillRect/>
                </a:stretch>
              </p:blipFill>
              <p:spPr>
                <a:xfrm>
                  <a:off x="4312996" y="4356916"/>
                  <a:ext cx="1274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63200" name="墨迹 263199">
                  <a:extLst>
                    <a:ext uri="{FF2B5EF4-FFF2-40B4-BE49-F238E27FC236}">
                      <a16:creationId xmlns:a16="http://schemas.microsoft.com/office/drawing/2014/main" id="{9CBECE76-1928-46B7-B02D-E2EBE2255ECA}"/>
                    </a:ext>
                  </a:extLst>
                </p14:cNvPr>
                <p14:cNvContentPartPr/>
                <p14:nvPr/>
              </p14:nvContentPartPr>
              <p14:xfrm>
                <a:off x="4242436" y="4424596"/>
                <a:ext cx="249120" cy="64800"/>
              </p14:xfrm>
            </p:contentPart>
          </mc:Choice>
          <mc:Fallback xmlns="">
            <p:pic>
              <p:nvPicPr>
                <p:cNvPr id="263200" name="墨迹 263199">
                  <a:extLst>
                    <a:ext uri="{FF2B5EF4-FFF2-40B4-BE49-F238E27FC236}">
                      <a16:creationId xmlns:a16="http://schemas.microsoft.com/office/drawing/2014/main" id="{9CBECE76-1928-46B7-B02D-E2EBE2255ECA}"/>
                    </a:ext>
                  </a:extLst>
                </p:cNvPr>
                <p:cNvPicPr/>
                <p:nvPr/>
              </p:nvPicPr>
              <p:blipFill>
                <a:blip r:embed="rId151"/>
                <a:stretch>
                  <a:fillRect/>
                </a:stretch>
              </p:blipFill>
              <p:spPr>
                <a:xfrm>
                  <a:off x="4224796" y="4406956"/>
                  <a:ext cx="2847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63201" name="墨迹 263200">
                  <a:extLst>
                    <a:ext uri="{FF2B5EF4-FFF2-40B4-BE49-F238E27FC236}">
                      <a16:creationId xmlns:a16="http://schemas.microsoft.com/office/drawing/2014/main" id="{2C254B28-DE62-40D4-836D-DD2C87EBAC98}"/>
                    </a:ext>
                  </a:extLst>
                </p14:cNvPr>
                <p14:cNvContentPartPr/>
                <p14:nvPr/>
              </p14:nvContentPartPr>
              <p14:xfrm>
                <a:off x="4279156" y="4464916"/>
                <a:ext cx="211320" cy="135360"/>
              </p14:xfrm>
            </p:contentPart>
          </mc:Choice>
          <mc:Fallback xmlns="">
            <p:pic>
              <p:nvPicPr>
                <p:cNvPr id="263201" name="墨迹 263200">
                  <a:extLst>
                    <a:ext uri="{FF2B5EF4-FFF2-40B4-BE49-F238E27FC236}">
                      <a16:creationId xmlns:a16="http://schemas.microsoft.com/office/drawing/2014/main" id="{2C254B28-DE62-40D4-836D-DD2C87EBAC98}"/>
                    </a:ext>
                  </a:extLst>
                </p:cNvPr>
                <p:cNvPicPr/>
                <p:nvPr/>
              </p:nvPicPr>
              <p:blipFill>
                <a:blip r:embed="rId153"/>
                <a:stretch>
                  <a:fillRect/>
                </a:stretch>
              </p:blipFill>
              <p:spPr>
                <a:xfrm>
                  <a:off x="4261516" y="4447276"/>
                  <a:ext cx="2469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63202" name="墨迹 263201">
                  <a:extLst>
                    <a:ext uri="{FF2B5EF4-FFF2-40B4-BE49-F238E27FC236}">
                      <a16:creationId xmlns:a16="http://schemas.microsoft.com/office/drawing/2014/main" id="{CC4C2929-925D-48B0-BF7D-B8E60065DB33}"/>
                    </a:ext>
                  </a:extLst>
                </p14:cNvPr>
                <p14:cNvContentPartPr/>
                <p14:nvPr/>
              </p14:nvContentPartPr>
              <p14:xfrm>
                <a:off x="4375636" y="4504876"/>
                <a:ext cx="68040" cy="62280"/>
              </p14:xfrm>
            </p:contentPart>
          </mc:Choice>
          <mc:Fallback xmlns="">
            <p:pic>
              <p:nvPicPr>
                <p:cNvPr id="263202" name="墨迹 263201">
                  <a:extLst>
                    <a:ext uri="{FF2B5EF4-FFF2-40B4-BE49-F238E27FC236}">
                      <a16:creationId xmlns:a16="http://schemas.microsoft.com/office/drawing/2014/main" id="{CC4C2929-925D-48B0-BF7D-B8E60065DB33}"/>
                    </a:ext>
                  </a:extLst>
                </p:cNvPr>
                <p:cNvPicPr/>
                <p:nvPr/>
              </p:nvPicPr>
              <p:blipFill>
                <a:blip r:embed="rId155"/>
                <a:stretch>
                  <a:fillRect/>
                </a:stretch>
              </p:blipFill>
              <p:spPr>
                <a:xfrm>
                  <a:off x="4357636" y="4486876"/>
                  <a:ext cx="1036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63203" name="墨迹 263202">
                  <a:extLst>
                    <a:ext uri="{FF2B5EF4-FFF2-40B4-BE49-F238E27FC236}">
                      <a16:creationId xmlns:a16="http://schemas.microsoft.com/office/drawing/2014/main" id="{EF02B06B-76D2-4ED5-BA51-D3160BB5B509}"/>
                    </a:ext>
                  </a:extLst>
                </p14:cNvPr>
                <p14:cNvContentPartPr/>
                <p14:nvPr/>
              </p14:nvContentPartPr>
              <p14:xfrm>
                <a:off x="4355476" y="4579396"/>
                <a:ext cx="216000" cy="19440"/>
              </p14:xfrm>
            </p:contentPart>
          </mc:Choice>
          <mc:Fallback xmlns="">
            <p:pic>
              <p:nvPicPr>
                <p:cNvPr id="263203" name="墨迹 263202">
                  <a:extLst>
                    <a:ext uri="{FF2B5EF4-FFF2-40B4-BE49-F238E27FC236}">
                      <a16:creationId xmlns:a16="http://schemas.microsoft.com/office/drawing/2014/main" id="{EF02B06B-76D2-4ED5-BA51-D3160BB5B509}"/>
                    </a:ext>
                  </a:extLst>
                </p:cNvPr>
                <p:cNvPicPr/>
                <p:nvPr/>
              </p:nvPicPr>
              <p:blipFill>
                <a:blip r:embed="rId157"/>
                <a:stretch>
                  <a:fillRect/>
                </a:stretch>
              </p:blipFill>
              <p:spPr>
                <a:xfrm>
                  <a:off x="4337476" y="4561756"/>
                  <a:ext cx="2516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63204" name="墨迹 263203">
                  <a:extLst>
                    <a:ext uri="{FF2B5EF4-FFF2-40B4-BE49-F238E27FC236}">
                      <a16:creationId xmlns:a16="http://schemas.microsoft.com/office/drawing/2014/main" id="{C2B9308C-D88C-4469-9D5D-4289C68D6BD0}"/>
                    </a:ext>
                  </a:extLst>
                </p14:cNvPr>
                <p14:cNvContentPartPr/>
                <p14:nvPr/>
              </p14:nvContentPartPr>
              <p14:xfrm>
                <a:off x="4629076" y="4360516"/>
                <a:ext cx="26640" cy="239040"/>
              </p14:xfrm>
            </p:contentPart>
          </mc:Choice>
          <mc:Fallback xmlns="">
            <p:pic>
              <p:nvPicPr>
                <p:cNvPr id="263204" name="墨迹 263203">
                  <a:extLst>
                    <a:ext uri="{FF2B5EF4-FFF2-40B4-BE49-F238E27FC236}">
                      <a16:creationId xmlns:a16="http://schemas.microsoft.com/office/drawing/2014/main" id="{C2B9308C-D88C-4469-9D5D-4289C68D6BD0}"/>
                    </a:ext>
                  </a:extLst>
                </p:cNvPr>
                <p:cNvPicPr/>
                <p:nvPr/>
              </p:nvPicPr>
              <p:blipFill>
                <a:blip r:embed="rId159"/>
                <a:stretch>
                  <a:fillRect/>
                </a:stretch>
              </p:blipFill>
              <p:spPr>
                <a:xfrm>
                  <a:off x="4611076" y="4342516"/>
                  <a:ext cx="622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63205" name="墨迹 263204">
                  <a:extLst>
                    <a:ext uri="{FF2B5EF4-FFF2-40B4-BE49-F238E27FC236}">
                      <a16:creationId xmlns:a16="http://schemas.microsoft.com/office/drawing/2014/main" id="{6F28CD99-D6F4-48DE-B8EA-83394CA8827F}"/>
                    </a:ext>
                  </a:extLst>
                </p14:cNvPr>
                <p14:cNvContentPartPr/>
                <p14:nvPr/>
              </p14:nvContentPartPr>
              <p14:xfrm>
                <a:off x="4670836" y="4307236"/>
                <a:ext cx="176760" cy="311760"/>
              </p14:xfrm>
            </p:contentPart>
          </mc:Choice>
          <mc:Fallback xmlns="">
            <p:pic>
              <p:nvPicPr>
                <p:cNvPr id="263205" name="墨迹 263204">
                  <a:extLst>
                    <a:ext uri="{FF2B5EF4-FFF2-40B4-BE49-F238E27FC236}">
                      <a16:creationId xmlns:a16="http://schemas.microsoft.com/office/drawing/2014/main" id="{6F28CD99-D6F4-48DE-B8EA-83394CA8827F}"/>
                    </a:ext>
                  </a:extLst>
                </p:cNvPr>
                <p:cNvPicPr/>
                <p:nvPr/>
              </p:nvPicPr>
              <p:blipFill>
                <a:blip r:embed="rId161"/>
                <a:stretch>
                  <a:fillRect/>
                </a:stretch>
              </p:blipFill>
              <p:spPr>
                <a:xfrm>
                  <a:off x="4652836" y="4289596"/>
                  <a:ext cx="21240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63206" name="墨迹 263205">
                  <a:extLst>
                    <a:ext uri="{FF2B5EF4-FFF2-40B4-BE49-F238E27FC236}">
                      <a16:creationId xmlns:a16="http://schemas.microsoft.com/office/drawing/2014/main" id="{4905ADB1-B62F-4EC4-9FB2-3277F92A626C}"/>
                    </a:ext>
                  </a:extLst>
                </p14:cNvPr>
                <p14:cNvContentPartPr/>
                <p14:nvPr/>
              </p14:nvContentPartPr>
              <p14:xfrm>
                <a:off x="4670116" y="4417396"/>
                <a:ext cx="116280" cy="32400"/>
              </p14:xfrm>
            </p:contentPart>
          </mc:Choice>
          <mc:Fallback xmlns="">
            <p:pic>
              <p:nvPicPr>
                <p:cNvPr id="263206" name="墨迹 263205">
                  <a:extLst>
                    <a:ext uri="{FF2B5EF4-FFF2-40B4-BE49-F238E27FC236}">
                      <a16:creationId xmlns:a16="http://schemas.microsoft.com/office/drawing/2014/main" id="{4905ADB1-B62F-4EC4-9FB2-3277F92A626C}"/>
                    </a:ext>
                  </a:extLst>
                </p:cNvPr>
                <p:cNvPicPr/>
                <p:nvPr/>
              </p:nvPicPr>
              <p:blipFill>
                <a:blip r:embed="rId163"/>
                <a:stretch>
                  <a:fillRect/>
                </a:stretch>
              </p:blipFill>
              <p:spPr>
                <a:xfrm>
                  <a:off x="4652476" y="4399756"/>
                  <a:ext cx="151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63207" name="墨迹 263206">
                  <a:extLst>
                    <a:ext uri="{FF2B5EF4-FFF2-40B4-BE49-F238E27FC236}">
                      <a16:creationId xmlns:a16="http://schemas.microsoft.com/office/drawing/2014/main" id="{E41DD896-D0DF-4074-8EA7-90BE60F82FB1}"/>
                    </a:ext>
                  </a:extLst>
                </p14:cNvPr>
                <p14:cNvContentPartPr/>
                <p14:nvPr/>
              </p14:nvContentPartPr>
              <p14:xfrm>
                <a:off x="4695316" y="4373116"/>
                <a:ext cx="114840" cy="209880"/>
              </p14:xfrm>
            </p:contentPart>
          </mc:Choice>
          <mc:Fallback xmlns="">
            <p:pic>
              <p:nvPicPr>
                <p:cNvPr id="263207" name="墨迹 263206">
                  <a:extLst>
                    <a:ext uri="{FF2B5EF4-FFF2-40B4-BE49-F238E27FC236}">
                      <a16:creationId xmlns:a16="http://schemas.microsoft.com/office/drawing/2014/main" id="{E41DD896-D0DF-4074-8EA7-90BE60F82FB1}"/>
                    </a:ext>
                  </a:extLst>
                </p:cNvPr>
                <p:cNvPicPr/>
                <p:nvPr/>
              </p:nvPicPr>
              <p:blipFill>
                <a:blip r:embed="rId165"/>
                <a:stretch>
                  <a:fillRect/>
                </a:stretch>
              </p:blipFill>
              <p:spPr>
                <a:xfrm>
                  <a:off x="4677676" y="4355476"/>
                  <a:ext cx="1504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63208" name="墨迹 263207">
                  <a:extLst>
                    <a:ext uri="{FF2B5EF4-FFF2-40B4-BE49-F238E27FC236}">
                      <a16:creationId xmlns:a16="http://schemas.microsoft.com/office/drawing/2014/main" id="{D67CE453-A564-4EFA-B3E6-6F7D9F9351C7}"/>
                    </a:ext>
                  </a:extLst>
                </p14:cNvPr>
                <p14:cNvContentPartPr/>
                <p14:nvPr/>
              </p14:nvContentPartPr>
              <p14:xfrm>
                <a:off x="4689196" y="4579036"/>
                <a:ext cx="118440" cy="44640"/>
              </p14:xfrm>
            </p:contentPart>
          </mc:Choice>
          <mc:Fallback xmlns="">
            <p:pic>
              <p:nvPicPr>
                <p:cNvPr id="263208" name="墨迹 263207">
                  <a:extLst>
                    <a:ext uri="{FF2B5EF4-FFF2-40B4-BE49-F238E27FC236}">
                      <a16:creationId xmlns:a16="http://schemas.microsoft.com/office/drawing/2014/main" id="{D67CE453-A564-4EFA-B3E6-6F7D9F9351C7}"/>
                    </a:ext>
                  </a:extLst>
                </p:cNvPr>
                <p:cNvPicPr/>
                <p:nvPr/>
              </p:nvPicPr>
              <p:blipFill>
                <a:blip r:embed="rId167"/>
                <a:stretch>
                  <a:fillRect/>
                </a:stretch>
              </p:blipFill>
              <p:spPr>
                <a:xfrm>
                  <a:off x="4671556" y="4561396"/>
                  <a:ext cx="1540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63209" name="墨迹 263208">
                  <a:extLst>
                    <a:ext uri="{FF2B5EF4-FFF2-40B4-BE49-F238E27FC236}">
                      <a16:creationId xmlns:a16="http://schemas.microsoft.com/office/drawing/2014/main" id="{932B83A8-6C38-47D9-9C49-4A3A68BF175A}"/>
                    </a:ext>
                  </a:extLst>
                </p14:cNvPr>
                <p14:cNvContentPartPr/>
                <p14:nvPr/>
              </p14:nvContentPartPr>
              <p14:xfrm>
                <a:off x="4930756" y="4303996"/>
                <a:ext cx="118440" cy="162360"/>
              </p14:xfrm>
            </p:contentPart>
          </mc:Choice>
          <mc:Fallback xmlns="">
            <p:pic>
              <p:nvPicPr>
                <p:cNvPr id="263209" name="墨迹 263208">
                  <a:extLst>
                    <a:ext uri="{FF2B5EF4-FFF2-40B4-BE49-F238E27FC236}">
                      <a16:creationId xmlns:a16="http://schemas.microsoft.com/office/drawing/2014/main" id="{932B83A8-6C38-47D9-9C49-4A3A68BF175A}"/>
                    </a:ext>
                  </a:extLst>
                </p:cNvPr>
                <p:cNvPicPr/>
                <p:nvPr/>
              </p:nvPicPr>
              <p:blipFill>
                <a:blip r:embed="rId169"/>
                <a:stretch>
                  <a:fillRect/>
                </a:stretch>
              </p:blipFill>
              <p:spPr>
                <a:xfrm>
                  <a:off x="4913116" y="4286356"/>
                  <a:ext cx="1540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63210" name="墨迹 263209">
                  <a:extLst>
                    <a:ext uri="{FF2B5EF4-FFF2-40B4-BE49-F238E27FC236}">
                      <a16:creationId xmlns:a16="http://schemas.microsoft.com/office/drawing/2014/main" id="{EEE3130C-8AE7-4B71-BD73-B0E7FA03A1EC}"/>
                    </a:ext>
                  </a:extLst>
                </p14:cNvPr>
                <p14:cNvContentPartPr/>
                <p14:nvPr/>
              </p14:nvContentPartPr>
              <p14:xfrm>
                <a:off x="4904836" y="4471036"/>
                <a:ext cx="166680" cy="36000"/>
              </p14:xfrm>
            </p:contentPart>
          </mc:Choice>
          <mc:Fallback xmlns="">
            <p:pic>
              <p:nvPicPr>
                <p:cNvPr id="263210" name="墨迹 263209">
                  <a:extLst>
                    <a:ext uri="{FF2B5EF4-FFF2-40B4-BE49-F238E27FC236}">
                      <a16:creationId xmlns:a16="http://schemas.microsoft.com/office/drawing/2014/main" id="{EEE3130C-8AE7-4B71-BD73-B0E7FA03A1EC}"/>
                    </a:ext>
                  </a:extLst>
                </p:cNvPr>
                <p:cNvPicPr/>
                <p:nvPr/>
              </p:nvPicPr>
              <p:blipFill>
                <a:blip r:embed="rId171"/>
                <a:stretch>
                  <a:fillRect/>
                </a:stretch>
              </p:blipFill>
              <p:spPr>
                <a:xfrm>
                  <a:off x="4887196" y="4453396"/>
                  <a:ext cx="2023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63211" name="墨迹 263210">
                  <a:extLst>
                    <a:ext uri="{FF2B5EF4-FFF2-40B4-BE49-F238E27FC236}">
                      <a16:creationId xmlns:a16="http://schemas.microsoft.com/office/drawing/2014/main" id="{E5AB032E-420F-45CB-AF96-E5DDEA7963E2}"/>
                    </a:ext>
                  </a:extLst>
                </p14:cNvPr>
                <p14:cNvContentPartPr/>
                <p14:nvPr/>
              </p14:nvContentPartPr>
              <p14:xfrm>
                <a:off x="5010316" y="4329556"/>
                <a:ext cx="33480" cy="281880"/>
              </p14:xfrm>
            </p:contentPart>
          </mc:Choice>
          <mc:Fallback xmlns="">
            <p:pic>
              <p:nvPicPr>
                <p:cNvPr id="263211" name="墨迹 263210">
                  <a:extLst>
                    <a:ext uri="{FF2B5EF4-FFF2-40B4-BE49-F238E27FC236}">
                      <a16:creationId xmlns:a16="http://schemas.microsoft.com/office/drawing/2014/main" id="{E5AB032E-420F-45CB-AF96-E5DDEA7963E2}"/>
                    </a:ext>
                  </a:extLst>
                </p:cNvPr>
                <p:cNvPicPr/>
                <p:nvPr/>
              </p:nvPicPr>
              <p:blipFill>
                <a:blip r:embed="rId173"/>
                <a:stretch>
                  <a:fillRect/>
                </a:stretch>
              </p:blipFill>
              <p:spPr>
                <a:xfrm>
                  <a:off x="4992316" y="4311556"/>
                  <a:ext cx="6912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63212" name="墨迹 263211">
                  <a:extLst>
                    <a:ext uri="{FF2B5EF4-FFF2-40B4-BE49-F238E27FC236}">
                      <a16:creationId xmlns:a16="http://schemas.microsoft.com/office/drawing/2014/main" id="{309ABE83-7F4D-4E36-975B-3D51E76E7564}"/>
                    </a:ext>
                  </a:extLst>
                </p14:cNvPr>
                <p14:cNvContentPartPr/>
                <p14:nvPr/>
              </p14:nvContentPartPr>
              <p14:xfrm>
                <a:off x="5029396" y="4305436"/>
                <a:ext cx="232920" cy="339480"/>
              </p14:xfrm>
            </p:contentPart>
          </mc:Choice>
          <mc:Fallback xmlns="">
            <p:pic>
              <p:nvPicPr>
                <p:cNvPr id="263212" name="墨迹 263211">
                  <a:extLst>
                    <a:ext uri="{FF2B5EF4-FFF2-40B4-BE49-F238E27FC236}">
                      <a16:creationId xmlns:a16="http://schemas.microsoft.com/office/drawing/2014/main" id="{309ABE83-7F4D-4E36-975B-3D51E76E7564}"/>
                    </a:ext>
                  </a:extLst>
                </p:cNvPr>
                <p:cNvPicPr/>
                <p:nvPr/>
              </p:nvPicPr>
              <p:blipFill>
                <a:blip r:embed="rId175"/>
                <a:stretch>
                  <a:fillRect/>
                </a:stretch>
              </p:blipFill>
              <p:spPr>
                <a:xfrm>
                  <a:off x="5011396" y="4287796"/>
                  <a:ext cx="2685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63213" name="墨迹 263212">
                  <a:extLst>
                    <a:ext uri="{FF2B5EF4-FFF2-40B4-BE49-F238E27FC236}">
                      <a16:creationId xmlns:a16="http://schemas.microsoft.com/office/drawing/2014/main" id="{3E131098-A19C-4934-AEC2-E4F67E635F88}"/>
                    </a:ext>
                  </a:extLst>
                </p14:cNvPr>
                <p14:cNvContentPartPr/>
                <p14:nvPr/>
              </p14:nvContentPartPr>
              <p14:xfrm>
                <a:off x="5219116" y="4359076"/>
                <a:ext cx="43560" cy="90000"/>
              </p14:xfrm>
            </p:contentPart>
          </mc:Choice>
          <mc:Fallback xmlns="">
            <p:pic>
              <p:nvPicPr>
                <p:cNvPr id="263213" name="墨迹 263212">
                  <a:extLst>
                    <a:ext uri="{FF2B5EF4-FFF2-40B4-BE49-F238E27FC236}">
                      <a16:creationId xmlns:a16="http://schemas.microsoft.com/office/drawing/2014/main" id="{3E131098-A19C-4934-AEC2-E4F67E635F88}"/>
                    </a:ext>
                  </a:extLst>
                </p:cNvPr>
                <p:cNvPicPr/>
                <p:nvPr/>
              </p:nvPicPr>
              <p:blipFill>
                <a:blip r:embed="rId177"/>
                <a:stretch>
                  <a:fillRect/>
                </a:stretch>
              </p:blipFill>
              <p:spPr>
                <a:xfrm>
                  <a:off x="5201476" y="4341436"/>
                  <a:ext cx="792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63214" name="墨迹 263213">
                  <a:extLst>
                    <a:ext uri="{FF2B5EF4-FFF2-40B4-BE49-F238E27FC236}">
                      <a16:creationId xmlns:a16="http://schemas.microsoft.com/office/drawing/2014/main" id="{6BAC0573-32C6-48C2-B942-91FB6F113E2B}"/>
                    </a:ext>
                  </a:extLst>
                </p14:cNvPr>
                <p14:cNvContentPartPr/>
                <p14:nvPr/>
              </p14:nvContentPartPr>
              <p14:xfrm>
                <a:off x="5186716" y="4485076"/>
                <a:ext cx="98280" cy="95400"/>
              </p14:xfrm>
            </p:contentPart>
          </mc:Choice>
          <mc:Fallback xmlns="">
            <p:pic>
              <p:nvPicPr>
                <p:cNvPr id="263214" name="墨迹 263213">
                  <a:extLst>
                    <a:ext uri="{FF2B5EF4-FFF2-40B4-BE49-F238E27FC236}">
                      <a16:creationId xmlns:a16="http://schemas.microsoft.com/office/drawing/2014/main" id="{6BAC0573-32C6-48C2-B942-91FB6F113E2B}"/>
                    </a:ext>
                  </a:extLst>
                </p:cNvPr>
                <p:cNvPicPr/>
                <p:nvPr/>
              </p:nvPicPr>
              <p:blipFill>
                <a:blip r:embed="rId179"/>
                <a:stretch>
                  <a:fillRect/>
                </a:stretch>
              </p:blipFill>
              <p:spPr>
                <a:xfrm>
                  <a:off x="5168716" y="4467436"/>
                  <a:ext cx="1339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63215" name="墨迹 263214">
                  <a:extLst>
                    <a:ext uri="{FF2B5EF4-FFF2-40B4-BE49-F238E27FC236}">
                      <a16:creationId xmlns:a16="http://schemas.microsoft.com/office/drawing/2014/main" id="{5DB95454-301D-4972-A210-8060910386A1}"/>
                    </a:ext>
                  </a:extLst>
                </p14:cNvPr>
                <p14:cNvContentPartPr/>
                <p14:nvPr/>
              </p14:nvContentPartPr>
              <p14:xfrm>
                <a:off x="5274916" y="4326316"/>
                <a:ext cx="187200" cy="203760"/>
              </p14:xfrm>
            </p:contentPart>
          </mc:Choice>
          <mc:Fallback xmlns="">
            <p:pic>
              <p:nvPicPr>
                <p:cNvPr id="263215" name="墨迹 263214">
                  <a:extLst>
                    <a:ext uri="{FF2B5EF4-FFF2-40B4-BE49-F238E27FC236}">
                      <a16:creationId xmlns:a16="http://schemas.microsoft.com/office/drawing/2014/main" id="{5DB95454-301D-4972-A210-8060910386A1}"/>
                    </a:ext>
                  </a:extLst>
                </p:cNvPr>
                <p:cNvPicPr/>
                <p:nvPr/>
              </p:nvPicPr>
              <p:blipFill>
                <a:blip r:embed="rId181"/>
                <a:stretch>
                  <a:fillRect/>
                </a:stretch>
              </p:blipFill>
              <p:spPr>
                <a:xfrm>
                  <a:off x="5256916" y="4308316"/>
                  <a:ext cx="2228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63216" name="墨迹 263215">
                  <a:extLst>
                    <a:ext uri="{FF2B5EF4-FFF2-40B4-BE49-F238E27FC236}">
                      <a16:creationId xmlns:a16="http://schemas.microsoft.com/office/drawing/2014/main" id="{485CC2EB-4F60-4875-9A7A-EA475F1796FE}"/>
                    </a:ext>
                  </a:extLst>
                </p14:cNvPr>
                <p14:cNvContentPartPr/>
                <p14:nvPr/>
              </p14:nvContentPartPr>
              <p14:xfrm>
                <a:off x="5326396" y="4520716"/>
                <a:ext cx="139320" cy="105120"/>
              </p14:xfrm>
            </p:contentPart>
          </mc:Choice>
          <mc:Fallback xmlns="">
            <p:pic>
              <p:nvPicPr>
                <p:cNvPr id="263216" name="墨迹 263215">
                  <a:extLst>
                    <a:ext uri="{FF2B5EF4-FFF2-40B4-BE49-F238E27FC236}">
                      <a16:creationId xmlns:a16="http://schemas.microsoft.com/office/drawing/2014/main" id="{485CC2EB-4F60-4875-9A7A-EA475F1796FE}"/>
                    </a:ext>
                  </a:extLst>
                </p:cNvPr>
                <p:cNvPicPr/>
                <p:nvPr/>
              </p:nvPicPr>
              <p:blipFill>
                <a:blip r:embed="rId183"/>
                <a:stretch>
                  <a:fillRect/>
                </a:stretch>
              </p:blipFill>
              <p:spPr>
                <a:xfrm>
                  <a:off x="5308396" y="4503076"/>
                  <a:ext cx="1749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63217" name="墨迹 263216">
                  <a:extLst>
                    <a:ext uri="{FF2B5EF4-FFF2-40B4-BE49-F238E27FC236}">
                      <a16:creationId xmlns:a16="http://schemas.microsoft.com/office/drawing/2014/main" id="{F5F07486-0D6B-402C-BE42-5FA0FB44A2F5}"/>
                    </a:ext>
                  </a:extLst>
                </p14:cNvPr>
                <p14:cNvContentPartPr/>
                <p14:nvPr/>
              </p14:nvContentPartPr>
              <p14:xfrm>
                <a:off x="5509636" y="4567156"/>
                <a:ext cx="16920" cy="54000"/>
              </p14:xfrm>
            </p:contentPart>
          </mc:Choice>
          <mc:Fallback xmlns="">
            <p:pic>
              <p:nvPicPr>
                <p:cNvPr id="263217" name="墨迹 263216">
                  <a:extLst>
                    <a:ext uri="{FF2B5EF4-FFF2-40B4-BE49-F238E27FC236}">
                      <a16:creationId xmlns:a16="http://schemas.microsoft.com/office/drawing/2014/main" id="{F5F07486-0D6B-402C-BE42-5FA0FB44A2F5}"/>
                    </a:ext>
                  </a:extLst>
                </p:cNvPr>
                <p:cNvPicPr/>
                <p:nvPr/>
              </p:nvPicPr>
              <p:blipFill>
                <a:blip r:embed="rId185"/>
                <a:stretch>
                  <a:fillRect/>
                </a:stretch>
              </p:blipFill>
              <p:spPr>
                <a:xfrm>
                  <a:off x="5491996" y="4549516"/>
                  <a:ext cx="52560" cy="89640"/>
                </a:xfrm>
                <a:prstGeom prst="rect">
                  <a:avLst/>
                </a:prstGeom>
              </p:spPr>
            </p:pic>
          </mc:Fallback>
        </mc:AlternateContent>
      </p:grpSp>
      <p:grpSp>
        <p:nvGrpSpPr>
          <p:cNvPr id="16395" name="组合 16394">
            <a:extLst>
              <a:ext uri="{FF2B5EF4-FFF2-40B4-BE49-F238E27FC236}">
                <a16:creationId xmlns:a16="http://schemas.microsoft.com/office/drawing/2014/main" id="{D0C6AF75-C5CD-4F13-81DB-0708D62BB045}"/>
              </a:ext>
            </a:extLst>
          </p:cNvPr>
          <p:cNvGrpSpPr/>
          <p:nvPr/>
        </p:nvGrpSpPr>
        <p:grpSpPr>
          <a:xfrm>
            <a:off x="5650396" y="4203556"/>
            <a:ext cx="1042200" cy="479160"/>
            <a:chOff x="5650396" y="4203556"/>
            <a:chExt cx="1042200" cy="479160"/>
          </a:xfrm>
        </p:grpSpPr>
        <mc:AlternateContent xmlns:mc="http://schemas.openxmlformats.org/markup-compatibility/2006" xmlns:p14="http://schemas.microsoft.com/office/powerpoint/2010/main">
          <mc:Choice Requires="p14">
            <p:contentPart p14:bwMode="auto" r:id="rId186">
              <p14:nvContentPartPr>
                <p14:cNvPr id="263219" name="墨迹 263218">
                  <a:extLst>
                    <a:ext uri="{FF2B5EF4-FFF2-40B4-BE49-F238E27FC236}">
                      <a16:creationId xmlns:a16="http://schemas.microsoft.com/office/drawing/2014/main" id="{B57163AA-578D-435C-A886-129C61BA2DE2}"/>
                    </a:ext>
                  </a:extLst>
                </p14:cNvPr>
                <p14:cNvContentPartPr/>
                <p14:nvPr/>
              </p14:nvContentPartPr>
              <p14:xfrm>
                <a:off x="5680276" y="4311196"/>
                <a:ext cx="151920" cy="62640"/>
              </p14:xfrm>
            </p:contentPart>
          </mc:Choice>
          <mc:Fallback xmlns="">
            <p:pic>
              <p:nvPicPr>
                <p:cNvPr id="263219" name="墨迹 263218">
                  <a:extLst>
                    <a:ext uri="{FF2B5EF4-FFF2-40B4-BE49-F238E27FC236}">
                      <a16:creationId xmlns:a16="http://schemas.microsoft.com/office/drawing/2014/main" id="{B57163AA-578D-435C-A886-129C61BA2DE2}"/>
                    </a:ext>
                  </a:extLst>
                </p:cNvPr>
                <p:cNvPicPr/>
                <p:nvPr/>
              </p:nvPicPr>
              <p:blipFill>
                <a:blip r:embed="rId187"/>
                <a:stretch>
                  <a:fillRect/>
                </a:stretch>
              </p:blipFill>
              <p:spPr>
                <a:xfrm>
                  <a:off x="5662636" y="4293556"/>
                  <a:ext cx="1875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63220" name="墨迹 263219">
                  <a:extLst>
                    <a:ext uri="{FF2B5EF4-FFF2-40B4-BE49-F238E27FC236}">
                      <a16:creationId xmlns:a16="http://schemas.microsoft.com/office/drawing/2014/main" id="{FDC102F9-36F4-4056-881F-FE3B5B332E8A}"/>
                    </a:ext>
                  </a:extLst>
                </p14:cNvPr>
                <p14:cNvContentPartPr/>
                <p14:nvPr/>
              </p14:nvContentPartPr>
              <p14:xfrm>
                <a:off x="5650396" y="4325596"/>
                <a:ext cx="153000" cy="244440"/>
              </p14:xfrm>
            </p:contentPart>
          </mc:Choice>
          <mc:Fallback xmlns="">
            <p:pic>
              <p:nvPicPr>
                <p:cNvPr id="263220" name="墨迹 263219">
                  <a:extLst>
                    <a:ext uri="{FF2B5EF4-FFF2-40B4-BE49-F238E27FC236}">
                      <a16:creationId xmlns:a16="http://schemas.microsoft.com/office/drawing/2014/main" id="{FDC102F9-36F4-4056-881F-FE3B5B332E8A}"/>
                    </a:ext>
                  </a:extLst>
                </p:cNvPr>
                <p:cNvPicPr/>
                <p:nvPr/>
              </p:nvPicPr>
              <p:blipFill>
                <a:blip r:embed="rId189"/>
                <a:stretch>
                  <a:fillRect/>
                </a:stretch>
              </p:blipFill>
              <p:spPr>
                <a:xfrm>
                  <a:off x="5632756" y="4307956"/>
                  <a:ext cx="1886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63221" name="墨迹 263220">
                  <a:extLst>
                    <a:ext uri="{FF2B5EF4-FFF2-40B4-BE49-F238E27FC236}">
                      <a16:creationId xmlns:a16="http://schemas.microsoft.com/office/drawing/2014/main" id="{E3B0ADBE-0B66-42FA-A9D6-32C2182B238F}"/>
                    </a:ext>
                  </a:extLst>
                </p14:cNvPr>
                <p14:cNvContentPartPr/>
                <p14:nvPr/>
              </p14:nvContentPartPr>
              <p14:xfrm>
                <a:off x="5715556" y="4436116"/>
                <a:ext cx="126000" cy="142200"/>
              </p14:xfrm>
            </p:contentPart>
          </mc:Choice>
          <mc:Fallback xmlns="">
            <p:pic>
              <p:nvPicPr>
                <p:cNvPr id="263221" name="墨迹 263220">
                  <a:extLst>
                    <a:ext uri="{FF2B5EF4-FFF2-40B4-BE49-F238E27FC236}">
                      <a16:creationId xmlns:a16="http://schemas.microsoft.com/office/drawing/2014/main" id="{E3B0ADBE-0B66-42FA-A9D6-32C2182B238F}"/>
                    </a:ext>
                  </a:extLst>
                </p:cNvPr>
                <p:cNvPicPr/>
                <p:nvPr/>
              </p:nvPicPr>
              <p:blipFill>
                <a:blip r:embed="rId191"/>
                <a:stretch>
                  <a:fillRect/>
                </a:stretch>
              </p:blipFill>
              <p:spPr>
                <a:xfrm>
                  <a:off x="5697916" y="4418476"/>
                  <a:ext cx="1616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63222" name="墨迹 263221">
                  <a:extLst>
                    <a:ext uri="{FF2B5EF4-FFF2-40B4-BE49-F238E27FC236}">
                      <a16:creationId xmlns:a16="http://schemas.microsoft.com/office/drawing/2014/main" id="{0D9F9412-B78D-4D29-8E0B-7F98E817031F}"/>
                    </a:ext>
                  </a:extLst>
                </p14:cNvPr>
                <p14:cNvContentPartPr/>
                <p14:nvPr/>
              </p14:nvContentPartPr>
              <p14:xfrm>
                <a:off x="5911036" y="4346476"/>
                <a:ext cx="75600" cy="26640"/>
              </p14:xfrm>
            </p:contentPart>
          </mc:Choice>
          <mc:Fallback xmlns="">
            <p:pic>
              <p:nvPicPr>
                <p:cNvPr id="263222" name="墨迹 263221">
                  <a:extLst>
                    <a:ext uri="{FF2B5EF4-FFF2-40B4-BE49-F238E27FC236}">
                      <a16:creationId xmlns:a16="http://schemas.microsoft.com/office/drawing/2014/main" id="{0D9F9412-B78D-4D29-8E0B-7F98E817031F}"/>
                    </a:ext>
                  </a:extLst>
                </p:cNvPr>
                <p:cNvPicPr/>
                <p:nvPr/>
              </p:nvPicPr>
              <p:blipFill>
                <a:blip r:embed="rId193"/>
                <a:stretch>
                  <a:fillRect/>
                </a:stretch>
              </p:blipFill>
              <p:spPr>
                <a:xfrm>
                  <a:off x="5893396" y="4328476"/>
                  <a:ext cx="1112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63223" name="墨迹 263222">
                  <a:extLst>
                    <a:ext uri="{FF2B5EF4-FFF2-40B4-BE49-F238E27FC236}">
                      <a16:creationId xmlns:a16="http://schemas.microsoft.com/office/drawing/2014/main" id="{232A85E6-8D80-4A9C-90F8-030EA5E7CF01}"/>
                    </a:ext>
                  </a:extLst>
                </p14:cNvPr>
                <p14:cNvContentPartPr/>
                <p14:nvPr/>
              </p14:nvContentPartPr>
              <p14:xfrm>
                <a:off x="5868916" y="4418476"/>
                <a:ext cx="158760" cy="92880"/>
              </p14:xfrm>
            </p:contentPart>
          </mc:Choice>
          <mc:Fallback xmlns="">
            <p:pic>
              <p:nvPicPr>
                <p:cNvPr id="263223" name="墨迹 263222">
                  <a:extLst>
                    <a:ext uri="{FF2B5EF4-FFF2-40B4-BE49-F238E27FC236}">
                      <a16:creationId xmlns:a16="http://schemas.microsoft.com/office/drawing/2014/main" id="{232A85E6-8D80-4A9C-90F8-030EA5E7CF01}"/>
                    </a:ext>
                  </a:extLst>
                </p:cNvPr>
                <p:cNvPicPr/>
                <p:nvPr/>
              </p:nvPicPr>
              <p:blipFill>
                <a:blip r:embed="rId195"/>
                <a:stretch>
                  <a:fillRect/>
                </a:stretch>
              </p:blipFill>
              <p:spPr>
                <a:xfrm>
                  <a:off x="5850916" y="4400836"/>
                  <a:ext cx="1944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63224" name="墨迹 263223">
                  <a:extLst>
                    <a:ext uri="{FF2B5EF4-FFF2-40B4-BE49-F238E27FC236}">
                      <a16:creationId xmlns:a16="http://schemas.microsoft.com/office/drawing/2014/main" id="{5A90D8B6-9A84-474A-9B07-F1F0367DC3BC}"/>
                    </a:ext>
                  </a:extLst>
                </p14:cNvPr>
                <p14:cNvContentPartPr/>
                <p14:nvPr/>
              </p14:nvContentPartPr>
              <p14:xfrm>
                <a:off x="5945236" y="4373836"/>
                <a:ext cx="63360" cy="308880"/>
              </p14:xfrm>
            </p:contentPart>
          </mc:Choice>
          <mc:Fallback xmlns="">
            <p:pic>
              <p:nvPicPr>
                <p:cNvPr id="263224" name="墨迹 263223">
                  <a:extLst>
                    <a:ext uri="{FF2B5EF4-FFF2-40B4-BE49-F238E27FC236}">
                      <a16:creationId xmlns:a16="http://schemas.microsoft.com/office/drawing/2014/main" id="{5A90D8B6-9A84-474A-9B07-F1F0367DC3BC}"/>
                    </a:ext>
                  </a:extLst>
                </p:cNvPr>
                <p:cNvPicPr/>
                <p:nvPr/>
              </p:nvPicPr>
              <p:blipFill>
                <a:blip r:embed="rId197"/>
                <a:stretch>
                  <a:fillRect/>
                </a:stretch>
              </p:blipFill>
              <p:spPr>
                <a:xfrm>
                  <a:off x="5927236" y="4355836"/>
                  <a:ext cx="9900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63225" name="墨迹 263224">
                  <a:extLst>
                    <a:ext uri="{FF2B5EF4-FFF2-40B4-BE49-F238E27FC236}">
                      <a16:creationId xmlns:a16="http://schemas.microsoft.com/office/drawing/2014/main" id="{67ACDD04-1670-49A2-A63C-29D8BEAE8D0F}"/>
                    </a:ext>
                  </a:extLst>
                </p14:cNvPr>
                <p14:cNvContentPartPr/>
                <p14:nvPr/>
              </p14:nvContentPartPr>
              <p14:xfrm>
                <a:off x="6226036" y="4203556"/>
                <a:ext cx="6480" cy="36360"/>
              </p14:xfrm>
            </p:contentPart>
          </mc:Choice>
          <mc:Fallback xmlns="">
            <p:pic>
              <p:nvPicPr>
                <p:cNvPr id="263225" name="墨迹 263224">
                  <a:extLst>
                    <a:ext uri="{FF2B5EF4-FFF2-40B4-BE49-F238E27FC236}">
                      <a16:creationId xmlns:a16="http://schemas.microsoft.com/office/drawing/2014/main" id="{67ACDD04-1670-49A2-A63C-29D8BEAE8D0F}"/>
                    </a:ext>
                  </a:extLst>
                </p:cNvPr>
                <p:cNvPicPr/>
                <p:nvPr/>
              </p:nvPicPr>
              <p:blipFill>
                <a:blip r:embed="rId199"/>
                <a:stretch>
                  <a:fillRect/>
                </a:stretch>
              </p:blipFill>
              <p:spPr>
                <a:xfrm>
                  <a:off x="6208036" y="4185556"/>
                  <a:ext cx="421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63226" name="墨迹 263225">
                  <a:extLst>
                    <a:ext uri="{FF2B5EF4-FFF2-40B4-BE49-F238E27FC236}">
                      <a16:creationId xmlns:a16="http://schemas.microsoft.com/office/drawing/2014/main" id="{AAB450E0-4F07-4A0B-A2DD-DABDCEF662AA}"/>
                    </a:ext>
                  </a:extLst>
                </p14:cNvPr>
                <p14:cNvContentPartPr/>
                <p14:nvPr/>
              </p14:nvContentPartPr>
              <p14:xfrm>
                <a:off x="6116596" y="4293196"/>
                <a:ext cx="28080" cy="72720"/>
              </p14:xfrm>
            </p:contentPart>
          </mc:Choice>
          <mc:Fallback xmlns="">
            <p:pic>
              <p:nvPicPr>
                <p:cNvPr id="263226" name="墨迹 263225">
                  <a:extLst>
                    <a:ext uri="{FF2B5EF4-FFF2-40B4-BE49-F238E27FC236}">
                      <a16:creationId xmlns:a16="http://schemas.microsoft.com/office/drawing/2014/main" id="{AAB450E0-4F07-4A0B-A2DD-DABDCEF662AA}"/>
                    </a:ext>
                  </a:extLst>
                </p:cNvPr>
                <p:cNvPicPr/>
                <p:nvPr/>
              </p:nvPicPr>
              <p:blipFill>
                <a:blip r:embed="rId201"/>
                <a:stretch>
                  <a:fillRect/>
                </a:stretch>
              </p:blipFill>
              <p:spPr>
                <a:xfrm>
                  <a:off x="6098596" y="4275556"/>
                  <a:ext cx="637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63227" name="墨迹 263226">
                  <a:extLst>
                    <a:ext uri="{FF2B5EF4-FFF2-40B4-BE49-F238E27FC236}">
                      <a16:creationId xmlns:a16="http://schemas.microsoft.com/office/drawing/2014/main" id="{3FE3DFCC-B9D6-48AE-B718-1669769FE114}"/>
                    </a:ext>
                  </a:extLst>
                </p14:cNvPr>
                <p14:cNvContentPartPr/>
                <p14:nvPr/>
              </p14:nvContentPartPr>
              <p14:xfrm>
                <a:off x="6153676" y="4291036"/>
                <a:ext cx="126000" cy="139680"/>
              </p14:xfrm>
            </p:contentPart>
          </mc:Choice>
          <mc:Fallback xmlns="">
            <p:pic>
              <p:nvPicPr>
                <p:cNvPr id="263227" name="墨迹 263226">
                  <a:extLst>
                    <a:ext uri="{FF2B5EF4-FFF2-40B4-BE49-F238E27FC236}">
                      <a16:creationId xmlns:a16="http://schemas.microsoft.com/office/drawing/2014/main" id="{3FE3DFCC-B9D6-48AE-B718-1669769FE114}"/>
                    </a:ext>
                  </a:extLst>
                </p:cNvPr>
                <p:cNvPicPr/>
                <p:nvPr/>
              </p:nvPicPr>
              <p:blipFill>
                <a:blip r:embed="rId203"/>
                <a:stretch>
                  <a:fillRect/>
                </a:stretch>
              </p:blipFill>
              <p:spPr>
                <a:xfrm>
                  <a:off x="6135676" y="4273036"/>
                  <a:ext cx="1616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63228" name="墨迹 263227">
                  <a:extLst>
                    <a:ext uri="{FF2B5EF4-FFF2-40B4-BE49-F238E27FC236}">
                      <a16:creationId xmlns:a16="http://schemas.microsoft.com/office/drawing/2014/main" id="{05E8D6F0-20FF-4086-A80E-09191BA20EB1}"/>
                    </a:ext>
                  </a:extLst>
                </p14:cNvPr>
                <p14:cNvContentPartPr/>
                <p14:nvPr/>
              </p14:nvContentPartPr>
              <p14:xfrm>
                <a:off x="6151156" y="4361236"/>
                <a:ext cx="131040" cy="207360"/>
              </p14:xfrm>
            </p:contentPart>
          </mc:Choice>
          <mc:Fallback xmlns="">
            <p:pic>
              <p:nvPicPr>
                <p:cNvPr id="263228" name="墨迹 263227">
                  <a:extLst>
                    <a:ext uri="{FF2B5EF4-FFF2-40B4-BE49-F238E27FC236}">
                      <a16:creationId xmlns:a16="http://schemas.microsoft.com/office/drawing/2014/main" id="{05E8D6F0-20FF-4086-A80E-09191BA20EB1}"/>
                    </a:ext>
                  </a:extLst>
                </p:cNvPr>
                <p:cNvPicPr/>
                <p:nvPr/>
              </p:nvPicPr>
              <p:blipFill>
                <a:blip r:embed="rId205"/>
                <a:stretch>
                  <a:fillRect/>
                </a:stretch>
              </p:blipFill>
              <p:spPr>
                <a:xfrm>
                  <a:off x="6133156" y="4343596"/>
                  <a:ext cx="1666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63229" name="墨迹 263228">
                  <a:extLst>
                    <a:ext uri="{FF2B5EF4-FFF2-40B4-BE49-F238E27FC236}">
                      <a16:creationId xmlns:a16="http://schemas.microsoft.com/office/drawing/2014/main" id="{9FB14736-92EC-4F9B-91C6-CB179F123E4B}"/>
                    </a:ext>
                  </a:extLst>
                </p14:cNvPr>
                <p14:cNvContentPartPr/>
                <p14:nvPr/>
              </p14:nvContentPartPr>
              <p14:xfrm>
                <a:off x="6155836" y="4444396"/>
                <a:ext cx="218520" cy="158400"/>
              </p14:xfrm>
            </p:contentPart>
          </mc:Choice>
          <mc:Fallback xmlns="">
            <p:pic>
              <p:nvPicPr>
                <p:cNvPr id="263229" name="墨迹 263228">
                  <a:extLst>
                    <a:ext uri="{FF2B5EF4-FFF2-40B4-BE49-F238E27FC236}">
                      <a16:creationId xmlns:a16="http://schemas.microsoft.com/office/drawing/2014/main" id="{9FB14736-92EC-4F9B-91C6-CB179F123E4B}"/>
                    </a:ext>
                  </a:extLst>
                </p:cNvPr>
                <p:cNvPicPr/>
                <p:nvPr/>
              </p:nvPicPr>
              <p:blipFill>
                <a:blip r:embed="rId207"/>
                <a:stretch>
                  <a:fillRect/>
                </a:stretch>
              </p:blipFill>
              <p:spPr>
                <a:xfrm>
                  <a:off x="6137836" y="4426396"/>
                  <a:ext cx="2541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63230" name="墨迹 263229">
                  <a:extLst>
                    <a:ext uri="{FF2B5EF4-FFF2-40B4-BE49-F238E27FC236}">
                      <a16:creationId xmlns:a16="http://schemas.microsoft.com/office/drawing/2014/main" id="{B8A389EA-E0C0-48B0-8EC3-7B7022B26F97}"/>
                    </a:ext>
                  </a:extLst>
                </p14:cNvPr>
                <p14:cNvContentPartPr/>
                <p14:nvPr/>
              </p14:nvContentPartPr>
              <p14:xfrm>
                <a:off x="6477676" y="4269436"/>
                <a:ext cx="109800" cy="26280"/>
              </p14:xfrm>
            </p:contentPart>
          </mc:Choice>
          <mc:Fallback xmlns="">
            <p:pic>
              <p:nvPicPr>
                <p:cNvPr id="263230" name="墨迹 263229">
                  <a:extLst>
                    <a:ext uri="{FF2B5EF4-FFF2-40B4-BE49-F238E27FC236}">
                      <a16:creationId xmlns:a16="http://schemas.microsoft.com/office/drawing/2014/main" id="{B8A389EA-E0C0-48B0-8EC3-7B7022B26F97}"/>
                    </a:ext>
                  </a:extLst>
                </p:cNvPr>
                <p:cNvPicPr/>
                <p:nvPr/>
              </p:nvPicPr>
              <p:blipFill>
                <a:blip r:embed="rId209"/>
                <a:stretch>
                  <a:fillRect/>
                </a:stretch>
              </p:blipFill>
              <p:spPr>
                <a:xfrm>
                  <a:off x="6460036" y="4251796"/>
                  <a:ext cx="1454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63231" name="墨迹 263230">
                  <a:extLst>
                    <a:ext uri="{FF2B5EF4-FFF2-40B4-BE49-F238E27FC236}">
                      <a16:creationId xmlns:a16="http://schemas.microsoft.com/office/drawing/2014/main" id="{0D742118-CD4A-411E-B18D-1D36CFF24CE6}"/>
                    </a:ext>
                  </a:extLst>
                </p14:cNvPr>
                <p14:cNvContentPartPr/>
                <p14:nvPr/>
              </p14:nvContentPartPr>
              <p14:xfrm>
                <a:off x="6483796" y="4317316"/>
                <a:ext cx="98280" cy="11880"/>
              </p14:xfrm>
            </p:contentPart>
          </mc:Choice>
          <mc:Fallback xmlns="">
            <p:pic>
              <p:nvPicPr>
                <p:cNvPr id="263231" name="墨迹 263230">
                  <a:extLst>
                    <a:ext uri="{FF2B5EF4-FFF2-40B4-BE49-F238E27FC236}">
                      <a16:creationId xmlns:a16="http://schemas.microsoft.com/office/drawing/2014/main" id="{0D742118-CD4A-411E-B18D-1D36CFF24CE6}"/>
                    </a:ext>
                  </a:extLst>
                </p:cNvPr>
                <p:cNvPicPr/>
                <p:nvPr/>
              </p:nvPicPr>
              <p:blipFill>
                <a:blip r:embed="rId211"/>
                <a:stretch>
                  <a:fillRect/>
                </a:stretch>
              </p:blipFill>
              <p:spPr>
                <a:xfrm>
                  <a:off x="6466156" y="4299676"/>
                  <a:ext cx="1339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384" name="墨迹 16383">
                  <a:extLst>
                    <a:ext uri="{FF2B5EF4-FFF2-40B4-BE49-F238E27FC236}">
                      <a16:creationId xmlns:a16="http://schemas.microsoft.com/office/drawing/2014/main" id="{6B28ADA4-A9A8-474A-8398-9B8645C7B443}"/>
                    </a:ext>
                  </a:extLst>
                </p14:cNvPr>
                <p14:cNvContentPartPr/>
                <p14:nvPr/>
              </p14:nvContentPartPr>
              <p14:xfrm>
                <a:off x="6408556" y="4204996"/>
                <a:ext cx="213120" cy="221040"/>
              </p14:xfrm>
            </p:contentPart>
          </mc:Choice>
          <mc:Fallback xmlns="">
            <p:pic>
              <p:nvPicPr>
                <p:cNvPr id="16384" name="墨迹 16383">
                  <a:extLst>
                    <a:ext uri="{FF2B5EF4-FFF2-40B4-BE49-F238E27FC236}">
                      <a16:creationId xmlns:a16="http://schemas.microsoft.com/office/drawing/2014/main" id="{6B28ADA4-A9A8-474A-8398-9B8645C7B443}"/>
                    </a:ext>
                  </a:extLst>
                </p:cNvPr>
                <p:cNvPicPr/>
                <p:nvPr/>
              </p:nvPicPr>
              <p:blipFill>
                <a:blip r:embed="rId213"/>
                <a:stretch>
                  <a:fillRect/>
                </a:stretch>
              </p:blipFill>
              <p:spPr>
                <a:xfrm>
                  <a:off x="6390556" y="4186996"/>
                  <a:ext cx="2487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387" name="墨迹 16386">
                  <a:extLst>
                    <a:ext uri="{FF2B5EF4-FFF2-40B4-BE49-F238E27FC236}">
                      <a16:creationId xmlns:a16="http://schemas.microsoft.com/office/drawing/2014/main" id="{8F2DBEAC-C9BC-44F2-9406-D5E1FF6E2490}"/>
                    </a:ext>
                  </a:extLst>
                </p14:cNvPr>
                <p14:cNvContentPartPr/>
                <p14:nvPr/>
              </p14:nvContentPartPr>
              <p14:xfrm>
                <a:off x="6452116" y="4367356"/>
                <a:ext cx="146520" cy="181800"/>
              </p14:xfrm>
            </p:contentPart>
          </mc:Choice>
          <mc:Fallback xmlns="">
            <p:pic>
              <p:nvPicPr>
                <p:cNvPr id="16387" name="墨迹 16386">
                  <a:extLst>
                    <a:ext uri="{FF2B5EF4-FFF2-40B4-BE49-F238E27FC236}">
                      <a16:creationId xmlns:a16="http://schemas.microsoft.com/office/drawing/2014/main" id="{8F2DBEAC-C9BC-44F2-9406-D5E1FF6E2490}"/>
                    </a:ext>
                  </a:extLst>
                </p:cNvPr>
                <p:cNvPicPr/>
                <p:nvPr/>
              </p:nvPicPr>
              <p:blipFill>
                <a:blip r:embed="rId215"/>
                <a:stretch>
                  <a:fillRect/>
                </a:stretch>
              </p:blipFill>
              <p:spPr>
                <a:xfrm>
                  <a:off x="6434476" y="4349716"/>
                  <a:ext cx="1821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388" name="墨迹 16387">
                  <a:extLst>
                    <a:ext uri="{FF2B5EF4-FFF2-40B4-BE49-F238E27FC236}">
                      <a16:creationId xmlns:a16="http://schemas.microsoft.com/office/drawing/2014/main" id="{4CC46D04-C0CC-41A6-A473-BE20913A8BEF}"/>
                    </a:ext>
                  </a:extLst>
                </p14:cNvPr>
                <p14:cNvContentPartPr/>
                <p14:nvPr/>
              </p14:nvContentPartPr>
              <p14:xfrm>
                <a:off x="6535636" y="4426756"/>
                <a:ext cx="88920" cy="153000"/>
              </p14:xfrm>
            </p:contentPart>
          </mc:Choice>
          <mc:Fallback xmlns="">
            <p:pic>
              <p:nvPicPr>
                <p:cNvPr id="16388" name="墨迹 16387">
                  <a:extLst>
                    <a:ext uri="{FF2B5EF4-FFF2-40B4-BE49-F238E27FC236}">
                      <a16:creationId xmlns:a16="http://schemas.microsoft.com/office/drawing/2014/main" id="{4CC46D04-C0CC-41A6-A473-BE20913A8BEF}"/>
                    </a:ext>
                  </a:extLst>
                </p:cNvPr>
                <p:cNvPicPr/>
                <p:nvPr/>
              </p:nvPicPr>
              <p:blipFill>
                <a:blip r:embed="rId217"/>
                <a:stretch>
                  <a:fillRect/>
                </a:stretch>
              </p:blipFill>
              <p:spPr>
                <a:xfrm>
                  <a:off x="6517636" y="4409116"/>
                  <a:ext cx="1245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389" name="墨迹 16388">
                  <a:extLst>
                    <a:ext uri="{FF2B5EF4-FFF2-40B4-BE49-F238E27FC236}">
                      <a16:creationId xmlns:a16="http://schemas.microsoft.com/office/drawing/2014/main" id="{064C5596-5931-43B6-A48D-F5387BC24C1C}"/>
                    </a:ext>
                  </a:extLst>
                </p14:cNvPr>
                <p14:cNvContentPartPr/>
                <p14:nvPr/>
              </p14:nvContentPartPr>
              <p14:xfrm>
                <a:off x="6578476" y="4392196"/>
                <a:ext cx="114120" cy="116280"/>
              </p14:xfrm>
            </p:contentPart>
          </mc:Choice>
          <mc:Fallback xmlns="">
            <p:pic>
              <p:nvPicPr>
                <p:cNvPr id="16389" name="墨迹 16388">
                  <a:extLst>
                    <a:ext uri="{FF2B5EF4-FFF2-40B4-BE49-F238E27FC236}">
                      <a16:creationId xmlns:a16="http://schemas.microsoft.com/office/drawing/2014/main" id="{064C5596-5931-43B6-A48D-F5387BC24C1C}"/>
                    </a:ext>
                  </a:extLst>
                </p:cNvPr>
                <p:cNvPicPr/>
                <p:nvPr/>
              </p:nvPicPr>
              <p:blipFill>
                <a:blip r:embed="rId219"/>
                <a:stretch>
                  <a:fillRect/>
                </a:stretch>
              </p:blipFill>
              <p:spPr>
                <a:xfrm>
                  <a:off x="6560836" y="4374556"/>
                  <a:ext cx="149760" cy="151920"/>
                </a:xfrm>
                <a:prstGeom prst="rect">
                  <a:avLst/>
                </a:prstGeom>
              </p:spPr>
            </p:pic>
          </mc:Fallback>
        </mc:AlternateContent>
      </p:grpSp>
      <p:grpSp>
        <p:nvGrpSpPr>
          <p:cNvPr id="16403" name="组合 16402">
            <a:extLst>
              <a:ext uri="{FF2B5EF4-FFF2-40B4-BE49-F238E27FC236}">
                <a16:creationId xmlns:a16="http://schemas.microsoft.com/office/drawing/2014/main" id="{7B38CA81-CF03-46CF-B027-F480046FF052}"/>
              </a:ext>
            </a:extLst>
          </p:cNvPr>
          <p:cNvGrpSpPr/>
          <p:nvPr/>
        </p:nvGrpSpPr>
        <p:grpSpPr>
          <a:xfrm>
            <a:off x="6804916" y="4183396"/>
            <a:ext cx="287640" cy="378720"/>
            <a:chOff x="6804916" y="4183396"/>
            <a:chExt cx="287640" cy="378720"/>
          </a:xfrm>
        </p:grpSpPr>
        <mc:AlternateContent xmlns:mc="http://schemas.openxmlformats.org/markup-compatibility/2006" xmlns:p14="http://schemas.microsoft.com/office/powerpoint/2010/main">
          <mc:Choice Requires="p14">
            <p:contentPart p14:bwMode="auto" r:id="rId220">
              <p14:nvContentPartPr>
                <p14:cNvPr id="16396" name="墨迹 16395">
                  <a:extLst>
                    <a:ext uri="{FF2B5EF4-FFF2-40B4-BE49-F238E27FC236}">
                      <a16:creationId xmlns:a16="http://schemas.microsoft.com/office/drawing/2014/main" id="{2AF46021-4EDB-4DC8-BC98-ABCC6B8D3930}"/>
                    </a:ext>
                  </a:extLst>
                </p14:cNvPr>
                <p14:cNvContentPartPr/>
                <p14:nvPr/>
              </p14:nvContentPartPr>
              <p14:xfrm>
                <a:off x="6838396" y="4245316"/>
                <a:ext cx="94320" cy="23040"/>
              </p14:xfrm>
            </p:contentPart>
          </mc:Choice>
          <mc:Fallback xmlns="">
            <p:pic>
              <p:nvPicPr>
                <p:cNvPr id="16396" name="墨迹 16395">
                  <a:extLst>
                    <a:ext uri="{FF2B5EF4-FFF2-40B4-BE49-F238E27FC236}">
                      <a16:creationId xmlns:a16="http://schemas.microsoft.com/office/drawing/2014/main" id="{2AF46021-4EDB-4DC8-BC98-ABCC6B8D3930}"/>
                    </a:ext>
                  </a:extLst>
                </p:cNvPr>
                <p:cNvPicPr/>
                <p:nvPr/>
              </p:nvPicPr>
              <p:blipFill>
                <a:blip r:embed="rId221"/>
                <a:stretch>
                  <a:fillRect/>
                </a:stretch>
              </p:blipFill>
              <p:spPr>
                <a:xfrm>
                  <a:off x="6820396" y="4227316"/>
                  <a:ext cx="1299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397" name="墨迹 16396">
                  <a:extLst>
                    <a:ext uri="{FF2B5EF4-FFF2-40B4-BE49-F238E27FC236}">
                      <a16:creationId xmlns:a16="http://schemas.microsoft.com/office/drawing/2014/main" id="{D46489D6-DF4B-4F77-96EA-AE91367F7FAE}"/>
                    </a:ext>
                  </a:extLst>
                </p14:cNvPr>
                <p14:cNvContentPartPr/>
                <p14:nvPr/>
              </p14:nvContentPartPr>
              <p14:xfrm>
                <a:off x="6804916" y="4312276"/>
                <a:ext cx="144360" cy="37080"/>
              </p14:xfrm>
            </p:contentPart>
          </mc:Choice>
          <mc:Fallback xmlns="">
            <p:pic>
              <p:nvPicPr>
                <p:cNvPr id="16397" name="墨迹 16396">
                  <a:extLst>
                    <a:ext uri="{FF2B5EF4-FFF2-40B4-BE49-F238E27FC236}">
                      <a16:creationId xmlns:a16="http://schemas.microsoft.com/office/drawing/2014/main" id="{D46489D6-DF4B-4F77-96EA-AE91367F7FAE}"/>
                    </a:ext>
                  </a:extLst>
                </p:cNvPr>
                <p:cNvPicPr/>
                <p:nvPr/>
              </p:nvPicPr>
              <p:blipFill>
                <a:blip r:embed="rId223"/>
                <a:stretch>
                  <a:fillRect/>
                </a:stretch>
              </p:blipFill>
              <p:spPr>
                <a:xfrm>
                  <a:off x="6786916" y="4294636"/>
                  <a:ext cx="1800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398" name="墨迹 16397">
                  <a:extLst>
                    <a:ext uri="{FF2B5EF4-FFF2-40B4-BE49-F238E27FC236}">
                      <a16:creationId xmlns:a16="http://schemas.microsoft.com/office/drawing/2014/main" id="{FF5A7CED-1F1D-47B7-803F-BDBF809A0BE0}"/>
                    </a:ext>
                  </a:extLst>
                </p14:cNvPr>
                <p14:cNvContentPartPr/>
                <p14:nvPr/>
              </p14:nvContentPartPr>
              <p14:xfrm>
                <a:off x="6872956" y="4294276"/>
                <a:ext cx="43200" cy="116280"/>
              </p14:xfrm>
            </p:contentPart>
          </mc:Choice>
          <mc:Fallback xmlns="">
            <p:pic>
              <p:nvPicPr>
                <p:cNvPr id="16398" name="墨迹 16397">
                  <a:extLst>
                    <a:ext uri="{FF2B5EF4-FFF2-40B4-BE49-F238E27FC236}">
                      <a16:creationId xmlns:a16="http://schemas.microsoft.com/office/drawing/2014/main" id="{FF5A7CED-1F1D-47B7-803F-BDBF809A0BE0}"/>
                    </a:ext>
                  </a:extLst>
                </p:cNvPr>
                <p:cNvPicPr/>
                <p:nvPr/>
              </p:nvPicPr>
              <p:blipFill>
                <a:blip r:embed="rId225"/>
                <a:stretch>
                  <a:fillRect/>
                </a:stretch>
              </p:blipFill>
              <p:spPr>
                <a:xfrm>
                  <a:off x="6854956" y="4276636"/>
                  <a:ext cx="788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399" name="墨迹 16398">
                  <a:extLst>
                    <a:ext uri="{FF2B5EF4-FFF2-40B4-BE49-F238E27FC236}">
                      <a16:creationId xmlns:a16="http://schemas.microsoft.com/office/drawing/2014/main" id="{A42F1457-0758-4FA9-97DC-7CB043C42653}"/>
                    </a:ext>
                  </a:extLst>
                </p14:cNvPr>
                <p14:cNvContentPartPr/>
                <p14:nvPr/>
              </p14:nvContentPartPr>
              <p14:xfrm>
                <a:off x="6917956" y="4288516"/>
                <a:ext cx="67320" cy="87480"/>
              </p14:xfrm>
            </p:contentPart>
          </mc:Choice>
          <mc:Fallback xmlns="">
            <p:pic>
              <p:nvPicPr>
                <p:cNvPr id="16399" name="墨迹 16398">
                  <a:extLst>
                    <a:ext uri="{FF2B5EF4-FFF2-40B4-BE49-F238E27FC236}">
                      <a16:creationId xmlns:a16="http://schemas.microsoft.com/office/drawing/2014/main" id="{A42F1457-0758-4FA9-97DC-7CB043C42653}"/>
                    </a:ext>
                  </a:extLst>
                </p:cNvPr>
                <p:cNvPicPr/>
                <p:nvPr/>
              </p:nvPicPr>
              <p:blipFill>
                <a:blip r:embed="rId227"/>
                <a:stretch>
                  <a:fillRect/>
                </a:stretch>
              </p:blipFill>
              <p:spPr>
                <a:xfrm>
                  <a:off x="6899956" y="4270876"/>
                  <a:ext cx="1029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400" name="墨迹 16399">
                  <a:extLst>
                    <a:ext uri="{FF2B5EF4-FFF2-40B4-BE49-F238E27FC236}">
                      <a16:creationId xmlns:a16="http://schemas.microsoft.com/office/drawing/2014/main" id="{D1C9F84E-3856-427B-BB28-423309E15365}"/>
                    </a:ext>
                  </a:extLst>
                </p14:cNvPr>
                <p14:cNvContentPartPr/>
                <p14:nvPr/>
              </p14:nvContentPartPr>
              <p14:xfrm>
                <a:off x="6935956" y="4183396"/>
                <a:ext cx="86040" cy="213480"/>
              </p14:xfrm>
            </p:contentPart>
          </mc:Choice>
          <mc:Fallback xmlns="">
            <p:pic>
              <p:nvPicPr>
                <p:cNvPr id="16400" name="墨迹 16399">
                  <a:extLst>
                    <a:ext uri="{FF2B5EF4-FFF2-40B4-BE49-F238E27FC236}">
                      <a16:creationId xmlns:a16="http://schemas.microsoft.com/office/drawing/2014/main" id="{D1C9F84E-3856-427B-BB28-423309E15365}"/>
                    </a:ext>
                  </a:extLst>
                </p:cNvPr>
                <p:cNvPicPr/>
                <p:nvPr/>
              </p:nvPicPr>
              <p:blipFill>
                <a:blip r:embed="rId229"/>
                <a:stretch>
                  <a:fillRect/>
                </a:stretch>
              </p:blipFill>
              <p:spPr>
                <a:xfrm>
                  <a:off x="6917956" y="4165396"/>
                  <a:ext cx="1216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401" name="墨迹 16400">
                  <a:extLst>
                    <a:ext uri="{FF2B5EF4-FFF2-40B4-BE49-F238E27FC236}">
                      <a16:creationId xmlns:a16="http://schemas.microsoft.com/office/drawing/2014/main" id="{12D746E3-F32D-45BE-AC4F-2549F2D083F8}"/>
                    </a:ext>
                  </a:extLst>
                </p14:cNvPr>
                <p14:cNvContentPartPr/>
                <p14:nvPr/>
              </p14:nvContentPartPr>
              <p14:xfrm>
                <a:off x="6853876" y="4450516"/>
                <a:ext cx="135720" cy="48960"/>
              </p14:xfrm>
            </p:contentPart>
          </mc:Choice>
          <mc:Fallback xmlns="">
            <p:pic>
              <p:nvPicPr>
                <p:cNvPr id="16401" name="墨迹 16400">
                  <a:extLst>
                    <a:ext uri="{FF2B5EF4-FFF2-40B4-BE49-F238E27FC236}">
                      <a16:creationId xmlns:a16="http://schemas.microsoft.com/office/drawing/2014/main" id="{12D746E3-F32D-45BE-AC4F-2549F2D083F8}"/>
                    </a:ext>
                  </a:extLst>
                </p:cNvPr>
                <p:cNvPicPr/>
                <p:nvPr/>
              </p:nvPicPr>
              <p:blipFill>
                <a:blip r:embed="rId231"/>
                <a:stretch>
                  <a:fillRect/>
                </a:stretch>
              </p:blipFill>
              <p:spPr>
                <a:xfrm>
                  <a:off x="6835876" y="4432876"/>
                  <a:ext cx="1713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402" name="墨迹 16401">
                  <a:extLst>
                    <a:ext uri="{FF2B5EF4-FFF2-40B4-BE49-F238E27FC236}">
                      <a16:creationId xmlns:a16="http://schemas.microsoft.com/office/drawing/2014/main" id="{0029F3CF-EF9A-4051-BAF1-B2750828E72F}"/>
                    </a:ext>
                  </a:extLst>
                </p14:cNvPr>
                <p14:cNvContentPartPr/>
                <p14:nvPr/>
              </p14:nvContentPartPr>
              <p14:xfrm>
                <a:off x="6834796" y="4404796"/>
                <a:ext cx="257760" cy="157320"/>
              </p14:xfrm>
            </p:contentPart>
          </mc:Choice>
          <mc:Fallback xmlns="">
            <p:pic>
              <p:nvPicPr>
                <p:cNvPr id="16402" name="墨迹 16401">
                  <a:extLst>
                    <a:ext uri="{FF2B5EF4-FFF2-40B4-BE49-F238E27FC236}">
                      <a16:creationId xmlns:a16="http://schemas.microsoft.com/office/drawing/2014/main" id="{0029F3CF-EF9A-4051-BAF1-B2750828E72F}"/>
                    </a:ext>
                  </a:extLst>
                </p:cNvPr>
                <p:cNvPicPr/>
                <p:nvPr/>
              </p:nvPicPr>
              <p:blipFill>
                <a:blip r:embed="rId233"/>
                <a:stretch>
                  <a:fillRect/>
                </a:stretch>
              </p:blipFill>
              <p:spPr>
                <a:xfrm>
                  <a:off x="6816796" y="4386796"/>
                  <a:ext cx="293400" cy="192960"/>
                </a:xfrm>
                <a:prstGeom prst="rect">
                  <a:avLst/>
                </a:prstGeom>
              </p:spPr>
            </p:pic>
          </mc:Fallback>
        </mc:AlternateContent>
      </p:grpSp>
      <p:grpSp>
        <p:nvGrpSpPr>
          <p:cNvPr id="16422" name="组合 16421">
            <a:extLst>
              <a:ext uri="{FF2B5EF4-FFF2-40B4-BE49-F238E27FC236}">
                <a16:creationId xmlns:a16="http://schemas.microsoft.com/office/drawing/2014/main" id="{52F19582-2647-4DF1-A2F0-CA692B783918}"/>
              </a:ext>
            </a:extLst>
          </p:cNvPr>
          <p:cNvGrpSpPr/>
          <p:nvPr/>
        </p:nvGrpSpPr>
        <p:grpSpPr>
          <a:xfrm>
            <a:off x="2016166" y="1574003"/>
            <a:ext cx="1159920" cy="488520"/>
            <a:chOff x="2016166" y="1574003"/>
            <a:chExt cx="1159920" cy="488520"/>
          </a:xfrm>
        </p:grpSpPr>
        <mc:AlternateContent xmlns:mc="http://schemas.openxmlformats.org/markup-compatibility/2006" xmlns:p14="http://schemas.microsoft.com/office/powerpoint/2010/main">
          <mc:Choice Requires="p14">
            <p:contentPart p14:bwMode="auto" r:id="rId234">
              <p14:nvContentPartPr>
                <p14:cNvPr id="16404" name="墨迹 16403">
                  <a:extLst>
                    <a:ext uri="{FF2B5EF4-FFF2-40B4-BE49-F238E27FC236}">
                      <a16:creationId xmlns:a16="http://schemas.microsoft.com/office/drawing/2014/main" id="{FE1B8AEF-A2CA-4B49-AFDB-8B3C40219A69}"/>
                    </a:ext>
                  </a:extLst>
                </p14:cNvPr>
                <p14:cNvContentPartPr/>
                <p14:nvPr/>
              </p14:nvContentPartPr>
              <p14:xfrm>
                <a:off x="2165566" y="1653563"/>
                <a:ext cx="25920" cy="85320"/>
              </p14:xfrm>
            </p:contentPart>
          </mc:Choice>
          <mc:Fallback xmlns="">
            <p:pic>
              <p:nvPicPr>
                <p:cNvPr id="16404" name="墨迹 16403">
                  <a:extLst>
                    <a:ext uri="{FF2B5EF4-FFF2-40B4-BE49-F238E27FC236}">
                      <a16:creationId xmlns:a16="http://schemas.microsoft.com/office/drawing/2014/main" id="{FE1B8AEF-A2CA-4B49-AFDB-8B3C40219A69}"/>
                    </a:ext>
                  </a:extLst>
                </p:cNvPr>
                <p:cNvPicPr/>
                <p:nvPr/>
              </p:nvPicPr>
              <p:blipFill>
                <a:blip r:embed="rId235"/>
                <a:stretch>
                  <a:fillRect/>
                </a:stretch>
              </p:blipFill>
              <p:spPr>
                <a:xfrm>
                  <a:off x="2147566" y="1635563"/>
                  <a:ext cx="615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6405" name="墨迹 16404">
                  <a:extLst>
                    <a:ext uri="{FF2B5EF4-FFF2-40B4-BE49-F238E27FC236}">
                      <a16:creationId xmlns:a16="http://schemas.microsoft.com/office/drawing/2014/main" id="{9FBC5144-42C7-4F6B-AEF5-173DF009026E}"/>
                    </a:ext>
                  </a:extLst>
                </p14:cNvPr>
                <p14:cNvContentPartPr/>
                <p14:nvPr/>
              </p14:nvContentPartPr>
              <p14:xfrm>
                <a:off x="2174206" y="1662563"/>
                <a:ext cx="84240" cy="100440"/>
              </p14:xfrm>
            </p:contentPart>
          </mc:Choice>
          <mc:Fallback xmlns="">
            <p:pic>
              <p:nvPicPr>
                <p:cNvPr id="16405" name="墨迹 16404">
                  <a:extLst>
                    <a:ext uri="{FF2B5EF4-FFF2-40B4-BE49-F238E27FC236}">
                      <a16:creationId xmlns:a16="http://schemas.microsoft.com/office/drawing/2014/main" id="{9FBC5144-42C7-4F6B-AEF5-173DF009026E}"/>
                    </a:ext>
                  </a:extLst>
                </p:cNvPr>
                <p:cNvPicPr/>
                <p:nvPr/>
              </p:nvPicPr>
              <p:blipFill>
                <a:blip r:embed="rId237"/>
                <a:stretch>
                  <a:fillRect/>
                </a:stretch>
              </p:blipFill>
              <p:spPr>
                <a:xfrm>
                  <a:off x="2156566" y="1644563"/>
                  <a:ext cx="1198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406" name="墨迹 16405">
                  <a:extLst>
                    <a:ext uri="{FF2B5EF4-FFF2-40B4-BE49-F238E27FC236}">
                      <a16:creationId xmlns:a16="http://schemas.microsoft.com/office/drawing/2014/main" id="{435FBC83-E507-4458-BD97-8FB71BB280FB}"/>
                    </a:ext>
                  </a:extLst>
                </p14:cNvPr>
                <p14:cNvContentPartPr/>
                <p14:nvPr/>
              </p14:nvContentPartPr>
              <p14:xfrm>
                <a:off x="2204086" y="1574003"/>
                <a:ext cx="12240" cy="241200"/>
              </p14:xfrm>
            </p:contentPart>
          </mc:Choice>
          <mc:Fallback xmlns="">
            <p:pic>
              <p:nvPicPr>
                <p:cNvPr id="16406" name="墨迹 16405">
                  <a:extLst>
                    <a:ext uri="{FF2B5EF4-FFF2-40B4-BE49-F238E27FC236}">
                      <a16:creationId xmlns:a16="http://schemas.microsoft.com/office/drawing/2014/main" id="{435FBC83-E507-4458-BD97-8FB71BB280FB}"/>
                    </a:ext>
                  </a:extLst>
                </p:cNvPr>
                <p:cNvPicPr/>
                <p:nvPr/>
              </p:nvPicPr>
              <p:blipFill>
                <a:blip r:embed="rId239"/>
                <a:stretch>
                  <a:fillRect/>
                </a:stretch>
              </p:blipFill>
              <p:spPr>
                <a:xfrm>
                  <a:off x="2186446" y="1556003"/>
                  <a:ext cx="4788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407" name="墨迹 16406">
                  <a:extLst>
                    <a:ext uri="{FF2B5EF4-FFF2-40B4-BE49-F238E27FC236}">
                      <a16:creationId xmlns:a16="http://schemas.microsoft.com/office/drawing/2014/main" id="{A9EDDA7A-39F0-4D2F-81AE-2531146DB833}"/>
                    </a:ext>
                  </a:extLst>
                </p14:cNvPr>
                <p14:cNvContentPartPr/>
                <p14:nvPr/>
              </p14:nvContentPartPr>
              <p14:xfrm>
                <a:off x="2064046" y="1756163"/>
                <a:ext cx="234360" cy="165600"/>
              </p14:xfrm>
            </p:contentPart>
          </mc:Choice>
          <mc:Fallback xmlns="">
            <p:pic>
              <p:nvPicPr>
                <p:cNvPr id="16407" name="墨迹 16406">
                  <a:extLst>
                    <a:ext uri="{FF2B5EF4-FFF2-40B4-BE49-F238E27FC236}">
                      <a16:creationId xmlns:a16="http://schemas.microsoft.com/office/drawing/2014/main" id="{A9EDDA7A-39F0-4D2F-81AE-2531146DB833}"/>
                    </a:ext>
                  </a:extLst>
                </p:cNvPr>
                <p:cNvPicPr/>
                <p:nvPr/>
              </p:nvPicPr>
              <p:blipFill>
                <a:blip r:embed="rId241"/>
                <a:stretch>
                  <a:fillRect/>
                </a:stretch>
              </p:blipFill>
              <p:spPr>
                <a:xfrm>
                  <a:off x="2046046" y="1738163"/>
                  <a:ext cx="2700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408" name="墨迹 16407">
                  <a:extLst>
                    <a:ext uri="{FF2B5EF4-FFF2-40B4-BE49-F238E27FC236}">
                      <a16:creationId xmlns:a16="http://schemas.microsoft.com/office/drawing/2014/main" id="{30C34AA6-D89C-4173-B43B-F4B42C2A8E7C}"/>
                    </a:ext>
                  </a:extLst>
                </p14:cNvPr>
                <p14:cNvContentPartPr/>
                <p14:nvPr/>
              </p14:nvContentPartPr>
              <p14:xfrm>
                <a:off x="2210566" y="1819523"/>
                <a:ext cx="79200" cy="122760"/>
              </p14:xfrm>
            </p:contentPart>
          </mc:Choice>
          <mc:Fallback xmlns="">
            <p:pic>
              <p:nvPicPr>
                <p:cNvPr id="16408" name="墨迹 16407">
                  <a:extLst>
                    <a:ext uri="{FF2B5EF4-FFF2-40B4-BE49-F238E27FC236}">
                      <a16:creationId xmlns:a16="http://schemas.microsoft.com/office/drawing/2014/main" id="{30C34AA6-D89C-4173-B43B-F4B42C2A8E7C}"/>
                    </a:ext>
                  </a:extLst>
                </p:cNvPr>
                <p:cNvPicPr/>
                <p:nvPr/>
              </p:nvPicPr>
              <p:blipFill>
                <a:blip r:embed="rId243"/>
                <a:stretch>
                  <a:fillRect/>
                </a:stretch>
              </p:blipFill>
              <p:spPr>
                <a:xfrm>
                  <a:off x="2192926" y="1801883"/>
                  <a:ext cx="1148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409" name="墨迹 16408">
                  <a:extLst>
                    <a:ext uri="{FF2B5EF4-FFF2-40B4-BE49-F238E27FC236}">
                      <a16:creationId xmlns:a16="http://schemas.microsoft.com/office/drawing/2014/main" id="{AA608968-DE57-4F43-B430-89776803BF6B}"/>
                    </a:ext>
                  </a:extLst>
                </p14:cNvPr>
                <p14:cNvContentPartPr/>
                <p14:nvPr/>
              </p14:nvContentPartPr>
              <p14:xfrm>
                <a:off x="2217406" y="1871363"/>
                <a:ext cx="36360" cy="127440"/>
              </p14:xfrm>
            </p:contentPart>
          </mc:Choice>
          <mc:Fallback xmlns="">
            <p:pic>
              <p:nvPicPr>
                <p:cNvPr id="16409" name="墨迹 16408">
                  <a:extLst>
                    <a:ext uri="{FF2B5EF4-FFF2-40B4-BE49-F238E27FC236}">
                      <a16:creationId xmlns:a16="http://schemas.microsoft.com/office/drawing/2014/main" id="{AA608968-DE57-4F43-B430-89776803BF6B}"/>
                    </a:ext>
                  </a:extLst>
                </p:cNvPr>
                <p:cNvPicPr/>
                <p:nvPr/>
              </p:nvPicPr>
              <p:blipFill>
                <a:blip r:embed="rId245"/>
                <a:stretch>
                  <a:fillRect/>
                </a:stretch>
              </p:blipFill>
              <p:spPr>
                <a:xfrm>
                  <a:off x="2199406" y="1853363"/>
                  <a:ext cx="720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410" name="墨迹 16409">
                  <a:extLst>
                    <a:ext uri="{FF2B5EF4-FFF2-40B4-BE49-F238E27FC236}">
                      <a16:creationId xmlns:a16="http://schemas.microsoft.com/office/drawing/2014/main" id="{C854CB6A-79FC-4313-98F6-69D0028E6E5B}"/>
                    </a:ext>
                  </a:extLst>
                </p14:cNvPr>
                <p14:cNvContentPartPr/>
                <p14:nvPr/>
              </p14:nvContentPartPr>
              <p14:xfrm>
                <a:off x="2233606" y="1936883"/>
                <a:ext cx="81720" cy="56160"/>
              </p14:xfrm>
            </p:contentPart>
          </mc:Choice>
          <mc:Fallback xmlns="">
            <p:pic>
              <p:nvPicPr>
                <p:cNvPr id="16410" name="墨迹 16409">
                  <a:extLst>
                    <a:ext uri="{FF2B5EF4-FFF2-40B4-BE49-F238E27FC236}">
                      <a16:creationId xmlns:a16="http://schemas.microsoft.com/office/drawing/2014/main" id="{C854CB6A-79FC-4313-98F6-69D0028E6E5B}"/>
                    </a:ext>
                  </a:extLst>
                </p:cNvPr>
                <p:cNvPicPr/>
                <p:nvPr/>
              </p:nvPicPr>
              <p:blipFill>
                <a:blip r:embed="rId247"/>
                <a:stretch>
                  <a:fillRect/>
                </a:stretch>
              </p:blipFill>
              <p:spPr>
                <a:xfrm>
                  <a:off x="2215966" y="1918883"/>
                  <a:ext cx="1173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411" name="墨迹 16410">
                  <a:extLst>
                    <a:ext uri="{FF2B5EF4-FFF2-40B4-BE49-F238E27FC236}">
                      <a16:creationId xmlns:a16="http://schemas.microsoft.com/office/drawing/2014/main" id="{BC91F95E-D1E6-4FA1-83F9-AA7276EBCA26}"/>
                    </a:ext>
                  </a:extLst>
                </p14:cNvPr>
                <p14:cNvContentPartPr/>
                <p14:nvPr/>
              </p14:nvContentPartPr>
              <p14:xfrm>
                <a:off x="2024086" y="1702523"/>
                <a:ext cx="16200" cy="41760"/>
              </p14:xfrm>
            </p:contentPart>
          </mc:Choice>
          <mc:Fallback xmlns="">
            <p:pic>
              <p:nvPicPr>
                <p:cNvPr id="16411" name="墨迹 16410">
                  <a:extLst>
                    <a:ext uri="{FF2B5EF4-FFF2-40B4-BE49-F238E27FC236}">
                      <a16:creationId xmlns:a16="http://schemas.microsoft.com/office/drawing/2014/main" id="{BC91F95E-D1E6-4FA1-83F9-AA7276EBCA26}"/>
                    </a:ext>
                  </a:extLst>
                </p:cNvPr>
                <p:cNvPicPr/>
                <p:nvPr/>
              </p:nvPicPr>
              <p:blipFill>
                <a:blip r:embed="rId249"/>
                <a:stretch>
                  <a:fillRect/>
                </a:stretch>
              </p:blipFill>
              <p:spPr>
                <a:xfrm>
                  <a:off x="2006086" y="1684883"/>
                  <a:ext cx="518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412" name="墨迹 16411">
                  <a:extLst>
                    <a:ext uri="{FF2B5EF4-FFF2-40B4-BE49-F238E27FC236}">
                      <a16:creationId xmlns:a16="http://schemas.microsoft.com/office/drawing/2014/main" id="{B2A6C870-4415-4EEA-A1E4-3A44B33E6E5B}"/>
                    </a:ext>
                  </a:extLst>
                </p14:cNvPr>
                <p14:cNvContentPartPr/>
                <p14:nvPr/>
              </p14:nvContentPartPr>
              <p14:xfrm>
                <a:off x="2016166" y="1758323"/>
                <a:ext cx="367200" cy="285480"/>
              </p14:xfrm>
            </p:contentPart>
          </mc:Choice>
          <mc:Fallback xmlns="">
            <p:pic>
              <p:nvPicPr>
                <p:cNvPr id="16412" name="墨迹 16411">
                  <a:extLst>
                    <a:ext uri="{FF2B5EF4-FFF2-40B4-BE49-F238E27FC236}">
                      <a16:creationId xmlns:a16="http://schemas.microsoft.com/office/drawing/2014/main" id="{B2A6C870-4415-4EEA-A1E4-3A44B33E6E5B}"/>
                    </a:ext>
                  </a:extLst>
                </p:cNvPr>
                <p:cNvPicPr/>
                <p:nvPr/>
              </p:nvPicPr>
              <p:blipFill>
                <a:blip r:embed="rId251"/>
                <a:stretch>
                  <a:fillRect/>
                </a:stretch>
              </p:blipFill>
              <p:spPr>
                <a:xfrm>
                  <a:off x="1998526" y="1740323"/>
                  <a:ext cx="4028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413" name="墨迹 16412">
                  <a:extLst>
                    <a:ext uri="{FF2B5EF4-FFF2-40B4-BE49-F238E27FC236}">
                      <a16:creationId xmlns:a16="http://schemas.microsoft.com/office/drawing/2014/main" id="{0133CFEB-2457-4BCC-BC95-982E7680ABB9}"/>
                    </a:ext>
                  </a:extLst>
                </p14:cNvPr>
                <p14:cNvContentPartPr/>
                <p14:nvPr/>
              </p14:nvContentPartPr>
              <p14:xfrm>
                <a:off x="2381206" y="1683083"/>
                <a:ext cx="65160" cy="379440"/>
              </p14:xfrm>
            </p:contentPart>
          </mc:Choice>
          <mc:Fallback xmlns="">
            <p:pic>
              <p:nvPicPr>
                <p:cNvPr id="16413" name="墨迹 16412">
                  <a:extLst>
                    <a:ext uri="{FF2B5EF4-FFF2-40B4-BE49-F238E27FC236}">
                      <a16:creationId xmlns:a16="http://schemas.microsoft.com/office/drawing/2014/main" id="{0133CFEB-2457-4BCC-BC95-982E7680ABB9}"/>
                    </a:ext>
                  </a:extLst>
                </p:cNvPr>
                <p:cNvPicPr/>
                <p:nvPr/>
              </p:nvPicPr>
              <p:blipFill>
                <a:blip r:embed="rId253"/>
                <a:stretch>
                  <a:fillRect/>
                </a:stretch>
              </p:blipFill>
              <p:spPr>
                <a:xfrm>
                  <a:off x="2363566" y="1665083"/>
                  <a:ext cx="10080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414" name="墨迹 16413">
                  <a:extLst>
                    <a:ext uri="{FF2B5EF4-FFF2-40B4-BE49-F238E27FC236}">
                      <a16:creationId xmlns:a16="http://schemas.microsoft.com/office/drawing/2014/main" id="{D0147AB1-D855-4DE3-8EB0-296915CFF736}"/>
                    </a:ext>
                  </a:extLst>
                </p14:cNvPr>
                <p14:cNvContentPartPr/>
                <p14:nvPr/>
              </p14:nvContentPartPr>
              <p14:xfrm>
                <a:off x="2498206" y="1730603"/>
                <a:ext cx="145080" cy="37080"/>
              </p14:xfrm>
            </p:contentPart>
          </mc:Choice>
          <mc:Fallback xmlns="">
            <p:pic>
              <p:nvPicPr>
                <p:cNvPr id="16414" name="墨迹 16413">
                  <a:extLst>
                    <a:ext uri="{FF2B5EF4-FFF2-40B4-BE49-F238E27FC236}">
                      <a16:creationId xmlns:a16="http://schemas.microsoft.com/office/drawing/2014/main" id="{D0147AB1-D855-4DE3-8EB0-296915CFF736}"/>
                    </a:ext>
                  </a:extLst>
                </p:cNvPr>
                <p:cNvPicPr/>
                <p:nvPr/>
              </p:nvPicPr>
              <p:blipFill>
                <a:blip r:embed="rId255"/>
                <a:stretch>
                  <a:fillRect/>
                </a:stretch>
              </p:blipFill>
              <p:spPr>
                <a:xfrm>
                  <a:off x="2480566" y="1712603"/>
                  <a:ext cx="1807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415" name="墨迹 16414">
                  <a:extLst>
                    <a:ext uri="{FF2B5EF4-FFF2-40B4-BE49-F238E27FC236}">
                      <a16:creationId xmlns:a16="http://schemas.microsoft.com/office/drawing/2014/main" id="{8E75A566-C666-4887-9BC0-575965F8408B}"/>
                    </a:ext>
                  </a:extLst>
                </p14:cNvPr>
                <p14:cNvContentPartPr/>
                <p14:nvPr/>
              </p14:nvContentPartPr>
              <p14:xfrm>
                <a:off x="2489566" y="1773443"/>
                <a:ext cx="201600" cy="65160"/>
              </p14:xfrm>
            </p:contentPart>
          </mc:Choice>
          <mc:Fallback xmlns="">
            <p:pic>
              <p:nvPicPr>
                <p:cNvPr id="16415" name="墨迹 16414">
                  <a:extLst>
                    <a:ext uri="{FF2B5EF4-FFF2-40B4-BE49-F238E27FC236}">
                      <a16:creationId xmlns:a16="http://schemas.microsoft.com/office/drawing/2014/main" id="{8E75A566-C666-4887-9BC0-575965F8408B}"/>
                    </a:ext>
                  </a:extLst>
                </p:cNvPr>
                <p:cNvPicPr/>
                <p:nvPr/>
              </p:nvPicPr>
              <p:blipFill>
                <a:blip r:embed="rId257"/>
                <a:stretch>
                  <a:fillRect/>
                </a:stretch>
              </p:blipFill>
              <p:spPr>
                <a:xfrm>
                  <a:off x="2471926" y="1755803"/>
                  <a:ext cx="2372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416" name="墨迹 16415">
                  <a:extLst>
                    <a:ext uri="{FF2B5EF4-FFF2-40B4-BE49-F238E27FC236}">
                      <a16:creationId xmlns:a16="http://schemas.microsoft.com/office/drawing/2014/main" id="{C5F18BDD-7132-4CA7-94E6-EF9ECC018ADE}"/>
                    </a:ext>
                  </a:extLst>
                </p14:cNvPr>
                <p14:cNvContentPartPr/>
                <p14:nvPr/>
              </p14:nvContentPartPr>
              <p14:xfrm>
                <a:off x="2562646" y="1695683"/>
                <a:ext cx="201600" cy="318960"/>
              </p14:xfrm>
            </p:contentPart>
          </mc:Choice>
          <mc:Fallback xmlns="">
            <p:pic>
              <p:nvPicPr>
                <p:cNvPr id="16416" name="墨迹 16415">
                  <a:extLst>
                    <a:ext uri="{FF2B5EF4-FFF2-40B4-BE49-F238E27FC236}">
                      <a16:creationId xmlns:a16="http://schemas.microsoft.com/office/drawing/2014/main" id="{C5F18BDD-7132-4CA7-94E6-EF9ECC018ADE}"/>
                    </a:ext>
                  </a:extLst>
                </p:cNvPr>
                <p:cNvPicPr/>
                <p:nvPr/>
              </p:nvPicPr>
              <p:blipFill>
                <a:blip r:embed="rId259"/>
                <a:stretch>
                  <a:fillRect/>
                </a:stretch>
              </p:blipFill>
              <p:spPr>
                <a:xfrm>
                  <a:off x="2544646" y="1677683"/>
                  <a:ext cx="23724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417" name="墨迹 16416">
                  <a:extLst>
                    <a:ext uri="{FF2B5EF4-FFF2-40B4-BE49-F238E27FC236}">
                      <a16:creationId xmlns:a16="http://schemas.microsoft.com/office/drawing/2014/main" id="{27C2CF0F-FDBE-4864-A3A7-83C7740ADEA6}"/>
                    </a:ext>
                  </a:extLst>
                </p14:cNvPr>
                <p14:cNvContentPartPr/>
                <p14:nvPr/>
              </p14:nvContentPartPr>
              <p14:xfrm>
                <a:off x="2849206" y="1653563"/>
                <a:ext cx="8640" cy="92520"/>
              </p14:xfrm>
            </p:contentPart>
          </mc:Choice>
          <mc:Fallback xmlns="">
            <p:pic>
              <p:nvPicPr>
                <p:cNvPr id="16417" name="墨迹 16416">
                  <a:extLst>
                    <a:ext uri="{FF2B5EF4-FFF2-40B4-BE49-F238E27FC236}">
                      <a16:creationId xmlns:a16="http://schemas.microsoft.com/office/drawing/2014/main" id="{27C2CF0F-FDBE-4864-A3A7-83C7740ADEA6}"/>
                    </a:ext>
                  </a:extLst>
                </p:cNvPr>
                <p:cNvPicPr/>
                <p:nvPr/>
              </p:nvPicPr>
              <p:blipFill>
                <a:blip r:embed="rId261"/>
                <a:stretch>
                  <a:fillRect/>
                </a:stretch>
              </p:blipFill>
              <p:spPr>
                <a:xfrm>
                  <a:off x="2831566" y="1635563"/>
                  <a:ext cx="442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418" name="墨迹 16417">
                  <a:extLst>
                    <a:ext uri="{FF2B5EF4-FFF2-40B4-BE49-F238E27FC236}">
                      <a16:creationId xmlns:a16="http://schemas.microsoft.com/office/drawing/2014/main" id="{AD51B7A5-D654-4373-9D7C-5C5C0887A2B4}"/>
                    </a:ext>
                  </a:extLst>
                </p14:cNvPr>
                <p14:cNvContentPartPr/>
                <p14:nvPr/>
              </p14:nvContentPartPr>
              <p14:xfrm>
                <a:off x="2920126" y="1625123"/>
                <a:ext cx="111240" cy="84240"/>
              </p14:xfrm>
            </p:contentPart>
          </mc:Choice>
          <mc:Fallback xmlns="">
            <p:pic>
              <p:nvPicPr>
                <p:cNvPr id="16418" name="墨迹 16417">
                  <a:extLst>
                    <a:ext uri="{FF2B5EF4-FFF2-40B4-BE49-F238E27FC236}">
                      <a16:creationId xmlns:a16="http://schemas.microsoft.com/office/drawing/2014/main" id="{AD51B7A5-D654-4373-9D7C-5C5C0887A2B4}"/>
                    </a:ext>
                  </a:extLst>
                </p:cNvPr>
                <p:cNvPicPr/>
                <p:nvPr/>
              </p:nvPicPr>
              <p:blipFill>
                <a:blip r:embed="rId263"/>
                <a:stretch>
                  <a:fillRect/>
                </a:stretch>
              </p:blipFill>
              <p:spPr>
                <a:xfrm>
                  <a:off x="2902486" y="1607483"/>
                  <a:ext cx="1468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419" name="墨迹 16418">
                  <a:extLst>
                    <a:ext uri="{FF2B5EF4-FFF2-40B4-BE49-F238E27FC236}">
                      <a16:creationId xmlns:a16="http://schemas.microsoft.com/office/drawing/2014/main" id="{F7E6EE20-E835-4994-87EF-1D41CDF16B08}"/>
                    </a:ext>
                  </a:extLst>
                </p14:cNvPr>
                <p14:cNvContentPartPr/>
                <p14:nvPr/>
              </p14:nvContentPartPr>
              <p14:xfrm>
                <a:off x="2784406" y="1808363"/>
                <a:ext cx="33120" cy="92520"/>
              </p14:xfrm>
            </p:contentPart>
          </mc:Choice>
          <mc:Fallback xmlns="">
            <p:pic>
              <p:nvPicPr>
                <p:cNvPr id="16419" name="墨迹 16418">
                  <a:extLst>
                    <a:ext uri="{FF2B5EF4-FFF2-40B4-BE49-F238E27FC236}">
                      <a16:creationId xmlns:a16="http://schemas.microsoft.com/office/drawing/2014/main" id="{F7E6EE20-E835-4994-87EF-1D41CDF16B08}"/>
                    </a:ext>
                  </a:extLst>
                </p:cNvPr>
                <p:cNvPicPr/>
                <p:nvPr/>
              </p:nvPicPr>
              <p:blipFill>
                <a:blip r:embed="rId265"/>
                <a:stretch>
                  <a:fillRect/>
                </a:stretch>
              </p:blipFill>
              <p:spPr>
                <a:xfrm>
                  <a:off x="2766406" y="1790723"/>
                  <a:ext cx="687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420" name="墨迹 16419">
                  <a:extLst>
                    <a:ext uri="{FF2B5EF4-FFF2-40B4-BE49-F238E27FC236}">
                      <a16:creationId xmlns:a16="http://schemas.microsoft.com/office/drawing/2014/main" id="{31452553-1C33-4CAD-B67F-544F99A537A0}"/>
                    </a:ext>
                  </a:extLst>
                </p14:cNvPr>
                <p14:cNvContentPartPr/>
                <p14:nvPr/>
              </p14:nvContentPartPr>
              <p14:xfrm>
                <a:off x="2917606" y="1759763"/>
                <a:ext cx="133560" cy="21240"/>
              </p14:xfrm>
            </p:contentPart>
          </mc:Choice>
          <mc:Fallback xmlns="">
            <p:pic>
              <p:nvPicPr>
                <p:cNvPr id="16420" name="墨迹 16419">
                  <a:extLst>
                    <a:ext uri="{FF2B5EF4-FFF2-40B4-BE49-F238E27FC236}">
                      <a16:creationId xmlns:a16="http://schemas.microsoft.com/office/drawing/2014/main" id="{31452553-1C33-4CAD-B67F-544F99A537A0}"/>
                    </a:ext>
                  </a:extLst>
                </p:cNvPr>
                <p:cNvPicPr/>
                <p:nvPr/>
              </p:nvPicPr>
              <p:blipFill>
                <a:blip r:embed="rId267"/>
                <a:stretch>
                  <a:fillRect/>
                </a:stretch>
              </p:blipFill>
              <p:spPr>
                <a:xfrm>
                  <a:off x="2899606" y="1742123"/>
                  <a:ext cx="1692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421" name="墨迹 16420">
                  <a:extLst>
                    <a:ext uri="{FF2B5EF4-FFF2-40B4-BE49-F238E27FC236}">
                      <a16:creationId xmlns:a16="http://schemas.microsoft.com/office/drawing/2014/main" id="{B4EB7C06-FA6F-4991-BD79-CFAC0494C6C8}"/>
                    </a:ext>
                  </a:extLst>
                </p14:cNvPr>
                <p14:cNvContentPartPr/>
                <p14:nvPr/>
              </p14:nvContentPartPr>
              <p14:xfrm>
                <a:off x="2871166" y="1826363"/>
                <a:ext cx="304920" cy="209880"/>
              </p14:xfrm>
            </p:contentPart>
          </mc:Choice>
          <mc:Fallback xmlns="">
            <p:pic>
              <p:nvPicPr>
                <p:cNvPr id="16421" name="墨迹 16420">
                  <a:extLst>
                    <a:ext uri="{FF2B5EF4-FFF2-40B4-BE49-F238E27FC236}">
                      <a16:creationId xmlns:a16="http://schemas.microsoft.com/office/drawing/2014/main" id="{B4EB7C06-FA6F-4991-BD79-CFAC0494C6C8}"/>
                    </a:ext>
                  </a:extLst>
                </p:cNvPr>
                <p:cNvPicPr/>
                <p:nvPr/>
              </p:nvPicPr>
              <p:blipFill>
                <a:blip r:embed="rId269"/>
                <a:stretch>
                  <a:fillRect/>
                </a:stretch>
              </p:blipFill>
              <p:spPr>
                <a:xfrm>
                  <a:off x="2853166" y="1808363"/>
                  <a:ext cx="340560" cy="2455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63172"/>
                                        </p:tgtEl>
                                        <p:attrNameLst>
                                          <p:attrName>style.visibility</p:attrName>
                                        </p:attrNameLst>
                                      </p:cBhvr>
                                      <p:to>
                                        <p:strVal val="visible"/>
                                      </p:to>
                                    </p:set>
                                    <p:animEffect transition="in" filter="diamond(in)">
                                      <p:cBhvr>
                                        <p:cTn id="7" dur="1000"/>
                                        <p:tgtEl>
                                          <p:spTgt spid="263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1665605" y="162878"/>
            <a:ext cx="7478395" cy="865505"/>
          </a:xfrm>
          <a:ln>
            <a:miter/>
          </a:ln>
        </p:spPr>
        <p:txBody>
          <a:bodyPr vert="horz" wrap="square" lIns="91440" tIns="45720" rIns="91440" bIns="45720" numCol="1" anchor="ctr" anchorCtr="0" compatLnSpc="1">
            <a:spAutoFit/>
          </a:bodyPr>
          <a:lstStyle/>
          <a:p>
            <a:pPr marL="0" marR="0" lvl="0" indent="0" algn="ctr" defTabSz="914400" rtl="0" eaLnBrk="1" fontAlgn="base" latinLnBrk="0" hangingPunct="1">
              <a:spcBef>
                <a:spcPct val="0"/>
              </a:spcBef>
              <a:spcAft>
                <a:spcPct val="0"/>
              </a:spcAft>
              <a:buClrTx/>
              <a:buSzTx/>
              <a:buFontTx/>
              <a:buNone/>
              <a:defRPr/>
            </a:pPr>
            <a:r>
              <a:rPr kumimoji="1" lang="en-US" altLang="zh-CN" sz="2800" b="1" i="0" u="none" strike="noStrike" kern="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j-ea"/>
                <a:cs typeface="+mj-cs"/>
              </a:rPr>
              <a:t>large-scale sequencing  on model organisms since 1990</a:t>
            </a:r>
          </a:p>
        </p:txBody>
      </p:sp>
      <p:sp>
        <p:nvSpPr>
          <p:cNvPr id="17410" name="Rectangle 3"/>
          <p:cNvSpPr/>
          <p:nvPr/>
        </p:nvSpPr>
        <p:spPr>
          <a:xfrm>
            <a:off x="2333625" y="1276350"/>
            <a:ext cx="9144000" cy="0"/>
          </a:xfrm>
          <a:prstGeom prst="rect">
            <a:avLst/>
          </a:prstGeom>
          <a:noFill/>
          <a:ln w="9525">
            <a:noFill/>
          </a:ln>
        </p:spPr>
        <p:txBody>
          <a:bodyPr anchor="t">
            <a:spAutoFit/>
          </a:bodyPr>
          <a:lstStyle/>
          <a:p>
            <a:endParaRPr lang="zh-CN" altLang="en-US" dirty="0">
              <a:latin typeface="Times New Roman" panose="02020603050405020304" pitchFamily="18" charset="0"/>
              <a:ea typeface="宋体" panose="02010600030101010101" pitchFamily="2" charset="-122"/>
            </a:endParaRPr>
          </a:p>
        </p:txBody>
      </p:sp>
      <p:pic>
        <p:nvPicPr>
          <p:cNvPr id="17411" name="Picture 4" descr="http://www.netlibrary.com/nlreader/nlReader.dll?BookID=111228&amp;FileName=p2000c7a5g2001.png"/>
          <p:cNvPicPr>
            <a:picLocks noChangeAspect="1"/>
          </p:cNvPicPr>
          <p:nvPr/>
        </p:nvPicPr>
        <p:blipFill>
          <a:blip r:embed="rId3" r:link="rId4"/>
          <a:stretch>
            <a:fillRect/>
          </a:stretch>
        </p:blipFill>
        <p:spPr>
          <a:xfrm>
            <a:off x="796925" y="1036955"/>
            <a:ext cx="5154613" cy="4437063"/>
          </a:xfrm>
          <a:prstGeom prst="rect">
            <a:avLst/>
          </a:prstGeom>
          <a:noFill/>
          <a:ln w="9525">
            <a:noFill/>
          </a:ln>
        </p:spPr>
      </p:pic>
      <p:sp>
        <p:nvSpPr>
          <p:cNvPr id="17412" name="Text Box 6"/>
          <p:cNvSpPr txBox="1"/>
          <p:nvPr/>
        </p:nvSpPr>
        <p:spPr>
          <a:xfrm>
            <a:off x="1087438" y="5589905"/>
            <a:ext cx="1935480" cy="306705"/>
          </a:xfrm>
          <a:prstGeom prst="rect">
            <a:avLst/>
          </a:prstGeom>
          <a:noFill/>
          <a:ln w="9525">
            <a:noFill/>
          </a:ln>
        </p:spPr>
        <p:txBody>
          <a:bodyPr wrap="none" anchor="t">
            <a:spAutoFit/>
          </a:bodyPr>
          <a:lstStyle/>
          <a:p>
            <a:r>
              <a:rPr lang="en-US" altLang="zh-CN" sz="1400">
                <a:latin typeface="Times New Roman" panose="02020603050405020304" pitchFamily="18" charset="0"/>
                <a:ea typeface="宋体" panose="02010600030101010101" pitchFamily="2" charset="-122"/>
              </a:rPr>
              <a:t>EST/random sequencing</a:t>
            </a:r>
          </a:p>
        </p:txBody>
      </p:sp>
      <p:sp>
        <p:nvSpPr>
          <p:cNvPr id="17413" name="Text Box 7"/>
          <p:cNvSpPr txBox="1"/>
          <p:nvPr/>
        </p:nvSpPr>
        <p:spPr>
          <a:xfrm>
            <a:off x="3684905" y="5544185"/>
            <a:ext cx="2468563" cy="306705"/>
          </a:xfrm>
          <a:prstGeom prst="rect">
            <a:avLst/>
          </a:prstGeom>
          <a:noFill/>
          <a:ln w="9525">
            <a:noFill/>
          </a:ln>
        </p:spPr>
        <p:txBody>
          <a:bodyPr anchor="t">
            <a:spAutoFit/>
          </a:bodyPr>
          <a:lstStyle/>
          <a:p>
            <a:r>
              <a:rPr lang="en-US" altLang="zh-CN" sz="1400">
                <a:latin typeface="Times New Roman" panose="02020603050405020304" pitchFamily="18" charset="0"/>
                <a:ea typeface="宋体" panose="02010600030101010101" pitchFamily="2" charset="-122"/>
              </a:rPr>
              <a:t>large-scale sequencing</a:t>
            </a:r>
          </a:p>
        </p:txBody>
      </p:sp>
      <p:grpSp>
        <p:nvGrpSpPr>
          <p:cNvPr id="17414" name="Group 8"/>
          <p:cNvGrpSpPr/>
          <p:nvPr/>
        </p:nvGrpSpPr>
        <p:grpSpPr>
          <a:xfrm>
            <a:off x="1279843" y="5414963"/>
            <a:ext cx="4300537" cy="174625"/>
            <a:chOff x="1200" y="3816"/>
            <a:chExt cx="2928" cy="120"/>
          </a:xfrm>
        </p:grpSpPr>
        <p:sp>
          <p:nvSpPr>
            <p:cNvPr id="17415" name="Line 9"/>
            <p:cNvSpPr/>
            <p:nvPr/>
          </p:nvSpPr>
          <p:spPr>
            <a:xfrm flipV="1">
              <a:off x="1200" y="3912"/>
              <a:ext cx="2928" cy="24"/>
            </a:xfrm>
            <a:prstGeom prst="line">
              <a:avLst/>
            </a:prstGeom>
            <a:ln w="9525" cap="flat" cmpd="sng">
              <a:solidFill>
                <a:schemeClr val="folHlink"/>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17416" name="Line 10"/>
            <p:cNvSpPr/>
            <p:nvPr/>
          </p:nvSpPr>
          <p:spPr>
            <a:xfrm>
              <a:off x="2952" y="3857"/>
              <a:ext cx="0" cy="48"/>
            </a:xfrm>
            <a:prstGeom prst="line">
              <a:avLst/>
            </a:prstGeom>
            <a:ln w="952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17417" name="Line 11"/>
            <p:cNvSpPr/>
            <p:nvPr/>
          </p:nvSpPr>
          <p:spPr>
            <a:xfrm>
              <a:off x="3072" y="3864"/>
              <a:ext cx="0" cy="48"/>
            </a:xfrm>
            <a:prstGeom prst="line">
              <a:avLst/>
            </a:prstGeom>
            <a:ln w="952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17418" name="Line 12"/>
            <p:cNvSpPr/>
            <p:nvPr/>
          </p:nvSpPr>
          <p:spPr>
            <a:xfrm>
              <a:off x="4080" y="3816"/>
              <a:ext cx="0" cy="96"/>
            </a:xfrm>
            <a:prstGeom prst="line">
              <a:avLst/>
            </a:prstGeom>
            <a:ln w="952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grpSp>
      <p:sp>
        <p:nvSpPr>
          <p:cNvPr id="17419" name="Text Box 13"/>
          <p:cNvSpPr txBox="1"/>
          <p:nvPr/>
        </p:nvSpPr>
        <p:spPr>
          <a:xfrm>
            <a:off x="5060950" y="6478588"/>
            <a:ext cx="1576388" cy="274637"/>
          </a:xfrm>
          <a:prstGeom prst="rect">
            <a:avLst/>
          </a:prstGeom>
          <a:noFill/>
          <a:ln w="9525">
            <a:noFill/>
          </a:ln>
        </p:spPr>
        <p:txBody>
          <a:bodyPr anchor="t">
            <a:spAutoFit/>
          </a:bodyPr>
          <a:lstStyle/>
          <a:p>
            <a:r>
              <a:rPr lang="en-US" altLang="zh-CN" sz="1200" i="1">
                <a:latin typeface="Times New Roman" panose="02020603050405020304" pitchFamily="18" charset="0"/>
                <a:ea typeface="宋体" panose="02010600030101010101" pitchFamily="2" charset="-122"/>
              </a:rPr>
              <a:t>2003 Human genome</a:t>
            </a:r>
          </a:p>
        </p:txBody>
      </p:sp>
      <p:sp>
        <p:nvSpPr>
          <p:cNvPr id="17420" name="Text Box 14"/>
          <p:cNvSpPr txBox="1"/>
          <p:nvPr/>
        </p:nvSpPr>
        <p:spPr>
          <a:xfrm>
            <a:off x="3573463" y="5789613"/>
            <a:ext cx="2006600" cy="274637"/>
          </a:xfrm>
          <a:prstGeom prst="rect">
            <a:avLst/>
          </a:prstGeom>
          <a:noFill/>
          <a:ln w="9525">
            <a:noFill/>
          </a:ln>
        </p:spPr>
        <p:txBody>
          <a:bodyPr wrap="none" anchor="t">
            <a:spAutoFit/>
          </a:bodyPr>
          <a:lstStyle/>
          <a:p>
            <a:r>
              <a:rPr lang="en-US" altLang="zh-CN" sz="1200" i="1">
                <a:latin typeface="Times New Roman" panose="02020603050405020304" pitchFamily="18" charset="0"/>
                <a:ea typeface="宋体" panose="02010600030101010101" pitchFamily="2" charset="-122"/>
              </a:rPr>
              <a:t>1995 </a:t>
            </a:r>
            <a:r>
              <a:rPr lang="en-US" altLang="zh-CN" sz="1200" i="1" err="1">
                <a:latin typeface="Times New Roman" panose="02020603050405020304" pitchFamily="18" charset="0"/>
                <a:ea typeface="宋体" panose="02010600030101010101" pitchFamily="2" charset="-122"/>
              </a:rPr>
              <a:t>Haemophilus</a:t>
            </a:r>
            <a:r>
              <a:rPr lang="en-US" altLang="zh-CN" sz="1200" i="1">
                <a:latin typeface="Times New Roman" panose="02020603050405020304" pitchFamily="18" charset="0"/>
                <a:ea typeface="宋体" panose="02010600030101010101" pitchFamily="2" charset="-122"/>
              </a:rPr>
              <a:t> </a:t>
            </a:r>
            <a:r>
              <a:rPr lang="en-US" altLang="zh-CN" sz="1200" i="1" err="1">
                <a:latin typeface="Times New Roman" panose="02020603050405020304" pitchFamily="18" charset="0"/>
                <a:ea typeface="宋体" panose="02010600030101010101" pitchFamily="2" charset="-122"/>
              </a:rPr>
              <a:t>influenzae</a:t>
            </a:r>
            <a:endParaRPr lang="en-US" altLang="zh-CN" sz="1200" i="1">
              <a:latin typeface="Times New Roman" panose="02020603050405020304" pitchFamily="18" charset="0"/>
              <a:ea typeface="宋体" panose="02010600030101010101" pitchFamily="2" charset="-122"/>
            </a:endParaRPr>
          </a:p>
        </p:txBody>
      </p:sp>
      <p:sp>
        <p:nvSpPr>
          <p:cNvPr id="244751" name="Text Box 15"/>
          <p:cNvSpPr txBox="1">
            <a:spLocks noChangeArrowheads="1"/>
          </p:cNvSpPr>
          <p:nvPr/>
        </p:nvSpPr>
        <p:spPr bwMode="auto">
          <a:xfrm>
            <a:off x="5867400" y="1700213"/>
            <a:ext cx="3276600" cy="1630045"/>
          </a:xfrm>
          <a:prstGeom prst="rect">
            <a:avLst/>
          </a:prstGeom>
          <a:noFill/>
          <a:ln w="9525">
            <a:noFill/>
            <a:miter lim="800000"/>
          </a:ln>
          <a:effectLst/>
        </p:spPr>
        <p:txBody>
          <a:bodyPr>
            <a:spAutoFit/>
          </a:bodyPr>
          <a:lstStyle/>
          <a:p>
            <a:pPr marR="0" defTabSz="914400" rtl="0">
              <a:buClrTx/>
              <a:buSzTx/>
              <a:buFontTx/>
              <a:buNone/>
              <a:defRPr/>
            </a:pPr>
            <a:r>
              <a:rPr kumimoji="1" lang="zh-TW" altLang="en-US" sz="2000" kern="1200" cap="none" spc="0" normalizeH="0" baseline="0" noProof="0">
                <a:solidFill>
                  <a:schemeClr val="tx2"/>
                </a:solidFill>
                <a:effectLst>
                  <a:outerShdw blurRad="38100" dist="38100" dir="2700000" algn="tl">
                    <a:srgbClr val="000000"/>
                  </a:outerShdw>
                </a:effectLst>
                <a:latin typeface="+mn-lt"/>
                <a:ea typeface="PMingLiU" pitchFamily="18" charset="-120"/>
                <a:cs typeface="+mn-lt"/>
              </a:rPr>
              <a:t>1980-1990: </a:t>
            </a:r>
            <a:r>
              <a:rPr kumimoji="1" lang="en-US" altLang="zh-TW" sz="2000" kern="1200" cap="none" spc="0" normalizeH="0" baseline="0" noProof="0">
                <a:solidFill>
                  <a:schemeClr val="tx2"/>
                </a:solidFill>
                <a:effectLst>
                  <a:outerShdw blurRad="38100" dist="38100" dir="2700000" algn="tl">
                    <a:srgbClr val="000000"/>
                  </a:outerShdw>
                </a:effectLst>
                <a:latin typeface="+mn-lt"/>
                <a:ea typeface="PMingLiU" pitchFamily="18" charset="-120"/>
                <a:cs typeface="+mn-lt"/>
              </a:rPr>
              <a:t>steady growth of sequence data; </a:t>
            </a:r>
          </a:p>
          <a:p>
            <a:pPr marR="0" defTabSz="914400" rtl="0">
              <a:buClrTx/>
              <a:buSzTx/>
              <a:buFontTx/>
              <a:buNone/>
              <a:defRPr/>
            </a:pPr>
            <a:endParaRPr kumimoji="1" lang="en-US" altLang="zh-TW" sz="2000" kern="1200" cap="none" spc="0" normalizeH="0" baseline="0" noProof="0">
              <a:solidFill>
                <a:schemeClr val="tx2"/>
              </a:solidFill>
              <a:effectLst>
                <a:outerShdw blurRad="38100" dist="38100" dir="2700000" algn="tl">
                  <a:srgbClr val="000000"/>
                </a:outerShdw>
              </a:effectLst>
              <a:latin typeface="+mn-lt"/>
              <a:ea typeface="PMingLiU" pitchFamily="18" charset="-120"/>
              <a:cs typeface="+mn-lt"/>
            </a:endParaRPr>
          </a:p>
          <a:p>
            <a:pPr marR="0" defTabSz="914400" rtl="0">
              <a:buClrTx/>
              <a:buSzTx/>
              <a:buFontTx/>
              <a:buNone/>
              <a:defRPr/>
            </a:pPr>
            <a:r>
              <a:rPr kumimoji="1" lang="en-US" altLang="zh-CN" sz="2000" kern="1200" cap="none" spc="0" normalizeH="0" baseline="0" noProof="0">
                <a:solidFill>
                  <a:schemeClr val="tx2"/>
                </a:solidFill>
                <a:effectLst>
                  <a:outerShdw blurRad="38100" dist="38100" dir="2700000" algn="tl">
                    <a:srgbClr val="000000"/>
                  </a:outerShdw>
                </a:effectLst>
                <a:latin typeface="+mn-lt"/>
                <a:ea typeface="PMingLiU" pitchFamily="18" charset="-120"/>
                <a:cs typeface="+mn-lt"/>
              </a:rPr>
              <a:t>S</a:t>
            </a:r>
            <a:r>
              <a:rPr kumimoji="1" lang="en-US" altLang="zh-TW" sz="2000" kern="1200" cap="none" spc="0" normalizeH="0" baseline="0" noProof="0">
                <a:solidFill>
                  <a:schemeClr val="tx2"/>
                </a:solidFill>
                <a:effectLst>
                  <a:outerShdw blurRad="38100" dist="38100" dir="2700000" algn="tl">
                    <a:srgbClr val="000000"/>
                  </a:outerShdw>
                </a:effectLst>
                <a:latin typeface="+mn-lt"/>
                <a:ea typeface="PMingLiU" pitchFamily="18" charset="-120"/>
                <a:cs typeface="+mn-lt"/>
              </a:rPr>
              <a:t>ince 1990s: massive explosion of sequence data</a:t>
            </a:r>
            <a:endParaRPr kumimoji="1" lang="en-US" altLang="zh-CN" sz="2000" kern="1200" cap="none" spc="0" normalizeH="0" baseline="0" noProof="0">
              <a:solidFill>
                <a:schemeClr val="tx2"/>
              </a:solidFill>
              <a:effectLst>
                <a:outerShdw blurRad="38100" dist="38100" dir="2700000" algn="tl">
                  <a:srgbClr val="000000"/>
                </a:outerShdw>
              </a:effectLst>
              <a:latin typeface="+mn-lt"/>
              <a:ea typeface="PMingLiU" pitchFamily="18" charset="-120"/>
              <a:cs typeface="+mn-lt"/>
            </a:endParaRPr>
          </a:p>
        </p:txBody>
      </p:sp>
      <p:sp>
        <p:nvSpPr>
          <p:cNvPr id="17422" name="Rectangle 16"/>
          <p:cNvSpPr/>
          <p:nvPr/>
        </p:nvSpPr>
        <p:spPr>
          <a:xfrm>
            <a:off x="3832225" y="6064250"/>
            <a:ext cx="2173288" cy="274638"/>
          </a:xfrm>
          <a:prstGeom prst="rect">
            <a:avLst/>
          </a:prstGeom>
          <a:noFill/>
          <a:ln w="9525">
            <a:noFill/>
          </a:ln>
        </p:spPr>
        <p:txBody>
          <a:bodyPr wrap="none" anchor="t">
            <a:spAutoFit/>
          </a:bodyPr>
          <a:lstStyle/>
          <a:p>
            <a:r>
              <a:rPr lang="en-US" altLang="zh-CN" sz="1200">
                <a:latin typeface="Times New Roman" panose="02020603050405020304" pitchFamily="18" charset="0"/>
                <a:ea typeface="宋体" panose="02010600030101010101" pitchFamily="2" charset="-122"/>
              </a:rPr>
              <a:t>1996  </a:t>
            </a:r>
            <a:r>
              <a:rPr lang="en-US" altLang="zh-CN" sz="1200" i="1" err="1">
                <a:latin typeface="Times New Roman" panose="02020603050405020304" pitchFamily="18" charset="0"/>
                <a:ea typeface="宋体" panose="02010600030101010101" pitchFamily="2" charset="-122"/>
              </a:rPr>
              <a:t>Saccharomyces</a:t>
            </a:r>
            <a:r>
              <a:rPr lang="en-US" altLang="zh-CN" sz="1200" i="1">
                <a:latin typeface="Times New Roman" panose="02020603050405020304" pitchFamily="18" charset="0"/>
                <a:ea typeface="宋体" panose="02010600030101010101" pitchFamily="2" charset="-122"/>
              </a:rPr>
              <a:t> </a:t>
            </a:r>
            <a:r>
              <a:rPr lang="en-US" altLang="zh-CN" sz="1200" i="1" err="1">
                <a:latin typeface="Times New Roman" panose="02020603050405020304" pitchFamily="18" charset="0"/>
                <a:ea typeface="宋体" panose="02010600030101010101" pitchFamily="2" charset="-122"/>
              </a:rPr>
              <a:t>cerevisiae</a:t>
            </a:r>
            <a:endParaRPr lang="en-US" altLang="zh-CN" sz="1200" i="1">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p:cNvSpPr>
          <p:nvPr>
            <p:ph type="title"/>
          </p:nvPr>
        </p:nvSpPr>
        <p:spPr>
          <a:xfrm>
            <a:off x="1891030" y="203835"/>
            <a:ext cx="4891405" cy="1087755"/>
          </a:xfrm>
        </p:spPr>
        <p:txBody>
          <a:bodyPr wrap="square" lIns="91440" tIns="45720" rIns="91440" bIns="45720" anchor="ctr">
            <a:spAutoFit/>
          </a:bodyPr>
          <a:lstStyle/>
          <a:p>
            <a:pPr eaLnBrk="1" hangingPunct="1"/>
            <a:r>
              <a:rPr lang="en-US" altLang="zh-CN" sz="3600" b="1">
                <a:solidFill>
                  <a:srgbClr val="FF0000"/>
                </a:solidFill>
                <a:latin typeface="Arial" panose="020B0604020202020204" pitchFamily="34" charset="0"/>
              </a:rPr>
              <a:t>Genome sequencing</a:t>
            </a:r>
            <a:br>
              <a:rPr lang="en-US" altLang="zh-CN" sz="3600" b="1">
                <a:solidFill>
                  <a:srgbClr val="FF0000"/>
                </a:solidFill>
                <a:latin typeface="Arial" panose="020B0604020202020204" pitchFamily="34" charset="0"/>
              </a:rPr>
            </a:br>
            <a:endParaRPr lang="en-US" altLang="zh-CN" sz="3600" b="1">
              <a:solidFill>
                <a:srgbClr val="FF0000"/>
              </a:solidFill>
              <a:latin typeface="Arial" panose="020B0604020202020204" pitchFamily="34" charset="0"/>
            </a:endParaRPr>
          </a:p>
        </p:txBody>
      </p:sp>
      <p:sp>
        <p:nvSpPr>
          <p:cNvPr id="249859" name="Rectangle 3"/>
          <p:cNvSpPr>
            <a:spLocks noGrp="1"/>
          </p:cNvSpPr>
          <p:nvPr>
            <p:ph idx="1"/>
          </p:nvPr>
        </p:nvSpPr>
        <p:spPr>
          <a:xfrm>
            <a:off x="3593465" y="2904490"/>
            <a:ext cx="5472113" cy="2590800"/>
          </a:xfrm>
        </p:spPr>
        <p:txBody>
          <a:bodyPr wrap="square" lIns="91440" tIns="45720" rIns="91440" bIns="45720" anchor="t">
            <a:normAutofit fontScale="70000" lnSpcReduction="20000"/>
          </a:bodyPr>
          <a:lstStyle/>
          <a:p>
            <a:pPr eaLnBrk="1" hangingPunct="1">
              <a:lnSpc>
                <a:spcPct val="80000"/>
              </a:lnSpc>
            </a:pPr>
            <a:r>
              <a:rPr lang="en-US" altLang="zh-CN" sz="1400"/>
              <a:t>1995.7 first complete cellular genome</a:t>
            </a:r>
            <a:r>
              <a:rPr lang="en-US" altLang="zh-CN" sz="1400">
                <a:latin typeface="Times New Roman" panose="02020603050405020304" pitchFamily="18" charset="0"/>
              </a:rPr>
              <a:t>—</a:t>
            </a:r>
            <a:r>
              <a:rPr lang="en-US" altLang="zh-CN" sz="1400" i="1" dirty="0" err="1"/>
              <a:t>Haemophilus</a:t>
            </a:r>
            <a:r>
              <a:rPr lang="en-US" altLang="zh-CN" sz="1400" i="1"/>
              <a:t> </a:t>
            </a:r>
            <a:r>
              <a:rPr lang="en-US" altLang="zh-CN" sz="1400" i="1" dirty="0" err="1"/>
              <a:t>influenzae</a:t>
            </a:r>
            <a:r>
              <a:rPr lang="en-US" altLang="zh-CN" sz="1400"/>
              <a:t> </a:t>
            </a:r>
            <a:r>
              <a:rPr lang="en-US" altLang="zh-CN" sz="1400" b="1"/>
              <a:t>(</a:t>
            </a:r>
            <a:r>
              <a:rPr lang="zh-CN" altLang="en-US" sz="1400" b="1" dirty="0"/>
              <a:t>流感嗜血杆菌</a:t>
            </a:r>
            <a:r>
              <a:rPr lang="en-US" altLang="zh-CN" sz="1400" b="1"/>
              <a:t>) 1.8 Mb</a:t>
            </a:r>
            <a:endParaRPr lang="en-US" altLang="zh-CN" sz="1400"/>
          </a:p>
          <a:p>
            <a:pPr eaLnBrk="1" hangingPunct="1">
              <a:lnSpc>
                <a:spcPct val="80000"/>
              </a:lnSpc>
            </a:pPr>
            <a:r>
              <a:rPr lang="en-US" altLang="zh-CN" sz="1400"/>
              <a:t>1996  </a:t>
            </a:r>
            <a:r>
              <a:rPr lang="en-US" altLang="zh-CN" sz="1400" i="1" dirty="0" err="1"/>
              <a:t>Saccharomyces</a:t>
            </a:r>
            <a:r>
              <a:rPr lang="en-US" altLang="zh-CN" sz="1400" i="1"/>
              <a:t> </a:t>
            </a:r>
            <a:r>
              <a:rPr lang="en-US" altLang="zh-CN" sz="1400" i="1" dirty="0" err="1"/>
              <a:t>cerevisiae</a:t>
            </a:r>
            <a:r>
              <a:rPr lang="en-US" altLang="zh-CN" sz="1400"/>
              <a:t> </a:t>
            </a:r>
          </a:p>
          <a:p>
            <a:pPr eaLnBrk="1" hangingPunct="1">
              <a:lnSpc>
                <a:spcPct val="80000"/>
              </a:lnSpc>
            </a:pPr>
            <a:r>
              <a:rPr lang="en-US" altLang="zh-CN" sz="1400"/>
              <a:t>2000.3 </a:t>
            </a:r>
            <a:r>
              <a:rPr lang="en-US" altLang="zh-CN" sz="1400" b="1"/>
              <a:t>fruit fly </a:t>
            </a:r>
            <a:r>
              <a:rPr lang="en-US" altLang="zh-CN" sz="1400" b="1" i="1"/>
              <a:t>Drosophila </a:t>
            </a:r>
            <a:r>
              <a:rPr lang="en-US" altLang="zh-CN" sz="1400" b="1" i="1" dirty="0" err="1"/>
              <a:t>melanogaster</a:t>
            </a:r>
            <a:r>
              <a:rPr lang="en-US" altLang="zh-CN" sz="1400" b="1" i="1"/>
              <a:t> </a:t>
            </a:r>
            <a:r>
              <a:rPr lang="en-US" altLang="zh-CN" sz="1400" b="1"/>
              <a:t>(</a:t>
            </a:r>
            <a:r>
              <a:rPr lang="zh-CN" altLang="en-US" sz="1400" b="1" dirty="0"/>
              <a:t>果蝇</a:t>
            </a:r>
            <a:r>
              <a:rPr lang="en-US" altLang="zh-CN" sz="1400" b="1"/>
              <a:t>)</a:t>
            </a:r>
            <a:r>
              <a:rPr lang="en-US" altLang="zh-CN" sz="1400"/>
              <a:t> ,</a:t>
            </a:r>
            <a:r>
              <a:rPr lang="en-US" altLang="zh-CN" sz="1400" b="1"/>
              <a:t>180-Mb, the largest genome</a:t>
            </a:r>
            <a:r>
              <a:rPr lang="en-US" altLang="zh-CN" sz="1400"/>
              <a:t> </a:t>
            </a:r>
          </a:p>
          <a:p>
            <a:pPr eaLnBrk="1" hangingPunct="1">
              <a:lnSpc>
                <a:spcPct val="80000"/>
              </a:lnSpc>
            </a:pPr>
            <a:r>
              <a:rPr lang="en-US" altLang="zh-CN" sz="1400"/>
              <a:t>2000.12 </a:t>
            </a:r>
            <a:r>
              <a:rPr lang="en-US" altLang="zh-CN" sz="1400" b="1"/>
              <a:t>the first plant, </a:t>
            </a:r>
            <a:r>
              <a:rPr lang="en-US" altLang="zh-CN" sz="1400" b="1" i="1"/>
              <a:t>Arabidopsis thaliana </a:t>
            </a:r>
            <a:r>
              <a:rPr lang="en-US" altLang="zh-CN" sz="1400" b="1"/>
              <a:t>(</a:t>
            </a:r>
            <a:r>
              <a:rPr lang="zh-CN" altLang="en-US" sz="1400" b="1" dirty="0"/>
              <a:t>拟南芥</a:t>
            </a:r>
            <a:r>
              <a:rPr lang="en-US" altLang="zh-CN" sz="1400" b="1"/>
              <a:t>) 125 Mb</a:t>
            </a:r>
          </a:p>
          <a:p>
            <a:pPr eaLnBrk="1" hangingPunct="1">
              <a:lnSpc>
                <a:spcPct val="80000"/>
              </a:lnSpc>
            </a:pPr>
            <a:r>
              <a:rPr lang="en-US" altLang="zh-CN" sz="1400"/>
              <a:t>2001.10 </a:t>
            </a:r>
            <a:r>
              <a:rPr lang="en-US" altLang="zh-CN" sz="1400" b="1">
                <a:solidFill>
                  <a:schemeClr val="tx2"/>
                </a:solidFill>
              </a:rPr>
              <a:t>rice genome sequencing begins/ 2002 draft sequence obtains</a:t>
            </a:r>
          </a:p>
          <a:p>
            <a:pPr eaLnBrk="1" hangingPunct="1">
              <a:lnSpc>
                <a:spcPct val="80000"/>
              </a:lnSpc>
            </a:pPr>
            <a:r>
              <a:rPr lang="en-US" altLang="zh-CN" sz="1400"/>
              <a:t>2001.2 Human and </a:t>
            </a:r>
            <a:r>
              <a:rPr lang="en-US" altLang="zh-CN" sz="1400" b="1"/>
              <a:t>Celera </a:t>
            </a:r>
            <a:r>
              <a:rPr lang="en-US" altLang="zh-CN" sz="1400" b="1">
                <a:solidFill>
                  <a:schemeClr val="tx2"/>
                </a:solidFill>
              </a:rPr>
              <a:t>draft sequence </a:t>
            </a:r>
            <a:endParaRPr lang="en-US" altLang="zh-CN" sz="1400"/>
          </a:p>
          <a:p>
            <a:pPr eaLnBrk="1" hangingPunct="1">
              <a:lnSpc>
                <a:spcPct val="80000"/>
              </a:lnSpc>
            </a:pPr>
            <a:r>
              <a:rPr lang="en-US" altLang="zh-CN" sz="1400"/>
              <a:t>2002  75 organisms genome complete </a:t>
            </a:r>
          </a:p>
          <a:p>
            <a:pPr eaLnBrk="1" hangingPunct="1">
              <a:lnSpc>
                <a:spcPct val="80000"/>
              </a:lnSpc>
            </a:pPr>
            <a:r>
              <a:rPr lang="en-US" altLang="zh-CN" sz="1400"/>
              <a:t>2003.4  Human Genome Project complete</a:t>
            </a:r>
          </a:p>
          <a:p>
            <a:pPr eaLnBrk="1" hangingPunct="1">
              <a:lnSpc>
                <a:spcPct val="80000"/>
              </a:lnSpc>
            </a:pPr>
            <a:r>
              <a:rPr lang="en-US" altLang="zh-CN" sz="1400"/>
              <a:t>2008.1  706 organisms genome completed, </a:t>
            </a:r>
          </a:p>
          <a:p>
            <a:pPr eaLnBrk="1" hangingPunct="1">
              <a:lnSpc>
                <a:spcPct val="80000"/>
              </a:lnSpc>
              <a:buNone/>
            </a:pPr>
            <a:r>
              <a:rPr lang="en-US" altLang="zh-CN" sz="1400"/>
              <a:t>                      2654 organisms genome ongoing</a:t>
            </a:r>
          </a:p>
          <a:p>
            <a:pPr eaLnBrk="1" hangingPunct="1">
              <a:lnSpc>
                <a:spcPct val="80000"/>
              </a:lnSpc>
            </a:pPr>
            <a:r>
              <a:rPr lang="en-US" altLang="zh-CN" sz="1400"/>
              <a:t>2011.4  1009 organisms genome completed</a:t>
            </a:r>
          </a:p>
          <a:p>
            <a:pPr eaLnBrk="1" hangingPunct="1">
              <a:lnSpc>
                <a:spcPct val="80000"/>
              </a:lnSpc>
              <a:buNone/>
            </a:pPr>
            <a:r>
              <a:rPr lang="en-US" altLang="zh-CN" sz="1400"/>
              <a:t>                       928 organisms genome draft assembly</a:t>
            </a:r>
          </a:p>
          <a:p>
            <a:pPr eaLnBrk="1" hangingPunct="1">
              <a:lnSpc>
                <a:spcPct val="80000"/>
              </a:lnSpc>
              <a:buNone/>
            </a:pPr>
            <a:r>
              <a:rPr lang="en-US" altLang="zh-CN" sz="1400"/>
              <a:t>                       942 organisms genome ongoing</a:t>
            </a:r>
          </a:p>
          <a:p>
            <a:pPr eaLnBrk="1" hangingPunct="1">
              <a:lnSpc>
                <a:spcPct val="80000"/>
              </a:lnSpc>
            </a:pPr>
            <a:endParaRPr lang="en-US" altLang="zh-CN" sz="1400"/>
          </a:p>
        </p:txBody>
      </p:sp>
      <p:grpSp>
        <p:nvGrpSpPr>
          <p:cNvPr id="19459" name="Group 4"/>
          <p:cNvGrpSpPr/>
          <p:nvPr/>
        </p:nvGrpSpPr>
        <p:grpSpPr>
          <a:xfrm>
            <a:off x="849630" y="203835"/>
            <a:ext cx="7444740" cy="3606165"/>
            <a:chOff x="336" y="288"/>
            <a:chExt cx="5280" cy="3128"/>
          </a:xfrm>
        </p:grpSpPr>
        <p:pic>
          <p:nvPicPr>
            <p:cNvPr id="19460" name="Picture 5" descr="e coli"/>
            <p:cNvPicPr>
              <a:picLocks noChangeAspect="1"/>
            </p:cNvPicPr>
            <p:nvPr/>
          </p:nvPicPr>
          <p:blipFill>
            <a:blip r:embed="rId3"/>
            <a:stretch>
              <a:fillRect/>
            </a:stretch>
          </p:blipFill>
          <p:spPr>
            <a:xfrm>
              <a:off x="336" y="2736"/>
              <a:ext cx="960" cy="680"/>
            </a:xfrm>
            <a:prstGeom prst="rect">
              <a:avLst/>
            </a:prstGeom>
            <a:noFill/>
            <a:ln w="9525">
              <a:noFill/>
            </a:ln>
          </p:spPr>
        </p:pic>
        <p:pic>
          <p:nvPicPr>
            <p:cNvPr id="19461" name="Picture 6" descr="yeast"/>
            <p:cNvPicPr>
              <a:picLocks noChangeAspect="1"/>
            </p:cNvPicPr>
            <p:nvPr/>
          </p:nvPicPr>
          <p:blipFill>
            <a:blip r:embed="rId4"/>
            <a:srcRect t="58247" r="29321"/>
            <a:stretch>
              <a:fillRect/>
            </a:stretch>
          </p:blipFill>
          <p:spPr>
            <a:xfrm>
              <a:off x="1152" y="2160"/>
              <a:ext cx="912" cy="720"/>
            </a:xfrm>
            <a:prstGeom prst="rect">
              <a:avLst/>
            </a:prstGeom>
            <a:noFill/>
            <a:ln w="9525">
              <a:noFill/>
            </a:ln>
          </p:spPr>
        </p:pic>
        <p:pic>
          <p:nvPicPr>
            <p:cNvPr id="19462" name="Picture 7" descr="celegans"/>
            <p:cNvPicPr>
              <a:picLocks noChangeAspect="1"/>
            </p:cNvPicPr>
            <p:nvPr/>
          </p:nvPicPr>
          <p:blipFill>
            <a:blip r:embed="rId5"/>
            <a:stretch>
              <a:fillRect/>
            </a:stretch>
          </p:blipFill>
          <p:spPr>
            <a:xfrm>
              <a:off x="2064" y="1968"/>
              <a:ext cx="1632" cy="240"/>
            </a:xfrm>
            <a:prstGeom prst="rect">
              <a:avLst/>
            </a:prstGeom>
            <a:noFill/>
            <a:ln w="9525">
              <a:noFill/>
            </a:ln>
          </p:spPr>
        </p:pic>
        <p:pic>
          <p:nvPicPr>
            <p:cNvPr id="19463" name="Picture 8" descr="drosophila"/>
            <p:cNvPicPr>
              <a:picLocks noChangeAspect="1"/>
            </p:cNvPicPr>
            <p:nvPr/>
          </p:nvPicPr>
          <p:blipFill>
            <a:blip r:embed="rId6"/>
            <a:srcRect l="77699" t="6818" b="9091"/>
            <a:stretch>
              <a:fillRect/>
            </a:stretch>
          </p:blipFill>
          <p:spPr>
            <a:xfrm>
              <a:off x="3394" y="1536"/>
              <a:ext cx="878" cy="888"/>
            </a:xfrm>
            <a:prstGeom prst="rect">
              <a:avLst/>
            </a:prstGeom>
            <a:noFill/>
            <a:ln w="9525">
              <a:noFill/>
            </a:ln>
          </p:spPr>
        </p:pic>
        <p:pic>
          <p:nvPicPr>
            <p:cNvPr id="19464" name="Picture 9" descr="arabidopsis"/>
            <p:cNvPicPr>
              <a:picLocks noChangeAspect="1"/>
            </p:cNvPicPr>
            <p:nvPr/>
          </p:nvPicPr>
          <p:blipFill>
            <a:blip r:embed="rId7"/>
            <a:stretch>
              <a:fillRect/>
            </a:stretch>
          </p:blipFill>
          <p:spPr>
            <a:xfrm>
              <a:off x="4027" y="1152"/>
              <a:ext cx="677" cy="914"/>
            </a:xfrm>
            <a:prstGeom prst="rect">
              <a:avLst/>
            </a:prstGeom>
            <a:noFill/>
            <a:ln w="9525">
              <a:noFill/>
            </a:ln>
          </p:spPr>
        </p:pic>
        <p:pic>
          <p:nvPicPr>
            <p:cNvPr id="19465" name="Picture 10" descr="human"/>
            <p:cNvPicPr>
              <a:picLocks noChangeAspect="1"/>
            </p:cNvPicPr>
            <p:nvPr/>
          </p:nvPicPr>
          <p:blipFill>
            <a:blip r:embed="rId8"/>
            <a:stretch>
              <a:fillRect/>
            </a:stretch>
          </p:blipFill>
          <p:spPr>
            <a:xfrm>
              <a:off x="4495" y="288"/>
              <a:ext cx="1121" cy="1035"/>
            </a:xfrm>
            <a:prstGeom prst="rect">
              <a:avLst/>
            </a:prstGeom>
            <a:noFill/>
            <a:ln w="9525">
              <a:noFill/>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499"/>
                                          </p:stCondLst>
                                        </p:cTn>
                                        <p:tgtEl>
                                          <p:spTgt spid="2498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111622"/>
          <p:cNvSpPr txBox="1"/>
          <p:nvPr/>
        </p:nvSpPr>
        <p:spPr>
          <a:xfrm>
            <a:off x="5867400" y="765175"/>
            <a:ext cx="3078163" cy="822325"/>
          </a:xfrm>
          <a:prstGeom prst="rect">
            <a:avLst/>
          </a:prstGeom>
          <a:noFill/>
          <a:ln w="9525">
            <a:noFill/>
          </a:ln>
        </p:spPr>
        <p:txBody>
          <a:bodyPr anchor="t">
            <a:spAutoFit/>
          </a:bodyPr>
          <a:lstStyle/>
          <a:p>
            <a:r>
              <a:rPr lang="en-US" altLang="zh-CN">
                <a:latin typeface="Times New Roman" panose="02020603050405020304" pitchFamily="18" charset="0"/>
                <a:ea typeface="宋体" panose="02010600030101010101" pitchFamily="2" charset="-122"/>
              </a:rPr>
              <a:t>Completely Sequenced Genomes </a:t>
            </a:r>
            <a:endParaRPr lang="zh-CN" altLang="en-US" dirty="0">
              <a:latin typeface="Times New Roman" panose="02020603050405020304" pitchFamily="18" charset="0"/>
              <a:ea typeface="宋体" panose="02010600030101010101" pitchFamily="2" charset="-122"/>
            </a:endParaRPr>
          </a:p>
        </p:txBody>
      </p:sp>
      <p:pic>
        <p:nvPicPr>
          <p:cNvPr id="21506" name="图片 111626" descr="picture of Completely Sequenced Genomes"/>
          <p:cNvPicPr>
            <a:picLocks noChangeAspect="1"/>
          </p:cNvPicPr>
          <p:nvPr/>
        </p:nvPicPr>
        <p:blipFill>
          <a:blip r:embed="rId2"/>
          <a:stretch>
            <a:fillRect/>
          </a:stretch>
        </p:blipFill>
        <p:spPr>
          <a:xfrm>
            <a:off x="0" y="0"/>
            <a:ext cx="5795963" cy="3367088"/>
          </a:xfrm>
          <a:prstGeom prst="rect">
            <a:avLst/>
          </a:prstGeom>
          <a:noFill/>
          <a:ln w="9525">
            <a:noFill/>
          </a:ln>
        </p:spPr>
      </p:pic>
      <p:pic>
        <p:nvPicPr>
          <p:cNvPr id="21507" name="图片 111628" descr="picture of Genome Sequencing Projects on GOLD"/>
          <p:cNvPicPr>
            <a:picLocks noChangeAspect="1"/>
          </p:cNvPicPr>
          <p:nvPr/>
        </p:nvPicPr>
        <p:blipFill>
          <a:blip r:embed="rId3"/>
          <a:stretch>
            <a:fillRect/>
          </a:stretch>
        </p:blipFill>
        <p:spPr>
          <a:xfrm>
            <a:off x="3409950" y="3609975"/>
            <a:ext cx="5734050" cy="3248025"/>
          </a:xfrm>
          <a:prstGeom prst="rect">
            <a:avLst/>
          </a:prstGeom>
          <a:noFill/>
          <a:ln w="9525">
            <a:noFill/>
          </a:ln>
        </p:spPr>
      </p:pic>
      <p:sp>
        <p:nvSpPr>
          <p:cNvPr id="21508" name="文本框 111629"/>
          <p:cNvSpPr txBox="1"/>
          <p:nvPr/>
        </p:nvSpPr>
        <p:spPr>
          <a:xfrm>
            <a:off x="179388" y="4508500"/>
            <a:ext cx="3044825" cy="822325"/>
          </a:xfrm>
          <a:prstGeom prst="rect">
            <a:avLst/>
          </a:prstGeom>
          <a:noFill/>
          <a:ln w="9525">
            <a:noFill/>
          </a:ln>
        </p:spPr>
        <p:txBody>
          <a:bodyPr anchor="t">
            <a:spAutoFit/>
          </a:bodyPr>
          <a:lstStyle/>
          <a:p>
            <a:r>
              <a:rPr lang="en-US" altLang="zh-CN" b="1">
                <a:latin typeface="Times New Roman" panose="02020603050405020304" pitchFamily="18" charset="0"/>
                <a:ea typeface="宋体" panose="02010600030101010101" pitchFamily="2" charset="-122"/>
              </a:rPr>
              <a:t>Genome Sequencing Projects on GOLD</a:t>
            </a:r>
            <a:endParaRPr lang="zh-CN" altLang="en-US" dirty="0">
              <a:latin typeface="Times New Roman" panose="02020603050405020304" pitchFamily="18" charset="0"/>
              <a:ea typeface="宋体" panose="02010600030101010101" pitchFamily="2" charset="-122"/>
            </a:endParaRPr>
          </a:p>
        </p:txBody>
      </p:sp>
      <p:sp>
        <p:nvSpPr>
          <p:cNvPr id="21509" name="矩形 111630"/>
          <p:cNvSpPr/>
          <p:nvPr/>
        </p:nvSpPr>
        <p:spPr>
          <a:xfrm>
            <a:off x="4284663" y="3933825"/>
            <a:ext cx="3028950" cy="366713"/>
          </a:xfrm>
          <a:prstGeom prst="rect">
            <a:avLst/>
          </a:prstGeom>
          <a:noFill/>
          <a:ln w="9525">
            <a:noFill/>
          </a:ln>
        </p:spPr>
        <p:txBody>
          <a:bodyPr wrap="none" anchor="t">
            <a:spAutoFit/>
          </a:bodyPr>
          <a:lstStyle/>
          <a:p>
            <a:r>
              <a:rPr lang="en-US" altLang="zh-CN" sz="1800" b="1">
                <a:solidFill>
                  <a:schemeClr val="bg1"/>
                </a:solidFill>
                <a:latin typeface="Times New Roman" panose="02020603050405020304" pitchFamily="18" charset="0"/>
                <a:ea typeface="宋体" panose="02010600030101010101" pitchFamily="2" charset="-122"/>
              </a:rPr>
              <a:t>October 2011, 10031 projects</a:t>
            </a:r>
            <a:endParaRPr lang="zh-CN" altLang="en-US" sz="1800" b="1" dirty="0">
              <a:solidFill>
                <a:schemeClr val="bg1"/>
              </a:solidFill>
              <a:latin typeface="Times New Roman" panose="02020603050405020304" pitchFamily="18" charset="0"/>
              <a:ea typeface="宋体" panose="02010600030101010101" pitchFamily="2" charset="-122"/>
            </a:endParaRPr>
          </a:p>
        </p:txBody>
      </p:sp>
      <p:sp>
        <p:nvSpPr>
          <p:cNvPr id="21510" name="矩形 111631"/>
          <p:cNvSpPr/>
          <p:nvPr/>
        </p:nvSpPr>
        <p:spPr>
          <a:xfrm>
            <a:off x="133350" y="5705158"/>
            <a:ext cx="3276600" cy="942975"/>
          </a:xfrm>
          <a:prstGeom prst="rect">
            <a:avLst/>
          </a:prstGeom>
          <a:noFill/>
          <a:ln w="9525">
            <a:noFill/>
          </a:ln>
        </p:spPr>
        <p:txBody>
          <a:bodyPr anchor="t">
            <a:spAutoFit/>
          </a:bodyPr>
          <a:lstStyle/>
          <a:p>
            <a:r>
              <a:rPr lang="en-US" altLang="zh-CN" sz="1400">
                <a:latin typeface="Times New Roman" panose="02020603050405020304" pitchFamily="18" charset="0"/>
                <a:ea typeface="宋体" panose="02010600030101010101" pitchFamily="2" charset="-122"/>
                <a:hlinkClick r:id="rId4"/>
              </a:rPr>
              <a:t>http://www.genomesonline.org/cgi-bin/GOLD/index.cgi?page_requested=Statistics</a:t>
            </a:r>
            <a:endParaRPr lang="en-US" altLang="zh-CN" sz="1400">
              <a:latin typeface="Times New Roman" panose="02020603050405020304" pitchFamily="18" charset="0"/>
              <a:ea typeface="宋体" panose="02010600030101010101" pitchFamily="2" charset="-122"/>
            </a:endParaRPr>
          </a:p>
          <a:p>
            <a:endParaRPr lang="zh-CN" altLang="en-US" sz="1400" dirty="0">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p:nvPr/>
        </p:nvSpPr>
        <p:spPr>
          <a:xfrm>
            <a:off x="1547495" y="260350"/>
            <a:ext cx="7452360" cy="2461260"/>
          </a:xfrm>
          <a:prstGeom prst="rect">
            <a:avLst/>
          </a:prstGeom>
          <a:noFill/>
          <a:ln w="9525">
            <a:noFill/>
          </a:ln>
        </p:spPr>
        <p:txBody>
          <a:bodyPr wrap="square" anchor="t">
            <a:spAutoFit/>
          </a:bodyPr>
          <a:lstStyle/>
          <a:p>
            <a:pPr lvl="1" indent="0" eaLnBrk="1" hangingPunct="1">
              <a:spcBef>
                <a:spcPct val="50000"/>
              </a:spcBef>
            </a:pPr>
            <a:r>
              <a:rPr lang="en-US" altLang="zh-CN" sz="2800" b="1">
                <a:solidFill>
                  <a:schemeClr val="tx2"/>
                </a:solidFill>
                <a:latin typeface="Times New Roman" panose="02020603050405020304" pitchFamily="18" charset="0"/>
                <a:ea typeface="宋体" panose="02010600030101010101" pitchFamily="2" charset="-122"/>
              </a:rPr>
              <a:t>Complete Published Genome Projects: 1217</a:t>
            </a:r>
            <a:r>
              <a:rPr lang="en-US" altLang="zh-CN" sz="2800" b="1">
                <a:solidFill>
                  <a:schemeClr val="folHlink"/>
                </a:solidFill>
                <a:latin typeface="Times New Roman" panose="02020603050405020304" pitchFamily="18" charset="0"/>
                <a:ea typeface="宋体" panose="02010600030101010101" pitchFamily="2" charset="-122"/>
              </a:rPr>
              <a:t> </a:t>
            </a:r>
            <a:endParaRPr lang="en-US" altLang="en-US" sz="2800" b="1">
              <a:solidFill>
                <a:schemeClr val="folHlink"/>
              </a:solidFill>
              <a:latin typeface="Times New Roman" panose="02020603050405020304" pitchFamily="18" charset="0"/>
              <a:ea typeface="宋体" panose="02010600030101010101" pitchFamily="2" charset="-122"/>
            </a:endParaRPr>
          </a:p>
          <a:p>
            <a:pPr lvl="2" indent="0" eaLnBrk="0" hangingPunct="0">
              <a:spcBef>
                <a:spcPct val="50000"/>
              </a:spcBef>
              <a:buClr>
                <a:schemeClr val="hlink"/>
              </a:buClr>
              <a:buSzPct val="65000"/>
              <a:buFont typeface="Monotype Sorts" charset="2"/>
              <a:buNone/>
            </a:pPr>
            <a:r>
              <a:rPr lang="en-US" altLang="en-US" sz="2800" b="1">
                <a:latin typeface="Times New Roman" panose="02020603050405020304" pitchFamily="18" charset="0"/>
                <a:ea typeface="宋体" panose="02010600030101010101" pitchFamily="2" charset="-122"/>
              </a:rPr>
              <a:t>Bacteria (</a:t>
            </a:r>
            <a:r>
              <a:rPr lang="en-US" altLang="zh-CN" sz="2800" b="1">
                <a:latin typeface="Times New Roman" panose="02020603050405020304" pitchFamily="18" charset="0"/>
                <a:ea typeface="宋体" panose="02010600030101010101" pitchFamily="2" charset="-122"/>
              </a:rPr>
              <a:t>1013</a:t>
            </a:r>
            <a:r>
              <a:rPr lang="en-US" altLang="en-US" sz="2800" b="1">
                <a:latin typeface="Times New Roman" panose="02020603050405020304" pitchFamily="18" charset="0"/>
                <a:ea typeface="宋体" panose="02010600030101010101" pitchFamily="2" charset="-122"/>
              </a:rPr>
              <a:t>)</a:t>
            </a:r>
          </a:p>
          <a:p>
            <a:pPr lvl="2" indent="0" eaLnBrk="0" hangingPunct="0">
              <a:spcBef>
                <a:spcPct val="50000"/>
              </a:spcBef>
              <a:buClr>
                <a:schemeClr val="hlink"/>
              </a:buClr>
              <a:buSzPct val="65000"/>
              <a:buFont typeface="Monotype Sorts" charset="2"/>
              <a:buNone/>
            </a:pPr>
            <a:r>
              <a:rPr lang="en-US" altLang="en-US" sz="2800" b="1" err="1">
                <a:latin typeface="Times New Roman" panose="02020603050405020304" pitchFamily="18" charset="0"/>
                <a:ea typeface="宋体" panose="02010600030101010101" pitchFamily="2" charset="-122"/>
              </a:rPr>
              <a:t>Archaea</a:t>
            </a:r>
            <a:r>
              <a:rPr lang="en-US" altLang="en-US" sz="2800" b="1">
                <a:latin typeface="Times New Roman" panose="02020603050405020304" pitchFamily="18" charset="0"/>
                <a:ea typeface="宋体" panose="02010600030101010101" pitchFamily="2" charset="-122"/>
              </a:rPr>
              <a:t> (</a:t>
            </a:r>
            <a:r>
              <a:rPr lang="en-US" altLang="zh-CN" sz="2800" b="1">
                <a:latin typeface="Times New Roman" panose="02020603050405020304" pitchFamily="18" charset="0"/>
                <a:ea typeface="宋体" panose="02010600030101010101" pitchFamily="2" charset="-122"/>
              </a:rPr>
              <a:t>80</a:t>
            </a:r>
            <a:r>
              <a:rPr lang="en-US" altLang="en-US" sz="2800" b="1">
                <a:latin typeface="Times New Roman" panose="02020603050405020304" pitchFamily="18" charset="0"/>
                <a:ea typeface="宋体" panose="02010600030101010101" pitchFamily="2" charset="-122"/>
              </a:rPr>
              <a:t>)</a:t>
            </a:r>
          </a:p>
          <a:p>
            <a:pPr lvl="2" indent="0" eaLnBrk="0" hangingPunct="0">
              <a:spcBef>
                <a:spcPct val="50000"/>
              </a:spcBef>
              <a:buClr>
                <a:schemeClr val="hlink"/>
              </a:buClr>
              <a:buSzPct val="65000"/>
              <a:buFont typeface="Monotype Sorts" charset="2"/>
              <a:buNone/>
            </a:pPr>
            <a:r>
              <a:rPr lang="en-US" altLang="en-US" sz="2800" b="1" err="1">
                <a:latin typeface="Times New Roman" panose="02020603050405020304" pitchFamily="18" charset="0"/>
                <a:ea typeface="宋体" panose="02010600030101010101" pitchFamily="2" charset="-122"/>
              </a:rPr>
              <a:t>Eukarya</a:t>
            </a:r>
            <a:r>
              <a:rPr lang="en-US" altLang="en-US" sz="2800" b="1">
                <a:latin typeface="Times New Roman" panose="02020603050405020304" pitchFamily="18" charset="0"/>
                <a:ea typeface="宋体" panose="02010600030101010101" pitchFamily="2" charset="-122"/>
              </a:rPr>
              <a:t> (</a:t>
            </a:r>
            <a:r>
              <a:rPr lang="en-US" altLang="zh-CN" sz="2800" b="1">
                <a:latin typeface="Times New Roman" panose="02020603050405020304" pitchFamily="18" charset="0"/>
                <a:ea typeface="宋体" panose="02010600030101010101" pitchFamily="2" charset="-122"/>
              </a:rPr>
              <a:t>124</a:t>
            </a:r>
            <a:r>
              <a:rPr lang="en-US" altLang="en-US" sz="2800" b="1">
                <a:latin typeface="Times New Roman" panose="02020603050405020304" pitchFamily="18" charset="0"/>
                <a:ea typeface="宋体" panose="02010600030101010101" pitchFamily="2" charset="-122"/>
              </a:rPr>
              <a:t>)</a:t>
            </a:r>
            <a:endParaRPr lang="en-US" altLang="zh-CN" sz="2800" b="1">
              <a:latin typeface="Times New Roman" panose="02020603050405020304" pitchFamily="18" charset="0"/>
              <a:ea typeface="宋体" panose="02010600030101010101" pitchFamily="2" charset="-122"/>
            </a:endParaRPr>
          </a:p>
        </p:txBody>
      </p:sp>
      <p:sp>
        <p:nvSpPr>
          <p:cNvPr id="22530" name="Rectangle 3"/>
          <p:cNvSpPr/>
          <p:nvPr/>
        </p:nvSpPr>
        <p:spPr>
          <a:xfrm>
            <a:off x="1439545" y="3559810"/>
            <a:ext cx="4464050" cy="1801813"/>
          </a:xfrm>
          <a:prstGeom prst="rect">
            <a:avLst/>
          </a:prstGeom>
          <a:noFill/>
          <a:ln w="9525">
            <a:noFill/>
          </a:ln>
        </p:spPr>
        <p:txBody>
          <a:bodyPr anchor="t">
            <a:spAutoFit/>
          </a:bodyPr>
          <a:lstStyle/>
          <a:p>
            <a:pPr lvl="2" indent="0" eaLnBrk="1" hangingPunct="1">
              <a:spcBef>
                <a:spcPct val="50000"/>
              </a:spcBef>
            </a:pPr>
            <a:r>
              <a:rPr lang="en-US" altLang="en-US" sz="2800" b="1">
                <a:latin typeface="Times New Roman" panose="02020603050405020304" pitchFamily="18" charset="0"/>
                <a:ea typeface="宋体" panose="02010600030101010101" pitchFamily="2" charset="-122"/>
              </a:rPr>
              <a:t>Bacteria (</a:t>
            </a:r>
            <a:r>
              <a:rPr lang="en-US" altLang="zh-CN" sz="2800" b="1">
                <a:latin typeface="Times New Roman" panose="02020603050405020304" pitchFamily="18" charset="0"/>
                <a:ea typeface="宋体" panose="02010600030101010101" pitchFamily="2" charset="-122"/>
              </a:rPr>
              <a:t>3984</a:t>
            </a:r>
            <a:r>
              <a:rPr lang="en-US" altLang="en-US" sz="2800" b="1">
                <a:latin typeface="Times New Roman" panose="02020603050405020304" pitchFamily="18" charset="0"/>
                <a:ea typeface="宋体" panose="02010600030101010101" pitchFamily="2" charset="-122"/>
              </a:rPr>
              <a:t>)</a:t>
            </a:r>
          </a:p>
          <a:p>
            <a:pPr lvl="2" indent="0" eaLnBrk="1" hangingPunct="1">
              <a:spcBef>
                <a:spcPct val="50000"/>
              </a:spcBef>
            </a:pPr>
            <a:r>
              <a:rPr lang="en-US" altLang="en-US" sz="2800" b="1" err="1">
                <a:latin typeface="Times New Roman" panose="02020603050405020304" pitchFamily="18" charset="0"/>
                <a:ea typeface="宋体" panose="02010600030101010101" pitchFamily="2" charset="-122"/>
              </a:rPr>
              <a:t>Archaea</a:t>
            </a:r>
            <a:r>
              <a:rPr lang="en-US" altLang="en-US" sz="2800" b="1">
                <a:latin typeface="Times New Roman" panose="02020603050405020304" pitchFamily="18" charset="0"/>
                <a:ea typeface="宋体" panose="02010600030101010101" pitchFamily="2" charset="-122"/>
              </a:rPr>
              <a:t> (</a:t>
            </a:r>
            <a:r>
              <a:rPr lang="en-US" altLang="zh-CN" sz="2800" b="1">
                <a:latin typeface="Times New Roman" panose="02020603050405020304" pitchFamily="18" charset="0"/>
                <a:ea typeface="宋体" panose="02010600030101010101" pitchFamily="2" charset="-122"/>
              </a:rPr>
              <a:t>202</a:t>
            </a:r>
            <a:r>
              <a:rPr lang="en-US" altLang="en-US" sz="2800" b="1">
                <a:latin typeface="Times New Roman" panose="02020603050405020304" pitchFamily="18" charset="0"/>
                <a:ea typeface="宋体" panose="02010600030101010101" pitchFamily="2" charset="-122"/>
              </a:rPr>
              <a:t>)</a:t>
            </a:r>
          </a:p>
          <a:p>
            <a:pPr lvl="2" indent="0" eaLnBrk="1" hangingPunct="1">
              <a:spcBef>
                <a:spcPct val="50000"/>
              </a:spcBef>
            </a:pPr>
            <a:r>
              <a:rPr lang="en-US" altLang="en-US" sz="2800" b="1" err="1">
                <a:latin typeface="Times New Roman" panose="02020603050405020304" pitchFamily="18" charset="0"/>
                <a:ea typeface="宋体" panose="02010600030101010101" pitchFamily="2" charset="-122"/>
              </a:rPr>
              <a:t>Eukarya</a:t>
            </a:r>
            <a:r>
              <a:rPr lang="en-US" altLang="en-US" sz="2800" b="1">
                <a:latin typeface="Times New Roman" panose="02020603050405020304" pitchFamily="18" charset="0"/>
                <a:ea typeface="宋体" panose="02010600030101010101" pitchFamily="2" charset="-122"/>
              </a:rPr>
              <a:t> (</a:t>
            </a:r>
            <a:r>
              <a:rPr lang="en-US" altLang="zh-CN" sz="2800" b="1">
                <a:latin typeface="Times New Roman" panose="02020603050405020304" pitchFamily="18" charset="0"/>
                <a:ea typeface="宋体" panose="02010600030101010101" pitchFamily="2" charset="-122"/>
              </a:rPr>
              <a:t>1324</a:t>
            </a:r>
            <a:r>
              <a:rPr lang="en-US" altLang="en-US" sz="2800" b="1">
                <a:latin typeface="Times New Roman" panose="02020603050405020304" pitchFamily="18" charset="0"/>
                <a:ea typeface="宋体" panose="02010600030101010101" pitchFamily="2" charset="-122"/>
              </a:rPr>
              <a:t>)</a:t>
            </a:r>
          </a:p>
        </p:txBody>
      </p:sp>
      <p:sp>
        <p:nvSpPr>
          <p:cNvPr id="22531" name="Rectangle 4"/>
          <p:cNvSpPr/>
          <p:nvPr/>
        </p:nvSpPr>
        <p:spPr>
          <a:xfrm>
            <a:off x="1087755" y="2921953"/>
            <a:ext cx="5903913" cy="521970"/>
          </a:xfrm>
          <a:prstGeom prst="rect">
            <a:avLst/>
          </a:prstGeom>
          <a:noFill/>
          <a:ln w="9525">
            <a:noFill/>
          </a:ln>
        </p:spPr>
        <p:txBody>
          <a:bodyPr anchor="t">
            <a:spAutoFit/>
          </a:bodyPr>
          <a:lstStyle/>
          <a:p>
            <a:pPr lvl="2" indent="0" eaLnBrk="1" hangingPunct="1">
              <a:spcBef>
                <a:spcPct val="50000"/>
              </a:spcBef>
            </a:pPr>
            <a:r>
              <a:rPr lang="en-US" altLang="zh-CN" sz="2800" b="1">
                <a:solidFill>
                  <a:schemeClr val="tx2"/>
                </a:solidFill>
                <a:latin typeface="Times New Roman" panose="02020603050405020304" pitchFamily="18" charset="0"/>
                <a:ea typeface="宋体" panose="02010600030101010101" pitchFamily="2" charset="-122"/>
              </a:rPr>
              <a:t>On going Genomes</a:t>
            </a:r>
            <a:r>
              <a:rPr lang="zh-CN" altLang="en-US" sz="2800" b="1" dirty="0">
                <a:solidFill>
                  <a:schemeClr val="tx2"/>
                </a:solidFill>
                <a:latin typeface="Times New Roman" panose="02020603050405020304" pitchFamily="18" charset="0"/>
                <a:ea typeface="宋体" panose="02010600030101010101" pitchFamily="2" charset="-122"/>
              </a:rPr>
              <a:t>：</a:t>
            </a:r>
            <a:r>
              <a:rPr lang="en-US" altLang="zh-CN" sz="2800" b="1">
                <a:solidFill>
                  <a:schemeClr val="tx2"/>
                </a:solidFill>
                <a:latin typeface="Times New Roman" panose="02020603050405020304" pitchFamily="18" charset="0"/>
                <a:ea typeface="宋体" panose="02010600030101010101" pitchFamily="2" charset="-122"/>
              </a:rPr>
              <a:t>5510</a:t>
            </a:r>
          </a:p>
        </p:txBody>
      </p:sp>
      <p:sp>
        <p:nvSpPr>
          <p:cNvPr id="22532" name="Rectangle 5"/>
          <p:cNvSpPr/>
          <p:nvPr/>
        </p:nvSpPr>
        <p:spPr>
          <a:xfrm>
            <a:off x="4356100" y="5300663"/>
            <a:ext cx="4311650" cy="1004887"/>
          </a:xfrm>
          <a:prstGeom prst="rect">
            <a:avLst/>
          </a:prstGeom>
          <a:noFill/>
          <a:ln w="9525">
            <a:noFill/>
          </a:ln>
        </p:spPr>
        <p:txBody>
          <a:bodyPr wrap="none" anchor="t">
            <a:spAutoFit/>
          </a:bodyPr>
          <a:lstStyle/>
          <a:p>
            <a:pPr>
              <a:spcBef>
                <a:spcPct val="50000"/>
              </a:spcBef>
            </a:pPr>
            <a:r>
              <a:rPr lang="en-US" altLang="zh-CN">
                <a:solidFill>
                  <a:schemeClr val="tx2"/>
                </a:solidFill>
                <a:latin typeface="Times New Roman" panose="02020603050405020304" pitchFamily="18" charset="0"/>
                <a:ea typeface="华文隶书" pitchFamily="2" charset="-122"/>
              </a:rPr>
              <a:t>( </a:t>
            </a:r>
            <a:r>
              <a:rPr lang="en-US" altLang="zh-CN">
                <a:solidFill>
                  <a:schemeClr val="tx2"/>
                </a:solidFill>
                <a:latin typeface="Times New Roman" panose="02020603050405020304" pitchFamily="18" charset="0"/>
                <a:ea typeface="华文隶书" pitchFamily="2" charset="-122"/>
                <a:hlinkClick r:id="rId2"/>
              </a:rPr>
              <a:t>http://</a:t>
            </a:r>
            <a:r>
              <a:rPr lang="en-US" altLang="zh-CN" err="1">
                <a:solidFill>
                  <a:schemeClr val="tx2"/>
                </a:solidFill>
                <a:latin typeface="Times New Roman" panose="02020603050405020304" pitchFamily="18" charset="0"/>
                <a:ea typeface="华文隶书" pitchFamily="2" charset="-122"/>
                <a:hlinkClick r:id="rId2"/>
              </a:rPr>
              <a:t>www.genomesonline.org</a:t>
            </a:r>
            <a:r>
              <a:rPr lang="en-US" altLang="zh-CN">
                <a:solidFill>
                  <a:schemeClr val="tx2"/>
                </a:solidFill>
                <a:latin typeface="Times New Roman" panose="02020603050405020304" pitchFamily="18" charset="0"/>
                <a:ea typeface="华文隶书" pitchFamily="2" charset="-122"/>
                <a:hlinkClick r:id="rId2"/>
              </a:rPr>
              <a:t>/</a:t>
            </a:r>
            <a:r>
              <a:rPr lang="en-US" altLang="zh-CN">
                <a:solidFill>
                  <a:schemeClr val="tx2"/>
                </a:solidFill>
                <a:latin typeface="Times New Roman" panose="02020603050405020304" pitchFamily="18" charset="0"/>
                <a:ea typeface="华文隶书" pitchFamily="2" charset="-122"/>
              </a:rPr>
              <a:t> </a:t>
            </a:r>
          </a:p>
          <a:p>
            <a:pPr>
              <a:spcBef>
                <a:spcPct val="50000"/>
              </a:spcBef>
            </a:pPr>
            <a:r>
              <a:rPr lang="en-US" altLang="zh-CN">
                <a:solidFill>
                  <a:schemeClr val="tx2"/>
                </a:solidFill>
                <a:latin typeface="Times New Roman" panose="02020603050405020304" pitchFamily="18" charset="0"/>
                <a:ea typeface="华文隶书" pitchFamily="2" charset="-122"/>
              </a:rPr>
              <a:t>Last Update: January 24, 2010)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p:nvPr/>
        </p:nvSpPr>
        <p:spPr>
          <a:xfrm>
            <a:off x="179388" y="1336675"/>
            <a:ext cx="8820150" cy="2503488"/>
          </a:xfrm>
          <a:prstGeom prst="rect">
            <a:avLst/>
          </a:prstGeom>
          <a:noFill/>
          <a:ln w="9525">
            <a:noFill/>
          </a:ln>
        </p:spPr>
        <p:txBody>
          <a:bodyPr anchor="t">
            <a:spAutoFit/>
          </a:bodyPr>
          <a:lstStyle/>
          <a:p>
            <a:pPr lvl="1" indent="0" eaLnBrk="1" hangingPunct="1">
              <a:spcBef>
                <a:spcPct val="50000"/>
              </a:spcBef>
            </a:pPr>
            <a:r>
              <a:rPr lang="en-US" altLang="zh-CN" sz="3200" b="1">
                <a:solidFill>
                  <a:schemeClr val="tx2"/>
                </a:solidFill>
                <a:latin typeface="Times New Roman" panose="02020603050405020304" pitchFamily="18" charset="0"/>
                <a:ea typeface="宋体" panose="02010600030101010101" pitchFamily="2" charset="-122"/>
              </a:rPr>
              <a:t>Complete Published Genome Projects: 3173</a:t>
            </a:r>
            <a:r>
              <a:rPr lang="en-US" altLang="zh-CN" sz="3200" b="1">
                <a:solidFill>
                  <a:schemeClr val="folHlink"/>
                </a:solidFill>
                <a:latin typeface="Times New Roman" panose="02020603050405020304" pitchFamily="18" charset="0"/>
                <a:ea typeface="宋体" panose="02010600030101010101" pitchFamily="2" charset="-122"/>
              </a:rPr>
              <a:t> </a:t>
            </a:r>
            <a:endParaRPr lang="en-US" altLang="en-US" sz="3200" b="1">
              <a:solidFill>
                <a:schemeClr val="folHlink"/>
              </a:solidFill>
              <a:latin typeface="Times New Roman" panose="02020603050405020304" pitchFamily="18" charset="0"/>
              <a:ea typeface="宋体" panose="02010600030101010101" pitchFamily="2" charset="-122"/>
            </a:endParaRPr>
          </a:p>
          <a:p>
            <a:pPr lvl="2" indent="0" eaLnBrk="0" hangingPunct="0">
              <a:spcBef>
                <a:spcPct val="50000"/>
              </a:spcBef>
              <a:buClr>
                <a:schemeClr val="hlink"/>
              </a:buClr>
              <a:buSzPct val="65000"/>
              <a:buFont typeface="Monotype Sorts" charset="2"/>
              <a:buNone/>
            </a:pPr>
            <a:r>
              <a:rPr lang="en-US" altLang="en-US" sz="2800" b="1">
                <a:latin typeface="Times New Roman" panose="02020603050405020304" pitchFamily="18" charset="0"/>
                <a:ea typeface="宋体" panose="02010600030101010101" pitchFamily="2" charset="-122"/>
              </a:rPr>
              <a:t>Bacteria (</a:t>
            </a:r>
            <a:r>
              <a:rPr lang="en-US" altLang="zh-CN" sz="2800" b="1">
                <a:latin typeface="Times New Roman" panose="02020603050405020304" pitchFamily="18" charset="0"/>
                <a:ea typeface="宋体" panose="02010600030101010101" pitchFamily="2" charset="-122"/>
              </a:rPr>
              <a:t>2847</a:t>
            </a:r>
            <a:r>
              <a:rPr lang="en-US" altLang="en-US" sz="2800" b="1">
                <a:latin typeface="Times New Roman" panose="02020603050405020304" pitchFamily="18" charset="0"/>
                <a:ea typeface="宋体" panose="02010600030101010101" pitchFamily="2" charset="-122"/>
              </a:rPr>
              <a:t>)</a:t>
            </a:r>
          </a:p>
          <a:p>
            <a:pPr lvl="2" indent="0" eaLnBrk="0" hangingPunct="0">
              <a:spcBef>
                <a:spcPct val="50000"/>
              </a:spcBef>
              <a:buClr>
                <a:schemeClr val="hlink"/>
              </a:buClr>
              <a:buSzPct val="65000"/>
              <a:buFont typeface="Monotype Sorts" charset="2"/>
              <a:buNone/>
            </a:pPr>
            <a:r>
              <a:rPr lang="en-US" altLang="en-US" sz="2800" b="1" err="1">
                <a:latin typeface="Times New Roman" panose="02020603050405020304" pitchFamily="18" charset="0"/>
                <a:ea typeface="宋体" panose="02010600030101010101" pitchFamily="2" charset="-122"/>
              </a:rPr>
              <a:t>Archaea</a:t>
            </a:r>
            <a:r>
              <a:rPr lang="en-US" altLang="en-US" sz="2800" b="1">
                <a:latin typeface="Times New Roman" panose="02020603050405020304" pitchFamily="18" charset="0"/>
                <a:ea typeface="宋体" panose="02010600030101010101" pitchFamily="2" charset="-122"/>
              </a:rPr>
              <a:t> (</a:t>
            </a:r>
            <a:r>
              <a:rPr lang="en-US" altLang="zh-CN" sz="2800" b="1">
                <a:latin typeface="Times New Roman" panose="02020603050405020304" pitchFamily="18" charset="0"/>
                <a:ea typeface="宋体" panose="02010600030101010101" pitchFamily="2" charset="-122"/>
              </a:rPr>
              <a:t>153</a:t>
            </a:r>
            <a:r>
              <a:rPr lang="en-US" altLang="en-US" sz="2800" b="1">
                <a:latin typeface="Times New Roman" panose="02020603050405020304" pitchFamily="18" charset="0"/>
                <a:ea typeface="宋体" panose="02010600030101010101" pitchFamily="2" charset="-122"/>
              </a:rPr>
              <a:t>)</a:t>
            </a:r>
          </a:p>
          <a:p>
            <a:pPr lvl="2" indent="0" eaLnBrk="0" hangingPunct="0">
              <a:spcBef>
                <a:spcPct val="50000"/>
              </a:spcBef>
              <a:buClr>
                <a:schemeClr val="hlink"/>
              </a:buClr>
              <a:buSzPct val="65000"/>
              <a:buFont typeface="Monotype Sorts" charset="2"/>
              <a:buNone/>
            </a:pPr>
            <a:r>
              <a:rPr lang="en-US" altLang="en-US" sz="2800" b="1" err="1">
                <a:latin typeface="Times New Roman" panose="02020603050405020304" pitchFamily="18" charset="0"/>
                <a:ea typeface="宋体" panose="02010600030101010101" pitchFamily="2" charset="-122"/>
              </a:rPr>
              <a:t>Eukarya</a:t>
            </a:r>
            <a:r>
              <a:rPr lang="en-US" altLang="en-US" sz="2800" b="1">
                <a:latin typeface="Times New Roman" panose="02020603050405020304" pitchFamily="18" charset="0"/>
                <a:ea typeface="宋体" panose="02010600030101010101" pitchFamily="2" charset="-122"/>
              </a:rPr>
              <a:t> (</a:t>
            </a:r>
            <a:r>
              <a:rPr lang="en-US" altLang="zh-CN" sz="2800" b="1">
                <a:latin typeface="Times New Roman" panose="02020603050405020304" pitchFamily="18" charset="0"/>
                <a:ea typeface="宋体" panose="02010600030101010101" pitchFamily="2" charset="-122"/>
              </a:rPr>
              <a:t>173</a:t>
            </a:r>
            <a:r>
              <a:rPr lang="en-US" altLang="en-US" sz="2800" b="1">
                <a:latin typeface="Times New Roman" panose="02020603050405020304" pitchFamily="18" charset="0"/>
                <a:ea typeface="宋体" panose="02010600030101010101" pitchFamily="2" charset="-122"/>
              </a:rPr>
              <a:t>)</a:t>
            </a:r>
            <a:endParaRPr lang="en-US" altLang="zh-CN" sz="2800" b="1">
              <a:latin typeface="Times New Roman" panose="02020603050405020304" pitchFamily="18" charset="0"/>
              <a:ea typeface="宋体" panose="02010600030101010101" pitchFamily="2" charset="-122"/>
            </a:endParaRPr>
          </a:p>
        </p:txBody>
      </p:sp>
      <p:sp>
        <p:nvSpPr>
          <p:cNvPr id="23554" name="Rectangle 3"/>
          <p:cNvSpPr/>
          <p:nvPr/>
        </p:nvSpPr>
        <p:spPr>
          <a:xfrm>
            <a:off x="107950" y="4763135"/>
            <a:ext cx="4464050" cy="1801813"/>
          </a:xfrm>
          <a:prstGeom prst="rect">
            <a:avLst/>
          </a:prstGeom>
          <a:noFill/>
          <a:ln w="9525">
            <a:noFill/>
          </a:ln>
        </p:spPr>
        <p:txBody>
          <a:bodyPr anchor="t">
            <a:spAutoFit/>
          </a:bodyPr>
          <a:lstStyle/>
          <a:p>
            <a:pPr lvl="2" indent="0" eaLnBrk="1" hangingPunct="1">
              <a:spcBef>
                <a:spcPct val="50000"/>
              </a:spcBef>
            </a:pPr>
            <a:r>
              <a:rPr lang="en-US" altLang="en-US" sz="2800" b="1">
                <a:latin typeface="Times New Roman" panose="02020603050405020304" pitchFamily="18" charset="0"/>
                <a:ea typeface="宋体" panose="02010600030101010101" pitchFamily="2" charset="-122"/>
              </a:rPr>
              <a:t>Bacteria (</a:t>
            </a:r>
            <a:r>
              <a:rPr lang="en-US" altLang="zh-CN" sz="2800" b="1">
                <a:latin typeface="Times New Roman" panose="02020603050405020304" pitchFamily="18" charset="0"/>
                <a:ea typeface="宋体" panose="02010600030101010101" pitchFamily="2" charset="-122"/>
              </a:rPr>
              <a:t>7908</a:t>
            </a:r>
            <a:r>
              <a:rPr lang="en-US" altLang="en-US" sz="2800" b="1">
                <a:latin typeface="Times New Roman" panose="02020603050405020304" pitchFamily="18" charset="0"/>
                <a:ea typeface="宋体" panose="02010600030101010101" pitchFamily="2" charset="-122"/>
              </a:rPr>
              <a:t>)</a:t>
            </a:r>
          </a:p>
          <a:p>
            <a:pPr lvl="2" indent="0" eaLnBrk="1" hangingPunct="1">
              <a:spcBef>
                <a:spcPct val="50000"/>
              </a:spcBef>
            </a:pPr>
            <a:r>
              <a:rPr lang="en-US" altLang="en-US" sz="2800" b="1" err="1">
                <a:latin typeface="Times New Roman" panose="02020603050405020304" pitchFamily="18" charset="0"/>
                <a:ea typeface="宋体" panose="02010600030101010101" pitchFamily="2" charset="-122"/>
              </a:rPr>
              <a:t>Archaea</a:t>
            </a:r>
            <a:r>
              <a:rPr lang="en-US" altLang="en-US" sz="2800" b="1">
                <a:latin typeface="Times New Roman" panose="02020603050405020304" pitchFamily="18" charset="0"/>
                <a:ea typeface="宋体" panose="02010600030101010101" pitchFamily="2" charset="-122"/>
              </a:rPr>
              <a:t> (</a:t>
            </a:r>
            <a:r>
              <a:rPr lang="en-US" altLang="zh-CN" sz="2800" b="1">
                <a:latin typeface="Times New Roman" panose="02020603050405020304" pitchFamily="18" charset="0"/>
                <a:ea typeface="宋体" panose="02010600030101010101" pitchFamily="2" charset="-122"/>
              </a:rPr>
              <a:t>213</a:t>
            </a:r>
            <a:r>
              <a:rPr lang="en-US" altLang="en-US" sz="2800" b="1">
                <a:latin typeface="Times New Roman" panose="02020603050405020304" pitchFamily="18" charset="0"/>
                <a:ea typeface="宋体" panose="02010600030101010101" pitchFamily="2" charset="-122"/>
              </a:rPr>
              <a:t>)</a:t>
            </a:r>
          </a:p>
          <a:p>
            <a:pPr lvl="2" indent="0" eaLnBrk="1" hangingPunct="1">
              <a:spcBef>
                <a:spcPct val="50000"/>
              </a:spcBef>
            </a:pPr>
            <a:r>
              <a:rPr lang="en-US" altLang="en-US" sz="2800" b="1" err="1">
                <a:latin typeface="Times New Roman" panose="02020603050405020304" pitchFamily="18" charset="0"/>
                <a:ea typeface="宋体" panose="02010600030101010101" pitchFamily="2" charset="-122"/>
              </a:rPr>
              <a:t>Eukarya</a:t>
            </a:r>
            <a:r>
              <a:rPr lang="en-US" altLang="en-US" sz="2800" b="1">
                <a:latin typeface="Times New Roman" panose="02020603050405020304" pitchFamily="18" charset="0"/>
                <a:ea typeface="宋体" panose="02010600030101010101" pitchFamily="2" charset="-122"/>
              </a:rPr>
              <a:t> (</a:t>
            </a:r>
            <a:r>
              <a:rPr lang="en-US" altLang="zh-CN" sz="2800" b="1">
                <a:latin typeface="Times New Roman" panose="02020603050405020304" pitchFamily="18" charset="0"/>
                <a:ea typeface="宋体" panose="02010600030101010101" pitchFamily="2" charset="-122"/>
              </a:rPr>
              <a:t>2385</a:t>
            </a:r>
            <a:r>
              <a:rPr lang="en-US" altLang="en-US" sz="2800" b="1">
                <a:latin typeface="Times New Roman" panose="02020603050405020304" pitchFamily="18" charset="0"/>
                <a:ea typeface="宋体" panose="02010600030101010101" pitchFamily="2" charset="-122"/>
              </a:rPr>
              <a:t>)</a:t>
            </a:r>
          </a:p>
        </p:txBody>
      </p:sp>
      <p:sp>
        <p:nvSpPr>
          <p:cNvPr id="23555" name="Rectangle 4"/>
          <p:cNvSpPr/>
          <p:nvPr/>
        </p:nvSpPr>
        <p:spPr>
          <a:xfrm>
            <a:off x="-161925" y="3920490"/>
            <a:ext cx="6030595" cy="583565"/>
          </a:xfrm>
          <a:prstGeom prst="rect">
            <a:avLst/>
          </a:prstGeom>
          <a:noFill/>
          <a:ln w="9525">
            <a:noFill/>
          </a:ln>
        </p:spPr>
        <p:txBody>
          <a:bodyPr wrap="square" anchor="t">
            <a:spAutoFit/>
          </a:bodyPr>
          <a:lstStyle/>
          <a:p>
            <a:pPr lvl="2" indent="0" eaLnBrk="1" hangingPunct="1">
              <a:spcBef>
                <a:spcPct val="50000"/>
              </a:spcBef>
            </a:pPr>
            <a:r>
              <a:rPr lang="en-US" altLang="zh-CN" sz="3200" b="1">
                <a:solidFill>
                  <a:schemeClr val="tx2"/>
                </a:solidFill>
                <a:latin typeface="Times New Roman" panose="02020603050405020304" pitchFamily="18" charset="0"/>
                <a:ea typeface="宋体" panose="02010600030101010101" pitchFamily="2" charset="-122"/>
              </a:rPr>
              <a:t>On going Genomes: 10479</a:t>
            </a:r>
          </a:p>
        </p:txBody>
      </p:sp>
      <p:sp>
        <p:nvSpPr>
          <p:cNvPr id="23556" name="Rectangle 5"/>
          <p:cNvSpPr/>
          <p:nvPr/>
        </p:nvSpPr>
        <p:spPr>
          <a:xfrm>
            <a:off x="4829175" y="5934393"/>
            <a:ext cx="4311650" cy="1004887"/>
          </a:xfrm>
          <a:prstGeom prst="rect">
            <a:avLst/>
          </a:prstGeom>
          <a:noFill/>
          <a:ln w="9525">
            <a:noFill/>
          </a:ln>
        </p:spPr>
        <p:txBody>
          <a:bodyPr wrap="none" anchor="t">
            <a:spAutoFit/>
          </a:bodyPr>
          <a:lstStyle/>
          <a:p>
            <a:pPr>
              <a:spcBef>
                <a:spcPct val="50000"/>
              </a:spcBef>
            </a:pPr>
            <a:r>
              <a:rPr lang="en-US" altLang="zh-CN">
                <a:solidFill>
                  <a:schemeClr val="tx2"/>
                </a:solidFill>
                <a:latin typeface="Times New Roman" panose="02020603050405020304" pitchFamily="18" charset="0"/>
                <a:ea typeface="华文隶书" pitchFamily="2" charset="-122"/>
              </a:rPr>
              <a:t>( </a:t>
            </a:r>
            <a:r>
              <a:rPr lang="en-US" altLang="zh-CN">
                <a:solidFill>
                  <a:schemeClr val="tx2"/>
                </a:solidFill>
                <a:latin typeface="Times New Roman" panose="02020603050405020304" pitchFamily="18" charset="0"/>
                <a:ea typeface="华文隶书" pitchFamily="2" charset="-122"/>
                <a:hlinkClick r:id="rId2"/>
              </a:rPr>
              <a:t>http://</a:t>
            </a:r>
            <a:r>
              <a:rPr lang="en-US" altLang="zh-CN" err="1">
                <a:solidFill>
                  <a:schemeClr val="tx2"/>
                </a:solidFill>
                <a:latin typeface="Times New Roman" panose="02020603050405020304" pitchFamily="18" charset="0"/>
                <a:ea typeface="华文隶书" pitchFamily="2" charset="-122"/>
                <a:hlinkClick r:id="rId2"/>
              </a:rPr>
              <a:t>www.genomesonline.org</a:t>
            </a:r>
            <a:r>
              <a:rPr lang="en-US" altLang="zh-CN">
                <a:solidFill>
                  <a:schemeClr val="tx2"/>
                </a:solidFill>
                <a:latin typeface="Times New Roman" panose="02020603050405020304" pitchFamily="18" charset="0"/>
                <a:ea typeface="华文隶书" pitchFamily="2" charset="-122"/>
                <a:hlinkClick r:id="rId2"/>
              </a:rPr>
              <a:t>/</a:t>
            </a:r>
            <a:r>
              <a:rPr lang="en-US" altLang="zh-CN">
                <a:solidFill>
                  <a:schemeClr val="tx2"/>
                </a:solidFill>
                <a:latin typeface="Times New Roman" panose="02020603050405020304" pitchFamily="18" charset="0"/>
                <a:ea typeface="华文隶书" pitchFamily="2" charset="-122"/>
              </a:rPr>
              <a:t> </a:t>
            </a:r>
          </a:p>
          <a:p>
            <a:pPr>
              <a:spcBef>
                <a:spcPct val="50000"/>
              </a:spcBef>
            </a:pPr>
            <a:r>
              <a:rPr lang="en-US" altLang="zh-CN">
                <a:solidFill>
                  <a:schemeClr val="tx2"/>
                </a:solidFill>
                <a:latin typeface="Times New Roman" panose="02020603050405020304" pitchFamily="18" charset="0"/>
                <a:ea typeface="华文隶书" pitchFamily="2" charset="-122"/>
              </a:rPr>
              <a:t>Last </a:t>
            </a:r>
            <a:r>
              <a:rPr lang="en-US" altLang="zh-CN" err="1">
                <a:solidFill>
                  <a:schemeClr val="tx2"/>
                </a:solidFill>
                <a:latin typeface="Times New Roman" panose="02020603050405020304" pitchFamily="18" charset="0"/>
                <a:ea typeface="华文隶书" pitchFamily="2" charset="-122"/>
              </a:rPr>
              <a:t>Update:March</a:t>
            </a:r>
            <a:r>
              <a:rPr lang="en-US" altLang="zh-CN">
                <a:solidFill>
                  <a:schemeClr val="tx2"/>
                </a:solidFill>
                <a:latin typeface="Times New Roman" panose="02020603050405020304" pitchFamily="18" charset="0"/>
                <a:ea typeface="华文隶书" pitchFamily="2" charset="-122"/>
              </a:rPr>
              <a:t> 12, 2012)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67906" y="447673"/>
            <a:ext cx="2952328" cy="460375"/>
          </a:xfrm>
          <a:prstGeom prst="rect">
            <a:avLst/>
          </a:prstGeom>
          <a:noFill/>
        </p:spPr>
        <p:txBody>
          <a:bodyPr wrap="square" rtlCol="0">
            <a:spAutoFit/>
          </a:bodyPr>
          <a:lstStyle/>
          <a:p>
            <a:pPr lvl="0"/>
            <a:r>
              <a:rPr lang="en-US" altLang="zh-CN" sz="2400" b="1" dirty="0"/>
              <a:t>Textbook</a:t>
            </a:r>
            <a:endParaRPr lang="zh-CN" altLang="zh-CN" sz="2400" dirty="0"/>
          </a:p>
        </p:txBody>
      </p:sp>
      <p:sp>
        <p:nvSpPr>
          <p:cNvPr id="2" name="内容占位符 1"/>
          <p:cNvSpPr>
            <a:spLocks noGrp="1"/>
          </p:cNvSpPr>
          <p:nvPr>
            <p:ph idx="1"/>
          </p:nvPr>
        </p:nvSpPr>
        <p:spPr>
          <a:xfrm>
            <a:off x="424815" y="1653540"/>
            <a:ext cx="5270500" cy="4545330"/>
          </a:xfrm>
        </p:spPr>
        <p:txBody>
          <a:bodyPr/>
          <a:lstStyle/>
          <a:p>
            <a:pPr marL="0" indent="0" algn="ctr">
              <a:buNone/>
            </a:pPr>
            <a:r>
              <a:rPr lang="en-US" altLang="zh-CN" sz="3600" dirty="0">
                <a:ln w="22225">
                  <a:solidFill>
                    <a:schemeClr val="accent2"/>
                  </a:solidFill>
                  <a:prstDash val="solid"/>
                </a:ln>
                <a:solidFill>
                  <a:schemeClr val="accent2">
                    <a:lumMod val="40000"/>
                    <a:lumOff val="60000"/>
                  </a:schemeClr>
                </a:solidFill>
                <a:effectLst/>
              </a:rPr>
              <a:t>Concepts and techniques in genomics and proteomics </a:t>
            </a:r>
            <a:endParaRPr lang="en-US" altLang="zh-CN" dirty="0"/>
          </a:p>
          <a:p>
            <a:pPr marL="0" indent="0" algn="ctr">
              <a:buNone/>
            </a:pPr>
            <a:r>
              <a:rPr lang="en-US" altLang="zh-CN" dirty="0" err="1"/>
              <a:t>Nachimuthu</a:t>
            </a:r>
            <a:r>
              <a:rPr lang="en-US" altLang="zh-CN" dirty="0"/>
              <a:t> </a:t>
            </a:r>
            <a:r>
              <a:rPr lang="en-US" altLang="zh-CN" dirty="0" err="1"/>
              <a:t>Saraswathy</a:t>
            </a:r>
            <a:r>
              <a:rPr lang="en-US" altLang="zh-CN" dirty="0"/>
              <a:t> and </a:t>
            </a:r>
          </a:p>
          <a:p>
            <a:pPr marL="0" indent="0" algn="ctr">
              <a:buNone/>
            </a:pPr>
            <a:r>
              <a:rPr lang="en-US" altLang="zh-CN" dirty="0" err="1"/>
              <a:t>Ponnusamy</a:t>
            </a:r>
            <a:r>
              <a:rPr lang="en-US" altLang="zh-CN" dirty="0"/>
              <a:t> </a:t>
            </a:r>
            <a:r>
              <a:rPr lang="en-US" altLang="zh-CN" dirty="0" err="1"/>
              <a:t>Ramalingam</a:t>
            </a:r>
            <a:endParaRPr lang="en-US" altLang="zh-CN" dirty="0"/>
          </a:p>
          <a:p>
            <a:pPr marL="0" indent="0" algn="ctr">
              <a:buNone/>
            </a:pPr>
            <a:r>
              <a:rPr lang="en-US" altLang="zh-CN" dirty="0"/>
              <a:t> </a:t>
            </a:r>
          </a:p>
          <a:p>
            <a:pPr marL="0" indent="0" algn="ctr">
              <a:buNone/>
            </a:pPr>
            <a:endParaRPr lang="en-US" altLang="zh-CN" dirty="0"/>
          </a:p>
          <a:p>
            <a:pPr marL="0" indent="0" algn="ctr">
              <a:buNone/>
            </a:pPr>
            <a:r>
              <a:rPr lang="en-US" altLang="zh-CN" dirty="0" err="1">
                <a:latin typeface="Times New Roman" panose="02020603050405020304" pitchFamily="18" charset="0"/>
                <a:cs typeface="Times New Roman" panose="02020603050405020304" pitchFamily="18" charset="0"/>
                <a:sym typeface="+mn-ea"/>
              </a:rPr>
              <a:t>Woodhead</a:t>
            </a:r>
            <a:r>
              <a:rPr lang="en-US" altLang="zh-CN" dirty="0">
                <a:latin typeface="Times New Roman" panose="02020603050405020304" pitchFamily="18" charset="0"/>
                <a:cs typeface="Times New Roman" panose="02020603050405020304" pitchFamily="18" charset="0"/>
                <a:sym typeface="+mn-ea"/>
              </a:rPr>
              <a:t> Publishing </a:t>
            </a:r>
            <a:r>
              <a:rPr lang="en-US" altLang="zh-CN" dirty="0"/>
              <a:t>2011</a:t>
            </a:r>
            <a:endParaRPr lang="en-US" altLang="zh-CN" sz="2400" dirty="0">
              <a:latin typeface="Times New Roman" panose="02020603050405020304" pitchFamily="18" charset="0"/>
              <a:cs typeface="Times New Roman" panose="02020603050405020304" pitchFamily="18" charset="0"/>
            </a:endParaRPr>
          </a:p>
          <a:p>
            <a:pPr algn="ctr"/>
            <a:endParaRPr lang="zh-CN" altLang="en-US" dirty="0"/>
          </a:p>
        </p:txBody>
      </p:sp>
      <p:pic>
        <p:nvPicPr>
          <p:cNvPr id="6" name="图片 5"/>
          <p:cNvPicPr>
            <a:picLocks noChangeAspect="1"/>
          </p:cNvPicPr>
          <p:nvPr/>
        </p:nvPicPr>
        <p:blipFill>
          <a:blip r:embed="rId3"/>
          <a:stretch>
            <a:fillRect/>
          </a:stretch>
        </p:blipFill>
        <p:spPr>
          <a:xfrm>
            <a:off x="6120130" y="1243330"/>
            <a:ext cx="2506980" cy="40436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5"/>
          <p:cNvSpPr/>
          <p:nvPr/>
        </p:nvSpPr>
        <p:spPr>
          <a:xfrm>
            <a:off x="4429125" y="-26987"/>
            <a:ext cx="4311650" cy="1004887"/>
          </a:xfrm>
          <a:prstGeom prst="rect">
            <a:avLst/>
          </a:prstGeom>
          <a:noFill/>
          <a:ln w="9525">
            <a:noFill/>
          </a:ln>
        </p:spPr>
        <p:txBody>
          <a:bodyPr wrap="none" anchor="t">
            <a:spAutoFit/>
          </a:bodyPr>
          <a:lstStyle/>
          <a:p>
            <a:pPr>
              <a:spcBef>
                <a:spcPct val="50000"/>
              </a:spcBef>
            </a:pPr>
            <a:r>
              <a:rPr lang="en-US" altLang="zh-CN">
                <a:solidFill>
                  <a:schemeClr val="tx2"/>
                </a:solidFill>
                <a:latin typeface="Times New Roman" panose="02020603050405020304" pitchFamily="18" charset="0"/>
                <a:ea typeface="华文隶书" pitchFamily="2" charset="-122"/>
              </a:rPr>
              <a:t>( </a:t>
            </a:r>
            <a:r>
              <a:rPr lang="en-US" altLang="zh-CN">
                <a:solidFill>
                  <a:schemeClr val="tx2"/>
                </a:solidFill>
                <a:latin typeface="Times New Roman" panose="02020603050405020304" pitchFamily="18" charset="0"/>
                <a:ea typeface="华文隶书" pitchFamily="2" charset="-122"/>
                <a:hlinkClick r:id="rId2"/>
              </a:rPr>
              <a:t>http://</a:t>
            </a:r>
            <a:r>
              <a:rPr lang="en-US" altLang="zh-CN" err="1">
                <a:solidFill>
                  <a:schemeClr val="tx2"/>
                </a:solidFill>
                <a:latin typeface="Times New Roman" panose="02020603050405020304" pitchFamily="18" charset="0"/>
                <a:ea typeface="华文隶书" pitchFamily="2" charset="-122"/>
                <a:hlinkClick r:id="rId2"/>
              </a:rPr>
              <a:t>www.genomesonline.org</a:t>
            </a:r>
            <a:r>
              <a:rPr lang="en-US" altLang="zh-CN">
                <a:solidFill>
                  <a:schemeClr val="tx2"/>
                </a:solidFill>
                <a:latin typeface="Times New Roman" panose="02020603050405020304" pitchFamily="18" charset="0"/>
                <a:ea typeface="华文隶书" pitchFamily="2" charset="-122"/>
                <a:hlinkClick r:id="rId2"/>
              </a:rPr>
              <a:t>/</a:t>
            </a:r>
            <a:r>
              <a:rPr lang="en-US" altLang="zh-CN">
                <a:solidFill>
                  <a:schemeClr val="tx2"/>
                </a:solidFill>
                <a:latin typeface="Times New Roman" panose="02020603050405020304" pitchFamily="18" charset="0"/>
                <a:ea typeface="华文隶书" pitchFamily="2" charset="-122"/>
              </a:rPr>
              <a:t> </a:t>
            </a:r>
          </a:p>
          <a:p>
            <a:pPr>
              <a:spcBef>
                <a:spcPct val="50000"/>
              </a:spcBef>
            </a:pPr>
            <a:r>
              <a:rPr lang="en-US" altLang="zh-CN">
                <a:solidFill>
                  <a:schemeClr val="tx2"/>
                </a:solidFill>
                <a:latin typeface="Times New Roman" panose="02020603050405020304" pitchFamily="18" charset="0"/>
                <a:ea typeface="华文隶书" pitchFamily="2" charset="-122"/>
              </a:rPr>
              <a:t>Last Update: Feb 25, 2013)</a:t>
            </a:r>
          </a:p>
        </p:txBody>
      </p:sp>
      <p:sp>
        <p:nvSpPr>
          <p:cNvPr id="24581" name="右大括号 110597"/>
          <p:cNvSpPr/>
          <p:nvPr/>
        </p:nvSpPr>
        <p:spPr>
          <a:xfrm>
            <a:off x="3995738" y="1125538"/>
            <a:ext cx="288925" cy="1511300"/>
          </a:xfrm>
          <a:prstGeom prst="rightBrace">
            <a:avLst>
              <a:gd name="adj1" fmla="val 43492"/>
              <a:gd name="adj2" fmla="val 50000"/>
            </a:avLst>
          </a:prstGeom>
          <a:noFill/>
          <a:ln w="952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24582" name="文本框 110598"/>
          <p:cNvSpPr txBox="1"/>
          <p:nvPr/>
        </p:nvSpPr>
        <p:spPr>
          <a:xfrm>
            <a:off x="4427538" y="1557338"/>
            <a:ext cx="3197225" cy="822325"/>
          </a:xfrm>
          <a:prstGeom prst="rect">
            <a:avLst/>
          </a:prstGeom>
          <a:noFill/>
          <a:ln w="9525">
            <a:noFill/>
          </a:ln>
        </p:spPr>
        <p:txBody>
          <a:bodyPr wrap="none" anchor="t">
            <a:spAutoFit/>
          </a:bodyPr>
          <a:lstStyle/>
          <a:p>
            <a:pPr lvl="2" indent="0" eaLnBrk="1" hangingPunct="1"/>
            <a:r>
              <a:rPr lang="en-US" altLang="zh-CN" b="1">
                <a:latin typeface="Times New Roman" panose="02020603050405020304" pitchFamily="18" charset="0"/>
                <a:ea typeface="宋体" panose="02010600030101010101" pitchFamily="2" charset="-122"/>
              </a:rPr>
              <a:t>Finished: </a:t>
            </a:r>
            <a:r>
              <a:rPr lang="en-US" altLang="zh-CN" b="1">
                <a:latin typeface="Times New Roman" panose="02020603050405020304" pitchFamily="18" charset="0"/>
                <a:ea typeface="宋体" panose="02010600030101010101" pitchFamily="2" charset="-122"/>
                <a:hlinkClick r:id="rId3"/>
              </a:rPr>
              <a:t>2408</a:t>
            </a:r>
            <a:r>
              <a:rPr lang="en-US" altLang="zh-CN" b="1">
                <a:latin typeface="Times New Roman" panose="02020603050405020304" pitchFamily="18" charset="0"/>
                <a:ea typeface="宋体" panose="02010600030101010101" pitchFamily="2" charset="-122"/>
              </a:rPr>
              <a:t>      </a:t>
            </a:r>
            <a:endParaRPr lang="en-US" altLang="en-US" b="1">
              <a:latin typeface="Times New Roman" panose="02020603050405020304" pitchFamily="18" charset="0"/>
              <a:ea typeface="宋体" panose="02010600030101010101" pitchFamily="2" charset="-122"/>
            </a:endParaRPr>
          </a:p>
          <a:p>
            <a:pPr lvl="2" indent="0" eaLnBrk="1" hangingPunct="1"/>
            <a:r>
              <a:rPr lang="en-US" altLang="zh-CN" b="1">
                <a:latin typeface="Times New Roman" panose="02020603050405020304" pitchFamily="18" charset="0"/>
                <a:ea typeface="宋体" panose="02010600030101010101" pitchFamily="2" charset="-122"/>
              </a:rPr>
              <a:t>Permanent Draft: </a:t>
            </a:r>
            <a:r>
              <a:rPr lang="en-US" altLang="zh-CN" b="1">
                <a:latin typeface="Times New Roman" panose="02020603050405020304" pitchFamily="18" charset="0"/>
                <a:ea typeface="宋体" panose="02010600030101010101" pitchFamily="2" charset="-122"/>
                <a:hlinkClick r:id="rId4"/>
              </a:rPr>
              <a:t>1728</a:t>
            </a:r>
            <a:endParaRPr lang="zh-CN" altLang="en-US" b="1" dirty="0">
              <a:latin typeface="Times New Roman" panose="02020603050405020304" pitchFamily="18" charset="0"/>
              <a:ea typeface="宋体" panose="02010600030101010101" pitchFamily="2" charset="-122"/>
            </a:endParaRPr>
          </a:p>
        </p:txBody>
      </p:sp>
      <p:grpSp>
        <p:nvGrpSpPr>
          <p:cNvPr id="4" name="组合 3"/>
          <p:cNvGrpSpPr/>
          <p:nvPr/>
        </p:nvGrpSpPr>
        <p:grpSpPr>
          <a:xfrm>
            <a:off x="-180975" y="1121410"/>
            <a:ext cx="9409430" cy="5446395"/>
            <a:chOff x="-285" y="410"/>
            <a:chExt cx="14818" cy="8577"/>
          </a:xfrm>
        </p:grpSpPr>
        <p:sp>
          <p:nvSpPr>
            <p:cNvPr id="24585" name="右大括号 110601"/>
            <p:cNvSpPr/>
            <p:nvPr/>
          </p:nvSpPr>
          <p:spPr>
            <a:xfrm>
              <a:off x="6520" y="6080"/>
              <a:ext cx="455" cy="2380"/>
            </a:xfrm>
            <a:prstGeom prst="rightBrace">
              <a:avLst>
                <a:gd name="adj1" fmla="val 43492"/>
                <a:gd name="adj2" fmla="val 50000"/>
              </a:avLst>
            </a:prstGeom>
            <a:noFill/>
            <a:ln w="952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grpSp>
          <p:nvGrpSpPr>
            <p:cNvPr id="3" name="组合 2"/>
            <p:cNvGrpSpPr/>
            <p:nvPr/>
          </p:nvGrpSpPr>
          <p:grpSpPr>
            <a:xfrm>
              <a:off x="-285" y="410"/>
              <a:ext cx="14818" cy="8577"/>
              <a:chOff x="-285" y="410"/>
              <a:chExt cx="14818" cy="8577"/>
            </a:xfrm>
          </p:grpSpPr>
          <p:sp>
            <p:nvSpPr>
              <p:cNvPr id="24578" name="Rectangle 3"/>
              <p:cNvSpPr/>
              <p:nvPr/>
            </p:nvSpPr>
            <p:spPr>
              <a:xfrm>
                <a:off x="170" y="5740"/>
                <a:ext cx="7030" cy="2838"/>
              </a:xfrm>
              <a:prstGeom prst="rect">
                <a:avLst/>
              </a:prstGeom>
              <a:noFill/>
              <a:ln w="9525">
                <a:noFill/>
              </a:ln>
            </p:spPr>
            <p:txBody>
              <a:bodyPr anchor="t">
                <a:spAutoFit/>
              </a:bodyPr>
              <a:lstStyle/>
              <a:p>
                <a:pPr lvl="2" indent="0" eaLnBrk="1" hangingPunct="1">
                  <a:spcBef>
                    <a:spcPct val="50000"/>
                  </a:spcBef>
                </a:pPr>
                <a:r>
                  <a:rPr lang="en-US" altLang="en-US" sz="2800" b="1">
                    <a:latin typeface="Times New Roman" panose="02020603050405020304" pitchFamily="18" charset="0"/>
                    <a:ea typeface="宋体" panose="02010600030101010101" pitchFamily="2" charset="-122"/>
                  </a:rPr>
                  <a:t>Bacteria (</a:t>
                </a:r>
                <a:r>
                  <a:rPr lang="en-US" altLang="zh-CN" sz="2800" b="1">
                    <a:latin typeface="Times New Roman" panose="02020603050405020304" pitchFamily="18" charset="0"/>
                    <a:ea typeface="宋体" panose="02010600030101010101" pitchFamily="2" charset="-122"/>
                  </a:rPr>
                  <a:t>14226</a:t>
                </a:r>
                <a:r>
                  <a:rPr lang="en-US" altLang="en-US" sz="2800" b="1">
                    <a:latin typeface="Times New Roman" panose="02020603050405020304" pitchFamily="18" charset="0"/>
                    <a:ea typeface="宋体" panose="02010600030101010101" pitchFamily="2" charset="-122"/>
                  </a:rPr>
                  <a:t>)</a:t>
                </a:r>
              </a:p>
              <a:p>
                <a:pPr lvl="2" indent="0" eaLnBrk="1" hangingPunct="1">
                  <a:spcBef>
                    <a:spcPct val="50000"/>
                  </a:spcBef>
                </a:pPr>
                <a:r>
                  <a:rPr lang="en-US" altLang="en-US" sz="2800" b="1" err="1">
                    <a:latin typeface="Times New Roman" panose="02020603050405020304" pitchFamily="18" charset="0"/>
                    <a:ea typeface="宋体" panose="02010600030101010101" pitchFamily="2" charset="-122"/>
                  </a:rPr>
                  <a:t>Archaea</a:t>
                </a:r>
                <a:r>
                  <a:rPr lang="en-US" altLang="en-US" sz="2800" b="1">
                    <a:latin typeface="Times New Roman" panose="02020603050405020304" pitchFamily="18" charset="0"/>
                    <a:ea typeface="宋体" panose="02010600030101010101" pitchFamily="2" charset="-122"/>
                  </a:rPr>
                  <a:t> (</a:t>
                </a:r>
                <a:r>
                  <a:rPr lang="en-US" altLang="zh-CN" sz="2800" b="1">
                    <a:latin typeface="Times New Roman" panose="02020603050405020304" pitchFamily="18" charset="0"/>
                    <a:ea typeface="宋体" panose="02010600030101010101" pitchFamily="2" charset="-122"/>
                  </a:rPr>
                  <a:t>260</a:t>
                </a:r>
                <a:r>
                  <a:rPr lang="en-US" altLang="en-US" sz="2800" b="1">
                    <a:latin typeface="Times New Roman" panose="02020603050405020304" pitchFamily="18" charset="0"/>
                    <a:ea typeface="宋体" panose="02010600030101010101" pitchFamily="2" charset="-122"/>
                  </a:rPr>
                  <a:t>)</a:t>
                </a:r>
              </a:p>
              <a:p>
                <a:pPr lvl="2" indent="0" eaLnBrk="1" hangingPunct="1">
                  <a:spcBef>
                    <a:spcPct val="50000"/>
                  </a:spcBef>
                </a:pPr>
                <a:r>
                  <a:rPr lang="en-US" altLang="en-US" sz="2800" b="1" err="1">
                    <a:latin typeface="Times New Roman" panose="02020603050405020304" pitchFamily="18" charset="0"/>
                    <a:ea typeface="宋体" panose="02010600030101010101" pitchFamily="2" charset="-122"/>
                  </a:rPr>
                  <a:t>Eukarya</a:t>
                </a:r>
                <a:r>
                  <a:rPr lang="en-US" altLang="en-US" sz="2800" b="1">
                    <a:latin typeface="Times New Roman" panose="02020603050405020304" pitchFamily="18" charset="0"/>
                    <a:ea typeface="宋体" panose="02010600030101010101" pitchFamily="2" charset="-122"/>
                  </a:rPr>
                  <a:t> (</a:t>
                </a:r>
                <a:r>
                  <a:rPr lang="en-US" altLang="zh-CN" sz="2800" b="1">
                    <a:latin typeface="Times New Roman" panose="02020603050405020304" pitchFamily="18" charset="0"/>
                    <a:ea typeface="宋体" panose="02010600030101010101" pitchFamily="2" charset="-122"/>
                  </a:rPr>
                  <a:t>2741</a:t>
                </a:r>
                <a:r>
                  <a:rPr lang="en-US" altLang="en-US" sz="2800" b="1">
                    <a:latin typeface="Times New Roman" panose="02020603050405020304" pitchFamily="18" charset="0"/>
                    <a:ea typeface="宋体" panose="02010600030101010101" pitchFamily="2" charset="-122"/>
                  </a:rPr>
                  <a:t>)</a:t>
                </a:r>
              </a:p>
            </p:txBody>
          </p:sp>
          <p:sp>
            <p:nvSpPr>
              <p:cNvPr id="24579" name="Rectangle 4"/>
              <p:cNvSpPr/>
              <p:nvPr/>
            </p:nvSpPr>
            <p:spPr>
              <a:xfrm>
                <a:off x="-285" y="4493"/>
                <a:ext cx="12020" cy="912"/>
              </a:xfrm>
              <a:prstGeom prst="rect">
                <a:avLst/>
              </a:prstGeom>
              <a:noFill/>
              <a:ln w="9525">
                <a:noFill/>
              </a:ln>
            </p:spPr>
            <p:txBody>
              <a:bodyPr anchor="t">
                <a:spAutoFit/>
              </a:bodyPr>
              <a:lstStyle/>
              <a:p>
                <a:pPr lvl="2" indent="0" eaLnBrk="1" hangingPunct="1">
                  <a:spcBef>
                    <a:spcPct val="50000"/>
                  </a:spcBef>
                </a:pPr>
                <a:r>
                  <a:rPr lang="en-US" altLang="zh-CN" sz="3200" b="1">
                    <a:solidFill>
                      <a:schemeClr val="tx2"/>
                    </a:solidFill>
                    <a:latin typeface="Times New Roman" panose="02020603050405020304" pitchFamily="18" charset="0"/>
                    <a:ea typeface="宋体" panose="02010600030101010101" pitchFamily="2" charset="-122"/>
                  </a:rPr>
                  <a:t>On going Genomes </a:t>
                </a:r>
                <a:r>
                  <a:rPr lang="zh-CN" altLang="en-US" sz="3200" b="1" dirty="0">
                    <a:solidFill>
                      <a:schemeClr val="tx2"/>
                    </a:solidFill>
                    <a:latin typeface="Times New Roman" panose="02020603050405020304" pitchFamily="18" charset="0"/>
                    <a:ea typeface="宋体" panose="02010600030101010101" pitchFamily="2" charset="-122"/>
                  </a:rPr>
                  <a:t>：</a:t>
                </a:r>
                <a:r>
                  <a:rPr lang="en-US" altLang="zh-CN" sz="3200" b="1">
                    <a:solidFill>
                      <a:schemeClr val="tx2"/>
                    </a:solidFill>
                    <a:latin typeface="Times New Roman" panose="02020603050405020304" pitchFamily="18" charset="0"/>
                    <a:ea typeface="宋体" panose="02010600030101010101" pitchFamily="2" charset="-122"/>
                  </a:rPr>
                  <a:t>17187</a:t>
                </a:r>
              </a:p>
            </p:txBody>
          </p:sp>
          <p:grpSp>
            <p:nvGrpSpPr>
              <p:cNvPr id="2" name="组合 1"/>
              <p:cNvGrpSpPr/>
              <p:nvPr/>
            </p:nvGrpSpPr>
            <p:grpSpPr>
              <a:xfrm>
                <a:off x="283" y="410"/>
                <a:ext cx="13890" cy="3942"/>
                <a:chOff x="283" y="410"/>
                <a:chExt cx="13890" cy="3942"/>
              </a:xfrm>
            </p:grpSpPr>
            <p:sp>
              <p:nvSpPr>
                <p:cNvPr id="24577" name="Rectangle 2"/>
                <p:cNvSpPr/>
                <p:nvPr/>
              </p:nvSpPr>
              <p:spPr>
                <a:xfrm>
                  <a:off x="283" y="410"/>
                  <a:ext cx="13890" cy="3943"/>
                </a:xfrm>
                <a:prstGeom prst="rect">
                  <a:avLst/>
                </a:prstGeom>
                <a:noFill/>
                <a:ln w="9525">
                  <a:noFill/>
                </a:ln>
              </p:spPr>
              <p:txBody>
                <a:bodyPr anchor="t">
                  <a:spAutoFit/>
                </a:bodyPr>
                <a:lstStyle/>
                <a:p>
                  <a:pPr lvl="1" indent="0" eaLnBrk="1" hangingPunct="1">
                    <a:spcBef>
                      <a:spcPct val="50000"/>
                    </a:spcBef>
                  </a:pPr>
                  <a:r>
                    <a:rPr lang="en-US" altLang="zh-CN" sz="3200" b="1">
                      <a:solidFill>
                        <a:schemeClr val="tx2"/>
                      </a:solidFill>
                      <a:latin typeface="Times New Roman" panose="02020603050405020304" pitchFamily="18" charset="0"/>
                      <a:ea typeface="宋体" panose="02010600030101010101" pitchFamily="2" charset="-122"/>
                    </a:rPr>
                    <a:t>Complete Published Genome Projects: 4136</a:t>
                  </a:r>
                  <a:r>
                    <a:rPr lang="en-US" altLang="zh-CN" sz="3200" b="1">
                      <a:solidFill>
                        <a:schemeClr val="folHlink"/>
                      </a:solidFill>
                      <a:latin typeface="Times New Roman" panose="02020603050405020304" pitchFamily="18" charset="0"/>
                      <a:ea typeface="宋体" panose="02010600030101010101" pitchFamily="2" charset="-122"/>
                    </a:rPr>
                    <a:t> </a:t>
                  </a:r>
                  <a:endParaRPr lang="en-US" altLang="en-US" sz="3200" b="1">
                    <a:solidFill>
                      <a:schemeClr val="folHlink"/>
                    </a:solidFill>
                    <a:latin typeface="Times New Roman" panose="02020603050405020304" pitchFamily="18" charset="0"/>
                    <a:ea typeface="宋体" panose="02010600030101010101" pitchFamily="2" charset="-122"/>
                  </a:endParaRPr>
                </a:p>
                <a:p>
                  <a:pPr lvl="2" indent="0" eaLnBrk="0" hangingPunct="0">
                    <a:spcBef>
                      <a:spcPct val="50000"/>
                    </a:spcBef>
                    <a:buClr>
                      <a:schemeClr val="hlink"/>
                    </a:buClr>
                    <a:buSzPct val="65000"/>
                    <a:buFont typeface="Monotype Sorts" charset="2"/>
                    <a:buNone/>
                  </a:pPr>
                  <a:r>
                    <a:rPr lang="en-US" altLang="en-US" sz="2800" b="1">
                      <a:latin typeface="Times New Roman" panose="02020603050405020304" pitchFamily="18" charset="0"/>
                      <a:ea typeface="宋体" panose="02010600030101010101" pitchFamily="2" charset="-122"/>
                    </a:rPr>
                    <a:t>Bacteria (</a:t>
                  </a:r>
                  <a:r>
                    <a:rPr lang="en-US" altLang="zh-CN" sz="2800" b="1">
                      <a:latin typeface="Times New Roman" panose="02020603050405020304" pitchFamily="18" charset="0"/>
                      <a:ea typeface="宋体" panose="02010600030101010101" pitchFamily="2" charset="-122"/>
                    </a:rPr>
                    <a:t>3771</a:t>
                  </a:r>
                  <a:r>
                    <a:rPr lang="en-US" altLang="en-US" sz="2800" b="1">
                      <a:latin typeface="Times New Roman" panose="02020603050405020304" pitchFamily="18" charset="0"/>
                      <a:ea typeface="宋体" panose="02010600030101010101" pitchFamily="2" charset="-122"/>
                    </a:rPr>
                    <a:t>)</a:t>
                  </a:r>
                </a:p>
                <a:p>
                  <a:pPr lvl="2" indent="0" eaLnBrk="0" hangingPunct="0">
                    <a:spcBef>
                      <a:spcPct val="50000"/>
                    </a:spcBef>
                    <a:buClr>
                      <a:schemeClr val="hlink"/>
                    </a:buClr>
                    <a:buSzPct val="65000"/>
                    <a:buFont typeface="Monotype Sorts" charset="2"/>
                    <a:buNone/>
                  </a:pPr>
                  <a:r>
                    <a:rPr lang="en-US" altLang="en-US" sz="2800" b="1" err="1">
                      <a:latin typeface="Times New Roman" panose="02020603050405020304" pitchFamily="18" charset="0"/>
                      <a:ea typeface="宋体" panose="02010600030101010101" pitchFamily="2" charset="-122"/>
                    </a:rPr>
                    <a:t>Archaea</a:t>
                  </a:r>
                  <a:r>
                    <a:rPr lang="en-US" altLang="en-US" sz="2800" b="1">
                      <a:latin typeface="Times New Roman" panose="02020603050405020304" pitchFamily="18" charset="0"/>
                      <a:ea typeface="宋体" panose="02010600030101010101" pitchFamily="2" charset="-122"/>
                    </a:rPr>
                    <a:t> (</a:t>
                  </a:r>
                  <a:r>
                    <a:rPr lang="en-US" altLang="zh-CN" sz="2800" b="1">
                      <a:latin typeface="Times New Roman" panose="02020603050405020304" pitchFamily="18" charset="0"/>
                      <a:ea typeface="宋体" panose="02010600030101010101" pitchFamily="2" charset="-122"/>
                    </a:rPr>
                    <a:t>182</a:t>
                  </a:r>
                  <a:r>
                    <a:rPr lang="en-US" altLang="en-US" sz="2800" b="1">
                      <a:latin typeface="Times New Roman" panose="02020603050405020304" pitchFamily="18" charset="0"/>
                      <a:ea typeface="宋体" panose="02010600030101010101" pitchFamily="2" charset="-122"/>
                    </a:rPr>
                    <a:t>)</a:t>
                  </a:r>
                  <a:r>
                    <a:rPr lang="en-US" altLang="zh-CN" sz="2800" b="1">
                      <a:latin typeface="Times New Roman" panose="02020603050405020304" pitchFamily="18" charset="0"/>
                      <a:ea typeface="宋体" panose="02010600030101010101" pitchFamily="2" charset="-122"/>
                    </a:rPr>
                    <a:t> </a:t>
                  </a:r>
                  <a:r>
                    <a:rPr lang="en-US" altLang="zh-CN" b="1">
                      <a:latin typeface="Times New Roman" panose="02020603050405020304" pitchFamily="18" charset="0"/>
                      <a:ea typeface="宋体" panose="02010600030101010101" pitchFamily="2" charset="-122"/>
                    </a:rPr>
                    <a:t>     </a:t>
                  </a:r>
                  <a:endParaRPr lang="en-US" altLang="en-US" sz="2800" b="1">
                    <a:latin typeface="Times New Roman" panose="02020603050405020304" pitchFamily="18" charset="0"/>
                    <a:ea typeface="宋体" panose="02010600030101010101" pitchFamily="2" charset="-122"/>
                  </a:endParaRPr>
                </a:p>
                <a:p>
                  <a:pPr lvl="2" indent="0" eaLnBrk="0" hangingPunct="0">
                    <a:spcBef>
                      <a:spcPct val="50000"/>
                    </a:spcBef>
                    <a:buClr>
                      <a:schemeClr val="hlink"/>
                    </a:buClr>
                    <a:buSzPct val="65000"/>
                    <a:buFont typeface="Monotype Sorts" charset="2"/>
                    <a:buNone/>
                  </a:pPr>
                  <a:r>
                    <a:rPr lang="en-US" altLang="en-US" sz="2800" b="1" err="1">
                      <a:latin typeface="Times New Roman" panose="02020603050405020304" pitchFamily="18" charset="0"/>
                      <a:ea typeface="宋体" panose="02010600030101010101" pitchFamily="2" charset="-122"/>
                    </a:rPr>
                    <a:t>Eukarya</a:t>
                  </a:r>
                  <a:r>
                    <a:rPr lang="en-US" altLang="en-US" sz="2800" b="1">
                      <a:latin typeface="Times New Roman" panose="02020603050405020304" pitchFamily="18" charset="0"/>
                      <a:ea typeface="宋体" panose="02010600030101010101" pitchFamily="2" charset="-122"/>
                    </a:rPr>
                    <a:t> (</a:t>
                  </a:r>
                  <a:r>
                    <a:rPr lang="en-US" altLang="zh-CN" sz="2800" b="1">
                      <a:latin typeface="Times New Roman" panose="02020603050405020304" pitchFamily="18" charset="0"/>
                      <a:ea typeface="宋体" panose="02010600030101010101" pitchFamily="2" charset="-122"/>
                    </a:rPr>
                    <a:t>183</a:t>
                  </a:r>
                  <a:r>
                    <a:rPr lang="en-US" altLang="en-US" sz="2800" b="1">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sp>
              <p:nvSpPr>
                <p:cNvPr id="24583" name="右大括号 110599"/>
                <p:cNvSpPr/>
                <p:nvPr/>
              </p:nvSpPr>
              <p:spPr>
                <a:xfrm>
                  <a:off x="6293" y="1773"/>
                  <a:ext cx="455" cy="2380"/>
                </a:xfrm>
                <a:prstGeom prst="rightBrace">
                  <a:avLst>
                    <a:gd name="adj1" fmla="val 43492"/>
                    <a:gd name="adj2" fmla="val 50000"/>
                  </a:avLst>
                </a:prstGeom>
                <a:noFill/>
                <a:ln w="952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24584" name="文本框 110600"/>
                <p:cNvSpPr txBox="1"/>
                <p:nvPr/>
              </p:nvSpPr>
              <p:spPr>
                <a:xfrm>
                  <a:off x="6973" y="2453"/>
                  <a:ext cx="5035" cy="1295"/>
                </a:xfrm>
                <a:prstGeom prst="rect">
                  <a:avLst/>
                </a:prstGeom>
                <a:noFill/>
                <a:ln w="9525">
                  <a:noFill/>
                </a:ln>
              </p:spPr>
              <p:txBody>
                <a:bodyPr wrap="none" anchor="t">
                  <a:spAutoFit/>
                </a:bodyPr>
                <a:lstStyle/>
                <a:p>
                  <a:pPr lvl="2" indent="0" eaLnBrk="1" hangingPunct="1"/>
                  <a:r>
                    <a:rPr lang="en-US" altLang="zh-CN" b="1">
                      <a:latin typeface="Times New Roman" panose="02020603050405020304" pitchFamily="18" charset="0"/>
                      <a:ea typeface="宋体" panose="02010600030101010101" pitchFamily="2" charset="-122"/>
                    </a:rPr>
                    <a:t>Finished: </a:t>
                  </a:r>
                  <a:r>
                    <a:rPr lang="en-US" altLang="zh-CN" b="1">
                      <a:latin typeface="Times New Roman" panose="02020603050405020304" pitchFamily="18" charset="0"/>
                      <a:ea typeface="宋体" panose="02010600030101010101" pitchFamily="2" charset="-122"/>
                      <a:hlinkClick r:id="rId3"/>
                    </a:rPr>
                    <a:t>2408</a:t>
                  </a:r>
                  <a:r>
                    <a:rPr lang="en-US" altLang="zh-CN" b="1">
                      <a:latin typeface="Times New Roman" panose="02020603050405020304" pitchFamily="18" charset="0"/>
                      <a:ea typeface="宋体" panose="02010600030101010101" pitchFamily="2" charset="-122"/>
                    </a:rPr>
                    <a:t>      </a:t>
                  </a:r>
                  <a:endParaRPr lang="en-US" altLang="en-US" b="1">
                    <a:latin typeface="Times New Roman" panose="02020603050405020304" pitchFamily="18" charset="0"/>
                    <a:ea typeface="宋体" panose="02010600030101010101" pitchFamily="2" charset="-122"/>
                  </a:endParaRPr>
                </a:p>
                <a:p>
                  <a:pPr lvl="2" indent="0" eaLnBrk="1" hangingPunct="1"/>
                  <a:r>
                    <a:rPr lang="en-US" altLang="zh-CN" b="1">
                      <a:latin typeface="Times New Roman" panose="02020603050405020304" pitchFamily="18" charset="0"/>
                      <a:ea typeface="宋体" panose="02010600030101010101" pitchFamily="2" charset="-122"/>
                    </a:rPr>
                    <a:t>Permanent Draft: </a:t>
                  </a:r>
                  <a:r>
                    <a:rPr lang="en-US" altLang="zh-CN" b="1">
                      <a:latin typeface="Times New Roman" panose="02020603050405020304" pitchFamily="18" charset="0"/>
                      <a:ea typeface="宋体" panose="02010600030101010101" pitchFamily="2" charset="-122"/>
                      <a:hlinkClick r:id="rId4"/>
                    </a:rPr>
                    <a:t>1728</a:t>
                  </a:r>
                  <a:endParaRPr lang="zh-CN" altLang="en-US" b="1" dirty="0">
                    <a:latin typeface="Times New Roman" panose="02020603050405020304" pitchFamily="18" charset="0"/>
                    <a:ea typeface="宋体" panose="02010600030101010101" pitchFamily="2" charset="-122"/>
                  </a:endParaRPr>
                </a:p>
              </p:txBody>
            </p:sp>
          </p:grpSp>
          <p:sp>
            <p:nvSpPr>
              <p:cNvPr id="24586" name="文本框 110602"/>
              <p:cNvSpPr txBox="1"/>
              <p:nvPr/>
            </p:nvSpPr>
            <p:spPr>
              <a:xfrm>
                <a:off x="5858" y="5967"/>
                <a:ext cx="8675" cy="3020"/>
              </a:xfrm>
              <a:prstGeom prst="rect">
                <a:avLst/>
              </a:prstGeom>
              <a:noFill/>
              <a:ln w="9525">
                <a:noFill/>
              </a:ln>
            </p:spPr>
            <p:txBody>
              <a:bodyPr anchor="t">
                <a:spAutoFit/>
              </a:bodyPr>
              <a:lstStyle/>
              <a:p>
                <a:pPr lvl="2" indent="0" eaLnBrk="1" hangingPunct="1"/>
                <a:r>
                  <a:rPr lang="en-US" altLang="zh-CN" b="1">
                    <a:latin typeface="Times New Roman" panose="02020603050405020304" pitchFamily="18" charset="0"/>
                    <a:ea typeface="宋体" panose="02010600030101010101" pitchFamily="2" charset="-122"/>
                  </a:rPr>
                  <a:t>Complete but not published: </a:t>
                </a:r>
                <a:r>
                  <a:rPr lang="en-US" altLang="zh-CN" b="1">
                    <a:latin typeface="Times New Roman" panose="02020603050405020304" pitchFamily="18" charset="0"/>
                    <a:ea typeface="宋体" panose="02010600030101010101" pitchFamily="2" charset="-122"/>
                    <a:hlinkClick r:id="rId5"/>
                  </a:rPr>
                  <a:t>40</a:t>
                </a:r>
                <a:r>
                  <a:rPr lang="en-US" altLang="zh-CN" b="1">
                    <a:latin typeface="Times New Roman" panose="02020603050405020304" pitchFamily="18" charset="0"/>
                    <a:ea typeface="宋体" panose="02010600030101010101" pitchFamily="2" charset="-122"/>
                  </a:rPr>
                  <a:t>      </a:t>
                </a:r>
              </a:p>
              <a:p>
                <a:pPr lvl="2" indent="0" eaLnBrk="1" hangingPunct="1"/>
                <a:r>
                  <a:rPr lang="en-US" altLang="zh-CN" b="1">
                    <a:latin typeface="Times New Roman" panose="02020603050405020304" pitchFamily="18" charset="0"/>
                    <a:ea typeface="宋体" panose="02010600030101010101" pitchFamily="2" charset="-122"/>
                  </a:rPr>
                  <a:t>Draft: </a:t>
                </a:r>
                <a:r>
                  <a:rPr lang="en-US" altLang="zh-CN" b="1">
                    <a:latin typeface="Times New Roman" panose="02020603050405020304" pitchFamily="18" charset="0"/>
                    <a:ea typeface="宋体" panose="02010600030101010101" pitchFamily="2" charset="-122"/>
                    <a:hlinkClick r:id="rId6"/>
                  </a:rPr>
                  <a:t>3225</a:t>
                </a:r>
                <a:r>
                  <a:rPr lang="en-US" altLang="zh-CN" b="1">
                    <a:latin typeface="Times New Roman" panose="02020603050405020304" pitchFamily="18" charset="0"/>
                    <a:ea typeface="宋体" panose="02010600030101010101" pitchFamily="2" charset="-122"/>
                  </a:rPr>
                  <a:t>      </a:t>
                </a:r>
              </a:p>
              <a:p>
                <a:pPr lvl="2" indent="0" eaLnBrk="1" hangingPunct="1"/>
                <a:r>
                  <a:rPr lang="en-US" altLang="zh-CN" b="1">
                    <a:latin typeface="Times New Roman" panose="02020603050405020304" pitchFamily="18" charset="0"/>
                    <a:ea typeface="宋体" panose="02010600030101010101" pitchFamily="2" charset="-122"/>
                  </a:rPr>
                  <a:t>In Progress: </a:t>
                </a:r>
                <a:r>
                  <a:rPr lang="en-US" altLang="zh-CN" b="1">
                    <a:latin typeface="Times New Roman" panose="02020603050405020304" pitchFamily="18" charset="0"/>
                    <a:ea typeface="宋体" panose="02010600030101010101" pitchFamily="2" charset="-122"/>
                    <a:hlinkClick r:id="rId7"/>
                  </a:rPr>
                  <a:t>9013</a:t>
                </a:r>
                <a:r>
                  <a:rPr lang="en-US" altLang="zh-CN" b="1">
                    <a:latin typeface="Times New Roman" panose="02020603050405020304" pitchFamily="18" charset="0"/>
                    <a:ea typeface="宋体" panose="02010600030101010101" pitchFamily="2" charset="-122"/>
                  </a:rPr>
                  <a:t>      </a:t>
                </a:r>
              </a:p>
              <a:p>
                <a:pPr lvl="2" indent="0" eaLnBrk="1" hangingPunct="1"/>
                <a:r>
                  <a:rPr lang="en-US" altLang="zh-CN" b="1">
                    <a:latin typeface="Times New Roman" panose="02020603050405020304" pitchFamily="18" charset="0"/>
                    <a:ea typeface="宋体" panose="02010600030101010101" pitchFamily="2" charset="-122"/>
                  </a:rPr>
                  <a:t>DNA Received: </a:t>
                </a:r>
                <a:r>
                  <a:rPr lang="en-US" altLang="zh-CN" b="1">
                    <a:latin typeface="Times New Roman" panose="02020603050405020304" pitchFamily="18" charset="0"/>
                    <a:ea typeface="宋体" panose="02010600030101010101" pitchFamily="2" charset="-122"/>
                    <a:hlinkClick r:id="rId8"/>
                  </a:rPr>
                  <a:t>173</a:t>
                </a:r>
                <a:r>
                  <a:rPr lang="en-US" altLang="zh-CN" b="1">
                    <a:latin typeface="Times New Roman" panose="02020603050405020304" pitchFamily="18" charset="0"/>
                    <a:ea typeface="宋体" panose="02010600030101010101" pitchFamily="2" charset="-122"/>
                  </a:rPr>
                  <a:t>      </a:t>
                </a:r>
              </a:p>
              <a:p>
                <a:pPr lvl="2" indent="0" eaLnBrk="1" hangingPunct="1"/>
                <a:r>
                  <a:rPr lang="en-US" altLang="zh-CN" b="1">
                    <a:latin typeface="Times New Roman" panose="02020603050405020304" pitchFamily="18" charset="0"/>
                    <a:ea typeface="宋体" panose="02010600030101010101" pitchFamily="2" charset="-122"/>
                  </a:rPr>
                  <a:t>Awaiting DNA: </a:t>
                </a:r>
                <a:r>
                  <a:rPr lang="en-US" altLang="zh-CN" b="1">
                    <a:latin typeface="Times New Roman" panose="02020603050405020304" pitchFamily="18" charset="0"/>
                    <a:ea typeface="宋体" panose="02010600030101010101" pitchFamily="2" charset="-122"/>
                    <a:hlinkClick r:id="rId9"/>
                  </a:rPr>
                  <a:t>332</a:t>
                </a:r>
                <a:r>
                  <a:rPr lang="en-US" altLang="zh-CN">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图片 1"/>
          <p:cNvPicPr>
            <a:picLocks noChangeAspect="1"/>
          </p:cNvPicPr>
          <p:nvPr/>
        </p:nvPicPr>
        <p:blipFill>
          <a:blip r:embed="rId2"/>
          <a:stretch>
            <a:fillRect/>
          </a:stretch>
        </p:blipFill>
        <p:spPr>
          <a:xfrm>
            <a:off x="17463" y="9525"/>
            <a:ext cx="9185275" cy="688022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795" y="19050"/>
            <a:ext cx="9047480" cy="6363335"/>
          </a:xfrm>
          <a:prstGeom prst="rect">
            <a:avLst/>
          </a:prstGeom>
        </p:spPr>
      </p:pic>
      <p:sp>
        <p:nvSpPr>
          <p:cNvPr id="3" name="文本框 2"/>
          <p:cNvSpPr txBox="1"/>
          <p:nvPr/>
        </p:nvSpPr>
        <p:spPr>
          <a:xfrm>
            <a:off x="2602865" y="6435725"/>
            <a:ext cx="3519170" cy="460375"/>
          </a:xfrm>
          <a:prstGeom prst="rect">
            <a:avLst/>
          </a:prstGeom>
          <a:noFill/>
        </p:spPr>
        <p:txBody>
          <a:bodyPr wrap="square" rtlCol="0">
            <a:spAutoFit/>
          </a:bodyPr>
          <a:lstStyle/>
          <a:p>
            <a:r>
              <a:rPr lang="en-US" altLang="zh-CN"/>
              <a:t>2019.2.24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p:cNvGraphicFramePr/>
          <p:nvPr/>
        </p:nvGraphicFramePr>
        <p:xfrm>
          <a:off x="1769110" y="367030"/>
          <a:ext cx="6383655" cy="3987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表格 -1"/>
          <p:cNvGraphicFramePr/>
          <p:nvPr/>
        </p:nvGraphicFramePr>
        <p:xfrm>
          <a:off x="1769428" y="4699635"/>
          <a:ext cx="6292215" cy="1922145"/>
        </p:xfrm>
        <a:graphic>
          <a:graphicData uri="http://schemas.openxmlformats.org/drawingml/2006/table">
            <a:tbl>
              <a:tblPr firstRow="1" bandRow="1">
                <a:tableStyleId>{5C22544A-7EE6-4342-B048-85BDC9FD1C3A}</a:tableStyleId>
              </a:tblPr>
              <a:tblGrid>
                <a:gridCol w="1572895">
                  <a:extLst>
                    <a:ext uri="{9D8B030D-6E8A-4147-A177-3AD203B41FA5}">
                      <a16:colId xmlns:a16="http://schemas.microsoft.com/office/drawing/2014/main" val="20000"/>
                    </a:ext>
                  </a:extLst>
                </a:gridCol>
                <a:gridCol w="1573530">
                  <a:extLst>
                    <a:ext uri="{9D8B030D-6E8A-4147-A177-3AD203B41FA5}">
                      <a16:colId xmlns:a16="http://schemas.microsoft.com/office/drawing/2014/main" val="20001"/>
                    </a:ext>
                  </a:extLst>
                </a:gridCol>
                <a:gridCol w="1572895">
                  <a:extLst>
                    <a:ext uri="{9D8B030D-6E8A-4147-A177-3AD203B41FA5}">
                      <a16:colId xmlns:a16="http://schemas.microsoft.com/office/drawing/2014/main" val="20002"/>
                    </a:ext>
                  </a:extLst>
                </a:gridCol>
                <a:gridCol w="1572895">
                  <a:extLst>
                    <a:ext uri="{9D8B030D-6E8A-4147-A177-3AD203B41FA5}">
                      <a16:colId xmlns:a16="http://schemas.microsoft.com/office/drawing/2014/main" val="20003"/>
                    </a:ext>
                  </a:extLst>
                </a:gridCol>
              </a:tblGrid>
              <a:tr h="459105">
                <a:tc>
                  <a:txBody>
                    <a:bodyPr/>
                    <a:lstStyle/>
                    <a:p>
                      <a:pPr marL="0" indent="0" algn="l">
                        <a:buNone/>
                      </a:pP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complete</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ongoing</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draft-assembly</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4470">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2008</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706</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2654</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5740">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2010</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1217</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5510</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4470">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2012</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3173</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10479</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5105">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2013</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4136</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17187</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4470">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2016</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8015</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35607</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33298</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5105">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2017</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9277</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43818</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70835</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p:cNvSpPr>
          <p:nvPr>
            <p:ph type="title"/>
          </p:nvPr>
        </p:nvSpPr>
        <p:spPr>
          <a:xfrm>
            <a:off x="1600200" y="51435"/>
            <a:ext cx="6856730" cy="1087755"/>
          </a:xfrm>
        </p:spPr>
        <p:txBody>
          <a:bodyPr wrap="square" lIns="91440" tIns="45720" rIns="91440" bIns="45720" anchor="ctr">
            <a:spAutoFit/>
          </a:bodyPr>
          <a:lstStyle/>
          <a:p>
            <a:pPr eaLnBrk="1" hangingPunct="1"/>
            <a:r>
              <a:rPr lang="en-US" altLang="zh-CN" sz="3600" dirty="0">
                <a:solidFill>
                  <a:srgbClr val="FF0000"/>
                </a:solidFill>
                <a:latin typeface="Arial" panose="020B0604020202020204" pitchFamily="34" charset="0"/>
              </a:rPr>
              <a:t>Post-genomic Era</a:t>
            </a:r>
            <a:br>
              <a:rPr lang="en-US" altLang="zh-CN" sz="3600" dirty="0">
                <a:solidFill>
                  <a:srgbClr val="FF0000"/>
                </a:solidFill>
                <a:latin typeface="Arial" panose="020B0604020202020204" pitchFamily="34" charset="0"/>
              </a:rPr>
            </a:br>
            <a:r>
              <a:rPr lang="en-US" altLang="zh-CN" sz="3600" dirty="0">
                <a:solidFill>
                  <a:srgbClr val="FF0000"/>
                </a:solidFill>
                <a:latin typeface="Arial" panose="020B0604020202020204" pitchFamily="34" charset="0"/>
              </a:rPr>
              <a:t>-</a:t>
            </a:r>
            <a:r>
              <a:rPr lang="en-US" altLang="zh-CN" sz="3600" dirty="0">
                <a:solidFill>
                  <a:schemeClr val="tx1"/>
                </a:solidFill>
                <a:latin typeface="Arial" panose="020B0604020202020204" pitchFamily="34" charset="0"/>
              </a:rPr>
              <a:t>-Mordern Bioscience Studies</a:t>
            </a:r>
            <a:r>
              <a:rPr lang="en-US" altLang="zh-CN" sz="3600" dirty="0">
                <a:solidFill>
                  <a:schemeClr val="tx1"/>
                </a:solidFill>
              </a:rPr>
              <a:t> </a:t>
            </a:r>
            <a:endParaRPr lang="en-US" altLang="zh-CN" sz="3600" b="1" dirty="0">
              <a:solidFill>
                <a:schemeClr val="tx1"/>
              </a:solidFill>
            </a:endParaRPr>
          </a:p>
        </p:txBody>
      </p:sp>
      <p:sp>
        <p:nvSpPr>
          <p:cNvPr id="27650" name="Rectangle 3"/>
          <p:cNvSpPr>
            <a:spLocks noGrp="1"/>
          </p:cNvSpPr>
          <p:nvPr>
            <p:ph idx="1"/>
          </p:nvPr>
        </p:nvSpPr>
        <p:spPr>
          <a:xfrm>
            <a:off x="684213" y="1412875"/>
            <a:ext cx="8134350" cy="4114800"/>
          </a:xfrm>
        </p:spPr>
        <p:txBody>
          <a:bodyPr wrap="square" lIns="91440" tIns="45720" rIns="91440" bIns="45720" anchor="t">
            <a:noAutofit/>
          </a:bodyPr>
          <a:lstStyle/>
          <a:p>
            <a:pPr eaLnBrk="1" hangingPunct="1">
              <a:lnSpc>
                <a:spcPct val="90000"/>
              </a:lnSpc>
            </a:pPr>
            <a:r>
              <a:rPr lang="en-US" altLang="zh-CN" sz="2800" dirty="0"/>
              <a:t>S</a:t>
            </a:r>
            <a:r>
              <a:rPr lang="en-US" altLang="zh-TW" sz="2800" dirty="0"/>
              <a:t>tudy biological systems </a:t>
            </a:r>
            <a:r>
              <a:rPr lang="en-US" altLang="zh-TW" sz="2800" dirty="0">
                <a:solidFill>
                  <a:srgbClr val="FF0000"/>
                </a:solidFill>
              </a:rPr>
              <a:t>in System-level </a:t>
            </a:r>
            <a:endParaRPr lang="en-US" altLang="zh-CN" sz="2800" dirty="0">
              <a:solidFill>
                <a:srgbClr val="CC0000"/>
              </a:solidFill>
            </a:endParaRPr>
          </a:p>
          <a:p>
            <a:pPr lvl="1" eaLnBrk="1" hangingPunct="1">
              <a:lnSpc>
                <a:spcPct val="90000"/>
              </a:lnSpc>
            </a:pPr>
            <a:r>
              <a:rPr lang="en-US" altLang="zh-CN" sz="2800" dirty="0"/>
              <a:t>By </a:t>
            </a:r>
            <a:r>
              <a:rPr lang="en-US" altLang="zh-TW" sz="2800" dirty="0"/>
              <a:t>cataloging and enumerating the components and their interactions (if sufficient amounts of data could be collected and analyzed) </a:t>
            </a:r>
            <a:endParaRPr lang="en-US" altLang="zh-CN" sz="2800" dirty="0"/>
          </a:p>
          <a:p>
            <a:pPr lvl="1" eaLnBrk="1" hangingPunct="1">
              <a:lnSpc>
                <a:spcPct val="90000"/>
              </a:lnSpc>
            </a:pPr>
            <a:r>
              <a:rPr lang="en-US" altLang="zh-CN" sz="2800" dirty="0"/>
              <a:t>By </a:t>
            </a:r>
            <a:r>
              <a:rPr lang="en-US" altLang="zh-TW" sz="2800" dirty="0"/>
              <a:t>applying experimental high-throughput and whole-genome techniques</a:t>
            </a:r>
            <a:endParaRPr lang="en-US" altLang="zh-CN" sz="2800" dirty="0"/>
          </a:p>
          <a:p>
            <a:pPr lvl="1" eaLnBrk="1" hangingPunct="1">
              <a:lnSpc>
                <a:spcPct val="90000"/>
              </a:lnSpc>
            </a:pPr>
            <a:r>
              <a:rPr lang="en-US" altLang="zh-CN" sz="2800" dirty="0"/>
              <a:t>B</a:t>
            </a:r>
            <a:r>
              <a:rPr lang="en-US" altLang="zh-TW" sz="2800" dirty="0"/>
              <a:t>y integrating computational methods with experimental efforts</a:t>
            </a:r>
            <a:endParaRPr lang="en-US" altLang="zh-CN" sz="2800" dirty="0"/>
          </a:p>
          <a:p>
            <a:pPr eaLnBrk="1" hangingPunct="1">
              <a:lnSpc>
                <a:spcPct val="105000"/>
              </a:lnSpc>
            </a:pPr>
            <a:r>
              <a:rPr lang="en-US" altLang="zh-CN" sz="2800" dirty="0">
                <a:solidFill>
                  <a:srgbClr val="FF0000"/>
                </a:solidFill>
              </a:rPr>
              <a:t>D</a:t>
            </a:r>
            <a:r>
              <a:rPr lang="en-US" altLang="zh-TW" sz="2800" dirty="0">
                <a:solidFill>
                  <a:srgbClr val="FF0000"/>
                </a:solidFill>
              </a:rPr>
              <a:t>iscovery-driven</a:t>
            </a:r>
            <a:r>
              <a:rPr lang="en-US" altLang="zh-TW" sz="2800" dirty="0">
                <a:solidFill>
                  <a:srgbClr val="FFFF00"/>
                </a:solidFill>
              </a:rPr>
              <a:t> </a:t>
            </a:r>
            <a:r>
              <a:rPr lang="en-US" altLang="zh-TW" sz="2800" dirty="0"/>
              <a:t>research</a:t>
            </a:r>
            <a:endParaRPr lang="en-US" altLang="zh-CN" sz="2800" dirty="0"/>
          </a:p>
          <a:p>
            <a:pPr lvl="1" eaLnBrk="1" hangingPunct="1">
              <a:lnSpc>
                <a:spcPct val="105000"/>
              </a:lnSpc>
              <a:buNone/>
            </a:pPr>
            <a:r>
              <a:rPr lang="en-US" altLang="zh-CN" sz="2800" dirty="0"/>
              <a:t>   </a:t>
            </a:r>
            <a:r>
              <a:rPr lang="en-US" altLang="zh-TW" sz="2800" dirty="0"/>
              <a:t>the components of the system under investigation are collected regardless of any hypothesis about how they might work</a:t>
            </a:r>
            <a:endParaRPr lang="en-US" altLang="zh-CN" sz="2800" dirty="0"/>
          </a:p>
          <a:p>
            <a:pPr eaLnBrk="1" hangingPunct="1">
              <a:lnSpc>
                <a:spcPct val="90000"/>
              </a:lnSpc>
            </a:pPr>
            <a:endParaRPr lang="en-US" altLang="zh-CN" sz="2800" dirty="0"/>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C38D539E-8F6D-4DEA-A16B-CD03C75B575A}"/>
                  </a:ext>
                </a:extLst>
              </p14:cNvPr>
              <p14:cNvContentPartPr/>
              <p14:nvPr/>
            </p14:nvContentPartPr>
            <p14:xfrm>
              <a:off x="9435766" y="2614458"/>
              <a:ext cx="360" cy="360"/>
            </p14:xfrm>
          </p:contentPart>
        </mc:Choice>
        <mc:Fallback xmlns="">
          <p:pic>
            <p:nvPicPr>
              <p:cNvPr id="2" name="墨迹 1">
                <a:extLst>
                  <a:ext uri="{FF2B5EF4-FFF2-40B4-BE49-F238E27FC236}">
                    <a16:creationId xmlns:a16="http://schemas.microsoft.com/office/drawing/2014/main" id="{C38D539E-8F6D-4DEA-A16B-CD03C75B575A}"/>
                  </a:ext>
                </a:extLst>
              </p:cNvPr>
              <p:cNvPicPr/>
              <p:nvPr/>
            </p:nvPicPr>
            <p:blipFill>
              <a:blip r:embed="rId3"/>
              <a:stretch>
                <a:fillRect/>
              </a:stretch>
            </p:blipFill>
            <p:spPr>
              <a:xfrm>
                <a:off x="9418126" y="2596458"/>
                <a:ext cx="36000" cy="36000"/>
              </a:xfrm>
              <a:prstGeom prst="rect">
                <a:avLst/>
              </a:prstGeom>
            </p:spPr>
          </p:pic>
        </mc:Fallback>
      </mc:AlternateContent>
      <p:grpSp>
        <p:nvGrpSpPr>
          <p:cNvPr id="39" name="组合 38">
            <a:extLst>
              <a:ext uri="{FF2B5EF4-FFF2-40B4-BE49-F238E27FC236}">
                <a16:creationId xmlns:a16="http://schemas.microsoft.com/office/drawing/2014/main" id="{F737E284-B28E-4E37-911E-220454A99ED2}"/>
              </a:ext>
            </a:extLst>
          </p:cNvPr>
          <p:cNvGrpSpPr/>
          <p:nvPr/>
        </p:nvGrpSpPr>
        <p:grpSpPr>
          <a:xfrm>
            <a:off x="5628046" y="129738"/>
            <a:ext cx="2341080" cy="477720"/>
            <a:chOff x="5628046" y="129738"/>
            <a:chExt cx="2341080" cy="477720"/>
          </a:xfrm>
        </p:grpSpPr>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BC7F78D5-0B42-4B79-8E68-AD6128E6C453}"/>
                    </a:ext>
                  </a:extLst>
                </p14:cNvPr>
                <p14:cNvContentPartPr/>
                <p14:nvPr/>
              </p14:nvContentPartPr>
              <p14:xfrm>
                <a:off x="5632726" y="161418"/>
                <a:ext cx="105480" cy="118440"/>
              </p14:xfrm>
            </p:contentPart>
          </mc:Choice>
          <mc:Fallback xmlns="">
            <p:pic>
              <p:nvPicPr>
                <p:cNvPr id="3" name="墨迹 2">
                  <a:extLst>
                    <a:ext uri="{FF2B5EF4-FFF2-40B4-BE49-F238E27FC236}">
                      <a16:creationId xmlns:a16="http://schemas.microsoft.com/office/drawing/2014/main" id="{BC7F78D5-0B42-4B79-8E68-AD6128E6C453}"/>
                    </a:ext>
                  </a:extLst>
                </p:cNvPr>
                <p:cNvPicPr/>
                <p:nvPr/>
              </p:nvPicPr>
              <p:blipFill>
                <a:blip r:embed="rId5"/>
                <a:stretch>
                  <a:fillRect/>
                </a:stretch>
              </p:blipFill>
              <p:spPr>
                <a:xfrm>
                  <a:off x="5615086" y="143418"/>
                  <a:ext cx="141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35A8843F-A7D7-4220-B173-90CF2EE8DF60}"/>
                    </a:ext>
                  </a:extLst>
                </p14:cNvPr>
                <p14:cNvContentPartPr/>
                <p14:nvPr/>
              </p14:nvContentPartPr>
              <p14:xfrm>
                <a:off x="5628046" y="277698"/>
                <a:ext cx="29160" cy="230040"/>
              </p14:xfrm>
            </p:contentPart>
          </mc:Choice>
          <mc:Fallback xmlns="">
            <p:pic>
              <p:nvPicPr>
                <p:cNvPr id="4" name="墨迹 3">
                  <a:extLst>
                    <a:ext uri="{FF2B5EF4-FFF2-40B4-BE49-F238E27FC236}">
                      <a16:creationId xmlns:a16="http://schemas.microsoft.com/office/drawing/2014/main" id="{35A8843F-A7D7-4220-B173-90CF2EE8DF60}"/>
                    </a:ext>
                  </a:extLst>
                </p:cNvPr>
                <p:cNvPicPr/>
                <p:nvPr/>
              </p:nvPicPr>
              <p:blipFill>
                <a:blip r:embed="rId7"/>
                <a:stretch>
                  <a:fillRect/>
                </a:stretch>
              </p:blipFill>
              <p:spPr>
                <a:xfrm>
                  <a:off x="5610406" y="259698"/>
                  <a:ext cx="648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627BB14C-1A0E-4617-A632-C8488AED238E}"/>
                    </a:ext>
                  </a:extLst>
                </p14:cNvPr>
                <p14:cNvContentPartPr/>
                <p14:nvPr/>
              </p14:nvContentPartPr>
              <p14:xfrm>
                <a:off x="5715526" y="258618"/>
                <a:ext cx="138960" cy="46080"/>
              </p14:xfrm>
            </p:contentPart>
          </mc:Choice>
          <mc:Fallback xmlns="">
            <p:pic>
              <p:nvPicPr>
                <p:cNvPr id="5" name="墨迹 4">
                  <a:extLst>
                    <a:ext uri="{FF2B5EF4-FFF2-40B4-BE49-F238E27FC236}">
                      <a16:creationId xmlns:a16="http://schemas.microsoft.com/office/drawing/2014/main" id="{627BB14C-1A0E-4617-A632-C8488AED238E}"/>
                    </a:ext>
                  </a:extLst>
                </p:cNvPr>
                <p:cNvPicPr/>
                <p:nvPr/>
              </p:nvPicPr>
              <p:blipFill>
                <a:blip r:embed="rId9"/>
                <a:stretch>
                  <a:fillRect/>
                </a:stretch>
              </p:blipFill>
              <p:spPr>
                <a:xfrm>
                  <a:off x="5697886" y="240618"/>
                  <a:ext cx="1746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31F7FDD8-0D25-4640-A9CE-2F92E1CE30D4}"/>
                    </a:ext>
                  </a:extLst>
                </p14:cNvPr>
                <p14:cNvContentPartPr/>
                <p14:nvPr/>
              </p14:nvContentPartPr>
              <p14:xfrm>
                <a:off x="5744686" y="369138"/>
                <a:ext cx="146520" cy="138240"/>
              </p14:xfrm>
            </p:contentPart>
          </mc:Choice>
          <mc:Fallback xmlns="">
            <p:pic>
              <p:nvPicPr>
                <p:cNvPr id="6" name="墨迹 5">
                  <a:extLst>
                    <a:ext uri="{FF2B5EF4-FFF2-40B4-BE49-F238E27FC236}">
                      <a16:creationId xmlns:a16="http://schemas.microsoft.com/office/drawing/2014/main" id="{31F7FDD8-0D25-4640-A9CE-2F92E1CE30D4}"/>
                    </a:ext>
                  </a:extLst>
                </p:cNvPr>
                <p:cNvPicPr/>
                <p:nvPr/>
              </p:nvPicPr>
              <p:blipFill>
                <a:blip r:embed="rId11"/>
                <a:stretch>
                  <a:fillRect/>
                </a:stretch>
              </p:blipFill>
              <p:spPr>
                <a:xfrm>
                  <a:off x="5726686" y="351498"/>
                  <a:ext cx="1821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墨迹 7">
                  <a:extLst>
                    <a:ext uri="{FF2B5EF4-FFF2-40B4-BE49-F238E27FC236}">
                      <a16:creationId xmlns:a16="http://schemas.microsoft.com/office/drawing/2014/main" id="{312B94C0-9036-4682-A69B-1C5710D83AAB}"/>
                    </a:ext>
                  </a:extLst>
                </p14:cNvPr>
                <p14:cNvContentPartPr/>
                <p14:nvPr/>
              </p14:nvContentPartPr>
              <p14:xfrm>
                <a:off x="6042406" y="216858"/>
                <a:ext cx="156600" cy="34920"/>
              </p14:xfrm>
            </p:contentPart>
          </mc:Choice>
          <mc:Fallback xmlns="">
            <p:pic>
              <p:nvPicPr>
                <p:cNvPr id="8" name="墨迹 7">
                  <a:extLst>
                    <a:ext uri="{FF2B5EF4-FFF2-40B4-BE49-F238E27FC236}">
                      <a16:creationId xmlns:a16="http://schemas.microsoft.com/office/drawing/2014/main" id="{312B94C0-9036-4682-A69B-1C5710D83AAB}"/>
                    </a:ext>
                  </a:extLst>
                </p:cNvPr>
                <p:cNvPicPr/>
                <p:nvPr/>
              </p:nvPicPr>
              <p:blipFill>
                <a:blip r:embed="rId13"/>
                <a:stretch>
                  <a:fillRect/>
                </a:stretch>
              </p:blipFill>
              <p:spPr>
                <a:xfrm>
                  <a:off x="6024766" y="199218"/>
                  <a:ext cx="1922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墨迹 8">
                  <a:extLst>
                    <a:ext uri="{FF2B5EF4-FFF2-40B4-BE49-F238E27FC236}">
                      <a16:creationId xmlns:a16="http://schemas.microsoft.com/office/drawing/2014/main" id="{AA72829A-D3C7-4327-BF4D-C0E6B5781FE7}"/>
                    </a:ext>
                  </a:extLst>
                </p14:cNvPr>
                <p14:cNvContentPartPr/>
                <p14:nvPr/>
              </p14:nvContentPartPr>
              <p14:xfrm>
                <a:off x="6095326" y="168978"/>
                <a:ext cx="17640" cy="194760"/>
              </p14:xfrm>
            </p:contentPart>
          </mc:Choice>
          <mc:Fallback xmlns="">
            <p:pic>
              <p:nvPicPr>
                <p:cNvPr id="9" name="墨迹 8">
                  <a:extLst>
                    <a:ext uri="{FF2B5EF4-FFF2-40B4-BE49-F238E27FC236}">
                      <a16:creationId xmlns:a16="http://schemas.microsoft.com/office/drawing/2014/main" id="{AA72829A-D3C7-4327-BF4D-C0E6B5781FE7}"/>
                    </a:ext>
                  </a:extLst>
                </p:cNvPr>
                <p:cNvPicPr/>
                <p:nvPr/>
              </p:nvPicPr>
              <p:blipFill>
                <a:blip r:embed="rId15"/>
                <a:stretch>
                  <a:fillRect/>
                </a:stretch>
              </p:blipFill>
              <p:spPr>
                <a:xfrm>
                  <a:off x="6077326" y="150978"/>
                  <a:ext cx="532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墨迹 9">
                  <a:extLst>
                    <a:ext uri="{FF2B5EF4-FFF2-40B4-BE49-F238E27FC236}">
                      <a16:creationId xmlns:a16="http://schemas.microsoft.com/office/drawing/2014/main" id="{74513E7F-E759-43CF-91C5-8CB5993A8321}"/>
                    </a:ext>
                  </a:extLst>
                </p14:cNvPr>
                <p14:cNvContentPartPr/>
                <p14:nvPr/>
              </p14:nvContentPartPr>
              <p14:xfrm>
                <a:off x="6165886" y="129738"/>
                <a:ext cx="20520" cy="253080"/>
              </p14:xfrm>
            </p:contentPart>
          </mc:Choice>
          <mc:Fallback xmlns="">
            <p:pic>
              <p:nvPicPr>
                <p:cNvPr id="10" name="墨迹 9">
                  <a:extLst>
                    <a:ext uri="{FF2B5EF4-FFF2-40B4-BE49-F238E27FC236}">
                      <a16:creationId xmlns:a16="http://schemas.microsoft.com/office/drawing/2014/main" id="{74513E7F-E759-43CF-91C5-8CB5993A8321}"/>
                    </a:ext>
                  </a:extLst>
                </p:cNvPr>
                <p:cNvPicPr/>
                <p:nvPr/>
              </p:nvPicPr>
              <p:blipFill>
                <a:blip r:embed="rId17"/>
                <a:stretch>
                  <a:fillRect/>
                </a:stretch>
              </p:blipFill>
              <p:spPr>
                <a:xfrm>
                  <a:off x="6147886" y="111738"/>
                  <a:ext cx="5616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墨迹 10">
                  <a:extLst>
                    <a:ext uri="{FF2B5EF4-FFF2-40B4-BE49-F238E27FC236}">
                      <a16:creationId xmlns:a16="http://schemas.microsoft.com/office/drawing/2014/main" id="{FDA789A0-96B3-49C0-9B82-D1F69D7D0AEE}"/>
                    </a:ext>
                  </a:extLst>
                </p14:cNvPr>
                <p14:cNvContentPartPr/>
                <p14:nvPr/>
              </p14:nvContentPartPr>
              <p14:xfrm>
                <a:off x="6099286" y="286338"/>
                <a:ext cx="56520" cy="14040"/>
              </p14:xfrm>
            </p:contentPart>
          </mc:Choice>
          <mc:Fallback xmlns="">
            <p:pic>
              <p:nvPicPr>
                <p:cNvPr id="11" name="墨迹 10">
                  <a:extLst>
                    <a:ext uri="{FF2B5EF4-FFF2-40B4-BE49-F238E27FC236}">
                      <a16:creationId xmlns:a16="http://schemas.microsoft.com/office/drawing/2014/main" id="{FDA789A0-96B3-49C0-9B82-D1F69D7D0AEE}"/>
                    </a:ext>
                  </a:extLst>
                </p:cNvPr>
                <p:cNvPicPr/>
                <p:nvPr/>
              </p:nvPicPr>
              <p:blipFill>
                <a:blip r:embed="rId19"/>
                <a:stretch>
                  <a:fillRect/>
                </a:stretch>
              </p:blipFill>
              <p:spPr>
                <a:xfrm>
                  <a:off x="6081286" y="268338"/>
                  <a:ext cx="92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墨迹 11">
                  <a:extLst>
                    <a:ext uri="{FF2B5EF4-FFF2-40B4-BE49-F238E27FC236}">
                      <a16:creationId xmlns:a16="http://schemas.microsoft.com/office/drawing/2014/main" id="{4137DA94-8A12-4425-AAF5-BD35CC992D74}"/>
                    </a:ext>
                  </a:extLst>
                </p14:cNvPr>
                <p14:cNvContentPartPr/>
                <p14:nvPr/>
              </p14:nvContentPartPr>
              <p14:xfrm>
                <a:off x="6105766" y="304338"/>
                <a:ext cx="97560" cy="41760"/>
              </p14:xfrm>
            </p:contentPart>
          </mc:Choice>
          <mc:Fallback xmlns="">
            <p:pic>
              <p:nvPicPr>
                <p:cNvPr id="12" name="墨迹 11">
                  <a:extLst>
                    <a:ext uri="{FF2B5EF4-FFF2-40B4-BE49-F238E27FC236}">
                      <a16:creationId xmlns:a16="http://schemas.microsoft.com/office/drawing/2014/main" id="{4137DA94-8A12-4425-AAF5-BD35CC992D74}"/>
                    </a:ext>
                  </a:extLst>
                </p:cNvPr>
                <p:cNvPicPr/>
                <p:nvPr/>
              </p:nvPicPr>
              <p:blipFill>
                <a:blip r:embed="rId21"/>
                <a:stretch>
                  <a:fillRect/>
                </a:stretch>
              </p:blipFill>
              <p:spPr>
                <a:xfrm>
                  <a:off x="6087766" y="286338"/>
                  <a:ext cx="1332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墨迹 12">
                  <a:extLst>
                    <a:ext uri="{FF2B5EF4-FFF2-40B4-BE49-F238E27FC236}">
                      <a16:creationId xmlns:a16="http://schemas.microsoft.com/office/drawing/2014/main" id="{3973455D-FFB5-4BEF-9430-952A4C2BEEBD}"/>
                    </a:ext>
                  </a:extLst>
                </p14:cNvPr>
                <p14:cNvContentPartPr/>
                <p14:nvPr/>
              </p14:nvContentPartPr>
              <p14:xfrm>
                <a:off x="5991646" y="346818"/>
                <a:ext cx="266760" cy="191160"/>
              </p14:xfrm>
            </p:contentPart>
          </mc:Choice>
          <mc:Fallback xmlns="">
            <p:pic>
              <p:nvPicPr>
                <p:cNvPr id="13" name="墨迹 12">
                  <a:extLst>
                    <a:ext uri="{FF2B5EF4-FFF2-40B4-BE49-F238E27FC236}">
                      <a16:creationId xmlns:a16="http://schemas.microsoft.com/office/drawing/2014/main" id="{3973455D-FFB5-4BEF-9430-952A4C2BEEBD}"/>
                    </a:ext>
                  </a:extLst>
                </p:cNvPr>
                <p:cNvPicPr/>
                <p:nvPr/>
              </p:nvPicPr>
              <p:blipFill>
                <a:blip r:embed="rId23"/>
                <a:stretch>
                  <a:fillRect/>
                </a:stretch>
              </p:blipFill>
              <p:spPr>
                <a:xfrm>
                  <a:off x="5974006" y="329178"/>
                  <a:ext cx="3024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墨迹 13">
                  <a:extLst>
                    <a:ext uri="{FF2B5EF4-FFF2-40B4-BE49-F238E27FC236}">
                      <a16:creationId xmlns:a16="http://schemas.microsoft.com/office/drawing/2014/main" id="{60827847-09BD-4481-9FB1-12C1E84BC6F2}"/>
                    </a:ext>
                  </a:extLst>
                </p14:cNvPr>
                <p14:cNvContentPartPr/>
                <p14:nvPr/>
              </p14:nvContentPartPr>
              <p14:xfrm>
                <a:off x="6177406" y="431058"/>
                <a:ext cx="61920" cy="12240"/>
              </p14:xfrm>
            </p:contentPart>
          </mc:Choice>
          <mc:Fallback xmlns="">
            <p:pic>
              <p:nvPicPr>
                <p:cNvPr id="14" name="墨迹 13">
                  <a:extLst>
                    <a:ext uri="{FF2B5EF4-FFF2-40B4-BE49-F238E27FC236}">
                      <a16:creationId xmlns:a16="http://schemas.microsoft.com/office/drawing/2014/main" id="{60827847-09BD-4481-9FB1-12C1E84BC6F2}"/>
                    </a:ext>
                  </a:extLst>
                </p:cNvPr>
                <p:cNvPicPr/>
                <p:nvPr/>
              </p:nvPicPr>
              <p:blipFill>
                <a:blip r:embed="rId25"/>
                <a:stretch>
                  <a:fillRect/>
                </a:stretch>
              </p:blipFill>
              <p:spPr>
                <a:xfrm>
                  <a:off x="6159406" y="413058"/>
                  <a:ext cx="975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墨迹 14">
                  <a:extLst>
                    <a:ext uri="{FF2B5EF4-FFF2-40B4-BE49-F238E27FC236}">
                      <a16:creationId xmlns:a16="http://schemas.microsoft.com/office/drawing/2014/main" id="{CB158ECB-56BE-4022-B9EB-800A224B2F7E}"/>
                    </a:ext>
                  </a:extLst>
                </p14:cNvPr>
                <p14:cNvContentPartPr/>
                <p14:nvPr/>
              </p14:nvContentPartPr>
              <p14:xfrm>
                <a:off x="6109006" y="481818"/>
                <a:ext cx="77760" cy="10800"/>
              </p14:xfrm>
            </p:contentPart>
          </mc:Choice>
          <mc:Fallback xmlns="">
            <p:pic>
              <p:nvPicPr>
                <p:cNvPr id="15" name="墨迹 14">
                  <a:extLst>
                    <a:ext uri="{FF2B5EF4-FFF2-40B4-BE49-F238E27FC236}">
                      <a16:creationId xmlns:a16="http://schemas.microsoft.com/office/drawing/2014/main" id="{CB158ECB-56BE-4022-B9EB-800A224B2F7E}"/>
                    </a:ext>
                  </a:extLst>
                </p:cNvPr>
                <p:cNvPicPr/>
                <p:nvPr/>
              </p:nvPicPr>
              <p:blipFill>
                <a:blip r:embed="rId27"/>
                <a:stretch>
                  <a:fillRect/>
                </a:stretch>
              </p:blipFill>
              <p:spPr>
                <a:xfrm>
                  <a:off x="6091366" y="463818"/>
                  <a:ext cx="113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墨迹 15">
                  <a:extLst>
                    <a:ext uri="{FF2B5EF4-FFF2-40B4-BE49-F238E27FC236}">
                      <a16:creationId xmlns:a16="http://schemas.microsoft.com/office/drawing/2014/main" id="{46BCC94D-BF8A-46C0-8310-315964829916}"/>
                    </a:ext>
                  </a:extLst>
                </p14:cNvPr>
                <p14:cNvContentPartPr/>
                <p14:nvPr/>
              </p14:nvContentPartPr>
              <p14:xfrm>
                <a:off x="6123406" y="470658"/>
                <a:ext cx="168840" cy="80280"/>
              </p14:xfrm>
            </p:contentPart>
          </mc:Choice>
          <mc:Fallback xmlns="">
            <p:pic>
              <p:nvPicPr>
                <p:cNvPr id="16" name="墨迹 15">
                  <a:extLst>
                    <a:ext uri="{FF2B5EF4-FFF2-40B4-BE49-F238E27FC236}">
                      <a16:creationId xmlns:a16="http://schemas.microsoft.com/office/drawing/2014/main" id="{46BCC94D-BF8A-46C0-8310-315964829916}"/>
                    </a:ext>
                  </a:extLst>
                </p:cNvPr>
                <p:cNvPicPr/>
                <p:nvPr/>
              </p:nvPicPr>
              <p:blipFill>
                <a:blip r:embed="rId29"/>
                <a:stretch>
                  <a:fillRect/>
                </a:stretch>
              </p:blipFill>
              <p:spPr>
                <a:xfrm>
                  <a:off x="6105406" y="452658"/>
                  <a:ext cx="2044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墨迹 16">
                  <a:extLst>
                    <a:ext uri="{FF2B5EF4-FFF2-40B4-BE49-F238E27FC236}">
                      <a16:creationId xmlns:a16="http://schemas.microsoft.com/office/drawing/2014/main" id="{60E60DC0-FA8A-4772-8428-6751B4C53C06}"/>
                    </a:ext>
                  </a:extLst>
                </p14:cNvPr>
                <p14:cNvContentPartPr/>
                <p14:nvPr/>
              </p14:nvContentPartPr>
              <p14:xfrm>
                <a:off x="6447766" y="257898"/>
                <a:ext cx="14400" cy="230760"/>
              </p14:xfrm>
            </p:contentPart>
          </mc:Choice>
          <mc:Fallback xmlns="">
            <p:pic>
              <p:nvPicPr>
                <p:cNvPr id="17" name="墨迹 16">
                  <a:extLst>
                    <a:ext uri="{FF2B5EF4-FFF2-40B4-BE49-F238E27FC236}">
                      <a16:creationId xmlns:a16="http://schemas.microsoft.com/office/drawing/2014/main" id="{60E60DC0-FA8A-4772-8428-6751B4C53C06}"/>
                    </a:ext>
                  </a:extLst>
                </p:cNvPr>
                <p:cNvPicPr/>
                <p:nvPr/>
              </p:nvPicPr>
              <p:blipFill>
                <a:blip r:embed="rId31"/>
                <a:stretch>
                  <a:fillRect/>
                </a:stretch>
              </p:blipFill>
              <p:spPr>
                <a:xfrm>
                  <a:off x="6430126" y="239898"/>
                  <a:ext cx="500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墨迹 17">
                  <a:extLst>
                    <a:ext uri="{FF2B5EF4-FFF2-40B4-BE49-F238E27FC236}">
                      <a16:creationId xmlns:a16="http://schemas.microsoft.com/office/drawing/2014/main" id="{9ED08371-A9A4-4587-8864-73CEFE04EEA8}"/>
                    </a:ext>
                  </a:extLst>
                </p14:cNvPr>
                <p14:cNvContentPartPr/>
                <p14:nvPr/>
              </p14:nvContentPartPr>
              <p14:xfrm>
                <a:off x="6487366" y="169338"/>
                <a:ext cx="189720" cy="399240"/>
              </p14:xfrm>
            </p:contentPart>
          </mc:Choice>
          <mc:Fallback xmlns="">
            <p:pic>
              <p:nvPicPr>
                <p:cNvPr id="18" name="墨迹 17">
                  <a:extLst>
                    <a:ext uri="{FF2B5EF4-FFF2-40B4-BE49-F238E27FC236}">
                      <a16:creationId xmlns:a16="http://schemas.microsoft.com/office/drawing/2014/main" id="{9ED08371-A9A4-4587-8864-73CEFE04EEA8}"/>
                    </a:ext>
                  </a:extLst>
                </p:cNvPr>
                <p:cNvPicPr/>
                <p:nvPr/>
              </p:nvPicPr>
              <p:blipFill>
                <a:blip r:embed="rId33"/>
                <a:stretch>
                  <a:fillRect/>
                </a:stretch>
              </p:blipFill>
              <p:spPr>
                <a:xfrm>
                  <a:off x="6469366" y="151698"/>
                  <a:ext cx="22536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墨迹 18">
                  <a:extLst>
                    <a:ext uri="{FF2B5EF4-FFF2-40B4-BE49-F238E27FC236}">
                      <a16:creationId xmlns:a16="http://schemas.microsoft.com/office/drawing/2014/main" id="{E999500B-F65D-4D8C-80D0-ECA867CAC163}"/>
                    </a:ext>
                  </a:extLst>
                </p14:cNvPr>
                <p14:cNvContentPartPr/>
                <p14:nvPr/>
              </p14:nvContentPartPr>
              <p14:xfrm>
                <a:off x="6512926" y="312618"/>
                <a:ext cx="104760" cy="29160"/>
              </p14:xfrm>
            </p:contentPart>
          </mc:Choice>
          <mc:Fallback xmlns="">
            <p:pic>
              <p:nvPicPr>
                <p:cNvPr id="19" name="墨迹 18">
                  <a:extLst>
                    <a:ext uri="{FF2B5EF4-FFF2-40B4-BE49-F238E27FC236}">
                      <a16:creationId xmlns:a16="http://schemas.microsoft.com/office/drawing/2014/main" id="{E999500B-F65D-4D8C-80D0-ECA867CAC163}"/>
                    </a:ext>
                  </a:extLst>
                </p:cNvPr>
                <p:cNvPicPr/>
                <p:nvPr/>
              </p:nvPicPr>
              <p:blipFill>
                <a:blip r:embed="rId35"/>
                <a:stretch>
                  <a:fillRect/>
                </a:stretch>
              </p:blipFill>
              <p:spPr>
                <a:xfrm>
                  <a:off x="6494926" y="294618"/>
                  <a:ext cx="1404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墨迹 19">
                  <a:extLst>
                    <a:ext uri="{FF2B5EF4-FFF2-40B4-BE49-F238E27FC236}">
                      <a16:creationId xmlns:a16="http://schemas.microsoft.com/office/drawing/2014/main" id="{ADCB2227-7899-4780-8CCA-83D37867F25D}"/>
                    </a:ext>
                  </a:extLst>
                </p14:cNvPr>
                <p14:cNvContentPartPr/>
                <p14:nvPr/>
              </p14:nvContentPartPr>
              <p14:xfrm>
                <a:off x="6509686" y="264018"/>
                <a:ext cx="131760" cy="212040"/>
              </p14:xfrm>
            </p:contentPart>
          </mc:Choice>
          <mc:Fallback xmlns="">
            <p:pic>
              <p:nvPicPr>
                <p:cNvPr id="20" name="墨迹 19">
                  <a:extLst>
                    <a:ext uri="{FF2B5EF4-FFF2-40B4-BE49-F238E27FC236}">
                      <a16:creationId xmlns:a16="http://schemas.microsoft.com/office/drawing/2014/main" id="{ADCB2227-7899-4780-8CCA-83D37867F25D}"/>
                    </a:ext>
                  </a:extLst>
                </p:cNvPr>
                <p:cNvPicPr/>
                <p:nvPr/>
              </p:nvPicPr>
              <p:blipFill>
                <a:blip r:embed="rId37"/>
                <a:stretch>
                  <a:fillRect/>
                </a:stretch>
              </p:blipFill>
              <p:spPr>
                <a:xfrm>
                  <a:off x="6491686" y="246018"/>
                  <a:ext cx="1674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墨迹 20">
                  <a:extLst>
                    <a:ext uri="{FF2B5EF4-FFF2-40B4-BE49-F238E27FC236}">
                      <a16:creationId xmlns:a16="http://schemas.microsoft.com/office/drawing/2014/main" id="{3AF8C5B5-469B-46B2-9C00-1293E348B6B6}"/>
                    </a:ext>
                  </a:extLst>
                </p14:cNvPr>
                <p14:cNvContentPartPr/>
                <p14:nvPr/>
              </p14:nvContentPartPr>
              <p14:xfrm>
                <a:off x="6518326" y="521418"/>
                <a:ext cx="102960" cy="22680"/>
              </p14:xfrm>
            </p:contentPart>
          </mc:Choice>
          <mc:Fallback xmlns="">
            <p:pic>
              <p:nvPicPr>
                <p:cNvPr id="21" name="墨迹 20">
                  <a:extLst>
                    <a:ext uri="{FF2B5EF4-FFF2-40B4-BE49-F238E27FC236}">
                      <a16:creationId xmlns:a16="http://schemas.microsoft.com/office/drawing/2014/main" id="{3AF8C5B5-469B-46B2-9C00-1293E348B6B6}"/>
                    </a:ext>
                  </a:extLst>
                </p:cNvPr>
                <p:cNvPicPr/>
                <p:nvPr/>
              </p:nvPicPr>
              <p:blipFill>
                <a:blip r:embed="rId39"/>
                <a:stretch>
                  <a:fillRect/>
                </a:stretch>
              </p:blipFill>
              <p:spPr>
                <a:xfrm>
                  <a:off x="6500686" y="503778"/>
                  <a:ext cx="1386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墨迹 21">
                  <a:extLst>
                    <a:ext uri="{FF2B5EF4-FFF2-40B4-BE49-F238E27FC236}">
                      <a16:creationId xmlns:a16="http://schemas.microsoft.com/office/drawing/2014/main" id="{E67EE9A2-0F59-4D67-AB8D-371E746D112C}"/>
                    </a:ext>
                  </a:extLst>
                </p14:cNvPr>
                <p14:cNvContentPartPr/>
                <p14:nvPr/>
              </p14:nvContentPartPr>
              <p14:xfrm>
                <a:off x="6773566" y="197418"/>
                <a:ext cx="117360" cy="208800"/>
              </p14:xfrm>
            </p:contentPart>
          </mc:Choice>
          <mc:Fallback xmlns="">
            <p:pic>
              <p:nvPicPr>
                <p:cNvPr id="22" name="墨迹 21">
                  <a:extLst>
                    <a:ext uri="{FF2B5EF4-FFF2-40B4-BE49-F238E27FC236}">
                      <a16:creationId xmlns:a16="http://schemas.microsoft.com/office/drawing/2014/main" id="{E67EE9A2-0F59-4D67-AB8D-371E746D112C}"/>
                    </a:ext>
                  </a:extLst>
                </p:cNvPr>
                <p:cNvPicPr/>
                <p:nvPr/>
              </p:nvPicPr>
              <p:blipFill>
                <a:blip r:embed="rId41"/>
                <a:stretch>
                  <a:fillRect/>
                </a:stretch>
              </p:blipFill>
              <p:spPr>
                <a:xfrm>
                  <a:off x="6755566" y="179418"/>
                  <a:ext cx="1530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墨迹 22">
                  <a:extLst>
                    <a:ext uri="{FF2B5EF4-FFF2-40B4-BE49-F238E27FC236}">
                      <a16:creationId xmlns:a16="http://schemas.microsoft.com/office/drawing/2014/main" id="{79BECFC6-BEA9-4EEC-8FFA-BF6418E208BA}"/>
                    </a:ext>
                  </a:extLst>
                </p14:cNvPr>
                <p14:cNvContentPartPr/>
                <p14:nvPr/>
              </p14:nvContentPartPr>
              <p14:xfrm>
                <a:off x="6753046" y="444018"/>
                <a:ext cx="182160" cy="77400"/>
              </p14:xfrm>
            </p:contentPart>
          </mc:Choice>
          <mc:Fallback xmlns="">
            <p:pic>
              <p:nvPicPr>
                <p:cNvPr id="23" name="墨迹 22">
                  <a:extLst>
                    <a:ext uri="{FF2B5EF4-FFF2-40B4-BE49-F238E27FC236}">
                      <a16:creationId xmlns:a16="http://schemas.microsoft.com/office/drawing/2014/main" id="{79BECFC6-BEA9-4EEC-8FFA-BF6418E208BA}"/>
                    </a:ext>
                  </a:extLst>
                </p:cNvPr>
                <p:cNvPicPr/>
                <p:nvPr/>
              </p:nvPicPr>
              <p:blipFill>
                <a:blip r:embed="rId43"/>
                <a:stretch>
                  <a:fillRect/>
                </a:stretch>
              </p:blipFill>
              <p:spPr>
                <a:xfrm>
                  <a:off x="6735046" y="426378"/>
                  <a:ext cx="2178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墨迹 23">
                  <a:extLst>
                    <a:ext uri="{FF2B5EF4-FFF2-40B4-BE49-F238E27FC236}">
                      <a16:creationId xmlns:a16="http://schemas.microsoft.com/office/drawing/2014/main" id="{9393175E-A3E3-467D-BE0E-D4FF74D99B08}"/>
                    </a:ext>
                  </a:extLst>
                </p14:cNvPr>
                <p14:cNvContentPartPr/>
                <p14:nvPr/>
              </p14:nvContentPartPr>
              <p14:xfrm>
                <a:off x="6962206" y="249978"/>
                <a:ext cx="16200" cy="226080"/>
              </p14:xfrm>
            </p:contentPart>
          </mc:Choice>
          <mc:Fallback xmlns="">
            <p:pic>
              <p:nvPicPr>
                <p:cNvPr id="24" name="墨迹 23">
                  <a:extLst>
                    <a:ext uri="{FF2B5EF4-FFF2-40B4-BE49-F238E27FC236}">
                      <a16:creationId xmlns:a16="http://schemas.microsoft.com/office/drawing/2014/main" id="{9393175E-A3E3-467D-BE0E-D4FF74D99B08}"/>
                    </a:ext>
                  </a:extLst>
                </p:cNvPr>
                <p:cNvPicPr/>
                <p:nvPr/>
              </p:nvPicPr>
              <p:blipFill>
                <a:blip r:embed="rId45"/>
                <a:stretch>
                  <a:fillRect/>
                </a:stretch>
              </p:blipFill>
              <p:spPr>
                <a:xfrm>
                  <a:off x="6944206" y="232338"/>
                  <a:ext cx="518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墨迹 24">
                  <a:extLst>
                    <a:ext uri="{FF2B5EF4-FFF2-40B4-BE49-F238E27FC236}">
                      <a16:creationId xmlns:a16="http://schemas.microsoft.com/office/drawing/2014/main" id="{AC7F4A8C-F24D-4B96-BA3F-A1AEFB55ECC4}"/>
                    </a:ext>
                  </a:extLst>
                </p14:cNvPr>
                <p14:cNvContentPartPr/>
                <p14:nvPr/>
              </p14:nvContentPartPr>
              <p14:xfrm>
                <a:off x="6990286" y="196698"/>
                <a:ext cx="90000" cy="310680"/>
              </p14:xfrm>
            </p:contentPart>
          </mc:Choice>
          <mc:Fallback xmlns="">
            <p:pic>
              <p:nvPicPr>
                <p:cNvPr id="25" name="墨迹 24">
                  <a:extLst>
                    <a:ext uri="{FF2B5EF4-FFF2-40B4-BE49-F238E27FC236}">
                      <a16:creationId xmlns:a16="http://schemas.microsoft.com/office/drawing/2014/main" id="{AC7F4A8C-F24D-4B96-BA3F-A1AEFB55ECC4}"/>
                    </a:ext>
                  </a:extLst>
                </p:cNvPr>
                <p:cNvPicPr/>
                <p:nvPr/>
              </p:nvPicPr>
              <p:blipFill>
                <a:blip r:embed="rId47"/>
                <a:stretch>
                  <a:fillRect/>
                </a:stretch>
              </p:blipFill>
              <p:spPr>
                <a:xfrm>
                  <a:off x="6972646" y="179058"/>
                  <a:ext cx="12564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墨迹 25">
                  <a:extLst>
                    <a:ext uri="{FF2B5EF4-FFF2-40B4-BE49-F238E27FC236}">
                      <a16:creationId xmlns:a16="http://schemas.microsoft.com/office/drawing/2014/main" id="{40BDAD8E-D934-49C3-9676-DE3B86FAC275}"/>
                    </a:ext>
                  </a:extLst>
                </p14:cNvPr>
                <p14:cNvContentPartPr/>
                <p14:nvPr/>
              </p14:nvContentPartPr>
              <p14:xfrm>
                <a:off x="6999286" y="294978"/>
                <a:ext cx="59760" cy="29880"/>
              </p14:xfrm>
            </p:contentPart>
          </mc:Choice>
          <mc:Fallback xmlns="">
            <p:pic>
              <p:nvPicPr>
                <p:cNvPr id="26" name="墨迹 25">
                  <a:extLst>
                    <a:ext uri="{FF2B5EF4-FFF2-40B4-BE49-F238E27FC236}">
                      <a16:creationId xmlns:a16="http://schemas.microsoft.com/office/drawing/2014/main" id="{40BDAD8E-D934-49C3-9676-DE3B86FAC275}"/>
                    </a:ext>
                  </a:extLst>
                </p:cNvPr>
                <p:cNvPicPr/>
                <p:nvPr/>
              </p:nvPicPr>
              <p:blipFill>
                <a:blip r:embed="rId49"/>
                <a:stretch>
                  <a:fillRect/>
                </a:stretch>
              </p:blipFill>
              <p:spPr>
                <a:xfrm>
                  <a:off x="6981286" y="277338"/>
                  <a:ext cx="954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 name="墨迹 26">
                  <a:extLst>
                    <a:ext uri="{FF2B5EF4-FFF2-40B4-BE49-F238E27FC236}">
                      <a16:creationId xmlns:a16="http://schemas.microsoft.com/office/drawing/2014/main" id="{6DF85475-E9B9-4C41-821C-CDDEFF7B9E0A}"/>
                    </a:ext>
                  </a:extLst>
                </p14:cNvPr>
                <p14:cNvContentPartPr/>
                <p14:nvPr/>
              </p14:nvContentPartPr>
              <p14:xfrm>
                <a:off x="6904246" y="341418"/>
                <a:ext cx="245520" cy="190080"/>
              </p14:xfrm>
            </p:contentPart>
          </mc:Choice>
          <mc:Fallback xmlns="">
            <p:pic>
              <p:nvPicPr>
                <p:cNvPr id="27" name="墨迹 26">
                  <a:extLst>
                    <a:ext uri="{FF2B5EF4-FFF2-40B4-BE49-F238E27FC236}">
                      <a16:creationId xmlns:a16="http://schemas.microsoft.com/office/drawing/2014/main" id="{6DF85475-E9B9-4C41-821C-CDDEFF7B9E0A}"/>
                    </a:ext>
                  </a:extLst>
                </p:cNvPr>
                <p:cNvPicPr/>
                <p:nvPr/>
              </p:nvPicPr>
              <p:blipFill>
                <a:blip r:embed="rId51"/>
                <a:stretch>
                  <a:fillRect/>
                </a:stretch>
              </p:blipFill>
              <p:spPr>
                <a:xfrm>
                  <a:off x="6886246" y="323778"/>
                  <a:ext cx="2811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 name="墨迹 27">
                  <a:extLst>
                    <a:ext uri="{FF2B5EF4-FFF2-40B4-BE49-F238E27FC236}">
                      <a16:creationId xmlns:a16="http://schemas.microsoft.com/office/drawing/2014/main" id="{AA028969-CF54-43BF-814B-C07FECCFADED}"/>
                    </a:ext>
                  </a:extLst>
                </p14:cNvPr>
                <p14:cNvContentPartPr/>
                <p14:nvPr/>
              </p14:nvContentPartPr>
              <p14:xfrm>
                <a:off x="7227886" y="270498"/>
                <a:ext cx="12960" cy="181440"/>
              </p14:xfrm>
            </p:contentPart>
          </mc:Choice>
          <mc:Fallback xmlns="">
            <p:pic>
              <p:nvPicPr>
                <p:cNvPr id="28" name="墨迹 27">
                  <a:extLst>
                    <a:ext uri="{FF2B5EF4-FFF2-40B4-BE49-F238E27FC236}">
                      <a16:creationId xmlns:a16="http://schemas.microsoft.com/office/drawing/2014/main" id="{AA028969-CF54-43BF-814B-C07FECCFADED}"/>
                    </a:ext>
                  </a:extLst>
                </p:cNvPr>
                <p:cNvPicPr/>
                <p:nvPr/>
              </p:nvPicPr>
              <p:blipFill>
                <a:blip r:embed="rId53"/>
                <a:stretch>
                  <a:fillRect/>
                </a:stretch>
              </p:blipFill>
              <p:spPr>
                <a:xfrm>
                  <a:off x="7209886" y="252858"/>
                  <a:ext cx="48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9" name="墨迹 28">
                  <a:extLst>
                    <a:ext uri="{FF2B5EF4-FFF2-40B4-BE49-F238E27FC236}">
                      <a16:creationId xmlns:a16="http://schemas.microsoft.com/office/drawing/2014/main" id="{F4158648-522A-47C8-B03F-9F2174F33039}"/>
                    </a:ext>
                  </a:extLst>
                </p14:cNvPr>
                <p14:cNvContentPartPr/>
                <p14:nvPr/>
              </p14:nvContentPartPr>
              <p14:xfrm>
                <a:off x="7273246" y="203898"/>
                <a:ext cx="123480" cy="284760"/>
              </p14:xfrm>
            </p:contentPart>
          </mc:Choice>
          <mc:Fallback xmlns="">
            <p:pic>
              <p:nvPicPr>
                <p:cNvPr id="29" name="墨迹 28">
                  <a:extLst>
                    <a:ext uri="{FF2B5EF4-FFF2-40B4-BE49-F238E27FC236}">
                      <a16:creationId xmlns:a16="http://schemas.microsoft.com/office/drawing/2014/main" id="{F4158648-522A-47C8-B03F-9F2174F33039}"/>
                    </a:ext>
                  </a:extLst>
                </p:cNvPr>
                <p:cNvPicPr/>
                <p:nvPr/>
              </p:nvPicPr>
              <p:blipFill>
                <a:blip r:embed="rId55"/>
                <a:stretch>
                  <a:fillRect/>
                </a:stretch>
              </p:blipFill>
              <p:spPr>
                <a:xfrm>
                  <a:off x="7255246" y="186258"/>
                  <a:ext cx="1591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0" name="墨迹 29">
                  <a:extLst>
                    <a:ext uri="{FF2B5EF4-FFF2-40B4-BE49-F238E27FC236}">
                      <a16:creationId xmlns:a16="http://schemas.microsoft.com/office/drawing/2014/main" id="{2C07495B-9FF1-4E98-B48B-321AE2DBDD54}"/>
                    </a:ext>
                  </a:extLst>
                </p14:cNvPr>
                <p14:cNvContentPartPr/>
                <p14:nvPr/>
              </p14:nvContentPartPr>
              <p14:xfrm>
                <a:off x="7274686" y="321978"/>
                <a:ext cx="115560" cy="26640"/>
              </p14:xfrm>
            </p:contentPart>
          </mc:Choice>
          <mc:Fallback xmlns="">
            <p:pic>
              <p:nvPicPr>
                <p:cNvPr id="30" name="墨迹 29">
                  <a:extLst>
                    <a:ext uri="{FF2B5EF4-FFF2-40B4-BE49-F238E27FC236}">
                      <a16:creationId xmlns:a16="http://schemas.microsoft.com/office/drawing/2014/main" id="{2C07495B-9FF1-4E98-B48B-321AE2DBDD54}"/>
                    </a:ext>
                  </a:extLst>
                </p:cNvPr>
                <p:cNvPicPr/>
                <p:nvPr/>
              </p:nvPicPr>
              <p:blipFill>
                <a:blip r:embed="rId57"/>
                <a:stretch>
                  <a:fillRect/>
                </a:stretch>
              </p:blipFill>
              <p:spPr>
                <a:xfrm>
                  <a:off x="7257046" y="303978"/>
                  <a:ext cx="1512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1" name="墨迹 30">
                  <a:extLst>
                    <a:ext uri="{FF2B5EF4-FFF2-40B4-BE49-F238E27FC236}">
                      <a16:creationId xmlns:a16="http://schemas.microsoft.com/office/drawing/2014/main" id="{776FB9BB-5158-445C-8C11-724DB584D6D9}"/>
                    </a:ext>
                  </a:extLst>
                </p14:cNvPr>
                <p14:cNvContentPartPr/>
                <p14:nvPr/>
              </p14:nvContentPartPr>
              <p14:xfrm>
                <a:off x="7253086" y="467058"/>
                <a:ext cx="138960" cy="14040"/>
              </p14:xfrm>
            </p:contentPart>
          </mc:Choice>
          <mc:Fallback xmlns="">
            <p:pic>
              <p:nvPicPr>
                <p:cNvPr id="31" name="墨迹 30">
                  <a:extLst>
                    <a:ext uri="{FF2B5EF4-FFF2-40B4-BE49-F238E27FC236}">
                      <a16:creationId xmlns:a16="http://schemas.microsoft.com/office/drawing/2014/main" id="{776FB9BB-5158-445C-8C11-724DB584D6D9}"/>
                    </a:ext>
                  </a:extLst>
                </p:cNvPr>
                <p:cNvPicPr/>
                <p:nvPr/>
              </p:nvPicPr>
              <p:blipFill>
                <a:blip r:embed="rId59"/>
                <a:stretch>
                  <a:fillRect/>
                </a:stretch>
              </p:blipFill>
              <p:spPr>
                <a:xfrm>
                  <a:off x="7235086" y="449058"/>
                  <a:ext cx="1746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2" name="墨迹 31">
                  <a:extLst>
                    <a:ext uri="{FF2B5EF4-FFF2-40B4-BE49-F238E27FC236}">
                      <a16:creationId xmlns:a16="http://schemas.microsoft.com/office/drawing/2014/main" id="{4AE73BDD-4A7C-4019-B826-A407175FE4EF}"/>
                    </a:ext>
                  </a:extLst>
                </p14:cNvPr>
                <p14:cNvContentPartPr/>
                <p14:nvPr/>
              </p14:nvContentPartPr>
              <p14:xfrm>
                <a:off x="7449286" y="294978"/>
                <a:ext cx="145440" cy="29880"/>
              </p14:xfrm>
            </p:contentPart>
          </mc:Choice>
          <mc:Fallback xmlns="">
            <p:pic>
              <p:nvPicPr>
                <p:cNvPr id="32" name="墨迹 31">
                  <a:extLst>
                    <a:ext uri="{FF2B5EF4-FFF2-40B4-BE49-F238E27FC236}">
                      <a16:creationId xmlns:a16="http://schemas.microsoft.com/office/drawing/2014/main" id="{4AE73BDD-4A7C-4019-B826-A407175FE4EF}"/>
                    </a:ext>
                  </a:extLst>
                </p:cNvPr>
                <p:cNvPicPr/>
                <p:nvPr/>
              </p:nvPicPr>
              <p:blipFill>
                <a:blip r:embed="rId61"/>
                <a:stretch>
                  <a:fillRect/>
                </a:stretch>
              </p:blipFill>
              <p:spPr>
                <a:xfrm>
                  <a:off x="7431646" y="277338"/>
                  <a:ext cx="1810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3" name="墨迹 32">
                  <a:extLst>
                    <a:ext uri="{FF2B5EF4-FFF2-40B4-BE49-F238E27FC236}">
                      <a16:creationId xmlns:a16="http://schemas.microsoft.com/office/drawing/2014/main" id="{3EBA16DE-7370-4D47-AC7D-C01FC1EABFE9}"/>
                    </a:ext>
                  </a:extLst>
                </p14:cNvPr>
                <p14:cNvContentPartPr/>
                <p14:nvPr/>
              </p14:nvContentPartPr>
              <p14:xfrm>
                <a:off x="7455406" y="174378"/>
                <a:ext cx="86400" cy="420840"/>
              </p14:xfrm>
            </p:contentPart>
          </mc:Choice>
          <mc:Fallback xmlns="">
            <p:pic>
              <p:nvPicPr>
                <p:cNvPr id="33" name="墨迹 32">
                  <a:extLst>
                    <a:ext uri="{FF2B5EF4-FFF2-40B4-BE49-F238E27FC236}">
                      <a16:creationId xmlns:a16="http://schemas.microsoft.com/office/drawing/2014/main" id="{3EBA16DE-7370-4D47-AC7D-C01FC1EABFE9}"/>
                    </a:ext>
                  </a:extLst>
                </p:cNvPr>
                <p:cNvPicPr/>
                <p:nvPr/>
              </p:nvPicPr>
              <p:blipFill>
                <a:blip r:embed="rId63"/>
                <a:stretch>
                  <a:fillRect/>
                </a:stretch>
              </p:blipFill>
              <p:spPr>
                <a:xfrm>
                  <a:off x="7437406" y="156738"/>
                  <a:ext cx="12204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4" name="墨迹 33">
                  <a:extLst>
                    <a:ext uri="{FF2B5EF4-FFF2-40B4-BE49-F238E27FC236}">
                      <a16:creationId xmlns:a16="http://schemas.microsoft.com/office/drawing/2014/main" id="{4363D3B3-BC37-4109-AB5A-FC6AB12AF676}"/>
                    </a:ext>
                  </a:extLst>
                </p14:cNvPr>
                <p14:cNvContentPartPr/>
                <p14:nvPr/>
              </p14:nvContentPartPr>
              <p14:xfrm>
                <a:off x="7645846" y="210738"/>
                <a:ext cx="124200" cy="219240"/>
              </p14:xfrm>
            </p:contentPart>
          </mc:Choice>
          <mc:Fallback xmlns="">
            <p:pic>
              <p:nvPicPr>
                <p:cNvPr id="34" name="墨迹 33">
                  <a:extLst>
                    <a:ext uri="{FF2B5EF4-FFF2-40B4-BE49-F238E27FC236}">
                      <a16:creationId xmlns:a16="http://schemas.microsoft.com/office/drawing/2014/main" id="{4363D3B3-BC37-4109-AB5A-FC6AB12AF676}"/>
                    </a:ext>
                  </a:extLst>
                </p:cNvPr>
                <p:cNvPicPr/>
                <p:nvPr/>
              </p:nvPicPr>
              <p:blipFill>
                <a:blip r:embed="rId65"/>
                <a:stretch>
                  <a:fillRect/>
                </a:stretch>
              </p:blipFill>
              <p:spPr>
                <a:xfrm>
                  <a:off x="7628206" y="192738"/>
                  <a:ext cx="1598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5" name="墨迹 34">
                  <a:extLst>
                    <a:ext uri="{FF2B5EF4-FFF2-40B4-BE49-F238E27FC236}">
                      <a16:creationId xmlns:a16="http://schemas.microsoft.com/office/drawing/2014/main" id="{B11BA00D-39F4-42D7-B582-51B19C1E4275}"/>
                    </a:ext>
                  </a:extLst>
                </p14:cNvPr>
                <p14:cNvContentPartPr/>
                <p14:nvPr/>
              </p14:nvContentPartPr>
              <p14:xfrm>
                <a:off x="7725046" y="326658"/>
                <a:ext cx="36360" cy="195840"/>
              </p14:xfrm>
            </p:contentPart>
          </mc:Choice>
          <mc:Fallback xmlns="">
            <p:pic>
              <p:nvPicPr>
                <p:cNvPr id="35" name="墨迹 34">
                  <a:extLst>
                    <a:ext uri="{FF2B5EF4-FFF2-40B4-BE49-F238E27FC236}">
                      <a16:creationId xmlns:a16="http://schemas.microsoft.com/office/drawing/2014/main" id="{B11BA00D-39F4-42D7-B582-51B19C1E4275}"/>
                    </a:ext>
                  </a:extLst>
                </p:cNvPr>
                <p:cNvPicPr/>
                <p:nvPr/>
              </p:nvPicPr>
              <p:blipFill>
                <a:blip r:embed="rId67"/>
                <a:stretch>
                  <a:fillRect/>
                </a:stretch>
              </p:blipFill>
              <p:spPr>
                <a:xfrm>
                  <a:off x="7707046" y="309018"/>
                  <a:ext cx="72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6" name="墨迹 35">
                  <a:extLst>
                    <a:ext uri="{FF2B5EF4-FFF2-40B4-BE49-F238E27FC236}">
                      <a16:creationId xmlns:a16="http://schemas.microsoft.com/office/drawing/2014/main" id="{C0DA5F61-A3A0-4E48-9AF6-A698B37C054C}"/>
                    </a:ext>
                  </a:extLst>
                </p14:cNvPr>
                <p14:cNvContentPartPr/>
                <p14:nvPr/>
              </p14:nvContentPartPr>
              <p14:xfrm>
                <a:off x="7758886" y="306498"/>
                <a:ext cx="153000" cy="61560"/>
              </p14:xfrm>
            </p:contentPart>
          </mc:Choice>
          <mc:Fallback xmlns="">
            <p:pic>
              <p:nvPicPr>
                <p:cNvPr id="36" name="墨迹 35">
                  <a:extLst>
                    <a:ext uri="{FF2B5EF4-FFF2-40B4-BE49-F238E27FC236}">
                      <a16:creationId xmlns:a16="http://schemas.microsoft.com/office/drawing/2014/main" id="{C0DA5F61-A3A0-4E48-9AF6-A698B37C054C}"/>
                    </a:ext>
                  </a:extLst>
                </p:cNvPr>
                <p:cNvPicPr/>
                <p:nvPr/>
              </p:nvPicPr>
              <p:blipFill>
                <a:blip r:embed="rId69"/>
                <a:stretch>
                  <a:fillRect/>
                </a:stretch>
              </p:blipFill>
              <p:spPr>
                <a:xfrm>
                  <a:off x="7740886" y="288858"/>
                  <a:ext cx="1886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7" name="墨迹 36">
                  <a:extLst>
                    <a:ext uri="{FF2B5EF4-FFF2-40B4-BE49-F238E27FC236}">
                      <a16:creationId xmlns:a16="http://schemas.microsoft.com/office/drawing/2014/main" id="{295752BA-36A1-4BCF-A36B-AEB95BEBF44A}"/>
                    </a:ext>
                  </a:extLst>
                </p14:cNvPr>
                <p14:cNvContentPartPr/>
                <p14:nvPr/>
              </p14:nvContentPartPr>
              <p14:xfrm>
                <a:off x="7840246" y="227298"/>
                <a:ext cx="128880" cy="380160"/>
              </p14:xfrm>
            </p:contentPart>
          </mc:Choice>
          <mc:Fallback xmlns="">
            <p:pic>
              <p:nvPicPr>
                <p:cNvPr id="37" name="墨迹 36">
                  <a:extLst>
                    <a:ext uri="{FF2B5EF4-FFF2-40B4-BE49-F238E27FC236}">
                      <a16:creationId xmlns:a16="http://schemas.microsoft.com/office/drawing/2014/main" id="{295752BA-36A1-4BCF-A36B-AEB95BEBF44A}"/>
                    </a:ext>
                  </a:extLst>
                </p:cNvPr>
                <p:cNvPicPr/>
                <p:nvPr/>
              </p:nvPicPr>
              <p:blipFill>
                <a:blip r:embed="rId71"/>
                <a:stretch>
                  <a:fillRect/>
                </a:stretch>
              </p:blipFill>
              <p:spPr>
                <a:xfrm>
                  <a:off x="7822246" y="209658"/>
                  <a:ext cx="16452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8" name="墨迹 37">
                  <a:extLst>
                    <a:ext uri="{FF2B5EF4-FFF2-40B4-BE49-F238E27FC236}">
                      <a16:creationId xmlns:a16="http://schemas.microsoft.com/office/drawing/2014/main" id="{7673565F-9298-4BE9-8940-21D3A4C71CAE}"/>
                    </a:ext>
                  </a:extLst>
                </p14:cNvPr>
                <p14:cNvContentPartPr/>
                <p14:nvPr/>
              </p14:nvContentPartPr>
              <p14:xfrm>
                <a:off x="7930246" y="197778"/>
                <a:ext cx="27000" cy="108360"/>
              </p14:xfrm>
            </p:contentPart>
          </mc:Choice>
          <mc:Fallback xmlns="">
            <p:pic>
              <p:nvPicPr>
                <p:cNvPr id="38" name="墨迹 37">
                  <a:extLst>
                    <a:ext uri="{FF2B5EF4-FFF2-40B4-BE49-F238E27FC236}">
                      <a16:creationId xmlns:a16="http://schemas.microsoft.com/office/drawing/2014/main" id="{7673565F-9298-4BE9-8940-21D3A4C71CAE}"/>
                    </a:ext>
                  </a:extLst>
                </p:cNvPr>
                <p:cNvPicPr/>
                <p:nvPr/>
              </p:nvPicPr>
              <p:blipFill>
                <a:blip r:embed="rId73"/>
                <a:stretch>
                  <a:fillRect/>
                </a:stretch>
              </p:blipFill>
              <p:spPr>
                <a:xfrm>
                  <a:off x="7912246" y="180138"/>
                  <a:ext cx="62640" cy="144000"/>
                </a:xfrm>
                <a:prstGeom prst="rect">
                  <a:avLst/>
                </a:prstGeom>
              </p:spPr>
            </p:pic>
          </mc:Fallback>
        </mc:AlternateContent>
      </p:grpSp>
      <p:grpSp>
        <p:nvGrpSpPr>
          <p:cNvPr id="27652" name="组合 27651">
            <a:extLst>
              <a:ext uri="{FF2B5EF4-FFF2-40B4-BE49-F238E27FC236}">
                <a16:creationId xmlns:a16="http://schemas.microsoft.com/office/drawing/2014/main" id="{B66F0514-44F7-4319-BBFB-88E7B8B8DDEC}"/>
              </a:ext>
            </a:extLst>
          </p:cNvPr>
          <p:cNvGrpSpPr/>
          <p:nvPr/>
        </p:nvGrpSpPr>
        <p:grpSpPr>
          <a:xfrm>
            <a:off x="5122246" y="1183818"/>
            <a:ext cx="1256040" cy="412200"/>
            <a:chOff x="5122246" y="1183818"/>
            <a:chExt cx="1256040" cy="412200"/>
          </a:xfrm>
        </p:grpSpPr>
        <mc:AlternateContent xmlns:mc="http://schemas.openxmlformats.org/markup-compatibility/2006" xmlns:p14="http://schemas.microsoft.com/office/powerpoint/2010/main">
          <mc:Choice Requires="p14">
            <p:contentPart p14:bwMode="auto" r:id="rId74">
              <p14:nvContentPartPr>
                <p14:cNvPr id="46" name="墨迹 45">
                  <a:extLst>
                    <a:ext uri="{FF2B5EF4-FFF2-40B4-BE49-F238E27FC236}">
                      <a16:creationId xmlns:a16="http://schemas.microsoft.com/office/drawing/2014/main" id="{AA2A0538-39FB-49E5-A0F9-663E6F5A98FF}"/>
                    </a:ext>
                  </a:extLst>
                </p14:cNvPr>
                <p14:cNvContentPartPr/>
                <p14:nvPr/>
              </p14:nvContentPartPr>
              <p14:xfrm>
                <a:off x="5122246" y="1221258"/>
                <a:ext cx="149400" cy="77760"/>
              </p14:xfrm>
            </p:contentPart>
          </mc:Choice>
          <mc:Fallback xmlns="">
            <p:pic>
              <p:nvPicPr>
                <p:cNvPr id="46" name="墨迹 45">
                  <a:extLst>
                    <a:ext uri="{FF2B5EF4-FFF2-40B4-BE49-F238E27FC236}">
                      <a16:creationId xmlns:a16="http://schemas.microsoft.com/office/drawing/2014/main" id="{AA2A0538-39FB-49E5-A0F9-663E6F5A98FF}"/>
                    </a:ext>
                  </a:extLst>
                </p:cNvPr>
                <p:cNvPicPr/>
                <p:nvPr/>
              </p:nvPicPr>
              <p:blipFill>
                <a:blip r:embed="rId75"/>
                <a:stretch>
                  <a:fillRect/>
                </a:stretch>
              </p:blipFill>
              <p:spPr>
                <a:xfrm>
                  <a:off x="5104246" y="1203618"/>
                  <a:ext cx="1850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墨迹 46">
                  <a:extLst>
                    <a:ext uri="{FF2B5EF4-FFF2-40B4-BE49-F238E27FC236}">
                      <a16:creationId xmlns:a16="http://schemas.microsoft.com/office/drawing/2014/main" id="{BF9DE1B9-AED9-44CA-AC6A-46110D119010}"/>
                    </a:ext>
                  </a:extLst>
                </p14:cNvPr>
                <p14:cNvContentPartPr/>
                <p14:nvPr/>
              </p14:nvContentPartPr>
              <p14:xfrm>
                <a:off x="5155366" y="1263738"/>
                <a:ext cx="95040" cy="114840"/>
              </p14:xfrm>
            </p:contentPart>
          </mc:Choice>
          <mc:Fallback xmlns="">
            <p:pic>
              <p:nvPicPr>
                <p:cNvPr id="47" name="墨迹 46">
                  <a:extLst>
                    <a:ext uri="{FF2B5EF4-FFF2-40B4-BE49-F238E27FC236}">
                      <a16:creationId xmlns:a16="http://schemas.microsoft.com/office/drawing/2014/main" id="{BF9DE1B9-AED9-44CA-AC6A-46110D119010}"/>
                    </a:ext>
                  </a:extLst>
                </p:cNvPr>
                <p:cNvPicPr/>
                <p:nvPr/>
              </p:nvPicPr>
              <p:blipFill>
                <a:blip r:embed="rId77"/>
                <a:stretch>
                  <a:fillRect/>
                </a:stretch>
              </p:blipFill>
              <p:spPr>
                <a:xfrm>
                  <a:off x="5137366" y="1245738"/>
                  <a:ext cx="1306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墨迹 47">
                  <a:extLst>
                    <a:ext uri="{FF2B5EF4-FFF2-40B4-BE49-F238E27FC236}">
                      <a16:creationId xmlns:a16="http://schemas.microsoft.com/office/drawing/2014/main" id="{5662280B-B72E-4027-8A91-0758F2EF958B}"/>
                    </a:ext>
                  </a:extLst>
                </p14:cNvPr>
                <p14:cNvContentPartPr/>
                <p14:nvPr/>
              </p14:nvContentPartPr>
              <p14:xfrm>
                <a:off x="5151406" y="1319898"/>
                <a:ext cx="144360" cy="109800"/>
              </p14:xfrm>
            </p:contentPart>
          </mc:Choice>
          <mc:Fallback xmlns="">
            <p:pic>
              <p:nvPicPr>
                <p:cNvPr id="48" name="墨迹 47">
                  <a:extLst>
                    <a:ext uri="{FF2B5EF4-FFF2-40B4-BE49-F238E27FC236}">
                      <a16:creationId xmlns:a16="http://schemas.microsoft.com/office/drawing/2014/main" id="{5662280B-B72E-4027-8A91-0758F2EF958B}"/>
                    </a:ext>
                  </a:extLst>
                </p:cNvPr>
                <p:cNvPicPr/>
                <p:nvPr/>
              </p:nvPicPr>
              <p:blipFill>
                <a:blip r:embed="rId79"/>
                <a:stretch>
                  <a:fillRect/>
                </a:stretch>
              </p:blipFill>
              <p:spPr>
                <a:xfrm>
                  <a:off x="5133766" y="1302258"/>
                  <a:ext cx="1800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墨迹 48">
                  <a:extLst>
                    <a:ext uri="{FF2B5EF4-FFF2-40B4-BE49-F238E27FC236}">
                      <a16:creationId xmlns:a16="http://schemas.microsoft.com/office/drawing/2014/main" id="{A25A48AB-A981-4B92-87E6-7F75C88E3508}"/>
                    </a:ext>
                  </a:extLst>
                </p14:cNvPr>
                <p14:cNvContentPartPr/>
                <p14:nvPr/>
              </p14:nvContentPartPr>
              <p14:xfrm>
                <a:off x="5299006" y="1355538"/>
                <a:ext cx="13320" cy="75600"/>
              </p14:xfrm>
            </p:contentPart>
          </mc:Choice>
          <mc:Fallback xmlns="">
            <p:pic>
              <p:nvPicPr>
                <p:cNvPr id="49" name="墨迹 48">
                  <a:extLst>
                    <a:ext uri="{FF2B5EF4-FFF2-40B4-BE49-F238E27FC236}">
                      <a16:creationId xmlns:a16="http://schemas.microsoft.com/office/drawing/2014/main" id="{A25A48AB-A981-4B92-87E6-7F75C88E3508}"/>
                    </a:ext>
                  </a:extLst>
                </p:cNvPr>
                <p:cNvPicPr/>
                <p:nvPr/>
              </p:nvPicPr>
              <p:blipFill>
                <a:blip r:embed="rId81"/>
                <a:stretch>
                  <a:fillRect/>
                </a:stretch>
              </p:blipFill>
              <p:spPr>
                <a:xfrm>
                  <a:off x="5281366" y="1337538"/>
                  <a:ext cx="489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墨迹 49">
                  <a:extLst>
                    <a:ext uri="{FF2B5EF4-FFF2-40B4-BE49-F238E27FC236}">
                      <a16:creationId xmlns:a16="http://schemas.microsoft.com/office/drawing/2014/main" id="{5E7B3D6F-0912-4E69-A95F-F443B42C6D35}"/>
                    </a:ext>
                  </a:extLst>
                </p14:cNvPr>
                <p14:cNvContentPartPr/>
                <p14:nvPr/>
              </p14:nvContentPartPr>
              <p14:xfrm>
                <a:off x="5196046" y="1422498"/>
                <a:ext cx="90360" cy="110520"/>
              </p14:xfrm>
            </p:contentPart>
          </mc:Choice>
          <mc:Fallback xmlns="">
            <p:pic>
              <p:nvPicPr>
                <p:cNvPr id="50" name="墨迹 49">
                  <a:extLst>
                    <a:ext uri="{FF2B5EF4-FFF2-40B4-BE49-F238E27FC236}">
                      <a16:creationId xmlns:a16="http://schemas.microsoft.com/office/drawing/2014/main" id="{5E7B3D6F-0912-4E69-A95F-F443B42C6D35}"/>
                    </a:ext>
                  </a:extLst>
                </p:cNvPr>
                <p:cNvPicPr/>
                <p:nvPr/>
              </p:nvPicPr>
              <p:blipFill>
                <a:blip r:embed="rId83"/>
                <a:stretch>
                  <a:fillRect/>
                </a:stretch>
              </p:blipFill>
              <p:spPr>
                <a:xfrm>
                  <a:off x="5178046" y="1404858"/>
                  <a:ext cx="1260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墨迹 50">
                  <a:extLst>
                    <a:ext uri="{FF2B5EF4-FFF2-40B4-BE49-F238E27FC236}">
                      <a16:creationId xmlns:a16="http://schemas.microsoft.com/office/drawing/2014/main" id="{17E5819A-4F87-4162-A53F-D9E09D3EF78C}"/>
                    </a:ext>
                  </a:extLst>
                </p14:cNvPr>
                <p14:cNvContentPartPr/>
                <p14:nvPr/>
              </p14:nvContentPartPr>
              <p14:xfrm>
                <a:off x="5131606" y="1456338"/>
                <a:ext cx="31320" cy="67320"/>
              </p14:xfrm>
            </p:contentPart>
          </mc:Choice>
          <mc:Fallback xmlns="">
            <p:pic>
              <p:nvPicPr>
                <p:cNvPr id="51" name="墨迹 50">
                  <a:extLst>
                    <a:ext uri="{FF2B5EF4-FFF2-40B4-BE49-F238E27FC236}">
                      <a16:creationId xmlns:a16="http://schemas.microsoft.com/office/drawing/2014/main" id="{17E5819A-4F87-4162-A53F-D9E09D3EF78C}"/>
                    </a:ext>
                  </a:extLst>
                </p:cNvPr>
                <p:cNvPicPr/>
                <p:nvPr/>
              </p:nvPicPr>
              <p:blipFill>
                <a:blip r:embed="rId85"/>
                <a:stretch>
                  <a:fillRect/>
                </a:stretch>
              </p:blipFill>
              <p:spPr>
                <a:xfrm>
                  <a:off x="5113606" y="1438698"/>
                  <a:ext cx="669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墨迹 51">
                  <a:extLst>
                    <a:ext uri="{FF2B5EF4-FFF2-40B4-BE49-F238E27FC236}">
                      <a16:creationId xmlns:a16="http://schemas.microsoft.com/office/drawing/2014/main" id="{B14C5526-4B70-49D7-99F0-1B1C93C85915}"/>
                    </a:ext>
                  </a:extLst>
                </p14:cNvPr>
                <p14:cNvContentPartPr/>
                <p14:nvPr/>
              </p14:nvContentPartPr>
              <p14:xfrm>
                <a:off x="5368486" y="1463538"/>
                <a:ext cx="10080" cy="42480"/>
              </p14:xfrm>
            </p:contentPart>
          </mc:Choice>
          <mc:Fallback xmlns="">
            <p:pic>
              <p:nvPicPr>
                <p:cNvPr id="52" name="墨迹 51">
                  <a:extLst>
                    <a:ext uri="{FF2B5EF4-FFF2-40B4-BE49-F238E27FC236}">
                      <a16:creationId xmlns:a16="http://schemas.microsoft.com/office/drawing/2014/main" id="{B14C5526-4B70-49D7-99F0-1B1C93C85915}"/>
                    </a:ext>
                  </a:extLst>
                </p:cNvPr>
                <p:cNvPicPr/>
                <p:nvPr/>
              </p:nvPicPr>
              <p:blipFill>
                <a:blip r:embed="rId87"/>
                <a:stretch>
                  <a:fillRect/>
                </a:stretch>
              </p:blipFill>
              <p:spPr>
                <a:xfrm>
                  <a:off x="5350486" y="1445538"/>
                  <a:ext cx="457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墨迹 52">
                  <a:extLst>
                    <a:ext uri="{FF2B5EF4-FFF2-40B4-BE49-F238E27FC236}">
                      <a16:creationId xmlns:a16="http://schemas.microsoft.com/office/drawing/2014/main" id="{F2E27DD6-8A66-4A03-9DDA-667ACBFA9BC0}"/>
                    </a:ext>
                  </a:extLst>
                </p14:cNvPr>
                <p14:cNvContentPartPr/>
                <p14:nvPr/>
              </p14:nvContentPartPr>
              <p14:xfrm>
                <a:off x="5489086" y="1183818"/>
                <a:ext cx="90000" cy="247320"/>
              </p14:xfrm>
            </p:contentPart>
          </mc:Choice>
          <mc:Fallback xmlns="">
            <p:pic>
              <p:nvPicPr>
                <p:cNvPr id="53" name="墨迹 52">
                  <a:extLst>
                    <a:ext uri="{FF2B5EF4-FFF2-40B4-BE49-F238E27FC236}">
                      <a16:creationId xmlns:a16="http://schemas.microsoft.com/office/drawing/2014/main" id="{F2E27DD6-8A66-4A03-9DDA-667ACBFA9BC0}"/>
                    </a:ext>
                  </a:extLst>
                </p:cNvPr>
                <p:cNvPicPr/>
                <p:nvPr/>
              </p:nvPicPr>
              <p:blipFill>
                <a:blip r:embed="rId89"/>
                <a:stretch>
                  <a:fillRect/>
                </a:stretch>
              </p:blipFill>
              <p:spPr>
                <a:xfrm>
                  <a:off x="5471086" y="1166178"/>
                  <a:ext cx="1256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墨迹 53">
                  <a:extLst>
                    <a:ext uri="{FF2B5EF4-FFF2-40B4-BE49-F238E27FC236}">
                      <a16:creationId xmlns:a16="http://schemas.microsoft.com/office/drawing/2014/main" id="{5CC29F75-F8B1-4F69-9BB9-6646D2E55164}"/>
                    </a:ext>
                  </a:extLst>
                </p14:cNvPr>
                <p14:cNvContentPartPr/>
                <p14:nvPr/>
              </p14:nvContentPartPr>
              <p14:xfrm>
                <a:off x="5498806" y="1458498"/>
                <a:ext cx="74160" cy="45000"/>
              </p14:xfrm>
            </p:contentPart>
          </mc:Choice>
          <mc:Fallback xmlns="">
            <p:pic>
              <p:nvPicPr>
                <p:cNvPr id="54" name="墨迹 53">
                  <a:extLst>
                    <a:ext uri="{FF2B5EF4-FFF2-40B4-BE49-F238E27FC236}">
                      <a16:creationId xmlns:a16="http://schemas.microsoft.com/office/drawing/2014/main" id="{5CC29F75-F8B1-4F69-9BB9-6646D2E55164}"/>
                    </a:ext>
                  </a:extLst>
                </p:cNvPr>
                <p:cNvPicPr/>
                <p:nvPr/>
              </p:nvPicPr>
              <p:blipFill>
                <a:blip r:embed="rId91"/>
                <a:stretch>
                  <a:fillRect/>
                </a:stretch>
              </p:blipFill>
              <p:spPr>
                <a:xfrm>
                  <a:off x="5481166" y="1440858"/>
                  <a:ext cx="1098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墨迹 54">
                  <a:extLst>
                    <a:ext uri="{FF2B5EF4-FFF2-40B4-BE49-F238E27FC236}">
                      <a16:creationId xmlns:a16="http://schemas.microsoft.com/office/drawing/2014/main" id="{192AA91A-9439-4030-A5BE-D9B3AF994637}"/>
                    </a:ext>
                  </a:extLst>
                </p14:cNvPr>
                <p14:cNvContentPartPr/>
                <p14:nvPr/>
              </p14:nvContentPartPr>
              <p14:xfrm>
                <a:off x="5553886" y="1206858"/>
                <a:ext cx="155520" cy="127080"/>
              </p14:xfrm>
            </p:contentPart>
          </mc:Choice>
          <mc:Fallback xmlns="">
            <p:pic>
              <p:nvPicPr>
                <p:cNvPr id="55" name="墨迹 54">
                  <a:extLst>
                    <a:ext uri="{FF2B5EF4-FFF2-40B4-BE49-F238E27FC236}">
                      <a16:creationId xmlns:a16="http://schemas.microsoft.com/office/drawing/2014/main" id="{192AA91A-9439-4030-A5BE-D9B3AF994637}"/>
                    </a:ext>
                  </a:extLst>
                </p:cNvPr>
                <p:cNvPicPr/>
                <p:nvPr/>
              </p:nvPicPr>
              <p:blipFill>
                <a:blip r:embed="rId93"/>
                <a:stretch>
                  <a:fillRect/>
                </a:stretch>
              </p:blipFill>
              <p:spPr>
                <a:xfrm>
                  <a:off x="5536246" y="1189218"/>
                  <a:ext cx="191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墨迹 55">
                  <a:extLst>
                    <a:ext uri="{FF2B5EF4-FFF2-40B4-BE49-F238E27FC236}">
                      <a16:creationId xmlns:a16="http://schemas.microsoft.com/office/drawing/2014/main" id="{EDE35A10-3C40-486C-9E45-BBC36499C3F9}"/>
                    </a:ext>
                  </a:extLst>
                </p14:cNvPr>
                <p14:cNvContentPartPr/>
                <p14:nvPr/>
              </p14:nvContentPartPr>
              <p14:xfrm>
                <a:off x="5612926" y="1283898"/>
                <a:ext cx="129960" cy="111960"/>
              </p14:xfrm>
            </p:contentPart>
          </mc:Choice>
          <mc:Fallback xmlns="">
            <p:pic>
              <p:nvPicPr>
                <p:cNvPr id="56" name="墨迹 55">
                  <a:extLst>
                    <a:ext uri="{FF2B5EF4-FFF2-40B4-BE49-F238E27FC236}">
                      <a16:creationId xmlns:a16="http://schemas.microsoft.com/office/drawing/2014/main" id="{EDE35A10-3C40-486C-9E45-BBC36499C3F9}"/>
                    </a:ext>
                  </a:extLst>
                </p:cNvPr>
                <p:cNvPicPr/>
                <p:nvPr/>
              </p:nvPicPr>
              <p:blipFill>
                <a:blip r:embed="rId95"/>
                <a:stretch>
                  <a:fillRect/>
                </a:stretch>
              </p:blipFill>
              <p:spPr>
                <a:xfrm>
                  <a:off x="5595286" y="1266258"/>
                  <a:ext cx="1656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墨迹 56">
                  <a:extLst>
                    <a:ext uri="{FF2B5EF4-FFF2-40B4-BE49-F238E27FC236}">
                      <a16:creationId xmlns:a16="http://schemas.microsoft.com/office/drawing/2014/main" id="{EEC8EA7D-E356-4E0D-A01D-6B3930507D5B}"/>
                    </a:ext>
                  </a:extLst>
                </p14:cNvPr>
                <p14:cNvContentPartPr/>
                <p14:nvPr/>
              </p14:nvContentPartPr>
              <p14:xfrm>
                <a:off x="5622646" y="1405218"/>
                <a:ext cx="48240" cy="104040"/>
              </p14:xfrm>
            </p:contentPart>
          </mc:Choice>
          <mc:Fallback xmlns="">
            <p:pic>
              <p:nvPicPr>
                <p:cNvPr id="57" name="墨迹 56">
                  <a:extLst>
                    <a:ext uri="{FF2B5EF4-FFF2-40B4-BE49-F238E27FC236}">
                      <a16:creationId xmlns:a16="http://schemas.microsoft.com/office/drawing/2014/main" id="{EEC8EA7D-E356-4E0D-A01D-6B3930507D5B}"/>
                    </a:ext>
                  </a:extLst>
                </p:cNvPr>
                <p:cNvPicPr/>
                <p:nvPr/>
              </p:nvPicPr>
              <p:blipFill>
                <a:blip r:embed="rId97"/>
                <a:stretch>
                  <a:fillRect/>
                </a:stretch>
              </p:blipFill>
              <p:spPr>
                <a:xfrm>
                  <a:off x="5605006" y="1387218"/>
                  <a:ext cx="838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墨迹 57">
                  <a:extLst>
                    <a:ext uri="{FF2B5EF4-FFF2-40B4-BE49-F238E27FC236}">
                      <a16:creationId xmlns:a16="http://schemas.microsoft.com/office/drawing/2014/main" id="{B4BC2E03-4C5B-44EF-8B40-2974FD15722C}"/>
                    </a:ext>
                  </a:extLst>
                </p14:cNvPr>
                <p14:cNvContentPartPr/>
                <p14:nvPr/>
              </p14:nvContentPartPr>
              <p14:xfrm>
                <a:off x="5706166" y="1413858"/>
                <a:ext cx="88560" cy="104760"/>
              </p14:xfrm>
            </p:contentPart>
          </mc:Choice>
          <mc:Fallback xmlns="">
            <p:pic>
              <p:nvPicPr>
                <p:cNvPr id="58" name="墨迹 57">
                  <a:extLst>
                    <a:ext uri="{FF2B5EF4-FFF2-40B4-BE49-F238E27FC236}">
                      <a16:creationId xmlns:a16="http://schemas.microsoft.com/office/drawing/2014/main" id="{B4BC2E03-4C5B-44EF-8B40-2974FD15722C}"/>
                    </a:ext>
                  </a:extLst>
                </p:cNvPr>
                <p:cNvPicPr/>
                <p:nvPr/>
              </p:nvPicPr>
              <p:blipFill>
                <a:blip r:embed="rId99"/>
                <a:stretch>
                  <a:fillRect/>
                </a:stretch>
              </p:blipFill>
              <p:spPr>
                <a:xfrm>
                  <a:off x="5688526" y="1395858"/>
                  <a:ext cx="1242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墨迹 58">
                  <a:extLst>
                    <a:ext uri="{FF2B5EF4-FFF2-40B4-BE49-F238E27FC236}">
                      <a16:creationId xmlns:a16="http://schemas.microsoft.com/office/drawing/2014/main" id="{2A1BD7B8-45AA-41A0-BB0E-348310B78F19}"/>
                    </a:ext>
                  </a:extLst>
                </p14:cNvPr>
                <p14:cNvContentPartPr/>
                <p14:nvPr/>
              </p14:nvContentPartPr>
              <p14:xfrm>
                <a:off x="5956366" y="1218378"/>
                <a:ext cx="47880" cy="276120"/>
              </p14:xfrm>
            </p:contentPart>
          </mc:Choice>
          <mc:Fallback xmlns="">
            <p:pic>
              <p:nvPicPr>
                <p:cNvPr id="59" name="墨迹 58">
                  <a:extLst>
                    <a:ext uri="{FF2B5EF4-FFF2-40B4-BE49-F238E27FC236}">
                      <a16:creationId xmlns:a16="http://schemas.microsoft.com/office/drawing/2014/main" id="{2A1BD7B8-45AA-41A0-BB0E-348310B78F19}"/>
                    </a:ext>
                  </a:extLst>
                </p:cNvPr>
                <p:cNvPicPr/>
                <p:nvPr/>
              </p:nvPicPr>
              <p:blipFill>
                <a:blip r:embed="rId101"/>
                <a:stretch>
                  <a:fillRect/>
                </a:stretch>
              </p:blipFill>
              <p:spPr>
                <a:xfrm>
                  <a:off x="5938366" y="1200738"/>
                  <a:ext cx="8352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墨迹 59">
                  <a:extLst>
                    <a:ext uri="{FF2B5EF4-FFF2-40B4-BE49-F238E27FC236}">
                      <a16:creationId xmlns:a16="http://schemas.microsoft.com/office/drawing/2014/main" id="{E147B93B-B028-4276-A8CB-93D22B5532E8}"/>
                    </a:ext>
                  </a:extLst>
                </p14:cNvPr>
                <p14:cNvContentPartPr/>
                <p14:nvPr/>
              </p14:nvContentPartPr>
              <p14:xfrm>
                <a:off x="5858806" y="1306938"/>
                <a:ext cx="125640" cy="177840"/>
              </p14:xfrm>
            </p:contentPart>
          </mc:Choice>
          <mc:Fallback xmlns="">
            <p:pic>
              <p:nvPicPr>
                <p:cNvPr id="60" name="墨迹 59">
                  <a:extLst>
                    <a:ext uri="{FF2B5EF4-FFF2-40B4-BE49-F238E27FC236}">
                      <a16:creationId xmlns:a16="http://schemas.microsoft.com/office/drawing/2014/main" id="{E147B93B-B028-4276-A8CB-93D22B5532E8}"/>
                    </a:ext>
                  </a:extLst>
                </p:cNvPr>
                <p:cNvPicPr/>
                <p:nvPr/>
              </p:nvPicPr>
              <p:blipFill>
                <a:blip r:embed="rId103"/>
                <a:stretch>
                  <a:fillRect/>
                </a:stretch>
              </p:blipFill>
              <p:spPr>
                <a:xfrm>
                  <a:off x="5840806" y="1288938"/>
                  <a:ext cx="1612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墨迹 60">
                  <a:extLst>
                    <a:ext uri="{FF2B5EF4-FFF2-40B4-BE49-F238E27FC236}">
                      <a16:creationId xmlns:a16="http://schemas.microsoft.com/office/drawing/2014/main" id="{9C2FAF3A-1DF1-4B87-9126-089D5A3476D3}"/>
                    </a:ext>
                  </a:extLst>
                </p14:cNvPr>
                <p14:cNvContentPartPr/>
                <p14:nvPr/>
              </p14:nvContentPartPr>
              <p14:xfrm>
                <a:off x="6020086" y="1308018"/>
                <a:ext cx="83520" cy="129240"/>
              </p14:xfrm>
            </p:contentPart>
          </mc:Choice>
          <mc:Fallback xmlns="">
            <p:pic>
              <p:nvPicPr>
                <p:cNvPr id="61" name="墨迹 60">
                  <a:extLst>
                    <a:ext uri="{FF2B5EF4-FFF2-40B4-BE49-F238E27FC236}">
                      <a16:creationId xmlns:a16="http://schemas.microsoft.com/office/drawing/2014/main" id="{9C2FAF3A-1DF1-4B87-9126-089D5A3476D3}"/>
                    </a:ext>
                  </a:extLst>
                </p:cNvPr>
                <p:cNvPicPr/>
                <p:nvPr/>
              </p:nvPicPr>
              <p:blipFill>
                <a:blip r:embed="rId105"/>
                <a:stretch>
                  <a:fillRect/>
                </a:stretch>
              </p:blipFill>
              <p:spPr>
                <a:xfrm>
                  <a:off x="6002446" y="1290018"/>
                  <a:ext cx="1191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2" name="墨迹 61">
                  <a:extLst>
                    <a:ext uri="{FF2B5EF4-FFF2-40B4-BE49-F238E27FC236}">
                      <a16:creationId xmlns:a16="http://schemas.microsoft.com/office/drawing/2014/main" id="{1A36B396-F0BF-4FA6-8533-0D90C3925CB5}"/>
                    </a:ext>
                  </a:extLst>
                </p14:cNvPr>
                <p14:cNvContentPartPr/>
                <p14:nvPr/>
              </p14:nvContentPartPr>
              <p14:xfrm>
                <a:off x="6187126" y="1220178"/>
                <a:ext cx="176400" cy="35280"/>
              </p14:xfrm>
            </p:contentPart>
          </mc:Choice>
          <mc:Fallback xmlns="">
            <p:pic>
              <p:nvPicPr>
                <p:cNvPr id="62" name="墨迹 61">
                  <a:extLst>
                    <a:ext uri="{FF2B5EF4-FFF2-40B4-BE49-F238E27FC236}">
                      <a16:creationId xmlns:a16="http://schemas.microsoft.com/office/drawing/2014/main" id="{1A36B396-F0BF-4FA6-8533-0D90C3925CB5}"/>
                    </a:ext>
                  </a:extLst>
                </p:cNvPr>
                <p:cNvPicPr/>
                <p:nvPr/>
              </p:nvPicPr>
              <p:blipFill>
                <a:blip r:embed="rId107"/>
                <a:stretch>
                  <a:fillRect/>
                </a:stretch>
              </p:blipFill>
              <p:spPr>
                <a:xfrm>
                  <a:off x="6169126" y="1202178"/>
                  <a:ext cx="2120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3" name="墨迹 62">
                  <a:extLst>
                    <a:ext uri="{FF2B5EF4-FFF2-40B4-BE49-F238E27FC236}">
                      <a16:creationId xmlns:a16="http://schemas.microsoft.com/office/drawing/2014/main" id="{69B71911-21F4-48B8-82AB-2B900B2FA82F}"/>
                    </a:ext>
                  </a:extLst>
                </p14:cNvPr>
                <p14:cNvContentPartPr/>
                <p14:nvPr/>
              </p14:nvContentPartPr>
              <p14:xfrm>
                <a:off x="6205486" y="1278858"/>
                <a:ext cx="48960" cy="73440"/>
              </p14:xfrm>
            </p:contentPart>
          </mc:Choice>
          <mc:Fallback xmlns="">
            <p:pic>
              <p:nvPicPr>
                <p:cNvPr id="63" name="墨迹 62">
                  <a:extLst>
                    <a:ext uri="{FF2B5EF4-FFF2-40B4-BE49-F238E27FC236}">
                      <a16:creationId xmlns:a16="http://schemas.microsoft.com/office/drawing/2014/main" id="{69B71911-21F4-48B8-82AB-2B900B2FA82F}"/>
                    </a:ext>
                  </a:extLst>
                </p:cNvPr>
                <p:cNvPicPr/>
                <p:nvPr/>
              </p:nvPicPr>
              <p:blipFill>
                <a:blip r:embed="rId109"/>
                <a:stretch>
                  <a:fillRect/>
                </a:stretch>
              </p:blipFill>
              <p:spPr>
                <a:xfrm>
                  <a:off x="6187846" y="1261218"/>
                  <a:ext cx="846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7648" name="墨迹 27647">
                  <a:extLst>
                    <a:ext uri="{FF2B5EF4-FFF2-40B4-BE49-F238E27FC236}">
                      <a16:creationId xmlns:a16="http://schemas.microsoft.com/office/drawing/2014/main" id="{0FE3D7F8-18BB-461F-B701-66AADAE9D914}"/>
                    </a:ext>
                  </a:extLst>
                </p14:cNvPr>
                <p14:cNvContentPartPr/>
                <p14:nvPr/>
              </p14:nvContentPartPr>
              <p14:xfrm>
                <a:off x="6255886" y="1260858"/>
                <a:ext cx="85320" cy="113400"/>
              </p14:xfrm>
            </p:contentPart>
          </mc:Choice>
          <mc:Fallback xmlns="">
            <p:pic>
              <p:nvPicPr>
                <p:cNvPr id="27648" name="墨迹 27647">
                  <a:extLst>
                    <a:ext uri="{FF2B5EF4-FFF2-40B4-BE49-F238E27FC236}">
                      <a16:creationId xmlns:a16="http://schemas.microsoft.com/office/drawing/2014/main" id="{0FE3D7F8-18BB-461F-B701-66AADAE9D914}"/>
                    </a:ext>
                  </a:extLst>
                </p:cNvPr>
                <p:cNvPicPr/>
                <p:nvPr/>
              </p:nvPicPr>
              <p:blipFill>
                <a:blip r:embed="rId111"/>
                <a:stretch>
                  <a:fillRect/>
                </a:stretch>
              </p:blipFill>
              <p:spPr>
                <a:xfrm>
                  <a:off x="6237886" y="1243218"/>
                  <a:ext cx="1209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7651" name="墨迹 27650">
                  <a:extLst>
                    <a:ext uri="{FF2B5EF4-FFF2-40B4-BE49-F238E27FC236}">
                      <a16:creationId xmlns:a16="http://schemas.microsoft.com/office/drawing/2014/main" id="{205DB6B7-CDD8-4F82-88FE-84E2643EBECC}"/>
                    </a:ext>
                  </a:extLst>
                </p14:cNvPr>
                <p14:cNvContentPartPr/>
                <p14:nvPr/>
              </p14:nvContentPartPr>
              <p14:xfrm>
                <a:off x="6155446" y="1263018"/>
                <a:ext cx="222840" cy="333000"/>
              </p14:xfrm>
            </p:contentPart>
          </mc:Choice>
          <mc:Fallback xmlns="">
            <p:pic>
              <p:nvPicPr>
                <p:cNvPr id="27651" name="墨迹 27650">
                  <a:extLst>
                    <a:ext uri="{FF2B5EF4-FFF2-40B4-BE49-F238E27FC236}">
                      <a16:creationId xmlns:a16="http://schemas.microsoft.com/office/drawing/2014/main" id="{205DB6B7-CDD8-4F82-88FE-84E2643EBECC}"/>
                    </a:ext>
                  </a:extLst>
                </p:cNvPr>
                <p:cNvPicPr/>
                <p:nvPr/>
              </p:nvPicPr>
              <p:blipFill>
                <a:blip r:embed="rId113"/>
                <a:stretch>
                  <a:fillRect/>
                </a:stretch>
              </p:blipFill>
              <p:spPr>
                <a:xfrm>
                  <a:off x="6137446" y="1245378"/>
                  <a:ext cx="258480" cy="368640"/>
                </a:xfrm>
                <a:prstGeom prst="rect">
                  <a:avLst/>
                </a:prstGeom>
              </p:spPr>
            </p:pic>
          </mc:Fallback>
        </mc:AlternateContent>
      </p:grpSp>
      <p:grpSp>
        <p:nvGrpSpPr>
          <p:cNvPr id="27720" name="组合 27719">
            <a:extLst>
              <a:ext uri="{FF2B5EF4-FFF2-40B4-BE49-F238E27FC236}">
                <a16:creationId xmlns:a16="http://schemas.microsoft.com/office/drawing/2014/main" id="{A898849B-3FCF-4D23-8B9B-487AB6D9FBF4}"/>
              </a:ext>
            </a:extLst>
          </p:cNvPr>
          <p:cNvGrpSpPr/>
          <p:nvPr/>
        </p:nvGrpSpPr>
        <p:grpSpPr>
          <a:xfrm>
            <a:off x="5530126" y="3380538"/>
            <a:ext cx="3549960" cy="486360"/>
            <a:chOff x="5530126" y="3380538"/>
            <a:chExt cx="3549960" cy="486360"/>
          </a:xfrm>
        </p:grpSpPr>
        <mc:AlternateContent xmlns:mc="http://schemas.openxmlformats.org/markup-compatibility/2006" xmlns:p14="http://schemas.microsoft.com/office/powerpoint/2010/main">
          <mc:Choice Requires="p14">
            <p:contentPart p14:bwMode="auto" r:id="rId114">
              <p14:nvContentPartPr>
                <p14:cNvPr id="27653" name="墨迹 27652">
                  <a:extLst>
                    <a:ext uri="{FF2B5EF4-FFF2-40B4-BE49-F238E27FC236}">
                      <a16:creationId xmlns:a16="http://schemas.microsoft.com/office/drawing/2014/main" id="{6A7E5A61-096C-49CB-B36C-D12EC4310F01}"/>
                    </a:ext>
                  </a:extLst>
                </p14:cNvPr>
                <p14:cNvContentPartPr/>
                <p14:nvPr/>
              </p14:nvContentPartPr>
              <p14:xfrm>
                <a:off x="5605366" y="3404658"/>
                <a:ext cx="38520" cy="84240"/>
              </p14:xfrm>
            </p:contentPart>
          </mc:Choice>
          <mc:Fallback xmlns="">
            <p:pic>
              <p:nvPicPr>
                <p:cNvPr id="27653" name="墨迹 27652">
                  <a:extLst>
                    <a:ext uri="{FF2B5EF4-FFF2-40B4-BE49-F238E27FC236}">
                      <a16:creationId xmlns:a16="http://schemas.microsoft.com/office/drawing/2014/main" id="{6A7E5A61-096C-49CB-B36C-D12EC4310F01}"/>
                    </a:ext>
                  </a:extLst>
                </p:cNvPr>
                <p:cNvPicPr/>
                <p:nvPr/>
              </p:nvPicPr>
              <p:blipFill>
                <a:blip r:embed="rId115"/>
                <a:stretch>
                  <a:fillRect/>
                </a:stretch>
              </p:blipFill>
              <p:spPr>
                <a:xfrm>
                  <a:off x="5587366" y="3386658"/>
                  <a:ext cx="741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7654" name="墨迹 27653">
                  <a:extLst>
                    <a:ext uri="{FF2B5EF4-FFF2-40B4-BE49-F238E27FC236}">
                      <a16:creationId xmlns:a16="http://schemas.microsoft.com/office/drawing/2014/main" id="{63BD7072-E580-4796-9B95-E86624501682}"/>
                    </a:ext>
                  </a:extLst>
                </p14:cNvPr>
                <p14:cNvContentPartPr/>
                <p14:nvPr/>
              </p14:nvContentPartPr>
              <p14:xfrm>
                <a:off x="5530486" y="3477378"/>
                <a:ext cx="141840" cy="61920"/>
              </p14:xfrm>
            </p:contentPart>
          </mc:Choice>
          <mc:Fallback xmlns="">
            <p:pic>
              <p:nvPicPr>
                <p:cNvPr id="27654" name="墨迹 27653">
                  <a:extLst>
                    <a:ext uri="{FF2B5EF4-FFF2-40B4-BE49-F238E27FC236}">
                      <a16:creationId xmlns:a16="http://schemas.microsoft.com/office/drawing/2014/main" id="{63BD7072-E580-4796-9B95-E86624501682}"/>
                    </a:ext>
                  </a:extLst>
                </p:cNvPr>
                <p:cNvPicPr/>
                <p:nvPr/>
              </p:nvPicPr>
              <p:blipFill>
                <a:blip r:embed="rId117"/>
                <a:stretch>
                  <a:fillRect/>
                </a:stretch>
              </p:blipFill>
              <p:spPr>
                <a:xfrm>
                  <a:off x="5512846" y="3459378"/>
                  <a:ext cx="1774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7655" name="墨迹 27654">
                  <a:extLst>
                    <a:ext uri="{FF2B5EF4-FFF2-40B4-BE49-F238E27FC236}">
                      <a16:creationId xmlns:a16="http://schemas.microsoft.com/office/drawing/2014/main" id="{1DD08413-21F3-4732-B64C-CE07025AE8CD}"/>
                    </a:ext>
                  </a:extLst>
                </p14:cNvPr>
                <p14:cNvContentPartPr/>
                <p14:nvPr/>
              </p14:nvContentPartPr>
              <p14:xfrm>
                <a:off x="5530126" y="3553698"/>
                <a:ext cx="45720" cy="239760"/>
              </p14:xfrm>
            </p:contentPart>
          </mc:Choice>
          <mc:Fallback xmlns="">
            <p:pic>
              <p:nvPicPr>
                <p:cNvPr id="27655" name="墨迹 27654">
                  <a:extLst>
                    <a:ext uri="{FF2B5EF4-FFF2-40B4-BE49-F238E27FC236}">
                      <a16:creationId xmlns:a16="http://schemas.microsoft.com/office/drawing/2014/main" id="{1DD08413-21F3-4732-B64C-CE07025AE8CD}"/>
                    </a:ext>
                  </a:extLst>
                </p:cNvPr>
                <p:cNvPicPr/>
                <p:nvPr/>
              </p:nvPicPr>
              <p:blipFill>
                <a:blip r:embed="rId119"/>
                <a:stretch>
                  <a:fillRect/>
                </a:stretch>
              </p:blipFill>
              <p:spPr>
                <a:xfrm>
                  <a:off x="5512486" y="3535698"/>
                  <a:ext cx="813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7656" name="墨迹 27655">
                  <a:extLst>
                    <a:ext uri="{FF2B5EF4-FFF2-40B4-BE49-F238E27FC236}">
                      <a16:creationId xmlns:a16="http://schemas.microsoft.com/office/drawing/2014/main" id="{5F59E363-1A14-4400-A16B-C65646813553}"/>
                    </a:ext>
                  </a:extLst>
                </p14:cNvPr>
                <p14:cNvContentPartPr/>
                <p14:nvPr/>
              </p14:nvContentPartPr>
              <p14:xfrm>
                <a:off x="5606446" y="3580338"/>
                <a:ext cx="79560" cy="110520"/>
              </p14:xfrm>
            </p:contentPart>
          </mc:Choice>
          <mc:Fallback xmlns="">
            <p:pic>
              <p:nvPicPr>
                <p:cNvPr id="27656" name="墨迹 27655">
                  <a:extLst>
                    <a:ext uri="{FF2B5EF4-FFF2-40B4-BE49-F238E27FC236}">
                      <a16:creationId xmlns:a16="http://schemas.microsoft.com/office/drawing/2014/main" id="{5F59E363-1A14-4400-A16B-C65646813553}"/>
                    </a:ext>
                  </a:extLst>
                </p:cNvPr>
                <p:cNvPicPr/>
                <p:nvPr/>
              </p:nvPicPr>
              <p:blipFill>
                <a:blip r:embed="rId121"/>
                <a:stretch>
                  <a:fillRect/>
                </a:stretch>
              </p:blipFill>
              <p:spPr>
                <a:xfrm>
                  <a:off x="5588446" y="3562698"/>
                  <a:ext cx="1152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7657" name="墨迹 27656">
                  <a:extLst>
                    <a:ext uri="{FF2B5EF4-FFF2-40B4-BE49-F238E27FC236}">
                      <a16:creationId xmlns:a16="http://schemas.microsoft.com/office/drawing/2014/main" id="{5A80A9FF-8455-4940-B6C0-9E4844FC0987}"/>
                    </a:ext>
                  </a:extLst>
                </p14:cNvPr>
                <p14:cNvContentPartPr/>
                <p14:nvPr/>
              </p14:nvContentPartPr>
              <p14:xfrm>
                <a:off x="5601406" y="3575298"/>
                <a:ext cx="185400" cy="171000"/>
              </p14:xfrm>
            </p:contentPart>
          </mc:Choice>
          <mc:Fallback xmlns="">
            <p:pic>
              <p:nvPicPr>
                <p:cNvPr id="27657" name="墨迹 27656">
                  <a:extLst>
                    <a:ext uri="{FF2B5EF4-FFF2-40B4-BE49-F238E27FC236}">
                      <a16:creationId xmlns:a16="http://schemas.microsoft.com/office/drawing/2014/main" id="{5A80A9FF-8455-4940-B6C0-9E4844FC0987}"/>
                    </a:ext>
                  </a:extLst>
                </p:cNvPr>
                <p:cNvPicPr/>
                <p:nvPr/>
              </p:nvPicPr>
              <p:blipFill>
                <a:blip r:embed="rId123"/>
                <a:stretch>
                  <a:fillRect/>
                </a:stretch>
              </p:blipFill>
              <p:spPr>
                <a:xfrm>
                  <a:off x="5583766" y="3557658"/>
                  <a:ext cx="2210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7658" name="墨迹 27657">
                  <a:extLst>
                    <a:ext uri="{FF2B5EF4-FFF2-40B4-BE49-F238E27FC236}">
                      <a16:creationId xmlns:a16="http://schemas.microsoft.com/office/drawing/2014/main" id="{851EB49E-0B70-4D93-8D80-999818259FEE}"/>
                    </a:ext>
                  </a:extLst>
                </p14:cNvPr>
                <p14:cNvContentPartPr/>
                <p14:nvPr/>
              </p14:nvContentPartPr>
              <p14:xfrm>
                <a:off x="5821006" y="3548298"/>
                <a:ext cx="5760" cy="144000"/>
              </p14:xfrm>
            </p:contentPart>
          </mc:Choice>
          <mc:Fallback xmlns="">
            <p:pic>
              <p:nvPicPr>
                <p:cNvPr id="27658" name="墨迹 27657">
                  <a:extLst>
                    <a:ext uri="{FF2B5EF4-FFF2-40B4-BE49-F238E27FC236}">
                      <a16:creationId xmlns:a16="http://schemas.microsoft.com/office/drawing/2014/main" id="{851EB49E-0B70-4D93-8D80-999818259FEE}"/>
                    </a:ext>
                  </a:extLst>
                </p:cNvPr>
                <p:cNvPicPr/>
                <p:nvPr/>
              </p:nvPicPr>
              <p:blipFill>
                <a:blip r:embed="rId125"/>
                <a:stretch>
                  <a:fillRect/>
                </a:stretch>
              </p:blipFill>
              <p:spPr>
                <a:xfrm>
                  <a:off x="5803006" y="3530298"/>
                  <a:ext cx="414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7659" name="墨迹 27658">
                  <a:extLst>
                    <a:ext uri="{FF2B5EF4-FFF2-40B4-BE49-F238E27FC236}">
                      <a16:creationId xmlns:a16="http://schemas.microsoft.com/office/drawing/2014/main" id="{8E0C5029-A4DC-4971-8506-86FB2B283595}"/>
                    </a:ext>
                  </a:extLst>
                </p14:cNvPr>
                <p14:cNvContentPartPr/>
                <p14:nvPr/>
              </p14:nvContentPartPr>
              <p14:xfrm>
                <a:off x="5837926" y="3435978"/>
                <a:ext cx="178920" cy="414000"/>
              </p14:xfrm>
            </p:contentPart>
          </mc:Choice>
          <mc:Fallback xmlns="">
            <p:pic>
              <p:nvPicPr>
                <p:cNvPr id="27659" name="墨迹 27658">
                  <a:extLst>
                    <a:ext uri="{FF2B5EF4-FFF2-40B4-BE49-F238E27FC236}">
                      <a16:creationId xmlns:a16="http://schemas.microsoft.com/office/drawing/2014/main" id="{8E0C5029-A4DC-4971-8506-86FB2B283595}"/>
                    </a:ext>
                  </a:extLst>
                </p:cNvPr>
                <p:cNvPicPr/>
                <p:nvPr/>
              </p:nvPicPr>
              <p:blipFill>
                <a:blip r:embed="rId127"/>
                <a:stretch>
                  <a:fillRect/>
                </a:stretch>
              </p:blipFill>
              <p:spPr>
                <a:xfrm>
                  <a:off x="5819926" y="3417978"/>
                  <a:ext cx="21456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7660" name="墨迹 27659">
                  <a:extLst>
                    <a:ext uri="{FF2B5EF4-FFF2-40B4-BE49-F238E27FC236}">
                      <a16:creationId xmlns:a16="http://schemas.microsoft.com/office/drawing/2014/main" id="{DFFC238A-28AD-4371-938F-1E228BA6A876}"/>
                    </a:ext>
                  </a:extLst>
                </p14:cNvPr>
                <p14:cNvContentPartPr/>
                <p14:nvPr/>
              </p14:nvContentPartPr>
              <p14:xfrm>
                <a:off x="5851606" y="3556938"/>
                <a:ext cx="135720" cy="31320"/>
              </p14:xfrm>
            </p:contentPart>
          </mc:Choice>
          <mc:Fallback xmlns="">
            <p:pic>
              <p:nvPicPr>
                <p:cNvPr id="27660" name="墨迹 27659">
                  <a:extLst>
                    <a:ext uri="{FF2B5EF4-FFF2-40B4-BE49-F238E27FC236}">
                      <a16:creationId xmlns:a16="http://schemas.microsoft.com/office/drawing/2014/main" id="{DFFC238A-28AD-4371-938F-1E228BA6A876}"/>
                    </a:ext>
                  </a:extLst>
                </p:cNvPr>
                <p:cNvPicPr/>
                <p:nvPr/>
              </p:nvPicPr>
              <p:blipFill>
                <a:blip r:embed="rId129"/>
                <a:stretch>
                  <a:fillRect/>
                </a:stretch>
              </p:blipFill>
              <p:spPr>
                <a:xfrm>
                  <a:off x="5833606" y="3538938"/>
                  <a:ext cx="1713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7661" name="墨迹 27660">
                  <a:extLst>
                    <a:ext uri="{FF2B5EF4-FFF2-40B4-BE49-F238E27FC236}">
                      <a16:creationId xmlns:a16="http://schemas.microsoft.com/office/drawing/2014/main" id="{AD1F02DC-C599-4EF3-AA05-24746E5AD233}"/>
                    </a:ext>
                  </a:extLst>
                </p14:cNvPr>
                <p14:cNvContentPartPr/>
                <p14:nvPr/>
              </p14:nvContentPartPr>
              <p14:xfrm>
                <a:off x="5830006" y="3531378"/>
                <a:ext cx="150840" cy="231120"/>
              </p14:xfrm>
            </p:contentPart>
          </mc:Choice>
          <mc:Fallback xmlns="">
            <p:pic>
              <p:nvPicPr>
                <p:cNvPr id="27661" name="墨迹 27660">
                  <a:extLst>
                    <a:ext uri="{FF2B5EF4-FFF2-40B4-BE49-F238E27FC236}">
                      <a16:creationId xmlns:a16="http://schemas.microsoft.com/office/drawing/2014/main" id="{AD1F02DC-C599-4EF3-AA05-24746E5AD233}"/>
                    </a:ext>
                  </a:extLst>
                </p:cNvPr>
                <p:cNvPicPr/>
                <p:nvPr/>
              </p:nvPicPr>
              <p:blipFill>
                <a:blip r:embed="rId131"/>
                <a:stretch>
                  <a:fillRect/>
                </a:stretch>
              </p:blipFill>
              <p:spPr>
                <a:xfrm>
                  <a:off x="5812366" y="3513378"/>
                  <a:ext cx="1864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7662" name="墨迹 27661">
                  <a:extLst>
                    <a:ext uri="{FF2B5EF4-FFF2-40B4-BE49-F238E27FC236}">
                      <a16:creationId xmlns:a16="http://schemas.microsoft.com/office/drawing/2014/main" id="{14D93544-3E39-4D61-A97A-9A8EB20B196B}"/>
                    </a:ext>
                  </a:extLst>
                </p14:cNvPr>
                <p14:cNvContentPartPr/>
                <p14:nvPr/>
              </p14:nvContentPartPr>
              <p14:xfrm>
                <a:off x="6210526" y="3407178"/>
                <a:ext cx="42840" cy="96480"/>
              </p14:xfrm>
            </p:contentPart>
          </mc:Choice>
          <mc:Fallback xmlns="">
            <p:pic>
              <p:nvPicPr>
                <p:cNvPr id="27662" name="墨迹 27661">
                  <a:extLst>
                    <a:ext uri="{FF2B5EF4-FFF2-40B4-BE49-F238E27FC236}">
                      <a16:creationId xmlns:a16="http://schemas.microsoft.com/office/drawing/2014/main" id="{14D93544-3E39-4D61-A97A-9A8EB20B196B}"/>
                    </a:ext>
                  </a:extLst>
                </p:cNvPr>
                <p:cNvPicPr/>
                <p:nvPr/>
              </p:nvPicPr>
              <p:blipFill>
                <a:blip r:embed="rId133"/>
                <a:stretch>
                  <a:fillRect/>
                </a:stretch>
              </p:blipFill>
              <p:spPr>
                <a:xfrm>
                  <a:off x="6192886" y="3389538"/>
                  <a:ext cx="784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7663" name="墨迹 27662">
                  <a:extLst>
                    <a:ext uri="{FF2B5EF4-FFF2-40B4-BE49-F238E27FC236}">
                      <a16:creationId xmlns:a16="http://schemas.microsoft.com/office/drawing/2014/main" id="{10E48B7E-BC19-47E0-B3B3-326321B630FC}"/>
                    </a:ext>
                  </a:extLst>
                </p14:cNvPr>
                <p14:cNvContentPartPr/>
                <p14:nvPr/>
              </p14:nvContentPartPr>
              <p14:xfrm>
                <a:off x="6091726" y="3484938"/>
                <a:ext cx="210960" cy="87840"/>
              </p14:xfrm>
            </p:contentPart>
          </mc:Choice>
          <mc:Fallback xmlns="">
            <p:pic>
              <p:nvPicPr>
                <p:cNvPr id="27663" name="墨迹 27662">
                  <a:extLst>
                    <a:ext uri="{FF2B5EF4-FFF2-40B4-BE49-F238E27FC236}">
                      <a16:creationId xmlns:a16="http://schemas.microsoft.com/office/drawing/2014/main" id="{10E48B7E-BC19-47E0-B3B3-326321B630FC}"/>
                    </a:ext>
                  </a:extLst>
                </p:cNvPr>
                <p:cNvPicPr/>
                <p:nvPr/>
              </p:nvPicPr>
              <p:blipFill>
                <a:blip r:embed="rId135"/>
                <a:stretch>
                  <a:fillRect/>
                </a:stretch>
              </p:blipFill>
              <p:spPr>
                <a:xfrm>
                  <a:off x="6073726" y="3466938"/>
                  <a:ext cx="2466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7664" name="墨迹 27663">
                  <a:extLst>
                    <a:ext uri="{FF2B5EF4-FFF2-40B4-BE49-F238E27FC236}">
                      <a16:creationId xmlns:a16="http://schemas.microsoft.com/office/drawing/2014/main" id="{D1273C9B-05AA-4497-A7F2-2531552A2235}"/>
                    </a:ext>
                  </a:extLst>
                </p14:cNvPr>
                <p14:cNvContentPartPr/>
                <p14:nvPr/>
              </p14:nvContentPartPr>
              <p14:xfrm>
                <a:off x="6193246" y="3572778"/>
                <a:ext cx="90360" cy="72720"/>
              </p14:xfrm>
            </p:contentPart>
          </mc:Choice>
          <mc:Fallback xmlns="">
            <p:pic>
              <p:nvPicPr>
                <p:cNvPr id="27664" name="墨迹 27663">
                  <a:extLst>
                    <a:ext uri="{FF2B5EF4-FFF2-40B4-BE49-F238E27FC236}">
                      <a16:creationId xmlns:a16="http://schemas.microsoft.com/office/drawing/2014/main" id="{D1273C9B-05AA-4497-A7F2-2531552A2235}"/>
                    </a:ext>
                  </a:extLst>
                </p:cNvPr>
                <p:cNvPicPr/>
                <p:nvPr/>
              </p:nvPicPr>
              <p:blipFill>
                <a:blip r:embed="rId137"/>
                <a:stretch>
                  <a:fillRect/>
                </a:stretch>
              </p:blipFill>
              <p:spPr>
                <a:xfrm>
                  <a:off x="6175246" y="3554778"/>
                  <a:ext cx="1260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7665" name="墨迹 27664">
                  <a:extLst>
                    <a:ext uri="{FF2B5EF4-FFF2-40B4-BE49-F238E27FC236}">
                      <a16:creationId xmlns:a16="http://schemas.microsoft.com/office/drawing/2014/main" id="{F6DD7FED-4FF8-4843-BBDA-211AF3CC756A}"/>
                    </a:ext>
                  </a:extLst>
                </p14:cNvPr>
                <p14:cNvContentPartPr/>
                <p14:nvPr/>
              </p14:nvContentPartPr>
              <p14:xfrm>
                <a:off x="6121606" y="3680058"/>
                <a:ext cx="34200" cy="50400"/>
              </p14:xfrm>
            </p:contentPart>
          </mc:Choice>
          <mc:Fallback xmlns="">
            <p:pic>
              <p:nvPicPr>
                <p:cNvPr id="27665" name="墨迹 27664">
                  <a:extLst>
                    <a:ext uri="{FF2B5EF4-FFF2-40B4-BE49-F238E27FC236}">
                      <a16:creationId xmlns:a16="http://schemas.microsoft.com/office/drawing/2014/main" id="{F6DD7FED-4FF8-4843-BBDA-211AF3CC756A}"/>
                    </a:ext>
                  </a:extLst>
                </p:cNvPr>
                <p:cNvPicPr/>
                <p:nvPr/>
              </p:nvPicPr>
              <p:blipFill>
                <a:blip r:embed="rId139"/>
                <a:stretch>
                  <a:fillRect/>
                </a:stretch>
              </p:blipFill>
              <p:spPr>
                <a:xfrm>
                  <a:off x="6103606" y="3662418"/>
                  <a:ext cx="698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7666" name="墨迹 27665">
                  <a:extLst>
                    <a:ext uri="{FF2B5EF4-FFF2-40B4-BE49-F238E27FC236}">
                      <a16:creationId xmlns:a16="http://schemas.microsoft.com/office/drawing/2014/main" id="{E98FAB79-6D3A-47D9-972D-9189D76D93BE}"/>
                    </a:ext>
                  </a:extLst>
                </p14:cNvPr>
                <p14:cNvContentPartPr/>
                <p14:nvPr/>
              </p14:nvContentPartPr>
              <p14:xfrm>
                <a:off x="6170206" y="3630018"/>
                <a:ext cx="240120" cy="192240"/>
              </p14:xfrm>
            </p:contentPart>
          </mc:Choice>
          <mc:Fallback xmlns="">
            <p:pic>
              <p:nvPicPr>
                <p:cNvPr id="27666" name="墨迹 27665">
                  <a:extLst>
                    <a:ext uri="{FF2B5EF4-FFF2-40B4-BE49-F238E27FC236}">
                      <a16:creationId xmlns:a16="http://schemas.microsoft.com/office/drawing/2014/main" id="{E98FAB79-6D3A-47D9-972D-9189D76D93BE}"/>
                    </a:ext>
                  </a:extLst>
                </p:cNvPr>
                <p:cNvPicPr/>
                <p:nvPr/>
              </p:nvPicPr>
              <p:blipFill>
                <a:blip r:embed="rId141"/>
                <a:stretch>
                  <a:fillRect/>
                </a:stretch>
              </p:blipFill>
              <p:spPr>
                <a:xfrm>
                  <a:off x="6152206" y="3612378"/>
                  <a:ext cx="2757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7667" name="墨迹 27666">
                  <a:extLst>
                    <a:ext uri="{FF2B5EF4-FFF2-40B4-BE49-F238E27FC236}">
                      <a16:creationId xmlns:a16="http://schemas.microsoft.com/office/drawing/2014/main" id="{D7976CA4-A517-4969-8F12-8BDC7CB6B499}"/>
                    </a:ext>
                  </a:extLst>
                </p14:cNvPr>
                <p14:cNvContentPartPr/>
                <p14:nvPr/>
              </p14:nvContentPartPr>
              <p14:xfrm>
                <a:off x="6242566" y="3686538"/>
                <a:ext cx="83520" cy="52920"/>
              </p14:xfrm>
            </p:contentPart>
          </mc:Choice>
          <mc:Fallback xmlns="">
            <p:pic>
              <p:nvPicPr>
                <p:cNvPr id="27667" name="墨迹 27666">
                  <a:extLst>
                    <a:ext uri="{FF2B5EF4-FFF2-40B4-BE49-F238E27FC236}">
                      <a16:creationId xmlns:a16="http://schemas.microsoft.com/office/drawing/2014/main" id="{D7976CA4-A517-4969-8F12-8BDC7CB6B499}"/>
                    </a:ext>
                  </a:extLst>
                </p:cNvPr>
                <p:cNvPicPr/>
                <p:nvPr/>
              </p:nvPicPr>
              <p:blipFill>
                <a:blip r:embed="rId143"/>
                <a:stretch>
                  <a:fillRect/>
                </a:stretch>
              </p:blipFill>
              <p:spPr>
                <a:xfrm>
                  <a:off x="6224926" y="3668538"/>
                  <a:ext cx="1191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7668" name="墨迹 27667">
                  <a:extLst>
                    <a:ext uri="{FF2B5EF4-FFF2-40B4-BE49-F238E27FC236}">
                      <a16:creationId xmlns:a16="http://schemas.microsoft.com/office/drawing/2014/main" id="{3F74DB13-A74A-4893-891B-68A931A260FF}"/>
                    </a:ext>
                  </a:extLst>
                </p14:cNvPr>
                <p14:cNvContentPartPr/>
                <p14:nvPr/>
              </p14:nvContentPartPr>
              <p14:xfrm>
                <a:off x="6528046" y="3477738"/>
                <a:ext cx="111240" cy="114120"/>
              </p14:xfrm>
            </p:contentPart>
          </mc:Choice>
          <mc:Fallback xmlns="">
            <p:pic>
              <p:nvPicPr>
                <p:cNvPr id="27668" name="墨迹 27667">
                  <a:extLst>
                    <a:ext uri="{FF2B5EF4-FFF2-40B4-BE49-F238E27FC236}">
                      <a16:creationId xmlns:a16="http://schemas.microsoft.com/office/drawing/2014/main" id="{3F74DB13-A74A-4893-891B-68A931A260FF}"/>
                    </a:ext>
                  </a:extLst>
                </p:cNvPr>
                <p:cNvPicPr/>
                <p:nvPr/>
              </p:nvPicPr>
              <p:blipFill>
                <a:blip r:embed="rId145"/>
                <a:stretch>
                  <a:fillRect/>
                </a:stretch>
              </p:blipFill>
              <p:spPr>
                <a:xfrm>
                  <a:off x="6510406" y="3460098"/>
                  <a:ext cx="1468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7669" name="墨迹 27668">
                  <a:extLst>
                    <a:ext uri="{FF2B5EF4-FFF2-40B4-BE49-F238E27FC236}">
                      <a16:creationId xmlns:a16="http://schemas.microsoft.com/office/drawing/2014/main" id="{C667A9D9-77C0-48CE-878A-A9028A06CD4B}"/>
                    </a:ext>
                  </a:extLst>
                </p14:cNvPr>
                <p14:cNvContentPartPr/>
                <p14:nvPr/>
              </p14:nvContentPartPr>
              <p14:xfrm>
                <a:off x="6544246" y="3599418"/>
                <a:ext cx="32400" cy="135720"/>
              </p14:xfrm>
            </p:contentPart>
          </mc:Choice>
          <mc:Fallback xmlns="">
            <p:pic>
              <p:nvPicPr>
                <p:cNvPr id="27669" name="墨迹 27668">
                  <a:extLst>
                    <a:ext uri="{FF2B5EF4-FFF2-40B4-BE49-F238E27FC236}">
                      <a16:creationId xmlns:a16="http://schemas.microsoft.com/office/drawing/2014/main" id="{C667A9D9-77C0-48CE-878A-A9028A06CD4B}"/>
                    </a:ext>
                  </a:extLst>
                </p:cNvPr>
                <p:cNvPicPr/>
                <p:nvPr/>
              </p:nvPicPr>
              <p:blipFill>
                <a:blip r:embed="rId147"/>
                <a:stretch>
                  <a:fillRect/>
                </a:stretch>
              </p:blipFill>
              <p:spPr>
                <a:xfrm>
                  <a:off x="6526246" y="3581778"/>
                  <a:ext cx="680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7670" name="墨迹 27669">
                  <a:extLst>
                    <a:ext uri="{FF2B5EF4-FFF2-40B4-BE49-F238E27FC236}">
                      <a16:creationId xmlns:a16="http://schemas.microsoft.com/office/drawing/2014/main" id="{8012391F-4B37-4CD6-AE67-9DFCB689BDAB}"/>
                    </a:ext>
                  </a:extLst>
                </p14:cNvPr>
                <p14:cNvContentPartPr/>
                <p14:nvPr/>
              </p14:nvContentPartPr>
              <p14:xfrm>
                <a:off x="6587806" y="3600498"/>
                <a:ext cx="83520" cy="197280"/>
              </p14:xfrm>
            </p:contentPart>
          </mc:Choice>
          <mc:Fallback xmlns="">
            <p:pic>
              <p:nvPicPr>
                <p:cNvPr id="27670" name="墨迹 27669">
                  <a:extLst>
                    <a:ext uri="{FF2B5EF4-FFF2-40B4-BE49-F238E27FC236}">
                      <a16:creationId xmlns:a16="http://schemas.microsoft.com/office/drawing/2014/main" id="{8012391F-4B37-4CD6-AE67-9DFCB689BDAB}"/>
                    </a:ext>
                  </a:extLst>
                </p:cNvPr>
                <p:cNvPicPr/>
                <p:nvPr/>
              </p:nvPicPr>
              <p:blipFill>
                <a:blip r:embed="rId149"/>
                <a:stretch>
                  <a:fillRect/>
                </a:stretch>
              </p:blipFill>
              <p:spPr>
                <a:xfrm>
                  <a:off x="6569806" y="3582858"/>
                  <a:ext cx="1191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7671" name="墨迹 27670">
                  <a:extLst>
                    <a:ext uri="{FF2B5EF4-FFF2-40B4-BE49-F238E27FC236}">
                      <a16:creationId xmlns:a16="http://schemas.microsoft.com/office/drawing/2014/main" id="{C919AC1F-333F-4E72-BBFD-418308E35951}"/>
                    </a:ext>
                  </a:extLst>
                </p14:cNvPr>
                <p14:cNvContentPartPr/>
                <p14:nvPr/>
              </p14:nvContentPartPr>
              <p14:xfrm>
                <a:off x="6564046" y="3646938"/>
                <a:ext cx="79920" cy="52200"/>
              </p14:xfrm>
            </p:contentPart>
          </mc:Choice>
          <mc:Fallback xmlns="">
            <p:pic>
              <p:nvPicPr>
                <p:cNvPr id="27671" name="墨迹 27670">
                  <a:extLst>
                    <a:ext uri="{FF2B5EF4-FFF2-40B4-BE49-F238E27FC236}">
                      <a16:creationId xmlns:a16="http://schemas.microsoft.com/office/drawing/2014/main" id="{C919AC1F-333F-4E72-BBFD-418308E35951}"/>
                    </a:ext>
                  </a:extLst>
                </p:cNvPr>
                <p:cNvPicPr/>
                <p:nvPr/>
              </p:nvPicPr>
              <p:blipFill>
                <a:blip r:embed="rId151"/>
                <a:stretch>
                  <a:fillRect/>
                </a:stretch>
              </p:blipFill>
              <p:spPr>
                <a:xfrm>
                  <a:off x="6546406" y="3628938"/>
                  <a:ext cx="1155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7672" name="墨迹 27671">
                  <a:extLst>
                    <a:ext uri="{FF2B5EF4-FFF2-40B4-BE49-F238E27FC236}">
                      <a16:creationId xmlns:a16="http://schemas.microsoft.com/office/drawing/2014/main" id="{BEB8503D-BC22-410D-9624-8D49CB984E79}"/>
                    </a:ext>
                  </a:extLst>
                </p14:cNvPr>
                <p14:cNvContentPartPr/>
                <p14:nvPr/>
              </p14:nvContentPartPr>
              <p14:xfrm>
                <a:off x="6586006" y="3644778"/>
                <a:ext cx="29160" cy="97200"/>
              </p14:xfrm>
            </p:contentPart>
          </mc:Choice>
          <mc:Fallback xmlns="">
            <p:pic>
              <p:nvPicPr>
                <p:cNvPr id="27672" name="墨迹 27671">
                  <a:extLst>
                    <a:ext uri="{FF2B5EF4-FFF2-40B4-BE49-F238E27FC236}">
                      <a16:creationId xmlns:a16="http://schemas.microsoft.com/office/drawing/2014/main" id="{BEB8503D-BC22-410D-9624-8D49CB984E79}"/>
                    </a:ext>
                  </a:extLst>
                </p:cNvPr>
                <p:cNvPicPr/>
                <p:nvPr/>
              </p:nvPicPr>
              <p:blipFill>
                <a:blip r:embed="rId153"/>
                <a:stretch>
                  <a:fillRect/>
                </a:stretch>
              </p:blipFill>
              <p:spPr>
                <a:xfrm>
                  <a:off x="6568366" y="3626778"/>
                  <a:ext cx="648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7673" name="墨迹 27672">
                  <a:extLst>
                    <a:ext uri="{FF2B5EF4-FFF2-40B4-BE49-F238E27FC236}">
                      <a16:creationId xmlns:a16="http://schemas.microsoft.com/office/drawing/2014/main" id="{A5C42C13-823A-448B-A261-30FD7FDA7FC6}"/>
                    </a:ext>
                  </a:extLst>
                </p14:cNvPr>
                <p14:cNvContentPartPr/>
                <p14:nvPr/>
              </p14:nvContentPartPr>
              <p14:xfrm>
                <a:off x="6485566" y="3526338"/>
                <a:ext cx="4320" cy="5760"/>
              </p14:xfrm>
            </p:contentPart>
          </mc:Choice>
          <mc:Fallback xmlns="">
            <p:pic>
              <p:nvPicPr>
                <p:cNvPr id="27673" name="墨迹 27672">
                  <a:extLst>
                    <a:ext uri="{FF2B5EF4-FFF2-40B4-BE49-F238E27FC236}">
                      <a16:creationId xmlns:a16="http://schemas.microsoft.com/office/drawing/2014/main" id="{A5C42C13-823A-448B-A261-30FD7FDA7FC6}"/>
                    </a:ext>
                  </a:extLst>
                </p:cNvPr>
                <p:cNvPicPr/>
                <p:nvPr/>
              </p:nvPicPr>
              <p:blipFill>
                <a:blip r:embed="rId155"/>
                <a:stretch>
                  <a:fillRect/>
                </a:stretch>
              </p:blipFill>
              <p:spPr>
                <a:xfrm>
                  <a:off x="6467926" y="3508338"/>
                  <a:ext cx="399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7674" name="墨迹 27673">
                  <a:extLst>
                    <a:ext uri="{FF2B5EF4-FFF2-40B4-BE49-F238E27FC236}">
                      <a16:creationId xmlns:a16="http://schemas.microsoft.com/office/drawing/2014/main" id="{D73B8B3D-2F73-4847-81CE-9EE937A55F45}"/>
                    </a:ext>
                  </a:extLst>
                </p14:cNvPr>
                <p14:cNvContentPartPr/>
                <p14:nvPr/>
              </p14:nvContentPartPr>
              <p14:xfrm>
                <a:off x="6477286" y="3558018"/>
                <a:ext cx="251280" cy="242280"/>
              </p14:xfrm>
            </p:contentPart>
          </mc:Choice>
          <mc:Fallback xmlns="">
            <p:pic>
              <p:nvPicPr>
                <p:cNvPr id="27674" name="墨迹 27673">
                  <a:extLst>
                    <a:ext uri="{FF2B5EF4-FFF2-40B4-BE49-F238E27FC236}">
                      <a16:creationId xmlns:a16="http://schemas.microsoft.com/office/drawing/2014/main" id="{D73B8B3D-2F73-4847-81CE-9EE937A55F45}"/>
                    </a:ext>
                  </a:extLst>
                </p:cNvPr>
                <p:cNvPicPr/>
                <p:nvPr/>
              </p:nvPicPr>
              <p:blipFill>
                <a:blip r:embed="rId157"/>
                <a:stretch>
                  <a:fillRect/>
                </a:stretch>
              </p:blipFill>
              <p:spPr>
                <a:xfrm>
                  <a:off x="6459286" y="3540018"/>
                  <a:ext cx="2869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7675" name="墨迹 27674">
                  <a:extLst>
                    <a:ext uri="{FF2B5EF4-FFF2-40B4-BE49-F238E27FC236}">
                      <a16:creationId xmlns:a16="http://schemas.microsoft.com/office/drawing/2014/main" id="{A6BB088B-7A8C-4D7C-864C-E507D0C662CE}"/>
                    </a:ext>
                  </a:extLst>
                </p14:cNvPr>
                <p14:cNvContentPartPr/>
                <p14:nvPr/>
              </p14:nvContentPartPr>
              <p14:xfrm>
                <a:off x="6894886" y="3455418"/>
                <a:ext cx="27000" cy="123840"/>
              </p14:xfrm>
            </p:contentPart>
          </mc:Choice>
          <mc:Fallback xmlns="">
            <p:pic>
              <p:nvPicPr>
                <p:cNvPr id="27675" name="墨迹 27674">
                  <a:extLst>
                    <a:ext uri="{FF2B5EF4-FFF2-40B4-BE49-F238E27FC236}">
                      <a16:creationId xmlns:a16="http://schemas.microsoft.com/office/drawing/2014/main" id="{A6BB088B-7A8C-4D7C-864C-E507D0C662CE}"/>
                    </a:ext>
                  </a:extLst>
                </p:cNvPr>
                <p:cNvPicPr/>
                <p:nvPr/>
              </p:nvPicPr>
              <p:blipFill>
                <a:blip r:embed="rId159"/>
                <a:stretch>
                  <a:fillRect/>
                </a:stretch>
              </p:blipFill>
              <p:spPr>
                <a:xfrm>
                  <a:off x="6877246" y="3437418"/>
                  <a:ext cx="626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7676" name="墨迹 27675">
                  <a:extLst>
                    <a:ext uri="{FF2B5EF4-FFF2-40B4-BE49-F238E27FC236}">
                      <a16:creationId xmlns:a16="http://schemas.microsoft.com/office/drawing/2014/main" id="{6119D08C-4671-42F9-8C5F-D4E65FDD5230}"/>
                    </a:ext>
                  </a:extLst>
                </p14:cNvPr>
                <p14:cNvContentPartPr/>
                <p14:nvPr/>
              </p14:nvContentPartPr>
              <p14:xfrm>
                <a:off x="6941686" y="3407178"/>
                <a:ext cx="86760" cy="189720"/>
              </p14:xfrm>
            </p:contentPart>
          </mc:Choice>
          <mc:Fallback xmlns="">
            <p:pic>
              <p:nvPicPr>
                <p:cNvPr id="27676" name="墨迹 27675">
                  <a:extLst>
                    <a:ext uri="{FF2B5EF4-FFF2-40B4-BE49-F238E27FC236}">
                      <a16:creationId xmlns:a16="http://schemas.microsoft.com/office/drawing/2014/main" id="{6119D08C-4671-42F9-8C5F-D4E65FDD5230}"/>
                    </a:ext>
                  </a:extLst>
                </p:cNvPr>
                <p:cNvPicPr/>
                <p:nvPr/>
              </p:nvPicPr>
              <p:blipFill>
                <a:blip r:embed="rId161"/>
                <a:stretch>
                  <a:fillRect/>
                </a:stretch>
              </p:blipFill>
              <p:spPr>
                <a:xfrm>
                  <a:off x="6924046" y="3389538"/>
                  <a:ext cx="1224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7677" name="墨迹 27676">
                  <a:extLst>
                    <a:ext uri="{FF2B5EF4-FFF2-40B4-BE49-F238E27FC236}">
                      <a16:creationId xmlns:a16="http://schemas.microsoft.com/office/drawing/2014/main" id="{AEFC791D-F51B-470C-B8AC-8F8018762F34}"/>
                    </a:ext>
                  </a:extLst>
                </p14:cNvPr>
                <p14:cNvContentPartPr/>
                <p14:nvPr/>
              </p14:nvContentPartPr>
              <p14:xfrm>
                <a:off x="6913966" y="3511218"/>
                <a:ext cx="74520" cy="78480"/>
              </p14:xfrm>
            </p:contentPart>
          </mc:Choice>
          <mc:Fallback xmlns="">
            <p:pic>
              <p:nvPicPr>
                <p:cNvPr id="27677" name="墨迹 27676">
                  <a:extLst>
                    <a:ext uri="{FF2B5EF4-FFF2-40B4-BE49-F238E27FC236}">
                      <a16:creationId xmlns:a16="http://schemas.microsoft.com/office/drawing/2014/main" id="{AEFC791D-F51B-470C-B8AC-8F8018762F34}"/>
                    </a:ext>
                  </a:extLst>
                </p:cNvPr>
                <p:cNvPicPr/>
                <p:nvPr/>
              </p:nvPicPr>
              <p:blipFill>
                <a:blip r:embed="rId163"/>
                <a:stretch>
                  <a:fillRect/>
                </a:stretch>
              </p:blipFill>
              <p:spPr>
                <a:xfrm>
                  <a:off x="6896326" y="3493218"/>
                  <a:ext cx="110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7678" name="墨迹 27677">
                  <a:extLst>
                    <a:ext uri="{FF2B5EF4-FFF2-40B4-BE49-F238E27FC236}">
                      <a16:creationId xmlns:a16="http://schemas.microsoft.com/office/drawing/2014/main" id="{8CE07BB3-3E26-415D-835F-83252BF6FE1C}"/>
                    </a:ext>
                  </a:extLst>
                </p14:cNvPr>
                <p14:cNvContentPartPr/>
                <p14:nvPr/>
              </p14:nvContentPartPr>
              <p14:xfrm>
                <a:off x="6782926" y="3605538"/>
                <a:ext cx="236160" cy="50040"/>
              </p14:xfrm>
            </p:contentPart>
          </mc:Choice>
          <mc:Fallback xmlns="">
            <p:pic>
              <p:nvPicPr>
                <p:cNvPr id="27678" name="墨迹 27677">
                  <a:extLst>
                    <a:ext uri="{FF2B5EF4-FFF2-40B4-BE49-F238E27FC236}">
                      <a16:creationId xmlns:a16="http://schemas.microsoft.com/office/drawing/2014/main" id="{8CE07BB3-3E26-415D-835F-83252BF6FE1C}"/>
                    </a:ext>
                  </a:extLst>
                </p:cNvPr>
                <p:cNvPicPr/>
                <p:nvPr/>
              </p:nvPicPr>
              <p:blipFill>
                <a:blip r:embed="rId165"/>
                <a:stretch>
                  <a:fillRect/>
                </a:stretch>
              </p:blipFill>
              <p:spPr>
                <a:xfrm>
                  <a:off x="6765286" y="3587538"/>
                  <a:ext cx="2718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7679" name="墨迹 27678">
                  <a:extLst>
                    <a:ext uri="{FF2B5EF4-FFF2-40B4-BE49-F238E27FC236}">
                      <a16:creationId xmlns:a16="http://schemas.microsoft.com/office/drawing/2014/main" id="{4B031E15-5266-4128-B87D-AC85FC5FBCFE}"/>
                    </a:ext>
                  </a:extLst>
                </p14:cNvPr>
                <p14:cNvContentPartPr/>
                <p14:nvPr/>
              </p14:nvContentPartPr>
              <p14:xfrm>
                <a:off x="6903166" y="3655578"/>
                <a:ext cx="27000" cy="41760"/>
              </p14:xfrm>
            </p:contentPart>
          </mc:Choice>
          <mc:Fallback xmlns="">
            <p:pic>
              <p:nvPicPr>
                <p:cNvPr id="27679" name="墨迹 27678">
                  <a:extLst>
                    <a:ext uri="{FF2B5EF4-FFF2-40B4-BE49-F238E27FC236}">
                      <a16:creationId xmlns:a16="http://schemas.microsoft.com/office/drawing/2014/main" id="{4B031E15-5266-4128-B87D-AC85FC5FBCFE}"/>
                    </a:ext>
                  </a:extLst>
                </p:cNvPr>
                <p:cNvPicPr/>
                <p:nvPr/>
              </p:nvPicPr>
              <p:blipFill>
                <a:blip r:embed="rId167"/>
                <a:stretch>
                  <a:fillRect/>
                </a:stretch>
              </p:blipFill>
              <p:spPr>
                <a:xfrm>
                  <a:off x="6885166" y="3637938"/>
                  <a:ext cx="626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7680" name="墨迹 27679">
                  <a:extLst>
                    <a:ext uri="{FF2B5EF4-FFF2-40B4-BE49-F238E27FC236}">
                      <a16:creationId xmlns:a16="http://schemas.microsoft.com/office/drawing/2014/main" id="{5017E9FD-B66C-4388-A9C8-7CB60AB7ADC5}"/>
                    </a:ext>
                  </a:extLst>
                </p14:cNvPr>
                <p14:cNvContentPartPr/>
                <p14:nvPr/>
              </p14:nvContentPartPr>
              <p14:xfrm>
                <a:off x="6929446" y="3659178"/>
                <a:ext cx="78840" cy="57600"/>
              </p14:xfrm>
            </p:contentPart>
          </mc:Choice>
          <mc:Fallback xmlns="">
            <p:pic>
              <p:nvPicPr>
                <p:cNvPr id="27680" name="墨迹 27679">
                  <a:extLst>
                    <a:ext uri="{FF2B5EF4-FFF2-40B4-BE49-F238E27FC236}">
                      <a16:creationId xmlns:a16="http://schemas.microsoft.com/office/drawing/2014/main" id="{5017E9FD-B66C-4388-A9C8-7CB60AB7ADC5}"/>
                    </a:ext>
                  </a:extLst>
                </p:cNvPr>
                <p:cNvPicPr/>
                <p:nvPr/>
              </p:nvPicPr>
              <p:blipFill>
                <a:blip r:embed="rId169"/>
                <a:stretch>
                  <a:fillRect/>
                </a:stretch>
              </p:blipFill>
              <p:spPr>
                <a:xfrm>
                  <a:off x="6911446" y="3641178"/>
                  <a:ext cx="1144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7681" name="墨迹 27680">
                  <a:extLst>
                    <a:ext uri="{FF2B5EF4-FFF2-40B4-BE49-F238E27FC236}">
                      <a16:creationId xmlns:a16="http://schemas.microsoft.com/office/drawing/2014/main" id="{B3F4B942-C457-4328-A896-15C7A55DEC6B}"/>
                    </a:ext>
                  </a:extLst>
                </p14:cNvPr>
                <p14:cNvContentPartPr/>
                <p14:nvPr/>
              </p14:nvContentPartPr>
              <p14:xfrm>
                <a:off x="6924406" y="3702738"/>
                <a:ext cx="54000" cy="75240"/>
              </p14:xfrm>
            </p:contentPart>
          </mc:Choice>
          <mc:Fallback xmlns="">
            <p:pic>
              <p:nvPicPr>
                <p:cNvPr id="27681" name="墨迹 27680">
                  <a:extLst>
                    <a:ext uri="{FF2B5EF4-FFF2-40B4-BE49-F238E27FC236}">
                      <a16:creationId xmlns:a16="http://schemas.microsoft.com/office/drawing/2014/main" id="{B3F4B942-C457-4328-A896-15C7A55DEC6B}"/>
                    </a:ext>
                  </a:extLst>
                </p:cNvPr>
                <p:cNvPicPr/>
                <p:nvPr/>
              </p:nvPicPr>
              <p:blipFill>
                <a:blip r:embed="rId171"/>
                <a:stretch>
                  <a:fillRect/>
                </a:stretch>
              </p:blipFill>
              <p:spPr>
                <a:xfrm>
                  <a:off x="6906406" y="3684738"/>
                  <a:ext cx="896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7682" name="墨迹 27681">
                  <a:extLst>
                    <a:ext uri="{FF2B5EF4-FFF2-40B4-BE49-F238E27FC236}">
                      <a16:creationId xmlns:a16="http://schemas.microsoft.com/office/drawing/2014/main" id="{FD2F5534-7809-464E-820E-B0A035D90F7A}"/>
                    </a:ext>
                  </a:extLst>
                </p14:cNvPr>
                <p14:cNvContentPartPr/>
                <p14:nvPr/>
              </p14:nvContentPartPr>
              <p14:xfrm>
                <a:off x="6946726" y="3675738"/>
                <a:ext cx="25560" cy="156600"/>
              </p14:xfrm>
            </p:contentPart>
          </mc:Choice>
          <mc:Fallback xmlns="">
            <p:pic>
              <p:nvPicPr>
                <p:cNvPr id="27682" name="墨迹 27681">
                  <a:extLst>
                    <a:ext uri="{FF2B5EF4-FFF2-40B4-BE49-F238E27FC236}">
                      <a16:creationId xmlns:a16="http://schemas.microsoft.com/office/drawing/2014/main" id="{FD2F5534-7809-464E-820E-B0A035D90F7A}"/>
                    </a:ext>
                  </a:extLst>
                </p:cNvPr>
                <p:cNvPicPr/>
                <p:nvPr/>
              </p:nvPicPr>
              <p:blipFill>
                <a:blip r:embed="rId173"/>
                <a:stretch>
                  <a:fillRect/>
                </a:stretch>
              </p:blipFill>
              <p:spPr>
                <a:xfrm>
                  <a:off x="6929086" y="3657738"/>
                  <a:ext cx="612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7683" name="墨迹 27682">
                  <a:extLst>
                    <a:ext uri="{FF2B5EF4-FFF2-40B4-BE49-F238E27FC236}">
                      <a16:creationId xmlns:a16="http://schemas.microsoft.com/office/drawing/2014/main" id="{11841DEB-6CA9-4D81-97FD-ECFA9EED95C8}"/>
                    </a:ext>
                  </a:extLst>
                </p14:cNvPr>
                <p14:cNvContentPartPr/>
                <p14:nvPr/>
              </p14:nvContentPartPr>
              <p14:xfrm>
                <a:off x="6852766" y="3801738"/>
                <a:ext cx="182520" cy="65160"/>
              </p14:xfrm>
            </p:contentPart>
          </mc:Choice>
          <mc:Fallback xmlns="">
            <p:pic>
              <p:nvPicPr>
                <p:cNvPr id="27683" name="墨迹 27682">
                  <a:extLst>
                    <a:ext uri="{FF2B5EF4-FFF2-40B4-BE49-F238E27FC236}">
                      <a16:creationId xmlns:a16="http://schemas.microsoft.com/office/drawing/2014/main" id="{11841DEB-6CA9-4D81-97FD-ECFA9EED95C8}"/>
                    </a:ext>
                  </a:extLst>
                </p:cNvPr>
                <p:cNvPicPr/>
                <p:nvPr/>
              </p:nvPicPr>
              <p:blipFill>
                <a:blip r:embed="rId175"/>
                <a:stretch>
                  <a:fillRect/>
                </a:stretch>
              </p:blipFill>
              <p:spPr>
                <a:xfrm>
                  <a:off x="6835126" y="3784098"/>
                  <a:ext cx="2181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7684" name="墨迹 27683">
                  <a:extLst>
                    <a:ext uri="{FF2B5EF4-FFF2-40B4-BE49-F238E27FC236}">
                      <a16:creationId xmlns:a16="http://schemas.microsoft.com/office/drawing/2014/main" id="{A88DE1ED-234B-4C2C-A8A9-D0683206C197}"/>
                    </a:ext>
                  </a:extLst>
                </p14:cNvPr>
                <p14:cNvContentPartPr/>
                <p14:nvPr/>
              </p14:nvContentPartPr>
              <p14:xfrm>
                <a:off x="7097206" y="3565218"/>
                <a:ext cx="138600" cy="116640"/>
              </p14:xfrm>
            </p:contentPart>
          </mc:Choice>
          <mc:Fallback xmlns="">
            <p:pic>
              <p:nvPicPr>
                <p:cNvPr id="27684" name="墨迹 27683">
                  <a:extLst>
                    <a:ext uri="{FF2B5EF4-FFF2-40B4-BE49-F238E27FC236}">
                      <a16:creationId xmlns:a16="http://schemas.microsoft.com/office/drawing/2014/main" id="{A88DE1ED-234B-4C2C-A8A9-D0683206C197}"/>
                    </a:ext>
                  </a:extLst>
                </p:cNvPr>
                <p:cNvPicPr/>
                <p:nvPr/>
              </p:nvPicPr>
              <p:blipFill>
                <a:blip r:embed="rId177"/>
                <a:stretch>
                  <a:fillRect/>
                </a:stretch>
              </p:blipFill>
              <p:spPr>
                <a:xfrm>
                  <a:off x="7079206" y="3547578"/>
                  <a:ext cx="174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7685" name="墨迹 27684">
                  <a:extLst>
                    <a:ext uri="{FF2B5EF4-FFF2-40B4-BE49-F238E27FC236}">
                      <a16:creationId xmlns:a16="http://schemas.microsoft.com/office/drawing/2014/main" id="{600B47BF-3139-4257-88C2-B133C9E55A12}"/>
                    </a:ext>
                  </a:extLst>
                </p14:cNvPr>
                <p14:cNvContentPartPr/>
                <p14:nvPr/>
              </p14:nvContentPartPr>
              <p14:xfrm>
                <a:off x="7088566" y="3608418"/>
                <a:ext cx="130680" cy="240840"/>
              </p14:xfrm>
            </p:contentPart>
          </mc:Choice>
          <mc:Fallback xmlns="">
            <p:pic>
              <p:nvPicPr>
                <p:cNvPr id="27685" name="墨迹 27684">
                  <a:extLst>
                    <a:ext uri="{FF2B5EF4-FFF2-40B4-BE49-F238E27FC236}">
                      <a16:creationId xmlns:a16="http://schemas.microsoft.com/office/drawing/2014/main" id="{600B47BF-3139-4257-88C2-B133C9E55A12}"/>
                    </a:ext>
                  </a:extLst>
                </p:cNvPr>
                <p:cNvPicPr/>
                <p:nvPr/>
              </p:nvPicPr>
              <p:blipFill>
                <a:blip r:embed="rId179"/>
                <a:stretch>
                  <a:fillRect/>
                </a:stretch>
              </p:blipFill>
              <p:spPr>
                <a:xfrm>
                  <a:off x="7070926" y="3590418"/>
                  <a:ext cx="1663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7686" name="墨迹 27685">
                  <a:extLst>
                    <a:ext uri="{FF2B5EF4-FFF2-40B4-BE49-F238E27FC236}">
                      <a16:creationId xmlns:a16="http://schemas.microsoft.com/office/drawing/2014/main" id="{525B83C1-F6DB-44FC-9B18-EBECCE436CDF}"/>
                    </a:ext>
                  </a:extLst>
                </p14:cNvPr>
                <p14:cNvContentPartPr/>
                <p14:nvPr/>
              </p14:nvContentPartPr>
              <p14:xfrm>
                <a:off x="7162726" y="3698778"/>
                <a:ext cx="65160" cy="40680"/>
              </p14:xfrm>
            </p:contentPart>
          </mc:Choice>
          <mc:Fallback xmlns="">
            <p:pic>
              <p:nvPicPr>
                <p:cNvPr id="27686" name="墨迹 27685">
                  <a:extLst>
                    <a:ext uri="{FF2B5EF4-FFF2-40B4-BE49-F238E27FC236}">
                      <a16:creationId xmlns:a16="http://schemas.microsoft.com/office/drawing/2014/main" id="{525B83C1-F6DB-44FC-9B18-EBECCE436CDF}"/>
                    </a:ext>
                  </a:extLst>
                </p:cNvPr>
                <p:cNvPicPr/>
                <p:nvPr/>
              </p:nvPicPr>
              <p:blipFill>
                <a:blip r:embed="rId181"/>
                <a:stretch>
                  <a:fillRect/>
                </a:stretch>
              </p:blipFill>
              <p:spPr>
                <a:xfrm>
                  <a:off x="7145086" y="3680778"/>
                  <a:ext cx="1008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7687" name="墨迹 27686">
                  <a:extLst>
                    <a:ext uri="{FF2B5EF4-FFF2-40B4-BE49-F238E27FC236}">
                      <a16:creationId xmlns:a16="http://schemas.microsoft.com/office/drawing/2014/main" id="{50629470-6960-4FB8-9522-594076712FFF}"/>
                    </a:ext>
                  </a:extLst>
                </p14:cNvPr>
                <p14:cNvContentPartPr/>
                <p14:nvPr/>
              </p14:nvContentPartPr>
              <p14:xfrm>
                <a:off x="7274686" y="3591138"/>
                <a:ext cx="103680" cy="92160"/>
              </p14:xfrm>
            </p:contentPart>
          </mc:Choice>
          <mc:Fallback xmlns="">
            <p:pic>
              <p:nvPicPr>
                <p:cNvPr id="27687" name="墨迹 27686">
                  <a:extLst>
                    <a:ext uri="{FF2B5EF4-FFF2-40B4-BE49-F238E27FC236}">
                      <a16:creationId xmlns:a16="http://schemas.microsoft.com/office/drawing/2014/main" id="{50629470-6960-4FB8-9522-594076712FFF}"/>
                    </a:ext>
                  </a:extLst>
                </p:cNvPr>
                <p:cNvPicPr/>
                <p:nvPr/>
              </p:nvPicPr>
              <p:blipFill>
                <a:blip r:embed="rId183"/>
                <a:stretch>
                  <a:fillRect/>
                </a:stretch>
              </p:blipFill>
              <p:spPr>
                <a:xfrm>
                  <a:off x="7256686" y="3573498"/>
                  <a:ext cx="1393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7688" name="墨迹 27687">
                  <a:extLst>
                    <a:ext uri="{FF2B5EF4-FFF2-40B4-BE49-F238E27FC236}">
                      <a16:creationId xmlns:a16="http://schemas.microsoft.com/office/drawing/2014/main" id="{89D386B0-E7E4-4A7E-9B92-390E3EF1BE93}"/>
                    </a:ext>
                  </a:extLst>
                </p14:cNvPr>
                <p14:cNvContentPartPr/>
                <p14:nvPr/>
              </p14:nvContentPartPr>
              <p14:xfrm>
                <a:off x="7448206" y="3465138"/>
                <a:ext cx="103680" cy="55440"/>
              </p14:xfrm>
            </p:contentPart>
          </mc:Choice>
          <mc:Fallback xmlns="">
            <p:pic>
              <p:nvPicPr>
                <p:cNvPr id="27688" name="墨迹 27687">
                  <a:extLst>
                    <a:ext uri="{FF2B5EF4-FFF2-40B4-BE49-F238E27FC236}">
                      <a16:creationId xmlns:a16="http://schemas.microsoft.com/office/drawing/2014/main" id="{89D386B0-E7E4-4A7E-9B92-390E3EF1BE93}"/>
                    </a:ext>
                  </a:extLst>
                </p:cNvPr>
                <p:cNvPicPr/>
                <p:nvPr/>
              </p:nvPicPr>
              <p:blipFill>
                <a:blip r:embed="rId185"/>
                <a:stretch>
                  <a:fillRect/>
                </a:stretch>
              </p:blipFill>
              <p:spPr>
                <a:xfrm>
                  <a:off x="7430566" y="3447498"/>
                  <a:ext cx="1393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7689" name="墨迹 27688">
                  <a:extLst>
                    <a:ext uri="{FF2B5EF4-FFF2-40B4-BE49-F238E27FC236}">
                      <a16:creationId xmlns:a16="http://schemas.microsoft.com/office/drawing/2014/main" id="{6895A2A3-CEF5-4D78-8F0B-C53A6AC915F9}"/>
                    </a:ext>
                  </a:extLst>
                </p14:cNvPr>
                <p14:cNvContentPartPr/>
                <p14:nvPr/>
              </p14:nvContentPartPr>
              <p14:xfrm>
                <a:off x="7474486" y="3438498"/>
                <a:ext cx="42480" cy="225360"/>
              </p14:xfrm>
            </p:contentPart>
          </mc:Choice>
          <mc:Fallback xmlns="">
            <p:pic>
              <p:nvPicPr>
                <p:cNvPr id="27689" name="墨迹 27688">
                  <a:extLst>
                    <a:ext uri="{FF2B5EF4-FFF2-40B4-BE49-F238E27FC236}">
                      <a16:creationId xmlns:a16="http://schemas.microsoft.com/office/drawing/2014/main" id="{6895A2A3-CEF5-4D78-8F0B-C53A6AC915F9}"/>
                    </a:ext>
                  </a:extLst>
                </p:cNvPr>
                <p:cNvPicPr/>
                <p:nvPr/>
              </p:nvPicPr>
              <p:blipFill>
                <a:blip r:embed="rId187"/>
                <a:stretch>
                  <a:fillRect/>
                </a:stretch>
              </p:blipFill>
              <p:spPr>
                <a:xfrm>
                  <a:off x="7456846" y="3420498"/>
                  <a:ext cx="781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7690" name="墨迹 27689">
                  <a:extLst>
                    <a:ext uri="{FF2B5EF4-FFF2-40B4-BE49-F238E27FC236}">
                      <a16:creationId xmlns:a16="http://schemas.microsoft.com/office/drawing/2014/main" id="{2963AC7D-9882-4496-989E-FCEFFB88ADD1}"/>
                    </a:ext>
                  </a:extLst>
                </p14:cNvPr>
                <p14:cNvContentPartPr/>
                <p14:nvPr/>
              </p14:nvContentPartPr>
              <p14:xfrm>
                <a:off x="7504366" y="3392778"/>
                <a:ext cx="60840" cy="274320"/>
              </p14:xfrm>
            </p:contentPart>
          </mc:Choice>
          <mc:Fallback xmlns="">
            <p:pic>
              <p:nvPicPr>
                <p:cNvPr id="27690" name="墨迹 27689">
                  <a:extLst>
                    <a:ext uri="{FF2B5EF4-FFF2-40B4-BE49-F238E27FC236}">
                      <a16:creationId xmlns:a16="http://schemas.microsoft.com/office/drawing/2014/main" id="{2963AC7D-9882-4496-989E-FCEFFB88ADD1}"/>
                    </a:ext>
                  </a:extLst>
                </p:cNvPr>
                <p:cNvPicPr/>
                <p:nvPr/>
              </p:nvPicPr>
              <p:blipFill>
                <a:blip r:embed="rId189"/>
                <a:stretch>
                  <a:fillRect/>
                </a:stretch>
              </p:blipFill>
              <p:spPr>
                <a:xfrm>
                  <a:off x="7486726" y="3374778"/>
                  <a:ext cx="9648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7691" name="墨迹 27690">
                  <a:extLst>
                    <a:ext uri="{FF2B5EF4-FFF2-40B4-BE49-F238E27FC236}">
                      <a16:creationId xmlns:a16="http://schemas.microsoft.com/office/drawing/2014/main" id="{95783270-2714-44E0-98F0-467498506898}"/>
                    </a:ext>
                  </a:extLst>
                </p14:cNvPr>
                <p14:cNvContentPartPr/>
                <p14:nvPr/>
              </p14:nvContentPartPr>
              <p14:xfrm>
                <a:off x="7491406" y="3595458"/>
                <a:ext cx="43920" cy="27720"/>
              </p14:xfrm>
            </p:contentPart>
          </mc:Choice>
          <mc:Fallback xmlns="">
            <p:pic>
              <p:nvPicPr>
                <p:cNvPr id="27691" name="墨迹 27690">
                  <a:extLst>
                    <a:ext uri="{FF2B5EF4-FFF2-40B4-BE49-F238E27FC236}">
                      <a16:creationId xmlns:a16="http://schemas.microsoft.com/office/drawing/2014/main" id="{95783270-2714-44E0-98F0-467498506898}"/>
                    </a:ext>
                  </a:extLst>
                </p:cNvPr>
                <p:cNvPicPr/>
                <p:nvPr/>
              </p:nvPicPr>
              <p:blipFill>
                <a:blip r:embed="rId191"/>
                <a:stretch>
                  <a:fillRect/>
                </a:stretch>
              </p:blipFill>
              <p:spPr>
                <a:xfrm>
                  <a:off x="7473766" y="3577818"/>
                  <a:ext cx="795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7692" name="墨迹 27691">
                  <a:extLst>
                    <a:ext uri="{FF2B5EF4-FFF2-40B4-BE49-F238E27FC236}">
                      <a16:creationId xmlns:a16="http://schemas.microsoft.com/office/drawing/2014/main" id="{B38043FD-1307-4876-9C55-43C628D5FD99}"/>
                    </a:ext>
                  </a:extLst>
                </p14:cNvPr>
                <p14:cNvContentPartPr/>
                <p14:nvPr/>
              </p14:nvContentPartPr>
              <p14:xfrm>
                <a:off x="7379806" y="3640818"/>
                <a:ext cx="185760" cy="156600"/>
              </p14:xfrm>
            </p:contentPart>
          </mc:Choice>
          <mc:Fallback xmlns="">
            <p:pic>
              <p:nvPicPr>
                <p:cNvPr id="27692" name="墨迹 27691">
                  <a:extLst>
                    <a:ext uri="{FF2B5EF4-FFF2-40B4-BE49-F238E27FC236}">
                      <a16:creationId xmlns:a16="http://schemas.microsoft.com/office/drawing/2014/main" id="{B38043FD-1307-4876-9C55-43C628D5FD99}"/>
                    </a:ext>
                  </a:extLst>
                </p:cNvPr>
                <p:cNvPicPr/>
                <p:nvPr/>
              </p:nvPicPr>
              <p:blipFill>
                <a:blip r:embed="rId193"/>
                <a:stretch>
                  <a:fillRect/>
                </a:stretch>
              </p:blipFill>
              <p:spPr>
                <a:xfrm>
                  <a:off x="7361806" y="3623178"/>
                  <a:ext cx="2214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7693" name="墨迹 27692">
                  <a:extLst>
                    <a:ext uri="{FF2B5EF4-FFF2-40B4-BE49-F238E27FC236}">
                      <a16:creationId xmlns:a16="http://schemas.microsoft.com/office/drawing/2014/main" id="{72FC166F-9052-4E9F-9A68-6D4CD994D8C5}"/>
                    </a:ext>
                  </a:extLst>
                </p14:cNvPr>
                <p14:cNvContentPartPr/>
                <p14:nvPr/>
              </p14:nvContentPartPr>
              <p14:xfrm>
                <a:off x="7470526" y="3681138"/>
                <a:ext cx="102960" cy="66240"/>
              </p14:xfrm>
            </p:contentPart>
          </mc:Choice>
          <mc:Fallback xmlns="">
            <p:pic>
              <p:nvPicPr>
                <p:cNvPr id="27693" name="墨迹 27692">
                  <a:extLst>
                    <a:ext uri="{FF2B5EF4-FFF2-40B4-BE49-F238E27FC236}">
                      <a16:creationId xmlns:a16="http://schemas.microsoft.com/office/drawing/2014/main" id="{72FC166F-9052-4E9F-9A68-6D4CD994D8C5}"/>
                    </a:ext>
                  </a:extLst>
                </p:cNvPr>
                <p:cNvPicPr/>
                <p:nvPr/>
              </p:nvPicPr>
              <p:blipFill>
                <a:blip r:embed="rId195"/>
                <a:stretch>
                  <a:fillRect/>
                </a:stretch>
              </p:blipFill>
              <p:spPr>
                <a:xfrm>
                  <a:off x="7452886" y="3663498"/>
                  <a:ext cx="1386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7694" name="墨迹 27693">
                  <a:extLst>
                    <a:ext uri="{FF2B5EF4-FFF2-40B4-BE49-F238E27FC236}">
                      <a16:creationId xmlns:a16="http://schemas.microsoft.com/office/drawing/2014/main" id="{28AE420A-EDAB-4B97-A155-574A16771C76}"/>
                    </a:ext>
                  </a:extLst>
                </p14:cNvPr>
                <p14:cNvContentPartPr/>
                <p14:nvPr/>
              </p14:nvContentPartPr>
              <p14:xfrm>
                <a:off x="7468366" y="3702018"/>
                <a:ext cx="169200" cy="91080"/>
              </p14:xfrm>
            </p:contentPart>
          </mc:Choice>
          <mc:Fallback xmlns="">
            <p:pic>
              <p:nvPicPr>
                <p:cNvPr id="27694" name="墨迹 27693">
                  <a:extLst>
                    <a:ext uri="{FF2B5EF4-FFF2-40B4-BE49-F238E27FC236}">
                      <a16:creationId xmlns:a16="http://schemas.microsoft.com/office/drawing/2014/main" id="{28AE420A-EDAB-4B97-A155-574A16771C76}"/>
                    </a:ext>
                  </a:extLst>
                </p:cNvPr>
                <p:cNvPicPr/>
                <p:nvPr/>
              </p:nvPicPr>
              <p:blipFill>
                <a:blip r:embed="rId197"/>
                <a:stretch>
                  <a:fillRect/>
                </a:stretch>
              </p:blipFill>
              <p:spPr>
                <a:xfrm>
                  <a:off x="7450726" y="3684378"/>
                  <a:ext cx="2048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7695" name="墨迹 27694">
                  <a:extLst>
                    <a:ext uri="{FF2B5EF4-FFF2-40B4-BE49-F238E27FC236}">
                      <a16:creationId xmlns:a16="http://schemas.microsoft.com/office/drawing/2014/main" id="{34FC6628-84DA-40BF-98AA-D93B3F8EDC94}"/>
                    </a:ext>
                  </a:extLst>
                </p14:cNvPr>
                <p14:cNvContentPartPr/>
                <p14:nvPr/>
              </p14:nvContentPartPr>
              <p14:xfrm>
                <a:off x="7713886" y="3523458"/>
                <a:ext cx="32760" cy="222120"/>
              </p14:xfrm>
            </p:contentPart>
          </mc:Choice>
          <mc:Fallback xmlns="">
            <p:pic>
              <p:nvPicPr>
                <p:cNvPr id="27695" name="墨迹 27694">
                  <a:extLst>
                    <a:ext uri="{FF2B5EF4-FFF2-40B4-BE49-F238E27FC236}">
                      <a16:creationId xmlns:a16="http://schemas.microsoft.com/office/drawing/2014/main" id="{34FC6628-84DA-40BF-98AA-D93B3F8EDC94}"/>
                    </a:ext>
                  </a:extLst>
                </p:cNvPr>
                <p:cNvPicPr/>
                <p:nvPr/>
              </p:nvPicPr>
              <p:blipFill>
                <a:blip r:embed="rId199"/>
                <a:stretch>
                  <a:fillRect/>
                </a:stretch>
              </p:blipFill>
              <p:spPr>
                <a:xfrm>
                  <a:off x="7696246" y="3505818"/>
                  <a:ext cx="684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7696" name="墨迹 27695">
                  <a:extLst>
                    <a:ext uri="{FF2B5EF4-FFF2-40B4-BE49-F238E27FC236}">
                      <a16:creationId xmlns:a16="http://schemas.microsoft.com/office/drawing/2014/main" id="{258C366B-EBDD-4E86-B607-C9477A0F4B53}"/>
                    </a:ext>
                  </a:extLst>
                </p14:cNvPr>
                <p14:cNvContentPartPr/>
                <p14:nvPr/>
              </p14:nvContentPartPr>
              <p14:xfrm>
                <a:off x="7740166" y="3491418"/>
                <a:ext cx="170640" cy="346320"/>
              </p14:xfrm>
            </p:contentPart>
          </mc:Choice>
          <mc:Fallback xmlns="">
            <p:pic>
              <p:nvPicPr>
                <p:cNvPr id="27696" name="墨迹 27695">
                  <a:extLst>
                    <a:ext uri="{FF2B5EF4-FFF2-40B4-BE49-F238E27FC236}">
                      <a16:creationId xmlns:a16="http://schemas.microsoft.com/office/drawing/2014/main" id="{258C366B-EBDD-4E86-B607-C9477A0F4B53}"/>
                    </a:ext>
                  </a:extLst>
                </p:cNvPr>
                <p:cNvPicPr/>
                <p:nvPr/>
              </p:nvPicPr>
              <p:blipFill>
                <a:blip r:embed="rId201"/>
                <a:stretch>
                  <a:fillRect/>
                </a:stretch>
              </p:blipFill>
              <p:spPr>
                <a:xfrm>
                  <a:off x="7722526" y="3473778"/>
                  <a:ext cx="20628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7697" name="墨迹 27696">
                  <a:extLst>
                    <a:ext uri="{FF2B5EF4-FFF2-40B4-BE49-F238E27FC236}">
                      <a16:creationId xmlns:a16="http://schemas.microsoft.com/office/drawing/2014/main" id="{76412D34-1580-40C5-BE1E-0F5801A50FC1}"/>
                    </a:ext>
                  </a:extLst>
                </p14:cNvPr>
                <p14:cNvContentPartPr/>
                <p14:nvPr/>
              </p14:nvContentPartPr>
              <p14:xfrm>
                <a:off x="7744126" y="3624978"/>
                <a:ext cx="116640" cy="26640"/>
              </p14:xfrm>
            </p:contentPart>
          </mc:Choice>
          <mc:Fallback xmlns="">
            <p:pic>
              <p:nvPicPr>
                <p:cNvPr id="27697" name="墨迹 27696">
                  <a:extLst>
                    <a:ext uri="{FF2B5EF4-FFF2-40B4-BE49-F238E27FC236}">
                      <a16:creationId xmlns:a16="http://schemas.microsoft.com/office/drawing/2014/main" id="{76412D34-1580-40C5-BE1E-0F5801A50FC1}"/>
                    </a:ext>
                  </a:extLst>
                </p:cNvPr>
                <p:cNvPicPr/>
                <p:nvPr/>
              </p:nvPicPr>
              <p:blipFill>
                <a:blip r:embed="rId203"/>
                <a:stretch>
                  <a:fillRect/>
                </a:stretch>
              </p:blipFill>
              <p:spPr>
                <a:xfrm>
                  <a:off x="7726126" y="3607338"/>
                  <a:ext cx="1522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7698" name="墨迹 27697">
                  <a:extLst>
                    <a:ext uri="{FF2B5EF4-FFF2-40B4-BE49-F238E27FC236}">
                      <a16:creationId xmlns:a16="http://schemas.microsoft.com/office/drawing/2014/main" id="{70C5B0A5-B997-4BA8-8BBE-362F08478778}"/>
                    </a:ext>
                  </a:extLst>
                </p14:cNvPr>
                <p14:cNvContentPartPr/>
                <p14:nvPr/>
              </p14:nvContentPartPr>
              <p14:xfrm>
                <a:off x="7768606" y="3586098"/>
                <a:ext cx="107280" cy="151200"/>
              </p14:xfrm>
            </p:contentPart>
          </mc:Choice>
          <mc:Fallback xmlns="">
            <p:pic>
              <p:nvPicPr>
                <p:cNvPr id="27698" name="墨迹 27697">
                  <a:extLst>
                    <a:ext uri="{FF2B5EF4-FFF2-40B4-BE49-F238E27FC236}">
                      <a16:creationId xmlns:a16="http://schemas.microsoft.com/office/drawing/2014/main" id="{70C5B0A5-B997-4BA8-8BBE-362F08478778}"/>
                    </a:ext>
                  </a:extLst>
                </p:cNvPr>
                <p:cNvPicPr/>
                <p:nvPr/>
              </p:nvPicPr>
              <p:blipFill>
                <a:blip r:embed="rId205"/>
                <a:stretch>
                  <a:fillRect/>
                </a:stretch>
              </p:blipFill>
              <p:spPr>
                <a:xfrm>
                  <a:off x="7750966" y="3568458"/>
                  <a:ext cx="1429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7699" name="墨迹 27698">
                  <a:extLst>
                    <a:ext uri="{FF2B5EF4-FFF2-40B4-BE49-F238E27FC236}">
                      <a16:creationId xmlns:a16="http://schemas.microsoft.com/office/drawing/2014/main" id="{4A04F237-4A6E-459A-AD60-D3D3137E4CE2}"/>
                    </a:ext>
                  </a:extLst>
                </p14:cNvPr>
                <p14:cNvContentPartPr/>
                <p14:nvPr/>
              </p14:nvContentPartPr>
              <p14:xfrm>
                <a:off x="7771846" y="3728658"/>
                <a:ext cx="105840" cy="4680"/>
              </p14:xfrm>
            </p:contentPart>
          </mc:Choice>
          <mc:Fallback xmlns="">
            <p:pic>
              <p:nvPicPr>
                <p:cNvPr id="27699" name="墨迹 27698">
                  <a:extLst>
                    <a:ext uri="{FF2B5EF4-FFF2-40B4-BE49-F238E27FC236}">
                      <a16:creationId xmlns:a16="http://schemas.microsoft.com/office/drawing/2014/main" id="{4A04F237-4A6E-459A-AD60-D3D3137E4CE2}"/>
                    </a:ext>
                  </a:extLst>
                </p:cNvPr>
                <p:cNvPicPr/>
                <p:nvPr/>
              </p:nvPicPr>
              <p:blipFill>
                <a:blip r:embed="rId207"/>
                <a:stretch>
                  <a:fillRect/>
                </a:stretch>
              </p:blipFill>
              <p:spPr>
                <a:xfrm>
                  <a:off x="7754206" y="3711018"/>
                  <a:ext cx="1414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7700" name="墨迹 27699">
                  <a:extLst>
                    <a:ext uri="{FF2B5EF4-FFF2-40B4-BE49-F238E27FC236}">
                      <a16:creationId xmlns:a16="http://schemas.microsoft.com/office/drawing/2014/main" id="{3FD766CD-79DC-4AB0-8BE9-D9975F6447B8}"/>
                    </a:ext>
                  </a:extLst>
                </p14:cNvPr>
                <p14:cNvContentPartPr/>
                <p14:nvPr/>
              </p14:nvContentPartPr>
              <p14:xfrm>
                <a:off x="7985686" y="3460818"/>
                <a:ext cx="80280" cy="217440"/>
              </p14:xfrm>
            </p:contentPart>
          </mc:Choice>
          <mc:Fallback xmlns="">
            <p:pic>
              <p:nvPicPr>
                <p:cNvPr id="27700" name="墨迹 27699">
                  <a:extLst>
                    <a:ext uri="{FF2B5EF4-FFF2-40B4-BE49-F238E27FC236}">
                      <a16:creationId xmlns:a16="http://schemas.microsoft.com/office/drawing/2014/main" id="{3FD766CD-79DC-4AB0-8BE9-D9975F6447B8}"/>
                    </a:ext>
                  </a:extLst>
                </p:cNvPr>
                <p:cNvPicPr/>
                <p:nvPr/>
              </p:nvPicPr>
              <p:blipFill>
                <a:blip r:embed="rId209"/>
                <a:stretch>
                  <a:fillRect/>
                </a:stretch>
              </p:blipFill>
              <p:spPr>
                <a:xfrm>
                  <a:off x="7967686" y="3443178"/>
                  <a:ext cx="1159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7701" name="墨迹 27700">
                  <a:extLst>
                    <a:ext uri="{FF2B5EF4-FFF2-40B4-BE49-F238E27FC236}">
                      <a16:creationId xmlns:a16="http://schemas.microsoft.com/office/drawing/2014/main" id="{4A35330C-66AE-4F21-ADD4-CAC90F377B7E}"/>
                    </a:ext>
                  </a:extLst>
                </p14:cNvPr>
                <p14:cNvContentPartPr/>
                <p14:nvPr/>
              </p14:nvContentPartPr>
              <p14:xfrm>
                <a:off x="7967686" y="3705978"/>
                <a:ext cx="77400" cy="39240"/>
              </p14:xfrm>
            </p:contentPart>
          </mc:Choice>
          <mc:Fallback xmlns="">
            <p:pic>
              <p:nvPicPr>
                <p:cNvPr id="27701" name="墨迹 27700">
                  <a:extLst>
                    <a:ext uri="{FF2B5EF4-FFF2-40B4-BE49-F238E27FC236}">
                      <a16:creationId xmlns:a16="http://schemas.microsoft.com/office/drawing/2014/main" id="{4A35330C-66AE-4F21-ADD4-CAC90F377B7E}"/>
                    </a:ext>
                  </a:extLst>
                </p:cNvPr>
                <p:cNvPicPr/>
                <p:nvPr/>
              </p:nvPicPr>
              <p:blipFill>
                <a:blip r:embed="rId211"/>
                <a:stretch>
                  <a:fillRect/>
                </a:stretch>
              </p:blipFill>
              <p:spPr>
                <a:xfrm>
                  <a:off x="7950046" y="3687978"/>
                  <a:ext cx="1130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7702" name="墨迹 27701">
                  <a:extLst>
                    <a:ext uri="{FF2B5EF4-FFF2-40B4-BE49-F238E27FC236}">
                      <a16:creationId xmlns:a16="http://schemas.microsoft.com/office/drawing/2014/main" id="{CFC443CD-050F-41C1-8220-F16F5DDEB97E}"/>
                    </a:ext>
                  </a:extLst>
                </p14:cNvPr>
                <p14:cNvContentPartPr/>
                <p14:nvPr/>
              </p14:nvContentPartPr>
              <p14:xfrm>
                <a:off x="8109526" y="3488538"/>
                <a:ext cx="30600" cy="221760"/>
              </p14:xfrm>
            </p:contentPart>
          </mc:Choice>
          <mc:Fallback xmlns="">
            <p:pic>
              <p:nvPicPr>
                <p:cNvPr id="27702" name="墨迹 27701">
                  <a:extLst>
                    <a:ext uri="{FF2B5EF4-FFF2-40B4-BE49-F238E27FC236}">
                      <a16:creationId xmlns:a16="http://schemas.microsoft.com/office/drawing/2014/main" id="{CFC443CD-050F-41C1-8220-F16F5DDEB97E}"/>
                    </a:ext>
                  </a:extLst>
                </p:cNvPr>
                <p:cNvPicPr/>
                <p:nvPr/>
              </p:nvPicPr>
              <p:blipFill>
                <a:blip r:embed="rId213"/>
                <a:stretch>
                  <a:fillRect/>
                </a:stretch>
              </p:blipFill>
              <p:spPr>
                <a:xfrm>
                  <a:off x="8091526" y="3470898"/>
                  <a:ext cx="662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7703" name="墨迹 27702">
                  <a:extLst>
                    <a:ext uri="{FF2B5EF4-FFF2-40B4-BE49-F238E27FC236}">
                      <a16:creationId xmlns:a16="http://schemas.microsoft.com/office/drawing/2014/main" id="{3BC6AC92-AFA4-4A63-8E82-F07D403CD8A7}"/>
                    </a:ext>
                  </a:extLst>
                </p14:cNvPr>
                <p14:cNvContentPartPr/>
                <p14:nvPr/>
              </p14:nvContentPartPr>
              <p14:xfrm>
                <a:off x="8156686" y="3437418"/>
                <a:ext cx="74160" cy="295200"/>
              </p14:xfrm>
            </p:contentPart>
          </mc:Choice>
          <mc:Fallback xmlns="">
            <p:pic>
              <p:nvPicPr>
                <p:cNvPr id="27703" name="墨迹 27702">
                  <a:extLst>
                    <a:ext uri="{FF2B5EF4-FFF2-40B4-BE49-F238E27FC236}">
                      <a16:creationId xmlns:a16="http://schemas.microsoft.com/office/drawing/2014/main" id="{3BC6AC92-AFA4-4A63-8E82-F07D403CD8A7}"/>
                    </a:ext>
                  </a:extLst>
                </p:cNvPr>
                <p:cNvPicPr/>
                <p:nvPr/>
              </p:nvPicPr>
              <p:blipFill>
                <a:blip r:embed="rId215"/>
                <a:stretch>
                  <a:fillRect/>
                </a:stretch>
              </p:blipFill>
              <p:spPr>
                <a:xfrm>
                  <a:off x="8139046" y="3419418"/>
                  <a:ext cx="10980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7704" name="墨迹 27703">
                  <a:extLst>
                    <a:ext uri="{FF2B5EF4-FFF2-40B4-BE49-F238E27FC236}">
                      <a16:creationId xmlns:a16="http://schemas.microsoft.com/office/drawing/2014/main" id="{B778C64B-3729-45E8-B7E2-30EF0C9785C4}"/>
                    </a:ext>
                  </a:extLst>
                </p14:cNvPr>
                <p14:cNvContentPartPr/>
                <p14:nvPr/>
              </p14:nvContentPartPr>
              <p14:xfrm>
                <a:off x="8144806" y="3580338"/>
                <a:ext cx="77760" cy="77400"/>
              </p14:xfrm>
            </p:contentPart>
          </mc:Choice>
          <mc:Fallback xmlns="">
            <p:pic>
              <p:nvPicPr>
                <p:cNvPr id="27704" name="墨迹 27703">
                  <a:extLst>
                    <a:ext uri="{FF2B5EF4-FFF2-40B4-BE49-F238E27FC236}">
                      <a16:creationId xmlns:a16="http://schemas.microsoft.com/office/drawing/2014/main" id="{B778C64B-3729-45E8-B7E2-30EF0C9785C4}"/>
                    </a:ext>
                  </a:extLst>
                </p:cNvPr>
                <p:cNvPicPr/>
                <p:nvPr/>
              </p:nvPicPr>
              <p:blipFill>
                <a:blip r:embed="rId217"/>
                <a:stretch>
                  <a:fillRect/>
                </a:stretch>
              </p:blipFill>
              <p:spPr>
                <a:xfrm>
                  <a:off x="8126806" y="3562698"/>
                  <a:ext cx="1134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7705" name="墨迹 27704">
                  <a:extLst>
                    <a:ext uri="{FF2B5EF4-FFF2-40B4-BE49-F238E27FC236}">
                      <a16:creationId xmlns:a16="http://schemas.microsoft.com/office/drawing/2014/main" id="{7BE7FCCA-6C8F-40EF-8AFB-6FB10E230965}"/>
                    </a:ext>
                  </a:extLst>
                </p14:cNvPr>
                <p14:cNvContentPartPr/>
                <p14:nvPr/>
              </p14:nvContentPartPr>
              <p14:xfrm>
                <a:off x="8048686" y="3731898"/>
                <a:ext cx="306360" cy="18000"/>
              </p14:xfrm>
            </p:contentPart>
          </mc:Choice>
          <mc:Fallback xmlns="">
            <p:pic>
              <p:nvPicPr>
                <p:cNvPr id="27705" name="墨迹 27704">
                  <a:extLst>
                    <a:ext uri="{FF2B5EF4-FFF2-40B4-BE49-F238E27FC236}">
                      <a16:creationId xmlns:a16="http://schemas.microsoft.com/office/drawing/2014/main" id="{7BE7FCCA-6C8F-40EF-8AFB-6FB10E230965}"/>
                    </a:ext>
                  </a:extLst>
                </p:cNvPr>
                <p:cNvPicPr/>
                <p:nvPr/>
              </p:nvPicPr>
              <p:blipFill>
                <a:blip r:embed="rId219"/>
                <a:stretch>
                  <a:fillRect/>
                </a:stretch>
              </p:blipFill>
              <p:spPr>
                <a:xfrm>
                  <a:off x="8031046" y="3714258"/>
                  <a:ext cx="342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7706" name="墨迹 27705">
                  <a:extLst>
                    <a:ext uri="{FF2B5EF4-FFF2-40B4-BE49-F238E27FC236}">
                      <a16:creationId xmlns:a16="http://schemas.microsoft.com/office/drawing/2014/main" id="{B50E44B4-0FD1-4048-B485-66ABDF08FC2B}"/>
                    </a:ext>
                  </a:extLst>
                </p14:cNvPr>
                <p14:cNvContentPartPr/>
                <p14:nvPr/>
              </p14:nvContentPartPr>
              <p14:xfrm>
                <a:off x="8318686" y="3435978"/>
                <a:ext cx="65160" cy="285480"/>
              </p14:xfrm>
            </p:contentPart>
          </mc:Choice>
          <mc:Fallback xmlns="">
            <p:pic>
              <p:nvPicPr>
                <p:cNvPr id="27706" name="墨迹 27705">
                  <a:extLst>
                    <a:ext uri="{FF2B5EF4-FFF2-40B4-BE49-F238E27FC236}">
                      <a16:creationId xmlns:a16="http://schemas.microsoft.com/office/drawing/2014/main" id="{B50E44B4-0FD1-4048-B485-66ABDF08FC2B}"/>
                    </a:ext>
                  </a:extLst>
                </p:cNvPr>
                <p:cNvPicPr/>
                <p:nvPr/>
              </p:nvPicPr>
              <p:blipFill>
                <a:blip r:embed="rId221"/>
                <a:stretch>
                  <a:fillRect/>
                </a:stretch>
              </p:blipFill>
              <p:spPr>
                <a:xfrm>
                  <a:off x="8300686" y="3417978"/>
                  <a:ext cx="10080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7707" name="墨迹 27706">
                  <a:extLst>
                    <a:ext uri="{FF2B5EF4-FFF2-40B4-BE49-F238E27FC236}">
                      <a16:creationId xmlns:a16="http://schemas.microsoft.com/office/drawing/2014/main" id="{3FFEA9C7-DC91-458F-B13D-92FCB2209302}"/>
                    </a:ext>
                  </a:extLst>
                </p14:cNvPr>
                <p14:cNvContentPartPr/>
                <p14:nvPr/>
              </p14:nvContentPartPr>
              <p14:xfrm>
                <a:off x="8395726" y="3533898"/>
                <a:ext cx="71640" cy="236880"/>
              </p14:xfrm>
            </p:contentPart>
          </mc:Choice>
          <mc:Fallback xmlns="">
            <p:pic>
              <p:nvPicPr>
                <p:cNvPr id="27707" name="墨迹 27706">
                  <a:extLst>
                    <a:ext uri="{FF2B5EF4-FFF2-40B4-BE49-F238E27FC236}">
                      <a16:creationId xmlns:a16="http://schemas.microsoft.com/office/drawing/2014/main" id="{3FFEA9C7-DC91-458F-B13D-92FCB2209302}"/>
                    </a:ext>
                  </a:extLst>
                </p:cNvPr>
                <p:cNvPicPr/>
                <p:nvPr/>
              </p:nvPicPr>
              <p:blipFill>
                <a:blip r:embed="rId223"/>
                <a:stretch>
                  <a:fillRect/>
                </a:stretch>
              </p:blipFill>
              <p:spPr>
                <a:xfrm>
                  <a:off x="8378086" y="3515898"/>
                  <a:ext cx="1072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7708" name="墨迹 27707">
                  <a:extLst>
                    <a:ext uri="{FF2B5EF4-FFF2-40B4-BE49-F238E27FC236}">
                      <a16:creationId xmlns:a16="http://schemas.microsoft.com/office/drawing/2014/main" id="{A6004EA1-F0A2-4FC4-BCB1-DA07D236937D}"/>
                    </a:ext>
                  </a:extLst>
                </p14:cNvPr>
                <p14:cNvContentPartPr/>
                <p14:nvPr/>
              </p14:nvContentPartPr>
              <p14:xfrm>
                <a:off x="8372326" y="3637578"/>
                <a:ext cx="67320" cy="23400"/>
              </p14:xfrm>
            </p:contentPart>
          </mc:Choice>
          <mc:Fallback xmlns="">
            <p:pic>
              <p:nvPicPr>
                <p:cNvPr id="27708" name="墨迹 27707">
                  <a:extLst>
                    <a:ext uri="{FF2B5EF4-FFF2-40B4-BE49-F238E27FC236}">
                      <a16:creationId xmlns:a16="http://schemas.microsoft.com/office/drawing/2014/main" id="{A6004EA1-F0A2-4FC4-BCB1-DA07D236937D}"/>
                    </a:ext>
                  </a:extLst>
                </p:cNvPr>
                <p:cNvPicPr/>
                <p:nvPr/>
              </p:nvPicPr>
              <p:blipFill>
                <a:blip r:embed="rId225"/>
                <a:stretch>
                  <a:fillRect/>
                </a:stretch>
              </p:blipFill>
              <p:spPr>
                <a:xfrm>
                  <a:off x="8354326" y="3619938"/>
                  <a:ext cx="1029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7709" name="墨迹 27708">
                  <a:extLst>
                    <a:ext uri="{FF2B5EF4-FFF2-40B4-BE49-F238E27FC236}">
                      <a16:creationId xmlns:a16="http://schemas.microsoft.com/office/drawing/2014/main" id="{72D883E0-27C1-4789-BFC7-52E3A923CF76}"/>
                    </a:ext>
                  </a:extLst>
                </p14:cNvPr>
                <p14:cNvContentPartPr/>
                <p14:nvPr/>
              </p14:nvContentPartPr>
              <p14:xfrm>
                <a:off x="8385286" y="3686898"/>
                <a:ext cx="65880" cy="50400"/>
              </p14:xfrm>
            </p:contentPart>
          </mc:Choice>
          <mc:Fallback xmlns="">
            <p:pic>
              <p:nvPicPr>
                <p:cNvPr id="27709" name="墨迹 27708">
                  <a:extLst>
                    <a:ext uri="{FF2B5EF4-FFF2-40B4-BE49-F238E27FC236}">
                      <a16:creationId xmlns:a16="http://schemas.microsoft.com/office/drawing/2014/main" id="{72D883E0-27C1-4789-BFC7-52E3A923CF76}"/>
                    </a:ext>
                  </a:extLst>
                </p:cNvPr>
                <p:cNvPicPr/>
                <p:nvPr/>
              </p:nvPicPr>
              <p:blipFill>
                <a:blip r:embed="rId227"/>
                <a:stretch>
                  <a:fillRect/>
                </a:stretch>
              </p:blipFill>
              <p:spPr>
                <a:xfrm>
                  <a:off x="8367646" y="3668898"/>
                  <a:ext cx="10152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7710" name="墨迹 27709">
                  <a:extLst>
                    <a:ext uri="{FF2B5EF4-FFF2-40B4-BE49-F238E27FC236}">
                      <a16:creationId xmlns:a16="http://schemas.microsoft.com/office/drawing/2014/main" id="{8819A9C6-D607-41A3-B90A-E9CEBB4192EF}"/>
                    </a:ext>
                  </a:extLst>
                </p14:cNvPr>
                <p14:cNvContentPartPr/>
                <p14:nvPr/>
              </p14:nvContentPartPr>
              <p14:xfrm>
                <a:off x="8493286" y="3417258"/>
                <a:ext cx="88920" cy="343800"/>
              </p14:xfrm>
            </p:contentPart>
          </mc:Choice>
          <mc:Fallback xmlns="">
            <p:pic>
              <p:nvPicPr>
                <p:cNvPr id="27710" name="墨迹 27709">
                  <a:extLst>
                    <a:ext uri="{FF2B5EF4-FFF2-40B4-BE49-F238E27FC236}">
                      <a16:creationId xmlns:a16="http://schemas.microsoft.com/office/drawing/2014/main" id="{8819A9C6-D607-41A3-B90A-E9CEBB4192EF}"/>
                    </a:ext>
                  </a:extLst>
                </p:cNvPr>
                <p:cNvPicPr/>
                <p:nvPr/>
              </p:nvPicPr>
              <p:blipFill>
                <a:blip r:embed="rId229"/>
                <a:stretch>
                  <a:fillRect/>
                </a:stretch>
              </p:blipFill>
              <p:spPr>
                <a:xfrm>
                  <a:off x="8475286" y="3399258"/>
                  <a:ext cx="12456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7711" name="墨迹 27710">
                  <a:extLst>
                    <a:ext uri="{FF2B5EF4-FFF2-40B4-BE49-F238E27FC236}">
                      <a16:creationId xmlns:a16="http://schemas.microsoft.com/office/drawing/2014/main" id="{103740A8-2575-4DDA-8319-AC58D974B20E}"/>
                    </a:ext>
                  </a:extLst>
                </p14:cNvPr>
                <p14:cNvContentPartPr/>
                <p14:nvPr/>
              </p14:nvContentPartPr>
              <p14:xfrm>
                <a:off x="8628646" y="3495738"/>
                <a:ext cx="73440" cy="64080"/>
              </p14:xfrm>
            </p:contentPart>
          </mc:Choice>
          <mc:Fallback xmlns="">
            <p:pic>
              <p:nvPicPr>
                <p:cNvPr id="27711" name="墨迹 27710">
                  <a:extLst>
                    <a:ext uri="{FF2B5EF4-FFF2-40B4-BE49-F238E27FC236}">
                      <a16:creationId xmlns:a16="http://schemas.microsoft.com/office/drawing/2014/main" id="{103740A8-2575-4DDA-8319-AC58D974B20E}"/>
                    </a:ext>
                  </a:extLst>
                </p:cNvPr>
                <p:cNvPicPr/>
                <p:nvPr/>
              </p:nvPicPr>
              <p:blipFill>
                <a:blip r:embed="rId231"/>
                <a:stretch>
                  <a:fillRect/>
                </a:stretch>
              </p:blipFill>
              <p:spPr>
                <a:xfrm>
                  <a:off x="8611006" y="3478098"/>
                  <a:ext cx="1090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7712" name="墨迹 27711">
                  <a:extLst>
                    <a:ext uri="{FF2B5EF4-FFF2-40B4-BE49-F238E27FC236}">
                      <a16:creationId xmlns:a16="http://schemas.microsoft.com/office/drawing/2014/main" id="{E9F84CC6-D4B0-489D-B9E2-D3E09C6FE7C5}"/>
                    </a:ext>
                  </a:extLst>
                </p14:cNvPr>
                <p14:cNvContentPartPr/>
                <p14:nvPr/>
              </p14:nvContentPartPr>
              <p14:xfrm>
                <a:off x="8624326" y="3416178"/>
                <a:ext cx="75960" cy="304560"/>
              </p14:xfrm>
            </p:contentPart>
          </mc:Choice>
          <mc:Fallback xmlns="">
            <p:pic>
              <p:nvPicPr>
                <p:cNvPr id="27712" name="墨迹 27711">
                  <a:extLst>
                    <a:ext uri="{FF2B5EF4-FFF2-40B4-BE49-F238E27FC236}">
                      <a16:creationId xmlns:a16="http://schemas.microsoft.com/office/drawing/2014/main" id="{E9F84CC6-D4B0-489D-B9E2-D3E09C6FE7C5}"/>
                    </a:ext>
                  </a:extLst>
                </p:cNvPr>
                <p:cNvPicPr/>
                <p:nvPr/>
              </p:nvPicPr>
              <p:blipFill>
                <a:blip r:embed="rId233"/>
                <a:stretch>
                  <a:fillRect/>
                </a:stretch>
              </p:blipFill>
              <p:spPr>
                <a:xfrm>
                  <a:off x="8606326" y="3398178"/>
                  <a:ext cx="11160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7713" name="墨迹 27712">
                  <a:extLst>
                    <a:ext uri="{FF2B5EF4-FFF2-40B4-BE49-F238E27FC236}">
                      <a16:creationId xmlns:a16="http://schemas.microsoft.com/office/drawing/2014/main" id="{09E50FFB-8D34-4217-8492-C96AEBB1E46B}"/>
                    </a:ext>
                  </a:extLst>
                </p14:cNvPr>
                <p14:cNvContentPartPr/>
                <p14:nvPr/>
              </p14:nvContentPartPr>
              <p14:xfrm>
                <a:off x="8769046" y="3441738"/>
                <a:ext cx="76320" cy="61920"/>
              </p14:xfrm>
            </p:contentPart>
          </mc:Choice>
          <mc:Fallback xmlns="">
            <p:pic>
              <p:nvPicPr>
                <p:cNvPr id="27713" name="墨迹 27712">
                  <a:extLst>
                    <a:ext uri="{FF2B5EF4-FFF2-40B4-BE49-F238E27FC236}">
                      <a16:creationId xmlns:a16="http://schemas.microsoft.com/office/drawing/2014/main" id="{09E50FFB-8D34-4217-8492-C96AEBB1E46B}"/>
                    </a:ext>
                  </a:extLst>
                </p:cNvPr>
                <p:cNvPicPr/>
                <p:nvPr/>
              </p:nvPicPr>
              <p:blipFill>
                <a:blip r:embed="rId235"/>
                <a:stretch>
                  <a:fillRect/>
                </a:stretch>
              </p:blipFill>
              <p:spPr>
                <a:xfrm>
                  <a:off x="8751046" y="3423738"/>
                  <a:ext cx="1119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7714" name="墨迹 27713">
                  <a:extLst>
                    <a:ext uri="{FF2B5EF4-FFF2-40B4-BE49-F238E27FC236}">
                      <a16:creationId xmlns:a16="http://schemas.microsoft.com/office/drawing/2014/main" id="{2C32D8D7-0009-479F-9F57-5185EB67DED2}"/>
                    </a:ext>
                  </a:extLst>
                </p14:cNvPr>
                <p14:cNvContentPartPr/>
                <p14:nvPr/>
              </p14:nvContentPartPr>
              <p14:xfrm>
                <a:off x="8788126" y="3380538"/>
                <a:ext cx="52920" cy="188640"/>
              </p14:xfrm>
            </p:contentPart>
          </mc:Choice>
          <mc:Fallback xmlns="">
            <p:pic>
              <p:nvPicPr>
                <p:cNvPr id="27714" name="墨迹 27713">
                  <a:extLst>
                    <a:ext uri="{FF2B5EF4-FFF2-40B4-BE49-F238E27FC236}">
                      <a16:creationId xmlns:a16="http://schemas.microsoft.com/office/drawing/2014/main" id="{2C32D8D7-0009-479F-9F57-5185EB67DED2}"/>
                    </a:ext>
                  </a:extLst>
                </p:cNvPr>
                <p:cNvPicPr/>
                <p:nvPr/>
              </p:nvPicPr>
              <p:blipFill>
                <a:blip r:embed="rId237"/>
                <a:stretch>
                  <a:fillRect/>
                </a:stretch>
              </p:blipFill>
              <p:spPr>
                <a:xfrm>
                  <a:off x="8770126" y="3362898"/>
                  <a:ext cx="8856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7715" name="墨迹 27714">
                  <a:extLst>
                    <a:ext uri="{FF2B5EF4-FFF2-40B4-BE49-F238E27FC236}">
                      <a16:creationId xmlns:a16="http://schemas.microsoft.com/office/drawing/2014/main" id="{09FAC35F-99CB-4C79-9D70-D34AB39A42AC}"/>
                    </a:ext>
                  </a:extLst>
                </p14:cNvPr>
                <p14:cNvContentPartPr/>
                <p14:nvPr/>
              </p14:nvContentPartPr>
              <p14:xfrm>
                <a:off x="8746726" y="3573138"/>
                <a:ext cx="129240" cy="171360"/>
              </p14:xfrm>
            </p:contentPart>
          </mc:Choice>
          <mc:Fallback xmlns="">
            <p:pic>
              <p:nvPicPr>
                <p:cNvPr id="27715" name="墨迹 27714">
                  <a:extLst>
                    <a:ext uri="{FF2B5EF4-FFF2-40B4-BE49-F238E27FC236}">
                      <a16:creationId xmlns:a16="http://schemas.microsoft.com/office/drawing/2014/main" id="{09FAC35F-99CB-4C79-9D70-D34AB39A42AC}"/>
                    </a:ext>
                  </a:extLst>
                </p:cNvPr>
                <p:cNvPicPr/>
                <p:nvPr/>
              </p:nvPicPr>
              <p:blipFill>
                <a:blip r:embed="rId239"/>
                <a:stretch>
                  <a:fillRect/>
                </a:stretch>
              </p:blipFill>
              <p:spPr>
                <a:xfrm>
                  <a:off x="8728726" y="3555498"/>
                  <a:ext cx="1648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7716" name="墨迹 27715">
                  <a:extLst>
                    <a:ext uri="{FF2B5EF4-FFF2-40B4-BE49-F238E27FC236}">
                      <a16:creationId xmlns:a16="http://schemas.microsoft.com/office/drawing/2014/main" id="{A7F9A3F1-8023-4BBE-8DC5-376EE70BD6A2}"/>
                    </a:ext>
                  </a:extLst>
                </p14:cNvPr>
                <p14:cNvContentPartPr/>
                <p14:nvPr/>
              </p14:nvContentPartPr>
              <p14:xfrm>
                <a:off x="8896126" y="3536058"/>
                <a:ext cx="86760" cy="15480"/>
              </p14:xfrm>
            </p:contentPart>
          </mc:Choice>
          <mc:Fallback xmlns="">
            <p:pic>
              <p:nvPicPr>
                <p:cNvPr id="27716" name="墨迹 27715">
                  <a:extLst>
                    <a:ext uri="{FF2B5EF4-FFF2-40B4-BE49-F238E27FC236}">
                      <a16:creationId xmlns:a16="http://schemas.microsoft.com/office/drawing/2014/main" id="{A7F9A3F1-8023-4BBE-8DC5-376EE70BD6A2}"/>
                    </a:ext>
                  </a:extLst>
                </p:cNvPr>
                <p:cNvPicPr/>
                <p:nvPr/>
              </p:nvPicPr>
              <p:blipFill>
                <a:blip r:embed="rId241"/>
                <a:stretch>
                  <a:fillRect/>
                </a:stretch>
              </p:blipFill>
              <p:spPr>
                <a:xfrm>
                  <a:off x="8878486" y="3518418"/>
                  <a:ext cx="1224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7717" name="墨迹 27716">
                  <a:extLst>
                    <a:ext uri="{FF2B5EF4-FFF2-40B4-BE49-F238E27FC236}">
                      <a16:creationId xmlns:a16="http://schemas.microsoft.com/office/drawing/2014/main" id="{177A2E21-281C-484C-97BE-EA1D4FAFD463}"/>
                    </a:ext>
                  </a:extLst>
                </p14:cNvPr>
                <p14:cNvContentPartPr/>
                <p14:nvPr/>
              </p14:nvContentPartPr>
              <p14:xfrm>
                <a:off x="8868406" y="3405018"/>
                <a:ext cx="89640" cy="350280"/>
              </p14:xfrm>
            </p:contentPart>
          </mc:Choice>
          <mc:Fallback xmlns="">
            <p:pic>
              <p:nvPicPr>
                <p:cNvPr id="27717" name="墨迹 27716">
                  <a:extLst>
                    <a:ext uri="{FF2B5EF4-FFF2-40B4-BE49-F238E27FC236}">
                      <a16:creationId xmlns:a16="http://schemas.microsoft.com/office/drawing/2014/main" id="{177A2E21-281C-484C-97BE-EA1D4FAFD463}"/>
                    </a:ext>
                  </a:extLst>
                </p:cNvPr>
                <p:cNvPicPr/>
                <p:nvPr/>
              </p:nvPicPr>
              <p:blipFill>
                <a:blip r:embed="rId243"/>
                <a:stretch>
                  <a:fillRect/>
                </a:stretch>
              </p:blipFill>
              <p:spPr>
                <a:xfrm>
                  <a:off x="8850766" y="3387378"/>
                  <a:ext cx="12528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7718" name="墨迹 27717">
                  <a:extLst>
                    <a:ext uri="{FF2B5EF4-FFF2-40B4-BE49-F238E27FC236}">
                      <a16:creationId xmlns:a16="http://schemas.microsoft.com/office/drawing/2014/main" id="{55AC43B9-173D-46D3-94D6-06483FDCEB24}"/>
                    </a:ext>
                  </a:extLst>
                </p14:cNvPr>
                <p14:cNvContentPartPr/>
                <p14:nvPr/>
              </p14:nvContentPartPr>
              <p14:xfrm>
                <a:off x="8945446" y="3617058"/>
                <a:ext cx="134640" cy="100080"/>
              </p14:xfrm>
            </p:contentPart>
          </mc:Choice>
          <mc:Fallback xmlns="">
            <p:pic>
              <p:nvPicPr>
                <p:cNvPr id="27718" name="墨迹 27717">
                  <a:extLst>
                    <a:ext uri="{FF2B5EF4-FFF2-40B4-BE49-F238E27FC236}">
                      <a16:creationId xmlns:a16="http://schemas.microsoft.com/office/drawing/2014/main" id="{55AC43B9-173D-46D3-94D6-06483FDCEB24}"/>
                    </a:ext>
                  </a:extLst>
                </p:cNvPr>
                <p:cNvPicPr/>
                <p:nvPr/>
              </p:nvPicPr>
              <p:blipFill>
                <a:blip r:embed="rId245"/>
                <a:stretch>
                  <a:fillRect/>
                </a:stretch>
              </p:blipFill>
              <p:spPr>
                <a:xfrm>
                  <a:off x="8927446" y="3599058"/>
                  <a:ext cx="170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7719" name="墨迹 27718">
                  <a:extLst>
                    <a:ext uri="{FF2B5EF4-FFF2-40B4-BE49-F238E27FC236}">
                      <a16:creationId xmlns:a16="http://schemas.microsoft.com/office/drawing/2014/main" id="{83BA015E-516C-497C-9820-84DD12E06A24}"/>
                    </a:ext>
                  </a:extLst>
                </p14:cNvPr>
                <p14:cNvContentPartPr/>
                <p14:nvPr/>
              </p14:nvContentPartPr>
              <p14:xfrm>
                <a:off x="9030406" y="3430218"/>
                <a:ext cx="37080" cy="59400"/>
              </p14:xfrm>
            </p:contentPart>
          </mc:Choice>
          <mc:Fallback xmlns="">
            <p:pic>
              <p:nvPicPr>
                <p:cNvPr id="27719" name="墨迹 27718">
                  <a:extLst>
                    <a:ext uri="{FF2B5EF4-FFF2-40B4-BE49-F238E27FC236}">
                      <a16:creationId xmlns:a16="http://schemas.microsoft.com/office/drawing/2014/main" id="{83BA015E-516C-497C-9820-84DD12E06A24}"/>
                    </a:ext>
                  </a:extLst>
                </p:cNvPr>
                <p:cNvPicPr/>
                <p:nvPr/>
              </p:nvPicPr>
              <p:blipFill>
                <a:blip r:embed="rId247"/>
                <a:stretch>
                  <a:fillRect/>
                </a:stretch>
              </p:blipFill>
              <p:spPr>
                <a:xfrm>
                  <a:off x="9012766" y="3412578"/>
                  <a:ext cx="72720" cy="950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638300" y="333058"/>
            <a:ext cx="6591300" cy="645160"/>
          </a:xfrm>
        </p:spPr>
        <p:txBody>
          <a:bodyPr wrap="square" lIns="91440" tIns="45720" rIns="91440" bIns="45720" anchor="ctr">
            <a:spAutoFit/>
          </a:bodyPr>
          <a:lstStyle/>
          <a:p>
            <a:pPr algn="l" eaLnBrk="1" hangingPunct="1"/>
            <a:r>
              <a:rPr lang="en-US" altLang="zh-CN" sz="4000" dirty="0">
                <a:latin typeface="Times New Roman" panose="02020603050405020304" pitchFamily="18" charset="0"/>
              </a:rPr>
              <a:t>Large-scale sequencing</a:t>
            </a:r>
          </a:p>
        </p:txBody>
      </p:sp>
      <p:sp>
        <p:nvSpPr>
          <p:cNvPr id="155651" name="Rectangle 3"/>
          <p:cNvSpPr>
            <a:spLocks noGrp="1"/>
          </p:cNvSpPr>
          <p:nvPr>
            <p:ph idx="1"/>
          </p:nvPr>
        </p:nvSpPr>
        <p:spPr>
          <a:xfrm>
            <a:off x="685800" y="1524000"/>
            <a:ext cx="7772400" cy="4572000"/>
          </a:xfrm>
        </p:spPr>
        <p:txBody>
          <a:bodyPr wrap="square" lIns="91440" tIns="45720" rIns="91440" bIns="45720" anchor="t"/>
          <a:lstStyle/>
          <a:p>
            <a:pPr eaLnBrk="1" hangingPunct="1"/>
            <a:r>
              <a:rPr lang="en-US" altLang="zh-CN" sz="2800" dirty="0">
                <a:solidFill>
                  <a:srgbClr val="FF0000"/>
                </a:solidFill>
                <a:cs typeface="Arial" panose="020B0604020202020204" pitchFamily="34" charset="0"/>
              </a:rPr>
              <a:t>Advantages</a:t>
            </a:r>
          </a:p>
          <a:p>
            <a:pPr lvl="1" eaLnBrk="1" hangingPunct="1"/>
            <a:r>
              <a:rPr lang="en-US" altLang="zh-CN" sz="2800" dirty="0"/>
              <a:t>Removed the information bottleneck </a:t>
            </a:r>
          </a:p>
          <a:p>
            <a:pPr lvl="1" eaLnBrk="1" hangingPunct="1"/>
            <a:r>
              <a:rPr lang="en-US" altLang="zh-CN" sz="2800" dirty="0"/>
              <a:t>Brought about the realization that biological systems, while large and very complex, were ultimately finite.</a:t>
            </a:r>
          </a:p>
          <a:p>
            <a:pPr eaLnBrk="1" hangingPunct="1"/>
            <a:r>
              <a:rPr lang="en-US" altLang="zh-CN" sz="2800" dirty="0">
                <a:solidFill>
                  <a:srgbClr val="FF0000"/>
                </a:solidFill>
              </a:rPr>
              <a:t>Disadvantages</a:t>
            </a:r>
          </a:p>
          <a:p>
            <a:pPr lvl="1" eaLnBrk="1" hangingPunct="1"/>
            <a:r>
              <a:rPr lang="en-US" altLang="zh-CN" sz="2800" dirty="0"/>
              <a:t>Unnamed sequences in sequence databases</a:t>
            </a:r>
          </a:p>
          <a:p>
            <a:pPr lvl="1" eaLnBrk="1" hangingPunct="1"/>
            <a:r>
              <a:rPr lang="en-US" altLang="zh-CN" sz="2800" dirty="0"/>
              <a:t>New genes without known function (</a:t>
            </a:r>
            <a:r>
              <a:rPr lang="en-US" altLang="en-US" sz="2800" b="1" dirty="0"/>
              <a:t>1/2 of all genes </a:t>
            </a:r>
            <a:r>
              <a:rPr lang="en-US" altLang="en-US" sz="2800" b="1" dirty="0">
                <a:latin typeface="Times New Roman" panose="02020603050405020304" pitchFamily="18" charset="0"/>
              </a:rPr>
              <a:t>“</a:t>
            </a:r>
            <a:r>
              <a:rPr lang="en-US" altLang="en-US" sz="2800" b="1" dirty="0"/>
              <a:t>identified</a:t>
            </a:r>
            <a:r>
              <a:rPr lang="en-US" altLang="en-US" sz="2800" b="1" dirty="0">
                <a:latin typeface="Times New Roman" panose="02020603050405020304" pitchFamily="18" charset="0"/>
              </a:rPr>
              <a:t>”</a:t>
            </a:r>
            <a:r>
              <a:rPr lang="en-US" altLang="en-US" sz="2800" b="1" dirty="0"/>
              <a:t> have no known function</a:t>
            </a:r>
            <a:r>
              <a:rPr lang="en-US" altLang="zh-CN" sz="2800" dirty="0"/>
              <a:t>) </a:t>
            </a:r>
          </a:p>
        </p:txBody>
      </p:sp>
      <p:grpSp>
        <p:nvGrpSpPr>
          <p:cNvPr id="35" name="组合 34">
            <a:extLst>
              <a:ext uri="{FF2B5EF4-FFF2-40B4-BE49-F238E27FC236}">
                <a16:creationId xmlns:a16="http://schemas.microsoft.com/office/drawing/2014/main" id="{171521D9-BE0A-4BAD-87DF-5A22A4B2E85B}"/>
              </a:ext>
            </a:extLst>
          </p:cNvPr>
          <p:cNvGrpSpPr/>
          <p:nvPr/>
        </p:nvGrpSpPr>
        <p:grpSpPr>
          <a:xfrm>
            <a:off x="6731806" y="385283"/>
            <a:ext cx="2038320" cy="641880"/>
            <a:chOff x="6731806" y="385283"/>
            <a:chExt cx="2038320" cy="64188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43CD4459-A485-417A-BDB0-78228D051176}"/>
                    </a:ext>
                  </a:extLst>
                </p14:cNvPr>
                <p14:cNvContentPartPr/>
                <p14:nvPr/>
              </p14:nvContentPartPr>
              <p14:xfrm>
                <a:off x="6731806" y="555923"/>
                <a:ext cx="221760" cy="79560"/>
              </p14:xfrm>
            </p:contentPart>
          </mc:Choice>
          <mc:Fallback xmlns="">
            <p:pic>
              <p:nvPicPr>
                <p:cNvPr id="2" name="墨迹 1">
                  <a:extLst>
                    <a:ext uri="{FF2B5EF4-FFF2-40B4-BE49-F238E27FC236}">
                      <a16:creationId xmlns:a16="http://schemas.microsoft.com/office/drawing/2014/main" id="{43CD4459-A485-417A-BDB0-78228D051176}"/>
                    </a:ext>
                  </a:extLst>
                </p:cNvPr>
                <p:cNvPicPr/>
                <p:nvPr/>
              </p:nvPicPr>
              <p:blipFill>
                <a:blip r:embed="rId3"/>
                <a:stretch>
                  <a:fillRect/>
                </a:stretch>
              </p:blipFill>
              <p:spPr>
                <a:xfrm>
                  <a:off x="6713806" y="538283"/>
                  <a:ext cx="2574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6C2F98D2-2006-417B-AC9F-D92537C1E2BC}"/>
                    </a:ext>
                  </a:extLst>
                </p14:cNvPr>
                <p14:cNvContentPartPr/>
                <p14:nvPr/>
              </p14:nvContentPartPr>
              <p14:xfrm>
                <a:off x="6750166" y="405443"/>
                <a:ext cx="183240" cy="440280"/>
              </p14:xfrm>
            </p:contentPart>
          </mc:Choice>
          <mc:Fallback xmlns="">
            <p:pic>
              <p:nvPicPr>
                <p:cNvPr id="3" name="墨迹 2">
                  <a:extLst>
                    <a:ext uri="{FF2B5EF4-FFF2-40B4-BE49-F238E27FC236}">
                      <a16:creationId xmlns:a16="http://schemas.microsoft.com/office/drawing/2014/main" id="{6C2F98D2-2006-417B-AC9F-D92537C1E2BC}"/>
                    </a:ext>
                  </a:extLst>
                </p:cNvPr>
                <p:cNvPicPr/>
                <p:nvPr/>
              </p:nvPicPr>
              <p:blipFill>
                <a:blip r:embed="rId5"/>
                <a:stretch>
                  <a:fillRect/>
                </a:stretch>
              </p:blipFill>
              <p:spPr>
                <a:xfrm>
                  <a:off x="6732526" y="387443"/>
                  <a:ext cx="21888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19ABA415-F7DE-4BCE-90A3-AA69C7BC16BF}"/>
                    </a:ext>
                  </a:extLst>
                </p14:cNvPr>
                <p14:cNvContentPartPr/>
                <p14:nvPr/>
              </p14:nvContentPartPr>
              <p14:xfrm>
                <a:off x="6898486" y="688043"/>
                <a:ext cx="174240" cy="225000"/>
              </p14:xfrm>
            </p:contentPart>
          </mc:Choice>
          <mc:Fallback xmlns="">
            <p:pic>
              <p:nvPicPr>
                <p:cNvPr id="4" name="墨迹 3">
                  <a:extLst>
                    <a:ext uri="{FF2B5EF4-FFF2-40B4-BE49-F238E27FC236}">
                      <a16:creationId xmlns:a16="http://schemas.microsoft.com/office/drawing/2014/main" id="{19ABA415-F7DE-4BCE-90A3-AA69C7BC16BF}"/>
                    </a:ext>
                  </a:extLst>
                </p:cNvPr>
                <p:cNvPicPr/>
                <p:nvPr/>
              </p:nvPicPr>
              <p:blipFill>
                <a:blip r:embed="rId7"/>
                <a:stretch>
                  <a:fillRect/>
                </a:stretch>
              </p:blipFill>
              <p:spPr>
                <a:xfrm>
                  <a:off x="6880846" y="670403"/>
                  <a:ext cx="2098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CFCB87C8-7F1E-457F-9688-8B68030C066C}"/>
                    </a:ext>
                  </a:extLst>
                </p14:cNvPr>
                <p14:cNvContentPartPr/>
                <p14:nvPr/>
              </p14:nvContentPartPr>
              <p14:xfrm>
                <a:off x="7147606" y="568523"/>
                <a:ext cx="137880" cy="61560"/>
              </p14:xfrm>
            </p:contentPart>
          </mc:Choice>
          <mc:Fallback xmlns="">
            <p:pic>
              <p:nvPicPr>
                <p:cNvPr id="5" name="墨迹 4">
                  <a:extLst>
                    <a:ext uri="{FF2B5EF4-FFF2-40B4-BE49-F238E27FC236}">
                      <a16:creationId xmlns:a16="http://schemas.microsoft.com/office/drawing/2014/main" id="{CFCB87C8-7F1E-457F-9688-8B68030C066C}"/>
                    </a:ext>
                  </a:extLst>
                </p:cNvPr>
                <p:cNvPicPr/>
                <p:nvPr/>
              </p:nvPicPr>
              <p:blipFill>
                <a:blip r:embed="rId9"/>
                <a:stretch>
                  <a:fillRect/>
                </a:stretch>
              </p:blipFill>
              <p:spPr>
                <a:xfrm>
                  <a:off x="7129606" y="550883"/>
                  <a:ext cx="1735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DAB953FE-619E-47F6-9EC4-BB16FFBD9AE4}"/>
                    </a:ext>
                  </a:extLst>
                </p14:cNvPr>
                <p14:cNvContentPartPr/>
                <p14:nvPr/>
              </p14:nvContentPartPr>
              <p14:xfrm>
                <a:off x="7091446" y="661403"/>
                <a:ext cx="187560" cy="45000"/>
              </p14:xfrm>
            </p:contentPart>
          </mc:Choice>
          <mc:Fallback xmlns="">
            <p:pic>
              <p:nvPicPr>
                <p:cNvPr id="6" name="墨迹 5">
                  <a:extLst>
                    <a:ext uri="{FF2B5EF4-FFF2-40B4-BE49-F238E27FC236}">
                      <a16:creationId xmlns:a16="http://schemas.microsoft.com/office/drawing/2014/main" id="{DAB953FE-619E-47F6-9EC4-BB16FFBD9AE4}"/>
                    </a:ext>
                  </a:extLst>
                </p:cNvPr>
                <p:cNvPicPr/>
                <p:nvPr/>
              </p:nvPicPr>
              <p:blipFill>
                <a:blip r:embed="rId11"/>
                <a:stretch>
                  <a:fillRect/>
                </a:stretch>
              </p:blipFill>
              <p:spPr>
                <a:xfrm>
                  <a:off x="7073446" y="643403"/>
                  <a:ext cx="2232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56EBEF56-BD65-4307-B35A-EBA970A11941}"/>
                    </a:ext>
                  </a:extLst>
                </p14:cNvPr>
                <p14:cNvContentPartPr/>
                <p14:nvPr/>
              </p14:nvContentPartPr>
              <p14:xfrm>
                <a:off x="7168846" y="494003"/>
                <a:ext cx="70920" cy="329040"/>
              </p14:xfrm>
            </p:contentPart>
          </mc:Choice>
          <mc:Fallback xmlns="">
            <p:pic>
              <p:nvPicPr>
                <p:cNvPr id="7" name="墨迹 6">
                  <a:extLst>
                    <a:ext uri="{FF2B5EF4-FFF2-40B4-BE49-F238E27FC236}">
                      <a16:creationId xmlns:a16="http://schemas.microsoft.com/office/drawing/2014/main" id="{56EBEF56-BD65-4307-B35A-EBA970A11941}"/>
                    </a:ext>
                  </a:extLst>
                </p:cNvPr>
                <p:cNvPicPr/>
                <p:nvPr/>
              </p:nvPicPr>
              <p:blipFill>
                <a:blip r:embed="rId13"/>
                <a:stretch>
                  <a:fillRect/>
                </a:stretch>
              </p:blipFill>
              <p:spPr>
                <a:xfrm>
                  <a:off x="7151206" y="476003"/>
                  <a:ext cx="1065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D43EA39E-A2CA-4C59-BAFC-5F0B52DB9B4B}"/>
                    </a:ext>
                  </a:extLst>
                </p14:cNvPr>
                <p14:cNvContentPartPr/>
                <p14:nvPr/>
              </p14:nvContentPartPr>
              <p14:xfrm>
                <a:off x="7210966" y="513083"/>
                <a:ext cx="164160" cy="318600"/>
              </p14:xfrm>
            </p:contentPart>
          </mc:Choice>
          <mc:Fallback xmlns="">
            <p:pic>
              <p:nvPicPr>
                <p:cNvPr id="8" name="墨迹 7">
                  <a:extLst>
                    <a:ext uri="{FF2B5EF4-FFF2-40B4-BE49-F238E27FC236}">
                      <a16:creationId xmlns:a16="http://schemas.microsoft.com/office/drawing/2014/main" id="{D43EA39E-A2CA-4C59-BAFC-5F0B52DB9B4B}"/>
                    </a:ext>
                  </a:extLst>
                </p:cNvPr>
                <p:cNvPicPr/>
                <p:nvPr/>
              </p:nvPicPr>
              <p:blipFill>
                <a:blip r:embed="rId15"/>
                <a:stretch>
                  <a:fillRect/>
                </a:stretch>
              </p:blipFill>
              <p:spPr>
                <a:xfrm>
                  <a:off x="7192966" y="495083"/>
                  <a:ext cx="19980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6918FD01-A777-4A8B-B6CB-F8E79BEB2510}"/>
                    </a:ext>
                  </a:extLst>
                </p14:cNvPr>
                <p14:cNvContentPartPr/>
                <p14:nvPr/>
              </p14:nvContentPartPr>
              <p14:xfrm>
                <a:off x="7406806" y="510563"/>
                <a:ext cx="77040" cy="224640"/>
              </p14:xfrm>
            </p:contentPart>
          </mc:Choice>
          <mc:Fallback xmlns="">
            <p:pic>
              <p:nvPicPr>
                <p:cNvPr id="9" name="墨迹 8">
                  <a:extLst>
                    <a:ext uri="{FF2B5EF4-FFF2-40B4-BE49-F238E27FC236}">
                      <a16:creationId xmlns:a16="http://schemas.microsoft.com/office/drawing/2014/main" id="{6918FD01-A777-4A8B-B6CB-F8E79BEB2510}"/>
                    </a:ext>
                  </a:extLst>
                </p:cNvPr>
                <p:cNvPicPr/>
                <p:nvPr/>
              </p:nvPicPr>
              <p:blipFill>
                <a:blip r:embed="rId17"/>
                <a:stretch>
                  <a:fillRect/>
                </a:stretch>
              </p:blipFill>
              <p:spPr>
                <a:xfrm>
                  <a:off x="7389166" y="492923"/>
                  <a:ext cx="1126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墨迹 9">
                  <a:extLst>
                    <a:ext uri="{FF2B5EF4-FFF2-40B4-BE49-F238E27FC236}">
                      <a16:creationId xmlns:a16="http://schemas.microsoft.com/office/drawing/2014/main" id="{A842DDBE-D683-422B-8583-57FCB61FF231}"/>
                    </a:ext>
                  </a:extLst>
                </p14:cNvPr>
                <p14:cNvContentPartPr/>
                <p14:nvPr/>
              </p14:nvContentPartPr>
              <p14:xfrm>
                <a:off x="7376566" y="649523"/>
                <a:ext cx="51480" cy="175680"/>
              </p14:xfrm>
            </p:contentPart>
          </mc:Choice>
          <mc:Fallback xmlns="">
            <p:pic>
              <p:nvPicPr>
                <p:cNvPr id="10" name="墨迹 9">
                  <a:extLst>
                    <a:ext uri="{FF2B5EF4-FFF2-40B4-BE49-F238E27FC236}">
                      <a16:creationId xmlns:a16="http://schemas.microsoft.com/office/drawing/2014/main" id="{A842DDBE-D683-422B-8583-57FCB61FF231}"/>
                    </a:ext>
                  </a:extLst>
                </p:cNvPr>
                <p:cNvPicPr/>
                <p:nvPr/>
              </p:nvPicPr>
              <p:blipFill>
                <a:blip r:embed="rId19"/>
                <a:stretch>
                  <a:fillRect/>
                </a:stretch>
              </p:blipFill>
              <p:spPr>
                <a:xfrm>
                  <a:off x="7358926" y="631523"/>
                  <a:ext cx="87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墨迹 10">
                  <a:extLst>
                    <a:ext uri="{FF2B5EF4-FFF2-40B4-BE49-F238E27FC236}">
                      <a16:creationId xmlns:a16="http://schemas.microsoft.com/office/drawing/2014/main" id="{C7679DFC-914E-422B-96A5-C644FE12F869}"/>
                    </a:ext>
                  </a:extLst>
                </p14:cNvPr>
                <p14:cNvContentPartPr/>
                <p14:nvPr/>
              </p14:nvContentPartPr>
              <p14:xfrm>
                <a:off x="7421566" y="684803"/>
                <a:ext cx="131040" cy="246600"/>
              </p14:xfrm>
            </p:contentPart>
          </mc:Choice>
          <mc:Fallback xmlns="">
            <p:pic>
              <p:nvPicPr>
                <p:cNvPr id="11" name="墨迹 10">
                  <a:extLst>
                    <a:ext uri="{FF2B5EF4-FFF2-40B4-BE49-F238E27FC236}">
                      <a16:creationId xmlns:a16="http://schemas.microsoft.com/office/drawing/2014/main" id="{C7679DFC-914E-422B-96A5-C644FE12F869}"/>
                    </a:ext>
                  </a:extLst>
                </p:cNvPr>
                <p:cNvPicPr/>
                <p:nvPr/>
              </p:nvPicPr>
              <p:blipFill>
                <a:blip r:embed="rId21"/>
                <a:stretch>
                  <a:fillRect/>
                </a:stretch>
              </p:blipFill>
              <p:spPr>
                <a:xfrm>
                  <a:off x="7403566" y="667163"/>
                  <a:ext cx="1666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墨迹 11">
                  <a:extLst>
                    <a:ext uri="{FF2B5EF4-FFF2-40B4-BE49-F238E27FC236}">
                      <a16:creationId xmlns:a16="http://schemas.microsoft.com/office/drawing/2014/main" id="{18EE4E1E-1486-462B-972E-42AA4B2E53B1}"/>
                    </a:ext>
                  </a:extLst>
                </p14:cNvPr>
                <p14:cNvContentPartPr/>
                <p14:nvPr/>
              </p14:nvContentPartPr>
              <p14:xfrm>
                <a:off x="7597966" y="606323"/>
                <a:ext cx="118080" cy="61920"/>
              </p14:xfrm>
            </p:contentPart>
          </mc:Choice>
          <mc:Fallback xmlns="">
            <p:pic>
              <p:nvPicPr>
                <p:cNvPr id="12" name="墨迹 11">
                  <a:extLst>
                    <a:ext uri="{FF2B5EF4-FFF2-40B4-BE49-F238E27FC236}">
                      <a16:creationId xmlns:a16="http://schemas.microsoft.com/office/drawing/2014/main" id="{18EE4E1E-1486-462B-972E-42AA4B2E53B1}"/>
                    </a:ext>
                  </a:extLst>
                </p:cNvPr>
                <p:cNvPicPr/>
                <p:nvPr/>
              </p:nvPicPr>
              <p:blipFill>
                <a:blip r:embed="rId23"/>
                <a:stretch>
                  <a:fillRect/>
                </a:stretch>
              </p:blipFill>
              <p:spPr>
                <a:xfrm>
                  <a:off x="7579966" y="588323"/>
                  <a:ext cx="1537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a:extLst>
                    <a:ext uri="{FF2B5EF4-FFF2-40B4-BE49-F238E27FC236}">
                      <a16:creationId xmlns:a16="http://schemas.microsoft.com/office/drawing/2014/main" id="{49A0BEA2-7AF7-4F2F-AD20-E51972CFCA15}"/>
                    </a:ext>
                  </a:extLst>
                </p14:cNvPr>
                <p14:cNvContentPartPr/>
                <p14:nvPr/>
              </p14:nvContentPartPr>
              <p14:xfrm>
                <a:off x="7699846" y="451883"/>
                <a:ext cx="22680" cy="480600"/>
              </p14:xfrm>
            </p:contentPart>
          </mc:Choice>
          <mc:Fallback xmlns="">
            <p:pic>
              <p:nvPicPr>
                <p:cNvPr id="13" name="墨迹 12">
                  <a:extLst>
                    <a:ext uri="{FF2B5EF4-FFF2-40B4-BE49-F238E27FC236}">
                      <a16:creationId xmlns:a16="http://schemas.microsoft.com/office/drawing/2014/main" id="{49A0BEA2-7AF7-4F2F-AD20-E51972CFCA15}"/>
                    </a:ext>
                  </a:extLst>
                </p:cNvPr>
                <p:cNvPicPr/>
                <p:nvPr/>
              </p:nvPicPr>
              <p:blipFill>
                <a:blip r:embed="rId25"/>
                <a:stretch>
                  <a:fillRect/>
                </a:stretch>
              </p:blipFill>
              <p:spPr>
                <a:xfrm>
                  <a:off x="7682206" y="434243"/>
                  <a:ext cx="5832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墨迹 13">
                  <a:extLst>
                    <a:ext uri="{FF2B5EF4-FFF2-40B4-BE49-F238E27FC236}">
                      <a16:creationId xmlns:a16="http://schemas.microsoft.com/office/drawing/2014/main" id="{C92260A5-EBE7-4B5F-A9C8-4151481A883E}"/>
                    </a:ext>
                  </a:extLst>
                </p14:cNvPr>
                <p14:cNvContentPartPr/>
                <p14:nvPr/>
              </p14:nvContentPartPr>
              <p14:xfrm>
                <a:off x="7565206" y="654923"/>
                <a:ext cx="148680" cy="189000"/>
              </p14:xfrm>
            </p:contentPart>
          </mc:Choice>
          <mc:Fallback xmlns="">
            <p:pic>
              <p:nvPicPr>
                <p:cNvPr id="14" name="墨迹 13">
                  <a:extLst>
                    <a:ext uri="{FF2B5EF4-FFF2-40B4-BE49-F238E27FC236}">
                      <a16:creationId xmlns:a16="http://schemas.microsoft.com/office/drawing/2014/main" id="{C92260A5-EBE7-4B5F-A9C8-4151481A883E}"/>
                    </a:ext>
                  </a:extLst>
                </p:cNvPr>
                <p:cNvPicPr/>
                <p:nvPr/>
              </p:nvPicPr>
              <p:blipFill>
                <a:blip r:embed="rId27"/>
                <a:stretch>
                  <a:fillRect/>
                </a:stretch>
              </p:blipFill>
              <p:spPr>
                <a:xfrm>
                  <a:off x="7547206" y="637283"/>
                  <a:ext cx="1843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墨迹 14">
                  <a:extLst>
                    <a:ext uri="{FF2B5EF4-FFF2-40B4-BE49-F238E27FC236}">
                      <a16:creationId xmlns:a16="http://schemas.microsoft.com/office/drawing/2014/main" id="{9EE3454D-368C-4C13-9A21-2F0FFAED57A4}"/>
                    </a:ext>
                  </a:extLst>
                </p14:cNvPr>
                <p14:cNvContentPartPr/>
                <p14:nvPr/>
              </p14:nvContentPartPr>
              <p14:xfrm>
                <a:off x="7741246" y="477083"/>
                <a:ext cx="238320" cy="312480"/>
              </p14:xfrm>
            </p:contentPart>
          </mc:Choice>
          <mc:Fallback xmlns="">
            <p:pic>
              <p:nvPicPr>
                <p:cNvPr id="15" name="墨迹 14">
                  <a:extLst>
                    <a:ext uri="{FF2B5EF4-FFF2-40B4-BE49-F238E27FC236}">
                      <a16:creationId xmlns:a16="http://schemas.microsoft.com/office/drawing/2014/main" id="{9EE3454D-368C-4C13-9A21-2F0FFAED57A4}"/>
                    </a:ext>
                  </a:extLst>
                </p:cNvPr>
                <p:cNvPicPr/>
                <p:nvPr/>
              </p:nvPicPr>
              <p:blipFill>
                <a:blip r:embed="rId29"/>
                <a:stretch>
                  <a:fillRect/>
                </a:stretch>
              </p:blipFill>
              <p:spPr>
                <a:xfrm>
                  <a:off x="7723606" y="459083"/>
                  <a:ext cx="2739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墨迹 15">
                  <a:extLst>
                    <a:ext uri="{FF2B5EF4-FFF2-40B4-BE49-F238E27FC236}">
                      <a16:creationId xmlns:a16="http://schemas.microsoft.com/office/drawing/2014/main" id="{ED9EB5F8-9B8B-4230-A1E0-7CB948BED532}"/>
                    </a:ext>
                  </a:extLst>
                </p14:cNvPr>
                <p14:cNvContentPartPr/>
                <p14:nvPr/>
              </p14:nvContentPartPr>
              <p14:xfrm>
                <a:off x="7906846" y="400403"/>
                <a:ext cx="8640" cy="166320"/>
              </p14:xfrm>
            </p:contentPart>
          </mc:Choice>
          <mc:Fallback xmlns="">
            <p:pic>
              <p:nvPicPr>
                <p:cNvPr id="16" name="墨迹 15">
                  <a:extLst>
                    <a:ext uri="{FF2B5EF4-FFF2-40B4-BE49-F238E27FC236}">
                      <a16:creationId xmlns:a16="http://schemas.microsoft.com/office/drawing/2014/main" id="{ED9EB5F8-9B8B-4230-A1E0-7CB948BED532}"/>
                    </a:ext>
                  </a:extLst>
                </p:cNvPr>
                <p:cNvPicPr/>
                <p:nvPr/>
              </p:nvPicPr>
              <p:blipFill>
                <a:blip r:embed="rId31"/>
                <a:stretch>
                  <a:fillRect/>
                </a:stretch>
              </p:blipFill>
              <p:spPr>
                <a:xfrm>
                  <a:off x="7888846" y="382763"/>
                  <a:ext cx="442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墨迹 16">
                  <a:extLst>
                    <a:ext uri="{FF2B5EF4-FFF2-40B4-BE49-F238E27FC236}">
                      <a16:creationId xmlns:a16="http://schemas.microsoft.com/office/drawing/2014/main" id="{1E9DC60B-FEB8-4EA8-9AD0-AA69250107BB}"/>
                    </a:ext>
                  </a:extLst>
                </p14:cNvPr>
                <p14:cNvContentPartPr/>
                <p14:nvPr/>
              </p14:nvContentPartPr>
              <p14:xfrm>
                <a:off x="7875526" y="385283"/>
                <a:ext cx="97560" cy="325080"/>
              </p14:xfrm>
            </p:contentPart>
          </mc:Choice>
          <mc:Fallback xmlns="">
            <p:pic>
              <p:nvPicPr>
                <p:cNvPr id="17" name="墨迹 16">
                  <a:extLst>
                    <a:ext uri="{FF2B5EF4-FFF2-40B4-BE49-F238E27FC236}">
                      <a16:creationId xmlns:a16="http://schemas.microsoft.com/office/drawing/2014/main" id="{1E9DC60B-FEB8-4EA8-9AD0-AA69250107BB}"/>
                    </a:ext>
                  </a:extLst>
                </p:cNvPr>
                <p:cNvPicPr/>
                <p:nvPr/>
              </p:nvPicPr>
              <p:blipFill>
                <a:blip r:embed="rId33"/>
                <a:stretch>
                  <a:fillRect/>
                </a:stretch>
              </p:blipFill>
              <p:spPr>
                <a:xfrm>
                  <a:off x="7857886" y="367283"/>
                  <a:ext cx="133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墨迹 17">
                  <a:extLst>
                    <a:ext uri="{FF2B5EF4-FFF2-40B4-BE49-F238E27FC236}">
                      <a16:creationId xmlns:a16="http://schemas.microsoft.com/office/drawing/2014/main" id="{E5AE03FD-08BE-4912-9CFF-0F81BF904D69}"/>
                    </a:ext>
                  </a:extLst>
                </p14:cNvPr>
                <p14:cNvContentPartPr/>
                <p14:nvPr/>
              </p14:nvContentPartPr>
              <p14:xfrm>
                <a:off x="7898566" y="577883"/>
                <a:ext cx="101520" cy="148320"/>
              </p14:xfrm>
            </p:contentPart>
          </mc:Choice>
          <mc:Fallback xmlns="">
            <p:pic>
              <p:nvPicPr>
                <p:cNvPr id="18" name="墨迹 17">
                  <a:extLst>
                    <a:ext uri="{FF2B5EF4-FFF2-40B4-BE49-F238E27FC236}">
                      <a16:creationId xmlns:a16="http://schemas.microsoft.com/office/drawing/2014/main" id="{E5AE03FD-08BE-4912-9CFF-0F81BF904D69}"/>
                    </a:ext>
                  </a:extLst>
                </p:cNvPr>
                <p:cNvPicPr/>
                <p:nvPr/>
              </p:nvPicPr>
              <p:blipFill>
                <a:blip r:embed="rId35"/>
                <a:stretch>
                  <a:fillRect/>
                </a:stretch>
              </p:blipFill>
              <p:spPr>
                <a:xfrm>
                  <a:off x="7880566" y="560243"/>
                  <a:ext cx="1371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墨迹 18">
                  <a:extLst>
                    <a:ext uri="{FF2B5EF4-FFF2-40B4-BE49-F238E27FC236}">
                      <a16:creationId xmlns:a16="http://schemas.microsoft.com/office/drawing/2014/main" id="{6402C783-38A6-4F58-BFAE-7D4F18643887}"/>
                    </a:ext>
                  </a:extLst>
                </p14:cNvPr>
                <p14:cNvContentPartPr/>
                <p14:nvPr/>
              </p14:nvContentPartPr>
              <p14:xfrm>
                <a:off x="7904686" y="665723"/>
                <a:ext cx="55440" cy="32040"/>
              </p14:xfrm>
            </p:contentPart>
          </mc:Choice>
          <mc:Fallback xmlns="">
            <p:pic>
              <p:nvPicPr>
                <p:cNvPr id="19" name="墨迹 18">
                  <a:extLst>
                    <a:ext uri="{FF2B5EF4-FFF2-40B4-BE49-F238E27FC236}">
                      <a16:creationId xmlns:a16="http://schemas.microsoft.com/office/drawing/2014/main" id="{6402C783-38A6-4F58-BFAE-7D4F18643887}"/>
                    </a:ext>
                  </a:extLst>
                </p:cNvPr>
                <p:cNvPicPr/>
                <p:nvPr/>
              </p:nvPicPr>
              <p:blipFill>
                <a:blip r:embed="rId37"/>
                <a:stretch>
                  <a:fillRect/>
                </a:stretch>
              </p:blipFill>
              <p:spPr>
                <a:xfrm>
                  <a:off x="7886686" y="648083"/>
                  <a:ext cx="910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墨迹 19">
                  <a:extLst>
                    <a:ext uri="{FF2B5EF4-FFF2-40B4-BE49-F238E27FC236}">
                      <a16:creationId xmlns:a16="http://schemas.microsoft.com/office/drawing/2014/main" id="{8CCCE46B-21D1-4021-8C3B-231565858884}"/>
                    </a:ext>
                  </a:extLst>
                </p14:cNvPr>
                <p14:cNvContentPartPr/>
                <p14:nvPr/>
              </p14:nvContentPartPr>
              <p14:xfrm>
                <a:off x="7813246" y="703523"/>
                <a:ext cx="137880" cy="123840"/>
              </p14:xfrm>
            </p:contentPart>
          </mc:Choice>
          <mc:Fallback xmlns="">
            <p:pic>
              <p:nvPicPr>
                <p:cNvPr id="20" name="墨迹 19">
                  <a:extLst>
                    <a:ext uri="{FF2B5EF4-FFF2-40B4-BE49-F238E27FC236}">
                      <a16:creationId xmlns:a16="http://schemas.microsoft.com/office/drawing/2014/main" id="{8CCCE46B-21D1-4021-8C3B-231565858884}"/>
                    </a:ext>
                  </a:extLst>
                </p:cNvPr>
                <p:cNvPicPr/>
                <p:nvPr/>
              </p:nvPicPr>
              <p:blipFill>
                <a:blip r:embed="rId39"/>
                <a:stretch>
                  <a:fillRect/>
                </a:stretch>
              </p:blipFill>
              <p:spPr>
                <a:xfrm>
                  <a:off x="7795606" y="685523"/>
                  <a:ext cx="173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墨迹 20">
                  <a:extLst>
                    <a:ext uri="{FF2B5EF4-FFF2-40B4-BE49-F238E27FC236}">
                      <a16:creationId xmlns:a16="http://schemas.microsoft.com/office/drawing/2014/main" id="{36E1FE61-E092-493D-B29B-8EFB1C33BD2A}"/>
                    </a:ext>
                  </a:extLst>
                </p14:cNvPr>
                <p14:cNvContentPartPr/>
                <p14:nvPr/>
              </p14:nvContentPartPr>
              <p14:xfrm>
                <a:off x="7885606" y="743123"/>
                <a:ext cx="58320" cy="126360"/>
              </p14:xfrm>
            </p:contentPart>
          </mc:Choice>
          <mc:Fallback xmlns="">
            <p:pic>
              <p:nvPicPr>
                <p:cNvPr id="21" name="墨迹 20">
                  <a:extLst>
                    <a:ext uri="{FF2B5EF4-FFF2-40B4-BE49-F238E27FC236}">
                      <a16:creationId xmlns:a16="http://schemas.microsoft.com/office/drawing/2014/main" id="{36E1FE61-E092-493D-B29B-8EFB1C33BD2A}"/>
                    </a:ext>
                  </a:extLst>
                </p:cNvPr>
                <p:cNvPicPr/>
                <p:nvPr/>
              </p:nvPicPr>
              <p:blipFill>
                <a:blip r:embed="rId41"/>
                <a:stretch>
                  <a:fillRect/>
                </a:stretch>
              </p:blipFill>
              <p:spPr>
                <a:xfrm>
                  <a:off x="7867606" y="725483"/>
                  <a:ext cx="93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墨迹 21">
                  <a:extLst>
                    <a:ext uri="{FF2B5EF4-FFF2-40B4-BE49-F238E27FC236}">
                      <a16:creationId xmlns:a16="http://schemas.microsoft.com/office/drawing/2014/main" id="{8F6846E0-64E8-4E1E-B0E5-29418AB1C64E}"/>
                    </a:ext>
                  </a:extLst>
                </p14:cNvPr>
                <p14:cNvContentPartPr/>
                <p14:nvPr/>
              </p14:nvContentPartPr>
              <p14:xfrm>
                <a:off x="7912606" y="835283"/>
                <a:ext cx="145440" cy="130680"/>
              </p14:xfrm>
            </p:contentPart>
          </mc:Choice>
          <mc:Fallback xmlns="">
            <p:pic>
              <p:nvPicPr>
                <p:cNvPr id="22" name="墨迹 21">
                  <a:extLst>
                    <a:ext uri="{FF2B5EF4-FFF2-40B4-BE49-F238E27FC236}">
                      <a16:creationId xmlns:a16="http://schemas.microsoft.com/office/drawing/2014/main" id="{8F6846E0-64E8-4E1E-B0E5-29418AB1C64E}"/>
                    </a:ext>
                  </a:extLst>
                </p:cNvPr>
                <p:cNvPicPr/>
                <p:nvPr/>
              </p:nvPicPr>
              <p:blipFill>
                <a:blip r:embed="rId43"/>
                <a:stretch>
                  <a:fillRect/>
                </a:stretch>
              </p:blipFill>
              <p:spPr>
                <a:xfrm>
                  <a:off x="7894966" y="817643"/>
                  <a:ext cx="181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墨迹 22">
                  <a:extLst>
                    <a:ext uri="{FF2B5EF4-FFF2-40B4-BE49-F238E27FC236}">
                      <a16:creationId xmlns:a16="http://schemas.microsoft.com/office/drawing/2014/main" id="{B4F05C82-83E4-4940-B8ED-CA8CE3F2C75C}"/>
                    </a:ext>
                  </a:extLst>
                </p14:cNvPr>
                <p14:cNvContentPartPr/>
                <p14:nvPr/>
              </p14:nvContentPartPr>
              <p14:xfrm>
                <a:off x="8105926" y="579683"/>
                <a:ext cx="72360" cy="160920"/>
              </p14:xfrm>
            </p:contentPart>
          </mc:Choice>
          <mc:Fallback xmlns="">
            <p:pic>
              <p:nvPicPr>
                <p:cNvPr id="23" name="墨迹 22">
                  <a:extLst>
                    <a:ext uri="{FF2B5EF4-FFF2-40B4-BE49-F238E27FC236}">
                      <a16:creationId xmlns:a16="http://schemas.microsoft.com/office/drawing/2014/main" id="{B4F05C82-83E4-4940-B8ED-CA8CE3F2C75C}"/>
                    </a:ext>
                  </a:extLst>
                </p:cNvPr>
                <p:cNvPicPr/>
                <p:nvPr/>
              </p:nvPicPr>
              <p:blipFill>
                <a:blip r:embed="rId45"/>
                <a:stretch>
                  <a:fillRect/>
                </a:stretch>
              </p:blipFill>
              <p:spPr>
                <a:xfrm>
                  <a:off x="8088286" y="561683"/>
                  <a:ext cx="1080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 name="墨迹 23">
                  <a:extLst>
                    <a:ext uri="{FF2B5EF4-FFF2-40B4-BE49-F238E27FC236}">
                      <a16:creationId xmlns:a16="http://schemas.microsoft.com/office/drawing/2014/main" id="{91A7C3D4-28BA-4025-8393-D76570BE4EEB}"/>
                    </a:ext>
                  </a:extLst>
                </p14:cNvPr>
                <p14:cNvContentPartPr/>
                <p14:nvPr/>
              </p14:nvContentPartPr>
              <p14:xfrm>
                <a:off x="8119606" y="753563"/>
                <a:ext cx="59760" cy="188640"/>
              </p14:xfrm>
            </p:contentPart>
          </mc:Choice>
          <mc:Fallback xmlns="">
            <p:pic>
              <p:nvPicPr>
                <p:cNvPr id="24" name="墨迹 23">
                  <a:extLst>
                    <a:ext uri="{FF2B5EF4-FFF2-40B4-BE49-F238E27FC236}">
                      <a16:creationId xmlns:a16="http://schemas.microsoft.com/office/drawing/2014/main" id="{91A7C3D4-28BA-4025-8393-D76570BE4EEB}"/>
                    </a:ext>
                  </a:extLst>
                </p:cNvPr>
                <p:cNvPicPr/>
                <p:nvPr/>
              </p:nvPicPr>
              <p:blipFill>
                <a:blip r:embed="rId47"/>
                <a:stretch>
                  <a:fillRect/>
                </a:stretch>
              </p:blipFill>
              <p:spPr>
                <a:xfrm>
                  <a:off x="8101966" y="735923"/>
                  <a:ext cx="954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5" name="墨迹 24">
                  <a:extLst>
                    <a:ext uri="{FF2B5EF4-FFF2-40B4-BE49-F238E27FC236}">
                      <a16:creationId xmlns:a16="http://schemas.microsoft.com/office/drawing/2014/main" id="{12954AEF-760E-419A-9B53-939E6825DD5F}"/>
                    </a:ext>
                  </a:extLst>
                </p14:cNvPr>
                <p14:cNvContentPartPr/>
                <p14:nvPr/>
              </p14:nvContentPartPr>
              <p14:xfrm>
                <a:off x="8198806" y="557003"/>
                <a:ext cx="52200" cy="190800"/>
              </p14:xfrm>
            </p:contentPart>
          </mc:Choice>
          <mc:Fallback xmlns="">
            <p:pic>
              <p:nvPicPr>
                <p:cNvPr id="25" name="墨迹 24">
                  <a:extLst>
                    <a:ext uri="{FF2B5EF4-FFF2-40B4-BE49-F238E27FC236}">
                      <a16:creationId xmlns:a16="http://schemas.microsoft.com/office/drawing/2014/main" id="{12954AEF-760E-419A-9B53-939E6825DD5F}"/>
                    </a:ext>
                  </a:extLst>
                </p:cNvPr>
                <p:cNvPicPr/>
                <p:nvPr/>
              </p:nvPicPr>
              <p:blipFill>
                <a:blip r:embed="rId49"/>
                <a:stretch>
                  <a:fillRect/>
                </a:stretch>
              </p:blipFill>
              <p:spPr>
                <a:xfrm>
                  <a:off x="8180806" y="539363"/>
                  <a:ext cx="878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6" name="墨迹 25">
                  <a:extLst>
                    <a:ext uri="{FF2B5EF4-FFF2-40B4-BE49-F238E27FC236}">
                      <a16:creationId xmlns:a16="http://schemas.microsoft.com/office/drawing/2014/main" id="{6F4E8A08-1179-45A0-B407-A07347DB2BC2}"/>
                    </a:ext>
                  </a:extLst>
                </p14:cNvPr>
                <p14:cNvContentPartPr/>
                <p14:nvPr/>
              </p14:nvContentPartPr>
              <p14:xfrm>
                <a:off x="8221486" y="547643"/>
                <a:ext cx="148320" cy="195120"/>
              </p14:xfrm>
            </p:contentPart>
          </mc:Choice>
          <mc:Fallback xmlns="">
            <p:pic>
              <p:nvPicPr>
                <p:cNvPr id="26" name="墨迹 25">
                  <a:extLst>
                    <a:ext uri="{FF2B5EF4-FFF2-40B4-BE49-F238E27FC236}">
                      <a16:creationId xmlns:a16="http://schemas.microsoft.com/office/drawing/2014/main" id="{6F4E8A08-1179-45A0-B407-A07347DB2BC2}"/>
                    </a:ext>
                  </a:extLst>
                </p:cNvPr>
                <p:cNvPicPr/>
                <p:nvPr/>
              </p:nvPicPr>
              <p:blipFill>
                <a:blip r:embed="rId51"/>
                <a:stretch>
                  <a:fillRect/>
                </a:stretch>
              </p:blipFill>
              <p:spPr>
                <a:xfrm>
                  <a:off x="8203846" y="529643"/>
                  <a:ext cx="1839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7" name="墨迹 26">
                  <a:extLst>
                    <a:ext uri="{FF2B5EF4-FFF2-40B4-BE49-F238E27FC236}">
                      <a16:creationId xmlns:a16="http://schemas.microsoft.com/office/drawing/2014/main" id="{AD3AD915-BC47-4A6D-AAFB-D5B35A317ABF}"/>
                    </a:ext>
                  </a:extLst>
                </p14:cNvPr>
                <p14:cNvContentPartPr/>
                <p14:nvPr/>
              </p14:nvContentPartPr>
              <p14:xfrm>
                <a:off x="8202406" y="670043"/>
                <a:ext cx="123120" cy="230040"/>
              </p14:xfrm>
            </p:contentPart>
          </mc:Choice>
          <mc:Fallback xmlns="">
            <p:pic>
              <p:nvPicPr>
                <p:cNvPr id="27" name="墨迹 26">
                  <a:extLst>
                    <a:ext uri="{FF2B5EF4-FFF2-40B4-BE49-F238E27FC236}">
                      <a16:creationId xmlns:a16="http://schemas.microsoft.com/office/drawing/2014/main" id="{AD3AD915-BC47-4A6D-AAFB-D5B35A317ABF}"/>
                    </a:ext>
                  </a:extLst>
                </p:cNvPr>
                <p:cNvPicPr/>
                <p:nvPr/>
              </p:nvPicPr>
              <p:blipFill>
                <a:blip r:embed="rId53"/>
                <a:stretch>
                  <a:fillRect/>
                </a:stretch>
              </p:blipFill>
              <p:spPr>
                <a:xfrm>
                  <a:off x="8184766" y="652403"/>
                  <a:ext cx="1587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8" name="墨迹 27">
                  <a:extLst>
                    <a:ext uri="{FF2B5EF4-FFF2-40B4-BE49-F238E27FC236}">
                      <a16:creationId xmlns:a16="http://schemas.microsoft.com/office/drawing/2014/main" id="{69A180F6-FBC8-4A9A-82E3-B619837C6440}"/>
                    </a:ext>
                  </a:extLst>
                </p14:cNvPr>
                <p14:cNvContentPartPr/>
                <p14:nvPr/>
              </p14:nvContentPartPr>
              <p14:xfrm>
                <a:off x="8381686" y="695603"/>
                <a:ext cx="6840" cy="57240"/>
              </p14:xfrm>
            </p:contentPart>
          </mc:Choice>
          <mc:Fallback xmlns="">
            <p:pic>
              <p:nvPicPr>
                <p:cNvPr id="28" name="墨迹 27">
                  <a:extLst>
                    <a:ext uri="{FF2B5EF4-FFF2-40B4-BE49-F238E27FC236}">
                      <a16:creationId xmlns:a16="http://schemas.microsoft.com/office/drawing/2014/main" id="{69A180F6-FBC8-4A9A-82E3-B619837C6440}"/>
                    </a:ext>
                  </a:extLst>
                </p:cNvPr>
                <p:cNvPicPr/>
                <p:nvPr/>
              </p:nvPicPr>
              <p:blipFill>
                <a:blip r:embed="rId55"/>
                <a:stretch>
                  <a:fillRect/>
                </a:stretch>
              </p:blipFill>
              <p:spPr>
                <a:xfrm>
                  <a:off x="8363686" y="677963"/>
                  <a:ext cx="424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9" name="墨迹 28">
                  <a:extLst>
                    <a:ext uri="{FF2B5EF4-FFF2-40B4-BE49-F238E27FC236}">
                      <a16:creationId xmlns:a16="http://schemas.microsoft.com/office/drawing/2014/main" id="{565921AE-27A2-4D62-9C86-1A19D5D12180}"/>
                    </a:ext>
                  </a:extLst>
                </p14:cNvPr>
                <p14:cNvContentPartPr/>
                <p14:nvPr/>
              </p14:nvContentPartPr>
              <p14:xfrm>
                <a:off x="8348206" y="507323"/>
                <a:ext cx="96480" cy="450360"/>
              </p14:xfrm>
            </p:contentPart>
          </mc:Choice>
          <mc:Fallback xmlns="">
            <p:pic>
              <p:nvPicPr>
                <p:cNvPr id="29" name="墨迹 28">
                  <a:extLst>
                    <a:ext uri="{FF2B5EF4-FFF2-40B4-BE49-F238E27FC236}">
                      <a16:creationId xmlns:a16="http://schemas.microsoft.com/office/drawing/2014/main" id="{565921AE-27A2-4D62-9C86-1A19D5D12180}"/>
                    </a:ext>
                  </a:extLst>
                </p:cNvPr>
                <p:cNvPicPr/>
                <p:nvPr/>
              </p:nvPicPr>
              <p:blipFill>
                <a:blip r:embed="rId57"/>
                <a:stretch>
                  <a:fillRect/>
                </a:stretch>
              </p:blipFill>
              <p:spPr>
                <a:xfrm>
                  <a:off x="8330566" y="489683"/>
                  <a:ext cx="13212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 name="墨迹 29">
                  <a:extLst>
                    <a:ext uri="{FF2B5EF4-FFF2-40B4-BE49-F238E27FC236}">
                      <a16:creationId xmlns:a16="http://schemas.microsoft.com/office/drawing/2014/main" id="{337ABDBE-D34A-4410-BD4C-EBE5E217B87B}"/>
                    </a:ext>
                  </a:extLst>
                </p14:cNvPr>
                <p14:cNvContentPartPr/>
                <p14:nvPr/>
              </p14:nvContentPartPr>
              <p14:xfrm>
                <a:off x="8646286" y="509483"/>
                <a:ext cx="13320" cy="57600"/>
              </p14:xfrm>
            </p:contentPart>
          </mc:Choice>
          <mc:Fallback xmlns="">
            <p:pic>
              <p:nvPicPr>
                <p:cNvPr id="30" name="墨迹 29">
                  <a:extLst>
                    <a:ext uri="{FF2B5EF4-FFF2-40B4-BE49-F238E27FC236}">
                      <a16:creationId xmlns:a16="http://schemas.microsoft.com/office/drawing/2014/main" id="{337ABDBE-D34A-4410-BD4C-EBE5E217B87B}"/>
                    </a:ext>
                  </a:extLst>
                </p:cNvPr>
                <p:cNvPicPr/>
                <p:nvPr/>
              </p:nvPicPr>
              <p:blipFill>
                <a:blip r:embed="rId59"/>
                <a:stretch>
                  <a:fillRect/>
                </a:stretch>
              </p:blipFill>
              <p:spPr>
                <a:xfrm>
                  <a:off x="8628286" y="491843"/>
                  <a:ext cx="489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1" name="墨迹 30">
                  <a:extLst>
                    <a:ext uri="{FF2B5EF4-FFF2-40B4-BE49-F238E27FC236}">
                      <a16:creationId xmlns:a16="http://schemas.microsoft.com/office/drawing/2014/main" id="{80771444-5678-4F6A-A647-2332747BCF09}"/>
                    </a:ext>
                  </a:extLst>
                </p14:cNvPr>
                <p14:cNvContentPartPr/>
                <p14:nvPr/>
              </p14:nvContentPartPr>
              <p14:xfrm>
                <a:off x="8545126" y="580043"/>
                <a:ext cx="149400" cy="33480"/>
              </p14:xfrm>
            </p:contentPart>
          </mc:Choice>
          <mc:Fallback xmlns="">
            <p:pic>
              <p:nvPicPr>
                <p:cNvPr id="31" name="墨迹 30">
                  <a:extLst>
                    <a:ext uri="{FF2B5EF4-FFF2-40B4-BE49-F238E27FC236}">
                      <a16:creationId xmlns:a16="http://schemas.microsoft.com/office/drawing/2014/main" id="{80771444-5678-4F6A-A647-2332747BCF09}"/>
                    </a:ext>
                  </a:extLst>
                </p:cNvPr>
                <p:cNvPicPr/>
                <p:nvPr/>
              </p:nvPicPr>
              <p:blipFill>
                <a:blip r:embed="rId61"/>
                <a:stretch>
                  <a:fillRect/>
                </a:stretch>
              </p:blipFill>
              <p:spPr>
                <a:xfrm>
                  <a:off x="8527486" y="562403"/>
                  <a:ext cx="1850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2" name="墨迹 31">
                  <a:extLst>
                    <a:ext uri="{FF2B5EF4-FFF2-40B4-BE49-F238E27FC236}">
                      <a16:creationId xmlns:a16="http://schemas.microsoft.com/office/drawing/2014/main" id="{8CF8F443-9224-428F-A7E9-5F65EA974735}"/>
                    </a:ext>
                  </a:extLst>
                </p14:cNvPr>
                <p14:cNvContentPartPr/>
                <p14:nvPr/>
              </p14:nvContentPartPr>
              <p14:xfrm>
                <a:off x="8491846" y="585083"/>
                <a:ext cx="178200" cy="388800"/>
              </p14:xfrm>
            </p:contentPart>
          </mc:Choice>
          <mc:Fallback xmlns="">
            <p:pic>
              <p:nvPicPr>
                <p:cNvPr id="32" name="墨迹 31">
                  <a:extLst>
                    <a:ext uri="{FF2B5EF4-FFF2-40B4-BE49-F238E27FC236}">
                      <a16:creationId xmlns:a16="http://schemas.microsoft.com/office/drawing/2014/main" id="{8CF8F443-9224-428F-A7E9-5F65EA974735}"/>
                    </a:ext>
                  </a:extLst>
                </p:cNvPr>
                <p:cNvPicPr/>
                <p:nvPr/>
              </p:nvPicPr>
              <p:blipFill>
                <a:blip r:embed="rId63"/>
                <a:stretch>
                  <a:fillRect/>
                </a:stretch>
              </p:blipFill>
              <p:spPr>
                <a:xfrm>
                  <a:off x="8473846" y="567083"/>
                  <a:ext cx="21384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3" name="墨迹 32">
                  <a:extLst>
                    <a:ext uri="{FF2B5EF4-FFF2-40B4-BE49-F238E27FC236}">
                      <a16:creationId xmlns:a16="http://schemas.microsoft.com/office/drawing/2014/main" id="{33E24F04-8352-4C10-859A-C7795FE37999}"/>
                    </a:ext>
                  </a:extLst>
                </p14:cNvPr>
                <p14:cNvContentPartPr/>
                <p14:nvPr/>
              </p14:nvContentPartPr>
              <p14:xfrm>
                <a:off x="8640526" y="684803"/>
                <a:ext cx="129600" cy="75960"/>
              </p14:xfrm>
            </p:contentPart>
          </mc:Choice>
          <mc:Fallback xmlns="">
            <p:pic>
              <p:nvPicPr>
                <p:cNvPr id="33" name="墨迹 32">
                  <a:extLst>
                    <a:ext uri="{FF2B5EF4-FFF2-40B4-BE49-F238E27FC236}">
                      <a16:creationId xmlns:a16="http://schemas.microsoft.com/office/drawing/2014/main" id="{33E24F04-8352-4C10-859A-C7795FE37999}"/>
                    </a:ext>
                  </a:extLst>
                </p:cNvPr>
                <p:cNvPicPr/>
                <p:nvPr/>
              </p:nvPicPr>
              <p:blipFill>
                <a:blip r:embed="rId65"/>
                <a:stretch>
                  <a:fillRect/>
                </a:stretch>
              </p:blipFill>
              <p:spPr>
                <a:xfrm>
                  <a:off x="8622526" y="666803"/>
                  <a:ext cx="1652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4" name="墨迹 33">
                  <a:extLst>
                    <a:ext uri="{FF2B5EF4-FFF2-40B4-BE49-F238E27FC236}">
                      <a16:creationId xmlns:a16="http://schemas.microsoft.com/office/drawing/2014/main" id="{0E9BCD99-34E2-4E41-8E33-EB1BAFA8B48E}"/>
                    </a:ext>
                  </a:extLst>
                </p14:cNvPr>
                <p14:cNvContentPartPr/>
                <p14:nvPr/>
              </p14:nvContentPartPr>
              <p14:xfrm>
                <a:off x="8554126" y="777683"/>
                <a:ext cx="207360" cy="249480"/>
              </p14:xfrm>
            </p:contentPart>
          </mc:Choice>
          <mc:Fallback xmlns="">
            <p:pic>
              <p:nvPicPr>
                <p:cNvPr id="34" name="墨迹 33">
                  <a:extLst>
                    <a:ext uri="{FF2B5EF4-FFF2-40B4-BE49-F238E27FC236}">
                      <a16:creationId xmlns:a16="http://schemas.microsoft.com/office/drawing/2014/main" id="{0E9BCD99-34E2-4E41-8E33-EB1BAFA8B48E}"/>
                    </a:ext>
                  </a:extLst>
                </p:cNvPr>
                <p:cNvPicPr/>
                <p:nvPr/>
              </p:nvPicPr>
              <p:blipFill>
                <a:blip r:embed="rId67"/>
                <a:stretch>
                  <a:fillRect/>
                </a:stretch>
              </p:blipFill>
              <p:spPr>
                <a:xfrm>
                  <a:off x="8536126" y="759683"/>
                  <a:ext cx="243000" cy="28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36" name="墨迹 35">
                <a:extLst>
                  <a:ext uri="{FF2B5EF4-FFF2-40B4-BE49-F238E27FC236}">
                    <a16:creationId xmlns:a16="http://schemas.microsoft.com/office/drawing/2014/main" id="{8CD8D5EF-057A-4175-B920-56FC7CF0092A}"/>
                  </a:ext>
                </a:extLst>
              </p14:cNvPr>
              <p14:cNvContentPartPr/>
              <p14:nvPr/>
            </p14:nvContentPartPr>
            <p14:xfrm>
              <a:off x="5150326" y="2265923"/>
              <a:ext cx="1397520" cy="74520"/>
            </p14:xfrm>
          </p:contentPart>
        </mc:Choice>
        <mc:Fallback xmlns="">
          <p:pic>
            <p:nvPicPr>
              <p:cNvPr id="36" name="墨迹 35">
                <a:extLst>
                  <a:ext uri="{FF2B5EF4-FFF2-40B4-BE49-F238E27FC236}">
                    <a16:creationId xmlns:a16="http://schemas.microsoft.com/office/drawing/2014/main" id="{8CD8D5EF-057A-4175-B920-56FC7CF0092A}"/>
                  </a:ext>
                </a:extLst>
              </p:cNvPr>
              <p:cNvPicPr/>
              <p:nvPr/>
            </p:nvPicPr>
            <p:blipFill>
              <a:blip r:embed="rId69"/>
              <a:stretch>
                <a:fillRect/>
              </a:stretch>
            </p:blipFill>
            <p:spPr>
              <a:xfrm>
                <a:off x="5132326" y="2247923"/>
                <a:ext cx="1433160" cy="110160"/>
              </a:xfrm>
              <a:prstGeom prst="rect">
                <a:avLst/>
              </a:prstGeom>
            </p:spPr>
          </p:pic>
        </mc:Fallback>
      </mc:AlternateContent>
      <p:grpSp>
        <p:nvGrpSpPr>
          <p:cNvPr id="54" name="组合 53">
            <a:extLst>
              <a:ext uri="{FF2B5EF4-FFF2-40B4-BE49-F238E27FC236}">
                <a16:creationId xmlns:a16="http://schemas.microsoft.com/office/drawing/2014/main" id="{E4680BA9-8F2D-483C-AAF8-337E776DE9D0}"/>
              </a:ext>
            </a:extLst>
          </p:cNvPr>
          <p:cNvGrpSpPr/>
          <p:nvPr/>
        </p:nvGrpSpPr>
        <p:grpSpPr>
          <a:xfrm>
            <a:off x="5534446" y="1605323"/>
            <a:ext cx="922680" cy="430560"/>
            <a:chOff x="5534446" y="1605323"/>
            <a:chExt cx="922680" cy="430560"/>
          </a:xfrm>
        </p:grpSpPr>
        <mc:AlternateContent xmlns:mc="http://schemas.openxmlformats.org/markup-compatibility/2006" xmlns:p14="http://schemas.microsoft.com/office/powerpoint/2010/main">
          <mc:Choice Requires="p14">
            <p:contentPart p14:bwMode="auto" r:id="rId70">
              <p14:nvContentPartPr>
                <p14:cNvPr id="37" name="墨迹 36">
                  <a:extLst>
                    <a:ext uri="{FF2B5EF4-FFF2-40B4-BE49-F238E27FC236}">
                      <a16:creationId xmlns:a16="http://schemas.microsoft.com/office/drawing/2014/main" id="{8A4B013B-FEE7-46C9-BD08-E35E10AEDDBD}"/>
                    </a:ext>
                  </a:extLst>
                </p14:cNvPr>
                <p14:cNvContentPartPr/>
                <p14:nvPr/>
              </p14:nvContentPartPr>
              <p14:xfrm>
                <a:off x="5581966" y="1632683"/>
                <a:ext cx="28800" cy="78480"/>
              </p14:xfrm>
            </p:contentPart>
          </mc:Choice>
          <mc:Fallback xmlns="">
            <p:pic>
              <p:nvPicPr>
                <p:cNvPr id="37" name="墨迹 36">
                  <a:extLst>
                    <a:ext uri="{FF2B5EF4-FFF2-40B4-BE49-F238E27FC236}">
                      <a16:creationId xmlns:a16="http://schemas.microsoft.com/office/drawing/2014/main" id="{8A4B013B-FEE7-46C9-BD08-E35E10AEDDBD}"/>
                    </a:ext>
                  </a:extLst>
                </p:cNvPr>
                <p:cNvPicPr/>
                <p:nvPr/>
              </p:nvPicPr>
              <p:blipFill>
                <a:blip r:embed="rId71"/>
                <a:stretch>
                  <a:fillRect/>
                </a:stretch>
              </p:blipFill>
              <p:spPr>
                <a:xfrm>
                  <a:off x="5563966" y="1615043"/>
                  <a:ext cx="644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8" name="墨迹 37">
                  <a:extLst>
                    <a:ext uri="{FF2B5EF4-FFF2-40B4-BE49-F238E27FC236}">
                      <a16:creationId xmlns:a16="http://schemas.microsoft.com/office/drawing/2014/main" id="{F55D5B25-1FD9-47E4-8318-767C760D8F52}"/>
                    </a:ext>
                  </a:extLst>
                </p14:cNvPr>
                <p14:cNvContentPartPr/>
                <p14:nvPr/>
              </p14:nvContentPartPr>
              <p14:xfrm>
                <a:off x="5584846" y="1605323"/>
                <a:ext cx="107280" cy="142200"/>
              </p14:xfrm>
            </p:contentPart>
          </mc:Choice>
          <mc:Fallback xmlns="">
            <p:pic>
              <p:nvPicPr>
                <p:cNvPr id="38" name="墨迹 37">
                  <a:extLst>
                    <a:ext uri="{FF2B5EF4-FFF2-40B4-BE49-F238E27FC236}">
                      <a16:creationId xmlns:a16="http://schemas.microsoft.com/office/drawing/2014/main" id="{F55D5B25-1FD9-47E4-8318-767C760D8F52}"/>
                    </a:ext>
                  </a:extLst>
                </p:cNvPr>
                <p:cNvPicPr/>
                <p:nvPr/>
              </p:nvPicPr>
              <p:blipFill>
                <a:blip r:embed="rId73"/>
                <a:stretch>
                  <a:fillRect/>
                </a:stretch>
              </p:blipFill>
              <p:spPr>
                <a:xfrm>
                  <a:off x="5566846" y="1587683"/>
                  <a:ext cx="1429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9" name="墨迹 38">
                  <a:extLst>
                    <a:ext uri="{FF2B5EF4-FFF2-40B4-BE49-F238E27FC236}">
                      <a16:creationId xmlns:a16="http://schemas.microsoft.com/office/drawing/2014/main" id="{571BE36F-5A20-4243-BB5F-8D10E144538B}"/>
                    </a:ext>
                  </a:extLst>
                </p14:cNvPr>
                <p14:cNvContentPartPr/>
                <p14:nvPr/>
              </p14:nvContentPartPr>
              <p14:xfrm>
                <a:off x="5534446" y="1804763"/>
                <a:ext cx="204840" cy="95400"/>
              </p14:xfrm>
            </p:contentPart>
          </mc:Choice>
          <mc:Fallback xmlns="">
            <p:pic>
              <p:nvPicPr>
                <p:cNvPr id="39" name="墨迹 38">
                  <a:extLst>
                    <a:ext uri="{FF2B5EF4-FFF2-40B4-BE49-F238E27FC236}">
                      <a16:creationId xmlns:a16="http://schemas.microsoft.com/office/drawing/2014/main" id="{571BE36F-5A20-4243-BB5F-8D10E144538B}"/>
                    </a:ext>
                  </a:extLst>
                </p:cNvPr>
                <p:cNvPicPr/>
                <p:nvPr/>
              </p:nvPicPr>
              <p:blipFill>
                <a:blip r:embed="rId75"/>
                <a:stretch>
                  <a:fillRect/>
                </a:stretch>
              </p:blipFill>
              <p:spPr>
                <a:xfrm>
                  <a:off x="5516446" y="1786763"/>
                  <a:ext cx="2404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0" name="墨迹 39">
                  <a:extLst>
                    <a:ext uri="{FF2B5EF4-FFF2-40B4-BE49-F238E27FC236}">
                      <a16:creationId xmlns:a16="http://schemas.microsoft.com/office/drawing/2014/main" id="{99A03486-F86D-439B-A3AC-C54CE5C3622A}"/>
                    </a:ext>
                  </a:extLst>
                </p14:cNvPr>
                <p14:cNvContentPartPr/>
                <p14:nvPr/>
              </p14:nvContentPartPr>
              <p14:xfrm>
                <a:off x="5619406" y="1800803"/>
                <a:ext cx="35280" cy="154440"/>
              </p14:xfrm>
            </p:contentPart>
          </mc:Choice>
          <mc:Fallback xmlns="">
            <p:pic>
              <p:nvPicPr>
                <p:cNvPr id="40" name="墨迹 39">
                  <a:extLst>
                    <a:ext uri="{FF2B5EF4-FFF2-40B4-BE49-F238E27FC236}">
                      <a16:creationId xmlns:a16="http://schemas.microsoft.com/office/drawing/2014/main" id="{99A03486-F86D-439B-A3AC-C54CE5C3622A}"/>
                    </a:ext>
                  </a:extLst>
                </p:cNvPr>
                <p:cNvPicPr/>
                <p:nvPr/>
              </p:nvPicPr>
              <p:blipFill>
                <a:blip r:embed="rId77"/>
                <a:stretch>
                  <a:fillRect/>
                </a:stretch>
              </p:blipFill>
              <p:spPr>
                <a:xfrm>
                  <a:off x="5601766" y="1783163"/>
                  <a:ext cx="709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1" name="墨迹 40">
                  <a:extLst>
                    <a:ext uri="{FF2B5EF4-FFF2-40B4-BE49-F238E27FC236}">
                      <a16:creationId xmlns:a16="http://schemas.microsoft.com/office/drawing/2014/main" id="{EBC2E2B3-4F37-4753-9994-5AF5998D39B4}"/>
                    </a:ext>
                  </a:extLst>
                </p14:cNvPr>
                <p14:cNvContentPartPr/>
                <p14:nvPr/>
              </p14:nvContentPartPr>
              <p14:xfrm>
                <a:off x="5682766" y="1680923"/>
                <a:ext cx="143280" cy="341640"/>
              </p14:xfrm>
            </p:contentPart>
          </mc:Choice>
          <mc:Fallback xmlns="">
            <p:pic>
              <p:nvPicPr>
                <p:cNvPr id="41" name="墨迹 40">
                  <a:extLst>
                    <a:ext uri="{FF2B5EF4-FFF2-40B4-BE49-F238E27FC236}">
                      <a16:creationId xmlns:a16="http://schemas.microsoft.com/office/drawing/2014/main" id="{EBC2E2B3-4F37-4753-9994-5AF5998D39B4}"/>
                    </a:ext>
                  </a:extLst>
                </p:cNvPr>
                <p:cNvPicPr/>
                <p:nvPr/>
              </p:nvPicPr>
              <p:blipFill>
                <a:blip r:embed="rId79"/>
                <a:stretch>
                  <a:fillRect/>
                </a:stretch>
              </p:blipFill>
              <p:spPr>
                <a:xfrm>
                  <a:off x="5665126" y="1662923"/>
                  <a:ext cx="17892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2" name="墨迹 41">
                  <a:extLst>
                    <a:ext uri="{FF2B5EF4-FFF2-40B4-BE49-F238E27FC236}">
                      <a16:creationId xmlns:a16="http://schemas.microsoft.com/office/drawing/2014/main" id="{AE87C166-5942-447C-A33B-07EC20404DAA}"/>
                    </a:ext>
                  </a:extLst>
                </p14:cNvPr>
                <p14:cNvContentPartPr/>
                <p14:nvPr/>
              </p14:nvContentPartPr>
              <p14:xfrm>
                <a:off x="5787886" y="1693883"/>
                <a:ext cx="38880" cy="259920"/>
              </p14:xfrm>
            </p:contentPart>
          </mc:Choice>
          <mc:Fallback xmlns="">
            <p:pic>
              <p:nvPicPr>
                <p:cNvPr id="42" name="墨迹 41">
                  <a:extLst>
                    <a:ext uri="{FF2B5EF4-FFF2-40B4-BE49-F238E27FC236}">
                      <a16:creationId xmlns:a16="http://schemas.microsoft.com/office/drawing/2014/main" id="{AE87C166-5942-447C-A33B-07EC20404DAA}"/>
                    </a:ext>
                  </a:extLst>
                </p:cNvPr>
                <p:cNvPicPr/>
                <p:nvPr/>
              </p:nvPicPr>
              <p:blipFill>
                <a:blip r:embed="rId81"/>
                <a:stretch>
                  <a:fillRect/>
                </a:stretch>
              </p:blipFill>
              <p:spPr>
                <a:xfrm>
                  <a:off x="5769886" y="1676243"/>
                  <a:ext cx="745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3" name="墨迹 42">
                  <a:extLst>
                    <a:ext uri="{FF2B5EF4-FFF2-40B4-BE49-F238E27FC236}">
                      <a16:creationId xmlns:a16="http://schemas.microsoft.com/office/drawing/2014/main" id="{94210428-4DDC-4994-A969-57EB6CF0BE40}"/>
                    </a:ext>
                  </a:extLst>
                </p14:cNvPr>
                <p14:cNvContentPartPr/>
                <p14:nvPr/>
              </p14:nvContentPartPr>
              <p14:xfrm>
                <a:off x="5817046" y="1763723"/>
                <a:ext cx="194040" cy="249480"/>
              </p14:xfrm>
            </p:contentPart>
          </mc:Choice>
          <mc:Fallback xmlns="">
            <p:pic>
              <p:nvPicPr>
                <p:cNvPr id="43" name="墨迹 42">
                  <a:extLst>
                    <a:ext uri="{FF2B5EF4-FFF2-40B4-BE49-F238E27FC236}">
                      <a16:creationId xmlns:a16="http://schemas.microsoft.com/office/drawing/2014/main" id="{94210428-4DDC-4994-A969-57EB6CF0BE40}"/>
                    </a:ext>
                  </a:extLst>
                </p:cNvPr>
                <p:cNvPicPr/>
                <p:nvPr/>
              </p:nvPicPr>
              <p:blipFill>
                <a:blip r:embed="rId83"/>
                <a:stretch>
                  <a:fillRect/>
                </a:stretch>
              </p:blipFill>
              <p:spPr>
                <a:xfrm>
                  <a:off x="5799406" y="1746083"/>
                  <a:ext cx="22968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4" name="墨迹 43">
                  <a:extLst>
                    <a:ext uri="{FF2B5EF4-FFF2-40B4-BE49-F238E27FC236}">
                      <a16:creationId xmlns:a16="http://schemas.microsoft.com/office/drawing/2014/main" id="{798437D1-9F6A-499B-B5FD-6C3A3E33670B}"/>
                    </a:ext>
                  </a:extLst>
                </p14:cNvPr>
                <p14:cNvContentPartPr/>
                <p14:nvPr/>
              </p14:nvContentPartPr>
              <p14:xfrm>
                <a:off x="5810926" y="1848323"/>
                <a:ext cx="98640" cy="54000"/>
              </p14:xfrm>
            </p:contentPart>
          </mc:Choice>
          <mc:Fallback xmlns="">
            <p:pic>
              <p:nvPicPr>
                <p:cNvPr id="44" name="墨迹 43">
                  <a:extLst>
                    <a:ext uri="{FF2B5EF4-FFF2-40B4-BE49-F238E27FC236}">
                      <a16:creationId xmlns:a16="http://schemas.microsoft.com/office/drawing/2014/main" id="{798437D1-9F6A-499B-B5FD-6C3A3E33670B}"/>
                    </a:ext>
                  </a:extLst>
                </p:cNvPr>
                <p:cNvPicPr/>
                <p:nvPr/>
              </p:nvPicPr>
              <p:blipFill>
                <a:blip r:embed="rId85"/>
                <a:stretch>
                  <a:fillRect/>
                </a:stretch>
              </p:blipFill>
              <p:spPr>
                <a:xfrm>
                  <a:off x="5793286" y="1830683"/>
                  <a:ext cx="1342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6" name="墨迹 45">
                  <a:extLst>
                    <a:ext uri="{FF2B5EF4-FFF2-40B4-BE49-F238E27FC236}">
                      <a16:creationId xmlns:a16="http://schemas.microsoft.com/office/drawing/2014/main" id="{4C8A5273-7C2A-4848-A88E-83F170BCACEE}"/>
                    </a:ext>
                  </a:extLst>
                </p14:cNvPr>
                <p14:cNvContentPartPr/>
                <p14:nvPr/>
              </p14:nvContentPartPr>
              <p14:xfrm>
                <a:off x="6096046" y="1697123"/>
                <a:ext cx="152640" cy="158400"/>
              </p14:xfrm>
            </p:contentPart>
          </mc:Choice>
          <mc:Fallback xmlns="">
            <p:pic>
              <p:nvPicPr>
                <p:cNvPr id="46" name="墨迹 45">
                  <a:extLst>
                    <a:ext uri="{FF2B5EF4-FFF2-40B4-BE49-F238E27FC236}">
                      <a16:creationId xmlns:a16="http://schemas.microsoft.com/office/drawing/2014/main" id="{4C8A5273-7C2A-4848-A88E-83F170BCACEE}"/>
                    </a:ext>
                  </a:extLst>
                </p:cNvPr>
                <p:cNvPicPr/>
                <p:nvPr/>
              </p:nvPicPr>
              <p:blipFill>
                <a:blip r:embed="rId87"/>
                <a:stretch>
                  <a:fillRect/>
                </a:stretch>
              </p:blipFill>
              <p:spPr>
                <a:xfrm>
                  <a:off x="6078046" y="1679123"/>
                  <a:ext cx="1882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7" name="墨迹 46">
                  <a:extLst>
                    <a:ext uri="{FF2B5EF4-FFF2-40B4-BE49-F238E27FC236}">
                      <a16:creationId xmlns:a16="http://schemas.microsoft.com/office/drawing/2014/main" id="{17EE8EAD-4F17-46B5-8DCE-48CE2453B5C7}"/>
                    </a:ext>
                  </a:extLst>
                </p14:cNvPr>
                <p14:cNvContentPartPr/>
                <p14:nvPr/>
              </p14:nvContentPartPr>
              <p14:xfrm>
                <a:off x="6169486" y="1782803"/>
                <a:ext cx="88200" cy="8640"/>
              </p14:xfrm>
            </p:contentPart>
          </mc:Choice>
          <mc:Fallback xmlns="">
            <p:pic>
              <p:nvPicPr>
                <p:cNvPr id="47" name="墨迹 46">
                  <a:extLst>
                    <a:ext uri="{FF2B5EF4-FFF2-40B4-BE49-F238E27FC236}">
                      <a16:creationId xmlns:a16="http://schemas.microsoft.com/office/drawing/2014/main" id="{17EE8EAD-4F17-46B5-8DCE-48CE2453B5C7}"/>
                    </a:ext>
                  </a:extLst>
                </p:cNvPr>
                <p:cNvPicPr/>
                <p:nvPr/>
              </p:nvPicPr>
              <p:blipFill>
                <a:blip r:embed="rId89"/>
                <a:stretch>
                  <a:fillRect/>
                </a:stretch>
              </p:blipFill>
              <p:spPr>
                <a:xfrm>
                  <a:off x="6151846" y="1765163"/>
                  <a:ext cx="1238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8" name="墨迹 47">
                  <a:extLst>
                    <a:ext uri="{FF2B5EF4-FFF2-40B4-BE49-F238E27FC236}">
                      <a16:creationId xmlns:a16="http://schemas.microsoft.com/office/drawing/2014/main" id="{C81C37C1-40C0-40A7-AD95-E948BF0344EE}"/>
                    </a:ext>
                  </a:extLst>
                </p14:cNvPr>
                <p14:cNvContentPartPr/>
                <p14:nvPr/>
              </p14:nvContentPartPr>
              <p14:xfrm>
                <a:off x="6157966" y="1846523"/>
                <a:ext cx="126000" cy="126360"/>
              </p14:xfrm>
            </p:contentPart>
          </mc:Choice>
          <mc:Fallback xmlns="">
            <p:pic>
              <p:nvPicPr>
                <p:cNvPr id="48" name="墨迹 47">
                  <a:extLst>
                    <a:ext uri="{FF2B5EF4-FFF2-40B4-BE49-F238E27FC236}">
                      <a16:creationId xmlns:a16="http://schemas.microsoft.com/office/drawing/2014/main" id="{C81C37C1-40C0-40A7-AD95-E948BF0344EE}"/>
                    </a:ext>
                  </a:extLst>
                </p:cNvPr>
                <p:cNvPicPr/>
                <p:nvPr/>
              </p:nvPicPr>
              <p:blipFill>
                <a:blip r:embed="rId91"/>
                <a:stretch>
                  <a:fillRect/>
                </a:stretch>
              </p:blipFill>
              <p:spPr>
                <a:xfrm>
                  <a:off x="6140326" y="1828883"/>
                  <a:ext cx="161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9" name="墨迹 48">
                  <a:extLst>
                    <a:ext uri="{FF2B5EF4-FFF2-40B4-BE49-F238E27FC236}">
                      <a16:creationId xmlns:a16="http://schemas.microsoft.com/office/drawing/2014/main" id="{0850B51A-B525-4857-899E-D16DDB51A3E1}"/>
                    </a:ext>
                  </a:extLst>
                </p14:cNvPr>
                <p14:cNvContentPartPr/>
                <p14:nvPr/>
              </p14:nvContentPartPr>
              <p14:xfrm>
                <a:off x="6291166" y="1691723"/>
                <a:ext cx="124920" cy="38160"/>
              </p14:xfrm>
            </p:contentPart>
          </mc:Choice>
          <mc:Fallback xmlns="">
            <p:pic>
              <p:nvPicPr>
                <p:cNvPr id="49" name="墨迹 48">
                  <a:extLst>
                    <a:ext uri="{FF2B5EF4-FFF2-40B4-BE49-F238E27FC236}">
                      <a16:creationId xmlns:a16="http://schemas.microsoft.com/office/drawing/2014/main" id="{0850B51A-B525-4857-899E-D16DDB51A3E1}"/>
                    </a:ext>
                  </a:extLst>
                </p:cNvPr>
                <p:cNvPicPr/>
                <p:nvPr/>
              </p:nvPicPr>
              <p:blipFill>
                <a:blip r:embed="rId93"/>
                <a:stretch>
                  <a:fillRect/>
                </a:stretch>
              </p:blipFill>
              <p:spPr>
                <a:xfrm>
                  <a:off x="6273526" y="1673723"/>
                  <a:ext cx="1605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0" name="墨迹 49">
                  <a:extLst>
                    <a:ext uri="{FF2B5EF4-FFF2-40B4-BE49-F238E27FC236}">
                      <a16:creationId xmlns:a16="http://schemas.microsoft.com/office/drawing/2014/main" id="{F1B4D912-D985-4E66-9407-FCCB990F68B3}"/>
                    </a:ext>
                  </a:extLst>
                </p14:cNvPr>
                <p14:cNvContentPartPr/>
                <p14:nvPr/>
              </p14:nvContentPartPr>
              <p14:xfrm>
                <a:off x="6320326" y="1692803"/>
                <a:ext cx="71280" cy="96480"/>
              </p14:xfrm>
            </p:contentPart>
          </mc:Choice>
          <mc:Fallback xmlns="">
            <p:pic>
              <p:nvPicPr>
                <p:cNvPr id="50" name="墨迹 49">
                  <a:extLst>
                    <a:ext uri="{FF2B5EF4-FFF2-40B4-BE49-F238E27FC236}">
                      <a16:creationId xmlns:a16="http://schemas.microsoft.com/office/drawing/2014/main" id="{F1B4D912-D985-4E66-9407-FCCB990F68B3}"/>
                    </a:ext>
                  </a:extLst>
                </p:cNvPr>
                <p:cNvPicPr/>
                <p:nvPr/>
              </p:nvPicPr>
              <p:blipFill>
                <a:blip r:embed="rId95"/>
                <a:stretch>
                  <a:fillRect/>
                </a:stretch>
              </p:blipFill>
              <p:spPr>
                <a:xfrm>
                  <a:off x="6302326" y="1674803"/>
                  <a:ext cx="1069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墨迹 50">
                  <a:extLst>
                    <a:ext uri="{FF2B5EF4-FFF2-40B4-BE49-F238E27FC236}">
                      <a16:creationId xmlns:a16="http://schemas.microsoft.com/office/drawing/2014/main" id="{A8A1285F-D730-4AAB-98EB-115EB09A6460}"/>
                    </a:ext>
                  </a:extLst>
                </p14:cNvPr>
                <p14:cNvContentPartPr/>
                <p14:nvPr/>
              </p14:nvContentPartPr>
              <p14:xfrm>
                <a:off x="6288286" y="1775603"/>
                <a:ext cx="136440" cy="108720"/>
              </p14:xfrm>
            </p:contentPart>
          </mc:Choice>
          <mc:Fallback xmlns="">
            <p:pic>
              <p:nvPicPr>
                <p:cNvPr id="51" name="墨迹 50">
                  <a:extLst>
                    <a:ext uri="{FF2B5EF4-FFF2-40B4-BE49-F238E27FC236}">
                      <a16:creationId xmlns:a16="http://schemas.microsoft.com/office/drawing/2014/main" id="{A8A1285F-D730-4AAB-98EB-115EB09A6460}"/>
                    </a:ext>
                  </a:extLst>
                </p:cNvPr>
                <p:cNvPicPr/>
                <p:nvPr/>
              </p:nvPicPr>
              <p:blipFill>
                <a:blip r:embed="rId97"/>
                <a:stretch>
                  <a:fillRect/>
                </a:stretch>
              </p:blipFill>
              <p:spPr>
                <a:xfrm>
                  <a:off x="6270286" y="1757603"/>
                  <a:ext cx="1720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墨迹 51">
                  <a:extLst>
                    <a:ext uri="{FF2B5EF4-FFF2-40B4-BE49-F238E27FC236}">
                      <a16:creationId xmlns:a16="http://schemas.microsoft.com/office/drawing/2014/main" id="{501F7E6C-14BA-455C-B7B6-B508FF6D8473}"/>
                    </a:ext>
                  </a:extLst>
                </p14:cNvPr>
                <p14:cNvContentPartPr/>
                <p14:nvPr/>
              </p14:nvContentPartPr>
              <p14:xfrm>
                <a:off x="6274246" y="1849043"/>
                <a:ext cx="58320" cy="146880"/>
              </p14:xfrm>
            </p:contentPart>
          </mc:Choice>
          <mc:Fallback xmlns="">
            <p:pic>
              <p:nvPicPr>
                <p:cNvPr id="52" name="墨迹 51">
                  <a:extLst>
                    <a:ext uri="{FF2B5EF4-FFF2-40B4-BE49-F238E27FC236}">
                      <a16:creationId xmlns:a16="http://schemas.microsoft.com/office/drawing/2014/main" id="{501F7E6C-14BA-455C-B7B6-B508FF6D8473}"/>
                    </a:ext>
                  </a:extLst>
                </p:cNvPr>
                <p:cNvPicPr/>
                <p:nvPr/>
              </p:nvPicPr>
              <p:blipFill>
                <a:blip r:embed="rId99"/>
                <a:stretch>
                  <a:fillRect/>
                </a:stretch>
              </p:blipFill>
              <p:spPr>
                <a:xfrm>
                  <a:off x="6256606" y="1831403"/>
                  <a:ext cx="939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墨迹 52">
                  <a:extLst>
                    <a:ext uri="{FF2B5EF4-FFF2-40B4-BE49-F238E27FC236}">
                      <a16:creationId xmlns:a16="http://schemas.microsoft.com/office/drawing/2014/main" id="{B969E743-2053-47C6-9A17-A7C7AC01BE65}"/>
                    </a:ext>
                  </a:extLst>
                </p14:cNvPr>
                <p14:cNvContentPartPr/>
                <p14:nvPr/>
              </p14:nvContentPartPr>
              <p14:xfrm>
                <a:off x="6296206" y="1950203"/>
                <a:ext cx="160920" cy="85680"/>
              </p14:xfrm>
            </p:contentPart>
          </mc:Choice>
          <mc:Fallback xmlns="">
            <p:pic>
              <p:nvPicPr>
                <p:cNvPr id="53" name="墨迹 52">
                  <a:extLst>
                    <a:ext uri="{FF2B5EF4-FFF2-40B4-BE49-F238E27FC236}">
                      <a16:creationId xmlns:a16="http://schemas.microsoft.com/office/drawing/2014/main" id="{B969E743-2053-47C6-9A17-A7C7AC01BE65}"/>
                    </a:ext>
                  </a:extLst>
                </p:cNvPr>
                <p:cNvPicPr/>
                <p:nvPr/>
              </p:nvPicPr>
              <p:blipFill>
                <a:blip r:embed="rId101"/>
                <a:stretch>
                  <a:fillRect/>
                </a:stretch>
              </p:blipFill>
              <p:spPr>
                <a:xfrm>
                  <a:off x="6278566" y="1932563"/>
                  <a:ext cx="196560" cy="121320"/>
                </a:xfrm>
                <a:prstGeom prst="rect">
                  <a:avLst/>
                </a:prstGeom>
              </p:spPr>
            </p:pic>
          </mc:Fallback>
        </mc:AlternateContent>
      </p:grpSp>
      <p:grpSp>
        <p:nvGrpSpPr>
          <p:cNvPr id="28676" name="组合 28675">
            <a:extLst>
              <a:ext uri="{FF2B5EF4-FFF2-40B4-BE49-F238E27FC236}">
                <a16:creationId xmlns:a16="http://schemas.microsoft.com/office/drawing/2014/main" id="{727F0EA3-2556-4454-9915-58F1EC7C0769}"/>
              </a:ext>
            </a:extLst>
          </p:cNvPr>
          <p:cNvGrpSpPr/>
          <p:nvPr/>
        </p:nvGrpSpPr>
        <p:grpSpPr>
          <a:xfrm>
            <a:off x="3708886" y="3210563"/>
            <a:ext cx="801360" cy="424440"/>
            <a:chOff x="3708886" y="3210563"/>
            <a:chExt cx="801360" cy="424440"/>
          </a:xfrm>
        </p:grpSpPr>
        <mc:AlternateContent xmlns:mc="http://schemas.openxmlformats.org/markup-compatibility/2006" xmlns:p14="http://schemas.microsoft.com/office/powerpoint/2010/main">
          <mc:Choice Requires="p14">
            <p:contentPart p14:bwMode="auto" r:id="rId102">
              <p14:nvContentPartPr>
                <p14:cNvPr id="55" name="墨迹 54">
                  <a:extLst>
                    <a:ext uri="{FF2B5EF4-FFF2-40B4-BE49-F238E27FC236}">
                      <a16:creationId xmlns:a16="http://schemas.microsoft.com/office/drawing/2014/main" id="{9184E77F-E6A3-4C79-8B01-81FD977302C1}"/>
                    </a:ext>
                  </a:extLst>
                </p14:cNvPr>
                <p14:cNvContentPartPr/>
                <p14:nvPr/>
              </p14:nvContentPartPr>
              <p14:xfrm>
                <a:off x="3730126" y="3256283"/>
                <a:ext cx="171000" cy="25200"/>
              </p14:xfrm>
            </p:contentPart>
          </mc:Choice>
          <mc:Fallback xmlns="">
            <p:pic>
              <p:nvPicPr>
                <p:cNvPr id="55" name="墨迹 54">
                  <a:extLst>
                    <a:ext uri="{FF2B5EF4-FFF2-40B4-BE49-F238E27FC236}">
                      <a16:creationId xmlns:a16="http://schemas.microsoft.com/office/drawing/2014/main" id="{9184E77F-E6A3-4C79-8B01-81FD977302C1}"/>
                    </a:ext>
                  </a:extLst>
                </p:cNvPr>
                <p:cNvPicPr/>
                <p:nvPr/>
              </p:nvPicPr>
              <p:blipFill>
                <a:blip r:embed="rId103"/>
                <a:stretch>
                  <a:fillRect/>
                </a:stretch>
              </p:blipFill>
              <p:spPr>
                <a:xfrm>
                  <a:off x="3712126" y="3238643"/>
                  <a:ext cx="2066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墨迹 55">
                  <a:extLst>
                    <a:ext uri="{FF2B5EF4-FFF2-40B4-BE49-F238E27FC236}">
                      <a16:creationId xmlns:a16="http://schemas.microsoft.com/office/drawing/2014/main" id="{AE36E9CD-D0CD-4133-9089-F0E8694D0694}"/>
                    </a:ext>
                  </a:extLst>
                </p14:cNvPr>
                <p14:cNvContentPartPr/>
                <p14:nvPr/>
              </p14:nvContentPartPr>
              <p14:xfrm>
                <a:off x="3708886" y="3216323"/>
                <a:ext cx="163440" cy="261000"/>
              </p14:xfrm>
            </p:contentPart>
          </mc:Choice>
          <mc:Fallback xmlns="">
            <p:pic>
              <p:nvPicPr>
                <p:cNvPr id="56" name="墨迹 55">
                  <a:extLst>
                    <a:ext uri="{FF2B5EF4-FFF2-40B4-BE49-F238E27FC236}">
                      <a16:creationId xmlns:a16="http://schemas.microsoft.com/office/drawing/2014/main" id="{AE36E9CD-D0CD-4133-9089-F0E8694D0694}"/>
                    </a:ext>
                  </a:extLst>
                </p:cNvPr>
                <p:cNvPicPr/>
                <p:nvPr/>
              </p:nvPicPr>
              <p:blipFill>
                <a:blip r:embed="rId105"/>
                <a:stretch>
                  <a:fillRect/>
                </a:stretch>
              </p:blipFill>
              <p:spPr>
                <a:xfrm>
                  <a:off x="3690886" y="3198323"/>
                  <a:ext cx="1990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7" name="墨迹 56">
                  <a:extLst>
                    <a:ext uri="{FF2B5EF4-FFF2-40B4-BE49-F238E27FC236}">
                      <a16:creationId xmlns:a16="http://schemas.microsoft.com/office/drawing/2014/main" id="{BB2EF2CE-1BA9-49BC-AC16-FE86FC15F80F}"/>
                    </a:ext>
                  </a:extLst>
                </p14:cNvPr>
                <p14:cNvContentPartPr/>
                <p14:nvPr/>
              </p14:nvContentPartPr>
              <p14:xfrm>
                <a:off x="3817246" y="3351683"/>
                <a:ext cx="5400" cy="156240"/>
              </p14:xfrm>
            </p:contentPart>
          </mc:Choice>
          <mc:Fallback xmlns="">
            <p:pic>
              <p:nvPicPr>
                <p:cNvPr id="57" name="墨迹 56">
                  <a:extLst>
                    <a:ext uri="{FF2B5EF4-FFF2-40B4-BE49-F238E27FC236}">
                      <a16:creationId xmlns:a16="http://schemas.microsoft.com/office/drawing/2014/main" id="{BB2EF2CE-1BA9-49BC-AC16-FE86FC15F80F}"/>
                    </a:ext>
                  </a:extLst>
                </p:cNvPr>
                <p:cNvPicPr/>
                <p:nvPr/>
              </p:nvPicPr>
              <p:blipFill>
                <a:blip r:embed="rId107"/>
                <a:stretch>
                  <a:fillRect/>
                </a:stretch>
              </p:blipFill>
              <p:spPr>
                <a:xfrm>
                  <a:off x="3799606" y="3334043"/>
                  <a:ext cx="410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8" name="墨迹 57">
                  <a:extLst>
                    <a:ext uri="{FF2B5EF4-FFF2-40B4-BE49-F238E27FC236}">
                      <a16:creationId xmlns:a16="http://schemas.microsoft.com/office/drawing/2014/main" id="{4B789CE3-6CBB-46A4-80EC-FE0ED429B0EE}"/>
                    </a:ext>
                  </a:extLst>
                </p14:cNvPr>
                <p14:cNvContentPartPr/>
                <p14:nvPr/>
              </p14:nvContentPartPr>
              <p14:xfrm>
                <a:off x="3857926" y="3323243"/>
                <a:ext cx="106920" cy="276480"/>
              </p14:xfrm>
            </p:contentPart>
          </mc:Choice>
          <mc:Fallback xmlns="">
            <p:pic>
              <p:nvPicPr>
                <p:cNvPr id="58" name="墨迹 57">
                  <a:extLst>
                    <a:ext uri="{FF2B5EF4-FFF2-40B4-BE49-F238E27FC236}">
                      <a16:creationId xmlns:a16="http://schemas.microsoft.com/office/drawing/2014/main" id="{4B789CE3-6CBB-46A4-80EC-FE0ED429B0EE}"/>
                    </a:ext>
                  </a:extLst>
                </p:cNvPr>
                <p:cNvPicPr/>
                <p:nvPr/>
              </p:nvPicPr>
              <p:blipFill>
                <a:blip r:embed="rId109"/>
                <a:stretch>
                  <a:fillRect/>
                </a:stretch>
              </p:blipFill>
              <p:spPr>
                <a:xfrm>
                  <a:off x="3839926" y="3305243"/>
                  <a:ext cx="1425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9" name="墨迹 58">
                  <a:extLst>
                    <a:ext uri="{FF2B5EF4-FFF2-40B4-BE49-F238E27FC236}">
                      <a16:creationId xmlns:a16="http://schemas.microsoft.com/office/drawing/2014/main" id="{9E4E9EBB-05C1-457D-B139-6F41686F3A23}"/>
                    </a:ext>
                  </a:extLst>
                </p14:cNvPr>
                <p14:cNvContentPartPr/>
                <p14:nvPr/>
              </p14:nvContentPartPr>
              <p14:xfrm>
                <a:off x="3844246" y="3391643"/>
                <a:ext cx="66240" cy="42480"/>
              </p14:xfrm>
            </p:contentPart>
          </mc:Choice>
          <mc:Fallback xmlns="">
            <p:pic>
              <p:nvPicPr>
                <p:cNvPr id="59" name="墨迹 58">
                  <a:extLst>
                    <a:ext uri="{FF2B5EF4-FFF2-40B4-BE49-F238E27FC236}">
                      <a16:creationId xmlns:a16="http://schemas.microsoft.com/office/drawing/2014/main" id="{9E4E9EBB-05C1-457D-B139-6F41686F3A23}"/>
                    </a:ext>
                  </a:extLst>
                </p:cNvPr>
                <p:cNvPicPr/>
                <p:nvPr/>
              </p:nvPicPr>
              <p:blipFill>
                <a:blip r:embed="rId111"/>
                <a:stretch>
                  <a:fillRect/>
                </a:stretch>
              </p:blipFill>
              <p:spPr>
                <a:xfrm>
                  <a:off x="3826246" y="3374003"/>
                  <a:ext cx="1018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0" name="墨迹 59">
                  <a:extLst>
                    <a:ext uri="{FF2B5EF4-FFF2-40B4-BE49-F238E27FC236}">
                      <a16:creationId xmlns:a16="http://schemas.microsoft.com/office/drawing/2014/main" id="{AA823C7B-CDC9-40AE-BAC6-6ED6E3B079E7}"/>
                    </a:ext>
                  </a:extLst>
                </p14:cNvPr>
                <p14:cNvContentPartPr/>
                <p14:nvPr/>
              </p14:nvContentPartPr>
              <p14:xfrm>
                <a:off x="3835966" y="3427643"/>
                <a:ext cx="89280" cy="59400"/>
              </p14:xfrm>
            </p:contentPart>
          </mc:Choice>
          <mc:Fallback xmlns="">
            <p:pic>
              <p:nvPicPr>
                <p:cNvPr id="60" name="墨迹 59">
                  <a:extLst>
                    <a:ext uri="{FF2B5EF4-FFF2-40B4-BE49-F238E27FC236}">
                      <a16:creationId xmlns:a16="http://schemas.microsoft.com/office/drawing/2014/main" id="{AA823C7B-CDC9-40AE-BAC6-6ED6E3B079E7}"/>
                    </a:ext>
                  </a:extLst>
                </p:cNvPr>
                <p:cNvPicPr/>
                <p:nvPr/>
              </p:nvPicPr>
              <p:blipFill>
                <a:blip r:embed="rId113"/>
                <a:stretch>
                  <a:fillRect/>
                </a:stretch>
              </p:blipFill>
              <p:spPr>
                <a:xfrm>
                  <a:off x="3817966" y="3410003"/>
                  <a:ext cx="1249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1" name="墨迹 60">
                  <a:extLst>
                    <a:ext uri="{FF2B5EF4-FFF2-40B4-BE49-F238E27FC236}">
                      <a16:creationId xmlns:a16="http://schemas.microsoft.com/office/drawing/2014/main" id="{5CE931F8-E898-4E8C-9A69-8E3F67EDA48A}"/>
                    </a:ext>
                  </a:extLst>
                </p14:cNvPr>
                <p14:cNvContentPartPr/>
                <p14:nvPr/>
              </p14:nvContentPartPr>
              <p14:xfrm>
                <a:off x="4024246" y="3225683"/>
                <a:ext cx="98280" cy="402480"/>
              </p14:xfrm>
            </p:contentPart>
          </mc:Choice>
          <mc:Fallback xmlns="">
            <p:pic>
              <p:nvPicPr>
                <p:cNvPr id="61" name="墨迹 60">
                  <a:extLst>
                    <a:ext uri="{FF2B5EF4-FFF2-40B4-BE49-F238E27FC236}">
                      <a16:creationId xmlns:a16="http://schemas.microsoft.com/office/drawing/2014/main" id="{5CE931F8-E898-4E8C-9A69-8E3F67EDA48A}"/>
                    </a:ext>
                  </a:extLst>
                </p:cNvPr>
                <p:cNvPicPr/>
                <p:nvPr/>
              </p:nvPicPr>
              <p:blipFill>
                <a:blip r:embed="rId115"/>
                <a:stretch>
                  <a:fillRect/>
                </a:stretch>
              </p:blipFill>
              <p:spPr>
                <a:xfrm>
                  <a:off x="4006606" y="3207683"/>
                  <a:ext cx="13392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2" name="墨迹 61">
                  <a:extLst>
                    <a:ext uri="{FF2B5EF4-FFF2-40B4-BE49-F238E27FC236}">
                      <a16:creationId xmlns:a16="http://schemas.microsoft.com/office/drawing/2014/main" id="{69D19F93-18AF-4DA9-931A-00B5448D5F2C}"/>
                    </a:ext>
                  </a:extLst>
                </p14:cNvPr>
                <p14:cNvContentPartPr/>
                <p14:nvPr/>
              </p14:nvContentPartPr>
              <p14:xfrm>
                <a:off x="4144846" y="3210563"/>
                <a:ext cx="147240" cy="153360"/>
              </p14:xfrm>
            </p:contentPart>
          </mc:Choice>
          <mc:Fallback xmlns="">
            <p:pic>
              <p:nvPicPr>
                <p:cNvPr id="62" name="墨迹 61">
                  <a:extLst>
                    <a:ext uri="{FF2B5EF4-FFF2-40B4-BE49-F238E27FC236}">
                      <a16:creationId xmlns:a16="http://schemas.microsoft.com/office/drawing/2014/main" id="{69D19F93-18AF-4DA9-931A-00B5448D5F2C}"/>
                    </a:ext>
                  </a:extLst>
                </p:cNvPr>
                <p:cNvPicPr/>
                <p:nvPr/>
              </p:nvPicPr>
              <p:blipFill>
                <a:blip r:embed="rId117"/>
                <a:stretch>
                  <a:fillRect/>
                </a:stretch>
              </p:blipFill>
              <p:spPr>
                <a:xfrm>
                  <a:off x="4127206" y="3192923"/>
                  <a:ext cx="1828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3" name="墨迹 62">
                  <a:extLst>
                    <a:ext uri="{FF2B5EF4-FFF2-40B4-BE49-F238E27FC236}">
                      <a16:creationId xmlns:a16="http://schemas.microsoft.com/office/drawing/2014/main" id="{5C934027-0B95-4891-8EFC-363920F4CD0C}"/>
                    </a:ext>
                  </a:extLst>
                </p14:cNvPr>
                <p14:cNvContentPartPr/>
                <p14:nvPr/>
              </p14:nvContentPartPr>
              <p14:xfrm>
                <a:off x="4167886" y="3287243"/>
                <a:ext cx="71280" cy="20160"/>
              </p14:xfrm>
            </p:contentPart>
          </mc:Choice>
          <mc:Fallback xmlns="">
            <p:pic>
              <p:nvPicPr>
                <p:cNvPr id="63" name="墨迹 62">
                  <a:extLst>
                    <a:ext uri="{FF2B5EF4-FFF2-40B4-BE49-F238E27FC236}">
                      <a16:creationId xmlns:a16="http://schemas.microsoft.com/office/drawing/2014/main" id="{5C934027-0B95-4891-8EFC-363920F4CD0C}"/>
                    </a:ext>
                  </a:extLst>
                </p:cNvPr>
                <p:cNvPicPr/>
                <p:nvPr/>
              </p:nvPicPr>
              <p:blipFill>
                <a:blip r:embed="rId119"/>
                <a:stretch>
                  <a:fillRect/>
                </a:stretch>
              </p:blipFill>
              <p:spPr>
                <a:xfrm>
                  <a:off x="4149886" y="3269603"/>
                  <a:ext cx="1069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8672" name="墨迹 28671">
                  <a:extLst>
                    <a:ext uri="{FF2B5EF4-FFF2-40B4-BE49-F238E27FC236}">
                      <a16:creationId xmlns:a16="http://schemas.microsoft.com/office/drawing/2014/main" id="{5690AF91-7B24-4D73-987B-0807564C6B89}"/>
                    </a:ext>
                  </a:extLst>
                </p14:cNvPr>
                <p14:cNvContentPartPr/>
                <p14:nvPr/>
              </p14:nvContentPartPr>
              <p14:xfrm>
                <a:off x="4146646" y="3374363"/>
                <a:ext cx="93600" cy="39240"/>
              </p14:xfrm>
            </p:contentPart>
          </mc:Choice>
          <mc:Fallback xmlns="">
            <p:pic>
              <p:nvPicPr>
                <p:cNvPr id="28672" name="墨迹 28671">
                  <a:extLst>
                    <a:ext uri="{FF2B5EF4-FFF2-40B4-BE49-F238E27FC236}">
                      <a16:creationId xmlns:a16="http://schemas.microsoft.com/office/drawing/2014/main" id="{5690AF91-7B24-4D73-987B-0807564C6B89}"/>
                    </a:ext>
                  </a:extLst>
                </p:cNvPr>
                <p:cNvPicPr/>
                <p:nvPr/>
              </p:nvPicPr>
              <p:blipFill>
                <a:blip r:embed="rId121"/>
                <a:stretch>
                  <a:fillRect/>
                </a:stretch>
              </p:blipFill>
              <p:spPr>
                <a:xfrm>
                  <a:off x="4128646" y="3356363"/>
                  <a:ext cx="1292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8674" name="墨迹 28673">
                  <a:extLst>
                    <a:ext uri="{FF2B5EF4-FFF2-40B4-BE49-F238E27FC236}">
                      <a16:creationId xmlns:a16="http://schemas.microsoft.com/office/drawing/2014/main" id="{98AFD2B0-D16E-4C34-8E28-784518DD176C}"/>
                    </a:ext>
                  </a:extLst>
                </p14:cNvPr>
                <p14:cNvContentPartPr/>
                <p14:nvPr/>
              </p14:nvContentPartPr>
              <p14:xfrm>
                <a:off x="4163926" y="3306683"/>
                <a:ext cx="91080" cy="295200"/>
              </p14:xfrm>
            </p:contentPart>
          </mc:Choice>
          <mc:Fallback xmlns="">
            <p:pic>
              <p:nvPicPr>
                <p:cNvPr id="28674" name="墨迹 28673">
                  <a:extLst>
                    <a:ext uri="{FF2B5EF4-FFF2-40B4-BE49-F238E27FC236}">
                      <a16:creationId xmlns:a16="http://schemas.microsoft.com/office/drawing/2014/main" id="{98AFD2B0-D16E-4C34-8E28-784518DD176C}"/>
                    </a:ext>
                  </a:extLst>
                </p:cNvPr>
                <p:cNvPicPr/>
                <p:nvPr/>
              </p:nvPicPr>
              <p:blipFill>
                <a:blip r:embed="rId123"/>
                <a:stretch>
                  <a:fillRect/>
                </a:stretch>
              </p:blipFill>
              <p:spPr>
                <a:xfrm>
                  <a:off x="4145926" y="3288683"/>
                  <a:ext cx="12672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8675" name="墨迹 28674">
                  <a:extLst>
                    <a:ext uri="{FF2B5EF4-FFF2-40B4-BE49-F238E27FC236}">
                      <a16:creationId xmlns:a16="http://schemas.microsoft.com/office/drawing/2014/main" id="{45A6C9A6-45EF-4C61-A5BF-68C4E3062B3A}"/>
                    </a:ext>
                  </a:extLst>
                </p14:cNvPr>
                <p14:cNvContentPartPr/>
                <p14:nvPr/>
              </p14:nvContentPartPr>
              <p14:xfrm>
                <a:off x="4190926" y="3412163"/>
                <a:ext cx="319320" cy="222840"/>
              </p14:xfrm>
            </p:contentPart>
          </mc:Choice>
          <mc:Fallback xmlns="">
            <p:pic>
              <p:nvPicPr>
                <p:cNvPr id="28675" name="墨迹 28674">
                  <a:extLst>
                    <a:ext uri="{FF2B5EF4-FFF2-40B4-BE49-F238E27FC236}">
                      <a16:creationId xmlns:a16="http://schemas.microsoft.com/office/drawing/2014/main" id="{45A6C9A6-45EF-4C61-A5BF-68C4E3062B3A}"/>
                    </a:ext>
                  </a:extLst>
                </p:cNvPr>
                <p:cNvPicPr/>
                <p:nvPr/>
              </p:nvPicPr>
              <p:blipFill>
                <a:blip r:embed="rId125"/>
                <a:stretch>
                  <a:fillRect/>
                </a:stretch>
              </p:blipFill>
              <p:spPr>
                <a:xfrm>
                  <a:off x="4173286" y="3394163"/>
                  <a:ext cx="354960" cy="2584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5651">
                                            <p:txEl>
                                              <p:pRg st="0" end="0"/>
                                            </p:txEl>
                                          </p:spTgt>
                                        </p:tgtEl>
                                        <p:attrNameLst>
                                          <p:attrName>style.visibility</p:attrName>
                                        </p:attrNameLst>
                                      </p:cBhvr>
                                      <p:to>
                                        <p:strVal val="visible"/>
                                      </p:to>
                                    </p:set>
                                    <p:animEffect transition="in" filter="dissolve">
                                      <p:cBhvr>
                                        <p:cTn id="7" dur="500"/>
                                        <p:tgtEl>
                                          <p:spTgt spid="155651">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5651">
                                            <p:txEl>
                                              <p:pRg st="1" end="1"/>
                                            </p:txEl>
                                          </p:spTgt>
                                        </p:tgtEl>
                                        <p:attrNameLst>
                                          <p:attrName>style.visibility</p:attrName>
                                        </p:attrNameLst>
                                      </p:cBhvr>
                                      <p:to>
                                        <p:strVal val="visible"/>
                                      </p:to>
                                    </p:set>
                                    <p:animEffect transition="in" filter="dissolve">
                                      <p:cBhvr>
                                        <p:cTn id="10" dur="500"/>
                                        <p:tgtEl>
                                          <p:spTgt spid="155651">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5651">
                                            <p:txEl>
                                              <p:pRg st="2" end="2"/>
                                            </p:txEl>
                                          </p:spTgt>
                                        </p:tgtEl>
                                        <p:attrNameLst>
                                          <p:attrName>style.visibility</p:attrName>
                                        </p:attrNameLst>
                                      </p:cBhvr>
                                      <p:to>
                                        <p:strVal val="visible"/>
                                      </p:to>
                                    </p:set>
                                    <p:animEffect transition="in" filter="dissolve">
                                      <p:cBhvr>
                                        <p:cTn id="13" dur="500"/>
                                        <p:tgtEl>
                                          <p:spTgt spid="15565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55651">
                                            <p:txEl>
                                              <p:pRg st="3" end="3"/>
                                            </p:txEl>
                                          </p:spTgt>
                                        </p:tgtEl>
                                        <p:attrNameLst>
                                          <p:attrName>style.visibility</p:attrName>
                                        </p:attrNameLst>
                                      </p:cBhvr>
                                      <p:to>
                                        <p:strVal val="visible"/>
                                      </p:to>
                                    </p:set>
                                    <p:animEffect transition="in" filter="dissolve">
                                      <p:cBhvr>
                                        <p:cTn id="18" dur="500"/>
                                        <p:tgtEl>
                                          <p:spTgt spid="155651">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55651">
                                            <p:txEl>
                                              <p:pRg st="4" end="4"/>
                                            </p:txEl>
                                          </p:spTgt>
                                        </p:tgtEl>
                                        <p:attrNameLst>
                                          <p:attrName>style.visibility</p:attrName>
                                        </p:attrNameLst>
                                      </p:cBhvr>
                                      <p:to>
                                        <p:strVal val="visible"/>
                                      </p:to>
                                    </p:set>
                                    <p:animEffect transition="in" filter="dissolve">
                                      <p:cBhvr>
                                        <p:cTn id="21" dur="500"/>
                                        <p:tgtEl>
                                          <p:spTgt spid="155651">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5651">
                                            <p:txEl>
                                              <p:pRg st="5" end="5"/>
                                            </p:txEl>
                                          </p:spTgt>
                                        </p:tgtEl>
                                        <p:attrNameLst>
                                          <p:attrName>style.visibility</p:attrName>
                                        </p:attrNameLst>
                                      </p:cBhvr>
                                      <p:to>
                                        <p:strVal val="visible"/>
                                      </p:to>
                                    </p:set>
                                    <p:animEffect transition="in" filter="dissolve">
                                      <p:cBhvr>
                                        <p:cTn id="24" dur="500"/>
                                        <p:tgtEl>
                                          <p:spTgt spid="1556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p:cNvSpPr>
          <p:nvPr>
            <p:ph type="title"/>
          </p:nvPr>
        </p:nvSpPr>
        <p:spPr>
          <a:xfrm>
            <a:off x="1736090" y="37148"/>
            <a:ext cx="7157085" cy="1087755"/>
          </a:xfrm>
        </p:spPr>
        <p:txBody>
          <a:bodyPr wrap="square" lIns="91440" tIns="45720" rIns="91440" bIns="45720" anchor="ctr">
            <a:spAutoFit/>
          </a:bodyPr>
          <a:lstStyle/>
          <a:p>
            <a:pPr eaLnBrk="1" hangingPunct="1"/>
            <a:r>
              <a:rPr lang="en-US" altLang="zh-CN" sz="3600" dirty="0">
                <a:latin typeface="Times New Roman" panose="02020603050405020304" pitchFamily="18" charset="0"/>
              </a:rPr>
              <a:t>Sequencing complete  vs.</a:t>
            </a:r>
            <a:r>
              <a:rPr lang="en-US" altLang="zh-CN" sz="3600" dirty="0">
                <a:latin typeface="Times New Roman" panose="02020603050405020304" pitchFamily="18" charset="0"/>
                <a:cs typeface="Arial" panose="020B0604020202020204" pitchFamily="34" charset="0"/>
              </a:rPr>
              <a:t> Gene/Function known?</a:t>
            </a:r>
            <a:endParaRPr lang="en-US" altLang="zh-CN" sz="3600" dirty="0">
              <a:latin typeface="Times New Roman" panose="02020603050405020304" pitchFamily="18" charset="0"/>
              <a:ea typeface="Arial" panose="020B0604020202020204" pitchFamily="34" charset="0"/>
            </a:endParaRPr>
          </a:p>
        </p:txBody>
      </p:sp>
      <p:sp>
        <p:nvSpPr>
          <p:cNvPr id="156675" name="Rectangle 3"/>
          <p:cNvSpPr>
            <a:spLocks noGrp="1"/>
          </p:cNvSpPr>
          <p:nvPr>
            <p:ph idx="1"/>
          </p:nvPr>
        </p:nvSpPr>
        <p:spPr>
          <a:xfrm>
            <a:off x="511175" y="1505903"/>
            <a:ext cx="8382000" cy="4114800"/>
          </a:xfrm>
        </p:spPr>
        <p:txBody>
          <a:bodyPr wrap="square" lIns="91440" tIns="45720" rIns="91440" bIns="45720" anchor="t"/>
          <a:lstStyle/>
          <a:p>
            <a:pPr eaLnBrk="1" hangingPunct="1"/>
            <a:r>
              <a:rPr lang="en-US" altLang="zh-CN" sz="2800" dirty="0"/>
              <a:t>Bakers</a:t>
            </a:r>
            <a:r>
              <a:rPr lang="en-US" altLang="zh-CN" sz="2800" dirty="0">
                <a:latin typeface="Times New Roman" panose="02020603050405020304" pitchFamily="18" charset="0"/>
              </a:rPr>
              <a:t>’</a:t>
            </a:r>
            <a:r>
              <a:rPr lang="en-US" altLang="zh-CN" sz="2800" dirty="0"/>
              <a:t> yeast--</a:t>
            </a:r>
            <a:r>
              <a:rPr lang="en-US" altLang="zh-CN" sz="2800" i="1" dirty="0"/>
              <a:t>Saccharomyces cerevisiae</a:t>
            </a:r>
            <a:r>
              <a:rPr lang="en-US" altLang="zh-CN" sz="2800" dirty="0">
                <a:cs typeface="Arial" panose="020B0604020202020204" pitchFamily="34" charset="0"/>
              </a:rPr>
              <a:t> --</a:t>
            </a:r>
            <a:r>
              <a:rPr lang="en-US" altLang="zh-CN" sz="2800" dirty="0"/>
              <a:t>one of the best-characterized model organisms </a:t>
            </a:r>
          </a:p>
          <a:p>
            <a:pPr eaLnBrk="1" hangingPunct="1"/>
            <a:r>
              <a:rPr lang="en-US" altLang="zh-CN" sz="2800" dirty="0">
                <a:cs typeface="Arial" panose="020B0604020202020204" pitchFamily="34" charset="0"/>
              </a:rPr>
              <a:t>In 1996, genome sequencing finished </a:t>
            </a:r>
            <a:endParaRPr lang="en-US" altLang="zh-CN" sz="2800" dirty="0">
              <a:ea typeface="Arial" panose="020B0604020202020204" pitchFamily="34" charset="0"/>
            </a:endParaRPr>
          </a:p>
        </p:txBody>
      </p:sp>
      <p:sp>
        <p:nvSpPr>
          <p:cNvPr id="29699" name="Rectangle 4"/>
          <p:cNvSpPr/>
          <p:nvPr/>
        </p:nvSpPr>
        <p:spPr>
          <a:xfrm>
            <a:off x="3505200" y="2376488"/>
            <a:ext cx="9144000" cy="0"/>
          </a:xfrm>
          <a:prstGeom prst="rect">
            <a:avLst/>
          </a:prstGeom>
          <a:noFill/>
          <a:ln w="9525">
            <a:noFill/>
          </a:ln>
        </p:spPr>
        <p:txBody>
          <a:bodyPr anchor="t">
            <a:spAutoFit/>
          </a:bodyPr>
          <a:lstStyle/>
          <a:p>
            <a:endParaRPr lang="zh-CN" altLang="en-US" dirty="0">
              <a:latin typeface="Times New Roman" panose="02020603050405020304" pitchFamily="18" charset="0"/>
              <a:ea typeface="宋体" panose="02010600030101010101" pitchFamily="2" charset="-122"/>
            </a:endParaRPr>
          </a:p>
        </p:txBody>
      </p:sp>
      <p:pic>
        <p:nvPicPr>
          <p:cNvPr id="156677" name="Picture 5" descr="http://www.netlibrary.com/nlreader/nlReader.dll?BookID=111228&amp;FileName=p2000c7a5g3001.png"/>
          <p:cNvPicPr>
            <a:picLocks noChangeAspect="1"/>
          </p:cNvPicPr>
          <p:nvPr/>
        </p:nvPicPr>
        <p:blipFill>
          <a:blip r:embed="rId3" r:link="rId4"/>
          <a:stretch>
            <a:fillRect/>
          </a:stretch>
        </p:blipFill>
        <p:spPr>
          <a:xfrm>
            <a:off x="684213" y="3068638"/>
            <a:ext cx="3581400" cy="3533775"/>
          </a:xfrm>
          <a:prstGeom prst="rect">
            <a:avLst/>
          </a:prstGeom>
          <a:noFill/>
          <a:ln w="9525">
            <a:noFill/>
          </a:ln>
        </p:spPr>
      </p:pic>
      <p:sp>
        <p:nvSpPr>
          <p:cNvPr id="156678" name="Text Box 6"/>
          <p:cNvSpPr txBox="1">
            <a:spLocks noChangeArrowheads="1"/>
          </p:cNvSpPr>
          <p:nvPr/>
        </p:nvSpPr>
        <p:spPr bwMode="auto">
          <a:xfrm>
            <a:off x="5029200" y="3124200"/>
            <a:ext cx="4114800" cy="3743325"/>
          </a:xfrm>
          <a:prstGeom prst="rect">
            <a:avLst/>
          </a:prstGeom>
          <a:noFill/>
          <a:ln w="9525">
            <a:noFill/>
            <a:miter lim="800000"/>
          </a:ln>
          <a:effectLst/>
        </p:spPr>
        <p:txBody>
          <a:bodyPr>
            <a:spAutoFit/>
          </a:bodyPr>
          <a:lstStyle/>
          <a:p>
            <a:pPr marR="0" defTabSz="914400" rtl="0">
              <a:spcBef>
                <a:spcPct val="50000"/>
              </a:spcBef>
              <a:buClrTx/>
              <a:buSzTx/>
              <a:buFontTx/>
              <a:buChar char="•"/>
              <a:defRPr/>
            </a:pPr>
            <a:r>
              <a:rPr kumimoji="1" lang="en-US" altLang="zh-TW" b="1" kern="1200" cap="none" spc="0" normalizeH="0" baseline="0" noProof="0">
                <a:solidFill>
                  <a:schemeClr val="tx2"/>
                </a:solidFill>
                <a:effectLst>
                  <a:outerShdw blurRad="38100" dist="38100" dir="2700000" algn="tl">
                    <a:srgbClr val="000000"/>
                  </a:outerShdw>
                </a:effectLst>
                <a:latin typeface="Verdana" panose="020B0604030504040204" pitchFamily="34" charset="0"/>
                <a:ea typeface="PMingLiU" pitchFamily="18" charset="-120"/>
                <a:cs typeface="+mn-cs"/>
              </a:rPr>
              <a:t> </a:t>
            </a:r>
            <a:r>
              <a:rPr kumimoji="1" lang="en-US" altLang="zh-TW" kern="1200" cap="none" spc="0" normalizeH="0" baseline="0" noProof="0">
                <a:effectLst>
                  <a:outerShdw blurRad="38100" dist="38100" dir="2700000" algn="tl">
                    <a:srgbClr val="000000"/>
                  </a:outerShdw>
                </a:effectLst>
                <a:latin typeface="Arial" panose="020B0604020202020204" pitchFamily="34" charset="0"/>
                <a:ea typeface="PMingLiU" pitchFamily="18" charset="-120"/>
                <a:cs typeface="+mn-cs"/>
              </a:rPr>
              <a:t>Yeast genome contains over 6000 genes</a:t>
            </a:r>
          </a:p>
          <a:p>
            <a:pPr marR="0" defTabSz="914400" rtl="0">
              <a:spcBef>
                <a:spcPct val="50000"/>
              </a:spcBef>
              <a:buClrTx/>
              <a:buSzTx/>
              <a:buFontTx/>
              <a:buChar char="•"/>
              <a:defRPr/>
            </a:pPr>
            <a:r>
              <a:rPr kumimoji="1" lang="en-US" altLang="zh-TW" kern="1200" cap="none" spc="0" normalizeH="0" baseline="0" noProof="0">
                <a:effectLst>
                  <a:outerShdw blurRad="38100" dist="38100" dir="2700000" algn="tl">
                    <a:srgbClr val="000000"/>
                  </a:outerShdw>
                </a:effectLst>
                <a:latin typeface="Arial" panose="020B0604020202020204" pitchFamily="34" charset="0"/>
                <a:ea typeface="PMingLiU" pitchFamily="18" charset="-120"/>
                <a:cs typeface="+mn-cs"/>
              </a:rPr>
              <a:t>  </a:t>
            </a:r>
            <a:r>
              <a:rPr kumimoji="1" lang="en-US" altLang="zh-TW" kern="1200" cap="none" spc="0" normalizeH="0" baseline="0" noProof="0">
                <a:latin typeface="Arial" panose="020B0604020202020204" pitchFamily="34" charset="0"/>
                <a:ea typeface="PMingLiU" pitchFamily="18" charset="-120"/>
                <a:cs typeface="+mn-cs"/>
              </a:rPr>
              <a:t>Over 2000 genes had been characterized in traditional experiments</a:t>
            </a:r>
          </a:p>
          <a:p>
            <a:pPr marR="0" defTabSz="914400" rtl="0">
              <a:spcBef>
                <a:spcPct val="50000"/>
              </a:spcBef>
              <a:buClrTx/>
              <a:buSzTx/>
              <a:buFontTx/>
              <a:buChar char="•"/>
              <a:defRPr/>
            </a:pPr>
            <a:endParaRPr kumimoji="1" lang="en-US" altLang="zh-TW" kern="1200" cap="none" spc="0" normalizeH="0" baseline="0" noProof="0">
              <a:latin typeface="Arial" panose="020B0604020202020204" pitchFamily="34" charset="0"/>
              <a:ea typeface="PMingLiU" pitchFamily="18" charset="-120"/>
              <a:cs typeface="+mn-cs"/>
            </a:endParaRPr>
          </a:p>
          <a:p>
            <a:pPr marR="0" defTabSz="914400" rtl="0">
              <a:buClrTx/>
              <a:buSzTx/>
              <a:buFontTx/>
              <a:buChar char="•"/>
              <a:defRPr/>
            </a:pPr>
            <a:r>
              <a:rPr kumimoji="1" lang="en-US" altLang="zh-TW" kern="1200" cap="none" spc="0" normalizeH="0" baseline="0" noProof="0">
                <a:effectLst>
                  <a:outerShdw blurRad="38100" dist="38100" dir="2700000" algn="tl">
                    <a:srgbClr val="000000"/>
                  </a:outerShdw>
                </a:effectLst>
                <a:latin typeface="Arial" panose="020B0604020202020204" pitchFamily="34" charset="0"/>
                <a:ea typeface="PMingLiU" pitchFamily="18" charset="-120"/>
                <a:cs typeface="+mn-cs"/>
              </a:rPr>
              <a:t> Nearly 1/3 were unrelated to any previously identified sequence</a:t>
            </a:r>
            <a:endParaRPr kumimoji="1" lang="en-US" altLang="zh-CN" kern="1200" cap="none" spc="0" normalizeH="0" baseline="0" noProof="0">
              <a:effectLst>
                <a:outerShdw blurRad="38100" dist="38100" dir="2700000" algn="tl">
                  <a:srgbClr val="000000"/>
                </a:outerShdw>
              </a:effectLst>
              <a:latin typeface="Arial" panose="020B0604020202020204" pitchFamily="34" charset="0"/>
              <a:ea typeface="PMingLiU" pitchFamily="18" charset="-120"/>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6675">
                                            <p:txEl>
                                              <p:pRg st="0" end="0"/>
                                            </p:txEl>
                                          </p:spTgt>
                                        </p:tgtEl>
                                        <p:attrNameLst>
                                          <p:attrName>style.visibility</p:attrName>
                                        </p:attrNameLst>
                                      </p:cBhvr>
                                      <p:to>
                                        <p:strVal val="visible"/>
                                      </p:to>
                                    </p:set>
                                    <p:animEffect transition="in" filter="dissolve">
                                      <p:cBhvr>
                                        <p:cTn id="7" dur="500"/>
                                        <p:tgtEl>
                                          <p:spTgt spid="1566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6675">
                                            <p:txEl>
                                              <p:pRg st="1" end="1"/>
                                            </p:txEl>
                                          </p:spTgt>
                                        </p:tgtEl>
                                        <p:attrNameLst>
                                          <p:attrName>style.visibility</p:attrName>
                                        </p:attrNameLst>
                                      </p:cBhvr>
                                      <p:to>
                                        <p:strVal val="visible"/>
                                      </p:to>
                                    </p:set>
                                    <p:animEffect transition="in" filter="dissolve">
                                      <p:cBhvr>
                                        <p:cTn id="12" dur="500"/>
                                        <p:tgtEl>
                                          <p:spTgt spid="1566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6677"/>
                                        </p:tgtEl>
                                        <p:attrNameLst>
                                          <p:attrName>style.visibility</p:attrName>
                                        </p:attrNameLst>
                                      </p:cBhvr>
                                      <p:to>
                                        <p:strVal val="visible"/>
                                      </p:to>
                                    </p:set>
                                    <p:animEffect transition="in" filter="dissolve">
                                      <p:cBhvr>
                                        <p:cTn id="17" dur="500"/>
                                        <p:tgtEl>
                                          <p:spTgt spid="15667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56678">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56678">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5667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5" grpId="0" build="p"/>
      <p:bldP spid="15667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2"/>
          <p:cNvPicPr>
            <a:picLocks noChangeAspect="1"/>
          </p:cNvPicPr>
          <p:nvPr/>
        </p:nvPicPr>
        <p:blipFill>
          <a:blip r:embed="rId2"/>
          <a:stretch>
            <a:fillRect/>
          </a:stretch>
        </p:blipFill>
        <p:spPr>
          <a:xfrm>
            <a:off x="1835150" y="0"/>
            <a:ext cx="5990590" cy="4490085"/>
          </a:xfrm>
          <a:prstGeom prst="rect">
            <a:avLst/>
          </a:prstGeom>
          <a:noFill/>
          <a:ln w="9525">
            <a:noFill/>
          </a:ln>
        </p:spPr>
      </p:pic>
      <p:sp>
        <p:nvSpPr>
          <p:cNvPr id="31746" name="Rectangle 3"/>
          <p:cNvSpPr/>
          <p:nvPr/>
        </p:nvSpPr>
        <p:spPr>
          <a:xfrm>
            <a:off x="468313" y="5013325"/>
            <a:ext cx="8280400" cy="1465263"/>
          </a:xfrm>
          <a:prstGeom prst="rect">
            <a:avLst/>
          </a:prstGeom>
          <a:noFill/>
          <a:ln w="9525">
            <a:noFill/>
          </a:ln>
        </p:spPr>
        <p:txBody>
          <a:bodyPr anchor="t">
            <a:spAutoFit/>
          </a:bodyPr>
          <a:lstStyle/>
          <a:p>
            <a:r>
              <a:rPr lang="en-US" altLang="zh-CN" sz="1800" b="1" dirty="0">
                <a:latin typeface="Times New Roman" panose="02020603050405020304" pitchFamily="18" charset="0"/>
                <a:ea typeface="宋体" panose="02010600030101010101" pitchFamily="2" charset="-122"/>
              </a:rPr>
              <a:t>What is new?</a:t>
            </a:r>
            <a:br>
              <a:rPr lang="en-US" altLang="zh-CN" sz="1800" b="1" dirty="0">
                <a:latin typeface="Times New Roman" panose="02020603050405020304" pitchFamily="18" charset="0"/>
                <a:ea typeface="宋体" panose="02010600030101010101" pitchFamily="2" charset="-122"/>
              </a:rPr>
            </a:br>
            <a:r>
              <a:rPr lang="en-US" altLang="zh-CN" sz="1800" b="1" dirty="0">
                <a:latin typeface="Times New Roman" panose="02020603050405020304" pitchFamily="18" charset="0"/>
                <a:ea typeface="宋体" panose="02010600030101010101" pitchFamily="2" charset="-122"/>
              </a:rPr>
              <a:t>Total number of protein-coding genes in human genome is in the range 20,000–25,000. Researchers have confirmed the existence of 19,599 protein-coding genes in the human genome and identified another 2,188 DNA segments that are predicted to be protein-coding genes ( Nature 2004, 431:931)</a:t>
            </a:r>
          </a:p>
        </p:txBody>
      </p:sp>
      <p:sp>
        <p:nvSpPr>
          <p:cNvPr id="31747" name="Rectangle 4"/>
          <p:cNvSpPr/>
          <p:nvPr/>
        </p:nvSpPr>
        <p:spPr>
          <a:xfrm>
            <a:off x="323850" y="4149725"/>
            <a:ext cx="3024188" cy="925513"/>
          </a:xfrm>
          <a:prstGeom prst="rect">
            <a:avLst/>
          </a:prstGeom>
          <a:noFill/>
          <a:ln w="9525" cap="flat" cmpd="sng">
            <a:solidFill>
              <a:srgbClr val="FF0000"/>
            </a:solidFill>
            <a:prstDash val="solid"/>
            <a:miter/>
            <a:headEnd type="none" w="med" len="med"/>
            <a:tailEnd type="none" w="med" len="med"/>
          </a:ln>
        </p:spPr>
        <p:txBody>
          <a:bodyPr anchor="t">
            <a:spAutoFit/>
          </a:bodyPr>
          <a:lstStyle/>
          <a:p>
            <a:r>
              <a:rPr lang="en-US" altLang="zh-CN" sz="1800" b="1" dirty="0">
                <a:solidFill>
                  <a:srgbClr val="000099"/>
                </a:solidFill>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No. of genes</a:t>
            </a:r>
          </a:p>
          <a:p>
            <a:r>
              <a:rPr lang="en-US" altLang="zh-CN" sz="1800" b="1" dirty="0">
                <a:latin typeface="Times New Roman" panose="02020603050405020304" pitchFamily="18" charset="0"/>
                <a:ea typeface="宋体" panose="02010600030101010101" pitchFamily="2" charset="-122"/>
              </a:rPr>
              <a:t>The HGP consortium: 31780</a:t>
            </a:r>
          </a:p>
          <a:p>
            <a:r>
              <a:rPr lang="en-US" altLang="zh-CN" sz="1800" b="1" dirty="0">
                <a:latin typeface="Times New Roman" panose="02020603050405020304" pitchFamily="18" charset="0"/>
                <a:ea typeface="宋体" panose="02010600030101010101" pitchFamily="2" charset="-122"/>
              </a:rPr>
              <a:t>Celera:39114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3"/>
          <p:cNvSpPr>
            <a:spLocks noGrp="1"/>
          </p:cNvSpPr>
          <p:nvPr>
            <p:ph idx="1"/>
          </p:nvPr>
        </p:nvSpPr>
        <p:spPr>
          <a:xfrm>
            <a:off x="780415" y="1523365"/>
            <a:ext cx="7927975" cy="4714240"/>
          </a:xfrm>
        </p:spPr>
        <p:txBody>
          <a:bodyPr wrap="square" lIns="91440" tIns="45720" rIns="91440" bIns="45720" anchor="t"/>
          <a:lstStyle/>
          <a:p>
            <a:pPr eaLnBrk="1" hangingPunct="1"/>
            <a:r>
              <a:rPr lang="en-US" altLang="zh-CN" sz="2800" dirty="0"/>
              <a:t>Although genetic material contains all the information required for cellular function, </a:t>
            </a:r>
            <a:r>
              <a:rPr lang="en-US" altLang="zh-CN" sz="2800" dirty="0">
                <a:solidFill>
                  <a:srgbClr val="FF0000"/>
                </a:solidFill>
              </a:rPr>
              <a:t>DNA itself does not carry out much the work in cells.</a:t>
            </a:r>
          </a:p>
          <a:p>
            <a:pPr eaLnBrk="1" hangingPunct="1"/>
            <a:endParaRPr lang="en-US" altLang="zh-CN" sz="2800" dirty="0"/>
          </a:p>
          <a:p>
            <a:pPr eaLnBrk="1" hangingPunct="1"/>
            <a:r>
              <a:rPr lang="en-US" altLang="zh-CN" sz="2800" dirty="0"/>
              <a:t>It is the products of those genes -</a:t>
            </a:r>
            <a:r>
              <a:rPr lang="en-US" altLang="zh-CN" sz="2800" dirty="0">
                <a:solidFill>
                  <a:srgbClr val="FF0000"/>
                </a:solidFill>
              </a:rPr>
              <a:t> proteins and regulatory and catalytic RNAs</a:t>
            </a:r>
            <a:r>
              <a:rPr lang="en-US" altLang="zh-CN" sz="2800" dirty="0"/>
              <a:t> - that carry out the chemical and mechanical work in biological systems.</a:t>
            </a:r>
          </a:p>
          <a:p>
            <a:pPr eaLnBrk="1" hangingPunct="1"/>
            <a:endParaRPr lang="en-US" altLang="zh-CN"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p:cNvSpPr>
          <p:nvPr>
            <p:ph type="title"/>
          </p:nvPr>
        </p:nvSpPr>
        <p:spPr>
          <a:xfrm>
            <a:off x="1526223" y="403225"/>
            <a:ext cx="7772400" cy="641350"/>
          </a:xfrm>
        </p:spPr>
        <p:txBody>
          <a:bodyPr wrap="square" lIns="91440" tIns="45720" rIns="91440" bIns="45720" anchor="ctr">
            <a:spAutoFit/>
          </a:bodyPr>
          <a:lstStyle/>
          <a:p>
            <a:pPr eaLnBrk="1" hangingPunct="1"/>
            <a:r>
              <a:rPr lang="en-US" altLang="zh-CN" sz="3600" dirty="0">
                <a:latin typeface="Arial" panose="020B0604020202020204" pitchFamily="34" charset="0"/>
              </a:rPr>
              <a:t>From gene to its product</a:t>
            </a:r>
          </a:p>
        </p:txBody>
      </p:sp>
      <p:sp>
        <p:nvSpPr>
          <p:cNvPr id="33794" name="Rectangle 3"/>
          <p:cNvSpPr>
            <a:spLocks noGrp="1"/>
          </p:cNvSpPr>
          <p:nvPr>
            <p:ph idx="1"/>
          </p:nvPr>
        </p:nvSpPr>
        <p:spPr/>
        <p:txBody>
          <a:bodyPr wrap="square" lIns="91440" tIns="45720" rIns="91440" bIns="45720" anchor="t"/>
          <a:lstStyle/>
          <a:p>
            <a:pPr eaLnBrk="1" hangingPunct="1"/>
            <a:endParaRPr lang="zh-CN" altLang="zh-CN" dirty="0"/>
          </a:p>
        </p:txBody>
      </p:sp>
      <p:pic>
        <p:nvPicPr>
          <p:cNvPr id="33795" name="Picture 4"/>
          <p:cNvPicPr>
            <a:picLocks noChangeAspect="1"/>
          </p:cNvPicPr>
          <p:nvPr/>
        </p:nvPicPr>
        <p:blipFill>
          <a:blip r:embed="rId2"/>
          <a:stretch>
            <a:fillRect/>
          </a:stretch>
        </p:blipFill>
        <p:spPr>
          <a:xfrm>
            <a:off x="226695" y="1556385"/>
            <a:ext cx="8578215" cy="532003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67906" y="447673"/>
            <a:ext cx="2952328" cy="460375"/>
          </a:xfrm>
          <a:prstGeom prst="rect">
            <a:avLst/>
          </a:prstGeom>
          <a:noFill/>
        </p:spPr>
        <p:txBody>
          <a:bodyPr wrap="square" rtlCol="0">
            <a:spAutoFit/>
          </a:bodyPr>
          <a:lstStyle/>
          <a:p>
            <a:pPr lvl="0"/>
            <a:r>
              <a:rPr lang="en-US" altLang="zh-CN" sz="2400" b="1" dirty="0"/>
              <a:t>Textbook</a:t>
            </a:r>
            <a:endParaRPr lang="zh-CN" altLang="zh-CN" sz="2400" dirty="0"/>
          </a:p>
        </p:txBody>
      </p:sp>
      <p:sp>
        <p:nvSpPr>
          <p:cNvPr id="2" name="内容占位符 1"/>
          <p:cNvSpPr>
            <a:spLocks noGrp="1"/>
          </p:cNvSpPr>
          <p:nvPr>
            <p:ph idx="1"/>
          </p:nvPr>
        </p:nvSpPr>
        <p:spPr>
          <a:xfrm>
            <a:off x="424815" y="1653540"/>
            <a:ext cx="5270500" cy="4545330"/>
          </a:xfrm>
        </p:spPr>
        <p:txBody>
          <a:bodyPr/>
          <a:lstStyle/>
          <a:p>
            <a:pPr marL="0" indent="0" algn="ctr">
              <a:buNone/>
            </a:pPr>
            <a:r>
              <a:rPr lang="en-US" altLang="zh-CN" sz="3600" dirty="0">
                <a:ln w="22225">
                  <a:solidFill>
                    <a:schemeClr val="accent2"/>
                  </a:solidFill>
                  <a:prstDash val="solid"/>
                </a:ln>
                <a:solidFill>
                  <a:schemeClr val="accent2">
                    <a:lumMod val="40000"/>
                    <a:lumOff val="60000"/>
                  </a:schemeClr>
                </a:solidFill>
                <a:effectLst/>
              </a:rPr>
              <a:t>Principles of Proteomics</a:t>
            </a:r>
          </a:p>
          <a:p>
            <a:pPr marL="0" indent="0" algn="ctr">
              <a:buNone/>
            </a:pPr>
            <a:r>
              <a:rPr lang="en-US" altLang="zh-CN" sz="3600" dirty="0">
                <a:ln w="22225">
                  <a:solidFill>
                    <a:schemeClr val="accent2"/>
                  </a:solidFill>
                  <a:prstDash val="solid"/>
                </a:ln>
                <a:solidFill>
                  <a:schemeClr val="accent2">
                    <a:lumMod val="40000"/>
                    <a:lumOff val="60000"/>
                  </a:schemeClr>
                </a:solidFill>
                <a:effectLst/>
              </a:rPr>
              <a:t>2nd Edition </a:t>
            </a:r>
            <a:endParaRPr lang="en-US" altLang="zh-CN" dirty="0"/>
          </a:p>
          <a:p>
            <a:pPr marL="0" indent="0" algn="ctr">
              <a:buNone/>
            </a:pPr>
            <a:endParaRPr lang="en-US" altLang="zh-CN" dirty="0"/>
          </a:p>
          <a:p>
            <a:pPr marL="0" indent="0" algn="ctr">
              <a:buNone/>
            </a:pPr>
            <a:r>
              <a:rPr lang="en-US" altLang="zh-CN" dirty="0"/>
              <a:t>Richard </a:t>
            </a:r>
            <a:r>
              <a:rPr lang="en-US" altLang="zh-CN" dirty="0" err="1"/>
              <a:t>Twyman</a:t>
            </a:r>
            <a:endParaRPr lang="en-US" altLang="zh-CN" dirty="0"/>
          </a:p>
          <a:p>
            <a:pPr marL="0" indent="0" algn="ctr">
              <a:buNone/>
            </a:pPr>
            <a:r>
              <a:rPr lang="en-US" altLang="zh-CN" dirty="0"/>
              <a:t> </a:t>
            </a:r>
          </a:p>
          <a:p>
            <a:pPr marL="0" indent="0" algn="ctr">
              <a:buNone/>
            </a:pPr>
            <a:endParaRPr lang="en-US" altLang="zh-CN" dirty="0"/>
          </a:p>
          <a:p>
            <a:pPr marL="0" indent="0" algn="ctr">
              <a:buNone/>
            </a:pPr>
            <a:r>
              <a:rPr lang="en-US" altLang="zh-CN" dirty="0">
                <a:latin typeface="Times New Roman" panose="02020603050405020304" pitchFamily="18" charset="0"/>
                <a:cs typeface="Times New Roman" panose="02020603050405020304" pitchFamily="18" charset="0"/>
                <a:sym typeface="+mn-ea"/>
              </a:rPr>
              <a:t>Garland Science </a:t>
            </a:r>
            <a:r>
              <a:rPr lang="en-US" altLang="zh-CN" dirty="0"/>
              <a:t>2013</a:t>
            </a:r>
          </a:p>
          <a:p>
            <a:pPr marL="0" indent="0" algn="ctr">
              <a:buNone/>
            </a:pPr>
            <a:endParaRPr lang="en-US" altLang="zh-CN" sz="2400" dirty="0">
              <a:latin typeface="Times New Roman" panose="02020603050405020304" pitchFamily="18" charset="0"/>
              <a:cs typeface="Times New Roman" panose="02020603050405020304" pitchFamily="18" charset="0"/>
            </a:endParaRPr>
          </a:p>
          <a:p>
            <a:pPr marL="0" indent="0" algn="ctr">
              <a:buNone/>
            </a:pPr>
            <a:r>
              <a:rPr lang="en-US" altLang="zh-CN" sz="2100" dirty="0">
                <a:latin typeface="Times New Roman" panose="02020603050405020304" pitchFamily="18" charset="0"/>
                <a:cs typeface="Times New Roman" panose="02020603050405020304" pitchFamily="18" charset="0"/>
              </a:rPr>
              <a:t>ISBN-13: 978-0815344728</a:t>
            </a:r>
          </a:p>
          <a:p>
            <a:pPr marL="0" indent="0" algn="ctr">
              <a:buNone/>
            </a:pPr>
            <a:r>
              <a:rPr lang="en-US" altLang="zh-CN" sz="2100" dirty="0">
                <a:latin typeface="Times New Roman" panose="02020603050405020304" pitchFamily="18" charset="0"/>
                <a:cs typeface="Times New Roman" panose="02020603050405020304" pitchFamily="18" charset="0"/>
              </a:rPr>
              <a:t>ISBN-10: 0815344724</a:t>
            </a:r>
          </a:p>
          <a:p>
            <a:pPr algn="ctr"/>
            <a:endParaRPr lang="zh-CN" altLang="en-US" dirty="0"/>
          </a:p>
        </p:txBody>
      </p:sp>
      <p:pic>
        <p:nvPicPr>
          <p:cNvPr id="5" name="图片 4"/>
          <p:cNvPicPr>
            <a:picLocks noChangeAspect="1"/>
          </p:cNvPicPr>
          <p:nvPr/>
        </p:nvPicPr>
        <p:blipFill>
          <a:blip r:embed="rId3"/>
          <a:stretch>
            <a:fillRect/>
          </a:stretch>
        </p:blipFill>
        <p:spPr>
          <a:xfrm>
            <a:off x="5637530" y="1091565"/>
            <a:ext cx="3105150" cy="4048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p:nvPr/>
        </p:nvSpPr>
        <p:spPr>
          <a:xfrm>
            <a:off x="539750" y="295910"/>
            <a:ext cx="8229600" cy="1143000"/>
          </a:xfrm>
          <a:prstGeom prst="rect">
            <a:avLst/>
          </a:prstGeom>
          <a:noFill/>
          <a:ln w="9525">
            <a:noFill/>
          </a:ln>
        </p:spPr>
        <p:txBody>
          <a:bodyPr anchor="ctr"/>
          <a:lstStyle/>
          <a:p>
            <a:pPr algn="ctr"/>
            <a:r>
              <a:rPr lang="en-US" altLang="zh-CN" sz="3600" dirty="0">
                <a:latin typeface="Arial Black" panose="020B0A04020102020204" pitchFamily="34" charset="0"/>
                <a:ea typeface="宋体" panose="02010600030101010101" pitchFamily="2" charset="-122"/>
              </a:rPr>
              <a:t>From gene to protein</a:t>
            </a:r>
          </a:p>
        </p:txBody>
      </p:sp>
      <p:pic>
        <p:nvPicPr>
          <p:cNvPr id="34818" name="Picture 3"/>
          <p:cNvPicPr>
            <a:picLocks noChangeAspect="1"/>
          </p:cNvPicPr>
          <p:nvPr/>
        </p:nvPicPr>
        <p:blipFill>
          <a:blip r:embed="rId3"/>
          <a:stretch>
            <a:fillRect/>
          </a:stretch>
        </p:blipFill>
        <p:spPr>
          <a:xfrm>
            <a:off x="648970" y="1524000"/>
            <a:ext cx="8193405" cy="4497705"/>
          </a:xfrm>
          <a:prstGeom prst="rect">
            <a:avLst/>
          </a:prstGeom>
          <a:noFill/>
          <a:ln w="9525">
            <a:noFill/>
          </a:ln>
        </p:spPr>
      </p:pic>
      <p:sp>
        <p:nvSpPr>
          <p:cNvPr id="34819" name="Text Box 4"/>
          <p:cNvSpPr txBox="1"/>
          <p:nvPr/>
        </p:nvSpPr>
        <p:spPr>
          <a:xfrm>
            <a:off x="0" y="6021388"/>
            <a:ext cx="9144000" cy="942975"/>
          </a:xfrm>
          <a:prstGeom prst="rect">
            <a:avLst/>
          </a:prstGeom>
          <a:noFill/>
          <a:ln w="9525">
            <a:noFill/>
          </a:ln>
        </p:spPr>
        <p:txBody>
          <a:bodyPr anchor="t">
            <a:spAutoFit/>
          </a:bodyPr>
          <a:lstStyle/>
          <a:p>
            <a:r>
              <a:rPr lang="en-US" altLang="zh-CN" sz="1400" dirty="0">
                <a:latin typeface="Times New Roman" panose="02020603050405020304" pitchFamily="18" charset="0"/>
                <a:ea typeface="宋体" panose="02010600030101010101" pitchFamily="2" charset="-122"/>
              </a:rPr>
              <a:t>Consequence: protein expression is usually poorly correlated with mRNA expression level</a:t>
            </a:r>
          </a:p>
          <a:p>
            <a:r>
              <a:rPr lang="en-US" altLang="zh-CN" sz="1400" dirty="0">
                <a:latin typeface="Times New Roman" panose="02020603050405020304" pitchFamily="18" charset="0"/>
                <a:ea typeface="宋体" panose="02010600030101010101" pitchFamily="2" charset="-122"/>
              </a:rPr>
              <a:t>(Griffin, et al., Mol. Cell. Proteomics, 2002, 1, p. 323-333)</a:t>
            </a:r>
          </a:p>
          <a:p>
            <a:r>
              <a:rPr lang="en-US" altLang="zh-CN" sz="1400" dirty="0">
                <a:latin typeface="Times New Roman" panose="02020603050405020304" pitchFamily="18" charset="0"/>
                <a:ea typeface="宋体" panose="02010600030101010101" pitchFamily="2" charset="-122"/>
              </a:rPr>
              <a:t>Additionally, measured metabolic fluxes are usually poorly correlated with transcript and protein level of relevant enzymes</a:t>
            </a:r>
          </a:p>
          <a:p>
            <a:r>
              <a:rPr lang="en-US" altLang="zh-CN" sz="1400" dirty="0">
                <a:latin typeface="Times New Roman" panose="02020603050405020304" pitchFamily="18" charset="0"/>
                <a:ea typeface="宋体" panose="02010600030101010101" pitchFamily="2" charset="-122"/>
              </a:rPr>
              <a:t>(Ideker, et al., Science, 2001, 292, p. 929-934)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 Box 2"/>
          <p:cNvSpPr txBox="1"/>
          <p:nvPr/>
        </p:nvSpPr>
        <p:spPr>
          <a:xfrm>
            <a:off x="2021205" y="1747838"/>
            <a:ext cx="1656715" cy="521970"/>
          </a:xfrm>
          <a:prstGeom prst="rect">
            <a:avLst/>
          </a:prstGeom>
          <a:noFill/>
          <a:ln w="9525">
            <a:noFill/>
          </a:ln>
        </p:spPr>
        <p:txBody>
          <a:bodyPr wrap="none" anchor="t">
            <a:spAutoFit/>
          </a:bodyPr>
          <a:lstStyle/>
          <a:p>
            <a:pPr algn="ctr"/>
            <a:r>
              <a:rPr lang="en-US" altLang="zh-CN" sz="2800" b="1" dirty="0">
                <a:solidFill>
                  <a:srgbClr val="FF0000"/>
                </a:solidFill>
                <a:latin typeface="Tahoma" panose="020B0604030504040204" pitchFamily="34" charset="0"/>
                <a:ea typeface="宋体" panose="02010600030101010101" pitchFamily="2" charset="-122"/>
              </a:rPr>
              <a:t>Genome</a:t>
            </a:r>
          </a:p>
        </p:txBody>
      </p:sp>
      <p:sp>
        <p:nvSpPr>
          <p:cNvPr id="36866" name="Line 3"/>
          <p:cNvSpPr/>
          <p:nvPr/>
        </p:nvSpPr>
        <p:spPr>
          <a:xfrm>
            <a:off x="3779838" y="2036763"/>
            <a:ext cx="2592387" cy="0"/>
          </a:xfrm>
          <a:prstGeom prst="line">
            <a:avLst/>
          </a:prstGeom>
          <a:ln w="38100" cap="flat" cmpd="sng">
            <a:solidFill>
              <a:srgbClr val="FF00FF"/>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36867" name="Text Box 4"/>
          <p:cNvSpPr txBox="1"/>
          <p:nvPr/>
        </p:nvSpPr>
        <p:spPr>
          <a:xfrm>
            <a:off x="6166803" y="1820863"/>
            <a:ext cx="2068195" cy="521970"/>
          </a:xfrm>
          <a:prstGeom prst="rect">
            <a:avLst/>
          </a:prstGeom>
          <a:noFill/>
          <a:ln w="9525">
            <a:noFill/>
          </a:ln>
        </p:spPr>
        <p:txBody>
          <a:bodyPr wrap="none" anchor="t">
            <a:spAutoFit/>
          </a:bodyPr>
          <a:lstStyle/>
          <a:p>
            <a:pPr algn="ctr"/>
            <a:r>
              <a:rPr lang="en-US" altLang="zh-CN" sz="2800" dirty="0">
                <a:latin typeface="Tahoma" panose="020B0604030504040204" pitchFamily="34" charset="0"/>
                <a:ea typeface="宋体" panose="02010600030101010101" pitchFamily="2" charset="-122"/>
              </a:rPr>
              <a:t>DNA (Gene)</a:t>
            </a:r>
          </a:p>
        </p:txBody>
      </p:sp>
      <p:sp>
        <p:nvSpPr>
          <p:cNvPr id="36868" name="Text Box 5"/>
          <p:cNvSpPr txBox="1"/>
          <p:nvPr/>
        </p:nvSpPr>
        <p:spPr>
          <a:xfrm>
            <a:off x="906463" y="3824288"/>
            <a:ext cx="184150" cy="457200"/>
          </a:xfrm>
          <a:prstGeom prst="rect">
            <a:avLst/>
          </a:prstGeom>
          <a:noFill/>
          <a:ln w="9525">
            <a:noFill/>
          </a:ln>
        </p:spPr>
        <p:txBody>
          <a:bodyPr wrap="none" anchor="t">
            <a:spAutoFit/>
          </a:bodyPr>
          <a:lstStyle/>
          <a:p>
            <a:pPr algn="ctr"/>
            <a:endParaRPr lang="en-US" altLang="zh-CN" b="1" dirty="0">
              <a:solidFill>
                <a:srgbClr val="FFFF66"/>
              </a:solidFill>
              <a:latin typeface="Tahoma" panose="020B0604030504040204" pitchFamily="34" charset="0"/>
              <a:ea typeface="宋体" panose="02010600030101010101" pitchFamily="2" charset="-122"/>
            </a:endParaRPr>
          </a:p>
        </p:txBody>
      </p:sp>
      <p:sp>
        <p:nvSpPr>
          <p:cNvPr id="36869" name="Text Box 6"/>
          <p:cNvSpPr txBox="1"/>
          <p:nvPr/>
        </p:nvSpPr>
        <p:spPr>
          <a:xfrm>
            <a:off x="2015331" y="3163888"/>
            <a:ext cx="2768600" cy="521970"/>
          </a:xfrm>
          <a:prstGeom prst="rect">
            <a:avLst/>
          </a:prstGeom>
          <a:noFill/>
          <a:ln w="9525">
            <a:noFill/>
          </a:ln>
        </p:spPr>
        <p:txBody>
          <a:bodyPr wrap="none" anchor="t">
            <a:spAutoFit/>
          </a:bodyPr>
          <a:lstStyle/>
          <a:p>
            <a:pPr algn="ctr"/>
            <a:r>
              <a:rPr lang="en-US" altLang="zh-CN" sz="2800" b="1" dirty="0">
                <a:solidFill>
                  <a:srgbClr val="FF0000"/>
                </a:solidFill>
                <a:latin typeface="Tahoma" panose="020B0604030504040204" pitchFamily="34" charset="0"/>
                <a:ea typeface="宋体" panose="02010600030101010101" pitchFamily="2" charset="-122"/>
              </a:rPr>
              <a:t>Transcriptome</a:t>
            </a:r>
          </a:p>
        </p:txBody>
      </p:sp>
      <p:sp>
        <p:nvSpPr>
          <p:cNvPr id="36870" name="Text Box 7"/>
          <p:cNvSpPr txBox="1"/>
          <p:nvPr/>
        </p:nvSpPr>
        <p:spPr>
          <a:xfrm>
            <a:off x="6324283" y="3163888"/>
            <a:ext cx="854710" cy="521970"/>
          </a:xfrm>
          <a:prstGeom prst="rect">
            <a:avLst/>
          </a:prstGeom>
          <a:noFill/>
          <a:ln w="9525">
            <a:noFill/>
          </a:ln>
        </p:spPr>
        <p:txBody>
          <a:bodyPr wrap="none" anchor="t">
            <a:spAutoFit/>
          </a:bodyPr>
          <a:lstStyle/>
          <a:p>
            <a:pPr algn="ctr"/>
            <a:r>
              <a:rPr lang="en-US" altLang="zh-CN" sz="2800" dirty="0">
                <a:latin typeface="Tahoma" panose="020B0604030504040204" pitchFamily="34" charset="0"/>
                <a:ea typeface="宋体" panose="02010600030101010101" pitchFamily="2" charset="-122"/>
              </a:rPr>
              <a:t>RNA</a:t>
            </a:r>
          </a:p>
        </p:txBody>
      </p:sp>
      <p:sp>
        <p:nvSpPr>
          <p:cNvPr id="36871" name="Text Box 8"/>
          <p:cNvSpPr txBox="1"/>
          <p:nvPr/>
        </p:nvSpPr>
        <p:spPr>
          <a:xfrm>
            <a:off x="2113281" y="4675188"/>
            <a:ext cx="1920240" cy="521970"/>
          </a:xfrm>
          <a:prstGeom prst="rect">
            <a:avLst/>
          </a:prstGeom>
          <a:noFill/>
          <a:ln w="9525">
            <a:noFill/>
          </a:ln>
        </p:spPr>
        <p:txBody>
          <a:bodyPr wrap="none" anchor="t">
            <a:spAutoFit/>
          </a:bodyPr>
          <a:lstStyle/>
          <a:p>
            <a:pPr algn="ctr"/>
            <a:r>
              <a:rPr lang="en-US" altLang="zh-CN" sz="2800" b="1" dirty="0">
                <a:solidFill>
                  <a:srgbClr val="FF0000"/>
                </a:solidFill>
                <a:latin typeface="Tahoma" panose="020B0604030504040204" pitchFamily="34" charset="0"/>
                <a:ea typeface="宋体" panose="02010600030101010101" pitchFamily="2" charset="-122"/>
              </a:rPr>
              <a:t>Proteome</a:t>
            </a:r>
          </a:p>
        </p:txBody>
      </p:sp>
      <p:sp>
        <p:nvSpPr>
          <p:cNvPr id="36872" name="Text Box 9"/>
          <p:cNvSpPr txBox="1"/>
          <p:nvPr/>
        </p:nvSpPr>
        <p:spPr>
          <a:xfrm>
            <a:off x="6231097" y="4621213"/>
            <a:ext cx="1620520" cy="521970"/>
          </a:xfrm>
          <a:prstGeom prst="rect">
            <a:avLst/>
          </a:prstGeom>
          <a:noFill/>
          <a:ln w="9525">
            <a:noFill/>
          </a:ln>
        </p:spPr>
        <p:txBody>
          <a:bodyPr wrap="none" anchor="t">
            <a:spAutoFit/>
          </a:bodyPr>
          <a:lstStyle/>
          <a:p>
            <a:pPr algn="ctr"/>
            <a:r>
              <a:rPr lang="en-US" altLang="zh-CN" sz="2800" dirty="0">
                <a:latin typeface="Tahoma" panose="020B0604030504040204" pitchFamily="34" charset="0"/>
                <a:ea typeface="宋体" panose="02010600030101010101" pitchFamily="2" charset="-122"/>
              </a:rPr>
              <a:t>PROTEIN</a:t>
            </a:r>
          </a:p>
        </p:txBody>
      </p:sp>
      <p:sp>
        <p:nvSpPr>
          <p:cNvPr id="36873" name="Line 10"/>
          <p:cNvSpPr/>
          <p:nvPr/>
        </p:nvSpPr>
        <p:spPr>
          <a:xfrm>
            <a:off x="4714875" y="3405188"/>
            <a:ext cx="1728788" cy="0"/>
          </a:xfrm>
          <a:prstGeom prst="line">
            <a:avLst/>
          </a:prstGeom>
          <a:ln w="38100" cap="flat" cmpd="sng">
            <a:solidFill>
              <a:srgbClr val="FF00FF"/>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36874" name="Line 11"/>
          <p:cNvSpPr/>
          <p:nvPr/>
        </p:nvSpPr>
        <p:spPr>
          <a:xfrm flipV="1">
            <a:off x="4140200" y="4911725"/>
            <a:ext cx="2087563" cy="4763"/>
          </a:xfrm>
          <a:prstGeom prst="line">
            <a:avLst/>
          </a:prstGeom>
          <a:ln w="38100" cap="flat" cmpd="sng">
            <a:solidFill>
              <a:srgbClr val="FF00FF"/>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36875" name="Line 12"/>
          <p:cNvSpPr/>
          <p:nvPr/>
        </p:nvSpPr>
        <p:spPr>
          <a:xfrm>
            <a:off x="6731000" y="2324100"/>
            <a:ext cx="1588" cy="792163"/>
          </a:xfrm>
          <a:prstGeom prst="line">
            <a:avLst/>
          </a:prstGeom>
          <a:ln w="9525" cap="flat" cmpd="sng">
            <a:solidFill>
              <a:schemeClr val="tx1"/>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36876" name="Line 13"/>
          <p:cNvSpPr/>
          <p:nvPr/>
        </p:nvSpPr>
        <p:spPr>
          <a:xfrm>
            <a:off x="6731000" y="3832225"/>
            <a:ext cx="0" cy="719138"/>
          </a:xfrm>
          <a:prstGeom prst="line">
            <a:avLst/>
          </a:prstGeom>
          <a:ln w="9525" cap="flat" cmpd="sng">
            <a:solidFill>
              <a:schemeClr val="tx1"/>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36877" name="Text Box 14"/>
          <p:cNvSpPr txBox="1"/>
          <p:nvPr/>
        </p:nvSpPr>
        <p:spPr>
          <a:xfrm>
            <a:off x="2074545" y="6140450"/>
            <a:ext cx="2394585" cy="521970"/>
          </a:xfrm>
          <a:prstGeom prst="rect">
            <a:avLst/>
          </a:prstGeom>
          <a:noFill/>
          <a:ln w="9525">
            <a:noFill/>
          </a:ln>
        </p:spPr>
        <p:txBody>
          <a:bodyPr wrap="none" anchor="t">
            <a:spAutoFit/>
          </a:bodyPr>
          <a:lstStyle/>
          <a:p>
            <a:pPr algn="ctr"/>
            <a:r>
              <a:rPr lang="en-US" altLang="zh-CN" sz="2800" b="1" dirty="0">
                <a:solidFill>
                  <a:srgbClr val="FF0000"/>
                </a:solidFill>
                <a:latin typeface="Tahoma" panose="020B0604030504040204" pitchFamily="34" charset="0"/>
                <a:ea typeface="宋体" panose="02010600030101010101" pitchFamily="2" charset="-122"/>
              </a:rPr>
              <a:t>Metabolome</a:t>
            </a:r>
          </a:p>
        </p:txBody>
      </p:sp>
      <p:sp>
        <p:nvSpPr>
          <p:cNvPr id="36878" name="Text Box 15"/>
          <p:cNvSpPr txBox="1"/>
          <p:nvPr/>
        </p:nvSpPr>
        <p:spPr>
          <a:xfrm>
            <a:off x="6151246" y="6132513"/>
            <a:ext cx="2235835" cy="521970"/>
          </a:xfrm>
          <a:prstGeom prst="rect">
            <a:avLst/>
          </a:prstGeom>
          <a:noFill/>
          <a:ln w="9525">
            <a:noFill/>
          </a:ln>
        </p:spPr>
        <p:txBody>
          <a:bodyPr wrap="none" anchor="t">
            <a:spAutoFit/>
          </a:bodyPr>
          <a:lstStyle/>
          <a:p>
            <a:pPr algn="ctr"/>
            <a:r>
              <a:rPr lang="en-US" altLang="zh-CN" sz="2800" dirty="0">
                <a:latin typeface="Tahoma" panose="020B0604030504040204" pitchFamily="34" charset="0"/>
                <a:ea typeface="宋体" panose="02010600030101010101" pitchFamily="2" charset="-122"/>
              </a:rPr>
              <a:t>METABOLITE</a:t>
            </a:r>
          </a:p>
        </p:txBody>
      </p:sp>
      <p:sp>
        <p:nvSpPr>
          <p:cNvPr id="36879" name="Line 16"/>
          <p:cNvSpPr/>
          <p:nvPr/>
        </p:nvSpPr>
        <p:spPr>
          <a:xfrm flipV="1">
            <a:off x="4500563" y="6356350"/>
            <a:ext cx="1727200" cy="6350"/>
          </a:xfrm>
          <a:prstGeom prst="line">
            <a:avLst/>
          </a:prstGeom>
          <a:ln w="38100" cap="flat" cmpd="sng">
            <a:solidFill>
              <a:srgbClr val="FF00FF"/>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36880" name="Line 17"/>
          <p:cNvSpPr/>
          <p:nvPr/>
        </p:nvSpPr>
        <p:spPr>
          <a:xfrm>
            <a:off x="6731000" y="5200650"/>
            <a:ext cx="0" cy="935038"/>
          </a:xfrm>
          <a:prstGeom prst="line">
            <a:avLst/>
          </a:prstGeom>
          <a:ln w="9525" cap="flat" cmpd="sng">
            <a:solidFill>
              <a:schemeClr val="tx1"/>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36881" name="Text Box 18"/>
          <p:cNvSpPr txBox="1"/>
          <p:nvPr/>
        </p:nvSpPr>
        <p:spPr>
          <a:xfrm>
            <a:off x="6764497" y="2343150"/>
            <a:ext cx="2213610" cy="460375"/>
          </a:xfrm>
          <a:prstGeom prst="rect">
            <a:avLst/>
          </a:prstGeom>
          <a:noFill/>
          <a:ln w="9525">
            <a:noFill/>
          </a:ln>
        </p:spPr>
        <p:txBody>
          <a:bodyPr wrap="none" anchor="t">
            <a:spAutoFit/>
          </a:bodyPr>
          <a:lstStyle/>
          <a:p>
            <a:pPr algn="ctr"/>
            <a:r>
              <a:rPr lang="en-US" altLang="zh-CN" sz="2400" b="1" dirty="0">
                <a:solidFill>
                  <a:srgbClr val="33CC33"/>
                </a:solidFill>
                <a:latin typeface="Tahoma" panose="020B0604030504040204" pitchFamily="34" charset="0"/>
                <a:ea typeface="宋体" panose="02010600030101010101" pitchFamily="2" charset="-122"/>
              </a:rPr>
              <a:t>Transcription</a:t>
            </a:r>
          </a:p>
        </p:txBody>
      </p:sp>
      <p:sp>
        <p:nvSpPr>
          <p:cNvPr id="36882" name="Text Box 19"/>
          <p:cNvSpPr txBox="1"/>
          <p:nvPr/>
        </p:nvSpPr>
        <p:spPr>
          <a:xfrm>
            <a:off x="6906419" y="3827463"/>
            <a:ext cx="1911350" cy="460375"/>
          </a:xfrm>
          <a:prstGeom prst="rect">
            <a:avLst/>
          </a:prstGeom>
          <a:noFill/>
          <a:ln w="9525">
            <a:noFill/>
          </a:ln>
        </p:spPr>
        <p:txBody>
          <a:bodyPr wrap="none" anchor="t">
            <a:spAutoFit/>
          </a:bodyPr>
          <a:lstStyle/>
          <a:p>
            <a:pPr algn="ctr"/>
            <a:r>
              <a:rPr lang="en-US" altLang="zh-CN" sz="2400" b="1" dirty="0">
                <a:solidFill>
                  <a:srgbClr val="33CC33"/>
                </a:solidFill>
                <a:latin typeface="Tahoma" panose="020B0604030504040204" pitchFamily="34" charset="0"/>
                <a:ea typeface="宋体" panose="02010600030101010101" pitchFamily="2" charset="-122"/>
              </a:rPr>
              <a:t>Translation</a:t>
            </a:r>
          </a:p>
        </p:txBody>
      </p:sp>
      <p:sp>
        <p:nvSpPr>
          <p:cNvPr id="36883" name="Text Box 20"/>
          <p:cNvSpPr txBox="1"/>
          <p:nvPr/>
        </p:nvSpPr>
        <p:spPr>
          <a:xfrm>
            <a:off x="6906261" y="5197475"/>
            <a:ext cx="1752600" cy="829945"/>
          </a:xfrm>
          <a:prstGeom prst="rect">
            <a:avLst/>
          </a:prstGeom>
          <a:noFill/>
          <a:ln w="9525">
            <a:noFill/>
          </a:ln>
        </p:spPr>
        <p:txBody>
          <a:bodyPr wrap="none" anchor="t">
            <a:spAutoFit/>
          </a:bodyPr>
          <a:lstStyle/>
          <a:p>
            <a:pPr algn="ctr"/>
            <a:r>
              <a:rPr lang="en-US" altLang="zh-CN" sz="2400" b="1" dirty="0">
                <a:solidFill>
                  <a:srgbClr val="33CC33"/>
                </a:solidFill>
                <a:latin typeface="Tahoma" panose="020B0604030504040204" pitchFamily="34" charset="0"/>
                <a:ea typeface="宋体" panose="02010600030101010101" pitchFamily="2" charset="-122"/>
              </a:rPr>
              <a:t>Enzymatic</a:t>
            </a:r>
          </a:p>
          <a:p>
            <a:pPr algn="ctr"/>
            <a:r>
              <a:rPr lang="en-US" altLang="zh-CN" sz="2400" b="1" dirty="0">
                <a:solidFill>
                  <a:srgbClr val="33CC33"/>
                </a:solidFill>
                <a:latin typeface="Tahoma" panose="020B0604030504040204" pitchFamily="34" charset="0"/>
                <a:ea typeface="宋体" panose="02010600030101010101" pitchFamily="2" charset="-122"/>
              </a:rPr>
              <a:t> reaction</a:t>
            </a:r>
          </a:p>
        </p:txBody>
      </p:sp>
      <p:sp>
        <p:nvSpPr>
          <p:cNvPr id="36884" name="Rectangle 21"/>
          <p:cNvSpPr>
            <a:spLocks noGrp="1"/>
          </p:cNvSpPr>
          <p:nvPr>
            <p:ph type="title"/>
          </p:nvPr>
        </p:nvSpPr>
        <p:spPr>
          <a:xfrm>
            <a:off x="1609090" y="648970"/>
            <a:ext cx="7150100" cy="589280"/>
          </a:xfrm>
        </p:spPr>
        <p:txBody>
          <a:bodyPr wrap="square" lIns="91440" tIns="45720" rIns="91440" bIns="45720" anchor="ctr">
            <a:spAutoFit/>
          </a:bodyPr>
          <a:lstStyle/>
          <a:p>
            <a:pPr eaLnBrk="1" hangingPunct="1"/>
            <a:r>
              <a:rPr lang="en-US" altLang="zh-CN" sz="3600" dirty="0">
                <a:solidFill>
                  <a:srgbClr val="FF0000"/>
                </a:solidFill>
                <a:latin typeface="+mn-lt"/>
                <a:cs typeface="+mn-lt"/>
              </a:rPr>
              <a:t>The “ome” nomenclature…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p:cNvSpPr>
          <p:nvPr>
            <p:ph type="title"/>
          </p:nvPr>
        </p:nvSpPr>
        <p:spPr>
          <a:xfrm>
            <a:off x="1598295" y="285750"/>
            <a:ext cx="6099810" cy="589280"/>
          </a:xfrm>
        </p:spPr>
        <p:txBody>
          <a:bodyPr wrap="square" lIns="91440" tIns="45720" rIns="91440" bIns="45720" anchor="ctr">
            <a:spAutoFit/>
          </a:bodyPr>
          <a:lstStyle/>
          <a:p>
            <a:pPr eaLnBrk="1" hangingPunct="1"/>
            <a:r>
              <a:rPr lang="en-US" altLang="zh-CN" sz="3600" dirty="0">
                <a:latin typeface="+mn-lt"/>
                <a:cs typeface="+mn-lt"/>
              </a:rPr>
              <a:t>The “omics” nomenclature…</a:t>
            </a:r>
          </a:p>
        </p:txBody>
      </p:sp>
      <p:grpSp>
        <p:nvGrpSpPr>
          <p:cNvPr id="37890" name="Group 3"/>
          <p:cNvGrpSpPr/>
          <p:nvPr/>
        </p:nvGrpSpPr>
        <p:grpSpPr>
          <a:xfrm>
            <a:off x="-22225" y="1143000"/>
            <a:ext cx="8785225" cy="4873625"/>
            <a:chOff x="-14" y="720"/>
            <a:chExt cx="5534" cy="3070"/>
          </a:xfrm>
        </p:grpSpPr>
        <p:sp>
          <p:nvSpPr>
            <p:cNvPr id="37891" name="Text Box 4"/>
            <p:cNvSpPr txBox="1"/>
            <p:nvPr/>
          </p:nvSpPr>
          <p:spPr>
            <a:xfrm>
              <a:off x="-14" y="2052"/>
              <a:ext cx="956" cy="442"/>
            </a:xfrm>
            <a:prstGeom prst="rect">
              <a:avLst/>
            </a:prstGeom>
            <a:noFill/>
            <a:ln w="9525">
              <a:noFill/>
            </a:ln>
          </p:spPr>
          <p:txBody>
            <a:bodyPr wrap="none" anchor="t">
              <a:spAutoFit/>
            </a:bodyPr>
            <a:lstStyle/>
            <a:p>
              <a:pPr algn="ctr"/>
              <a:r>
                <a:rPr lang="en-US" altLang="zh-CN" sz="2000" b="1" dirty="0">
                  <a:solidFill>
                    <a:srgbClr val="FF0000"/>
                  </a:solidFill>
                  <a:latin typeface="Tahoma" panose="020B0604030504040204" pitchFamily="34" charset="0"/>
                  <a:ea typeface="宋体" panose="02010600030101010101" pitchFamily="2" charset="-122"/>
                </a:rPr>
                <a:t>Functional</a:t>
              </a:r>
            </a:p>
            <a:p>
              <a:pPr algn="ctr"/>
              <a:r>
                <a:rPr lang="en-US" altLang="zh-CN" sz="2000" b="1" dirty="0">
                  <a:solidFill>
                    <a:srgbClr val="FF0000"/>
                  </a:solidFill>
                  <a:latin typeface="Tahoma" panose="020B0604030504040204" pitchFamily="34" charset="0"/>
                  <a:ea typeface="宋体" panose="02010600030101010101" pitchFamily="2" charset="-122"/>
                </a:rPr>
                <a:t>Genomics</a:t>
              </a:r>
            </a:p>
          </p:txBody>
        </p:sp>
        <p:grpSp>
          <p:nvGrpSpPr>
            <p:cNvPr id="37892" name="Group 5"/>
            <p:cNvGrpSpPr/>
            <p:nvPr/>
          </p:nvGrpSpPr>
          <p:grpSpPr>
            <a:xfrm>
              <a:off x="912" y="720"/>
              <a:ext cx="4608" cy="3070"/>
              <a:chOff x="912" y="720"/>
              <a:chExt cx="4608" cy="3070"/>
            </a:xfrm>
          </p:grpSpPr>
          <p:sp>
            <p:nvSpPr>
              <p:cNvPr id="37893" name="Text Box 6"/>
              <p:cNvSpPr txBox="1"/>
              <p:nvPr/>
            </p:nvSpPr>
            <p:spPr>
              <a:xfrm>
                <a:off x="1104" y="758"/>
                <a:ext cx="898" cy="250"/>
              </a:xfrm>
              <a:prstGeom prst="rect">
                <a:avLst/>
              </a:prstGeom>
              <a:noFill/>
              <a:ln w="9525">
                <a:noFill/>
              </a:ln>
            </p:spPr>
            <p:txBody>
              <a:bodyPr wrap="none" anchor="t">
                <a:spAutoFit/>
              </a:bodyPr>
              <a:lstStyle/>
              <a:p>
                <a:pPr algn="ctr"/>
                <a:r>
                  <a:rPr lang="en-US" altLang="zh-CN" sz="2000" b="1" dirty="0">
                    <a:solidFill>
                      <a:srgbClr val="FF0000"/>
                    </a:solidFill>
                    <a:latin typeface="Tahoma" panose="020B0604030504040204" pitchFamily="34" charset="0"/>
                    <a:ea typeface="宋体" panose="02010600030101010101" pitchFamily="2" charset="-122"/>
                  </a:rPr>
                  <a:t>Genomics</a:t>
                </a:r>
              </a:p>
            </p:txBody>
          </p:sp>
          <p:sp>
            <p:nvSpPr>
              <p:cNvPr id="37894" name="Line 7"/>
              <p:cNvSpPr/>
              <p:nvPr/>
            </p:nvSpPr>
            <p:spPr>
              <a:xfrm>
                <a:off x="2256" y="864"/>
                <a:ext cx="263" cy="1"/>
              </a:xfrm>
              <a:prstGeom prst="line">
                <a:avLst/>
              </a:prstGeom>
              <a:ln w="38100" cap="flat" cmpd="sng">
                <a:solidFill>
                  <a:srgbClr val="FF00FF"/>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37895" name="Text Box 8"/>
              <p:cNvSpPr txBox="1"/>
              <p:nvPr/>
            </p:nvSpPr>
            <p:spPr>
              <a:xfrm>
                <a:off x="4176" y="720"/>
                <a:ext cx="964" cy="250"/>
              </a:xfrm>
              <a:prstGeom prst="rect">
                <a:avLst/>
              </a:prstGeom>
              <a:noFill/>
              <a:ln w="9525">
                <a:noFill/>
              </a:ln>
            </p:spPr>
            <p:txBody>
              <a:bodyPr wrap="none" anchor="t">
                <a:spAutoFit/>
              </a:bodyPr>
              <a:lstStyle/>
              <a:p>
                <a:pPr algn="ctr"/>
                <a:r>
                  <a:rPr lang="en-US" altLang="zh-CN" sz="2000" dirty="0">
                    <a:latin typeface="Tahoma" panose="020B0604030504040204" pitchFamily="34" charset="0"/>
                    <a:ea typeface="宋体" panose="02010600030101010101" pitchFamily="2" charset="-122"/>
                  </a:rPr>
                  <a:t>DNA (Gene)</a:t>
                </a:r>
              </a:p>
            </p:txBody>
          </p:sp>
          <p:sp>
            <p:nvSpPr>
              <p:cNvPr id="37896" name="Text Box 9"/>
              <p:cNvSpPr txBox="1"/>
              <p:nvPr/>
            </p:nvSpPr>
            <p:spPr>
              <a:xfrm>
                <a:off x="1056" y="1632"/>
                <a:ext cx="1397" cy="250"/>
              </a:xfrm>
              <a:prstGeom prst="rect">
                <a:avLst/>
              </a:prstGeom>
              <a:noFill/>
              <a:ln w="9525">
                <a:noFill/>
              </a:ln>
            </p:spPr>
            <p:txBody>
              <a:bodyPr wrap="none" anchor="t">
                <a:spAutoFit/>
              </a:bodyPr>
              <a:lstStyle/>
              <a:p>
                <a:pPr algn="ctr"/>
                <a:r>
                  <a:rPr lang="en-US" altLang="zh-CN" sz="2000" b="1" dirty="0">
                    <a:solidFill>
                      <a:srgbClr val="FF0000"/>
                    </a:solidFill>
                    <a:latin typeface="Tahoma" panose="020B0604030504040204" pitchFamily="34" charset="0"/>
                    <a:ea typeface="宋体" panose="02010600030101010101" pitchFamily="2" charset="-122"/>
                  </a:rPr>
                  <a:t>Transcriptomics</a:t>
                </a:r>
              </a:p>
            </p:txBody>
          </p:sp>
          <p:sp>
            <p:nvSpPr>
              <p:cNvPr id="37897" name="Text Box 10"/>
              <p:cNvSpPr txBox="1"/>
              <p:nvPr/>
            </p:nvSpPr>
            <p:spPr>
              <a:xfrm>
                <a:off x="4177" y="1620"/>
                <a:ext cx="418" cy="250"/>
              </a:xfrm>
              <a:prstGeom prst="rect">
                <a:avLst/>
              </a:prstGeom>
              <a:noFill/>
              <a:ln w="9525">
                <a:noFill/>
              </a:ln>
            </p:spPr>
            <p:txBody>
              <a:bodyPr wrap="none" anchor="t">
                <a:spAutoFit/>
              </a:bodyPr>
              <a:lstStyle/>
              <a:p>
                <a:pPr algn="ctr"/>
                <a:r>
                  <a:rPr lang="en-US" altLang="zh-CN" sz="2000" dirty="0">
                    <a:latin typeface="Tahoma" panose="020B0604030504040204" pitchFamily="34" charset="0"/>
                    <a:ea typeface="宋体" panose="02010600030101010101" pitchFamily="2" charset="-122"/>
                  </a:rPr>
                  <a:t>RNA</a:t>
                </a:r>
              </a:p>
            </p:txBody>
          </p:sp>
          <p:sp>
            <p:nvSpPr>
              <p:cNvPr id="37898" name="Text Box 11"/>
              <p:cNvSpPr txBox="1"/>
              <p:nvPr/>
            </p:nvSpPr>
            <p:spPr>
              <a:xfrm>
                <a:off x="1056" y="2592"/>
                <a:ext cx="1016" cy="250"/>
              </a:xfrm>
              <a:prstGeom prst="rect">
                <a:avLst/>
              </a:prstGeom>
              <a:noFill/>
              <a:ln w="9525">
                <a:noFill/>
              </a:ln>
            </p:spPr>
            <p:txBody>
              <a:bodyPr wrap="none" anchor="t">
                <a:spAutoFit/>
              </a:bodyPr>
              <a:lstStyle/>
              <a:p>
                <a:pPr algn="ctr"/>
                <a:r>
                  <a:rPr lang="en-US" altLang="zh-CN" sz="2000" b="1" dirty="0">
                    <a:solidFill>
                      <a:srgbClr val="FF0000"/>
                    </a:solidFill>
                    <a:latin typeface="Tahoma" panose="020B0604030504040204" pitchFamily="34" charset="0"/>
                    <a:ea typeface="宋体" panose="02010600030101010101" pitchFamily="2" charset="-122"/>
                  </a:rPr>
                  <a:t>Proteomics</a:t>
                </a:r>
              </a:p>
            </p:txBody>
          </p:sp>
          <p:sp>
            <p:nvSpPr>
              <p:cNvPr id="37899" name="Text Box 12"/>
              <p:cNvSpPr txBox="1"/>
              <p:nvPr/>
            </p:nvSpPr>
            <p:spPr>
              <a:xfrm>
                <a:off x="4149" y="2580"/>
                <a:ext cx="766" cy="250"/>
              </a:xfrm>
              <a:prstGeom prst="rect">
                <a:avLst/>
              </a:prstGeom>
              <a:noFill/>
              <a:ln w="9525">
                <a:noFill/>
              </a:ln>
            </p:spPr>
            <p:txBody>
              <a:bodyPr wrap="none" anchor="t">
                <a:spAutoFit/>
              </a:bodyPr>
              <a:lstStyle/>
              <a:p>
                <a:pPr algn="ctr"/>
                <a:r>
                  <a:rPr lang="en-US" altLang="zh-CN" sz="2000" dirty="0">
                    <a:latin typeface="Tahoma" panose="020B0604030504040204" pitchFamily="34" charset="0"/>
                    <a:ea typeface="宋体" panose="02010600030101010101" pitchFamily="2" charset="-122"/>
                  </a:rPr>
                  <a:t>PROTEIN</a:t>
                </a:r>
              </a:p>
            </p:txBody>
          </p:sp>
          <p:sp>
            <p:nvSpPr>
              <p:cNvPr id="37900" name="Line 13"/>
              <p:cNvSpPr/>
              <p:nvPr/>
            </p:nvSpPr>
            <p:spPr>
              <a:xfrm>
                <a:off x="4309" y="1061"/>
                <a:ext cx="1" cy="499"/>
              </a:xfrm>
              <a:prstGeom prst="line">
                <a:avLst/>
              </a:prstGeom>
              <a:ln w="9525" cap="flat" cmpd="sng">
                <a:solidFill>
                  <a:schemeClr val="tx1"/>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37901" name="Line 14"/>
              <p:cNvSpPr/>
              <p:nvPr/>
            </p:nvSpPr>
            <p:spPr>
              <a:xfrm>
                <a:off x="4309" y="2021"/>
                <a:ext cx="1" cy="453"/>
              </a:xfrm>
              <a:prstGeom prst="line">
                <a:avLst/>
              </a:prstGeom>
              <a:ln w="9525" cap="flat" cmpd="sng">
                <a:solidFill>
                  <a:schemeClr val="tx1"/>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37902" name="Text Box 15"/>
              <p:cNvSpPr txBox="1"/>
              <p:nvPr/>
            </p:nvSpPr>
            <p:spPr>
              <a:xfrm>
                <a:off x="1026" y="3504"/>
                <a:ext cx="1230" cy="250"/>
              </a:xfrm>
              <a:prstGeom prst="rect">
                <a:avLst/>
              </a:prstGeom>
              <a:noFill/>
              <a:ln w="9525">
                <a:noFill/>
              </a:ln>
            </p:spPr>
            <p:txBody>
              <a:bodyPr wrap="none" anchor="t">
                <a:spAutoFit/>
              </a:bodyPr>
              <a:lstStyle/>
              <a:p>
                <a:pPr algn="ctr"/>
                <a:r>
                  <a:rPr lang="en-US" altLang="zh-CN" sz="2000" b="1" dirty="0">
                    <a:solidFill>
                      <a:srgbClr val="FF0000"/>
                    </a:solidFill>
                    <a:latin typeface="Tahoma" panose="020B0604030504040204" pitchFamily="34" charset="0"/>
                    <a:ea typeface="宋体" panose="02010600030101010101" pitchFamily="2" charset="-122"/>
                  </a:rPr>
                  <a:t>Metabolomics</a:t>
                </a:r>
              </a:p>
            </p:txBody>
          </p:sp>
          <p:sp>
            <p:nvSpPr>
              <p:cNvPr id="37903" name="Text Box 16"/>
              <p:cNvSpPr txBox="1"/>
              <p:nvPr/>
            </p:nvSpPr>
            <p:spPr>
              <a:xfrm>
                <a:off x="4166" y="3540"/>
                <a:ext cx="1048" cy="250"/>
              </a:xfrm>
              <a:prstGeom prst="rect">
                <a:avLst/>
              </a:prstGeom>
              <a:noFill/>
              <a:ln w="9525">
                <a:noFill/>
              </a:ln>
            </p:spPr>
            <p:txBody>
              <a:bodyPr wrap="none" anchor="t">
                <a:spAutoFit/>
              </a:bodyPr>
              <a:lstStyle/>
              <a:p>
                <a:pPr algn="ctr"/>
                <a:r>
                  <a:rPr lang="en-US" altLang="zh-CN" sz="2000" dirty="0">
                    <a:latin typeface="Tahoma" panose="020B0604030504040204" pitchFamily="34" charset="0"/>
                    <a:ea typeface="宋体" panose="02010600030101010101" pitchFamily="2" charset="-122"/>
                  </a:rPr>
                  <a:t>METABOLITE</a:t>
                </a:r>
              </a:p>
            </p:txBody>
          </p:sp>
          <p:sp>
            <p:nvSpPr>
              <p:cNvPr id="37904" name="Line 17"/>
              <p:cNvSpPr/>
              <p:nvPr/>
            </p:nvSpPr>
            <p:spPr>
              <a:xfrm>
                <a:off x="4309" y="2885"/>
                <a:ext cx="1" cy="589"/>
              </a:xfrm>
              <a:prstGeom prst="line">
                <a:avLst/>
              </a:prstGeom>
              <a:ln w="9525" cap="flat" cmpd="sng">
                <a:solidFill>
                  <a:schemeClr val="tx1"/>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37905" name="AutoShape 18"/>
              <p:cNvSpPr/>
              <p:nvPr/>
            </p:nvSpPr>
            <p:spPr>
              <a:xfrm>
                <a:off x="912" y="1746"/>
                <a:ext cx="165" cy="1038"/>
              </a:xfrm>
              <a:prstGeom prst="leftBrace">
                <a:avLst>
                  <a:gd name="adj1" fmla="val 52307"/>
                  <a:gd name="adj2" fmla="val 50000"/>
                </a:avLst>
              </a:prstGeom>
              <a:noFill/>
              <a:ln w="9525" cap="flat" cmpd="sng">
                <a:solidFill>
                  <a:schemeClr val="tx1"/>
                </a:solidFill>
                <a:prstDash val="solid"/>
                <a:round/>
                <a:headEnd type="none" w="med" len="med"/>
                <a:tailEnd type="none" w="med" len="med"/>
              </a:ln>
            </p:spPr>
            <p:txBody>
              <a:bodyPr wrap="none" anchor="ctr"/>
              <a:lstStyle/>
              <a:p>
                <a:endParaRPr lang="zh-CN" altLang="en-US" dirty="0">
                  <a:latin typeface="Times New Roman" panose="02020603050405020304" pitchFamily="18" charset="0"/>
                  <a:ea typeface="宋体" panose="02010600030101010101" pitchFamily="2" charset="-122"/>
                </a:endParaRPr>
              </a:p>
            </p:txBody>
          </p:sp>
          <p:sp>
            <p:nvSpPr>
              <p:cNvPr id="37906" name="Text Box 19"/>
              <p:cNvSpPr txBox="1"/>
              <p:nvPr/>
            </p:nvSpPr>
            <p:spPr>
              <a:xfrm>
                <a:off x="4340" y="1162"/>
                <a:ext cx="1180" cy="250"/>
              </a:xfrm>
              <a:prstGeom prst="rect">
                <a:avLst/>
              </a:prstGeom>
              <a:noFill/>
              <a:ln w="9525">
                <a:noFill/>
              </a:ln>
            </p:spPr>
            <p:txBody>
              <a:bodyPr wrap="none" anchor="t">
                <a:spAutoFit/>
              </a:bodyPr>
              <a:lstStyle/>
              <a:p>
                <a:pPr algn="ctr"/>
                <a:r>
                  <a:rPr lang="en-US" altLang="zh-CN" sz="2000" b="1" dirty="0">
                    <a:solidFill>
                      <a:srgbClr val="33CC33"/>
                    </a:solidFill>
                    <a:latin typeface="Tahoma" panose="020B0604030504040204" pitchFamily="34" charset="0"/>
                    <a:ea typeface="宋体" panose="02010600030101010101" pitchFamily="2" charset="-122"/>
                  </a:rPr>
                  <a:t>Transcription</a:t>
                </a:r>
              </a:p>
            </p:txBody>
          </p:sp>
          <p:sp>
            <p:nvSpPr>
              <p:cNvPr id="37907" name="Text Box 20"/>
              <p:cNvSpPr txBox="1"/>
              <p:nvPr/>
            </p:nvSpPr>
            <p:spPr>
              <a:xfrm>
                <a:off x="4338" y="2063"/>
                <a:ext cx="1022" cy="250"/>
              </a:xfrm>
              <a:prstGeom prst="rect">
                <a:avLst/>
              </a:prstGeom>
              <a:noFill/>
              <a:ln w="9525">
                <a:noFill/>
              </a:ln>
            </p:spPr>
            <p:txBody>
              <a:bodyPr wrap="none" anchor="t">
                <a:spAutoFit/>
              </a:bodyPr>
              <a:lstStyle/>
              <a:p>
                <a:pPr algn="ctr"/>
                <a:r>
                  <a:rPr lang="en-US" altLang="zh-CN" sz="2000" b="1" dirty="0">
                    <a:solidFill>
                      <a:srgbClr val="33CC33"/>
                    </a:solidFill>
                    <a:latin typeface="Tahoma" panose="020B0604030504040204" pitchFamily="34" charset="0"/>
                    <a:ea typeface="宋体" panose="02010600030101010101" pitchFamily="2" charset="-122"/>
                  </a:rPr>
                  <a:t>Translation</a:t>
                </a:r>
              </a:p>
            </p:txBody>
          </p:sp>
          <p:sp>
            <p:nvSpPr>
              <p:cNvPr id="37908" name="Text Box 21"/>
              <p:cNvSpPr txBox="1"/>
              <p:nvPr/>
            </p:nvSpPr>
            <p:spPr>
              <a:xfrm>
                <a:off x="4389" y="2912"/>
                <a:ext cx="939" cy="442"/>
              </a:xfrm>
              <a:prstGeom prst="rect">
                <a:avLst/>
              </a:prstGeom>
              <a:noFill/>
              <a:ln w="9525">
                <a:noFill/>
              </a:ln>
            </p:spPr>
            <p:txBody>
              <a:bodyPr wrap="none" anchor="t">
                <a:spAutoFit/>
              </a:bodyPr>
              <a:lstStyle/>
              <a:p>
                <a:pPr algn="ctr"/>
                <a:r>
                  <a:rPr lang="en-US" altLang="zh-CN" sz="2000" b="1" dirty="0">
                    <a:solidFill>
                      <a:srgbClr val="33CC33"/>
                    </a:solidFill>
                    <a:latin typeface="Tahoma" panose="020B0604030504040204" pitchFamily="34" charset="0"/>
                    <a:ea typeface="宋体" panose="02010600030101010101" pitchFamily="2" charset="-122"/>
                  </a:rPr>
                  <a:t>Enzymatic</a:t>
                </a:r>
              </a:p>
              <a:p>
                <a:pPr algn="ctr"/>
                <a:r>
                  <a:rPr lang="en-US" altLang="zh-CN" sz="2000" b="1" dirty="0">
                    <a:solidFill>
                      <a:srgbClr val="33CC33"/>
                    </a:solidFill>
                    <a:latin typeface="Tahoma" panose="020B0604030504040204" pitchFamily="34" charset="0"/>
                    <a:ea typeface="宋体" panose="02010600030101010101" pitchFamily="2" charset="-122"/>
                  </a:rPr>
                  <a:t> reaction</a:t>
                </a:r>
              </a:p>
            </p:txBody>
          </p:sp>
          <p:grpSp>
            <p:nvGrpSpPr>
              <p:cNvPr id="37909" name="Group 22"/>
              <p:cNvGrpSpPr/>
              <p:nvPr/>
            </p:nvGrpSpPr>
            <p:grpSpPr>
              <a:xfrm>
                <a:off x="2544" y="727"/>
                <a:ext cx="1345" cy="3017"/>
                <a:chOff x="2647" y="1132"/>
                <a:chExt cx="1471" cy="3017"/>
              </a:xfrm>
            </p:grpSpPr>
            <p:sp>
              <p:nvSpPr>
                <p:cNvPr id="37910" name="Text Box 23"/>
                <p:cNvSpPr txBox="1"/>
                <p:nvPr/>
              </p:nvSpPr>
              <p:spPr>
                <a:xfrm>
                  <a:off x="2647" y="1132"/>
                  <a:ext cx="852" cy="250"/>
                </a:xfrm>
                <a:prstGeom prst="rect">
                  <a:avLst/>
                </a:prstGeom>
                <a:noFill/>
                <a:ln w="9525">
                  <a:noFill/>
                </a:ln>
              </p:spPr>
              <p:txBody>
                <a:bodyPr wrap="none" anchor="t">
                  <a:spAutoFit/>
                </a:bodyPr>
                <a:lstStyle/>
                <a:p>
                  <a:pPr algn="ctr"/>
                  <a:r>
                    <a:rPr lang="en-US" altLang="zh-CN" sz="2000" b="1" dirty="0">
                      <a:solidFill>
                        <a:srgbClr val="FF0000"/>
                      </a:solidFill>
                      <a:latin typeface="Tahoma" panose="020B0604030504040204" pitchFamily="34" charset="0"/>
                      <a:ea typeface="宋体" panose="02010600030101010101" pitchFamily="2" charset="-122"/>
                    </a:rPr>
                    <a:t>Genome</a:t>
                  </a:r>
                </a:p>
              </p:txBody>
            </p:sp>
            <p:sp>
              <p:nvSpPr>
                <p:cNvPr id="37911" name="Text Box 24"/>
                <p:cNvSpPr txBox="1"/>
                <p:nvPr/>
              </p:nvSpPr>
              <p:spPr>
                <a:xfrm>
                  <a:off x="2720" y="2024"/>
                  <a:ext cx="1398" cy="250"/>
                </a:xfrm>
                <a:prstGeom prst="rect">
                  <a:avLst/>
                </a:prstGeom>
                <a:noFill/>
                <a:ln w="9525">
                  <a:noFill/>
                </a:ln>
              </p:spPr>
              <p:txBody>
                <a:bodyPr wrap="none" anchor="t">
                  <a:spAutoFit/>
                </a:bodyPr>
                <a:lstStyle/>
                <a:p>
                  <a:pPr algn="ctr"/>
                  <a:r>
                    <a:rPr lang="en-US" altLang="zh-CN" sz="2000" b="1" dirty="0">
                      <a:solidFill>
                        <a:srgbClr val="FF0000"/>
                      </a:solidFill>
                      <a:latin typeface="Tahoma" panose="020B0604030504040204" pitchFamily="34" charset="0"/>
                      <a:ea typeface="宋体" panose="02010600030101010101" pitchFamily="2" charset="-122"/>
                    </a:rPr>
                    <a:t>Transcriptome</a:t>
                  </a:r>
                </a:p>
              </p:txBody>
            </p:sp>
            <p:sp>
              <p:nvSpPr>
                <p:cNvPr id="37912" name="Text Box 25"/>
                <p:cNvSpPr txBox="1"/>
                <p:nvPr/>
              </p:nvSpPr>
              <p:spPr>
                <a:xfrm>
                  <a:off x="2724" y="2976"/>
                  <a:ext cx="981" cy="250"/>
                </a:xfrm>
                <a:prstGeom prst="rect">
                  <a:avLst/>
                </a:prstGeom>
                <a:noFill/>
                <a:ln w="9525">
                  <a:noFill/>
                </a:ln>
              </p:spPr>
              <p:txBody>
                <a:bodyPr wrap="none" anchor="t">
                  <a:spAutoFit/>
                </a:bodyPr>
                <a:lstStyle/>
                <a:p>
                  <a:pPr algn="ctr"/>
                  <a:r>
                    <a:rPr lang="en-US" altLang="zh-CN" sz="2000" b="1" dirty="0">
                      <a:solidFill>
                        <a:srgbClr val="FF0000"/>
                      </a:solidFill>
                      <a:latin typeface="Tahoma" panose="020B0604030504040204" pitchFamily="34" charset="0"/>
                      <a:ea typeface="宋体" panose="02010600030101010101" pitchFamily="2" charset="-122"/>
                    </a:rPr>
                    <a:t>Proteome</a:t>
                  </a:r>
                </a:p>
              </p:txBody>
            </p:sp>
            <p:sp>
              <p:nvSpPr>
                <p:cNvPr id="37913" name="Text Box 26"/>
                <p:cNvSpPr txBox="1"/>
                <p:nvPr/>
              </p:nvSpPr>
              <p:spPr>
                <a:xfrm>
                  <a:off x="2669" y="3899"/>
                  <a:ext cx="1340" cy="250"/>
                </a:xfrm>
                <a:prstGeom prst="rect">
                  <a:avLst/>
                </a:prstGeom>
                <a:noFill/>
                <a:ln w="9525">
                  <a:noFill/>
                </a:ln>
              </p:spPr>
              <p:txBody>
                <a:bodyPr wrap="none" anchor="t">
                  <a:spAutoFit/>
                </a:bodyPr>
                <a:lstStyle/>
                <a:p>
                  <a:pPr algn="ctr"/>
                  <a:r>
                    <a:rPr lang="en-US" altLang="zh-CN" sz="2000" b="1" dirty="0">
                      <a:solidFill>
                        <a:srgbClr val="FF0000"/>
                      </a:solidFill>
                      <a:latin typeface="Tahoma" panose="020B0604030504040204" pitchFamily="34" charset="0"/>
                      <a:ea typeface="宋体" panose="02010600030101010101" pitchFamily="2" charset="-122"/>
                    </a:rPr>
                    <a:t>Metabolitome</a:t>
                  </a:r>
                </a:p>
              </p:txBody>
            </p:sp>
          </p:grpSp>
          <p:sp>
            <p:nvSpPr>
              <p:cNvPr id="37914" name="Line 27"/>
              <p:cNvSpPr/>
              <p:nvPr/>
            </p:nvSpPr>
            <p:spPr>
              <a:xfrm>
                <a:off x="3888" y="864"/>
                <a:ext cx="263" cy="1"/>
              </a:xfrm>
              <a:prstGeom prst="line">
                <a:avLst/>
              </a:prstGeom>
              <a:ln w="38100" cap="flat" cmpd="sng">
                <a:solidFill>
                  <a:srgbClr val="FF00FF"/>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37915" name="Line 28"/>
              <p:cNvSpPr/>
              <p:nvPr/>
            </p:nvSpPr>
            <p:spPr>
              <a:xfrm>
                <a:off x="3888" y="1781"/>
                <a:ext cx="263" cy="1"/>
              </a:xfrm>
              <a:prstGeom prst="line">
                <a:avLst/>
              </a:prstGeom>
              <a:ln w="38100" cap="flat" cmpd="sng">
                <a:solidFill>
                  <a:srgbClr val="FF00FF"/>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37916" name="Line 29"/>
              <p:cNvSpPr/>
              <p:nvPr/>
            </p:nvSpPr>
            <p:spPr>
              <a:xfrm>
                <a:off x="2448" y="1776"/>
                <a:ext cx="263" cy="1"/>
              </a:xfrm>
              <a:prstGeom prst="line">
                <a:avLst/>
              </a:prstGeom>
              <a:ln w="38100" cap="flat" cmpd="sng">
                <a:solidFill>
                  <a:srgbClr val="FF00FF"/>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37917" name="Line 30"/>
              <p:cNvSpPr/>
              <p:nvPr/>
            </p:nvSpPr>
            <p:spPr>
              <a:xfrm>
                <a:off x="2304" y="3647"/>
                <a:ext cx="263" cy="1"/>
              </a:xfrm>
              <a:prstGeom prst="line">
                <a:avLst/>
              </a:prstGeom>
              <a:ln w="38100" cap="flat" cmpd="sng">
                <a:solidFill>
                  <a:srgbClr val="FF00FF"/>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37918" name="Line 31"/>
              <p:cNvSpPr/>
              <p:nvPr/>
            </p:nvSpPr>
            <p:spPr>
              <a:xfrm>
                <a:off x="3865" y="3647"/>
                <a:ext cx="263" cy="1"/>
              </a:xfrm>
              <a:prstGeom prst="line">
                <a:avLst/>
              </a:prstGeom>
              <a:ln w="38100" cap="flat" cmpd="sng">
                <a:solidFill>
                  <a:srgbClr val="FF00FF"/>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37919" name="Line 32"/>
              <p:cNvSpPr/>
              <p:nvPr/>
            </p:nvSpPr>
            <p:spPr>
              <a:xfrm>
                <a:off x="3840" y="2736"/>
                <a:ext cx="288" cy="0"/>
              </a:xfrm>
              <a:prstGeom prst="line">
                <a:avLst/>
              </a:prstGeom>
              <a:ln w="38100" cap="flat" cmpd="sng">
                <a:solidFill>
                  <a:srgbClr val="FF00FF"/>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37920" name="Line 33"/>
              <p:cNvSpPr/>
              <p:nvPr/>
            </p:nvSpPr>
            <p:spPr>
              <a:xfrm>
                <a:off x="2256" y="2735"/>
                <a:ext cx="263" cy="1"/>
              </a:xfrm>
              <a:prstGeom prst="line">
                <a:avLst/>
              </a:prstGeom>
              <a:ln w="38100" cap="flat" cmpd="sng">
                <a:solidFill>
                  <a:srgbClr val="FF00FF"/>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grpSp>
      </p:grpSp>
      <p:grpSp>
        <p:nvGrpSpPr>
          <p:cNvPr id="36" name="组合 35">
            <a:extLst>
              <a:ext uri="{FF2B5EF4-FFF2-40B4-BE49-F238E27FC236}">
                <a16:creationId xmlns:a16="http://schemas.microsoft.com/office/drawing/2014/main" id="{C2FDF409-FBDC-4573-8191-7BE186ECE1D1}"/>
              </a:ext>
            </a:extLst>
          </p:cNvPr>
          <p:cNvGrpSpPr/>
          <p:nvPr/>
        </p:nvGrpSpPr>
        <p:grpSpPr>
          <a:xfrm>
            <a:off x="255406" y="3867923"/>
            <a:ext cx="1128376" cy="793345"/>
            <a:chOff x="255406" y="3867923"/>
            <a:chExt cx="1128376" cy="793345"/>
          </a:xfrm>
        </p:grpSpPr>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74A4FD05-C9D4-4E6A-8043-43EAFECD65D2}"/>
                    </a:ext>
                  </a:extLst>
                </p14:cNvPr>
                <p14:cNvContentPartPr/>
                <p14:nvPr/>
              </p14:nvContentPartPr>
              <p14:xfrm>
                <a:off x="255406" y="4061603"/>
                <a:ext cx="110160" cy="179280"/>
              </p14:xfrm>
            </p:contentPart>
          </mc:Choice>
          <mc:Fallback>
            <p:pic>
              <p:nvPicPr>
                <p:cNvPr id="2" name="墨迹 1">
                  <a:extLst>
                    <a:ext uri="{FF2B5EF4-FFF2-40B4-BE49-F238E27FC236}">
                      <a16:creationId xmlns:a16="http://schemas.microsoft.com/office/drawing/2014/main" id="{74A4FD05-C9D4-4E6A-8043-43EAFECD65D2}"/>
                    </a:ext>
                  </a:extLst>
                </p:cNvPr>
                <p:cNvPicPr/>
                <p:nvPr/>
              </p:nvPicPr>
              <p:blipFill>
                <a:blip r:embed="rId3"/>
                <a:stretch>
                  <a:fillRect/>
                </a:stretch>
              </p:blipFill>
              <p:spPr>
                <a:xfrm>
                  <a:off x="237406" y="4043603"/>
                  <a:ext cx="14580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22606C8F-6299-4A4E-B038-E55231EDBFA9}"/>
                    </a:ext>
                  </a:extLst>
                </p14:cNvPr>
                <p14:cNvContentPartPr/>
                <p14:nvPr/>
              </p14:nvContentPartPr>
              <p14:xfrm>
                <a:off x="391846" y="4068083"/>
                <a:ext cx="176400" cy="177120"/>
              </p14:xfrm>
            </p:contentPart>
          </mc:Choice>
          <mc:Fallback>
            <p:pic>
              <p:nvPicPr>
                <p:cNvPr id="3" name="墨迹 2">
                  <a:extLst>
                    <a:ext uri="{FF2B5EF4-FFF2-40B4-BE49-F238E27FC236}">
                      <a16:creationId xmlns:a16="http://schemas.microsoft.com/office/drawing/2014/main" id="{22606C8F-6299-4A4E-B038-E55231EDBFA9}"/>
                    </a:ext>
                  </a:extLst>
                </p:cNvPr>
                <p:cNvPicPr/>
                <p:nvPr/>
              </p:nvPicPr>
              <p:blipFill>
                <a:blip r:embed="rId5"/>
                <a:stretch>
                  <a:fillRect/>
                </a:stretch>
              </p:blipFill>
              <p:spPr>
                <a:xfrm>
                  <a:off x="373846" y="4050083"/>
                  <a:ext cx="21204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51CEA385-9F80-4721-AB91-CC947DEB90AF}"/>
                    </a:ext>
                  </a:extLst>
                </p14:cNvPr>
                <p14:cNvContentPartPr/>
                <p14:nvPr/>
              </p14:nvContentPartPr>
              <p14:xfrm>
                <a:off x="424606" y="3952163"/>
                <a:ext cx="108000" cy="252000"/>
              </p14:xfrm>
            </p:contentPart>
          </mc:Choice>
          <mc:Fallback>
            <p:pic>
              <p:nvPicPr>
                <p:cNvPr id="4" name="墨迹 3">
                  <a:extLst>
                    <a:ext uri="{FF2B5EF4-FFF2-40B4-BE49-F238E27FC236}">
                      <a16:creationId xmlns:a16="http://schemas.microsoft.com/office/drawing/2014/main" id="{51CEA385-9F80-4721-AB91-CC947DEB90AF}"/>
                    </a:ext>
                  </a:extLst>
                </p:cNvPr>
                <p:cNvPicPr/>
                <p:nvPr/>
              </p:nvPicPr>
              <p:blipFill>
                <a:blip r:embed="rId7"/>
                <a:stretch>
                  <a:fillRect/>
                </a:stretch>
              </p:blipFill>
              <p:spPr>
                <a:xfrm>
                  <a:off x="406606" y="3934163"/>
                  <a:ext cx="14364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墨迹 4">
                  <a:extLst>
                    <a:ext uri="{FF2B5EF4-FFF2-40B4-BE49-F238E27FC236}">
                      <a16:creationId xmlns:a16="http://schemas.microsoft.com/office/drawing/2014/main" id="{306FA77E-4E97-4274-B89C-EE1199D7959B}"/>
                    </a:ext>
                  </a:extLst>
                </p14:cNvPr>
                <p14:cNvContentPartPr/>
                <p14:nvPr/>
              </p14:nvContentPartPr>
              <p14:xfrm>
                <a:off x="621886" y="3947123"/>
                <a:ext cx="150480" cy="150480"/>
              </p14:xfrm>
            </p:contentPart>
          </mc:Choice>
          <mc:Fallback>
            <p:pic>
              <p:nvPicPr>
                <p:cNvPr id="5" name="墨迹 4">
                  <a:extLst>
                    <a:ext uri="{FF2B5EF4-FFF2-40B4-BE49-F238E27FC236}">
                      <a16:creationId xmlns:a16="http://schemas.microsoft.com/office/drawing/2014/main" id="{306FA77E-4E97-4274-B89C-EE1199D7959B}"/>
                    </a:ext>
                  </a:extLst>
                </p:cNvPr>
                <p:cNvPicPr/>
                <p:nvPr/>
              </p:nvPicPr>
              <p:blipFill>
                <a:blip r:embed="rId9"/>
                <a:stretch>
                  <a:fillRect/>
                </a:stretch>
              </p:blipFill>
              <p:spPr>
                <a:xfrm>
                  <a:off x="604246" y="3929483"/>
                  <a:ext cx="18612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墨迹 5">
                  <a:extLst>
                    <a:ext uri="{FF2B5EF4-FFF2-40B4-BE49-F238E27FC236}">
                      <a16:creationId xmlns:a16="http://schemas.microsoft.com/office/drawing/2014/main" id="{4311205F-9D65-4239-999C-E604F538DA17}"/>
                    </a:ext>
                  </a:extLst>
                </p14:cNvPr>
                <p14:cNvContentPartPr/>
                <p14:nvPr/>
              </p14:nvContentPartPr>
              <p14:xfrm>
                <a:off x="615406" y="4136123"/>
                <a:ext cx="51480" cy="109080"/>
              </p14:xfrm>
            </p:contentPart>
          </mc:Choice>
          <mc:Fallback>
            <p:pic>
              <p:nvPicPr>
                <p:cNvPr id="6" name="墨迹 5">
                  <a:extLst>
                    <a:ext uri="{FF2B5EF4-FFF2-40B4-BE49-F238E27FC236}">
                      <a16:creationId xmlns:a16="http://schemas.microsoft.com/office/drawing/2014/main" id="{4311205F-9D65-4239-999C-E604F538DA17}"/>
                    </a:ext>
                  </a:extLst>
                </p:cNvPr>
                <p:cNvPicPr/>
                <p:nvPr/>
              </p:nvPicPr>
              <p:blipFill>
                <a:blip r:embed="rId11"/>
                <a:stretch>
                  <a:fillRect/>
                </a:stretch>
              </p:blipFill>
              <p:spPr>
                <a:xfrm>
                  <a:off x="597766" y="4118123"/>
                  <a:ext cx="8712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墨迹 6">
                  <a:extLst>
                    <a:ext uri="{FF2B5EF4-FFF2-40B4-BE49-F238E27FC236}">
                      <a16:creationId xmlns:a16="http://schemas.microsoft.com/office/drawing/2014/main" id="{4C1ABDA5-EBC3-4C0D-96D4-4105D88DEF1B}"/>
                    </a:ext>
                  </a:extLst>
                </p14:cNvPr>
                <p14:cNvContentPartPr/>
                <p14:nvPr/>
              </p14:nvContentPartPr>
              <p14:xfrm>
                <a:off x="660766" y="4122083"/>
                <a:ext cx="82080" cy="264240"/>
              </p14:xfrm>
            </p:contentPart>
          </mc:Choice>
          <mc:Fallback>
            <p:pic>
              <p:nvPicPr>
                <p:cNvPr id="7" name="墨迹 6">
                  <a:extLst>
                    <a:ext uri="{FF2B5EF4-FFF2-40B4-BE49-F238E27FC236}">
                      <a16:creationId xmlns:a16="http://schemas.microsoft.com/office/drawing/2014/main" id="{4C1ABDA5-EBC3-4C0D-96D4-4105D88DEF1B}"/>
                    </a:ext>
                  </a:extLst>
                </p:cNvPr>
                <p:cNvPicPr/>
                <p:nvPr/>
              </p:nvPicPr>
              <p:blipFill>
                <a:blip r:embed="rId13"/>
                <a:stretch>
                  <a:fillRect/>
                </a:stretch>
              </p:blipFill>
              <p:spPr>
                <a:xfrm>
                  <a:off x="643126" y="4104083"/>
                  <a:ext cx="11772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墨迹 7">
                  <a:extLst>
                    <a:ext uri="{FF2B5EF4-FFF2-40B4-BE49-F238E27FC236}">
                      <a16:creationId xmlns:a16="http://schemas.microsoft.com/office/drawing/2014/main" id="{B472C5E2-D192-42DD-91F7-9004ED825EA6}"/>
                    </a:ext>
                  </a:extLst>
                </p14:cNvPr>
                <p14:cNvContentPartPr/>
                <p14:nvPr/>
              </p14:nvContentPartPr>
              <p14:xfrm>
                <a:off x="653206" y="4168163"/>
                <a:ext cx="81000" cy="70200"/>
              </p14:xfrm>
            </p:contentPart>
          </mc:Choice>
          <mc:Fallback>
            <p:pic>
              <p:nvPicPr>
                <p:cNvPr id="8" name="墨迹 7">
                  <a:extLst>
                    <a:ext uri="{FF2B5EF4-FFF2-40B4-BE49-F238E27FC236}">
                      <a16:creationId xmlns:a16="http://schemas.microsoft.com/office/drawing/2014/main" id="{B472C5E2-D192-42DD-91F7-9004ED825EA6}"/>
                    </a:ext>
                  </a:extLst>
                </p:cNvPr>
                <p:cNvPicPr/>
                <p:nvPr/>
              </p:nvPicPr>
              <p:blipFill>
                <a:blip r:embed="rId15"/>
                <a:stretch>
                  <a:fillRect/>
                </a:stretch>
              </p:blipFill>
              <p:spPr>
                <a:xfrm>
                  <a:off x="635206" y="4150523"/>
                  <a:ext cx="11664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墨迹 8">
                  <a:extLst>
                    <a:ext uri="{FF2B5EF4-FFF2-40B4-BE49-F238E27FC236}">
                      <a16:creationId xmlns:a16="http://schemas.microsoft.com/office/drawing/2014/main" id="{166BE8F3-F85B-4B59-B84E-4F7415F8D9FA}"/>
                    </a:ext>
                  </a:extLst>
                </p14:cNvPr>
                <p14:cNvContentPartPr/>
                <p14:nvPr/>
              </p14:nvContentPartPr>
              <p14:xfrm>
                <a:off x="804406" y="4029923"/>
                <a:ext cx="41400" cy="74520"/>
              </p14:xfrm>
            </p:contentPart>
          </mc:Choice>
          <mc:Fallback>
            <p:pic>
              <p:nvPicPr>
                <p:cNvPr id="9" name="墨迹 8">
                  <a:extLst>
                    <a:ext uri="{FF2B5EF4-FFF2-40B4-BE49-F238E27FC236}">
                      <a16:creationId xmlns:a16="http://schemas.microsoft.com/office/drawing/2014/main" id="{166BE8F3-F85B-4B59-B84E-4F7415F8D9FA}"/>
                    </a:ext>
                  </a:extLst>
                </p:cNvPr>
                <p:cNvPicPr/>
                <p:nvPr/>
              </p:nvPicPr>
              <p:blipFill>
                <a:blip r:embed="rId17"/>
                <a:stretch>
                  <a:fillRect/>
                </a:stretch>
              </p:blipFill>
              <p:spPr>
                <a:xfrm>
                  <a:off x="786406" y="4012283"/>
                  <a:ext cx="7704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墨迹 9">
                  <a:extLst>
                    <a:ext uri="{FF2B5EF4-FFF2-40B4-BE49-F238E27FC236}">
                      <a16:creationId xmlns:a16="http://schemas.microsoft.com/office/drawing/2014/main" id="{8B952A7C-5586-4E15-AF36-1737B6F72700}"/>
                    </a:ext>
                  </a:extLst>
                </p14:cNvPr>
                <p14:cNvContentPartPr/>
                <p14:nvPr/>
              </p14:nvContentPartPr>
              <p14:xfrm>
                <a:off x="805846" y="4113803"/>
                <a:ext cx="32040" cy="87840"/>
              </p14:xfrm>
            </p:contentPart>
          </mc:Choice>
          <mc:Fallback>
            <p:pic>
              <p:nvPicPr>
                <p:cNvPr id="10" name="墨迹 9">
                  <a:extLst>
                    <a:ext uri="{FF2B5EF4-FFF2-40B4-BE49-F238E27FC236}">
                      <a16:creationId xmlns:a16="http://schemas.microsoft.com/office/drawing/2014/main" id="{8B952A7C-5586-4E15-AF36-1737B6F72700}"/>
                    </a:ext>
                  </a:extLst>
                </p:cNvPr>
                <p:cNvPicPr/>
                <p:nvPr/>
              </p:nvPicPr>
              <p:blipFill>
                <a:blip r:embed="rId19"/>
                <a:stretch>
                  <a:fillRect/>
                </a:stretch>
              </p:blipFill>
              <p:spPr>
                <a:xfrm>
                  <a:off x="788206" y="4095803"/>
                  <a:ext cx="6768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墨迹 10">
                  <a:extLst>
                    <a:ext uri="{FF2B5EF4-FFF2-40B4-BE49-F238E27FC236}">
                      <a16:creationId xmlns:a16="http://schemas.microsoft.com/office/drawing/2014/main" id="{9B532FD9-182E-4F40-98F9-42503CF45960}"/>
                    </a:ext>
                  </a:extLst>
                </p14:cNvPr>
                <p14:cNvContentPartPr/>
                <p14:nvPr/>
              </p14:nvContentPartPr>
              <p14:xfrm>
                <a:off x="784606" y="4150523"/>
                <a:ext cx="96480" cy="88920"/>
              </p14:xfrm>
            </p:contentPart>
          </mc:Choice>
          <mc:Fallback>
            <p:pic>
              <p:nvPicPr>
                <p:cNvPr id="11" name="墨迹 10">
                  <a:extLst>
                    <a:ext uri="{FF2B5EF4-FFF2-40B4-BE49-F238E27FC236}">
                      <a16:creationId xmlns:a16="http://schemas.microsoft.com/office/drawing/2014/main" id="{9B532FD9-182E-4F40-98F9-42503CF45960}"/>
                    </a:ext>
                  </a:extLst>
                </p:cNvPr>
                <p:cNvPicPr/>
                <p:nvPr/>
              </p:nvPicPr>
              <p:blipFill>
                <a:blip r:embed="rId21"/>
                <a:stretch>
                  <a:fillRect/>
                </a:stretch>
              </p:blipFill>
              <p:spPr>
                <a:xfrm>
                  <a:off x="766966" y="4132883"/>
                  <a:ext cx="13212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墨迹 11">
                  <a:extLst>
                    <a:ext uri="{FF2B5EF4-FFF2-40B4-BE49-F238E27FC236}">
                      <a16:creationId xmlns:a16="http://schemas.microsoft.com/office/drawing/2014/main" id="{B860117D-BCF3-4728-9D61-F56314ABFB12}"/>
                    </a:ext>
                  </a:extLst>
                </p14:cNvPr>
                <p14:cNvContentPartPr/>
                <p14:nvPr/>
              </p14:nvContentPartPr>
              <p14:xfrm>
                <a:off x="927166" y="3954683"/>
                <a:ext cx="162000" cy="76320"/>
              </p14:xfrm>
            </p:contentPart>
          </mc:Choice>
          <mc:Fallback>
            <p:pic>
              <p:nvPicPr>
                <p:cNvPr id="12" name="墨迹 11">
                  <a:extLst>
                    <a:ext uri="{FF2B5EF4-FFF2-40B4-BE49-F238E27FC236}">
                      <a16:creationId xmlns:a16="http://schemas.microsoft.com/office/drawing/2014/main" id="{B860117D-BCF3-4728-9D61-F56314ABFB12}"/>
                    </a:ext>
                  </a:extLst>
                </p:cNvPr>
                <p:cNvPicPr/>
                <p:nvPr/>
              </p:nvPicPr>
              <p:blipFill>
                <a:blip r:embed="rId23"/>
                <a:stretch>
                  <a:fillRect/>
                </a:stretch>
              </p:blipFill>
              <p:spPr>
                <a:xfrm>
                  <a:off x="909166" y="3937043"/>
                  <a:ext cx="19764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墨迹 12">
                  <a:extLst>
                    <a:ext uri="{FF2B5EF4-FFF2-40B4-BE49-F238E27FC236}">
                      <a16:creationId xmlns:a16="http://schemas.microsoft.com/office/drawing/2014/main" id="{4A5F84E5-B1D4-48E1-A7C6-BFC8819A333A}"/>
                    </a:ext>
                  </a:extLst>
                </p14:cNvPr>
                <p14:cNvContentPartPr/>
                <p14:nvPr/>
              </p14:nvContentPartPr>
              <p14:xfrm>
                <a:off x="977206" y="3924803"/>
                <a:ext cx="29880" cy="170280"/>
              </p14:xfrm>
            </p:contentPart>
          </mc:Choice>
          <mc:Fallback>
            <p:pic>
              <p:nvPicPr>
                <p:cNvPr id="13" name="墨迹 12">
                  <a:extLst>
                    <a:ext uri="{FF2B5EF4-FFF2-40B4-BE49-F238E27FC236}">
                      <a16:creationId xmlns:a16="http://schemas.microsoft.com/office/drawing/2014/main" id="{4A5F84E5-B1D4-48E1-A7C6-BFC8819A333A}"/>
                    </a:ext>
                  </a:extLst>
                </p:cNvPr>
                <p:cNvPicPr/>
                <p:nvPr/>
              </p:nvPicPr>
              <p:blipFill>
                <a:blip r:embed="rId25"/>
                <a:stretch>
                  <a:fillRect/>
                </a:stretch>
              </p:blipFill>
              <p:spPr>
                <a:xfrm>
                  <a:off x="959566" y="3907163"/>
                  <a:ext cx="6552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墨迹 13">
                  <a:extLst>
                    <a:ext uri="{FF2B5EF4-FFF2-40B4-BE49-F238E27FC236}">
                      <a16:creationId xmlns:a16="http://schemas.microsoft.com/office/drawing/2014/main" id="{AE146FF5-7026-4141-AB83-A28144F618DA}"/>
                    </a:ext>
                  </a:extLst>
                </p14:cNvPr>
                <p14:cNvContentPartPr/>
                <p14:nvPr/>
              </p14:nvContentPartPr>
              <p14:xfrm>
                <a:off x="1053166" y="3867923"/>
                <a:ext cx="21600" cy="248760"/>
              </p14:xfrm>
            </p:contentPart>
          </mc:Choice>
          <mc:Fallback>
            <p:pic>
              <p:nvPicPr>
                <p:cNvPr id="14" name="墨迹 13">
                  <a:extLst>
                    <a:ext uri="{FF2B5EF4-FFF2-40B4-BE49-F238E27FC236}">
                      <a16:creationId xmlns:a16="http://schemas.microsoft.com/office/drawing/2014/main" id="{AE146FF5-7026-4141-AB83-A28144F618DA}"/>
                    </a:ext>
                  </a:extLst>
                </p:cNvPr>
                <p:cNvPicPr/>
                <p:nvPr/>
              </p:nvPicPr>
              <p:blipFill>
                <a:blip r:embed="rId27"/>
                <a:stretch>
                  <a:fillRect/>
                </a:stretch>
              </p:blipFill>
              <p:spPr>
                <a:xfrm>
                  <a:off x="1035166" y="3850283"/>
                  <a:ext cx="5724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墨迹 15">
                  <a:extLst>
                    <a:ext uri="{FF2B5EF4-FFF2-40B4-BE49-F238E27FC236}">
                      <a16:creationId xmlns:a16="http://schemas.microsoft.com/office/drawing/2014/main" id="{454F3D42-ECF7-45D8-A03A-FAB4D6407F44}"/>
                    </a:ext>
                  </a:extLst>
                </p14:cNvPr>
                <p14:cNvContentPartPr/>
                <p14:nvPr/>
              </p14:nvContentPartPr>
              <p14:xfrm>
                <a:off x="1040702" y="4015068"/>
                <a:ext cx="48600" cy="13680"/>
              </p14:xfrm>
            </p:contentPart>
          </mc:Choice>
          <mc:Fallback>
            <p:pic>
              <p:nvPicPr>
                <p:cNvPr id="16" name="墨迹 15">
                  <a:extLst>
                    <a:ext uri="{FF2B5EF4-FFF2-40B4-BE49-F238E27FC236}">
                      <a16:creationId xmlns:a16="http://schemas.microsoft.com/office/drawing/2014/main" id="{454F3D42-ECF7-45D8-A03A-FAB4D6407F44}"/>
                    </a:ext>
                  </a:extLst>
                </p:cNvPr>
                <p:cNvPicPr/>
                <p:nvPr/>
              </p:nvPicPr>
              <p:blipFill>
                <a:blip r:embed="rId29"/>
                <a:stretch>
                  <a:fillRect/>
                </a:stretch>
              </p:blipFill>
              <p:spPr>
                <a:xfrm>
                  <a:off x="1022702" y="3997068"/>
                  <a:ext cx="8424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墨迹 16">
                  <a:extLst>
                    <a:ext uri="{FF2B5EF4-FFF2-40B4-BE49-F238E27FC236}">
                      <a16:creationId xmlns:a16="http://schemas.microsoft.com/office/drawing/2014/main" id="{5207BB9B-687A-4204-AE5F-97D5075075CB}"/>
                    </a:ext>
                  </a:extLst>
                </p14:cNvPr>
                <p14:cNvContentPartPr/>
                <p14:nvPr/>
              </p14:nvContentPartPr>
              <p14:xfrm>
                <a:off x="1034222" y="4062948"/>
                <a:ext cx="59400" cy="9720"/>
              </p14:xfrm>
            </p:contentPart>
          </mc:Choice>
          <mc:Fallback>
            <p:pic>
              <p:nvPicPr>
                <p:cNvPr id="17" name="墨迹 16">
                  <a:extLst>
                    <a:ext uri="{FF2B5EF4-FFF2-40B4-BE49-F238E27FC236}">
                      <a16:creationId xmlns:a16="http://schemas.microsoft.com/office/drawing/2014/main" id="{5207BB9B-687A-4204-AE5F-97D5075075CB}"/>
                    </a:ext>
                  </a:extLst>
                </p:cNvPr>
                <p:cNvPicPr/>
                <p:nvPr/>
              </p:nvPicPr>
              <p:blipFill>
                <a:blip r:embed="rId31"/>
                <a:stretch>
                  <a:fillRect/>
                </a:stretch>
              </p:blipFill>
              <p:spPr>
                <a:xfrm>
                  <a:off x="1016582" y="4045308"/>
                  <a:ext cx="950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墨迹 17">
                  <a:extLst>
                    <a:ext uri="{FF2B5EF4-FFF2-40B4-BE49-F238E27FC236}">
                      <a16:creationId xmlns:a16="http://schemas.microsoft.com/office/drawing/2014/main" id="{E8BDC2C6-30E0-431F-9D95-1BB17B138F3A}"/>
                    </a:ext>
                  </a:extLst>
                </p14:cNvPr>
                <p14:cNvContentPartPr/>
                <p14:nvPr/>
              </p14:nvContentPartPr>
              <p14:xfrm>
                <a:off x="902102" y="4085988"/>
                <a:ext cx="228240" cy="57600"/>
              </p14:xfrm>
            </p:contentPart>
          </mc:Choice>
          <mc:Fallback>
            <p:pic>
              <p:nvPicPr>
                <p:cNvPr id="18" name="墨迹 17">
                  <a:extLst>
                    <a:ext uri="{FF2B5EF4-FFF2-40B4-BE49-F238E27FC236}">
                      <a16:creationId xmlns:a16="http://schemas.microsoft.com/office/drawing/2014/main" id="{E8BDC2C6-30E0-431F-9D95-1BB17B138F3A}"/>
                    </a:ext>
                  </a:extLst>
                </p:cNvPr>
                <p:cNvPicPr/>
                <p:nvPr/>
              </p:nvPicPr>
              <p:blipFill>
                <a:blip r:embed="rId33"/>
                <a:stretch>
                  <a:fillRect/>
                </a:stretch>
              </p:blipFill>
              <p:spPr>
                <a:xfrm>
                  <a:off x="884462" y="4068348"/>
                  <a:ext cx="26388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墨迹 18">
                  <a:extLst>
                    <a:ext uri="{FF2B5EF4-FFF2-40B4-BE49-F238E27FC236}">
                      <a16:creationId xmlns:a16="http://schemas.microsoft.com/office/drawing/2014/main" id="{D8602A14-9842-41A8-8561-1E013642C748}"/>
                    </a:ext>
                  </a:extLst>
                </p14:cNvPr>
                <p14:cNvContentPartPr/>
                <p14:nvPr/>
              </p14:nvContentPartPr>
              <p14:xfrm>
                <a:off x="938102" y="4120548"/>
                <a:ext cx="188640" cy="129240"/>
              </p14:xfrm>
            </p:contentPart>
          </mc:Choice>
          <mc:Fallback>
            <p:pic>
              <p:nvPicPr>
                <p:cNvPr id="19" name="墨迹 18">
                  <a:extLst>
                    <a:ext uri="{FF2B5EF4-FFF2-40B4-BE49-F238E27FC236}">
                      <a16:creationId xmlns:a16="http://schemas.microsoft.com/office/drawing/2014/main" id="{D8602A14-9842-41A8-8561-1E013642C748}"/>
                    </a:ext>
                  </a:extLst>
                </p:cNvPr>
                <p:cNvPicPr/>
                <p:nvPr/>
              </p:nvPicPr>
              <p:blipFill>
                <a:blip r:embed="rId35"/>
                <a:stretch>
                  <a:fillRect/>
                </a:stretch>
              </p:blipFill>
              <p:spPr>
                <a:xfrm>
                  <a:off x="920102" y="4102548"/>
                  <a:ext cx="22428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墨迹 19">
                  <a:extLst>
                    <a:ext uri="{FF2B5EF4-FFF2-40B4-BE49-F238E27FC236}">
                      <a16:creationId xmlns:a16="http://schemas.microsoft.com/office/drawing/2014/main" id="{537E7081-2F3D-4A20-B486-AB0AD3F60F3B}"/>
                    </a:ext>
                  </a:extLst>
                </p14:cNvPr>
                <p14:cNvContentPartPr/>
                <p14:nvPr/>
              </p14:nvContentPartPr>
              <p14:xfrm>
                <a:off x="1005062" y="4190028"/>
                <a:ext cx="156960" cy="84240"/>
              </p14:xfrm>
            </p:contentPart>
          </mc:Choice>
          <mc:Fallback>
            <p:pic>
              <p:nvPicPr>
                <p:cNvPr id="20" name="墨迹 19">
                  <a:extLst>
                    <a:ext uri="{FF2B5EF4-FFF2-40B4-BE49-F238E27FC236}">
                      <a16:creationId xmlns:a16="http://schemas.microsoft.com/office/drawing/2014/main" id="{537E7081-2F3D-4A20-B486-AB0AD3F60F3B}"/>
                    </a:ext>
                  </a:extLst>
                </p:cNvPr>
                <p:cNvPicPr/>
                <p:nvPr/>
              </p:nvPicPr>
              <p:blipFill>
                <a:blip r:embed="rId37"/>
                <a:stretch>
                  <a:fillRect/>
                </a:stretch>
              </p:blipFill>
              <p:spPr>
                <a:xfrm>
                  <a:off x="987062" y="4172388"/>
                  <a:ext cx="19260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墨迹 20">
                  <a:extLst>
                    <a:ext uri="{FF2B5EF4-FFF2-40B4-BE49-F238E27FC236}">
                      <a16:creationId xmlns:a16="http://schemas.microsoft.com/office/drawing/2014/main" id="{F4E2E4D6-7D14-4BFF-8C94-A2CD0825E5C7}"/>
                    </a:ext>
                  </a:extLst>
                </p14:cNvPr>
                <p14:cNvContentPartPr/>
                <p14:nvPr/>
              </p14:nvContentPartPr>
              <p14:xfrm>
                <a:off x="1194062" y="4055748"/>
                <a:ext cx="37080" cy="147240"/>
              </p14:xfrm>
            </p:contentPart>
          </mc:Choice>
          <mc:Fallback>
            <p:pic>
              <p:nvPicPr>
                <p:cNvPr id="21" name="墨迹 20">
                  <a:extLst>
                    <a:ext uri="{FF2B5EF4-FFF2-40B4-BE49-F238E27FC236}">
                      <a16:creationId xmlns:a16="http://schemas.microsoft.com/office/drawing/2014/main" id="{F4E2E4D6-7D14-4BFF-8C94-A2CD0825E5C7}"/>
                    </a:ext>
                  </a:extLst>
                </p:cNvPr>
                <p:cNvPicPr/>
                <p:nvPr/>
              </p:nvPicPr>
              <p:blipFill>
                <a:blip r:embed="rId39"/>
                <a:stretch>
                  <a:fillRect/>
                </a:stretch>
              </p:blipFill>
              <p:spPr>
                <a:xfrm>
                  <a:off x="1176062" y="4037748"/>
                  <a:ext cx="7272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墨迹 21">
                  <a:extLst>
                    <a:ext uri="{FF2B5EF4-FFF2-40B4-BE49-F238E27FC236}">
                      <a16:creationId xmlns:a16="http://schemas.microsoft.com/office/drawing/2014/main" id="{AC6F69FC-5433-4D1F-A3F3-13038C9F018F}"/>
                    </a:ext>
                  </a:extLst>
                </p14:cNvPr>
                <p14:cNvContentPartPr/>
                <p14:nvPr/>
              </p14:nvContentPartPr>
              <p14:xfrm>
                <a:off x="1256342" y="3989508"/>
                <a:ext cx="127440" cy="233280"/>
              </p14:xfrm>
            </p:contentPart>
          </mc:Choice>
          <mc:Fallback>
            <p:pic>
              <p:nvPicPr>
                <p:cNvPr id="22" name="墨迹 21">
                  <a:extLst>
                    <a:ext uri="{FF2B5EF4-FFF2-40B4-BE49-F238E27FC236}">
                      <a16:creationId xmlns:a16="http://schemas.microsoft.com/office/drawing/2014/main" id="{AC6F69FC-5433-4D1F-A3F3-13038C9F018F}"/>
                    </a:ext>
                  </a:extLst>
                </p:cNvPr>
                <p:cNvPicPr/>
                <p:nvPr/>
              </p:nvPicPr>
              <p:blipFill>
                <a:blip r:embed="rId41"/>
                <a:stretch>
                  <a:fillRect/>
                </a:stretch>
              </p:blipFill>
              <p:spPr>
                <a:xfrm>
                  <a:off x="1238342" y="3971868"/>
                  <a:ext cx="16308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墨迹 22">
                  <a:extLst>
                    <a:ext uri="{FF2B5EF4-FFF2-40B4-BE49-F238E27FC236}">
                      <a16:creationId xmlns:a16="http://schemas.microsoft.com/office/drawing/2014/main" id="{D15956B9-0C15-4A30-844E-8CB767A11447}"/>
                    </a:ext>
                  </a:extLst>
                </p14:cNvPr>
                <p14:cNvContentPartPr/>
                <p14:nvPr/>
              </p14:nvContentPartPr>
              <p14:xfrm>
                <a:off x="1231862" y="4067988"/>
                <a:ext cx="72360" cy="125280"/>
              </p14:xfrm>
            </p:contentPart>
          </mc:Choice>
          <mc:Fallback>
            <p:pic>
              <p:nvPicPr>
                <p:cNvPr id="23" name="墨迹 22">
                  <a:extLst>
                    <a:ext uri="{FF2B5EF4-FFF2-40B4-BE49-F238E27FC236}">
                      <a16:creationId xmlns:a16="http://schemas.microsoft.com/office/drawing/2014/main" id="{D15956B9-0C15-4A30-844E-8CB767A11447}"/>
                    </a:ext>
                  </a:extLst>
                </p:cNvPr>
                <p:cNvPicPr/>
                <p:nvPr/>
              </p:nvPicPr>
              <p:blipFill>
                <a:blip r:embed="rId43"/>
                <a:stretch>
                  <a:fillRect/>
                </a:stretch>
              </p:blipFill>
              <p:spPr>
                <a:xfrm>
                  <a:off x="1213862" y="4050348"/>
                  <a:ext cx="1080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墨迹 23">
                  <a:extLst>
                    <a:ext uri="{FF2B5EF4-FFF2-40B4-BE49-F238E27FC236}">
                      <a16:creationId xmlns:a16="http://schemas.microsoft.com/office/drawing/2014/main" id="{BE57E1D4-C0F2-4811-B1F8-21EBFA01B178}"/>
                    </a:ext>
                  </a:extLst>
                </p14:cNvPr>
                <p14:cNvContentPartPr/>
                <p14:nvPr/>
              </p14:nvContentPartPr>
              <p14:xfrm>
                <a:off x="1274342" y="4150788"/>
                <a:ext cx="68760" cy="58320"/>
              </p14:xfrm>
            </p:contentPart>
          </mc:Choice>
          <mc:Fallback>
            <p:pic>
              <p:nvPicPr>
                <p:cNvPr id="24" name="墨迹 23">
                  <a:extLst>
                    <a:ext uri="{FF2B5EF4-FFF2-40B4-BE49-F238E27FC236}">
                      <a16:creationId xmlns:a16="http://schemas.microsoft.com/office/drawing/2014/main" id="{BE57E1D4-C0F2-4811-B1F8-21EBFA01B178}"/>
                    </a:ext>
                  </a:extLst>
                </p:cNvPr>
                <p:cNvPicPr/>
                <p:nvPr/>
              </p:nvPicPr>
              <p:blipFill>
                <a:blip r:embed="rId45"/>
                <a:stretch>
                  <a:fillRect/>
                </a:stretch>
              </p:blipFill>
              <p:spPr>
                <a:xfrm>
                  <a:off x="1256342" y="4133148"/>
                  <a:ext cx="1044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墨迹 24">
                  <a:extLst>
                    <a:ext uri="{FF2B5EF4-FFF2-40B4-BE49-F238E27FC236}">
                      <a16:creationId xmlns:a16="http://schemas.microsoft.com/office/drawing/2014/main" id="{12EF20F6-3471-432B-9059-0BAB9715217D}"/>
                    </a:ext>
                  </a:extLst>
                </p14:cNvPr>
                <p14:cNvContentPartPr/>
                <p14:nvPr/>
              </p14:nvContentPartPr>
              <p14:xfrm>
                <a:off x="272822" y="4416108"/>
                <a:ext cx="82080" cy="245160"/>
              </p14:xfrm>
            </p:contentPart>
          </mc:Choice>
          <mc:Fallback>
            <p:pic>
              <p:nvPicPr>
                <p:cNvPr id="25" name="墨迹 24">
                  <a:extLst>
                    <a:ext uri="{FF2B5EF4-FFF2-40B4-BE49-F238E27FC236}">
                      <a16:creationId xmlns:a16="http://schemas.microsoft.com/office/drawing/2014/main" id="{12EF20F6-3471-432B-9059-0BAB9715217D}"/>
                    </a:ext>
                  </a:extLst>
                </p:cNvPr>
                <p:cNvPicPr/>
                <p:nvPr/>
              </p:nvPicPr>
              <p:blipFill>
                <a:blip r:embed="rId47"/>
                <a:stretch>
                  <a:fillRect/>
                </a:stretch>
              </p:blipFill>
              <p:spPr>
                <a:xfrm>
                  <a:off x="255182" y="4398468"/>
                  <a:ext cx="11772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墨迹 25">
                  <a:extLst>
                    <a:ext uri="{FF2B5EF4-FFF2-40B4-BE49-F238E27FC236}">
                      <a16:creationId xmlns:a16="http://schemas.microsoft.com/office/drawing/2014/main" id="{4F06A83B-4CF8-467C-8E50-AB98730C8397}"/>
                    </a:ext>
                  </a:extLst>
                </p14:cNvPr>
                <p14:cNvContentPartPr/>
                <p14:nvPr/>
              </p14:nvContentPartPr>
              <p14:xfrm>
                <a:off x="426902" y="4473708"/>
                <a:ext cx="13680" cy="149760"/>
              </p14:xfrm>
            </p:contentPart>
          </mc:Choice>
          <mc:Fallback>
            <p:pic>
              <p:nvPicPr>
                <p:cNvPr id="26" name="墨迹 25">
                  <a:extLst>
                    <a:ext uri="{FF2B5EF4-FFF2-40B4-BE49-F238E27FC236}">
                      <a16:creationId xmlns:a16="http://schemas.microsoft.com/office/drawing/2014/main" id="{4F06A83B-4CF8-467C-8E50-AB98730C8397}"/>
                    </a:ext>
                  </a:extLst>
                </p:cNvPr>
                <p:cNvPicPr/>
                <p:nvPr/>
              </p:nvPicPr>
              <p:blipFill>
                <a:blip r:embed="rId49"/>
                <a:stretch>
                  <a:fillRect/>
                </a:stretch>
              </p:blipFill>
              <p:spPr>
                <a:xfrm>
                  <a:off x="408902" y="4456068"/>
                  <a:ext cx="493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墨迹 26">
                  <a:extLst>
                    <a:ext uri="{FF2B5EF4-FFF2-40B4-BE49-F238E27FC236}">
                      <a16:creationId xmlns:a16="http://schemas.microsoft.com/office/drawing/2014/main" id="{31A529E4-2898-461E-9395-22E6FEBD5F87}"/>
                    </a:ext>
                  </a:extLst>
                </p14:cNvPr>
                <p14:cNvContentPartPr/>
                <p14:nvPr/>
              </p14:nvContentPartPr>
              <p14:xfrm>
                <a:off x="462542" y="4433388"/>
                <a:ext cx="41760" cy="200880"/>
              </p14:xfrm>
            </p:contentPart>
          </mc:Choice>
          <mc:Fallback>
            <p:pic>
              <p:nvPicPr>
                <p:cNvPr id="27" name="墨迹 26">
                  <a:extLst>
                    <a:ext uri="{FF2B5EF4-FFF2-40B4-BE49-F238E27FC236}">
                      <a16:creationId xmlns:a16="http://schemas.microsoft.com/office/drawing/2014/main" id="{31A529E4-2898-461E-9395-22E6FEBD5F87}"/>
                    </a:ext>
                  </a:extLst>
                </p:cNvPr>
                <p:cNvPicPr/>
                <p:nvPr/>
              </p:nvPicPr>
              <p:blipFill>
                <a:blip r:embed="rId51"/>
                <a:stretch>
                  <a:fillRect/>
                </a:stretch>
              </p:blipFill>
              <p:spPr>
                <a:xfrm>
                  <a:off x="444902" y="4415388"/>
                  <a:ext cx="7740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墨迹 27">
                  <a:extLst>
                    <a:ext uri="{FF2B5EF4-FFF2-40B4-BE49-F238E27FC236}">
                      <a16:creationId xmlns:a16="http://schemas.microsoft.com/office/drawing/2014/main" id="{3F30EC9B-AC98-41B9-ACAA-F937438545E1}"/>
                    </a:ext>
                  </a:extLst>
                </p14:cNvPr>
                <p14:cNvContentPartPr/>
                <p14:nvPr/>
              </p14:nvContentPartPr>
              <p14:xfrm>
                <a:off x="462182" y="4512228"/>
                <a:ext cx="38880" cy="63360"/>
              </p14:xfrm>
            </p:contentPart>
          </mc:Choice>
          <mc:Fallback>
            <p:pic>
              <p:nvPicPr>
                <p:cNvPr id="28" name="墨迹 27">
                  <a:extLst>
                    <a:ext uri="{FF2B5EF4-FFF2-40B4-BE49-F238E27FC236}">
                      <a16:creationId xmlns:a16="http://schemas.microsoft.com/office/drawing/2014/main" id="{3F30EC9B-AC98-41B9-ACAA-F937438545E1}"/>
                    </a:ext>
                  </a:extLst>
                </p:cNvPr>
                <p:cNvPicPr/>
                <p:nvPr/>
              </p:nvPicPr>
              <p:blipFill>
                <a:blip r:embed="rId53"/>
                <a:stretch>
                  <a:fillRect/>
                </a:stretch>
              </p:blipFill>
              <p:spPr>
                <a:xfrm>
                  <a:off x="444542" y="4494588"/>
                  <a:ext cx="7452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墨迹 28">
                  <a:extLst>
                    <a:ext uri="{FF2B5EF4-FFF2-40B4-BE49-F238E27FC236}">
                      <a16:creationId xmlns:a16="http://schemas.microsoft.com/office/drawing/2014/main" id="{E0B9EE00-FB1B-4069-A78E-4A4B2477E8D4}"/>
                    </a:ext>
                  </a:extLst>
                </p14:cNvPr>
                <p14:cNvContentPartPr/>
                <p14:nvPr/>
              </p14:nvContentPartPr>
              <p14:xfrm>
                <a:off x="362102" y="4609068"/>
                <a:ext cx="183240" cy="35640"/>
              </p14:xfrm>
            </p:contentPart>
          </mc:Choice>
          <mc:Fallback>
            <p:pic>
              <p:nvPicPr>
                <p:cNvPr id="29" name="墨迹 28">
                  <a:extLst>
                    <a:ext uri="{FF2B5EF4-FFF2-40B4-BE49-F238E27FC236}">
                      <a16:creationId xmlns:a16="http://schemas.microsoft.com/office/drawing/2014/main" id="{E0B9EE00-FB1B-4069-A78E-4A4B2477E8D4}"/>
                    </a:ext>
                  </a:extLst>
                </p:cNvPr>
                <p:cNvPicPr/>
                <p:nvPr/>
              </p:nvPicPr>
              <p:blipFill>
                <a:blip r:embed="rId55"/>
                <a:stretch>
                  <a:fillRect/>
                </a:stretch>
              </p:blipFill>
              <p:spPr>
                <a:xfrm>
                  <a:off x="344102" y="4591068"/>
                  <a:ext cx="2188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墨迹 29">
                  <a:extLst>
                    <a:ext uri="{FF2B5EF4-FFF2-40B4-BE49-F238E27FC236}">
                      <a16:creationId xmlns:a16="http://schemas.microsoft.com/office/drawing/2014/main" id="{735F31B1-2191-46BA-B7B9-623863F8965D}"/>
                    </a:ext>
                  </a:extLst>
                </p14:cNvPr>
                <p14:cNvContentPartPr/>
                <p14:nvPr/>
              </p14:nvContentPartPr>
              <p14:xfrm>
                <a:off x="592142" y="4407468"/>
                <a:ext cx="71280" cy="43920"/>
              </p14:xfrm>
            </p:contentPart>
          </mc:Choice>
          <mc:Fallback>
            <p:pic>
              <p:nvPicPr>
                <p:cNvPr id="30" name="墨迹 29">
                  <a:extLst>
                    <a:ext uri="{FF2B5EF4-FFF2-40B4-BE49-F238E27FC236}">
                      <a16:creationId xmlns:a16="http://schemas.microsoft.com/office/drawing/2014/main" id="{735F31B1-2191-46BA-B7B9-623863F8965D}"/>
                    </a:ext>
                  </a:extLst>
                </p:cNvPr>
                <p:cNvPicPr/>
                <p:nvPr/>
              </p:nvPicPr>
              <p:blipFill>
                <a:blip r:embed="rId57"/>
                <a:stretch>
                  <a:fillRect/>
                </a:stretch>
              </p:blipFill>
              <p:spPr>
                <a:xfrm>
                  <a:off x="574142" y="4389828"/>
                  <a:ext cx="1069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1" name="墨迹 30">
                  <a:extLst>
                    <a:ext uri="{FF2B5EF4-FFF2-40B4-BE49-F238E27FC236}">
                      <a16:creationId xmlns:a16="http://schemas.microsoft.com/office/drawing/2014/main" id="{74C32D61-1708-4AF0-B068-BC845F1C6D37}"/>
                    </a:ext>
                  </a:extLst>
                </p14:cNvPr>
                <p14:cNvContentPartPr/>
                <p14:nvPr/>
              </p14:nvContentPartPr>
              <p14:xfrm>
                <a:off x="674582" y="4405308"/>
                <a:ext cx="30240" cy="51120"/>
              </p14:xfrm>
            </p:contentPart>
          </mc:Choice>
          <mc:Fallback>
            <p:pic>
              <p:nvPicPr>
                <p:cNvPr id="31" name="墨迹 30">
                  <a:extLst>
                    <a:ext uri="{FF2B5EF4-FFF2-40B4-BE49-F238E27FC236}">
                      <a16:creationId xmlns:a16="http://schemas.microsoft.com/office/drawing/2014/main" id="{74C32D61-1708-4AF0-B068-BC845F1C6D37}"/>
                    </a:ext>
                  </a:extLst>
                </p:cNvPr>
                <p:cNvPicPr/>
                <p:nvPr/>
              </p:nvPicPr>
              <p:blipFill>
                <a:blip r:embed="rId59"/>
                <a:stretch>
                  <a:fillRect/>
                </a:stretch>
              </p:blipFill>
              <p:spPr>
                <a:xfrm>
                  <a:off x="656942" y="4387668"/>
                  <a:ext cx="6588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2" name="墨迹 31">
                  <a:extLst>
                    <a:ext uri="{FF2B5EF4-FFF2-40B4-BE49-F238E27FC236}">
                      <a16:creationId xmlns:a16="http://schemas.microsoft.com/office/drawing/2014/main" id="{613388C4-66FA-4323-AA3E-F2EF803AD0BF}"/>
                    </a:ext>
                  </a:extLst>
                </p14:cNvPr>
                <p14:cNvContentPartPr/>
                <p14:nvPr/>
              </p14:nvContentPartPr>
              <p14:xfrm>
                <a:off x="575222" y="4483068"/>
                <a:ext cx="28440" cy="39600"/>
              </p14:xfrm>
            </p:contentPart>
          </mc:Choice>
          <mc:Fallback>
            <p:pic>
              <p:nvPicPr>
                <p:cNvPr id="32" name="墨迹 31">
                  <a:extLst>
                    <a:ext uri="{FF2B5EF4-FFF2-40B4-BE49-F238E27FC236}">
                      <a16:creationId xmlns:a16="http://schemas.microsoft.com/office/drawing/2014/main" id="{613388C4-66FA-4323-AA3E-F2EF803AD0BF}"/>
                    </a:ext>
                  </a:extLst>
                </p:cNvPr>
                <p:cNvPicPr/>
                <p:nvPr/>
              </p:nvPicPr>
              <p:blipFill>
                <a:blip r:embed="rId61"/>
                <a:stretch>
                  <a:fillRect/>
                </a:stretch>
              </p:blipFill>
              <p:spPr>
                <a:xfrm>
                  <a:off x="557222" y="4465068"/>
                  <a:ext cx="640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3" name="墨迹 32">
                  <a:extLst>
                    <a:ext uri="{FF2B5EF4-FFF2-40B4-BE49-F238E27FC236}">
                      <a16:creationId xmlns:a16="http://schemas.microsoft.com/office/drawing/2014/main" id="{AB0AF119-F7B6-48DA-87D1-99849CA250F4}"/>
                    </a:ext>
                  </a:extLst>
                </p14:cNvPr>
                <p14:cNvContentPartPr/>
                <p14:nvPr/>
              </p14:nvContentPartPr>
              <p14:xfrm>
                <a:off x="612662" y="4452108"/>
                <a:ext cx="121320" cy="206640"/>
              </p14:xfrm>
            </p:contentPart>
          </mc:Choice>
          <mc:Fallback>
            <p:pic>
              <p:nvPicPr>
                <p:cNvPr id="33" name="墨迹 32">
                  <a:extLst>
                    <a:ext uri="{FF2B5EF4-FFF2-40B4-BE49-F238E27FC236}">
                      <a16:creationId xmlns:a16="http://schemas.microsoft.com/office/drawing/2014/main" id="{AB0AF119-F7B6-48DA-87D1-99849CA250F4}"/>
                    </a:ext>
                  </a:extLst>
                </p:cNvPr>
                <p:cNvPicPr/>
                <p:nvPr/>
              </p:nvPicPr>
              <p:blipFill>
                <a:blip r:embed="rId63"/>
                <a:stretch>
                  <a:fillRect/>
                </a:stretch>
              </p:blipFill>
              <p:spPr>
                <a:xfrm>
                  <a:off x="594662" y="4434108"/>
                  <a:ext cx="15696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4" name="墨迹 33">
                  <a:extLst>
                    <a:ext uri="{FF2B5EF4-FFF2-40B4-BE49-F238E27FC236}">
                      <a16:creationId xmlns:a16="http://schemas.microsoft.com/office/drawing/2014/main" id="{1D26DF67-8887-47CA-B100-3FBA5107FFDC}"/>
                    </a:ext>
                  </a:extLst>
                </p14:cNvPr>
                <p14:cNvContentPartPr/>
                <p14:nvPr/>
              </p14:nvContentPartPr>
              <p14:xfrm>
                <a:off x="609422" y="4547868"/>
                <a:ext cx="179280" cy="65160"/>
              </p14:xfrm>
            </p:contentPart>
          </mc:Choice>
          <mc:Fallback>
            <p:pic>
              <p:nvPicPr>
                <p:cNvPr id="34" name="墨迹 33">
                  <a:extLst>
                    <a:ext uri="{FF2B5EF4-FFF2-40B4-BE49-F238E27FC236}">
                      <a16:creationId xmlns:a16="http://schemas.microsoft.com/office/drawing/2014/main" id="{1D26DF67-8887-47CA-B100-3FBA5107FFDC}"/>
                    </a:ext>
                  </a:extLst>
                </p:cNvPr>
                <p:cNvPicPr/>
                <p:nvPr/>
              </p:nvPicPr>
              <p:blipFill>
                <a:blip r:embed="rId65"/>
                <a:stretch>
                  <a:fillRect/>
                </a:stretch>
              </p:blipFill>
              <p:spPr>
                <a:xfrm>
                  <a:off x="591782" y="4529868"/>
                  <a:ext cx="214920" cy="1008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a:xfrm>
            <a:off x="1766570" y="416878"/>
            <a:ext cx="7194550" cy="1087755"/>
          </a:xfrm>
        </p:spPr>
        <p:txBody>
          <a:bodyPr wrap="square" lIns="91440" tIns="45720" rIns="91440" bIns="45720" anchor="ctr">
            <a:spAutoFit/>
          </a:bodyPr>
          <a:lstStyle/>
          <a:p>
            <a:pPr algn="ctr" eaLnBrk="1" hangingPunct="1"/>
            <a:r>
              <a:rPr lang="en-US" altLang="zh-CN" sz="3600" dirty="0">
                <a:latin typeface="Arial" panose="020B0604020202020204" pitchFamily="34" charset="0"/>
              </a:rPr>
              <a:t>From genetic blueprint to biological function</a:t>
            </a:r>
          </a:p>
        </p:txBody>
      </p:sp>
      <p:pic>
        <p:nvPicPr>
          <p:cNvPr id="38915" name="Picture 4"/>
          <p:cNvPicPr>
            <a:picLocks noChangeAspect="1"/>
          </p:cNvPicPr>
          <p:nvPr/>
        </p:nvPicPr>
        <p:blipFill>
          <a:blip r:embed="rId2"/>
          <a:stretch>
            <a:fillRect/>
          </a:stretch>
        </p:blipFill>
        <p:spPr>
          <a:xfrm>
            <a:off x="686435" y="2082165"/>
            <a:ext cx="8274685" cy="472948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4"/>
          <p:cNvPicPr>
            <a:picLocks noChangeAspect="1"/>
          </p:cNvPicPr>
          <p:nvPr/>
        </p:nvPicPr>
        <p:blipFill>
          <a:blip r:embed="rId2"/>
          <a:stretch>
            <a:fillRect/>
          </a:stretch>
        </p:blipFill>
        <p:spPr>
          <a:xfrm>
            <a:off x="1130300" y="1273810"/>
            <a:ext cx="7636510" cy="499935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p:cNvSpPr>
          <p:nvPr>
            <p:ph type="title"/>
          </p:nvPr>
        </p:nvSpPr>
        <p:spPr>
          <a:xfrm>
            <a:off x="1871345" y="179705"/>
            <a:ext cx="6656705" cy="547370"/>
          </a:xfrm>
        </p:spPr>
        <p:txBody>
          <a:bodyPr wrap="square" lIns="91440" tIns="45720" rIns="91440" bIns="45720" anchor="ctr">
            <a:spAutoFit/>
          </a:bodyPr>
          <a:lstStyle/>
          <a:p>
            <a:pPr eaLnBrk="1" hangingPunct="1"/>
            <a:r>
              <a:rPr lang="en-US" altLang="zh-CN" dirty="0">
                <a:latin typeface="Arial" panose="020B0604020202020204" pitchFamily="34" charset="0"/>
              </a:rPr>
              <a:t>Systems Biology</a:t>
            </a:r>
          </a:p>
        </p:txBody>
      </p:sp>
      <p:sp>
        <p:nvSpPr>
          <p:cNvPr id="40962" name="Rectangle 3"/>
          <p:cNvSpPr>
            <a:spLocks noGrp="1"/>
          </p:cNvSpPr>
          <p:nvPr>
            <p:ph idx="1"/>
          </p:nvPr>
        </p:nvSpPr>
        <p:spPr>
          <a:xfrm>
            <a:off x="832485" y="1453515"/>
            <a:ext cx="7772400" cy="4899025"/>
          </a:xfrm>
        </p:spPr>
        <p:txBody>
          <a:bodyPr wrap="square" lIns="91440" tIns="45720" rIns="91440" bIns="45720" anchor="t"/>
          <a:lstStyle/>
          <a:p>
            <a:pPr eaLnBrk="1" hangingPunct="1"/>
            <a:r>
              <a:rPr lang="en-US" altLang="zh-CN" sz="2800" dirty="0"/>
              <a:t>The unified interconnection of multi-omics data to statistically model and predict, or dynamically simulate, and visualize functional gene - environment interactions.</a:t>
            </a:r>
          </a:p>
        </p:txBody>
      </p:sp>
      <p:pic>
        <p:nvPicPr>
          <p:cNvPr id="40963" name="Picture 5"/>
          <p:cNvPicPr>
            <a:picLocks noChangeAspect="1"/>
          </p:cNvPicPr>
          <p:nvPr/>
        </p:nvPicPr>
        <p:blipFill>
          <a:blip r:embed="rId2"/>
          <a:stretch>
            <a:fillRect/>
          </a:stretch>
        </p:blipFill>
        <p:spPr>
          <a:xfrm>
            <a:off x="4859338" y="2967990"/>
            <a:ext cx="3924300" cy="3384550"/>
          </a:xfrm>
          <a:prstGeom prst="rect">
            <a:avLst/>
          </a:prstGeom>
          <a:noFill/>
          <a:ln w="9525">
            <a:noFill/>
          </a:ln>
        </p:spPr>
      </p:pic>
      <p:grpSp>
        <p:nvGrpSpPr>
          <p:cNvPr id="29" name="组合 28">
            <a:extLst>
              <a:ext uri="{FF2B5EF4-FFF2-40B4-BE49-F238E27FC236}">
                <a16:creationId xmlns:a16="http://schemas.microsoft.com/office/drawing/2014/main" id="{F62B8411-1658-4FA9-B293-45689EA4884D}"/>
              </a:ext>
            </a:extLst>
          </p:cNvPr>
          <p:cNvGrpSpPr/>
          <p:nvPr/>
        </p:nvGrpSpPr>
        <p:grpSpPr>
          <a:xfrm>
            <a:off x="5323780" y="206234"/>
            <a:ext cx="2277000" cy="592200"/>
            <a:chOff x="5323780" y="206234"/>
            <a:chExt cx="2277000" cy="592200"/>
          </a:xfrm>
        </p:grpSpPr>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48567D05-B8F2-419C-AF93-D0B21D1C771C}"/>
                    </a:ext>
                  </a:extLst>
                </p14:cNvPr>
                <p14:cNvContentPartPr/>
                <p14:nvPr/>
              </p14:nvContentPartPr>
              <p14:xfrm>
                <a:off x="5323780" y="206234"/>
                <a:ext cx="166320" cy="235800"/>
              </p14:xfrm>
            </p:contentPart>
          </mc:Choice>
          <mc:Fallback>
            <p:pic>
              <p:nvPicPr>
                <p:cNvPr id="2" name="墨迹 1">
                  <a:extLst>
                    <a:ext uri="{FF2B5EF4-FFF2-40B4-BE49-F238E27FC236}">
                      <a16:creationId xmlns:a16="http://schemas.microsoft.com/office/drawing/2014/main" id="{48567D05-B8F2-419C-AF93-D0B21D1C771C}"/>
                    </a:ext>
                  </a:extLst>
                </p:cNvPr>
                <p:cNvPicPr/>
                <p:nvPr/>
              </p:nvPicPr>
              <p:blipFill>
                <a:blip r:embed="rId4"/>
                <a:stretch>
                  <a:fillRect/>
                </a:stretch>
              </p:blipFill>
              <p:spPr>
                <a:xfrm>
                  <a:off x="5306140" y="188594"/>
                  <a:ext cx="2019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67AE2EBF-B081-47F0-8E3A-1FDB8E9AD945}"/>
                    </a:ext>
                  </a:extLst>
                </p14:cNvPr>
                <p14:cNvContentPartPr/>
                <p14:nvPr/>
              </p14:nvContentPartPr>
              <p14:xfrm>
                <a:off x="5391820" y="324674"/>
                <a:ext cx="107640" cy="160560"/>
              </p14:xfrm>
            </p:contentPart>
          </mc:Choice>
          <mc:Fallback>
            <p:pic>
              <p:nvPicPr>
                <p:cNvPr id="3" name="墨迹 2">
                  <a:extLst>
                    <a:ext uri="{FF2B5EF4-FFF2-40B4-BE49-F238E27FC236}">
                      <a16:creationId xmlns:a16="http://schemas.microsoft.com/office/drawing/2014/main" id="{67AE2EBF-B081-47F0-8E3A-1FDB8E9AD945}"/>
                    </a:ext>
                  </a:extLst>
                </p:cNvPr>
                <p:cNvPicPr/>
                <p:nvPr/>
              </p:nvPicPr>
              <p:blipFill>
                <a:blip r:embed="rId6"/>
                <a:stretch>
                  <a:fillRect/>
                </a:stretch>
              </p:blipFill>
              <p:spPr>
                <a:xfrm>
                  <a:off x="5374180" y="307034"/>
                  <a:ext cx="14328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2D5F7583-E41C-4B8F-9D74-314EFCE74468}"/>
                    </a:ext>
                  </a:extLst>
                </p14:cNvPr>
                <p14:cNvContentPartPr/>
                <p14:nvPr/>
              </p14:nvContentPartPr>
              <p14:xfrm>
                <a:off x="5394340" y="434474"/>
                <a:ext cx="201240" cy="165960"/>
              </p14:xfrm>
            </p:contentPart>
          </mc:Choice>
          <mc:Fallback>
            <p:pic>
              <p:nvPicPr>
                <p:cNvPr id="4" name="墨迹 3">
                  <a:extLst>
                    <a:ext uri="{FF2B5EF4-FFF2-40B4-BE49-F238E27FC236}">
                      <a16:creationId xmlns:a16="http://schemas.microsoft.com/office/drawing/2014/main" id="{2D5F7583-E41C-4B8F-9D74-314EFCE74468}"/>
                    </a:ext>
                  </a:extLst>
                </p:cNvPr>
                <p:cNvPicPr/>
                <p:nvPr/>
              </p:nvPicPr>
              <p:blipFill>
                <a:blip r:embed="rId8"/>
                <a:stretch>
                  <a:fillRect/>
                </a:stretch>
              </p:blipFill>
              <p:spPr>
                <a:xfrm>
                  <a:off x="5376340" y="416834"/>
                  <a:ext cx="23688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9C4BB3EC-56DC-4076-AA6D-26ECCD1814B7}"/>
                    </a:ext>
                  </a:extLst>
                </p14:cNvPr>
                <p14:cNvContentPartPr/>
                <p14:nvPr/>
              </p14:nvContentPartPr>
              <p14:xfrm>
                <a:off x="5610340" y="500354"/>
                <a:ext cx="25560" cy="125280"/>
              </p14:xfrm>
            </p:contentPart>
          </mc:Choice>
          <mc:Fallback>
            <p:pic>
              <p:nvPicPr>
                <p:cNvPr id="5" name="墨迹 4">
                  <a:extLst>
                    <a:ext uri="{FF2B5EF4-FFF2-40B4-BE49-F238E27FC236}">
                      <a16:creationId xmlns:a16="http://schemas.microsoft.com/office/drawing/2014/main" id="{9C4BB3EC-56DC-4076-AA6D-26ECCD1814B7}"/>
                    </a:ext>
                  </a:extLst>
                </p:cNvPr>
                <p:cNvPicPr/>
                <p:nvPr/>
              </p:nvPicPr>
              <p:blipFill>
                <a:blip r:embed="rId10"/>
                <a:stretch>
                  <a:fillRect/>
                </a:stretch>
              </p:blipFill>
              <p:spPr>
                <a:xfrm>
                  <a:off x="5592340" y="482714"/>
                  <a:ext cx="612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3EC90BAA-B9C9-4FFF-ACC7-192B67A60E27}"/>
                    </a:ext>
                  </a:extLst>
                </p14:cNvPr>
                <p14:cNvContentPartPr/>
                <p14:nvPr/>
              </p14:nvContentPartPr>
              <p14:xfrm>
                <a:off x="5352220" y="611234"/>
                <a:ext cx="205200" cy="187200"/>
              </p14:xfrm>
            </p:contentPart>
          </mc:Choice>
          <mc:Fallback>
            <p:pic>
              <p:nvPicPr>
                <p:cNvPr id="6" name="墨迹 5">
                  <a:extLst>
                    <a:ext uri="{FF2B5EF4-FFF2-40B4-BE49-F238E27FC236}">
                      <a16:creationId xmlns:a16="http://schemas.microsoft.com/office/drawing/2014/main" id="{3EC90BAA-B9C9-4FFF-ACC7-192B67A60E27}"/>
                    </a:ext>
                  </a:extLst>
                </p:cNvPr>
                <p:cNvPicPr/>
                <p:nvPr/>
              </p:nvPicPr>
              <p:blipFill>
                <a:blip r:embed="rId12"/>
                <a:stretch>
                  <a:fillRect/>
                </a:stretch>
              </p:blipFill>
              <p:spPr>
                <a:xfrm>
                  <a:off x="5334580" y="593234"/>
                  <a:ext cx="24084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39B8B688-0ECD-4993-B34B-921CA8253D38}"/>
                    </a:ext>
                  </a:extLst>
                </p14:cNvPr>
                <p14:cNvContentPartPr/>
                <p14:nvPr/>
              </p14:nvContentPartPr>
              <p14:xfrm>
                <a:off x="5610340" y="687554"/>
                <a:ext cx="33120" cy="54720"/>
              </p14:xfrm>
            </p:contentPart>
          </mc:Choice>
          <mc:Fallback>
            <p:pic>
              <p:nvPicPr>
                <p:cNvPr id="7" name="墨迹 6">
                  <a:extLst>
                    <a:ext uri="{FF2B5EF4-FFF2-40B4-BE49-F238E27FC236}">
                      <a16:creationId xmlns:a16="http://schemas.microsoft.com/office/drawing/2014/main" id="{39B8B688-0ECD-4993-B34B-921CA8253D38}"/>
                    </a:ext>
                  </a:extLst>
                </p:cNvPr>
                <p:cNvPicPr/>
                <p:nvPr/>
              </p:nvPicPr>
              <p:blipFill>
                <a:blip r:embed="rId14"/>
                <a:stretch>
                  <a:fillRect/>
                </a:stretch>
              </p:blipFill>
              <p:spPr>
                <a:xfrm>
                  <a:off x="5592340" y="669914"/>
                  <a:ext cx="6876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8CED7C4A-5A7A-4042-84DE-79EE0B9D80DE}"/>
                    </a:ext>
                  </a:extLst>
                </p14:cNvPr>
                <p14:cNvContentPartPr/>
                <p14:nvPr/>
              </p14:nvContentPartPr>
              <p14:xfrm>
                <a:off x="5718340" y="352034"/>
                <a:ext cx="92520" cy="300960"/>
              </p14:xfrm>
            </p:contentPart>
          </mc:Choice>
          <mc:Fallback>
            <p:pic>
              <p:nvPicPr>
                <p:cNvPr id="8" name="墨迹 7">
                  <a:extLst>
                    <a:ext uri="{FF2B5EF4-FFF2-40B4-BE49-F238E27FC236}">
                      <a16:creationId xmlns:a16="http://schemas.microsoft.com/office/drawing/2014/main" id="{8CED7C4A-5A7A-4042-84DE-79EE0B9D80DE}"/>
                    </a:ext>
                  </a:extLst>
                </p:cNvPr>
                <p:cNvPicPr/>
                <p:nvPr/>
              </p:nvPicPr>
              <p:blipFill>
                <a:blip r:embed="rId16"/>
                <a:stretch>
                  <a:fillRect/>
                </a:stretch>
              </p:blipFill>
              <p:spPr>
                <a:xfrm>
                  <a:off x="5700700" y="334034"/>
                  <a:ext cx="12816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4EDBA888-0BFC-4470-A7FD-FF7DA8EAE52F}"/>
                    </a:ext>
                  </a:extLst>
                </p14:cNvPr>
                <p14:cNvContentPartPr/>
                <p14:nvPr/>
              </p14:nvContentPartPr>
              <p14:xfrm>
                <a:off x="5723740" y="677834"/>
                <a:ext cx="124920" cy="46080"/>
              </p14:xfrm>
            </p:contentPart>
          </mc:Choice>
          <mc:Fallback>
            <p:pic>
              <p:nvPicPr>
                <p:cNvPr id="9" name="墨迹 8">
                  <a:extLst>
                    <a:ext uri="{FF2B5EF4-FFF2-40B4-BE49-F238E27FC236}">
                      <a16:creationId xmlns:a16="http://schemas.microsoft.com/office/drawing/2014/main" id="{4EDBA888-0BFC-4470-A7FD-FF7DA8EAE52F}"/>
                    </a:ext>
                  </a:extLst>
                </p:cNvPr>
                <p:cNvPicPr/>
                <p:nvPr/>
              </p:nvPicPr>
              <p:blipFill>
                <a:blip r:embed="rId18"/>
                <a:stretch>
                  <a:fillRect/>
                </a:stretch>
              </p:blipFill>
              <p:spPr>
                <a:xfrm>
                  <a:off x="5705740" y="660194"/>
                  <a:ext cx="16056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墨迹 9">
                  <a:extLst>
                    <a:ext uri="{FF2B5EF4-FFF2-40B4-BE49-F238E27FC236}">
                      <a16:creationId xmlns:a16="http://schemas.microsoft.com/office/drawing/2014/main" id="{FC84792F-3F22-4D4F-92D8-2073AA716A27}"/>
                    </a:ext>
                  </a:extLst>
                </p14:cNvPr>
                <p14:cNvContentPartPr/>
                <p14:nvPr/>
              </p14:nvContentPartPr>
              <p14:xfrm>
                <a:off x="5854060" y="310274"/>
                <a:ext cx="261720" cy="138600"/>
              </p14:xfrm>
            </p:contentPart>
          </mc:Choice>
          <mc:Fallback>
            <p:pic>
              <p:nvPicPr>
                <p:cNvPr id="10" name="墨迹 9">
                  <a:extLst>
                    <a:ext uri="{FF2B5EF4-FFF2-40B4-BE49-F238E27FC236}">
                      <a16:creationId xmlns:a16="http://schemas.microsoft.com/office/drawing/2014/main" id="{FC84792F-3F22-4D4F-92D8-2073AA716A27}"/>
                    </a:ext>
                  </a:extLst>
                </p:cNvPr>
                <p:cNvPicPr/>
                <p:nvPr/>
              </p:nvPicPr>
              <p:blipFill>
                <a:blip r:embed="rId20"/>
                <a:stretch>
                  <a:fillRect/>
                </a:stretch>
              </p:blipFill>
              <p:spPr>
                <a:xfrm>
                  <a:off x="5836420" y="292274"/>
                  <a:ext cx="29736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墨迹 10">
                  <a:extLst>
                    <a:ext uri="{FF2B5EF4-FFF2-40B4-BE49-F238E27FC236}">
                      <a16:creationId xmlns:a16="http://schemas.microsoft.com/office/drawing/2014/main" id="{4E9BE6E2-CBBD-4C04-9A50-3BFEB0CBFEF4}"/>
                    </a:ext>
                  </a:extLst>
                </p14:cNvPr>
                <p14:cNvContentPartPr/>
                <p14:nvPr/>
              </p14:nvContentPartPr>
              <p14:xfrm>
                <a:off x="5930380" y="443114"/>
                <a:ext cx="204840" cy="141480"/>
              </p14:xfrm>
            </p:contentPart>
          </mc:Choice>
          <mc:Fallback>
            <p:pic>
              <p:nvPicPr>
                <p:cNvPr id="11" name="墨迹 10">
                  <a:extLst>
                    <a:ext uri="{FF2B5EF4-FFF2-40B4-BE49-F238E27FC236}">
                      <a16:creationId xmlns:a16="http://schemas.microsoft.com/office/drawing/2014/main" id="{4E9BE6E2-CBBD-4C04-9A50-3BFEB0CBFEF4}"/>
                    </a:ext>
                  </a:extLst>
                </p:cNvPr>
                <p:cNvPicPr/>
                <p:nvPr/>
              </p:nvPicPr>
              <p:blipFill>
                <a:blip r:embed="rId22"/>
                <a:stretch>
                  <a:fillRect/>
                </a:stretch>
              </p:blipFill>
              <p:spPr>
                <a:xfrm>
                  <a:off x="5912380" y="425114"/>
                  <a:ext cx="2404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墨迹 11">
                  <a:extLst>
                    <a:ext uri="{FF2B5EF4-FFF2-40B4-BE49-F238E27FC236}">
                      <a16:creationId xmlns:a16="http://schemas.microsoft.com/office/drawing/2014/main" id="{D5A7B60B-7E86-40D2-B90B-2C5AD4325B7D}"/>
                    </a:ext>
                  </a:extLst>
                </p14:cNvPr>
                <p14:cNvContentPartPr/>
                <p14:nvPr/>
              </p14:nvContentPartPr>
              <p14:xfrm>
                <a:off x="5963140" y="574514"/>
                <a:ext cx="48240" cy="134280"/>
              </p14:xfrm>
            </p:contentPart>
          </mc:Choice>
          <mc:Fallback>
            <p:pic>
              <p:nvPicPr>
                <p:cNvPr id="12" name="墨迹 11">
                  <a:extLst>
                    <a:ext uri="{FF2B5EF4-FFF2-40B4-BE49-F238E27FC236}">
                      <a16:creationId xmlns:a16="http://schemas.microsoft.com/office/drawing/2014/main" id="{D5A7B60B-7E86-40D2-B90B-2C5AD4325B7D}"/>
                    </a:ext>
                  </a:extLst>
                </p:cNvPr>
                <p:cNvPicPr/>
                <p:nvPr/>
              </p:nvPicPr>
              <p:blipFill>
                <a:blip r:embed="rId24"/>
                <a:stretch>
                  <a:fillRect/>
                </a:stretch>
              </p:blipFill>
              <p:spPr>
                <a:xfrm>
                  <a:off x="5945500" y="556874"/>
                  <a:ext cx="8388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墨迹 12">
                  <a:extLst>
                    <a:ext uri="{FF2B5EF4-FFF2-40B4-BE49-F238E27FC236}">
                      <a16:creationId xmlns:a16="http://schemas.microsoft.com/office/drawing/2014/main" id="{718F0EE2-28F6-4F6A-A281-69D286E3DBA8}"/>
                    </a:ext>
                  </a:extLst>
                </p14:cNvPr>
                <p14:cNvContentPartPr/>
                <p14:nvPr/>
              </p14:nvContentPartPr>
              <p14:xfrm>
                <a:off x="6070780" y="520514"/>
                <a:ext cx="101880" cy="208080"/>
              </p14:xfrm>
            </p:contentPart>
          </mc:Choice>
          <mc:Fallback>
            <p:pic>
              <p:nvPicPr>
                <p:cNvPr id="13" name="墨迹 12">
                  <a:extLst>
                    <a:ext uri="{FF2B5EF4-FFF2-40B4-BE49-F238E27FC236}">
                      <a16:creationId xmlns:a16="http://schemas.microsoft.com/office/drawing/2014/main" id="{718F0EE2-28F6-4F6A-A281-69D286E3DBA8}"/>
                    </a:ext>
                  </a:extLst>
                </p:cNvPr>
                <p:cNvPicPr/>
                <p:nvPr/>
              </p:nvPicPr>
              <p:blipFill>
                <a:blip r:embed="rId26"/>
                <a:stretch>
                  <a:fillRect/>
                </a:stretch>
              </p:blipFill>
              <p:spPr>
                <a:xfrm>
                  <a:off x="6053140" y="502514"/>
                  <a:ext cx="13752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墨迹 13">
                  <a:extLst>
                    <a:ext uri="{FF2B5EF4-FFF2-40B4-BE49-F238E27FC236}">
                      <a16:creationId xmlns:a16="http://schemas.microsoft.com/office/drawing/2014/main" id="{DBB9AB7F-2E7B-49DC-AB3F-2443ECBB174B}"/>
                    </a:ext>
                  </a:extLst>
                </p14:cNvPr>
                <p14:cNvContentPartPr/>
                <p14:nvPr/>
              </p14:nvContentPartPr>
              <p14:xfrm>
                <a:off x="6233140" y="338714"/>
                <a:ext cx="252000" cy="227880"/>
              </p14:xfrm>
            </p:contentPart>
          </mc:Choice>
          <mc:Fallback>
            <p:pic>
              <p:nvPicPr>
                <p:cNvPr id="14" name="墨迹 13">
                  <a:extLst>
                    <a:ext uri="{FF2B5EF4-FFF2-40B4-BE49-F238E27FC236}">
                      <a16:creationId xmlns:a16="http://schemas.microsoft.com/office/drawing/2014/main" id="{DBB9AB7F-2E7B-49DC-AB3F-2443ECBB174B}"/>
                    </a:ext>
                  </a:extLst>
                </p:cNvPr>
                <p:cNvPicPr/>
                <p:nvPr/>
              </p:nvPicPr>
              <p:blipFill>
                <a:blip r:embed="rId28"/>
                <a:stretch>
                  <a:fillRect/>
                </a:stretch>
              </p:blipFill>
              <p:spPr>
                <a:xfrm>
                  <a:off x="6215500" y="320714"/>
                  <a:ext cx="28764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 name="墨迹 14">
                  <a:extLst>
                    <a:ext uri="{FF2B5EF4-FFF2-40B4-BE49-F238E27FC236}">
                      <a16:creationId xmlns:a16="http://schemas.microsoft.com/office/drawing/2014/main" id="{A4A93CDF-D847-4132-8030-F257B85534E8}"/>
                    </a:ext>
                  </a:extLst>
                </p14:cNvPr>
                <p14:cNvContentPartPr/>
                <p14:nvPr/>
              </p14:nvContentPartPr>
              <p14:xfrm>
                <a:off x="6335380" y="522314"/>
                <a:ext cx="171360" cy="25200"/>
              </p14:xfrm>
            </p:contentPart>
          </mc:Choice>
          <mc:Fallback>
            <p:pic>
              <p:nvPicPr>
                <p:cNvPr id="15" name="墨迹 14">
                  <a:extLst>
                    <a:ext uri="{FF2B5EF4-FFF2-40B4-BE49-F238E27FC236}">
                      <a16:creationId xmlns:a16="http://schemas.microsoft.com/office/drawing/2014/main" id="{A4A93CDF-D847-4132-8030-F257B85534E8}"/>
                    </a:ext>
                  </a:extLst>
                </p:cNvPr>
                <p:cNvPicPr/>
                <p:nvPr/>
              </p:nvPicPr>
              <p:blipFill>
                <a:blip r:embed="rId30"/>
                <a:stretch>
                  <a:fillRect/>
                </a:stretch>
              </p:blipFill>
              <p:spPr>
                <a:xfrm>
                  <a:off x="6317380" y="504314"/>
                  <a:ext cx="20700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6" name="墨迹 15">
                  <a:extLst>
                    <a:ext uri="{FF2B5EF4-FFF2-40B4-BE49-F238E27FC236}">
                      <a16:creationId xmlns:a16="http://schemas.microsoft.com/office/drawing/2014/main" id="{9FA057A2-F144-4847-AD9E-2CD75895BA89}"/>
                    </a:ext>
                  </a:extLst>
                </p14:cNvPr>
                <p14:cNvContentPartPr/>
                <p14:nvPr/>
              </p14:nvContentPartPr>
              <p14:xfrm>
                <a:off x="6415660" y="355634"/>
                <a:ext cx="42840" cy="253080"/>
              </p14:xfrm>
            </p:contentPart>
          </mc:Choice>
          <mc:Fallback>
            <p:pic>
              <p:nvPicPr>
                <p:cNvPr id="16" name="墨迹 15">
                  <a:extLst>
                    <a:ext uri="{FF2B5EF4-FFF2-40B4-BE49-F238E27FC236}">
                      <a16:creationId xmlns:a16="http://schemas.microsoft.com/office/drawing/2014/main" id="{9FA057A2-F144-4847-AD9E-2CD75895BA89}"/>
                    </a:ext>
                  </a:extLst>
                </p:cNvPr>
                <p:cNvPicPr/>
                <p:nvPr/>
              </p:nvPicPr>
              <p:blipFill>
                <a:blip r:embed="rId32"/>
                <a:stretch>
                  <a:fillRect/>
                </a:stretch>
              </p:blipFill>
              <p:spPr>
                <a:xfrm>
                  <a:off x="6397660" y="337634"/>
                  <a:ext cx="7848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 name="墨迹 16">
                  <a:extLst>
                    <a:ext uri="{FF2B5EF4-FFF2-40B4-BE49-F238E27FC236}">
                      <a16:creationId xmlns:a16="http://schemas.microsoft.com/office/drawing/2014/main" id="{8E21C353-0C2E-467B-8B9C-9C0274249D61}"/>
                    </a:ext>
                  </a:extLst>
                </p14:cNvPr>
                <p14:cNvContentPartPr/>
                <p14:nvPr/>
              </p14:nvContentPartPr>
              <p14:xfrm>
                <a:off x="6227740" y="629234"/>
                <a:ext cx="403920" cy="27720"/>
              </p14:xfrm>
            </p:contentPart>
          </mc:Choice>
          <mc:Fallback>
            <p:pic>
              <p:nvPicPr>
                <p:cNvPr id="17" name="墨迹 16">
                  <a:extLst>
                    <a:ext uri="{FF2B5EF4-FFF2-40B4-BE49-F238E27FC236}">
                      <a16:creationId xmlns:a16="http://schemas.microsoft.com/office/drawing/2014/main" id="{8E21C353-0C2E-467B-8B9C-9C0274249D61}"/>
                    </a:ext>
                  </a:extLst>
                </p:cNvPr>
                <p:cNvPicPr/>
                <p:nvPr/>
              </p:nvPicPr>
              <p:blipFill>
                <a:blip r:embed="rId34"/>
                <a:stretch>
                  <a:fillRect/>
                </a:stretch>
              </p:blipFill>
              <p:spPr>
                <a:xfrm>
                  <a:off x="6210100" y="611594"/>
                  <a:ext cx="43956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8" name="墨迹 17">
                  <a:extLst>
                    <a:ext uri="{FF2B5EF4-FFF2-40B4-BE49-F238E27FC236}">
                      <a16:creationId xmlns:a16="http://schemas.microsoft.com/office/drawing/2014/main" id="{1E99D09F-DE35-4661-A4C7-6C1E8F1CB8CA}"/>
                    </a:ext>
                  </a:extLst>
                </p14:cNvPr>
                <p14:cNvContentPartPr/>
                <p14:nvPr/>
              </p14:nvContentPartPr>
              <p14:xfrm>
                <a:off x="6682060" y="293354"/>
                <a:ext cx="137880" cy="238320"/>
              </p14:xfrm>
            </p:contentPart>
          </mc:Choice>
          <mc:Fallback>
            <p:pic>
              <p:nvPicPr>
                <p:cNvPr id="18" name="墨迹 17">
                  <a:extLst>
                    <a:ext uri="{FF2B5EF4-FFF2-40B4-BE49-F238E27FC236}">
                      <a16:creationId xmlns:a16="http://schemas.microsoft.com/office/drawing/2014/main" id="{1E99D09F-DE35-4661-A4C7-6C1E8F1CB8CA}"/>
                    </a:ext>
                  </a:extLst>
                </p:cNvPr>
                <p:cNvPicPr/>
                <p:nvPr/>
              </p:nvPicPr>
              <p:blipFill>
                <a:blip r:embed="rId36"/>
                <a:stretch>
                  <a:fillRect/>
                </a:stretch>
              </p:blipFill>
              <p:spPr>
                <a:xfrm>
                  <a:off x="6664060" y="275354"/>
                  <a:ext cx="17352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9" name="墨迹 18">
                  <a:extLst>
                    <a:ext uri="{FF2B5EF4-FFF2-40B4-BE49-F238E27FC236}">
                      <a16:creationId xmlns:a16="http://schemas.microsoft.com/office/drawing/2014/main" id="{2E9D6F2A-5FF5-497B-B92D-1D4A6904B760}"/>
                    </a:ext>
                  </a:extLst>
                </p14:cNvPr>
                <p14:cNvContentPartPr/>
                <p14:nvPr/>
              </p14:nvContentPartPr>
              <p14:xfrm>
                <a:off x="6705460" y="299474"/>
                <a:ext cx="144720" cy="349200"/>
              </p14:xfrm>
            </p:contentPart>
          </mc:Choice>
          <mc:Fallback>
            <p:pic>
              <p:nvPicPr>
                <p:cNvPr id="19" name="墨迹 18">
                  <a:extLst>
                    <a:ext uri="{FF2B5EF4-FFF2-40B4-BE49-F238E27FC236}">
                      <a16:creationId xmlns:a16="http://schemas.microsoft.com/office/drawing/2014/main" id="{2E9D6F2A-5FF5-497B-B92D-1D4A6904B760}"/>
                    </a:ext>
                  </a:extLst>
                </p:cNvPr>
                <p:cNvPicPr/>
                <p:nvPr/>
              </p:nvPicPr>
              <p:blipFill>
                <a:blip r:embed="rId38"/>
                <a:stretch>
                  <a:fillRect/>
                </a:stretch>
              </p:blipFill>
              <p:spPr>
                <a:xfrm>
                  <a:off x="6687820" y="281474"/>
                  <a:ext cx="18036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0" name="墨迹 19">
                  <a:extLst>
                    <a:ext uri="{FF2B5EF4-FFF2-40B4-BE49-F238E27FC236}">
                      <a16:creationId xmlns:a16="http://schemas.microsoft.com/office/drawing/2014/main" id="{B8474D2E-D66A-41FE-B004-2F4B80312FE8}"/>
                    </a:ext>
                  </a:extLst>
                </p14:cNvPr>
                <p14:cNvContentPartPr/>
                <p14:nvPr/>
              </p14:nvContentPartPr>
              <p14:xfrm>
                <a:off x="6925420" y="314954"/>
                <a:ext cx="19800" cy="149040"/>
              </p14:xfrm>
            </p:contentPart>
          </mc:Choice>
          <mc:Fallback>
            <p:pic>
              <p:nvPicPr>
                <p:cNvPr id="20" name="墨迹 19">
                  <a:extLst>
                    <a:ext uri="{FF2B5EF4-FFF2-40B4-BE49-F238E27FC236}">
                      <a16:creationId xmlns:a16="http://schemas.microsoft.com/office/drawing/2014/main" id="{B8474D2E-D66A-41FE-B004-2F4B80312FE8}"/>
                    </a:ext>
                  </a:extLst>
                </p:cNvPr>
                <p:cNvPicPr/>
                <p:nvPr/>
              </p:nvPicPr>
              <p:blipFill>
                <a:blip r:embed="rId40"/>
                <a:stretch>
                  <a:fillRect/>
                </a:stretch>
              </p:blipFill>
              <p:spPr>
                <a:xfrm>
                  <a:off x="6907420" y="297314"/>
                  <a:ext cx="554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1" name="墨迹 20">
                  <a:extLst>
                    <a:ext uri="{FF2B5EF4-FFF2-40B4-BE49-F238E27FC236}">
                      <a16:creationId xmlns:a16="http://schemas.microsoft.com/office/drawing/2014/main" id="{2639A0B8-44B4-4CE0-954D-0E3BD0D837FF}"/>
                    </a:ext>
                  </a:extLst>
                </p14:cNvPr>
                <p14:cNvContentPartPr/>
                <p14:nvPr/>
              </p14:nvContentPartPr>
              <p14:xfrm>
                <a:off x="6974740" y="327554"/>
                <a:ext cx="182880" cy="369720"/>
              </p14:xfrm>
            </p:contentPart>
          </mc:Choice>
          <mc:Fallback>
            <p:pic>
              <p:nvPicPr>
                <p:cNvPr id="21" name="墨迹 20">
                  <a:extLst>
                    <a:ext uri="{FF2B5EF4-FFF2-40B4-BE49-F238E27FC236}">
                      <a16:creationId xmlns:a16="http://schemas.microsoft.com/office/drawing/2014/main" id="{2639A0B8-44B4-4CE0-954D-0E3BD0D837FF}"/>
                    </a:ext>
                  </a:extLst>
                </p:cNvPr>
                <p:cNvPicPr/>
                <p:nvPr/>
              </p:nvPicPr>
              <p:blipFill>
                <a:blip r:embed="rId42"/>
                <a:stretch>
                  <a:fillRect/>
                </a:stretch>
              </p:blipFill>
              <p:spPr>
                <a:xfrm>
                  <a:off x="6957100" y="309554"/>
                  <a:ext cx="21852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2" name="墨迹 21">
                  <a:extLst>
                    <a:ext uri="{FF2B5EF4-FFF2-40B4-BE49-F238E27FC236}">
                      <a16:creationId xmlns:a16="http://schemas.microsoft.com/office/drawing/2014/main" id="{7232935E-2BB3-4FEB-9578-372F69F882F5}"/>
                    </a:ext>
                  </a:extLst>
                </p14:cNvPr>
                <p14:cNvContentPartPr/>
                <p14:nvPr/>
              </p14:nvContentPartPr>
              <p14:xfrm>
                <a:off x="6972220" y="406394"/>
                <a:ext cx="125280" cy="173160"/>
              </p14:xfrm>
            </p:contentPart>
          </mc:Choice>
          <mc:Fallback>
            <p:pic>
              <p:nvPicPr>
                <p:cNvPr id="22" name="墨迹 21">
                  <a:extLst>
                    <a:ext uri="{FF2B5EF4-FFF2-40B4-BE49-F238E27FC236}">
                      <a16:creationId xmlns:a16="http://schemas.microsoft.com/office/drawing/2014/main" id="{7232935E-2BB3-4FEB-9578-372F69F882F5}"/>
                    </a:ext>
                  </a:extLst>
                </p:cNvPr>
                <p:cNvPicPr/>
                <p:nvPr/>
              </p:nvPicPr>
              <p:blipFill>
                <a:blip r:embed="rId44"/>
                <a:stretch>
                  <a:fillRect/>
                </a:stretch>
              </p:blipFill>
              <p:spPr>
                <a:xfrm>
                  <a:off x="6954580" y="388394"/>
                  <a:ext cx="16092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3" name="墨迹 22">
                  <a:extLst>
                    <a:ext uri="{FF2B5EF4-FFF2-40B4-BE49-F238E27FC236}">
                      <a16:creationId xmlns:a16="http://schemas.microsoft.com/office/drawing/2014/main" id="{463742A0-D58A-4D02-8096-5E8A95C32694}"/>
                    </a:ext>
                  </a:extLst>
                </p14:cNvPr>
                <p14:cNvContentPartPr/>
                <p14:nvPr/>
              </p14:nvContentPartPr>
              <p14:xfrm>
                <a:off x="7265260" y="277154"/>
                <a:ext cx="18360" cy="121680"/>
              </p14:xfrm>
            </p:contentPart>
          </mc:Choice>
          <mc:Fallback>
            <p:pic>
              <p:nvPicPr>
                <p:cNvPr id="23" name="墨迹 22">
                  <a:extLst>
                    <a:ext uri="{FF2B5EF4-FFF2-40B4-BE49-F238E27FC236}">
                      <a16:creationId xmlns:a16="http://schemas.microsoft.com/office/drawing/2014/main" id="{463742A0-D58A-4D02-8096-5E8A95C32694}"/>
                    </a:ext>
                  </a:extLst>
                </p:cNvPr>
                <p:cNvPicPr/>
                <p:nvPr/>
              </p:nvPicPr>
              <p:blipFill>
                <a:blip r:embed="rId46"/>
                <a:stretch>
                  <a:fillRect/>
                </a:stretch>
              </p:blipFill>
              <p:spPr>
                <a:xfrm>
                  <a:off x="7247260" y="259154"/>
                  <a:ext cx="540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4" name="墨迹 23">
                  <a:extLst>
                    <a:ext uri="{FF2B5EF4-FFF2-40B4-BE49-F238E27FC236}">
                      <a16:creationId xmlns:a16="http://schemas.microsoft.com/office/drawing/2014/main" id="{B4922E7A-BF28-49F8-9516-5A2C2445E63D}"/>
                    </a:ext>
                  </a:extLst>
                </p14:cNvPr>
                <p14:cNvContentPartPr/>
                <p14:nvPr/>
              </p14:nvContentPartPr>
              <p14:xfrm>
                <a:off x="7302700" y="264914"/>
                <a:ext cx="93240" cy="80640"/>
              </p14:xfrm>
            </p:contentPart>
          </mc:Choice>
          <mc:Fallback>
            <p:pic>
              <p:nvPicPr>
                <p:cNvPr id="24" name="墨迹 23">
                  <a:extLst>
                    <a:ext uri="{FF2B5EF4-FFF2-40B4-BE49-F238E27FC236}">
                      <a16:creationId xmlns:a16="http://schemas.microsoft.com/office/drawing/2014/main" id="{B4922E7A-BF28-49F8-9516-5A2C2445E63D}"/>
                    </a:ext>
                  </a:extLst>
                </p:cNvPr>
                <p:cNvPicPr/>
                <p:nvPr/>
              </p:nvPicPr>
              <p:blipFill>
                <a:blip r:embed="rId48"/>
                <a:stretch>
                  <a:fillRect/>
                </a:stretch>
              </p:blipFill>
              <p:spPr>
                <a:xfrm>
                  <a:off x="7284700" y="247274"/>
                  <a:ext cx="12888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5" name="墨迹 24">
                  <a:extLst>
                    <a:ext uri="{FF2B5EF4-FFF2-40B4-BE49-F238E27FC236}">
                      <a16:creationId xmlns:a16="http://schemas.microsoft.com/office/drawing/2014/main" id="{7C99E05A-8A37-4E1A-93EA-C0CE2B64DE9B}"/>
                    </a:ext>
                  </a:extLst>
                </p14:cNvPr>
                <p14:cNvContentPartPr/>
                <p14:nvPr/>
              </p14:nvContentPartPr>
              <p14:xfrm>
                <a:off x="7232140" y="224954"/>
                <a:ext cx="236520" cy="292680"/>
              </p14:xfrm>
            </p:contentPart>
          </mc:Choice>
          <mc:Fallback>
            <p:pic>
              <p:nvPicPr>
                <p:cNvPr id="25" name="墨迹 24">
                  <a:extLst>
                    <a:ext uri="{FF2B5EF4-FFF2-40B4-BE49-F238E27FC236}">
                      <a16:creationId xmlns:a16="http://schemas.microsoft.com/office/drawing/2014/main" id="{7C99E05A-8A37-4E1A-93EA-C0CE2B64DE9B}"/>
                    </a:ext>
                  </a:extLst>
                </p:cNvPr>
                <p:cNvPicPr/>
                <p:nvPr/>
              </p:nvPicPr>
              <p:blipFill>
                <a:blip r:embed="rId50"/>
                <a:stretch>
                  <a:fillRect/>
                </a:stretch>
              </p:blipFill>
              <p:spPr>
                <a:xfrm>
                  <a:off x="7214140" y="207314"/>
                  <a:ext cx="27216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6" name="墨迹 25">
                  <a:extLst>
                    <a:ext uri="{FF2B5EF4-FFF2-40B4-BE49-F238E27FC236}">
                      <a16:creationId xmlns:a16="http://schemas.microsoft.com/office/drawing/2014/main" id="{F2A73789-FEB6-4418-8C0E-3E86CE0FB565}"/>
                    </a:ext>
                  </a:extLst>
                </p14:cNvPr>
                <p14:cNvContentPartPr/>
                <p14:nvPr/>
              </p14:nvContentPartPr>
              <p14:xfrm>
                <a:off x="7330420" y="388754"/>
                <a:ext cx="154800" cy="58680"/>
              </p14:xfrm>
            </p:contentPart>
          </mc:Choice>
          <mc:Fallback>
            <p:pic>
              <p:nvPicPr>
                <p:cNvPr id="26" name="墨迹 25">
                  <a:extLst>
                    <a:ext uri="{FF2B5EF4-FFF2-40B4-BE49-F238E27FC236}">
                      <a16:creationId xmlns:a16="http://schemas.microsoft.com/office/drawing/2014/main" id="{F2A73789-FEB6-4418-8C0E-3E86CE0FB565}"/>
                    </a:ext>
                  </a:extLst>
                </p:cNvPr>
                <p:cNvPicPr/>
                <p:nvPr/>
              </p:nvPicPr>
              <p:blipFill>
                <a:blip r:embed="rId52"/>
                <a:stretch>
                  <a:fillRect/>
                </a:stretch>
              </p:blipFill>
              <p:spPr>
                <a:xfrm>
                  <a:off x="7312780" y="371114"/>
                  <a:ext cx="1904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7" name="墨迹 26">
                  <a:extLst>
                    <a:ext uri="{FF2B5EF4-FFF2-40B4-BE49-F238E27FC236}">
                      <a16:creationId xmlns:a16="http://schemas.microsoft.com/office/drawing/2014/main" id="{6AEFD2F8-EE0A-4AE9-A0DF-09991C00E63A}"/>
                    </a:ext>
                  </a:extLst>
                </p14:cNvPr>
                <p14:cNvContentPartPr/>
                <p14:nvPr/>
              </p14:nvContentPartPr>
              <p14:xfrm>
                <a:off x="7280380" y="457874"/>
                <a:ext cx="180360" cy="262440"/>
              </p14:xfrm>
            </p:contentPart>
          </mc:Choice>
          <mc:Fallback>
            <p:pic>
              <p:nvPicPr>
                <p:cNvPr id="27" name="墨迹 26">
                  <a:extLst>
                    <a:ext uri="{FF2B5EF4-FFF2-40B4-BE49-F238E27FC236}">
                      <a16:creationId xmlns:a16="http://schemas.microsoft.com/office/drawing/2014/main" id="{6AEFD2F8-EE0A-4AE9-A0DF-09991C00E63A}"/>
                    </a:ext>
                  </a:extLst>
                </p:cNvPr>
                <p:cNvPicPr/>
                <p:nvPr/>
              </p:nvPicPr>
              <p:blipFill>
                <a:blip r:embed="rId54"/>
                <a:stretch>
                  <a:fillRect/>
                </a:stretch>
              </p:blipFill>
              <p:spPr>
                <a:xfrm>
                  <a:off x="7262380" y="439874"/>
                  <a:ext cx="21600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8" name="墨迹 27">
                  <a:extLst>
                    <a:ext uri="{FF2B5EF4-FFF2-40B4-BE49-F238E27FC236}">
                      <a16:creationId xmlns:a16="http://schemas.microsoft.com/office/drawing/2014/main" id="{611ED49F-FAF7-4F48-9E6B-E87DB5B6E7EE}"/>
                    </a:ext>
                  </a:extLst>
                </p14:cNvPr>
                <p14:cNvContentPartPr/>
                <p14:nvPr/>
              </p14:nvContentPartPr>
              <p14:xfrm>
                <a:off x="7215940" y="506474"/>
                <a:ext cx="384840" cy="125280"/>
              </p14:xfrm>
            </p:contentPart>
          </mc:Choice>
          <mc:Fallback>
            <p:pic>
              <p:nvPicPr>
                <p:cNvPr id="28" name="墨迹 27">
                  <a:extLst>
                    <a:ext uri="{FF2B5EF4-FFF2-40B4-BE49-F238E27FC236}">
                      <a16:creationId xmlns:a16="http://schemas.microsoft.com/office/drawing/2014/main" id="{611ED49F-FAF7-4F48-9E6B-E87DB5B6E7EE}"/>
                    </a:ext>
                  </a:extLst>
                </p:cNvPr>
                <p:cNvPicPr/>
                <p:nvPr/>
              </p:nvPicPr>
              <p:blipFill>
                <a:blip r:embed="rId56"/>
                <a:stretch>
                  <a:fillRect/>
                </a:stretch>
              </p:blipFill>
              <p:spPr>
                <a:xfrm>
                  <a:off x="7197940" y="488474"/>
                  <a:ext cx="420480" cy="160920"/>
                </a:xfrm>
                <a:prstGeom prst="rect">
                  <a:avLst/>
                </a:prstGeom>
              </p:spPr>
            </p:pic>
          </mc:Fallback>
        </mc:AlternateContent>
      </p:grpSp>
      <p:grpSp>
        <p:nvGrpSpPr>
          <p:cNvPr id="47" name="组合 46">
            <a:extLst>
              <a:ext uri="{FF2B5EF4-FFF2-40B4-BE49-F238E27FC236}">
                <a16:creationId xmlns:a16="http://schemas.microsoft.com/office/drawing/2014/main" id="{45443967-BE3A-41C3-870A-8486EF9372C8}"/>
              </a:ext>
            </a:extLst>
          </p:cNvPr>
          <p:cNvGrpSpPr/>
          <p:nvPr/>
        </p:nvGrpSpPr>
        <p:grpSpPr>
          <a:xfrm>
            <a:off x="3128500" y="2564234"/>
            <a:ext cx="1183320" cy="1079640"/>
            <a:chOff x="3128500" y="2564234"/>
            <a:chExt cx="1183320" cy="1079640"/>
          </a:xfrm>
        </p:grpSpPr>
        <mc:AlternateContent xmlns:mc="http://schemas.openxmlformats.org/markup-compatibility/2006">
          <mc:Choice xmlns:p14="http://schemas.microsoft.com/office/powerpoint/2010/main" Requires="p14">
            <p:contentPart p14:bwMode="auto" r:id="rId57">
              <p14:nvContentPartPr>
                <p14:cNvPr id="30" name="墨迹 29">
                  <a:extLst>
                    <a:ext uri="{FF2B5EF4-FFF2-40B4-BE49-F238E27FC236}">
                      <a16:creationId xmlns:a16="http://schemas.microsoft.com/office/drawing/2014/main" id="{A43D1C34-38F3-45F5-AF91-551C870C86BA}"/>
                    </a:ext>
                  </a:extLst>
                </p14:cNvPr>
                <p14:cNvContentPartPr/>
                <p14:nvPr/>
              </p14:nvContentPartPr>
              <p14:xfrm>
                <a:off x="3139300" y="2564234"/>
                <a:ext cx="965160" cy="62280"/>
              </p14:xfrm>
            </p:contentPart>
          </mc:Choice>
          <mc:Fallback>
            <p:pic>
              <p:nvPicPr>
                <p:cNvPr id="30" name="墨迹 29">
                  <a:extLst>
                    <a:ext uri="{FF2B5EF4-FFF2-40B4-BE49-F238E27FC236}">
                      <a16:creationId xmlns:a16="http://schemas.microsoft.com/office/drawing/2014/main" id="{A43D1C34-38F3-45F5-AF91-551C870C86BA}"/>
                    </a:ext>
                  </a:extLst>
                </p:cNvPr>
                <p:cNvPicPr/>
                <p:nvPr/>
              </p:nvPicPr>
              <p:blipFill>
                <a:blip r:embed="rId58"/>
                <a:stretch>
                  <a:fillRect/>
                </a:stretch>
              </p:blipFill>
              <p:spPr>
                <a:xfrm>
                  <a:off x="3121660" y="2546594"/>
                  <a:ext cx="100080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1" name="墨迹 30">
                  <a:extLst>
                    <a:ext uri="{FF2B5EF4-FFF2-40B4-BE49-F238E27FC236}">
                      <a16:creationId xmlns:a16="http://schemas.microsoft.com/office/drawing/2014/main" id="{27C6AA4D-DEBC-41B5-AD6D-9E92F828922B}"/>
                    </a:ext>
                  </a:extLst>
                </p14:cNvPr>
                <p14:cNvContentPartPr/>
                <p14:nvPr/>
              </p14:nvContentPartPr>
              <p14:xfrm>
                <a:off x="3494980" y="2622194"/>
                <a:ext cx="83520" cy="549720"/>
              </p14:xfrm>
            </p:contentPart>
          </mc:Choice>
          <mc:Fallback>
            <p:pic>
              <p:nvPicPr>
                <p:cNvPr id="31" name="墨迹 30">
                  <a:extLst>
                    <a:ext uri="{FF2B5EF4-FFF2-40B4-BE49-F238E27FC236}">
                      <a16:creationId xmlns:a16="http://schemas.microsoft.com/office/drawing/2014/main" id="{27C6AA4D-DEBC-41B5-AD6D-9E92F828922B}"/>
                    </a:ext>
                  </a:extLst>
                </p:cNvPr>
                <p:cNvPicPr/>
                <p:nvPr/>
              </p:nvPicPr>
              <p:blipFill>
                <a:blip r:embed="rId60"/>
                <a:stretch>
                  <a:fillRect/>
                </a:stretch>
              </p:blipFill>
              <p:spPr>
                <a:xfrm>
                  <a:off x="3477340" y="2604194"/>
                  <a:ext cx="119160" cy="5853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2" name="墨迹 31">
                  <a:extLst>
                    <a:ext uri="{FF2B5EF4-FFF2-40B4-BE49-F238E27FC236}">
                      <a16:creationId xmlns:a16="http://schemas.microsoft.com/office/drawing/2014/main" id="{E5803A10-F5C5-4C59-B0F0-13044467901E}"/>
                    </a:ext>
                  </a:extLst>
                </p14:cNvPr>
                <p14:cNvContentPartPr/>
                <p14:nvPr/>
              </p14:nvContentPartPr>
              <p14:xfrm>
                <a:off x="3432700" y="3028634"/>
                <a:ext cx="144000" cy="174960"/>
              </p14:xfrm>
            </p:contentPart>
          </mc:Choice>
          <mc:Fallback>
            <p:pic>
              <p:nvPicPr>
                <p:cNvPr id="32" name="墨迹 31">
                  <a:extLst>
                    <a:ext uri="{FF2B5EF4-FFF2-40B4-BE49-F238E27FC236}">
                      <a16:creationId xmlns:a16="http://schemas.microsoft.com/office/drawing/2014/main" id="{E5803A10-F5C5-4C59-B0F0-13044467901E}"/>
                    </a:ext>
                  </a:extLst>
                </p:cNvPr>
                <p:cNvPicPr/>
                <p:nvPr/>
              </p:nvPicPr>
              <p:blipFill>
                <a:blip r:embed="rId62"/>
                <a:stretch>
                  <a:fillRect/>
                </a:stretch>
              </p:blipFill>
              <p:spPr>
                <a:xfrm>
                  <a:off x="3415060" y="3010634"/>
                  <a:ext cx="17964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3" name="墨迹 32">
                  <a:extLst>
                    <a:ext uri="{FF2B5EF4-FFF2-40B4-BE49-F238E27FC236}">
                      <a16:creationId xmlns:a16="http://schemas.microsoft.com/office/drawing/2014/main" id="{6AD9C2F6-0CF1-4E53-883B-A94CA9EDACC6}"/>
                    </a:ext>
                  </a:extLst>
                </p14:cNvPr>
                <p14:cNvContentPartPr/>
                <p14:nvPr/>
              </p14:nvContentPartPr>
              <p14:xfrm>
                <a:off x="3128500" y="3213674"/>
                <a:ext cx="221400" cy="37800"/>
              </p14:xfrm>
            </p:contentPart>
          </mc:Choice>
          <mc:Fallback>
            <p:pic>
              <p:nvPicPr>
                <p:cNvPr id="33" name="墨迹 32">
                  <a:extLst>
                    <a:ext uri="{FF2B5EF4-FFF2-40B4-BE49-F238E27FC236}">
                      <a16:creationId xmlns:a16="http://schemas.microsoft.com/office/drawing/2014/main" id="{6AD9C2F6-0CF1-4E53-883B-A94CA9EDACC6}"/>
                    </a:ext>
                  </a:extLst>
                </p:cNvPr>
                <p:cNvPicPr/>
                <p:nvPr/>
              </p:nvPicPr>
              <p:blipFill>
                <a:blip r:embed="rId64"/>
                <a:stretch>
                  <a:fillRect/>
                </a:stretch>
              </p:blipFill>
              <p:spPr>
                <a:xfrm>
                  <a:off x="3110860" y="3196034"/>
                  <a:ext cx="25704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4" name="墨迹 33">
                  <a:extLst>
                    <a:ext uri="{FF2B5EF4-FFF2-40B4-BE49-F238E27FC236}">
                      <a16:creationId xmlns:a16="http://schemas.microsoft.com/office/drawing/2014/main" id="{EDFE3741-F31D-4A2E-AAA6-E2EE997912D7}"/>
                    </a:ext>
                  </a:extLst>
                </p14:cNvPr>
                <p14:cNvContentPartPr/>
                <p14:nvPr/>
              </p14:nvContentPartPr>
              <p14:xfrm>
                <a:off x="3187900" y="3135194"/>
                <a:ext cx="126000" cy="402480"/>
              </p14:xfrm>
            </p:contentPart>
          </mc:Choice>
          <mc:Fallback>
            <p:pic>
              <p:nvPicPr>
                <p:cNvPr id="34" name="墨迹 33">
                  <a:extLst>
                    <a:ext uri="{FF2B5EF4-FFF2-40B4-BE49-F238E27FC236}">
                      <a16:creationId xmlns:a16="http://schemas.microsoft.com/office/drawing/2014/main" id="{EDFE3741-F31D-4A2E-AAA6-E2EE997912D7}"/>
                    </a:ext>
                  </a:extLst>
                </p:cNvPr>
                <p:cNvPicPr/>
                <p:nvPr/>
              </p:nvPicPr>
              <p:blipFill>
                <a:blip r:embed="rId66"/>
                <a:stretch>
                  <a:fillRect/>
                </a:stretch>
              </p:blipFill>
              <p:spPr>
                <a:xfrm>
                  <a:off x="3169900" y="3117194"/>
                  <a:ext cx="161640" cy="4381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5" name="墨迹 34">
                  <a:extLst>
                    <a:ext uri="{FF2B5EF4-FFF2-40B4-BE49-F238E27FC236}">
                      <a16:creationId xmlns:a16="http://schemas.microsoft.com/office/drawing/2014/main" id="{E4FB79E4-DF95-4252-B013-DD0982F019F3}"/>
                    </a:ext>
                  </a:extLst>
                </p14:cNvPr>
                <p14:cNvContentPartPr/>
                <p14:nvPr/>
              </p14:nvContentPartPr>
              <p14:xfrm>
                <a:off x="3280780" y="3274874"/>
                <a:ext cx="70560" cy="245520"/>
              </p14:xfrm>
            </p:contentPart>
          </mc:Choice>
          <mc:Fallback>
            <p:pic>
              <p:nvPicPr>
                <p:cNvPr id="35" name="墨迹 34">
                  <a:extLst>
                    <a:ext uri="{FF2B5EF4-FFF2-40B4-BE49-F238E27FC236}">
                      <a16:creationId xmlns:a16="http://schemas.microsoft.com/office/drawing/2014/main" id="{E4FB79E4-DF95-4252-B013-DD0982F019F3}"/>
                    </a:ext>
                  </a:extLst>
                </p:cNvPr>
                <p:cNvPicPr/>
                <p:nvPr/>
              </p:nvPicPr>
              <p:blipFill>
                <a:blip r:embed="rId68"/>
                <a:stretch>
                  <a:fillRect/>
                </a:stretch>
              </p:blipFill>
              <p:spPr>
                <a:xfrm>
                  <a:off x="3262780" y="3257234"/>
                  <a:ext cx="10620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6" name="墨迹 35">
                  <a:extLst>
                    <a:ext uri="{FF2B5EF4-FFF2-40B4-BE49-F238E27FC236}">
                      <a16:creationId xmlns:a16="http://schemas.microsoft.com/office/drawing/2014/main" id="{316E5C6B-652C-445D-8695-9E5FBD6000E6}"/>
                    </a:ext>
                  </a:extLst>
                </p14:cNvPr>
                <p14:cNvContentPartPr/>
                <p14:nvPr/>
              </p14:nvContentPartPr>
              <p14:xfrm>
                <a:off x="3252340" y="3397274"/>
                <a:ext cx="56520" cy="12600"/>
              </p14:xfrm>
            </p:contentPart>
          </mc:Choice>
          <mc:Fallback>
            <p:pic>
              <p:nvPicPr>
                <p:cNvPr id="36" name="墨迹 35">
                  <a:extLst>
                    <a:ext uri="{FF2B5EF4-FFF2-40B4-BE49-F238E27FC236}">
                      <a16:creationId xmlns:a16="http://schemas.microsoft.com/office/drawing/2014/main" id="{316E5C6B-652C-445D-8695-9E5FBD6000E6}"/>
                    </a:ext>
                  </a:extLst>
                </p:cNvPr>
                <p:cNvPicPr/>
                <p:nvPr/>
              </p:nvPicPr>
              <p:blipFill>
                <a:blip r:embed="rId70"/>
                <a:stretch>
                  <a:fillRect/>
                </a:stretch>
              </p:blipFill>
              <p:spPr>
                <a:xfrm>
                  <a:off x="3234340" y="3379634"/>
                  <a:ext cx="9216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7" name="墨迹 36">
                  <a:extLst>
                    <a:ext uri="{FF2B5EF4-FFF2-40B4-BE49-F238E27FC236}">
                      <a16:creationId xmlns:a16="http://schemas.microsoft.com/office/drawing/2014/main" id="{C1213D8F-314B-4838-99B5-74B29C5D6835}"/>
                    </a:ext>
                  </a:extLst>
                </p14:cNvPr>
                <p14:cNvContentPartPr/>
                <p14:nvPr/>
              </p14:nvContentPartPr>
              <p14:xfrm>
                <a:off x="3155140" y="3429314"/>
                <a:ext cx="275040" cy="214560"/>
              </p14:xfrm>
            </p:contentPart>
          </mc:Choice>
          <mc:Fallback>
            <p:pic>
              <p:nvPicPr>
                <p:cNvPr id="37" name="墨迹 36">
                  <a:extLst>
                    <a:ext uri="{FF2B5EF4-FFF2-40B4-BE49-F238E27FC236}">
                      <a16:creationId xmlns:a16="http://schemas.microsoft.com/office/drawing/2014/main" id="{C1213D8F-314B-4838-99B5-74B29C5D6835}"/>
                    </a:ext>
                  </a:extLst>
                </p:cNvPr>
                <p:cNvPicPr/>
                <p:nvPr/>
              </p:nvPicPr>
              <p:blipFill>
                <a:blip r:embed="rId72"/>
                <a:stretch>
                  <a:fillRect/>
                </a:stretch>
              </p:blipFill>
              <p:spPr>
                <a:xfrm>
                  <a:off x="3137140" y="3411674"/>
                  <a:ext cx="31068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8" name="墨迹 37">
                  <a:extLst>
                    <a:ext uri="{FF2B5EF4-FFF2-40B4-BE49-F238E27FC236}">
                      <a16:creationId xmlns:a16="http://schemas.microsoft.com/office/drawing/2014/main" id="{86D4D849-D9BA-4FAB-8D36-D0909026E149}"/>
                    </a:ext>
                  </a:extLst>
                </p14:cNvPr>
                <p14:cNvContentPartPr/>
                <p14:nvPr/>
              </p14:nvContentPartPr>
              <p14:xfrm>
                <a:off x="3450340" y="3306914"/>
                <a:ext cx="105120" cy="245160"/>
              </p14:xfrm>
            </p:contentPart>
          </mc:Choice>
          <mc:Fallback>
            <p:pic>
              <p:nvPicPr>
                <p:cNvPr id="38" name="墨迹 37">
                  <a:extLst>
                    <a:ext uri="{FF2B5EF4-FFF2-40B4-BE49-F238E27FC236}">
                      <a16:creationId xmlns:a16="http://schemas.microsoft.com/office/drawing/2014/main" id="{86D4D849-D9BA-4FAB-8D36-D0909026E149}"/>
                    </a:ext>
                  </a:extLst>
                </p:cNvPr>
                <p:cNvPicPr/>
                <p:nvPr/>
              </p:nvPicPr>
              <p:blipFill>
                <a:blip r:embed="rId74"/>
                <a:stretch>
                  <a:fillRect/>
                </a:stretch>
              </p:blipFill>
              <p:spPr>
                <a:xfrm>
                  <a:off x="3432340" y="3288914"/>
                  <a:ext cx="14076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39" name="墨迹 38">
                  <a:extLst>
                    <a:ext uri="{FF2B5EF4-FFF2-40B4-BE49-F238E27FC236}">
                      <a16:creationId xmlns:a16="http://schemas.microsoft.com/office/drawing/2014/main" id="{520865D5-0177-46A9-8A80-3C0B4FF43086}"/>
                    </a:ext>
                  </a:extLst>
                </p14:cNvPr>
                <p14:cNvContentPartPr/>
                <p14:nvPr/>
              </p14:nvContentPartPr>
              <p14:xfrm>
                <a:off x="3503980" y="3216914"/>
                <a:ext cx="115560" cy="298800"/>
              </p14:xfrm>
            </p:contentPart>
          </mc:Choice>
          <mc:Fallback>
            <p:pic>
              <p:nvPicPr>
                <p:cNvPr id="39" name="墨迹 38">
                  <a:extLst>
                    <a:ext uri="{FF2B5EF4-FFF2-40B4-BE49-F238E27FC236}">
                      <a16:creationId xmlns:a16="http://schemas.microsoft.com/office/drawing/2014/main" id="{520865D5-0177-46A9-8A80-3C0B4FF43086}"/>
                    </a:ext>
                  </a:extLst>
                </p:cNvPr>
                <p:cNvPicPr/>
                <p:nvPr/>
              </p:nvPicPr>
              <p:blipFill>
                <a:blip r:embed="rId76"/>
                <a:stretch>
                  <a:fillRect/>
                </a:stretch>
              </p:blipFill>
              <p:spPr>
                <a:xfrm>
                  <a:off x="3486340" y="3198914"/>
                  <a:ext cx="15120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0" name="墨迹 39">
                  <a:extLst>
                    <a:ext uri="{FF2B5EF4-FFF2-40B4-BE49-F238E27FC236}">
                      <a16:creationId xmlns:a16="http://schemas.microsoft.com/office/drawing/2014/main" id="{60372326-E0CC-4679-A1EC-DCF60E7900A6}"/>
                    </a:ext>
                  </a:extLst>
                </p14:cNvPr>
                <p14:cNvContentPartPr/>
                <p14:nvPr/>
              </p14:nvContentPartPr>
              <p14:xfrm>
                <a:off x="3612340" y="3207914"/>
                <a:ext cx="188640" cy="224280"/>
              </p14:xfrm>
            </p:contentPart>
          </mc:Choice>
          <mc:Fallback>
            <p:pic>
              <p:nvPicPr>
                <p:cNvPr id="40" name="墨迹 39">
                  <a:extLst>
                    <a:ext uri="{FF2B5EF4-FFF2-40B4-BE49-F238E27FC236}">
                      <a16:creationId xmlns:a16="http://schemas.microsoft.com/office/drawing/2014/main" id="{60372326-E0CC-4679-A1EC-DCF60E7900A6}"/>
                    </a:ext>
                  </a:extLst>
                </p:cNvPr>
                <p:cNvPicPr/>
                <p:nvPr/>
              </p:nvPicPr>
              <p:blipFill>
                <a:blip r:embed="rId78"/>
                <a:stretch>
                  <a:fillRect/>
                </a:stretch>
              </p:blipFill>
              <p:spPr>
                <a:xfrm>
                  <a:off x="3594340" y="3190274"/>
                  <a:ext cx="22428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1" name="墨迹 40">
                  <a:extLst>
                    <a:ext uri="{FF2B5EF4-FFF2-40B4-BE49-F238E27FC236}">
                      <a16:creationId xmlns:a16="http://schemas.microsoft.com/office/drawing/2014/main" id="{031FCDDE-8EEF-4A68-9C0D-4CD2F2601639}"/>
                    </a:ext>
                  </a:extLst>
                </p14:cNvPr>
                <p14:cNvContentPartPr/>
                <p14:nvPr/>
              </p14:nvContentPartPr>
              <p14:xfrm>
                <a:off x="3640420" y="3276674"/>
                <a:ext cx="210600" cy="318600"/>
              </p14:xfrm>
            </p:contentPart>
          </mc:Choice>
          <mc:Fallback>
            <p:pic>
              <p:nvPicPr>
                <p:cNvPr id="41" name="墨迹 40">
                  <a:extLst>
                    <a:ext uri="{FF2B5EF4-FFF2-40B4-BE49-F238E27FC236}">
                      <a16:creationId xmlns:a16="http://schemas.microsoft.com/office/drawing/2014/main" id="{031FCDDE-8EEF-4A68-9C0D-4CD2F2601639}"/>
                    </a:ext>
                  </a:extLst>
                </p:cNvPr>
                <p:cNvPicPr/>
                <p:nvPr/>
              </p:nvPicPr>
              <p:blipFill>
                <a:blip r:embed="rId80"/>
                <a:stretch>
                  <a:fillRect/>
                </a:stretch>
              </p:blipFill>
              <p:spPr>
                <a:xfrm>
                  <a:off x="3622780" y="3259034"/>
                  <a:ext cx="24624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2" name="墨迹 41">
                  <a:extLst>
                    <a:ext uri="{FF2B5EF4-FFF2-40B4-BE49-F238E27FC236}">
                      <a16:creationId xmlns:a16="http://schemas.microsoft.com/office/drawing/2014/main" id="{ECEF129D-7845-42F0-9EBE-06E3E215BC85}"/>
                    </a:ext>
                  </a:extLst>
                </p14:cNvPr>
                <p14:cNvContentPartPr/>
                <p14:nvPr/>
              </p14:nvContentPartPr>
              <p14:xfrm>
                <a:off x="3890620" y="3194594"/>
                <a:ext cx="114480" cy="369360"/>
              </p14:xfrm>
            </p:contentPart>
          </mc:Choice>
          <mc:Fallback>
            <p:pic>
              <p:nvPicPr>
                <p:cNvPr id="42" name="墨迹 41">
                  <a:extLst>
                    <a:ext uri="{FF2B5EF4-FFF2-40B4-BE49-F238E27FC236}">
                      <a16:creationId xmlns:a16="http://schemas.microsoft.com/office/drawing/2014/main" id="{ECEF129D-7845-42F0-9EBE-06E3E215BC85}"/>
                    </a:ext>
                  </a:extLst>
                </p:cNvPr>
                <p:cNvPicPr/>
                <p:nvPr/>
              </p:nvPicPr>
              <p:blipFill>
                <a:blip r:embed="rId82"/>
                <a:stretch>
                  <a:fillRect/>
                </a:stretch>
              </p:blipFill>
              <p:spPr>
                <a:xfrm>
                  <a:off x="3872980" y="3176594"/>
                  <a:ext cx="15012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3" name="墨迹 42">
                  <a:extLst>
                    <a:ext uri="{FF2B5EF4-FFF2-40B4-BE49-F238E27FC236}">
                      <a16:creationId xmlns:a16="http://schemas.microsoft.com/office/drawing/2014/main" id="{889D57C0-E02E-45F3-8EB4-3171AB0FC5AC}"/>
                    </a:ext>
                  </a:extLst>
                </p14:cNvPr>
                <p14:cNvContentPartPr/>
                <p14:nvPr/>
              </p14:nvContentPartPr>
              <p14:xfrm>
                <a:off x="4034260" y="3252914"/>
                <a:ext cx="88920" cy="312840"/>
              </p14:xfrm>
            </p:contentPart>
          </mc:Choice>
          <mc:Fallback>
            <p:pic>
              <p:nvPicPr>
                <p:cNvPr id="43" name="墨迹 42">
                  <a:extLst>
                    <a:ext uri="{FF2B5EF4-FFF2-40B4-BE49-F238E27FC236}">
                      <a16:creationId xmlns:a16="http://schemas.microsoft.com/office/drawing/2014/main" id="{889D57C0-E02E-45F3-8EB4-3171AB0FC5AC}"/>
                    </a:ext>
                  </a:extLst>
                </p:cNvPr>
                <p:cNvPicPr/>
                <p:nvPr/>
              </p:nvPicPr>
              <p:blipFill>
                <a:blip r:embed="rId84"/>
                <a:stretch>
                  <a:fillRect/>
                </a:stretch>
              </p:blipFill>
              <p:spPr>
                <a:xfrm>
                  <a:off x="4016260" y="3234914"/>
                  <a:ext cx="124560"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4" name="墨迹 43">
                  <a:extLst>
                    <a:ext uri="{FF2B5EF4-FFF2-40B4-BE49-F238E27FC236}">
                      <a16:creationId xmlns:a16="http://schemas.microsoft.com/office/drawing/2014/main" id="{7A4DD4F2-5A87-40BB-BB34-CE2AE08F64A0}"/>
                    </a:ext>
                  </a:extLst>
                </p14:cNvPr>
                <p14:cNvContentPartPr/>
                <p14:nvPr/>
              </p14:nvContentPartPr>
              <p14:xfrm>
                <a:off x="4029940" y="3405194"/>
                <a:ext cx="79920" cy="131400"/>
              </p14:xfrm>
            </p:contentPart>
          </mc:Choice>
          <mc:Fallback>
            <p:pic>
              <p:nvPicPr>
                <p:cNvPr id="44" name="墨迹 43">
                  <a:extLst>
                    <a:ext uri="{FF2B5EF4-FFF2-40B4-BE49-F238E27FC236}">
                      <a16:creationId xmlns:a16="http://schemas.microsoft.com/office/drawing/2014/main" id="{7A4DD4F2-5A87-40BB-BB34-CE2AE08F64A0}"/>
                    </a:ext>
                  </a:extLst>
                </p:cNvPr>
                <p:cNvPicPr/>
                <p:nvPr/>
              </p:nvPicPr>
              <p:blipFill>
                <a:blip r:embed="rId86"/>
                <a:stretch>
                  <a:fillRect/>
                </a:stretch>
              </p:blipFill>
              <p:spPr>
                <a:xfrm>
                  <a:off x="4012300" y="3387554"/>
                  <a:ext cx="11556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5" name="墨迹 44">
                  <a:extLst>
                    <a:ext uri="{FF2B5EF4-FFF2-40B4-BE49-F238E27FC236}">
                      <a16:creationId xmlns:a16="http://schemas.microsoft.com/office/drawing/2014/main" id="{E003BB55-B1E4-4B89-8963-FC50423D0037}"/>
                    </a:ext>
                  </a:extLst>
                </p14:cNvPr>
                <p14:cNvContentPartPr/>
                <p14:nvPr/>
              </p14:nvContentPartPr>
              <p14:xfrm>
                <a:off x="4158460" y="3176234"/>
                <a:ext cx="153360" cy="447840"/>
              </p14:xfrm>
            </p:contentPart>
          </mc:Choice>
          <mc:Fallback>
            <p:pic>
              <p:nvPicPr>
                <p:cNvPr id="45" name="墨迹 44">
                  <a:extLst>
                    <a:ext uri="{FF2B5EF4-FFF2-40B4-BE49-F238E27FC236}">
                      <a16:creationId xmlns:a16="http://schemas.microsoft.com/office/drawing/2014/main" id="{E003BB55-B1E4-4B89-8963-FC50423D0037}"/>
                    </a:ext>
                  </a:extLst>
                </p:cNvPr>
                <p:cNvPicPr/>
                <p:nvPr/>
              </p:nvPicPr>
              <p:blipFill>
                <a:blip r:embed="rId88"/>
                <a:stretch>
                  <a:fillRect/>
                </a:stretch>
              </p:blipFill>
              <p:spPr>
                <a:xfrm>
                  <a:off x="4140460" y="3158594"/>
                  <a:ext cx="189000" cy="4834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6" name="墨迹 45">
                  <a:extLst>
                    <a:ext uri="{FF2B5EF4-FFF2-40B4-BE49-F238E27FC236}">
                      <a16:creationId xmlns:a16="http://schemas.microsoft.com/office/drawing/2014/main" id="{BF4E3AD9-F3B9-4F5D-9A2B-ADDD1C12ED23}"/>
                    </a:ext>
                  </a:extLst>
                </p14:cNvPr>
                <p14:cNvContentPartPr/>
                <p14:nvPr/>
              </p14:nvContentPartPr>
              <p14:xfrm>
                <a:off x="4171780" y="3390074"/>
                <a:ext cx="139680" cy="42120"/>
              </p14:xfrm>
            </p:contentPart>
          </mc:Choice>
          <mc:Fallback>
            <p:pic>
              <p:nvPicPr>
                <p:cNvPr id="46" name="墨迹 45">
                  <a:extLst>
                    <a:ext uri="{FF2B5EF4-FFF2-40B4-BE49-F238E27FC236}">
                      <a16:creationId xmlns:a16="http://schemas.microsoft.com/office/drawing/2014/main" id="{BF4E3AD9-F3B9-4F5D-9A2B-ADDD1C12ED23}"/>
                    </a:ext>
                  </a:extLst>
                </p:cNvPr>
                <p:cNvPicPr/>
                <p:nvPr/>
              </p:nvPicPr>
              <p:blipFill>
                <a:blip r:embed="rId90"/>
                <a:stretch>
                  <a:fillRect/>
                </a:stretch>
              </p:blipFill>
              <p:spPr>
                <a:xfrm>
                  <a:off x="4154140" y="3372434"/>
                  <a:ext cx="175320" cy="77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1">
            <p14:nvContentPartPr>
              <p14:cNvPr id="52" name="墨迹 51">
                <a:extLst>
                  <a:ext uri="{FF2B5EF4-FFF2-40B4-BE49-F238E27FC236}">
                    <a16:creationId xmlns:a16="http://schemas.microsoft.com/office/drawing/2014/main" id="{CF247D5E-5C48-40B9-8AA2-F722FECA2DE1}"/>
                  </a:ext>
                </a:extLst>
              </p14:cNvPr>
              <p14:cNvContentPartPr/>
              <p14:nvPr/>
            </p14:nvContentPartPr>
            <p14:xfrm>
              <a:off x="-984074" y="4310363"/>
              <a:ext cx="360" cy="360"/>
            </p14:xfrm>
          </p:contentPart>
        </mc:Choice>
        <mc:Fallback>
          <p:pic>
            <p:nvPicPr>
              <p:cNvPr id="52" name="墨迹 51">
                <a:extLst>
                  <a:ext uri="{FF2B5EF4-FFF2-40B4-BE49-F238E27FC236}">
                    <a16:creationId xmlns:a16="http://schemas.microsoft.com/office/drawing/2014/main" id="{CF247D5E-5C48-40B9-8AA2-F722FECA2DE1}"/>
                  </a:ext>
                </a:extLst>
              </p:cNvPr>
              <p:cNvPicPr/>
              <p:nvPr/>
            </p:nvPicPr>
            <p:blipFill>
              <a:blip r:embed="rId92"/>
              <a:stretch>
                <a:fillRect/>
              </a:stretch>
            </p:blipFill>
            <p:spPr>
              <a:xfrm>
                <a:off x="-988394" y="4306043"/>
                <a:ext cx="9000" cy="9000"/>
              </a:xfrm>
              <a:prstGeom prst="rect">
                <a:avLst/>
              </a:prstGeom>
            </p:spPr>
          </p:pic>
        </mc:Fallback>
      </mc:AlternateContent>
      <p:grpSp>
        <p:nvGrpSpPr>
          <p:cNvPr id="41248" name="组合 41247">
            <a:extLst>
              <a:ext uri="{FF2B5EF4-FFF2-40B4-BE49-F238E27FC236}">
                <a16:creationId xmlns:a16="http://schemas.microsoft.com/office/drawing/2014/main" id="{D4838CE7-D96E-4A87-A021-C1C43B6C6381}"/>
              </a:ext>
            </a:extLst>
          </p:cNvPr>
          <p:cNvGrpSpPr/>
          <p:nvPr/>
        </p:nvGrpSpPr>
        <p:grpSpPr>
          <a:xfrm>
            <a:off x="281502" y="3783480"/>
            <a:ext cx="4504375" cy="988227"/>
            <a:chOff x="281502" y="3783480"/>
            <a:chExt cx="4504375" cy="988227"/>
          </a:xfrm>
        </p:grpSpPr>
        <mc:AlternateContent xmlns:mc="http://schemas.openxmlformats.org/markup-compatibility/2006">
          <mc:Choice xmlns:p14="http://schemas.microsoft.com/office/powerpoint/2010/main" Requires="p14">
            <p:contentPart p14:bwMode="auto" r:id="rId93">
              <p14:nvContentPartPr>
                <p14:cNvPr id="63" name="墨迹 62">
                  <a:extLst>
                    <a:ext uri="{FF2B5EF4-FFF2-40B4-BE49-F238E27FC236}">
                      <a16:creationId xmlns:a16="http://schemas.microsoft.com/office/drawing/2014/main" id="{C1B89ABE-FED7-432E-8084-A1930BD93151}"/>
                    </a:ext>
                  </a:extLst>
                </p14:cNvPr>
                <p14:cNvContentPartPr/>
                <p14:nvPr/>
              </p14:nvContentPartPr>
              <p14:xfrm>
                <a:off x="281502" y="3845040"/>
                <a:ext cx="119160" cy="91440"/>
              </p14:xfrm>
            </p:contentPart>
          </mc:Choice>
          <mc:Fallback>
            <p:pic>
              <p:nvPicPr>
                <p:cNvPr id="63" name="墨迹 62">
                  <a:extLst>
                    <a:ext uri="{FF2B5EF4-FFF2-40B4-BE49-F238E27FC236}">
                      <a16:creationId xmlns:a16="http://schemas.microsoft.com/office/drawing/2014/main" id="{C1B89ABE-FED7-432E-8084-A1930BD93151}"/>
                    </a:ext>
                  </a:extLst>
                </p:cNvPr>
                <p:cNvPicPr/>
                <p:nvPr/>
              </p:nvPicPr>
              <p:blipFill>
                <a:blip r:embed="rId94"/>
                <a:stretch>
                  <a:fillRect/>
                </a:stretch>
              </p:blipFill>
              <p:spPr>
                <a:xfrm>
                  <a:off x="272502" y="3836040"/>
                  <a:ext cx="13680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40960" name="墨迹 40959">
                  <a:extLst>
                    <a:ext uri="{FF2B5EF4-FFF2-40B4-BE49-F238E27FC236}">
                      <a16:creationId xmlns:a16="http://schemas.microsoft.com/office/drawing/2014/main" id="{F84ECF54-D5B2-4B27-BACB-A48A8A4511E4}"/>
                    </a:ext>
                  </a:extLst>
                </p14:cNvPr>
                <p14:cNvContentPartPr/>
                <p14:nvPr/>
              </p14:nvContentPartPr>
              <p14:xfrm>
                <a:off x="307062" y="3900120"/>
                <a:ext cx="88200" cy="72360"/>
              </p14:xfrm>
            </p:contentPart>
          </mc:Choice>
          <mc:Fallback>
            <p:pic>
              <p:nvPicPr>
                <p:cNvPr id="40960" name="墨迹 40959">
                  <a:extLst>
                    <a:ext uri="{FF2B5EF4-FFF2-40B4-BE49-F238E27FC236}">
                      <a16:creationId xmlns:a16="http://schemas.microsoft.com/office/drawing/2014/main" id="{F84ECF54-D5B2-4B27-BACB-A48A8A4511E4}"/>
                    </a:ext>
                  </a:extLst>
                </p:cNvPr>
                <p:cNvPicPr/>
                <p:nvPr/>
              </p:nvPicPr>
              <p:blipFill>
                <a:blip r:embed="rId96"/>
                <a:stretch>
                  <a:fillRect/>
                </a:stretch>
              </p:blipFill>
              <p:spPr>
                <a:xfrm>
                  <a:off x="298422" y="3891120"/>
                  <a:ext cx="10584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40964" name="墨迹 40963">
                  <a:extLst>
                    <a:ext uri="{FF2B5EF4-FFF2-40B4-BE49-F238E27FC236}">
                      <a16:creationId xmlns:a16="http://schemas.microsoft.com/office/drawing/2014/main" id="{6427B4E1-E75B-4DAA-BC9D-0525589DB9CC}"/>
                    </a:ext>
                  </a:extLst>
                </p14:cNvPr>
                <p14:cNvContentPartPr/>
                <p14:nvPr/>
              </p14:nvContentPartPr>
              <p14:xfrm>
                <a:off x="313902" y="3923880"/>
                <a:ext cx="119520" cy="76680"/>
              </p14:xfrm>
            </p:contentPart>
          </mc:Choice>
          <mc:Fallback>
            <p:pic>
              <p:nvPicPr>
                <p:cNvPr id="40964" name="墨迹 40963">
                  <a:extLst>
                    <a:ext uri="{FF2B5EF4-FFF2-40B4-BE49-F238E27FC236}">
                      <a16:creationId xmlns:a16="http://schemas.microsoft.com/office/drawing/2014/main" id="{6427B4E1-E75B-4DAA-BC9D-0525589DB9CC}"/>
                    </a:ext>
                  </a:extLst>
                </p:cNvPr>
                <p:cNvPicPr/>
                <p:nvPr/>
              </p:nvPicPr>
              <p:blipFill>
                <a:blip r:embed="rId98"/>
                <a:stretch>
                  <a:fillRect/>
                </a:stretch>
              </p:blipFill>
              <p:spPr>
                <a:xfrm>
                  <a:off x="305262" y="3915240"/>
                  <a:ext cx="13716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40965" name="墨迹 40964">
                  <a:extLst>
                    <a:ext uri="{FF2B5EF4-FFF2-40B4-BE49-F238E27FC236}">
                      <a16:creationId xmlns:a16="http://schemas.microsoft.com/office/drawing/2014/main" id="{7698F8F7-9EC4-437A-ABA3-7A4D8E7CB216}"/>
                    </a:ext>
                  </a:extLst>
                </p14:cNvPr>
                <p14:cNvContentPartPr/>
                <p14:nvPr/>
              </p14:nvContentPartPr>
              <p14:xfrm>
                <a:off x="431622" y="3940800"/>
                <a:ext cx="18000" cy="122760"/>
              </p14:xfrm>
            </p:contentPart>
          </mc:Choice>
          <mc:Fallback>
            <p:pic>
              <p:nvPicPr>
                <p:cNvPr id="40965" name="墨迹 40964">
                  <a:extLst>
                    <a:ext uri="{FF2B5EF4-FFF2-40B4-BE49-F238E27FC236}">
                      <a16:creationId xmlns:a16="http://schemas.microsoft.com/office/drawing/2014/main" id="{7698F8F7-9EC4-437A-ABA3-7A4D8E7CB216}"/>
                    </a:ext>
                  </a:extLst>
                </p:cNvPr>
                <p:cNvPicPr/>
                <p:nvPr/>
              </p:nvPicPr>
              <p:blipFill>
                <a:blip r:embed="rId100"/>
                <a:stretch>
                  <a:fillRect/>
                </a:stretch>
              </p:blipFill>
              <p:spPr>
                <a:xfrm>
                  <a:off x="422982" y="3931800"/>
                  <a:ext cx="3564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40966" name="墨迹 40965">
                  <a:extLst>
                    <a:ext uri="{FF2B5EF4-FFF2-40B4-BE49-F238E27FC236}">
                      <a16:creationId xmlns:a16="http://schemas.microsoft.com/office/drawing/2014/main" id="{CEB695D6-1241-4063-9C1F-4BB9EE6357BF}"/>
                    </a:ext>
                  </a:extLst>
                </p14:cNvPr>
                <p14:cNvContentPartPr/>
                <p14:nvPr/>
              </p14:nvContentPartPr>
              <p14:xfrm>
                <a:off x="314262" y="4018560"/>
                <a:ext cx="58680" cy="108360"/>
              </p14:xfrm>
            </p:contentPart>
          </mc:Choice>
          <mc:Fallback>
            <p:pic>
              <p:nvPicPr>
                <p:cNvPr id="40966" name="墨迹 40965">
                  <a:extLst>
                    <a:ext uri="{FF2B5EF4-FFF2-40B4-BE49-F238E27FC236}">
                      <a16:creationId xmlns:a16="http://schemas.microsoft.com/office/drawing/2014/main" id="{CEB695D6-1241-4063-9C1F-4BB9EE6357BF}"/>
                    </a:ext>
                  </a:extLst>
                </p:cNvPr>
                <p:cNvPicPr/>
                <p:nvPr/>
              </p:nvPicPr>
              <p:blipFill>
                <a:blip r:embed="rId102"/>
                <a:stretch>
                  <a:fillRect/>
                </a:stretch>
              </p:blipFill>
              <p:spPr>
                <a:xfrm>
                  <a:off x="305262" y="4009560"/>
                  <a:ext cx="763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40967" name="墨迹 40966">
                  <a:extLst>
                    <a:ext uri="{FF2B5EF4-FFF2-40B4-BE49-F238E27FC236}">
                      <a16:creationId xmlns:a16="http://schemas.microsoft.com/office/drawing/2014/main" id="{65F5A73E-F331-4BFB-8548-786B2A09D220}"/>
                    </a:ext>
                  </a:extLst>
                </p14:cNvPr>
                <p14:cNvContentPartPr/>
                <p14:nvPr/>
              </p14:nvContentPartPr>
              <p14:xfrm>
                <a:off x="282942" y="4068240"/>
                <a:ext cx="190080" cy="46080"/>
              </p14:xfrm>
            </p:contentPart>
          </mc:Choice>
          <mc:Fallback>
            <p:pic>
              <p:nvPicPr>
                <p:cNvPr id="40967" name="墨迹 40966">
                  <a:extLst>
                    <a:ext uri="{FF2B5EF4-FFF2-40B4-BE49-F238E27FC236}">
                      <a16:creationId xmlns:a16="http://schemas.microsoft.com/office/drawing/2014/main" id="{65F5A73E-F331-4BFB-8548-786B2A09D220}"/>
                    </a:ext>
                  </a:extLst>
                </p:cNvPr>
                <p:cNvPicPr/>
                <p:nvPr/>
              </p:nvPicPr>
              <p:blipFill>
                <a:blip r:embed="rId104"/>
                <a:stretch>
                  <a:fillRect/>
                </a:stretch>
              </p:blipFill>
              <p:spPr>
                <a:xfrm>
                  <a:off x="274302" y="4059600"/>
                  <a:ext cx="20772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40968" name="墨迹 40967">
                  <a:extLst>
                    <a:ext uri="{FF2B5EF4-FFF2-40B4-BE49-F238E27FC236}">
                      <a16:creationId xmlns:a16="http://schemas.microsoft.com/office/drawing/2014/main" id="{AE273184-1E7E-4DA2-A761-219D52F0A199}"/>
                    </a:ext>
                  </a:extLst>
                </p14:cNvPr>
                <p14:cNvContentPartPr/>
                <p14:nvPr/>
              </p14:nvContentPartPr>
              <p14:xfrm>
                <a:off x="519462" y="3834240"/>
                <a:ext cx="68040" cy="217080"/>
              </p14:xfrm>
            </p:contentPart>
          </mc:Choice>
          <mc:Fallback>
            <p:pic>
              <p:nvPicPr>
                <p:cNvPr id="40968" name="墨迹 40967">
                  <a:extLst>
                    <a:ext uri="{FF2B5EF4-FFF2-40B4-BE49-F238E27FC236}">
                      <a16:creationId xmlns:a16="http://schemas.microsoft.com/office/drawing/2014/main" id="{AE273184-1E7E-4DA2-A761-219D52F0A199}"/>
                    </a:ext>
                  </a:extLst>
                </p:cNvPr>
                <p:cNvPicPr/>
                <p:nvPr/>
              </p:nvPicPr>
              <p:blipFill>
                <a:blip r:embed="rId106"/>
                <a:stretch>
                  <a:fillRect/>
                </a:stretch>
              </p:blipFill>
              <p:spPr>
                <a:xfrm>
                  <a:off x="510462" y="3825600"/>
                  <a:ext cx="8568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40969" name="墨迹 40968">
                  <a:extLst>
                    <a:ext uri="{FF2B5EF4-FFF2-40B4-BE49-F238E27FC236}">
                      <a16:creationId xmlns:a16="http://schemas.microsoft.com/office/drawing/2014/main" id="{5016F831-EA85-4578-B303-90EB41809344}"/>
                    </a:ext>
                  </a:extLst>
                </p14:cNvPr>
                <p14:cNvContentPartPr/>
                <p14:nvPr/>
              </p14:nvContentPartPr>
              <p14:xfrm>
                <a:off x="506142" y="4070760"/>
                <a:ext cx="80280" cy="25200"/>
              </p14:xfrm>
            </p:contentPart>
          </mc:Choice>
          <mc:Fallback>
            <p:pic>
              <p:nvPicPr>
                <p:cNvPr id="40969" name="墨迹 40968">
                  <a:extLst>
                    <a:ext uri="{FF2B5EF4-FFF2-40B4-BE49-F238E27FC236}">
                      <a16:creationId xmlns:a16="http://schemas.microsoft.com/office/drawing/2014/main" id="{5016F831-EA85-4578-B303-90EB41809344}"/>
                    </a:ext>
                  </a:extLst>
                </p:cNvPr>
                <p:cNvPicPr/>
                <p:nvPr/>
              </p:nvPicPr>
              <p:blipFill>
                <a:blip r:embed="rId108"/>
                <a:stretch>
                  <a:fillRect/>
                </a:stretch>
              </p:blipFill>
              <p:spPr>
                <a:xfrm>
                  <a:off x="497502" y="4061760"/>
                  <a:ext cx="979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40970" name="墨迹 40969">
                  <a:extLst>
                    <a:ext uri="{FF2B5EF4-FFF2-40B4-BE49-F238E27FC236}">
                      <a16:creationId xmlns:a16="http://schemas.microsoft.com/office/drawing/2014/main" id="{0321FAF3-4ED7-4B96-82BE-01C1D0338324}"/>
                    </a:ext>
                  </a:extLst>
                </p14:cNvPr>
                <p14:cNvContentPartPr/>
                <p14:nvPr/>
              </p14:nvContentPartPr>
              <p14:xfrm>
                <a:off x="597222" y="3825600"/>
                <a:ext cx="116640" cy="93960"/>
              </p14:xfrm>
            </p:contentPart>
          </mc:Choice>
          <mc:Fallback>
            <p:pic>
              <p:nvPicPr>
                <p:cNvPr id="40970" name="墨迹 40969">
                  <a:extLst>
                    <a:ext uri="{FF2B5EF4-FFF2-40B4-BE49-F238E27FC236}">
                      <a16:creationId xmlns:a16="http://schemas.microsoft.com/office/drawing/2014/main" id="{0321FAF3-4ED7-4B96-82BE-01C1D0338324}"/>
                    </a:ext>
                  </a:extLst>
                </p:cNvPr>
                <p:cNvPicPr/>
                <p:nvPr/>
              </p:nvPicPr>
              <p:blipFill>
                <a:blip r:embed="rId110"/>
                <a:stretch>
                  <a:fillRect/>
                </a:stretch>
              </p:blipFill>
              <p:spPr>
                <a:xfrm>
                  <a:off x="588582" y="3816600"/>
                  <a:ext cx="13428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40971" name="墨迹 40970">
                  <a:extLst>
                    <a:ext uri="{FF2B5EF4-FFF2-40B4-BE49-F238E27FC236}">
                      <a16:creationId xmlns:a16="http://schemas.microsoft.com/office/drawing/2014/main" id="{16D8B808-B56F-4025-A330-430C04C8739D}"/>
                    </a:ext>
                  </a:extLst>
                </p14:cNvPr>
                <p14:cNvContentPartPr/>
                <p14:nvPr/>
              </p14:nvContentPartPr>
              <p14:xfrm>
                <a:off x="642942" y="3931800"/>
                <a:ext cx="80280" cy="51480"/>
              </p14:xfrm>
            </p:contentPart>
          </mc:Choice>
          <mc:Fallback>
            <p:pic>
              <p:nvPicPr>
                <p:cNvPr id="40971" name="墨迹 40970">
                  <a:extLst>
                    <a:ext uri="{FF2B5EF4-FFF2-40B4-BE49-F238E27FC236}">
                      <a16:creationId xmlns:a16="http://schemas.microsoft.com/office/drawing/2014/main" id="{16D8B808-B56F-4025-A330-430C04C8739D}"/>
                    </a:ext>
                  </a:extLst>
                </p:cNvPr>
                <p:cNvPicPr/>
                <p:nvPr/>
              </p:nvPicPr>
              <p:blipFill>
                <a:blip r:embed="rId112"/>
                <a:stretch>
                  <a:fillRect/>
                </a:stretch>
              </p:blipFill>
              <p:spPr>
                <a:xfrm>
                  <a:off x="633942" y="3922800"/>
                  <a:ext cx="979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40972" name="墨迹 40971">
                  <a:extLst>
                    <a:ext uri="{FF2B5EF4-FFF2-40B4-BE49-F238E27FC236}">
                      <a16:creationId xmlns:a16="http://schemas.microsoft.com/office/drawing/2014/main" id="{4A521EA9-6AF6-497B-9260-DF36676C93E4}"/>
                    </a:ext>
                  </a:extLst>
                </p14:cNvPr>
                <p14:cNvContentPartPr/>
                <p14:nvPr/>
              </p14:nvContentPartPr>
              <p14:xfrm>
                <a:off x="715662" y="3931080"/>
                <a:ext cx="5760" cy="59040"/>
              </p14:xfrm>
            </p:contentPart>
          </mc:Choice>
          <mc:Fallback>
            <p:pic>
              <p:nvPicPr>
                <p:cNvPr id="40972" name="墨迹 40971">
                  <a:extLst>
                    <a:ext uri="{FF2B5EF4-FFF2-40B4-BE49-F238E27FC236}">
                      <a16:creationId xmlns:a16="http://schemas.microsoft.com/office/drawing/2014/main" id="{4A521EA9-6AF6-497B-9260-DF36676C93E4}"/>
                    </a:ext>
                  </a:extLst>
                </p:cNvPr>
                <p:cNvPicPr/>
                <p:nvPr/>
              </p:nvPicPr>
              <p:blipFill>
                <a:blip r:embed="rId114"/>
                <a:stretch>
                  <a:fillRect/>
                </a:stretch>
              </p:blipFill>
              <p:spPr>
                <a:xfrm>
                  <a:off x="707022" y="3922440"/>
                  <a:ext cx="2340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40973" name="墨迹 40972">
                  <a:extLst>
                    <a:ext uri="{FF2B5EF4-FFF2-40B4-BE49-F238E27FC236}">
                      <a16:creationId xmlns:a16="http://schemas.microsoft.com/office/drawing/2014/main" id="{BA5E7EBF-770F-4B95-BDFE-5005879D7CCA}"/>
                    </a:ext>
                  </a:extLst>
                </p14:cNvPr>
                <p14:cNvContentPartPr/>
                <p14:nvPr/>
              </p14:nvContentPartPr>
              <p14:xfrm>
                <a:off x="664542" y="3986520"/>
                <a:ext cx="37440" cy="103320"/>
              </p14:xfrm>
            </p:contentPart>
          </mc:Choice>
          <mc:Fallback>
            <p:pic>
              <p:nvPicPr>
                <p:cNvPr id="40973" name="墨迹 40972">
                  <a:extLst>
                    <a:ext uri="{FF2B5EF4-FFF2-40B4-BE49-F238E27FC236}">
                      <a16:creationId xmlns:a16="http://schemas.microsoft.com/office/drawing/2014/main" id="{BA5E7EBF-770F-4B95-BDFE-5005879D7CCA}"/>
                    </a:ext>
                  </a:extLst>
                </p:cNvPr>
                <p:cNvPicPr/>
                <p:nvPr/>
              </p:nvPicPr>
              <p:blipFill>
                <a:blip r:embed="rId116"/>
                <a:stretch>
                  <a:fillRect/>
                </a:stretch>
              </p:blipFill>
              <p:spPr>
                <a:xfrm>
                  <a:off x="655902" y="3977520"/>
                  <a:ext cx="5508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40974" name="墨迹 40973">
                  <a:extLst>
                    <a:ext uri="{FF2B5EF4-FFF2-40B4-BE49-F238E27FC236}">
                      <a16:creationId xmlns:a16="http://schemas.microsoft.com/office/drawing/2014/main" id="{B2375584-212D-44B9-8E26-9BB744F552AC}"/>
                    </a:ext>
                  </a:extLst>
                </p14:cNvPr>
                <p14:cNvContentPartPr/>
                <p14:nvPr/>
              </p14:nvContentPartPr>
              <p14:xfrm>
                <a:off x="710262" y="3998760"/>
                <a:ext cx="81360" cy="96480"/>
              </p14:xfrm>
            </p:contentPart>
          </mc:Choice>
          <mc:Fallback>
            <p:pic>
              <p:nvPicPr>
                <p:cNvPr id="40974" name="墨迹 40973">
                  <a:extLst>
                    <a:ext uri="{FF2B5EF4-FFF2-40B4-BE49-F238E27FC236}">
                      <a16:creationId xmlns:a16="http://schemas.microsoft.com/office/drawing/2014/main" id="{B2375584-212D-44B9-8E26-9BB744F552AC}"/>
                    </a:ext>
                  </a:extLst>
                </p:cNvPr>
                <p:cNvPicPr/>
                <p:nvPr/>
              </p:nvPicPr>
              <p:blipFill>
                <a:blip r:embed="rId118"/>
                <a:stretch>
                  <a:fillRect/>
                </a:stretch>
              </p:blipFill>
              <p:spPr>
                <a:xfrm>
                  <a:off x="701622" y="3989760"/>
                  <a:ext cx="990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40975" name="墨迹 40974">
                  <a:extLst>
                    <a:ext uri="{FF2B5EF4-FFF2-40B4-BE49-F238E27FC236}">
                      <a16:creationId xmlns:a16="http://schemas.microsoft.com/office/drawing/2014/main" id="{63CB57F5-AF2D-4871-9560-B80CC2F2D358}"/>
                    </a:ext>
                  </a:extLst>
                </p14:cNvPr>
                <p14:cNvContentPartPr/>
                <p14:nvPr/>
              </p14:nvContentPartPr>
              <p14:xfrm>
                <a:off x="812862" y="3843960"/>
                <a:ext cx="118080" cy="136800"/>
              </p14:xfrm>
            </p:contentPart>
          </mc:Choice>
          <mc:Fallback>
            <p:pic>
              <p:nvPicPr>
                <p:cNvPr id="40975" name="墨迹 40974">
                  <a:extLst>
                    <a:ext uri="{FF2B5EF4-FFF2-40B4-BE49-F238E27FC236}">
                      <a16:creationId xmlns:a16="http://schemas.microsoft.com/office/drawing/2014/main" id="{63CB57F5-AF2D-4871-9560-B80CC2F2D358}"/>
                    </a:ext>
                  </a:extLst>
                </p:cNvPr>
                <p:cNvPicPr/>
                <p:nvPr/>
              </p:nvPicPr>
              <p:blipFill>
                <a:blip r:embed="rId120"/>
                <a:stretch>
                  <a:fillRect/>
                </a:stretch>
              </p:blipFill>
              <p:spPr>
                <a:xfrm>
                  <a:off x="803862" y="3834960"/>
                  <a:ext cx="13572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40976" name="墨迹 40975">
                  <a:extLst>
                    <a:ext uri="{FF2B5EF4-FFF2-40B4-BE49-F238E27FC236}">
                      <a16:creationId xmlns:a16="http://schemas.microsoft.com/office/drawing/2014/main" id="{C64EE404-AD1C-4CAD-832B-724F797D4EFC}"/>
                    </a:ext>
                  </a:extLst>
                </p14:cNvPr>
                <p14:cNvContentPartPr/>
                <p14:nvPr/>
              </p14:nvContentPartPr>
              <p14:xfrm>
                <a:off x="839862" y="3976800"/>
                <a:ext cx="90000" cy="11520"/>
              </p14:xfrm>
            </p:contentPart>
          </mc:Choice>
          <mc:Fallback>
            <p:pic>
              <p:nvPicPr>
                <p:cNvPr id="40976" name="墨迹 40975">
                  <a:extLst>
                    <a:ext uri="{FF2B5EF4-FFF2-40B4-BE49-F238E27FC236}">
                      <a16:creationId xmlns:a16="http://schemas.microsoft.com/office/drawing/2014/main" id="{C64EE404-AD1C-4CAD-832B-724F797D4EFC}"/>
                    </a:ext>
                  </a:extLst>
                </p:cNvPr>
                <p:cNvPicPr/>
                <p:nvPr/>
              </p:nvPicPr>
              <p:blipFill>
                <a:blip r:embed="rId122"/>
                <a:stretch>
                  <a:fillRect/>
                </a:stretch>
              </p:blipFill>
              <p:spPr>
                <a:xfrm>
                  <a:off x="830862" y="3968160"/>
                  <a:ext cx="10764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40977" name="墨迹 40976">
                  <a:extLst>
                    <a:ext uri="{FF2B5EF4-FFF2-40B4-BE49-F238E27FC236}">
                      <a16:creationId xmlns:a16="http://schemas.microsoft.com/office/drawing/2014/main" id="{9426129F-E477-4582-86D9-A00677B47D3A}"/>
                    </a:ext>
                  </a:extLst>
                </p14:cNvPr>
                <p14:cNvContentPartPr/>
                <p14:nvPr/>
              </p14:nvContentPartPr>
              <p14:xfrm>
                <a:off x="860742" y="3855480"/>
                <a:ext cx="33480" cy="198720"/>
              </p14:xfrm>
            </p:contentPart>
          </mc:Choice>
          <mc:Fallback>
            <p:pic>
              <p:nvPicPr>
                <p:cNvPr id="40977" name="墨迹 40976">
                  <a:extLst>
                    <a:ext uri="{FF2B5EF4-FFF2-40B4-BE49-F238E27FC236}">
                      <a16:creationId xmlns:a16="http://schemas.microsoft.com/office/drawing/2014/main" id="{9426129F-E477-4582-86D9-A00677B47D3A}"/>
                    </a:ext>
                  </a:extLst>
                </p:cNvPr>
                <p:cNvPicPr/>
                <p:nvPr/>
              </p:nvPicPr>
              <p:blipFill>
                <a:blip r:embed="rId124"/>
                <a:stretch>
                  <a:fillRect/>
                </a:stretch>
              </p:blipFill>
              <p:spPr>
                <a:xfrm>
                  <a:off x="851742" y="3846840"/>
                  <a:ext cx="5112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0978" name="墨迹 40977">
                  <a:extLst>
                    <a:ext uri="{FF2B5EF4-FFF2-40B4-BE49-F238E27FC236}">
                      <a16:creationId xmlns:a16="http://schemas.microsoft.com/office/drawing/2014/main" id="{0814BCE9-9EAC-4B1B-AA18-9CF7894420AD}"/>
                    </a:ext>
                  </a:extLst>
                </p14:cNvPr>
                <p14:cNvContentPartPr/>
                <p14:nvPr/>
              </p14:nvContentPartPr>
              <p14:xfrm>
                <a:off x="777942" y="4053480"/>
                <a:ext cx="216720" cy="16560"/>
              </p14:xfrm>
            </p:contentPart>
          </mc:Choice>
          <mc:Fallback>
            <p:pic>
              <p:nvPicPr>
                <p:cNvPr id="40978" name="墨迹 40977">
                  <a:extLst>
                    <a:ext uri="{FF2B5EF4-FFF2-40B4-BE49-F238E27FC236}">
                      <a16:creationId xmlns:a16="http://schemas.microsoft.com/office/drawing/2014/main" id="{0814BCE9-9EAC-4B1B-AA18-9CF7894420AD}"/>
                    </a:ext>
                  </a:extLst>
                </p:cNvPr>
                <p:cNvPicPr/>
                <p:nvPr/>
              </p:nvPicPr>
              <p:blipFill>
                <a:blip r:embed="rId126"/>
                <a:stretch>
                  <a:fillRect/>
                </a:stretch>
              </p:blipFill>
              <p:spPr>
                <a:xfrm>
                  <a:off x="769302" y="4044480"/>
                  <a:ext cx="23436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0979" name="墨迹 40978">
                  <a:extLst>
                    <a:ext uri="{FF2B5EF4-FFF2-40B4-BE49-F238E27FC236}">
                      <a16:creationId xmlns:a16="http://schemas.microsoft.com/office/drawing/2014/main" id="{EAADA54E-2BCC-4E0C-BB9E-A41BD28C3AC9}"/>
                    </a:ext>
                  </a:extLst>
                </p14:cNvPr>
                <p14:cNvContentPartPr/>
                <p14:nvPr/>
              </p14:nvContentPartPr>
              <p14:xfrm>
                <a:off x="1020222" y="3820560"/>
                <a:ext cx="60840" cy="160200"/>
              </p14:xfrm>
            </p:contentPart>
          </mc:Choice>
          <mc:Fallback>
            <p:pic>
              <p:nvPicPr>
                <p:cNvPr id="40979" name="墨迹 40978">
                  <a:extLst>
                    <a:ext uri="{FF2B5EF4-FFF2-40B4-BE49-F238E27FC236}">
                      <a16:creationId xmlns:a16="http://schemas.microsoft.com/office/drawing/2014/main" id="{EAADA54E-2BCC-4E0C-BB9E-A41BD28C3AC9}"/>
                    </a:ext>
                  </a:extLst>
                </p:cNvPr>
                <p:cNvPicPr/>
                <p:nvPr/>
              </p:nvPicPr>
              <p:blipFill>
                <a:blip r:embed="rId128"/>
                <a:stretch>
                  <a:fillRect/>
                </a:stretch>
              </p:blipFill>
              <p:spPr>
                <a:xfrm>
                  <a:off x="1011582" y="3811920"/>
                  <a:ext cx="784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40980" name="墨迹 40979">
                  <a:extLst>
                    <a:ext uri="{FF2B5EF4-FFF2-40B4-BE49-F238E27FC236}">
                      <a16:creationId xmlns:a16="http://schemas.microsoft.com/office/drawing/2014/main" id="{427F4DD6-92EC-4FB6-B6BD-49FECDC145B3}"/>
                    </a:ext>
                  </a:extLst>
                </p14:cNvPr>
                <p14:cNvContentPartPr/>
                <p14:nvPr/>
              </p14:nvContentPartPr>
              <p14:xfrm>
                <a:off x="1066302" y="3888240"/>
                <a:ext cx="119880" cy="78480"/>
              </p14:xfrm>
            </p:contentPart>
          </mc:Choice>
          <mc:Fallback>
            <p:pic>
              <p:nvPicPr>
                <p:cNvPr id="40980" name="墨迹 40979">
                  <a:extLst>
                    <a:ext uri="{FF2B5EF4-FFF2-40B4-BE49-F238E27FC236}">
                      <a16:creationId xmlns:a16="http://schemas.microsoft.com/office/drawing/2014/main" id="{427F4DD6-92EC-4FB6-B6BD-49FECDC145B3}"/>
                    </a:ext>
                  </a:extLst>
                </p:cNvPr>
                <p:cNvPicPr/>
                <p:nvPr/>
              </p:nvPicPr>
              <p:blipFill>
                <a:blip r:embed="rId130"/>
                <a:stretch>
                  <a:fillRect/>
                </a:stretch>
              </p:blipFill>
              <p:spPr>
                <a:xfrm>
                  <a:off x="1057302" y="3879600"/>
                  <a:ext cx="13752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0981" name="墨迹 40980">
                  <a:extLst>
                    <a:ext uri="{FF2B5EF4-FFF2-40B4-BE49-F238E27FC236}">
                      <a16:creationId xmlns:a16="http://schemas.microsoft.com/office/drawing/2014/main" id="{AD2168DE-45B6-4D3B-B018-42C3189E0D5B}"/>
                    </a:ext>
                  </a:extLst>
                </p14:cNvPr>
                <p14:cNvContentPartPr/>
                <p14:nvPr/>
              </p14:nvContentPartPr>
              <p14:xfrm>
                <a:off x="1124622" y="3845760"/>
                <a:ext cx="23040" cy="241560"/>
              </p14:xfrm>
            </p:contentPart>
          </mc:Choice>
          <mc:Fallback>
            <p:pic>
              <p:nvPicPr>
                <p:cNvPr id="40981" name="墨迹 40980">
                  <a:extLst>
                    <a:ext uri="{FF2B5EF4-FFF2-40B4-BE49-F238E27FC236}">
                      <a16:creationId xmlns:a16="http://schemas.microsoft.com/office/drawing/2014/main" id="{AD2168DE-45B6-4D3B-B018-42C3189E0D5B}"/>
                    </a:ext>
                  </a:extLst>
                </p:cNvPr>
                <p:cNvPicPr/>
                <p:nvPr/>
              </p:nvPicPr>
              <p:blipFill>
                <a:blip r:embed="rId132"/>
                <a:stretch>
                  <a:fillRect/>
                </a:stretch>
              </p:blipFill>
              <p:spPr>
                <a:xfrm>
                  <a:off x="1115622" y="3837120"/>
                  <a:ext cx="4068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0982" name="墨迹 40981">
                  <a:extLst>
                    <a:ext uri="{FF2B5EF4-FFF2-40B4-BE49-F238E27FC236}">
                      <a16:creationId xmlns:a16="http://schemas.microsoft.com/office/drawing/2014/main" id="{ABE2E43C-E6C6-46A2-85ED-37564B85B1BC}"/>
                    </a:ext>
                  </a:extLst>
                </p14:cNvPr>
                <p14:cNvContentPartPr/>
                <p14:nvPr/>
              </p14:nvContentPartPr>
              <p14:xfrm>
                <a:off x="1196262" y="3836760"/>
                <a:ext cx="13320" cy="122400"/>
              </p14:xfrm>
            </p:contentPart>
          </mc:Choice>
          <mc:Fallback>
            <p:pic>
              <p:nvPicPr>
                <p:cNvPr id="40982" name="墨迹 40981">
                  <a:extLst>
                    <a:ext uri="{FF2B5EF4-FFF2-40B4-BE49-F238E27FC236}">
                      <a16:creationId xmlns:a16="http://schemas.microsoft.com/office/drawing/2014/main" id="{ABE2E43C-E6C6-46A2-85ED-37564B85B1BC}"/>
                    </a:ext>
                  </a:extLst>
                </p:cNvPr>
                <p:cNvPicPr/>
                <p:nvPr/>
              </p:nvPicPr>
              <p:blipFill>
                <a:blip r:embed="rId134"/>
                <a:stretch>
                  <a:fillRect/>
                </a:stretch>
              </p:blipFill>
              <p:spPr>
                <a:xfrm>
                  <a:off x="1187262" y="3827760"/>
                  <a:ext cx="3096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0983" name="墨迹 40982">
                  <a:extLst>
                    <a:ext uri="{FF2B5EF4-FFF2-40B4-BE49-F238E27FC236}">
                      <a16:creationId xmlns:a16="http://schemas.microsoft.com/office/drawing/2014/main" id="{D121DEFB-EDB5-4BE1-840E-6645A93363FD}"/>
                    </a:ext>
                  </a:extLst>
                </p14:cNvPr>
                <p14:cNvContentPartPr/>
                <p14:nvPr/>
              </p14:nvContentPartPr>
              <p14:xfrm>
                <a:off x="1223622" y="3838920"/>
                <a:ext cx="104400" cy="257040"/>
              </p14:xfrm>
            </p:contentPart>
          </mc:Choice>
          <mc:Fallback>
            <p:pic>
              <p:nvPicPr>
                <p:cNvPr id="40983" name="墨迹 40982">
                  <a:extLst>
                    <a:ext uri="{FF2B5EF4-FFF2-40B4-BE49-F238E27FC236}">
                      <a16:creationId xmlns:a16="http://schemas.microsoft.com/office/drawing/2014/main" id="{D121DEFB-EDB5-4BE1-840E-6645A93363FD}"/>
                    </a:ext>
                  </a:extLst>
                </p:cNvPr>
                <p:cNvPicPr/>
                <p:nvPr/>
              </p:nvPicPr>
              <p:blipFill>
                <a:blip r:embed="rId136"/>
                <a:stretch>
                  <a:fillRect/>
                </a:stretch>
              </p:blipFill>
              <p:spPr>
                <a:xfrm>
                  <a:off x="1214622" y="3830280"/>
                  <a:ext cx="12204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0984" name="墨迹 40983">
                  <a:extLst>
                    <a:ext uri="{FF2B5EF4-FFF2-40B4-BE49-F238E27FC236}">
                      <a16:creationId xmlns:a16="http://schemas.microsoft.com/office/drawing/2014/main" id="{4B61321C-E83D-46C4-9516-55ACE6FCEF9E}"/>
                    </a:ext>
                  </a:extLst>
                </p14:cNvPr>
                <p14:cNvContentPartPr/>
                <p14:nvPr/>
              </p14:nvContentPartPr>
              <p14:xfrm>
                <a:off x="1231902" y="3923880"/>
                <a:ext cx="43200" cy="101520"/>
              </p14:xfrm>
            </p:contentPart>
          </mc:Choice>
          <mc:Fallback>
            <p:pic>
              <p:nvPicPr>
                <p:cNvPr id="40984" name="墨迹 40983">
                  <a:extLst>
                    <a:ext uri="{FF2B5EF4-FFF2-40B4-BE49-F238E27FC236}">
                      <a16:creationId xmlns:a16="http://schemas.microsoft.com/office/drawing/2014/main" id="{4B61321C-E83D-46C4-9516-55ACE6FCEF9E}"/>
                    </a:ext>
                  </a:extLst>
                </p:cNvPr>
                <p:cNvPicPr/>
                <p:nvPr/>
              </p:nvPicPr>
              <p:blipFill>
                <a:blip r:embed="rId138"/>
                <a:stretch>
                  <a:fillRect/>
                </a:stretch>
              </p:blipFill>
              <p:spPr>
                <a:xfrm>
                  <a:off x="1222902" y="3915240"/>
                  <a:ext cx="608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40985" name="墨迹 40984">
                  <a:extLst>
                    <a:ext uri="{FF2B5EF4-FFF2-40B4-BE49-F238E27FC236}">
                      <a16:creationId xmlns:a16="http://schemas.microsoft.com/office/drawing/2014/main" id="{FC4B08B1-6A8E-4E28-A611-122DAA59CBFA}"/>
                    </a:ext>
                  </a:extLst>
                </p14:cNvPr>
                <p14:cNvContentPartPr/>
                <p14:nvPr/>
              </p14:nvContentPartPr>
              <p14:xfrm>
                <a:off x="1381302" y="3820560"/>
                <a:ext cx="29880" cy="55080"/>
              </p14:xfrm>
            </p:contentPart>
          </mc:Choice>
          <mc:Fallback>
            <p:pic>
              <p:nvPicPr>
                <p:cNvPr id="40985" name="墨迹 40984">
                  <a:extLst>
                    <a:ext uri="{FF2B5EF4-FFF2-40B4-BE49-F238E27FC236}">
                      <a16:creationId xmlns:a16="http://schemas.microsoft.com/office/drawing/2014/main" id="{FC4B08B1-6A8E-4E28-A611-122DAA59CBFA}"/>
                    </a:ext>
                  </a:extLst>
                </p:cNvPr>
                <p:cNvPicPr/>
                <p:nvPr/>
              </p:nvPicPr>
              <p:blipFill>
                <a:blip r:embed="rId140"/>
                <a:stretch>
                  <a:fillRect/>
                </a:stretch>
              </p:blipFill>
              <p:spPr>
                <a:xfrm>
                  <a:off x="1372302" y="3811920"/>
                  <a:ext cx="475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0986" name="墨迹 40985">
                  <a:extLst>
                    <a:ext uri="{FF2B5EF4-FFF2-40B4-BE49-F238E27FC236}">
                      <a16:creationId xmlns:a16="http://schemas.microsoft.com/office/drawing/2014/main" id="{64E6D578-6551-44DB-9181-CD5BDEBA8E2B}"/>
                    </a:ext>
                  </a:extLst>
                </p14:cNvPr>
                <p14:cNvContentPartPr/>
                <p14:nvPr/>
              </p14:nvContentPartPr>
              <p14:xfrm>
                <a:off x="1454382" y="3811200"/>
                <a:ext cx="18720" cy="49320"/>
              </p14:xfrm>
            </p:contentPart>
          </mc:Choice>
          <mc:Fallback>
            <p:pic>
              <p:nvPicPr>
                <p:cNvPr id="40986" name="墨迹 40985">
                  <a:extLst>
                    <a:ext uri="{FF2B5EF4-FFF2-40B4-BE49-F238E27FC236}">
                      <a16:creationId xmlns:a16="http://schemas.microsoft.com/office/drawing/2014/main" id="{64E6D578-6551-44DB-9181-CD5BDEBA8E2B}"/>
                    </a:ext>
                  </a:extLst>
                </p:cNvPr>
                <p:cNvPicPr/>
                <p:nvPr/>
              </p:nvPicPr>
              <p:blipFill>
                <a:blip r:embed="rId142"/>
                <a:stretch>
                  <a:fillRect/>
                </a:stretch>
              </p:blipFill>
              <p:spPr>
                <a:xfrm>
                  <a:off x="1445742" y="3802560"/>
                  <a:ext cx="3636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0987" name="墨迹 40986">
                  <a:extLst>
                    <a:ext uri="{FF2B5EF4-FFF2-40B4-BE49-F238E27FC236}">
                      <a16:creationId xmlns:a16="http://schemas.microsoft.com/office/drawing/2014/main" id="{CEADFC0A-BA32-4FEE-9D99-402CEB16E302}"/>
                    </a:ext>
                  </a:extLst>
                </p14:cNvPr>
                <p14:cNvContentPartPr/>
                <p14:nvPr/>
              </p14:nvContentPartPr>
              <p14:xfrm>
                <a:off x="1390302" y="3794280"/>
                <a:ext cx="105840" cy="173520"/>
              </p14:xfrm>
            </p:contentPart>
          </mc:Choice>
          <mc:Fallback>
            <p:pic>
              <p:nvPicPr>
                <p:cNvPr id="40987" name="墨迹 40986">
                  <a:extLst>
                    <a:ext uri="{FF2B5EF4-FFF2-40B4-BE49-F238E27FC236}">
                      <a16:creationId xmlns:a16="http://schemas.microsoft.com/office/drawing/2014/main" id="{CEADFC0A-BA32-4FEE-9D99-402CEB16E302}"/>
                    </a:ext>
                  </a:extLst>
                </p:cNvPr>
                <p:cNvPicPr/>
                <p:nvPr/>
              </p:nvPicPr>
              <p:blipFill>
                <a:blip r:embed="rId144"/>
                <a:stretch>
                  <a:fillRect/>
                </a:stretch>
              </p:blipFill>
              <p:spPr>
                <a:xfrm>
                  <a:off x="1381302" y="3785640"/>
                  <a:ext cx="1234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0988" name="墨迹 40987">
                  <a:extLst>
                    <a:ext uri="{FF2B5EF4-FFF2-40B4-BE49-F238E27FC236}">
                      <a16:creationId xmlns:a16="http://schemas.microsoft.com/office/drawing/2014/main" id="{0BA3DB14-B128-4424-8FF7-5D264D05F2BF}"/>
                    </a:ext>
                  </a:extLst>
                </p14:cNvPr>
                <p14:cNvContentPartPr/>
                <p14:nvPr/>
              </p14:nvContentPartPr>
              <p14:xfrm>
                <a:off x="1446102" y="3864480"/>
                <a:ext cx="83520" cy="233280"/>
              </p14:xfrm>
            </p:contentPart>
          </mc:Choice>
          <mc:Fallback>
            <p:pic>
              <p:nvPicPr>
                <p:cNvPr id="40988" name="墨迹 40987">
                  <a:extLst>
                    <a:ext uri="{FF2B5EF4-FFF2-40B4-BE49-F238E27FC236}">
                      <a16:creationId xmlns:a16="http://schemas.microsoft.com/office/drawing/2014/main" id="{0BA3DB14-B128-4424-8FF7-5D264D05F2BF}"/>
                    </a:ext>
                  </a:extLst>
                </p:cNvPr>
                <p:cNvPicPr/>
                <p:nvPr/>
              </p:nvPicPr>
              <p:blipFill>
                <a:blip r:embed="rId146"/>
                <a:stretch>
                  <a:fillRect/>
                </a:stretch>
              </p:blipFill>
              <p:spPr>
                <a:xfrm>
                  <a:off x="1437462" y="3855840"/>
                  <a:ext cx="10116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0989" name="墨迹 40988">
                  <a:extLst>
                    <a:ext uri="{FF2B5EF4-FFF2-40B4-BE49-F238E27FC236}">
                      <a16:creationId xmlns:a16="http://schemas.microsoft.com/office/drawing/2014/main" id="{37866C44-C293-4F58-A269-0E0466EC02F3}"/>
                    </a:ext>
                  </a:extLst>
                </p14:cNvPr>
                <p14:cNvContentPartPr/>
                <p14:nvPr/>
              </p14:nvContentPartPr>
              <p14:xfrm>
                <a:off x="1396422" y="3988680"/>
                <a:ext cx="151920" cy="50040"/>
              </p14:xfrm>
            </p:contentPart>
          </mc:Choice>
          <mc:Fallback>
            <p:pic>
              <p:nvPicPr>
                <p:cNvPr id="40989" name="墨迹 40988">
                  <a:extLst>
                    <a:ext uri="{FF2B5EF4-FFF2-40B4-BE49-F238E27FC236}">
                      <a16:creationId xmlns:a16="http://schemas.microsoft.com/office/drawing/2014/main" id="{37866C44-C293-4F58-A269-0E0466EC02F3}"/>
                    </a:ext>
                  </a:extLst>
                </p:cNvPr>
                <p:cNvPicPr/>
                <p:nvPr/>
              </p:nvPicPr>
              <p:blipFill>
                <a:blip r:embed="rId148"/>
                <a:stretch>
                  <a:fillRect/>
                </a:stretch>
              </p:blipFill>
              <p:spPr>
                <a:xfrm>
                  <a:off x="1387782" y="3980040"/>
                  <a:ext cx="16956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0990" name="墨迹 40989">
                  <a:extLst>
                    <a:ext uri="{FF2B5EF4-FFF2-40B4-BE49-F238E27FC236}">
                      <a16:creationId xmlns:a16="http://schemas.microsoft.com/office/drawing/2014/main" id="{5BFA53CA-E4F1-4210-BD3B-E91BD8BE31C2}"/>
                    </a:ext>
                  </a:extLst>
                </p14:cNvPr>
                <p14:cNvContentPartPr/>
                <p14:nvPr/>
              </p14:nvContentPartPr>
              <p14:xfrm>
                <a:off x="1626822" y="3938640"/>
                <a:ext cx="73080" cy="55800"/>
              </p14:xfrm>
            </p:contentPart>
          </mc:Choice>
          <mc:Fallback>
            <p:pic>
              <p:nvPicPr>
                <p:cNvPr id="40990" name="墨迹 40989">
                  <a:extLst>
                    <a:ext uri="{FF2B5EF4-FFF2-40B4-BE49-F238E27FC236}">
                      <a16:creationId xmlns:a16="http://schemas.microsoft.com/office/drawing/2014/main" id="{5BFA53CA-E4F1-4210-BD3B-E91BD8BE31C2}"/>
                    </a:ext>
                  </a:extLst>
                </p:cNvPr>
                <p:cNvPicPr/>
                <p:nvPr/>
              </p:nvPicPr>
              <p:blipFill>
                <a:blip r:embed="rId150"/>
                <a:stretch>
                  <a:fillRect/>
                </a:stretch>
              </p:blipFill>
              <p:spPr>
                <a:xfrm>
                  <a:off x="1618182" y="3930000"/>
                  <a:ext cx="907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0992" name="墨迹 40991">
                  <a:extLst>
                    <a:ext uri="{FF2B5EF4-FFF2-40B4-BE49-F238E27FC236}">
                      <a16:creationId xmlns:a16="http://schemas.microsoft.com/office/drawing/2014/main" id="{C4E18374-A664-4CD1-8270-33996CD7C848}"/>
                    </a:ext>
                  </a:extLst>
                </p14:cNvPr>
                <p14:cNvContentPartPr/>
                <p14:nvPr/>
              </p14:nvContentPartPr>
              <p14:xfrm>
                <a:off x="1799262" y="3869520"/>
                <a:ext cx="77040" cy="85680"/>
              </p14:xfrm>
            </p:contentPart>
          </mc:Choice>
          <mc:Fallback>
            <p:pic>
              <p:nvPicPr>
                <p:cNvPr id="40992" name="墨迹 40991">
                  <a:extLst>
                    <a:ext uri="{FF2B5EF4-FFF2-40B4-BE49-F238E27FC236}">
                      <a16:creationId xmlns:a16="http://schemas.microsoft.com/office/drawing/2014/main" id="{C4E18374-A664-4CD1-8270-33996CD7C848}"/>
                    </a:ext>
                  </a:extLst>
                </p:cNvPr>
                <p:cNvPicPr/>
                <p:nvPr/>
              </p:nvPicPr>
              <p:blipFill>
                <a:blip r:embed="rId152"/>
                <a:stretch>
                  <a:fillRect/>
                </a:stretch>
              </p:blipFill>
              <p:spPr>
                <a:xfrm>
                  <a:off x="1790622" y="3860520"/>
                  <a:ext cx="9468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0993" name="墨迹 40992">
                  <a:extLst>
                    <a:ext uri="{FF2B5EF4-FFF2-40B4-BE49-F238E27FC236}">
                      <a16:creationId xmlns:a16="http://schemas.microsoft.com/office/drawing/2014/main" id="{C6551B42-6AD3-45D4-91C0-E83FD5F32AA8}"/>
                    </a:ext>
                  </a:extLst>
                </p14:cNvPr>
                <p14:cNvContentPartPr/>
                <p14:nvPr/>
              </p14:nvContentPartPr>
              <p14:xfrm>
                <a:off x="1856502" y="3914160"/>
                <a:ext cx="10800" cy="124920"/>
              </p14:xfrm>
            </p:contentPart>
          </mc:Choice>
          <mc:Fallback>
            <p:pic>
              <p:nvPicPr>
                <p:cNvPr id="40993" name="墨迹 40992">
                  <a:extLst>
                    <a:ext uri="{FF2B5EF4-FFF2-40B4-BE49-F238E27FC236}">
                      <a16:creationId xmlns:a16="http://schemas.microsoft.com/office/drawing/2014/main" id="{C6551B42-6AD3-45D4-91C0-E83FD5F32AA8}"/>
                    </a:ext>
                  </a:extLst>
                </p:cNvPr>
                <p:cNvPicPr/>
                <p:nvPr/>
              </p:nvPicPr>
              <p:blipFill>
                <a:blip r:embed="rId154"/>
                <a:stretch>
                  <a:fillRect/>
                </a:stretch>
              </p:blipFill>
              <p:spPr>
                <a:xfrm>
                  <a:off x="1847862" y="3905160"/>
                  <a:ext cx="2844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40994" name="墨迹 40993">
                  <a:extLst>
                    <a:ext uri="{FF2B5EF4-FFF2-40B4-BE49-F238E27FC236}">
                      <a16:creationId xmlns:a16="http://schemas.microsoft.com/office/drawing/2014/main" id="{CA571F7A-1499-4BE8-A3C3-291DFC4683EC}"/>
                    </a:ext>
                  </a:extLst>
                </p14:cNvPr>
                <p14:cNvContentPartPr/>
                <p14:nvPr/>
              </p14:nvContentPartPr>
              <p14:xfrm>
                <a:off x="1812222" y="3937200"/>
                <a:ext cx="86400" cy="81720"/>
              </p14:xfrm>
            </p:contentPart>
          </mc:Choice>
          <mc:Fallback>
            <p:pic>
              <p:nvPicPr>
                <p:cNvPr id="40994" name="墨迹 40993">
                  <a:extLst>
                    <a:ext uri="{FF2B5EF4-FFF2-40B4-BE49-F238E27FC236}">
                      <a16:creationId xmlns:a16="http://schemas.microsoft.com/office/drawing/2014/main" id="{CA571F7A-1499-4BE8-A3C3-291DFC4683EC}"/>
                    </a:ext>
                  </a:extLst>
                </p:cNvPr>
                <p:cNvPicPr/>
                <p:nvPr/>
              </p:nvPicPr>
              <p:blipFill>
                <a:blip r:embed="rId156"/>
                <a:stretch>
                  <a:fillRect/>
                </a:stretch>
              </p:blipFill>
              <p:spPr>
                <a:xfrm>
                  <a:off x="1803582" y="3928560"/>
                  <a:ext cx="1040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40995" name="墨迹 40994">
                  <a:extLst>
                    <a:ext uri="{FF2B5EF4-FFF2-40B4-BE49-F238E27FC236}">
                      <a16:creationId xmlns:a16="http://schemas.microsoft.com/office/drawing/2014/main" id="{7A69B3BC-A77F-4981-8A99-D631AE9F5400}"/>
                    </a:ext>
                  </a:extLst>
                </p14:cNvPr>
                <p14:cNvContentPartPr/>
                <p14:nvPr/>
              </p14:nvContentPartPr>
              <p14:xfrm>
                <a:off x="1924542" y="3918120"/>
                <a:ext cx="12240" cy="51120"/>
              </p14:xfrm>
            </p:contentPart>
          </mc:Choice>
          <mc:Fallback>
            <p:pic>
              <p:nvPicPr>
                <p:cNvPr id="40995" name="墨迹 40994">
                  <a:extLst>
                    <a:ext uri="{FF2B5EF4-FFF2-40B4-BE49-F238E27FC236}">
                      <a16:creationId xmlns:a16="http://schemas.microsoft.com/office/drawing/2014/main" id="{7A69B3BC-A77F-4981-8A99-D631AE9F5400}"/>
                    </a:ext>
                  </a:extLst>
                </p:cNvPr>
                <p:cNvPicPr/>
                <p:nvPr/>
              </p:nvPicPr>
              <p:blipFill>
                <a:blip r:embed="rId158"/>
                <a:stretch>
                  <a:fillRect/>
                </a:stretch>
              </p:blipFill>
              <p:spPr>
                <a:xfrm>
                  <a:off x="1915902" y="3909120"/>
                  <a:ext cx="2988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40996" name="墨迹 40995">
                  <a:extLst>
                    <a:ext uri="{FF2B5EF4-FFF2-40B4-BE49-F238E27FC236}">
                      <a16:creationId xmlns:a16="http://schemas.microsoft.com/office/drawing/2014/main" id="{4F33AC6B-C051-4E2D-AFC2-79747BE4479C}"/>
                    </a:ext>
                  </a:extLst>
                </p14:cNvPr>
                <p14:cNvContentPartPr/>
                <p14:nvPr/>
              </p14:nvContentPartPr>
              <p14:xfrm>
                <a:off x="1924542" y="3845760"/>
                <a:ext cx="46080" cy="190440"/>
              </p14:xfrm>
            </p:contentPart>
          </mc:Choice>
          <mc:Fallback>
            <p:pic>
              <p:nvPicPr>
                <p:cNvPr id="40996" name="墨迹 40995">
                  <a:extLst>
                    <a:ext uri="{FF2B5EF4-FFF2-40B4-BE49-F238E27FC236}">
                      <a16:creationId xmlns:a16="http://schemas.microsoft.com/office/drawing/2014/main" id="{4F33AC6B-C051-4E2D-AFC2-79747BE4479C}"/>
                    </a:ext>
                  </a:extLst>
                </p:cNvPr>
                <p:cNvPicPr/>
                <p:nvPr/>
              </p:nvPicPr>
              <p:blipFill>
                <a:blip r:embed="rId160"/>
                <a:stretch>
                  <a:fillRect/>
                </a:stretch>
              </p:blipFill>
              <p:spPr>
                <a:xfrm>
                  <a:off x="1915902" y="3837120"/>
                  <a:ext cx="6372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40997" name="墨迹 40996">
                  <a:extLst>
                    <a:ext uri="{FF2B5EF4-FFF2-40B4-BE49-F238E27FC236}">
                      <a16:creationId xmlns:a16="http://schemas.microsoft.com/office/drawing/2014/main" id="{D10D7541-F10E-4681-8D84-03B325ECA3F4}"/>
                    </a:ext>
                  </a:extLst>
                </p14:cNvPr>
                <p14:cNvContentPartPr/>
                <p14:nvPr/>
              </p14:nvContentPartPr>
              <p14:xfrm>
                <a:off x="2031822" y="3887160"/>
                <a:ext cx="3240" cy="140040"/>
              </p14:xfrm>
            </p:contentPart>
          </mc:Choice>
          <mc:Fallback>
            <p:pic>
              <p:nvPicPr>
                <p:cNvPr id="40997" name="墨迹 40996">
                  <a:extLst>
                    <a:ext uri="{FF2B5EF4-FFF2-40B4-BE49-F238E27FC236}">
                      <a16:creationId xmlns:a16="http://schemas.microsoft.com/office/drawing/2014/main" id="{D10D7541-F10E-4681-8D84-03B325ECA3F4}"/>
                    </a:ext>
                  </a:extLst>
                </p:cNvPr>
                <p:cNvPicPr/>
                <p:nvPr/>
              </p:nvPicPr>
              <p:blipFill>
                <a:blip r:embed="rId162"/>
                <a:stretch>
                  <a:fillRect/>
                </a:stretch>
              </p:blipFill>
              <p:spPr>
                <a:xfrm>
                  <a:off x="2022822" y="3878520"/>
                  <a:ext cx="2088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40998" name="墨迹 40997">
                  <a:extLst>
                    <a:ext uri="{FF2B5EF4-FFF2-40B4-BE49-F238E27FC236}">
                      <a16:creationId xmlns:a16="http://schemas.microsoft.com/office/drawing/2014/main" id="{08FFD839-D4A0-43C8-9CF2-CA02D3F57A06}"/>
                    </a:ext>
                  </a:extLst>
                </p14:cNvPr>
                <p14:cNvContentPartPr/>
                <p14:nvPr/>
              </p14:nvContentPartPr>
              <p14:xfrm>
                <a:off x="2058462" y="3842880"/>
                <a:ext cx="121320" cy="234720"/>
              </p14:xfrm>
            </p:contentPart>
          </mc:Choice>
          <mc:Fallback>
            <p:pic>
              <p:nvPicPr>
                <p:cNvPr id="40998" name="墨迹 40997">
                  <a:extLst>
                    <a:ext uri="{FF2B5EF4-FFF2-40B4-BE49-F238E27FC236}">
                      <a16:creationId xmlns:a16="http://schemas.microsoft.com/office/drawing/2014/main" id="{08FFD839-D4A0-43C8-9CF2-CA02D3F57A06}"/>
                    </a:ext>
                  </a:extLst>
                </p:cNvPr>
                <p:cNvPicPr/>
                <p:nvPr/>
              </p:nvPicPr>
              <p:blipFill>
                <a:blip r:embed="rId164"/>
                <a:stretch>
                  <a:fillRect/>
                </a:stretch>
              </p:blipFill>
              <p:spPr>
                <a:xfrm>
                  <a:off x="2049822" y="3833880"/>
                  <a:ext cx="13896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40999" name="墨迹 40998">
                  <a:extLst>
                    <a:ext uri="{FF2B5EF4-FFF2-40B4-BE49-F238E27FC236}">
                      <a16:creationId xmlns:a16="http://schemas.microsoft.com/office/drawing/2014/main" id="{E42A3B3A-27F8-4F0F-B846-49C23F12F427}"/>
                    </a:ext>
                  </a:extLst>
                </p14:cNvPr>
                <p14:cNvContentPartPr/>
                <p14:nvPr/>
              </p14:nvContentPartPr>
              <p14:xfrm>
                <a:off x="2066742" y="3903000"/>
                <a:ext cx="45000" cy="21600"/>
              </p14:xfrm>
            </p:contentPart>
          </mc:Choice>
          <mc:Fallback>
            <p:pic>
              <p:nvPicPr>
                <p:cNvPr id="40999" name="墨迹 40998">
                  <a:extLst>
                    <a:ext uri="{FF2B5EF4-FFF2-40B4-BE49-F238E27FC236}">
                      <a16:creationId xmlns:a16="http://schemas.microsoft.com/office/drawing/2014/main" id="{E42A3B3A-27F8-4F0F-B846-49C23F12F427}"/>
                    </a:ext>
                  </a:extLst>
                </p:cNvPr>
                <p:cNvPicPr/>
                <p:nvPr/>
              </p:nvPicPr>
              <p:blipFill>
                <a:blip r:embed="rId166"/>
                <a:stretch>
                  <a:fillRect/>
                </a:stretch>
              </p:blipFill>
              <p:spPr>
                <a:xfrm>
                  <a:off x="2057742" y="3894000"/>
                  <a:ext cx="626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41000" name="墨迹 40999">
                  <a:extLst>
                    <a:ext uri="{FF2B5EF4-FFF2-40B4-BE49-F238E27FC236}">
                      <a16:creationId xmlns:a16="http://schemas.microsoft.com/office/drawing/2014/main" id="{DB6B73C4-D707-490C-A1D2-5277A7B51EF3}"/>
                    </a:ext>
                  </a:extLst>
                </p14:cNvPr>
                <p14:cNvContentPartPr/>
                <p14:nvPr/>
              </p14:nvContentPartPr>
              <p14:xfrm>
                <a:off x="2064222" y="3882840"/>
                <a:ext cx="54720" cy="174600"/>
              </p14:xfrm>
            </p:contentPart>
          </mc:Choice>
          <mc:Fallback>
            <p:pic>
              <p:nvPicPr>
                <p:cNvPr id="41000" name="墨迹 40999">
                  <a:extLst>
                    <a:ext uri="{FF2B5EF4-FFF2-40B4-BE49-F238E27FC236}">
                      <a16:creationId xmlns:a16="http://schemas.microsoft.com/office/drawing/2014/main" id="{DB6B73C4-D707-490C-A1D2-5277A7B51EF3}"/>
                    </a:ext>
                  </a:extLst>
                </p:cNvPr>
                <p:cNvPicPr/>
                <p:nvPr/>
              </p:nvPicPr>
              <p:blipFill>
                <a:blip r:embed="rId168"/>
                <a:stretch>
                  <a:fillRect/>
                </a:stretch>
              </p:blipFill>
              <p:spPr>
                <a:xfrm>
                  <a:off x="2055222" y="3874200"/>
                  <a:ext cx="7236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41001" name="墨迹 41000">
                  <a:extLst>
                    <a:ext uri="{FF2B5EF4-FFF2-40B4-BE49-F238E27FC236}">
                      <a16:creationId xmlns:a16="http://schemas.microsoft.com/office/drawing/2014/main" id="{AB977904-D21F-4FF5-A6E8-D4346DE12583}"/>
                    </a:ext>
                  </a:extLst>
                </p14:cNvPr>
                <p14:cNvContentPartPr/>
                <p14:nvPr/>
              </p14:nvContentPartPr>
              <p14:xfrm>
                <a:off x="2233062" y="3841440"/>
                <a:ext cx="72720" cy="129960"/>
              </p14:xfrm>
            </p:contentPart>
          </mc:Choice>
          <mc:Fallback>
            <p:pic>
              <p:nvPicPr>
                <p:cNvPr id="41001" name="墨迹 41000">
                  <a:extLst>
                    <a:ext uri="{FF2B5EF4-FFF2-40B4-BE49-F238E27FC236}">
                      <a16:creationId xmlns:a16="http://schemas.microsoft.com/office/drawing/2014/main" id="{AB977904-D21F-4FF5-A6E8-D4346DE12583}"/>
                    </a:ext>
                  </a:extLst>
                </p:cNvPr>
                <p:cNvPicPr/>
                <p:nvPr/>
              </p:nvPicPr>
              <p:blipFill>
                <a:blip r:embed="rId170"/>
                <a:stretch>
                  <a:fillRect/>
                </a:stretch>
              </p:blipFill>
              <p:spPr>
                <a:xfrm>
                  <a:off x="2224422" y="3832800"/>
                  <a:ext cx="9036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41002" name="墨迹 41001">
                  <a:extLst>
                    <a:ext uri="{FF2B5EF4-FFF2-40B4-BE49-F238E27FC236}">
                      <a16:creationId xmlns:a16="http://schemas.microsoft.com/office/drawing/2014/main" id="{B03D94CC-DFB4-4E68-9313-B1BC6039E50F}"/>
                    </a:ext>
                  </a:extLst>
                </p14:cNvPr>
                <p14:cNvContentPartPr/>
                <p14:nvPr/>
              </p14:nvContentPartPr>
              <p14:xfrm>
                <a:off x="2233422" y="3886800"/>
                <a:ext cx="101880" cy="113760"/>
              </p14:xfrm>
            </p:contentPart>
          </mc:Choice>
          <mc:Fallback>
            <p:pic>
              <p:nvPicPr>
                <p:cNvPr id="41002" name="墨迹 41001">
                  <a:extLst>
                    <a:ext uri="{FF2B5EF4-FFF2-40B4-BE49-F238E27FC236}">
                      <a16:creationId xmlns:a16="http://schemas.microsoft.com/office/drawing/2014/main" id="{B03D94CC-DFB4-4E68-9313-B1BC6039E50F}"/>
                    </a:ext>
                  </a:extLst>
                </p:cNvPr>
                <p:cNvPicPr/>
                <p:nvPr/>
              </p:nvPicPr>
              <p:blipFill>
                <a:blip r:embed="rId172"/>
                <a:stretch>
                  <a:fillRect/>
                </a:stretch>
              </p:blipFill>
              <p:spPr>
                <a:xfrm>
                  <a:off x="2224782" y="3878160"/>
                  <a:ext cx="11952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41003" name="墨迹 41002">
                  <a:extLst>
                    <a:ext uri="{FF2B5EF4-FFF2-40B4-BE49-F238E27FC236}">
                      <a16:creationId xmlns:a16="http://schemas.microsoft.com/office/drawing/2014/main" id="{06F5219F-C08A-4085-A6E7-43484D6CC7DE}"/>
                    </a:ext>
                  </a:extLst>
                </p14:cNvPr>
                <p14:cNvContentPartPr/>
                <p14:nvPr/>
              </p14:nvContentPartPr>
              <p14:xfrm>
                <a:off x="2241342" y="3947280"/>
                <a:ext cx="146880" cy="36720"/>
              </p14:xfrm>
            </p:contentPart>
          </mc:Choice>
          <mc:Fallback>
            <p:pic>
              <p:nvPicPr>
                <p:cNvPr id="41003" name="墨迹 41002">
                  <a:extLst>
                    <a:ext uri="{FF2B5EF4-FFF2-40B4-BE49-F238E27FC236}">
                      <a16:creationId xmlns:a16="http://schemas.microsoft.com/office/drawing/2014/main" id="{06F5219F-C08A-4085-A6E7-43484D6CC7DE}"/>
                    </a:ext>
                  </a:extLst>
                </p:cNvPr>
                <p:cNvPicPr/>
                <p:nvPr/>
              </p:nvPicPr>
              <p:blipFill>
                <a:blip r:embed="rId174"/>
                <a:stretch>
                  <a:fillRect/>
                </a:stretch>
              </p:blipFill>
              <p:spPr>
                <a:xfrm>
                  <a:off x="2232342" y="3938280"/>
                  <a:ext cx="16452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41004" name="墨迹 41003">
                  <a:extLst>
                    <a:ext uri="{FF2B5EF4-FFF2-40B4-BE49-F238E27FC236}">
                      <a16:creationId xmlns:a16="http://schemas.microsoft.com/office/drawing/2014/main" id="{D0798576-2597-44A7-AC6D-DCAF8FD181A4}"/>
                    </a:ext>
                  </a:extLst>
                </p14:cNvPr>
                <p14:cNvContentPartPr/>
                <p14:nvPr/>
              </p14:nvContentPartPr>
              <p14:xfrm>
                <a:off x="2269422" y="3978240"/>
                <a:ext cx="86040" cy="82440"/>
              </p14:xfrm>
            </p:contentPart>
          </mc:Choice>
          <mc:Fallback>
            <p:pic>
              <p:nvPicPr>
                <p:cNvPr id="41004" name="墨迹 41003">
                  <a:extLst>
                    <a:ext uri="{FF2B5EF4-FFF2-40B4-BE49-F238E27FC236}">
                      <a16:creationId xmlns:a16="http://schemas.microsoft.com/office/drawing/2014/main" id="{D0798576-2597-44A7-AC6D-DCAF8FD181A4}"/>
                    </a:ext>
                  </a:extLst>
                </p:cNvPr>
                <p:cNvPicPr/>
                <p:nvPr/>
              </p:nvPicPr>
              <p:blipFill>
                <a:blip r:embed="rId176"/>
                <a:stretch>
                  <a:fillRect/>
                </a:stretch>
              </p:blipFill>
              <p:spPr>
                <a:xfrm>
                  <a:off x="2260422" y="3969600"/>
                  <a:ext cx="10368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41005" name="墨迹 41004">
                  <a:extLst>
                    <a:ext uri="{FF2B5EF4-FFF2-40B4-BE49-F238E27FC236}">
                      <a16:creationId xmlns:a16="http://schemas.microsoft.com/office/drawing/2014/main" id="{F33FE9F0-CAB5-4528-B03C-1D9ADAC29A0E}"/>
                    </a:ext>
                  </a:extLst>
                </p14:cNvPr>
                <p14:cNvContentPartPr/>
                <p14:nvPr/>
              </p14:nvContentPartPr>
              <p14:xfrm>
                <a:off x="2412702" y="3864120"/>
                <a:ext cx="81000" cy="80280"/>
              </p14:xfrm>
            </p:contentPart>
          </mc:Choice>
          <mc:Fallback>
            <p:pic>
              <p:nvPicPr>
                <p:cNvPr id="41005" name="墨迹 41004">
                  <a:extLst>
                    <a:ext uri="{FF2B5EF4-FFF2-40B4-BE49-F238E27FC236}">
                      <a16:creationId xmlns:a16="http://schemas.microsoft.com/office/drawing/2014/main" id="{F33FE9F0-CAB5-4528-B03C-1D9ADAC29A0E}"/>
                    </a:ext>
                  </a:extLst>
                </p:cNvPr>
                <p:cNvPicPr/>
                <p:nvPr/>
              </p:nvPicPr>
              <p:blipFill>
                <a:blip r:embed="rId178"/>
                <a:stretch>
                  <a:fillRect/>
                </a:stretch>
              </p:blipFill>
              <p:spPr>
                <a:xfrm>
                  <a:off x="2403702" y="3855120"/>
                  <a:ext cx="9864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41006" name="墨迹 41005">
                  <a:extLst>
                    <a:ext uri="{FF2B5EF4-FFF2-40B4-BE49-F238E27FC236}">
                      <a16:creationId xmlns:a16="http://schemas.microsoft.com/office/drawing/2014/main" id="{0FF65D90-D973-4D6F-844E-C6DB622CA890}"/>
                    </a:ext>
                  </a:extLst>
                </p14:cNvPr>
                <p14:cNvContentPartPr/>
                <p14:nvPr/>
              </p14:nvContentPartPr>
              <p14:xfrm>
                <a:off x="2477862" y="3903360"/>
                <a:ext cx="12600" cy="134280"/>
              </p14:xfrm>
            </p:contentPart>
          </mc:Choice>
          <mc:Fallback>
            <p:pic>
              <p:nvPicPr>
                <p:cNvPr id="41006" name="墨迹 41005">
                  <a:extLst>
                    <a:ext uri="{FF2B5EF4-FFF2-40B4-BE49-F238E27FC236}">
                      <a16:creationId xmlns:a16="http://schemas.microsoft.com/office/drawing/2014/main" id="{0FF65D90-D973-4D6F-844E-C6DB622CA890}"/>
                    </a:ext>
                  </a:extLst>
                </p:cNvPr>
                <p:cNvPicPr/>
                <p:nvPr/>
              </p:nvPicPr>
              <p:blipFill>
                <a:blip r:embed="rId180"/>
                <a:stretch>
                  <a:fillRect/>
                </a:stretch>
              </p:blipFill>
              <p:spPr>
                <a:xfrm>
                  <a:off x="2469222" y="3894360"/>
                  <a:ext cx="3024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41007" name="墨迹 41006">
                  <a:extLst>
                    <a:ext uri="{FF2B5EF4-FFF2-40B4-BE49-F238E27FC236}">
                      <a16:creationId xmlns:a16="http://schemas.microsoft.com/office/drawing/2014/main" id="{3AD4B00D-ADCB-4069-9F6A-70A2128F4800}"/>
                    </a:ext>
                  </a:extLst>
                </p14:cNvPr>
                <p14:cNvContentPartPr/>
                <p14:nvPr/>
              </p14:nvContentPartPr>
              <p14:xfrm>
                <a:off x="2396502" y="3938280"/>
                <a:ext cx="102600" cy="82440"/>
              </p14:xfrm>
            </p:contentPart>
          </mc:Choice>
          <mc:Fallback>
            <p:pic>
              <p:nvPicPr>
                <p:cNvPr id="41007" name="墨迹 41006">
                  <a:extLst>
                    <a:ext uri="{FF2B5EF4-FFF2-40B4-BE49-F238E27FC236}">
                      <a16:creationId xmlns:a16="http://schemas.microsoft.com/office/drawing/2014/main" id="{3AD4B00D-ADCB-4069-9F6A-70A2128F4800}"/>
                    </a:ext>
                  </a:extLst>
                </p:cNvPr>
                <p:cNvPicPr/>
                <p:nvPr/>
              </p:nvPicPr>
              <p:blipFill>
                <a:blip r:embed="rId182"/>
                <a:stretch>
                  <a:fillRect/>
                </a:stretch>
              </p:blipFill>
              <p:spPr>
                <a:xfrm>
                  <a:off x="2387862" y="3929280"/>
                  <a:ext cx="12024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41008" name="墨迹 41007">
                  <a:extLst>
                    <a:ext uri="{FF2B5EF4-FFF2-40B4-BE49-F238E27FC236}">
                      <a16:creationId xmlns:a16="http://schemas.microsoft.com/office/drawing/2014/main" id="{D5F6CE32-5739-4286-A85E-66EB624EBE92}"/>
                    </a:ext>
                  </a:extLst>
                </p14:cNvPr>
                <p14:cNvContentPartPr/>
                <p14:nvPr/>
              </p14:nvContentPartPr>
              <p14:xfrm>
                <a:off x="2519262" y="3931080"/>
                <a:ext cx="74160" cy="40320"/>
              </p14:xfrm>
            </p:contentPart>
          </mc:Choice>
          <mc:Fallback>
            <p:pic>
              <p:nvPicPr>
                <p:cNvPr id="41008" name="墨迹 41007">
                  <a:extLst>
                    <a:ext uri="{FF2B5EF4-FFF2-40B4-BE49-F238E27FC236}">
                      <a16:creationId xmlns:a16="http://schemas.microsoft.com/office/drawing/2014/main" id="{D5F6CE32-5739-4286-A85E-66EB624EBE92}"/>
                    </a:ext>
                  </a:extLst>
                </p:cNvPr>
                <p:cNvPicPr/>
                <p:nvPr/>
              </p:nvPicPr>
              <p:blipFill>
                <a:blip r:embed="rId184"/>
                <a:stretch>
                  <a:fillRect/>
                </a:stretch>
              </p:blipFill>
              <p:spPr>
                <a:xfrm>
                  <a:off x="2510622" y="3922080"/>
                  <a:ext cx="9180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41009" name="墨迹 41008">
                  <a:extLst>
                    <a:ext uri="{FF2B5EF4-FFF2-40B4-BE49-F238E27FC236}">
                      <a16:creationId xmlns:a16="http://schemas.microsoft.com/office/drawing/2014/main" id="{C2D6A36D-4F9F-41C9-BC8F-359649941C34}"/>
                    </a:ext>
                  </a:extLst>
                </p14:cNvPr>
                <p14:cNvContentPartPr/>
                <p14:nvPr/>
              </p14:nvContentPartPr>
              <p14:xfrm>
                <a:off x="2551662" y="3859440"/>
                <a:ext cx="19440" cy="230040"/>
              </p14:xfrm>
            </p:contentPart>
          </mc:Choice>
          <mc:Fallback>
            <p:pic>
              <p:nvPicPr>
                <p:cNvPr id="41009" name="墨迹 41008">
                  <a:extLst>
                    <a:ext uri="{FF2B5EF4-FFF2-40B4-BE49-F238E27FC236}">
                      <a16:creationId xmlns:a16="http://schemas.microsoft.com/office/drawing/2014/main" id="{C2D6A36D-4F9F-41C9-BC8F-359649941C34}"/>
                    </a:ext>
                  </a:extLst>
                </p:cNvPr>
                <p:cNvPicPr/>
                <p:nvPr/>
              </p:nvPicPr>
              <p:blipFill>
                <a:blip r:embed="rId186"/>
                <a:stretch>
                  <a:fillRect/>
                </a:stretch>
              </p:blipFill>
              <p:spPr>
                <a:xfrm>
                  <a:off x="2542662" y="3850440"/>
                  <a:ext cx="370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41010" name="墨迹 41009">
                  <a:extLst>
                    <a:ext uri="{FF2B5EF4-FFF2-40B4-BE49-F238E27FC236}">
                      <a16:creationId xmlns:a16="http://schemas.microsoft.com/office/drawing/2014/main" id="{7B94C994-6407-48DF-B431-CFE29A9D8A7B}"/>
                    </a:ext>
                  </a:extLst>
                </p14:cNvPr>
                <p14:cNvContentPartPr/>
                <p14:nvPr/>
              </p14:nvContentPartPr>
              <p14:xfrm>
                <a:off x="2650302" y="3853320"/>
                <a:ext cx="60480" cy="121680"/>
              </p14:xfrm>
            </p:contentPart>
          </mc:Choice>
          <mc:Fallback>
            <p:pic>
              <p:nvPicPr>
                <p:cNvPr id="41010" name="墨迹 41009">
                  <a:extLst>
                    <a:ext uri="{FF2B5EF4-FFF2-40B4-BE49-F238E27FC236}">
                      <a16:creationId xmlns:a16="http://schemas.microsoft.com/office/drawing/2014/main" id="{7B94C994-6407-48DF-B431-CFE29A9D8A7B}"/>
                    </a:ext>
                  </a:extLst>
                </p:cNvPr>
                <p:cNvPicPr/>
                <p:nvPr/>
              </p:nvPicPr>
              <p:blipFill>
                <a:blip r:embed="rId188"/>
                <a:stretch>
                  <a:fillRect/>
                </a:stretch>
              </p:blipFill>
              <p:spPr>
                <a:xfrm>
                  <a:off x="2641662" y="3844680"/>
                  <a:ext cx="781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41011" name="墨迹 41010">
                  <a:extLst>
                    <a:ext uri="{FF2B5EF4-FFF2-40B4-BE49-F238E27FC236}">
                      <a16:creationId xmlns:a16="http://schemas.microsoft.com/office/drawing/2014/main" id="{8B2BD648-8F8F-4295-9BBE-C122E7AC4312}"/>
                    </a:ext>
                  </a:extLst>
                </p14:cNvPr>
                <p14:cNvContentPartPr/>
                <p14:nvPr/>
              </p14:nvContentPartPr>
              <p14:xfrm>
                <a:off x="2652462" y="3991200"/>
                <a:ext cx="73800" cy="21960"/>
              </p14:xfrm>
            </p:contentPart>
          </mc:Choice>
          <mc:Fallback>
            <p:pic>
              <p:nvPicPr>
                <p:cNvPr id="41011" name="墨迹 41010">
                  <a:extLst>
                    <a:ext uri="{FF2B5EF4-FFF2-40B4-BE49-F238E27FC236}">
                      <a16:creationId xmlns:a16="http://schemas.microsoft.com/office/drawing/2014/main" id="{8B2BD648-8F8F-4295-9BBE-C122E7AC4312}"/>
                    </a:ext>
                  </a:extLst>
                </p:cNvPr>
                <p:cNvPicPr/>
                <p:nvPr/>
              </p:nvPicPr>
              <p:blipFill>
                <a:blip r:embed="rId190"/>
                <a:stretch>
                  <a:fillRect/>
                </a:stretch>
              </p:blipFill>
              <p:spPr>
                <a:xfrm>
                  <a:off x="2643462" y="3982200"/>
                  <a:ext cx="914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41012" name="墨迹 41011">
                  <a:extLst>
                    <a:ext uri="{FF2B5EF4-FFF2-40B4-BE49-F238E27FC236}">
                      <a16:creationId xmlns:a16="http://schemas.microsoft.com/office/drawing/2014/main" id="{C9876B09-06FE-4928-BC75-12C5996B4C2C}"/>
                    </a:ext>
                  </a:extLst>
                </p14:cNvPr>
                <p14:cNvContentPartPr/>
                <p14:nvPr/>
              </p14:nvContentPartPr>
              <p14:xfrm>
                <a:off x="2753262" y="3878880"/>
                <a:ext cx="4320" cy="142560"/>
              </p14:xfrm>
            </p:contentPart>
          </mc:Choice>
          <mc:Fallback>
            <p:pic>
              <p:nvPicPr>
                <p:cNvPr id="41012" name="墨迹 41011">
                  <a:extLst>
                    <a:ext uri="{FF2B5EF4-FFF2-40B4-BE49-F238E27FC236}">
                      <a16:creationId xmlns:a16="http://schemas.microsoft.com/office/drawing/2014/main" id="{C9876B09-06FE-4928-BC75-12C5996B4C2C}"/>
                    </a:ext>
                  </a:extLst>
                </p:cNvPr>
                <p:cNvPicPr/>
                <p:nvPr/>
              </p:nvPicPr>
              <p:blipFill>
                <a:blip r:embed="rId192"/>
                <a:stretch>
                  <a:fillRect/>
                </a:stretch>
              </p:blipFill>
              <p:spPr>
                <a:xfrm>
                  <a:off x="2744622" y="3869880"/>
                  <a:ext cx="2196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41013" name="墨迹 41012">
                  <a:extLst>
                    <a:ext uri="{FF2B5EF4-FFF2-40B4-BE49-F238E27FC236}">
                      <a16:creationId xmlns:a16="http://schemas.microsoft.com/office/drawing/2014/main" id="{90917D13-D771-43DF-917A-F77033935F32}"/>
                    </a:ext>
                  </a:extLst>
                </p14:cNvPr>
                <p14:cNvContentPartPr/>
                <p14:nvPr/>
              </p14:nvContentPartPr>
              <p14:xfrm>
                <a:off x="2770542" y="3846840"/>
                <a:ext cx="68400" cy="204840"/>
              </p14:xfrm>
            </p:contentPart>
          </mc:Choice>
          <mc:Fallback>
            <p:pic>
              <p:nvPicPr>
                <p:cNvPr id="41013" name="墨迹 41012">
                  <a:extLst>
                    <a:ext uri="{FF2B5EF4-FFF2-40B4-BE49-F238E27FC236}">
                      <a16:creationId xmlns:a16="http://schemas.microsoft.com/office/drawing/2014/main" id="{90917D13-D771-43DF-917A-F77033935F32}"/>
                    </a:ext>
                  </a:extLst>
                </p:cNvPr>
                <p:cNvPicPr/>
                <p:nvPr/>
              </p:nvPicPr>
              <p:blipFill>
                <a:blip r:embed="rId194"/>
                <a:stretch>
                  <a:fillRect/>
                </a:stretch>
              </p:blipFill>
              <p:spPr>
                <a:xfrm>
                  <a:off x="2761542" y="3837840"/>
                  <a:ext cx="8604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41014" name="墨迹 41013">
                  <a:extLst>
                    <a:ext uri="{FF2B5EF4-FFF2-40B4-BE49-F238E27FC236}">
                      <a16:creationId xmlns:a16="http://schemas.microsoft.com/office/drawing/2014/main" id="{E45FDBC4-B0FF-4D5D-BCD0-7A77BEF7B857}"/>
                    </a:ext>
                  </a:extLst>
                </p14:cNvPr>
                <p14:cNvContentPartPr/>
                <p14:nvPr/>
              </p14:nvContentPartPr>
              <p14:xfrm>
                <a:off x="2772702" y="3943680"/>
                <a:ext cx="51120" cy="25560"/>
              </p14:xfrm>
            </p:contentPart>
          </mc:Choice>
          <mc:Fallback>
            <p:pic>
              <p:nvPicPr>
                <p:cNvPr id="41014" name="墨迹 41013">
                  <a:extLst>
                    <a:ext uri="{FF2B5EF4-FFF2-40B4-BE49-F238E27FC236}">
                      <a16:creationId xmlns:a16="http://schemas.microsoft.com/office/drawing/2014/main" id="{E45FDBC4-B0FF-4D5D-BCD0-7A77BEF7B857}"/>
                    </a:ext>
                  </a:extLst>
                </p:cNvPr>
                <p:cNvPicPr/>
                <p:nvPr/>
              </p:nvPicPr>
              <p:blipFill>
                <a:blip r:embed="rId196"/>
                <a:stretch>
                  <a:fillRect/>
                </a:stretch>
              </p:blipFill>
              <p:spPr>
                <a:xfrm>
                  <a:off x="2764062" y="3935040"/>
                  <a:ext cx="687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41015" name="墨迹 41014">
                  <a:extLst>
                    <a:ext uri="{FF2B5EF4-FFF2-40B4-BE49-F238E27FC236}">
                      <a16:creationId xmlns:a16="http://schemas.microsoft.com/office/drawing/2014/main" id="{23361D01-CE84-4B17-94AF-1E7432C54B05}"/>
                    </a:ext>
                  </a:extLst>
                </p14:cNvPr>
                <p14:cNvContentPartPr/>
                <p14:nvPr/>
              </p14:nvContentPartPr>
              <p14:xfrm>
                <a:off x="2724102" y="4031520"/>
                <a:ext cx="144360" cy="10440"/>
              </p14:xfrm>
            </p:contentPart>
          </mc:Choice>
          <mc:Fallback>
            <p:pic>
              <p:nvPicPr>
                <p:cNvPr id="41015" name="墨迹 41014">
                  <a:extLst>
                    <a:ext uri="{FF2B5EF4-FFF2-40B4-BE49-F238E27FC236}">
                      <a16:creationId xmlns:a16="http://schemas.microsoft.com/office/drawing/2014/main" id="{23361D01-CE84-4B17-94AF-1E7432C54B05}"/>
                    </a:ext>
                  </a:extLst>
                </p:cNvPr>
                <p:cNvPicPr/>
                <p:nvPr/>
              </p:nvPicPr>
              <p:blipFill>
                <a:blip r:embed="rId198"/>
                <a:stretch>
                  <a:fillRect/>
                </a:stretch>
              </p:blipFill>
              <p:spPr>
                <a:xfrm>
                  <a:off x="2715102" y="4022520"/>
                  <a:ext cx="1620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41017" name="墨迹 41016">
                  <a:extLst>
                    <a:ext uri="{FF2B5EF4-FFF2-40B4-BE49-F238E27FC236}">
                      <a16:creationId xmlns:a16="http://schemas.microsoft.com/office/drawing/2014/main" id="{3BF403C7-A190-4535-8366-6805F3A1A92B}"/>
                    </a:ext>
                  </a:extLst>
                </p14:cNvPr>
                <p14:cNvContentPartPr/>
                <p14:nvPr/>
              </p14:nvContentPartPr>
              <p14:xfrm>
                <a:off x="2939538" y="3819120"/>
                <a:ext cx="18000" cy="43920"/>
              </p14:xfrm>
            </p:contentPart>
          </mc:Choice>
          <mc:Fallback>
            <p:pic>
              <p:nvPicPr>
                <p:cNvPr id="41017" name="墨迹 41016">
                  <a:extLst>
                    <a:ext uri="{FF2B5EF4-FFF2-40B4-BE49-F238E27FC236}">
                      <a16:creationId xmlns:a16="http://schemas.microsoft.com/office/drawing/2014/main" id="{3BF403C7-A190-4535-8366-6805F3A1A92B}"/>
                    </a:ext>
                  </a:extLst>
                </p:cNvPr>
                <p:cNvPicPr/>
                <p:nvPr/>
              </p:nvPicPr>
              <p:blipFill>
                <a:blip r:embed="rId200"/>
                <a:stretch>
                  <a:fillRect/>
                </a:stretch>
              </p:blipFill>
              <p:spPr>
                <a:xfrm>
                  <a:off x="2930898" y="3810120"/>
                  <a:ext cx="3564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41018" name="墨迹 41017">
                  <a:extLst>
                    <a:ext uri="{FF2B5EF4-FFF2-40B4-BE49-F238E27FC236}">
                      <a16:creationId xmlns:a16="http://schemas.microsoft.com/office/drawing/2014/main" id="{763AC6E8-3EDC-479E-A322-1EEBABF1FA20}"/>
                    </a:ext>
                  </a:extLst>
                </p14:cNvPr>
                <p14:cNvContentPartPr/>
                <p14:nvPr/>
              </p14:nvContentPartPr>
              <p14:xfrm>
                <a:off x="2968698" y="3813000"/>
                <a:ext cx="23760" cy="17280"/>
              </p14:xfrm>
            </p:contentPart>
          </mc:Choice>
          <mc:Fallback>
            <p:pic>
              <p:nvPicPr>
                <p:cNvPr id="41018" name="墨迹 41017">
                  <a:extLst>
                    <a:ext uri="{FF2B5EF4-FFF2-40B4-BE49-F238E27FC236}">
                      <a16:creationId xmlns:a16="http://schemas.microsoft.com/office/drawing/2014/main" id="{763AC6E8-3EDC-479E-A322-1EEBABF1FA20}"/>
                    </a:ext>
                  </a:extLst>
                </p:cNvPr>
                <p:cNvPicPr/>
                <p:nvPr/>
              </p:nvPicPr>
              <p:blipFill>
                <a:blip r:embed="rId202"/>
                <a:stretch>
                  <a:fillRect/>
                </a:stretch>
              </p:blipFill>
              <p:spPr>
                <a:xfrm>
                  <a:off x="2959698" y="3804360"/>
                  <a:ext cx="4140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41019" name="墨迹 41018">
                  <a:extLst>
                    <a:ext uri="{FF2B5EF4-FFF2-40B4-BE49-F238E27FC236}">
                      <a16:creationId xmlns:a16="http://schemas.microsoft.com/office/drawing/2014/main" id="{4CBCAC88-120A-448B-AD01-143C8070358C}"/>
                    </a:ext>
                  </a:extLst>
                </p14:cNvPr>
                <p14:cNvContentPartPr/>
                <p14:nvPr/>
              </p14:nvContentPartPr>
              <p14:xfrm>
                <a:off x="2915058" y="3783480"/>
                <a:ext cx="122760" cy="156240"/>
              </p14:xfrm>
            </p:contentPart>
          </mc:Choice>
          <mc:Fallback>
            <p:pic>
              <p:nvPicPr>
                <p:cNvPr id="41019" name="墨迹 41018">
                  <a:extLst>
                    <a:ext uri="{FF2B5EF4-FFF2-40B4-BE49-F238E27FC236}">
                      <a16:creationId xmlns:a16="http://schemas.microsoft.com/office/drawing/2014/main" id="{4CBCAC88-120A-448B-AD01-143C8070358C}"/>
                    </a:ext>
                  </a:extLst>
                </p:cNvPr>
                <p:cNvPicPr/>
                <p:nvPr/>
              </p:nvPicPr>
              <p:blipFill>
                <a:blip r:embed="rId204"/>
                <a:stretch>
                  <a:fillRect/>
                </a:stretch>
              </p:blipFill>
              <p:spPr>
                <a:xfrm>
                  <a:off x="2906418" y="3774840"/>
                  <a:ext cx="1404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41020" name="墨迹 41019">
                  <a:extLst>
                    <a:ext uri="{FF2B5EF4-FFF2-40B4-BE49-F238E27FC236}">
                      <a16:creationId xmlns:a16="http://schemas.microsoft.com/office/drawing/2014/main" id="{173AC5CE-1779-4FFA-B12D-1CB33DD6DB88}"/>
                    </a:ext>
                  </a:extLst>
                </p14:cNvPr>
                <p14:cNvContentPartPr/>
                <p14:nvPr/>
              </p14:nvContentPartPr>
              <p14:xfrm>
                <a:off x="2957898" y="3849720"/>
                <a:ext cx="83160" cy="209160"/>
              </p14:xfrm>
            </p:contentPart>
          </mc:Choice>
          <mc:Fallback>
            <p:pic>
              <p:nvPicPr>
                <p:cNvPr id="41020" name="墨迹 41019">
                  <a:extLst>
                    <a:ext uri="{FF2B5EF4-FFF2-40B4-BE49-F238E27FC236}">
                      <a16:creationId xmlns:a16="http://schemas.microsoft.com/office/drawing/2014/main" id="{173AC5CE-1779-4FFA-B12D-1CB33DD6DB88}"/>
                    </a:ext>
                  </a:extLst>
                </p:cNvPr>
                <p:cNvPicPr/>
                <p:nvPr/>
              </p:nvPicPr>
              <p:blipFill>
                <a:blip r:embed="rId206"/>
                <a:stretch>
                  <a:fillRect/>
                </a:stretch>
              </p:blipFill>
              <p:spPr>
                <a:xfrm>
                  <a:off x="2948898" y="3840720"/>
                  <a:ext cx="10080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41021" name="墨迹 41020">
                  <a:extLst>
                    <a:ext uri="{FF2B5EF4-FFF2-40B4-BE49-F238E27FC236}">
                      <a16:creationId xmlns:a16="http://schemas.microsoft.com/office/drawing/2014/main" id="{4A84C54C-B441-4C45-BB6A-B4FD3FADC3D9}"/>
                    </a:ext>
                  </a:extLst>
                </p14:cNvPr>
                <p14:cNvContentPartPr/>
                <p14:nvPr/>
              </p14:nvContentPartPr>
              <p14:xfrm>
                <a:off x="2912178" y="3940440"/>
                <a:ext cx="149400" cy="31320"/>
              </p14:xfrm>
            </p:contentPart>
          </mc:Choice>
          <mc:Fallback>
            <p:pic>
              <p:nvPicPr>
                <p:cNvPr id="41021" name="墨迹 41020">
                  <a:extLst>
                    <a:ext uri="{FF2B5EF4-FFF2-40B4-BE49-F238E27FC236}">
                      <a16:creationId xmlns:a16="http://schemas.microsoft.com/office/drawing/2014/main" id="{4A84C54C-B441-4C45-BB6A-B4FD3FADC3D9}"/>
                    </a:ext>
                  </a:extLst>
                </p:cNvPr>
                <p:cNvPicPr/>
                <p:nvPr/>
              </p:nvPicPr>
              <p:blipFill>
                <a:blip r:embed="rId208"/>
                <a:stretch>
                  <a:fillRect/>
                </a:stretch>
              </p:blipFill>
              <p:spPr>
                <a:xfrm>
                  <a:off x="2903538" y="3931800"/>
                  <a:ext cx="1670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41022" name="墨迹 41021">
                  <a:extLst>
                    <a:ext uri="{FF2B5EF4-FFF2-40B4-BE49-F238E27FC236}">
                      <a16:creationId xmlns:a16="http://schemas.microsoft.com/office/drawing/2014/main" id="{AA1343CA-9F2B-49F1-9BA6-EB8FFDD0B313}"/>
                    </a:ext>
                  </a:extLst>
                </p14:cNvPr>
                <p14:cNvContentPartPr/>
                <p14:nvPr/>
              </p14:nvContentPartPr>
              <p14:xfrm>
                <a:off x="3121338" y="3847200"/>
                <a:ext cx="9720" cy="19080"/>
              </p14:xfrm>
            </p:contentPart>
          </mc:Choice>
          <mc:Fallback>
            <p:pic>
              <p:nvPicPr>
                <p:cNvPr id="41022" name="墨迹 41021">
                  <a:extLst>
                    <a:ext uri="{FF2B5EF4-FFF2-40B4-BE49-F238E27FC236}">
                      <a16:creationId xmlns:a16="http://schemas.microsoft.com/office/drawing/2014/main" id="{AA1343CA-9F2B-49F1-9BA6-EB8FFDD0B313}"/>
                    </a:ext>
                  </a:extLst>
                </p:cNvPr>
                <p:cNvPicPr/>
                <p:nvPr/>
              </p:nvPicPr>
              <p:blipFill>
                <a:blip r:embed="rId210"/>
                <a:stretch>
                  <a:fillRect/>
                </a:stretch>
              </p:blipFill>
              <p:spPr>
                <a:xfrm>
                  <a:off x="3112698" y="3838200"/>
                  <a:ext cx="273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41023" name="墨迹 41022">
                  <a:extLst>
                    <a:ext uri="{FF2B5EF4-FFF2-40B4-BE49-F238E27FC236}">
                      <a16:creationId xmlns:a16="http://schemas.microsoft.com/office/drawing/2014/main" id="{2FC060BE-25B8-4496-9469-ACB2DC36DBDD}"/>
                    </a:ext>
                  </a:extLst>
                </p14:cNvPr>
                <p14:cNvContentPartPr/>
                <p14:nvPr/>
              </p14:nvContentPartPr>
              <p14:xfrm>
                <a:off x="3111258" y="3813720"/>
                <a:ext cx="88200" cy="98280"/>
              </p14:xfrm>
            </p:contentPart>
          </mc:Choice>
          <mc:Fallback>
            <p:pic>
              <p:nvPicPr>
                <p:cNvPr id="41023" name="墨迹 41022">
                  <a:extLst>
                    <a:ext uri="{FF2B5EF4-FFF2-40B4-BE49-F238E27FC236}">
                      <a16:creationId xmlns:a16="http://schemas.microsoft.com/office/drawing/2014/main" id="{2FC060BE-25B8-4496-9469-ACB2DC36DBDD}"/>
                    </a:ext>
                  </a:extLst>
                </p:cNvPr>
                <p:cNvPicPr/>
                <p:nvPr/>
              </p:nvPicPr>
              <p:blipFill>
                <a:blip r:embed="rId212"/>
                <a:stretch>
                  <a:fillRect/>
                </a:stretch>
              </p:blipFill>
              <p:spPr>
                <a:xfrm>
                  <a:off x="3102258" y="3804720"/>
                  <a:ext cx="10584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41024" name="墨迹 41023">
                  <a:extLst>
                    <a:ext uri="{FF2B5EF4-FFF2-40B4-BE49-F238E27FC236}">
                      <a16:creationId xmlns:a16="http://schemas.microsoft.com/office/drawing/2014/main" id="{854DEE38-4D74-4EB5-AEF7-E5DF4EF50E59}"/>
                    </a:ext>
                  </a:extLst>
                </p14:cNvPr>
                <p14:cNvContentPartPr/>
                <p14:nvPr/>
              </p14:nvContentPartPr>
              <p14:xfrm>
                <a:off x="3110178" y="3812280"/>
                <a:ext cx="48240" cy="162720"/>
              </p14:xfrm>
            </p:contentPart>
          </mc:Choice>
          <mc:Fallback>
            <p:pic>
              <p:nvPicPr>
                <p:cNvPr id="41024" name="墨迹 41023">
                  <a:extLst>
                    <a:ext uri="{FF2B5EF4-FFF2-40B4-BE49-F238E27FC236}">
                      <a16:creationId xmlns:a16="http://schemas.microsoft.com/office/drawing/2014/main" id="{854DEE38-4D74-4EB5-AEF7-E5DF4EF50E59}"/>
                    </a:ext>
                  </a:extLst>
                </p:cNvPr>
                <p:cNvPicPr/>
                <p:nvPr/>
              </p:nvPicPr>
              <p:blipFill>
                <a:blip r:embed="rId214"/>
                <a:stretch>
                  <a:fillRect/>
                </a:stretch>
              </p:blipFill>
              <p:spPr>
                <a:xfrm>
                  <a:off x="3101178" y="3803280"/>
                  <a:ext cx="6588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41025" name="墨迹 41024">
                  <a:extLst>
                    <a:ext uri="{FF2B5EF4-FFF2-40B4-BE49-F238E27FC236}">
                      <a16:creationId xmlns:a16="http://schemas.microsoft.com/office/drawing/2014/main" id="{4DC20974-245B-4803-BC3E-EBF16476EB9C}"/>
                    </a:ext>
                  </a:extLst>
                </p14:cNvPr>
                <p14:cNvContentPartPr/>
                <p14:nvPr/>
              </p14:nvContentPartPr>
              <p14:xfrm>
                <a:off x="3174618" y="3918120"/>
                <a:ext cx="31680" cy="18000"/>
              </p14:xfrm>
            </p:contentPart>
          </mc:Choice>
          <mc:Fallback>
            <p:pic>
              <p:nvPicPr>
                <p:cNvPr id="41025" name="墨迹 41024">
                  <a:extLst>
                    <a:ext uri="{FF2B5EF4-FFF2-40B4-BE49-F238E27FC236}">
                      <a16:creationId xmlns:a16="http://schemas.microsoft.com/office/drawing/2014/main" id="{4DC20974-245B-4803-BC3E-EBF16476EB9C}"/>
                    </a:ext>
                  </a:extLst>
                </p:cNvPr>
                <p:cNvPicPr/>
                <p:nvPr/>
              </p:nvPicPr>
              <p:blipFill>
                <a:blip r:embed="rId216"/>
                <a:stretch>
                  <a:fillRect/>
                </a:stretch>
              </p:blipFill>
              <p:spPr>
                <a:xfrm>
                  <a:off x="3165618" y="3909120"/>
                  <a:ext cx="4932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41026" name="墨迹 41025">
                  <a:extLst>
                    <a:ext uri="{FF2B5EF4-FFF2-40B4-BE49-F238E27FC236}">
                      <a16:creationId xmlns:a16="http://schemas.microsoft.com/office/drawing/2014/main" id="{B4F7184F-CE12-43AF-9D74-7CD4B9AC325F}"/>
                    </a:ext>
                  </a:extLst>
                </p14:cNvPr>
                <p14:cNvContentPartPr/>
                <p14:nvPr/>
              </p14:nvContentPartPr>
              <p14:xfrm>
                <a:off x="3140058" y="3942960"/>
                <a:ext cx="77760" cy="88560"/>
              </p14:xfrm>
            </p:contentPart>
          </mc:Choice>
          <mc:Fallback>
            <p:pic>
              <p:nvPicPr>
                <p:cNvPr id="41026" name="墨迹 41025">
                  <a:extLst>
                    <a:ext uri="{FF2B5EF4-FFF2-40B4-BE49-F238E27FC236}">
                      <a16:creationId xmlns:a16="http://schemas.microsoft.com/office/drawing/2014/main" id="{B4F7184F-CE12-43AF-9D74-7CD4B9AC325F}"/>
                    </a:ext>
                  </a:extLst>
                </p:cNvPr>
                <p:cNvPicPr/>
                <p:nvPr/>
              </p:nvPicPr>
              <p:blipFill>
                <a:blip r:embed="rId218"/>
                <a:stretch>
                  <a:fillRect/>
                </a:stretch>
              </p:blipFill>
              <p:spPr>
                <a:xfrm>
                  <a:off x="3131058" y="3934320"/>
                  <a:ext cx="9540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41027" name="墨迹 41026">
                  <a:extLst>
                    <a:ext uri="{FF2B5EF4-FFF2-40B4-BE49-F238E27FC236}">
                      <a16:creationId xmlns:a16="http://schemas.microsoft.com/office/drawing/2014/main" id="{F4E42E57-E335-4A72-867E-222FBFE77AA0}"/>
                    </a:ext>
                  </a:extLst>
                </p14:cNvPr>
                <p14:cNvContentPartPr/>
                <p14:nvPr/>
              </p14:nvContentPartPr>
              <p14:xfrm>
                <a:off x="3102618" y="3963120"/>
                <a:ext cx="93240" cy="96840"/>
              </p14:xfrm>
            </p:contentPart>
          </mc:Choice>
          <mc:Fallback>
            <p:pic>
              <p:nvPicPr>
                <p:cNvPr id="41027" name="墨迹 41026">
                  <a:extLst>
                    <a:ext uri="{FF2B5EF4-FFF2-40B4-BE49-F238E27FC236}">
                      <a16:creationId xmlns:a16="http://schemas.microsoft.com/office/drawing/2014/main" id="{F4E42E57-E335-4A72-867E-222FBFE77AA0}"/>
                    </a:ext>
                  </a:extLst>
                </p:cNvPr>
                <p:cNvPicPr/>
                <p:nvPr/>
              </p:nvPicPr>
              <p:blipFill>
                <a:blip r:embed="rId220"/>
                <a:stretch>
                  <a:fillRect/>
                </a:stretch>
              </p:blipFill>
              <p:spPr>
                <a:xfrm>
                  <a:off x="3093618" y="3954480"/>
                  <a:ext cx="1108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41028" name="墨迹 41027">
                  <a:extLst>
                    <a:ext uri="{FF2B5EF4-FFF2-40B4-BE49-F238E27FC236}">
                      <a16:creationId xmlns:a16="http://schemas.microsoft.com/office/drawing/2014/main" id="{435EED8A-8601-452E-B533-EB20A688518C}"/>
                    </a:ext>
                  </a:extLst>
                </p14:cNvPr>
                <p14:cNvContentPartPr/>
                <p14:nvPr/>
              </p14:nvContentPartPr>
              <p14:xfrm>
                <a:off x="3233298" y="3853320"/>
                <a:ext cx="72720" cy="77760"/>
              </p14:xfrm>
            </p:contentPart>
          </mc:Choice>
          <mc:Fallback>
            <p:pic>
              <p:nvPicPr>
                <p:cNvPr id="41028" name="墨迹 41027">
                  <a:extLst>
                    <a:ext uri="{FF2B5EF4-FFF2-40B4-BE49-F238E27FC236}">
                      <a16:creationId xmlns:a16="http://schemas.microsoft.com/office/drawing/2014/main" id="{435EED8A-8601-452E-B533-EB20A688518C}"/>
                    </a:ext>
                  </a:extLst>
                </p:cNvPr>
                <p:cNvPicPr/>
                <p:nvPr/>
              </p:nvPicPr>
              <p:blipFill>
                <a:blip r:embed="rId222"/>
                <a:stretch>
                  <a:fillRect/>
                </a:stretch>
              </p:blipFill>
              <p:spPr>
                <a:xfrm>
                  <a:off x="3224298" y="3844680"/>
                  <a:ext cx="903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41029" name="墨迹 41028">
                  <a:extLst>
                    <a:ext uri="{FF2B5EF4-FFF2-40B4-BE49-F238E27FC236}">
                      <a16:creationId xmlns:a16="http://schemas.microsoft.com/office/drawing/2014/main" id="{710E6346-B054-43A4-ACF6-E9B4FABB3897}"/>
                    </a:ext>
                  </a:extLst>
                </p14:cNvPr>
                <p14:cNvContentPartPr/>
                <p14:nvPr/>
              </p14:nvContentPartPr>
              <p14:xfrm>
                <a:off x="3223578" y="3892920"/>
                <a:ext cx="63360" cy="119880"/>
              </p14:xfrm>
            </p:contentPart>
          </mc:Choice>
          <mc:Fallback>
            <p:pic>
              <p:nvPicPr>
                <p:cNvPr id="41029" name="墨迹 41028">
                  <a:extLst>
                    <a:ext uri="{FF2B5EF4-FFF2-40B4-BE49-F238E27FC236}">
                      <a16:creationId xmlns:a16="http://schemas.microsoft.com/office/drawing/2014/main" id="{710E6346-B054-43A4-ACF6-E9B4FABB3897}"/>
                    </a:ext>
                  </a:extLst>
                </p:cNvPr>
                <p:cNvPicPr/>
                <p:nvPr/>
              </p:nvPicPr>
              <p:blipFill>
                <a:blip r:embed="rId224"/>
                <a:stretch>
                  <a:fillRect/>
                </a:stretch>
              </p:blipFill>
              <p:spPr>
                <a:xfrm>
                  <a:off x="3214938" y="3883920"/>
                  <a:ext cx="810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41030" name="墨迹 41029">
                  <a:extLst>
                    <a:ext uri="{FF2B5EF4-FFF2-40B4-BE49-F238E27FC236}">
                      <a16:creationId xmlns:a16="http://schemas.microsoft.com/office/drawing/2014/main" id="{A87A3DFE-C3A6-45AA-9F2D-7394436F40C6}"/>
                    </a:ext>
                  </a:extLst>
                </p14:cNvPr>
                <p14:cNvContentPartPr/>
                <p14:nvPr/>
              </p14:nvContentPartPr>
              <p14:xfrm>
                <a:off x="3226098" y="3930720"/>
                <a:ext cx="122760" cy="122760"/>
              </p14:xfrm>
            </p:contentPart>
          </mc:Choice>
          <mc:Fallback>
            <p:pic>
              <p:nvPicPr>
                <p:cNvPr id="41030" name="墨迹 41029">
                  <a:extLst>
                    <a:ext uri="{FF2B5EF4-FFF2-40B4-BE49-F238E27FC236}">
                      <a16:creationId xmlns:a16="http://schemas.microsoft.com/office/drawing/2014/main" id="{A87A3DFE-C3A6-45AA-9F2D-7394436F40C6}"/>
                    </a:ext>
                  </a:extLst>
                </p:cNvPr>
                <p:cNvPicPr/>
                <p:nvPr/>
              </p:nvPicPr>
              <p:blipFill>
                <a:blip r:embed="rId226"/>
                <a:stretch>
                  <a:fillRect/>
                </a:stretch>
              </p:blipFill>
              <p:spPr>
                <a:xfrm>
                  <a:off x="3217458" y="3922080"/>
                  <a:ext cx="1404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41032" name="墨迹 41031">
                  <a:extLst>
                    <a:ext uri="{FF2B5EF4-FFF2-40B4-BE49-F238E27FC236}">
                      <a16:creationId xmlns:a16="http://schemas.microsoft.com/office/drawing/2014/main" id="{458B0793-62A4-4504-A356-AD1A3042D9AE}"/>
                    </a:ext>
                  </a:extLst>
                </p14:cNvPr>
                <p14:cNvContentPartPr/>
                <p14:nvPr/>
              </p14:nvContentPartPr>
              <p14:xfrm>
                <a:off x="3374058" y="3899760"/>
                <a:ext cx="67680" cy="27000"/>
              </p14:xfrm>
            </p:contentPart>
          </mc:Choice>
          <mc:Fallback>
            <p:pic>
              <p:nvPicPr>
                <p:cNvPr id="41032" name="墨迹 41031">
                  <a:extLst>
                    <a:ext uri="{FF2B5EF4-FFF2-40B4-BE49-F238E27FC236}">
                      <a16:creationId xmlns:a16="http://schemas.microsoft.com/office/drawing/2014/main" id="{458B0793-62A4-4504-A356-AD1A3042D9AE}"/>
                    </a:ext>
                  </a:extLst>
                </p:cNvPr>
                <p:cNvPicPr/>
                <p:nvPr/>
              </p:nvPicPr>
              <p:blipFill>
                <a:blip r:embed="rId228"/>
                <a:stretch>
                  <a:fillRect/>
                </a:stretch>
              </p:blipFill>
              <p:spPr>
                <a:xfrm>
                  <a:off x="3365418" y="3890760"/>
                  <a:ext cx="853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41033" name="墨迹 41032">
                  <a:extLst>
                    <a:ext uri="{FF2B5EF4-FFF2-40B4-BE49-F238E27FC236}">
                      <a16:creationId xmlns:a16="http://schemas.microsoft.com/office/drawing/2014/main" id="{7EB774C2-87DF-43C6-B2EA-C1D14F85BD67}"/>
                    </a:ext>
                  </a:extLst>
                </p14:cNvPr>
                <p14:cNvContentPartPr/>
                <p14:nvPr/>
              </p14:nvContentPartPr>
              <p14:xfrm>
                <a:off x="3360018" y="3836400"/>
                <a:ext cx="88200" cy="207720"/>
              </p14:xfrm>
            </p:contentPart>
          </mc:Choice>
          <mc:Fallback>
            <p:pic>
              <p:nvPicPr>
                <p:cNvPr id="41033" name="墨迹 41032">
                  <a:extLst>
                    <a:ext uri="{FF2B5EF4-FFF2-40B4-BE49-F238E27FC236}">
                      <a16:creationId xmlns:a16="http://schemas.microsoft.com/office/drawing/2014/main" id="{7EB774C2-87DF-43C6-B2EA-C1D14F85BD67}"/>
                    </a:ext>
                  </a:extLst>
                </p:cNvPr>
                <p:cNvPicPr/>
                <p:nvPr/>
              </p:nvPicPr>
              <p:blipFill>
                <a:blip r:embed="rId230"/>
                <a:stretch>
                  <a:fillRect/>
                </a:stretch>
              </p:blipFill>
              <p:spPr>
                <a:xfrm>
                  <a:off x="3351378" y="3827400"/>
                  <a:ext cx="10584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41034" name="墨迹 41033">
                  <a:extLst>
                    <a:ext uri="{FF2B5EF4-FFF2-40B4-BE49-F238E27FC236}">
                      <a16:creationId xmlns:a16="http://schemas.microsoft.com/office/drawing/2014/main" id="{2EEEA537-06C7-4199-BF36-B9EF941D87F5}"/>
                    </a:ext>
                  </a:extLst>
                </p14:cNvPr>
                <p14:cNvContentPartPr/>
                <p14:nvPr/>
              </p14:nvContentPartPr>
              <p14:xfrm>
                <a:off x="3479898" y="3832800"/>
                <a:ext cx="91440" cy="85680"/>
              </p14:xfrm>
            </p:contentPart>
          </mc:Choice>
          <mc:Fallback>
            <p:pic>
              <p:nvPicPr>
                <p:cNvPr id="41034" name="墨迹 41033">
                  <a:extLst>
                    <a:ext uri="{FF2B5EF4-FFF2-40B4-BE49-F238E27FC236}">
                      <a16:creationId xmlns:a16="http://schemas.microsoft.com/office/drawing/2014/main" id="{2EEEA537-06C7-4199-BF36-B9EF941D87F5}"/>
                    </a:ext>
                  </a:extLst>
                </p:cNvPr>
                <p:cNvPicPr/>
                <p:nvPr/>
              </p:nvPicPr>
              <p:blipFill>
                <a:blip r:embed="rId232"/>
                <a:stretch>
                  <a:fillRect/>
                </a:stretch>
              </p:blipFill>
              <p:spPr>
                <a:xfrm>
                  <a:off x="3471258" y="3823800"/>
                  <a:ext cx="10908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41035" name="墨迹 41034">
                  <a:extLst>
                    <a:ext uri="{FF2B5EF4-FFF2-40B4-BE49-F238E27FC236}">
                      <a16:creationId xmlns:a16="http://schemas.microsoft.com/office/drawing/2014/main" id="{AFEEFFA4-1EC8-4287-959A-9BF9FFE23ED6}"/>
                    </a:ext>
                  </a:extLst>
                </p14:cNvPr>
                <p14:cNvContentPartPr/>
                <p14:nvPr/>
              </p14:nvContentPartPr>
              <p14:xfrm>
                <a:off x="3455418" y="3850440"/>
                <a:ext cx="32400" cy="223920"/>
              </p14:xfrm>
            </p:contentPart>
          </mc:Choice>
          <mc:Fallback>
            <p:pic>
              <p:nvPicPr>
                <p:cNvPr id="41035" name="墨迹 41034">
                  <a:extLst>
                    <a:ext uri="{FF2B5EF4-FFF2-40B4-BE49-F238E27FC236}">
                      <a16:creationId xmlns:a16="http://schemas.microsoft.com/office/drawing/2014/main" id="{AFEEFFA4-1EC8-4287-959A-9BF9FFE23ED6}"/>
                    </a:ext>
                  </a:extLst>
                </p:cNvPr>
                <p:cNvPicPr/>
                <p:nvPr/>
              </p:nvPicPr>
              <p:blipFill>
                <a:blip r:embed="rId234"/>
                <a:stretch>
                  <a:fillRect/>
                </a:stretch>
              </p:blipFill>
              <p:spPr>
                <a:xfrm>
                  <a:off x="3446418" y="3841800"/>
                  <a:ext cx="5004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41036" name="墨迹 41035">
                  <a:extLst>
                    <a:ext uri="{FF2B5EF4-FFF2-40B4-BE49-F238E27FC236}">
                      <a16:creationId xmlns:a16="http://schemas.microsoft.com/office/drawing/2014/main" id="{EAB64D48-CA5D-4B9B-A14D-75AD77F9C537}"/>
                    </a:ext>
                  </a:extLst>
                </p14:cNvPr>
                <p14:cNvContentPartPr/>
                <p14:nvPr/>
              </p14:nvContentPartPr>
              <p14:xfrm>
                <a:off x="3487098" y="3943680"/>
                <a:ext cx="93240" cy="17640"/>
              </p14:xfrm>
            </p:contentPart>
          </mc:Choice>
          <mc:Fallback>
            <p:pic>
              <p:nvPicPr>
                <p:cNvPr id="41036" name="墨迹 41035">
                  <a:extLst>
                    <a:ext uri="{FF2B5EF4-FFF2-40B4-BE49-F238E27FC236}">
                      <a16:creationId xmlns:a16="http://schemas.microsoft.com/office/drawing/2014/main" id="{EAB64D48-CA5D-4B9B-A14D-75AD77F9C537}"/>
                    </a:ext>
                  </a:extLst>
                </p:cNvPr>
                <p:cNvPicPr/>
                <p:nvPr/>
              </p:nvPicPr>
              <p:blipFill>
                <a:blip r:embed="rId236"/>
                <a:stretch>
                  <a:fillRect/>
                </a:stretch>
              </p:blipFill>
              <p:spPr>
                <a:xfrm>
                  <a:off x="3478098" y="3935040"/>
                  <a:ext cx="11088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41037" name="墨迹 41036">
                  <a:extLst>
                    <a:ext uri="{FF2B5EF4-FFF2-40B4-BE49-F238E27FC236}">
                      <a16:creationId xmlns:a16="http://schemas.microsoft.com/office/drawing/2014/main" id="{77D0C581-6ECE-465C-B53F-BAA735B5F875}"/>
                    </a:ext>
                  </a:extLst>
                </p14:cNvPr>
                <p14:cNvContentPartPr/>
                <p14:nvPr/>
              </p14:nvContentPartPr>
              <p14:xfrm>
                <a:off x="3544698" y="3922440"/>
                <a:ext cx="22680" cy="65160"/>
              </p14:xfrm>
            </p:contentPart>
          </mc:Choice>
          <mc:Fallback>
            <p:pic>
              <p:nvPicPr>
                <p:cNvPr id="41037" name="墨迹 41036">
                  <a:extLst>
                    <a:ext uri="{FF2B5EF4-FFF2-40B4-BE49-F238E27FC236}">
                      <a16:creationId xmlns:a16="http://schemas.microsoft.com/office/drawing/2014/main" id="{77D0C581-6ECE-465C-B53F-BAA735B5F875}"/>
                    </a:ext>
                  </a:extLst>
                </p:cNvPr>
                <p:cNvPicPr/>
                <p:nvPr/>
              </p:nvPicPr>
              <p:blipFill>
                <a:blip r:embed="rId238"/>
                <a:stretch>
                  <a:fillRect/>
                </a:stretch>
              </p:blipFill>
              <p:spPr>
                <a:xfrm>
                  <a:off x="3535698" y="3913440"/>
                  <a:ext cx="4032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41038" name="墨迹 41037">
                  <a:extLst>
                    <a:ext uri="{FF2B5EF4-FFF2-40B4-BE49-F238E27FC236}">
                      <a16:creationId xmlns:a16="http://schemas.microsoft.com/office/drawing/2014/main" id="{BF6E1CA6-856B-475B-A2DE-DB7B5EBB3B83}"/>
                    </a:ext>
                  </a:extLst>
                </p14:cNvPr>
                <p14:cNvContentPartPr/>
                <p14:nvPr/>
              </p14:nvContentPartPr>
              <p14:xfrm>
                <a:off x="3515538" y="3980760"/>
                <a:ext cx="75960" cy="59760"/>
              </p14:xfrm>
            </p:contentPart>
          </mc:Choice>
          <mc:Fallback>
            <p:pic>
              <p:nvPicPr>
                <p:cNvPr id="41038" name="墨迹 41037">
                  <a:extLst>
                    <a:ext uri="{FF2B5EF4-FFF2-40B4-BE49-F238E27FC236}">
                      <a16:creationId xmlns:a16="http://schemas.microsoft.com/office/drawing/2014/main" id="{BF6E1CA6-856B-475B-A2DE-DB7B5EBB3B83}"/>
                    </a:ext>
                  </a:extLst>
                </p:cNvPr>
                <p:cNvPicPr/>
                <p:nvPr/>
              </p:nvPicPr>
              <p:blipFill>
                <a:blip r:embed="rId240"/>
                <a:stretch>
                  <a:fillRect/>
                </a:stretch>
              </p:blipFill>
              <p:spPr>
                <a:xfrm>
                  <a:off x="3506538" y="3972120"/>
                  <a:ext cx="936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41039" name="墨迹 41038">
                  <a:extLst>
                    <a:ext uri="{FF2B5EF4-FFF2-40B4-BE49-F238E27FC236}">
                      <a16:creationId xmlns:a16="http://schemas.microsoft.com/office/drawing/2014/main" id="{20D690DD-DA30-49B1-848E-1D6C677331D0}"/>
                    </a:ext>
                  </a:extLst>
                </p14:cNvPr>
                <p14:cNvContentPartPr/>
                <p14:nvPr/>
              </p14:nvContentPartPr>
              <p14:xfrm>
                <a:off x="3627138" y="3833520"/>
                <a:ext cx="51120" cy="164160"/>
              </p14:xfrm>
            </p:contentPart>
          </mc:Choice>
          <mc:Fallback>
            <p:pic>
              <p:nvPicPr>
                <p:cNvPr id="41039" name="墨迹 41038">
                  <a:extLst>
                    <a:ext uri="{FF2B5EF4-FFF2-40B4-BE49-F238E27FC236}">
                      <a16:creationId xmlns:a16="http://schemas.microsoft.com/office/drawing/2014/main" id="{20D690DD-DA30-49B1-848E-1D6C677331D0}"/>
                    </a:ext>
                  </a:extLst>
                </p:cNvPr>
                <p:cNvPicPr/>
                <p:nvPr/>
              </p:nvPicPr>
              <p:blipFill>
                <a:blip r:embed="rId242"/>
                <a:stretch>
                  <a:fillRect/>
                </a:stretch>
              </p:blipFill>
              <p:spPr>
                <a:xfrm>
                  <a:off x="3618138" y="3824520"/>
                  <a:ext cx="6876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41040" name="墨迹 41039">
                  <a:extLst>
                    <a:ext uri="{FF2B5EF4-FFF2-40B4-BE49-F238E27FC236}">
                      <a16:creationId xmlns:a16="http://schemas.microsoft.com/office/drawing/2014/main" id="{28B94AB2-43B7-42C2-8A2D-D876BCC35B58}"/>
                    </a:ext>
                  </a:extLst>
                </p14:cNvPr>
                <p14:cNvContentPartPr/>
                <p14:nvPr/>
              </p14:nvContentPartPr>
              <p14:xfrm>
                <a:off x="3674658" y="3878520"/>
                <a:ext cx="56520" cy="172080"/>
              </p14:xfrm>
            </p:contentPart>
          </mc:Choice>
          <mc:Fallback>
            <p:pic>
              <p:nvPicPr>
                <p:cNvPr id="41040" name="墨迹 41039">
                  <a:extLst>
                    <a:ext uri="{FF2B5EF4-FFF2-40B4-BE49-F238E27FC236}">
                      <a16:creationId xmlns:a16="http://schemas.microsoft.com/office/drawing/2014/main" id="{28B94AB2-43B7-42C2-8A2D-D876BCC35B58}"/>
                    </a:ext>
                  </a:extLst>
                </p:cNvPr>
                <p:cNvPicPr/>
                <p:nvPr/>
              </p:nvPicPr>
              <p:blipFill>
                <a:blip r:embed="rId244"/>
                <a:stretch>
                  <a:fillRect/>
                </a:stretch>
              </p:blipFill>
              <p:spPr>
                <a:xfrm>
                  <a:off x="3665658" y="3869520"/>
                  <a:ext cx="7416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41041" name="墨迹 41040">
                  <a:extLst>
                    <a:ext uri="{FF2B5EF4-FFF2-40B4-BE49-F238E27FC236}">
                      <a16:creationId xmlns:a16="http://schemas.microsoft.com/office/drawing/2014/main" id="{388FCA66-5582-464C-A47B-47A138A5F65C}"/>
                    </a:ext>
                  </a:extLst>
                </p14:cNvPr>
                <p14:cNvContentPartPr/>
                <p14:nvPr/>
              </p14:nvContentPartPr>
              <p14:xfrm>
                <a:off x="3674658" y="3955200"/>
                <a:ext cx="54360" cy="10800"/>
              </p14:xfrm>
            </p:contentPart>
          </mc:Choice>
          <mc:Fallback>
            <p:pic>
              <p:nvPicPr>
                <p:cNvPr id="41041" name="墨迹 41040">
                  <a:extLst>
                    <a:ext uri="{FF2B5EF4-FFF2-40B4-BE49-F238E27FC236}">
                      <a16:creationId xmlns:a16="http://schemas.microsoft.com/office/drawing/2014/main" id="{388FCA66-5582-464C-A47B-47A138A5F65C}"/>
                    </a:ext>
                  </a:extLst>
                </p:cNvPr>
                <p:cNvPicPr/>
                <p:nvPr/>
              </p:nvPicPr>
              <p:blipFill>
                <a:blip r:embed="rId246"/>
                <a:stretch>
                  <a:fillRect/>
                </a:stretch>
              </p:blipFill>
              <p:spPr>
                <a:xfrm>
                  <a:off x="3665658" y="3946200"/>
                  <a:ext cx="720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41042" name="墨迹 41041">
                  <a:extLst>
                    <a:ext uri="{FF2B5EF4-FFF2-40B4-BE49-F238E27FC236}">
                      <a16:creationId xmlns:a16="http://schemas.microsoft.com/office/drawing/2014/main" id="{ED7C8293-F3CD-4096-9685-733C81641FC0}"/>
                    </a:ext>
                  </a:extLst>
                </p14:cNvPr>
                <p14:cNvContentPartPr/>
                <p14:nvPr/>
              </p14:nvContentPartPr>
              <p14:xfrm>
                <a:off x="3682938" y="3826680"/>
                <a:ext cx="85680" cy="178560"/>
              </p14:xfrm>
            </p:contentPart>
          </mc:Choice>
          <mc:Fallback>
            <p:pic>
              <p:nvPicPr>
                <p:cNvPr id="41042" name="墨迹 41041">
                  <a:extLst>
                    <a:ext uri="{FF2B5EF4-FFF2-40B4-BE49-F238E27FC236}">
                      <a16:creationId xmlns:a16="http://schemas.microsoft.com/office/drawing/2014/main" id="{ED7C8293-F3CD-4096-9685-733C81641FC0}"/>
                    </a:ext>
                  </a:extLst>
                </p:cNvPr>
                <p:cNvPicPr/>
                <p:nvPr/>
              </p:nvPicPr>
              <p:blipFill>
                <a:blip r:embed="rId248"/>
                <a:stretch>
                  <a:fillRect/>
                </a:stretch>
              </p:blipFill>
              <p:spPr>
                <a:xfrm>
                  <a:off x="3674298" y="3818040"/>
                  <a:ext cx="10332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41043" name="墨迹 41042">
                  <a:extLst>
                    <a:ext uri="{FF2B5EF4-FFF2-40B4-BE49-F238E27FC236}">
                      <a16:creationId xmlns:a16="http://schemas.microsoft.com/office/drawing/2014/main" id="{4DE78E7C-8524-4CD2-AEE0-A972BEB8DA51}"/>
                    </a:ext>
                  </a:extLst>
                </p14:cNvPr>
                <p14:cNvContentPartPr/>
                <p14:nvPr/>
              </p14:nvContentPartPr>
              <p14:xfrm>
                <a:off x="3726498" y="3849720"/>
                <a:ext cx="103680" cy="202680"/>
              </p14:xfrm>
            </p:contentPart>
          </mc:Choice>
          <mc:Fallback>
            <p:pic>
              <p:nvPicPr>
                <p:cNvPr id="41043" name="墨迹 41042">
                  <a:extLst>
                    <a:ext uri="{FF2B5EF4-FFF2-40B4-BE49-F238E27FC236}">
                      <a16:creationId xmlns:a16="http://schemas.microsoft.com/office/drawing/2014/main" id="{4DE78E7C-8524-4CD2-AEE0-A972BEB8DA51}"/>
                    </a:ext>
                  </a:extLst>
                </p:cNvPr>
                <p:cNvPicPr/>
                <p:nvPr/>
              </p:nvPicPr>
              <p:blipFill>
                <a:blip r:embed="rId250"/>
                <a:stretch>
                  <a:fillRect/>
                </a:stretch>
              </p:blipFill>
              <p:spPr>
                <a:xfrm>
                  <a:off x="3717858" y="3840720"/>
                  <a:ext cx="12132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41044" name="墨迹 41043">
                  <a:extLst>
                    <a:ext uri="{FF2B5EF4-FFF2-40B4-BE49-F238E27FC236}">
                      <a16:creationId xmlns:a16="http://schemas.microsoft.com/office/drawing/2014/main" id="{9674B1C0-1A27-4DCF-B3F6-2B6779728D78}"/>
                    </a:ext>
                  </a:extLst>
                </p14:cNvPr>
                <p14:cNvContentPartPr/>
                <p14:nvPr/>
              </p14:nvContentPartPr>
              <p14:xfrm>
                <a:off x="3767178" y="3926400"/>
                <a:ext cx="42480" cy="12960"/>
              </p14:xfrm>
            </p:contentPart>
          </mc:Choice>
          <mc:Fallback>
            <p:pic>
              <p:nvPicPr>
                <p:cNvPr id="41044" name="墨迹 41043">
                  <a:extLst>
                    <a:ext uri="{FF2B5EF4-FFF2-40B4-BE49-F238E27FC236}">
                      <a16:creationId xmlns:a16="http://schemas.microsoft.com/office/drawing/2014/main" id="{9674B1C0-1A27-4DCF-B3F6-2B6779728D78}"/>
                    </a:ext>
                  </a:extLst>
                </p:cNvPr>
                <p:cNvPicPr/>
                <p:nvPr/>
              </p:nvPicPr>
              <p:blipFill>
                <a:blip r:embed="rId252"/>
                <a:stretch>
                  <a:fillRect/>
                </a:stretch>
              </p:blipFill>
              <p:spPr>
                <a:xfrm>
                  <a:off x="3758178" y="3917400"/>
                  <a:ext cx="601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41046" name="墨迹 41045">
                  <a:extLst>
                    <a:ext uri="{FF2B5EF4-FFF2-40B4-BE49-F238E27FC236}">
                      <a16:creationId xmlns:a16="http://schemas.microsoft.com/office/drawing/2014/main" id="{FFC42EC6-0F4D-42A5-A738-513D71223059}"/>
                    </a:ext>
                  </a:extLst>
                </p14:cNvPr>
                <p14:cNvContentPartPr/>
                <p14:nvPr/>
              </p14:nvContentPartPr>
              <p14:xfrm>
                <a:off x="3893898" y="3892200"/>
                <a:ext cx="17640" cy="112680"/>
              </p14:xfrm>
            </p:contentPart>
          </mc:Choice>
          <mc:Fallback>
            <p:pic>
              <p:nvPicPr>
                <p:cNvPr id="41046" name="墨迹 41045">
                  <a:extLst>
                    <a:ext uri="{FF2B5EF4-FFF2-40B4-BE49-F238E27FC236}">
                      <a16:creationId xmlns:a16="http://schemas.microsoft.com/office/drawing/2014/main" id="{FFC42EC6-0F4D-42A5-A738-513D71223059}"/>
                    </a:ext>
                  </a:extLst>
                </p:cNvPr>
                <p:cNvPicPr/>
                <p:nvPr/>
              </p:nvPicPr>
              <p:blipFill>
                <a:blip r:embed="rId254"/>
                <a:stretch>
                  <a:fillRect/>
                </a:stretch>
              </p:blipFill>
              <p:spPr>
                <a:xfrm>
                  <a:off x="3885258" y="3883200"/>
                  <a:ext cx="352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41047" name="墨迹 41046">
                  <a:extLst>
                    <a:ext uri="{FF2B5EF4-FFF2-40B4-BE49-F238E27FC236}">
                      <a16:creationId xmlns:a16="http://schemas.microsoft.com/office/drawing/2014/main" id="{4E4072F6-9DEE-47C5-8204-331C386E7CA0}"/>
                    </a:ext>
                  </a:extLst>
                </p14:cNvPr>
                <p14:cNvContentPartPr/>
                <p14:nvPr/>
              </p14:nvContentPartPr>
              <p14:xfrm>
                <a:off x="3947898" y="3846120"/>
                <a:ext cx="101160" cy="230040"/>
              </p14:xfrm>
            </p:contentPart>
          </mc:Choice>
          <mc:Fallback>
            <p:pic>
              <p:nvPicPr>
                <p:cNvPr id="41047" name="墨迹 41046">
                  <a:extLst>
                    <a:ext uri="{FF2B5EF4-FFF2-40B4-BE49-F238E27FC236}">
                      <a16:creationId xmlns:a16="http://schemas.microsoft.com/office/drawing/2014/main" id="{4E4072F6-9DEE-47C5-8204-331C386E7CA0}"/>
                    </a:ext>
                  </a:extLst>
                </p:cNvPr>
                <p:cNvPicPr/>
                <p:nvPr/>
              </p:nvPicPr>
              <p:blipFill>
                <a:blip r:embed="rId256"/>
                <a:stretch>
                  <a:fillRect/>
                </a:stretch>
              </p:blipFill>
              <p:spPr>
                <a:xfrm>
                  <a:off x="3938898" y="3837480"/>
                  <a:ext cx="11880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41048" name="墨迹 41047">
                  <a:extLst>
                    <a:ext uri="{FF2B5EF4-FFF2-40B4-BE49-F238E27FC236}">
                      <a16:creationId xmlns:a16="http://schemas.microsoft.com/office/drawing/2014/main" id="{9DFA8235-90FC-4640-AD70-F28B7141D584}"/>
                    </a:ext>
                  </a:extLst>
                </p14:cNvPr>
                <p14:cNvContentPartPr/>
                <p14:nvPr/>
              </p14:nvContentPartPr>
              <p14:xfrm>
                <a:off x="3916578" y="3796440"/>
                <a:ext cx="53280" cy="171360"/>
              </p14:xfrm>
            </p:contentPart>
          </mc:Choice>
          <mc:Fallback>
            <p:pic>
              <p:nvPicPr>
                <p:cNvPr id="41048" name="墨迹 41047">
                  <a:extLst>
                    <a:ext uri="{FF2B5EF4-FFF2-40B4-BE49-F238E27FC236}">
                      <a16:creationId xmlns:a16="http://schemas.microsoft.com/office/drawing/2014/main" id="{9DFA8235-90FC-4640-AD70-F28B7141D584}"/>
                    </a:ext>
                  </a:extLst>
                </p:cNvPr>
                <p:cNvPicPr/>
                <p:nvPr/>
              </p:nvPicPr>
              <p:blipFill>
                <a:blip r:embed="rId258"/>
                <a:stretch>
                  <a:fillRect/>
                </a:stretch>
              </p:blipFill>
              <p:spPr>
                <a:xfrm>
                  <a:off x="3907938" y="3787440"/>
                  <a:ext cx="7092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41049" name="墨迹 41048">
                  <a:extLst>
                    <a:ext uri="{FF2B5EF4-FFF2-40B4-BE49-F238E27FC236}">
                      <a16:creationId xmlns:a16="http://schemas.microsoft.com/office/drawing/2014/main" id="{BA36E478-3653-4CD5-926F-4D583E468048}"/>
                    </a:ext>
                  </a:extLst>
                </p14:cNvPr>
                <p14:cNvContentPartPr/>
                <p14:nvPr/>
              </p14:nvContentPartPr>
              <p14:xfrm>
                <a:off x="3963378" y="3908760"/>
                <a:ext cx="50040" cy="42480"/>
              </p14:xfrm>
            </p:contentPart>
          </mc:Choice>
          <mc:Fallback>
            <p:pic>
              <p:nvPicPr>
                <p:cNvPr id="41049" name="墨迹 41048">
                  <a:extLst>
                    <a:ext uri="{FF2B5EF4-FFF2-40B4-BE49-F238E27FC236}">
                      <a16:creationId xmlns:a16="http://schemas.microsoft.com/office/drawing/2014/main" id="{BA36E478-3653-4CD5-926F-4D583E468048}"/>
                    </a:ext>
                  </a:extLst>
                </p:cNvPr>
                <p:cNvPicPr/>
                <p:nvPr/>
              </p:nvPicPr>
              <p:blipFill>
                <a:blip r:embed="rId260"/>
                <a:stretch>
                  <a:fillRect/>
                </a:stretch>
              </p:blipFill>
              <p:spPr>
                <a:xfrm>
                  <a:off x="3954378" y="3900120"/>
                  <a:ext cx="6768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41050" name="墨迹 41049">
                  <a:extLst>
                    <a:ext uri="{FF2B5EF4-FFF2-40B4-BE49-F238E27FC236}">
                      <a16:creationId xmlns:a16="http://schemas.microsoft.com/office/drawing/2014/main" id="{94E874BB-4296-4024-9D30-D9F3F6807132}"/>
                    </a:ext>
                  </a:extLst>
                </p14:cNvPr>
                <p14:cNvContentPartPr/>
                <p14:nvPr/>
              </p14:nvContentPartPr>
              <p14:xfrm>
                <a:off x="4115298" y="3848640"/>
                <a:ext cx="102960" cy="22680"/>
              </p14:xfrm>
            </p:contentPart>
          </mc:Choice>
          <mc:Fallback>
            <p:pic>
              <p:nvPicPr>
                <p:cNvPr id="41050" name="墨迹 41049">
                  <a:extLst>
                    <a:ext uri="{FF2B5EF4-FFF2-40B4-BE49-F238E27FC236}">
                      <a16:creationId xmlns:a16="http://schemas.microsoft.com/office/drawing/2014/main" id="{94E874BB-4296-4024-9D30-D9F3F6807132}"/>
                    </a:ext>
                  </a:extLst>
                </p:cNvPr>
                <p:cNvPicPr/>
                <p:nvPr/>
              </p:nvPicPr>
              <p:blipFill>
                <a:blip r:embed="rId262"/>
                <a:stretch>
                  <a:fillRect/>
                </a:stretch>
              </p:blipFill>
              <p:spPr>
                <a:xfrm>
                  <a:off x="4106298" y="3840000"/>
                  <a:ext cx="1206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41051" name="墨迹 41050">
                  <a:extLst>
                    <a:ext uri="{FF2B5EF4-FFF2-40B4-BE49-F238E27FC236}">
                      <a16:creationId xmlns:a16="http://schemas.microsoft.com/office/drawing/2014/main" id="{723ABDE3-EB4A-4490-B6DE-784B79321075}"/>
                    </a:ext>
                  </a:extLst>
                </p14:cNvPr>
                <p14:cNvContentPartPr/>
                <p14:nvPr/>
              </p14:nvContentPartPr>
              <p14:xfrm>
                <a:off x="4101618" y="3800760"/>
                <a:ext cx="98280" cy="263880"/>
              </p14:xfrm>
            </p:contentPart>
          </mc:Choice>
          <mc:Fallback>
            <p:pic>
              <p:nvPicPr>
                <p:cNvPr id="41051" name="墨迹 41050">
                  <a:extLst>
                    <a:ext uri="{FF2B5EF4-FFF2-40B4-BE49-F238E27FC236}">
                      <a16:creationId xmlns:a16="http://schemas.microsoft.com/office/drawing/2014/main" id="{723ABDE3-EB4A-4490-B6DE-784B79321075}"/>
                    </a:ext>
                  </a:extLst>
                </p:cNvPr>
                <p:cNvPicPr/>
                <p:nvPr/>
              </p:nvPicPr>
              <p:blipFill>
                <a:blip r:embed="rId264"/>
                <a:stretch>
                  <a:fillRect/>
                </a:stretch>
              </p:blipFill>
              <p:spPr>
                <a:xfrm>
                  <a:off x="4092618" y="3792120"/>
                  <a:ext cx="11592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41052" name="墨迹 41051">
                  <a:extLst>
                    <a:ext uri="{FF2B5EF4-FFF2-40B4-BE49-F238E27FC236}">
                      <a16:creationId xmlns:a16="http://schemas.microsoft.com/office/drawing/2014/main" id="{AB440674-47A5-4546-B014-D82B0E719404}"/>
                    </a:ext>
                  </a:extLst>
                </p14:cNvPr>
                <p14:cNvContentPartPr/>
                <p14:nvPr/>
              </p14:nvContentPartPr>
              <p14:xfrm>
                <a:off x="4173618" y="3947280"/>
                <a:ext cx="55440" cy="18720"/>
              </p14:xfrm>
            </p:contentPart>
          </mc:Choice>
          <mc:Fallback>
            <p:pic>
              <p:nvPicPr>
                <p:cNvPr id="41052" name="墨迹 41051">
                  <a:extLst>
                    <a:ext uri="{FF2B5EF4-FFF2-40B4-BE49-F238E27FC236}">
                      <a16:creationId xmlns:a16="http://schemas.microsoft.com/office/drawing/2014/main" id="{AB440674-47A5-4546-B014-D82B0E719404}"/>
                    </a:ext>
                  </a:extLst>
                </p:cNvPr>
                <p:cNvPicPr/>
                <p:nvPr/>
              </p:nvPicPr>
              <p:blipFill>
                <a:blip r:embed="rId266"/>
                <a:stretch>
                  <a:fillRect/>
                </a:stretch>
              </p:blipFill>
              <p:spPr>
                <a:xfrm>
                  <a:off x="4164978" y="3938280"/>
                  <a:ext cx="730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41053" name="墨迹 41052">
                  <a:extLst>
                    <a:ext uri="{FF2B5EF4-FFF2-40B4-BE49-F238E27FC236}">
                      <a16:creationId xmlns:a16="http://schemas.microsoft.com/office/drawing/2014/main" id="{21D7667B-B7CE-4C90-9725-BBFF260F6D0B}"/>
                    </a:ext>
                  </a:extLst>
                </p14:cNvPr>
                <p14:cNvContentPartPr/>
                <p14:nvPr/>
              </p14:nvContentPartPr>
              <p14:xfrm>
                <a:off x="4154538" y="3914880"/>
                <a:ext cx="175680" cy="110880"/>
              </p14:xfrm>
            </p:contentPart>
          </mc:Choice>
          <mc:Fallback>
            <p:pic>
              <p:nvPicPr>
                <p:cNvPr id="41053" name="墨迹 41052">
                  <a:extLst>
                    <a:ext uri="{FF2B5EF4-FFF2-40B4-BE49-F238E27FC236}">
                      <a16:creationId xmlns:a16="http://schemas.microsoft.com/office/drawing/2014/main" id="{21D7667B-B7CE-4C90-9725-BBFF260F6D0B}"/>
                    </a:ext>
                  </a:extLst>
                </p:cNvPr>
                <p:cNvPicPr/>
                <p:nvPr/>
              </p:nvPicPr>
              <p:blipFill>
                <a:blip r:embed="rId268"/>
                <a:stretch>
                  <a:fillRect/>
                </a:stretch>
              </p:blipFill>
              <p:spPr>
                <a:xfrm>
                  <a:off x="4145538" y="3905880"/>
                  <a:ext cx="19332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41055" name="墨迹 41054">
                  <a:extLst>
                    <a:ext uri="{FF2B5EF4-FFF2-40B4-BE49-F238E27FC236}">
                      <a16:creationId xmlns:a16="http://schemas.microsoft.com/office/drawing/2014/main" id="{EE81FFF5-FA97-47B9-A53C-BFAC6BDA02E4}"/>
                    </a:ext>
                  </a:extLst>
                </p14:cNvPr>
                <p14:cNvContentPartPr/>
                <p14:nvPr/>
              </p14:nvContentPartPr>
              <p14:xfrm>
                <a:off x="4341018" y="3839640"/>
                <a:ext cx="72720" cy="8640"/>
              </p14:xfrm>
            </p:contentPart>
          </mc:Choice>
          <mc:Fallback>
            <p:pic>
              <p:nvPicPr>
                <p:cNvPr id="41055" name="墨迹 41054">
                  <a:extLst>
                    <a:ext uri="{FF2B5EF4-FFF2-40B4-BE49-F238E27FC236}">
                      <a16:creationId xmlns:a16="http://schemas.microsoft.com/office/drawing/2014/main" id="{EE81FFF5-FA97-47B9-A53C-BFAC6BDA02E4}"/>
                    </a:ext>
                  </a:extLst>
                </p:cNvPr>
                <p:cNvPicPr/>
                <p:nvPr/>
              </p:nvPicPr>
              <p:blipFill>
                <a:blip r:embed="rId270"/>
                <a:stretch>
                  <a:fillRect/>
                </a:stretch>
              </p:blipFill>
              <p:spPr>
                <a:xfrm>
                  <a:off x="4332378" y="3830640"/>
                  <a:ext cx="9036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41056" name="墨迹 41055">
                  <a:extLst>
                    <a:ext uri="{FF2B5EF4-FFF2-40B4-BE49-F238E27FC236}">
                      <a16:creationId xmlns:a16="http://schemas.microsoft.com/office/drawing/2014/main" id="{46E3968C-C4A0-4E25-BE3E-12CC6053D87B}"/>
                    </a:ext>
                  </a:extLst>
                </p14:cNvPr>
                <p14:cNvContentPartPr/>
                <p14:nvPr/>
              </p14:nvContentPartPr>
              <p14:xfrm>
                <a:off x="4364778" y="3847200"/>
                <a:ext cx="20160" cy="98280"/>
              </p14:xfrm>
            </p:contentPart>
          </mc:Choice>
          <mc:Fallback>
            <p:pic>
              <p:nvPicPr>
                <p:cNvPr id="41056" name="墨迹 41055">
                  <a:extLst>
                    <a:ext uri="{FF2B5EF4-FFF2-40B4-BE49-F238E27FC236}">
                      <a16:creationId xmlns:a16="http://schemas.microsoft.com/office/drawing/2014/main" id="{46E3968C-C4A0-4E25-BE3E-12CC6053D87B}"/>
                    </a:ext>
                  </a:extLst>
                </p:cNvPr>
                <p:cNvPicPr/>
                <p:nvPr/>
              </p:nvPicPr>
              <p:blipFill>
                <a:blip r:embed="rId272"/>
                <a:stretch>
                  <a:fillRect/>
                </a:stretch>
              </p:blipFill>
              <p:spPr>
                <a:xfrm>
                  <a:off x="4356138" y="3838200"/>
                  <a:ext cx="3780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41057" name="墨迹 41056">
                  <a:extLst>
                    <a:ext uri="{FF2B5EF4-FFF2-40B4-BE49-F238E27FC236}">
                      <a16:creationId xmlns:a16="http://schemas.microsoft.com/office/drawing/2014/main" id="{E40AA3B7-4389-4948-8940-E6579444D051}"/>
                    </a:ext>
                  </a:extLst>
                </p14:cNvPr>
                <p14:cNvContentPartPr/>
                <p14:nvPr/>
              </p14:nvContentPartPr>
              <p14:xfrm>
                <a:off x="4376658" y="3856560"/>
                <a:ext cx="28800" cy="245520"/>
              </p14:xfrm>
            </p:contentPart>
          </mc:Choice>
          <mc:Fallback>
            <p:pic>
              <p:nvPicPr>
                <p:cNvPr id="41057" name="墨迹 41056">
                  <a:extLst>
                    <a:ext uri="{FF2B5EF4-FFF2-40B4-BE49-F238E27FC236}">
                      <a16:creationId xmlns:a16="http://schemas.microsoft.com/office/drawing/2014/main" id="{E40AA3B7-4389-4948-8940-E6579444D051}"/>
                    </a:ext>
                  </a:extLst>
                </p:cNvPr>
                <p:cNvPicPr/>
                <p:nvPr/>
              </p:nvPicPr>
              <p:blipFill>
                <a:blip r:embed="rId274"/>
                <a:stretch>
                  <a:fillRect/>
                </a:stretch>
              </p:blipFill>
              <p:spPr>
                <a:xfrm>
                  <a:off x="4367658" y="3847920"/>
                  <a:ext cx="4644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41058" name="墨迹 41057">
                  <a:extLst>
                    <a:ext uri="{FF2B5EF4-FFF2-40B4-BE49-F238E27FC236}">
                      <a16:creationId xmlns:a16="http://schemas.microsoft.com/office/drawing/2014/main" id="{0A177978-88A4-4811-8D9A-8F0CB6EC6F1B}"/>
                    </a:ext>
                  </a:extLst>
                </p14:cNvPr>
                <p14:cNvContentPartPr/>
                <p14:nvPr/>
              </p14:nvContentPartPr>
              <p14:xfrm>
                <a:off x="4365138" y="3904440"/>
                <a:ext cx="33840" cy="41400"/>
              </p14:xfrm>
            </p:contentPart>
          </mc:Choice>
          <mc:Fallback>
            <p:pic>
              <p:nvPicPr>
                <p:cNvPr id="41058" name="墨迹 41057">
                  <a:extLst>
                    <a:ext uri="{FF2B5EF4-FFF2-40B4-BE49-F238E27FC236}">
                      <a16:creationId xmlns:a16="http://schemas.microsoft.com/office/drawing/2014/main" id="{0A177978-88A4-4811-8D9A-8F0CB6EC6F1B}"/>
                    </a:ext>
                  </a:extLst>
                </p:cNvPr>
                <p:cNvPicPr/>
                <p:nvPr/>
              </p:nvPicPr>
              <p:blipFill>
                <a:blip r:embed="rId276"/>
                <a:stretch>
                  <a:fillRect/>
                </a:stretch>
              </p:blipFill>
              <p:spPr>
                <a:xfrm>
                  <a:off x="4356498" y="3895440"/>
                  <a:ext cx="5148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41059" name="墨迹 41058">
                  <a:extLst>
                    <a:ext uri="{FF2B5EF4-FFF2-40B4-BE49-F238E27FC236}">
                      <a16:creationId xmlns:a16="http://schemas.microsoft.com/office/drawing/2014/main" id="{695A896A-18FB-40E0-A586-71AEDF1150CC}"/>
                    </a:ext>
                  </a:extLst>
                </p14:cNvPr>
                <p14:cNvContentPartPr/>
                <p14:nvPr/>
              </p14:nvContentPartPr>
              <p14:xfrm>
                <a:off x="4328418" y="3847200"/>
                <a:ext cx="134280" cy="140760"/>
              </p14:xfrm>
            </p:contentPart>
          </mc:Choice>
          <mc:Fallback>
            <p:pic>
              <p:nvPicPr>
                <p:cNvPr id="41059" name="墨迹 41058">
                  <a:extLst>
                    <a:ext uri="{FF2B5EF4-FFF2-40B4-BE49-F238E27FC236}">
                      <a16:creationId xmlns:a16="http://schemas.microsoft.com/office/drawing/2014/main" id="{695A896A-18FB-40E0-A586-71AEDF1150CC}"/>
                    </a:ext>
                  </a:extLst>
                </p:cNvPr>
                <p:cNvPicPr/>
                <p:nvPr/>
              </p:nvPicPr>
              <p:blipFill>
                <a:blip r:embed="rId278"/>
                <a:stretch>
                  <a:fillRect/>
                </a:stretch>
              </p:blipFill>
              <p:spPr>
                <a:xfrm>
                  <a:off x="4319778" y="3838200"/>
                  <a:ext cx="15192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41060" name="墨迹 41059">
                  <a:extLst>
                    <a:ext uri="{FF2B5EF4-FFF2-40B4-BE49-F238E27FC236}">
                      <a16:creationId xmlns:a16="http://schemas.microsoft.com/office/drawing/2014/main" id="{59275D3D-0F5D-4864-B3E6-9F1659896E40}"/>
                    </a:ext>
                  </a:extLst>
                </p14:cNvPr>
                <p14:cNvContentPartPr/>
                <p14:nvPr/>
              </p14:nvContentPartPr>
              <p14:xfrm>
                <a:off x="4411938" y="3840720"/>
                <a:ext cx="120240" cy="137160"/>
              </p14:xfrm>
            </p:contentPart>
          </mc:Choice>
          <mc:Fallback>
            <p:pic>
              <p:nvPicPr>
                <p:cNvPr id="41060" name="墨迹 41059">
                  <a:extLst>
                    <a:ext uri="{FF2B5EF4-FFF2-40B4-BE49-F238E27FC236}">
                      <a16:creationId xmlns:a16="http://schemas.microsoft.com/office/drawing/2014/main" id="{59275D3D-0F5D-4864-B3E6-9F1659896E40}"/>
                    </a:ext>
                  </a:extLst>
                </p:cNvPr>
                <p:cNvPicPr/>
                <p:nvPr/>
              </p:nvPicPr>
              <p:blipFill>
                <a:blip r:embed="rId280"/>
                <a:stretch>
                  <a:fillRect/>
                </a:stretch>
              </p:blipFill>
              <p:spPr>
                <a:xfrm>
                  <a:off x="4403298" y="3832080"/>
                  <a:ext cx="13788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41061" name="墨迹 41060">
                  <a:extLst>
                    <a:ext uri="{FF2B5EF4-FFF2-40B4-BE49-F238E27FC236}">
                      <a16:creationId xmlns:a16="http://schemas.microsoft.com/office/drawing/2014/main" id="{A01D65F4-91BE-43AC-B09C-0993800CCB54}"/>
                    </a:ext>
                  </a:extLst>
                </p14:cNvPr>
                <p14:cNvContentPartPr/>
                <p14:nvPr/>
              </p14:nvContentPartPr>
              <p14:xfrm>
                <a:off x="4419498" y="3940080"/>
                <a:ext cx="56160" cy="99000"/>
              </p14:xfrm>
            </p:contentPart>
          </mc:Choice>
          <mc:Fallback>
            <p:pic>
              <p:nvPicPr>
                <p:cNvPr id="41061" name="墨迹 41060">
                  <a:extLst>
                    <a:ext uri="{FF2B5EF4-FFF2-40B4-BE49-F238E27FC236}">
                      <a16:creationId xmlns:a16="http://schemas.microsoft.com/office/drawing/2014/main" id="{A01D65F4-91BE-43AC-B09C-0993800CCB54}"/>
                    </a:ext>
                  </a:extLst>
                </p:cNvPr>
                <p:cNvPicPr/>
                <p:nvPr/>
              </p:nvPicPr>
              <p:blipFill>
                <a:blip r:embed="rId282"/>
                <a:stretch>
                  <a:fillRect/>
                </a:stretch>
              </p:blipFill>
              <p:spPr>
                <a:xfrm>
                  <a:off x="4410858" y="3931440"/>
                  <a:ext cx="7380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41062" name="墨迹 41061">
                  <a:extLst>
                    <a:ext uri="{FF2B5EF4-FFF2-40B4-BE49-F238E27FC236}">
                      <a16:creationId xmlns:a16="http://schemas.microsoft.com/office/drawing/2014/main" id="{93CC176E-64C1-4E10-BF0F-8B226E2AAFA0}"/>
                    </a:ext>
                  </a:extLst>
                </p14:cNvPr>
                <p14:cNvContentPartPr/>
                <p14:nvPr/>
              </p14:nvContentPartPr>
              <p14:xfrm>
                <a:off x="4465218" y="3837840"/>
                <a:ext cx="163800" cy="226080"/>
              </p14:xfrm>
            </p:contentPart>
          </mc:Choice>
          <mc:Fallback>
            <p:pic>
              <p:nvPicPr>
                <p:cNvPr id="41062" name="墨迹 41061">
                  <a:extLst>
                    <a:ext uri="{FF2B5EF4-FFF2-40B4-BE49-F238E27FC236}">
                      <a16:creationId xmlns:a16="http://schemas.microsoft.com/office/drawing/2014/main" id="{93CC176E-64C1-4E10-BF0F-8B226E2AAFA0}"/>
                    </a:ext>
                  </a:extLst>
                </p:cNvPr>
                <p:cNvPicPr/>
                <p:nvPr/>
              </p:nvPicPr>
              <p:blipFill>
                <a:blip r:embed="rId284"/>
                <a:stretch>
                  <a:fillRect/>
                </a:stretch>
              </p:blipFill>
              <p:spPr>
                <a:xfrm>
                  <a:off x="4456218" y="3828840"/>
                  <a:ext cx="18144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41063" name="墨迹 41062">
                  <a:extLst>
                    <a:ext uri="{FF2B5EF4-FFF2-40B4-BE49-F238E27FC236}">
                      <a16:creationId xmlns:a16="http://schemas.microsoft.com/office/drawing/2014/main" id="{F7A88BE3-11E3-4731-830D-F31BBBE2391A}"/>
                    </a:ext>
                  </a:extLst>
                </p14:cNvPr>
                <p14:cNvContentPartPr/>
                <p14:nvPr/>
              </p14:nvContentPartPr>
              <p14:xfrm>
                <a:off x="4584018" y="3884640"/>
                <a:ext cx="51480" cy="85320"/>
              </p14:xfrm>
            </p:contentPart>
          </mc:Choice>
          <mc:Fallback>
            <p:pic>
              <p:nvPicPr>
                <p:cNvPr id="41063" name="墨迹 41062">
                  <a:extLst>
                    <a:ext uri="{FF2B5EF4-FFF2-40B4-BE49-F238E27FC236}">
                      <a16:creationId xmlns:a16="http://schemas.microsoft.com/office/drawing/2014/main" id="{F7A88BE3-11E3-4731-830D-F31BBBE2391A}"/>
                    </a:ext>
                  </a:extLst>
                </p:cNvPr>
                <p:cNvPicPr/>
                <p:nvPr/>
              </p:nvPicPr>
              <p:blipFill>
                <a:blip r:embed="rId286"/>
                <a:stretch>
                  <a:fillRect/>
                </a:stretch>
              </p:blipFill>
              <p:spPr>
                <a:xfrm>
                  <a:off x="4575378" y="3875640"/>
                  <a:ext cx="6912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41064" name="墨迹 41063">
                  <a:extLst>
                    <a:ext uri="{FF2B5EF4-FFF2-40B4-BE49-F238E27FC236}">
                      <a16:creationId xmlns:a16="http://schemas.microsoft.com/office/drawing/2014/main" id="{6F331B32-F1EC-4B60-8858-1258B99349FD}"/>
                    </a:ext>
                  </a:extLst>
                </p14:cNvPr>
                <p14:cNvContentPartPr/>
                <p14:nvPr/>
              </p14:nvContentPartPr>
              <p14:xfrm>
                <a:off x="4586898" y="3935040"/>
                <a:ext cx="60840" cy="56880"/>
              </p14:xfrm>
            </p:contentPart>
          </mc:Choice>
          <mc:Fallback>
            <p:pic>
              <p:nvPicPr>
                <p:cNvPr id="41064" name="墨迹 41063">
                  <a:extLst>
                    <a:ext uri="{FF2B5EF4-FFF2-40B4-BE49-F238E27FC236}">
                      <a16:creationId xmlns:a16="http://schemas.microsoft.com/office/drawing/2014/main" id="{6F331B32-F1EC-4B60-8858-1258B99349FD}"/>
                    </a:ext>
                  </a:extLst>
                </p:cNvPr>
                <p:cNvPicPr/>
                <p:nvPr/>
              </p:nvPicPr>
              <p:blipFill>
                <a:blip r:embed="rId288"/>
                <a:stretch>
                  <a:fillRect/>
                </a:stretch>
              </p:blipFill>
              <p:spPr>
                <a:xfrm>
                  <a:off x="4578258" y="3926040"/>
                  <a:ext cx="7848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41065" name="墨迹 41064">
                  <a:extLst>
                    <a:ext uri="{FF2B5EF4-FFF2-40B4-BE49-F238E27FC236}">
                      <a16:creationId xmlns:a16="http://schemas.microsoft.com/office/drawing/2014/main" id="{57AD7E4E-5D02-4933-BFC1-8E08DED5F319}"/>
                    </a:ext>
                  </a:extLst>
                </p14:cNvPr>
                <p14:cNvContentPartPr/>
                <p14:nvPr/>
              </p14:nvContentPartPr>
              <p14:xfrm>
                <a:off x="4594818" y="3942600"/>
                <a:ext cx="79200" cy="139680"/>
              </p14:xfrm>
            </p:contentPart>
          </mc:Choice>
          <mc:Fallback>
            <p:pic>
              <p:nvPicPr>
                <p:cNvPr id="41065" name="墨迹 41064">
                  <a:extLst>
                    <a:ext uri="{FF2B5EF4-FFF2-40B4-BE49-F238E27FC236}">
                      <a16:creationId xmlns:a16="http://schemas.microsoft.com/office/drawing/2014/main" id="{57AD7E4E-5D02-4933-BFC1-8E08DED5F319}"/>
                    </a:ext>
                  </a:extLst>
                </p:cNvPr>
                <p:cNvPicPr/>
                <p:nvPr/>
              </p:nvPicPr>
              <p:blipFill>
                <a:blip r:embed="rId290"/>
                <a:stretch>
                  <a:fillRect/>
                </a:stretch>
              </p:blipFill>
              <p:spPr>
                <a:xfrm>
                  <a:off x="4586178" y="3933600"/>
                  <a:ext cx="9684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41066" name="墨迹 41065">
                  <a:extLst>
                    <a:ext uri="{FF2B5EF4-FFF2-40B4-BE49-F238E27FC236}">
                      <a16:creationId xmlns:a16="http://schemas.microsoft.com/office/drawing/2014/main" id="{278B8F65-EF5B-46F2-ACF2-949E38CF5412}"/>
                    </a:ext>
                  </a:extLst>
                </p14:cNvPr>
                <p14:cNvContentPartPr/>
                <p14:nvPr/>
              </p14:nvContentPartPr>
              <p14:xfrm>
                <a:off x="4572858" y="3996240"/>
                <a:ext cx="157320" cy="78480"/>
              </p14:xfrm>
            </p:contentPart>
          </mc:Choice>
          <mc:Fallback>
            <p:pic>
              <p:nvPicPr>
                <p:cNvPr id="41066" name="墨迹 41065">
                  <a:extLst>
                    <a:ext uri="{FF2B5EF4-FFF2-40B4-BE49-F238E27FC236}">
                      <a16:creationId xmlns:a16="http://schemas.microsoft.com/office/drawing/2014/main" id="{278B8F65-EF5B-46F2-ACF2-949E38CF5412}"/>
                    </a:ext>
                  </a:extLst>
                </p:cNvPr>
                <p:cNvPicPr/>
                <p:nvPr/>
              </p:nvPicPr>
              <p:blipFill>
                <a:blip r:embed="rId292"/>
                <a:stretch>
                  <a:fillRect/>
                </a:stretch>
              </p:blipFill>
              <p:spPr>
                <a:xfrm>
                  <a:off x="4563858" y="3987600"/>
                  <a:ext cx="17496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41148" name="墨迹 41147">
                  <a:extLst>
                    <a:ext uri="{FF2B5EF4-FFF2-40B4-BE49-F238E27FC236}">
                      <a16:creationId xmlns:a16="http://schemas.microsoft.com/office/drawing/2014/main" id="{6C287650-727C-4052-A5B5-475A10868C77}"/>
                    </a:ext>
                  </a:extLst>
                </p14:cNvPr>
                <p14:cNvContentPartPr/>
                <p14:nvPr/>
              </p14:nvContentPartPr>
              <p14:xfrm>
                <a:off x="3566917" y="4424307"/>
                <a:ext cx="44280" cy="22320"/>
              </p14:xfrm>
            </p:contentPart>
          </mc:Choice>
          <mc:Fallback>
            <p:pic>
              <p:nvPicPr>
                <p:cNvPr id="41148" name="墨迹 41147">
                  <a:extLst>
                    <a:ext uri="{FF2B5EF4-FFF2-40B4-BE49-F238E27FC236}">
                      <a16:creationId xmlns:a16="http://schemas.microsoft.com/office/drawing/2014/main" id="{6C287650-727C-4052-A5B5-475A10868C77}"/>
                    </a:ext>
                  </a:extLst>
                </p:cNvPr>
                <p:cNvPicPr/>
                <p:nvPr/>
              </p:nvPicPr>
              <p:blipFill>
                <a:blip r:embed="rId294"/>
                <a:stretch>
                  <a:fillRect/>
                </a:stretch>
              </p:blipFill>
              <p:spPr>
                <a:xfrm>
                  <a:off x="3558277" y="4415307"/>
                  <a:ext cx="6192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41149" name="墨迹 41148">
                  <a:extLst>
                    <a:ext uri="{FF2B5EF4-FFF2-40B4-BE49-F238E27FC236}">
                      <a16:creationId xmlns:a16="http://schemas.microsoft.com/office/drawing/2014/main" id="{2675CB0E-841C-4C03-A801-579C0BB53149}"/>
                    </a:ext>
                  </a:extLst>
                </p14:cNvPr>
                <p14:cNvContentPartPr/>
                <p14:nvPr/>
              </p14:nvContentPartPr>
              <p14:xfrm>
                <a:off x="3667357" y="4268427"/>
                <a:ext cx="77400" cy="21960"/>
              </p14:xfrm>
            </p:contentPart>
          </mc:Choice>
          <mc:Fallback>
            <p:pic>
              <p:nvPicPr>
                <p:cNvPr id="41149" name="墨迹 41148">
                  <a:extLst>
                    <a:ext uri="{FF2B5EF4-FFF2-40B4-BE49-F238E27FC236}">
                      <a16:creationId xmlns:a16="http://schemas.microsoft.com/office/drawing/2014/main" id="{2675CB0E-841C-4C03-A801-579C0BB53149}"/>
                    </a:ext>
                  </a:extLst>
                </p:cNvPr>
                <p:cNvPicPr/>
                <p:nvPr/>
              </p:nvPicPr>
              <p:blipFill>
                <a:blip r:embed="rId296"/>
                <a:stretch>
                  <a:fillRect/>
                </a:stretch>
              </p:blipFill>
              <p:spPr>
                <a:xfrm>
                  <a:off x="3658717" y="4259787"/>
                  <a:ext cx="950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41150" name="墨迹 41149">
                  <a:extLst>
                    <a:ext uri="{FF2B5EF4-FFF2-40B4-BE49-F238E27FC236}">
                      <a16:creationId xmlns:a16="http://schemas.microsoft.com/office/drawing/2014/main" id="{CE5119D6-1EE0-423D-89B9-DE67CF77356B}"/>
                    </a:ext>
                  </a:extLst>
                </p14:cNvPr>
                <p14:cNvContentPartPr/>
                <p14:nvPr/>
              </p14:nvContentPartPr>
              <p14:xfrm>
                <a:off x="3649357" y="4314867"/>
                <a:ext cx="106920" cy="6480"/>
              </p14:xfrm>
            </p:contentPart>
          </mc:Choice>
          <mc:Fallback>
            <p:pic>
              <p:nvPicPr>
                <p:cNvPr id="41150" name="墨迹 41149">
                  <a:extLst>
                    <a:ext uri="{FF2B5EF4-FFF2-40B4-BE49-F238E27FC236}">
                      <a16:creationId xmlns:a16="http://schemas.microsoft.com/office/drawing/2014/main" id="{CE5119D6-1EE0-423D-89B9-DE67CF77356B}"/>
                    </a:ext>
                  </a:extLst>
                </p:cNvPr>
                <p:cNvPicPr/>
                <p:nvPr/>
              </p:nvPicPr>
              <p:blipFill>
                <a:blip r:embed="rId298"/>
                <a:stretch>
                  <a:fillRect/>
                </a:stretch>
              </p:blipFill>
              <p:spPr>
                <a:xfrm>
                  <a:off x="3640357" y="4306227"/>
                  <a:ext cx="1245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41151" name="墨迹 41150">
                  <a:extLst>
                    <a:ext uri="{FF2B5EF4-FFF2-40B4-BE49-F238E27FC236}">
                      <a16:creationId xmlns:a16="http://schemas.microsoft.com/office/drawing/2014/main" id="{DDC3E52A-D63C-40B8-AF96-BDB12F5E419A}"/>
                    </a:ext>
                  </a:extLst>
                </p14:cNvPr>
                <p14:cNvContentPartPr/>
                <p14:nvPr/>
              </p14:nvContentPartPr>
              <p14:xfrm>
                <a:off x="3692917" y="4324227"/>
                <a:ext cx="63720" cy="96480"/>
              </p14:xfrm>
            </p:contentPart>
          </mc:Choice>
          <mc:Fallback>
            <p:pic>
              <p:nvPicPr>
                <p:cNvPr id="41151" name="墨迹 41150">
                  <a:extLst>
                    <a:ext uri="{FF2B5EF4-FFF2-40B4-BE49-F238E27FC236}">
                      <a16:creationId xmlns:a16="http://schemas.microsoft.com/office/drawing/2014/main" id="{DDC3E52A-D63C-40B8-AF96-BDB12F5E419A}"/>
                    </a:ext>
                  </a:extLst>
                </p:cNvPr>
                <p:cNvPicPr/>
                <p:nvPr/>
              </p:nvPicPr>
              <p:blipFill>
                <a:blip r:embed="rId300"/>
                <a:stretch>
                  <a:fillRect/>
                </a:stretch>
              </p:blipFill>
              <p:spPr>
                <a:xfrm>
                  <a:off x="3683917" y="4315227"/>
                  <a:ext cx="813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41152" name="墨迹 41151">
                  <a:extLst>
                    <a:ext uri="{FF2B5EF4-FFF2-40B4-BE49-F238E27FC236}">
                      <a16:creationId xmlns:a16="http://schemas.microsoft.com/office/drawing/2014/main" id="{D7AA2FB2-484D-441B-80D7-F2A0FE48BF70}"/>
                    </a:ext>
                  </a:extLst>
                </p14:cNvPr>
                <p14:cNvContentPartPr/>
                <p14:nvPr/>
              </p14:nvContentPartPr>
              <p14:xfrm>
                <a:off x="3758797" y="4360227"/>
                <a:ext cx="10440" cy="69840"/>
              </p14:xfrm>
            </p:contentPart>
          </mc:Choice>
          <mc:Fallback>
            <p:pic>
              <p:nvPicPr>
                <p:cNvPr id="41152" name="墨迹 41151">
                  <a:extLst>
                    <a:ext uri="{FF2B5EF4-FFF2-40B4-BE49-F238E27FC236}">
                      <a16:creationId xmlns:a16="http://schemas.microsoft.com/office/drawing/2014/main" id="{D7AA2FB2-484D-441B-80D7-F2A0FE48BF70}"/>
                    </a:ext>
                  </a:extLst>
                </p:cNvPr>
                <p:cNvPicPr/>
                <p:nvPr/>
              </p:nvPicPr>
              <p:blipFill>
                <a:blip r:embed="rId302"/>
                <a:stretch>
                  <a:fillRect/>
                </a:stretch>
              </p:blipFill>
              <p:spPr>
                <a:xfrm>
                  <a:off x="3749797" y="4351587"/>
                  <a:ext cx="280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41153" name="墨迹 41152">
                  <a:extLst>
                    <a:ext uri="{FF2B5EF4-FFF2-40B4-BE49-F238E27FC236}">
                      <a16:creationId xmlns:a16="http://schemas.microsoft.com/office/drawing/2014/main" id="{D073CE32-1214-4057-877B-84E12EE62B30}"/>
                    </a:ext>
                  </a:extLst>
                </p14:cNvPr>
                <p14:cNvContentPartPr/>
                <p14:nvPr/>
              </p14:nvContentPartPr>
              <p14:xfrm>
                <a:off x="3785077" y="4289307"/>
                <a:ext cx="86400" cy="154080"/>
              </p14:xfrm>
            </p:contentPart>
          </mc:Choice>
          <mc:Fallback>
            <p:pic>
              <p:nvPicPr>
                <p:cNvPr id="41153" name="墨迹 41152">
                  <a:extLst>
                    <a:ext uri="{FF2B5EF4-FFF2-40B4-BE49-F238E27FC236}">
                      <a16:creationId xmlns:a16="http://schemas.microsoft.com/office/drawing/2014/main" id="{D073CE32-1214-4057-877B-84E12EE62B30}"/>
                    </a:ext>
                  </a:extLst>
                </p:cNvPr>
                <p:cNvPicPr/>
                <p:nvPr/>
              </p:nvPicPr>
              <p:blipFill>
                <a:blip r:embed="rId304"/>
                <a:stretch>
                  <a:fillRect/>
                </a:stretch>
              </p:blipFill>
              <p:spPr>
                <a:xfrm>
                  <a:off x="3776077" y="4280667"/>
                  <a:ext cx="10404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41154" name="墨迹 41153">
                  <a:extLst>
                    <a:ext uri="{FF2B5EF4-FFF2-40B4-BE49-F238E27FC236}">
                      <a16:creationId xmlns:a16="http://schemas.microsoft.com/office/drawing/2014/main" id="{5253611C-963A-4894-A85E-A8B920753624}"/>
                    </a:ext>
                  </a:extLst>
                </p14:cNvPr>
                <p14:cNvContentPartPr/>
                <p14:nvPr/>
              </p14:nvContentPartPr>
              <p14:xfrm>
                <a:off x="3785077" y="4245387"/>
                <a:ext cx="43560" cy="182880"/>
              </p14:xfrm>
            </p:contentPart>
          </mc:Choice>
          <mc:Fallback>
            <p:pic>
              <p:nvPicPr>
                <p:cNvPr id="41154" name="墨迹 41153">
                  <a:extLst>
                    <a:ext uri="{FF2B5EF4-FFF2-40B4-BE49-F238E27FC236}">
                      <a16:creationId xmlns:a16="http://schemas.microsoft.com/office/drawing/2014/main" id="{5253611C-963A-4894-A85E-A8B920753624}"/>
                    </a:ext>
                  </a:extLst>
                </p:cNvPr>
                <p:cNvPicPr/>
                <p:nvPr/>
              </p:nvPicPr>
              <p:blipFill>
                <a:blip r:embed="rId306"/>
                <a:stretch>
                  <a:fillRect/>
                </a:stretch>
              </p:blipFill>
              <p:spPr>
                <a:xfrm>
                  <a:off x="3776077" y="4236747"/>
                  <a:ext cx="6120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41155" name="墨迹 41154">
                  <a:extLst>
                    <a:ext uri="{FF2B5EF4-FFF2-40B4-BE49-F238E27FC236}">
                      <a16:creationId xmlns:a16="http://schemas.microsoft.com/office/drawing/2014/main" id="{5C9ACA60-34B0-4058-843A-05CE635868EF}"/>
                    </a:ext>
                  </a:extLst>
                </p14:cNvPr>
                <p14:cNvContentPartPr/>
                <p14:nvPr/>
              </p14:nvContentPartPr>
              <p14:xfrm>
                <a:off x="3899197" y="4311627"/>
                <a:ext cx="108720" cy="120600"/>
              </p14:xfrm>
            </p:contentPart>
          </mc:Choice>
          <mc:Fallback>
            <p:pic>
              <p:nvPicPr>
                <p:cNvPr id="41155" name="墨迹 41154">
                  <a:extLst>
                    <a:ext uri="{FF2B5EF4-FFF2-40B4-BE49-F238E27FC236}">
                      <a16:creationId xmlns:a16="http://schemas.microsoft.com/office/drawing/2014/main" id="{5C9ACA60-34B0-4058-843A-05CE635868EF}"/>
                    </a:ext>
                  </a:extLst>
                </p:cNvPr>
                <p:cNvPicPr/>
                <p:nvPr/>
              </p:nvPicPr>
              <p:blipFill>
                <a:blip r:embed="rId308"/>
                <a:stretch>
                  <a:fillRect/>
                </a:stretch>
              </p:blipFill>
              <p:spPr>
                <a:xfrm>
                  <a:off x="3890197" y="4302627"/>
                  <a:ext cx="1263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41156" name="墨迹 41155">
                  <a:extLst>
                    <a:ext uri="{FF2B5EF4-FFF2-40B4-BE49-F238E27FC236}">
                      <a16:creationId xmlns:a16="http://schemas.microsoft.com/office/drawing/2014/main" id="{A83A2817-7202-4773-AB0C-86B445CC021C}"/>
                    </a:ext>
                  </a:extLst>
                </p14:cNvPr>
                <p14:cNvContentPartPr/>
                <p14:nvPr/>
              </p14:nvContentPartPr>
              <p14:xfrm>
                <a:off x="3917917" y="4261947"/>
                <a:ext cx="52920" cy="162720"/>
              </p14:xfrm>
            </p:contentPart>
          </mc:Choice>
          <mc:Fallback>
            <p:pic>
              <p:nvPicPr>
                <p:cNvPr id="41156" name="墨迹 41155">
                  <a:extLst>
                    <a:ext uri="{FF2B5EF4-FFF2-40B4-BE49-F238E27FC236}">
                      <a16:creationId xmlns:a16="http://schemas.microsoft.com/office/drawing/2014/main" id="{A83A2817-7202-4773-AB0C-86B445CC021C}"/>
                    </a:ext>
                  </a:extLst>
                </p:cNvPr>
                <p:cNvPicPr/>
                <p:nvPr/>
              </p:nvPicPr>
              <p:blipFill>
                <a:blip r:embed="rId310"/>
                <a:stretch>
                  <a:fillRect/>
                </a:stretch>
              </p:blipFill>
              <p:spPr>
                <a:xfrm>
                  <a:off x="3908917" y="4253307"/>
                  <a:ext cx="7056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41157" name="墨迹 41156">
                  <a:extLst>
                    <a:ext uri="{FF2B5EF4-FFF2-40B4-BE49-F238E27FC236}">
                      <a16:creationId xmlns:a16="http://schemas.microsoft.com/office/drawing/2014/main" id="{402CA0B6-2AEF-49D5-9C1A-5BF3A7B5A5F0}"/>
                    </a:ext>
                  </a:extLst>
                </p14:cNvPr>
                <p14:cNvContentPartPr/>
                <p14:nvPr/>
              </p14:nvContentPartPr>
              <p14:xfrm>
                <a:off x="4056877" y="4234227"/>
                <a:ext cx="38520" cy="33840"/>
              </p14:xfrm>
            </p:contentPart>
          </mc:Choice>
          <mc:Fallback>
            <p:pic>
              <p:nvPicPr>
                <p:cNvPr id="41157" name="墨迹 41156">
                  <a:extLst>
                    <a:ext uri="{FF2B5EF4-FFF2-40B4-BE49-F238E27FC236}">
                      <a16:creationId xmlns:a16="http://schemas.microsoft.com/office/drawing/2014/main" id="{402CA0B6-2AEF-49D5-9C1A-5BF3A7B5A5F0}"/>
                    </a:ext>
                  </a:extLst>
                </p:cNvPr>
                <p:cNvPicPr/>
                <p:nvPr/>
              </p:nvPicPr>
              <p:blipFill>
                <a:blip r:embed="rId312"/>
                <a:stretch>
                  <a:fillRect/>
                </a:stretch>
              </p:blipFill>
              <p:spPr>
                <a:xfrm>
                  <a:off x="4047877" y="4225587"/>
                  <a:ext cx="561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41158" name="墨迹 41157">
                  <a:extLst>
                    <a:ext uri="{FF2B5EF4-FFF2-40B4-BE49-F238E27FC236}">
                      <a16:creationId xmlns:a16="http://schemas.microsoft.com/office/drawing/2014/main" id="{5B869120-0EEC-4410-807C-98202D0F08FE}"/>
                    </a:ext>
                  </a:extLst>
                </p14:cNvPr>
                <p14:cNvContentPartPr/>
                <p14:nvPr/>
              </p14:nvContentPartPr>
              <p14:xfrm>
                <a:off x="4109437" y="4196427"/>
                <a:ext cx="50400" cy="78120"/>
              </p14:xfrm>
            </p:contentPart>
          </mc:Choice>
          <mc:Fallback>
            <p:pic>
              <p:nvPicPr>
                <p:cNvPr id="41158" name="墨迹 41157">
                  <a:extLst>
                    <a:ext uri="{FF2B5EF4-FFF2-40B4-BE49-F238E27FC236}">
                      <a16:creationId xmlns:a16="http://schemas.microsoft.com/office/drawing/2014/main" id="{5B869120-0EEC-4410-807C-98202D0F08FE}"/>
                    </a:ext>
                  </a:extLst>
                </p:cNvPr>
                <p:cNvPicPr/>
                <p:nvPr/>
              </p:nvPicPr>
              <p:blipFill>
                <a:blip r:embed="rId314"/>
                <a:stretch>
                  <a:fillRect/>
                </a:stretch>
              </p:blipFill>
              <p:spPr>
                <a:xfrm>
                  <a:off x="4100797" y="4187787"/>
                  <a:ext cx="6804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41159" name="墨迹 41158">
                  <a:extLst>
                    <a:ext uri="{FF2B5EF4-FFF2-40B4-BE49-F238E27FC236}">
                      <a16:creationId xmlns:a16="http://schemas.microsoft.com/office/drawing/2014/main" id="{C9117CE4-F4DA-4542-ADF5-78DA334F113F}"/>
                    </a:ext>
                  </a:extLst>
                </p14:cNvPr>
                <p14:cNvContentPartPr/>
                <p14:nvPr/>
              </p14:nvContentPartPr>
              <p14:xfrm>
                <a:off x="4061917" y="4283907"/>
                <a:ext cx="26640" cy="48600"/>
              </p14:xfrm>
            </p:contentPart>
          </mc:Choice>
          <mc:Fallback>
            <p:pic>
              <p:nvPicPr>
                <p:cNvPr id="41159" name="墨迹 41158">
                  <a:extLst>
                    <a:ext uri="{FF2B5EF4-FFF2-40B4-BE49-F238E27FC236}">
                      <a16:creationId xmlns:a16="http://schemas.microsoft.com/office/drawing/2014/main" id="{C9117CE4-F4DA-4542-ADF5-78DA334F113F}"/>
                    </a:ext>
                  </a:extLst>
                </p:cNvPr>
                <p:cNvPicPr/>
                <p:nvPr/>
              </p:nvPicPr>
              <p:blipFill>
                <a:blip r:embed="rId316"/>
                <a:stretch>
                  <a:fillRect/>
                </a:stretch>
              </p:blipFill>
              <p:spPr>
                <a:xfrm>
                  <a:off x="4052917" y="4275267"/>
                  <a:ext cx="4428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41160" name="墨迹 41159">
                  <a:extLst>
                    <a:ext uri="{FF2B5EF4-FFF2-40B4-BE49-F238E27FC236}">
                      <a16:creationId xmlns:a16="http://schemas.microsoft.com/office/drawing/2014/main" id="{858BE373-9A3E-483C-94E9-DA41AD34B363}"/>
                    </a:ext>
                  </a:extLst>
                </p14:cNvPr>
                <p14:cNvContentPartPr/>
                <p14:nvPr/>
              </p14:nvContentPartPr>
              <p14:xfrm>
                <a:off x="4101157" y="4272387"/>
                <a:ext cx="79200" cy="181080"/>
              </p14:xfrm>
            </p:contentPart>
          </mc:Choice>
          <mc:Fallback>
            <p:pic>
              <p:nvPicPr>
                <p:cNvPr id="41160" name="墨迹 41159">
                  <a:extLst>
                    <a:ext uri="{FF2B5EF4-FFF2-40B4-BE49-F238E27FC236}">
                      <a16:creationId xmlns:a16="http://schemas.microsoft.com/office/drawing/2014/main" id="{858BE373-9A3E-483C-94E9-DA41AD34B363}"/>
                    </a:ext>
                  </a:extLst>
                </p:cNvPr>
                <p:cNvPicPr/>
                <p:nvPr/>
              </p:nvPicPr>
              <p:blipFill>
                <a:blip r:embed="rId318"/>
                <a:stretch>
                  <a:fillRect/>
                </a:stretch>
              </p:blipFill>
              <p:spPr>
                <a:xfrm>
                  <a:off x="4092157" y="4263747"/>
                  <a:ext cx="9684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41161" name="墨迹 41160">
                  <a:extLst>
                    <a:ext uri="{FF2B5EF4-FFF2-40B4-BE49-F238E27FC236}">
                      <a16:creationId xmlns:a16="http://schemas.microsoft.com/office/drawing/2014/main" id="{CF4EECC9-AF5D-40EB-AAAD-083164B72236}"/>
                    </a:ext>
                  </a:extLst>
                </p14:cNvPr>
                <p14:cNvContentPartPr/>
                <p14:nvPr/>
              </p14:nvContentPartPr>
              <p14:xfrm>
                <a:off x="4060117" y="4355547"/>
                <a:ext cx="124920" cy="37440"/>
              </p14:xfrm>
            </p:contentPart>
          </mc:Choice>
          <mc:Fallback>
            <p:pic>
              <p:nvPicPr>
                <p:cNvPr id="41161" name="墨迹 41160">
                  <a:extLst>
                    <a:ext uri="{FF2B5EF4-FFF2-40B4-BE49-F238E27FC236}">
                      <a16:creationId xmlns:a16="http://schemas.microsoft.com/office/drawing/2014/main" id="{CF4EECC9-AF5D-40EB-AAAD-083164B72236}"/>
                    </a:ext>
                  </a:extLst>
                </p:cNvPr>
                <p:cNvPicPr/>
                <p:nvPr/>
              </p:nvPicPr>
              <p:blipFill>
                <a:blip r:embed="rId320"/>
                <a:stretch>
                  <a:fillRect/>
                </a:stretch>
              </p:blipFill>
              <p:spPr>
                <a:xfrm>
                  <a:off x="4051117" y="4346547"/>
                  <a:ext cx="14256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41162" name="墨迹 41161">
                  <a:extLst>
                    <a:ext uri="{FF2B5EF4-FFF2-40B4-BE49-F238E27FC236}">
                      <a16:creationId xmlns:a16="http://schemas.microsoft.com/office/drawing/2014/main" id="{2B3EF8E8-CB99-4716-946A-FFB8141734A7}"/>
                    </a:ext>
                  </a:extLst>
                </p14:cNvPr>
                <p14:cNvContentPartPr/>
                <p14:nvPr/>
              </p14:nvContentPartPr>
              <p14:xfrm>
                <a:off x="4259197" y="4257267"/>
                <a:ext cx="53640" cy="42480"/>
              </p14:xfrm>
            </p:contentPart>
          </mc:Choice>
          <mc:Fallback>
            <p:pic>
              <p:nvPicPr>
                <p:cNvPr id="41162" name="墨迹 41161">
                  <a:extLst>
                    <a:ext uri="{FF2B5EF4-FFF2-40B4-BE49-F238E27FC236}">
                      <a16:creationId xmlns:a16="http://schemas.microsoft.com/office/drawing/2014/main" id="{2B3EF8E8-CB99-4716-946A-FFB8141734A7}"/>
                    </a:ext>
                  </a:extLst>
                </p:cNvPr>
                <p:cNvPicPr/>
                <p:nvPr/>
              </p:nvPicPr>
              <p:blipFill>
                <a:blip r:embed="rId322"/>
                <a:stretch>
                  <a:fillRect/>
                </a:stretch>
              </p:blipFill>
              <p:spPr>
                <a:xfrm>
                  <a:off x="4250557" y="4248267"/>
                  <a:ext cx="7128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41163" name="墨迹 41162">
                  <a:extLst>
                    <a:ext uri="{FF2B5EF4-FFF2-40B4-BE49-F238E27FC236}">
                      <a16:creationId xmlns:a16="http://schemas.microsoft.com/office/drawing/2014/main" id="{632868B0-A7AF-457B-9B57-8C5AD8CF8A4E}"/>
                    </a:ext>
                  </a:extLst>
                </p14:cNvPr>
                <p14:cNvContentPartPr/>
                <p14:nvPr/>
              </p14:nvContentPartPr>
              <p14:xfrm>
                <a:off x="4251997" y="4198227"/>
                <a:ext cx="45720" cy="231480"/>
              </p14:xfrm>
            </p:contentPart>
          </mc:Choice>
          <mc:Fallback>
            <p:pic>
              <p:nvPicPr>
                <p:cNvPr id="41163" name="墨迹 41162">
                  <a:extLst>
                    <a:ext uri="{FF2B5EF4-FFF2-40B4-BE49-F238E27FC236}">
                      <a16:creationId xmlns:a16="http://schemas.microsoft.com/office/drawing/2014/main" id="{632868B0-A7AF-457B-9B57-8C5AD8CF8A4E}"/>
                    </a:ext>
                  </a:extLst>
                </p:cNvPr>
                <p:cNvPicPr/>
                <p:nvPr/>
              </p:nvPicPr>
              <p:blipFill>
                <a:blip r:embed="rId324"/>
                <a:stretch>
                  <a:fillRect/>
                </a:stretch>
              </p:blipFill>
              <p:spPr>
                <a:xfrm>
                  <a:off x="4243357" y="4189227"/>
                  <a:ext cx="6336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41164" name="墨迹 41163">
                  <a:extLst>
                    <a:ext uri="{FF2B5EF4-FFF2-40B4-BE49-F238E27FC236}">
                      <a16:creationId xmlns:a16="http://schemas.microsoft.com/office/drawing/2014/main" id="{E0515B49-F748-42F3-9891-02505E80FDA6}"/>
                    </a:ext>
                  </a:extLst>
                </p14:cNvPr>
                <p14:cNvContentPartPr/>
                <p14:nvPr/>
              </p14:nvContentPartPr>
              <p14:xfrm>
                <a:off x="4284037" y="4304787"/>
                <a:ext cx="42480" cy="36000"/>
              </p14:xfrm>
            </p:contentPart>
          </mc:Choice>
          <mc:Fallback>
            <p:pic>
              <p:nvPicPr>
                <p:cNvPr id="41164" name="墨迹 41163">
                  <a:extLst>
                    <a:ext uri="{FF2B5EF4-FFF2-40B4-BE49-F238E27FC236}">
                      <a16:creationId xmlns:a16="http://schemas.microsoft.com/office/drawing/2014/main" id="{E0515B49-F748-42F3-9891-02505E80FDA6}"/>
                    </a:ext>
                  </a:extLst>
                </p:cNvPr>
                <p:cNvPicPr/>
                <p:nvPr/>
              </p:nvPicPr>
              <p:blipFill>
                <a:blip r:embed="rId326"/>
                <a:stretch>
                  <a:fillRect/>
                </a:stretch>
              </p:blipFill>
              <p:spPr>
                <a:xfrm>
                  <a:off x="4275397" y="4295787"/>
                  <a:ext cx="6012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41165" name="墨迹 41164">
                  <a:extLst>
                    <a:ext uri="{FF2B5EF4-FFF2-40B4-BE49-F238E27FC236}">
                      <a16:creationId xmlns:a16="http://schemas.microsoft.com/office/drawing/2014/main" id="{AA4080C3-1895-4C72-97B9-E1667F58EB0D}"/>
                    </a:ext>
                  </a:extLst>
                </p14:cNvPr>
                <p14:cNvContentPartPr/>
                <p14:nvPr/>
              </p14:nvContentPartPr>
              <p14:xfrm>
                <a:off x="4345957" y="4186707"/>
                <a:ext cx="80640" cy="75960"/>
              </p14:xfrm>
            </p:contentPart>
          </mc:Choice>
          <mc:Fallback>
            <p:pic>
              <p:nvPicPr>
                <p:cNvPr id="41165" name="墨迹 41164">
                  <a:extLst>
                    <a:ext uri="{FF2B5EF4-FFF2-40B4-BE49-F238E27FC236}">
                      <a16:creationId xmlns:a16="http://schemas.microsoft.com/office/drawing/2014/main" id="{AA4080C3-1895-4C72-97B9-E1667F58EB0D}"/>
                    </a:ext>
                  </a:extLst>
                </p:cNvPr>
                <p:cNvPicPr/>
                <p:nvPr/>
              </p:nvPicPr>
              <p:blipFill>
                <a:blip r:embed="rId328"/>
                <a:stretch>
                  <a:fillRect/>
                </a:stretch>
              </p:blipFill>
              <p:spPr>
                <a:xfrm>
                  <a:off x="4336957" y="4177707"/>
                  <a:ext cx="982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41166" name="墨迹 41165">
                  <a:extLst>
                    <a:ext uri="{FF2B5EF4-FFF2-40B4-BE49-F238E27FC236}">
                      <a16:creationId xmlns:a16="http://schemas.microsoft.com/office/drawing/2014/main" id="{8717D157-49D1-48CD-8F97-4310170426C2}"/>
                    </a:ext>
                  </a:extLst>
                </p14:cNvPr>
                <p14:cNvContentPartPr/>
                <p14:nvPr/>
              </p14:nvContentPartPr>
              <p14:xfrm>
                <a:off x="4367557" y="4163307"/>
                <a:ext cx="53640" cy="156960"/>
              </p14:xfrm>
            </p:contentPart>
          </mc:Choice>
          <mc:Fallback>
            <p:pic>
              <p:nvPicPr>
                <p:cNvPr id="41166" name="墨迹 41165">
                  <a:extLst>
                    <a:ext uri="{FF2B5EF4-FFF2-40B4-BE49-F238E27FC236}">
                      <a16:creationId xmlns:a16="http://schemas.microsoft.com/office/drawing/2014/main" id="{8717D157-49D1-48CD-8F97-4310170426C2}"/>
                    </a:ext>
                  </a:extLst>
                </p:cNvPr>
                <p:cNvPicPr/>
                <p:nvPr/>
              </p:nvPicPr>
              <p:blipFill>
                <a:blip r:embed="rId330"/>
                <a:stretch>
                  <a:fillRect/>
                </a:stretch>
              </p:blipFill>
              <p:spPr>
                <a:xfrm>
                  <a:off x="4358557" y="4154307"/>
                  <a:ext cx="712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41167" name="墨迹 41166">
                  <a:extLst>
                    <a:ext uri="{FF2B5EF4-FFF2-40B4-BE49-F238E27FC236}">
                      <a16:creationId xmlns:a16="http://schemas.microsoft.com/office/drawing/2014/main" id="{D20E2F8A-9875-4514-84E3-2A60A47CEED9}"/>
                    </a:ext>
                  </a:extLst>
                </p14:cNvPr>
                <p14:cNvContentPartPr/>
                <p14:nvPr/>
              </p14:nvContentPartPr>
              <p14:xfrm>
                <a:off x="4394557" y="4257267"/>
                <a:ext cx="47880" cy="75600"/>
              </p14:xfrm>
            </p:contentPart>
          </mc:Choice>
          <mc:Fallback>
            <p:pic>
              <p:nvPicPr>
                <p:cNvPr id="41167" name="墨迹 41166">
                  <a:extLst>
                    <a:ext uri="{FF2B5EF4-FFF2-40B4-BE49-F238E27FC236}">
                      <a16:creationId xmlns:a16="http://schemas.microsoft.com/office/drawing/2014/main" id="{D20E2F8A-9875-4514-84E3-2A60A47CEED9}"/>
                    </a:ext>
                  </a:extLst>
                </p:cNvPr>
                <p:cNvPicPr/>
                <p:nvPr/>
              </p:nvPicPr>
              <p:blipFill>
                <a:blip r:embed="rId332"/>
                <a:stretch>
                  <a:fillRect/>
                </a:stretch>
              </p:blipFill>
              <p:spPr>
                <a:xfrm>
                  <a:off x="4385917" y="4248627"/>
                  <a:ext cx="6552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41168" name="墨迹 41167">
                  <a:extLst>
                    <a:ext uri="{FF2B5EF4-FFF2-40B4-BE49-F238E27FC236}">
                      <a16:creationId xmlns:a16="http://schemas.microsoft.com/office/drawing/2014/main" id="{C78918E5-E959-4119-B559-F6A6250261D8}"/>
                    </a:ext>
                  </a:extLst>
                </p14:cNvPr>
                <p14:cNvContentPartPr/>
                <p14:nvPr/>
              </p14:nvContentPartPr>
              <p14:xfrm>
                <a:off x="4388437" y="4297227"/>
                <a:ext cx="41760" cy="25920"/>
              </p14:xfrm>
            </p:contentPart>
          </mc:Choice>
          <mc:Fallback>
            <p:pic>
              <p:nvPicPr>
                <p:cNvPr id="41168" name="墨迹 41167">
                  <a:extLst>
                    <a:ext uri="{FF2B5EF4-FFF2-40B4-BE49-F238E27FC236}">
                      <a16:creationId xmlns:a16="http://schemas.microsoft.com/office/drawing/2014/main" id="{C78918E5-E959-4119-B559-F6A6250261D8}"/>
                    </a:ext>
                  </a:extLst>
                </p:cNvPr>
                <p:cNvPicPr/>
                <p:nvPr/>
              </p:nvPicPr>
              <p:blipFill>
                <a:blip r:embed="rId334"/>
                <a:stretch>
                  <a:fillRect/>
                </a:stretch>
              </p:blipFill>
              <p:spPr>
                <a:xfrm>
                  <a:off x="4379437" y="4288227"/>
                  <a:ext cx="594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41169" name="墨迹 41168">
                  <a:extLst>
                    <a:ext uri="{FF2B5EF4-FFF2-40B4-BE49-F238E27FC236}">
                      <a16:creationId xmlns:a16="http://schemas.microsoft.com/office/drawing/2014/main" id="{B7E80E7D-3E6E-4E8F-AD41-F7E2FEA687D0}"/>
                    </a:ext>
                  </a:extLst>
                </p14:cNvPr>
                <p14:cNvContentPartPr/>
                <p14:nvPr/>
              </p14:nvContentPartPr>
              <p14:xfrm>
                <a:off x="4338037" y="4327467"/>
                <a:ext cx="117360" cy="91080"/>
              </p14:xfrm>
            </p:contentPart>
          </mc:Choice>
          <mc:Fallback>
            <p:pic>
              <p:nvPicPr>
                <p:cNvPr id="41169" name="墨迹 41168">
                  <a:extLst>
                    <a:ext uri="{FF2B5EF4-FFF2-40B4-BE49-F238E27FC236}">
                      <a16:creationId xmlns:a16="http://schemas.microsoft.com/office/drawing/2014/main" id="{B7E80E7D-3E6E-4E8F-AD41-F7E2FEA687D0}"/>
                    </a:ext>
                  </a:extLst>
                </p:cNvPr>
                <p:cNvPicPr/>
                <p:nvPr/>
              </p:nvPicPr>
              <p:blipFill>
                <a:blip r:embed="rId336"/>
                <a:stretch>
                  <a:fillRect/>
                </a:stretch>
              </p:blipFill>
              <p:spPr>
                <a:xfrm>
                  <a:off x="4329037" y="4318827"/>
                  <a:ext cx="1350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41170" name="墨迹 41169">
                  <a:extLst>
                    <a:ext uri="{FF2B5EF4-FFF2-40B4-BE49-F238E27FC236}">
                      <a16:creationId xmlns:a16="http://schemas.microsoft.com/office/drawing/2014/main" id="{FE5CE28A-76AF-4323-851F-633E229DE82D}"/>
                    </a:ext>
                  </a:extLst>
                </p14:cNvPr>
                <p14:cNvContentPartPr/>
                <p14:nvPr/>
              </p14:nvContentPartPr>
              <p14:xfrm>
                <a:off x="4416517" y="4360227"/>
                <a:ext cx="105840" cy="69840"/>
              </p14:xfrm>
            </p:contentPart>
          </mc:Choice>
          <mc:Fallback>
            <p:pic>
              <p:nvPicPr>
                <p:cNvPr id="41170" name="墨迹 41169">
                  <a:extLst>
                    <a:ext uri="{FF2B5EF4-FFF2-40B4-BE49-F238E27FC236}">
                      <a16:creationId xmlns:a16="http://schemas.microsoft.com/office/drawing/2014/main" id="{FE5CE28A-76AF-4323-851F-633E229DE82D}"/>
                    </a:ext>
                  </a:extLst>
                </p:cNvPr>
                <p:cNvPicPr/>
                <p:nvPr/>
              </p:nvPicPr>
              <p:blipFill>
                <a:blip r:embed="rId338"/>
                <a:stretch>
                  <a:fillRect/>
                </a:stretch>
              </p:blipFill>
              <p:spPr>
                <a:xfrm>
                  <a:off x="4407877" y="4351587"/>
                  <a:ext cx="1234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41171" name="墨迹 41170">
                  <a:extLst>
                    <a:ext uri="{FF2B5EF4-FFF2-40B4-BE49-F238E27FC236}">
                      <a16:creationId xmlns:a16="http://schemas.microsoft.com/office/drawing/2014/main" id="{F370A5BC-FE7E-4ED7-BD9E-32549908B143}"/>
                    </a:ext>
                  </a:extLst>
                </p14:cNvPr>
                <p14:cNvContentPartPr/>
                <p14:nvPr/>
              </p14:nvContentPartPr>
              <p14:xfrm>
                <a:off x="4536757" y="4273827"/>
                <a:ext cx="57240" cy="19440"/>
              </p14:xfrm>
            </p:contentPart>
          </mc:Choice>
          <mc:Fallback>
            <p:pic>
              <p:nvPicPr>
                <p:cNvPr id="41171" name="墨迹 41170">
                  <a:extLst>
                    <a:ext uri="{FF2B5EF4-FFF2-40B4-BE49-F238E27FC236}">
                      <a16:creationId xmlns:a16="http://schemas.microsoft.com/office/drawing/2014/main" id="{F370A5BC-FE7E-4ED7-BD9E-32549908B143}"/>
                    </a:ext>
                  </a:extLst>
                </p:cNvPr>
                <p:cNvPicPr/>
                <p:nvPr/>
              </p:nvPicPr>
              <p:blipFill>
                <a:blip r:embed="rId340"/>
                <a:stretch>
                  <a:fillRect/>
                </a:stretch>
              </p:blipFill>
              <p:spPr>
                <a:xfrm>
                  <a:off x="4528117" y="4264827"/>
                  <a:ext cx="748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41172" name="墨迹 41171">
                  <a:extLst>
                    <a:ext uri="{FF2B5EF4-FFF2-40B4-BE49-F238E27FC236}">
                      <a16:creationId xmlns:a16="http://schemas.microsoft.com/office/drawing/2014/main" id="{B49F17F7-C3E5-44CA-81E1-B2905F9A2228}"/>
                    </a:ext>
                  </a:extLst>
                </p14:cNvPr>
                <p14:cNvContentPartPr/>
                <p14:nvPr/>
              </p14:nvContentPartPr>
              <p14:xfrm>
                <a:off x="4525957" y="4209387"/>
                <a:ext cx="84960" cy="226440"/>
              </p14:xfrm>
            </p:contentPart>
          </mc:Choice>
          <mc:Fallback>
            <p:pic>
              <p:nvPicPr>
                <p:cNvPr id="41172" name="墨迹 41171">
                  <a:extLst>
                    <a:ext uri="{FF2B5EF4-FFF2-40B4-BE49-F238E27FC236}">
                      <a16:creationId xmlns:a16="http://schemas.microsoft.com/office/drawing/2014/main" id="{B49F17F7-C3E5-44CA-81E1-B2905F9A2228}"/>
                    </a:ext>
                  </a:extLst>
                </p:cNvPr>
                <p:cNvPicPr/>
                <p:nvPr/>
              </p:nvPicPr>
              <p:blipFill>
                <a:blip r:embed="rId342"/>
                <a:stretch>
                  <a:fillRect/>
                </a:stretch>
              </p:blipFill>
              <p:spPr>
                <a:xfrm>
                  <a:off x="4516957" y="4200747"/>
                  <a:ext cx="10260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41173" name="墨迹 41172">
                  <a:extLst>
                    <a:ext uri="{FF2B5EF4-FFF2-40B4-BE49-F238E27FC236}">
                      <a16:creationId xmlns:a16="http://schemas.microsoft.com/office/drawing/2014/main" id="{0F58D360-9DC3-4F0B-9CCF-A10A198D7663}"/>
                    </a:ext>
                  </a:extLst>
                </p14:cNvPr>
                <p14:cNvContentPartPr/>
                <p14:nvPr/>
              </p14:nvContentPartPr>
              <p14:xfrm>
                <a:off x="4624597" y="4238187"/>
                <a:ext cx="29880" cy="146520"/>
              </p14:xfrm>
            </p:contentPart>
          </mc:Choice>
          <mc:Fallback>
            <p:pic>
              <p:nvPicPr>
                <p:cNvPr id="41173" name="墨迹 41172">
                  <a:extLst>
                    <a:ext uri="{FF2B5EF4-FFF2-40B4-BE49-F238E27FC236}">
                      <a16:creationId xmlns:a16="http://schemas.microsoft.com/office/drawing/2014/main" id="{0F58D360-9DC3-4F0B-9CCF-A10A198D7663}"/>
                    </a:ext>
                  </a:extLst>
                </p:cNvPr>
                <p:cNvPicPr/>
                <p:nvPr/>
              </p:nvPicPr>
              <p:blipFill>
                <a:blip r:embed="rId344"/>
                <a:stretch>
                  <a:fillRect/>
                </a:stretch>
              </p:blipFill>
              <p:spPr>
                <a:xfrm>
                  <a:off x="4615957" y="4229187"/>
                  <a:ext cx="4752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41174" name="墨迹 41173">
                  <a:extLst>
                    <a:ext uri="{FF2B5EF4-FFF2-40B4-BE49-F238E27FC236}">
                      <a16:creationId xmlns:a16="http://schemas.microsoft.com/office/drawing/2014/main" id="{C03757B1-E02D-45B7-B852-DFDB595BE36D}"/>
                    </a:ext>
                  </a:extLst>
                </p14:cNvPr>
                <p14:cNvContentPartPr/>
                <p14:nvPr/>
              </p14:nvContentPartPr>
              <p14:xfrm>
                <a:off x="4658077" y="4288227"/>
                <a:ext cx="22680" cy="24840"/>
              </p14:xfrm>
            </p:contentPart>
          </mc:Choice>
          <mc:Fallback>
            <p:pic>
              <p:nvPicPr>
                <p:cNvPr id="41174" name="墨迹 41173">
                  <a:extLst>
                    <a:ext uri="{FF2B5EF4-FFF2-40B4-BE49-F238E27FC236}">
                      <a16:creationId xmlns:a16="http://schemas.microsoft.com/office/drawing/2014/main" id="{C03757B1-E02D-45B7-B852-DFDB595BE36D}"/>
                    </a:ext>
                  </a:extLst>
                </p:cNvPr>
                <p:cNvPicPr/>
                <p:nvPr/>
              </p:nvPicPr>
              <p:blipFill>
                <a:blip r:embed="rId346"/>
                <a:stretch>
                  <a:fillRect/>
                </a:stretch>
              </p:blipFill>
              <p:spPr>
                <a:xfrm>
                  <a:off x="4649077" y="4279227"/>
                  <a:ext cx="403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41175" name="墨迹 41174">
                  <a:extLst>
                    <a:ext uri="{FF2B5EF4-FFF2-40B4-BE49-F238E27FC236}">
                      <a16:creationId xmlns:a16="http://schemas.microsoft.com/office/drawing/2014/main" id="{7F28E54A-D11B-4B9C-A5E5-71692380A222}"/>
                    </a:ext>
                  </a:extLst>
                </p14:cNvPr>
                <p14:cNvContentPartPr/>
                <p14:nvPr/>
              </p14:nvContentPartPr>
              <p14:xfrm>
                <a:off x="4678597" y="4240707"/>
                <a:ext cx="107280" cy="184320"/>
              </p14:xfrm>
            </p:contentPart>
          </mc:Choice>
          <mc:Fallback>
            <p:pic>
              <p:nvPicPr>
                <p:cNvPr id="41175" name="墨迹 41174">
                  <a:extLst>
                    <a:ext uri="{FF2B5EF4-FFF2-40B4-BE49-F238E27FC236}">
                      <a16:creationId xmlns:a16="http://schemas.microsoft.com/office/drawing/2014/main" id="{7F28E54A-D11B-4B9C-A5E5-71692380A222}"/>
                    </a:ext>
                  </a:extLst>
                </p:cNvPr>
                <p:cNvPicPr/>
                <p:nvPr/>
              </p:nvPicPr>
              <p:blipFill>
                <a:blip r:embed="rId348"/>
                <a:stretch>
                  <a:fillRect/>
                </a:stretch>
              </p:blipFill>
              <p:spPr>
                <a:xfrm>
                  <a:off x="4669597" y="4232067"/>
                  <a:ext cx="12492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41068" name="墨迹 41067">
                  <a:extLst>
                    <a:ext uri="{FF2B5EF4-FFF2-40B4-BE49-F238E27FC236}">
                      <a16:creationId xmlns:a16="http://schemas.microsoft.com/office/drawing/2014/main" id="{C0384EC6-F268-4DC1-91C5-6C2D60462774}"/>
                    </a:ext>
                  </a:extLst>
                </p14:cNvPr>
                <p14:cNvContentPartPr/>
                <p14:nvPr/>
              </p14:nvContentPartPr>
              <p14:xfrm>
                <a:off x="695917" y="4302267"/>
                <a:ext cx="60120" cy="5040"/>
              </p14:xfrm>
            </p:contentPart>
          </mc:Choice>
          <mc:Fallback>
            <p:pic>
              <p:nvPicPr>
                <p:cNvPr id="41068" name="墨迹 41067">
                  <a:extLst>
                    <a:ext uri="{FF2B5EF4-FFF2-40B4-BE49-F238E27FC236}">
                      <a16:creationId xmlns:a16="http://schemas.microsoft.com/office/drawing/2014/main" id="{C0384EC6-F268-4DC1-91C5-6C2D60462774}"/>
                    </a:ext>
                  </a:extLst>
                </p:cNvPr>
                <p:cNvPicPr/>
                <p:nvPr/>
              </p:nvPicPr>
              <p:blipFill>
                <a:blip r:embed="rId350"/>
                <a:stretch>
                  <a:fillRect/>
                </a:stretch>
              </p:blipFill>
              <p:spPr>
                <a:xfrm>
                  <a:off x="687277" y="4293627"/>
                  <a:ext cx="7776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41069" name="墨迹 41068">
                  <a:extLst>
                    <a:ext uri="{FF2B5EF4-FFF2-40B4-BE49-F238E27FC236}">
                      <a16:creationId xmlns:a16="http://schemas.microsoft.com/office/drawing/2014/main" id="{35C83519-17A5-416E-9AFA-4B43DB271D82}"/>
                    </a:ext>
                  </a:extLst>
                </p14:cNvPr>
                <p14:cNvContentPartPr/>
                <p14:nvPr/>
              </p14:nvContentPartPr>
              <p14:xfrm>
                <a:off x="704557" y="4323867"/>
                <a:ext cx="17280" cy="25920"/>
              </p14:xfrm>
            </p:contentPart>
          </mc:Choice>
          <mc:Fallback>
            <p:pic>
              <p:nvPicPr>
                <p:cNvPr id="41069" name="墨迹 41068">
                  <a:extLst>
                    <a:ext uri="{FF2B5EF4-FFF2-40B4-BE49-F238E27FC236}">
                      <a16:creationId xmlns:a16="http://schemas.microsoft.com/office/drawing/2014/main" id="{35C83519-17A5-416E-9AFA-4B43DB271D82}"/>
                    </a:ext>
                  </a:extLst>
                </p:cNvPr>
                <p:cNvPicPr/>
                <p:nvPr/>
              </p:nvPicPr>
              <p:blipFill>
                <a:blip r:embed="rId352"/>
                <a:stretch>
                  <a:fillRect/>
                </a:stretch>
              </p:blipFill>
              <p:spPr>
                <a:xfrm>
                  <a:off x="695917" y="4314867"/>
                  <a:ext cx="349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41070" name="墨迹 41069">
                  <a:extLst>
                    <a:ext uri="{FF2B5EF4-FFF2-40B4-BE49-F238E27FC236}">
                      <a16:creationId xmlns:a16="http://schemas.microsoft.com/office/drawing/2014/main" id="{BB213433-3FCD-4F8D-8829-F1D2B5F561FC}"/>
                    </a:ext>
                  </a:extLst>
                </p14:cNvPr>
                <p14:cNvContentPartPr/>
                <p14:nvPr/>
              </p14:nvContentPartPr>
              <p14:xfrm>
                <a:off x="696997" y="4311987"/>
                <a:ext cx="86760" cy="88920"/>
              </p14:xfrm>
            </p:contentPart>
          </mc:Choice>
          <mc:Fallback>
            <p:pic>
              <p:nvPicPr>
                <p:cNvPr id="41070" name="墨迹 41069">
                  <a:extLst>
                    <a:ext uri="{FF2B5EF4-FFF2-40B4-BE49-F238E27FC236}">
                      <a16:creationId xmlns:a16="http://schemas.microsoft.com/office/drawing/2014/main" id="{BB213433-3FCD-4F8D-8829-F1D2B5F561FC}"/>
                    </a:ext>
                  </a:extLst>
                </p:cNvPr>
                <p:cNvPicPr/>
                <p:nvPr/>
              </p:nvPicPr>
              <p:blipFill>
                <a:blip r:embed="rId354"/>
                <a:stretch>
                  <a:fillRect/>
                </a:stretch>
              </p:blipFill>
              <p:spPr>
                <a:xfrm>
                  <a:off x="688357" y="4303347"/>
                  <a:ext cx="1044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41071" name="墨迹 41070">
                  <a:extLst>
                    <a:ext uri="{FF2B5EF4-FFF2-40B4-BE49-F238E27FC236}">
                      <a16:creationId xmlns:a16="http://schemas.microsoft.com/office/drawing/2014/main" id="{4C6EDF8A-0A52-44D4-95EC-DAB891B22166}"/>
                    </a:ext>
                  </a:extLst>
                </p14:cNvPr>
                <p14:cNvContentPartPr/>
                <p14:nvPr/>
              </p14:nvContentPartPr>
              <p14:xfrm>
                <a:off x="727597" y="4274547"/>
                <a:ext cx="22320" cy="186480"/>
              </p14:xfrm>
            </p:contentPart>
          </mc:Choice>
          <mc:Fallback>
            <p:pic>
              <p:nvPicPr>
                <p:cNvPr id="41071" name="墨迹 41070">
                  <a:extLst>
                    <a:ext uri="{FF2B5EF4-FFF2-40B4-BE49-F238E27FC236}">
                      <a16:creationId xmlns:a16="http://schemas.microsoft.com/office/drawing/2014/main" id="{4C6EDF8A-0A52-44D4-95EC-DAB891B22166}"/>
                    </a:ext>
                  </a:extLst>
                </p:cNvPr>
                <p:cNvPicPr/>
                <p:nvPr/>
              </p:nvPicPr>
              <p:blipFill>
                <a:blip r:embed="rId356"/>
                <a:stretch>
                  <a:fillRect/>
                </a:stretch>
              </p:blipFill>
              <p:spPr>
                <a:xfrm>
                  <a:off x="718957" y="4265907"/>
                  <a:ext cx="399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41072" name="墨迹 41071">
                  <a:extLst>
                    <a:ext uri="{FF2B5EF4-FFF2-40B4-BE49-F238E27FC236}">
                      <a16:creationId xmlns:a16="http://schemas.microsoft.com/office/drawing/2014/main" id="{CDC91B2F-211D-4E86-8DB4-D11F9525B8BC}"/>
                    </a:ext>
                  </a:extLst>
                </p14:cNvPr>
                <p14:cNvContentPartPr/>
                <p14:nvPr/>
              </p14:nvContentPartPr>
              <p14:xfrm>
                <a:off x="705277" y="4382547"/>
                <a:ext cx="124200" cy="73440"/>
              </p14:xfrm>
            </p:contentPart>
          </mc:Choice>
          <mc:Fallback>
            <p:pic>
              <p:nvPicPr>
                <p:cNvPr id="41072" name="墨迹 41071">
                  <a:extLst>
                    <a:ext uri="{FF2B5EF4-FFF2-40B4-BE49-F238E27FC236}">
                      <a16:creationId xmlns:a16="http://schemas.microsoft.com/office/drawing/2014/main" id="{CDC91B2F-211D-4E86-8DB4-D11F9525B8BC}"/>
                    </a:ext>
                  </a:extLst>
                </p:cNvPr>
                <p:cNvPicPr/>
                <p:nvPr/>
              </p:nvPicPr>
              <p:blipFill>
                <a:blip r:embed="rId358"/>
                <a:stretch>
                  <a:fillRect/>
                </a:stretch>
              </p:blipFill>
              <p:spPr>
                <a:xfrm>
                  <a:off x="696637" y="4373907"/>
                  <a:ext cx="14184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41073" name="墨迹 41072">
                  <a:extLst>
                    <a:ext uri="{FF2B5EF4-FFF2-40B4-BE49-F238E27FC236}">
                      <a16:creationId xmlns:a16="http://schemas.microsoft.com/office/drawing/2014/main" id="{E9AC7DF2-2976-49AC-BF84-FB361B6D7242}"/>
                    </a:ext>
                  </a:extLst>
                </p14:cNvPr>
                <p14:cNvContentPartPr/>
                <p14:nvPr/>
              </p14:nvContentPartPr>
              <p14:xfrm>
                <a:off x="880237" y="4279587"/>
                <a:ext cx="70560" cy="61920"/>
              </p14:xfrm>
            </p:contentPart>
          </mc:Choice>
          <mc:Fallback>
            <p:pic>
              <p:nvPicPr>
                <p:cNvPr id="41073" name="墨迹 41072">
                  <a:extLst>
                    <a:ext uri="{FF2B5EF4-FFF2-40B4-BE49-F238E27FC236}">
                      <a16:creationId xmlns:a16="http://schemas.microsoft.com/office/drawing/2014/main" id="{E9AC7DF2-2976-49AC-BF84-FB361B6D7242}"/>
                    </a:ext>
                  </a:extLst>
                </p:cNvPr>
                <p:cNvPicPr/>
                <p:nvPr/>
              </p:nvPicPr>
              <p:blipFill>
                <a:blip r:embed="rId360"/>
                <a:stretch>
                  <a:fillRect/>
                </a:stretch>
              </p:blipFill>
              <p:spPr>
                <a:xfrm>
                  <a:off x="871237" y="4270947"/>
                  <a:ext cx="882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41074" name="墨迹 41073">
                  <a:extLst>
                    <a:ext uri="{FF2B5EF4-FFF2-40B4-BE49-F238E27FC236}">
                      <a16:creationId xmlns:a16="http://schemas.microsoft.com/office/drawing/2014/main" id="{B8B7A18D-22E6-4433-88A9-2D263D1F8CEE}"/>
                    </a:ext>
                  </a:extLst>
                </p14:cNvPr>
                <p14:cNvContentPartPr/>
                <p14:nvPr/>
              </p14:nvContentPartPr>
              <p14:xfrm>
                <a:off x="844597" y="4324947"/>
                <a:ext cx="126360" cy="13680"/>
              </p14:xfrm>
            </p:contentPart>
          </mc:Choice>
          <mc:Fallback>
            <p:pic>
              <p:nvPicPr>
                <p:cNvPr id="41074" name="墨迹 41073">
                  <a:extLst>
                    <a:ext uri="{FF2B5EF4-FFF2-40B4-BE49-F238E27FC236}">
                      <a16:creationId xmlns:a16="http://schemas.microsoft.com/office/drawing/2014/main" id="{B8B7A18D-22E6-4433-88A9-2D263D1F8CEE}"/>
                    </a:ext>
                  </a:extLst>
                </p:cNvPr>
                <p:cNvPicPr/>
                <p:nvPr/>
              </p:nvPicPr>
              <p:blipFill>
                <a:blip r:embed="rId362"/>
                <a:stretch>
                  <a:fillRect/>
                </a:stretch>
              </p:blipFill>
              <p:spPr>
                <a:xfrm>
                  <a:off x="835957" y="4316307"/>
                  <a:ext cx="1440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41075" name="墨迹 41074">
                  <a:extLst>
                    <a:ext uri="{FF2B5EF4-FFF2-40B4-BE49-F238E27FC236}">
                      <a16:creationId xmlns:a16="http://schemas.microsoft.com/office/drawing/2014/main" id="{B901CC47-F5FB-40E8-BD3E-4B78A0AE75CB}"/>
                    </a:ext>
                  </a:extLst>
                </p14:cNvPr>
                <p14:cNvContentPartPr/>
                <p14:nvPr/>
              </p14:nvContentPartPr>
              <p14:xfrm>
                <a:off x="874477" y="4346547"/>
                <a:ext cx="83160" cy="43200"/>
              </p14:xfrm>
            </p:contentPart>
          </mc:Choice>
          <mc:Fallback>
            <p:pic>
              <p:nvPicPr>
                <p:cNvPr id="41075" name="墨迹 41074">
                  <a:extLst>
                    <a:ext uri="{FF2B5EF4-FFF2-40B4-BE49-F238E27FC236}">
                      <a16:creationId xmlns:a16="http://schemas.microsoft.com/office/drawing/2014/main" id="{B901CC47-F5FB-40E8-BD3E-4B78A0AE75CB}"/>
                    </a:ext>
                  </a:extLst>
                </p:cNvPr>
                <p:cNvPicPr/>
                <p:nvPr/>
              </p:nvPicPr>
              <p:blipFill>
                <a:blip r:embed="rId364"/>
                <a:stretch>
                  <a:fillRect/>
                </a:stretch>
              </p:blipFill>
              <p:spPr>
                <a:xfrm>
                  <a:off x="865837" y="4337907"/>
                  <a:ext cx="10080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41076" name="墨迹 41075">
                  <a:extLst>
                    <a:ext uri="{FF2B5EF4-FFF2-40B4-BE49-F238E27FC236}">
                      <a16:creationId xmlns:a16="http://schemas.microsoft.com/office/drawing/2014/main" id="{45DE1D40-980A-48AA-8ABB-48DA0CF5BED0}"/>
                    </a:ext>
                  </a:extLst>
                </p14:cNvPr>
                <p14:cNvContentPartPr/>
                <p14:nvPr/>
              </p14:nvContentPartPr>
              <p14:xfrm>
                <a:off x="876637" y="4404147"/>
                <a:ext cx="86400" cy="18360"/>
              </p14:xfrm>
            </p:contentPart>
          </mc:Choice>
          <mc:Fallback>
            <p:pic>
              <p:nvPicPr>
                <p:cNvPr id="41076" name="墨迹 41075">
                  <a:extLst>
                    <a:ext uri="{FF2B5EF4-FFF2-40B4-BE49-F238E27FC236}">
                      <a16:creationId xmlns:a16="http://schemas.microsoft.com/office/drawing/2014/main" id="{45DE1D40-980A-48AA-8ABB-48DA0CF5BED0}"/>
                    </a:ext>
                  </a:extLst>
                </p:cNvPr>
                <p:cNvPicPr/>
                <p:nvPr/>
              </p:nvPicPr>
              <p:blipFill>
                <a:blip r:embed="rId366"/>
                <a:stretch>
                  <a:fillRect/>
                </a:stretch>
              </p:blipFill>
              <p:spPr>
                <a:xfrm>
                  <a:off x="867637" y="4395507"/>
                  <a:ext cx="1040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41077" name="墨迹 41076">
                  <a:extLst>
                    <a:ext uri="{FF2B5EF4-FFF2-40B4-BE49-F238E27FC236}">
                      <a16:creationId xmlns:a16="http://schemas.microsoft.com/office/drawing/2014/main" id="{A69D16CC-3B58-4712-8225-256EF6C67D5D}"/>
                    </a:ext>
                  </a:extLst>
                </p14:cNvPr>
                <p14:cNvContentPartPr/>
                <p14:nvPr/>
              </p14:nvContentPartPr>
              <p14:xfrm>
                <a:off x="912997" y="4237107"/>
                <a:ext cx="16920" cy="218880"/>
              </p14:xfrm>
            </p:contentPart>
          </mc:Choice>
          <mc:Fallback>
            <p:pic>
              <p:nvPicPr>
                <p:cNvPr id="41077" name="墨迹 41076">
                  <a:extLst>
                    <a:ext uri="{FF2B5EF4-FFF2-40B4-BE49-F238E27FC236}">
                      <a16:creationId xmlns:a16="http://schemas.microsoft.com/office/drawing/2014/main" id="{A69D16CC-3B58-4712-8225-256EF6C67D5D}"/>
                    </a:ext>
                  </a:extLst>
                </p:cNvPr>
                <p:cNvPicPr/>
                <p:nvPr/>
              </p:nvPicPr>
              <p:blipFill>
                <a:blip r:embed="rId368"/>
                <a:stretch>
                  <a:fillRect/>
                </a:stretch>
              </p:blipFill>
              <p:spPr>
                <a:xfrm>
                  <a:off x="904357" y="4228467"/>
                  <a:ext cx="3456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41078" name="墨迹 41077">
                  <a:extLst>
                    <a:ext uri="{FF2B5EF4-FFF2-40B4-BE49-F238E27FC236}">
                      <a16:creationId xmlns:a16="http://schemas.microsoft.com/office/drawing/2014/main" id="{FBBE246D-CFBD-44DD-97CB-0125DA5DA1A8}"/>
                    </a:ext>
                  </a:extLst>
                </p14:cNvPr>
                <p14:cNvContentPartPr/>
                <p14:nvPr/>
              </p14:nvContentPartPr>
              <p14:xfrm>
                <a:off x="834517" y="4300467"/>
                <a:ext cx="39240" cy="153720"/>
              </p14:xfrm>
            </p:contentPart>
          </mc:Choice>
          <mc:Fallback>
            <p:pic>
              <p:nvPicPr>
                <p:cNvPr id="41078" name="墨迹 41077">
                  <a:extLst>
                    <a:ext uri="{FF2B5EF4-FFF2-40B4-BE49-F238E27FC236}">
                      <a16:creationId xmlns:a16="http://schemas.microsoft.com/office/drawing/2014/main" id="{FBBE246D-CFBD-44DD-97CB-0125DA5DA1A8}"/>
                    </a:ext>
                  </a:extLst>
                </p:cNvPr>
                <p:cNvPicPr/>
                <p:nvPr/>
              </p:nvPicPr>
              <p:blipFill>
                <a:blip r:embed="rId370"/>
                <a:stretch>
                  <a:fillRect/>
                </a:stretch>
              </p:blipFill>
              <p:spPr>
                <a:xfrm>
                  <a:off x="825877" y="4291467"/>
                  <a:ext cx="5688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41079" name="墨迹 41078">
                  <a:extLst>
                    <a:ext uri="{FF2B5EF4-FFF2-40B4-BE49-F238E27FC236}">
                      <a16:creationId xmlns:a16="http://schemas.microsoft.com/office/drawing/2014/main" id="{DD821069-0825-4472-9957-F5CB1CE30BAF}"/>
                    </a:ext>
                  </a:extLst>
                </p14:cNvPr>
                <p14:cNvContentPartPr/>
                <p14:nvPr/>
              </p14:nvContentPartPr>
              <p14:xfrm>
                <a:off x="833797" y="4400187"/>
                <a:ext cx="149400" cy="66240"/>
              </p14:xfrm>
            </p:contentPart>
          </mc:Choice>
          <mc:Fallback>
            <p:pic>
              <p:nvPicPr>
                <p:cNvPr id="41079" name="墨迹 41078">
                  <a:extLst>
                    <a:ext uri="{FF2B5EF4-FFF2-40B4-BE49-F238E27FC236}">
                      <a16:creationId xmlns:a16="http://schemas.microsoft.com/office/drawing/2014/main" id="{DD821069-0825-4472-9957-F5CB1CE30BAF}"/>
                    </a:ext>
                  </a:extLst>
                </p:cNvPr>
                <p:cNvPicPr/>
                <p:nvPr/>
              </p:nvPicPr>
              <p:blipFill>
                <a:blip r:embed="rId372"/>
                <a:stretch>
                  <a:fillRect/>
                </a:stretch>
              </p:blipFill>
              <p:spPr>
                <a:xfrm>
                  <a:off x="825157" y="4391187"/>
                  <a:ext cx="16704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41080" name="墨迹 41079">
                  <a:extLst>
                    <a:ext uri="{FF2B5EF4-FFF2-40B4-BE49-F238E27FC236}">
                      <a16:creationId xmlns:a16="http://schemas.microsoft.com/office/drawing/2014/main" id="{49ED8082-ED17-44DB-8727-0AF0DDBC9D8E}"/>
                    </a:ext>
                  </a:extLst>
                </p14:cNvPr>
                <p14:cNvContentPartPr/>
                <p14:nvPr/>
              </p14:nvContentPartPr>
              <p14:xfrm>
                <a:off x="995797" y="4276347"/>
                <a:ext cx="102960" cy="83520"/>
              </p14:xfrm>
            </p:contentPart>
          </mc:Choice>
          <mc:Fallback>
            <p:pic>
              <p:nvPicPr>
                <p:cNvPr id="41080" name="墨迹 41079">
                  <a:extLst>
                    <a:ext uri="{FF2B5EF4-FFF2-40B4-BE49-F238E27FC236}">
                      <a16:creationId xmlns:a16="http://schemas.microsoft.com/office/drawing/2014/main" id="{49ED8082-ED17-44DB-8727-0AF0DDBC9D8E}"/>
                    </a:ext>
                  </a:extLst>
                </p:cNvPr>
                <p:cNvPicPr/>
                <p:nvPr/>
              </p:nvPicPr>
              <p:blipFill>
                <a:blip r:embed="rId374"/>
                <a:stretch>
                  <a:fillRect/>
                </a:stretch>
              </p:blipFill>
              <p:spPr>
                <a:xfrm>
                  <a:off x="987157" y="4267707"/>
                  <a:ext cx="12060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41081" name="墨迹 41080">
                  <a:extLst>
                    <a:ext uri="{FF2B5EF4-FFF2-40B4-BE49-F238E27FC236}">
                      <a16:creationId xmlns:a16="http://schemas.microsoft.com/office/drawing/2014/main" id="{C1C64B4C-8AF4-4226-8CB1-F7A7BA6EFBAD}"/>
                    </a:ext>
                  </a:extLst>
                </p14:cNvPr>
                <p14:cNvContentPartPr/>
                <p14:nvPr/>
              </p14:nvContentPartPr>
              <p14:xfrm>
                <a:off x="1036477" y="4369587"/>
                <a:ext cx="57960" cy="55080"/>
              </p14:xfrm>
            </p:contentPart>
          </mc:Choice>
          <mc:Fallback>
            <p:pic>
              <p:nvPicPr>
                <p:cNvPr id="41081" name="墨迹 41080">
                  <a:extLst>
                    <a:ext uri="{FF2B5EF4-FFF2-40B4-BE49-F238E27FC236}">
                      <a16:creationId xmlns:a16="http://schemas.microsoft.com/office/drawing/2014/main" id="{C1C64B4C-8AF4-4226-8CB1-F7A7BA6EFBAD}"/>
                    </a:ext>
                  </a:extLst>
                </p:cNvPr>
                <p:cNvPicPr/>
                <p:nvPr/>
              </p:nvPicPr>
              <p:blipFill>
                <a:blip r:embed="rId376"/>
                <a:stretch>
                  <a:fillRect/>
                </a:stretch>
              </p:blipFill>
              <p:spPr>
                <a:xfrm>
                  <a:off x="1027477" y="4360587"/>
                  <a:ext cx="756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41082" name="墨迹 41081">
                  <a:extLst>
                    <a:ext uri="{FF2B5EF4-FFF2-40B4-BE49-F238E27FC236}">
                      <a16:creationId xmlns:a16="http://schemas.microsoft.com/office/drawing/2014/main" id="{F6E2FEEE-051E-403F-B219-321FEEAB3B11}"/>
                    </a:ext>
                  </a:extLst>
                </p14:cNvPr>
                <p14:cNvContentPartPr/>
                <p14:nvPr/>
              </p14:nvContentPartPr>
              <p14:xfrm>
                <a:off x="1013077" y="4417467"/>
                <a:ext cx="162000" cy="19440"/>
              </p14:xfrm>
            </p:contentPart>
          </mc:Choice>
          <mc:Fallback>
            <p:pic>
              <p:nvPicPr>
                <p:cNvPr id="41082" name="墨迹 41081">
                  <a:extLst>
                    <a:ext uri="{FF2B5EF4-FFF2-40B4-BE49-F238E27FC236}">
                      <a16:creationId xmlns:a16="http://schemas.microsoft.com/office/drawing/2014/main" id="{F6E2FEEE-051E-403F-B219-321FEEAB3B11}"/>
                    </a:ext>
                  </a:extLst>
                </p:cNvPr>
                <p:cNvPicPr/>
                <p:nvPr/>
              </p:nvPicPr>
              <p:blipFill>
                <a:blip r:embed="rId378"/>
                <a:stretch>
                  <a:fillRect/>
                </a:stretch>
              </p:blipFill>
              <p:spPr>
                <a:xfrm>
                  <a:off x="1004437" y="4408827"/>
                  <a:ext cx="1796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41083" name="墨迹 41082">
                  <a:extLst>
                    <a:ext uri="{FF2B5EF4-FFF2-40B4-BE49-F238E27FC236}">
                      <a16:creationId xmlns:a16="http://schemas.microsoft.com/office/drawing/2014/main" id="{61506165-DB8A-4DBA-8203-803ED4E9C7E8}"/>
                    </a:ext>
                  </a:extLst>
                </p14:cNvPr>
                <p14:cNvContentPartPr/>
                <p14:nvPr/>
              </p14:nvContentPartPr>
              <p14:xfrm>
                <a:off x="1207837" y="4279587"/>
                <a:ext cx="53280" cy="33120"/>
              </p14:xfrm>
            </p:contentPart>
          </mc:Choice>
          <mc:Fallback>
            <p:pic>
              <p:nvPicPr>
                <p:cNvPr id="41083" name="墨迹 41082">
                  <a:extLst>
                    <a:ext uri="{FF2B5EF4-FFF2-40B4-BE49-F238E27FC236}">
                      <a16:creationId xmlns:a16="http://schemas.microsoft.com/office/drawing/2014/main" id="{61506165-DB8A-4DBA-8203-803ED4E9C7E8}"/>
                    </a:ext>
                  </a:extLst>
                </p:cNvPr>
                <p:cNvPicPr/>
                <p:nvPr/>
              </p:nvPicPr>
              <p:blipFill>
                <a:blip r:embed="rId380"/>
                <a:stretch>
                  <a:fillRect/>
                </a:stretch>
              </p:blipFill>
              <p:spPr>
                <a:xfrm>
                  <a:off x="1198837" y="4270947"/>
                  <a:ext cx="7092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41084" name="墨迹 41083">
                  <a:extLst>
                    <a:ext uri="{FF2B5EF4-FFF2-40B4-BE49-F238E27FC236}">
                      <a16:creationId xmlns:a16="http://schemas.microsoft.com/office/drawing/2014/main" id="{7B62D495-0C22-4855-98D2-84933A215B60}"/>
                    </a:ext>
                  </a:extLst>
                </p14:cNvPr>
                <p14:cNvContentPartPr/>
                <p14:nvPr/>
              </p14:nvContentPartPr>
              <p14:xfrm>
                <a:off x="1238077" y="4218387"/>
                <a:ext cx="12960" cy="239400"/>
              </p14:xfrm>
            </p:contentPart>
          </mc:Choice>
          <mc:Fallback>
            <p:pic>
              <p:nvPicPr>
                <p:cNvPr id="41084" name="墨迹 41083">
                  <a:extLst>
                    <a:ext uri="{FF2B5EF4-FFF2-40B4-BE49-F238E27FC236}">
                      <a16:creationId xmlns:a16="http://schemas.microsoft.com/office/drawing/2014/main" id="{7B62D495-0C22-4855-98D2-84933A215B60}"/>
                    </a:ext>
                  </a:extLst>
                </p:cNvPr>
                <p:cNvPicPr/>
                <p:nvPr/>
              </p:nvPicPr>
              <p:blipFill>
                <a:blip r:embed="rId382"/>
                <a:stretch>
                  <a:fillRect/>
                </a:stretch>
              </p:blipFill>
              <p:spPr>
                <a:xfrm>
                  <a:off x="1229437" y="4209387"/>
                  <a:ext cx="3060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41085" name="墨迹 41084">
                  <a:extLst>
                    <a:ext uri="{FF2B5EF4-FFF2-40B4-BE49-F238E27FC236}">
                      <a16:creationId xmlns:a16="http://schemas.microsoft.com/office/drawing/2014/main" id="{EE2814CE-7BDE-4C55-90D7-E46C556D4893}"/>
                    </a:ext>
                  </a:extLst>
                </p14:cNvPr>
                <p14:cNvContentPartPr/>
                <p14:nvPr/>
              </p14:nvContentPartPr>
              <p14:xfrm>
                <a:off x="1197397" y="4304067"/>
                <a:ext cx="79200" cy="118080"/>
              </p14:xfrm>
            </p:contentPart>
          </mc:Choice>
          <mc:Fallback>
            <p:pic>
              <p:nvPicPr>
                <p:cNvPr id="41085" name="墨迹 41084">
                  <a:extLst>
                    <a:ext uri="{FF2B5EF4-FFF2-40B4-BE49-F238E27FC236}">
                      <a16:creationId xmlns:a16="http://schemas.microsoft.com/office/drawing/2014/main" id="{EE2814CE-7BDE-4C55-90D7-E46C556D4893}"/>
                    </a:ext>
                  </a:extLst>
                </p:cNvPr>
                <p:cNvPicPr/>
                <p:nvPr/>
              </p:nvPicPr>
              <p:blipFill>
                <a:blip r:embed="rId384"/>
                <a:stretch>
                  <a:fillRect/>
                </a:stretch>
              </p:blipFill>
              <p:spPr>
                <a:xfrm>
                  <a:off x="1188397" y="4295427"/>
                  <a:ext cx="9684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41086" name="墨迹 41085">
                  <a:extLst>
                    <a:ext uri="{FF2B5EF4-FFF2-40B4-BE49-F238E27FC236}">
                      <a16:creationId xmlns:a16="http://schemas.microsoft.com/office/drawing/2014/main" id="{228FAA88-70FF-494C-A471-A1F04FF40B66}"/>
                    </a:ext>
                  </a:extLst>
                </p14:cNvPr>
                <p14:cNvContentPartPr/>
                <p14:nvPr/>
              </p14:nvContentPartPr>
              <p14:xfrm>
                <a:off x="1310437" y="4244307"/>
                <a:ext cx="55800" cy="21240"/>
              </p14:xfrm>
            </p:contentPart>
          </mc:Choice>
          <mc:Fallback>
            <p:pic>
              <p:nvPicPr>
                <p:cNvPr id="41086" name="墨迹 41085">
                  <a:extLst>
                    <a:ext uri="{FF2B5EF4-FFF2-40B4-BE49-F238E27FC236}">
                      <a16:creationId xmlns:a16="http://schemas.microsoft.com/office/drawing/2014/main" id="{228FAA88-70FF-494C-A471-A1F04FF40B66}"/>
                    </a:ext>
                  </a:extLst>
                </p:cNvPr>
                <p:cNvPicPr/>
                <p:nvPr/>
              </p:nvPicPr>
              <p:blipFill>
                <a:blip r:embed="rId386"/>
                <a:stretch>
                  <a:fillRect/>
                </a:stretch>
              </p:blipFill>
              <p:spPr>
                <a:xfrm>
                  <a:off x="1301797" y="4235307"/>
                  <a:ext cx="7344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41087" name="墨迹 41086">
                  <a:extLst>
                    <a:ext uri="{FF2B5EF4-FFF2-40B4-BE49-F238E27FC236}">
                      <a16:creationId xmlns:a16="http://schemas.microsoft.com/office/drawing/2014/main" id="{6B8082B9-E077-4684-9A04-6010870F3388}"/>
                    </a:ext>
                  </a:extLst>
                </p14:cNvPr>
                <p14:cNvContentPartPr/>
                <p14:nvPr/>
              </p14:nvContentPartPr>
              <p14:xfrm>
                <a:off x="1311157" y="4198947"/>
                <a:ext cx="57240" cy="100440"/>
              </p14:xfrm>
            </p:contentPart>
          </mc:Choice>
          <mc:Fallback>
            <p:pic>
              <p:nvPicPr>
                <p:cNvPr id="41087" name="墨迹 41086">
                  <a:extLst>
                    <a:ext uri="{FF2B5EF4-FFF2-40B4-BE49-F238E27FC236}">
                      <a16:creationId xmlns:a16="http://schemas.microsoft.com/office/drawing/2014/main" id="{6B8082B9-E077-4684-9A04-6010870F3388}"/>
                    </a:ext>
                  </a:extLst>
                </p:cNvPr>
                <p:cNvPicPr/>
                <p:nvPr/>
              </p:nvPicPr>
              <p:blipFill>
                <a:blip r:embed="rId388"/>
                <a:stretch>
                  <a:fillRect/>
                </a:stretch>
              </p:blipFill>
              <p:spPr>
                <a:xfrm>
                  <a:off x="1302157" y="4189947"/>
                  <a:ext cx="7488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41088" name="墨迹 41087">
                  <a:extLst>
                    <a:ext uri="{FF2B5EF4-FFF2-40B4-BE49-F238E27FC236}">
                      <a16:creationId xmlns:a16="http://schemas.microsoft.com/office/drawing/2014/main" id="{9758DDAE-449D-4FC6-8CA1-B2D2A4F6E738}"/>
                    </a:ext>
                  </a:extLst>
                </p14:cNvPr>
                <p14:cNvContentPartPr/>
                <p14:nvPr/>
              </p14:nvContentPartPr>
              <p14:xfrm>
                <a:off x="1294597" y="4286427"/>
                <a:ext cx="93240" cy="55440"/>
              </p14:xfrm>
            </p:contentPart>
          </mc:Choice>
          <mc:Fallback>
            <p:pic>
              <p:nvPicPr>
                <p:cNvPr id="41088" name="墨迹 41087">
                  <a:extLst>
                    <a:ext uri="{FF2B5EF4-FFF2-40B4-BE49-F238E27FC236}">
                      <a16:creationId xmlns:a16="http://schemas.microsoft.com/office/drawing/2014/main" id="{9758DDAE-449D-4FC6-8CA1-B2D2A4F6E738}"/>
                    </a:ext>
                  </a:extLst>
                </p:cNvPr>
                <p:cNvPicPr/>
                <p:nvPr/>
              </p:nvPicPr>
              <p:blipFill>
                <a:blip r:embed="rId390"/>
                <a:stretch>
                  <a:fillRect/>
                </a:stretch>
              </p:blipFill>
              <p:spPr>
                <a:xfrm>
                  <a:off x="1285957" y="4277787"/>
                  <a:ext cx="11088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41089" name="墨迹 41088">
                  <a:extLst>
                    <a:ext uri="{FF2B5EF4-FFF2-40B4-BE49-F238E27FC236}">
                      <a16:creationId xmlns:a16="http://schemas.microsoft.com/office/drawing/2014/main" id="{23B11A22-03DA-47EB-9D93-A819005832B7}"/>
                    </a:ext>
                  </a:extLst>
                </p14:cNvPr>
                <p14:cNvContentPartPr/>
                <p14:nvPr/>
              </p14:nvContentPartPr>
              <p14:xfrm>
                <a:off x="1325197" y="4317387"/>
                <a:ext cx="41400" cy="35640"/>
              </p14:xfrm>
            </p:contentPart>
          </mc:Choice>
          <mc:Fallback>
            <p:pic>
              <p:nvPicPr>
                <p:cNvPr id="41089" name="墨迹 41088">
                  <a:extLst>
                    <a:ext uri="{FF2B5EF4-FFF2-40B4-BE49-F238E27FC236}">
                      <a16:creationId xmlns:a16="http://schemas.microsoft.com/office/drawing/2014/main" id="{23B11A22-03DA-47EB-9D93-A819005832B7}"/>
                    </a:ext>
                  </a:extLst>
                </p:cNvPr>
                <p:cNvPicPr/>
                <p:nvPr/>
              </p:nvPicPr>
              <p:blipFill>
                <a:blip r:embed="rId392"/>
                <a:stretch>
                  <a:fillRect/>
                </a:stretch>
              </p:blipFill>
              <p:spPr>
                <a:xfrm>
                  <a:off x="1316197" y="4308387"/>
                  <a:ext cx="590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41090" name="墨迹 41089">
                  <a:extLst>
                    <a:ext uri="{FF2B5EF4-FFF2-40B4-BE49-F238E27FC236}">
                      <a16:creationId xmlns:a16="http://schemas.microsoft.com/office/drawing/2014/main" id="{42E3A904-3B83-4FCC-B99A-9F4A3D84AAF0}"/>
                    </a:ext>
                  </a:extLst>
                </p14:cNvPr>
                <p14:cNvContentPartPr/>
                <p14:nvPr/>
              </p14:nvContentPartPr>
              <p14:xfrm>
                <a:off x="1285597" y="4388307"/>
                <a:ext cx="88200" cy="7560"/>
              </p14:xfrm>
            </p:contentPart>
          </mc:Choice>
          <mc:Fallback>
            <p:pic>
              <p:nvPicPr>
                <p:cNvPr id="41090" name="墨迹 41089">
                  <a:extLst>
                    <a:ext uri="{FF2B5EF4-FFF2-40B4-BE49-F238E27FC236}">
                      <a16:creationId xmlns:a16="http://schemas.microsoft.com/office/drawing/2014/main" id="{42E3A904-3B83-4FCC-B99A-9F4A3D84AAF0}"/>
                    </a:ext>
                  </a:extLst>
                </p:cNvPr>
                <p:cNvPicPr/>
                <p:nvPr/>
              </p:nvPicPr>
              <p:blipFill>
                <a:blip r:embed="rId394"/>
                <a:stretch>
                  <a:fillRect/>
                </a:stretch>
              </p:blipFill>
              <p:spPr>
                <a:xfrm>
                  <a:off x="1276957" y="4379667"/>
                  <a:ext cx="10584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41091" name="墨迹 41090">
                  <a:extLst>
                    <a:ext uri="{FF2B5EF4-FFF2-40B4-BE49-F238E27FC236}">
                      <a16:creationId xmlns:a16="http://schemas.microsoft.com/office/drawing/2014/main" id="{D9A5AE79-B220-4428-AFD3-D8E2FACAD4DF}"/>
                    </a:ext>
                  </a:extLst>
                </p14:cNvPr>
                <p14:cNvContentPartPr/>
                <p14:nvPr/>
              </p14:nvContentPartPr>
              <p14:xfrm>
                <a:off x="1320517" y="4355547"/>
                <a:ext cx="39600" cy="89280"/>
              </p14:xfrm>
            </p:contentPart>
          </mc:Choice>
          <mc:Fallback>
            <p:pic>
              <p:nvPicPr>
                <p:cNvPr id="41091" name="墨迹 41090">
                  <a:extLst>
                    <a:ext uri="{FF2B5EF4-FFF2-40B4-BE49-F238E27FC236}">
                      <a16:creationId xmlns:a16="http://schemas.microsoft.com/office/drawing/2014/main" id="{D9A5AE79-B220-4428-AFD3-D8E2FACAD4DF}"/>
                    </a:ext>
                  </a:extLst>
                </p:cNvPr>
                <p:cNvPicPr/>
                <p:nvPr/>
              </p:nvPicPr>
              <p:blipFill>
                <a:blip r:embed="rId396"/>
                <a:stretch>
                  <a:fillRect/>
                </a:stretch>
              </p:blipFill>
              <p:spPr>
                <a:xfrm>
                  <a:off x="1311517" y="4346907"/>
                  <a:ext cx="572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41092" name="墨迹 41091">
                  <a:extLst>
                    <a:ext uri="{FF2B5EF4-FFF2-40B4-BE49-F238E27FC236}">
                      <a16:creationId xmlns:a16="http://schemas.microsoft.com/office/drawing/2014/main" id="{E2E47033-F5E4-4C75-A8A8-E544EE099B53}"/>
                    </a:ext>
                  </a:extLst>
                </p14:cNvPr>
                <p14:cNvContentPartPr/>
                <p14:nvPr/>
              </p14:nvContentPartPr>
              <p14:xfrm>
                <a:off x="1336357" y="4413147"/>
                <a:ext cx="102960" cy="33480"/>
              </p14:xfrm>
            </p:contentPart>
          </mc:Choice>
          <mc:Fallback>
            <p:pic>
              <p:nvPicPr>
                <p:cNvPr id="41092" name="墨迹 41091">
                  <a:extLst>
                    <a:ext uri="{FF2B5EF4-FFF2-40B4-BE49-F238E27FC236}">
                      <a16:creationId xmlns:a16="http://schemas.microsoft.com/office/drawing/2014/main" id="{E2E47033-F5E4-4C75-A8A8-E544EE099B53}"/>
                    </a:ext>
                  </a:extLst>
                </p:cNvPr>
                <p:cNvPicPr/>
                <p:nvPr/>
              </p:nvPicPr>
              <p:blipFill>
                <a:blip r:embed="rId398"/>
                <a:stretch>
                  <a:fillRect/>
                </a:stretch>
              </p:blipFill>
              <p:spPr>
                <a:xfrm>
                  <a:off x="1327357" y="4404147"/>
                  <a:ext cx="12060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41093" name="墨迹 41092">
                  <a:extLst>
                    <a:ext uri="{FF2B5EF4-FFF2-40B4-BE49-F238E27FC236}">
                      <a16:creationId xmlns:a16="http://schemas.microsoft.com/office/drawing/2014/main" id="{07E4A5F0-FF68-401B-966C-C63B92394D92}"/>
                    </a:ext>
                  </a:extLst>
                </p14:cNvPr>
                <p14:cNvContentPartPr/>
                <p14:nvPr/>
              </p14:nvContentPartPr>
              <p14:xfrm>
                <a:off x="1443997" y="4255107"/>
                <a:ext cx="102240" cy="69480"/>
              </p14:xfrm>
            </p:contentPart>
          </mc:Choice>
          <mc:Fallback>
            <p:pic>
              <p:nvPicPr>
                <p:cNvPr id="41093" name="墨迹 41092">
                  <a:extLst>
                    <a:ext uri="{FF2B5EF4-FFF2-40B4-BE49-F238E27FC236}">
                      <a16:creationId xmlns:a16="http://schemas.microsoft.com/office/drawing/2014/main" id="{07E4A5F0-FF68-401B-966C-C63B92394D92}"/>
                    </a:ext>
                  </a:extLst>
                </p:cNvPr>
                <p:cNvPicPr/>
                <p:nvPr/>
              </p:nvPicPr>
              <p:blipFill>
                <a:blip r:embed="rId400"/>
                <a:stretch>
                  <a:fillRect/>
                </a:stretch>
              </p:blipFill>
              <p:spPr>
                <a:xfrm>
                  <a:off x="1435357" y="4246107"/>
                  <a:ext cx="1198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41094" name="墨迹 41093">
                  <a:extLst>
                    <a:ext uri="{FF2B5EF4-FFF2-40B4-BE49-F238E27FC236}">
                      <a16:creationId xmlns:a16="http://schemas.microsoft.com/office/drawing/2014/main" id="{CA6F7180-568C-4979-935A-3F1E24A9D379}"/>
                    </a:ext>
                  </a:extLst>
                </p14:cNvPr>
                <p14:cNvContentPartPr/>
                <p14:nvPr/>
              </p14:nvContentPartPr>
              <p14:xfrm>
                <a:off x="1492597" y="4282107"/>
                <a:ext cx="18720" cy="76680"/>
              </p14:xfrm>
            </p:contentPart>
          </mc:Choice>
          <mc:Fallback>
            <p:pic>
              <p:nvPicPr>
                <p:cNvPr id="41094" name="墨迹 41093">
                  <a:extLst>
                    <a:ext uri="{FF2B5EF4-FFF2-40B4-BE49-F238E27FC236}">
                      <a16:creationId xmlns:a16="http://schemas.microsoft.com/office/drawing/2014/main" id="{CA6F7180-568C-4979-935A-3F1E24A9D379}"/>
                    </a:ext>
                  </a:extLst>
                </p:cNvPr>
                <p:cNvPicPr/>
                <p:nvPr/>
              </p:nvPicPr>
              <p:blipFill>
                <a:blip r:embed="rId402"/>
                <a:stretch>
                  <a:fillRect/>
                </a:stretch>
              </p:blipFill>
              <p:spPr>
                <a:xfrm>
                  <a:off x="1483597" y="4273107"/>
                  <a:ext cx="3636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41095" name="墨迹 41094">
                  <a:extLst>
                    <a:ext uri="{FF2B5EF4-FFF2-40B4-BE49-F238E27FC236}">
                      <a16:creationId xmlns:a16="http://schemas.microsoft.com/office/drawing/2014/main" id="{233436F4-5565-4AA6-AB61-03B8396D3451}"/>
                    </a:ext>
                  </a:extLst>
                </p14:cNvPr>
                <p14:cNvContentPartPr/>
                <p14:nvPr/>
              </p14:nvContentPartPr>
              <p14:xfrm>
                <a:off x="1521037" y="4272387"/>
                <a:ext cx="36000" cy="69840"/>
              </p14:xfrm>
            </p:contentPart>
          </mc:Choice>
          <mc:Fallback>
            <p:pic>
              <p:nvPicPr>
                <p:cNvPr id="41095" name="墨迹 41094">
                  <a:extLst>
                    <a:ext uri="{FF2B5EF4-FFF2-40B4-BE49-F238E27FC236}">
                      <a16:creationId xmlns:a16="http://schemas.microsoft.com/office/drawing/2014/main" id="{233436F4-5565-4AA6-AB61-03B8396D3451}"/>
                    </a:ext>
                  </a:extLst>
                </p:cNvPr>
                <p:cNvPicPr/>
                <p:nvPr/>
              </p:nvPicPr>
              <p:blipFill>
                <a:blip r:embed="rId404"/>
                <a:stretch>
                  <a:fillRect/>
                </a:stretch>
              </p:blipFill>
              <p:spPr>
                <a:xfrm>
                  <a:off x="1512397" y="4263387"/>
                  <a:ext cx="536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41096" name="墨迹 41095">
                  <a:extLst>
                    <a:ext uri="{FF2B5EF4-FFF2-40B4-BE49-F238E27FC236}">
                      <a16:creationId xmlns:a16="http://schemas.microsoft.com/office/drawing/2014/main" id="{B56F95B3-02AE-4952-B063-2AE4DCA36C8C}"/>
                    </a:ext>
                  </a:extLst>
                </p14:cNvPr>
                <p14:cNvContentPartPr/>
                <p14:nvPr/>
              </p14:nvContentPartPr>
              <p14:xfrm>
                <a:off x="1537597" y="4203267"/>
                <a:ext cx="57240" cy="149040"/>
              </p14:xfrm>
            </p:contentPart>
          </mc:Choice>
          <mc:Fallback>
            <p:pic>
              <p:nvPicPr>
                <p:cNvPr id="41096" name="墨迹 41095">
                  <a:extLst>
                    <a:ext uri="{FF2B5EF4-FFF2-40B4-BE49-F238E27FC236}">
                      <a16:creationId xmlns:a16="http://schemas.microsoft.com/office/drawing/2014/main" id="{B56F95B3-02AE-4952-B063-2AE4DCA36C8C}"/>
                    </a:ext>
                  </a:extLst>
                </p:cNvPr>
                <p:cNvPicPr/>
                <p:nvPr/>
              </p:nvPicPr>
              <p:blipFill>
                <a:blip r:embed="rId406"/>
                <a:stretch>
                  <a:fillRect/>
                </a:stretch>
              </p:blipFill>
              <p:spPr>
                <a:xfrm>
                  <a:off x="1528597" y="4194627"/>
                  <a:ext cx="7488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41097" name="墨迹 41096">
                  <a:extLst>
                    <a:ext uri="{FF2B5EF4-FFF2-40B4-BE49-F238E27FC236}">
                      <a16:creationId xmlns:a16="http://schemas.microsoft.com/office/drawing/2014/main" id="{F00FD8CB-9682-47B8-8DB8-6D89C782B66F}"/>
                    </a:ext>
                  </a:extLst>
                </p14:cNvPr>
                <p14:cNvContentPartPr/>
                <p14:nvPr/>
              </p14:nvContentPartPr>
              <p14:xfrm>
                <a:off x="1495477" y="4346547"/>
                <a:ext cx="70920" cy="79920"/>
              </p14:xfrm>
            </p:contentPart>
          </mc:Choice>
          <mc:Fallback>
            <p:pic>
              <p:nvPicPr>
                <p:cNvPr id="41097" name="墨迹 41096">
                  <a:extLst>
                    <a:ext uri="{FF2B5EF4-FFF2-40B4-BE49-F238E27FC236}">
                      <a16:creationId xmlns:a16="http://schemas.microsoft.com/office/drawing/2014/main" id="{F00FD8CB-9682-47B8-8DB8-6D89C782B66F}"/>
                    </a:ext>
                  </a:extLst>
                </p:cNvPr>
                <p:cNvPicPr/>
                <p:nvPr/>
              </p:nvPicPr>
              <p:blipFill>
                <a:blip r:embed="rId408"/>
                <a:stretch>
                  <a:fillRect/>
                </a:stretch>
              </p:blipFill>
              <p:spPr>
                <a:xfrm>
                  <a:off x="1486477" y="4337547"/>
                  <a:ext cx="8856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41098" name="墨迹 41097">
                  <a:extLst>
                    <a:ext uri="{FF2B5EF4-FFF2-40B4-BE49-F238E27FC236}">
                      <a16:creationId xmlns:a16="http://schemas.microsoft.com/office/drawing/2014/main" id="{05476EC6-889A-4B88-B44B-A62F589EECA7}"/>
                    </a:ext>
                  </a:extLst>
                </p14:cNvPr>
                <p14:cNvContentPartPr/>
                <p14:nvPr/>
              </p14:nvContentPartPr>
              <p14:xfrm>
                <a:off x="1465237" y="4429707"/>
                <a:ext cx="167400" cy="10440"/>
              </p14:xfrm>
            </p:contentPart>
          </mc:Choice>
          <mc:Fallback>
            <p:pic>
              <p:nvPicPr>
                <p:cNvPr id="41098" name="墨迹 41097">
                  <a:extLst>
                    <a:ext uri="{FF2B5EF4-FFF2-40B4-BE49-F238E27FC236}">
                      <a16:creationId xmlns:a16="http://schemas.microsoft.com/office/drawing/2014/main" id="{05476EC6-889A-4B88-B44B-A62F589EECA7}"/>
                    </a:ext>
                  </a:extLst>
                </p:cNvPr>
                <p:cNvPicPr/>
                <p:nvPr/>
              </p:nvPicPr>
              <p:blipFill>
                <a:blip r:embed="rId410"/>
                <a:stretch>
                  <a:fillRect/>
                </a:stretch>
              </p:blipFill>
              <p:spPr>
                <a:xfrm>
                  <a:off x="1456597" y="4421067"/>
                  <a:ext cx="18504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41100" name="墨迹 41099">
                  <a:extLst>
                    <a:ext uri="{FF2B5EF4-FFF2-40B4-BE49-F238E27FC236}">
                      <a16:creationId xmlns:a16="http://schemas.microsoft.com/office/drawing/2014/main" id="{23D1ABC2-BB0C-4C1A-AABA-66A67699E152}"/>
                    </a:ext>
                  </a:extLst>
                </p14:cNvPr>
                <p14:cNvContentPartPr/>
                <p14:nvPr/>
              </p14:nvContentPartPr>
              <p14:xfrm>
                <a:off x="1726237" y="4408467"/>
                <a:ext cx="15840" cy="27360"/>
              </p14:xfrm>
            </p:contentPart>
          </mc:Choice>
          <mc:Fallback>
            <p:pic>
              <p:nvPicPr>
                <p:cNvPr id="41100" name="墨迹 41099">
                  <a:extLst>
                    <a:ext uri="{FF2B5EF4-FFF2-40B4-BE49-F238E27FC236}">
                      <a16:creationId xmlns:a16="http://schemas.microsoft.com/office/drawing/2014/main" id="{23D1ABC2-BB0C-4C1A-AABA-66A67699E152}"/>
                    </a:ext>
                  </a:extLst>
                </p:cNvPr>
                <p:cNvPicPr/>
                <p:nvPr/>
              </p:nvPicPr>
              <p:blipFill>
                <a:blip r:embed="rId412"/>
                <a:stretch>
                  <a:fillRect/>
                </a:stretch>
              </p:blipFill>
              <p:spPr>
                <a:xfrm>
                  <a:off x="1717237" y="4399467"/>
                  <a:ext cx="334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41101" name="墨迹 41100">
                  <a:extLst>
                    <a:ext uri="{FF2B5EF4-FFF2-40B4-BE49-F238E27FC236}">
                      <a16:creationId xmlns:a16="http://schemas.microsoft.com/office/drawing/2014/main" id="{7438BC87-8C84-48FD-B7E4-A136AE207491}"/>
                    </a:ext>
                  </a:extLst>
                </p14:cNvPr>
                <p14:cNvContentPartPr/>
                <p14:nvPr/>
              </p14:nvContentPartPr>
              <p14:xfrm>
                <a:off x="1898317" y="4224867"/>
                <a:ext cx="49320" cy="63000"/>
              </p14:xfrm>
            </p:contentPart>
          </mc:Choice>
          <mc:Fallback>
            <p:pic>
              <p:nvPicPr>
                <p:cNvPr id="41101" name="墨迹 41100">
                  <a:extLst>
                    <a:ext uri="{FF2B5EF4-FFF2-40B4-BE49-F238E27FC236}">
                      <a16:creationId xmlns:a16="http://schemas.microsoft.com/office/drawing/2014/main" id="{7438BC87-8C84-48FD-B7E4-A136AE207491}"/>
                    </a:ext>
                  </a:extLst>
                </p:cNvPr>
                <p:cNvPicPr/>
                <p:nvPr/>
              </p:nvPicPr>
              <p:blipFill>
                <a:blip r:embed="rId414"/>
                <a:stretch>
                  <a:fillRect/>
                </a:stretch>
              </p:blipFill>
              <p:spPr>
                <a:xfrm>
                  <a:off x="1889677" y="4215867"/>
                  <a:ext cx="6696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41102" name="墨迹 41101">
                  <a:extLst>
                    <a:ext uri="{FF2B5EF4-FFF2-40B4-BE49-F238E27FC236}">
                      <a16:creationId xmlns:a16="http://schemas.microsoft.com/office/drawing/2014/main" id="{0D743424-F628-4843-9207-9743142356C1}"/>
                    </a:ext>
                  </a:extLst>
                </p14:cNvPr>
                <p14:cNvContentPartPr/>
                <p14:nvPr/>
              </p14:nvContentPartPr>
              <p14:xfrm>
                <a:off x="1886437" y="4296507"/>
                <a:ext cx="24480" cy="114120"/>
              </p14:xfrm>
            </p:contentPart>
          </mc:Choice>
          <mc:Fallback>
            <p:pic>
              <p:nvPicPr>
                <p:cNvPr id="41102" name="墨迹 41101">
                  <a:extLst>
                    <a:ext uri="{FF2B5EF4-FFF2-40B4-BE49-F238E27FC236}">
                      <a16:creationId xmlns:a16="http://schemas.microsoft.com/office/drawing/2014/main" id="{0D743424-F628-4843-9207-9743142356C1}"/>
                    </a:ext>
                  </a:extLst>
                </p:cNvPr>
                <p:cNvPicPr/>
                <p:nvPr/>
              </p:nvPicPr>
              <p:blipFill>
                <a:blip r:embed="rId416"/>
                <a:stretch>
                  <a:fillRect/>
                </a:stretch>
              </p:blipFill>
              <p:spPr>
                <a:xfrm>
                  <a:off x="1877797" y="4287867"/>
                  <a:ext cx="4212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41103" name="墨迹 41102">
                  <a:extLst>
                    <a:ext uri="{FF2B5EF4-FFF2-40B4-BE49-F238E27FC236}">
                      <a16:creationId xmlns:a16="http://schemas.microsoft.com/office/drawing/2014/main" id="{9221596B-3684-4B5B-93AB-03D6B19B993D}"/>
                    </a:ext>
                  </a:extLst>
                </p14:cNvPr>
                <p14:cNvContentPartPr/>
                <p14:nvPr/>
              </p14:nvContentPartPr>
              <p14:xfrm>
                <a:off x="1900117" y="4301907"/>
                <a:ext cx="95040" cy="144360"/>
              </p14:xfrm>
            </p:contentPart>
          </mc:Choice>
          <mc:Fallback>
            <p:pic>
              <p:nvPicPr>
                <p:cNvPr id="41103" name="墨迹 41102">
                  <a:extLst>
                    <a:ext uri="{FF2B5EF4-FFF2-40B4-BE49-F238E27FC236}">
                      <a16:creationId xmlns:a16="http://schemas.microsoft.com/office/drawing/2014/main" id="{9221596B-3684-4B5B-93AB-03D6B19B993D}"/>
                    </a:ext>
                  </a:extLst>
                </p:cNvPr>
                <p:cNvPicPr/>
                <p:nvPr/>
              </p:nvPicPr>
              <p:blipFill>
                <a:blip r:embed="rId418"/>
                <a:stretch>
                  <a:fillRect/>
                </a:stretch>
              </p:blipFill>
              <p:spPr>
                <a:xfrm>
                  <a:off x="1891477" y="4292907"/>
                  <a:ext cx="1126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41104" name="墨迹 41103">
                  <a:extLst>
                    <a:ext uri="{FF2B5EF4-FFF2-40B4-BE49-F238E27FC236}">
                      <a16:creationId xmlns:a16="http://schemas.microsoft.com/office/drawing/2014/main" id="{8CC4E622-60B9-45B1-A2C4-988ED831BC6F}"/>
                    </a:ext>
                  </a:extLst>
                </p14:cNvPr>
                <p14:cNvContentPartPr/>
                <p14:nvPr/>
              </p14:nvContentPartPr>
              <p14:xfrm>
                <a:off x="1916317" y="4341507"/>
                <a:ext cx="60840" cy="49320"/>
              </p14:xfrm>
            </p:contentPart>
          </mc:Choice>
          <mc:Fallback>
            <p:pic>
              <p:nvPicPr>
                <p:cNvPr id="41104" name="墨迹 41103">
                  <a:extLst>
                    <a:ext uri="{FF2B5EF4-FFF2-40B4-BE49-F238E27FC236}">
                      <a16:creationId xmlns:a16="http://schemas.microsoft.com/office/drawing/2014/main" id="{8CC4E622-60B9-45B1-A2C4-988ED831BC6F}"/>
                    </a:ext>
                  </a:extLst>
                </p:cNvPr>
                <p:cNvPicPr/>
                <p:nvPr/>
              </p:nvPicPr>
              <p:blipFill>
                <a:blip r:embed="rId420"/>
                <a:stretch>
                  <a:fillRect/>
                </a:stretch>
              </p:blipFill>
              <p:spPr>
                <a:xfrm>
                  <a:off x="1907677" y="4332507"/>
                  <a:ext cx="7848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41105" name="墨迹 41104">
                  <a:extLst>
                    <a:ext uri="{FF2B5EF4-FFF2-40B4-BE49-F238E27FC236}">
                      <a16:creationId xmlns:a16="http://schemas.microsoft.com/office/drawing/2014/main" id="{C9EFD2BB-BEAF-4919-85BA-2C875D6BF8B1}"/>
                    </a:ext>
                  </a:extLst>
                </p14:cNvPr>
                <p14:cNvContentPartPr/>
                <p14:nvPr/>
              </p14:nvContentPartPr>
              <p14:xfrm>
                <a:off x="1952677" y="4327107"/>
                <a:ext cx="10440" cy="115920"/>
              </p14:xfrm>
            </p:contentPart>
          </mc:Choice>
          <mc:Fallback>
            <p:pic>
              <p:nvPicPr>
                <p:cNvPr id="41105" name="墨迹 41104">
                  <a:extLst>
                    <a:ext uri="{FF2B5EF4-FFF2-40B4-BE49-F238E27FC236}">
                      <a16:creationId xmlns:a16="http://schemas.microsoft.com/office/drawing/2014/main" id="{C9EFD2BB-BEAF-4919-85BA-2C875D6BF8B1}"/>
                    </a:ext>
                  </a:extLst>
                </p:cNvPr>
                <p:cNvPicPr/>
                <p:nvPr/>
              </p:nvPicPr>
              <p:blipFill>
                <a:blip r:embed="rId422"/>
                <a:stretch>
                  <a:fillRect/>
                </a:stretch>
              </p:blipFill>
              <p:spPr>
                <a:xfrm>
                  <a:off x="1944037" y="4318467"/>
                  <a:ext cx="280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41106" name="墨迹 41105">
                  <a:extLst>
                    <a:ext uri="{FF2B5EF4-FFF2-40B4-BE49-F238E27FC236}">
                      <a16:creationId xmlns:a16="http://schemas.microsoft.com/office/drawing/2014/main" id="{526B3041-6BAB-4D6E-9731-69B80571A7D2}"/>
                    </a:ext>
                  </a:extLst>
                </p14:cNvPr>
                <p14:cNvContentPartPr/>
                <p14:nvPr/>
              </p14:nvContentPartPr>
              <p14:xfrm>
                <a:off x="1842877" y="4294347"/>
                <a:ext cx="6840" cy="10080"/>
              </p14:xfrm>
            </p:contentPart>
          </mc:Choice>
          <mc:Fallback>
            <p:pic>
              <p:nvPicPr>
                <p:cNvPr id="41106" name="墨迹 41105">
                  <a:extLst>
                    <a:ext uri="{FF2B5EF4-FFF2-40B4-BE49-F238E27FC236}">
                      <a16:creationId xmlns:a16="http://schemas.microsoft.com/office/drawing/2014/main" id="{526B3041-6BAB-4D6E-9731-69B80571A7D2}"/>
                    </a:ext>
                  </a:extLst>
                </p:cNvPr>
                <p:cNvPicPr/>
                <p:nvPr/>
              </p:nvPicPr>
              <p:blipFill>
                <a:blip r:embed="rId424"/>
                <a:stretch>
                  <a:fillRect/>
                </a:stretch>
              </p:blipFill>
              <p:spPr>
                <a:xfrm>
                  <a:off x="1834237" y="4285347"/>
                  <a:ext cx="244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41107" name="墨迹 41106">
                  <a:extLst>
                    <a:ext uri="{FF2B5EF4-FFF2-40B4-BE49-F238E27FC236}">
                      <a16:creationId xmlns:a16="http://schemas.microsoft.com/office/drawing/2014/main" id="{A1E5E4CE-F763-43B0-BB95-B8EAC5262CC5}"/>
                    </a:ext>
                  </a:extLst>
                </p14:cNvPr>
                <p14:cNvContentPartPr/>
                <p14:nvPr/>
              </p14:nvContentPartPr>
              <p14:xfrm>
                <a:off x="1821637" y="4313067"/>
                <a:ext cx="196920" cy="144000"/>
              </p14:xfrm>
            </p:contentPart>
          </mc:Choice>
          <mc:Fallback>
            <p:pic>
              <p:nvPicPr>
                <p:cNvPr id="41107" name="墨迹 41106">
                  <a:extLst>
                    <a:ext uri="{FF2B5EF4-FFF2-40B4-BE49-F238E27FC236}">
                      <a16:creationId xmlns:a16="http://schemas.microsoft.com/office/drawing/2014/main" id="{A1E5E4CE-F763-43B0-BB95-B8EAC5262CC5}"/>
                    </a:ext>
                  </a:extLst>
                </p:cNvPr>
                <p:cNvPicPr/>
                <p:nvPr/>
              </p:nvPicPr>
              <p:blipFill>
                <a:blip r:embed="rId426"/>
                <a:stretch>
                  <a:fillRect/>
                </a:stretch>
              </p:blipFill>
              <p:spPr>
                <a:xfrm>
                  <a:off x="1812637" y="4304067"/>
                  <a:ext cx="2145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41108" name="墨迹 41107">
                  <a:extLst>
                    <a:ext uri="{FF2B5EF4-FFF2-40B4-BE49-F238E27FC236}">
                      <a16:creationId xmlns:a16="http://schemas.microsoft.com/office/drawing/2014/main" id="{236367C6-170D-4D64-8C77-8A56073D685B}"/>
                    </a:ext>
                  </a:extLst>
                </p14:cNvPr>
                <p14:cNvContentPartPr/>
                <p14:nvPr/>
              </p14:nvContentPartPr>
              <p14:xfrm>
                <a:off x="2122237" y="4296867"/>
                <a:ext cx="70920" cy="12960"/>
              </p14:xfrm>
            </p:contentPart>
          </mc:Choice>
          <mc:Fallback>
            <p:pic>
              <p:nvPicPr>
                <p:cNvPr id="41108" name="墨迹 41107">
                  <a:extLst>
                    <a:ext uri="{FF2B5EF4-FFF2-40B4-BE49-F238E27FC236}">
                      <a16:creationId xmlns:a16="http://schemas.microsoft.com/office/drawing/2014/main" id="{236367C6-170D-4D64-8C77-8A56073D685B}"/>
                    </a:ext>
                  </a:extLst>
                </p:cNvPr>
                <p:cNvPicPr/>
                <p:nvPr/>
              </p:nvPicPr>
              <p:blipFill>
                <a:blip r:embed="rId428"/>
                <a:stretch>
                  <a:fillRect/>
                </a:stretch>
              </p:blipFill>
              <p:spPr>
                <a:xfrm>
                  <a:off x="2113597" y="4288227"/>
                  <a:ext cx="885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41109" name="墨迹 41108">
                  <a:extLst>
                    <a:ext uri="{FF2B5EF4-FFF2-40B4-BE49-F238E27FC236}">
                      <a16:creationId xmlns:a16="http://schemas.microsoft.com/office/drawing/2014/main" id="{E1BD3833-04A0-4587-B746-3B0CBD39B31B}"/>
                    </a:ext>
                  </a:extLst>
                </p14:cNvPr>
                <p14:cNvContentPartPr/>
                <p14:nvPr/>
              </p14:nvContentPartPr>
              <p14:xfrm>
                <a:off x="2142397" y="4239627"/>
                <a:ext cx="21960" cy="191520"/>
              </p14:xfrm>
            </p:contentPart>
          </mc:Choice>
          <mc:Fallback>
            <p:pic>
              <p:nvPicPr>
                <p:cNvPr id="41109" name="墨迹 41108">
                  <a:extLst>
                    <a:ext uri="{FF2B5EF4-FFF2-40B4-BE49-F238E27FC236}">
                      <a16:creationId xmlns:a16="http://schemas.microsoft.com/office/drawing/2014/main" id="{E1BD3833-04A0-4587-B746-3B0CBD39B31B}"/>
                    </a:ext>
                  </a:extLst>
                </p:cNvPr>
                <p:cNvPicPr/>
                <p:nvPr/>
              </p:nvPicPr>
              <p:blipFill>
                <a:blip r:embed="rId430"/>
                <a:stretch>
                  <a:fillRect/>
                </a:stretch>
              </p:blipFill>
              <p:spPr>
                <a:xfrm>
                  <a:off x="2133397" y="4230627"/>
                  <a:ext cx="396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41110" name="墨迹 41109">
                  <a:extLst>
                    <a:ext uri="{FF2B5EF4-FFF2-40B4-BE49-F238E27FC236}">
                      <a16:creationId xmlns:a16="http://schemas.microsoft.com/office/drawing/2014/main" id="{287D26E5-FE5A-44D0-84D0-8162B8D448ED}"/>
                    </a:ext>
                  </a:extLst>
                </p14:cNvPr>
                <p14:cNvContentPartPr/>
                <p14:nvPr/>
              </p14:nvContentPartPr>
              <p14:xfrm>
                <a:off x="2095957" y="4260147"/>
                <a:ext cx="50400" cy="104400"/>
              </p14:xfrm>
            </p:contentPart>
          </mc:Choice>
          <mc:Fallback>
            <p:pic>
              <p:nvPicPr>
                <p:cNvPr id="41110" name="墨迹 41109">
                  <a:extLst>
                    <a:ext uri="{FF2B5EF4-FFF2-40B4-BE49-F238E27FC236}">
                      <a16:creationId xmlns:a16="http://schemas.microsoft.com/office/drawing/2014/main" id="{287D26E5-FE5A-44D0-84D0-8162B8D448ED}"/>
                    </a:ext>
                  </a:extLst>
                </p:cNvPr>
                <p:cNvPicPr/>
                <p:nvPr/>
              </p:nvPicPr>
              <p:blipFill>
                <a:blip r:embed="rId432"/>
                <a:stretch>
                  <a:fillRect/>
                </a:stretch>
              </p:blipFill>
              <p:spPr>
                <a:xfrm>
                  <a:off x="2087317" y="4251507"/>
                  <a:ext cx="6804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41111" name="墨迹 41110">
                  <a:extLst>
                    <a:ext uri="{FF2B5EF4-FFF2-40B4-BE49-F238E27FC236}">
                      <a16:creationId xmlns:a16="http://schemas.microsoft.com/office/drawing/2014/main" id="{16836CD8-DB0B-4F2D-AD3B-5AB1D9724D33}"/>
                    </a:ext>
                  </a:extLst>
                </p14:cNvPr>
                <p14:cNvContentPartPr/>
                <p14:nvPr/>
              </p14:nvContentPartPr>
              <p14:xfrm>
                <a:off x="2068597" y="4275987"/>
                <a:ext cx="177480" cy="186840"/>
              </p14:xfrm>
            </p:contentPart>
          </mc:Choice>
          <mc:Fallback>
            <p:pic>
              <p:nvPicPr>
                <p:cNvPr id="41111" name="墨迹 41110">
                  <a:extLst>
                    <a:ext uri="{FF2B5EF4-FFF2-40B4-BE49-F238E27FC236}">
                      <a16:creationId xmlns:a16="http://schemas.microsoft.com/office/drawing/2014/main" id="{16836CD8-DB0B-4F2D-AD3B-5AB1D9724D33}"/>
                    </a:ext>
                  </a:extLst>
                </p:cNvPr>
                <p:cNvPicPr/>
                <p:nvPr/>
              </p:nvPicPr>
              <p:blipFill>
                <a:blip r:embed="rId434"/>
                <a:stretch>
                  <a:fillRect/>
                </a:stretch>
              </p:blipFill>
              <p:spPr>
                <a:xfrm>
                  <a:off x="2059957" y="4267347"/>
                  <a:ext cx="19512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41112" name="墨迹 41111">
                  <a:extLst>
                    <a:ext uri="{FF2B5EF4-FFF2-40B4-BE49-F238E27FC236}">
                      <a16:creationId xmlns:a16="http://schemas.microsoft.com/office/drawing/2014/main" id="{B366378B-41E9-4F69-A678-24C3A4A162CE}"/>
                    </a:ext>
                  </a:extLst>
                </p14:cNvPr>
                <p14:cNvContentPartPr/>
                <p14:nvPr/>
              </p14:nvContentPartPr>
              <p14:xfrm>
                <a:off x="2275237" y="4271307"/>
                <a:ext cx="80640" cy="18720"/>
              </p14:xfrm>
            </p:contentPart>
          </mc:Choice>
          <mc:Fallback>
            <p:pic>
              <p:nvPicPr>
                <p:cNvPr id="41112" name="墨迹 41111">
                  <a:extLst>
                    <a:ext uri="{FF2B5EF4-FFF2-40B4-BE49-F238E27FC236}">
                      <a16:creationId xmlns:a16="http://schemas.microsoft.com/office/drawing/2014/main" id="{B366378B-41E9-4F69-A678-24C3A4A162CE}"/>
                    </a:ext>
                  </a:extLst>
                </p:cNvPr>
                <p:cNvPicPr/>
                <p:nvPr/>
              </p:nvPicPr>
              <p:blipFill>
                <a:blip r:embed="rId436"/>
                <a:stretch>
                  <a:fillRect/>
                </a:stretch>
              </p:blipFill>
              <p:spPr>
                <a:xfrm>
                  <a:off x="2266237" y="4262667"/>
                  <a:ext cx="982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41113" name="墨迹 41112">
                  <a:extLst>
                    <a:ext uri="{FF2B5EF4-FFF2-40B4-BE49-F238E27FC236}">
                      <a16:creationId xmlns:a16="http://schemas.microsoft.com/office/drawing/2014/main" id="{E28C4515-58FD-4ECD-90E7-E7BF7C993DA6}"/>
                    </a:ext>
                  </a:extLst>
                </p14:cNvPr>
                <p14:cNvContentPartPr/>
                <p14:nvPr/>
              </p14:nvContentPartPr>
              <p14:xfrm>
                <a:off x="2318797" y="4206147"/>
                <a:ext cx="19440" cy="261720"/>
              </p14:xfrm>
            </p:contentPart>
          </mc:Choice>
          <mc:Fallback>
            <p:pic>
              <p:nvPicPr>
                <p:cNvPr id="41113" name="墨迹 41112">
                  <a:extLst>
                    <a:ext uri="{FF2B5EF4-FFF2-40B4-BE49-F238E27FC236}">
                      <a16:creationId xmlns:a16="http://schemas.microsoft.com/office/drawing/2014/main" id="{E28C4515-58FD-4ECD-90E7-E7BF7C993DA6}"/>
                    </a:ext>
                  </a:extLst>
                </p:cNvPr>
                <p:cNvPicPr/>
                <p:nvPr/>
              </p:nvPicPr>
              <p:blipFill>
                <a:blip r:embed="rId438"/>
                <a:stretch>
                  <a:fillRect/>
                </a:stretch>
              </p:blipFill>
              <p:spPr>
                <a:xfrm>
                  <a:off x="2309797" y="4197507"/>
                  <a:ext cx="3708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41114" name="墨迹 41113">
                  <a:extLst>
                    <a:ext uri="{FF2B5EF4-FFF2-40B4-BE49-F238E27FC236}">
                      <a16:creationId xmlns:a16="http://schemas.microsoft.com/office/drawing/2014/main" id="{28332BB1-8BDD-4B5F-B230-D4AB8B331612}"/>
                    </a:ext>
                  </a:extLst>
                </p14:cNvPr>
                <p14:cNvContentPartPr/>
                <p14:nvPr/>
              </p14:nvContentPartPr>
              <p14:xfrm>
                <a:off x="2262277" y="4299747"/>
                <a:ext cx="98640" cy="133560"/>
              </p14:xfrm>
            </p:contentPart>
          </mc:Choice>
          <mc:Fallback>
            <p:pic>
              <p:nvPicPr>
                <p:cNvPr id="41114" name="墨迹 41113">
                  <a:extLst>
                    <a:ext uri="{FF2B5EF4-FFF2-40B4-BE49-F238E27FC236}">
                      <a16:creationId xmlns:a16="http://schemas.microsoft.com/office/drawing/2014/main" id="{28332BB1-8BDD-4B5F-B230-D4AB8B331612}"/>
                    </a:ext>
                  </a:extLst>
                </p:cNvPr>
                <p:cNvPicPr/>
                <p:nvPr/>
              </p:nvPicPr>
              <p:blipFill>
                <a:blip r:embed="rId440"/>
                <a:stretch>
                  <a:fillRect/>
                </a:stretch>
              </p:blipFill>
              <p:spPr>
                <a:xfrm>
                  <a:off x="2253637" y="4290747"/>
                  <a:ext cx="11628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41115" name="墨迹 41114">
                  <a:extLst>
                    <a:ext uri="{FF2B5EF4-FFF2-40B4-BE49-F238E27FC236}">
                      <a16:creationId xmlns:a16="http://schemas.microsoft.com/office/drawing/2014/main" id="{9FBCC81A-1A31-4C95-828E-0E15A3C7817E}"/>
                    </a:ext>
                  </a:extLst>
                </p14:cNvPr>
                <p14:cNvContentPartPr/>
                <p14:nvPr/>
              </p14:nvContentPartPr>
              <p14:xfrm>
                <a:off x="2376757" y="4207587"/>
                <a:ext cx="93960" cy="87480"/>
              </p14:xfrm>
            </p:contentPart>
          </mc:Choice>
          <mc:Fallback>
            <p:pic>
              <p:nvPicPr>
                <p:cNvPr id="41115" name="墨迹 41114">
                  <a:extLst>
                    <a:ext uri="{FF2B5EF4-FFF2-40B4-BE49-F238E27FC236}">
                      <a16:creationId xmlns:a16="http://schemas.microsoft.com/office/drawing/2014/main" id="{9FBCC81A-1A31-4C95-828E-0E15A3C7817E}"/>
                    </a:ext>
                  </a:extLst>
                </p:cNvPr>
                <p:cNvPicPr/>
                <p:nvPr/>
              </p:nvPicPr>
              <p:blipFill>
                <a:blip r:embed="rId442"/>
                <a:stretch>
                  <a:fillRect/>
                </a:stretch>
              </p:blipFill>
              <p:spPr>
                <a:xfrm>
                  <a:off x="2368117" y="4198947"/>
                  <a:ext cx="1116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41116" name="墨迹 41115">
                  <a:extLst>
                    <a:ext uri="{FF2B5EF4-FFF2-40B4-BE49-F238E27FC236}">
                      <a16:creationId xmlns:a16="http://schemas.microsoft.com/office/drawing/2014/main" id="{3885339F-E1A3-4EBC-BBD9-C14B27ECF544}"/>
                    </a:ext>
                  </a:extLst>
                </p14:cNvPr>
                <p14:cNvContentPartPr/>
                <p14:nvPr/>
              </p14:nvContentPartPr>
              <p14:xfrm>
                <a:off x="2385397" y="4200387"/>
                <a:ext cx="78840" cy="146880"/>
              </p14:xfrm>
            </p:contentPart>
          </mc:Choice>
          <mc:Fallback>
            <p:pic>
              <p:nvPicPr>
                <p:cNvPr id="41116" name="墨迹 41115">
                  <a:extLst>
                    <a:ext uri="{FF2B5EF4-FFF2-40B4-BE49-F238E27FC236}">
                      <a16:creationId xmlns:a16="http://schemas.microsoft.com/office/drawing/2014/main" id="{3885339F-E1A3-4EBC-BBD9-C14B27ECF544}"/>
                    </a:ext>
                  </a:extLst>
                </p:cNvPr>
                <p:cNvPicPr/>
                <p:nvPr/>
              </p:nvPicPr>
              <p:blipFill>
                <a:blip r:embed="rId444"/>
                <a:stretch>
                  <a:fillRect/>
                </a:stretch>
              </p:blipFill>
              <p:spPr>
                <a:xfrm>
                  <a:off x="2376397" y="4191387"/>
                  <a:ext cx="964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41117" name="墨迹 41116">
                  <a:extLst>
                    <a:ext uri="{FF2B5EF4-FFF2-40B4-BE49-F238E27FC236}">
                      <a16:creationId xmlns:a16="http://schemas.microsoft.com/office/drawing/2014/main" id="{3CFCC5FF-9523-4FF7-8FAF-B50B05B547D6}"/>
                    </a:ext>
                  </a:extLst>
                </p14:cNvPr>
                <p14:cNvContentPartPr/>
                <p14:nvPr/>
              </p14:nvContentPartPr>
              <p14:xfrm>
                <a:off x="2406637" y="4292187"/>
                <a:ext cx="83520" cy="64800"/>
              </p14:xfrm>
            </p:contentPart>
          </mc:Choice>
          <mc:Fallback>
            <p:pic>
              <p:nvPicPr>
                <p:cNvPr id="41117" name="墨迹 41116">
                  <a:extLst>
                    <a:ext uri="{FF2B5EF4-FFF2-40B4-BE49-F238E27FC236}">
                      <a16:creationId xmlns:a16="http://schemas.microsoft.com/office/drawing/2014/main" id="{3CFCC5FF-9523-4FF7-8FAF-B50B05B547D6}"/>
                    </a:ext>
                  </a:extLst>
                </p:cNvPr>
                <p:cNvPicPr/>
                <p:nvPr/>
              </p:nvPicPr>
              <p:blipFill>
                <a:blip r:embed="rId446"/>
                <a:stretch>
                  <a:fillRect/>
                </a:stretch>
              </p:blipFill>
              <p:spPr>
                <a:xfrm>
                  <a:off x="2397997" y="4283547"/>
                  <a:ext cx="1011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41118" name="墨迹 41117">
                  <a:extLst>
                    <a:ext uri="{FF2B5EF4-FFF2-40B4-BE49-F238E27FC236}">
                      <a16:creationId xmlns:a16="http://schemas.microsoft.com/office/drawing/2014/main" id="{674574B0-8FEE-4CBA-9649-369E27A3C7B1}"/>
                    </a:ext>
                  </a:extLst>
                </p14:cNvPr>
                <p14:cNvContentPartPr/>
                <p14:nvPr/>
              </p14:nvContentPartPr>
              <p14:xfrm>
                <a:off x="2415997" y="4321347"/>
                <a:ext cx="57240" cy="26280"/>
              </p14:xfrm>
            </p:contentPart>
          </mc:Choice>
          <mc:Fallback>
            <p:pic>
              <p:nvPicPr>
                <p:cNvPr id="41118" name="墨迹 41117">
                  <a:extLst>
                    <a:ext uri="{FF2B5EF4-FFF2-40B4-BE49-F238E27FC236}">
                      <a16:creationId xmlns:a16="http://schemas.microsoft.com/office/drawing/2014/main" id="{674574B0-8FEE-4CBA-9649-369E27A3C7B1}"/>
                    </a:ext>
                  </a:extLst>
                </p:cNvPr>
                <p:cNvPicPr/>
                <p:nvPr/>
              </p:nvPicPr>
              <p:blipFill>
                <a:blip r:embed="rId448"/>
                <a:stretch>
                  <a:fillRect/>
                </a:stretch>
              </p:blipFill>
              <p:spPr>
                <a:xfrm>
                  <a:off x="2407357" y="4312707"/>
                  <a:ext cx="748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41119" name="墨迹 41118">
                  <a:extLst>
                    <a:ext uri="{FF2B5EF4-FFF2-40B4-BE49-F238E27FC236}">
                      <a16:creationId xmlns:a16="http://schemas.microsoft.com/office/drawing/2014/main" id="{66A19659-65B9-49BB-98AD-8B733F0F4BD9}"/>
                    </a:ext>
                  </a:extLst>
                </p14:cNvPr>
                <p14:cNvContentPartPr/>
                <p14:nvPr/>
              </p14:nvContentPartPr>
              <p14:xfrm>
                <a:off x="2374957" y="4386147"/>
                <a:ext cx="127440" cy="26280"/>
              </p14:xfrm>
            </p:contentPart>
          </mc:Choice>
          <mc:Fallback>
            <p:pic>
              <p:nvPicPr>
                <p:cNvPr id="41119" name="墨迹 41118">
                  <a:extLst>
                    <a:ext uri="{FF2B5EF4-FFF2-40B4-BE49-F238E27FC236}">
                      <a16:creationId xmlns:a16="http://schemas.microsoft.com/office/drawing/2014/main" id="{66A19659-65B9-49BB-98AD-8B733F0F4BD9}"/>
                    </a:ext>
                  </a:extLst>
                </p:cNvPr>
                <p:cNvPicPr/>
                <p:nvPr/>
              </p:nvPicPr>
              <p:blipFill>
                <a:blip r:embed="rId450"/>
                <a:stretch>
                  <a:fillRect/>
                </a:stretch>
              </p:blipFill>
              <p:spPr>
                <a:xfrm>
                  <a:off x="2366317" y="4377147"/>
                  <a:ext cx="1450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41120" name="墨迹 41119">
                  <a:extLst>
                    <a:ext uri="{FF2B5EF4-FFF2-40B4-BE49-F238E27FC236}">
                      <a16:creationId xmlns:a16="http://schemas.microsoft.com/office/drawing/2014/main" id="{E53F0106-0B73-4231-A03C-C2ECD1B5123A}"/>
                    </a:ext>
                  </a:extLst>
                </p14:cNvPr>
                <p14:cNvContentPartPr/>
                <p14:nvPr/>
              </p14:nvContentPartPr>
              <p14:xfrm>
                <a:off x="2431117" y="4365987"/>
                <a:ext cx="87480" cy="87480"/>
              </p14:xfrm>
            </p:contentPart>
          </mc:Choice>
          <mc:Fallback>
            <p:pic>
              <p:nvPicPr>
                <p:cNvPr id="41120" name="墨迹 41119">
                  <a:extLst>
                    <a:ext uri="{FF2B5EF4-FFF2-40B4-BE49-F238E27FC236}">
                      <a16:creationId xmlns:a16="http://schemas.microsoft.com/office/drawing/2014/main" id="{E53F0106-0B73-4231-A03C-C2ECD1B5123A}"/>
                    </a:ext>
                  </a:extLst>
                </p:cNvPr>
                <p:cNvPicPr/>
                <p:nvPr/>
              </p:nvPicPr>
              <p:blipFill>
                <a:blip r:embed="rId452"/>
                <a:stretch>
                  <a:fillRect/>
                </a:stretch>
              </p:blipFill>
              <p:spPr>
                <a:xfrm>
                  <a:off x="2422117" y="4356987"/>
                  <a:ext cx="10512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41121" name="墨迹 41120">
                  <a:extLst>
                    <a:ext uri="{FF2B5EF4-FFF2-40B4-BE49-F238E27FC236}">
                      <a16:creationId xmlns:a16="http://schemas.microsoft.com/office/drawing/2014/main" id="{B83E5D1D-2A32-4E94-82B8-337167CFC8ED}"/>
                    </a:ext>
                  </a:extLst>
                </p14:cNvPr>
                <p14:cNvContentPartPr/>
                <p14:nvPr/>
              </p14:nvContentPartPr>
              <p14:xfrm>
                <a:off x="2583757" y="4196427"/>
                <a:ext cx="57240" cy="18360"/>
              </p14:xfrm>
            </p:contentPart>
          </mc:Choice>
          <mc:Fallback>
            <p:pic>
              <p:nvPicPr>
                <p:cNvPr id="41121" name="墨迹 41120">
                  <a:extLst>
                    <a:ext uri="{FF2B5EF4-FFF2-40B4-BE49-F238E27FC236}">
                      <a16:creationId xmlns:a16="http://schemas.microsoft.com/office/drawing/2014/main" id="{B83E5D1D-2A32-4E94-82B8-337167CFC8ED}"/>
                    </a:ext>
                  </a:extLst>
                </p:cNvPr>
                <p:cNvPicPr/>
                <p:nvPr/>
              </p:nvPicPr>
              <p:blipFill>
                <a:blip r:embed="rId454"/>
                <a:stretch>
                  <a:fillRect/>
                </a:stretch>
              </p:blipFill>
              <p:spPr>
                <a:xfrm>
                  <a:off x="2574757" y="4187787"/>
                  <a:ext cx="748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41122" name="墨迹 41121">
                  <a:extLst>
                    <a:ext uri="{FF2B5EF4-FFF2-40B4-BE49-F238E27FC236}">
                      <a16:creationId xmlns:a16="http://schemas.microsoft.com/office/drawing/2014/main" id="{3A19A04E-8B72-4681-BBD6-FA654400B15E}"/>
                    </a:ext>
                  </a:extLst>
                </p14:cNvPr>
                <p14:cNvContentPartPr/>
                <p14:nvPr/>
              </p14:nvContentPartPr>
              <p14:xfrm>
                <a:off x="2527597" y="4277427"/>
                <a:ext cx="124560" cy="21240"/>
              </p14:xfrm>
            </p:contentPart>
          </mc:Choice>
          <mc:Fallback>
            <p:pic>
              <p:nvPicPr>
                <p:cNvPr id="41122" name="墨迹 41121">
                  <a:extLst>
                    <a:ext uri="{FF2B5EF4-FFF2-40B4-BE49-F238E27FC236}">
                      <a16:creationId xmlns:a16="http://schemas.microsoft.com/office/drawing/2014/main" id="{3A19A04E-8B72-4681-BBD6-FA654400B15E}"/>
                    </a:ext>
                  </a:extLst>
                </p:cNvPr>
                <p:cNvPicPr/>
                <p:nvPr/>
              </p:nvPicPr>
              <p:blipFill>
                <a:blip r:embed="rId456"/>
                <a:stretch>
                  <a:fillRect/>
                </a:stretch>
              </p:blipFill>
              <p:spPr>
                <a:xfrm>
                  <a:off x="2518597" y="4268427"/>
                  <a:ext cx="1422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41123" name="墨迹 41122">
                  <a:extLst>
                    <a:ext uri="{FF2B5EF4-FFF2-40B4-BE49-F238E27FC236}">
                      <a16:creationId xmlns:a16="http://schemas.microsoft.com/office/drawing/2014/main" id="{887DC0C5-C665-4ADC-9F71-10C72A61D40E}"/>
                    </a:ext>
                  </a:extLst>
                </p14:cNvPr>
                <p14:cNvContentPartPr/>
                <p14:nvPr/>
              </p14:nvContentPartPr>
              <p14:xfrm>
                <a:off x="2595277" y="4246467"/>
                <a:ext cx="42120" cy="83880"/>
              </p14:xfrm>
            </p:contentPart>
          </mc:Choice>
          <mc:Fallback>
            <p:pic>
              <p:nvPicPr>
                <p:cNvPr id="41123" name="墨迹 41122">
                  <a:extLst>
                    <a:ext uri="{FF2B5EF4-FFF2-40B4-BE49-F238E27FC236}">
                      <a16:creationId xmlns:a16="http://schemas.microsoft.com/office/drawing/2014/main" id="{887DC0C5-C665-4ADC-9F71-10C72A61D40E}"/>
                    </a:ext>
                  </a:extLst>
                </p:cNvPr>
                <p:cNvPicPr/>
                <p:nvPr/>
              </p:nvPicPr>
              <p:blipFill>
                <a:blip r:embed="rId458"/>
                <a:stretch>
                  <a:fillRect/>
                </a:stretch>
              </p:blipFill>
              <p:spPr>
                <a:xfrm>
                  <a:off x="2586277" y="4237827"/>
                  <a:ext cx="5976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41124" name="墨迹 41123">
                  <a:extLst>
                    <a:ext uri="{FF2B5EF4-FFF2-40B4-BE49-F238E27FC236}">
                      <a16:creationId xmlns:a16="http://schemas.microsoft.com/office/drawing/2014/main" id="{0E29F430-3A98-42C4-BD1F-80819E4A708F}"/>
                    </a:ext>
                  </a:extLst>
                </p14:cNvPr>
                <p14:cNvContentPartPr/>
                <p14:nvPr/>
              </p14:nvContentPartPr>
              <p14:xfrm>
                <a:off x="2658277" y="4241787"/>
                <a:ext cx="7560" cy="65880"/>
              </p14:xfrm>
            </p:contentPart>
          </mc:Choice>
          <mc:Fallback>
            <p:pic>
              <p:nvPicPr>
                <p:cNvPr id="41124" name="墨迹 41123">
                  <a:extLst>
                    <a:ext uri="{FF2B5EF4-FFF2-40B4-BE49-F238E27FC236}">
                      <a16:creationId xmlns:a16="http://schemas.microsoft.com/office/drawing/2014/main" id="{0E29F430-3A98-42C4-BD1F-80819E4A708F}"/>
                    </a:ext>
                  </a:extLst>
                </p:cNvPr>
                <p:cNvPicPr/>
                <p:nvPr/>
              </p:nvPicPr>
              <p:blipFill>
                <a:blip r:embed="rId460"/>
                <a:stretch>
                  <a:fillRect/>
                </a:stretch>
              </p:blipFill>
              <p:spPr>
                <a:xfrm>
                  <a:off x="2649637" y="4233147"/>
                  <a:ext cx="2520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41125" name="墨迹 41124">
                  <a:extLst>
                    <a:ext uri="{FF2B5EF4-FFF2-40B4-BE49-F238E27FC236}">
                      <a16:creationId xmlns:a16="http://schemas.microsoft.com/office/drawing/2014/main" id="{5BBB0ABF-A480-4243-B686-A3E224F85DCB}"/>
                    </a:ext>
                  </a:extLst>
                </p14:cNvPr>
                <p14:cNvContentPartPr/>
                <p14:nvPr/>
              </p14:nvContentPartPr>
              <p14:xfrm>
                <a:off x="2616877" y="4181307"/>
                <a:ext cx="105840" cy="189360"/>
              </p14:xfrm>
            </p:contentPart>
          </mc:Choice>
          <mc:Fallback>
            <p:pic>
              <p:nvPicPr>
                <p:cNvPr id="41125" name="墨迹 41124">
                  <a:extLst>
                    <a:ext uri="{FF2B5EF4-FFF2-40B4-BE49-F238E27FC236}">
                      <a16:creationId xmlns:a16="http://schemas.microsoft.com/office/drawing/2014/main" id="{5BBB0ABF-A480-4243-B686-A3E224F85DCB}"/>
                    </a:ext>
                  </a:extLst>
                </p:cNvPr>
                <p:cNvPicPr/>
                <p:nvPr/>
              </p:nvPicPr>
              <p:blipFill>
                <a:blip r:embed="rId462"/>
                <a:stretch>
                  <a:fillRect/>
                </a:stretch>
              </p:blipFill>
              <p:spPr>
                <a:xfrm>
                  <a:off x="2607877" y="4172667"/>
                  <a:ext cx="12348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41126" name="墨迹 41125">
                  <a:extLst>
                    <a:ext uri="{FF2B5EF4-FFF2-40B4-BE49-F238E27FC236}">
                      <a16:creationId xmlns:a16="http://schemas.microsoft.com/office/drawing/2014/main" id="{E82BA9A6-5A30-4E50-B29F-D145FA42DF78}"/>
                    </a:ext>
                  </a:extLst>
                </p14:cNvPr>
                <p14:cNvContentPartPr/>
                <p14:nvPr/>
              </p14:nvContentPartPr>
              <p14:xfrm>
                <a:off x="2652157" y="4323147"/>
                <a:ext cx="16560" cy="87480"/>
              </p14:xfrm>
            </p:contentPart>
          </mc:Choice>
          <mc:Fallback>
            <p:pic>
              <p:nvPicPr>
                <p:cNvPr id="41126" name="墨迹 41125">
                  <a:extLst>
                    <a:ext uri="{FF2B5EF4-FFF2-40B4-BE49-F238E27FC236}">
                      <a16:creationId xmlns:a16="http://schemas.microsoft.com/office/drawing/2014/main" id="{E82BA9A6-5A30-4E50-B29F-D145FA42DF78}"/>
                    </a:ext>
                  </a:extLst>
                </p:cNvPr>
                <p:cNvPicPr/>
                <p:nvPr/>
              </p:nvPicPr>
              <p:blipFill>
                <a:blip r:embed="rId464"/>
                <a:stretch>
                  <a:fillRect/>
                </a:stretch>
              </p:blipFill>
              <p:spPr>
                <a:xfrm>
                  <a:off x="2643517" y="4314507"/>
                  <a:ext cx="342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41127" name="墨迹 41126">
                  <a:extLst>
                    <a:ext uri="{FF2B5EF4-FFF2-40B4-BE49-F238E27FC236}">
                      <a16:creationId xmlns:a16="http://schemas.microsoft.com/office/drawing/2014/main" id="{4239CFA3-BAD3-4DD9-ADD5-A5666C260F8F}"/>
                    </a:ext>
                  </a:extLst>
                </p14:cNvPr>
                <p14:cNvContentPartPr/>
                <p14:nvPr/>
              </p14:nvContentPartPr>
              <p14:xfrm>
                <a:off x="2578717" y="4412067"/>
                <a:ext cx="196920" cy="22680"/>
              </p14:xfrm>
            </p:contentPart>
          </mc:Choice>
          <mc:Fallback>
            <p:pic>
              <p:nvPicPr>
                <p:cNvPr id="41127" name="墨迹 41126">
                  <a:extLst>
                    <a:ext uri="{FF2B5EF4-FFF2-40B4-BE49-F238E27FC236}">
                      <a16:creationId xmlns:a16="http://schemas.microsoft.com/office/drawing/2014/main" id="{4239CFA3-BAD3-4DD9-ADD5-A5666C260F8F}"/>
                    </a:ext>
                  </a:extLst>
                </p:cNvPr>
                <p:cNvPicPr/>
                <p:nvPr/>
              </p:nvPicPr>
              <p:blipFill>
                <a:blip r:embed="rId466"/>
                <a:stretch>
                  <a:fillRect/>
                </a:stretch>
              </p:blipFill>
              <p:spPr>
                <a:xfrm>
                  <a:off x="2570077" y="4403067"/>
                  <a:ext cx="21456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41128" name="墨迹 41127">
                  <a:extLst>
                    <a:ext uri="{FF2B5EF4-FFF2-40B4-BE49-F238E27FC236}">
                      <a16:creationId xmlns:a16="http://schemas.microsoft.com/office/drawing/2014/main" id="{7C4E78A8-56E7-4632-816A-3D60646E5712}"/>
                    </a:ext>
                  </a:extLst>
                </p14:cNvPr>
                <p14:cNvContentPartPr/>
                <p14:nvPr/>
              </p14:nvContentPartPr>
              <p14:xfrm>
                <a:off x="2841157" y="4234227"/>
                <a:ext cx="93240" cy="18360"/>
              </p14:xfrm>
            </p:contentPart>
          </mc:Choice>
          <mc:Fallback>
            <p:pic>
              <p:nvPicPr>
                <p:cNvPr id="41128" name="墨迹 41127">
                  <a:extLst>
                    <a:ext uri="{FF2B5EF4-FFF2-40B4-BE49-F238E27FC236}">
                      <a16:creationId xmlns:a16="http://schemas.microsoft.com/office/drawing/2014/main" id="{7C4E78A8-56E7-4632-816A-3D60646E5712}"/>
                    </a:ext>
                  </a:extLst>
                </p:cNvPr>
                <p:cNvPicPr/>
                <p:nvPr/>
              </p:nvPicPr>
              <p:blipFill>
                <a:blip r:embed="rId468"/>
                <a:stretch>
                  <a:fillRect/>
                </a:stretch>
              </p:blipFill>
              <p:spPr>
                <a:xfrm>
                  <a:off x="2832517" y="4225587"/>
                  <a:ext cx="1108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41129" name="墨迹 41128">
                  <a:extLst>
                    <a:ext uri="{FF2B5EF4-FFF2-40B4-BE49-F238E27FC236}">
                      <a16:creationId xmlns:a16="http://schemas.microsoft.com/office/drawing/2014/main" id="{284812C6-FF5E-4223-B435-1D07DA088EDE}"/>
                    </a:ext>
                  </a:extLst>
                </p14:cNvPr>
                <p14:cNvContentPartPr/>
                <p14:nvPr/>
              </p14:nvContentPartPr>
              <p14:xfrm>
                <a:off x="2854837" y="4269507"/>
                <a:ext cx="25560" cy="26280"/>
              </p14:xfrm>
            </p:contentPart>
          </mc:Choice>
          <mc:Fallback>
            <p:pic>
              <p:nvPicPr>
                <p:cNvPr id="41129" name="墨迹 41128">
                  <a:extLst>
                    <a:ext uri="{FF2B5EF4-FFF2-40B4-BE49-F238E27FC236}">
                      <a16:creationId xmlns:a16="http://schemas.microsoft.com/office/drawing/2014/main" id="{284812C6-FF5E-4223-B435-1D07DA088EDE}"/>
                    </a:ext>
                  </a:extLst>
                </p:cNvPr>
                <p:cNvPicPr/>
                <p:nvPr/>
              </p:nvPicPr>
              <p:blipFill>
                <a:blip r:embed="rId470"/>
                <a:stretch>
                  <a:fillRect/>
                </a:stretch>
              </p:blipFill>
              <p:spPr>
                <a:xfrm>
                  <a:off x="2846197" y="4260507"/>
                  <a:ext cx="432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41130" name="墨迹 41129">
                  <a:extLst>
                    <a:ext uri="{FF2B5EF4-FFF2-40B4-BE49-F238E27FC236}">
                      <a16:creationId xmlns:a16="http://schemas.microsoft.com/office/drawing/2014/main" id="{BCB8BF9C-6470-4599-8099-98D487D8E9E7}"/>
                    </a:ext>
                  </a:extLst>
                </p14:cNvPr>
                <p14:cNvContentPartPr/>
                <p14:nvPr/>
              </p14:nvContentPartPr>
              <p14:xfrm>
                <a:off x="2821717" y="4246107"/>
                <a:ext cx="152280" cy="82800"/>
              </p14:xfrm>
            </p:contentPart>
          </mc:Choice>
          <mc:Fallback>
            <p:pic>
              <p:nvPicPr>
                <p:cNvPr id="41130" name="墨迹 41129">
                  <a:extLst>
                    <a:ext uri="{FF2B5EF4-FFF2-40B4-BE49-F238E27FC236}">
                      <a16:creationId xmlns:a16="http://schemas.microsoft.com/office/drawing/2014/main" id="{BCB8BF9C-6470-4599-8099-98D487D8E9E7}"/>
                    </a:ext>
                  </a:extLst>
                </p:cNvPr>
                <p:cNvPicPr/>
                <p:nvPr/>
              </p:nvPicPr>
              <p:blipFill>
                <a:blip r:embed="rId472"/>
                <a:stretch>
                  <a:fillRect/>
                </a:stretch>
              </p:blipFill>
              <p:spPr>
                <a:xfrm>
                  <a:off x="2813077" y="4237467"/>
                  <a:ext cx="16992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41131" name="墨迹 41130">
                  <a:extLst>
                    <a:ext uri="{FF2B5EF4-FFF2-40B4-BE49-F238E27FC236}">
                      <a16:creationId xmlns:a16="http://schemas.microsoft.com/office/drawing/2014/main" id="{8705A7BD-5F53-4DB8-B664-57232EB6D786}"/>
                    </a:ext>
                  </a:extLst>
                </p14:cNvPr>
                <p14:cNvContentPartPr/>
                <p14:nvPr/>
              </p14:nvContentPartPr>
              <p14:xfrm>
                <a:off x="2838637" y="4191747"/>
                <a:ext cx="72000" cy="241200"/>
              </p14:xfrm>
            </p:contentPart>
          </mc:Choice>
          <mc:Fallback>
            <p:pic>
              <p:nvPicPr>
                <p:cNvPr id="41131" name="墨迹 41130">
                  <a:extLst>
                    <a:ext uri="{FF2B5EF4-FFF2-40B4-BE49-F238E27FC236}">
                      <a16:creationId xmlns:a16="http://schemas.microsoft.com/office/drawing/2014/main" id="{8705A7BD-5F53-4DB8-B664-57232EB6D786}"/>
                    </a:ext>
                  </a:extLst>
                </p:cNvPr>
                <p:cNvPicPr/>
                <p:nvPr/>
              </p:nvPicPr>
              <p:blipFill>
                <a:blip r:embed="rId474"/>
                <a:stretch>
                  <a:fillRect/>
                </a:stretch>
              </p:blipFill>
              <p:spPr>
                <a:xfrm>
                  <a:off x="2829637" y="4183107"/>
                  <a:ext cx="8964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41132" name="墨迹 41131">
                  <a:extLst>
                    <a:ext uri="{FF2B5EF4-FFF2-40B4-BE49-F238E27FC236}">
                      <a16:creationId xmlns:a16="http://schemas.microsoft.com/office/drawing/2014/main" id="{9A0BB2E3-C49F-4D6B-ABAE-7F3C396F01B8}"/>
                    </a:ext>
                  </a:extLst>
                </p14:cNvPr>
                <p14:cNvContentPartPr/>
                <p14:nvPr/>
              </p14:nvContentPartPr>
              <p14:xfrm>
                <a:off x="2913157" y="4315587"/>
                <a:ext cx="101520" cy="78480"/>
              </p14:xfrm>
            </p:contentPart>
          </mc:Choice>
          <mc:Fallback>
            <p:pic>
              <p:nvPicPr>
                <p:cNvPr id="41132" name="墨迹 41131">
                  <a:extLst>
                    <a:ext uri="{FF2B5EF4-FFF2-40B4-BE49-F238E27FC236}">
                      <a16:creationId xmlns:a16="http://schemas.microsoft.com/office/drawing/2014/main" id="{9A0BB2E3-C49F-4D6B-ABAE-7F3C396F01B8}"/>
                    </a:ext>
                  </a:extLst>
                </p:cNvPr>
                <p:cNvPicPr/>
                <p:nvPr/>
              </p:nvPicPr>
              <p:blipFill>
                <a:blip r:embed="rId476"/>
                <a:stretch>
                  <a:fillRect/>
                </a:stretch>
              </p:blipFill>
              <p:spPr>
                <a:xfrm>
                  <a:off x="2904517" y="4306947"/>
                  <a:ext cx="11916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41134" name="墨迹 41133">
                  <a:extLst>
                    <a:ext uri="{FF2B5EF4-FFF2-40B4-BE49-F238E27FC236}">
                      <a16:creationId xmlns:a16="http://schemas.microsoft.com/office/drawing/2014/main" id="{11D21A94-520D-454A-8A3B-E5D294D5803F}"/>
                    </a:ext>
                  </a:extLst>
                </p14:cNvPr>
                <p14:cNvContentPartPr/>
                <p14:nvPr/>
              </p14:nvContentPartPr>
              <p14:xfrm>
                <a:off x="3043477" y="4226307"/>
                <a:ext cx="70560" cy="87480"/>
              </p14:xfrm>
            </p:contentPart>
          </mc:Choice>
          <mc:Fallback>
            <p:pic>
              <p:nvPicPr>
                <p:cNvPr id="41134" name="墨迹 41133">
                  <a:extLst>
                    <a:ext uri="{FF2B5EF4-FFF2-40B4-BE49-F238E27FC236}">
                      <a16:creationId xmlns:a16="http://schemas.microsoft.com/office/drawing/2014/main" id="{11D21A94-520D-454A-8A3B-E5D294D5803F}"/>
                    </a:ext>
                  </a:extLst>
                </p:cNvPr>
                <p:cNvPicPr/>
                <p:nvPr/>
              </p:nvPicPr>
              <p:blipFill>
                <a:blip r:embed="rId478"/>
                <a:stretch>
                  <a:fillRect/>
                </a:stretch>
              </p:blipFill>
              <p:spPr>
                <a:xfrm>
                  <a:off x="3034837" y="4217307"/>
                  <a:ext cx="882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41135" name="墨迹 41134">
                  <a:extLst>
                    <a:ext uri="{FF2B5EF4-FFF2-40B4-BE49-F238E27FC236}">
                      <a16:creationId xmlns:a16="http://schemas.microsoft.com/office/drawing/2014/main" id="{F7965EEF-A8F7-4482-9016-F706D9F06E9F}"/>
                    </a:ext>
                  </a:extLst>
                </p14:cNvPr>
                <p14:cNvContentPartPr/>
                <p14:nvPr/>
              </p14:nvContentPartPr>
              <p14:xfrm>
                <a:off x="3039517" y="4303707"/>
                <a:ext cx="76680" cy="138600"/>
              </p14:xfrm>
            </p:contentPart>
          </mc:Choice>
          <mc:Fallback>
            <p:pic>
              <p:nvPicPr>
                <p:cNvPr id="41135" name="墨迹 41134">
                  <a:extLst>
                    <a:ext uri="{FF2B5EF4-FFF2-40B4-BE49-F238E27FC236}">
                      <a16:creationId xmlns:a16="http://schemas.microsoft.com/office/drawing/2014/main" id="{F7965EEF-A8F7-4482-9016-F706D9F06E9F}"/>
                    </a:ext>
                  </a:extLst>
                </p:cNvPr>
                <p:cNvPicPr/>
                <p:nvPr/>
              </p:nvPicPr>
              <p:blipFill>
                <a:blip r:embed="rId480"/>
                <a:stretch>
                  <a:fillRect/>
                </a:stretch>
              </p:blipFill>
              <p:spPr>
                <a:xfrm>
                  <a:off x="3030877" y="4295067"/>
                  <a:ext cx="9432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41136" name="墨迹 41135">
                  <a:extLst>
                    <a:ext uri="{FF2B5EF4-FFF2-40B4-BE49-F238E27FC236}">
                      <a16:creationId xmlns:a16="http://schemas.microsoft.com/office/drawing/2014/main" id="{52AF23C8-15A4-4133-B2DF-31C00966B1A0}"/>
                    </a:ext>
                  </a:extLst>
                </p14:cNvPr>
                <p14:cNvContentPartPr/>
                <p14:nvPr/>
              </p14:nvContentPartPr>
              <p14:xfrm>
                <a:off x="3131317" y="4245747"/>
                <a:ext cx="71280" cy="16200"/>
              </p14:xfrm>
            </p:contentPart>
          </mc:Choice>
          <mc:Fallback>
            <p:pic>
              <p:nvPicPr>
                <p:cNvPr id="41136" name="墨迹 41135">
                  <a:extLst>
                    <a:ext uri="{FF2B5EF4-FFF2-40B4-BE49-F238E27FC236}">
                      <a16:creationId xmlns:a16="http://schemas.microsoft.com/office/drawing/2014/main" id="{52AF23C8-15A4-4133-B2DF-31C00966B1A0}"/>
                    </a:ext>
                  </a:extLst>
                </p:cNvPr>
                <p:cNvPicPr/>
                <p:nvPr/>
              </p:nvPicPr>
              <p:blipFill>
                <a:blip r:embed="rId482"/>
                <a:stretch>
                  <a:fillRect/>
                </a:stretch>
              </p:blipFill>
              <p:spPr>
                <a:xfrm>
                  <a:off x="3122677" y="4236747"/>
                  <a:ext cx="8892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41137" name="墨迹 41136">
                  <a:extLst>
                    <a:ext uri="{FF2B5EF4-FFF2-40B4-BE49-F238E27FC236}">
                      <a16:creationId xmlns:a16="http://schemas.microsoft.com/office/drawing/2014/main" id="{7E4AC26F-1D05-481A-AD01-46EDA17EC4B7}"/>
                    </a:ext>
                  </a:extLst>
                </p14:cNvPr>
                <p14:cNvContentPartPr/>
                <p14:nvPr/>
              </p14:nvContentPartPr>
              <p14:xfrm>
                <a:off x="3155437" y="4247907"/>
                <a:ext cx="35640" cy="61920"/>
              </p14:xfrm>
            </p:contentPart>
          </mc:Choice>
          <mc:Fallback>
            <p:pic>
              <p:nvPicPr>
                <p:cNvPr id="41137" name="墨迹 41136">
                  <a:extLst>
                    <a:ext uri="{FF2B5EF4-FFF2-40B4-BE49-F238E27FC236}">
                      <a16:creationId xmlns:a16="http://schemas.microsoft.com/office/drawing/2014/main" id="{7E4AC26F-1D05-481A-AD01-46EDA17EC4B7}"/>
                    </a:ext>
                  </a:extLst>
                </p:cNvPr>
                <p:cNvPicPr/>
                <p:nvPr/>
              </p:nvPicPr>
              <p:blipFill>
                <a:blip r:embed="rId484"/>
                <a:stretch>
                  <a:fillRect/>
                </a:stretch>
              </p:blipFill>
              <p:spPr>
                <a:xfrm>
                  <a:off x="3146437" y="4238907"/>
                  <a:ext cx="5328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41138" name="墨迹 41137">
                  <a:extLst>
                    <a:ext uri="{FF2B5EF4-FFF2-40B4-BE49-F238E27FC236}">
                      <a16:creationId xmlns:a16="http://schemas.microsoft.com/office/drawing/2014/main" id="{A8876B3B-8CFB-4A35-9E85-8A9655394564}"/>
                    </a:ext>
                  </a:extLst>
                </p14:cNvPr>
                <p14:cNvContentPartPr/>
                <p14:nvPr/>
              </p14:nvContentPartPr>
              <p14:xfrm>
                <a:off x="3146437" y="4306947"/>
                <a:ext cx="69480" cy="74160"/>
              </p14:xfrm>
            </p:contentPart>
          </mc:Choice>
          <mc:Fallback>
            <p:pic>
              <p:nvPicPr>
                <p:cNvPr id="41138" name="墨迹 41137">
                  <a:extLst>
                    <a:ext uri="{FF2B5EF4-FFF2-40B4-BE49-F238E27FC236}">
                      <a16:creationId xmlns:a16="http://schemas.microsoft.com/office/drawing/2014/main" id="{A8876B3B-8CFB-4A35-9E85-8A9655394564}"/>
                    </a:ext>
                  </a:extLst>
                </p:cNvPr>
                <p:cNvPicPr/>
                <p:nvPr/>
              </p:nvPicPr>
              <p:blipFill>
                <a:blip r:embed="rId486"/>
                <a:stretch>
                  <a:fillRect/>
                </a:stretch>
              </p:blipFill>
              <p:spPr>
                <a:xfrm>
                  <a:off x="3137437" y="4298307"/>
                  <a:ext cx="871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41139" name="墨迹 41138">
                  <a:extLst>
                    <a:ext uri="{FF2B5EF4-FFF2-40B4-BE49-F238E27FC236}">
                      <a16:creationId xmlns:a16="http://schemas.microsoft.com/office/drawing/2014/main" id="{2F5097A6-DA07-484F-9DAE-23238AE78A9B}"/>
                    </a:ext>
                  </a:extLst>
                </p14:cNvPr>
                <p14:cNvContentPartPr/>
                <p14:nvPr/>
              </p14:nvContentPartPr>
              <p14:xfrm>
                <a:off x="3142477" y="4338627"/>
                <a:ext cx="107280" cy="111240"/>
              </p14:xfrm>
            </p:contentPart>
          </mc:Choice>
          <mc:Fallback>
            <p:pic>
              <p:nvPicPr>
                <p:cNvPr id="41139" name="墨迹 41138">
                  <a:extLst>
                    <a:ext uri="{FF2B5EF4-FFF2-40B4-BE49-F238E27FC236}">
                      <a16:creationId xmlns:a16="http://schemas.microsoft.com/office/drawing/2014/main" id="{2F5097A6-DA07-484F-9DAE-23238AE78A9B}"/>
                    </a:ext>
                  </a:extLst>
                </p:cNvPr>
                <p:cNvPicPr/>
                <p:nvPr/>
              </p:nvPicPr>
              <p:blipFill>
                <a:blip r:embed="rId488"/>
                <a:stretch>
                  <a:fillRect/>
                </a:stretch>
              </p:blipFill>
              <p:spPr>
                <a:xfrm>
                  <a:off x="3133837" y="4329627"/>
                  <a:ext cx="1249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41140" name="墨迹 41139">
                  <a:extLst>
                    <a:ext uri="{FF2B5EF4-FFF2-40B4-BE49-F238E27FC236}">
                      <a16:creationId xmlns:a16="http://schemas.microsoft.com/office/drawing/2014/main" id="{06768208-4268-4E97-85D2-685A38B6B065}"/>
                    </a:ext>
                  </a:extLst>
                </p14:cNvPr>
                <p14:cNvContentPartPr/>
                <p14:nvPr/>
              </p14:nvContentPartPr>
              <p14:xfrm>
                <a:off x="3264517" y="4275987"/>
                <a:ext cx="13320" cy="19800"/>
              </p14:xfrm>
            </p:contentPart>
          </mc:Choice>
          <mc:Fallback>
            <p:pic>
              <p:nvPicPr>
                <p:cNvPr id="41140" name="墨迹 41139">
                  <a:extLst>
                    <a:ext uri="{FF2B5EF4-FFF2-40B4-BE49-F238E27FC236}">
                      <a16:creationId xmlns:a16="http://schemas.microsoft.com/office/drawing/2014/main" id="{06768208-4268-4E97-85D2-685A38B6B065}"/>
                    </a:ext>
                  </a:extLst>
                </p:cNvPr>
                <p:cNvPicPr/>
                <p:nvPr/>
              </p:nvPicPr>
              <p:blipFill>
                <a:blip r:embed="rId490"/>
                <a:stretch>
                  <a:fillRect/>
                </a:stretch>
              </p:blipFill>
              <p:spPr>
                <a:xfrm>
                  <a:off x="3255877" y="4266987"/>
                  <a:ext cx="309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491">
              <p14:nvContentPartPr>
                <p14:cNvPr id="41141" name="墨迹 41140">
                  <a:extLst>
                    <a:ext uri="{FF2B5EF4-FFF2-40B4-BE49-F238E27FC236}">
                      <a16:creationId xmlns:a16="http://schemas.microsoft.com/office/drawing/2014/main" id="{94170E5A-7384-4DA9-8E86-540296E1725D}"/>
                    </a:ext>
                  </a:extLst>
                </p14:cNvPr>
                <p14:cNvContentPartPr/>
                <p14:nvPr/>
              </p14:nvContentPartPr>
              <p14:xfrm>
                <a:off x="3269557" y="4303347"/>
                <a:ext cx="14760" cy="25200"/>
              </p14:xfrm>
            </p:contentPart>
          </mc:Choice>
          <mc:Fallback>
            <p:pic>
              <p:nvPicPr>
                <p:cNvPr id="41141" name="墨迹 41140">
                  <a:extLst>
                    <a:ext uri="{FF2B5EF4-FFF2-40B4-BE49-F238E27FC236}">
                      <a16:creationId xmlns:a16="http://schemas.microsoft.com/office/drawing/2014/main" id="{94170E5A-7384-4DA9-8E86-540296E1725D}"/>
                    </a:ext>
                  </a:extLst>
                </p:cNvPr>
                <p:cNvPicPr/>
                <p:nvPr/>
              </p:nvPicPr>
              <p:blipFill>
                <a:blip r:embed="rId492"/>
                <a:stretch>
                  <a:fillRect/>
                </a:stretch>
              </p:blipFill>
              <p:spPr>
                <a:xfrm>
                  <a:off x="3260557" y="4294347"/>
                  <a:ext cx="324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493">
              <p14:nvContentPartPr>
                <p14:cNvPr id="41142" name="墨迹 41141">
                  <a:extLst>
                    <a:ext uri="{FF2B5EF4-FFF2-40B4-BE49-F238E27FC236}">
                      <a16:creationId xmlns:a16="http://schemas.microsoft.com/office/drawing/2014/main" id="{48986E5E-AA27-47D2-A51D-FAFB08D52C48}"/>
                    </a:ext>
                  </a:extLst>
                </p14:cNvPr>
                <p14:cNvContentPartPr/>
                <p14:nvPr/>
              </p14:nvContentPartPr>
              <p14:xfrm>
                <a:off x="3266317" y="4249347"/>
                <a:ext cx="42840" cy="200160"/>
              </p14:xfrm>
            </p:contentPart>
          </mc:Choice>
          <mc:Fallback>
            <p:pic>
              <p:nvPicPr>
                <p:cNvPr id="41142" name="墨迹 41141">
                  <a:extLst>
                    <a:ext uri="{FF2B5EF4-FFF2-40B4-BE49-F238E27FC236}">
                      <a16:creationId xmlns:a16="http://schemas.microsoft.com/office/drawing/2014/main" id="{48986E5E-AA27-47D2-A51D-FAFB08D52C48}"/>
                    </a:ext>
                  </a:extLst>
                </p:cNvPr>
                <p:cNvPicPr/>
                <p:nvPr/>
              </p:nvPicPr>
              <p:blipFill>
                <a:blip r:embed="rId494"/>
                <a:stretch>
                  <a:fillRect/>
                </a:stretch>
              </p:blipFill>
              <p:spPr>
                <a:xfrm>
                  <a:off x="3257317" y="4240707"/>
                  <a:ext cx="6048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495">
              <p14:nvContentPartPr>
                <p14:cNvPr id="41143" name="墨迹 41142">
                  <a:extLst>
                    <a:ext uri="{FF2B5EF4-FFF2-40B4-BE49-F238E27FC236}">
                      <a16:creationId xmlns:a16="http://schemas.microsoft.com/office/drawing/2014/main" id="{D2325426-C2FC-4889-9F58-65383B7E7FB8}"/>
                    </a:ext>
                  </a:extLst>
                </p14:cNvPr>
                <p14:cNvContentPartPr/>
                <p14:nvPr/>
              </p14:nvContentPartPr>
              <p14:xfrm>
                <a:off x="3312397" y="4238187"/>
                <a:ext cx="59040" cy="124200"/>
              </p14:xfrm>
            </p:contentPart>
          </mc:Choice>
          <mc:Fallback>
            <p:pic>
              <p:nvPicPr>
                <p:cNvPr id="41143" name="墨迹 41142">
                  <a:extLst>
                    <a:ext uri="{FF2B5EF4-FFF2-40B4-BE49-F238E27FC236}">
                      <a16:creationId xmlns:a16="http://schemas.microsoft.com/office/drawing/2014/main" id="{D2325426-C2FC-4889-9F58-65383B7E7FB8}"/>
                    </a:ext>
                  </a:extLst>
                </p:cNvPr>
                <p:cNvPicPr/>
                <p:nvPr/>
              </p:nvPicPr>
              <p:blipFill>
                <a:blip r:embed="rId496"/>
                <a:stretch>
                  <a:fillRect/>
                </a:stretch>
              </p:blipFill>
              <p:spPr>
                <a:xfrm>
                  <a:off x="3303757" y="4229187"/>
                  <a:ext cx="7668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497">
              <p14:nvContentPartPr>
                <p14:cNvPr id="41144" name="墨迹 41143">
                  <a:extLst>
                    <a:ext uri="{FF2B5EF4-FFF2-40B4-BE49-F238E27FC236}">
                      <a16:creationId xmlns:a16="http://schemas.microsoft.com/office/drawing/2014/main" id="{DA28E6D8-0EA4-4697-B90B-38A26FF776CF}"/>
                    </a:ext>
                  </a:extLst>
                </p14:cNvPr>
                <p14:cNvContentPartPr/>
                <p14:nvPr/>
              </p14:nvContentPartPr>
              <p14:xfrm>
                <a:off x="3307717" y="4306947"/>
                <a:ext cx="85320" cy="124920"/>
              </p14:xfrm>
            </p:contentPart>
          </mc:Choice>
          <mc:Fallback>
            <p:pic>
              <p:nvPicPr>
                <p:cNvPr id="41144" name="墨迹 41143">
                  <a:extLst>
                    <a:ext uri="{FF2B5EF4-FFF2-40B4-BE49-F238E27FC236}">
                      <a16:creationId xmlns:a16="http://schemas.microsoft.com/office/drawing/2014/main" id="{DA28E6D8-0EA4-4697-B90B-38A26FF776CF}"/>
                    </a:ext>
                  </a:extLst>
                </p:cNvPr>
                <p:cNvPicPr/>
                <p:nvPr/>
              </p:nvPicPr>
              <p:blipFill>
                <a:blip r:embed="rId498"/>
                <a:stretch>
                  <a:fillRect/>
                </a:stretch>
              </p:blipFill>
              <p:spPr>
                <a:xfrm>
                  <a:off x="3298717" y="4297947"/>
                  <a:ext cx="10296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41145" name="墨迹 41144">
                  <a:extLst>
                    <a:ext uri="{FF2B5EF4-FFF2-40B4-BE49-F238E27FC236}">
                      <a16:creationId xmlns:a16="http://schemas.microsoft.com/office/drawing/2014/main" id="{A4EE66F2-38AF-44CE-942E-4E02C4B9518F}"/>
                    </a:ext>
                  </a:extLst>
                </p14:cNvPr>
                <p14:cNvContentPartPr/>
                <p14:nvPr/>
              </p14:nvContentPartPr>
              <p14:xfrm>
                <a:off x="3398797" y="4316307"/>
                <a:ext cx="12240" cy="68760"/>
              </p14:xfrm>
            </p:contentPart>
          </mc:Choice>
          <mc:Fallback>
            <p:pic>
              <p:nvPicPr>
                <p:cNvPr id="41145" name="墨迹 41144">
                  <a:extLst>
                    <a:ext uri="{FF2B5EF4-FFF2-40B4-BE49-F238E27FC236}">
                      <a16:creationId xmlns:a16="http://schemas.microsoft.com/office/drawing/2014/main" id="{A4EE66F2-38AF-44CE-942E-4E02C4B9518F}"/>
                    </a:ext>
                  </a:extLst>
                </p:cNvPr>
                <p:cNvPicPr/>
                <p:nvPr/>
              </p:nvPicPr>
              <p:blipFill>
                <a:blip r:embed="rId500"/>
                <a:stretch>
                  <a:fillRect/>
                </a:stretch>
              </p:blipFill>
              <p:spPr>
                <a:xfrm>
                  <a:off x="3390157" y="4307667"/>
                  <a:ext cx="2988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41146" name="墨迹 41145">
                  <a:extLst>
                    <a:ext uri="{FF2B5EF4-FFF2-40B4-BE49-F238E27FC236}">
                      <a16:creationId xmlns:a16="http://schemas.microsoft.com/office/drawing/2014/main" id="{155CA6BF-243D-4DE6-836F-55255EDC9BF9}"/>
                    </a:ext>
                  </a:extLst>
                </p14:cNvPr>
                <p14:cNvContentPartPr/>
                <p14:nvPr/>
              </p14:nvContentPartPr>
              <p14:xfrm>
                <a:off x="3395197" y="4192467"/>
                <a:ext cx="84960" cy="278640"/>
              </p14:xfrm>
            </p:contentPart>
          </mc:Choice>
          <mc:Fallback>
            <p:pic>
              <p:nvPicPr>
                <p:cNvPr id="41146" name="墨迹 41145">
                  <a:extLst>
                    <a:ext uri="{FF2B5EF4-FFF2-40B4-BE49-F238E27FC236}">
                      <a16:creationId xmlns:a16="http://schemas.microsoft.com/office/drawing/2014/main" id="{155CA6BF-243D-4DE6-836F-55255EDC9BF9}"/>
                    </a:ext>
                  </a:extLst>
                </p:cNvPr>
                <p:cNvPicPr/>
                <p:nvPr/>
              </p:nvPicPr>
              <p:blipFill>
                <a:blip r:embed="rId502"/>
                <a:stretch>
                  <a:fillRect/>
                </a:stretch>
              </p:blipFill>
              <p:spPr>
                <a:xfrm>
                  <a:off x="3386557" y="4183467"/>
                  <a:ext cx="10260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41177" name="墨迹 41176">
                  <a:extLst>
                    <a:ext uri="{FF2B5EF4-FFF2-40B4-BE49-F238E27FC236}">
                      <a16:creationId xmlns:a16="http://schemas.microsoft.com/office/drawing/2014/main" id="{1075E3D5-5461-4FF2-B52D-EBF415DC245B}"/>
                    </a:ext>
                  </a:extLst>
                </p14:cNvPr>
                <p14:cNvContentPartPr/>
                <p14:nvPr/>
              </p14:nvContentPartPr>
              <p14:xfrm>
                <a:off x="726877" y="4578387"/>
                <a:ext cx="78120" cy="29160"/>
              </p14:xfrm>
            </p:contentPart>
          </mc:Choice>
          <mc:Fallback>
            <p:pic>
              <p:nvPicPr>
                <p:cNvPr id="41177" name="墨迹 41176">
                  <a:extLst>
                    <a:ext uri="{FF2B5EF4-FFF2-40B4-BE49-F238E27FC236}">
                      <a16:creationId xmlns:a16="http://schemas.microsoft.com/office/drawing/2014/main" id="{1075E3D5-5461-4FF2-B52D-EBF415DC245B}"/>
                    </a:ext>
                  </a:extLst>
                </p:cNvPr>
                <p:cNvPicPr/>
                <p:nvPr/>
              </p:nvPicPr>
              <p:blipFill>
                <a:blip r:embed="rId504"/>
                <a:stretch>
                  <a:fillRect/>
                </a:stretch>
              </p:blipFill>
              <p:spPr>
                <a:xfrm>
                  <a:off x="717877" y="4569387"/>
                  <a:ext cx="9576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41178" name="墨迹 41177">
                  <a:extLst>
                    <a:ext uri="{FF2B5EF4-FFF2-40B4-BE49-F238E27FC236}">
                      <a16:creationId xmlns:a16="http://schemas.microsoft.com/office/drawing/2014/main" id="{497F835F-FF79-4E70-A3A0-45E9528533F8}"/>
                    </a:ext>
                  </a:extLst>
                </p14:cNvPr>
                <p14:cNvContentPartPr/>
                <p14:nvPr/>
              </p14:nvContentPartPr>
              <p14:xfrm>
                <a:off x="727237" y="4554627"/>
                <a:ext cx="63000" cy="175680"/>
              </p14:xfrm>
            </p:contentPart>
          </mc:Choice>
          <mc:Fallback>
            <p:pic>
              <p:nvPicPr>
                <p:cNvPr id="41178" name="墨迹 41177">
                  <a:extLst>
                    <a:ext uri="{FF2B5EF4-FFF2-40B4-BE49-F238E27FC236}">
                      <a16:creationId xmlns:a16="http://schemas.microsoft.com/office/drawing/2014/main" id="{497F835F-FF79-4E70-A3A0-45E9528533F8}"/>
                    </a:ext>
                  </a:extLst>
                </p:cNvPr>
                <p:cNvPicPr/>
                <p:nvPr/>
              </p:nvPicPr>
              <p:blipFill>
                <a:blip r:embed="rId506"/>
                <a:stretch>
                  <a:fillRect/>
                </a:stretch>
              </p:blipFill>
              <p:spPr>
                <a:xfrm>
                  <a:off x="718597" y="4545987"/>
                  <a:ext cx="8064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41179" name="墨迹 41178">
                  <a:extLst>
                    <a:ext uri="{FF2B5EF4-FFF2-40B4-BE49-F238E27FC236}">
                      <a16:creationId xmlns:a16="http://schemas.microsoft.com/office/drawing/2014/main" id="{6F2A3EA5-2ED9-4866-A441-0D2CB57DAC49}"/>
                    </a:ext>
                  </a:extLst>
                </p14:cNvPr>
                <p14:cNvContentPartPr/>
                <p14:nvPr/>
              </p14:nvContentPartPr>
              <p14:xfrm>
                <a:off x="761437" y="4631667"/>
                <a:ext cx="54360" cy="105120"/>
              </p14:xfrm>
            </p:contentPart>
          </mc:Choice>
          <mc:Fallback>
            <p:pic>
              <p:nvPicPr>
                <p:cNvPr id="41179" name="墨迹 41178">
                  <a:extLst>
                    <a:ext uri="{FF2B5EF4-FFF2-40B4-BE49-F238E27FC236}">
                      <a16:creationId xmlns:a16="http://schemas.microsoft.com/office/drawing/2014/main" id="{6F2A3EA5-2ED9-4866-A441-0D2CB57DAC49}"/>
                    </a:ext>
                  </a:extLst>
                </p:cNvPr>
                <p:cNvPicPr/>
                <p:nvPr/>
              </p:nvPicPr>
              <p:blipFill>
                <a:blip r:embed="rId508"/>
                <a:stretch>
                  <a:fillRect/>
                </a:stretch>
              </p:blipFill>
              <p:spPr>
                <a:xfrm>
                  <a:off x="752797" y="4623027"/>
                  <a:ext cx="7200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41180" name="墨迹 41179">
                  <a:extLst>
                    <a:ext uri="{FF2B5EF4-FFF2-40B4-BE49-F238E27FC236}">
                      <a16:creationId xmlns:a16="http://schemas.microsoft.com/office/drawing/2014/main" id="{15856680-CE7B-443B-BBDB-1C01A1ABA6AD}"/>
                    </a:ext>
                  </a:extLst>
                </p14:cNvPr>
                <p14:cNvContentPartPr/>
                <p14:nvPr/>
              </p14:nvContentPartPr>
              <p14:xfrm>
                <a:off x="756757" y="4670907"/>
                <a:ext cx="54360" cy="5760"/>
              </p14:xfrm>
            </p:contentPart>
          </mc:Choice>
          <mc:Fallback>
            <p:pic>
              <p:nvPicPr>
                <p:cNvPr id="41180" name="墨迹 41179">
                  <a:extLst>
                    <a:ext uri="{FF2B5EF4-FFF2-40B4-BE49-F238E27FC236}">
                      <a16:creationId xmlns:a16="http://schemas.microsoft.com/office/drawing/2014/main" id="{15856680-CE7B-443B-BBDB-1C01A1ABA6AD}"/>
                    </a:ext>
                  </a:extLst>
                </p:cNvPr>
                <p:cNvPicPr/>
                <p:nvPr/>
              </p:nvPicPr>
              <p:blipFill>
                <a:blip r:embed="rId510"/>
                <a:stretch>
                  <a:fillRect/>
                </a:stretch>
              </p:blipFill>
              <p:spPr>
                <a:xfrm>
                  <a:off x="748117" y="4661907"/>
                  <a:ext cx="7200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41181" name="墨迹 41180">
                  <a:extLst>
                    <a:ext uri="{FF2B5EF4-FFF2-40B4-BE49-F238E27FC236}">
                      <a16:creationId xmlns:a16="http://schemas.microsoft.com/office/drawing/2014/main" id="{BB7F9A36-4D7D-43A6-88C0-B04FE866DEFE}"/>
                    </a:ext>
                  </a:extLst>
                </p14:cNvPr>
                <p14:cNvContentPartPr/>
                <p14:nvPr/>
              </p14:nvContentPartPr>
              <p14:xfrm>
                <a:off x="764317" y="4684947"/>
                <a:ext cx="63720" cy="32760"/>
              </p14:xfrm>
            </p:contentPart>
          </mc:Choice>
          <mc:Fallback>
            <p:pic>
              <p:nvPicPr>
                <p:cNvPr id="41181" name="墨迹 41180">
                  <a:extLst>
                    <a:ext uri="{FF2B5EF4-FFF2-40B4-BE49-F238E27FC236}">
                      <a16:creationId xmlns:a16="http://schemas.microsoft.com/office/drawing/2014/main" id="{BB7F9A36-4D7D-43A6-88C0-B04FE866DEFE}"/>
                    </a:ext>
                  </a:extLst>
                </p:cNvPr>
                <p:cNvPicPr/>
                <p:nvPr/>
              </p:nvPicPr>
              <p:blipFill>
                <a:blip r:embed="rId512"/>
                <a:stretch>
                  <a:fillRect/>
                </a:stretch>
              </p:blipFill>
              <p:spPr>
                <a:xfrm>
                  <a:off x="755317" y="4675947"/>
                  <a:ext cx="8136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41182" name="墨迹 41181">
                  <a:extLst>
                    <a:ext uri="{FF2B5EF4-FFF2-40B4-BE49-F238E27FC236}">
                      <a16:creationId xmlns:a16="http://schemas.microsoft.com/office/drawing/2014/main" id="{6D7C85F9-FAD3-42EB-BA8A-52E9FD248616}"/>
                    </a:ext>
                  </a:extLst>
                </p14:cNvPr>
                <p14:cNvContentPartPr/>
                <p14:nvPr/>
              </p14:nvContentPartPr>
              <p14:xfrm>
                <a:off x="705997" y="4729587"/>
                <a:ext cx="164880" cy="42120"/>
              </p14:xfrm>
            </p:contentPart>
          </mc:Choice>
          <mc:Fallback>
            <p:pic>
              <p:nvPicPr>
                <p:cNvPr id="41182" name="墨迹 41181">
                  <a:extLst>
                    <a:ext uri="{FF2B5EF4-FFF2-40B4-BE49-F238E27FC236}">
                      <a16:creationId xmlns:a16="http://schemas.microsoft.com/office/drawing/2014/main" id="{6D7C85F9-FAD3-42EB-BA8A-52E9FD248616}"/>
                    </a:ext>
                  </a:extLst>
                </p:cNvPr>
                <p:cNvPicPr/>
                <p:nvPr/>
              </p:nvPicPr>
              <p:blipFill>
                <a:blip r:embed="rId514"/>
                <a:stretch>
                  <a:fillRect/>
                </a:stretch>
              </p:blipFill>
              <p:spPr>
                <a:xfrm>
                  <a:off x="697357" y="4720587"/>
                  <a:ext cx="18252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41183" name="墨迹 41182">
                  <a:extLst>
                    <a:ext uri="{FF2B5EF4-FFF2-40B4-BE49-F238E27FC236}">
                      <a16:creationId xmlns:a16="http://schemas.microsoft.com/office/drawing/2014/main" id="{1FDAB432-9B10-4BC1-A8AF-8CD0811141E8}"/>
                    </a:ext>
                  </a:extLst>
                </p14:cNvPr>
                <p14:cNvContentPartPr/>
                <p14:nvPr/>
              </p14:nvContentPartPr>
              <p14:xfrm>
                <a:off x="906517" y="4612227"/>
                <a:ext cx="63360" cy="106920"/>
              </p14:xfrm>
            </p:contentPart>
          </mc:Choice>
          <mc:Fallback>
            <p:pic>
              <p:nvPicPr>
                <p:cNvPr id="41183" name="墨迹 41182">
                  <a:extLst>
                    <a:ext uri="{FF2B5EF4-FFF2-40B4-BE49-F238E27FC236}">
                      <a16:creationId xmlns:a16="http://schemas.microsoft.com/office/drawing/2014/main" id="{1FDAB432-9B10-4BC1-A8AF-8CD0811141E8}"/>
                    </a:ext>
                  </a:extLst>
                </p:cNvPr>
                <p:cNvPicPr/>
                <p:nvPr/>
              </p:nvPicPr>
              <p:blipFill>
                <a:blip r:embed="rId516"/>
                <a:stretch>
                  <a:fillRect/>
                </a:stretch>
              </p:blipFill>
              <p:spPr>
                <a:xfrm>
                  <a:off x="897517" y="4603587"/>
                  <a:ext cx="8100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41184" name="墨迹 41183">
                  <a:extLst>
                    <a:ext uri="{FF2B5EF4-FFF2-40B4-BE49-F238E27FC236}">
                      <a16:creationId xmlns:a16="http://schemas.microsoft.com/office/drawing/2014/main" id="{62C2379A-6450-45CB-8523-1A54708F1119}"/>
                    </a:ext>
                  </a:extLst>
                </p14:cNvPr>
                <p14:cNvContentPartPr/>
                <p14:nvPr/>
              </p14:nvContentPartPr>
              <p14:xfrm>
                <a:off x="987877" y="4580187"/>
                <a:ext cx="15480" cy="118800"/>
              </p14:xfrm>
            </p:contentPart>
          </mc:Choice>
          <mc:Fallback>
            <p:pic>
              <p:nvPicPr>
                <p:cNvPr id="41184" name="墨迹 41183">
                  <a:extLst>
                    <a:ext uri="{FF2B5EF4-FFF2-40B4-BE49-F238E27FC236}">
                      <a16:creationId xmlns:a16="http://schemas.microsoft.com/office/drawing/2014/main" id="{62C2379A-6450-45CB-8523-1A54708F1119}"/>
                    </a:ext>
                  </a:extLst>
                </p:cNvPr>
                <p:cNvPicPr/>
                <p:nvPr/>
              </p:nvPicPr>
              <p:blipFill>
                <a:blip r:embed="rId518"/>
                <a:stretch>
                  <a:fillRect/>
                </a:stretch>
              </p:blipFill>
              <p:spPr>
                <a:xfrm>
                  <a:off x="978877" y="4571187"/>
                  <a:ext cx="3312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41185" name="墨迹 41184">
                  <a:extLst>
                    <a:ext uri="{FF2B5EF4-FFF2-40B4-BE49-F238E27FC236}">
                      <a16:creationId xmlns:a16="http://schemas.microsoft.com/office/drawing/2014/main" id="{B738CF2D-8FD8-4024-91DB-41510896D92B}"/>
                    </a:ext>
                  </a:extLst>
                </p14:cNvPr>
                <p14:cNvContentPartPr/>
                <p14:nvPr/>
              </p14:nvContentPartPr>
              <p14:xfrm>
                <a:off x="1005157" y="4579107"/>
                <a:ext cx="47880" cy="101880"/>
              </p14:xfrm>
            </p:contentPart>
          </mc:Choice>
          <mc:Fallback>
            <p:pic>
              <p:nvPicPr>
                <p:cNvPr id="41185" name="墨迹 41184">
                  <a:extLst>
                    <a:ext uri="{FF2B5EF4-FFF2-40B4-BE49-F238E27FC236}">
                      <a16:creationId xmlns:a16="http://schemas.microsoft.com/office/drawing/2014/main" id="{B738CF2D-8FD8-4024-91DB-41510896D92B}"/>
                    </a:ext>
                  </a:extLst>
                </p:cNvPr>
                <p:cNvPicPr/>
                <p:nvPr/>
              </p:nvPicPr>
              <p:blipFill>
                <a:blip r:embed="rId520"/>
                <a:stretch>
                  <a:fillRect/>
                </a:stretch>
              </p:blipFill>
              <p:spPr>
                <a:xfrm>
                  <a:off x="996157" y="4570467"/>
                  <a:ext cx="6552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521">
              <p14:nvContentPartPr>
                <p14:cNvPr id="41186" name="墨迹 41185">
                  <a:extLst>
                    <a:ext uri="{FF2B5EF4-FFF2-40B4-BE49-F238E27FC236}">
                      <a16:creationId xmlns:a16="http://schemas.microsoft.com/office/drawing/2014/main" id="{B99831B1-1910-4DF6-A641-0522A21C3DC5}"/>
                    </a:ext>
                  </a:extLst>
                </p14:cNvPr>
                <p14:cNvContentPartPr/>
                <p14:nvPr/>
              </p14:nvContentPartPr>
              <p14:xfrm>
                <a:off x="992917" y="4647147"/>
                <a:ext cx="31320" cy="113400"/>
              </p14:xfrm>
            </p:contentPart>
          </mc:Choice>
          <mc:Fallback>
            <p:pic>
              <p:nvPicPr>
                <p:cNvPr id="41186" name="墨迹 41185">
                  <a:extLst>
                    <a:ext uri="{FF2B5EF4-FFF2-40B4-BE49-F238E27FC236}">
                      <a16:creationId xmlns:a16="http://schemas.microsoft.com/office/drawing/2014/main" id="{B99831B1-1910-4DF6-A641-0522A21C3DC5}"/>
                    </a:ext>
                  </a:extLst>
                </p:cNvPr>
                <p:cNvPicPr/>
                <p:nvPr/>
              </p:nvPicPr>
              <p:blipFill>
                <a:blip r:embed="rId522"/>
                <a:stretch>
                  <a:fillRect/>
                </a:stretch>
              </p:blipFill>
              <p:spPr>
                <a:xfrm>
                  <a:off x="983917" y="4638147"/>
                  <a:ext cx="4896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41187" name="墨迹 41186">
                  <a:extLst>
                    <a:ext uri="{FF2B5EF4-FFF2-40B4-BE49-F238E27FC236}">
                      <a16:creationId xmlns:a16="http://schemas.microsoft.com/office/drawing/2014/main" id="{C61939A4-0BB4-4871-9B60-7B076916096B}"/>
                    </a:ext>
                  </a:extLst>
                </p14:cNvPr>
                <p14:cNvContentPartPr/>
                <p14:nvPr/>
              </p14:nvContentPartPr>
              <p14:xfrm>
                <a:off x="1022077" y="4624107"/>
                <a:ext cx="209880" cy="116280"/>
              </p14:xfrm>
            </p:contentPart>
          </mc:Choice>
          <mc:Fallback>
            <p:pic>
              <p:nvPicPr>
                <p:cNvPr id="41187" name="墨迹 41186">
                  <a:extLst>
                    <a:ext uri="{FF2B5EF4-FFF2-40B4-BE49-F238E27FC236}">
                      <a16:creationId xmlns:a16="http://schemas.microsoft.com/office/drawing/2014/main" id="{C61939A4-0BB4-4871-9B60-7B076916096B}"/>
                    </a:ext>
                  </a:extLst>
                </p:cNvPr>
                <p:cNvPicPr/>
                <p:nvPr/>
              </p:nvPicPr>
              <p:blipFill>
                <a:blip r:embed="rId524"/>
                <a:stretch>
                  <a:fillRect/>
                </a:stretch>
              </p:blipFill>
              <p:spPr>
                <a:xfrm>
                  <a:off x="1013077" y="4615467"/>
                  <a:ext cx="22752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525">
              <p14:nvContentPartPr>
                <p14:cNvPr id="41188" name="墨迹 41187">
                  <a:extLst>
                    <a:ext uri="{FF2B5EF4-FFF2-40B4-BE49-F238E27FC236}">
                      <a16:creationId xmlns:a16="http://schemas.microsoft.com/office/drawing/2014/main" id="{964F3090-6FA7-42B6-9620-6614F7D1A0ED}"/>
                    </a:ext>
                  </a:extLst>
                </p14:cNvPr>
                <p14:cNvContentPartPr/>
                <p14:nvPr/>
              </p14:nvContentPartPr>
              <p14:xfrm>
                <a:off x="1209637" y="4594947"/>
                <a:ext cx="37800" cy="121680"/>
              </p14:xfrm>
            </p:contentPart>
          </mc:Choice>
          <mc:Fallback>
            <p:pic>
              <p:nvPicPr>
                <p:cNvPr id="41188" name="墨迹 41187">
                  <a:extLst>
                    <a:ext uri="{FF2B5EF4-FFF2-40B4-BE49-F238E27FC236}">
                      <a16:creationId xmlns:a16="http://schemas.microsoft.com/office/drawing/2014/main" id="{964F3090-6FA7-42B6-9620-6614F7D1A0ED}"/>
                    </a:ext>
                  </a:extLst>
                </p:cNvPr>
                <p:cNvPicPr/>
                <p:nvPr/>
              </p:nvPicPr>
              <p:blipFill>
                <a:blip r:embed="rId526"/>
                <a:stretch>
                  <a:fillRect/>
                </a:stretch>
              </p:blipFill>
              <p:spPr>
                <a:xfrm>
                  <a:off x="1200997" y="4585947"/>
                  <a:ext cx="5544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41189" name="墨迹 41188">
                  <a:extLst>
                    <a:ext uri="{FF2B5EF4-FFF2-40B4-BE49-F238E27FC236}">
                      <a16:creationId xmlns:a16="http://schemas.microsoft.com/office/drawing/2014/main" id="{C03A3EE0-EC93-4332-BAE3-AFC0F3A1D642}"/>
                    </a:ext>
                  </a:extLst>
                </p14:cNvPr>
                <p14:cNvContentPartPr/>
                <p14:nvPr/>
              </p14:nvContentPartPr>
              <p14:xfrm>
                <a:off x="1266157" y="4608627"/>
                <a:ext cx="87840" cy="74520"/>
              </p14:xfrm>
            </p:contentPart>
          </mc:Choice>
          <mc:Fallback>
            <p:pic>
              <p:nvPicPr>
                <p:cNvPr id="41189" name="墨迹 41188">
                  <a:extLst>
                    <a:ext uri="{FF2B5EF4-FFF2-40B4-BE49-F238E27FC236}">
                      <a16:creationId xmlns:a16="http://schemas.microsoft.com/office/drawing/2014/main" id="{C03A3EE0-EC93-4332-BAE3-AFC0F3A1D642}"/>
                    </a:ext>
                  </a:extLst>
                </p:cNvPr>
                <p:cNvPicPr/>
                <p:nvPr/>
              </p:nvPicPr>
              <p:blipFill>
                <a:blip r:embed="rId528"/>
                <a:stretch>
                  <a:fillRect/>
                </a:stretch>
              </p:blipFill>
              <p:spPr>
                <a:xfrm>
                  <a:off x="1257517" y="4599987"/>
                  <a:ext cx="10548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529">
              <p14:nvContentPartPr>
                <p14:cNvPr id="41190" name="墨迹 41189">
                  <a:extLst>
                    <a:ext uri="{FF2B5EF4-FFF2-40B4-BE49-F238E27FC236}">
                      <a16:creationId xmlns:a16="http://schemas.microsoft.com/office/drawing/2014/main" id="{CB9B6242-5CAA-4EC2-BADA-133FC9CE856D}"/>
                    </a:ext>
                  </a:extLst>
                </p14:cNvPr>
                <p14:cNvContentPartPr/>
                <p14:nvPr/>
              </p14:nvContentPartPr>
              <p14:xfrm>
                <a:off x="1308637" y="4592787"/>
                <a:ext cx="12600" cy="69840"/>
              </p14:xfrm>
            </p:contentPart>
          </mc:Choice>
          <mc:Fallback>
            <p:pic>
              <p:nvPicPr>
                <p:cNvPr id="41190" name="墨迹 41189">
                  <a:extLst>
                    <a:ext uri="{FF2B5EF4-FFF2-40B4-BE49-F238E27FC236}">
                      <a16:creationId xmlns:a16="http://schemas.microsoft.com/office/drawing/2014/main" id="{CB9B6242-5CAA-4EC2-BADA-133FC9CE856D}"/>
                    </a:ext>
                  </a:extLst>
                </p:cNvPr>
                <p:cNvPicPr/>
                <p:nvPr/>
              </p:nvPicPr>
              <p:blipFill>
                <a:blip r:embed="rId530"/>
                <a:stretch>
                  <a:fillRect/>
                </a:stretch>
              </p:blipFill>
              <p:spPr>
                <a:xfrm>
                  <a:off x="1299997" y="4583787"/>
                  <a:ext cx="302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41191" name="墨迹 41190">
                  <a:extLst>
                    <a:ext uri="{FF2B5EF4-FFF2-40B4-BE49-F238E27FC236}">
                      <a16:creationId xmlns:a16="http://schemas.microsoft.com/office/drawing/2014/main" id="{901B1C88-E9C7-4E5C-A359-2AB570932D1D}"/>
                    </a:ext>
                  </a:extLst>
                </p14:cNvPr>
                <p14:cNvContentPartPr/>
                <p14:nvPr/>
              </p14:nvContentPartPr>
              <p14:xfrm>
                <a:off x="1287037" y="4588467"/>
                <a:ext cx="85680" cy="136440"/>
              </p14:xfrm>
            </p:contentPart>
          </mc:Choice>
          <mc:Fallback>
            <p:pic>
              <p:nvPicPr>
                <p:cNvPr id="41191" name="墨迹 41190">
                  <a:extLst>
                    <a:ext uri="{FF2B5EF4-FFF2-40B4-BE49-F238E27FC236}">
                      <a16:creationId xmlns:a16="http://schemas.microsoft.com/office/drawing/2014/main" id="{901B1C88-E9C7-4E5C-A359-2AB570932D1D}"/>
                    </a:ext>
                  </a:extLst>
                </p:cNvPr>
                <p:cNvPicPr/>
                <p:nvPr/>
              </p:nvPicPr>
              <p:blipFill>
                <a:blip r:embed="rId532"/>
                <a:stretch>
                  <a:fillRect/>
                </a:stretch>
              </p:blipFill>
              <p:spPr>
                <a:xfrm>
                  <a:off x="1278037" y="4579827"/>
                  <a:ext cx="1033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41192" name="墨迹 41191">
                  <a:extLst>
                    <a:ext uri="{FF2B5EF4-FFF2-40B4-BE49-F238E27FC236}">
                      <a16:creationId xmlns:a16="http://schemas.microsoft.com/office/drawing/2014/main" id="{469BD1A4-9703-47D0-88D3-C1A3C8080678}"/>
                    </a:ext>
                  </a:extLst>
                </p14:cNvPr>
                <p14:cNvContentPartPr/>
                <p14:nvPr/>
              </p14:nvContentPartPr>
              <p14:xfrm>
                <a:off x="1439677" y="4599627"/>
                <a:ext cx="56160" cy="93600"/>
              </p14:xfrm>
            </p:contentPart>
          </mc:Choice>
          <mc:Fallback>
            <p:pic>
              <p:nvPicPr>
                <p:cNvPr id="41192" name="墨迹 41191">
                  <a:extLst>
                    <a:ext uri="{FF2B5EF4-FFF2-40B4-BE49-F238E27FC236}">
                      <a16:creationId xmlns:a16="http://schemas.microsoft.com/office/drawing/2014/main" id="{469BD1A4-9703-47D0-88D3-C1A3C8080678}"/>
                    </a:ext>
                  </a:extLst>
                </p:cNvPr>
                <p:cNvPicPr/>
                <p:nvPr/>
              </p:nvPicPr>
              <p:blipFill>
                <a:blip r:embed="rId534"/>
                <a:stretch>
                  <a:fillRect/>
                </a:stretch>
              </p:blipFill>
              <p:spPr>
                <a:xfrm>
                  <a:off x="1431037" y="4590987"/>
                  <a:ext cx="7380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535">
              <p14:nvContentPartPr>
                <p14:cNvPr id="41193" name="墨迹 41192">
                  <a:extLst>
                    <a:ext uri="{FF2B5EF4-FFF2-40B4-BE49-F238E27FC236}">
                      <a16:creationId xmlns:a16="http://schemas.microsoft.com/office/drawing/2014/main" id="{B48E715F-8033-4EA2-9514-A2C8F94AEFF0}"/>
                    </a:ext>
                  </a:extLst>
                </p14:cNvPr>
                <p14:cNvContentPartPr/>
                <p14:nvPr/>
              </p14:nvContentPartPr>
              <p14:xfrm>
                <a:off x="1493317" y="4566147"/>
                <a:ext cx="18720" cy="98280"/>
              </p14:xfrm>
            </p:contentPart>
          </mc:Choice>
          <mc:Fallback>
            <p:pic>
              <p:nvPicPr>
                <p:cNvPr id="41193" name="墨迹 41192">
                  <a:extLst>
                    <a:ext uri="{FF2B5EF4-FFF2-40B4-BE49-F238E27FC236}">
                      <a16:creationId xmlns:a16="http://schemas.microsoft.com/office/drawing/2014/main" id="{B48E715F-8033-4EA2-9514-A2C8F94AEFF0}"/>
                    </a:ext>
                  </a:extLst>
                </p:cNvPr>
                <p:cNvPicPr/>
                <p:nvPr/>
              </p:nvPicPr>
              <p:blipFill>
                <a:blip r:embed="rId536"/>
                <a:stretch>
                  <a:fillRect/>
                </a:stretch>
              </p:blipFill>
              <p:spPr>
                <a:xfrm>
                  <a:off x="1484677" y="4557147"/>
                  <a:ext cx="3636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537">
              <p14:nvContentPartPr>
                <p14:cNvPr id="41194" name="墨迹 41193">
                  <a:extLst>
                    <a:ext uri="{FF2B5EF4-FFF2-40B4-BE49-F238E27FC236}">
                      <a16:creationId xmlns:a16="http://schemas.microsoft.com/office/drawing/2014/main" id="{979099E8-B672-47A8-B026-46302E993C57}"/>
                    </a:ext>
                  </a:extLst>
                </p14:cNvPr>
                <p14:cNvContentPartPr/>
                <p14:nvPr/>
              </p14:nvContentPartPr>
              <p14:xfrm>
                <a:off x="1506997" y="4547067"/>
                <a:ext cx="59040" cy="105120"/>
              </p14:xfrm>
            </p:contentPart>
          </mc:Choice>
          <mc:Fallback>
            <p:pic>
              <p:nvPicPr>
                <p:cNvPr id="41194" name="墨迹 41193">
                  <a:extLst>
                    <a:ext uri="{FF2B5EF4-FFF2-40B4-BE49-F238E27FC236}">
                      <a16:creationId xmlns:a16="http://schemas.microsoft.com/office/drawing/2014/main" id="{979099E8-B672-47A8-B026-46302E993C57}"/>
                    </a:ext>
                  </a:extLst>
                </p:cNvPr>
                <p:cNvPicPr/>
                <p:nvPr/>
              </p:nvPicPr>
              <p:blipFill>
                <a:blip r:embed="rId538"/>
                <a:stretch>
                  <a:fillRect/>
                </a:stretch>
              </p:blipFill>
              <p:spPr>
                <a:xfrm>
                  <a:off x="1498357" y="4538427"/>
                  <a:ext cx="7668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539">
              <p14:nvContentPartPr>
                <p14:cNvPr id="41195" name="墨迹 41194">
                  <a:extLst>
                    <a:ext uri="{FF2B5EF4-FFF2-40B4-BE49-F238E27FC236}">
                      <a16:creationId xmlns:a16="http://schemas.microsoft.com/office/drawing/2014/main" id="{EF410B23-AF88-4F26-999E-8B2AC73FD50C}"/>
                    </a:ext>
                  </a:extLst>
                </p14:cNvPr>
                <p14:cNvContentPartPr/>
                <p14:nvPr/>
              </p14:nvContentPartPr>
              <p14:xfrm>
                <a:off x="1510597" y="4589907"/>
                <a:ext cx="15840" cy="118800"/>
              </p14:xfrm>
            </p:contentPart>
          </mc:Choice>
          <mc:Fallback>
            <p:pic>
              <p:nvPicPr>
                <p:cNvPr id="41195" name="墨迹 41194">
                  <a:extLst>
                    <a:ext uri="{FF2B5EF4-FFF2-40B4-BE49-F238E27FC236}">
                      <a16:creationId xmlns:a16="http://schemas.microsoft.com/office/drawing/2014/main" id="{EF410B23-AF88-4F26-999E-8B2AC73FD50C}"/>
                    </a:ext>
                  </a:extLst>
                </p:cNvPr>
                <p:cNvPicPr/>
                <p:nvPr/>
              </p:nvPicPr>
              <p:blipFill>
                <a:blip r:embed="rId540"/>
                <a:stretch>
                  <a:fillRect/>
                </a:stretch>
              </p:blipFill>
              <p:spPr>
                <a:xfrm>
                  <a:off x="1501597" y="4581267"/>
                  <a:ext cx="334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541">
              <p14:nvContentPartPr>
                <p14:cNvPr id="41196" name="墨迹 41195">
                  <a:extLst>
                    <a:ext uri="{FF2B5EF4-FFF2-40B4-BE49-F238E27FC236}">
                      <a16:creationId xmlns:a16="http://schemas.microsoft.com/office/drawing/2014/main" id="{0B84537F-4D64-4359-881D-E446CE047E3D}"/>
                    </a:ext>
                  </a:extLst>
                </p14:cNvPr>
                <p14:cNvContentPartPr/>
                <p14:nvPr/>
              </p14:nvContentPartPr>
              <p14:xfrm>
                <a:off x="1527877" y="4619787"/>
                <a:ext cx="86760" cy="90000"/>
              </p14:xfrm>
            </p:contentPart>
          </mc:Choice>
          <mc:Fallback>
            <p:pic>
              <p:nvPicPr>
                <p:cNvPr id="41196" name="墨迹 41195">
                  <a:extLst>
                    <a:ext uri="{FF2B5EF4-FFF2-40B4-BE49-F238E27FC236}">
                      <a16:creationId xmlns:a16="http://schemas.microsoft.com/office/drawing/2014/main" id="{0B84537F-4D64-4359-881D-E446CE047E3D}"/>
                    </a:ext>
                  </a:extLst>
                </p:cNvPr>
                <p:cNvPicPr/>
                <p:nvPr/>
              </p:nvPicPr>
              <p:blipFill>
                <a:blip r:embed="rId542"/>
                <a:stretch>
                  <a:fillRect/>
                </a:stretch>
              </p:blipFill>
              <p:spPr>
                <a:xfrm>
                  <a:off x="1518877" y="4611147"/>
                  <a:ext cx="10440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543">
              <p14:nvContentPartPr>
                <p14:cNvPr id="41197" name="墨迹 41196">
                  <a:extLst>
                    <a:ext uri="{FF2B5EF4-FFF2-40B4-BE49-F238E27FC236}">
                      <a16:creationId xmlns:a16="http://schemas.microsoft.com/office/drawing/2014/main" id="{34F82FD9-11D1-479A-91F9-76B105538878}"/>
                    </a:ext>
                  </a:extLst>
                </p14:cNvPr>
                <p14:cNvContentPartPr/>
                <p14:nvPr/>
              </p14:nvContentPartPr>
              <p14:xfrm>
                <a:off x="1705357" y="4508547"/>
                <a:ext cx="9000" cy="31320"/>
              </p14:xfrm>
            </p:contentPart>
          </mc:Choice>
          <mc:Fallback>
            <p:pic>
              <p:nvPicPr>
                <p:cNvPr id="41197" name="墨迹 41196">
                  <a:extLst>
                    <a:ext uri="{FF2B5EF4-FFF2-40B4-BE49-F238E27FC236}">
                      <a16:creationId xmlns:a16="http://schemas.microsoft.com/office/drawing/2014/main" id="{34F82FD9-11D1-479A-91F9-76B105538878}"/>
                    </a:ext>
                  </a:extLst>
                </p:cNvPr>
                <p:cNvPicPr/>
                <p:nvPr/>
              </p:nvPicPr>
              <p:blipFill>
                <a:blip r:embed="rId544"/>
                <a:stretch>
                  <a:fillRect/>
                </a:stretch>
              </p:blipFill>
              <p:spPr>
                <a:xfrm>
                  <a:off x="1696717" y="4499547"/>
                  <a:ext cx="266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41198" name="墨迹 41197">
                  <a:extLst>
                    <a:ext uri="{FF2B5EF4-FFF2-40B4-BE49-F238E27FC236}">
                      <a16:creationId xmlns:a16="http://schemas.microsoft.com/office/drawing/2014/main" id="{03572689-B410-4D00-886C-AE86B91E0CDC}"/>
                    </a:ext>
                  </a:extLst>
                </p14:cNvPr>
                <p14:cNvContentPartPr/>
                <p14:nvPr/>
              </p14:nvContentPartPr>
              <p14:xfrm>
                <a:off x="1630117" y="4549227"/>
                <a:ext cx="26640" cy="43920"/>
              </p14:xfrm>
            </p:contentPart>
          </mc:Choice>
          <mc:Fallback>
            <p:pic>
              <p:nvPicPr>
                <p:cNvPr id="41198" name="墨迹 41197">
                  <a:extLst>
                    <a:ext uri="{FF2B5EF4-FFF2-40B4-BE49-F238E27FC236}">
                      <a16:creationId xmlns:a16="http://schemas.microsoft.com/office/drawing/2014/main" id="{03572689-B410-4D00-886C-AE86B91E0CDC}"/>
                    </a:ext>
                  </a:extLst>
                </p:cNvPr>
                <p:cNvPicPr/>
                <p:nvPr/>
              </p:nvPicPr>
              <p:blipFill>
                <a:blip r:embed="rId546"/>
                <a:stretch>
                  <a:fillRect/>
                </a:stretch>
              </p:blipFill>
              <p:spPr>
                <a:xfrm>
                  <a:off x="1621477" y="4540227"/>
                  <a:ext cx="4428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547">
              <p14:nvContentPartPr>
                <p14:cNvPr id="41199" name="墨迹 41198">
                  <a:extLst>
                    <a:ext uri="{FF2B5EF4-FFF2-40B4-BE49-F238E27FC236}">
                      <a16:creationId xmlns:a16="http://schemas.microsoft.com/office/drawing/2014/main" id="{F844412E-D6E1-41DB-AB60-EB3727B38845}"/>
                    </a:ext>
                  </a:extLst>
                </p14:cNvPr>
                <p14:cNvContentPartPr/>
                <p14:nvPr/>
              </p14:nvContentPartPr>
              <p14:xfrm>
                <a:off x="1648837" y="4542387"/>
                <a:ext cx="104040" cy="84960"/>
              </p14:xfrm>
            </p:contentPart>
          </mc:Choice>
          <mc:Fallback>
            <p:pic>
              <p:nvPicPr>
                <p:cNvPr id="41199" name="墨迹 41198">
                  <a:extLst>
                    <a:ext uri="{FF2B5EF4-FFF2-40B4-BE49-F238E27FC236}">
                      <a16:creationId xmlns:a16="http://schemas.microsoft.com/office/drawing/2014/main" id="{F844412E-D6E1-41DB-AB60-EB3727B38845}"/>
                    </a:ext>
                  </a:extLst>
                </p:cNvPr>
                <p:cNvPicPr/>
                <p:nvPr/>
              </p:nvPicPr>
              <p:blipFill>
                <a:blip r:embed="rId548"/>
                <a:stretch>
                  <a:fillRect/>
                </a:stretch>
              </p:blipFill>
              <p:spPr>
                <a:xfrm>
                  <a:off x="1639837" y="4533387"/>
                  <a:ext cx="12168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41200" name="墨迹 41199">
                  <a:extLst>
                    <a:ext uri="{FF2B5EF4-FFF2-40B4-BE49-F238E27FC236}">
                      <a16:creationId xmlns:a16="http://schemas.microsoft.com/office/drawing/2014/main" id="{C129C541-982B-480F-A32A-0F1B7006FFCE}"/>
                    </a:ext>
                  </a:extLst>
                </p14:cNvPr>
                <p14:cNvContentPartPr/>
                <p14:nvPr/>
              </p14:nvContentPartPr>
              <p14:xfrm>
                <a:off x="1656037" y="4578747"/>
                <a:ext cx="72360" cy="93240"/>
              </p14:xfrm>
            </p:contentPart>
          </mc:Choice>
          <mc:Fallback>
            <p:pic>
              <p:nvPicPr>
                <p:cNvPr id="41200" name="墨迹 41199">
                  <a:extLst>
                    <a:ext uri="{FF2B5EF4-FFF2-40B4-BE49-F238E27FC236}">
                      <a16:creationId xmlns:a16="http://schemas.microsoft.com/office/drawing/2014/main" id="{C129C541-982B-480F-A32A-0F1B7006FFCE}"/>
                    </a:ext>
                  </a:extLst>
                </p:cNvPr>
                <p:cNvPicPr/>
                <p:nvPr/>
              </p:nvPicPr>
              <p:blipFill>
                <a:blip r:embed="rId550"/>
                <a:stretch>
                  <a:fillRect/>
                </a:stretch>
              </p:blipFill>
              <p:spPr>
                <a:xfrm>
                  <a:off x="1647037" y="4570107"/>
                  <a:ext cx="9000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41201" name="墨迹 41200">
                  <a:extLst>
                    <a:ext uri="{FF2B5EF4-FFF2-40B4-BE49-F238E27FC236}">
                      <a16:creationId xmlns:a16="http://schemas.microsoft.com/office/drawing/2014/main" id="{4E4EA8C6-8BBF-470E-AE22-DB68EE445F14}"/>
                    </a:ext>
                  </a:extLst>
                </p14:cNvPr>
                <p14:cNvContentPartPr/>
                <p14:nvPr/>
              </p14:nvContentPartPr>
              <p14:xfrm>
                <a:off x="1670437" y="4605747"/>
                <a:ext cx="43200" cy="37440"/>
              </p14:xfrm>
            </p:contentPart>
          </mc:Choice>
          <mc:Fallback>
            <p:pic>
              <p:nvPicPr>
                <p:cNvPr id="41201" name="墨迹 41200">
                  <a:extLst>
                    <a:ext uri="{FF2B5EF4-FFF2-40B4-BE49-F238E27FC236}">
                      <a16:creationId xmlns:a16="http://schemas.microsoft.com/office/drawing/2014/main" id="{4E4EA8C6-8BBF-470E-AE22-DB68EE445F14}"/>
                    </a:ext>
                  </a:extLst>
                </p:cNvPr>
                <p:cNvPicPr/>
                <p:nvPr/>
              </p:nvPicPr>
              <p:blipFill>
                <a:blip r:embed="rId552"/>
                <a:stretch>
                  <a:fillRect/>
                </a:stretch>
              </p:blipFill>
              <p:spPr>
                <a:xfrm>
                  <a:off x="1661437" y="4597107"/>
                  <a:ext cx="6084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41202" name="墨迹 41201">
                  <a:extLst>
                    <a:ext uri="{FF2B5EF4-FFF2-40B4-BE49-F238E27FC236}">
                      <a16:creationId xmlns:a16="http://schemas.microsoft.com/office/drawing/2014/main" id="{56615DE4-0EF5-40F5-BF80-29BF2DE63F60}"/>
                    </a:ext>
                  </a:extLst>
                </p14:cNvPr>
                <p14:cNvContentPartPr/>
                <p14:nvPr/>
              </p14:nvContentPartPr>
              <p14:xfrm>
                <a:off x="1734877" y="4561467"/>
                <a:ext cx="37440" cy="46440"/>
              </p14:xfrm>
            </p:contentPart>
          </mc:Choice>
          <mc:Fallback>
            <p:pic>
              <p:nvPicPr>
                <p:cNvPr id="41202" name="墨迹 41201">
                  <a:extLst>
                    <a:ext uri="{FF2B5EF4-FFF2-40B4-BE49-F238E27FC236}">
                      <a16:creationId xmlns:a16="http://schemas.microsoft.com/office/drawing/2014/main" id="{56615DE4-0EF5-40F5-BF80-29BF2DE63F60}"/>
                    </a:ext>
                  </a:extLst>
                </p:cNvPr>
                <p:cNvPicPr/>
                <p:nvPr/>
              </p:nvPicPr>
              <p:blipFill>
                <a:blip r:embed="rId554"/>
                <a:stretch>
                  <a:fillRect/>
                </a:stretch>
              </p:blipFill>
              <p:spPr>
                <a:xfrm>
                  <a:off x="1725877" y="4552467"/>
                  <a:ext cx="5508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41203" name="墨迹 41202">
                  <a:extLst>
                    <a:ext uri="{FF2B5EF4-FFF2-40B4-BE49-F238E27FC236}">
                      <a16:creationId xmlns:a16="http://schemas.microsoft.com/office/drawing/2014/main" id="{BD195545-279B-4801-B2F7-80B4DBB744D4}"/>
                    </a:ext>
                  </a:extLst>
                </p14:cNvPr>
                <p14:cNvContentPartPr/>
                <p14:nvPr/>
              </p14:nvContentPartPr>
              <p14:xfrm>
                <a:off x="1682317" y="4632387"/>
                <a:ext cx="99000" cy="69120"/>
              </p14:xfrm>
            </p:contentPart>
          </mc:Choice>
          <mc:Fallback>
            <p:pic>
              <p:nvPicPr>
                <p:cNvPr id="41203" name="墨迹 41202">
                  <a:extLst>
                    <a:ext uri="{FF2B5EF4-FFF2-40B4-BE49-F238E27FC236}">
                      <a16:creationId xmlns:a16="http://schemas.microsoft.com/office/drawing/2014/main" id="{BD195545-279B-4801-B2F7-80B4DBB744D4}"/>
                    </a:ext>
                  </a:extLst>
                </p:cNvPr>
                <p:cNvPicPr/>
                <p:nvPr/>
              </p:nvPicPr>
              <p:blipFill>
                <a:blip r:embed="rId556"/>
                <a:stretch>
                  <a:fillRect/>
                </a:stretch>
              </p:blipFill>
              <p:spPr>
                <a:xfrm>
                  <a:off x="1673677" y="4623747"/>
                  <a:ext cx="1166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41204" name="墨迹 41203">
                  <a:extLst>
                    <a:ext uri="{FF2B5EF4-FFF2-40B4-BE49-F238E27FC236}">
                      <a16:creationId xmlns:a16="http://schemas.microsoft.com/office/drawing/2014/main" id="{C0639569-3FB1-48D2-BAFB-3D6F0B2EEBA6}"/>
                    </a:ext>
                  </a:extLst>
                </p14:cNvPr>
                <p14:cNvContentPartPr/>
                <p14:nvPr/>
              </p14:nvContentPartPr>
              <p14:xfrm>
                <a:off x="1728757" y="4658307"/>
                <a:ext cx="34560" cy="70920"/>
              </p14:xfrm>
            </p:contentPart>
          </mc:Choice>
          <mc:Fallback>
            <p:pic>
              <p:nvPicPr>
                <p:cNvPr id="41204" name="墨迹 41203">
                  <a:extLst>
                    <a:ext uri="{FF2B5EF4-FFF2-40B4-BE49-F238E27FC236}">
                      <a16:creationId xmlns:a16="http://schemas.microsoft.com/office/drawing/2014/main" id="{C0639569-3FB1-48D2-BAFB-3D6F0B2EEBA6}"/>
                    </a:ext>
                  </a:extLst>
                </p:cNvPr>
                <p:cNvPicPr/>
                <p:nvPr/>
              </p:nvPicPr>
              <p:blipFill>
                <a:blip r:embed="rId558"/>
                <a:stretch>
                  <a:fillRect/>
                </a:stretch>
              </p:blipFill>
              <p:spPr>
                <a:xfrm>
                  <a:off x="1720117" y="4649667"/>
                  <a:ext cx="5220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41205" name="墨迹 41204">
                  <a:extLst>
                    <a:ext uri="{FF2B5EF4-FFF2-40B4-BE49-F238E27FC236}">
                      <a16:creationId xmlns:a16="http://schemas.microsoft.com/office/drawing/2014/main" id="{73E804F2-16A7-4B26-99BE-F5A53486FA6C}"/>
                    </a:ext>
                  </a:extLst>
                </p14:cNvPr>
                <p14:cNvContentPartPr/>
                <p14:nvPr/>
              </p14:nvContentPartPr>
              <p14:xfrm>
                <a:off x="1693837" y="4682067"/>
                <a:ext cx="87120" cy="46440"/>
              </p14:xfrm>
            </p:contentPart>
          </mc:Choice>
          <mc:Fallback>
            <p:pic>
              <p:nvPicPr>
                <p:cNvPr id="41205" name="墨迹 41204">
                  <a:extLst>
                    <a:ext uri="{FF2B5EF4-FFF2-40B4-BE49-F238E27FC236}">
                      <a16:creationId xmlns:a16="http://schemas.microsoft.com/office/drawing/2014/main" id="{73E804F2-16A7-4B26-99BE-F5A53486FA6C}"/>
                    </a:ext>
                  </a:extLst>
                </p:cNvPr>
                <p:cNvPicPr/>
                <p:nvPr/>
              </p:nvPicPr>
              <p:blipFill>
                <a:blip r:embed="rId560"/>
                <a:stretch>
                  <a:fillRect/>
                </a:stretch>
              </p:blipFill>
              <p:spPr>
                <a:xfrm>
                  <a:off x="1684837" y="4673427"/>
                  <a:ext cx="10476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41207" name="墨迹 41206">
                  <a:extLst>
                    <a:ext uri="{FF2B5EF4-FFF2-40B4-BE49-F238E27FC236}">
                      <a16:creationId xmlns:a16="http://schemas.microsoft.com/office/drawing/2014/main" id="{457D0F7F-F130-447C-A172-73ED898249B5}"/>
                    </a:ext>
                  </a:extLst>
                </p14:cNvPr>
                <p14:cNvContentPartPr/>
                <p14:nvPr/>
              </p14:nvContentPartPr>
              <p14:xfrm>
                <a:off x="1906237" y="4554987"/>
                <a:ext cx="97920" cy="38520"/>
              </p14:xfrm>
            </p:contentPart>
          </mc:Choice>
          <mc:Fallback>
            <p:pic>
              <p:nvPicPr>
                <p:cNvPr id="41207" name="墨迹 41206">
                  <a:extLst>
                    <a:ext uri="{FF2B5EF4-FFF2-40B4-BE49-F238E27FC236}">
                      <a16:creationId xmlns:a16="http://schemas.microsoft.com/office/drawing/2014/main" id="{457D0F7F-F130-447C-A172-73ED898249B5}"/>
                    </a:ext>
                  </a:extLst>
                </p:cNvPr>
                <p:cNvPicPr/>
                <p:nvPr/>
              </p:nvPicPr>
              <p:blipFill>
                <a:blip r:embed="rId562"/>
                <a:stretch>
                  <a:fillRect/>
                </a:stretch>
              </p:blipFill>
              <p:spPr>
                <a:xfrm>
                  <a:off x="1897237" y="4545987"/>
                  <a:ext cx="11556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41208" name="墨迹 41207">
                  <a:extLst>
                    <a:ext uri="{FF2B5EF4-FFF2-40B4-BE49-F238E27FC236}">
                      <a16:creationId xmlns:a16="http://schemas.microsoft.com/office/drawing/2014/main" id="{C40CC2D6-20EF-4C8D-B781-FB229D713BF6}"/>
                    </a:ext>
                  </a:extLst>
                </p14:cNvPr>
                <p14:cNvContentPartPr/>
                <p14:nvPr/>
              </p14:nvContentPartPr>
              <p14:xfrm>
                <a:off x="1954837" y="4534827"/>
                <a:ext cx="29880" cy="88560"/>
              </p14:xfrm>
            </p:contentPart>
          </mc:Choice>
          <mc:Fallback>
            <p:pic>
              <p:nvPicPr>
                <p:cNvPr id="41208" name="墨迹 41207">
                  <a:extLst>
                    <a:ext uri="{FF2B5EF4-FFF2-40B4-BE49-F238E27FC236}">
                      <a16:creationId xmlns:a16="http://schemas.microsoft.com/office/drawing/2014/main" id="{C40CC2D6-20EF-4C8D-B781-FB229D713BF6}"/>
                    </a:ext>
                  </a:extLst>
                </p:cNvPr>
                <p:cNvPicPr/>
                <p:nvPr/>
              </p:nvPicPr>
              <p:blipFill>
                <a:blip r:embed="rId564"/>
                <a:stretch>
                  <a:fillRect/>
                </a:stretch>
              </p:blipFill>
              <p:spPr>
                <a:xfrm>
                  <a:off x="1946197" y="4525827"/>
                  <a:ext cx="4752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565">
              <p14:nvContentPartPr>
                <p14:cNvPr id="41209" name="墨迹 41208">
                  <a:extLst>
                    <a:ext uri="{FF2B5EF4-FFF2-40B4-BE49-F238E27FC236}">
                      <a16:creationId xmlns:a16="http://schemas.microsoft.com/office/drawing/2014/main" id="{B93591D0-74E9-4782-9AC8-96AFBC139642}"/>
                    </a:ext>
                  </a:extLst>
                </p14:cNvPr>
                <p14:cNvContentPartPr/>
                <p14:nvPr/>
              </p14:nvContentPartPr>
              <p14:xfrm>
                <a:off x="1973557" y="4513227"/>
                <a:ext cx="16200" cy="138960"/>
              </p14:xfrm>
            </p:contentPart>
          </mc:Choice>
          <mc:Fallback>
            <p:pic>
              <p:nvPicPr>
                <p:cNvPr id="41209" name="墨迹 41208">
                  <a:extLst>
                    <a:ext uri="{FF2B5EF4-FFF2-40B4-BE49-F238E27FC236}">
                      <a16:creationId xmlns:a16="http://schemas.microsoft.com/office/drawing/2014/main" id="{B93591D0-74E9-4782-9AC8-96AFBC139642}"/>
                    </a:ext>
                  </a:extLst>
                </p:cNvPr>
                <p:cNvPicPr/>
                <p:nvPr/>
              </p:nvPicPr>
              <p:blipFill>
                <a:blip r:embed="rId566"/>
                <a:stretch>
                  <a:fillRect/>
                </a:stretch>
              </p:blipFill>
              <p:spPr>
                <a:xfrm>
                  <a:off x="1964557" y="4504587"/>
                  <a:ext cx="3384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41210" name="墨迹 41209">
                  <a:extLst>
                    <a:ext uri="{FF2B5EF4-FFF2-40B4-BE49-F238E27FC236}">
                      <a16:creationId xmlns:a16="http://schemas.microsoft.com/office/drawing/2014/main" id="{7F08AC9D-16CA-4152-AA4B-2571E93D5B4C}"/>
                    </a:ext>
                  </a:extLst>
                </p14:cNvPr>
                <p14:cNvContentPartPr/>
                <p14:nvPr/>
              </p14:nvContentPartPr>
              <p14:xfrm>
                <a:off x="1910557" y="4602867"/>
                <a:ext cx="101880" cy="61560"/>
              </p14:xfrm>
            </p:contentPart>
          </mc:Choice>
          <mc:Fallback>
            <p:pic>
              <p:nvPicPr>
                <p:cNvPr id="41210" name="墨迹 41209">
                  <a:extLst>
                    <a:ext uri="{FF2B5EF4-FFF2-40B4-BE49-F238E27FC236}">
                      <a16:creationId xmlns:a16="http://schemas.microsoft.com/office/drawing/2014/main" id="{7F08AC9D-16CA-4152-AA4B-2571E93D5B4C}"/>
                    </a:ext>
                  </a:extLst>
                </p:cNvPr>
                <p:cNvPicPr/>
                <p:nvPr/>
              </p:nvPicPr>
              <p:blipFill>
                <a:blip r:embed="rId568"/>
                <a:stretch>
                  <a:fillRect/>
                </a:stretch>
              </p:blipFill>
              <p:spPr>
                <a:xfrm>
                  <a:off x="1901557" y="4594227"/>
                  <a:ext cx="11952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41211" name="墨迹 41210">
                  <a:extLst>
                    <a:ext uri="{FF2B5EF4-FFF2-40B4-BE49-F238E27FC236}">
                      <a16:creationId xmlns:a16="http://schemas.microsoft.com/office/drawing/2014/main" id="{D9598FAD-E4E2-4521-BB4B-07AB445A77CF}"/>
                    </a:ext>
                  </a:extLst>
                </p14:cNvPr>
                <p14:cNvContentPartPr/>
                <p14:nvPr/>
              </p14:nvContentPartPr>
              <p14:xfrm>
                <a:off x="1908757" y="4639587"/>
                <a:ext cx="86760" cy="87120"/>
              </p14:xfrm>
            </p:contentPart>
          </mc:Choice>
          <mc:Fallback>
            <p:pic>
              <p:nvPicPr>
                <p:cNvPr id="41211" name="墨迹 41210">
                  <a:extLst>
                    <a:ext uri="{FF2B5EF4-FFF2-40B4-BE49-F238E27FC236}">
                      <a16:creationId xmlns:a16="http://schemas.microsoft.com/office/drawing/2014/main" id="{D9598FAD-E4E2-4521-BB4B-07AB445A77CF}"/>
                    </a:ext>
                  </a:extLst>
                </p:cNvPr>
                <p:cNvPicPr/>
                <p:nvPr/>
              </p:nvPicPr>
              <p:blipFill>
                <a:blip r:embed="rId570"/>
                <a:stretch>
                  <a:fillRect/>
                </a:stretch>
              </p:blipFill>
              <p:spPr>
                <a:xfrm>
                  <a:off x="1900117" y="4630947"/>
                  <a:ext cx="10440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41212" name="墨迹 41211">
                  <a:extLst>
                    <a:ext uri="{FF2B5EF4-FFF2-40B4-BE49-F238E27FC236}">
                      <a16:creationId xmlns:a16="http://schemas.microsoft.com/office/drawing/2014/main" id="{E288DAE3-7886-4FC0-A767-2B15C031E0AB}"/>
                    </a:ext>
                  </a:extLst>
                </p14:cNvPr>
                <p14:cNvContentPartPr/>
                <p14:nvPr/>
              </p14:nvContentPartPr>
              <p14:xfrm>
                <a:off x="1976077" y="4674147"/>
                <a:ext cx="29880" cy="33120"/>
              </p14:xfrm>
            </p:contentPart>
          </mc:Choice>
          <mc:Fallback>
            <p:pic>
              <p:nvPicPr>
                <p:cNvPr id="41212" name="墨迹 41211">
                  <a:extLst>
                    <a:ext uri="{FF2B5EF4-FFF2-40B4-BE49-F238E27FC236}">
                      <a16:creationId xmlns:a16="http://schemas.microsoft.com/office/drawing/2014/main" id="{E288DAE3-7886-4FC0-A767-2B15C031E0AB}"/>
                    </a:ext>
                  </a:extLst>
                </p:cNvPr>
                <p:cNvPicPr/>
                <p:nvPr/>
              </p:nvPicPr>
              <p:blipFill>
                <a:blip r:embed="rId572"/>
                <a:stretch>
                  <a:fillRect/>
                </a:stretch>
              </p:blipFill>
              <p:spPr>
                <a:xfrm>
                  <a:off x="1967077" y="4665507"/>
                  <a:ext cx="4752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41213" name="墨迹 41212">
                  <a:extLst>
                    <a:ext uri="{FF2B5EF4-FFF2-40B4-BE49-F238E27FC236}">
                      <a16:creationId xmlns:a16="http://schemas.microsoft.com/office/drawing/2014/main" id="{3064BA2F-4010-4DD9-B85B-0114B5610C53}"/>
                    </a:ext>
                  </a:extLst>
                </p14:cNvPr>
                <p14:cNvContentPartPr/>
                <p14:nvPr/>
              </p14:nvContentPartPr>
              <p14:xfrm>
                <a:off x="1977877" y="4679547"/>
                <a:ext cx="66240" cy="40680"/>
              </p14:xfrm>
            </p:contentPart>
          </mc:Choice>
          <mc:Fallback>
            <p:pic>
              <p:nvPicPr>
                <p:cNvPr id="41213" name="墨迹 41212">
                  <a:extLst>
                    <a:ext uri="{FF2B5EF4-FFF2-40B4-BE49-F238E27FC236}">
                      <a16:creationId xmlns:a16="http://schemas.microsoft.com/office/drawing/2014/main" id="{3064BA2F-4010-4DD9-B85B-0114B5610C53}"/>
                    </a:ext>
                  </a:extLst>
                </p:cNvPr>
                <p:cNvPicPr/>
                <p:nvPr/>
              </p:nvPicPr>
              <p:blipFill>
                <a:blip r:embed="rId574"/>
                <a:stretch>
                  <a:fillRect/>
                </a:stretch>
              </p:blipFill>
              <p:spPr>
                <a:xfrm>
                  <a:off x="1969237" y="4670907"/>
                  <a:ext cx="8388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575">
              <p14:nvContentPartPr>
                <p14:cNvPr id="41214" name="墨迹 41213">
                  <a:extLst>
                    <a:ext uri="{FF2B5EF4-FFF2-40B4-BE49-F238E27FC236}">
                      <a16:creationId xmlns:a16="http://schemas.microsoft.com/office/drawing/2014/main" id="{C5D2FC87-3D43-48F5-9AFE-89C59D592798}"/>
                    </a:ext>
                  </a:extLst>
                </p14:cNvPr>
                <p14:cNvContentPartPr/>
                <p14:nvPr/>
              </p14:nvContentPartPr>
              <p14:xfrm>
                <a:off x="2050237" y="4599987"/>
                <a:ext cx="24840" cy="89280"/>
              </p14:xfrm>
            </p:contentPart>
          </mc:Choice>
          <mc:Fallback>
            <p:pic>
              <p:nvPicPr>
                <p:cNvPr id="41214" name="墨迹 41213">
                  <a:extLst>
                    <a:ext uri="{FF2B5EF4-FFF2-40B4-BE49-F238E27FC236}">
                      <a16:creationId xmlns:a16="http://schemas.microsoft.com/office/drawing/2014/main" id="{C5D2FC87-3D43-48F5-9AFE-89C59D592798}"/>
                    </a:ext>
                  </a:extLst>
                </p:cNvPr>
                <p:cNvPicPr/>
                <p:nvPr/>
              </p:nvPicPr>
              <p:blipFill>
                <a:blip r:embed="rId576"/>
                <a:stretch>
                  <a:fillRect/>
                </a:stretch>
              </p:blipFill>
              <p:spPr>
                <a:xfrm>
                  <a:off x="2041237" y="4591347"/>
                  <a:ext cx="4248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577">
              <p14:nvContentPartPr>
                <p14:cNvPr id="41215" name="墨迹 41214">
                  <a:extLst>
                    <a:ext uri="{FF2B5EF4-FFF2-40B4-BE49-F238E27FC236}">
                      <a16:creationId xmlns:a16="http://schemas.microsoft.com/office/drawing/2014/main" id="{98D5BC59-67A0-422C-9674-23E6899F7A3F}"/>
                    </a:ext>
                  </a:extLst>
                </p14:cNvPr>
                <p14:cNvContentPartPr/>
                <p14:nvPr/>
              </p14:nvContentPartPr>
              <p14:xfrm>
                <a:off x="2085517" y="4550667"/>
                <a:ext cx="103680" cy="165960"/>
              </p14:xfrm>
            </p:contentPart>
          </mc:Choice>
          <mc:Fallback>
            <p:pic>
              <p:nvPicPr>
                <p:cNvPr id="41215" name="墨迹 41214">
                  <a:extLst>
                    <a:ext uri="{FF2B5EF4-FFF2-40B4-BE49-F238E27FC236}">
                      <a16:creationId xmlns:a16="http://schemas.microsoft.com/office/drawing/2014/main" id="{98D5BC59-67A0-422C-9674-23E6899F7A3F}"/>
                    </a:ext>
                  </a:extLst>
                </p:cNvPr>
                <p:cNvPicPr/>
                <p:nvPr/>
              </p:nvPicPr>
              <p:blipFill>
                <a:blip r:embed="rId578"/>
                <a:stretch>
                  <a:fillRect/>
                </a:stretch>
              </p:blipFill>
              <p:spPr>
                <a:xfrm>
                  <a:off x="2076517" y="4542027"/>
                  <a:ext cx="12132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579">
              <p14:nvContentPartPr>
                <p14:cNvPr id="41216" name="墨迹 41215">
                  <a:extLst>
                    <a:ext uri="{FF2B5EF4-FFF2-40B4-BE49-F238E27FC236}">
                      <a16:creationId xmlns:a16="http://schemas.microsoft.com/office/drawing/2014/main" id="{DC98F6A4-EE8E-456E-A454-91470C778DC6}"/>
                    </a:ext>
                  </a:extLst>
                </p14:cNvPr>
                <p14:cNvContentPartPr/>
                <p14:nvPr/>
              </p14:nvContentPartPr>
              <p14:xfrm>
                <a:off x="2096677" y="4576587"/>
                <a:ext cx="82080" cy="125280"/>
              </p14:xfrm>
            </p:contentPart>
          </mc:Choice>
          <mc:Fallback>
            <p:pic>
              <p:nvPicPr>
                <p:cNvPr id="41216" name="墨迹 41215">
                  <a:extLst>
                    <a:ext uri="{FF2B5EF4-FFF2-40B4-BE49-F238E27FC236}">
                      <a16:creationId xmlns:a16="http://schemas.microsoft.com/office/drawing/2014/main" id="{DC98F6A4-EE8E-456E-A454-91470C778DC6}"/>
                    </a:ext>
                  </a:extLst>
                </p:cNvPr>
                <p:cNvPicPr/>
                <p:nvPr/>
              </p:nvPicPr>
              <p:blipFill>
                <a:blip r:embed="rId580"/>
                <a:stretch>
                  <a:fillRect/>
                </a:stretch>
              </p:blipFill>
              <p:spPr>
                <a:xfrm>
                  <a:off x="2087677" y="4567587"/>
                  <a:ext cx="9972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41217" name="墨迹 41216">
                  <a:extLst>
                    <a:ext uri="{FF2B5EF4-FFF2-40B4-BE49-F238E27FC236}">
                      <a16:creationId xmlns:a16="http://schemas.microsoft.com/office/drawing/2014/main" id="{CE7FAEAE-68E1-4760-8DD3-AA7C2453F3E4}"/>
                    </a:ext>
                  </a:extLst>
                </p14:cNvPr>
                <p14:cNvContentPartPr/>
                <p14:nvPr/>
              </p14:nvContentPartPr>
              <p14:xfrm>
                <a:off x="2106397" y="4684227"/>
                <a:ext cx="74880" cy="11160"/>
              </p14:xfrm>
            </p:contentPart>
          </mc:Choice>
          <mc:Fallback>
            <p:pic>
              <p:nvPicPr>
                <p:cNvPr id="41217" name="墨迹 41216">
                  <a:extLst>
                    <a:ext uri="{FF2B5EF4-FFF2-40B4-BE49-F238E27FC236}">
                      <a16:creationId xmlns:a16="http://schemas.microsoft.com/office/drawing/2014/main" id="{CE7FAEAE-68E1-4760-8DD3-AA7C2453F3E4}"/>
                    </a:ext>
                  </a:extLst>
                </p:cNvPr>
                <p:cNvPicPr/>
                <p:nvPr/>
              </p:nvPicPr>
              <p:blipFill>
                <a:blip r:embed="rId582"/>
                <a:stretch>
                  <a:fillRect/>
                </a:stretch>
              </p:blipFill>
              <p:spPr>
                <a:xfrm>
                  <a:off x="2097397" y="4675227"/>
                  <a:ext cx="9252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583">
              <p14:nvContentPartPr>
                <p14:cNvPr id="41218" name="墨迹 41217">
                  <a:extLst>
                    <a:ext uri="{FF2B5EF4-FFF2-40B4-BE49-F238E27FC236}">
                      <a16:creationId xmlns:a16="http://schemas.microsoft.com/office/drawing/2014/main" id="{22358702-F84D-4BF4-89E2-3AD4FFA27FE4}"/>
                    </a:ext>
                  </a:extLst>
                </p14:cNvPr>
                <p14:cNvContentPartPr/>
                <p14:nvPr/>
              </p14:nvContentPartPr>
              <p14:xfrm>
                <a:off x="2282437" y="4552467"/>
                <a:ext cx="84240" cy="159120"/>
              </p14:xfrm>
            </p:contentPart>
          </mc:Choice>
          <mc:Fallback>
            <p:pic>
              <p:nvPicPr>
                <p:cNvPr id="41218" name="墨迹 41217">
                  <a:extLst>
                    <a:ext uri="{FF2B5EF4-FFF2-40B4-BE49-F238E27FC236}">
                      <a16:creationId xmlns:a16="http://schemas.microsoft.com/office/drawing/2014/main" id="{22358702-F84D-4BF4-89E2-3AD4FFA27FE4}"/>
                    </a:ext>
                  </a:extLst>
                </p:cNvPr>
                <p:cNvPicPr/>
                <p:nvPr/>
              </p:nvPicPr>
              <p:blipFill>
                <a:blip r:embed="rId584"/>
                <a:stretch>
                  <a:fillRect/>
                </a:stretch>
              </p:blipFill>
              <p:spPr>
                <a:xfrm>
                  <a:off x="2273437" y="4543467"/>
                  <a:ext cx="10188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585">
              <p14:nvContentPartPr>
                <p14:cNvPr id="41219" name="墨迹 41218">
                  <a:extLst>
                    <a:ext uri="{FF2B5EF4-FFF2-40B4-BE49-F238E27FC236}">
                      <a16:creationId xmlns:a16="http://schemas.microsoft.com/office/drawing/2014/main" id="{C5770A34-CCB4-4E0B-9397-D174ECEC032A}"/>
                    </a:ext>
                  </a:extLst>
                </p14:cNvPr>
                <p14:cNvContentPartPr/>
                <p14:nvPr/>
              </p14:nvContentPartPr>
              <p14:xfrm>
                <a:off x="2324557" y="4562547"/>
                <a:ext cx="49680" cy="9360"/>
              </p14:xfrm>
            </p:contentPart>
          </mc:Choice>
          <mc:Fallback>
            <p:pic>
              <p:nvPicPr>
                <p:cNvPr id="41219" name="墨迹 41218">
                  <a:extLst>
                    <a:ext uri="{FF2B5EF4-FFF2-40B4-BE49-F238E27FC236}">
                      <a16:creationId xmlns:a16="http://schemas.microsoft.com/office/drawing/2014/main" id="{C5770A34-CCB4-4E0B-9397-D174ECEC032A}"/>
                    </a:ext>
                  </a:extLst>
                </p:cNvPr>
                <p:cNvPicPr/>
                <p:nvPr/>
              </p:nvPicPr>
              <p:blipFill>
                <a:blip r:embed="rId586"/>
                <a:stretch>
                  <a:fillRect/>
                </a:stretch>
              </p:blipFill>
              <p:spPr>
                <a:xfrm>
                  <a:off x="2315557" y="4553547"/>
                  <a:ext cx="6732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587">
              <p14:nvContentPartPr>
                <p14:cNvPr id="41220" name="墨迹 41219">
                  <a:extLst>
                    <a:ext uri="{FF2B5EF4-FFF2-40B4-BE49-F238E27FC236}">
                      <a16:creationId xmlns:a16="http://schemas.microsoft.com/office/drawing/2014/main" id="{0EF71FBE-B8F3-4EC2-8C34-26B5E40E9EB2}"/>
                    </a:ext>
                  </a:extLst>
                </p14:cNvPr>
                <p14:cNvContentPartPr/>
                <p14:nvPr/>
              </p14:nvContentPartPr>
              <p14:xfrm>
                <a:off x="2241037" y="4624107"/>
                <a:ext cx="115920" cy="23760"/>
              </p14:xfrm>
            </p:contentPart>
          </mc:Choice>
          <mc:Fallback>
            <p:pic>
              <p:nvPicPr>
                <p:cNvPr id="41220" name="墨迹 41219">
                  <a:extLst>
                    <a:ext uri="{FF2B5EF4-FFF2-40B4-BE49-F238E27FC236}">
                      <a16:creationId xmlns:a16="http://schemas.microsoft.com/office/drawing/2014/main" id="{0EF71FBE-B8F3-4EC2-8C34-26B5E40E9EB2}"/>
                    </a:ext>
                  </a:extLst>
                </p:cNvPr>
                <p:cNvPicPr/>
                <p:nvPr/>
              </p:nvPicPr>
              <p:blipFill>
                <a:blip r:embed="rId588"/>
                <a:stretch>
                  <a:fillRect/>
                </a:stretch>
              </p:blipFill>
              <p:spPr>
                <a:xfrm>
                  <a:off x="2232397" y="4615467"/>
                  <a:ext cx="1335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589">
              <p14:nvContentPartPr>
                <p14:cNvPr id="41221" name="墨迹 41220">
                  <a:extLst>
                    <a:ext uri="{FF2B5EF4-FFF2-40B4-BE49-F238E27FC236}">
                      <a16:creationId xmlns:a16="http://schemas.microsoft.com/office/drawing/2014/main" id="{6A86F5F9-C0C0-400F-ADB1-7A7E86171AF7}"/>
                    </a:ext>
                  </a:extLst>
                </p14:cNvPr>
                <p14:cNvContentPartPr/>
                <p14:nvPr/>
              </p14:nvContentPartPr>
              <p14:xfrm>
                <a:off x="2457397" y="4564347"/>
                <a:ext cx="51480" cy="55800"/>
              </p14:xfrm>
            </p:contentPart>
          </mc:Choice>
          <mc:Fallback>
            <p:pic>
              <p:nvPicPr>
                <p:cNvPr id="41221" name="墨迹 41220">
                  <a:extLst>
                    <a:ext uri="{FF2B5EF4-FFF2-40B4-BE49-F238E27FC236}">
                      <a16:creationId xmlns:a16="http://schemas.microsoft.com/office/drawing/2014/main" id="{6A86F5F9-C0C0-400F-ADB1-7A7E86171AF7}"/>
                    </a:ext>
                  </a:extLst>
                </p:cNvPr>
                <p:cNvPicPr/>
                <p:nvPr/>
              </p:nvPicPr>
              <p:blipFill>
                <a:blip r:embed="rId590"/>
                <a:stretch>
                  <a:fillRect/>
                </a:stretch>
              </p:blipFill>
              <p:spPr>
                <a:xfrm>
                  <a:off x="2448397" y="4555347"/>
                  <a:ext cx="691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591">
              <p14:nvContentPartPr>
                <p14:cNvPr id="41222" name="墨迹 41221">
                  <a:extLst>
                    <a:ext uri="{FF2B5EF4-FFF2-40B4-BE49-F238E27FC236}">
                      <a16:creationId xmlns:a16="http://schemas.microsoft.com/office/drawing/2014/main" id="{9835284E-4244-4282-A80F-137626C16893}"/>
                    </a:ext>
                  </a:extLst>
                </p14:cNvPr>
                <p14:cNvContentPartPr/>
                <p14:nvPr/>
              </p14:nvContentPartPr>
              <p14:xfrm>
                <a:off x="2484037" y="4597827"/>
                <a:ext cx="42840" cy="112680"/>
              </p14:xfrm>
            </p:contentPart>
          </mc:Choice>
          <mc:Fallback>
            <p:pic>
              <p:nvPicPr>
                <p:cNvPr id="41222" name="墨迹 41221">
                  <a:extLst>
                    <a:ext uri="{FF2B5EF4-FFF2-40B4-BE49-F238E27FC236}">
                      <a16:creationId xmlns:a16="http://schemas.microsoft.com/office/drawing/2014/main" id="{9835284E-4244-4282-A80F-137626C16893}"/>
                    </a:ext>
                  </a:extLst>
                </p:cNvPr>
                <p:cNvPicPr/>
                <p:nvPr/>
              </p:nvPicPr>
              <p:blipFill>
                <a:blip r:embed="rId592"/>
                <a:stretch>
                  <a:fillRect/>
                </a:stretch>
              </p:blipFill>
              <p:spPr>
                <a:xfrm>
                  <a:off x="2475037" y="4588827"/>
                  <a:ext cx="604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593">
              <p14:nvContentPartPr>
                <p14:cNvPr id="41223" name="墨迹 41222">
                  <a:extLst>
                    <a:ext uri="{FF2B5EF4-FFF2-40B4-BE49-F238E27FC236}">
                      <a16:creationId xmlns:a16="http://schemas.microsoft.com/office/drawing/2014/main" id="{C53EDCF4-85EA-4A43-8814-54D478A62B1C}"/>
                    </a:ext>
                  </a:extLst>
                </p14:cNvPr>
                <p14:cNvContentPartPr/>
                <p14:nvPr/>
              </p14:nvContentPartPr>
              <p14:xfrm>
                <a:off x="2527597" y="4547427"/>
                <a:ext cx="77400" cy="21960"/>
              </p14:xfrm>
            </p:contentPart>
          </mc:Choice>
          <mc:Fallback>
            <p:pic>
              <p:nvPicPr>
                <p:cNvPr id="41223" name="墨迹 41222">
                  <a:extLst>
                    <a:ext uri="{FF2B5EF4-FFF2-40B4-BE49-F238E27FC236}">
                      <a16:creationId xmlns:a16="http://schemas.microsoft.com/office/drawing/2014/main" id="{C53EDCF4-85EA-4A43-8814-54D478A62B1C}"/>
                    </a:ext>
                  </a:extLst>
                </p:cNvPr>
                <p:cNvPicPr/>
                <p:nvPr/>
              </p:nvPicPr>
              <p:blipFill>
                <a:blip r:embed="rId594"/>
                <a:stretch>
                  <a:fillRect/>
                </a:stretch>
              </p:blipFill>
              <p:spPr>
                <a:xfrm>
                  <a:off x="2518597" y="4538427"/>
                  <a:ext cx="950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595">
              <p14:nvContentPartPr>
                <p14:cNvPr id="41224" name="墨迹 41223">
                  <a:extLst>
                    <a:ext uri="{FF2B5EF4-FFF2-40B4-BE49-F238E27FC236}">
                      <a16:creationId xmlns:a16="http://schemas.microsoft.com/office/drawing/2014/main" id="{978CBAD1-9F17-4479-848C-2197825ED40B}"/>
                    </a:ext>
                  </a:extLst>
                </p14:cNvPr>
                <p14:cNvContentPartPr/>
                <p14:nvPr/>
              </p14:nvContentPartPr>
              <p14:xfrm>
                <a:off x="2514637" y="4553907"/>
                <a:ext cx="74520" cy="162360"/>
              </p14:xfrm>
            </p:contentPart>
          </mc:Choice>
          <mc:Fallback>
            <p:pic>
              <p:nvPicPr>
                <p:cNvPr id="41224" name="墨迹 41223">
                  <a:extLst>
                    <a:ext uri="{FF2B5EF4-FFF2-40B4-BE49-F238E27FC236}">
                      <a16:creationId xmlns:a16="http://schemas.microsoft.com/office/drawing/2014/main" id="{978CBAD1-9F17-4479-848C-2197825ED40B}"/>
                    </a:ext>
                  </a:extLst>
                </p:cNvPr>
                <p:cNvPicPr/>
                <p:nvPr/>
              </p:nvPicPr>
              <p:blipFill>
                <a:blip r:embed="rId596"/>
                <a:stretch>
                  <a:fillRect/>
                </a:stretch>
              </p:blipFill>
              <p:spPr>
                <a:xfrm>
                  <a:off x="2505997" y="4545267"/>
                  <a:ext cx="921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597">
              <p14:nvContentPartPr>
                <p14:cNvPr id="41225" name="墨迹 41224">
                  <a:extLst>
                    <a:ext uri="{FF2B5EF4-FFF2-40B4-BE49-F238E27FC236}">
                      <a16:creationId xmlns:a16="http://schemas.microsoft.com/office/drawing/2014/main" id="{6A73C0FF-A130-4398-BAD6-800B64FC38CE}"/>
                    </a:ext>
                  </a:extLst>
                </p14:cNvPr>
                <p14:cNvContentPartPr/>
                <p14:nvPr/>
              </p14:nvContentPartPr>
              <p14:xfrm>
                <a:off x="2604637" y="4617627"/>
                <a:ext cx="34200" cy="52560"/>
              </p14:xfrm>
            </p:contentPart>
          </mc:Choice>
          <mc:Fallback>
            <p:pic>
              <p:nvPicPr>
                <p:cNvPr id="41225" name="墨迹 41224">
                  <a:extLst>
                    <a:ext uri="{FF2B5EF4-FFF2-40B4-BE49-F238E27FC236}">
                      <a16:creationId xmlns:a16="http://schemas.microsoft.com/office/drawing/2014/main" id="{6A73C0FF-A130-4398-BAD6-800B64FC38CE}"/>
                    </a:ext>
                  </a:extLst>
                </p:cNvPr>
                <p:cNvPicPr/>
                <p:nvPr/>
              </p:nvPicPr>
              <p:blipFill>
                <a:blip r:embed="rId598"/>
                <a:stretch>
                  <a:fillRect/>
                </a:stretch>
              </p:blipFill>
              <p:spPr>
                <a:xfrm>
                  <a:off x="2595637" y="4608627"/>
                  <a:ext cx="5184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599">
              <p14:nvContentPartPr>
                <p14:cNvPr id="41226" name="墨迹 41225">
                  <a:extLst>
                    <a:ext uri="{FF2B5EF4-FFF2-40B4-BE49-F238E27FC236}">
                      <a16:creationId xmlns:a16="http://schemas.microsoft.com/office/drawing/2014/main" id="{5291ACDF-757F-4C4A-AB8B-79893019099D}"/>
                    </a:ext>
                  </a:extLst>
                </p14:cNvPr>
                <p14:cNvContentPartPr/>
                <p14:nvPr/>
              </p14:nvContentPartPr>
              <p14:xfrm>
                <a:off x="2669437" y="4563987"/>
                <a:ext cx="75240" cy="45000"/>
              </p14:xfrm>
            </p:contentPart>
          </mc:Choice>
          <mc:Fallback>
            <p:pic>
              <p:nvPicPr>
                <p:cNvPr id="41226" name="墨迹 41225">
                  <a:extLst>
                    <a:ext uri="{FF2B5EF4-FFF2-40B4-BE49-F238E27FC236}">
                      <a16:creationId xmlns:a16="http://schemas.microsoft.com/office/drawing/2014/main" id="{5291ACDF-757F-4C4A-AB8B-79893019099D}"/>
                    </a:ext>
                  </a:extLst>
                </p:cNvPr>
                <p:cNvPicPr/>
                <p:nvPr/>
              </p:nvPicPr>
              <p:blipFill>
                <a:blip r:embed="rId600"/>
                <a:stretch>
                  <a:fillRect/>
                </a:stretch>
              </p:blipFill>
              <p:spPr>
                <a:xfrm>
                  <a:off x="2660797" y="4554987"/>
                  <a:ext cx="9288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601">
              <p14:nvContentPartPr>
                <p14:cNvPr id="41227" name="墨迹 41226">
                  <a:extLst>
                    <a:ext uri="{FF2B5EF4-FFF2-40B4-BE49-F238E27FC236}">
                      <a16:creationId xmlns:a16="http://schemas.microsoft.com/office/drawing/2014/main" id="{755C4250-EDAB-4B59-8E5E-22BA6EFB3923}"/>
                    </a:ext>
                  </a:extLst>
                </p14:cNvPr>
                <p14:cNvContentPartPr/>
                <p14:nvPr/>
              </p14:nvContentPartPr>
              <p14:xfrm>
                <a:off x="2725597" y="4475067"/>
                <a:ext cx="69840" cy="213840"/>
              </p14:xfrm>
            </p:contentPart>
          </mc:Choice>
          <mc:Fallback>
            <p:pic>
              <p:nvPicPr>
                <p:cNvPr id="41227" name="墨迹 41226">
                  <a:extLst>
                    <a:ext uri="{FF2B5EF4-FFF2-40B4-BE49-F238E27FC236}">
                      <a16:creationId xmlns:a16="http://schemas.microsoft.com/office/drawing/2014/main" id="{755C4250-EDAB-4B59-8E5E-22BA6EFB3923}"/>
                    </a:ext>
                  </a:extLst>
                </p:cNvPr>
                <p:cNvPicPr/>
                <p:nvPr/>
              </p:nvPicPr>
              <p:blipFill>
                <a:blip r:embed="rId602"/>
                <a:stretch>
                  <a:fillRect/>
                </a:stretch>
              </p:blipFill>
              <p:spPr>
                <a:xfrm>
                  <a:off x="2716597" y="4466067"/>
                  <a:ext cx="8748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603">
              <p14:nvContentPartPr>
                <p14:cNvPr id="41228" name="墨迹 41227">
                  <a:extLst>
                    <a:ext uri="{FF2B5EF4-FFF2-40B4-BE49-F238E27FC236}">
                      <a16:creationId xmlns:a16="http://schemas.microsoft.com/office/drawing/2014/main" id="{C6022768-80D6-43A9-9559-D6E629444906}"/>
                    </a:ext>
                  </a:extLst>
                </p14:cNvPr>
                <p14:cNvContentPartPr/>
                <p14:nvPr/>
              </p14:nvContentPartPr>
              <p14:xfrm>
                <a:off x="2756197" y="4515747"/>
                <a:ext cx="73440" cy="43200"/>
              </p14:xfrm>
            </p:contentPart>
          </mc:Choice>
          <mc:Fallback>
            <p:pic>
              <p:nvPicPr>
                <p:cNvPr id="41228" name="墨迹 41227">
                  <a:extLst>
                    <a:ext uri="{FF2B5EF4-FFF2-40B4-BE49-F238E27FC236}">
                      <a16:creationId xmlns:a16="http://schemas.microsoft.com/office/drawing/2014/main" id="{C6022768-80D6-43A9-9559-D6E629444906}"/>
                    </a:ext>
                  </a:extLst>
                </p:cNvPr>
                <p:cNvPicPr/>
                <p:nvPr/>
              </p:nvPicPr>
              <p:blipFill>
                <a:blip r:embed="rId604"/>
                <a:stretch>
                  <a:fillRect/>
                </a:stretch>
              </p:blipFill>
              <p:spPr>
                <a:xfrm>
                  <a:off x="2747557" y="4506747"/>
                  <a:ext cx="9108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605">
              <p14:nvContentPartPr>
                <p14:cNvPr id="41229" name="墨迹 41228">
                  <a:extLst>
                    <a:ext uri="{FF2B5EF4-FFF2-40B4-BE49-F238E27FC236}">
                      <a16:creationId xmlns:a16="http://schemas.microsoft.com/office/drawing/2014/main" id="{17CB67C2-D18A-4B78-BA91-260E005DE8DF}"/>
                    </a:ext>
                  </a:extLst>
                </p14:cNvPr>
                <p14:cNvContentPartPr/>
                <p14:nvPr/>
              </p14:nvContentPartPr>
              <p14:xfrm>
                <a:off x="2770597" y="4539867"/>
                <a:ext cx="83160" cy="48240"/>
              </p14:xfrm>
            </p:contentPart>
          </mc:Choice>
          <mc:Fallback>
            <p:pic>
              <p:nvPicPr>
                <p:cNvPr id="41229" name="墨迹 41228">
                  <a:extLst>
                    <a:ext uri="{FF2B5EF4-FFF2-40B4-BE49-F238E27FC236}">
                      <a16:creationId xmlns:a16="http://schemas.microsoft.com/office/drawing/2014/main" id="{17CB67C2-D18A-4B78-BA91-260E005DE8DF}"/>
                    </a:ext>
                  </a:extLst>
                </p:cNvPr>
                <p:cNvPicPr/>
                <p:nvPr/>
              </p:nvPicPr>
              <p:blipFill>
                <a:blip r:embed="rId606"/>
                <a:stretch>
                  <a:fillRect/>
                </a:stretch>
              </p:blipFill>
              <p:spPr>
                <a:xfrm>
                  <a:off x="2761957" y="4530867"/>
                  <a:ext cx="10080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607">
              <p14:nvContentPartPr>
                <p14:cNvPr id="41230" name="墨迹 41229">
                  <a:extLst>
                    <a:ext uri="{FF2B5EF4-FFF2-40B4-BE49-F238E27FC236}">
                      <a16:creationId xmlns:a16="http://schemas.microsoft.com/office/drawing/2014/main" id="{C85BACCA-DFEA-4694-8309-F8EC932C1FA2}"/>
                    </a:ext>
                  </a:extLst>
                </p14:cNvPr>
                <p14:cNvContentPartPr/>
                <p14:nvPr/>
              </p14:nvContentPartPr>
              <p14:xfrm>
                <a:off x="2792197" y="4585947"/>
                <a:ext cx="64440" cy="61560"/>
              </p14:xfrm>
            </p:contentPart>
          </mc:Choice>
          <mc:Fallback>
            <p:pic>
              <p:nvPicPr>
                <p:cNvPr id="41230" name="墨迹 41229">
                  <a:extLst>
                    <a:ext uri="{FF2B5EF4-FFF2-40B4-BE49-F238E27FC236}">
                      <a16:creationId xmlns:a16="http://schemas.microsoft.com/office/drawing/2014/main" id="{C85BACCA-DFEA-4694-8309-F8EC932C1FA2}"/>
                    </a:ext>
                  </a:extLst>
                </p:cNvPr>
                <p:cNvPicPr/>
                <p:nvPr/>
              </p:nvPicPr>
              <p:blipFill>
                <a:blip r:embed="rId608"/>
                <a:stretch>
                  <a:fillRect/>
                </a:stretch>
              </p:blipFill>
              <p:spPr>
                <a:xfrm>
                  <a:off x="2783197" y="4576947"/>
                  <a:ext cx="8208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609">
              <p14:nvContentPartPr>
                <p14:cNvPr id="41231" name="墨迹 41230">
                  <a:extLst>
                    <a:ext uri="{FF2B5EF4-FFF2-40B4-BE49-F238E27FC236}">
                      <a16:creationId xmlns:a16="http://schemas.microsoft.com/office/drawing/2014/main" id="{67BB5D97-F3E2-4845-B519-1DDE7F1672F6}"/>
                    </a:ext>
                  </a:extLst>
                </p14:cNvPr>
                <p14:cNvContentPartPr/>
                <p14:nvPr/>
              </p14:nvContentPartPr>
              <p14:xfrm>
                <a:off x="2774197" y="4608267"/>
                <a:ext cx="74160" cy="64440"/>
              </p14:xfrm>
            </p:contentPart>
          </mc:Choice>
          <mc:Fallback>
            <p:pic>
              <p:nvPicPr>
                <p:cNvPr id="41231" name="墨迹 41230">
                  <a:extLst>
                    <a:ext uri="{FF2B5EF4-FFF2-40B4-BE49-F238E27FC236}">
                      <a16:creationId xmlns:a16="http://schemas.microsoft.com/office/drawing/2014/main" id="{67BB5D97-F3E2-4845-B519-1DDE7F1672F6}"/>
                    </a:ext>
                  </a:extLst>
                </p:cNvPr>
                <p:cNvPicPr/>
                <p:nvPr/>
              </p:nvPicPr>
              <p:blipFill>
                <a:blip r:embed="rId610"/>
                <a:stretch>
                  <a:fillRect/>
                </a:stretch>
              </p:blipFill>
              <p:spPr>
                <a:xfrm>
                  <a:off x="2765197" y="4599267"/>
                  <a:ext cx="9180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611">
              <p14:nvContentPartPr>
                <p14:cNvPr id="41232" name="墨迹 41231">
                  <a:extLst>
                    <a:ext uri="{FF2B5EF4-FFF2-40B4-BE49-F238E27FC236}">
                      <a16:creationId xmlns:a16="http://schemas.microsoft.com/office/drawing/2014/main" id="{68EA0BEE-0880-4E2B-8D3A-CA9C8A743A1A}"/>
                    </a:ext>
                  </a:extLst>
                </p14:cNvPr>
                <p14:cNvContentPartPr/>
                <p14:nvPr/>
              </p14:nvContentPartPr>
              <p14:xfrm>
                <a:off x="2788237" y="4661547"/>
                <a:ext cx="14040" cy="40320"/>
              </p14:xfrm>
            </p:contentPart>
          </mc:Choice>
          <mc:Fallback>
            <p:pic>
              <p:nvPicPr>
                <p:cNvPr id="41232" name="墨迹 41231">
                  <a:extLst>
                    <a:ext uri="{FF2B5EF4-FFF2-40B4-BE49-F238E27FC236}">
                      <a16:creationId xmlns:a16="http://schemas.microsoft.com/office/drawing/2014/main" id="{68EA0BEE-0880-4E2B-8D3A-CA9C8A743A1A}"/>
                    </a:ext>
                  </a:extLst>
                </p:cNvPr>
                <p:cNvPicPr/>
                <p:nvPr/>
              </p:nvPicPr>
              <p:blipFill>
                <a:blip r:embed="rId612"/>
                <a:stretch>
                  <a:fillRect/>
                </a:stretch>
              </p:blipFill>
              <p:spPr>
                <a:xfrm>
                  <a:off x="2779597" y="4652547"/>
                  <a:ext cx="3168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613">
              <p14:nvContentPartPr>
                <p14:cNvPr id="41233" name="墨迹 41232">
                  <a:extLst>
                    <a:ext uri="{FF2B5EF4-FFF2-40B4-BE49-F238E27FC236}">
                      <a16:creationId xmlns:a16="http://schemas.microsoft.com/office/drawing/2014/main" id="{7B6A17D4-FAFF-40A2-AC85-1D4DDAD77B14}"/>
                    </a:ext>
                  </a:extLst>
                </p14:cNvPr>
                <p14:cNvContentPartPr/>
                <p14:nvPr/>
              </p14:nvContentPartPr>
              <p14:xfrm>
                <a:off x="2831797" y="4597467"/>
                <a:ext cx="139680" cy="101520"/>
              </p14:xfrm>
            </p:contentPart>
          </mc:Choice>
          <mc:Fallback>
            <p:pic>
              <p:nvPicPr>
                <p:cNvPr id="41233" name="墨迹 41232">
                  <a:extLst>
                    <a:ext uri="{FF2B5EF4-FFF2-40B4-BE49-F238E27FC236}">
                      <a16:creationId xmlns:a16="http://schemas.microsoft.com/office/drawing/2014/main" id="{7B6A17D4-FAFF-40A2-AC85-1D4DDAD77B14}"/>
                    </a:ext>
                  </a:extLst>
                </p:cNvPr>
                <p:cNvPicPr/>
                <p:nvPr/>
              </p:nvPicPr>
              <p:blipFill>
                <a:blip r:embed="rId614"/>
                <a:stretch>
                  <a:fillRect/>
                </a:stretch>
              </p:blipFill>
              <p:spPr>
                <a:xfrm>
                  <a:off x="2823157" y="4588467"/>
                  <a:ext cx="15732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615">
              <p14:nvContentPartPr>
                <p14:cNvPr id="41234" name="墨迹 41233">
                  <a:extLst>
                    <a:ext uri="{FF2B5EF4-FFF2-40B4-BE49-F238E27FC236}">
                      <a16:creationId xmlns:a16="http://schemas.microsoft.com/office/drawing/2014/main" id="{176FA4F0-E943-4113-B831-058C35686FD9}"/>
                    </a:ext>
                  </a:extLst>
                </p14:cNvPr>
                <p14:cNvContentPartPr/>
                <p14:nvPr/>
              </p14:nvContentPartPr>
              <p14:xfrm>
                <a:off x="3036277" y="4516827"/>
                <a:ext cx="48240" cy="149760"/>
              </p14:xfrm>
            </p:contentPart>
          </mc:Choice>
          <mc:Fallback>
            <p:pic>
              <p:nvPicPr>
                <p:cNvPr id="41234" name="墨迹 41233">
                  <a:extLst>
                    <a:ext uri="{FF2B5EF4-FFF2-40B4-BE49-F238E27FC236}">
                      <a16:creationId xmlns:a16="http://schemas.microsoft.com/office/drawing/2014/main" id="{176FA4F0-E943-4113-B831-058C35686FD9}"/>
                    </a:ext>
                  </a:extLst>
                </p:cNvPr>
                <p:cNvPicPr/>
                <p:nvPr/>
              </p:nvPicPr>
              <p:blipFill>
                <a:blip r:embed="rId616"/>
                <a:stretch>
                  <a:fillRect/>
                </a:stretch>
              </p:blipFill>
              <p:spPr>
                <a:xfrm>
                  <a:off x="3027637" y="4507827"/>
                  <a:ext cx="6588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617">
              <p14:nvContentPartPr>
                <p14:cNvPr id="41235" name="墨迹 41234">
                  <a:extLst>
                    <a:ext uri="{FF2B5EF4-FFF2-40B4-BE49-F238E27FC236}">
                      <a16:creationId xmlns:a16="http://schemas.microsoft.com/office/drawing/2014/main" id="{E789531A-A9E0-4837-A38C-38D3468460C5}"/>
                    </a:ext>
                  </a:extLst>
                </p14:cNvPr>
                <p14:cNvContentPartPr/>
                <p14:nvPr/>
              </p14:nvContentPartPr>
              <p14:xfrm>
                <a:off x="3063997" y="4551387"/>
                <a:ext cx="68040" cy="154800"/>
              </p14:xfrm>
            </p:contentPart>
          </mc:Choice>
          <mc:Fallback>
            <p:pic>
              <p:nvPicPr>
                <p:cNvPr id="41235" name="墨迹 41234">
                  <a:extLst>
                    <a:ext uri="{FF2B5EF4-FFF2-40B4-BE49-F238E27FC236}">
                      <a16:creationId xmlns:a16="http://schemas.microsoft.com/office/drawing/2014/main" id="{E789531A-A9E0-4837-A38C-38D3468460C5}"/>
                    </a:ext>
                  </a:extLst>
                </p:cNvPr>
                <p:cNvPicPr/>
                <p:nvPr/>
              </p:nvPicPr>
              <p:blipFill>
                <a:blip r:embed="rId618"/>
                <a:stretch>
                  <a:fillRect/>
                </a:stretch>
              </p:blipFill>
              <p:spPr>
                <a:xfrm>
                  <a:off x="3054997" y="4542747"/>
                  <a:ext cx="856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619">
              <p14:nvContentPartPr>
                <p14:cNvPr id="41236" name="墨迹 41235">
                  <a:extLst>
                    <a:ext uri="{FF2B5EF4-FFF2-40B4-BE49-F238E27FC236}">
                      <a16:creationId xmlns:a16="http://schemas.microsoft.com/office/drawing/2014/main" id="{8782F836-9043-4E18-8F21-88A62BADC516}"/>
                    </a:ext>
                  </a:extLst>
                </p14:cNvPr>
                <p14:cNvContentPartPr/>
                <p14:nvPr/>
              </p14:nvContentPartPr>
              <p14:xfrm>
                <a:off x="3057517" y="4592067"/>
                <a:ext cx="72720" cy="93240"/>
              </p14:xfrm>
            </p:contentPart>
          </mc:Choice>
          <mc:Fallback>
            <p:pic>
              <p:nvPicPr>
                <p:cNvPr id="41236" name="墨迹 41235">
                  <a:extLst>
                    <a:ext uri="{FF2B5EF4-FFF2-40B4-BE49-F238E27FC236}">
                      <a16:creationId xmlns:a16="http://schemas.microsoft.com/office/drawing/2014/main" id="{8782F836-9043-4E18-8F21-88A62BADC516}"/>
                    </a:ext>
                  </a:extLst>
                </p:cNvPr>
                <p:cNvPicPr/>
                <p:nvPr/>
              </p:nvPicPr>
              <p:blipFill>
                <a:blip r:embed="rId620"/>
                <a:stretch>
                  <a:fillRect/>
                </a:stretch>
              </p:blipFill>
              <p:spPr>
                <a:xfrm>
                  <a:off x="3048517" y="4583427"/>
                  <a:ext cx="903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621">
              <p14:nvContentPartPr>
                <p14:cNvPr id="41237" name="墨迹 41236">
                  <a:extLst>
                    <a:ext uri="{FF2B5EF4-FFF2-40B4-BE49-F238E27FC236}">
                      <a16:creationId xmlns:a16="http://schemas.microsoft.com/office/drawing/2014/main" id="{9491BA0C-2C29-4304-AE9E-F538CF2A4159}"/>
                    </a:ext>
                  </a:extLst>
                </p14:cNvPr>
                <p14:cNvContentPartPr/>
                <p14:nvPr/>
              </p14:nvContentPartPr>
              <p14:xfrm>
                <a:off x="3140317" y="4499547"/>
                <a:ext cx="25920" cy="101160"/>
              </p14:xfrm>
            </p:contentPart>
          </mc:Choice>
          <mc:Fallback>
            <p:pic>
              <p:nvPicPr>
                <p:cNvPr id="41237" name="墨迹 41236">
                  <a:extLst>
                    <a:ext uri="{FF2B5EF4-FFF2-40B4-BE49-F238E27FC236}">
                      <a16:creationId xmlns:a16="http://schemas.microsoft.com/office/drawing/2014/main" id="{9491BA0C-2C29-4304-AE9E-F538CF2A4159}"/>
                    </a:ext>
                  </a:extLst>
                </p:cNvPr>
                <p:cNvPicPr/>
                <p:nvPr/>
              </p:nvPicPr>
              <p:blipFill>
                <a:blip r:embed="rId622"/>
                <a:stretch>
                  <a:fillRect/>
                </a:stretch>
              </p:blipFill>
              <p:spPr>
                <a:xfrm>
                  <a:off x="3131677" y="4490907"/>
                  <a:ext cx="435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623">
              <p14:nvContentPartPr>
                <p14:cNvPr id="41238" name="墨迹 41237">
                  <a:extLst>
                    <a:ext uri="{FF2B5EF4-FFF2-40B4-BE49-F238E27FC236}">
                      <a16:creationId xmlns:a16="http://schemas.microsoft.com/office/drawing/2014/main" id="{DDBB2B42-53E8-43CA-ACF9-B900A8021151}"/>
                    </a:ext>
                  </a:extLst>
                </p14:cNvPr>
                <p14:cNvContentPartPr/>
                <p14:nvPr/>
              </p14:nvContentPartPr>
              <p14:xfrm>
                <a:off x="3149677" y="4523667"/>
                <a:ext cx="80640" cy="184320"/>
              </p14:xfrm>
            </p:contentPart>
          </mc:Choice>
          <mc:Fallback>
            <p:pic>
              <p:nvPicPr>
                <p:cNvPr id="41238" name="墨迹 41237">
                  <a:extLst>
                    <a:ext uri="{FF2B5EF4-FFF2-40B4-BE49-F238E27FC236}">
                      <a16:creationId xmlns:a16="http://schemas.microsoft.com/office/drawing/2014/main" id="{DDBB2B42-53E8-43CA-ACF9-B900A8021151}"/>
                    </a:ext>
                  </a:extLst>
                </p:cNvPr>
                <p:cNvPicPr/>
                <p:nvPr/>
              </p:nvPicPr>
              <p:blipFill>
                <a:blip r:embed="rId624"/>
                <a:stretch>
                  <a:fillRect/>
                </a:stretch>
              </p:blipFill>
              <p:spPr>
                <a:xfrm>
                  <a:off x="3140677" y="4514667"/>
                  <a:ext cx="9828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625">
              <p14:nvContentPartPr>
                <p14:cNvPr id="41240" name="墨迹 41239">
                  <a:extLst>
                    <a:ext uri="{FF2B5EF4-FFF2-40B4-BE49-F238E27FC236}">
                      <a16:creationId xmlns:a16="http://schemas.microsoft.com/office/drawing/2014/main" id="{37778818-FF28-473D-AD4D-76BF03EFEBE4}"/>
                    </a:ext>
                  </a:extLst>
                </p14:cNvPr>
                <p14:cNvContentPartPr/>
                <p14:nvPr/>
              </p14:nvContentPartPr>
              <p14:xfrm>
                <a:off x="3304477" y="4538067"/>
                <a:ext cx="72720" cy="82440"/>
              </p14:xfrm>
            </p:contentPart>
          </mc:Choice>
          <mc:Fallback>
            <p:pic>
              <p:nvPicPr>
                <p:cNvPr id="41240" name="墨迹 41239">
                  <a:extLst>
                    <a:ext uri="{FF2B5EF4-FFF2-40B4-BE49-F238E27FC236}">
                      <a16:creationId xmlns:a16="http://schemas.microsoft.com/office/drawing/2014/main" id="{37778818-FF28-473D-AD4D-76BF03EFEBE4}"/>
                    </a:ext>
                  </a:extLst>
                </p:cNvPr>
                <p:cNvPicPr/>
                <p:nvPr/>
              </p:nvPicPr>
              <p:blipFill>
                <a:blip r:embed="rId626"/>
                <a:stretch>
                  <a:fillRect/>
                </a:stretch>
              </p:blipFill>
              <p:spPr>
                <a:xfrm>
                  <a:off x="3295837" y="4529427"/>
                  <a:ext cx="903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627">
              <p14:nvContentPartPr>
                <p14:cNvPr id="41241" name="墨迹 41240">
                  <a:extLst>
                    <a:ext uri="{FF2B5EF4-FFF2-40B4-BE49-F238E27FC236}">
                      <a16:creationId xmlns:a16="http://schemas.microsoft.com/office/drawing/2014/main" id="{EBA09B4A-EBCE-45BE-9934-B0FDA93A81CF}"/>
                    </a:ext>
                  </a:extLst>
                </p14:cNvPr>
                <p14:cNvContentPartPr/>
                <p14:nvPr/>
              </p14:nvContentPartPr>
              <p14:xfrm>
                <a:off x="3306637" y="4608267"/>
                <a:ext cx="15120" cy="100440"/>
              </p14:xfrm>
            </p:contentPart>
          </mc:Choice>
          <mc:Fallback>
            <p:pic>
              <p:nvPicPr>
                <p:cNvPr id="41241" name="墨迹 41240">
                  <a:extLst>
                    <a:ext uri="{FF2B5EF4-FFF2-40B4-BE49-F238E27FC236}">
                      <a16:creationId xmlns:a16="http://schemas.microsoft.com/office/drawing/2014/main" id="{EBA09B4A-EBCE-45BE-9934-B0FDA93A81CF}"/>
                    </a:ext>
                  </a:extLst>
                </p:cNvPr>
                <p:cNvPicPr/>
                <p:nvPr/>
              </p:nvPicPr>
              <p:blipFill>
                <a:blip r:embed="rId628"/>
                <a:stretch>
                  <a:fillRect/>
                </a:stretch>
              </p:blipFill>
              <p:spPr>
                <a:xfrm>
                  <a:off x="3297997" y="4599267"/>
                  <a:ext cx="3276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629">
              <p14:nvContentPartPr>
                <p14:cNvPr id="41242" name="墨迹 41241">
                  <a:extLst>
                    <a:ext uri="{FF2B5EF4-FFF2-40B4-BE49-F238E27FC236}">
                      <a16:creationId xmlns:a16="http://schemas.microsoft.com/office/drawing/2014/main" id="{0941CA1D-C1AE-4FBB-A6DF-C0492CAA2AAE}"/>
                    </a:ext>
                  </a:extLst>
                </p14:cNvPr>
                <p14:cNvContentPartPr/>
                <p14:nvPr/>
              </p14:nvContentPartPr>
              <p14:xfrm>
                <a:off x="3301957" y="4579467"/>
                <a:ext cx="97200" cy="133200"/>
              </p14:xfrm>
            </p:contentPart>
          </mc:Choice>
          <mc:Fallback>
            <p:pic>
              <p:nvPicPr>
                <p:cNvPr id="41242" name="墨迹 41241">
                  <a:extLst>
                    <a:ext uri="{FF2B5EF4-FFF2-40B4-BE49-F238E27FC236}">
                      <a16:creationId xmlns:a16="http://schemas.microsoft.com/office/drawing/2014/main" id="{0941CA1D-C1AE-4FBB-A6DF-C0492CAA2AAE}"/>
                    </a:ext>
                  </a:extLst>
                </p:cNvPr>
                <p:cNvPicPr/>
                <p:nvPr/>
              </p:nvPicPr>
              <p:blipFill>
                <a:blip r:embed="rId630"/>
                <a:stretch>
                  <a:fillRect/>
                </a:stretch>
              </p:blipFill>
              <p:spPr>
                <a:xfrm>
                  <a:off x="3293317" y="4570827"/>
                  <a:ext cx="11484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631">
              <p14:nvContentPartPr>
                <p14:cNvPr id="41243" name="墨迹 41242">
                  <a:extLst>
                    <a:ext uri="{FF2B5EF4-FFF2-40B4-BE49-F238E27FC236}">
                      <a16:creationId xmlns:a16="http://schemas.microsoft.com/office/drawing/2014/main" id="{985EF663-DDE8-44BF-B40B-F9F9D2D36C09}"/>
                    </a:ext>
                  </a:extLst>
                </p14:cNvPr>
                <p14:cNvContentPartPr/>
                <p14:nvPr/>
              </p14:nvContentPartPr>
              <p14:xfrm>
                <a:off x="3322837" y="4527987"/>
                <a:ext cx="225000" cy="192600"/>
              </p14:xfrm>
            </p:contentPart>
          </mc:Choice>
          <mc:Fallback>
            <p:pic>
              <p:nvPicPr>
                <p:cNvPr id="41243" name="墨迹 41242">
                  <a:extLst>
                    <a:ext uri="{FF2B5EF4-FFF2-40B4-BE49-F238E27FC236}">
                      <a16:creationId xmlns:a16="http://schemas.microsoft.com/office/drawing/2014/main" id="{985EF663-DDE8-44BF-B40B-F9F9D2D36C09}"/>
                    </a:ext>
                  </a:extLst>
                </p:cNvPr>
                <p:cNvPicPr/>
                <p:nvPr/>
              </p:nvPicPr>
              <p:blipFill>
                <a:blip r:embed="rId632"/>
                <a:stretch>
                  <a:fillRect/>
                </a:stretch>
              </p:blipFill>
              <p:spPr>
                <a:xfrm>
                  <a:off x="3313837" y="4519347"/>
                  <a:ext cx="24264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633">
              <p14:nvContentPartPr>
                <p14:cNvPr id="41244" name="墨迹 41243">
                  <a:extLst>
                    <a:ext uri="{FF2B5EF4-FFF2-40B4-BE49-F238E27FC236}">
                      <a16:creationId xmlns:a16="http://schemas.microsoft.com/office/drawing/2014/main" id="{15AE01EE-4F2C-4EE9-95D8-8E76E26AB605}"/>
                    </a:ext>
                  </a:extLst>
                </p14:cNvPr>
                <p14:cNvContentPartPr/>
                <p14:nvPr/>
              </p14:nvContentPartPr>
              <p14:xfrm>
                <a:off x="3484117" y="4551387"/>
                <a:ext cx="107640" cy="49680"/>
              </p14:xfrm>
            </p:contentPart>
          </mc:Choice>
          <mc:Fallback>
            <p:pic>
              <p:nvPicPr>
                <p:cNvPr id="41244" name="墨迹 41243">
                  <a:extLst>
                    <a:ext uri="{FF2B5EF4-FFF2-40B4-BE49-F238E27FC236}">
                      <a16:creationId xmlns:a16="http://schemas.microsoft.com/office/drawing/2014/main" id="{15AE01EE-4F2C-4EE9-95D8-8E76E26AB605}"/>
                    </a:ext>
                  </a:extLst>
                </p:cNvPr>
                <p:cNvPicPr/>
                <p:nvPr/>
              </p:nvPicPr>
              <p:blipFill>
                <a:blip r:embed="rId634"/>
                <a:stretch>
                  <a:fillRect/>
                </a:stretch>
              </p:blipFill>
              <p:spPr>
                <a:xfrm>
                  <a:off x="3475477" y="4542747"/>
                  <a:ext cx="1252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635">
              <p14:nvContentPartPr>
                <p14:cNvPr id="41245" name="墨迹 41244">
                  <a:extLst>
                    <a:ext uri="{FF2B5EF4-FFF2-40B4-BE49-F238E27FC236}">
                      <a16:creationId xmlns:a16="http://schemas.microsoft.com/office/drawing/2014/main" id="{55739D6F-4B3D-4378-A757-BCC4CA92212C}"/>
                    </a:ext>
                  </a:extLst>
                </p14:cNvPr>
                <p14:cNvContentPartPr/>
                <p14:nvPr/>
              </p14:nvContentPartPr>
              <p14:xfrm>
                <a:off x="3516517" y="4585587"/>
                <a:ext cx="38520" cy="148320"/>
              </p14:xfrm>
            </p:contentPart>
          </mc:Choice>
          <mc:Fallback>
            <p:pic>
              <p:nvPicPr>
                <p:cNvPr id="41245" name="墨迹 41244">
                  <a:extLst>
                    <a:ext uri="{FF2B5EF4-FFF2-40B4-BE49-F238E27FC236}">
                      <a16:creationId xmlns:a16="http://schemas.microsoft.com/office/drawing/2014/main" id="{55739D6F-4B3D-4378-A757-BCC4CA92212C}"/>
                    </a:ext>
                  </a:extLst>
                </p:cNvPr>
                <p:cNvPicPr/>
                <p:nvPr/>
              </p:nvPicPr>
              <p:blipFill>
                <a:blip r:embed="rId636"/>
                <a:stretch>
                  <a:fillRect/>
                </a:stretch>
              </p:blipFill>
              <p:spPr>
                <a:xfrm>
                  <a:off x="3507517" y="4576947"/>
                  <a:ext cx="561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637">
              <p14:nvContentPartPr>
                <p14:cNvPr id="41246" name="墨迹 41245">
                  <a:extLst>
                    <a:ext uri="{FF2B5EF4-FFF2-40B4-BE49-F238E27FC236}">
                      <a16:creationId xmlns:a16="http://schemas.microsoft.com/office/drawing/2014/main" id="{BBEFB768-7D9E-4113-B934-6CB330078272}"/>
                    </a:ext>
                  </a:extLst>
                </p14:cNvPr>
                <p14:cNvContentPartPr/>
                <p14:nvPr/>
              </p14:nvContentPartPr>
              <p14:xfrm>
                <a:off x="3574477" y="4625907"/>
                <a:ext cx="23400" cy="33840"/>
              </p14:xfrm>
            </p:contentPart>
          </mc:Choice>
          <mc:Fallback>
            <p:pic>
              <p:nvPicPr>
                <p:cNvPr id="41246" name="墨迹 41245">
                  <a:extLst>
                    <a:ext uri="{FF2B5EF4-FFF2-40B4-BE49-F238E27FC236}">
                      <a16:creationId xmlns:a16="http://schemas.microsoft.com/office/drawing/2014/main" id="{BBEFB768-7D9E-4113-B934-6CB330078272}"/>
                    </a:ext>
                  </a:extLst>
                </p:cNvPr>
                <p:cNvPicPr/>
                <p:nvPr/>
              </p:nvPicPr>
              <p:blipFill>
                <a:blip r:embed="rId638"/>
                <a:stretch>
                  <a:fillRect/>
                </a:stretch>
              </p:blipFill>
              <p:spPr>
                <a:xfrm>
                  <a:off x="3565477" y="4617267"/>
                  <a:ext cx="410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639">
              <p14:nvContentPartPr>
                <p14:cNvPr id="41247" name="墨迹 41246">
                  <a:extLst>
                    <a:ext uri="{FF2B5EF4-FFF2-40B4-BE49-F238E27FC236}">
                      <a16:creationId xmlns:a16="http://schemas.microsoft.com/office/drawing/2014/main" id="{4E7760C5-15B1-4FEB-8456-5CFC4CA2C82F}"/>
                    </a:ext>
                  </a:extLst>
                </p14:cNvPr>
                <p14:cNvContentPartPr/>
                <p14:nvPr/>
              </p14:nvContentPartPr>
              <p14:xfrm>
                <a:off x="3524077" y="4641027"/>
                <a:ext cx="135000" cy="68760"/>
              </p14:xfrm>
            </p:contentPart>
          </mc:Choice>
          <mc:Fallback>
            <p:pic>
              <p:nvPicPr>
                <p:cNvPr id="41247" name="墨迹 41246">
                  <a:extLst>
                    <a:ext uri="{FF2B5EF4-FFF2-40B4-BE49-F238E27FC236}">
                      <a16:creationId xmlns:a16="http://schemas.microsoft.com/office/drawing/2014/main" id="{4E7760C5-15B1-4FEB-8456-5CFC4CA2C82F}"/>
                    </a:ext>
                  </a:extLst>
                </p:cNvPr>
                <p:cNvPicPr/>
                <p:nvPr/>
              </p:nvPicPr>
              <p:blipFill>
                <a:blip r:embed="rId640"/>
                <a:stretch>
                  <a:fillRect/>
                </a:stretch>
              </p:blipFill>
              <p:spPr>
                <a:xfrm>
                  <a:off x="3515437" y="4632027"/>
                  <a:ext cx="152640" cy="864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15000">
              <a:schemeClr val="accent1">
                <a:lumMod val="60000"/>
                <a:lumOff val="40000"/>
              </a:schemeClr>
            </a:gs>
            <a:gs pos="68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1985" name="Rectangle 2"/>
          <p:cNvSpPr>
            <a:spLocks noGrp="1"/>
          </p:cNvSpPr>
          <p:nvPr>
            <p:ph type="title"/>
          </p:nvPr>
        </p:nvSpPr>
        <p:spPr>
          <a:xfrm>
            <a:off x="1487805" y="227648"/>
            <a:ext cx="6894195" cy="1502410"/>
          </a:xfrm>
        </p:spPr>
        <p:txBody>
          <a:bodyPr wrap="square" lIns="91440" tIns="45720" rIns="91440" bIns="45720" anchor="ctr">
            <a:spAutoFit/>
          </a:bodyPr>
          <a:lstStyle/>
          <a:p>
            <a:pPr eaLnBrk="1" hangingPunct="1"/>
            <a:r>
              <a:rPr lang="en-US" altLang="zh-CN" dirty="0">
                <a:solidFill>
                  <a:srgbClr val="FF0000"/>
                </a:solidFill>
                <a:latin typeface="Times New Roman" panose="02020603050405020304" pitchFamily="18" charset="0"/>
              </a:rPr>
              <a:t>1.2    Basic Concepts</a:t>
            </a:r>
            <a:br>
              <a:rPr lang="en-US" altLang="zh-CN" dirty="0">
                <a:solidFill>
                  <a:srgbClr val="FF0000"/>
                </a:solidFill>
                <a:latin typeface="Times New Roman" panose="02020603050405020304" pitchFamily="18" charset="0"/>
              </a:rPr>
            </a:br>
            <a:br>
              <a:rPr lang="en-US" altLang="zh-CN" dirty="0">
                <a:solidFill>
                  <a:srgbClr val="FF0000"/>
                </a:solidFill>
                <a:latin typeface="Times New Roman" panose="02020603050405020304" pitchFamily="18" charset="0"/>
              </a:rPr>
            </a:br>
            <a:r>
              <a:rPr lang="en-US" altLang="zh-CN" dirty="0">
                <a:latin typeface="Times New Roman" panose="02020603050405020304" pitchFamily="18" charset="0"/>
              </a:rPr>
              <a:t> </a:t>
            </a:r>
            <a:r>
              <a:rPr lang="en-US" altLang="zh-CN" sz="3600" dirty="0">
                <a:solidFill>
                  <a:srgbClr val="C00000"/>
                </a:solidFill>
                <a:latin typeface="Times New Roman" panose="02020603050405020304" pitchFamily="18" charset="0"/>
              </a:rPr>
              <a:t>1) genome and genomics</a:t>
            </a:r>
          </a:p>
        </p:txBody>
      </p:sp>
      <p:sp>
        <p:nvSpPr>
          <p:cNvPr id="41986" name="Rectangle 3"/>
          <p:cNvSpPr>
            <a:spLocks noGrp="1"/>
          </p:cNvSpPr>
          <p:nvPr>
            <p:ph idx="1"/>
          </p:nvPr>
        </p:nvSpPr>
        <p:spPr>
          <a:xfrm>
            <a:off x="539750" y="1484313"/>
            <a:ext cx="7772400" cy="4114800"/>
          </a:xfrm>
        </p:spPr>
        <p:txBody>
          <a:bodyPr wrap="square" lIns="91440" tIns="45720" rIns="91440" bIns="45720" anchor="t">
            <a:normAutofit fontScale="77500" lnSpcReduction="20000"/>
          </a:bodyPr>
          <a:lstStyle/>
          <a:p>
            <a:pPr eaLnBrk="1" hangingPunct="1">
              <a:lnSpc>
                <a:spcPct val="90000"/>
              </a:lnSpc>
              <a:buNone/>
            </a:pPr>
            <a:endParaRPr lang="en-US" altLang="zh-CN" sz="2400" dirty="0"/>
          </a:p>
          <a:p>
            <a:pPr algn="just" eaLnBrk="1" hangingPunct="1">
              <a:lnSpc>
                <a:spcPct val="90000"/>
              </a:lnSpc>
              <a:buFont typeface="Wingdings" panose="05000000000000000000" pitchFamily="2" charset="2"/>
              <a:buChar char="v"/>
            </a:pPr>
            <a:r>
              <a:rPr lang="en-US" altLang="zh-CN" sz="3600" b="1" dirty="0">
                <a:solidFill>
                  <a:schemeClr val="tx1"/>
                </a:solidFill>
                <a:ea typeface="黑体" panose="02010609060101010101" pitchFamily="2" charset="-122"/>
              </a:rPr>
              <a:t>genome</a:t>
            </a:r>
            <a:endParaRPr lang="zh-CN" altLang="en-US" sz="3600" b="1" dirty="0">
              <a:solidFill>
                <a:schemeClr val="tx1"/>
              </a:solidFill>
              <a:latin typeface="Times New Roman" panose="02020603050405020304" pitchFamily="18" charset="0"/>
              <a:ea typeface="黑体" panose="02010609060101010101" pitchFamily="2" charset="-122"/>
            </a:endParaRPr>
          </a:p>
          <a:p>
            <a:pPr algn="just" eaLnBrk="1" hangingPunct="1">
              <a:lnSpc>
                <a:spcPct val="150000"/>
              </a:lnSpc>
              <a:buFont typeface="Wingdings" panose="05000000000000000000" pitchFamily="2" charset="2"/>
              <a:buNone/>
            </a:pPr>
            <a:r>
              <a:rPr lang="zh-CN" altLang="en-US" sz="2400" dirty="0"/>
              <a:t>   </a:t>
            </a:r>
            <a:r>
              <a:rPr lang="zh-CN" altLang="en-US" sz="2800" dirty="0"/>
              <a:t> </a:t>
            </a:r>
            <a:r>
              <a:rPr lang="en-US" altLang="zh-CN" sz="2800" dirty="0"/>
              <a:t>all the genes in one cell, a virus or an organism </a:t>
            </a:r>
            <a:r>
              <a:rPr lang="zh-CN" altLang="en-US" sz="2800" dirty="0"/>
              <a:t>；one haploid set of chromosomes with the genes they contain</a:t>
            </a:r>
          </a:p>
          <a:p>
            <a:pPr eaLnBrk="1" hangingPunct="1">
              <a:lnSpc>
                <a:spcPct val="150000"/>
              </a:lnSpc>
              <a:buNone/>
            </a:pPr>
            <a:r>
              <a:rPr lang="en-US" altLang="zh-CN" sz="2400" dirty="0">
                <a:solidFill>
                  <a:srgbClr val="FFFF66"/>
                </a:solidFill>
                <a:latin typeface="黑体" panose="02010609060101010101" pitchFamily="2" charset="-122"/>
                <a:ea typeface="黑体" panose="02010609060101010101" pitchFamily="2" charset="-122"/>
              </a:rPr>
              <a:t>  </a:t>
            </a:r>
          </a:p>
          <a:p>
            <a:pPr eaLnBrk="1" hangingPunct="1">
              <a:lnSpc>
                <a:spcPct val="150000"/>
              </a:lnSpc>
            </a:pPr>
            <a:r>
              <a:rPr lang="zh-CN" altLang="en-US" sz="2400" dirty="0">
                <a:solidFill>
                  <a:schemeClr val="tx1"/>
                </a:solidFill>
                <a:latin typeface="黑体" panose="02010609060101010101" pitchFamily="2" charset="-122"/>
                <a:ea typeface="黑体" panose="02010609060101010101" pitchFamily="2" charset="-122"/>
              </a:rPr>
              <a:t>一个细胞、病毒或生物体所包含的全部基因。</a:t>
            </a:r>
          </a:p>
          <a:p>
            <a:pPr algn="just" eaLnBrk="1" hangingPunct="1">
              <a:lnSpc>
                <a:spcPct val="150000"/>
              </a:lnSpc>
            </a:pPr>
            <a:r>
              <a:rPr lang="zh-CN" altLang="en-US" sz="2400" dirty="0">
                <a:solidFill>
                  <a:schemeClr val="tx1"/>
                </a:solidFill>
                <a:latin typeface="黑体" panose="02010609060101010101" pitchFamily="2" charset="-122"/>
                <a:ea typeface="黑体" panose="02010609060101010101" pitchFamily="2" charset="-122"/>
              </a:rPr>
              <a:t>通常在真核生物中指一个物种的单倍体染色体组所含有的一整套基因。</a:t>
            </a:r>
          </a:p>
          <a:p>
            <a:pPr algn="just" eaLnBrk="1" hangingPunct="1">
              <a:lnSpc>
                <a:spcPct val="150000"/>
              </a:lnSpc>
            </a:pPr>
            <a:r>
              <a:rPr lang="zh-CN" altLang="en-US" sz="2400" dirty="0">
                <a:solidFill>
                  <a:schemeClr val="tx1"/>
                </a:solidFill>
                <a:latin typeface="黑体" panose="02010609060101010101" pitchFamily="2" charset="-122"/>
                <a:ea typeface="黑体" panose="02010609060101010101" pitchFamily="2" charset="-122"/>
              </a:rPr>
              <a:t>原核生物一般只有一个环状</a:t>
            </a:r>
            <a:r>
              <a:rPr lang="en-US" altLang="zh-CN" sz="2400" dirty="0">
                <a:solidFill>
                  <a:schemeClr val="tx1"/>
                </a:solidFill>
                <a:ea typeface="黑体" panose="02010609060101010101" pitchFamily="2" charset="-122"/>
              </a:rPr>
              <a:t>DNA</a:t>
            </a:r>
            <a:r>
              <a:rPr lang="zh-CN" altLang="en-US" sz="2400" dirty="0">
                <a:solidFill>
                  <a:schemeClr val="tx1"/>
                </a:solidFill>
                <a:latin typeface="黑体" panose="02010609060101010101" pitchFamily="2" charset="-122"/>
                <a:ea typeface="黑体" panose="02010609060101010101" pitchFamily="2" charset="-122"/>
              </a:rPr>
              <a:t>分子，其上含有的基因为一个基因组。</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78762">
              <a:srgbClr val="C7DDF1"/>
            </a:gs>
            <a:gs pos="20000">
              <a:schemeClr val="accent1">
                <a:lumMod val="60000"/>
                <a:lumOff val="4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3009" name="Rectangle 3"/>
          <p:cNvSpPr>
            <a:spLocks noGrp="1"/>
          </p:cNvSpPr>
          <p:nvPr>
            <p:ph idx="1"/>
          </p:nvPr>
        </p:nvSpPr>
        <p:spPr>
          <a:xfrm>
            <a:off x="1400175" y="416560"/>
            <a:ext cx="7451725" cy="5606415"/>
          </a:xfrm>
        </p:spPr>
        <p:txBody>
          <a:bodyPr wrap="square" lIns="91440" tIns="45720" rIns="91440" bIns="45720" anchor="t">
            <a:normAutofit fontScale="80000" lnSpcReduction="10000"/>
          </a:bodyPr>
          <a:lstStyle/>
          <a:p>
            <a:pPr algn="just" eaLnBrk="1" hangingPunct="1">
              <a:buFont typeface="Wingdings" panose="05000000000000000000" pitchFamily="2" charset="2"/>
              <a:buChar char="v"/>
            </a:pPr>
            <a:r>
              <a:rPr lang="en-US" altLang="zh-CN" sz="3600" b="1" dirty="0">
                <a:solidFill>
                  <a:schemeClr val="tx1"/>
                </a:solidFill>
                <a:ea typeface="黑体" panose="02010609060101010101" pitchFamily="2" charset="-122"/>
              </a:rPr>
              <a:t>genomics</a:t>
            </a:r>
            <a:endParaRPr lang="zh-CN" altLang="en-US" sz="2800" dirty="0">
              <a:solidFill>
                <a:schemeClr val="tx1"/>
              </a:solidFill>
              <a:ea typeface="黑体" panose="02010609060101010101" pitchFamily="2" charset="-122"/>
              <a:cs typeface="+mn-lt"/>
            </a:endParaRPr>
          </a:p>
          <a:p>
            <a:pPr algn="just" eaLnBrk="1" hangingPunct="1">
              <a:lnSpc>
                <a:spcPct val="150000"/>
              </a:lnSpc>
              <a:buFont typeface="Wingdings" panose="05000000000000000000" pitchFamily="2" charset="2"/>
              <a:buNone/>
            </a:pPr>
            <a:r>
              <a:rPr lang="zh-CN" altLang="en-US" sz="2800" dirty="0">
                <a:solidFill>
                  <a:srgbClr val="FFFF66"/>
                </a:solidFill>
                <a:latin typeface="黑体" panose="02010609060101010101" pitchFamily="2" charset="-122"/>
                <a:ea typeface="黑体" panose="02010609060101010101" pitchFamily="2" charset="-122"/>
              </a:rPr>
              <a:t>	</a:t>
            </a:r>
            <a:r>
              <a:rPr lang="en-US" altLang="zh-TW" sz="2400" dirty="0"/>
              <a:t>the study of genome</a:t>
            </a:r>
            <a:r>
              <a:rPr lang="zh-CN" altLang="en-US" sz="2400" dirty="0"/>
              <a:t>；a branch of biotechnology concerned with applying the techniques of genetics and molecular biology to the genetic mapping and DNA sequencing of sets of genes or the complete genomes of selected organisms, with organizing the results in databases, and with applications of the data</a:t>
            </a:r>
          </a:p>
          <a:p>
            <a:pPr algn="just" eaLnBrk="1" hangingPunct="1">
              <a:lnSpc>
                <a:spcPct val="150000"/>
              </a:lnSpc>
              <a:buFont typeface="Wingdings" panose="05000000000000000000" pitchFamily="2" charset="2"/>
              <a:buNone/>
            </a:pPr>
            <a:r>
              <a:rPr lang="en-US" altLang="zh-CN" sz="2400" dirty="0">
                <a:solidFill>
                  <a:srgbClr val="FFFF66"/>
                </a:solidFill>
                <a:latin typeface="黑体" panose="02010609060101010101" pitchFamily="2" charset="-122"/>
                <a:ea typeface="黑体" panose="02010609060101010101" pitchFamily="2" charset="-122"/>
              </a:rPr>
              <a:t>   </a:t>
            </a:r>
          </a:p>
          <a:p>
            <a:pPr algn="just" eaLnBrk="1" hangingPunct="1">
              <a:lnSpc>
                <a:spcPct val="150000"/>
              </a:lnSpc>
              <a:buFont typeface="Wingdings" panose="05000000000000000000" pitchFamily="2" charset="2"/>
              <a:buNone/>
            </a:pPr>
            <a:r>
              <a:rPr lang="en-US" altLang="zh-CN" sz="2400" dirty="0">
                <a:solidFill>
                  <a:srgbClr val="FFFF66"/>
                </a:solidFill>
                <a:latin typeface="黑体" panose="02010609060101010101" pitchFamily="2" charset="-122"/>
                <a:ea typeface="黑体" panose="02010609060101010101" pitchFamily="2" charset="-122"/>
              </a:rPr>
              <a:t>   </a:t>
            </a:r>
            <a:r>
              <a:rPr lang="zh-CN" altLang="en-US" sz="2400" dirty="0">
                <a:solidFill>
                  <a:schemeClr val="tx1"/>
                </a:solidFill>
                <a:latin typeface="黑体" panose="02010609060101010101" pitchFamily="2" charset="-122"/>
                <a:ea typeface="黑体" panose="02010609060101010101" pitchFamily="2" charset="-122"/>
              </a:rPr>
              <a:t>从基因组</a:t>
            </a:r>
            <a:r>
              <a:rPr lang="zh-CN" altLang="en-US" sz="2400" dirty="0">
                <a:solidFill>
                  <a:srgbClr val="C00000"/>
                </a:solidFill>
                <a:latin typeface="黑体" panose="02010609060101010101" pitchFamily="2" charset="-122"/>
                <a:ea typeface="黑体" panose="02010609060101010101" pitchFamily="2" charset="-122"/>
              </a:rPr>
              <a:t>整体水平</a:t>
            </a:r>
            <a:r>
              <a:rPr lang="zh-CN" altLang="en-US" sz="2400" dirty="0">
                <a:solidFill>
                  <a:schemeClr val="tx1"/>
                </a:solidFill>
                <a:latin typeface="黑体" panose="02010609060101010101" pitchFamily="2" charset="-122"/>
                <a:ea typeface="黑体" panose="02010609060101010101" pitchFamily="2" charset="-122"/>
              </a:rPr>
              <a:t>上对基因的活动规律进行阐述  </a:t>
            </a:r>
            <a:endParaRPr lang="zh-CN" altLang="en-US" sz="2400" dirty="0">
              <a:solidFill>
                <a:schemeClr val="tx1"/>
              </a:solidFill>
            </a:endParaRPr>
          </a:p>
          <a:p>
            <a:pPr eaLnBrk="1" hangingPunct="1">
              <a:lnSpc>
                <a:spcPct val="150000"/>
              </a:lnSpc>
              <a:buNone/>
            </a:pPr>
            <a:r>
              <a:rPr lang="zh-CN" altLang="en-US" sz="2400" dirty="0">
                <a:solidFill>
                  <a:schemeClr val="tx1"/>
                </a:solidFill>
              </a:rPr>
              <a:t>       </a:t>
            </a:r>
            <a:r>
              <a:rPr lang="zh-CN" altLang="en-US" sz="2400" dirty="0">
                <a:solidFill>
                  <a:schemeClr val="tx1"/>
                </a:solidFill>
                <a:latin typeface="黑体" panose="02010609060101010101" pitchFamily="2" charset="-122"/>
                <a:ea typeface="黑体" panose="02010609060101010101" pitchFamily="2" charset="-122"/>
              </a:rPr>
              <a:t>是指对某个生物体的所有基因进行基因作图，包括遗传图、物理图、转录本图、核苷酸序列分析、基因定位和功能分析的一门学科。</a:t>
            </a:r>
          </a:p>
          <a:p>
            <a:pPr eaLnBrk="1" hangingPunct="1">
              <a:lnSpc>
                <a:spcPct val="150000"/>
              </a:lnSpc>
              <a:buNone/>
            </a:pPr>
            <a:r>
              <a:rPr lang="zh-CN" altLang="en-US" sz="2400" dirty="0">
                <a:solidFill>
                  <a:schemeClr val="tx1"/>
                </a:solidFill>
                <a:latin typeface="黑体" panose="02010609060101010101" pitchFamily="2" charset="-122"/>
                <a:ea typeface="黑体" panose="02010609060101010101" pitchFamily="2" charset="-122"/>
              </a:rPr>
              <a:t>   具体研究内容为结构基因组学、比较基因组学、功能基因组学</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4033" name="Rectangle 2"/>
          <p:cNvSpPr>
            <a:spLocks noGrp="1"/>
          </p:cNvSpPr>
          <p:nvPr>
            <p:ph type="title"/>
          </p:nvPr>
        </p:nvSpPr>
        <p:spPr>
          <a:xfrm>
            <a:off x="1460500" y="483553"/>
            <a:ext cx="7122160" cy="589280"/>
          </a:xfrm>
        </p:spPr>
        <p:txBody>
          <a:bodyPr wrap="square" lIns="91440" tIns="45720" rIns="91440" bIns="45720" anchor="ctr">
            <a:spAutoFit/>
          </a:bodyPr>
          <a:lstStyle/>
          <a:p>
            <a:pPr eaLnBrk="1" hangingPunct="1"/>
            <a:r>
              <a:rPr lang="en-US" altLang="zh-CN" sz="3600">
                <a:solidFill>
                  <a:srgbClr val="C00000"/>
                </a:solidFill>
                <a:latin typeface="Times New Roman" panose="02020603050405020304" pitchFamily="18" charset="0"/>
              </a:rPr>
              <a:t>2)  </a:t>
            </a:r>
            <a:r>
              <a:rPr lang="en-US" altLang="zh-CN" sz="3600" dirty="0" err="1">
                <a:solidFill>
                  <a:srgbClr val="C00000"/>
                </a:solidFill>
                <a:latin typeface="Times New Roman" panose="02020603050405020304" pitchFamily="18" charset="0"/>
              </a:rPr>
              <a:t>transcriptome</a:t>
            </a:r>
            <a:r>
              <a:rPr lang="en-US" altLang="zh-CN" sz="3600">
                <a:solidFill>
                  <a:srgbClr val="C00000"/>
                </a:solidFill>
                <a:latin typeface="Times New Roman" panose="02020603050405020304" pitchFamily="18" charset="0"/>
              </a:rPr>
              <a:t> and </a:t>
            </a:r>
            <a:r>
              <a:rPr lang="en-US" altLang="zh-CN" sz="3600" dirty="0" err="1">
                <a:solidFill>
                  <a:srgbClr val="C00000"/>
                </a:solidFill>
                <a:latin typeface="Times New Roman" panose="02020603050405020304" pitchFamily="18" charset="0"/>
              </a:rPr>
              <a:t>transcriptomics</a:t>
            </a:r>
          </a:p>
        </p:txBody>
      </p:sp>
      <p:sp>
        <p:nvSpPr>
          <p:cNvPr id="44034" name="Rectangle 3"/>
          <p:cNvSpPr>
            <a:spLocks noGrp="1"/>
          </p:cNvSpPr>
          <p:nvPr>
            <p:ph idx="1"/>
          </p:nvPr>
        </p:nvSpPr>
        <p:spPr>
          <a:xfrm>
            <a:off x="359410" y="1564005"/>
            <a:ext cx="8424863" cy="4724400"/>
          </a:xfrm>
        </p:spPr>
        <p:txBody>
          <a:bodyPr wrap="square" lIns="91440" tIns="45720" rIns="91440" bIns="45720" anchor="t"/>
          <a:lstStyle/>
          <a:p>
            <a:pPr eaLnBrk="1" hangingPunct="1"/>
            <a:r>
              <a:rPr lang="en-US" altLang="zh-CN" sz="2800" dirty="0"/>
              <a:t>Transcriptome</a:t>
            </a:r>
          </a:p>
          <a:p>
            <a:pPr lvl="1" eaLnBrk="1" hangingPunct="1">
              <a:lnSpc>
                <a:spcPct val="150000"/>
              </a:lnSpc>
            </a:pPr>
            <a:r>
              <a:rPr lang="en-US" altLang="zh-CN" sz="2400" dirty="0"/>
              <a:t>The complete set of mRNA in any given cell</a:t>
            </a:r>
          </a:p>
          <a:p>
            <a:pPr eaLnBrk="1" hangingPunct="1">
              <a:buNone/>
            </a:pPr>
            <a:endParaRPr lang="en-US" altLang="zh-CN" sz="2800" dirty="0"/>
          </a:p>
          <a:p>
            <a:pPr eaLnBrk="1" hangingPunct="1"/>
            <a:r>
              <a:rPr lang="en-US" altLang="zh-CN" sz="2800" dirty="0"/>
              <a:t>Transcriptomics</a:t>
            </a:r>
          </a:p>
          <a:p>
            <a:pPr lvl="1" eaLnBrk="1" hangingPunct="1">
              <a:lnSpc>
                <a:spcPct val="150000"/>
              </a:lnSpc>
            </a:pPr>
            <a:r>
              <a:rPr lang="en-US" altLang="zh-TW" sz="2400" dirty="0"/>
              <a:t>The study of </a:t>
            </a:r>
            <a:r>
              <a:rPr lang="en-US" altLang="zh-CN" sz="2400" dirty="0"/>
              <a:t>t</a:t>
            </a:r>
            <a:r>
              <a:rPr lang="en-US" altLang="zh-TW" sz="2400" dirty="0"/>
              <a:t>ranscriptome</a:t>
            </a:r>
          </a:p>
          <a:p>
            <a:pPr lvl="1" eaLnBrk="1" hangingPunct="1">
              <a:lnSpc>
                <a:spcPct val="150000"/>
              </a:lnSpc>
            </a:pPr>
            <a:r>
              <a:rPr lang="en-US" altLang="zh-CN" sz="2400" dirty="0"/>
              <a:t>The study of mRNA expression profiles on a global scale in order to reveal gene’s role in the cell and to help to identify functional links between genes.</a:t>
            </a:r>
          </a:p>
          <a:p>
            <a:pPr lvl="1" eaLnBrk="1" hangingPunct="1">
              <a:lnSpc>
                <a:spcPct val="150000"/>
              </a:lnSpc>
            </a:pPr>
            <a:endParaRPr lang="en-US" altLang="zh-CN" sz="2400" dirty="0"/>
          </a:p>
        </p:txBody>
      </p:sp>
      <p:grpSp>
        <p:nvGrpSpPr>
          <p:cNvPr id="49" name="组合 48">
            <a:extLst>
              <a:ext uri="{FF2B5EF4-FFF2-40B4-BE49-F238E27FC236}">
                <a16:creationId xmlns:a16="http://schemas.microsoft.com/office/drawing/2014/main" id="{C236EA4C-A631-4E30-A9B3-7286E25A83D1}"/>
              </a:ext>
            </a:extLst>
          </p:cNvPr>
          <p:cNvGrpSpPr/>
          <p:nvPr/>
        </p:nvGrpSpPr>
        <p:grpSpPr>
          <a:xfrm>
            <a:off x="1323554" y="2524043"/>
            <a:ext cx="1790566" cy="367200"/>
            <a:chOff x="1323554" y="2524043"/>
            <a:chExt cx="1790566" cy="367200"/>
          </a:xfrm>
        </p:grpSpPr>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46B60724-73AD-4F07-A639-B89BE56039C0}"/>
                    </a:ext>
                  </a:extLst>
                </p14:cNvPr>
                <p14:cNvContentPartPr/>
                <p14:nvPr/>
              </p14:nvContentPartPr>
              <p14:xfrm>
                <a:off x="1326794" y="2630243"/>
                <a:ext cx="200880" cy="47160"/>
              </p14:xfrm>
            </p:contentPart>
          </mc:Choice>
          <mc:Fallback>
            <p:pic>
              <p:nvPicPr>
                <p:cNvPr id="2" name="墨迹 1">
                  <a:extLst>
                    <a:ext uri="{FF2B5EF4-FFF2-40B4-BE49-F238E27FC236}">
                      <a16:creationId xmlns:a16="http://schemas.microsoft.com/office/drawing/2014/main" id="{46B60724-73AD-4F07-A639-B89BE56039C0}"/>
                    </a:ext>
                  </a:extLst>
                </p:cNvPr>
                <p:cNvPicPr/>
                <p:nvPr/>
              </p:nvPicPr>
              <p:blipFill>
                <a:blip r:embed="rId4"/>
                <a:stretch>
                  <a:fillRect/>
                </a:stretch>
              </p:blipFill>
              <p:spPr>
                <a:xfrm>
                  <a:off x="1318154" y="2621243"/>
                  <a:ext cx="2185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9A8377B9-9221-4D54-B4B0-A22CB4135F46}"/>
                    </a:ext>
                  </a:extLst>
                </p14:cNvPr>
                <p14:cNvContentPartPr/>
                <p14:nvPr/>
              </p14:nvContentPartPr>
              <p14:xfrm>
                <a:off x="1323554" y="2530883"/>
                <a:ext cx="136800" cy="262800"/>
              </p14:xfrm>
            </p:contentPart>
          </mc:Choice>
          <mc:Fallback>
            <p:pic>
              <p:nvPicPr>
                <p:cNvPr id="3" name="墨迹 2">
                  <a:extLst>
                    <a:ext uri="{FF2B5EF4-FFF2-40B4-BE49-F238E27FC236}">
                      <a16:creationId xmlns:a16="http://schemas.microsoft.com/office/drawing/2014/main" id="{9A8377B9-9221-4D54-B4B0-A22CB4135F46}"/>
                    </a:ext>
                  </a:extLst>
                </p:cNvPr>
                <p:cNvPicPr/>
                <p:nvPr/>
              </p:nvPicPr>
              <p:blipFill>
                <a:blip r:embed="rId6"/>
                <a:stretch>
                  <a:fillRect/>
                </a:stretch>
              </p:blipFill>
              <p:spPr>
                <a:xfrm>
                  <a:off x="1314914" y="2522243"/>
                  <a:ext cx="15444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313E5F7F-A7CE-4798-875C-C323DC09B86D}"/>
                    </a:ext>
                  </a:extLst>
                </p14:cNvPr>
                <p14:cNvContentPartPr/>
                <p14:nvPr/>
              </p14:nvContentPartPr>
              <p14:xfrm>
                <a:off x="1387994" y="2709083"/>
                <a:ext cx="13320" cy="182160"/>
              </p14:xfrm>
            </p:contentPart>
          </mc:Choice>
          <mc:Fallback>
            <p:pic>
              <p:nvPicPr>
                <p:cNvPr id="4" name="墨迹 3">
                  <a:extLst>
                    <a:ext uri="{FF2B5EF4-FFF2-40B4-BE49-F238E27FC236}">
                      <a16:creationId xmlns:a16="http://schemas.microsoft.com/office/drawing/2014/main" id="{313E5F7F-A7CE-4798-875C-C323DC09B86D}"/>
                    </a:ext>
                  </a:extLst>
                </p:cNvPr>
                <p:cNvPicPr/>
                <p:nvPr/>
              </p:nvPicPr>
              <p:blipFill>
                <a:blip r:embed="rId8"/>
                <a:stretch>
                  <a:fillRect/>
                </a:stretch>
              </p:blipFill>
              <p:spPr>
                <a:xfrm>
                  <a:off x="1379354" y="2700083"/>
                  <a:ext cx="3096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5B7E74AD-BEB0-40CC-BE90-262D906F606C}"/>
                    </a:ext>
                  </a:extLst>
                </p14:cNvPr>
                <p14:cNvContentPartPr/>
                <p14:nvPr/>
              </p14:nvContentPartPr>
              <p14:xfrm>
                <a:off x="1426154" y="2714843"/>
                <a:ext cx="120600" cy="57240"/>
              </p14:xfrm>
            </p:contentPart>
          </mc:Choice>
          <mc:Fallback>
            <p:pic>
              <p:nvPicPr>
                <p:cNvPr id="5" name="墨迹 4">
                  <a:extLst>
                    <a:ext uri="{FF2B5EF4-FFF2-40B4-BE49-F238E27FC236}">
                      <a16:creationId xmlns:a16="http://schemas.microsoft.com/office/drawing/2014/main" id="{5B7E74AD-BEB0-40CC-BE90-262D906F606C}"/>
                    </a:ext>
                  </a:extLst>
                </p:cNvPr>
                <p:cNvPicPr/>
                <p:nvPr/>
              </p:nvPicPr>
              <p:blipFill>
                <a:blip r:embed="rId10"/>
                <a:stretch>
                  <a:fillRect/>
                </a:stretch>
              </p:blipFill>
              <p:spPr>
                <a:xfrm>
                  <a:off x="1417514" y="2706203"/>
                  <a:ext cx="13824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99A0AB88-A938-4467-A347-78F3F07E0B84}"/>
                    </a:ext>
                  </a:extLst>
                </p14:cNvPr>
                <p14:cNvContentPartPr/>
                <p14:nvPr/>
              </p14:nvContentPartPr>
              <p14:xfrm>
                <a:off x="1477994" y="2696843"/>
                <a:ext cx="122760" cy="95400"/>
              </p14:xfrm>
            </p:contentPart>
          </mc:Choice>
          <mc:Fallback>
            <p:pic>
              <p:nvPicPr>
                <p:cNvPr id="6" name="墨迹 5">
                  <a:extLst>
                    <a:ext uri="{FF2B5EF4-FFF2-40B4-BE49-F238E27FC236}">
                      <a16:creationId xmlns:a16="http://schemas.microsoft.com/office/drawing/2014/main" id="{99A0AB88-A938-4467-A347-78F3F07E0B84}"/>
                    </a:ext>
                  </a:extLst>
                </p:cNvPr>
                <p:cNvPicPr/>
                <p:nvPr/>
              </p:nvPicPr>
              <p:blipFill>
                <a:blip r:embed="rId12"/>
                <a:stretch>
                  <a:fillRect/>
                </a:stretch>
              </p:blipFill>
              <p:spPr>
                <a:xfrm>
                  <a:off x="1468994" y="2687843"/>
                  <a:ext cx="14040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0233200E-1CE9-4F27-AC7F-1B0A026F0FCB}"/>
                    </a:ext>
                  </a:extLst>
                </p14:cNvPr>
                <p14:cNvContentPartPr/>
                <p14:nvPr/>
              </p14:nvContentPartPr>
              <p14:xfrm>
                <a:off x="1619114" y="2590643"/>
                <a:ext cx="108720" cy="257040"/>
              </p14:xfrm>
            </p:contentPart>
          </mc:Choice>
          <mc:Fallback>
            <p:pic>
              <p:nvPicPr>
                <p:cNvPr id="7" name="墨迹 6">
                  <a:extLst>
                    <a:ext uri="{FF2B5EF4-FFF2-40B4-BE49-F238E27FC236}">
                      <a16:creationId xmlns:a16="http://schemas.microsoft.com/office/drawing/2014/main" id="{0233200E-1CE9-4F27-AC7F-1B0A026F0FCB}"/>
                    </a:ext>
                  </a:extLst>
                </p:cNvPr>
                <p:cNvPicPr/>
                <p:nvPr/>
              </p:nvPicPr>
              <p:blipFill>
                <a:blip r:embed="rId14"/>
                <a:stretch>
                  <a:fillRect/>
                </a:stretch>
              </p:blipFill>
              <p:spPr>
                <a:xfrm>
                  <a:off x="1610114" y="2582003"/>
                  <a:ext cx="12636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3DFF6A69-588A-47DF-884C-976CC3F7F0D7}"/>
                    </a:ext>
                  </a:extLst>
                </p14:cNvPr>
                <p14:cNvContentPartPr/>
                <p14:nvPr/>
              </p14:nvContentPartPr>
              <p14:xfrm>
                <a:off x="1786514" y="2612963"/>
                <a:ext cx="76320" cy="80280"/>
              </p14:xfrm>
            </p:contentPart>
          </mc:Choice>
          <mc:Fallback>
            <p:pic>
              <p:nvPicPr>
                <p:cNvPr id="8" name="墨迹 7">
                  <a:extLst>
                    <a:ext uri="{FF2B5EF4-FFF2-40B4-BE49-F238E27FC236}">
                      <a16:creationId xmlns:a16="http://schemas.microsoft.com/office/drawing/2014/main" id="{3DFF6A69-588A-47DF-884C-976CC3F7F0D7}"/>
                    </a:ext>
                  </a:extLst>
                </p:cNvPr>
                <p:cNvPicPr/>
                <p:nvPr/>
              </p:nvPicPr>
              <p:blipFill>
                <a:blip r:embed="rId16"/>
                <a:stretch>
                  <a:fillRect/>
                </a:stretch>
              </p:blipFill>
              <p:spPr>
                <a:xfrm>
                  <a:off x="1777874" y="2603963"/>
                  <a:ext cx="939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F4F2DE20-F9B5-44ED-B639-8A001E37FFBF}"/>
                    </a:ext>
                  </a:extLst>
                </p14:cNvPr>
                <p14:cNvContentPartPr/>
                <p14:nvPr/>
              </p14:nvContentPartPr>
              <p14:xfrm>
                <a:off x="1826834" y="2659403"/>
                <a:ext cx="79560" cy="103680"/>
              </p14:xfrm>
            </p:contentPart>
          </mc:Choice>
          <mc:Fallback>
            <p:pic>
              <p:nvPicPr>
                <p:cNvPr id="9" name="墨迹 8">
                  <a:extLst>
                    <a:ext uri="{FF2B5EF4-FFF2-40B4-BE49-F238E27FC236}">
                      <a16:creationId xmlns:a16="http://schemas.microsoft.com/office/drawing/2014/main" id="{F4F2DE20-F9B5-44ED-B639-8A001E37FFBF}"/>
                    </a:ext>
                  </a:extLst>
                </p:cNvPr>
                <p:cNvPicPr/>
                <p:nvPr/>
              </p:nvPicPr>
              <p:blipFill>
                <a:blip r:embed="rId18"/>
                <a:stretch>
                  <a:fillRect/>
                </a:stretch>
              </p:blipFill>
              <p:spPr>
                <a:xfrm>
                  <a:off x="1817834" y="2650763"/>
                  <a:ext cx="9720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墨迹 9">
                  <a:extLst>
                    <a:ext uri="{FF2B5EF4-FFF2-40B4-BE49-F238E27FC236}">
                      <a16:creationId xmlns:a16="http://schemas.microsoft.com/office/drawing/2014/main" id="{8D82EA87-402A-46DF-A448-C21080F63A15}"/>
                    </a:ext>
                  </a:extLst>
                </p14:cNvPr>
                <p14:cNvContentPartPr/>
                <p14:nvPr/>
              </p14:nvContentPartPr>
              <p14:xfrm>
                <a:off x="2021594" y="2524043"/>
                <a:ext cx="29880" cy="38520"/>
              </p14:xfrm>
            </p:contentPart>
          </mc:Choice>
          <mc:Fallback>
            <p:pic>
              <p:nvPicPr>
                <p:cNvPr id="10" name="墨迹 9">
                  <a:extLst>
                    <a:ext uri="{FF2B5EF4-FFF2-40B4-BE49-F238E27FC236}">
                      <a16:creationId xmlns:a16="http://schemas.microsoft.com/office/drawing/2014/main" id="{8D82EA87-402A-46DF-A448-C21080F63A15}"/>
                    </a:ext>
                  </a:extLst>
                </p:cNvPr>
                <p:cNvPicPr/>
                <p:nvPr/>
              </p:nvPicPr>
              <p:blipFill>
                <a:blip r:embed="rId20"/>
                <a:stretch>
                  <a:fillRect/>
                </a:stretch>
              </p:blipFill>
              <p:spPr>
                <a:xfrm>
                  <a:off x="2012954" y="2515043"/>
                  <a:ext cx="4752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墨迹 10">
                  <a:extLst>
                    <a:ext uri="{FF2B5EF4-FFF2-40B4-BE49-F238E27FC236}">
                      <a16:creationId xmlns:a16="http://schemas.microsoft.com/office/drawing/2014/main" id="{04FFD8C8-4432-4372-B584-45BFAC09CE7F}"/>
                    </a:ext>
                  </a:extLst>
                </p14:cNvPr>
                <p14:cNvContentPartPr/>
                <p14:nvPr/>
              </p14:nvContentPartPr>
              <p14:xfrm>
                <a:off x="1948154" y="2575883"/>
                <a:ext cx="164160" cy="42840"/>
              </p14:xfrm>
            </p:contentPart>
          </mc:Choice>
          <mc:Fallback>
            <p:pic>
              <p:nvPicPr>
                <p:cNvPr id="11" name="墨迹 10">
                  <a:extLst>
                    <a:ext uri="{FF2B5EF4-FFF2-40B4-BE49-F238E27FC236}">
                      <a16:creationId xmlns:a16="http://schemas.microsoft.com/office/drawing/2014/main" id="{04FFD8C8-4432-4372-B584-45BFAC09CE7F}"/>
                    </a:ext>
                  </a:extLst>
                </p:cNvPr>
                <p:cNvPicPr/>
                <p:nvPr/>
              </p:nvPicPr>
              <p:blipFill>
                <a:blip r:embed="rId22"/>
                <a:stretch>
                  <a:fillRect/>
                </a:stretch>
              </p:blipFill>
              <p:spPr>
                <a:xfrm>
                  <a:off x="1939154" y="2566883"/>
                  <a:ext cx="1818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3" name="墨迹 12">
                  <a:extLst>
                    <a:ext uri="{FF2B5EF4-FFF2-40B4-BE49-F238E27FC236}">
                      <a16:creationId xmlns:a16="http://schemas.microsoft.com/office/drawing/2014/main" id="{C4D50AAB-CBAB-4840-AC6F-0DD33BB380E0}"/>
                    </a:ext>
                  </a:extLst>
                </p14:cNvPr>
                <p14:cNvContentPartPr/>
                <p14:nvPr/>
              </p14:nvContentPartPr>
              <p14:xfrm>
                <a:off x="2008560" y="2614182"/>
                <a:ext cx="19440" cy="34200"/>
              </p14:xfrm>
            </p:contentPart>
          </mc:Choice>
          <mc:Fallback>
            <p:pic>
              <p:nvPicPr>
                <p:cNvPr id="13" name="墨迹 12">
                  <a:extLst>
                    <a:ext uri="{FF2B5EF4-FFF2-40B4-BE49-F238E27FC236}">
                      <a16:creationId xmlns:a16="http://schemas.microsoft.com/office/drawing/2014/main" id="{C4D50AAB-CBAB-4840-AC6F-0DD33BB380E0}"/>
                    </a:ext>
                  </a:extLst>
                </p:cNvPr>
                <p:cNvPicPr/>
                <p:nvPr/>
              </p:nvPicPr>
              <p:blipFill>
                <a:blip r:embed="rId24"/>
                <a:stretch>
                  <a:fillRect/>
                </a:stretch>
              </p:blipFill>
              <p:spPr>
                <a:xfrm>
                  <a:off x="1999920" y="2605182"/>
                  <a:ext cx="3708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4" name="墨迹 13">
                  <a:extLst>
                    <a:ext uri="{FF2B5EF4-FFF2-40B4-BE49-F238E27FC236}">
                      <a16:creationId xmlns:a16="http://schemas.microsoft.com/office/drawing/2014/main" id="{96EE36ED-6E01-452A-BA37-73E13DCBAB40}"/>
                    </a:ext>
                  </a:extLst>
                </p14:cNvPr>
                <p14:cNvContentPartPr/>
                <p14:nvPr/>
              </p14:nvContentPartPr>
              <p14:xfrm>
                <a:off x="2049240" y="2609862"/>
                <a:ext cx="21240" cy="42840"/>
              </p14:xfrm>
            </p:contentPart>
          </mc:Choice>
          <mc:Fallback>
            <p:pic>
              <p:nvPicPr>
                <p:cNvPr id="14" name="墨迹 13">
                  <a:extLst>
                    <a:ext uri="{FF2B5EF4-FFF2-40B4-BE49-F238E27FC236}">
                      <a16:creationId xmlns:a16="http://schemas.microsoft.com/office/drawing/2014/main" id="{96EE36ED-6E01-452A-BA37-73E13DCBAB40}"/>
                    </a:ext>
                  </a:extLst>
                </p:cNvPr>
                <p:cNvPicPr/>
                <p:nvPr/>
              </p:nvPicPr>
              <p:blipFill>
                <a:blip r:embed="rId26"/>
                <a:stretch>
                  <a:fillRect/>
                </a:stretch>
              </p:blipFill>
              <p:spPr>
                <a:xfrm>
                  <a:off x="2040600" y="2601222"/>
                  <a:ext cx="388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5" name="墨迹 14">
                  <a:extLst>
                    <a:ext uri="{FF2B5EF4-FFF2-40B4-BE49-F238E27FC236}">
                      <a16:creationId xmlns:a16="http://schemas.microsoft.com/office/drawing/2014/main" id="{19319E03-D643-4F00-8CCC-36205AD97CAE}"/>
                    </a:ext>
                  </a:extLst>
                </p14:cNvPr>
                <p14:cNvContentPartPr/>
                <p14:nvPr/>
              </p14:nvContentPartPr>
              <p14:xfrm>
                <a:off x="1968960" y="2645142"/>
                <a:ext cx="126720" cy="42840"/>
              </p14:xfrm>
            </p:contentPart>
          </mc:Choice>
          <mc:Fallback>
            <p:pic>
              <p:nvPicPr>
                <p:cNvPr id="15" name="墨迹 14">
                  <a:extLst>
                    <a:ext uri="{FF2B5EF4-FFF2-40B4-BE49-F238E27FC236}">
                      <a16:creationId xmlns:a16="http://schemas.microsoft.com/office/drawing/2014/main" id="{19319E03-D643-4F00-8CCC-36205AD97CAE}"/>
                    </a:ext>
                  </a:extLst>
                </p:cNvPr>
                <p:cNvPicPr/>
                <p:nvPr/>
              </p:nvPicPr>
              <p:blipFill>
                <a:blip r:embed="rId28"/>
                <a:stretch>
                  <a:fillRect/>
                </a:stretch>
              </p:blipFill>
              <p:spPr>
                <a:xfrm>
                  <a:off x="1959960" y="2636142"/>
                  <a:ext cx="14436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6" name="墨迹 15">
                  <a:extLst>
                    <a:ext uri="{FF2B5EF4-FFF2-40B4-BE49-F238E27FC236}">
                      <a16:creationId xmlns:a16="http://schemas.microsoft.com/office/drawing/2014/main" id="{16016C80-C719-4E66-BDB1-ED4AEF1542A6}"/>
                    </a:ext>
                  </a:extLst>
                </p14:cNvPr>
                <p14:cNvContentPartPr/>
                <p14:nvPr/>
              </p14:nvContentPartPr>
              <p14:xfrm>
                <a:off x="2012160" y="2675022"/>
                <a:ext cx="10080" cy="52200"/>
              </p14:xfrm>
            </p:contentPart>
          </mc:Choice>
          <mc:Fallback>
            <p:pic>
              <p:nvPicPr>
                <p:cNvPr id="16" name="墨迹 15">
                  <a:extLst>
                    <a:ext uri="{FF2B5EF4-FFF2-40B4-BE49-F238E27FC236}">
                      <a16:creationId xmlns:a16="http://schemas.microsoft.com/office/drawing/2014/main" id="{16016C80-C719-4E66-BDB1-ED4AEF1542A6}"/>
                    </a:ext>
                  </a:extLst>
                </p:cNvPr>
                <p:cNvPicPr/>
                <p:nvPr/>
              </p:nvPicPr>
              <p:blipFill>
                <a:blip r:embed="rId30"/>
                <a:stretch>
                  <a:fillRect/>
                </a:stretch>
              </p:blipFill>
              <p:spPr>
                <a:xfrm>
                  <a:off x="2003520" y="2666022"/>
                  <a:ext cx="277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7" name="墨迹 16">
                  <a:extLst>
                    <a:ext uri="{FF2B5EF4-FFF2-40B4-BE49-F238E27FC236}">
                      <a16:creationId xmlns:a16="http://schemas.microsoft.com/office/drawing/2014/main" id="{3A564FAA-6616-43F2-A879-A6B6D2ACC4D4}"/>
                    </a:ext>
                  </a:extLst>
                </p14:cNvPr>
                <p14:cNvContentPartPr/>
                <p14:nvPr/>
              </p14:nvContentPartPr>
              <p14:xfrm>
                <a:off x="2032680" y="2682942"/>
                <a:ext cx="46440" cy="56520"/>
              </p14:xfrm>
            </p:contentPart>
          </mc:Choice>
          <mc:Fallback>
            <p:pic>
              <p:nvPicPr>
                <p:cNvPr id="17" name="墨迹 16">
                  <a:extLst>
                    <a:ext uri="{FF2B5EF4-FFF2-40B4-BE49-F238E27FC236}">
                      <a16:creationId xmlns:a16="http://schemas.microsoft.com/office/drawing/2014/main" id="{3A564FAA-6616-43F2-A879-A6B6D2ACC4D4}"/>
                    </a:ext>
                  </a:extLst>
                </p:cNvPr>
                <p:cNvPicPr/>
                <p:nvPr/>
              </p:nvPicPr>
              <p:blipFill>
                <a:blip r:embed="rId32"/>
                <a:stretch>
                  <a:fillRect/>
                </a:stretch>
              </p:blipFill>
              <p:spPr>
                <a:xfrm>
                  <a:off x="2023680" y="2673942"/>
                  <a:ext cx="6408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8" name="墨迹 17">
                  <a:extLst>
                    <a:ext uri="{FF2B5EF4-FFF2-40B4-BE49-F238E27FC236}">
                      <a16:creationId xmlns:a16="http://schemas.microsoft.com/office/drawing/2014/main" id="{C40E34F8-0193-48D0-89C6-15A9C5B1B288}"/>
                    </a:ext>
                  </a:extLst>
                </p14:cNvPr>
                <p14:cNvContentPartPr/>
                <p14:nvPr/>
              </p14:nvContentPartPr>
              <p14:xfrm>
                <a:off x="2019360" y="2713902"/>
                <a:ext cx="42840" cy="30960"/>
              </p14:xfrm>
            </p:contentPart>
          </mc:Choice>
          <mc:Fallback>
            <p:pic>
              <p:nvPicPr>
                <p:cNvPr id="18" name="墨迹 17">
                  <a:extLst>
                    <a:ext uri="{FF2B5EF4-FFF2-40B4-BE49-F238E27FC236}">
                      <a16:creationId xmlns:a16="http://schemas.microsoft.com/office/drawing/2014/main" id="{C40E34F8-0193-48D0-89C6-15A9C5B1B288}"/>
                    </a:ext>
                  </a:extLst>
                </p:cNvPr>
                <p:cNvPicPr/>
                <p:nvPr/>
              </p:nvPicPr>
              <p:blipFill>
                <a:blip r:embed="rId34"/>
                <a:stretch>
                  <a:fillRect/>
                </a:stretch>
              </p:blipFill>
              <p:spPr>
                <a:xfrm>
                  <a:off x="2010360" y="2705262"/>
                  <a:ext cx="6048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9" name="墨迹 18">
                  <a:extLst>
                    <a:ext uri="{FF2B5EF4-FFF2-40B4-BE49-F238E27FC236}">
                      <a16:creationId xmlns:a16="http://schemas.microsoft.com/office/drawing/2014/main" id="{5E7FC7C0-0028-47A3-A78C-244E09726F16}"/>
                    </a:ext>
                  </a:extLst>
                </p14:cNvPr>
                <p14:cNvContentPartPr/>
                <p14:nvPr/>
              </p14:nvContentPartPr>
              <p14:xfrm>
                <a:off x="1986240" y="2765022"/>
                <a:ext cx="4320" cy="36360"/>
              </p14:xfrm>
            </p:contentPart>
          </mc:Choice>
          <mc:Fallback>
            <p:pic>
              <p:nvPicPr>
                <p:cNvPr id="19" name="墨迹 18">
                  <a:extLst>
                    <a:ext uri="{FF2B5EF4-FFF2-40B4-BE49-F238E27FC236}">
                      <a16:creationId xmlns:a16="http://schemas.microsoft.com/office/drawing/2014/main" id="{5E7FC7C0-0028-47A3-A78C-244E09726F16}"/>
                    </a:ext>
                  </a:extLst>
                </p:cNvPr>
                <p:cNvPicPr/>
                <p:nvPr/>
              </p:nvPicPr>
              <p:blipFill>
                <a:blip r:embed="rId36"/>
                <a:stretch>
                  <a:fillRect/>
                </a:stretch>
              </p:blipFill>
              <p:spPr>
                <a:xfrm>
                  <a:off x="1977240" y="2756022"/>
                  <a:ext cx="2196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0" name="墨迹 19">
                  <a:extLst>
                    <a:ext uri="{FF2B5EF4-FFF2-40B4-BE49-F238E27FC236}">
                      <a16:creationId xmlns:a16="http://schemas.microsoft.com/office/drawing/2014/main" id="{161EE23E-5783-4DC4-9DB6-C9B385F06C81}"/>
                    </a:ext>
                  </a:extLst>
                </p14:cNvPr>
                <p14:cNvContentPartPr/>
                <p14:nvPr/>
              </p14:nvContentPartPr>
              <p14:xfrm>
                <a:off x="1999560" y="2766102"/>
                <a:ext cx="89640" cy="28080"/>
              </p14:xfrm>
            </p:contentPart>
          </mc:Choice>
          <mc:Fallback>
            <p:pic>
              <p:nvPicPr>
                <p:cNvPr id="20" name="墨迹 19">
                  <a:extLst>
                    <a:ext uri="{FF2B5EF4-FFF2-40B4-BE49-F238E27FC236}">
                      <a16:creationId xmlns:a16="http://schemas.microsoft.com/office/drawing/2014/main" id="{161EE23E-5783-4DC4-9DB6-C9B385F06C81}"/>
                    </a:ext>
                  </a:extLst>
                </p:cNvPr>
                <p:cNvPicPr/>
                <p:nvPr/>
              </p:nvPicPr>
              <p:blipFill>
                <a:blip r:embed="rId38"/>
                <a:stretch>
                  <a:fillRect/>
                </a:stretch>
              </p:blipFill>
              <p:spPr>
                <a:xfrm>
                  <a:off x="1990920" y="2757102"/>
                  <a:ext cx="1072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1" name="墨迹 20">
                  <a:extLst>
                    <a:ext uri="{FF2B5EF4-FFF2-40B4-BE49-F238E27FC236}">
                      <a16:creationId xmlns:a16="http://schemas.microsoft.com/office/drawing/2014/main" id="{01C3D174-7DB5-4504-8117-E7C3457F65EB}"/>
                    </a:ext>
                  </a:extLst>
                </p14:cNvPr>
                <p14:cNvContentPartPr/>
                <p14:nvPr/>
              </p14:nvContentPartPr>
              <p14:xfrm>
                <a:off x="2051040" y="2756742"/>
                <a:ext cx="87840" cy="39240"/>
              </p14:xfrm>
            </p:contentPart>
          </mc:Choice>
          <mc:Fallback>
            <p:pic>
              <p:nvPicPr>
                <p:cNvPr id="21" name="墨迹 20">
                  <a:extLst>
                    <a:ext uri="{FF2B5EF4-FFF2-40B4-BE49-F238E27FC236}">
                      <a16:creationId xmlns:a16="http://schemas.microsoft.com/office/drawing/2014/main" id="{01C3D174-7DB5-4504-8117-E7C3457F65EB}"/>
                    </a:ext>
                  </a:extLst>
                </p:cNvPr>
                <p:cNvPicPr/>
                <p:nvPr/>
              </p:nvPicPr>
              <p:blipFill>
                <a:blip r:embed="rId40"/>
                <a:stretch>
                  <a:fillRect/>
                </a:stretch>
              </p:blipFill>
              <p:spPr>
                <a:xfrm>
                  <a:off x="2042040" y="2748102"/>
                  <a:ext cx="1054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2" name="墨迹 21">
                  <a:extLst>
                    <a:ext uri="{FF2B5EF4-FFF2-40B4-BE49-F238E27FC236}">
                      <a16:creationId xmlns:a16="http://schemas.microsoft.com/office/drawing/2014/main" id="{5D586531-44FC-4F4B-969C-9CD4E4B3EDF7}"/>
                    </a:ext>
                  </a:extLst>
                </p14:cNvPr>
                <p14:cNvContentPartPr/>
                <p14:nvPr/>
              </p14:nvContentPartPr>
              <p14:xfrm>
                <a:off x="2211240" y="2568462"/>
                <a:ext cx="67320" cy="146160"/>
              </p14:xfrm>
            </p:contentPart>
          </mc:Choice>
          <mc:Fallback>
            <p:pic>
              <p:nvPicPr>
                <p:cNvPr id="22" name="墨迹 21">
                  <a:extLst>
                    <a:ext uri="{FF2B5EF4-FFF2-40B4-BE49-F238E27FC236}">
                      <a16:creationId xmlns:a16="http://schemas.microsoft.com/office/drawing/2014/main" id="{5D586531-44FC-4F4B-969C-9CD4E4B3EDF7}"/>
                    </a:ext>
                  </a:extLst>
                </p:cNvPr>
                <p:cNvPicPr/>
                <p:nvPr/>
              </p:nvPicPr>
              <p:blipFill>
                <a:blip r:embed="rId42"/>
                <a:stretch>
                  <a:fillRect/>
                </a:stretch>
              </p:blipFill>
              <p:spPr>
                <a:xfrm>
                  <a:off x="2202600" y="2559822"/>
                  <a:ext cx="8496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3" name="墨迹 22">
                  <a:extLst>
                    <a:ext uri="{FF2B5EF4-FFF2-40B4-BE49-F238E27FC236}">
                      <a16:creationId xmlns:a16="http://schemas.microsoft.com/office/drawing/2014/main" id="{EEC857F8-0822-4870-AC37-6C78E3B8568F}"/>
                    </a:ext>
                  </a:extLst>
                </p14:cNvPr>
                <p14:cNvContentPartPr/>
                <p14:nvPr/>
              </p14:nvContentPartPr>
              <p14:xfrm>
                <a:off x="2215560" y="2722542"/>
                <a:ext cx="39240" cy="38880"/>
              </p14:xfrm>
            </p:contentPart>
          </mc:Choice>
          <mc:Fallback>
            <p:pic>
              <p:nvPicPr>
                <p:cNvPr id="23" name="墨迹 22">
                  <a:extLst>
                    <a:ext uri="{FF2B5EF4-FFF2-40B4-BE49-F238E27FC236}">
                      <a16:creationId xmlns:a16="http://schemas.microsoft.com/office/drawing/2014/main" id="{EEC857F8-0822-4870-AC37-6C78E3B8568F}"/>
                    </a:ext>
                  </a:extLst>
                </p:cNvPr>
                <p:cNvPicPr/>
                <p:nvPr/>
              </p:nvPicPr>
              <p:blipFill>
                <a:blip r:embed="rId44"/>
                <a:stretch>
                  <a:fillRect/>
                </a:stretch>
              </p:blipFill>
              <p:spPr>
                <a:xfrm>
                  <a:off x="2206560" y="2713902"/>
                  <a:ext cx="5688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4" name="墨迹 23">
                  <a:extLst>
                    <a:ext uri="{FF2B5EF4-FFF2-40B4-BE49-F238E27FC236}">
                      <a16:creationId xmlns:a16="http://schemas.microsoft.com/office/drawing/2014/main" id="{54A6B4E6-35F5-4193-BA7E-70B64C265A58}"/>
                    </a:ext>
                  </a:extLst>
                </p14:cNvPr>
                <p14:cNvContentPartPr/>
                <p14:nvPr/>
              </p14:nvContentPartPr>
              <p14:xfrm>
                <a:off x="2282160" y="2582142"/>
                <a:ext cx="75600" cy="115200"/>
              </p14:xfrm>
            </p:contentPart>
          </mc:Choice>
          <mc:Fallback>
            <p:pic>
              <p:nvPicPr>
                <p:cNvPr id="24" name="墨迹 23">
                  <a:extLst>
                    <a:ext uri="{FF2B5EF4-FFF2-40B4-BE49-F238E27FC236}">
                      <a16:creationId xmlns:a16="http://schemas.microsoft.com/office/drawing/2014/main" id="{54A6B4E6-35F5-4193-BA7E-70B64C265A58}"/>
                    </a:ext>
                  </a:extLst>
                </p:cNvPr>
                <p:cNvPicPr/>
                <p:nvPr/>
              </p:nvPicPr>
              <p:blipFill>
                <a:blip r:embed="rId46"/>
                <a:stretch>
                  <a:fillRect/>
                </a:stretch>
              </p:blipFill>
              <p:spPr>
                <a:xfrm>
                  <a:off x="2273160" y="2573502"/>
                  <a:ext cx="932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5" name="墨迹 24">
                  <a:extLst>
                    <a:ext uri="{FF2B5EF4-FFF2-40B4-BE49-F238E27FC236}">
                      <a16:creationId xmlns:a16="http://schemas.microsoft.com/office/drawing/2014/main" id="{3F33AFB5-9366-41F9-BB97-0B389E0273BA}"/>
                    </a:ext>
                  </a:extLst>
                </p14:cNvPr>
                <p14:cNvContentPartPr/>
                <p14:nvPr/>
              </p14:nvContentPartPr>
              <p14:xfrm>
                <a:off x="2312400" y="2619222"/>
                <a:ext cx="68400" cy="68040"/>
              </p14:xfrm>
            </p:contentPart>
          </mc:Choice>
          <mc:Fallback>
            <p:pic>
              <p:nvPicPr>
                <p:cNvPr id="25" name="墨迹 24">
                  <a:extLst>
                    <a:ext uri="{FF2B5EF4-FFF2-40B4-BE49-F238E27FC236}">
                      <a16:creationId xmlns:a16="http://schemas.microsoft.com/office/drawing/2014/main" id="{3F33AFB5-9366-41F9-BB97-0B389E0273BA}"/>
                    </a:ext>
                  </a:extLst>
                </p:cNvPr>
                <p:cNvPicPr/>
                <p:nvPr/>
              </p:nvPicPr>
              <p:blipFill>
                <a:blip r:embed="rId48"/>
                <a:stretch>
                  <a:fillRect/>
                </a:stretch>
              </p:blipFill>
              <p:spPr>
                <a:xfrm>
                  <a:off x="2303760" y="2610582"/>
                  <a:ext cx="8604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6" name="墨迹 25">
                  <a:extLst>
                    <a:ext uri="{FF2B5EF4-FFF2-40B4-BE49-F238E27FC236}">
                      <a16:creationId xmlns:a16="http://schemas.microsoft.com/office/drawing/2014/main" id="{C6B86275-3318-4AA5-8E09-1C51594CD318}"/>
                    </a:ext>
                  </a:extLst>
                </p14:cNvPr>
                <p14:cNvContentPartPr/>
                <p14:nvPr/>
              </p14:nvContentPartPr>
              <p14:xfrm>
                <a:off x="2312760" y="2709582"/>
                <a:ext cx="75240" cy="59760"/>
              </p14:xfrm>
            </p:contentPart>
          </mc:Choice>
          <mc:Fallback>
            <p:pic>
              <p:nvPicPr>
                <p:cNvPr id="26" name="墨迹 25">
                  <a:extLst>
                    <a:ext uri="{FF2B5EF4-FFF2-40B4-BE49-F238E27FC236}">
                      <a16:creationId xmlns:a16="http://schemas.microsoft.com/office/drawing/2014/main" id="{C6B86275-3318-4AA5-8E09-1C51594CD318}"/>
                    </a:ext>
                  </a:extLst>
                </p:cNvPr>
                <p:cNvPicPr/>
                <p:nvPr/>
              </p:nvPicPr>
              <p:blipFill>
                <a:blip r:embed="rId50"/>
                <a:stretch>
                  <a:fillRect/>
                </a:stretch>
              </p:blipFill>
              <p:spPr>
                <a:xfrm>
                  <a:off x="2303760" y="2700582"/>
                  <a:ext cx="9288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8" name="墨迹 27">
                  <a:extLst>
                    <a:ext uri="{FF2B5EF4-FFF2-40B4-BE49-F238E27FC236}">
                      <a16:creationId xmlns:a16="http://schemas.microsoft.com/office/drawing/2014/main" id="{C8403822-8096-4BA8-B82F-EDFFAED8182B}"/>
                    </a:ext>
                  </a:extLst>
                </p14:cNvPr>
                <p14:cNvContentPartPr/>
                <p14:nvPr/>
              </p14:nvContentPartPr>
              <p14:xfrm>
                <a:off x="2493840" y="2574222"/>
                <a:ext cx="2880" cy="26640"/>
              </p14:xfrm>
            </p:contentPart>
          </mc:Choice>
          <mc:Fallback>
            <p:pic>
              <p:nvPicPr>
                <p:cNvPr id="28" name="墨迹 27">
                  <a:extLst>
                    <a:ext uri="{FF2B5EF4-FFF2-40B4-BE49-F238E27FC236}">
                      <a16:creationId xmlns:a16="http://schemas.microsoft.com/office/drawing/2014/main" id="{C8403822-8096-4BA8-B82F-EDFFAED8182B}"/>
                    </a:ext>
                  </a:extLst>
                </p:cNvPr>
                <p:cNvPicPr/>
                <p:nvPr/>
              </p:nvPicPr>
              <p:blipFill>
                <a:blip r:embed="rId52"/>
                <a:stretch>
                  <a:fillRect/>
                </a:stretch>
              </p:blipFill>
              <p:spPr>
                <a:xfrm>
                  <a:off x="2484840" y="2565222"/>
                  <a:ext cx="2052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9" name="墨迹 28">
                  <a:extLst>
                    <a:ext uri="{FF2B5EF4-FFF2-40B4-BE49-F238E27FC236}">
                      <a16:creationId xmlns:a16="http://schemas.microsoft.com/office/drawing/2014/main" id="{1E87B55B-C806-4E35-A8B2-05A8540E8A6B}"/>
                    </a:ext>
                  </a:extLst>
                </p14:cNvPr>
                <p14:cNvContentPartPr/>
                <p14:nvPr/>
              </p14:nvContentPartPr>
              <p14:xfrm>
                <a:off x="2436600" y="2607342"/>
                <a:ext cx="14400" cy="38160"/>
              </p14:xfrm>
            </p:contentPart>
          </mc:Choice>
          <mc:Fallback>
            <p:pic>
              <p:nvPicPr>
                <p:cNvPr id="29" name="墨迹 28">
                  <a:extLst>
                    <a:ext uri="{FF2B5EF4-FFF2-40B4-BE49-F238E27FC236}">
                      <a16:creationId xmlns:a16="http://schemas.microsoft.com/office/drawing/2014/main" id="{1E87B55B-C806-4E35-A8B2-05A8540E8A6B}"/>
                    </a:ext>
                  </a:extLst>
                </p:cNvPr>
                <p:cNvPicPr/>
                <p:nvPr/>
              </p:nvPicPr>
              <p:blipFill>
                <a:blip r:embed="rId54"/>
                <a:stretch>
                  <a:fillRect/>
                </a:stretch>
              </p:blipFill>
              <p:spPr>
                <a:xfrm>
                  <a:off x="2427600" y="2598342"/>
                  <a:ext cx="320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0" name="墨迹 29">
                  <a:extLst>
                    <a:ext uri="{FF2B5EF4-FFF2-40B4-BE49-F238E27FC236}">
                      <a16:creationId xmlns:a16="http://schemas.microsoft.com/office/drawing/2014/main" id="{E97FC1B9-FA1E-4764-ADB9-49329E657011}"/>
                    </a:ext>
                  </a:extLst>
                </p14:cNvPr>
                <p14:cNvContentPartPr/>
                <p14:nvPr/>
              </p14:nvContentPartPr>
              <p14:xfrm>
                <a:off x="2465400" y="2603382"/>
                <a:ext cx="56160" cy="89640"/>
              </p14:xfrm>
            </p:contentPart>
          </mc:Choice>
          <mc:Fallback>
            <p:pic>
              <p:nvPicPr>
                <p:cNvPr id="30" name="墨迹 29">
                  <a:extLst>
                    <a:ext uri="{FF2B5EF4-FFF2-40B4-BE49-F238E27FC236}">
                      <a16:creationId xmlns:a16="http://schemas.microsoft.com/office/drawing/2014/main" id="{E97FC1B9-FA1E-4764-ADB9-49329E657011}"/>
                    </a:ext>
                  </a:extLst>
                </p:cNvPr>
                <p:cNvPicPr/>
                <p:nvPr/>
              </p:nvPicPr>
              <p:blipFill>
                <a:blip r:embed="rId56"/>
                <a:stretch>
                  <a:fillRect/>
                </a:stretch>
              </p:blipFill>
              <p:spPr>
                <a:xfrm>
                  <a:off x="2456760" y="2594382"/>
                  <a:ext cx="7380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1" name="墨迹 30">
                  <a:extLst>
                    <a:ext uri="{FF2B5EF4-FFF2-40B4-BE49-F238E27FC236}">
                      <a16:creationId xmlns:a16="http://schemas.microsoft.com/office/drawing/2014/main" id="{BBE6C145-E8B2-4AA8-8CC8-5A7B68410152}"/>
                    </a:ext>
                  </a:extLst>
                </p14:cNvPr>
                <p14:cNvContentPartPr/>
                <p14:nvPr/>
              </p14:nvContentPartPr>
              <p14:xfrm>
                <a:off x="2435880" y="2665302"/>
                <a:ext cx="20160" cy="72360"/>
              </p14:xfrm>
            </p:contentPart>
          </mc:Choice>
          <mc:Fallback>
            <p:pic>
              <p:nvPicPr>
                <p:cNvPr id="31" name="墨迹 30">
                  <a:extLst>
                    <a:ext uri="{FF2B5EF4-FFF2-40B4-BE49-F238E27FC236}">
                      <a16:creationId xmlns:a16="http://schemas.microsoft.com/office/drawing/2014/main" id="{BBE6C145-E8B2-4AA8-8CC8-5A7B68410152}"/>
                    </a:ext>
                  </a:extLst>
                </p:cNvPr>
                <p:cNvPicPr/>
                <p:nvPr/>
              </p:nvPicPr>
              <p:blipFill>
                <a:blip r:embed="rId58"/>
                <a:stretch>
                  <a:fillRect/>
                </a:stretch>
              </p:blipFill>
              <p:spPr>
                <a:xfrm>
                  <a:off x="2426880" y="2656662"/>
                  <a:ext cx="3780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2" name="墨迹 31">
                  <a:extLst>
                    <a:ext uri="{FF2B5EF4-FFF2-40B4-BE49-F238E27FC236}">
                      <a16:creationId xmlns:a16="http://schemas.microsoft.com/office/drawing/2014/main" id="{187657E7-1C4D-44C7-ADC4-081893043096}"/>
                    </a:ext>
                  </a:extLst>
                </p14:cNvPr>
                <p14:cNvContentPartPr/>
                <p14:nvPr/>
              </p14:nvContentPartPr>
              <p14:xfrm>
                <a:off x="2450280" y="2703102"/>
                <a:ext cx="144360" cy="46440"/>
              </p14:xfrm>
            </p:contentPart>
          </mc:Choice>
          <mc:Fallback>
            <p:pic>
              <p:nvPicPr>
                <p:cNvPr id="32" name="墨迹 31">
                  <a:extLst>
                    <a:ext uri="{FF2B5EF4-FFF2-40B4-BE49-F238E27FC236}">
                      <a16:creationId xmlns:a16="http://schemas.microsoft.com/office/drawing/2014/main" id="{187657E7-1C4D-44C7-ADC4-081893043096}"/>
                    </a:ext>
                  </a:extLst>
                </p:cNvPr>
                <p:cNvPicPr/>
                <p:nvPr/>
              </p:nvPicPr>
              <p:blipFill>
                <a:blip r:embed="rId60"/>
                <a:stretch>
                  <a:fillRect/>
                </a:stretch>
              </p:blipFill>
              <p:spPr>
                <a:xfrm>
                  <a:off x="2441280" y="2694462"/>
                  <a:ext cx="16200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3" name="墨迹 32">
                  <a:extLst>
                    <a:ext uri="{FF2B5EF4-FFF2-40B4-BE49-F238E27FC236}">
                      <a16:creationId xmlns:a16="http://schemas.microsoft.com/office/drawing/2014/main" id="{3C65A44C-449D-40DB-ACE2-4257B1DAF1AE}"/>
                    </a:ext>
                  </a:extLst>
                </p14:cNvPr>
                <p14:cNvContentPartPr/>
                <p14:nvPr/>
              </p14:nvContentPartPr>
              <p14:xfrm>
                <a:off x="2636400" y="2565582"/>
                <a:ext cx="60120" cy="123480"/>
              </p14:xfrm>
            </p:contentPart>
          </mc:Choice>
          <mc:Fallback>
            <p:pic>
              <p:nvPicPr>
                <p:cNvPr id="33" name="墨迹 32">
                  <a:extLst>
                    <a:ext uri="{FF2B5EF4-FFF2-40B4-BE49-F238E27FC236}">
                      <a16:creationId xmlns:a16="http://schemas.microsoft.com/office/drawing/2014/main" id="{3C65A44C-449D-40DB-ACE2-4257B1DAF1AE}"/>
                    </a:ext>
                  </a:extLst>
                </p:cNvPr>
                <p:cNvPicPr/>
                <p:nvPr/>
              </p:nvPicPr>
              <p:blipFill>
                <a:blip r:embed="rId62"/>
                <a:stretch>
                  <a:fillRect/>
                </a:stretch>
              </p:blipFill>
              <p:spPr>
                <a:xfrm>
                  <a:off x="2627760" y="2556582"/>
                  <a:ext cx="777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4" name="墨迹 33">
                  <a:extLst>
                    <a:ext uri="{FF2B5EF4-FFF2-40B4-BE49-F238E27FC236}">
                      <a16:creationId xmlns:a16="http://schemas.microsoft.com/office/drawing/2014/main" id="{FE8CF90E-372A-4251-8C9A-5912E384E717}"/>
                    </a:ext>
                  </a:extLst>
                </p14:cNvPr>
                <p14:cNvContentPartPr/>
                <p14:nvPr/>
              </p14:nvContentPartPr>
              <p14:xfrm>
                <a:off x="2632800" y="2754222"/>
                <a:ext cx="56520" cy="3600"/>
              </p14:xfrm>
            </p:contentPart>
          </mc:Choice>
          <mc:Fallback>
            <p:pic>
              <p:nvPicPr>
                <p:cNvPr id="34" name="墨迹 33">
                  <a:extLst>
                    <a:ext uri="{FF2B5EF4-FFF2-40B4-BE49-F238E27FC236}">
                      <a16:creationId xmlns:a16="http://schemas.microsoft.com/office/drawing/2014/main" id="{FE8CF90E-372A-4251-8C9A-5912E384E717}"/>
                    </a:ext>
                  </a:extLst>
                </p:cNvPr>
                <p:cNvPicPr/>
                <p:nvPr/>
              </p:nvPicPr>
              <p:blipFill>
                <a:blip r:embed="rId64"/>
                <a:stretch>
                  <a:fillRect/>
                </a:stretch>
              </p:blipFill>
              <p:spPr>
                <a:xfrm>
                  <a:off x="2624160" y="2745582"/>
                  <a:ext cx="7416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5" name="墨迹 34">
                  <a:extLst>
                    <a:ext uri="{FF2B5EF4-FFF2-40B4-BE49-F238E27FC236}">
                      <a16:creationId xmlns:a16="http://schemas.microsoft.com/office/drawing/2014/main" id="{72FD130B-9DE6-4AED-8ABE-F568095BC4F3}"/>
                    </a:ext>
                  </a:extLst>
                </p14:cNvPr>
                <p14:cNvContentPartPr/>
                <p14:nvPr/>
              </p14:nvContentPartPr>
              <p14:xfrm>
                <a:off x="2737560" y="2639382"/>
                <a:ext cx="18360" cy="65880"/>
              </p14:xfrm>
            </p:contentPart>
          </mc:Choice>
          <mc:Fallback>
            <p:pic>
              <p:nvPicPr>
                <p:cNvPr id="35" name="墨迹 34">
                  <a:extLst>
                    <a:ext uri="{FF2B5EF4-FFF2-40B4-BE49-F238E27FC236}">
                      <a16:creationId xmlns:a16="http://schemas.microsoft.com/office/drawing/2014/main" id="{72FD130B-9DE6-4AED-8ABE-F568095BC4F3}"/>
                    </a:ext>
                  </a:extLst>
                </p:cNvPr>
                <p:cNvPicPr/>
                <p:nvPr/>
              </p:nvPicPr>
              <p:blipFill>
                <a:blip r:embed="rId66"/>
                <a:stretch>
                  <a:fillRect/>
                </a:stretch>
              </p:blipFill>
              <p:spPr>
                <a:xfrm>
                  <a:off x="2728920" y="2630382"/>
                  <a:ext cx="3600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6" name="墨迹 35">
                  <a:extLst>
                    <a:ext uri="{FF2B5EF4-FFF2-40B4-BE49-F238E27FC236}">
                      <a16:creationId xmlns:a16="http://schemas.microsoft.com/office/drawing/2014/main" id="{554FC91C-7077-4F62-A801-FC7B44DC3E2C}"/>
                    </a:ext>
                  </a:extLst>
                </p14:cNvPr>
                <p14:cNvContentPartPr/>
                <p14:nvPr/>
              </p14:nvContentPartPr>
              <p14:xfrm>
                <a:off x="2763120" y="2625342"/>
                <a:ext cx="59040" cy="84960"/>
              </p14:xfrm>
            </p:contentPart>
          </mc:Choice>
          <mc:Fallback>
            <p:pic>
              <p:nvPicPr>
                <p:cNvPr id="36" name="墨迹 35">
                  <a:extLst>
                    <a:ext uri="{FF2B5EF4-FFF2-40B4-BE49-F238E27FC236}">
                      <a16:creationId xmlns:a16="http://schemas.microsoft.com/office/drawing/2014/main" id="{554FC91C-7077-4F62-A801-FC7B44DC3E2C}"/>
                    </a:ext>
                  </a:extLst>
                </p:cNvPr>
                <p:cNvPicPr/>
                <p:nvPr/>
              </p:nvPicPr>
              <p:blipFill>
                <a:blip r:embed="rId68"/>
                <a:stretch>
                  <a:fillRect/>
                </a:stretch>
              </p:blipFill>
              <p:spPr>
                <a:xfrm>
                  <a:off x="2754120" y="2616702"/>
                  <a:ext cx="7668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7" name="墨迹 36">
                  <a:extLst>
                    <a:ext uri="{FF2B5EF4-FFF2-40B4-BE49-F238E27FC236}">
                      <a16:creationId xmlns:a16="http://schemas.microsoft.com/office/drawing/2014/main" id="{90D78C64-2A43-4D5F-865E-D8993A7E819E}"/>
                    </a:ext>
                  </a:extLst>
                </p14:cNvPr>
                <p14:cNvContentPartPr/>
                <p14:nvPr/>
              </p14:nvContentPartPr>
              <p14:xfrm>
                <a:off x="2761680" y="2669982"/>
                <a:ext cx="39600" cy="11520"/>
              </p14:xfrm>
            </p:contentPart>
          </mc:Choice>
          <mc:Fallback>
            <p:pic>
              <p:nvPicPr>
                <p:cNvPr id="37" name="墨迹 36">
                  <a:extLst>
                    <a:ext uri="{FF2B5EF4-FFF2-40B4-BE49-F238E27FC236}">
                      <a16:creationId xmlns:a16="http://schemas.microsoft.com/office/drawing/2014/main" id="{90D78C64-2A43-4D5F-865E-D8993A7E819E}"/>
                    </a:ext>
                  </a:extLst>
                </p:cNvPr>
                <p:cNvPicPr/>
                <p:nvPr/>
              </p:nvPicPr>
              <p:blipFill>
                <a:blip r:embed="rId70"/>
                <a:stretch>
                  <a:fillRect/>
                </a:stretch>
              </p:blipFill>
              <p:spPr>
                <a:xfrm>
                  <a:off x="2752680" y="2660982"/>
                  <a:ext cx="5724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8" name="墨迹 37">
                  <a:extLst>
                    <a:ext uri="{FF2B5EF4-FFF2-40B4-BE49-F238E27FC236}">
                      <a16:creationId xmlns:a16="http://schemas.microsoft.com/office/drawing/2014/main" id="{CD4539DE-6718-48A3-8D8C-8A1B543FF08C}"/>
                    </a:ext>
                  </a:extLst>
                </p14:cNvPr>
                <p14:cNvContentPartPr/>
                <p14:nvPr/>
              </p14:nvContentPartPr>
              <p14:xfrm>
                <a:off x="2775720" y="2649462"/>
                <a:ext cx="46080" cy="61560"/>
              </p14:xfrm>
            </p:contentPart>
          </mc:Choice>
          <mc:Fallback>
            <p:pic>
              <p:nvPicPr>
                <p:cNvPr id="38" name="墨迹 37">
                  <a:extLst>
                    <a:ext uri="{FF2B5EF4-FFF2-40B4-BE49-F238E27FC236}">
                      <a16:creationId xmlns:a16="http://schemas.microsoft.com/office/drawing/2014/main" id="{CD4539DE-6718-48A3-8D8C-8A1B543FF08C}"/>
                    </a:ext>
                  </a:extLst>
                </p:cNvPr>
                <p:cNvPicPr/>
                <p:nvPr/>
              </p:nvPicPr>
              <p:blipFill>
                <a:blip r:embed="rId72"/>
                <a:stretch>
                  <a:fillRect/>
                </a:stretch>
              </p:blipFill>
              <p:spPr>
                <a:xfrm>
                  <a:off x="2766720" y="2640462"/>
                  <a:ext cx="6372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9" name="墨迹 38">
                  <a:extLst>
                    <a:ext uri="{FF2B5EF4-FFF2-40B4-BE49-F238E27FC236}">
                      <a16:creationId xmlns:a16="http://schemas.microsoft.com/office/drawing/2014/main" id="{78D6C8F2-C088-4174-8116-667CB2D0E10A}"/>
                    </a:ext>
                  </a:extLst>
                </p14:cNvPr>
                <p14:cNvContentPartPr/>
                <p14:nvPr/>
              </p14:nvContentPartPr>
              <p14:xfrm>
                <a:off x="2883360" y="2615262"/>
                <a:ext cx="20160" cy="127440"/>
              </p14:xfrm>
            </p:contentPart>
          </mc:Choice>
          <mc:Fallback>
            <p:pic>
              <p:nvPicPr>
                <p:cNvPr id="39" name="墨迹 38">
                  <a:extLst>
                    <a:ext uri="{FF2B5EF4-FFF2-40B4-BE49-F238E27FC236}">
                      <a16:creationId xmlns:a16="http://schemas.microsoft.com/office/drawing/2014/main" id="{78D6C8F2-C088-4174-8116-667CB2D0E10A}"/>
                    </a:ext>
                  </a:extLst>
                </p:cNvPr>
                <p:cNvPicPr/>
                <p:nvPr/>
              </p:nvPicPr>
              <p:blipFill>
                <a:blip r:embed="rId74"/>
                <a:stretch>
                  <a:fillRect/>
                </a:stretch>
              </p:blipFill>
              <p:spPr>
                <a:xfrm>
                  <a:off x="2874360" y="2606622"/>
                  <a:ext cx="3780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0" name="墨迹 39">
                  <a:extLst>
                    <a:ext uri="{FF2B5EF4-FFF2-40B4-BE49-F238E27FC236}">
                      <a16:creationId xmlns:a16="http://schemas.microsoft.com/office/drawing/2014/main" id="{47129ADA-222F-4C61-848F-3E0BC267DE3B}"/>
                    </a:ext>
                  </a:extLst>
                </p14:cNvPr>
                <p14:cNvContentPartPr/>
                <p14:nvPr/>
              </p14:nvContentPartPr>
              <p14:xfrm>
                <a:off x="2921880" y="2576022"/>
                <a:ext cx="27000" cy="203760"/>
              </p14:xfrm>
            </p:contentPart>
          </mc:Choice>
          <mc:Fallback>
            <p:pic>
              <p:nvPicPr>
                <p:cNvPr id="40" name="墨迹 39">
                  <a:extLst>
                    <a:ext uri="{FF2B5EF4-FFF2-40B4-BE49-F238E27FC236}">
                      <a16:creationId xmlns:a16="http://schemas.microsoft.com/office/drawing/2014/main" id="{47129ADA-222F-4C61-848F-3E0BC267DE3B}"/>
                    </a:ext>
                  </a:extLst>
                </p:cNvPr>
                <p:cNvPicPr/>
                <p:nvPr/>
              </p:nvPicPr>
              <p:blipFill>
                <a:blip r:embed="rId76"/>
                <a:stretch>
                  <a:fillRect/>
                </a:stretch>
              </p:blipFill>
              <p:spPr>
                <a:xfrm>
                  <a:off x="2912880" y="2567022"/>
                  <a:ext cx="4464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1" name="墨迹 40">
                  <a:extLst>
                    <a:ext uri="{FF2B5EF4-FFF2-40B4-BE49-F238E27FC236}">
                      <a16:creationId xmlns:a16="http://schemas.microsoft.com/office/drawing/2014/main" id="{DA9CE96E-0BFB-45D9-8475-21D90B01B318}"/>
                    </a:ext>
                  </a:extLst>
                </p14:cNvPr>
                <p14:cNvContentPartPr/>
                <p14:nvPr/>
              </p14:nvContentPartPr>
              <p14:xfrm>
                <a:off x="2913960" y="2654862"/>
                <a:ext cx="18720" cy="14400"/>
              </p14:xfrm>
            </p:contentPart>
          </mc:Choice>
          <mc:Fallback>
            <p:pic>
              <p:nvPicPr>
                <p:cNvPr id="41" name="墨迹 40">
                  <a:extLst>
                    <a:ext uri="{FF2B5EF4-FFF2-40B4-BE49-F238E27FC236}">
                      <a16:creationId xmlns:a16="http://schemas.microsoft.com/office/drawing/2014/main" id="{DA9CE96E-0BFB-45D9-8475-21D90B01B318}"/>
                    </a:ext>
                  </a:extLst>
                </p:cNvPr>
                <p:cNvPicPr/>
                <p:nvPr/>
              </p:nvPicPr>
              <p:blipFill>
                <a:blip r:embed="rId78"/>
                <a:stretch>
                  <a:fillRect/>
                </a:stretch>
              </p:blipFill>
              <p:spPr>
                <a:xfrm>
                  <a:off x="2905320" y="2645862"/>
                  <a:ext cx="3636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2" name="墨迹 41">
                  <a:extLst>
                    <a:ext uri="{FF2B5EF4-FFF2-40B4-BE49-F238E27FC236}">
                      <a16:creationId xmlns:a16="http://schemas.microsoft.com/office/drawing/2014/main" id="{A3229D02-931C-4479-9720-329EF8E2A0C1}"/>
                    </a:ext>
                  </a:extLst>
                </p14:cNvPr>
                <p14:cNvContentPartPr/>
                <p14:nvPr/>
              </p14:nvContentPartPr>
              <p14:xfrm>
                <a:off x="2910360" y="2690142"/>
                <a:ext cx="28080" cy="29880"/>
              </p14:xfrm>
            </p:contentPart>
          </mc:Choice>
          <mc:Fallback>
            <p:pic>
              <p:nvPicPr>
                <p:cNvPr id="42" name="墨迹 41">
                  <a:extLst>
                    <a:ext uri="{FF2B5EF4-FFF2-40B4-BE49-F238E27FC236}">
                      <a16:creationId xmlns:a16="http://schemas.microsoft.com/office/drawing/2014/main" id="{A3229D02-931C-4479-9720-329EF8E2A0C1}"/>
                    </a:ext>
                  </a:extLst>
                </p:cNvPr>
                <p:cNvPicPr/>
                <p:nvPr/>
              </p:nvPicPr>
              <p:blipFill>
                <a:blip r:embed="rId80"/>
                <a:stretch>
                  <a:fillRect/>
                </a:stretch>
              </p:blipFill>
              <p:spPr>
                <a:xfrm>
                  <a:off x="2901360" y="2681502"/>
                  <a:ext cx="4572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3" name="墨迹 42">
                  <a:extLst>
                    <a:ext uri="{FF2B5EF4-FFF2-40B4-BE49-F238E27FC236}">
                      <a16:creationId xmlns:a16="http://schemas.microsoft.com/office/drawing/2014/main" id="{6D09C1E8-0B04-4F35-AFB4-AE9CE73EB4AB}"/>
                    </a:ext>
                  </a:extLst>
                </p14:cNvPr>
                <p14:cNvContentPartPr/>
                <p14:nvPr/>
              </p14:nvContentPartPr>
              <p14:xfrm>
                <a:off x="2984160" y="2605182"/>
                <a:ext cx="13320" cy="52920"/>
              </p14:xfrm>
            </p:contentPart>
          </mc:Choice>
          <mc:Fallback>
            <p:pic>
              <p:nvPicPr>
                <p:cNvPr id="43" name="墨迹 42">
                  <a:extLst>
                    <a:ext uri="{FF2B5EF4-FFF2-40B4-BE49-F238E27FC236}">
                      <a16:creationId xmlns:a16="http://schemas.microsoft.com/office/drawing/2014/main" id="{6D09C1E8-0B04-4F35-AFB4-AE9CE73EB4AB}"/>
                    </a:ext>
                  </a:extLst>
                </p:cNvPr>
                <p:cNvPicPr/>
                <p:nvPr/>
              </p:nvPicPr>
              <p:blipFill>
                <a:blip r:embed="rId82"/>
                <a:stretch>
                  <a:fillRect/>
                </a:stretch>
              </p:blipFill>
              <p:spPr>
                <a:xfrm>
                  <a:off x="2975160" y="2596542"/>
                  <a:ext cx="3096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4" name="墨迹 43">
                  <a:extLst>
                    <a:ext uri="{FF2B5EF4-FFF2-40B4-BE49-F238E27FC236}">
                      <a16:creationId xmlns:a16="http://schemas.microsoft.com/office/drawing/2014/main" id="{47A102F6-359E-46CB-88B3-B2810B7C6A5E}"/>
                    </a:ext>
                  </a:extLst>
                </p14:cNvPr>
                <p14:cNvContentPartPr/>
                <p14:nvPr/>
              </p14:nvContentPartPr>
              <p14:xfrm>
                <a:off x="3008280" y="2575662"/>
                <a:ext cx="43560" cy="137520"/>
              </p14:xfrm>
            </p:contentPart>
          </mc:Choice>
          <mc:Fallback>
            <p:pic>
              <p:nvPicPr>
                <p:cNvPr id="44" name="墨迹 43">
                  <a:extLst>
                    <a:ext uri="{FF2B5EF4-FFF2-40B4-BE49-F238E27FC236}">
                      <a16:creationId xmlns:a16="http://schemas.microsoft.com/office/drawing/2014/main" id="{47A102F6-359E-46CB-88B3-B2810B7C6A5E}"/>
                    </a:ext>
                  </a:extLst>
                </p:cNvPr>
                <p:cNvPicPr/>
                <p:nvPr/>
              </p:nvPicPr>
              <p:blipFill>
                <a:blip r:embed="rId84"/>
                <a:stretch>
                  <a:fillRect/>
                </a:stretch>
              </p:blipFill>
              <p:spPr>
                <a:xfrm>
                  <a:off x="2999280" y="2567022"/>
                  <a:ext cx="6120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5" name="墨迹 44">
                  <a:extLst>
                    <a:ext uri="{FF2B5EF4-FFF2-40B4-BE49-F238E27FC236}">
                      <a16:creationId xmlns:a16="http://schemas.microsoft.com/office/drawing/2014/main" id="{2C753D17-231D-43FF-9ABF-02303744FB6C}"/>
                    </a:ext>
                  </a:extLst>
                </p14:cNvPr>
                <p14:cNvContentPartPr/>
                <p14:nvPr/>
              </p14:nvContentPartPr>
              <p14:xfrm>
                <a:off x="3009720" y="2649822"/>
                <a:ext cx="25560" cy="31320"/>
              </p14:xfrm>
            </p:contentPart>
          </mc:Choice>
          <mc:Fallback>
            <p:pic>
              <p:nvPicPr>
                <p:cNvPr id="45" name="墨迹 44">
                  <a:extLst>
                    <a:ext uri="{FF2B5EF4-FFF2-40B4-BE49-F238E27FC236}">
                      <a16:creationId xmlns:a16="http://schemas.microsoft.com/office/drawing/2014/main" id="{2C753D17-231D-43FF-9ABF-02303744FB6C}"/>
                    </a:ext>
                  </a:extLst>
                </p:cNvPr>
                <p:cNvPicPr/>
                <p:nvPr/>
              </p:nvPicPr>
              <p:blipFill>
                <a:blip r:embed="rId86"/>
                <a:stretch>
                  <a:fillRect/>
                </a:stretch>
              </p:blipFill>
              <p:spPr>
                <a:xfrm>
                  <a:off x="3001080" y="2641182"/>
                  <a:ext cx="432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8" name="墨迹 47">
                  <a:extLst>
                    <a:ext uri="{FF2B5EF4-FFF2-40B4-BE49-F238E27FC236}">
                      <a16:creationId xmlns:a16="http://schemas.microsoft.com/office/drawing/2014/main" id="{8BC1E533-7D82-47B5-966B-9EF2792727C6}"/>
                    </a:ext>
                  </a:extLst>
                </p14:cNvPr>
                <p14:cNvContentPartPr/>
                <p14:nvPr/>
              </p14:nvContentPartPr>
              <p14:xfrm>
                <a:off x="3004320" y="2651982"/>
                <a:ext cx="109800" cy="101520"/>
              </p14:xfrm>
            </p:contentPart>
          </mc:Choice>
          <mc:Fallback>
            <p:pic>
              <p:nvPicPr>
                <p:cNvPr id="48" name="墨迹 47">
                  <a:extLst>
                    <a:ext uri="{FF2B5EF4-FFF2-40B4-BE49-F238E27FC236}">
                      <a16:creationId xmlns:a16="http://schemas.microsoft.com/office/drawing/2014/main" id="{8BC1E533-7D82-47B5-966B-9EF2792727C6}"/>
                    </a:ext>
                  </a:extLst>
                </p:cNvPr>
                <p:cNvPicPr/>
                <p:nvPr/>
              </p:nvPicPr>
              <p:blipFill>
                <a:blip r:embed="rId88"/>
                <a:stretch>
                  <a:fillRect/>
                </a:stretch>
              </p:blipFill>
              <p:spPr>
                <a:xfrm>
                  <a:off x="2995680" y="2642982"/>
                  <a:ext cx="127440" cy="119160"/>
                </a:xfrm>
                <a:prstGeom prst="rect">
                  <a:avLst/>
                </a:prstGeom>
              </p:spPr>
            </p:pic>
          </mc:Fallback>
        </mc:AlternateContent>
      </p:grpSp>
      <p:grpSp>
        <p:nvGrpSpPr>
          <p:cNvPr id="44048" name="组合 44047">
            <a:extLst>
              <a:ext uri="{FF2B5EF4-FFF2-40B4-BE49-F238E27FC236}">
                <a16:creationId xmlns:a16="http://schemas.microsoft.com/office/drawing/2014/main" id="{486A2528-55E6-4D96-B750-C89739B5F7F7}"/>
              </a:ext>
            </a:extLst>
          </p:cNvPr>
          <p:cNvGrpSpPr/>
          <p:nvPr/>
        </p:nvGrpSpPr>
        <p:grpSpPr>
          <a:xfrm>
            <a:off x="3150523" y="2564964"/>
            <a:ext cx="1221480" cy="294120"/>
            <a:chOff x="3150523" y="2564964"/>
            <a:chExt cx="1221480" cy="294120"/>
          </a:xfrm>
        </p:grpSpPr>
        <mc:AlternateContent xmlns:mc="http://schemas.openxmlformats.org/markup-compatibility/2006">
          <mc:Choice xmlns:p14="http://schemas.microsoft.com/office/powerpoint/2010/main" Requires="p14">
            <p:contentPart p14:bwMode="auto" r:id="rId89">
              <p14:nvContentPartPr>
                <p14:cNvPr id="50" name="墨迹 49">
                  <a:extLst>
                    <a:ext uri="{FF2B5EF4-FFF2-40B4-BE49-F238E27FC236}">
                      <a16:creationId xmlns:a16="http://schemas.microsoft.com/office/drawing/2014/main" id="{88E23F0F-3F13-414B-BDE0-3497D967E306}"/>
                    </a:ext>
                  </a:extLst>
                </p14:cNvPr>
                <p14:cNvContentPartPr/>
                <p14:nvPr/>
              </p14:nvContentPartPr>
              <p14:xfrm>
                <a:off x="3150523" y="2621124"/>
                <a:ext cx="15120" cy="128160"/>
              </p14:xfrm>
            </p:contentPart>
          </mc:Choice>
          <mc:Fallback>
            <p:pic>
              <p:nvPicPr>
                <p:cNvPr id="50" name="墨迹 49">
                  <a:extLst>
                    <a:ext uri="{FF2B5EF4-FFF2-40B4-BE49-F238E27FC236}">
                      <a16:creationId xmlns:a16="http://schemas.microsoft.com/office/drawing/2014/main" id="{88E23F0F-3F13-414B-BDE0-3497D967E306}"/>
                    </a:ext>
                  </a:extLst>
                </p:cNvPr>
                <p:cNvPicPr/>
                <p:nvPr/>
              </p:nvPicPr>
              <p:blipFill>
                <a:blip r:embed="rId90"/>
                <a:stretch>
                  <a:fillRect/>
                </a:stretch>
              </p:blipFill>
              <p:spPr>
                <a:xfrm>
                  <a:off x="3141883" y="2612124"/>
                  <a:ext cx="3276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1" name="墨迹 50">
                  <a:extLst>
                    <a:ext uri="{FF2B5EF4-FFF2-40B4-BE49-F238E27FC236}">
                      <a16:creationId xmlns:a16="http://schemas.microsoft.com/office/drawing/2014/main" id="{191ED0A2-EF58-42B4-A1D8-B4789CDBE4A3}"/>
                    </a:ext>
                  </a:extLst>
                </p14:cNvPr>
                <p14:cNvContentPartPr/>
                <p14:nvPr/>
              </p14:nvContentPartPr>
              <p14:xfrm>
                <a:off x="3178963" y="2593044"/>
                <a:ext cx="87840" cy="188280"/>
              </p14:xfrm>
            </p:contentPart>
          </mc:Choice>
          <mc:Fallback>
            <p:pic>
              <p:nvPicPr>
                <p:cNvPr id="51" name="墨迹 50">
                  <a:extLst>
                    <a:ext uri="{FF2B5EF4-FFF2-40B4-BE49-F238E27FC236}">
                      <a16:creationId xmlns:a16="http://schemas.microsoft.com/office/drawing/2014/main" id="{191ED0A2-EF58-42B4-A1D8-B4789CDBE4A3}"/>
                    </a:ext>
                  </a:extLst>
                </p:cNvPr>
                <p:cNvPicPr/>
                <p:nvPr/>
              </p:nvPicPr>
              <p:blipFill>
                <a:blip r:embed="rId92"/>
                <a:stretch>
                  <a:fillRect/>
                </a:stretch>
              </p:blipFill>
              <p:spPr>
                <a:xfrm>
                  <a:off x="3170323" y="2584044"/>
                  <a:ext cx="10548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2" name="墨迹 51">
                  <a:extLst>
                    <a:ext uri="{FF2B5EF4-FFF2-40B4-BE49-F238E27FC236}">
                      <a16:creationId xmlns:a16="http://schemas.microsoft.com/office/drawing/2014/main" id="{54201D1C-6892-4808-9C69-28F8869354D5}"/>
                    </a:ext>
                  </a:extLst>
                </p14:cNvPr>
                <p14:cNvContentPartPr/>
                <p14:nvPr/>
              </p14:nvContentPartPr>
              <p14:xfrm>
                <a:off x="3177883" y="2564964"/>
                <a:ext cx="57240" cy="121680"/>
              </p14:xfrm>
            </p:contentPart>
          </mc:Choice>
          <mc:Fallback>
            <p:pic>
              <p:nvPicPr>
                <p:cNvPr id="52" name="墨迹 51">
                  <a:extLst>
                    <a:ext uri="{FF2B5EF4-FFF2-40B4-BE49-F238E27FC236}">
                      <a16:creationId xmlns:a16="http://schemas.microsoft.com/office/drawing/2014/main" id="{54201D1C-6892-4808-9C69-28F8869354D5}"/>
                    </a:ext>
                  </a:extLst>
                </p:cNvPr>
                <p:cNvPicPr/>
                <p:nvPr/>
              </p:nvPicPr>
              <p:blipFill>
                <a:blip r:embed="rId94"/>
                <a:stretch>
                  <a:fillRect/>
                </a:stretch>
              </p:blipFill>
              <p:spPr>
                <a:xfrm>
                  <a:off x="3169243" y="2556324"/>
                  <a:ext cx="748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3" name="墨迹 52">
                  <a:extLst>
                    <a:ext uri="{FF2B5EF4-FFF2-40B4-BE49-F238E27FC236}">
                      <a16:creationId xmlns:a16="http://schemas.microsoft.com/office/drawing/2014/main" id="{8968C08E-6365-4259-8FDD-0E292A5D51FF}"/>
                    </a:ext>
                  </a:extLst>
                </p14:cNvPr>
                <p14:cNvContentPartPr/>
                <p14:nvPr/>
              </p14:nvContentPartPr>
              <p14:xfrm>
                <a:off x="3224323" y="2649204"/>
                <a:ext cx="33480" cy="48960"/>
              </p14:xfrm>
            </p:contentPart>
          </mc:Choice>
          <mc:Fallback>
            <p:pic>
              <p:nvPicPr>
                <p:cNvPr id="53" name="墨迹 52">
                  <a:extLst>
                    <a:ext uri="{FF2B5EF4-FFF2-40B4-BE49-F238E27FC236}">
                      <a16:creationId xmlns:a16="http://schemas.microsoft.com/office/drawing/2014/main" id="{8968C08E-6365-4259-8FDD-0E292A5D51FF}"/>
                    </a:ext>
                  </a:extLst>
                </p:cNvPr>
                <p:cNvPicPr/>
                <p:nvPr/>
              </p:nvPicPr>
              <p:blipFill>
                <a:blip r:embed="rId96"/>
                <a:stretch>
                  <a:fillRect/>
                </a:stretch>
              </p:blipFill>
              <p:spPr>
                <a:xfrm>
                  <a:off x="3215683" y="2640204"/>
                  <a:ext cx="511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4" name="墨迹 53">
                  <a:extLst>
                    <a:ext uri="{FF2B5EF4-FFF2-40B4-BE49-F238E27FC236}">
                      <a16:creationId xmlns:a16="http://schemas.microsoft.com/office/drawing/2014/main" id="{A807C82B-DBEB-44A1-81C4-6BF4508AFCE7}"/>
                    </a:ext>
                  </a:extLst>
                </p14:cNvPr>
                <p14:cNvContentPartPr/>
                <p14:nvPr/>
              </p14:nvContentPartPr>
              <p14:xfrm>
                <a:off x="3340603" y="2578644"/>
                <a:ext cx="24840" cy="177120"/>
              </p14:xfrm>
            </p:contentPart>
          </mc:Choice>
          <mc:Fallback>
            <p:pic>
              <p:nvPicPr>
                <p:cNvPr id="54" name="墨迹 53">
                  <a:extLst>
                    <a:ext uri="{FF2B5EF4-FFF2-40B4-BE49-F238E27FC236}">
                      <a16:creationId xmlns:a16="http://schemas.microsoft.com/office/drawing/2014/main" id="{A807C82B-DBEB-44A1-81C4-6BF4508AFCE7}"/>
                    </a:ext>
                  </a:extLst>
                </p:cNvPr>
                <p:cNvPicPr/>
                <p:nvPr/>
              </p:nvPicPr>
              <p:blipFill>
                <a:blip r:embed="rId98"/>
                <a:stretch>
                  <a:fillRect/>
                </a:stretch>
              </p:blipFill>
              <p:spPr>
                <a:xfrm>
                  <a:off x="3331963" y="2570004"/>
                  <a:ext cx="4248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5" name="墨迹 54">
                  <a:extLst>
                    <a:ext uri="{FF2B5EF4-FFF2-40B4-BE49-F238E27FC236}">
                      <a16:creationId xmlns:a16="http://schemas.microsoft.com/office/drawing/2014/main" id="{049E88E6-E574-4856-8C60-84D63720AB79}"/>
                    </a:ext>
                  </a:extLst>
                </p14:cNvPr>
                <p14:cNvContentPartPr/>
                <p14:nvPr/>
              </p14:nvContentPartPr>
              <p14:xfrm>
                <a:off x="3372643" y="2629764"/>
                <a:ext cx="57240" cy="163080"/>
              </p14:xfrm>
            </p:contentPart>
          </mc:Choice>
          <mc:Fallback>
            <p:pic>
              <p:nvPicPr>
                <p:cNvPr id="55" name="墨迹 54">
                  <a:extLst>
                    <a:ext uri="{FF2B5EF4-FFF2-40B4-BE49-F238E27FC236}">
                      <a16:creationId xmlns:a16="http://schemas.microsoft.com/office/drawing/2014/main" id="{049E88E6-E574-4856-8C60-84D63720AB79}"/>
                    </a:ext>
                  </a:extLst>
                </p:cNvPr>
                <p:cNvPicPr/>
                <p:nvPr/>
              </p:nvPicPr>
              <p:blipFill>
                <a:blip r:embed="rId100"/>
                <a:stretch>
                  <a:fillRect/>
                </a:stretch>
              </p:blipFill>
              <p:spPr>
                <a:xfrm>
                  <a:off x="3363643" y="2620764"/>
                  <a:ext cx="7488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6" name="墨迹 55">
                  <a:extLst>
                    <a:ext uri="{FF2B5EF4-FFF2-40B4-BE49-F238E27FC236}">
                      <a16:creationId xmlns:a16="http://schemas.microsoft.com/office/drawing/2014/main" id="{3672B485-2A7E-4646-9871-E55A5D2F2706}"/>
                    </a:ext>
                  </a:extLst>
                </p14:cNvPr>
                <p14:cNvContentPartPr/>
                <p14:nvPr/>
              </p14:nvContentPartPr>
              <p14:xfrm>
                <a:off x="3361123" y="2707164"/>
                <a:ext cx="43560" cy="9360"/>
              </p14:xfrm>
            </p:contentPart>
          </mc:Choice>
          <mc:Fallback>
            <p:pic>
              <p:nvPicPr>
                <p:cNvPr id="56" name="墨迹 55">
                  <a:extLst>
                    <a:ext uri="{FF2B5EF4-FFF2-40B4-BE49-F238E27FC236}">
                      <a16:creationId xmlns:a16="http://schemas.microsoft.com/office/drawing/2014/main" id="{3672B485-2A7E-4646-9871-E55A5D2F2706}"/>
                    </a:ext>
                  </a:extLst>
                </p:cNvPr>
                <p:cNvPicPr/>
                <p:nvPr/>
              </p:nvPicPr>
              <p:blipFill>
                <a:blip r:embed="rId102"/>
                <a:stretch>
                  <a:fillRect/>
                </a:stretch>
              </p:blipFill>
              <p:spPr>
                <a:xfrm>
                  <a:off x="3352123" y="2698524"/>
                  <a:ext cx="6120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7" name="墨迹 56">
                  <a:extLst>
                    <a:ext uri="{FF2B5EF4-FFF2-40B4-BE49-F238E27FC236}">
                      <a16:creationId xmlns:a16="http://schemas.microsoft.com/office/drawing/2014/main" id="{6F38E759-4E9A-4091-930F-AC2B5F169CEA}"/>
                    </a:ext>
                  </a:extLst>
                </p14:cNvPr>
                <p14:cNvContentPartPr/>
                <p14:nvPr/>
              </p14:nvContentPartPr>
              <p14:xfrm>
                <a:off x="3364003" y="2751804"/>
                <a:ext cx="55800" cy="7920"/>
              </p14:xfrm>
            </p:contentPart>
          </mc:Choice>
          <mc:Fallback>
            <p:pic>
              <p:nvPicPr>
                <p:cNvPr id="57" name="墨迹 56">
                  <a:extLst>
                    <a:ext uri="{FF2B5EF4-FFF2-40B4-BE49-F238E27FC236}">
                      <a16:creationId xmlns:a16="http://schemas.microsoft.com/office/drawing/2014/main" id="{6F38E759-4E9A-4091-930F-AC2B5F169CEA}"/>
                    </a:ext>
                  </a:extLst>
                </p:cNvPr>
                <p:cNvPicPr/>
                <p:nvPr/>
              </p:nvPicPr>
              <p:blipFill>
                <a:blip r:embed="rId104"/>
                <a:stretch>
                  <a:fillRect/>
                </a:stretch>
              </p:blipFill>
              <p:spPr>
                <a:xfrm>
                  <a:off x="3355003" y="2742804"/>
                  <a:ext cx="734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8" name="墨迹 57">
                  <a:extLst>
                    <a:ext uri="{FF2B5EF4-FFF2-40B4-BE49-F238E27FC236}">
                      <a16:creationId xmlns:a16="http://schemas.microsoft.com/office/drawing/2014/main" id="{4DFEC477-BC12-4318-9F73-01625EA03D9A}"/>
                    </a:ext>
                  </a:extLst>
                </p14:cNvPr>
                <p14:cNvContentPartPr/>
                <p14:nvPr/>
              </p14:nvContentPartPr>
              <p14:xfrm>
                <a:off x="3443563" y="2588364"/>
                <a:ext cx="17280" cy="94680"/>
              </p14:xfrm>
            </p:contentPart>
          </mc:Choice>
          <mc:Fallback>
            <p:pic>
              <p:nvPicPr>
                <p:cNvPr id="58" name="墨迹 57">
                  <a:extLst>
                    <a:ext uri="{FF2B5EF4-FFF2-40B4-BE49-F238E27FC236}">
                      <a16:creationId xmlns:a16="http://schemas.microsoft.com/office/drawing/2014/main" id="{4DFEC477-BC12-4318-9F73-01625EA03D9A}"/>
                    </a:ext>
                  </a:extLst>
                </p:cNvPr>
                <p:cNvPicPr/>
                <p:nvPr/>
              </p:nvPicPr>
              <p:blipFill>
                <a:blip r:embed="rId106"/>
                <a:stretch>
                  <a:fillRect/>
                </a:stretch>
              </p:blipFill>
              <p:spPr>
                <a:xfrm>
                  <a:off x="3434923" y="2579364"/>
                  <a:ext cx="349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9" name="墨迹 58">
                  <a:extLst>
                    <a:ext uri="{FF2B5EF4-FFF2-40B4-BE49-F238E27FC236}">
                      <a16:creationId xmlns:a16="http://schemas.microsoft.com/office/drawing/2014/main" id="{3FE31441-76E0-42AF-8CE3-B3ABFFF6CDB2}"/>
                    </a:ext>
                  </a:extLst>
                </p14:cNvPr>
                <p14:cNvContentPartPr/>
                <p14:nvPr/>
              </p14:nvContentPartPr>
              <p14:xfrm>
                <a:off x="3459403" y="2621124"/>
                <a:ext cx="54000" cy="173880"/>
              </p14:xfrm>
            </p:contentPart>
          </mc:Choice>
          <mc:Fallback>
            <p:pic>
              <p:nvPicPr>
                <p:cNvPr id="59" name="墨迹 58">
                  <a:extLst>
                    <a:ext uri="{FF2B5EF4-FFF2-40B4-BE49-F238E27FC236}">
                      <a16:creationId xmlns:a16="http://schemas.microsoft.com/office/drawing/2014/main" id="{3FE31441-76E0-42AF-8CE3-B3ABFFF6CDB2}"/>
                    </a:ext>
                  </a:extLst>
                </p:cNvPr>
                <p:cNvPicPr/>
                <p:nvPr/>
              </p:nvPicPr>
              <p:blipFill>
                <a:blip r:embed="rId108"/>
                <a:stretch>
                  <a:fillRect/>
                </a:stretch>
              </p:blipFill>
              <p:spPr>
                <a:xfrm>
                  <a:off x="3450763" y="2612124"/>
                  <a:ext cx="716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0" name="墨迹 59">
                  <a:extLst>
                    <a:ext uri="{FF2B5EF4-FFF2-40B4-BE49-F238E27FC236}">
                      <a16:creationId xmlns:a16="http://schemas.microsoft.com/office/drawing/2014/main" id="{A74AEA08-F2D6-4EF0-8407-9B9A0D0DE426}"/>
                    </a:ext>
                  </a:extLst>
                </p14:cNvPr>
                <p14:cNvContentPartPr/>
                <p14:nvPr/>
              </p14:nvContentPartPr>
              <p14:xfrm>
                <a:off x="3570283" y="2591244"/>
                <a:ext cx="65880" cy="200160"/>
              </p14:xfrm>
            </p:contentPart>
          </mc:Choice>
          <mc:Fallback>
            <p:pic>
              <p:nvPicPr>
                <p:cNvPr id="60" name="墨迹 59">
                  <a:extLst>
                    <a:ext uri="{FF2B5EF4-FFF2-40B4-BE49-F238E27FC236}">
                      <a16:creationId xmlns:a16="http://schemas.microsoft.com/office/drawing/2014/main" id="{A74AEA08-F2D6-4EF0-8407-9B9A0D0DE426}"/>
                    </a:ext>
                  </a:extLst>
                </p:cNvPr>
                <p:cNvPicPr/>
                <p:nvPr/>
              </p:nvPicPr>
              <p:blipFill>
                <a:blip r:embed="rId110"/>
                <a:stretch>
                  <a:fillRect/>
                </a:stretch>
              </p:blipFill>
              <p:spPr>
                <a:xfrm>
                  <a:off x="3561283" y="2582244"/>
                  <a:ext cx="8352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1" name="墨迹 60">
                  <a:extLst>
                    <a:ext uri="{FF2B5EF4-FFF2-40B4-BE49-F238E27FC236}">
                      <a16:creationId xmlns:a16="http://schemas.microsoft.com/office/drawing/2014/main" id="{192B345A-6571-4F1F-97EC-1348A8FBDAC2}"/>
                    </a:ext>
                  </a:extLst>
                </p14:cNvPr>
                <p14:cNvContentPartPr/>
                <p14:nvPr/>
              </p14:nvContentPartPr>
              <p14:xfrm>
                <a:off x="3606643" y="2651364"/>
                <a:ext cx="60840" cy="66240"/>
              </p14:xfrm>
            </p:contentPart>
          </mc:Choice>
          <mc:Fallback>
            <p:pic>
              <p:nvPicPr>
                <p:cNvPr id="61" name="墨迹 60">
                  <a:extLst>
                    <a:ext uri="{FF2B5EF4-FFF2-40B4-BE49-F238E27FC236}">
                      <a16:creationId xmlns:a16="http://schemas.microsoft.com/office/drawing/2014/main" id="{192B345A-6571-4F1F-97EC-1348A8FBDAC2}"/>
                    </a:ext>
                  </a:extLst>
                </p:cNvPr>
                <p:cNvPicPr/>
                <p:nvPr/>
              </p:nvPicPr>
              <p:blipFill>
                <a:blip r:embed="rId112"/>
                <a:stretch>
                  <a:fillRect/>
                </a:stretch>
              </p:blipFill>
              <p:spPr>
                <a:xfrm>
                  <a:off x="3597643" y="2642724"/>
                  <a:ext cx="7848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2" name="墨迹 61">
                  <a:extLst>
                    <a:ext uri="{FF2B5EF4-FFF2-40B4-BE49-F238E27FC236}">
                      <a16:creationId xmlns:a16="http://schemas.microsoft.com/office/drawing/2014/main" id="{E8F13635-07C4-4500-8305-754968BDBC74}"/>
                    </a:ext>
                  </a:extLst>
                </p14:cNvPr>
                <p14:cNvContentPartPr/>
                <p14:nvPr/>
              </p14:nvContentPartPr>
              <p14:xfrm>
                <a:off x="3666043" y="2620404"/>
                <a:ext cx="31680" cy="155520"/>
              </p14:xfrm>
            </p:contentPart>
          </mc:Choice>
          <mc:Fallback>
            <p:pic>
              <p:nvPicPr>
                <p:cNvPr id="62" name="墨迹 61">
                  <a:extLst>
                    <a:ext uri="{FF2B5EF4-FFF2-40B4-BE49-F238E27FC236}">
                      <a16:creationId xmlns:a16="http://schemas.microsoft.com/office/drawing/2014/main" id="{E8F13635-07C4-4500-8305-754968BDBC74}"/>
                    </a:ext>
                  </a:extLst>
                </p:cNvPr>
                <p:cNvPicPr/>
                <p:nvPr/>
              </p:nvPicPr>
              <p:blipFill>
                <a:blip r:embed="rId114"/>
                <a:stretch>
                  <a:fillRect/>
                </a:stretch>
              </p:blipFill>
              <p:spPr>
                <a:xfrm>
                  <a:off x="3657403" y="2611404"/>
                  <a:ext cx="4932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3" name="墨迹 62">
                  <a:extLst>
                    <a:ext uri="{FF2B5EF4-FFF2-40B4-BE49-F238E27FC236}">
                      <a16:creationId xmlns:a16="http://schemas.microsoft.com/office/drawing/2014/main" id="{DD5ACC2A-4CAA-4E7D-A3C3-C39D6D4A3D19}"/>
                    </a:ext>
                  </a:extLst>
                </p14:cNvPr>
                <p14:cNvContentPartPr/>
                <p14:nvPr/>
              </p14:nvContentPartPr>
              <p14:xfrm>
                <a:off x="3688723" y="2653884"/>
                <a:ext cx="52920" cy="25200"/>
              </p14:xfrm>
            </p:contentPart>
          </mc:Choice>
          <mc:Fallback>
            <p:pic>
              <p:nvPicPr>
                <p:cNvPr id="63" name="墨迹 62">
                  <a:extLst>
                    <a:ext uri="{FF2B5EF4-FFF2-40B4-BE49-F238E27FC236}">
                      <a16:creationId xmlns:a16="http://schemas.microsoft.com/office/drawing/2014/main" id="{DD5ACC2A-4CAA-4E7D-A3C3-C39D6D4A3D19}"/>
                    </a:ext>
                  </a:extLst>
                </p:cNvPr>
                <p:cNvPicPr/>
                <p:nvPr/>
              </p:nvPicPr>
              <p:blipFill>
                <a:blip r:embed="rId116"/>
                <a:stretch>
                  <a:fillRect/>
                </a:stretch>
              </p:blipFill>
              <p:spPr>
                <a:xfrm>
                  <a:off x="3679723" y="2644884"/>
                  <a:ext cx="705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44032" name="墨迹 44031">
                  <a:extLst>
                    <a:ext uri="{FF2B5EF4-FFF2-40B4-BE49-F238E27FC236}">
                      <a16:creationId xmlns:a16="http://schemas.microsoft.com/office/drawing/2014/main" id="{CC6C97FF-CF0A-4C02-87A7-3375F8B3BDB4}"/>
                    </a:ext>
                  </a:extLst>
                </p14:cNvPr>
                <p14:cNvContentPartPr/>
                <p14:nvPr/>
              </p14:nvContentPartPr>
              <p14:xfrm>
                <a:off x="3704923" y="2660724"/>
                <a:ext cx="23040" cy="198360"/>
              </p14:xfrm>
            </p:contentPart>
          </mc:Choice>
          <mc:Fallback>
            <p:pic>
              <p:nvPicPr>
                <p:cNvPr id="44032" name="墨迹 44031">
                  <a:extLst>
                    <a:ext uri="{FF2B5EF4-FFF2-40B4-BE49-F238E27FC236}">
                      <a16:creationId xmlns:a16="http://schemas.microsoft.com/office/drawing/2014/main" id="{CC6C97FF-CF0A-4C02-87A7-3375F8B3BDB4}"/>
                    </a:ext>
                  </a:extLst>
                </p:cNvPr>
                <p:cNvPicPr/>
                <p:nvPr/>
              </p:nvPicPr>
              <p:blipFill>
                <a:blip r:embed="rId118"/>
                <a:stretch>
                  <a:fillRect/>
                </a:stretch>
              </p:blipFill>
              <p:spPr>
                <a:xfrm>
                  <a:off x="3696283" y="2651724"/>
                  <a:ext cx="406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44035" name="墨迹 44034">
                  <a:extLst>
                    <a:ext uri="{FF2B5EF4-FFF2-40B4-BE49-F238E27FC236}">
                      <a16:creationId xmlns:a16="http://schemas.microsoft.com/office/drawing/2014/main" id="{FCEEA153-7D6F-437C-997E-4C16E334A78E}"/>
                    </a:ext>
                  </a:extLst>
                </p14:cNvPr>
                <p14:cNvContentPartPr/>
                <p14:nvPr/>
              </p14:nvContentPartPr>
              <p14:xfrm>
                <a:off x="3794203" y="2630484"/>
                <a:ext cx="83880" cy="19440"/>
              </p14:xfrm>
            </p:contentPart>
          </mc:Choice>
          <mc:Fallback>
            <p:pic>
              <p:nvPicPr>
                <p:cNvPr id="44035" name="墨迹 44034">
                  <a:extLst>
                    <a:ext uri="{FF2B5EF4-FFF2-40B4-BE49-F238E27FC236}">
                      <a16:creationId xmlns:a16="http://schemas.microsoft.com/office/drawing/2014/main" id="{FCEEA153-7D6F-437C-997E-4C16E334A78E}"/>
                    </a:ext>
                  </a:extLst>
                </p:cNvPr>
                <p:cNvPicPr/>
                <p:nvPr/>
              </p:nvPicPr>
              <p:blipFill>
                <a:blip r:embed="rId120"/>
                <a:stretch>
                  <a:fillRect/>
                </a:stretch>
              </p:blipFill>
              <p:spPr>
                <a:xfrm>
                  <a:off x="3785203" y="2621844"/>
                  <a:ext cx="1015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44036" name="墨迹 44035">
                  <a:extLst>
                    <a:ext uri="{FF2B5EF4-FFF2-40B4-BE49-F238E27FC236}">
                      <a16:creationId xmlns:a16="http://schemas.microsoft.com/office/drawing/2014/main" id="{0425FC6A-5CC6-4DF5-82A2-AABAF7F5C56E}"/>
                    </a:ext>
                  </a:extLst>
                </p14:cNvPr>
                <p14:cNvContentPartPr/>
                <p14:nvPr/>
              </p14:nvContentPartPr>
              <p14:xfrm>
                <a:off x="3770803" y="2612124"/>
                <a:ext cx="98280" cy="156960"/>
              </p14:xfrm>
            </p:contentPart>
          </mc:Choice>
          <mc:Fallback>
            <p:pic>
              <p:nvPicPr>
                <p:cNvPr id="44036" name="墨迹 44035">
                  <a:extLst>
                    <a:ext uri="{FF2B5EF4-FFF2-40B4-BE49-F238E27FC236}">
                      <a16:creationId xmlns:a16="http://schemas.microsoft.com/office/drawing/2014/main" id="{0425FC6A-5CC6-4DF5-82A2-AABAF7F5C56E}"/>
                    </a:ext>
                  </a:extLst>
                </p:cNvPr>
                <p:cNvPicPr/>
                <p:nvPr/>
              </p:nvPicPr>
              <p:blipFill>
                <a:blip r:embed="rId122"/>
                <a:stretch>
                  <a:fillRect/>
                </a:stretch>
              </p:blipFill>
              <p:spPr>
                <a:xfrm>
                  <a:off x="3762163" y="2603124"/>
                  <a:ext cx="11592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44037" name="墨迹 44036">
                  <a:extLst>
                    <a:ext uri="{FF2B5EF4-FFF2-40B4-BE49-F238E27FC236}">
                      <a16:creationId xmlns:a16="http://schemas.microsoft.com/office/drawing/2014/main" id="{DB5D1A80-A394-41D6-A145-E2C3BF60AB1C}"/>
                    </a:ext>
                  </a:extLst>
                </p14:cNvPr>
                <p14:cNvContentPartPr/>
                <p14:nvPr/>
              </p14:nvContentPartPr>
              <p14:xfrm>
                <a:off x="3866563" y="2674044"/>
                <a:ext cx="28800" cy="117720"/>
              </p14:xfrm>
            </p:contentPart>
          </mc:Choice>
          <mc:Fallback>
            <p:pic>
              <p:nvPicPr>
                <p:cNvPr id="44037" name="墨迹 44036">
                  <a:extLst>
                    <a:ext uri="{FF2B5EF4-FFF2-40B4-BE49-F238E27FC236}">
                      <a16:creationId xmlns:a16="http://schemas.microsoft.com/office/drawing/2014/main" id="{DB5D1A80-A394-41D6-A145-E2C3BF60AB1C}"/>
                    </a:ext>
                  </a:extLst>
                </p:cNvPr>
                <p:cNvPicPr/>
                <p:nvPr/>
              </p:nvPicPr>
              <p:blipFill>
                <a:blip r:embed="rId124"/>
                <a:stretch>
                  <a:fillRect/>
                </a:stretch>
              </p:blipFill>
              <p:spPr>
                <a:xfrm>
                  <a:off x="3857923" y="2665044"/>
                  <a:ext cx="4644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4038" name="墨迹 44037">
                  <a:extLst>
                    <a:ext uri="{FF2B5EF4-FFF2-40B4-BE49-F238E27FC236}">
                      <a16:creationId xmlns:a16="http://schemas.microsoft.com/office/drawing/2014/main" id="{ABE02726-430A-439C-B6CD-267ADE5B302F}"/>
                    </a:ext>
                  </a:extLst>
                </p14:cNvPr>
                <p14:cNvContentPartPr/>
                <p14:nvPr/>
              </p14:nvContentPartPr>
              <p14:xfrm>
                <a:off x="3860443" y="2706444"/>
                <a:ext cx="35640" cy="30600"/>
              </p14:xfrm>
            </p:contentPart>
          </mc:Choice>
          <mc:Fallback>
            <p:pic>
              <p:nvPicPr>
                <p:cNvPr id="44038" name="墨迹 44037">
                  <a:extLst>
                    <a:ext uri="{FF2B5EF4-FFF2-40B4-BE49-F238E27FC236}">
                      <a16:creationId xmlns:a16="http://schemas.microsoft.com/office/drawing/2014/main" id="{ABE02726-430A-439C-B6CD-267ADE5B302F}"/>
                    </a:ext>
                  </a:extLst>
                </p:cNvPr>
                <p:cNvPicPr/>
                <p:nvPr/>
              </p:nvPicPr>
              <p:blipFill>
                <a:blip r:embed="rId126"/>
                <a:stretch>
                  <a:fillRect/>
                </a:stretch>
              </p:blipFill>
              <p:spPr>
                <a:xfrm>
                  <a:off x="3851443" y="2697804"/>
                  <a:ext cx="532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4039" name="墨迹 44038">
                  <a:extLst>
                    <a:ext uri="{FF2B5EF4-FFF2-40B4-BE49-F238E27FC236}">
                      <a16:creationId xmlns:a16="http://schemas.microsoft.com/office/drawing/2014/main" id="{913957AC-401C-4144-85FC-FAE6B193527D}"/>
                    </a:ext>
                  </a:extLst>
                </p14:cNvPr>
                <p14:cNvContentPartPr/>
                <p14:nvPr/>
              </p14:nvContentPartPr>
              <p14:xfrm>
                <a:off x="3868003" y="2738844"/>
                <a:ext cx="28080" cy="6840"/>
              </p14:xfrm>
            </p:contentPart>
          </mc:Choice>
          <mc:Fallback>
            <p:pic>
              <p:nvPicPr>
                <p:cNvPr id="44039" name="墨迹 44038">
                  <a:extLst>
                    <a:ext uri="{FF2B5EF4-FFF2-40B4-BE49-F238E27FC236}">
                      <a16:creationId xmlns:a16="http://schemas.microsoft.com/office/drawing/2014/main" id="{913957AC-401C-4144-85FC-FAE6B193527D}"/>
                    </a:ext>
                  </a:extLst>
                </p:cNvPr>
                <p:cNvPicPr/>
                <p:nvPr/>
              </p:nvPicPr>
              <p:blipFill>
                <a:blip r:embed="rId128"/>
                <a:stretch>
                  <a:fillRect/>
                </a:stretch>
              </p:blipFill>
              <p:spPr>
                <a:xfrm>
                  <a:off x="3859363" y="2730204"/>
                  <a:ext cx="4572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44040" name="墨迹 44039">
                  <a:extLst>
                    <a:ext uri="{FF2B5EF4-FFF2-40B4-BE49-F238E27FC236}">
                      <a16:creationId xmlns:a16="http://schemas.microsoft.com/office/drawing/2014/main" id="{EA092678-039F-453F-8F1A-FD6608FA7648}"/>
                    </a:ext>
                  </a:extLst>
                </p14:cNvPr>
                <p14:cNvContentPartPr/>
                <p14:nvPr/>
              </p14:nvContentPartPr>
              <p14:xfrm>
                <a:off x="3979603" y="2689884"/>
                <a:ext cx="99720" cy="73080"/>
              </p14:xfrm>
            </p:contentPart>
          </mc:Choice>
          <mc:Fallback>
            <p:pic>
              <p:nvPicPr>
                <p:cNvPr id="44040" name="墨迹 44039">
                  <a:extLst>
                    <a:ext uri="{FF2B5EF4-FFF2-40B4-BE49-F238E27FC236}">
                      <a16:creationId xmlns:a16="http://schemas.microsoft.com/office/drawing/2014/main" id="{EA092678-039F-453F-8F1A-FD6608FA7648}"/>
                    </a:ext>
                  </a:extLst>
                </p:cNvPr>
                <p:cNvPicPr/>
                <p:nvPr/>
              </p:nvPicPr>
              <p:blipFill>
                <a:blip r:embed="rId130"/>
                <a:stretch>
                  <a:fillRect/>
                </a:stretch>
              </p:blipFill>
              <p:spPr>
                <a:xfrm>
                  <a:off x="3970963" y="2680884"/>
                  <a:ext cx="11736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4041" name="墨迹 44040">
                  <a:extLst>
                    <a:ext uri="{FF2B5EF4-FFF2-40B4-BE49-F238E27FC236}">
                      <a16:creationId xmlns:a16="http://schemas.microsoft.com/office/drawing/2014/main" id="{655D8F0B-C976-486A-96A9-053657B3877A}"/>
                    </a:ext>
                  </a:extLst>
                </p14:cNvPr>
                <p14:cNvContentPartPr/>
                <p14:nvPr/>
              </p14:nvContentPartPr>
              <p14:xfrm>
                <a:off x="4102723" y="2621844"/>
                <a:ext cx="22320" cy="144720"/>
              </p14:xfrm>
            </p:contentPart>
          </mc:Choice>
          <mc:Fallback>
            <p:pic>
              <p:nvPicPr>
                <p:cNvPr id="44041" name="墨迹 44040">
                  <a:extLst>
                    <a:ext uri="{FF2B5EF4-FFF2-40B4-BE49-F238E27FC236}">
                      <a16:creationId xmlns:a16="http://schemas.microsoft.com/office/drawing/2014/main" id="{655D8F0B-C976-486A-96A9-053657B3877A}"/>
                    </a:ext>
                  </a:extLst>
                </p:cNvPr>
                <p:cNvPicPr/>
                <p:nvPr/>
              </p:nvPicPr>
              <p:blipFill>
                <a:blip r:embed="rId132"/>
                <a:stretch>
                  <a:fillRect/>
                </a:stretch>
              </p:blipFill>
              <p:spPr>
                <a:xfrm>
                  <a:off x="4094083" y="2613204"/>
                  <a:ext cx="399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4042" name="墨迹 44041">
                  <a:extLst>
                    <a:ext uri="{FF2B5EF4-FFF2-40B4-BE49-F238E27FC236}">
                      <a16:creationId xmlns:a16="http://schemas.microsoft.com/office/drawing/2014/main" id="{BF5D9A5C-E6BB-4B0C-93EC-48CC27A02833}"/>
                    </a:ext>
                  </a:extLst>
                </p14:cNvPr>
                <p14:cNvContentPartPr/>
                <p14:nvPr/>
              </p14:nvContentPartPr>
              <p14:xfrm>
                <a:off x="4120363" y="2618244"/>
                <a:ext cx="57240" cy="124920"/>
              </p14:xfrm>
            </p:contentPart>
          </mc:Choice>
          <mc:Fallback>
            <p:pic>
              <p:nvPicPr>
                <p:cNvPr id="44042" name="墨迹 44041">
                  <a:extLst>
                    <a:ext uri="{FF2B5EF4-FFF2-40B4-BE49-F238E27FC236}">
                      <a16:creationId xmlns:a16="http://schemas.microsoft.com/office/drawing/2014/main" id="{BF5D9A5C-E6BB-4B0C-93EC-48CC27A02833}"/>
                    </a:ext>
                  </a:extLst>
                </p:cNvPr>
                <p:cNvPicPr/>
                <p:nvPr/>
              </p:nvPicPr>
              <p:blipFill>
                <a:blip r:embed="rId134"/>
                <a:stretch>
                  <a:fillRect/>
                </a:stretch>
              </p:blipFill>
              <p:spPr>
                <a:xfrm>
                  <a:off x="4111363" y="2609244"/>
                  <a:ext cx="748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4043" name="墨迹 44042">
                  <a:extLst>
                    <a:ext uri="{FF2B5EF4-FFF2-40B4-BE49-F238E27FC236}">
                      <a16:creationId xmlns:a16="http://schemas.microsoft.com/office/drawing/2014/main" id="{63E866E6-AF29-4558-A844-503F10772841}"/>
                    </a:ext>
                  </a:extLst>
                </p14:cNvPr>
                <p14:cNvContentPartPr/>
                <p14:nvPr/>
              </p14:nvContentPartPr>
              <p14:xfrm>
                <a:off x="4184803" y="2637684"/>
                <a:ext cx="54360" cy="115560"/>
              </p14:xfrm>
            </p:contentPart>
          </mc:Choice>
          <mc:Fallback>
            <p:pic>
              <p:nvPicPr>
                <p:cNvPr id="44043" name="墨迹 44042">
                  <a:extLst>
                    <a:ext uri="{FF2B5EF4-FFF2-40B4-BE49-F238E27FC236}">
                      <a16:creationId xmlns:a16="http://schemas.microsoft.com/office/drawing/2014/main" id="{63E866E6-AF29-4558-A844-503F10772841}"/>
                    </a:ext>
                  </a:extLst>
                </p:cNvPr>
                <p:cNvPicPr/>
                <p:nvPr/>
              </p:nvPicPr>
              <p:blipFill>
                <a:blip r:embed="rId136"/>
                <a:stretch>
                  <a:fillRect/>
                </a:stretch>
              </p:blipFill>
              <p:spPr>
                <a:xfrm>
                  <a:off x="4176163" y="2628684"/>
                  <a:ext cx="7200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4044" name="墨迹 44043">
                  <a:extLst>
                    <a:ext uri="{FF2B5EF4-FFF2-40B4-BE49-F238E27FC236}">
                      <a16:creationId xmlns:a16="http://schemas.microsoft.com/office/drawing/2014/main" id="{CA37D953-A300-4B6E-AAB4-E7B3781F7A96}"/>
                    </a:ext>
                  </a:extLst>
                </p14:cNvPr>
                <p14:cNvContentPartPr/>
                <p14:nvPr/>
              </p14:nvContentPartPr>
              <p14:xfrm>
                <a:off x="4234483" y="2649924"/>
                <a:ext cx="52920" cy="110160"/>
              </p14:xfrm>
            </p:contentPart>
          </mc:Choice>
          <mc:Fallback>
            <p:pic>
              <p:nvPicPr>
                <p:cNvPr id="44044" name="墨迹 44043">
                  <a:extLst>
                    <a:ext uri="{FF2B5EF4-FFF2-40B4-BE49-F238E27FC236}">
                      <a16:creationId xmlns:a16="http://schemas.microsoft.com/office/drawing/2014/main" id="{CA37D953-A300-4B6E-AAB4-E7B3781F7A96}"/>
                    </a:ext>
                  </a:extLst>
                </p:cNvPr>
                <p:cNvPicPr/>
                <p:nvPr/>
              </p:nvPicPr>
              <p:blipFill>
                <a:blip r:embed="rId138"/>
                <a:stretch>
                  <a:fillRect/>
                </a:stretch>
              </p:blipFill>
              <p:spPr>
                <a:xfrm>
                  <a:off x="4225483" y="2640924"/>
                  <a:ext cx="705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44045" name="墨迹 44044">
                  <a:extLst>
                    <a:ext uri="{FF2B5EF4-FFF2-40B4-BE49-F238E27FC236}">
                      <a16:creationId xmlns:a16="http://schemas.microsoft.com/office/drawing/2014/main" id="{F6E969F5-D0EF-442D-8E32-3F61DD00FFE2}"/>
                    </a:ext>
                  </a:extLst>
                </p14:cNvPr>
                <p14:cNvContentPartPr/>
                <p14:nvPr/>
              </p14:nvContentPartPr>
              <p14:xfrm>
                <a:off x="4300363" y="2644884"/>
                <a:ext cx="42480" cy="111960"/>
              </p14:xfrm>
            </p:contentPart>
          </mc:Choice>
          <mc:Fallback>
            <p:pic>
              <p:nvPicPr>
                <p:cNvPr id="44045" name="墨迹 44044">
                  <a:extLst>
                    <a:ext uri="{FF2B5EF4-FFF2-40B4-BE49-F238E27FC236}">
                      <a16:creationId xmlns:a16="http://schemas.microsoft.com/office/drawing/2014/main" id="{F6E969F5-D0EF-442D-8E32-3F61DD00FFE2}"/>
                    </a:ext>
                  </a:extLst>
                </p:cNvPr>
                <p:cNvPicPr/>
                <p:nvPr/>
              </p:nvPicPr>
              <p:blipFill>
                <a:blip r:embed="rId140"/>
                <a:stretch>
                  <a:fillRect/>
                </a:stretch>
              </p:blipFill>
              <p:spPr>
                <a:xfrm>
                  <a:off x="4291723" y="2636244"/>
                  <a:ext cx="6012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4046" name="墨迹 44045">
                  <a:extLst>
                    <a:ext uri="{FF2B5EF4-FFF2-40B4-BE49-F238E27FC236}">
                      <a16:creationId xmlns:a16="http://schemas.microsoft.com/office/drawing/2014/main" id="{63DA752E-932A-4D37-8357-4C718B08F2F7}"/>
                    </a:ext>
                  </a:extLst>
                </p14:cNvPr>
                <p14:cNvContentPartPr/>
                <p14:nvPr/>
              </p14:nvContentPartPr>
              <p14:xfrm>
                <a:off x="4346803" y="2601684"/>
                <a:ext cx="25200" cy="176040"/>
              </p14:xfrm>
            </p:contentPart>
          </mc:Choice>
          <mc:Fallback>
            <p:pic>
              <p:nvPicPr>
                <p:cNvPr id="44046" name="墨迹 44045">
                  <a:extLst>
                    <a:ext uri="{FF2B5EF4-FFF2-40B4-BE49-F238E27FC236}">
                      <a16:creationId xmlns:a16="http://schemas.microsoft.com/office/drawing/2014/main" id="{63DA752E-932A-4D37-8357-4C718B08F2F7}"/>
                    </a:ext>
                  </a:extLst>
                </p:cNvPr>
                <p:cNvPicPr/>
                <p:nvPr/>
              </p:nvPicPr>
              <p:blipFill>
                <a:blip r:embed="rId142"/>
                <a:stretch>
                  <a:fillRect/>
                </a:stretch>
              </p:blipFill>
              <p:spPr>
                <a:xfrm>
                  <a:off x="4338163" y="2593044"/>
                  <a:ext cx="4284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4047" name="墨迹 44046">
                  <a:extLst>
                    <a:ext uri="{FF2B5EF4-FFF2-40B4-BE49-F238E27FC236}">
                      <a16:creationId xmlns:a16="http://schemas.microsoft.com/office/drawing/2014/main" id="{0FB53905-FABC-4FE4-A248-6A4CBD297517}"/>
                    </a:ext>
                  </a:extLst>
                </p14:cNvPr>
                <p14:cNvContentPartPr/>
                <p14:nvPr/>
              </p14:nvContentPartPr>
              <p14:xfrm>
                <a:off x="4316203" y="2724084"/>
                <a:ext cx="48600" cy="9360"/>
              </p14:xfrm>
            </p:contentPart>
          </mc:Choice>
          <mc:Fallback>
            <p:pic>
              <p:nvPicPr>
                <p:cNvPr id="44047" name="墨迹 44046">
                  <a:extLst>
                    <a:ext uri="{FF2B5EF4-FFF2-40B4-BE49-F238E27FC236}">
                      <a16:creationId xmlns:a16="http://schemas.microsoft.com/office/drawing/2014/main" id="{0FB53905-FABC-4FE4-A248-6A4CBD297517}"/>
                    </a:ext>
                  </a:extLst>
                </p:cNvPr>
                <p:cNvPicPr/>
                <p:nvPr/>
              </p:nvPicPr>
              <p:blipFill>
                <a:blip r:embed="rId144"/>
                <a:stretch>
                  <a:fillRect/>
                </a:stretch>
              </p:blipFill>
              <p:spPr>
                <a:xfrm>
                  <a:off x="4307203" y="2715444"/>
                  <a:ext cx="66240" cy="27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5">
            <p14:nvContentPartPr>
              <p14:cNvPr id="44049" name="墨迹 44048">
                <a:extLst>
                  <a:ext uri="{FF2B5EF4-FFF2-40B4-BE49-F238E27FC236}">
                    <a16:creationId xmlns:a16="http://schemas.microsoft.com/office/drawing/2014/main" id="{8FF711C1-5794-45E1-8B74-FFCF5BE84AF0}"/>
                  </a:ext>
                </a:extLst>
              </p14:cNvPr>
              <p14:cNvContentPartPr/>
              <p14:nvPr/>
            </p14:nvContentPartPr>
            <p14:xfrm>
              <a:off x="5062250" y="4273676"/>
              <a:ext cx="720" cy="47160"/>
            </p14:xfrm>
          </p:contentPart>
        </mc:Choice>
        <mc:Fallback>
          <p:pic>
            <p:nvPicPr>
              <p:cNvPr id="44049" name="墨迹 44048">
                <a:extLst>
                  <a:ext uri="{FF2B5EF4-FFF2-40B4-BE49-F238E27FC236}">
                    <a16:creationId xmlns:a16="http://schemas.microsoft.com/office/drawing/2014/main" id="{8FF711C1-5794-45E1-8B74-FFCF5BE84AF0}"/>
                  </a:ext>
                </a:extLst>
              </p:cNvPr>
              <p:cNvPicPr/>
              <p:nvPr/>
            </p:nvPicPr>
            <p:blipFill>
              <a:blip r:embed="rId146"/>
              <a:stretch>
                <a:fillRect/>
              </a:stretch>
            </p:blipFill>
            <p:spPr>
              <a:xfrm>
                <a:off x="5053250" y="4265036"/>
                <a:ext cx="18360" cy="64800"/>
              </a:xfrm>
              <a:prstGeom prst="rect">
                <a:avLst/>
              </a:prstGeom>
            </p:spPr>
          </p:pic>
        </mc:Fallback>
      </mc:AlternateContent>
      <p:grpSp>
        <p:nvGrpSpPr>
          <p:cNvPr id="44066" name="组合 44065">
            <a:extLst>
              <a:ext uri="{FF2B5EF4-FFF2-40B4-BE49-F238E27FC236}">
                <a16:creationId xmlns:a16="http://schemas.microsoft.com/office/drawing/2014/main" id="{5308FA2C-E2E7-45C8-8E04-5EB427E28BF3}"/>
              </a:ext>
            </a:extLst>
          </p:cNvPr>
          <p:cNvGrpSpPr/>
          <p:nvPr/>
        </p:nvGrpSpPr>
        <p:grpSpPr>
          <a:xfrm>
            <a:off x="4997373" y="4139080"/>
            <a:ext cx="637200" cy="302400"/>
            <a:chOff x="4997373" y="4139080"/>
            <a:chExt cx="637200" cy="302400"/>
          </a:xfrm>
        </p:grpSpPr>
        <mc:AlternateContent xmlns:mc="http://schemas.openxmlformats.org/markup-compatibility/2006">
          <mc:Choice xmlns:p14="http://schemas.microsoft.com/office/powerpoint/2010/main" Requires="p14">
            <p:contentPart p14:bwMode="auto" r:id="rId147">
              <p14:nvContentPartPr>
                <p14:cNvPr id="44050" name="墨迹 44049">
                  <a:extLst>
                    <a:ext uri="{FF2B5EF4-FFF2-40B4-BE49-F238E27FC236}">
                      <a16:creationId xmlns:a16="http://schemas.microsoft.com/office/drawing/2014/main" id="{5ADDF087-DA4A-46F7-BD28-B19EE525F192}"/>
                    </a:ext>
                  </a:extLst>
                </p14:cNvPr>
                <p14:cNvContentPartPr/>
                <p14:nvPr/>
              </p14:nvContentPartPr>
              <p14:xfrm>
                <a:off x="5002413" y="4227280"/>
                <a:ext cx="100800" cy="29520"/>
              </p14:xfrm>
            </p:contentPart>
          </mc:Choice>
          <mc:Fallback>
            <p:pic>
              <p:nvPicPr>
                <p:cNvPr id="44050" name="墨迹 44049">
                  <a:extLst>
                    <a:ext uri="{FF2B5EF4-FFF2-40B4-BE49-F238E27FC236}">
                      <a16:creationId xmlns:a16="http://schemas.microsoft.com/office/drawing/2014/main" id="{5ADDF087-DA4A-46F7-BD28-B19EE525F192}"/>
                    </a:ext>
                  </a:extLst>
                </p:cNvPr>
                <p:cNvPicPr/>
                <p:nvPr/>
              </p:nvPicPr>
              <p:blipFill>
                <a:blip r:embed="rId148"/>
                <a:stretch>
                  <a:fillRect/>
                </a:stretch>
              </p:blipFill>
              <p:spPr>
                <a:xfrm>
                  <a:off x="4993773" y="4218280"/>
                  <a:ext cx="1184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4051" name="墨迹 44050">
                  <a:extLst>
                    <a:ext uri="{FF2B5EF4-FFF2-40B4-BE49-F238E27FC236}">
                      <a16:creationId xmlns:a16="http://schemas.microsoft.com/office/drawing/2014/main" id="{A20C23D0-95A6-494F-81B2-FDC9AFF53235}"/>
                    </a:ext>
                  </a:extLst>
                </p14:cNvPr>
                <p14:cNvContentPartPr/>
                <p14:nvPr/>
              </p14:nvContentPartPr>
              <p14:xfrm>
                <a:off x="5049573" y="4139080"/>
                <a:ext cx="29880" cy="302400"/>
              </p14:xfrm>
            </p:contentPart>
          </mc:Choice>
          <mc:Fallback>
            <p:pic>
              <p:nvPicPr>
                <p:cNvPr id="44051" name="墨迹 44050">
                  <a:extLst>
                    <a:ext uri="{FF2B5EF4-FFF2-40B4-BE49-F238E27FC236}">
                      <a16:creationId xmlns:a16="http://schemas.microsoft.com/office/drawing/2014/main" id="{A20C23D0-95A6-494F-81B2-FDC9AFF53235}"/>
                    </a:ext>
                  </a:extLst>
                </p:cNvPr>
                <p:cNvPicPr/>
                <p:nvPr/>
              </p:nvPicPr>
              <p:blipFill>
                <a:blip r:embed="rId150"/>
                <a:stretch>
                  <a:fillRect/>
                </a:stretch>
              </p:blipFill>
              <p:spPr>
                <a:xfrm>
                  <a:off x="5040573" y="4130440"/>
                  <a:ext cx="4752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4052" name="墨迹 44051">
                  <a:extLst>
                    <a:ext uri="{FF2B5EF4-FFF2-40B4-BE49-F238E27FC236}">
                      <a16:creationId xmlns:a16="http://schemas.microsoft.com/office/drawing/2014/main" id="{AF48DA86-A8D0-4FEC-8618-1389892FD349}"/>
                    </a:ext>
                  </a:extLst>
                </p14:cNvPr>
                <p14:cNvContentPartPr/>
                <p14:nvPr/>
              </p14:nvContentPartPr>
              <p14:xfrm>
                <a:off x="4997373" y="4249240"/>
                <a:ext cx="78120" cy="111600"/>
              </p14:xfrm>
            </p:contentPart>
          </mc:Choice>
          <mc:Fallback>
            <p:pic>
              <p:nvPicPr>
                <p:cNvPr id="44052" name="墨迹 44051">
                  <a:extLst>
                    <a:ext uri="{FF2B5EF4-FFF2-40B4-BE49-F238E27FC236}">
                      <a16:creationId xmlns:a16="http://schemas.microsoft.com/office/drawing/2014/main" id="{AF48DA86-A8D0-4FEC-8618-1389892FD349}"/>
                    </a:ext>
                  </a:extLst>
                </p:cNvPr>
                <p:cNvPicPr/>
                <p:nvPr/>
              </p:nvPicPr>
              <p:blipFill>
                <a:blip r:embed="rId152"/>
                <a:stretch>
                  <a:fillRect/>
                </a:stretch>
              </p:blipFill>
              <p:spPr>
                <a:xfrm>
                  <a:off x="4988373" y="4240240"/>
                  <a:ext cx="9576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4053" name="墨迹 44052">
                  <a:extLst>
                    <a:ext uri="{FF2B5EF4-FFF2-40B4-BE49-F238E27FC236}">
                      <a16:creationId xmlns:a16="http://schemas.microsoft.com/office/drawing/2014/main" id="{54C92469-D04C-4E40-9394-C189B799DCA7}"/>
                    </a:ext>
                  </a:extLst>
                </p14:cNvPr>
                <p14:cNvContentPartPr/>
                <p14:nvPr/>
              </p14:nvContentPartPr>
              <p14:xfrm>
                <a:off x="5085933" y="4275160"/>
                <a:ext cx="31320" cy="58320"/>
              </p14:xfrm>
            </p:contentPart>
          </mc:Choice>
          <mc:Fallback>
            <p:pic>
              <p:nvPicPr>
                <p:cNvPr id="44053" name="墨迹 44052">
                  <a:extLst>
                    <a:ext uri="{FF2B5EF4-FFF2-40B4-BE49-F238E27FC236}">
                      <a16:creationId xmlns:a16="http://schemas.microsoft.com/office/drawing/2014/main" id="{54C92469-D04C-4E40-9394-C189B799DCA7}"/>
                    </a:ext>
                  </a:extLst>
                </p:cNvPr>
                <p:cNvPicPr/>
                <p:nvPr/>
              </p:nvPicPr>
              <p:blipFill>
                <a:blip r:embed="rId154"/>
                <a:stretch>
                  <a:fillRect/>
                </a:stretch>
              </p:blipFill>
              <p:spPr>
                <a:xfrm>
                  <a:off x="5077293" y="4266160"/>
                  <a:ext cx="4896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44054" name="墨迹 44053">
                  <a:extLst>
                    <a:ext uri="{FF2B5EF4-FFF2-40B4-BE49-F238E27FC236}">
                      <a16:creationId xmlns:a16="http://schemas.microsoft.com/office/drawing/2014/main" id="{F09304DD-B95E-4D4E-A838-27C04FA55EDF}"/>
                    </a:ext>
                  </a:extLst>
                </p14:cNvPr>
                <p14:cNvContentPartPr/>
                <p14:nvPr/>
              </p14:nvContentPartPr>
              <p14:xfrm>
                <a:off x="5149653" y="4200640"/>
                <a:ext cx="60480" cy="84600"/>
              </p14:xfrm>
            </p:contentPart>
          </mc:Choice>
          <mc:Fallback>
            <p:pic>
              <p:nvPicPr>
                <p:cNvPr id="44054" name="墨迹 44053">
                  <a:extLst>
                    <a:ext uri="{FF2B5EF4-FFF2-40B4-BE49-F238E27FC236}">
                      <a16:creationId xmlns:a16="http://schemas.microsoft.com/office/drawing/2014/main" id="{F09304DD-B95E-4D4E-A838-27C04FA55EDF}"/>
                    </a:ext>
                  </a:extLst>
                </p:cNvPr>
                <p:cNvPicPr/>
                <p:nvPr/>
              </p:nvPicPr>
              <p:blipFill>
                <a:blip r:embed="rId156"/>
                <a:stretch>
                  <a:fillRect/>
                </a:stretch>
              </p:blipFill>
              <p:spPr>
                <a:xfrm>
                  <a:off x="5140653" y="4191640"/>
                  <a:ext cx="7812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44055" name="墨迹 44054">
                  <a:extLst>
                    <a:ext uri="{FF2B5EF4-FFF2-40B4-BE49-F238E27FC236}">
                      <a16:creationId xmlns:a16="http://schemas.microsoft.com/office/drawing/2014/main" id="{BA874C26-47A2-4B67-B0F7-3CF5E9054290}"/>
                    </a:ext>
                  </a:extLst>
                </p14:cNvPr>
                <p14:cNvContentPartPr/>
                <p14:nvPr/>
              </p14:nvContentPartPr>
              <p14:xfrm>
                <a:off x="5151093" y="4244200"/>
                <a:ext cx="56880" cy="61200"/>
              </p14:xfrm>
            </p:contentPart>
          </mc:Choice>
          <mc:Fallback>
            <p:pic>
              <p:nvPicPr>
                <p:cNvPr id="44055" name="墨迹 44054">
                  <a:extLst>
                    <a:ext uri="{FF2B5EF4-FFF2-40B4-BE49-F238E27FC236}">
                      <a16:creationId xmlns:a16="http://schemas.microsoft.com/office/drawing/2014/main" id="{BA874C26-47A2-4B67-B0F7-3CF5E9054290}"/>
                    </a:ext>
                  </a:extLst>
                </p:cNvPr>
                <p:cNvPicPr/>
                <p:nvPr/>
              </p:nvPicPr>
              <p:blipFill>
                <a:blip r:embed="rId158"/>
                <a:stretch>
                  <a:fillRect/>
                </a:stretch>
              </p:blipFill>
              <p:spPr>
                <a:xfrm>
                  <a:off x="5142453" y="4235560"/>
                  <a:ext cx="7452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44056" name="墨迹 44055">
                  <a:extLst>
                    <a:ext uri="{FF2B5EF4-FFF2-40B4-BE49-F238E27FC236}">
                      <a16:creationId xmlns:a16="http://schemas.microsoft.com/office/drawing/2014/main" id="{6B15672B-31FB-4E24-9857-C2C63041E493}"/>
                    </a:ext>
                  </a:extLst>
                </p14:cNvPr>
                <p14:cNvContentPartPr/>
                <p14:nvPr/>
              </p14:nvContentPartPr>
              <p14:xfrm>
                <a:off x="5156133" y="4244920"/>
                <a:ext cx="50040" cy="134640"/>
              </p14:xfrm>
            </p:contentPart>
          </mc:Choice>
          <mc:Fallback>
            <p:pic>
              <p:nvPicPr>
                <p:cNvPr id="44056" name="墨迹 44055">
                  <a:extLst>
                    <a:ext uri="{FF2B5EF4-FFF2-40B4-BE49-F238E27FC236}">
                      <a16:creationId xmlns:a16="http://schemas.microsoft.com/office/drawing/2014/main" id="{6B15672B-31FB-4E24-9857-C2C63041E493}"/>
                    </a:ext>
                  </a:extLst>
                </p:cNvPr>
                <p:cNvPicPr/>
                <p:nvPr/>
              </p:nvPicPr>
              <p:blipFill>
                <a:blip r:embed="rId160"/>
                <a:stretch>
                  <a:fillRect/>
                </a:stretch>
              </p:blipFill>
              <p:spPr>
                <a:xfrm>
                  <a:off x="5147493" y="4236280"/>
                  <a:ext cx="676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44057" name="墨迹 44056">
                  <a:extLst>
                    <a:ext uri="{FF2B5EF4-FFF2-40B4-BE49-F238E27FC236}">
                      <a16:creationId xmlns:a16="http://schemas.microsoft.com/office/drawing/2014/main" id="{DB94E976-F598-4861-87E1-D4CBEF28CB4B}"/>
                    </a:ext>
                  </a:extLst>
                </p14:cNvPr>
                <p14:cNvContentPartPr/>
                <p14:nvPr/>
              </p14:nvContentPartPr>
              <p14:xfrm>
                <a:off x="5265933" y="4223320"/>
                <a:ext cx="56160" cy="5760"/>
              </p14:xfrm>
            </p:contentPart>
          </mc:Choice>
          <mc:Fallback>
            <p:pic>
              <p:nvPicPr>
                <p:cNvPr id="44057" name="墨迹 44056">
                  <a:extLst>
                    <a:ext uri="{FF2B5EF4-FFF2-40B4-BE49-F238E27FC236}">
                      <a16:creationId xmlns:a16="http://schemas.microsoft.com/office/drawing/2014/main" id="{DB94E976-F598-4861-87E1-D4CBEF28CB4B}"/>
                    </a:ext>
                  </a:extLst>
                </p:cNvPr>
                <p:cNvPicPr/>
                <p:nvPr/>
              </p:nvPicPr>
              <p:blipFill>
                <a:blip r:embed="rId162"/>
                <a:stretch>
                  <a:fillRect/>
                </a:stretch>
              </p:blipFill>
              <p:spPr>
                <a:xfrm>
                  <a:off x="5256933" y="4214320"/>
                  <a:ext cx="7380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44058" name="墨迹 44057">
                  <a:extLst>
                    <a:ext uri="{FF2B5EF4-FFF2-40B4-BE49-F238E27FC236}">
                      <a16:creationId xmlns:a16="http://schemas.microsoft.com/office/drawing/2014/main" id="{8D16EF40-0410-4541-8EEC-86C6E4FD3582}"/>
                    </a:ext>
                  </a:extLst>
                </p14:cNvPr>
                <p14:cNvContentPartPr/>
                <p14:nvPr/>
              </p14:nvContentPartPr>
              <p14:xfrm>
                <a:off x="5256573" y="4248160"/>
                <a:ext cx="81000" cy="78120"/>
              </p14:xfrm>
            </p:contentPart>
          </mc:Choice>
          <mc:Fallback>
            <p:pic>
              <p:nvPicPr>
                <p:cNvPr id="44058" name="墨迹 44057">
                  <a:extLst>
                    <a:ext uri="{FF2B5EF4-FFF2-40B4-BE49-F238E27FC236}">
                      <a16:creationId xmlns:a16="http://schemas.microsoft.com/office/drawing/2014/main" id="{8D16EF40-0410-4541-8EEC-86C6E4FD3582}"/>
                    </a:ext>
                  </a:extLst>
                </p:cNvPr>
                <p:cNvPicPr/>
                <p:nvPr/>
              </p:nvPicPr>
              <p:blipFill>
                <a:blip r:embed="rId164"/>
                <a:stretch>
                  <a:fillRect/>
                </a:stretch>
              </p:blipFill>
              <p:spPr>
                <a:xfrm>
                  <a:off x="5247573" y="4239520"/>
                  <a:ext cx="9864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44059" name="墨迹 44058">
                  <a:extLst>
                    <a:ext uri="{FF2B5EF4-FFF2-40B4-BE49-F238E27FC236}">
                      <a16:creationId xmlns:a16="http://schemas.microsoft.com/office/drawing/2014/main" id="{A5D94919-7A22-44D2-BE40-F91C13B82F28}"/>
                    </a:ext>
                  </a:extLst>
                </p14:cNvPr>
                <p14:cNvContentPartPr/>
                <p14:nvPr/>
              </p14:nvContentPartPr>
              <p14:xfrm>
                <a:off x="5262693" y="4279120"/>
                <a:ext cx="62280" cy="111600"/>
              </p14:xfrm>
            </p:contentPart>
          </mc:Choice>
          <mc:Fallback>
            <p:pic>
              <p:nvPicPr>
                <p:cNvPr id="44059" name="墨迹 44058">
                  <a:extLst>
                    <a:ext uri="{FF2B5EF4-FFF2-40B4-BE49-F238E27FC236}">
                      <a16:creationId xmlns:a16="http://schemas.microsoft.com/office/drawing/2014/main" id="{A5D94919-7A22-44D2-BE40-F91C13B82F28}"/>
                    </a:ext>
                  </a:extLst>
                </p:cNvPr>
                <p:cNvPicPr/>
                <p:nvPr/>
              </p:nvPicPr>
              <p:blipFill>
                <a:blip r:embed="rId166"/>
                <a:stretch>
                  <a:fillRect/>
                </a:stretch>
              </p:blipFill>
              <p:spPr>
                <a:xfrm>
                  <a:off x="5254053" y="4270120"/>
                  <a:ext cx="799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44060" name="墨迹 44059">
                  <a:extLst>
                    <a:ext uri="{FF2B5EF4-FFF2-40B4-BE49-F238E27FC236}">
                      <a16:creationId xmlns:a16="http://schemas.microsoft.com/office/drawing/2014/main" id="{F6C37EC2-0E11-46B0-A60C-C115BD808C6E}"/>
                    </a:ext>
                  </a:extLst>
                </p14:cNvPr>
                <p14:cNvContentPartPr/>
                <p14:nvPr/>
              </p14:nvContentPartPr>
              <p14:xfrm>
                <a:off x="5312373" y="4321240"/>
                <a:ext cx="77040" cy="51840"/>
              </p14:xfrm>
            </p:contentPart>
          </mc:Choice>
          <mc:Fallback>
            <p:pic>
              <p:nvPicPr>
                <p:cNvPr id="44060" name="墨迹 44059">
                  <a:extLst>
                    <a:ext uri="{FF2B5EF4-FFF2-40B4-BE49-F238E27FC236}">
                      <a16:creationId xmlns:a16="http://schemas.microsoft.com/office/drawing/2014/main" id="{F6C37EC2-0E11-46B0-A60C-C115BD808C6E}"/>
                    </a:ext>
                  </a:extLst>
                </p:cNvPr>
                <p:cNvPicPr/>
                <p:nvPr/>
              </p:nvPicPr>
              <p:blipFill>
                <a:blip r:embed="rId168"/>
                <a:stretch>
                  <a:fillRect/>
                </a:stretch>
              </p:blipFill>
              <p:spPr>
                <a:xfrm>
                  <a:off x="5303373" y="4312240"/>
                  <a:ext cx="9468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44061" name="墨迹 44060">
                  <a:extLst>
                    <a:ext uri="{FF2B5EF4-FFF2-40B4-BE49-F238E27FC236}">
                      <a16:creationId xmlns:a16="http://schemas.microsoft.com/office/drawing/2014/main" id="{9F7BECA3-7F81-4F64-A543-1568BF422FFF}"/>
                    </a:ext>
                  </a:extLst>
                </p14:cNvPr>
                <p14:cNvContentPartPr/>
                <p14:nvPr/>
              </p14:nvContentPartPr>
              <p14:xfrm>
                <a:off x="5450613" y="4257520"/>
                <a:ext cx="80640" cy="31680"/>
              </p14:xfrm>
            </p:contentPart>
          </mc:Choice>
          <mc:Fallback>
            <p:pic>
              <p:nvPicPr>
                <p:cNvPr id="44061" name="墨迹 44060">
                  <a:extLst>
                    <a:ext uri="{FF2B5EF4-FFF2-40B4-BE49-F238E27FC236}">
                      <a16:creationId xmlns:a16="http://schemas.microsoft.com/office/drawing/2014/main" id="{9F7BECA3-7F81-4F64-A543-1568BF422FFF}"/>
                    </a:ext>
                  </a:extLst>
                </p:cNvPr>
                <p:cNvPicPr/>
                <p:nvPr/>
              </p:nvPicPr>
              <p:blipFill>
                <a:blip r:embed="rId170"/>
                <a:stretch>
                  <a:fillRect/>
                </a:stretch>
              </p:blipFill>
              <p:spPr>
                <a:xfrm>
                  <a:off x="5441973" y="4248520"/>
                  <a:ext cx="9828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44062" name="墨迹 44061">
                  <a:extLst>
                    <a:ext uri="{FF2B5EF4-FFF2-40B4-BE49-F238E27FC236}">
                      <a16:creationId xmlns:a16="http://schemas.microsoft.com/office/drawing/2014/main" id="{3362F0F3-0E84-45B0-9FF1-5C51924310BC}"/>
                    </a:ext>
                  </a:extLst>
                </p14:cNvPr>
                <p14:cNvContentPartPr/>
                <p14:nvPr/>
              </p14:nvContentPartPr>
              <p14:xfrm>
                <a:off x="5444493" y="4204240"/>
                <a:ext cx="65520" cy="181800"/>
              </p14:xfrm>
            </p:contentPart>
          </mc:Choice>
          <mc:Fallback>
            <p:pic>
              <p:nvPicPr>
                <p:cNvPr id="44062" name="墨迹 44061">
                  <a:extLst>
                    <a:ext uri="{FF2B5EF4-FFF2-40B4-BE49-F238E27FC236}">
                      <a16:creationId xmlns:a16="http://schemas.microsoft.com/office/drawing/2014/main" id="{3362F0F3-0E84-45B0-9FF1-5C51924310BC}"/>
                    </a:ext>
                  </a:extLst>
                </p:cNvPr>
                <p:cNvPicPr/>
                <p:nvPr/>
              </p:nvPicPr>
              <p:blipFill>
                <a:blip r:embed="rId172"/>
                <a:stretch>
                  <a:fillRect/>
                </a:stretch>
              </p:blipFill>
              <p:spPr>
                <a:xfrm>
                  <a:off x="5435853" y="4195600"/>
                  <a:ext cx="8316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44063" name="墨迹 44062">
                  <a:extLst>
                    <a:ext uri="{FF2B5EF4-FFF2-40B4-BE49-F238E27FC236}">
                      <a16:creationId xmlns:a16="http://schemas.microsoft.com/office/drawing/2014/main" id="{D4CB4A00-1ED4-4A98-8A7B-552BA90E54AC}"/>
                    </a:ext>
                  </a:extLst>
                </p14:cNvPr>
                <p14:cNvContentPartPr/>
                <p14:nvPr/>
              </p14:nvContentPartPr>
              <p14:xfrm>
                <a:off x="5519373" y="4200280"/>
                <a:ext cx="57960" cy="163440"/>
              </p14:xfrm>
            </p:contentPart>
          </mc:Choice>
          <mc:Fallback>
            <p:pic>
              <p:nvPicPr>
                <p:cNvPr id="44063" name="墨迹 44062">
                  <a:extLst>
                    <a:ext uri="{FF2B5EF4-FFF2-40B4-BE49-F238E27FC236}">
                      <a16:creationId xmlns:a16="http://schemas.microsoft.com/office/drawing/2014/main" id="{D4CB4A00-1ED4-4A98-8A7B-552BA90E54AC}"/>
                    </a:ext>
                  </a:extLst>
                </p:cNvPr>
                <p:cNvPicPr/>
                <p:nvPr/>
              </p:nvPicPr>
              <p:blipFill>
                <a:blip r:embed="rId174"/>
                <a:stretch>
                  <a:fillRect/>
                </a:stretch>
              </p:blipFill>
              <p:spPr>
                <a:xfrm>
                  <a:off x="5510373" y="4191640"/>
                  <a:ext cx="7560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44064" name="墨迹 44063">
                  <a:extLst>
                    <a:ext uri="{FF2B5EF4-FFF2-40B4-BE49-F238E27FC236}">
                      <a16:creationId xmlns:a16="http://schemas.microsoft.com/office/drawing/2014/main" id="{A9896E56-B4AC-4B54-847D-D71BE4F25AE9}"/>
                    </a:ext>
                  </a:extLst>
                </p14:cNvPr>
                <p14:cNvContentPartPr/>
                <p14:nvPr/>
              </p14:nvContentPartPr>
              <p14:xfrm>
                <a:off x="5430813" y="4215760"/>
                <a:ext cx="720" cy="6480"/>
              </p14:xfrm>
            </p:contentPart>
          </mc:Choice>
          <mc:Fallback>
            <p:pic>
              <p:nvPicPr>
                <p:cNvPr id="44064" name="墨迹 44063">
                  <a:extLst>
                    <a:ext uri="{FF2B5EF4-FFF2-40B4-BE49-F238E27FC236}">
                      <a16:creationId xmlns:a16="http://schemas.microsoft.com/office/drawing/2014/main" id="{A9896E56-B4AC-4B54-847D-D71BE4F25AE9}"/>
                    </a:ext>
                  </a:extLst>
                </p:cNvPr>
                <p:cNvPicPr/>
                <p:nvPr/>
              </p:nvPicPr>
              <p:blipFill>
                <a:blip r:embed="rId176"/>
                <a:stretch>
                  <a:fillRect/>
                </a:stretch>
              </p:blipFill>
              <p:spPr>
                <a:xfrm>
                  <a:off x="5421813" y="4206760"/>
                  <a:ext cx="183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44065" name="墨迹 44064">
                  <a:extLst>
                    <a:ext uri="{FF2B5EF4-FFF2-40B4-BE49-F238E27FC236}">
                      <a16:creationId xmlns:a16="http://schemas.microsoft.com/office/drawing/2014/main" id="{F1D136F8-EA47-4C7B-A900-56FED77DC66C}"/>
                    </a:ext>
                  </a:extLst>
                </p14:cNvPr>
                <p14:cNvContentPartPr/>
                <p14:nvPr/>
              </p14:nvContentPartPr>
              <p14:xfrm>
                <a:off x="5390853" y="4234480"/>
                <a:ext cx="243720" cy="200880"/>
              </p14:xfrm>
            </p:contentPart>
          </mc:Choice>
          <mc:Fallback>
            <p:pic>
              <p:nvPicPr>
                <p:cNvPr id="44065" name="墨迹 44064">
                  <a:extLst>
                    <a:ext uri="{FF2B5EF4-FFF2-40B4-BE49-F238E27FC236}">
                      <a16:creationId xmlns:a16="http://schemas.microsoft.com/office/drawing/2014/main" id="{F1D136F8-EA47-4C7B-A900-56FED77DC66C}"/>
                    </a:ext>
                  </a:extLst>
                </p:cNvPr>
                <p:cNvPicPr/>
                <p:nvPr/>
              </p:nvPicPr>
              <p:blipFill>
                <a:blip r:embed="rId178"/>
                <a:stretch>
                  <a:fillRect/>
                </a:stretch>
              </p:blipFill>
              <p:spPr>
                <a:xfrm>
                  <a:off x="5381853" y="4225840"/>
                  <a:ext cx="261360" cy="218520"/>
                </a:xfrm>
                <a:prstGeom prst="rect">
                  <a:avLst/>
                </a:prstGeom>
              </p:spPr>
            </p:pic>
          </mc:Fallback>
        </mc:AlternateContent>
      </p:grpSp>
      <p:grpSp>
        <p:nvGrpSpPr>
          <p:cNvPr id="44076" name="组合 44075">
            <a:extLst>
              <a:ext uri="{FF2B5EF4-FFF2-40B4-BE49-F238E27FC236}">
                <a16:creationId xmlns:a16="http://schemas.microsoft.com/office/drawing/2014/main" id="{15EB618F-5B7C-4C12-90CC-AF46FBC889B2}"/>
              </a:ext>
            </a:extLst>
          </p:cNvPr>
          <p:cNvGrpSpPr/>
          <p:nvPr/>
        </p:nvGrpSpPr>
        <p:grpSpPr>
          <a:xfrm>
            <a:off x="2190394" y="4728291"/>
            <a:ext cx="431280" cy="240120"/>
            <a:chOff x="2190394" y="4728291"/>
            <a:chExt cx="431280" cy="240120"/>
          </a:xfrm>
        </p:grpSpPr>
        <mc:AlternateContent xmlns:mc="http://schemas.openxmlformats.org/markup-compatibility/2006">
          <mc:Choice xmlns:p14="http://schemas.microsoft.com/office/powerpoint/2010/main" Requires="p14">
            <p:contentPart p14:bwMode="auto" r:id="rId179">
              <p14:nvContentPartPr>
                <p14:cNvPr id="44067" name="墨迹 44066">
                  <a:extLst>
                    <a:ext uri="{FF2B5EF4-FFF2-40B4-BE49-F238E27FC236}">
                      <a16:creationId xmlns:a16="http://schemas.microsoft.com/office/drawing/2014/main" id="{1D77F39B-CE45-4781-B22A-AFEABF2B3CC1}"/>
                    </a:ext>
                  </a:extLst>
                </p14:cNvPr>
                <p14:cNvContentPartPr/>
                <p14:nvPr/>
              </p14:nvContentPartPr>
              <p14:xfrm>
                <a:off x="2190394" y="4776531"/>
                <a:ext cx="19800" cy="63720"/>
              </p14:xfrm>
            </p:contentPart>
          </mc:Choice>
          <mc:Fallback>
            <p:pic>
              <p:nvPicPr>
                <p:cNvPr id="44067" name="墨迹 44066">
                  <a:extLst>
                    <a:ext uri="{FF2B5EF4-FFF2-40B4-BE49-F238E27FC236}">
                      <a16:creationId xmlns:a16="http://schemas.microsoft.com/office/drawing/2014/main" id="{1D77F39B-CE45-4781-B22A-AFEABF2B3CC1}"/>
                    </a:ext>
                  </a:extLst>
                </p:cNvPr>
                <p:cNvPicPr/>
                <p:nvPr/>
              </p:nvPicPr>
              <p:blipFill>
                <a:blip r:embed="rId180"/>
                <a:stretch>
                  <a:fillRect/>
                </a:stretch>
              </p:blipFill>
              <p:spPr>
                <a:xfrm>
                  <a:off x="2181754" y="4767891"/>
                  <a:ext cx="3744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44068" name="墨迹 44067">
                  <a:extLst>
                    <a:ext uri="{FF2B5EF4-FFF2-40B4-BE49-F238E27FC236}">
                      <a16:creationId xmlns:a16="http://schemas.microsoft.com/office/drawing/2014/main" id="{876DDF64-9209-4B7D-A163-55629F9B827D}"/>
                    </a:ext>
                  </a:extLst>
                </p14:cNvPr>
                <p14:cNvContentPartPr/>
                <p14:nvPr/>
              </p14:nvContentPartPr>
              <p14:xfrm>
                <a:off x="2213434" y="4728291"/>
                <a:ext cx="93240" cy="108720"/>
              </p14:xfrm>
            </p:contentPart>
          </mc:Choice>
          <mc:Fallback>
            <p:pic>
              <p:nvPicPr>
                <p:cNvPr id="44068" name="墨迹 44067">
                  <a:extLst>
                    <a:ext uri="{FF2B5EF4-FFF2-40B4-BE49-F238E27FC236}">
                      <a16:creationId xmlns:a16="http://schemas.microsoft.com/office/drawing/2014/main" id="{876DDF64-9209-4B7D-A163-55629F9B827D}"/>
                    </a:ext>
                  </a:extLst>
                </p:cNvPr>
                <p:cNvPicPr/>
                <p:nvPr/>
              </p:nvPicPr>
              <p:blipFill>
                <a:blip r:embed="rId182"/>
                <a:stretch>
                  <a:fillRect/>
                </a:stretch>
              </p:blipFill>
              <p:spPr>
                <a:xfrm>
                  <a:off x="2204794" y="4719651"/>
                  <a:ext cx="11088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44069" name="墨迹 44068">
                  <a:extLst>
                    <a:ext uri="{FF2B5EF4-FFF2-40B4-BE49-F238E27FC236}">
                      <a16:creationId xmlns:a16="http://schemas.microsoft.com/office/drawing/2014/main" id="{C08B043C-0E08-4B0B-9290-4F680478FECB}"/>
                    </a:ext>
                  </a:extLst>
                </p14:cNvPr>
                <p14:cNvContentPartPr/>
                <p14:nvPr/>
              </p14:nvContentPartPr>
              <p14:xfrm>
                <a:off x="2195074" y="4802451"/>
                <a:ext cx="76320" cy="149400"/>
              </p14:xfrm>
            </p:contentPart>
          </mc:Choice>
          <mc:Fallback>
            <p:pic>
              <p:nvPicPr>
                <p:cNvPr id="44069" name="墨迹 44068">
                  <a:extLst>
                    <a:ext uri="{FF2B5EF4-FFF2-40B4-BE49-F238E27FC236}">
                      <a16:creationId xmlns:a16="http://schemas.microsoft.com/office/drawing/2014/main" id="{C08B043C-0E08-4B0B-9290-4F680478FECB}"/>
                    </a:ext>
                  </a:extLst>
                </p:cNvPr>
                <p:cNvPicPr/>
                <p:nvPr/>
              </p:nvPicPr>
              <p:blipFill>
                <a:blip r:embed="rId184"/>
                <a:stretch>
                  <a:fillRect/>
                </a:stretch>
              </p:blipFill>
              <p:spPr>
                <a:xfrm>
                  <a:off x="2186434" y="4793451"/>
                  <a:ext cx="9396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44070" name="墨迹 44069">
                  <a:extLst>
                    <a:ext uri="{FF2B5EF4-FFF2-40B4-BE49-F238E27FC236}">
                      <a16:creationId xmlns:a16="http://schemas.microsoft.com/office/drawing/2014/main" id="{3847ED58-1EA0-4F6F-90AA-9302772751AF}"/>
                    </a:ext>
                  </a:extLst>
                </p14:cNvPr>
                <p14:cNvContentPartPr/>
                <p14:nvPr/>
              </p14:nvContentPartPr>
              <p14:xfrm>
                <a:off x="2202274" y="4903971"/>
                <a:ext cx="38520" cy="32400"/>
              </p14:xfrm>
            </p:contentPart>
          </mc:Choice>
          <mc:Fallback>
            <p:pic>
              <p:nvPicPr>
                <p:cNvPr id="44070" name="墨迹 44069">
                  <a:extLst>
                    <a:ext uri="{FF2B5EF4-FFF2-40B4-BE49-F238E27FC236}">
                      <a16:creationId xmlns:a16="http://schemas.microsoft.com/office/drawing/2014/main" id="{3847ED58-1EA0-4F6F-90AA-9302772751AF}"/>
                    </a:ext>
                  </a:extLst>
                </p:cNvPr>
                <p:cNvPicPr/>
                <p:nvPr/>
              </p:nvPicPr>
              <p:blipFill>
                <a:blip r:embed="rId186"/>
                <a:stretch>
                  <a:fillRect/>
                </a:stretch>
              </p:blipFill>
              <p:spPr>
                <a:xfrm>
                  <a:off x="2193274" y="4895331"/>
                  <a:ext cx="561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44071" name="墨迹 44070">
                  <a:extLst>
                    <a:ext uri="{FF2B5EF4-FFF2-40B4-BE49-F238E27FC236}">
                      <a16:creationId xmlns:a16="http://schemas.microsoft.com/office/drawing/2014/main" id="{68F0C104-24A9-49BD-A456-23BE6E41041B}"/>
                    </a:ext>
                  </a:extLst>
                </p14:cNvPr>
                <p14:cNvContentPartPr/>
                <p14:nvPr/>
              </p14:nvContentPartPr>
              <p14:xfrm>
                <a:off x="2191114" y="4869411"/>
                <a:ext cx="187560" cy="99000"/>
              </p14:xfrm>
            </p:contentPart>
          </mc:Choice>
          <mc:Fallback>
            <p:pic>
              <p:nvPicPr>
                <p:cNvPr id="44071" name="墨迹 44070">
                  <a:extLst>
                    <a:ext uri="{FF2B5EF4-FFF2-40B4-BE49-F238E27FC236}">
                      <a16:creationId xmlns:a16="http://schemas.microsoft.com/office/drawing/2014/main" id="{68F0C104-24A9-49BD-A456-23BE6E41041B}"/>
                    </a:ext>
                  </a:extLst>
                </p:cNvPr>
                <p:cNvPicPr/>
                <p:nvPr/>
              </p:nvPicPr>
              <p:blipFill>
                <a:blip r:embed="rId188"/>
                <a:stretch>
                  <a:fillRect/>
                </a:stretch>
              </p:blipFill>
              <p:spPr>
                <a:xfrm>
                  <a:off x="2182474" y="4860411"/>
                  <a:ext cx="20520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44072" name="墨迹 44071">
                  <a:extLst>
                    <a:ext uri="{FF2B5EF4-FFF2-40B4-BE49-F238E27FC236}">
                      <a16:creationId xmlns:a16="http://schemas.microsoft.com/office/drawing/2014/main" id="{0C31C956-7F95-42D5-93A4-BEE113FDC070}"/>
                    </a:ext>
                  </a:extLst>
                </p14:cNvPr>
                <p14:cNvContentPartPr/>
                <p14:nvPr/>
              </p14:nvContentPartPr>
              <p14:xfrm>
                <a:off x="2486674" y="4744131"/>
                <a:ext cx="59040" cy="29880"/>
              </p14:xfrm>
            </p:contentPart>
          </mc:Choice>
          <mc:Fallback>
            <p:pic>
              <p:nvPicPr>
                <p:cNvPr id="44072" name="墨迹 44071">
                  <a:extLst>
                    <a:ext uri="{FF2B5EF4-FFF2-40B4-BE49-F238E27FC236}">
                      <a16:creationId xmlns:a16="http://schemas.microsoft.com/office/drawing/2014/main" id="{0C31C956-7F95-42D5-93A4-BEE113FDC070}"/>
                    </a:ext>
                  </a:extLst>
                </p:cNvPr>
                <p:cNvPicPr/>
                <p:nvPr/>
              </p:nvPicPr>
              <p:blipFill>
                <a:blip r:embed="rId190"/>
                <a:stretch>
                  <a:fillRect/>
                </a:stretch>
              </p:blipFill>
              <p:spPr>
                <a:xfrm>
                  <a:off x="2478034" y="4735131"/>
                  <a:ext cx="766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44073" name="墨迹 44072">
                  <a:extLst>
                    <a:ext uri="{FF2B5EF4-FFF2-40B4-BE49-F238E27FC236}">
                      <a16:creationId xmlns:a16="http://schemas.microsoft.com/office/drawing/2014/main" id="{3DDAF499-C85E-4D07-A6D0-B6A0575E39B6}"/>
                    </a:ext>
                  </a:extLst>
                </p14:cNvPr>
                <p14:cNvContentPartPr/>
                <p14:nvPr/>
              </p14:nvContentPartPr>
              <p14:xfrm>
                <a:off x="2408914" y="4818291"/>
                <a:ext cx="157320" cy="17280"/>
              </p14:xfrm>
            </p:contentPart>
          </mc:Choice>
          <mc:Fallback>
            <p:pic>
              <p:nvPicPr>
                <p:cNvPr id="44073" name="墨迹 44072">
                  <a:extLst>
                    <a:ext uri="{FF2B5EF4-FFF2-40B4-BE49-F238E27FC236}">
                      <a16:creationId xmlns:a16="http://schemas.microsoft.com/office/drawing/2014/main" id="{3DDAF499-C85E-4D07-A6D0-B6A0575E39B6}"/>
                    </a:ext>
                  </a:extLst>
                </p:cNvPr>
                <p:cNvPicPr/>
                <p:nvPr/>
              </p:nvPicPr>
              <p:blipFill>
                <a:blip r:embed="rId192"/>
                <a:stretch>
                  <a:fillRect/>
                </a:stretch>
              </p:blipFill>
              <p:spPr>
                <a:xfrm>
                  <a:off x="2400274" y="4809291"/>
                  <a:ext cx="17496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44074" name="墨迹 44073">
                  <a:extLst>
                    <a:ext uri="{FF2B5EF4-FFF2-40B4-BE49-F238E27FC236}">
                      <a16:creationId xmlns:a16="http://schemas.microsoft.com/office/drawing/2014/main" id="{4A20AFB4-4CBB-4D67-916B-5AB5D579667E}"/>
                    </a:ext>
                  </a:extLst>
                </p14:cNvPr>
                <p14:cNvContentPartPr/>
                <p14:nvPr/>
              </p14:nvContentPartPr>
              <p14:xfrm>
                <a:off x="2436994" y="4816131"/>
                <a:ext cx="113040" cy="149760"/>
              </p14:xfrm>
            </p:contentPart>
          </mc:Choice>
          <mc:Fallback>
            <p:pic>
              <p:nvPicPr>
                <p:cNvPr id="44074" name="墨迹 44073">
                  <a:extLst>
                    <a:ext uri="{FF2B5EF4-FFF2-40B4-BE49-F238E27FC236}">
                      <a16:creationId xmlns:a16="http://schemas.microsoft.com/office/drawing/2014/main" id="{4A20AFB4-4CBB-4D67-916B-5AB5D579667E}"/>
                    </a:ext>
                  </a:extLst>
                </p:cNvPr>
                <p:cNvPicPr/>
                <p:nvPr/>
              </p:nvPicPr>
              <p:blipFill>
                <a:blip r:embed="rId194"/>
                <a:stretch>
                  <a:fillRect/>
                </a:stretch>
              </p:blipFill>
              <p:spPr>
                <a:xfrm>
                  <a:off x="2427994" y="4807491"/>
                  <a:ext cx="13068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44075" name="墨迹 44074">
                  <a:extLst>
                    <a:ext uri="{FF2B5EF4-FFF2-40B4-BE49-F238E27FC236}">
                      <a16:creationId xmlns:a16="http://schemas.microsoft.com/office/drawing/2014/main" id="{AD91D5C8-603F-4779-8137-7554CB66A52C}"/>
                    </a:ext>
                  </a:extLst>
                </p14:cNvPr>
                <p14:cNvContentPartPr/>
                <p14:nvPr/>
              </p14:nvContentPartPr>
              <p14:xfrm>
                <a:off x="2582794" y="4854651"/>
                <a:ext cx="38880" cy="89280"/>
              </p14:xfrm>
            </p:contentPart>
          </mc:Choice>
          <mc:Fallback>
            <p:pic>
              <p:nvPicPr>
                <p:cNvPr id="44075" name="墨迹 44074">
                  <a:extLst>
                    <a:ext uri="{FF2B5EF4-FFF2-40B4-BE49-F238E27FC236}">
                      <a16:creationId xmlns:a16="http://schemas.microsoft.com/office/drawing/2014/main" id="{AD91D5C8-603F-4779-8137-7554CB66A52C}"/>
                    </a:ext>
                  </a:extLst>
                </p:cNvPr>
                <p:cNvPicPr/>
                <p:nvPr/>
              </p:nvPicPr>
              <p:blipFill>
                <a:blip r:embed="rId196"/>
                <a:stretch>
                  <a:fillRect/>
                </a:stretch>
              </p:blipFill>
              <p:spPr>
                <a:xfrm>
                  <a:off x="2574154" y="4846011"/>
                  <a:ext cx="56520" cy="106920"/>
                </a:xfrm>
                <a:prstGeom prst="rect">
                  <a:avLst/>
                </a:prstGeom>
              </p:spPr>
            </p:pic>
          </mc:Fallback>
        </mc:AlternateContent>
      </p:grpSp>
      <p:grpSp>
        <p:nvGrpSpPr>
          <p:cNvPr id="44339" name="组合 44338">
            <a:extLst>
              <a:ext uri="{FF2B5EF4-FFF2-40B4-BE49-F238E27FC236}">
                <a16:creationId xmlns:a16="http://schemas.microsoft.com/office/drawing/2014/main" id="{4EB5AE75-0A02-4D59-8FDB-BEB0027E07B4}"/>
              </a:ext>
            </a:extLst>
          </p:cNvPr>
          <p:cNvGrpSpPr/>
          <p:nvPr/>
        </p:nvGrpSpPr>
        <p:grpSpPr>
          <a:xfrm>
            <a:off x="372420" y="6035520"/>
            <a:ext cx="5726520" cy="612900"/>
            <a:chOff x="372420" y="6035520"/>
            <a:chExt cx="5726520" cy="612900"/>
          </a:xfrm>
        </p:grpSpPr>
        <mc:AlternateContent xmlns:mc="http://schemas.openxmlformats.org/markup-compatibility/2006">
          <mc:Choice xmlns:p14="http://schemas.microsoft.com/office/powerpoint/2010/main" Requires="p14">
            <p:contentPart p14:bwMode="auto" r:id="rId197">
              <p14:nvContentPartPr>
                <p14:cNvPr id="44079" name="墨迹 44078">
                  <a:extLst>
                    <a:ext uri="{FF2B5EF4-FFF2-40B4-BE49-F238E27FC236}">
                      <a16:creationId xmlns:a16="http://schemas.microsoft.com/office/drawing/2014/main" id="{39E1E75A-694C-4D94-948B-007D2D1471E6}"/>
                    </a:ext>
                  </a:extLst>
                </p14:cNvPr>
                <p14:cNvContentPartPr/>
                <p14:nvPr/>
              </p14:nvContentPartPr>
              <p14:xfrm>
                <a:off x="658680" y="6118320"/>
                <a:ext cx="37800" cy="160560"/>
              </p14:xfrm>
            </p:contentPart>
          </mc:Choice>
          <mc:Fallback>
            <p:pic>
              <p:nvPicPr>
                <p:cNvPr id="44079" name="墨迹 44078">
                  <a:extLst>
                    <a:ext uri="{FF2B5EF4-FFF2-40B4-BE49-F238E27FC236}">
                      <a16:creationId xmlns:a16="http://schemas.microsoft.com/office/drawing/2014/main" id="{39E1E75A-694C-4D94-948B-007D2D1471E6}"/>
                    </a:ext>
                  </a:extLst>
                </p:cNvPr>
                <p:cNvPicPr/>
                <p:nvPr/>
              </p:nvPicPr>
              <p:blipFill>
                <a:blip r:embed="rId198"/>
                <a:stretch>
                  <a:fillRect/>
                </a:stretch>
              </p:blipFill>
              <p:spPr>
                <a:xfrm>
                  <a:off x="649680" y="6109680"/>
                  <a:ext cx="554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44080" name="墨迹 44079">
                  <a:extLst>
                    <a:ext uri="{FF2B5EF4-FFF2-40B4-BE49-F238E27FC236}">
                      <a16:creationId xmlns:a16="http://schemas.microsoft.com/office/drawing/2014/main" id="{6D2BC229-56B9-42BA-A2EA-86C7054C4613}"/>
                    </a:ext>
                  </a:extLst>
                </p14:cNvPr>
                <p14:cNvContentPartPr/>
                <p14:nvPr/>
              </p14:nvContentPartPr>
              <p14:xfrm>
                <a:off x="699720" y="6193200"/>
                <a:ext cx="32400" cy="35280"/>
              </p14:xfrm>
            </p:contentPart>
          </mc:Choice>
          <mc:Fallback>
            <p:pic>
              <p:nvPicPr>
                <p:cNvPr id="44080" name="墨迹 44079">
                  <a:extLst>
                    <a:ext uri="{FF2B5EF4-FFF2-40B4-BE49-F238E27FC236}">
                      <a16:creationId xmlns:a16="http://schemas.microsoft.com/office/drawing/2014/main" id="{6D2BC229-56B9-42BA-A2EA-86C7054C4613}"/>
                    </a:ext>
                  </a:extLst>
                </p:cNvPr>
                <p:cNvPicPr/>
                <p:nvPr/>
              </p:nvPicPr>
              <p:blipFill>
                <a:blip r:embed="rId200"/>
                <a:stretch>
                  <a:fillRect/>
                </a:stretch>
              </p:blipFill>
              <p:spPr>
                <a:xfrm>
                  <a:off x="690720" y="6184200"/>
                  <a:ext cx="5004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44081" name="墨迹 44080">
                  <a:extLst>
                    <a:ext uri="{FF2B5EF4-FFF2-40B4-BE49-F238E27FC236}">
                      <a16:creationId xmlns:a16="http://schemas.microsoft.com/office/drawing/2014/main" id="{7E0E8DD9-F8FD-4566-9ECF-626880356C86}"/>
                    </a:ext>
                  </a:extLst>
                </p14:cNvPr>
                <p14:cNvContentPartPr/>
                <p14:nvPr/>
              </p14:nvContentPartPr>
              <p14:xfrm>
                <a:off x="735360" y="6127320"/>
                <a:ext cx="29520" cy="168480"/>
              </p14:xfrm>
            </p:contentPart>
          </mc:Choice>
          <mc:Fallback>
            <p:pic>
              <p:nvPicPr>
                <p:cNvPr id="44081" name="墨迹 44080">
                  <a:extLst>
                    <a:ext uri="{FF2B5EF4-FFF2-40B4-BE49-F238E27FC236}">
                      <a16:creationId xmlns:a16="http://schemas.microsoft.com/office/drawing/2014/main" id="{7E0E8DD9-F8FD-4566-9ECF-626880356C86}"/>
                    </a:ext>
                  </a:extLst>
                </p:cNvPr>
                <p:cNvPicPr/>
                <p:nvPr/>
              </p:nvPicPr>
              <p:blipFill>
                <a:blip r:embed="rId202"/>
                <a:stretch>
                  <a:fillRect/>
                </a:stretch>
              </p:blipFill>
              <p:spPr>
                <a:xfrm>
                  <a:off x="726360" y="6118320"/>
                  <a:ext cx="4716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44082" name="墨迹 44081">
                  <a:extLst>
                    <a:ext uri="{FF2B5EF4-FFF2-40B4-BE49-F238E27FC236}">
                      <a16:creationId xmlns:a16="http://schemas.microsoft.com/office/drawing/2014/main" id="{6EB09970-0EA0-4DD4-A93E-6A465EF670A1}"/>
                    </a:ext>
                  </a:extLst>
                </p14:cNvPr>
                <p14:cNvContentPartPr/>
                <p14:nvPr/>
              </p14:nvContentPartPr>
              <p14:xfrm>
                <a:off x="768840" y="6216600"/>
                <a:ext cx="67680" cy="75600"/>
              </p14:xfrm>
            </p:contentPart>
          </mc:Choice>
          <mc:Fallback>
            <p:pic>
              <p:nvPicPr>
                <p:cNvPr id="44082" name="墨迹 44081">
                  <a:extLst>
                    <a:ext uri="{FF2B5EF4-FFF2-40B4-BE49-F238E27FC236}">
                      <a16:creationId xmlns:a16="http://schemas.microsoft.com/office/drawing/2014/main" id="{6EB09970-0EA0-4DD4-A93E-6A465EF670A1}"/>
                    </a:ext>
                  </a:extLst>
                </p:cNvPr>
                <p:cNvPicPr/>
                <p:nvPr/>
              </p:nvPicPr>
              <p:blipFill>
                <a:blip r:embed="rId204"/>
                <a:stretch>
                  <a:fillRect/>
                </a:stretch>
              </p:blipFill>
              <p:spPr>
                <a:xfrm>
                  <a:off x="760200" y="6207960"/>
                  <a:ext cx="8532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44083" name="墨迹 44082">
                  <a:extLst>
                    <a:ext uri="{FF2B5EF4-FFF2-40B4-BE49-F238E27FC236}">
                      <a16:creationId xmlns:a16="http://schemas.microsoft.com/office/drawing/2014/main" id="{6B8D28ED-BAA2-4E96-81B3-BE3138897178}"/>
                    </a:ext>
                  </a:extLst>
                </p14:cNvPr>
                <p14:cNvContentPartPr/>
                <p14:nvPr/>
              </p14:nvContentPartPr>
              <p14:xfrm>
                <a:off x="876120" y="6084480"/>
                <a:ext cx="72360" cy="32400"/>
              </p14:xfrm>
            </p:contentPart>
          </mc:Choice>
          <mc:Fallback>
            <p:pic>
              <p:nvPicPr>
                <p:cNvPr id="44083" name="墨迹 44082">
                  <a:extLst>
                    <a:ext uri="{FF2B5EF4-FFF2-40B4-BE49-F238E27FC236}">
                      <a16:creationId xmlns:a16="http://schemas.microsoft.com/office/drawing/2014/main" id="{6B8D28ED-BAA2-4E96-81B3-BE3138897178}"/>
                    </a:ext>
                  </a:extLst>
                </p:cNvPr>
                <p:cNvPicPr/>
                <p:nvPr/>
              </p:nvPicPr>
              <p:blipFill>
                <a:blip r:embed="rId206"/>
                <a:stretch>
                  <a:fillRect/>
                </a:stretch>
              </p:blipFill>
              <p:spPr>
                <a:xfrm>
                  <a:off x="867480" y="6075480"/>
                  <a:ext cx="9000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44084" name="墨迹 44083">
                  <a:extLst>
                    <a:ext uri="{FF2B5EF4-FFF2-40B4-BE49-F238E27FC236}">
                      <a16:creationId xmlns:a16="http://schemas.microsoft.com/office/drawing/2014/main" id="{3E6352AB-9085-40C0-8E29-1269CCB667B1}"/>
                    </a:ext>
                  </a:extLst>
                </p14:cNvPr>
                <p14:cNvContentPartPr/>
                <p14:nvPr/>
              </p14:nvContentPartPr>
              <p14:xfrm>
                <a:off x="871800" y="6117600"/>
                <a:ext cx="9720" cy="36000"/>
              </p14:xfrm>
            </p:contentPart>
          </mc:Choice>
          <mc:Fallback>
            <p:pic>
              <p:nvPicPr>
                <p:cNvPr id="44084" name="墨迹 44083">
                  <a:extLst>
                    <a:ext uri="{FF2B5EF4-FFF2-40B4-BE49-F238E27FC236}">
                      <a16:creationId xmlns:a16="http://schemas.microsoft.com/office/drawing/2014/main" id="{3E6352AB-9085-40C0-8E29-1269CCB667B1}"/>
                    </a:ext>
                  </a:extLst>
                </p:cNvPr>
                <p:cNvPicPr/>
                <p:nvPr/>
              </p:nvPicPr>
              <p:blipFill>
                <a:blip r:embed="rId208"/>
                <a:stretch>
                  <a:fillRect/>
                </a:stretch>
              </p:blipFill>
              <p:spPr>
                <a:xfrm>
                  <a:off x="863160" y="6108960"/>
                  <a:ext cx="2736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44085" name="墨迹 44084">
                  <a:extLst>
                    <a:ext uri="{FF2B5EF4-FFF2-40B4-BE49-F238E27FC236}">
                      <a16:creationId xmlns:a16="http://schemas.microsoft.com/office/drawing/2014/main" id="{88581024-87B2-4E7A-9532-3EAF73AAC639}"/>
                    </a:ext>
                  </a:extLst>
                </p14:cNvPr>
                <p14:cNvContentPartPr/>
                <p14:nvPr/>
              </p14:nvContentPartPr>
              <p14:xfrm>
                <a:off x="885480" y="6117600"/>
                <a:ext cx="60480" cy="30240"/>
              </p14:xfrm>
            </p:contentPart>
          </mc:Choice>
          <mc:Fallback>
            <p:pic>
              <p:nvPicPr>
                <p:cNvPr id="44085" name="墨迹 44084">
                  <a:extLst>
                    <a:ext uri="{FF2B5EF4-FFF2-40B4-BE49-F238E27FC236}">
                      <a16:creationId xmlns:a16="http://schemas.microsoft.com/office/drawing/2014/main" id="{88581024-87B2-4E7A-9532-3EAF73AAC639}"/>
                    </a:ext>
                  </a:extLst>
                </p:cNvPr>
                <p:cNvPicPr/>
                <p:nvPr/>
              </p:nvPicPr>
              <p:blipFill>
                <a:blip r:embed="rId210"/>
                <a:stretch>
                  <a:fillRect/>
                </a:stretch>
              </p:blipFill>
              <p:spPr>
                <a:xfrm>
                  <a:off x="876480" y="6108600"/>
                  <a:ext cx="781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44086" name="墨迹 44085">
                  <a:extLst>
                    <a:ext uri="{FF2B5EF4-FFF2-40B4-BE49-F238E27FC236}">
                      <a16:creationId xmlns:a16="http://schemas.microsoft.com/office/drawing/2014/main" id="{CCBD841A-209A-4D5E-9E4A-4849DB5E8123}"/>
                    </a:ext>
                  </a:extLst>
                </p14:cNvPr>
                <p14:cNvContentPartPr/>
                <p14:nvPr/>
              </p14:nvContentPartPr>
              <p14:xfrm>
                <a:off x="908160" y="6070800"/>
                <a:ext cx="14040" cy="119880"/>
              </p14:xfrm>
            </p:contentPart>
          </mc:Choice>
          <mc:Fallback>
            <p:pic>
              <p:nvPicPr>
                <p:cNvPr id="44086" name="墨迹 44085">
                  <a:extLst>
                    <a:ext uri="{FF2B5EF4-FFF2-40B4-BE49-F238E27FC236}">
                      <a16:creationId xmlns:a16="http://schemas.microsoft.com/office/drawing/2014/main" id="{CCBD841A-209A-4D5E-9E4A-4849DB5E8123}"/>
                    </a:ext>
                  </a:extLst>
                </p:cNvPr>
                <p:cNvPicPr/>
                <p:nvPr/>
              </p:nvPicPr>
              <p:blipFill>
                <a:blip r:embed="rId212"/>
                <a:stretch>
                  <a:fillRect/>
                </a:stretch>
              </p:blipFill>
              <p:spPr>
                <a:xfrm>
                  <a:off x="899160" y="6062160"/>
                  <a:ext cx="316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44087" name="墨迹 44086">
                  <a:extLst>
                    <a:ext uri="{FF2B5EF4-FFF2-40B4-BE49-F238E27FC236}">
                      <a16:creationId xmlns:a16="http://schemas.microsoft.com/office/drawing/2014/main" id="{AFD14E35-16E8-4E8D-8CC1-7ABD446D0114}"/>
                    </a:ext>
                  </a:extLst>
                </p14:cNvPr>
                <p14:cNvContentPartPr/>
                <p14:nvPr/>
              </p14:nvContentPartPr>
              <p14:xfrm>
                <a:off x="869280" y="6143160"/>
                <a:ext cx="93960" cy="77400"/>
              </p14:xfrm>
            </p:contentPart>
          </mc:Choice>
          <mc:Fallback>
            <p:pic>
              <p:nvPicPr>
                <p:cNvPr id="44087" name="墨迹 44086">
                  <a:extLst>
                    <a:ext uri="{FF2B5EF4-FFF2-40B4-BE49-F238E27FC236}">
                      <a16:creationId xmlns:a16="http://schemas.microsoft.com/office/drawing/2014/main" id="{AFD14E35-16E8-4E8D-8CC1-7ABD446D0114}"/>
                    </a:ext>
                  </a:extLst>
                </p:cNvPr>
                <p:cNvPicPr/>
                <p:nvPr/>
              </p:nvPicPr>
              <p:blipFill>
                <a:blip r:embed="rId214"/>
                <a:stretch>
                  <a:fillRect/>
                </a:stretch>
              </p:blipFill>
              <p:spPr>
                <a:xfrm>
                  <a:off x="860640" y="6134520"/>
                  <a:ext cx="11160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44088" name="墨迹 44087">
                  <a:extLst>
                    <a:ext uri="{FF2B5EF4-FFF2-40B4-BE49-F238E27FC236}">
                      <a16:creationId xmlns:a16="http://schemas.microsoft.com/office/drawing/2014/main" id="{A5EEB17A-32B5-4234-87ED-946D61E2D643}"/>
                    </a:ext>
                  </a:extLst>
                </p14:cNvPr>
                <p14:cNvContentPartPr/>
                <p14:nvPr/>
              </p14:nvContentPartPr>
              <p14:xfrm>
                <a:off x="964320" y="6058200"/>
                <a:ext cx="8640" cy="70920"/>
              </p14:xfrm>
            </p:contentPart>
          </mc:Choice>
          <mc:Fallback>
            <p:pic>
              <p:nvPicPr>
                <p:cNvPr id="44088" name="墨迹 44087">
                  <a:extLst>
                    <a:ext uri="{FF2B5EF4-FFF2-40B4-BE49-F238E27FC236}">
                      <a16:creationId xmlns:a16="http://schemas.microsoft.com/office/drawing/2014/main" id="{A5EEB17A-32B5-4234-87ED-946D61E2D643}"/>
                    </a:ext>
                  </a:extLst>
                </p:cNvPr>
                <p:cNvPicPr/>
                <p:nvPr/>
              </p:nvPicPr>
              <p:blipFill>
                <a:blip r:embed="rId216"/>
                <a:stretch>
                  <a:fillRect/>
                </a:stretch>
              </p:blipFill>
              <p:spPr>
                <a:xfrm>
                  <a:off x="955320" y="6049200"/>
                  <a:ext cx="2628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44089" name="墨迹 44088">
                  <a:extLst>
                    <a:ext uri="{FF2B5EF4-FFF2-40B4-BE49-F238E27FC236}">
                      <a16:creationId xmlns:a16="http://schemas.microsoft.com/office/drawing/2014/main" id="{F18A27BC-CD26-4350-AEF1-CCA9B7B5CE5E}"/>
                    </a:ext>
                  </a:extLst>
                </p14:cNvPr>
                <p14:cNvContentPartPr/>
                <p14:nvPr/>
              </p14:nvContentPartPr>
              <p14:xfrm>
                <a:off x="954960" y="6085200"/>
                <a:ext cx="61200" cy="117360"/>
              </p14:xfrm>
            </p:contentPart>
          </mc:Choice>
          <mc:Fallback>
            <p:pic>
              <p:nvPicPr>
                <p:cNvPr id="44089" name="墨迹 44088">
                  <a:extLst>
                    <a:ext uri="{FF2B5EF4-FFF2-40B4-BE49-F238E27FC236}">
                      <a16:creationId xmlns:a16="http://schemas.microsoft.com/office/drawing/2014/main" id="{F18A27BC-CD26-4350-AEF1-CCA9B7B5CE5E}"/>
                    </a:ext>
                  </a:extLst>
                </p:cNvPr>
                <p:cNvPicPr/>
                <p:nvPr/>
              </p:nvPicPr>
              <p:blipFill>
                <a:blip r:embed="rId218"/>
                <a:stretch>
                  <a:fillRect/>
                </a:stretch>
              </p:blipFill>
              <p:spPr>
                <a:xfrm>
                  <a:off x="946320" y="6076560"/>
                  <a:ext cx="788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44090" name="墨迹 44089">
                  <a:extLst>
                    <a:ext uri="{FF2B5EF4-FFF2-40B4-BE49-F238E27FC236}">
                      <a16:creationId xmlns:a16="http://schemas.microsoft.com/office/drawing/2014/main" id="{AB61C9B3-23EA-4DB7-A63A-91D90B7FF2FA}"/>
                    </a:ext>
                  </a:extLst>
                </p14:cNvPr>
                <p14:cNvContentPartPr/>
                <p14:nvPr/>
              </p14:nvContentPartPr>
              <p14:xfrm>
                <a:off x="957480" y="6147480"/>
                <a:ext cx="82800" cy="48960"/>
              </p14:xfrm>
            </p:contentPart>
          </mc:Choice>
          <mc:Fallback>
            <p:pic>
              <p:nvPicPr>
                <p:cNvPr id="44090" name="墨迹 44089">
                  <a:extLst>
                    <a:ext uri="{FF2B5EF4-FFF2-40B4-BE49-F238E27FC236}">
                      <a16:creationId xmlns:a16="http://schemas.microsoft.com/office/drawing/2014/main" id="{AB61C9B3-23EA-4DB7-A63A-91D90B7FF2FA}"/>
                    </a:ext>
                  </a:extLst>
                </p:cNvPr>
                <p:cNvPicPr/>
                <p:nvPr/>
              </p:nvPicPr>
              <p:blipFill>
                <a:blip r:embed="rId220"/>
                <a:stretch>
                  <a:fillRect/>
                </a:stretch>
              </p:blipFill>
              <p:spPr>
                <a:xfrm>
                  <a:off x="948840" y="6138480"/>
                  <a:ext cx="10044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44091" name="墨迹 44090">
                  <a:extLst>
                    <a:ext uri="{FF2B5EF4-FFF2-40B4-BE49-F238E27FC236}">
                      <a16:creationId xmlns:a16="http://schemas.microsoft.com/office/drawing/2014/main" id="{94905B7C-8E2E-41E8-83F5-DDAC9BB0B696}"/>
                    </a:ext>
                  </a:extLst>
                </p14:cNvPr>
                <p14:cNvContentPartPr/>
                <p14:nvPr/>
              </p14:nvContentPartPr>
              <p14:xfrm>
                <a:off x="916080" y="6197520"/>
                <a:ext cx="82800" cy="55080"/>
              </p14:xfrm>
            </p:contentPart>
          </mc:Choice>
          <mc:Fallback>
            <p:pic>
              <p:nvPicPr>
                <p:cNvPr id="44091" name="墨迹 44090">
                  <a:extLst>
                    <a:ext uri="{FF2B5EF4-FFF2-40B4-BE49-F238E27FC236}">
                      <a16:creationId xmlns:a16="http://schemas.microsoft.com/office/drawing/2014/main" id="{94905B7C-8E2E-41E8-83F5-DDAC9BB0B696}"/>
                    </a:ext>
                  </a:extLst>
                </p:cNvPr>
                <p:cNvPicPr/>
                <p:nvPr/>
              </p:nvPicPr>
              <p:blipFill>
                <a:blip r:embed="rId222"/>
                <a:stretch>
                  <a:fillRect/>
                </a:stretch>
              </p:blipFill>
              <p:spPr>
                <a:xfrm>
                  <a:off x="907440" y="6188880"/>
                  <a:ext cx="10044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44092" name="墨迹 44091">
                  <a:extLst>
                    <a:ext uri="{FF2B5EF4-FFF2-40B4-BE49-F238E27FC236}">
                      <a16:creationId xmlns:a16="http://schemas.microsoft.com/office/drawing/2014/main" id="{C031DC1E-3BB1-44E0-AFEC-13B3D9D2662B}"/>
                    </a:ext>
                  </a:extLst>
                </p14:cNvPr>
                <p14:cNvContentPartPr/>
                <p14:nvPr/>
              </p14:nvContentPartPr>
              <p14:xfrm>
                <a:off x="977280" y="6231000"/>
                <a:ext cx="45720" cy="11160"/>
              </p14:xfrm>
            </p:contentPart>
          </mc:Choice>
          <mc:Fallback>
            <p:pic>
              <p:nvPicPr>
                <p:cNvPr id="44092" name="墨迹 44091">
                  <a:extLst>
                    <a:ext uri="{FF2B5EF4-FFF2-40B4-BE49-F238E27FC236}">
                      <a16:creationId xmlns:a16="http://schemas.microsoft.com/office/drawing/2014/main" id="{C031DC1E-3BB1-44E0-AFEC-13B3D9D2662B}"/>
                    </a:ext>
                  </a:extLst>
                </p:cNvPr>
                <p:cNvPicPr/>
                <p:nvPr/>
              </p:nvPicPr>
              <p:blipFill>
                <a:blip r:embed="rId224"/>
                <a:stretch>
                  <a:fillRect/>
                </a:stretch>
              </p:blipFill>
              <p:spPr>
                <a:xfrm>
                  <a:off x="968640" y="6222360"/>
                  <a:ext cx="6336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44093" name="墨迹 44092">
                  <a:extLst>
                    <a:ext uri="{FF2B5EF4-FFF2-40B4-BE49-F238E27FC236}">
                      <a16:creationId xmlns:a16="http://schemas.microsoft.com/office/drawing/2014/main" id="{FD6E6608-31D9-45C0-93BF-FBE24309340B}"/>
                    </a:ext>
                  </a:extLst>
                </p14:cNvPr>
                <p14:cNvContentPartPr/>
                <p14:nvPr/>
              </p14:nvContentPartPr>
              <p14:xfrm>
                <a:off x="917880" y="6232080"/>
                <a:ext cx="13680" cy="36000"/>
              </p14:xfrm>
            </p:contentPart>
          </mc:Choice>
          <mc:Fallback>
            <p:pic>
              <p:nvPicPr>
                <p:cNvPr id="44093" name="墨迹 44092">
                  <a:extLst>
                    <a:ext uri="{FF2B5EF4-FFF2-40B4-BE49-F238E27FC236}">
                      <a16:creationId xmlns:a16="http://schemas.microsoft.com/office/drawing/2014/main" id="{FD6E6608-31D9-45C0-93BF-FBE24309340B}"/>
                    </a:ext>
                  </a:extLst>
                </p:cNvPr>
                <p:cNvPicPr/>
                <p:nvPr/>
              </p:nvPicPr>
              <p:blipFill>
                <a:blip r:embed="rId226"/>
                <a:stretch>
                  <a:fillRect/>
                </a:stretch>
              </p:blipFill>
              <p:spPr>
                <a:xfrm>
                  <a:off x="908880" y="6223440"/>
                  <a:ext cx="3132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44094" name="墨迹 44093">
                  <a:extLst>
                    <a:ext uri="{FF2B5EF4-FFF2-40B4-BE49-F238E27FC236}">
                      <a16:creationId xmlns:a16="http://schemas.microsoft.com/office/drawing/2014/main" id="{50918FEE-C4A2-48E6-A9E9-9C351359AD96}"/>
                    </a:ext>
                  </a:extLst>
                </p14:cNvPr>
                <p14:cNvContentPartPr/>
                <p14:nvPr/>
              </p14:nvContentPartPr>
              <p14:xfrm>
                <a:off x="880800" y="6267360"/>
                <a:ext cx="201960" cy="17640"/>
              </p14:xfrm>
            </p:contentPart>
          </mc:Choice>
          <mc:Fallback>
            <p:pic>
              <p:nvPicPr>
                <p:cNvPr id="44094" name="墨迹 44093">
                  <a:extLst>
                    <a:ext uri="{FF2B5EF4-FFF2-40B4-BE49-F238E27FC236}">
                      <a16:creationId xmlns:a16="http://schemas.microsoft.com/office/drawing/2014/main" id="{50918FEE-C4A2-48E6-A9E9-9C351359AD96}"/>
                    </a:ext>
                  </a:extLst>
                </p:cNvPr>
                <p:cNvPicPr/>
                <p:nvPr/>
              </p:nvPicPr>
              <p:blipFill>
                <a:blip r:embed="rId228"/>
                <a:stretch>
                  <a:fillRect/>
                </a:stretch>
              </p:blipFill>
              <p:spPr>
                <a:xfrm>
                  <a:off x="872160" y="6258360"/>
                  <a:ext cx="2196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44095" name="墨迹 44094">
                  <a:extLst>
                    <a:ext uri="{FF2B5EF4-FFF2-40B4-BE49-F238E27FC236}">
                      <a16:creationId xmlns:a16="http://schemas.microsoft.com/office/drawing/2014/main" id="{1E4F321B-FA29-41B5-A669-827FB5D98ECB}"/>
                    </a:ext>
                  </a:extLst>
                </p14:cNvPr>
                <p14:cNvContentPartPr/>
                <p14:nvPr/>
              </p14:nvContentPartPr>
              <p14:xfrm>
                <a:off x="1080240" y="6062880"/>
                <a:ext cx="80640" cy="157320"/>
              </p14:xfrm>
            </p:contentPart>
          </mc:Choice>
          <mc:Fallback>
            <p:pic>
              <p:nvPicPr>
                <p:cNvPr id="44095" name="墨迹 44094">
                  <a:extLst>
                    <a:ext uri="{FF2B5EF4-FFF2-40B4-BE49-F238E27FC236}">
                      <a16:creationId xmlns:a16="http://schemas.microsoft.com/office/drawing/2014/main" id="{1E4F321B-FA29-41B5-A669-827FB5D98ECB}"/>
                    </a:ext>
                  </a:extLst>
                </p:cNvPr>
                <p:cNvPicPr/>
                <p:nvPr/>
              </p:nvPicPr>
              <p:blipFill>
                <a:blip r:embed="rId230"/>
                <a:stretch>
                  <a:fillRect/>
                </a:stretch>
              </p:blipFill>
              <p:spPr>
                <a:xfrm>
                  <a:off x="1071600" y="6053880"/>
                  <a:ext cx="9828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44096" name="墨迹 44095">
                  <a:extLst>
                    <a:ext uri="{FF2B5EF4-FFF2-40B4-BE49-F238E27FC236}">
                      <a16:creationId xmlns:a16="http://schemas.microsoft.com/office/drawing/2014/main" id="{E89A0C79-0680-444F-8272-99A0D1B4F761}"/>
                    </a:ext>
                  </a:extLst>
                </p14:cNvPr>
                <p14:cNvContentPartPr/>
                <p14:nvPr/>
              </p14:nvContentPartPr>
              <p14:xfrm>
                <a:off x="1142520" y="6127680"/>
                <a:ext cx="16920" cy="185040"/>
              </p14:xfrm>
            </p:contentPart>
          </mc:Choice>
          <mc:Fallback>
            <p:pic>
              <p:nvPicPr>
                <p:cNvPr id="44096" name="墨迹 44095">
                  <a:extLst>
                    <a:ext uri="{FF2B5EF4-FFF2-40B4-BE49-F238E27FC236}">
                      <a16:creationId xmlns:a16="http://schemas.microsoft.com/office/drawing/2014/main" id="{E89A0C79-0680-444F-8272-99A0D1B4F761}"/>
                    </a:ext>
                  </a:extLst>
                </p:cNvPr>
                <p:cNvPicPr/>
                <p:nvPr/>
              </p:nvPicPr>
              <p:blipFill>
                <a:blip r:embed="rId232"/>
                <a:stretch>
                  <a:fillRect/>
                </a:stretch>
              </p:blipFill>
              <p:spPr>
                <a:xfrm>
                  <a:off x="1133880" y="6119040"/>
                  <a:ext cx="345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44097" name="墨迹 44096">
                  <a:extLst>
                    <a:ext uri="{FF2B5EF4-FFF2-40B4-BE49-F238E27FC236}">
                      <a16:creationId xmlns:a16="http://schemas.microsoft.com/office/drawing/2014/main" id="{7E700F29-7955-49A5-AB89-1FB85EA2411A}"/>
                    </a:ext>
                  </a:extLst>
                </p14:cNvPr>
                <p14:cNvContentPartPr/>
                <p14:nvPr/>
              </p14:nvContentPartPr>
              <p14:xfrm>
                <a:off x="1182840" y="6124440"/>
                <a:ext cx="85320" cy="27000"/>
              </p14:xfrm>
            </p:contentPart>
          </mc:Choice>
          <mc:Fallback>
            <p:pic>
              <p:nvPicPr>
                <p:cNvPr id="44097" name="墨迹 44096">
                  <a:extLst>
                    <a:ext uri="{FF2B5EF4-FFF2-40B4-BE49-F238E27FC236}">
                      <a16:creationId xmlns:a16="http://schemas.microsoft.com/office/drawing/2014/main" id="{7E700F29-7955-49A5-AB89-1FB85EA2411A}"/>
                    </a:ext>
                  </a:extLst>
                </p:cNvPr>
                <p:cNvPicPr/>
                <p:nvPr/>
              </p:nvPicPr>
              <p:blipFill>
                <a:blip r:embed="rId234"/>
                <a:stretch>
                  <a:fillRect/>
                </a:stretch>
              </p:blipFill>
              <p:spPr>
                <a:xfrm>
                  <a:off x="1173840" y="6115440"/>
                  <a:ext cx="1029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44098" name="墨迹 44097">
                  <a:extLst>
                    <a:ext uri="{FF2B5EF4-FFF2-40B4-BE49-F238E27FC236}">
                      <a16:creationId xmlns:a16="http://schemas.microsoft.com/office/drawing/2014/main" id="{7EA37CCA-E555-45A4-ADC4-6ED5932AC42D}"/>
                    </a:ext>
                  </a:extLst>
                </p14:cNvPr>
                <p14:cNvContentPartPr/>
                <p14:nvPr/>
              </p14:nvContentPartPr>
              <p14:xfrm>
                <a:off x="1233240" y="6063600"/>
                <a:ext cx="12240" cy="227160"/>
              </p14:xfrm>
            </p:contentPart>
          </mc:Choice>
          <mc:Fallback>
            <p:pic>
              <p:nvPicPr>
                <p:cNvPr id="44098" name="墨迹 44097">
                  <a:extLst>
                    <a:ext uri="{FF2B5EF4-FFF2-40B4-BE49-F238E27FC236}">
                      <a16:creationId xmlns:a16="http://schemas.microsoft.com/office/drawing/2014/main" id="{7EA37CCA-E555-45A4-ADC4-6ED5932AC42D}"/>
                    </a:ext>
                  </a:extLst>
                </p:cNvPr>
                <p:cNvPicPr/>
                <p:nvPr/>
              </p:nvPicPr>
              <p:blipFill>
                <a:blip r:embed="rId236"/>
                <a:stretch>
                  <a:fillRect/>
                </a:stretch>
              </p:blipFill>
              <p:spPr>
                <a:xfrm>
                  <a:off x="1224600" y="6054960"/>
                  <a:ext cx="2988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44099" name="墨迹 44098">
                  <a:extLst>
                    <a:ext uri="{FF2B5EF4-FFF2-40B4-BE49-F238E27FC236}">
                      <a16:creationId xmlns:a16="http://schemas.microsoft.com/office/drawing/2014/main" id="{C5E70B00-1B27-41B8-A373-1CE31CA2249A}"/>
                    </a:ext>
                  </a:extLst>
                </p14:cNvPr>
                <p14:cNvContentPartPr/>
                <p14:nvPr/>
              </p14:nvContentPartPr>
              <p14:xfrm>
                <a:off x="1154400" y="6177000"/>
                <a:ext cx="86760" cy="84600"/>
              </p14:xfrm>
            </p:contentPart>
          </mc:Choice>
          <mc:Fallback>
            <p:pic>
              <p:nvPicPr>
                <p:cNvPr id="44099" name="墨迹 44098">
                  <a:extLst>
                    <a:ext uri="{FF2B5EF4-FFF2-40B4-BE49-F238E27FC236}">
                      <a16:creationId xmlns:a16="http://schemas.microsoft.com/office/drawing/2014/main" id="{C5E70B00-1B27-41B8-A373-1CE31CA2249A}"/>
                    </a:ext>
                  </a:extLst>
                </p:cNvPr>
                <p:cNvPicPr/>
                <p:nvPr/>
              </p:nvPicPr>
              <p:blipFill>
                <a:blip r:embed="rId238"/>
                <a:stretch>
                  <a:fillRect/>
                </a:stretch>
              </p:blipFill>
              <p:spPr>
                <a:xfrm>
                  <a:off x="1145400" y="6168360"/>
                  <a:ext cx="10440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44100" name="墨迹 44099">
                  <a:extLst>
                    <a:ext uri="{FF2B5EF4-FFF2-40B4-BE49-F238E27FC236}">
                      <a16:creationId xmlns:a16="http://schemas.microsoft.com/office/drawing/2014/main" id="{BA7280E5-4C15-426D-B7C0-105BF07D6154}"/>
                    </a:ext>
                  </a:extLst>
                </p14:cNvPr>
                <p14:cNvContentPartPr/>
                <p14:nvPr/>
              </p14:nvContentPartPr>
              <p14:xfrm>
                <a:off x="1229640" y="6167280"/>
                <a:ext cx="72720" cy="77400"/>
              </p14:xfrm>
            </p:contentPart>
          </mc:Choice>
          <mc:Fallback>
            <p:pic>
              <p:nvPicPr>
                <p:cNvPr id="44100" name="墨迹 44099">
                  <a:extLst>
                    <a:ext uri="{FF2B5EF4-FFF2-40B4-BE49-F238E27FC236}">
                      <a16:creationId xmlns:a16="http://schemas.microsoft.com/office/drawing/2014/main" id="{BA7280E5-4C15-426D-B7C0-105BF07D6154}"/>
                    </a:ext>
                  </a:extLst>
                </p:cNvPr>
                <p:cNvPicPr/>
                <p:nvPr/>
              </p:nvPicPr>
              <p:blipFill>
                <a:blip r:embed="rId240"/>
                <a:stretch>
                  <a:fillRect/>
                </a:stretch>
              </p:blipFill>
              <p:spPr>
                <a:xfrm>
                  <a:off x="1220640" y="6158640"/>
                  <a:ext cx="9036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44105" name="墨迹 44104">
                  <a:extLst>
                    <a:ext uri="{FF2B5EF4-FFF2-40B4-BE49-F238E27FC236}">
                      <a16:creationId xmlns:a16="http://schemas.microsoft.com/office/drawing/2014/main" id="{E7364760-C256-4A6A-8A31-12F87E91D37A}"/>
                    </a:ext>
                  </a:extLst>
                </p14:cNvPr>
                <p14:cNvContentPartPr/>
                <p14:nvPr/>
              </p14:nvContentPartPr>
              <p14:xfrm>
                <a:off x="1369680" y="6105360"/>
                <a:ext cx="51120" cy="147600"/>
              </p14:xfrm>
            </p:contentPart>
          </mc:Choice>
          <mc:Fallback>
            <p:pic>
              <p:nvPicPr>
                <p:cNvPr id="44105" name="墨迹 44104">
                  <a:extLst>
                    <a:ext uri="{FF2B5EF4-FFF2-40B4-BE49-F238E27FC236}">
                      <a16:creationId xmlns:a16="http://schemas.microsoft.com/office/drawing/2014/main" id="{E7364760-C256-4A6A-8A31-12F87E91D37A}"/>
                    </a:ext>
                  </a:extLst>
                </p:cNvPr>
                <p:cNvPicPr/>
                <p:nvPr/>
              </p:nvPicPr>
              <p:blipFill>
                <a:blip r:embed="rId242"/>
                <a:stretch>
                  <a:fillRect/>
                </a:stretch>
              </p:blipFill>
              <p:spPr>
                <a:xfrm>
                  <a:off x="1360680" y="6096720"/>
                  <a:ext cx="687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44106" name="墨迹 44105">
                  <a:extLst>
                    <a:ext uri="{FF2B5EF4-FFF2-40B4-BE49-F238E27FC236}">
                      <a16:creationId xmlns:a16="http://schemas.microsoft.com/office/drawing/2014/main" id="{80E190C4-2940-469F-B308-22F9907B0466}"/>
                    </a:ext>
                  </a:extLst>
                </p14:cNvPr>
                <p14:cNvContentPartPr/>
                <p14:nvPr/>
              </p14:nvContentPartPr>
              <p14:xfrm>
                <a:off x="1398120" y="6132000"/>
                <a:ext cx="78480" cy="160920"/>
              </p14:xfrm>
            </p:contentPart>
          </mc:Choice>
          <mc:Fallback>
            <p:pic>
              <p:nvPicPr>
                <p:cNvPr id="44106" name="墨迹 44105">
                  <a:extLst>
                    <a:ext uri="{FF2B5EF4-FFF2-40B4-BE49-F238E27FC236}">
                      <a16:creationId xmlns:a16="http://schemas.microsoft.com/office/drawing/2014/main" id="{80E190C4-2940-469F-B308-22F9907B0466}"/>
                    </a:ext>
                  </a:extLst>
                </p:cNvPr>
                <p:cNvPicPr/>
                <p:nvPr/>
              </p:nvPicPr>
              <p:blipFill>
                <a:blip r:embed="rId244"/>
                <a:stretch>
                  <a:fillRect/>
                </a:stretch>
              </p:blipFill>
              <p:spPr>
                <a:xfrm>
                  <a:off x="1389480" y="6123360"/>
                  <a:ext cx="9612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44107" name="墨迹 44106">
                  <a:extLst>
                    <a:ext uri="{FF2B5EF4-FFF2-40B4-BE49-F238E27FC236}">
                      <a16:creationId xmlns:a16="http://schemas.microsoft.com/office/drawing/2014/main" id="{31EE4F9D-B90F-4220-97B9-FE9CC4ACF2E5}"/>
                    </a:ext>
                  </a:extLst>
                </p14:cNvPr>
                <p14:cNvContentPartPr/>
                <p14:nvPr/>
              </p14:nvContentPartPr>
              <p14:xfrm>
                <a:off x="1428000" y="6199320"/>
                <a:ext cx="47160" cy="14400"/>
              </p14:xfrm>
            </p:contentPart>
          </mc:Choice>
          <mc:Fallback>
            <p:pic>
              <p:nvPicPr>
                <p:cNvPr id="44107" name="墨迹 44106">
                  <a:extLst>
                    <a:ext uri="{FF2B5EF4-FFF2-40B4-BE49-F238E27FC236}">
                      <a16:creationId xmlns:a16="http://schemas.microsoft.com/office/drawing/2014/main" id="{31EE4F9D-B90F-4220-97B9-FE9CC4ACF2E5}"/>
                    </a:ext>
                  </a:extLst>
                </p:cNvPr>
                <p:cNvPicPr/>
                <p:nvPr/>
              </p:nvPicPr>
              <p:blipFill>
                <a:blip r:embed="rId246"/>
                <a:stretch>
                  <a:fillRect/>
                </a:stretch>
              </p:blipFill>
              <p:spPr>
                <a:xfrm>
                  <a:off x="1419000" y="6190680"/>
                  <a:ext cx="6480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44108" name="墨迹 44107">
                  <a:extLst>
                    <a:ext uri="{FF2B5EF4-FFF2-40B4-BE49-F238E27FC236}">
                      <a16:creationId xmlns:a16="http://schemas.microsoft.com/office/drawing/2014/main" id="{F0AB8EFC-DD28-4CBF-BF59-3BFB515AA1EB}"/>
                    </a:ext>
                  </a:extLst>
                </p14:cNvPr>
                <p14:cNvContentPartPr/>
                <p14:nvPr/>
              </p14:nvContentPartPr>
              <p14:xfrm>
                <a:off x="1413240" y="6255480"/>
                <a:ext cx="61200" cy="6480"/>
              </p14:xfrm>
            </p:contentPart>
          </mc:Choice>
          <mc:Fallback>
            <p:pic>
              <p:nvPicPr>
                <p:cNvPr id="44108" name="墨迹 44107">
                  <a:extLst>
                    <a:ext uri="{FF2B5EF4-FFF2-40B4-BE49-F238E27FC236}">
                      <a16:creationId xmlns:a16="http://schemas.microsoft.com/office/drawing/2014/main" id="{F0AB8EFC-DD28-4CBF-BF59-3BFB515AA1EB}"/>
                    </a:ext>
                  </a:extLst>
                </p:cNvPr>
                <p:cNvPicPr/>
                <p:nvPr/>
              </p:nvPicPr>
              <p:blipFill>
                <a:blip r:embed="rId248"/>
                <a:stretch>
                  <a:fillRect/>
                </a:stretch>
              </p:blipFill>
              <p:spPr>
                <a:xfrm>
                  <a:off x="1404240" y="6246840"/>
                  <a:ext cx="788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44109" name="墨迹 44108">
                  <a:extLst>
                    <a:ext uri="{FF2B5EF4-FFF2-40B4-BE49-F238E27FC236}">
                      <a16:creationId xmlns:a16="http://schemas.microsoft.com/office/drawing/2014/main" id="{4B46A634-56F6-4745-9755-91EF194C508E}"/>
                    </a:ext>
                  </a:extLst>
                </p14:cNvPr>
                <p14:cNvContentPartPr/>
                <p14:nvPr/>
              </p14:nvContentPartPr>
              <p14:xfrm>
                <a:off x="1501080" y="6072600"/>
                <a:ext cx="25560" cy="121320"/>
              </p14:xfrm>
            </p:contentPart>
          </mc:Choice>
          <mc:Fallback>
            <p:pic>
              <p:nvPicPr>
                <p:cNvPr id="44109" name="墨迹 44108">
                  <a:extLst>
                    <a:ext uri="{FF2B5EF4-FFF2-40B4-BE49-F238E27FC236}">
                      <a16:creationId xmlns:a16="http://schemas.microsoft.com/office/drawing/2014/main" id="{4B46A634-56F6-4745-9755-91EF194C508E}"/>
                    </a:ext>
                  </a:extLst>
                </p:cNvPr>
                <p:cNvPicPr/>
                <p:nvPr/>
              </p:nvPicPr>
              <p:blipFill>
                <a:blip r:embed="rId250"/>
                <a:stretch>
                  <a:fillRect/>
                </a:stretch>
              </p:blipFill>
              <p:spPr>
                <a:xfrm>
                  <a:off x="1492080" y="6063960"/>
                  <a:ext cx="4320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44110" name="墨迹 44109">
                  <a:extLst>
                    <a:ext uri="{FF2B5EF4-FFF2-40B4-BE49-F238E27FC236}">
                      <a16:creationId xmlns:a16="http://schemas.microsoft.com/office/drawing/2014/main" id="{615C2A45-5FA6-45C9-A9AE-343D3B687FA1}"/>
                    </a:ext>
                  </a:extLst>
                </p14:cNvPr>
                <p14:cNvContentPartPr/>
                <p14:nvPr/>
              </p14:nvContentPartPr>
              <p14:xfrm>
                <a:off x="1520160" y="6120120"/>
                <a:ext cx="64440" cy="190080"/>
              </p14:xfrm>
            </p:contentPart>
          </mc:Choice>
          <mc:Fallback>
            <p:pic>
              <p:nvPicPr>
                <p:cNvPr id="44110" name="墨迹 44109">
                  <a:extLst>
                    <a:ext uri="{FF2B5EF4-FFF2-40B4-BE49-F238E27FC236}">
                      <a16:creationId xmlns:a16="http://schemas.microsoft.com/office/drawing/2014/main" id="{615C2A45-5FA6-45C9-A9AE-343D3B687FA1}"/>
                    </a:ext>
                  </a:extLst>
                </p:cNvPr>
                <p:cNvPicPr/>
                <p:nvPr/>
              </p:nvPicPr>
              <p:blipFill>
                <a:blip r:embed="rId252"/>
                <a:stretch>
                  <a:fillRect/>
                </a:stretch>
              </p:blipFill>
              <p:spPr>
                <a:xfrm>
                  <a:off x="1511520" y="6111120"/>
                  <a:ext cx="8208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44111" name="墨迹 44110">
                  <a:extLst>
                    <a:ext uri="{FF2B5EF4-FFF2-40B4-BE49-F238E27FC236}">
                      <a16:creationId xmlns:a16="http://schemas.microsoft.com/office/drawing/2014/main" id="{4E3A0651-54FD-4655-A985-3906E4169B27}"/>
                    </a:ext>
                  </a:extLst>
                </p14:cNvPr>
                <p14:cNvContentPartPr/>
                <p14:nvPr/>
              </p14:nvContentPartPr>
              <p14:xfrm>
                <a:off x="1532400" y="6079800"/>
                <a:ext cx="132840" cy="137880"/>
              </p14:xfrm>
            </p:contentPart>
          </mc:Choice>
          <mc:Fallback>
            <p:pic>
              <p:nvPicPr>
                <p:cNvPr id="44111" name="墨迹 44110">
                  <a:extLst>
                    <a:ext uri="{FF2B5EF4-FFF2-40B4-BE49-F238E27FC236}">
                      <a16:creationId xmlns:a16="http://schemas.microsoft.com/office/drawing/2014/main" id="{4E3A0651-54FD-4655-A985-3906E4169B27}"/>
                    </a:ext>
                  </a:extLst>
                </p:cNvPr>
                <p:cNvPicPr/>
                <p:nvPr/>
              </p:nvPicPr>
              <p:blipFill>
                <a:blip r:embed="rId254"/>
                <a:stretch>
                  <a:fillRect/>
                </a:stretch>
              </p:blipFill>
              <p:spPr>
                <a:xfrm>
                  <a:off x="1523400" y="6071160"/>
                  <a:ext cx="15048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44112" name="墨迹 44111">
                  <a:extLst>
                    <a:ext uri="{FF2B5EF4-FFF2-40B4-BE49-F238E27FC236}">
                      <a16:creationId xmlns:a16="http://schemas.microsoft.com/office/drawing/2014/main" id="{3336A6AA-C26C-41B1-91EF-1DEE65489DCE}"/>
                    </a:ext>
                  </a:extLst>
                </p14:cNvPr>
                <p14:cNvContentPartPr/>
                <p14:nvPr/>
              </p14:nvContentPartPr>
              <p14:xfrm>
                <a:off x="1607280" y="6137760"/>
                <a:ext cx="68040" cy="92880"/>
              </p14:xfrm>
            </p:contentPart>
          </mc:Choice>
          <mc:Fallback>
            <p:pic>
              <p:nvPicPr>
                <p:cNvPr id="44112" name="墨迹 44111">
                  <a:extLst>
                    <a:ext uri="{FF2B5EF4-FFF2-40B4-BE49-F238E27FC236}">
                      <a16:creationId xmlns:a16="http://schemas.microsoft.com/office/drawing/2014/main" id="{3336A6AA-C26C-41B1-91EF-1DEE65489DCE}"/>
                    </a:ext>
                  </a:extLst>
                </p:cNvPr>
                <p:cNvPicPr/>
                <p:nvPr/>
              </p:nvPicPr>
              <p:blipFill>
                <a:blip r:embed="rId256"/>
                <a:stretch>
                  <a:fillRect/>
                </a:stretch>
              </p:blipFill>
              <p:spPr>
                <a:xfrm>
                  <a:off x="1598280" y="6129120"/>
                  <a:ext cx="856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44113" name="墨迹 44112">
                  <a:extLst>
                    <a:ext uri="{FF2B5EF4-FFF2-40B4-BE49-F238E27FC236}">
                      <a16:creationId xmlns:a16="http://schemas.microsoft.com/office/drawing/2014/main" id="{A27F171C-2253-44A2-993F-7FC8E2CEF100}"/>
                    </a:ext>
                  </a:extLst>
                </p14:cNvPr>
                <p14:cNvContentPartPr/>
                <p14:nvPr/>
              </p14:nvContentPartPr>
              <p14:xfrm>
                <a:off x="1653360" y="6178080"/>
                <a:ext cx="13320" cy="144720"/>
              </p14:xfrm>
            </p:contentPart>
          </mc:Choice>
          <mc:Fallback>
            <p:pic>
              <p:nvPicPr>
                <p:cNvPr id="44113" name="墨迹 44112">
                  <a:extLst>
                    <a:ext uri="{FF2B5EF4-FFF2-40B4-BE49-F238E27FC236}">
                      <a16:creationId xmlns:a16="http://schemas.microsoft.com/office/drawing/2014/main" id="{A27F171C-2253-44A2-993F-7FC8E2CEF100}"/>
                    </a:ext>
                  </a:extLst>
                </p:cNvPr>
                <p:cNvPicPr/>
                <p:nvPr/>
              </p:nvPicPr>
              <p:blipFill>
                <a:blip r:embed="rId258"/>
                <a:stretch>
                  <a:fillRect/>
                </a:stretch>
              </p:blipFill>
              <p:spPr>
                <a:xfrm>
                  <a:off x="1644720" y="6169440"/>
                  <a:ext cx="309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44114" name="墨迹 44113">
                  <a:extLst>
                    <a:ext uri="{FF2B5EF4-FFF2-40B4-BE49-F238E27FC236}">
                      <a16:creationId xmlns:a16="http://schemas.microsoft.com/office/drawing/2014/main" id="{FFAE37F1-AA4F-46B6-9D72-37FB8AD43EBC}"/>
                    </a:ext>
                  </a:extLst>
                </p14:cNvPr>
                <p14:cNvContentPartPr/>
                <p14:nvPr/>
              </p14:nvContentPartPr>
              <p14:xfrm>
                <a:off x="1674240" y="6119400"/>
                <a:ext cx="37800" cy="122040"/>
              </p14:xfrm>
            </p:contentPart>
          </mc:Choice>
          <mc:Fallback>
            <p:pic>
              <p:nvPicPr>
                <p:cNvPr id="44114" name="墨迹 44113">
                  <a:extLst>
                    <a:ext uri="{FF2B5EF4-FFF2-40B4-BE49-F238E27FC236}">
                      <a16:creationId xmlns:a16="http://schemas.microsoft.com/office/drawing/2014/main" id="{FFAE37F1-AA4F-46B6-9D72-37FB8AD43EBC}"/>
                    </a:ext>
                  </a:extLst>
                </p:cNvPr>
                <p:cNvPicPr/>
                <p:nvPr/>
              </p:nvPicPr>
              <p:blipFill>
                <a:blip r:embed="rId260"/>
                <a:stretch>
                  <a:fillRect/>
                </a:stretch>
              </p:blipFill>
              <p:spPr>
                <a:xfrm>
                  <a:off x="1665240" y="6110760"/>
                  <a:ext cx="554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44115" name="墨迹 44114">
                  <a:extLst>
                    <a:ext uri="{FF2B5EF4-FFF2-40B4-BE49-F238E27FC236}">
                      <a16:creationId xmlns:a16="http://schemas.microsoft.com/office/drawing/2014/main" id="{A9BED49F-6E4B-423C-8FE7-CC31635FE588}"/>
                    </a:ext>
                  </a:extLst>
                </p14:cNvPr>
                <p14:cNvContentPartPr/>
                <p14:nvPr/>
              </p14:nvContentPartPr>
              <p14:xfrm>
                <a:off x="1708440" y="6117240"/>
                <a:ext cx="66960" cy="90000"/>
              </p14:xfrm>
            </p:contentPart>
          </mc:Choice>
          <mc:Fallback>
            <p:pic>
              <p:nvPicPr>
                <p:cNvPr id="44115" name="墨迹 44114">
                  <a:extLst>
                    <a:ext uri="{FF2B5EF4-FFF2-40B4-BE49-F238E27FC236}">
                      <a16:creationId xmlns:a16="http://schemas.microsoft.com/office/drawing/2014/main" id="{A9BED49F-6E4B-423C-8FE7-CC31635FE588}"/>
                    </a:ext>
                  </a:extLst>
                </p:cNvPr>
                <p:cNvPicPr/>
                <p:nvPr/>
              </p:nvPicPr>
              <p:blipFill>
                <a:blip r:embed="rId262"/>
                <a:stretch>
                  <a:fillRect/>
                </a:stretch>
              </p:blipFill>
              <p:spPr>
                <a:xfrm>
                  <a:off x="1699800" y="6108600"/>
                  <a:ext cx="8460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44116" name="墨迹 44115">
                  <a:extLst>
                    <a:ext uri="{FF2B5EF4-FFF2-40B4-BE49-F238E27FC236}">
                      <a16:creationId xmlns:a16="http://schemas.microsoft.com/office/drawing/2014/main" id="{5380D339-BE4A-4F1B-8709-E0563B1A6E5B}"/>
                    </a:ext>
                  </a:extLst>
                </p14:cNvPr>
                <p14:cNvContentPartPr/>
                <p14:nvPr/>
              </p14:nvContentPartPr>
              <p14:xfrm>
                <a:off x="1716720" y="6151800"/>
                <a:ext cx="20880" cy="116280"/>
              </p14:xfrm>
            </p:contentPart>
          </mc:Choice>
          <mc:Fallback>
            <p:pic>
              <p:nvPicPr>
                <p:cNvPr id="44116" name="墨迹 44115">
                  <a:extLst>
                    <a:ext uri="{FF2B5EF4-FFF2-40B4-BE49-F238E27FC236}">
                      <a16:creationId xmlns:a16="http://schemas.microsoft.com/office/drawing/2014/main" id="{5380D339-BE4A-4F1B-8709-E0563B1A6E5B}"/>
                    </a:ext>
                  </a:extLst>
                </p:cNvPr>
                <p:cNvPicPr/>
                <p:nvPr/>
              </p:nvPicPr>
              <p:blipFill>
                <a:blip r:embed="rId264"/>
                <a:stretch>
                  <a:fillRect/>
                </a:stretch>
              </p:blipFill>
              <p:spPr>
                <a:xfrm>
                  <a:off x="1708080" y="6142800"/>
                  <a:ext cx="3852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44117" name="墨迹 44116">
                  <a:extLst>
                    <a:ext uri="{FF2B5EF4-FFF2-40B4-BE49-F238E27FC236}">
                      <a16:creationId xmlns:a16="http://schemas.microsoft.com/office/drawing/2014/main" id="{067B3FF9-DAAA-4DD2-A45D-478EFB859D16}"/>
                    </a:ext>
                  </a:extLst>
                </p14:cNvPr>
                <p14:cNvContentPartPr/>
                <p14:nvPr/>
              </p14:nvContentPartPr>
              <p14:xfrm>
                <a:off x="1736880" y="6188160"/>
                <a:ext cx="65520" cy="64800"/>
              </p14:xfrm>
            </p:contentPart>
          </mc:Choice>
          <mc:Fallback>
            <p:pic>
              <p:nvPicPr>
                <p:cNvPr id="44117" name="墨迹 44116">
                  <a:extLst>
                    <a:ext uri="{FF2B5EF4-FFF2-40B4-BE49-F238E27FC236}">
                      <a16:creationId xmlns:a16="http://schemas.microsoft.com/office/drawing/2014/main" id="{067B3FF9-DAAA-4DD2-A45D-478EFB859D16}"/>
                    </a:ext>
                  </a:extLst>
                </p:cNvPr>
                <p:cNvPicPr/>
                <p:nvPr/>
              </p:nvPicPr>
              <p:blipFill>
                <a:blip r:embed="rId266"/>
                <a:stretch>
                  <a:fillRect/>
                </a:stretch>
              </p:blipFill>
              <p:spPr>
                <a:xfrm>
                  <a:off x="1727880" y="6179520"/>
                  <a:ext cx="831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44118" name="墨迹 44117">
                  <a:extLst>
                    <a:ext uri="{FF2B5EF4-FFF2-40B4-BE49-F238E27FC236}">
                      <a16:creationId xmlns:a16="http://schemas.microsoft.com/office/drawing/2014/main" id="{B641E12D-2F06-4C3A-A784-5E6191BA23E6}"/>
                    </a:ext>
                  </a:extLst>
                </p14:cNvPr>
                <p14:cNvContentPartPr/>
                <p14:nvPr/>
              </p14:nvContentPartPr>
              <p14:xfrm>
                <a:off x="1860360" y="6089160"/>
                <a:ext cx="11520" cy="68040"/>
              </p14:xfrm>
            </p:contentPart>
          </mc:Choice>
          <mc:Fallback>
            <p:pic>
              <p:nvPicPr>
                <p:cNvPr id="44118" name="墨迹 44117">
                  <a:extLst>
                    <a:ext uri="{FF2B5EF4-FFF2-40B4-BE49-F238E27FC236}">
                      <a16:creationId xmlns:a16="http://schemas.microsoft.com/office/drawing/2014/main" id="{B641E12D-2F06-4C3A-A784-5E6191BA23E6}"/>
                    </a:ext>
                  </a:extLst>
                </p:cNvPr>
                <p:cNvPicPr/>
                <p:nvPr/>
              </p:nvPicPr>
              <p:blipFill>
                <a:blip r:embed="rId268"/>
                <a:stretch>
                  <a:fillRect/>
                </a:stretch>
              </p:blipFill>
              <p:spPr>
                <a:xfrm>
                  <a:off x="1851720" y="6080160"/>
                  <a:ext cx="2916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44119" name="墨迹 44118">
                  <a:extLst>
                    <a:ext uri="{FF2B5EF4-FFF2-40B4-BE49-F238E27FC236}">
                      <a16:creationId xmlns:a16="http://schemas.microsoft.com/office/drawing/2014/main" id="{F4A76D69-AA09-4C54-B0C4-95595F0247BB}"/>
                    </a:ext>
                  </a:extLst>
                </p14:cNvPr>
                <p14:cNvContentPartPr/>
                <p14:nvPr/>
              </p14:nvContentPartPr>
              <p14:xfrm>
                <a:off x="1882680" y="6091680"/>
                <a:ext cx="41040" cy="56520"/>
              </p14:xfrm>
            </p:contentPart>
          </mc:Choice>
          <mc:Fallback>
            <p:pic>
              <p:nvPicPr>
                <p:cNvPr id="44119" name="墨迹 44118">
                  <a:extLst>
                    <a:ext uri="{FF2B5EF4-FFF2-40B4-BE49-F238E27FC236}">
                      <a16:creationId xmlns:a16="http://schemas.microsoft.com/office/drawing/2014/main" id="{F4A76D69-AA09-4C54-B0C4-95595F0247BB}"/>
                    </a:ext>
                  </a:extLst>
                </p:cNvPr>
                <p:cNvPicPr/>
                <p:nvPr/>
              </p:nvPicPr>
              <p:blipFill>
                <a:blip r:embed="rId270"/>
                <a:stretch>
                  <a:fillRect/>
                </a:stretch>
              </p:blipFill>
              <p:spPr>
                <a:xfrm>
                  <a:off x="1874040" y="6083040"/>
                  <a:ext cx="5868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44120" name="墨迹 44119">
                  <a:extLst>
                    <a:ext uri="{FF2B5EF4-FFF2-40B4-BE49-F238E27FC236}">
                      <a16:creationId xmlns:a16="http://schemas.microsoft.com/office/drawing/2014/main" id="{CB52719E-BEBB-4A6E-871F-8AB1123F6A70}"/>
                    </a:ext>
                  </a:extLst>
                </p14:cNvPr>
                <p14:cNvContentPartPr/>
                <p14:nvPr/>
              </p14:nvContentPartPr>
              <p14:xfrm>
                <a:off x="1842000" y="6152880"/>
                <a:ext cx="37080" cy="120600"/>
              </p14:xfrm>
            </p:contentPart>
          </mc:Choice>
          <mc:Fallback>
            <p:pic>
              <p:nvPicPr>
                <p:cNvPr id="44120" name="墨迹 44119">
                  <a:extLst>
                    <a:ext uri="{FF2B5EF4-FFF2-40B4-BE49-F238E27FC236}">
                      <a16:creationId xmlns:a16="http://schemas.microsoft.com/office/drawing/2014/main" id="{CB52719E-BEBB-4A6E-871F-8AB1123F6A70}"/>
                    </a:ext>
                  </a:extLst>
                </p:cNvPr>
                <p:cNvPicPr/>
                <p:nvPr/>
              </p:nvPicPr>
              <p:blipFill>
                <a:blip r:embed="rId272"/>
                <a:stretch>
                  <a:fillRect/>
                </a:stretch>
              </p:blipFill>
              <p:spPr>
                <a:xfrm>
                  <a:off x="1833360" y="6143880"/>
                  <a:ext cx="5472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44121" name="墨迹 44120">
                  <a:extLst>
                    <a:ext uri="{FF2B5EF4-FFF2-40B4-BE49-F238E27FC236}">
                      <a16:creationId xmlns:a16="http://schemas.microsoft.com/office/drawing/2014/main" id="{CD1F9FB2-8EB6-4FEB-91FA-BAB84A33E262}"/>
                    </a:ext>
                  </a:extLst>
                </p14:cNvPr>
                <p14:cNvContentPartPr/>
                <p14:nvPr/>
              </p14:nvContentPartPr>
              <p14:xfrm>
                <a:off x="1894920" y="6136680"/>
                <a:ext cx="87120" cy="183240"/>
              </p14:xfrm>
            </p:contentPart>
          </mc:Choice>
          <mc:Fallback>
            <p:pic>
              <p:nvPicPr>
                <p:cNvPr id="44121" name="墨迹 44120">
                  <a:extLst>
                    <a:ext uri="{FF2B5EF4-FFF2-40B4-BE49-F238E27FC236}">
                      <a16:creationId xmlns:a16="http://schemas.microsoft.com/office/drawing/2014/main" id="{CD1F9FB2-8EB6-4FEB-91FA-BAB84A33E262}"/>
                    </a:ext>
                  </a:extLst>
                </p:cNvPr>
                <p:cNvPicPr/>
                <p:nvPr/>
              </p:nvPicPr>
              <p:blipFill>
                <a:blip r:embed="rId274"/>
                <a:stretch>
                  <a:fillRect/>
                </a:stretch>
              </p:blipFill>
              <p:spPr>
                <a:xfrm>
                  <a:off x="1886280" y="6127680"/>
                  <a:ext cx="1047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44122" name="墨迹 44121">
                  <a:extLst>
                    <a:ext uri="{FF2B5EF4-FFF2-40B4-BE49-F238E27FC236}">
                      <a16:creationId xmlns:a16="http://schemas.microsoft.com/office/drawing/2014/main" id="{8DA982A2-F3AE-4D33-ADA1-0D704960D000}"/>
                    </a:ext>
                  </a:extLst>
                </p14:cNvPr>
                <p14:cNvContentPartPr/>
                <p14:nvPr/>
              </p14:nvContentPartPr>
              <p14:xfrm>
                <a:off x="1896360" y="6174480"/>
                <a:ext cx="55080" cy="42840"/>
              </p14:xfrm>
            </p:contentPart>
          </mc:Choice>
          <mc:Fallback>
            <p:pic>
              <p:nvPicPr>
                <p:cNvPr id="44122" name="墨迹 44121">
                  <a:extLst>
                    <a:ext uri="{FF2B5EF4-FFF2-40B4-BE49-F238E27FC236}">
                      <a16:creationId xmlns:a16="http://schemas.microsoft.com/office/drawing/2014/main" id="{8DA982A2-F3AE-4D33-ADA1-0D704960D000}"/>
                    </a:ext>
                  </a:extLst>
                </p:cNvPr>
                <p:cNvPicPr/>
                <p:nvPr/>
              </p:nvPicPr>
              <p:blipFill>
                <a:blip r:embed="rId276"/>
                <a:stretch>
                  <a:fillRect/>
                </a:stretch>
              </p:blipFill>
              <p:spPr>
                <a:xfrm>
                  <a:off x="1887360" y="6165840"/>
                  <a:ext cx="727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44123" name="墨迹 44122">
                  <a:extLst>
                    <a:ext uri="{FF2B5EF4-FFF2-40B4-BE49-F238E27FC236}">
                      <a16:creationId xmlns:a16="http://schemas.microsoft.com/office/drawing/2014/main" id="{282AF74B-8C6B-4F12-B3BA-0B7A3736EA39}"/>
                    </a:ext>
                  </a:extLst>
                </p14:cNvPr>
                <p14:cNvContentPartPr/>
                <p14:nvPr/>
              </p14:nvContentPartPr>
              <p14:xfrm>
                <a:off x="1907880" y="6141000"/>
                <a:ext cx="10080" cy="136440"/>
              </p14:xfrm>
            </p:contentPart>
          </mc:Choice>
          <mc:Fallback>
            <p:pic>
              <p:nvPicPr>
                <p:cNvPr id="44123" name="墨迹 44122">
                  <a:extLst>
                    <a:ext uri="{FF2B5EF4-FFF2-40B4-BE49-F238E27FC236}">
                      <a16:creationId xmlns:a16="http://schemas.microsoft.com/office/drawing/2014/main" id="{282AF74B-8C6B-4F12-B3BA-0B7A3736EA39}"/>
                    </a:ext>
                  </a:extLst>
                </p:cNvPr>
                <p:cNvPicPr/>
                <p:nvPr/>
              </p:nvPicPr>
              <p:blipFill>
                <a:blip r:embed="rId278"/>
                <a:stretch>
                  <a:fillRect/>
                </a:stretch>
              </p:blipFill>
              <p:spPr>
                <a:xfrm>
                  <a:off x="1898880" y="6132000"/>
                  <a:ext cx="277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44124" name="墨迹 44123">
                  <a:extLst>
                    <a:ext uri="{FF2B5EF4-FFF2-40B4-BE49-F238E27FC236}">
                      <a16:creationId xmlns:a16="http://schemas.microsoft.com/office/drawing/2014/main" id="{904491A6-CA55-430A-AF76-16AF9A16B0F1}"/>
                    </a:ext>
                  </a:extLst>
                </p14:cNvPr>
                <p14:cNvContentPartPr/>
                <p14:nvPr/>
              </p14:nvContentPartPr>
              <p14:xfrm>
                <a:off x="2049360" y="6117240"/>
                <a:ext cx="59040" cy="7200"/>
              </p14:xfrm>
            </p:contentPart>
          </mc:Choice>
          <mc:Fallback>
            <p:pic>
              <p:nvPicPr>
                <p:cNvPr id="44124" name="墨迹 44123">
                  <a:extLst>
                    <a:ext uri="{FF2B5EF4-FFF2-40B4-BE49-F238E27FC236}">
                      <a16:creationId xmlns:a16="http://schemas.microsoft.com/office/drawing/2014/main" id="{904491A6-CA55-430A-AF76-16AF9A16B0F1}"/>
                    </a:ext>
                  </a:extLst>
                </p:cNvPr>
                <p:cNvPicPr/>
                <p:nvPr/>
              </p:nvPicPr>
              <p:blipFill>
                <a:blip r:embed="rId280"/>
                <a:stretch>
                  <a:fillRect/>
                </a:stretch>
              </p:blipFill>
              <p:spPr>
                <a:xfrm>
                  <a:off x="2040720" y="6108240"/>
                  <a:ext cx="7668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44125" name="墨迹 44124">
                  <a:extLst>
                    <a:ext uri="{FF2B5EF4-FFF2-40B4-BE49-F238E27FC236}">
                      <a16:creationId xmlns:a16="http://schemas.microsoft.com/office/drawing/2014/main" id="{84F6E1DB-A14B-4CCA-801B-1C206E12A0B3}"/>
                    </a:ext>
                  </a:extLst>
                </p14:cNvPr>
                <p14:cNvContentPartPr/>
                <p14:nvPr/>
              </p14:nvContentPartPr>
              <p14:xfrm>
                <a:off x="2049000" y="6129480"/>
                <a:ext cx="30240" cy="32040"/>
              </p14:xfrm>
            </p:contentPart>
          </mc:Choice>
          <mc:Fallback>
            <p:pic>
              <p:nvPicPr>
                <p:cNvPr id="44125" name="墨迹 44124">
                  <a:extLst>
                    <a:ext uri="{FF2B5EF4-FFF2-40B4-BE49-F238E27FC236}">
                      <a16:creationId xmlns:a16="http://schemas.microsoft.com/office/drawing/2014/main" id="{84F6E1DB-A14B-4CCA-801B-1C206E12A0B3}"/>
                    </a:ext>
                  </a:extLst>
                </p:cNvPr>
                <p:cNvPicPr/>
                <p:nvPr/>
              </p:nvPicPr>
              <p:blipFill>
                <a:blip r:embed="rId282"/>
                <a:stretch>
                  <a:fillRect/>
                </a:stretch>
              </p:blipFill>
              <p:spPr>
                <a:xfrm>
                  <a:off x="2040000" y="6120480"/>
                  <a:ext cx="478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44126" name="墨迹 44125">
                  <a:extLst>
                    <a:ext uri="{FF2B5EF4-FFF2-40B4-BE49-F238E27FC236}">
                      <a16:creationId xmlns:a16="http://schemas.microsoft.com/office/drawing/2014/main" id="{98DF4330-3B48-4A3F-997B-3EBE46254898}"/>
                    </a:ext>
                  </a:extLst>
                </p14:cNvPr>
                <p14:cNvContentPartPr/>
                <p14:nvPr/>
              </p14:nvContentPartPr>
              <p14:xfrm>
                <a:off x="2024520" y="6129840"/>
                <a:ext cx="105840" cy="68400"/>
              </p14:xfrm>
            </p:contentPart>
          </mc:Choice>
          <mc:Fallback>
            <p:pic>
              <p:nvPicPr>
                <p:cNvPr id="44126" name="墨迹 44125">
                  <a:extLst>
                    <a:ext uri="{FF2B5EF4-FFF2-40B4-BE49-F238E27FC236}">
                      <a16:creationId xmlns:a16="http://schemas.microsoft.com/office/drawing/2014/main" id="{98DF4330-3B48-4A3F-997B-3EBE46254898}"/>
                    </a:ext>
                  </a:extLst>
                </p:cNvPr>
                <p:cNvPicPr/>
                <p:nvPr/>
              </p:nvPicPr>
              <p:blipFill>
                <a:blip r:embed="rId284"/>
                <a:stretch>
                  <a:fillRect/>
                </a:stretch>
              </p:blipFill>
              <p:spPr>
                <a:xfrm>
                  <a:off x="2015520" y="6120840"/>
                  <a:ext cx="12348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44127" name="墨迹 44126">
                  <a:extLst>
                    <a:ext uri="{FF2B5EF4-FFF2-40B4-BE49-F238E27FC236}">
                      <a16:creationId xmlns:a16="http://schemas.microsoft.com/office/drawing/2014/main" id="{C2CA8AB1-0C34-4403-BD2C-81F9ABD4617C}"/>
                    </a:ext>
                  </a:extLst>
                </p14:cNvPr>
                <p14:cNvContentPartPr/>
                <p14:nvPr/>
              </p14:nvContentPartPr>
              <p14:xfrm>
                <a:off x="2082840" y="6067920"/>
                <a:ext cx="15480" cy="222840"/>
              </p14:xfrm>
            </p:contentPart>
          </mc:Choice>
          <mc:Fallback>
            <p:pic>
              <p:nvPicPr>
                <p:cNvPr id="44127" name="墨迹 44126">
                  <a:extLst>
                    <a:ext uri="{FF2B5EF4-FFF2-40B4-BE49-F238E27FC236}">
                      <a16:creationId xmlns:a16="http://schemas.microsoft.com/office/drawing/2014/main" id="{C2CA8AB1-0C34-4403-BD2C-81F9ABD4617C}"/>
                    </a:ext>
                  </a:extLst>
                </p:cNvPr>
                <p:cNvPicPr/>
                <p:nvPr/>
              </p:nvPicPr>
              <p:blipFill>
                <a:blip r:embed="rId286"/>
                <a:stretch>
                  <a:fillRect/>
                </a:stretch>
              </p:blipFill>
              <p:spPr>
                <a:xfrm>
                  <a:off x="2073840" y="6059280"/>
                  <a:ext cx="3312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44128" name="墨迹 44127">
                  <a:extLst>
                    <a:ext uri="{FF2B5EF4-FFF2-40B4-BE49-F238E27FC236}">
                      <a16:creationId xmlns:a16="http://schemas.microsoft.com/office/drawing/2014/main" id="{0D53A05D-28A5-43B1-BD4E-81870773EC9F}"/>
                    </a:ext>
                  </a:extLst>
                </p14:cNvPr>
                <p14:cNvContentPartPr/>
                <p14:nvPr/>
              </p14:nvContentPartPr>
              <p14:xfrm>
                <a:off x="2016960" y="6199320"/>
                <a:ext cx="70560" cy="72360"/>
              </p14:xfrm>
            </p:contentPart>
          </mc:Choice>
          <mc:Fallback>
            <p:pic>
              <p:nvPicPr>
                <p:cNvPr id="44128" name="墨迹 44127">
                  <a:extLst>
                    <a:ext uri="{FF2B5EF4-FFF2-40B4-BE49-F238E27FC236}">
                      <a16:creationId xmlns:a16="http://schemas.microsoft.com/office/drawing/2014/main" id="{0D53A05D-28A5-43B1-BD4E-81870773EC9F}"/>
                    </a:ext>
                  </a:extLst>
                </p:cNvPr>
                <p:cNvPicPr/>
                <p:nvPr/>
              </p:nvPicPr>
              <p:blipFill>
                <a:blip r:embed="rId288"/>
                <a:stretch>
                  <a:fillRect/>
                </a:stretch>
              </p:blipFill>
              <p:spPr>
                <a:xfrm>
                  <a:off x="2008320" y="6190680"/>
                  <a:ext cx="8820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44129" name="墨迹 44128">
                  <a:extLst>
                    <a:ext uri="{FF2B5EF4-FFF2-40B4-BE49-F238E27FC236}">
                      <a16:creationId xmlns:a16="http://schemas.microsoft.com/office/drawing/2014/main" id="{68F15283-9C6C-4010-A8ED-3BFDADD0164A}"/>
                    </a:ext>
                  </a:extLst>
                </p14:cNvPr>
                <p14:cNvContentPartPr/>
                <p14:nvPr/>
              </p14:nvContentPartPr>
              <p14:xfrm>
                <a:off x="2096880" y="6227400"/>
                <a:ext cx="64440" cy="74160"/>
              </p14:xfrm>
            </p:contentPart>
          </mc:Choice>
          <mc:Fallback>
            <p:pic>
              <p:nvPicPr>
                <p:cNvPr id="44129" name="墨迹 44128">
                  <a:extLst>
                    <a:ext uri="{FF2B5EF4-FFF2-40B4-BE49-F238E27FC236}">
                      <a16:creationId xmlns:a16="http://schemas.microsoft.com/office/drawing/2014/main" id="{68F15283-9C6C-4010-A8ED-3BFDADD0164A}"/>
                    </a:ext>
                  </a:extLst>
                </p:cNvPr>
                <p:cNvPicPr/>
                <p:nvPr/>
              </p:nvPicPr>
              <p:blipFill>
                <a:blip r:embed="rId290"/>
                <a:stretch>
                  <a:fillRect/>
                </a:stretch>
              </p:blipFill>
              <p:spPr>
                <a:xfrm>
                  <a:off x="2088240" y="6218400"/>
                  <a:ext cx="820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44130" name="墨迹 44129">
                  <a:extLst>
                    <a:ext uri="{FF2B5EF4-FFF2-40B4-BE49-F238E27FC236}">
                      <a16:creationId xmlns:a16="http://schemas.microsoft.com/office/drawing/2014/main" id="{28C5B99A-EBD4-452B-860E-BEFCCAE69FA0}"/>
                    </a:ext>
                  </a:extLst>
                </p14:cNvPr>
                <p14:cNvContentPartPr/>
                <p14:nvPr/>
              </p14:nvContentPartPr>
              <p14:xfrm>
                <a:off x="2205960" y="6141360"/>
                <a:ext cx="73800" cy="25200"/>
              </p14:xfrm>
            </p:contentPart>
          </mc:Choice>
          <mc:Fallback>
            <p:pic>
              <p:nvPicPr>
                <p:cNvPr id="44130" name="墨迹 44129">
                  <a:extLst>
                    <a:ext uri="{FF2B5EF4-FFF2-40B4-BE49-F238E27FC236}">
                      <a16:creationId xmlns:a16="http://schemas.microsoft.com/office/drawing/2014/main" id="{28C5B99A-EBD4-452B-860E-BEFCCAE69FA0}"/>
                    </a:ext>
                  </a:extLst>
                </p:cNvPr>
                <p:cNvPicPr/>
                <p:nvPr/>
              </p:nvPicPr>
              <p:blipFill>
                <a:blip r:embed="rId292"/>
                <a:stretch>
                  <a:fillRect/>
                </a:stretch>
              </p:blipFill>
              <p:spPr>
                <a:xfrm>
                  <a:off x="2197320" y="6132360"/>
                  <a:ext cx="914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44131" name="墨迹 44130">
                  <a:extLst>
                    <a:ext uri="{FF2B5EF4-FFF2-40B4-BE49-F238E27FC236}">
                      <a16:creationId xmlns:a16="http://schemas.microsoft.com/office/drawing/2014/main" id="{8D841E0B-CF34-4A21-BC5A-7E331AD8E51D}"/>
                    </a:ext>
                  </a:extLst>
                </p14:cNvPr>
                <p14:cNvContentPartPr/>
                <p14:nvPr/>
              </p14:nvContentPartPr>
              <p14:xfrm>
                <a:off x="2233320" y="6059640"/>
                <a:ext cx="32400" cy="237600"/>
              </p14:xfrm>
            </p:contentPart>
          </mc:Choice>
          <mc:Fallback>
            <p:pic>
              <p:nvPicPr>
                <p:cNvPr id="44131" name="墨迹 44130">
                  <a:extLst>
                    <a:ext uri="{FF2B5EF4-FFF2-40B4-BE49-F238E27FC236}">
                      <a16:creationId xmlns:a16="http://schemas.microsoft.com/office/drawing/2014/main" id="{8D841E0B-CF34-4A21-BC5A-7E331AD8E51D}"/>
                    </a:ext>
                  </a:extLst>
                </p:cNvPr>
                <p:cNvPicPr/>
                <p:nvPr/>
              </p:nvPicPr>
              <p:blipFill>
                <a:blip r:embed="rId294"/>
                <a:stretch>
                  <a:fillRect/>
                </a:stretch>
              </p:blipFill>
              <p:spPr>
                <a:xfrm>
                  <a:off x="2224680" y="6050640"/>
                  <a:ext cx="5004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44132" name="墨迹 44131">
                  <a:extLst>
                    <a:ext uri="{FF2B5EF4-FFF2-40B4-BE49-F238E27FC236}">
                      <a16:creationId xmlns:a16="http://schemas.microsoft.com/office/drawing/2014/main" id="{FE97CA89-4A7F-4C5E-B835-BE5155E1213A}"/>
                    </a:ext>
                  </a:extLst>
                </p14:cNvPr>
                <p14:cNvContentPartPr/>
                <p14:nvPr/>
              </p14:nvContentPartPr>
              <p14:xfrm>
                <a:off x="2207760" y="6151080"/>
                <a:ext cx="92520" cy="100800"/>
              </p14:xfrm>
            </p:contentPart>
          </mc:Choice>
          <mc:Fallback>
            <p:pic>
              <p:nvPicPr>
                <p:cNvPr id="44132" name="墨迹 44131">
                  <a:extLst>
                    <a:ext uri="{FF2B5EF4-FFF2-40B4-BE49-F238E27FC236}">
                      <a16:creationId xmlns:a16="http://schemas.microsoft.com/office/drawing/2014/main" id="{FE97CA89-4A7F-4C5E-B835-BE5155E1213A}"/>
                    </a:ext>
                  </a:extLst>
                </p:cNvPr>
                <p:cNvPicPr/>
                <p:nvPr/>
              </p:nvPicPr>
              <p:blipFill>
                <a:blip r:embed="rId296"/>
                <a:stretch>
                  <a:fillRect/>
                </a:stretch>
              </p:blipFill>
              <p:spPr>
                <a:xfrm>
                  <a:off x="2198760" y="6142440"/>
                  <a:ext cx="11016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44133" name="墨迹 44132">
                  <a:extLst>
                    <a:ext uri="{FF2B5EF4-FFF2-40B4-BE49-F238E27FC236}">
                      <a16:creationId xmlns:a16="http://schemas.microsoft.com/office/drawing/2014/main" id="{B889AC26-6ABE-431C-A113-7DD060C8F60D}"/>
                    </a:ext>
                  </a:extLst>
                </p14:cNvPr>
                <p14:cNvContentPartPr/>
                <p14:nvPr/>
              </p14:nvContentPartPr>
              <p14:xfrm>
                <a:off x="2310720" y="6105360"/>
                <a:ext cx="67320" cy="64080"/>
              </p14:xfrm>
            </p:contentPart>
          </mc:Choice>
          <mc:Fallback>
            <p:pic>
              <p:nvPicPr>
                <p:cNvPr id="44133" name="墨迹 44132">
                  <a:extLst>
                    <a:ext uri="{FF2B5EF4-FFF2-40B4-BE49-F238E27FC236}">
                      <a16:creationId xmlns:a16="http://schemas.microsoft.com/office/drawing/2014/main" id="{B889AC26-6ABE-431C-A113-7DD060C8F60D}"/>
                    </a:ext>
                  </a:extLst>
                </p:cNvPr>
                <p:cNvPicPr/>
                <p:nvPr/>
              </p:nvPicPr>
              <p:blipFill>
                <a:blip r:embed="rId298"/>
                <a:stretch>
                  <a:fillRect/>
                </a:stretch>
              </p:blipFill>
              <p:spPr>
                <a:xfrm>
                  <a:off x="2302080" y="6096720"/>
                  <a:ext cx="8496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44134" name="墨迹 44133">
                  <a:extLst>
                    <a:ext uri="{FF2B5EF4-FFF2-40B4-BE49-F238E27FC236}">
                      <a16:creationId xmlns:a16="http://schemas.microsoft.com/office/drawing/2014/main" id="{0B09317B-9F54-4FB2-8297-6F102C012C4E}"/>
                    </a:ext>
                  </a:extLst>
                </p14:cNvPr>
                <p14:cNvContentPartPr/>
                <p14:nvPr/>
              </p14:nvContentPartPr>
              <p14:xfrm>
                <a:off x="2321880" y="6132720"/>
                <a:ext cx="43560" cy="22680"/>
              </p14:xfrm>
            </p:contentPart>
          </mc:Choice>
          <mc:Fallback>
            <p:pic>
              <p:nvPicPr>
                <p:cNvPr id="44134" name="墨迹 44133">
                  <a:extLst>
                    <a:ext uri="{FF2B5EF4-FFF2-40B4-BE49-F238E27FC236}">
                      <a16:creationId xmlns:a16="http://schemas.microsoft.com/office/drawing/2014/main" id="{0B09317B-9F54-4FB2-8297-6F102C012C4E}"/>
                    </a:ext>
                  </a:extLst>
                </p:cNvPr>
                <p:cNvPicPr/>
                <p:nvPr/>
              </p:nvPicPr>
              <p:blipFill>
                <a:blip r:embed="rId300"/>
                <a:stretch>
                  <a:fillRect/>
                </a:stretch>
              </p:blipFill>
              <p:spPr>
                <a:xfrm>
                  <a:off x="2313240" y="6123720"/>
                  <a:ext cx="612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44135" name="墨迹 44134">
                  <a:extLst>
                    <a:ext uri="{FF2B5EF4-FFF2-40B4-BE49-F238E27FC236}">
                      <a16:creationId xmlns:a16="http://schemas.microsoft.com/office/drawing/2014/main" id="{13D9A362-A1D0-4B4C-A66A-11D31745FD00}"/>
                    </a:ext>
                  </a:extLst>
                </p14:cNvPr>
                <p14:cNvContentPartPr/>
                <p14:nvPr/>
              </p14:nvContentPartPr>
              <p14:xfrm>
                <a:off x="2311800" y="6163320"/>
                <a:ext cx="50400" cy="20520"/>
              </p14:xfrm>
            </p:contentPart>
          </mc:Choice>
          <mc:Fallback>
            <p:pic>
              <p:nvPicPr>
                <p:cNvPr id="44135" name="墨迹 44134">
                  <a:extLst>
                    <a:ext uri="{FF2B5EF4-FFF2-40B4-BE49-F238E27FC236}">
                      <a16:creationId xmlns:a16="http://schemas.microsoft.com/office/drawing/2014/main" id="{13D9A362-A1D0-4B4C-A66A-11D31745FD00}"/>
                    </a:ext>
                  </a:extLst>
                </p:cNvPr>
                <p:cNvPicPr/>
                <p:nvPr/>
              </p:nvPicPr>
              <p:blipFill>
                <a:blip r:embed="rId302"/>
                <a:stretch>
                  <a:fillRect/>
                </a:stretch>
              </p:blipFill>
              <p:spPr>
                <a:xfrm>
                  <a:off x="2302800" y="6154320"/>
                  <a:ext cx="6804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44136" name="墨迹 44135">
                  <a:extLst>
                    <a:ext uri="{FF2B5EF4-FFF2-40B4-BE49-F238E27FC236}">
                      <a16:creationId xmlns:a16="http://schemas.microsoft.com/office/drawing/2014/main" id="{0D6E7B46-A5F9-4128-99D0-8B8ADDE23F9F}"/>
                    </a:ext>
                  </a:extLst>
                </p14:cNvPr>
                <p14:cNvContentPartPr/>
                <p14:nvPr/>
              </p14:nvContentPartPr>
              <p14:xfrm>
                <a:off x="2319720" y="6137400"/>
                <a:ext cx="54720" cy="114840"/>
              </p14:xfrm>
            </p:contentPart>
          </mc:Choice>
          <mc:Fallback>
            <p:pic>
              <p:nvPicPr>
                <p:cNvPr id="44136" name="墨迹 44135">
                  <a:extLst>
                    <a:ext uri="{FF2B5EF4-FFF2-40B4-BE49-F238E27FC236}">
                      <a16:creationId xmlns:a16="http://schemas.microsoft.com/office/drawing/2014/main" id="{0D6E7B46-A5F9-4128-99D0-8B8ADDE23F9F}"/>
                    </a:ext>
                  </a:extLst>
                </p:cNvPr>
                <p:cNvPicPr/>
                <p:nvPr/>
              </p:nvPicPr>
              <p:blipFill>
                <a:blip r:embed="rId304"/>
                <a:stretch>
                  <a:fillRect/>
                </a:stretch>
              </p:blipFill>
              <p:spPr>
                <a:xfrm>
                  <a:off x="2310720" y="6128400"/>
                  <a:ext cx="7236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44137" name="墨迹 44136">
                  <a:extLst>
                    <a:ext uri="{FF2B5EF4-FFF2-40B4-BE49-F238E27FC236}">
                      <a16:creationId xmlns:a16="http://schemas.microsoft.com/office/drawing/2014/main" id="{9B12A7B9-A3AE-4C91-B930-59484597AF1C}"/>
                    </a:ext>
                  </a:extLst>
                </p14:cNvPr>
                <p14:cNvContentPartPr/>
                <p14:nvPr/>
              </p14:nvContentPartPr>
              <p14:xfrm>
                <a:off x="2412240" y="6104280"/>
                <a:ext cx="72000" cy="7920"/>
              </p14:xfrm>
            </p:contentPart>
          </mc:Choice>
          <mc:Fallback>
            <p:pic>
              <p:nvPicPr>
                <p:cNvPr id="44137" name="墨迹 44136">
                  <a:extLst>
                    <a:ext uri="{FF2B5EF4-FFF2-40B4-BE49-F238E27FC236}">
                      <a16:creationId xmlns:a16="http://schemas.microsoft.com/office/drawing/2014/main" id="{9B12A7B9-A3AE-4C91-B930-59484597AF1C}"/>
                    </a:ext>
                  </a:extLst>
                </p:cNvPr>
                <p:cNvPicPr/>
                <p:nvPr/>
              </p:nvPicPr>
              <p:blipFill>
                <a:blip r:embed="rId306"/>
                <a:stretch>
                  <a:fillRect/>
                </a:stretch>
              </p:blipFill>
              <p:spPr>
                <a:xfrm>
                  <a:off x="2403600" y="6095640"/>
                  <a:ext cx="896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44138" name="墨迹 44137">
                  <a:extLst>
                    <a:ext uri="{FF2B5EF4-FFF2-40B4-BE49-F238E27FC236}">
                      <a16:creationId xmlns:a16="http://schemas.microsoft.com/office/drawing/2014/main" id="{925D7D1A-A9BD-48C2-998E-9C08859197CE}"/>
                    </a:ext>
                  </a:extLst>
                </p14:cNvPr>
                <p14:cNvContentPartPr/>
                <p14:nvPr/>
              </p14:nvContentPartPr>
              <p14:xfrm>
                <a:off x="2410080" y="6120840"/>
                <a:ext cx="89280" cy="92520"/>
              </p14:xfrm>
            </p:contentPart>
          </mc:Choice>
          <mc:Fallback>
            <p:pic>
              <p:nvPicPr>
                <p:cNvPr id="44138" name="墨迹 44137">
                  <a:extLst>
                    <a:ext uri="{FF2B5EF4-FFF2-40B4-BE49-F238E27FC236}">
                      <a16:creationId xmlns:a16="http://schemas.microsoft.com/office/drawing/2014/main" id="{925D7D1A-A9BD-48C2-998E-9C08859197CE}"/>
                    </a:ext>
                  </a:extLst>
                </p:cNvPr>
                <p:cNvPicPr/>
                <p:nvPr/>
              </p:nvPicPr>
              <p:blipFill>
                <a:blip r:embed="rId308"/>
                <a:stretch>
                  <a:fillRect/>
                </a:stretch>
              </p:blipFill>
              <p:spPr>
                <a:xfrm>
                  <a:off x="2401080" y="6112200"/>
                  <a:ext cx="10692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44139" name="墨迹 44138">
                  <a:extLst>
                    <a:ext uri="{FF2B5EF4-FFF2-40B4-BE49-F238E27FC236}">
                      <a16:creationId xmlns:a16="http://schemas.microsoft.com/office/drawing/2014/main" id="{37D04EDD-7AE4-4901-980F-3E3B3BBEF5FC}"/>
                    </a:ext>
                  </a:extLst>
                </p14:cNvPr>
                <p14:cNvContentPartPr/>
                <p14:nvPr/>
              </p14:nvContentPartPr>
              <p14:xfrm>
                <a:off x="2411520" y="6145680"/>
                <a:ext cx="74880" cy="150480"/>
              </p14:xfrm>
            </p:contentPart>
          </mc:Choice>
          <mc:Fallback>
            <p:pic>
              <p:nvPicPr>
                <p:cNvPr id="44139" name="墨迹 44138">
                  <a:extLst>
                    <a:ext uri="{FF2B5EF4-FFF2-40B4-BE49-F238E27FC236}">
                      <a16:creationId xmlns:a16="http://schemas.microsoft.com/office/drawing/2014/main" id="{37D04EDD-7AE4-4901-980F-3E3B3BBEF5FC}"/>
                    </a:ext>
                  </a:extLst>
                </p:cNvPr>
                <p:cNvPicPr/>
                <p:nvPr/>
              </p:nvPicPr>
              <p:blipFill>
                <a:blip r:embed="rId310"/>
                <a:stretch>
                  <a:fillRect/>
                </a:stretch>
              </p:blipFill>
              <p:spPr>
                <a:xfrm>
                  <a:off x="2402520" y="6136680"/>
                  <a:ext cx="925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44140" name="墨迹 44139">
                  <a:extLst>
                    <a:ext uri="{FF2B5EF4-FFF2-40B4-BE49-F238E27FC236}">
                      <a16:creationId xmlns:a16="http://schemas.microsoft.com/office/drawing/2014/main" id="{CFB394FA-E016-413A-A758-A41E2BFB3BF4}"/>
                    </a:ext>
                  </a:extLst>
                </p14:cNvPr>
                <p14:cNvContentPartPr/>
                <p14:nvPr/>
              </p14:nvContentPartPr>
              <p14:xfrm>
                <a:off x="2481720" y="6197880"/>
                <a:ext cx="46800" cy="83880"/>
              </p14:xfrm>
            </p:contentPart>
          </mc:Choice>
          <mc:Fallback>
            <p:pic>
              <p:nvPicPr>
                <p:cNvPr id="44140" name="墨迹 44139">
                  <a:extLst>
                    <a:ext uri="{FF2B5EF4-FFF2-40B4-BE49-F238E27FC236}">
                      <a16:creationId xmlns:a16="http://schemas.microsoft.com/office/drawing/2014/main" id="{CFB394FA-E016-413A-A758-A41E2BFB3BF4}"/>
                    </a:ext>
                  </a:extLst>
                </p:cNvPr>
                <p:cNvPicPr/>
                <p:nvPr/>
              </p:nvPicPr>
              <p:blipFill>
                <a:blip r:embed="rId312"/>
                <a:stretch>
                  <a:fillRect/>
                </a:stretch>
              </p:blipFill>
              <p:spPr>
                <a:xfrm>
                  <a:off x="2472720" y="6189240"/>
                  <a:ext cx="6444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44146" name="墨迹 44145">
                  <a:extLst>
                    <a:ext uri="{FF2B5EF4-FFF2-40B4-BE49-F238E27FC236}">
                      <a16:creationId xmlns:a16="http://schemas.microsoft.com/office/drawing/2014/main" id="{A66ED4FA-BF62-4880-8BE8-4A52B1CA6BE9}"/>
                    </a:ext>
                  </a:extLst>
                </p14:cNvPr>
                <p14:cNvContentPartPr/>
                <p14:nvPr/>
              </p14:nvContentPartPr>
              <p14:xfrm>
                <a:off x="2695560" y="6140640"/>
                <a:ext cx="1800" cy="3240"/>
              </p14:xfrm>
            </p:contentPart>
          </mc:Choice>
          <mc:Fallback>
            <p:pic>
              <p:nvPicPr>
                <p:cNvPr id="44146" name="墨迹 44145">
                  <a:extLst>
                    <a:ext uri="{FF2B5EF4-FFF2-40B4-BE49-F238E27FC236}">
                      <a16:creationId xmlns:a16="http://schemas.microsoft.com/office/drawing/2014/main" id="{A66ED4FA-BF62-4880-8BE8-4A52B1CA6BE9}"/>
                    </a:ext>
                  </a:extLst>
                </p:cNvPr>
                <p:cNvPicPr/>
                <p:nvPr/>
              </p:nvPicPr>
              <p:blipFill>
                <a:blip r:embed="rId314"/>
                <a:stretch>
                  <a:fillRect/>
                </a:stretch>
              </p:blipFill>
              <p:spPr>
                <a:xfrm>
                  <a:off x="2686920" y="6131640"/>
                  <a:ext cx="1944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44147" name="墨迹 44146">
                  <a:extLst>
                    <a:ext uri="{FF2B5EF4-FFF2-40B4-BE49-F238E27FC236}">
                      <a16:creationId xmlns:a16="http://schemas.microsoft.com/office/drawing/2014/main" id="{978A176D-039C-42E4-9D6E-FAA9AC807F45}"/>
                    </a:ext>
                  </a:extLst>
                </p14:cNvPr>
                <p14:cNvContentPartPr/>
                <p14:nvPr/>
              </p14:nvContentPartPr>
              <p14:xfrm>
                <a:off x="2663520" y="6088440"/>
                <a:ext cx="18720" cy="203400"/>
              </p14:xfrm>
            </p:contentPart>
          </mc:Choice>
          <mc:Fallback>
            <p:pic>
              <p:nvPicPr>
                <p:cNvPr id="44147" name="墨迹 44146">
                  <a:extLst>
                    <a:ext uri="{FF2B5EF4-FFF2-40B4-BE49-F238E27FC236}">
                      <a16:creationId xmlns:a16="http://schemas.microsoft.com/office/drawing/2014/main" id="{978A176D-039C-42E4-9D6E-FAA9AC807F45}"/>
                    </a:ext>
                  </a:extLst>
                </p:cNvPr>
                <p:cNvPicPr/>
                <p:nvPr/>
              </p:nvPicPr>
              <p:blipFill>
                <a:blip r:embed="rId316"/>
                <a:stretch>
                  <a:fillRect/>
                </a:stretch>
              </p:blipFill>
              <p:spPr>
                <a:xfrm>
                  <a:off x="2654520" y="6079800"/>
                  <a:ext cx="3636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44148" name="墨迹 44147">
                  <a:extLst>
                    <a:ext uri="{FF2B5EF4-FFF2-40B4-BE49-F238E27FC236}">
                      <a16:creationId xmlns:a16="http://schemas.microsoft.com/office/drawing/2014/main" id="{BB481E53-2D02-44D9-A8B3-B7BA79D8660F}"/>
                    </a:ext>
                  </a:extLst>
                </p14:cNvPr>
                <p14:cNvContentPartPr/>
                <p14:nvPr/>
              </p14:nvContentPartPr>
              <p14:xfrm>
                <a:off x="2627880" y="6140280"/>
                <a:ext cx="76320" cy="23040"/>
              </p14:xfrm>
            </p:contentPart>
          </mc:Choice>
          <mc:Fallback>
            <p:pic>
              <p:nvPicPr>
                <p:cNvPr id="44148" name="墨迹 44147">
                  <a:extLst>
                    <a:ext uri="{FF2B5EF4-FFF2-40B4-BE49-F238E27FC236}">
                      <a16:creationId xmlns:a16="http://schemas.microsoft.com/office/drawing/2014/main" id="{BB481E53-2D02-44D9-A8B3-B7BA79D8660F}"/>
                    </a:ext>
                  </a:extLst>
                </p:cNvPr>
                <p:cNvPicPr/>
                <p:nvPr/>
              </p:nvPicPr>
              <p:blipFill>
                <a:blip r:embed="rId318"/>
                <a:stretch>
                  <a:fillRect/>
                </a:stretch>
              </p:blipFill>
              <p:spPr>
                <a:xfrm>
                  <a:off x="2619240" y="6131640"/>
                  <a:ext cx="939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44149" name="墨迹 44148">
                  <a:extLst>
                    <a:ext uri="{FF2B5EF4-FFF2-40B4-BE49-F238E27FC236}">
                      <a16:creationId xmlns:a16="http://schemas.microsoft.com/office/drawing/2014/main" id="{AB5A652E-4841-43A0-9751-E0DBC5C14AEC}"/>
                    </a:ext>
                  </a:extLst>
                </p14:cNvPr>
                <p14:cNvContentPartPr/>
                <p14:nvPr/>
              </p14:nvContentPartPr>
              <p14:xfrm>
                <a:off x="2633280" y="6147120"/>
                <a:ext cx="58680" cy="91800"/>
              </p14:xfrm>
            </p:contentPart>
          </mc:Choice>
          <mc:Fallback>
            <p:pic>
              <p:nvPicPr>
                <p:cNvPr id="44149" name="墨迹 44148">
                  <a:extLst>
                    <a:ext uri="{FF2B5EF4-FFF2-40B4-BE49-F238E27FC236}">
                      <a16:creationId xmlns:a16="http://schemas.microsoft.com/office/drawing/2014/main" id="{AB5A652E-4841-43A0-9751-E0DBC5C14AEC}"/>
                    </a:ext>
                  </a:extLst>
                </p:cNvPr>
                <p:cNvPicPr/>
                <p:nvPr/>
              </p:nvPicPr>
              <p:blipFill>
                <a:blip r:embed="rId320"/>
                <a:stretch>
                  <a:fillRect/>
                </a:stretch>
              </p:blipFill>
              <p:spPr>
                <a:xfrm>
                  <a:off x="2624280" y="6138480"/>
                  <a:ext cx="7632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44150" name="墨迹 44149">
                  <a:extLst>
                    <a:ext uri="{FF2B5EF4-FFF2-40B4-BE49-F238E27FC236}">
                      <a16:creationId xmlns:a16="http://schemas.microsoft.com/office/drawing/2014/main" id="{BDFB4E93-2AFC-4B78-B71D-21AFB2C3C148}"/>
                    </a:ext>
                  </a:extLst>
                </p14:cNvPr>
                <p14:cNvContentPartPr/>
                <p14:nvPr/>
              </p14:nvContentPartPr>
              <p14:xfrm>
                <a:off x="2697360" y="6186000"/>
                <a:ext cx="25560" cy="55080"/>
              </p14:xfrm>
            </p:contentPart>
          </mc:Choice>
          <mc:Fallback>
            <p:pic>
              <p:nvPicPr>
                <p:cNvPr id="44150" name="墨迹 44149">
                  <a:extLst>
                    <a:ext uri="{FF2B5EF4-FFF2-40B4-BE49-F238E27FC236}">
                      <a16:creationId xmlns:a16="http://schemas.microsoft.com/office/drawing/2014/main" id="{BDFB4E93-2AFC-4B78-B71D-21AFB2C3C148}"/>
                    </a:ext>
                  </a:extLst>
                </p:cNvPr>
                <p:cNvPicPr/>
                <p:nvPr/>
              </p:nvPicPr>
              <p:blipFill>
                <a:blip r:embed="rId322"/>
                <a:stretch>
                  <a:fillRect/>
                </a:stretch>
              </p:blipFill>
              <p:spPr>
                <a:xfrm>
                  <a:off x="2688720" y="6177000"/>
                  <a:ext cx="432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44151" name="墨迹 44150">
                  <a:extLst>
                    <a:ext uri="{FF2B5EF4-FFF2-40B4-BE49-F238E27FC236}">
                      <a16:creationId xmlns:a16="http://schemas.microsoft.com/office/drawing/2014/main" id="{07EE8027-2F37-4C1D-AA57-D7D9A9F03441}"/>
                    </a:ext>
                  </a:extLst>
                </p14:cNvPr>
                <p14:cNvContentPartPr/>
                <p14:nvPr/>
              </p14:nvContentPartPr>
              <p14:xfrm>
                <a:off x="2609160" y="6121920"/>
                <a:ext cx="11160" cy="7200"/>
              </p14:xfrm>
            </p:contentPart>
          </mc:Choice>
          <mc:Fallback>
            <p:pic>
              <p:nvPicPr>
                <p:cNvPr id="44151" name="墨迹 44150">
                  <a:extLst>
                    <a:ext uri="{FF2B5EF4-FFF2-40B4-BE49-F238E27FC236}">
                      <a16:creationId xmlns:a16="http://schemas.microsoft.com/office/drawing/2014/main" id="{07EE8027-2F37-4C1D-AA57-D7D9A9F03441}"/>
                    </a:ext>
                  </a:extLst>
                </p:cNvPr>
                <p:cNvPicPr/>
                <p:nvPr/>
              </p:nvPicPr>
              <p:blipFill>
                <a:blip r:embed="rId324"/>
                <a:stretch>
                  <a:fillRect/>
                </a:stretch>
              </p:blipFill>
              <p:spPr>
                <a:xfrm>
                  <a:off x="2600520" y="6112920"/>
                  <a:ext cx="2880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44152" name="墨迹 44151">
                  <a:extLst>
                    <a:ext uri="{FF2B5EF4-FFF2-40B4-BE49-F238E27FC236}">
                      <a16:creationId xmlns:a16="http://schemas.microsoft.com/office/drawing/2014/main" id="{9223A5EE-1554-4A68-8601-9E01A288A7EA}"/>
                    </a:ext>
                  </a:extLst>
                </p14:cNvPr>
                <p14:cNvContentPartPr/>
                <p14:nvPr/>
              </p14:nvContentPartPr>
              <p14:xfrm>
                <a:off x="2569560" y="6137040"/>
                <a:ext cx="191520" cy="164160"/>
              </p14:xfrm>
            </p:contentPart>
          </mc:Choice>
          <mc:Fallback>
            <p:pic>
              <p:nvPicPr>
                <p:cNvPr id="44152" name="墨迹 44151">
                  <a:extLst>
                    <a:ext uri="{FF2B5EF4-FFF2-40B4-BE49-F238E27FC236}">
                      <a16:creationId xmlns:a16="http://schemas.microsoft.com/office/drawing/2014/main" id="{9223A5EE-1554-4A68-8601-9E01A288A7EA}"/>
                    </a:ext>
                  </a:extLst>
                </p:cNvPr>
                <p:cNvPicPr/>
                <p:nvPr/>
              </p:nvPicPr>
              <p:blipFill>
                <a:blip r:embed="rId326"/>
                <a:stretch>
                  <a:fillRect/>
                </a:stretch>
              </p:blipFill>
              <p:spPr>
                <a:xfrm>
                  <a:off x="2560560" y="6128400"/>
                  <a:ext cx="20916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44153" name="墨迹 44152">
                  <a:extLst>
                    <a:ext uri="{FF2B5EF4-FFF2-40B4-BE49-F238E27FC236}">
                      <a16:creationId xmlns:a16="http://schemas.microsoft.com/office/drawing/2014/main" id="{956B7AFC-2AF0-48B5-A2EB-9CFF79BACC1F}"/>
                    </a:ext>
                  </a:extLst>
                </p14:cNvPr>
                <p14:cNvContentPartPr/>
                <p14:nvPr/>
              </p14:nvContentPartPr>
              <p14:xfrm>
                <a:off x="2740560" y="6081600"/>
                <a:ext cx="12240" cy="27720"/>
              </p14:xfrm>
            </p:contentPart>
          </mc:Choice>
          <mc:Fallback>
            <p:pic>
              <p:nvPicPr>
                <p:cNvPr id="44153" name="墨迹 44152">
                  <a:extLst>
                    <a:ext uri="{FF2B5EF4-FFF2-40B4-BE49-F238E27FC236}">
                      <a16:creationId xmlns:a16="http://schemas.microsoft.com/office/drawing/2014/main" id="{956B7AFC-2AF0-48B5-A2EB-9CFF79BACC1F}"/>
                    </a:ext>
                  </a:extLst>
                </p:cNvPr>
                <p:cNvPicPr/>
                <p:nvPr/>
              </p:nvPicPr>
              <p:blipFill>
                <a:blip r:embed="rId328"/>
                <a:stretch>
                  <a:fillRect/>
                </a:stretch>
              </p:blipFill>
              <p:spPr>
                <a:xfrm>
                  <a:off x="2731560" y="6072960"/>
                  <a:ext cx="298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44155" name="墨迹 44154">
                  <a:extLst>
                    <a:ext uri="{FF2B5EF4-FFF2-40B4-BE49-F238E27FC236}">
                      <a16:creationId xmlns:a16="http://schemas.microsoft.com/office/drawing/2014/main" id="{DC5F2875-8CB9-4CD4-9196-35EEFBDB342A}"/>
                    </a:ext>
                  </a:extLst>
                </p14:cNvPr>
                <p14:cNvContentPartPr/>
                <p14:nvPr/>
              </p14:nvContentPartPr>
              <p14:xfrm>
                <a:off x="2806080" y="6104640"/>
                <a:ext cx="118800" cy="37800"/>
              </p14:xfrm>
            </p:contentPart>
          </mc:Choice>
          <mc:Fallback>
            <p:pic>
              <p:nvPicPr>
                <p:cNvPr id="44155" name="墨迹 44154">
                  <a:extLst>
                    <a:ext uri="{FF2B5EF4-FFF2-40B4-BE49-F238E27FC236}">
                      <a16:creationId xmlns:a16="http://schemas.microsoft.com/office/drawing/2014/main" id="{DC5F2875-8CB9-4CD4-9196-35EEFBDB342A}"/>
                    </a:ext>
                  </a:extLst>
                </p:cNvPr>
                <p:cNvPicPr/>
                <p:nvPr/>
              </p:nvPicPr>
              <p:blipFill>
                <a:blip r:embed="rId330"/>
                <a:stretch>
                  <a:fillRect/>
                </a:stretch>
              </p:blipFill>
              <p:spPr>
                <a:xfrm>
                  <a:off x="2797440" y="6096000"/>
                  <a:ext cx="13644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44156" name="墨迹 44155">
                  <a:extLst>
                    <a:ext uri="{FF2B5EF4-FFF2-40B4-BE49-F238E27FC236}">
                      <a16:creationId xmlns:a16="http://schemas.microsoft.com/office/drawing/2014/main" id="{4F827E71-8C57-4289-A002-8B3F6539AB7E}"/>
                    </a:ext>
                  </a:extLst>
                </p14:cNvPr>
                <p14:cNvContentPartPr/>
                <p14:nvPr/>
              </p14:nvContentPartPr>
              <p14:xfrm>
                <a:off x="2844960" y="6067920"/>
                <a:ext cx="19080" cy="101880"/>
              </p14:xfrm>
            </p:contentPart>
          </mc:Choice>
          <mc:Fallback>
            <p:pic>
              <p:nvPicPr>
                <p:cNvPr id="44156" name="墨迹 44155">
                  <a:extLst>
                    <a:ext uri="{FF2B5EF4-FFF2-40B4-BE49-F238E27FC236}">
                      <a16:creationId xmlns:a16="http://schemas.microsoft.com/office/drawing/2014/main" id="{4F827E71-8C57-4289-A002-8B3F6539AB7E}"/>
                    </a:ext>
                  </a:extLst>
                </p:cNvPr>
                <p:cNvPicPr/>
                <p:nvPr/>
              </p:nvPicPr>
              <p:blipFill>
                <a:blip r:embed="rId332"/>
                <a:stretch>
                  <a:fillRect/>
                </a:stretch>
              </p:blipFill>
              <p:spPr>
                <a:xfrm>
                  <a:off x="2836320" y="6058920"/>
                  <a:ext cx="3672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44157" name="墨迹 44156">
                  <a:extLst>
                    <a:ext uri="{FF2B5EF4-FFF2-40B4-BE49-F238E27FC236}">
                      <a16:creationId xmlns:a16="http://schemas.microsoft.com/office/drawing/2014/main" id="{53E1E6D8-C482-4722-8EAA-E7DE3116AFF6}"/>
                    </a:ext>
                  </a:extLst>
                </p14:cNvPr>
                <p14:cNvContentPartPr/>
                <p14:nvPr/>
              </p14:nvContentPartPr>
              <p14:xfrm>
                <a:off x="2895000" y="6052080"/>
                <a:ext cx="9360" cy="146880"/>
              </p14:xfrm>
            </p:contentPart>
          </mc:Choice>
          <mc:Fallback>
            <p:pic>
              <p:nvPicPr>
                <p:cNvPr id="44157" name="墨迹 44156">
                  <a:extLst>
                    <a:ext uri="{FF2B5EF4-FFF2-40B4-BE49-F238E27FC236}">
                      <a16:creationId xmlns:a16="http://schemas.microsoft.com/office/drawing/2014/main" id="{53E1E6D8-C482-4722-8EAA-E7DE3116AFF6}"/>
                    </a:ext>
                  </a:extLst>
                </p:cNvPr>
                <p:cNvPicPr/>
                <p:nvPr/>
              </p:nvPicPr>
              <p:blipFill>
                <a:blip r:embed="rId334"/>
                <a:stretch>
                  <a:fillRect/>
                </a:stretch>
              </p:blipFill>
              <p:spPr>
                <a:xfrm>
                  <a:off x="2886000" y="6043440"/>
                  <a:ext cx="270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44158" name="墨迹 44157">
                  <a:extLst>
                    <a:ext uri="{FF2B5EF4-FFF2-40B4-BE49-F238E27FC236}">
                      <a16:creationId xmlns:a16="http://schemas.microsoft.com/office/drawing/2014/main" id="{CCF7BC00-426F-41D7-96CE-3B3631F02190}"/>
                    </a:ext>
                  </a:extLst>
                </p14:cNvPr>
                <p14:cNvContentPartPr/>
                <p14:nvPr/>
              </p14:nvContentPartPr>
              <p14:xfrm>
                <a:off x="2870160" y="6145320"/>
                <a:ext cx="37080" cy="26280"/>
              </p14:xfrm>
            </p:contentPart>
          </mc:Choice>
          <mc:Fallback>
            <p:pic>
              <p:nvPicPr>
                <p:cNvPr id="44158" name="墨迹 44157">
                  <a:extLst>
                    <a:ext uri="{FF2B5EF4-FFF2-40B4-BE49-F238E27FC236}">
                      <a16:creationId xmlns:a16="http://schemas.microsoft.com/office/drawing/2014/main" id="{CCF7BC00-426F-41D7-96CE-3B3631F02190}"/>
                    </a:ext>
                  </a:extLst>
                </p:cNvPr>
                <p:cNvPicPr/>
                <p:nvPr/>
              </p:nvPicPr>
              <p:blipFill>
                <a:blip r:embed="rId336"/>
                <a:stretch>
                  <a:fillRect/>
                </a:stretch>
              </p:blipFill>
              <p:spPr>
                <a:xfrm>
                  <a:off x="2861520" y="6136680"/>
                  <a:ext cx="547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44159" name="墨迹 44158">
                  <a:extLst>
                    <a:ext uri="{FF2B5EF4-FFF2-40B4-BE49-F238E27FC236}">
                      <a16:creationId xmlns:a16="http://schemas.microsoft.com/office/drawing/2014/main" id="{43A082BD-8242-43F9-A9E6-6D2B027F67A3}"/>
                    </a:ext>
                  </a:extLst>
                </p14:cNvPr>
                <p14:cNvContentPartPr/>
                <p14:nvPr/>
              </p14:nvContentPartPr>
              <p14:xfrm>
                <a:off x="2790600" y="6202560"/>
                <a:ext cx="135000" cy="25560"/>
              </p14:xfrm>
            </p:contentPart>
          </mc:Choice>
          <mc:Fallback>
            <p:pic>
              <p:nvPicPr>
                <p:cNvPr id="44159" name="墨迹 44158">
                  <a:extLst>
                    <a:ext uri="{FF2B5EF4-FFF2-40B4-BE49-F238E27FC236}">
                      <a16:creationId xmlns:a16="http://schemas.microsoft.com/office/drawing/2014/main" id="{43A082BD-8242-43F9-A9E6-6D2B027F67A3}"/>
                    </a:ext>
                  </a:extLst>
                </p:cNvPr>
                <p:cNvPicPr/>
                <p:nvPr/>
              </p:nvPicPr>
              <p:blipFill>
                <a:blip r:embed="rId338"/>
                <a:stretch>
                  <a:fillRect/>
                </a:stretch>
              </p:blipFill>
              <p:spPr>
                <a:xfrm>
                  <a:off x="2781960" y="6193560"/>
                  <a:ext cx="1526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44160" name="墨迹 44159">
                  <a:extLst>
                    <a:ext uri="{FF2B5EF4-FFF2-40B4-BE49-F238E27FC236}">
                      <a16:creationId xmlns:a16="http://schemas.microsoft.com/office/drawing/2014/main" id="{AAC32B24-F314-4D59-9A1D-BA5750CDF5C3}"/>
                    </a:ext>
                  </a:extLst>
                </p14:cNvPr>
                <p14:cNvContentPartPr/>
                <p14:nvPr/>
              </p14:nvContentPartPr>
              <p14:xfrm>
                <a:off x="2815800" y="6210840"/>
                <a:ext cx="106200" cy="71640"/>
              </p14:xfrm>
            </p:contentPart>
          </mc:Choice>
          <mc:Fallback>
            <p:pic>
              <p:nvPicPr>
                <p:cNvPr id="44160" name="墨迹 44159">
                  <a:extLst>
                    <a:ext uri="{FF2B5EF4-FFF2-40B4-BE49-F238E27FC236}">
                      <a16:creationId xmlns:a16="http://schemas.microsoft.com/office/drawing/2014/main" id="{AAC32B24-F314-4D59-9A1D-BA5750CDF5C3}"/>
                    </a:ext>
                  </a:extLst>
                </p:cNvPr>
                <p:cNvPicPr/>
                <p:nvPr/>
              </p:nvPicPr>
              <p:blipFill>
                <a:blip r:embed="rId340"/>
                <a:stretch>
                  <a:fillRect/>
                </a:stretch>
              </p:blipFill>
              <p:spPr>
                <a:xfrm>
                  <a:off x="2806800" y="6201840"/>
                  <a:ext cx="12384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44161" name="墨迹 44160">
                  <a:extLst>
                    <a:ext uri="{FF2B5EF4-FFF2-40B4-BE49-F238E27FC236}">
                      <a16:creationId xmlns:a16="http://schemas.microsoft.com/office/drawing/2014/main" id="{D5C7A93A-FBDB-4EE3-A7DB-E9DD9338A6D7}"/>
                    </a:ext>
                  </a:extLst>
                </p14:cNvPr>
                <p14:cNvContentPartPr/>
                <p14:nvPr/>
              </p14:nvContentPartPr>
              <p14:xfrm>
                <a:off x="2861880" y="6236760"/>
                <a:ext cx="49320" cy="20160"/>
              </p14:xfrm>
            </p:contentPart>
          </mc:Choice>
          <mc:Fallback>
            <p:pic>
              <p:nvPicPr>
                <p:cNvPr id="44161" name="墨迹 44160">
                  <a:extLst>
                    <a:ext uri="{FF2B5EF4-FFF2-40B4-BE49-F238E27FC236}">
                      <a16:creationId xmlns:a16="http://schemas.microsoft.com/office/drawing/2014/main" id="{D5C7A93A-FBDB-4EE3-A7DB-E9DD9338A6D7}"/>
                    </a:ext>
                  </a:extLst>
                </p:cNvPr>
                <p:cNvPicPr/>
                <p:nvPr/>
              </p:nvPicPr>
              <p:blipFill>
                <a:blip r:embed="rId342"/>
                <a:stretch>
                  <a:fillRect/>
                </a:stretch>
              </p:blipFill>
              <p:spPr>
                <a:xfrm>
                  <a:off x="2853240" y="6228120"/>
                  <a:ext cx="6696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44162" name="墨迹 44161">
                  <a:extLst>
                    <a:ext uri="{FF2B5EF4-FFF2-40B4-BE49-F238E27FC236}">
                      <a16:creationId xmlns:a16="http://schemas.microsoft.com/office/drawing/2014/main" id="{F6E019C5-20DE-4122-B41B-43579DEC68A5}"/>
                    </a:ext>
                  </a:extLst>
                </p14:cNvPr>
                <p14:cNvContentPartPr/>
                <p14:nvPr/>
              </p14:nvContentPartPr>
              <p14:xfrm>
                <a:off x="2837760" y="6261240"/>
                <a:ext cx="113760" cy="20520"/>
              </p14:xfrm>
            </p:contentPart>
          </mc:Choice>
          <mc:Fallback>
            <p:pic>
              <p:nvPicPr>
                <p:cNvPr id="44162" name="墨迹 44161">
                  <a:extLst>
                    <a:ext uri="{FF2B5EF4-FFF2-40B4-BE49-F238E27FC236}">
                      <a16:creationId xmlns:a16="http://schemas.microsoft.com/office/drawing/2014/main" id="{F6E019C5-20DE-4122-B41B-43579DEC68A5}"/>
                    </a:ext>
                  </a:extLst>
                </p:cNvPr>
                <p:cNvPicPr/>
                <p:nvPr/>
              </p:nvPicPr>
              <p:blipFill>
                <a:blip r:embed="rId344"/>
                <a:stretch>
                  <a:fillRect/>
                </a:stretch>
              </p:blipFill>
              <p:spPr>
                <a:xfrm>
                  <a:off x="2829120" y="6252240"/>
                  <a:ext cx="1314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44163" name="墨迹 44162">
                  <a:extLst>
                    <a:ext uri="{FF2B5EF4-FFF2-40B4-BE49-F238E27FC236}">
                      <a16:creationId xmlns:a16="http://schemas.microsoft.com/office/drawing/2014/main" id="{20C6F672-F5D8-4FBC-B248-502A8A32ED8D}"/>
                    </a:ext>
                  </a:extLst>
                </p14:cNvPr>
                <p14:cNvContentPartPr/>
                <p14:nvPr/>
              </p14:nvContentPartPr>
              <p14:xfrm>
                <a:off x="3010920" y="6142080"/>
                <a:ext cx="10800" cy="114120"/>
              </p14:xfrm>
            </p:contentPart>
          </mc:Choice>
          <mc:Fallback>
            <p:pic>
              <p:nvPicPr>
                <p:cNvPr id="44163" name="墨迹 44162">
                  <a:extLst>
                    <a:ext uri="{FF2B5EF4-FFF2-40B4-BE49-F238E27FC236}">
                      <a16:creationId xmlns:a16="http://schemas.microsoft.com/office/drawing/2014/main" id="{20C6F672-F5D8-4FBC-B248-502A8A32ED8D}"/>
                    </a:ext>
                  </a:extLst>
                </p:cNvPr>
                <p:cNvPicPr/>
                <p:nvPr/>
              </p:nvPicPr>
              <p:blipFill>
                <a:blip r:embed="rId346"/>
                <a:stretch>
                  <a:fillRect/>
                </a:stretch>
              </p:blipFill>
              <p:spPr>
                <a:xfrm>
                  <a:off x="3001920" y="6133080"/>
                  <a:ext cx="2844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44164" name="墨迹 44163">
                  <a:extLst>
                    <a:ext uri="{FF2B5EF4-FFF2-40B4-BE49-F238E27FC236}">
                      <a16:creationId xmlns:a16="http://schemas.microsoft.com/office/drawing/2014/main" id="{93FFD3FD-BC05-4ED7-8F39-D9F5EB330232}"/>
                    </a:ext>
                  </a:extLst>
                </p14:cNvPr>
                <p14:cNvContentPartPr/>
                <p14:nvPr/>
              </p14:nvContentPartPr>
              <p14:xfrm>
                <a:off x="3024240" y="6110760"/>
                <a:ext cx="90720" cy="170280"/>
              </p14:xfrm>
            </p:contentPart>
          </mc:Choice>
          <mc:Fallback>
            <p:pic>
              <p:nvPicPr>
                <p:cNvPr id="44164" name="墨迹 44163">
                  <a:extLst>
                    <a:ext uri="{FF2B5EF4-FFF2-40B4-BE49-F238E27FC236}">
                      <a16:creationId xmlns:a16="http://schemas.microsoft.com/office/drawing/2014/main" id="{93FFD3FD-BC05-4ED7-8F39-D9F5EB330232}"/>
                    </a:ext>
                  </a:extLst>
                </p:cNvPr>
                <p:cNvPicPr/>
                <p:nvPr/>
              </p:nvPicPr>
              <p:blipFill>
                <a:blip r:embed="rId348"/>
                <a:stretch>
                  <a:fillRect/>
                </a:stretch>
              </p:blipFill>
              <p:spPr>
                <a:xfrm>
                  <a:off x="3015600" y="6101760"/>
                  <a:ext cx="10836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44165" name="墨迹 44164">
                  <a:extLst>
                    <a:ext uri="{FF2B5EF4-FFF2-40B4-BE49-F238E27FC236}">
                      <a16:creationId xmlns:a16="http://schemas.microsoft.com/office/drawing/2014/main" id="{07E1FBB7-9032-4516-9E02-EAB5AE1722D8}"/>
                    </a:ext>
                  </a:extLst>
                </p14:cNvPr>
                <p14:cNvContentPartPr/>
                <p14:nvPr/>
              </p14:nvContentPartPr>
              <p14:xfrm>
                <a:off x="3031080" y="6175200"/>
                <a:ext cx="72360" cy="12960"/>
              </p14:xfrm>
            </p:contentPart>
          </mc:Choice>
          <mc:Fallback>
            <p:pic>
              <p:nvPicPr>
                <p:cNvPr id="44165" name="墨迹 44164">
                  <a:extLst>
                    <a:ext uri="{FF2B5EF4-FFF2-40B4-BE49-F238E27FC236}">
                      <a16:creationId xmlns:a16="http://schemas.microsoft.com/office/drawing/2014/main" id="{07E1FBB7-9032-4516-9E02-EAB5AE1722D8}"/>
                    </a:ext>
                  </a:extLst>
                </p:cNvPr>
                <p:cNvPicPr/>
                <p:nvPr/>
              </p:nvPicPr>
              <p:blipFill>
                <a:blip r:embed="rId350"/>
                <a:stretch>
                  <a:fillRect/>
                </a:stretch>
              </p:blipFill>
              <p:spPr>
                <a:xfrm>
                  <a:off x="3022440" y="6166560"/>
                  <a:ext cx="900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44166" name="墨迹 44165">
                  <a:extLst>
                    <a:ext uri="{FF2B5EF4-FFF2-40B4-BE49-F238E27FC236}">
                      <a16:creationId xmlns:a16="http://schemas.microsoft.com/office/drawing/2014/main" id="{451A1915-7FB1-49F8-B517-A0A69757D721}"/>
                    </a:ext>
                  </a:extLst>
                </p14:cNvPr>
                <p14:cNvContentPartPr/>
                <p14:nvPr/>
              </p14:nvContentPartPr>
              <p14:xfrm>
                <a:off x="3041880" y="6138120"/>
                <a:ext cx="38160" cy="104760"/>
              </p14:xfrm>
            </p:contentPart>
          </mc:Choice>
          <mc:Fallback>
            <p:pic>
              <p:nvPicPr>
                <p:cNvPr id="44166" name="墨迹 44165">
                  <a:extLst>
                    <a:ext uri="{FF2B5EF4-FFF2-40B4-BE49-F238E27FC236}">
                      <a16:creationId xmlns:a16="http://schemas.microsoft.com/office/drawing/2014/main" id="{451A1915-7FB1-49F8-B517-A0A69757D721}"/>
                    </a:ext>
                  </a:extLst>
                </p:cNvPr>
                <p:cNvPicPr/>
                <p:nvPr/>
              </p:nvPicPr>
              <p:blipFill>
                <a:blip r:embed="rId352"/>
                <a:stretch>
                  <a:fillRect/>
                </a:stretch>
              </p:blipFill>
              <p:spPr>
                <a:xfrm>
                  <a:off x="3032880" y="6129120"/>
                  <a:ext cx="5580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44167" name="墨迹 44166">
                  <a:extLst>
                    <a:ext uri="{FF2B5EF4-FFF2-40B4-BE49-F238E27FC236}">
                      <a16:creationId xmlns:a16="http://schemas.microsoft.com/office/drawing/2014/main" id="{C47AA59F-4B63-4EB7-9639-1D34C769952C}"/>
                    </a:ext>
                  </a:extLst>
                </p14:cNvPr>
                <p14:cNvContentPartPr/>
                <p14:nvPr/>
              </p14:nvContentPartPr>
              <p14:xfrm>
                <a:off x="3031080" y="6204360"/>
                <a:ext cx="82080" cy="50040"/>
              </p14:xfrm>
            </p:contentPart>
          </mc:Choice>
          <mc:Fallback>
            <p:pic>
              <p:nvPicPr>
                <p:cNvPr id="44167" name="墨迹 44166">
                  <a:extLst>
                    <a:ext uri="{FF2B5EF4-FFF2-40B4-BE49-F238E27FC236}">
                      <a16:creationId xmlns:a16="http://schemas.microsoft.com/office/drawing/2014/main" id="{C47AA59F-4B63-4EB7-9639-1D34C769952C}"/>
                    </a:ext>
                  </a:extLst>
                </p:cNvPr>
                <p:cNvPicPr/>
                <p:nvPr/>
              </p:nvPicPr>
              <p:blipFill>
                <a:blip r:embed="rId354"/>
                <a:stretch>
                  <a:fillRect/>
                </a:stretch>
              </p:blipFill>
              <p:spPr>
                <a:xfrm>
                  <a:off x="3022080" y="6195720"/>
                  <a:ext cx="997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44168" name="墨迹 44167">
                  <a:extLst>
                    <a:ext uri="{FF2B5EF4-FFF2-40B4-BE49-F238E27FC236}">
                      <a16:creationId xmlns:a16="http://schemas.microsoft.com/office/drawing/2014/main" id="{9B49E073-BCB8-41DB-9A90-E358381BE2EF}"/>
                    </a:ext>
                  </a:extLst>
                </p14:cNvPr>
                <p14:cNvContentPartPr/>
                <p14:nvPr/>
              </p14:nvContentPartPr>
              <p14:xfrm>
                <a:off x="3154920" y="6114360"/>
                <a:ext cx="50400" cy="128520"/>
              </p14:xfrm>
            </p:contentPart>
          </mc:Choice>
          <mc:Fallback>
            <p:pic>
              <p:nvPicPr>
                <p:cNvPr id="44168" name="墨迹 44167">
                  <a:extLst>
                    <a:ext uri="{FF2B5EF4-FFF2-40B4-BE49-F238E27FC236}">
                      <a16:creationId xmlns:a16="http://schemas.microsoft.com/office/drawing/2014/main" id="{9B49E073-BCB8-41DB-9A90-E358381BE2EF}"/>
                    </a:ext>
                  </a:extLst>
                </p:cNvPr>
                <p:cNvPicPr/>
                <p:nvPr/>
              </p:nvPicPr>
              <p:blipFill>
                <a:blip r:embed="rId356"/>
                <a:stretch>
                  <a:fillRect/>
                </a:stretch>
              </p:blipFill>
              <p:spPr>
                <a:xfrm>
                  <a:off x="3146280" y="6105360"/>
                  <a:ext cx="6804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44169" name="墨迹 44168">
                  <a:extLst>
                    <a:ext uri="{FF2B5EF4-FFF2-40B4-BE49-F238E27FC236}">
                      <a16:creationId xmlns:a16="http://schemas.microsoft.com/office/drawing/2014/main" id="{A9162C1A-BF15-431F-99C2-4D4094B8058B}"/>
                    </a:ext>
                  </a:extLst>
                </p14:cNvPr>
                <p14:cNvContentPartPr/>
                <p14:nvPr/>
              </p14:nvContentPartPr>
              <p14:xfrm>
                <a:off x="3205320" y="6139560"/>
                <a:ext cx="42840" cy="114480"/>
              </p14:xfrm>
            </p:contentPart>
          </mc:Choice>
          <mc:Fallback>
            <p:pic>
              <p:nvPicPr>
                <p:cNvPr id="44169" name="墨迹 44168">
                  <a:extLst>
                    <a:ext uri="{FF2B5EF4-FFF2-40B4-BE49-F238E27FC236}">
                      <a16:creationId xmlns:a16="http://schemas.microsoft.com/office/drawing/2014/main" id="{A9162C1A-BF15-431F-99C2-4D4094B8058B}"/>
                    </a:ext>
                  </a:extLst>
                </p:cNvPr>
                <p:cNvPicPr/>
                <p:nvPr/>
              </p:nvPicPr>
              <p:blipFill>
                <a:blip r:embed="rId358"/>
                <a:stretch>
                  <a:fillRect/>
                </a:stretch>
              </p:blipFill>
              <p:spPr>
                <a:xfrm>
                  <a:off x="3196320" y="6130560"/>
                  <a:ext cx="6048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44170" name="墨迹 44169">
                  <a:extLst>
                    <a:ext uri="{FF2B5EF4-FFF2-40B4-BE49-F238E27FC236}">
                      <a16:creationId xmlns:a16="http://schemas.microsoft.com/office/drawing/2014/main" id="{D42E443E-EFD7-41CF-AF33-C3B7F85998D0}"/>
                    </a:ext>
                  </a:extLst>
                </p14:cNvPr>
                <p14:cNvContentPartPr/>
                <p14:nvPr/>
              </p14:nvContentPartPr>
              <p14:xfrm>
                <a:off x="3188040" y="6198240"/>
                <a:ext cx="52920" cy="3600"/>
              </p14:xfrm>
            </p:contentPart>
          </mc:Choice>
          <mc:Fallback>
            <p:pic>
              <p:nvPicPr>
                <p:cNvPr id="44170" name="墨迹 44169">
                  <a:extLst>
                    <a:ext uri="{FF2B5EF4-FFF2-40B4-BE49-F238E27FC236}">
                      <a16:creationId xmlns:a16="http://schemas.microsoft.com/office/drawing/2014/main" id="{D42E443E-EFD7-41CF-AF33-C3B7F85998D0}"/>
                    </a:ext>
                  </a:extLst>
                </p:cNvPr>
                <p:cNvPicPr/>
                <p:nvPr/>
              </p:nvPicPr>
              <p:blipFill>
                <a:blip r:embed="rId360"/>
                <a:stretch>
                  <a:fillRect/>
                </a:stretch>
              </p:blipFill>
              <p:spPr>
                <a:xfrm>
                  <a:off x="3179400" y="6189600"/>
                  <a:ext cx="7056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44171" name="墨迹 44170">
                  <a:extLst>
                    <a:ext uri="{FF2B5EF4-FFF2-40B4-BE49-F238E27FC236}">
                      <a16:creationId xmlns:a16="http://schemas.microsoft.com/office/drawing/2014/main" id="{2ADF4B60-F296-47AE-A430-81341B0E5525}"/>
                    </a:ext>
                  </a:extLst>
                </p14:cNvPr>
                <p14:cNvContentPartPr/>
                <p14:nvPr/>
              </p14:nvContentPartPr>
              <p14:xfrm>
                <a:off x="3179040" y="6233160"/>
                <a:ext cx="76680" cy="9360"/>
              </p14:xfrm>
            </p:contentPart>
          </mc:Choice>
          <mc:Fallback>
            <p:pic>
              <p:nvPicPr>
                <p:cNvPr id="44171" name="墨迹 44170">
                  <a:extLst>
                    <a:ext uri="{FF2B5EF4-FFF2-40B4-BE49-F238E27FC236}">
                      <a16:creationId xmlns:a16="http://schemas.microsoft.com/office/drawing/2014/main" id="{2ADF4B60-F296-47AE-A430-81341B0E5525}"/>
                    </a:ext>
                  </a:extLst>
                </p:cNvPr>
                <p:cNvPicPr/>
                <p:nvPr/>
              </p:nvPicPr>
              <p:blipFill>
                <a:blip r:embed="rId362"/>
                <a:stretch>
                  <a:fillRect/>
                </a:stretch>
              </p:blipFill>
              <p:spPr>
                <a:xfrm>
                  <a:off x="3170400" y="6224160"/>
                  <a:ext cx="9432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44172" name="墨迹 44171">
                  <a:extLst>
                    <a:ext uri="{FF2B5EF4-FFF2-40B4-BE49-F238E27FC236}">
                      <a16:creationId xmlns:a16="http://schemas.microsoft.com/office/drawing/2014/main" id="{9D38A4E1-D393-4FA2-92C6-644439D4B64E}"/>
                    </a:ext>
                  </a:extLst>
                </p14:cNvPr>
                <p14:cNvContentPartPr/>
                <p14:nvPr/>
              </p14:nvContentPartPr>
              <p14:xfrm>
                <a:off x="3266880" y="6067560"/>
                <a:ext cx="33840" cy="116280"/>
              </p14:xfrm>
            </p:contentPart>
          </mc:Choice>
          <mc:Fallback>
            <p:pic>
              <p:nvPicPr>
                <p:cNvPr id="44172" name="墨迹 44171">
                  <a:extLst>
                    <a:ext uri="{FF2B5EF4-FFF2-40B4-BE49-F238E27FC236}">
                      <a16:creationId xmlns:a16="http://schemas.microsoft.com/office/drawing/2014/main" id="{9D38A4E1-D393-4FA2-92C6-644439D4B64E}"/>
                    </a:ext>
                  </a:extLst>
                </p:cNvPr>
                <p:cNvPicPr/>
                <p:nvPr/>
              </p:nvPicPr>
              <p:blipFill>
                <a:blip r:embed="rId364"/>
                <a:stretch>
                  <a:fillRect/>
                </a:stretch>
              </p:blipFill>
              <p:spPr>
                <a:xfrm>
                  <a:off x="3258240" y="6058560"/>
                  <a:ext cx="514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44173" name="墨迹 44172">
                  <a:extLst>
                    <a:ext uri="{FF2B5EF4-FFF2-40B4-BE49-F238E27FC236}">
                      <a16:creationId xmlns:a16="http://schemas.microsoft.com/office/drawing/2014/main" id="{95D546CF-2F0C-4246-A0D8-B1E1CE8790DB}"/>
                    </a:ext>
                  </a:extLst>
                </p14:cNvPr>
                <p14:cNvContentPartPr/>
                <p14:nvPr/>
              </p14:nvContentPartPr>
              <p14:xfrm>
                <a:off x="3271560" y="6116880"/>
                <a:ext cx="60120" cy="152640"/>
              </p14:xfrm>
            </p:contentPart>
          </mc:Choice>
          <mc:Fallback>
            <p:pic>
              <p:nvPicPr>
                <p:cNvPr id="44173" name="墨迹 44172">
                  <a:extLst>
                    <a:ext uri="{FF2B5EF4-FFF2-40B4-BE49-F238E27FC236}">
                      <a16:creationId xmlns:a16="http://schemas.microsoft.com/office/drawing/2014/main" id="{95D546CF-2F0C-4246-A0D8-B1E1CE8790DB}"/>
                    </a:ext>
                  </a:extLst>
                </p:cNvPr>
                <p:cNvPicPr/>
                <p:nvPr/>
              </p:nvPicPr>
              <p:blipFill>
                <a:blip r:embed="rId366"/>
                <a:stretch>
                  <a:fillRect/>
                </a:stretch>
              </p:blipFill>
              <p:spPr>
                <a:xfrm>
                  <a:off x="3262920" y="6107880"/>
                  <a:ext cx="7776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44174" name="墨迹 44173">
                  <a:extLst>
                    <a:ext uri="{FF2B5EF4-FFF2-40B4-BE49-F238E27FC236}">
                      <a16:creationId xmlns:a16="http://schemas.microsoft.com/office/drawing/2014/main" id="{5B55BF90-298A-4118-BEA1-F14FCA71A771}"/>
                    </a:ext>
                  </a:extLst>
                </p14:cNvPr>
                <p14:cNvContentPartPr/>
                <p14:nvPr/>
              </p14:nvContentPartPr>
              <p14:xfrm>
                <a:off x="3388200" y="6118320"/>
                <a:ext cx="53640" cy="5760"/>
              </p14:xfrm>
            </p:contentPart>
          </mc:Choice>
          <mc:Fallback>
            <p:pic>
              <p:nvPicPr>
                <p:cNvPr id="44174" name="墨迹 44173">
                  <a:extLst>
                    <a:ext uri="{FF2B5EF4-FFF2-40B4-BE49-F238E27FC236}">
                      <a16:creationId xmlns:a16="http://schemas.microsoft.com/office/drawing/2014/main" id="{5B55BF90-298A-4118-BEA1-F14FCA71A771}"/>
                    </a:ext>
                  </a:extLst>
                </p:cNvPr>
                <p:cNvPicPr/>
                <p:nvPr/>
              </p:nvPicPr>
              <p:blipFill>
                <a:blip r:embed="rId368"/>
                <a:stretch>
                  <a:fillRect/>
                </a:stretch>
              </p:blipFill>
              <p:spPr>
                <a:xfrm>
                  <a:off x="3379560" y="6109680"/>
                  <a:ext cx="7128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44175" name="墨迹 44174">
                  <a:extLst>
                    <a:ext uri="{FF2B5EF4-FFF2-40B4-BE49-F238E27FC236}">
                      <a16:creationId xmlns:a16="http://schemas.microsoft.com/office/drawing/2014/main" id="{6079074E-960A-4D49-8918-C10068FD5ACB}"/>
                    </a:ext>
                  </a:extLst>
                </p14:cNvPr>
                <p14:cNvContentPartPr/>
                <p14:nvPr/>
              </p14:nvContentPartPr>
              <p14:xfrm>
                <a:off x="3394320" y="6098160"/>
                <a:ext cx="54720" cy="74880"/>
              </p14:xfrm>
            </p:contentPart>
          </mc:Choice>
          <mc:Fallback>
            <p:pic>
              <p:nvPicPr>
                <p:cNvPr id="44175" name="墨迹 44174">
                  <a:extLst>
                    <a:ext uri="{FF2B5EF4-FFF2-40B4-BE49-F238E27FC236}">
                      <a16:creationId xmlns:a16="http://schemas.microsoft.com/office/drawing/2014/main" id="{6079074E-960A-4D49-8918-C10068FD5ACB}"/>
                    </a:ext>
                  </a:extLst>
                </p:cNvPr>
                <p:cNvPicPr/>
                <p:nvPr/>
              </p:nvPicPr>
              <p:blipFill>
                <a:blip r:embed="rId370"/>
                <a:stretch>
                  <a:fillRect/>
                </a:stretch>
              </p:blipFill>
              <p:spPr>
                <a:xfrm>
                  <a:off x="3385320" y="6089160"/>
                  <a:ext cx="7236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44176" name="墨迹 44175">
                  <a:extLst>
                    <a:ext uri="{FF2B5EF4-FFF2-40B4-BE49-F238E27FC236}">
                      <a16:creationId xmlns:a16="http://schemas.microsoft.com/office/drawing/2014/main" id="{39187184-A07F-46D6-BD3D-632C01157A4A}"/>
                    </a:ext>
                  </a:extLst>
                </p14:cNvPr>
                <p14:cNvContentPartPr/>
                <p14:nvPr/>
              </p14:nvContentPartPr>
              <p14:xfrm>
                <a:off x="3362280" y="6190320"/>
                <a:ext cx="91800" cy="27720"/>
              </p14:xfrm>
            </p:contentPart>
          </mc:Choice>
          <mc:Fallback>
            <p:pic>
              <p:nvPicPr>
                <p:cNvPr id="44176" name="墨迹 44175">
                  <a:extLst>
                    <a:ext uri="{FF2B5EF4-FFF2-40B4-BE49-F238E27FC236}">
                      <a16:creationId xmlns:a16="http://schemas.microsoft.com/office/drawing/2014/main" id="{39187184-A07F-46D6-BD3D-632C01157A4A}"/>
                    </a:ext>
                  </a:extLst>
                </p:cNvPr>
                <p:cNvPicPr/>
                <p:nvPr/>
              </p:nvPicPr>
              <p:blipFill>
                <a:blip r:embed="rId372"/>
                <a:stretch>
                  <a:fillRect/>
                </a:stretch>
              </p:blipFill>
              <p:spPr>
                <a:xfrm>
                  <a:off x="3353280" y="6181680"/>
                  <a:ext cx="1094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44177" name="墨迹 44176">
                  <a:extLst>
                    <a:ext uri="{FF2B5EF4-FFF2-40B4-BE49-F238E27FC236}">
                      <a16:creationId xmlns:a16="http://schemas.microsoft.com/office/drawing/2014/main" id="{25B25257-552F-44FA-9FCD-10E4E8E63231}"/>
                    </a:ext>
                  </a:extLst>
                </p14:cNvPr>
                <p14:cNvContentPartPr/>
                <p14:nvPr/>
              </p14:nvContentPartPr>
              <p14:xfrm>
                <a:off x="3409440" y="6128400"/>
                <a:ext cx="24480" cy="134280"/>
              </p14:xfrm>
            </p:contentPart>
          </mc:Choice>
          <mc:Fallback>
            <p:pic>
              <p:nvPicPr>
                <p:cNvPr id="44177" name="墨迹 44176">
                  <a:extLst>
                    <a:ext uri="{FF2B5EF4-FFF2-40B4-BE49-F238E27FC236}">
                      <a16:creationId xmlns:a16="http://schemas.microsoft.com/office/drawing/2014/main" id="{25B25257-552F-44FA-9FCD-10E4E8E63231}"/>
                    </a:ext>
                  </a:extLst>
                </p:cNvPr>
                <p:cNvPicPr/>
                <p:nvPr/>
              </p:nvPicPr>
              <p:blipFill>
                <a:blip r:embed="rId374"/>
                <a:stretch>
                  <a:fillRect/>
                </a:stretch>
              </p:blipFill>
              <p:spPr>
                <a:xfrm>
                  <a:off x="3400800" y="6119760"/>
                  <a:ext cx="421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44178" name="墨迹 44177">
                  <a:extLst>
                    <a:ext uri="{FF2B5EF4-FFF2-40B4-BE49-F238E27FC236}">
                      <a16:creationId xmlns:a16="http://schemas.microsoft.com/office/drawing/2014/main" id="{26269404-6464-4E42-BBF1-B3F8D5F6FA7B}"/>
                    </a:ext>
                  </a:extLst>
                </p14:cNvPr>
                <p14:cNvContentPartPr/>
                <p14:nvPr/>
              </p14:nvContentPartPr>
              <p14:xfrm>
                <a:off x="3457680" y="6125520"/>
                <a:ext cx="82800" cy="50400"/>
              </p14:xfrm>
            </p:contentPart>
          </mc:Choice>
          <mc:Fallback>
            <p:pic>
              <p:nvPicPr>
                <p:cNvPr id="44178" name="墨迹 44177">
                  <a:extLst>
                    <a:ext uri="{FF2B5EF4-FFF2-40B4-BE49-F238E27FC236}">
                      <a16:creationId xmlns:a16="http://schemas.microsoft.com/office/drawing/2014/main" id="{26269404-6464-4E42-BBF1-B3F8D5F6FA7B}"/>
                    </a:ext>
                  </a:extLst>
                </p:cNvPr>
                <p:cNvPicPr/>
                <p:nvPr/>
              </p:nvPicPr>
              <p:blipFill>
                <a:blip r:embed="rId376"/>
                <a:stretch>
                  <a:fillRect/>
                </a:stretch>
              </p:blipFill>
              <p:spPr>
                <a:xfrm>
                  <a:off x="3448680" y="6116520"/>
                  <a:ext cx="10044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44179" name="墨迹 44178">
                  <a:extLst>
                    <a:ext uri="{FF2B5EF4-FFF2-40B4-BE49-F238E27FC236}">
                      <a16:creationId xmlns:a16="http://schemas.microsoft.com/office/drawing/2014/main" id="{B7158327-EE24-4187-9A59-4A86ADEA7ED6}"/>
                    </a:ext>
                  </a:extLst>
                </p14:cNvPr>
                <p14:cNvContentPartPr/>
                <p14:nvPr/>
              </p14:nvContentPartPr>
              <p14:xfrm>
                <a:off x="3465960" y="6105720"/>
                <a:ext cx="70560" cy="151200"/>
              </p14:xfrm>
            </p:contentPart>
          </mc:Choice>
          <mc:Fallback>
            <p:pic>
              <p:nvPicPr>
                <p:cNvPr id="44179" name="墨迹 44178">
                  <a:extLst>
                    <a:ext uri="{FF2B5EF4-FFF2-40B4-BE49-F238E27FC236}">
                      <a16:creationId xmlns:a16="http://schemas.microsoft.com/office/drawing/2014/main" id="{B7158327-EE24-4187-9A59-4A86ADEA7ED6}"/>
                    </a:ext>
                  </a:extLst>
                </p:cNvPr>
                <p:cNvPicPr/>
                <p:nvPr/>
              </p:nvPicPr>
              <p:blipFill>
                <a:blip r:embed="rId378"/>
                <a:stretch>
                  <a:fillRect/>
                </a:stretch>
              </p:blipFill>
              <p:spPr>
                <a:xfrm>
                  <a:off x="3457320" y="6096720"/>
                  <a:ext cx="8820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44193" name="墨迹 44192">
                  <a:extLst>
                    <a:ext uri="{FF2B5EF4-FFF2-40B4-BE49-F238E27FC236}">
                      <a16:creationId xmlns:a16="http://schemas.microsoft.com/office/drawing/2014/main" id="{671B08D5-EFBD-4917-ACD0-2F42F4209E04}"/>
                    </a:ext>
                  </a:extLst>
                </p14:cNvPr>
                <p14:cNvContentPartPr/>
                <p14:nvPr/>
              </p14:nvContentPartPr>
              <p14:xfrm>
                <a:off x="3640830" y="6111840"/>
                <a:ext cx="57960" cy="63360"/>
              </p14:xfrm>
            </p:contentPart>
          </mc:Choice>
          <mc:Fallback>
            <p:pic>
              <p:nvPicPr>
                <p:cNvPr id="44193" name="墨迹 44192">
                  <a:extLst>
                    <a:ext uri="{FF2B5EF4-FFF2-40B4-BE49-F238E27FC236}">
                      <a16:creationId xmlns:a16="http://schemas.microsoft.com/office/drawing/2014/main" id="{671B08D5-EFBD-4917-ACD0-2F42F4209E04}"/>
                    </a:ext>
                  </a:extLst>
                </p:cNvPr>
                <p:cNvPicPr/>
                <p:nvPr/>
              </p:nvPicPr>
              <p:blipFill>
                <a:blip r:embed="rId380"/>
                <a:stretch>
                  <a:fillRect/>
                </a:stretch>
              </p:blipFill>
              <p:spPr>
                <a:xfrm>
                  <a:off x="3632190" y="6102840"/>
                  <a:ext cx="7560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44194" name="墨迹 44193">
                  <a:extLst>
                    <a:ext uri="{FF2B5EF4-FFF2-40B4-BE49-F238E27FC236}">
                      <a16:creationId xmlns:a16="http://schemas.microsoft.com/office/drawing/2014/main" id="{2ED33D26-1446-4ACD-91F6-437469139D31}"/>
                    </a:ext>
                  </a:extLst>
                </p14:cNvPr>
                <p14:cNvContentPartPr/>
                <p14:nvPr/>
              </p14:nvContentPartPr>
              <p14:xfrm>
                <a:off x="3651990" y="6144600"/>
                <a:ext cx="30960" cy="9720"/>
              </p14:xfrm>
            </p:contentPart>
          </mc:Choice>
          <mc:Fallback>
            <p:pic>
              <p:nvPicPr>
                <p:cNvPr id="44194" name="墨迹 44193">
                  <a:extLst>
                    <a:ext uri="{FF2B5EF4-FFF2-40B4-BE49-F238E27FC236}">
                      <a16:creationId xmlns:a16="http://schemas.microsoft.com/office/drawing/2014/main" id="{2ED33D26-1446-4ACD-91F6-437469139D31}"/>
                    </a:ext>
                  </a:extLst>
                </p:cNvPr>
                <p:cNvPicPr/>
                <p:nvPr/>
              </p:nvPicPr>
              <p:blipFill>
                <a:blip r:embed="rId382"/>
                <a:stretch>
                  <a:fillRect/>
                </a:stretch>
              </p:blipFill>
              <p:spPr>
                <a:xfrm>
                  <a:off x="3642990" y="6135960"/>
                  <a:ext cx="486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44195" name="墨迹 44194">
                  <a:extLst>
                    <a:ext uri="{FF2B5EF4-FFF2-40B4-BE49-F238E27FC236}">
                      <a16:creationId xmlns:a16="http://schemas.microsoft.com/office/drawing/2014/main" id="{EE6673DE-B9E3-46B2-8BEA-EF1CD0172E43}"/>
                    </a:ext>
                  </a:extLst>
                </p14:cNvPr>
                <p14:cNvContentPartPr/>
                <p14:nvPr/>
              </p14:nvContentPartPr>
              <p14:xfrm>
                <a:off x="3572790" y="6180600"/>
                <a:ext cx="151920" cy="13320"/>
              </p14:xfrm>
            </p:contentPart>
          </mc:Choice>
          <mc:Fallback>
            <p:pic>
              <p:nvPicPr>
                <p:cNvPr id="44195" name="墨迹 44194">
                  <a:extLst>
                    <a:ext uri="{FF2B5EF4-FFF2-40B4-BE49-F238E27FC236}">
                      <a16:creationId xmlns:a16="http://schemas.microsoft.com/office/drawing/2014/main" id="{EE6673DE-B9E3-46B2-8BEA-EF1CD0172E43}"/>
                    </a:ext>
                  </a:extLst>
                </p:cNvPr>
                <p:cNvPicPr/>
                <p:nvPr/>
              </p:nvPicPr>
              <p:blipFill>
                <a:blip r:embed="rId384"/>
                <a:stretch>
                  <a:fillRect/>
                </a:stretch>
              </p:blipFill>
              <p:spPr>
                <a:xfrm>
                  <a:off x="3564150" y="6171600"/>
                  <a:ext cx="1695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44196" name="墨迹 44195">
                  <a:extLst>
                    <a:ext uri="{FF2B5EF4-FFF2-40B4-BE49-F238E27FC236}">
                      <a16:creationId xmlns:a16="http://schemas.microsoft.com/office/drawing/2014/main" id="{E7D8F02D-A18E-45F4-ABF9-BED88F9698B2}"/>
                    </a:ext>
                  </a:extLst>
                </p14:cNvPr>
                <p14:cNvContentPartPr/>
                <p14:nvPr/>
              </p14:nvContentPartPr>
              <p14:xfrm>
                <a:off x="3649110" y="6191760"/>
                <a:ext cx="37800" cy="93960"/>
              </p14:xfrm>
            </p:contentPart>
          </mc:Choice>
          <mc:Fallback>
            <p:pic>
              <p:nvPicPr>
                <p:cNvPr id="44196" name="墨迹 44195">
                  <a:extLst>
                    <a:ext uri="{FF2B5EF4-FFF2-40B4-BE49-F238E27FC236}">
                      <a16:creationId xmlns:a16="http://schemas.microsoft.com/office/drawing/2014/main" id="{E7D8F02D-A18E-45F4-ABF9-BED88F9698B2}"/>
                    </a:ext>
                  </a:extLst>
                </p:cNvPr>
                <p:cNvPicPr/>
                <p:nvPr/>
              </p:nvPicPr>
              <p:blipFill>
                <a:blip r:embed="rId386"/>
                <a:stretch>
                  <a:fillRect/>
                </a:stretch>
              </p:blipFill>
              <p:spPr>
                <a:xfrm>
                  <a:off x="3640110" y="6182760"/>
                  <a:ext cx="554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44197" name="墨迹 44196">
                  <a:extLst>
                    <a:ext uri="{FF2B5EF4-FFF2-40B4-BE49-F238E27FC236}">
                      <a16:creationId xmlns:a16="http://schemas.microsoft.com/office/drawing/2014/main" id="{3CAB4AAF-261A-4E5D-85A6-50734A98AF7F}"/>
                    </a:ext>
                  </a:extLst>
                </p14:cNvPr>
                <p14:cNvContentPartPr/>
                <p14:nvPr/>
              </p14:nvContentPartPr>
              <p14:xfrm>
                <a:off x="3621030" y="6218040"/>
                <a:ext cx="52560" cy="37080"/>
              </p14:xfrm>
            </p:contentPart>
          </mc:Choice>
          <mc:Fallback>
            <p:pic>
              <p:nvPicPr>
                <p:cNvPr id="44197" name="墨迹 44196">
                  <a:extLst>
                    <a:ext uri="{FF2B5EF4-FFF2-40B4-BE49-F238E27FC236}">
                      <a16:creationId xmlns:a16="http://schemas.microsoft.com/office/drawing/2014/main" id="{3CAB4AAF-261A-4E5D-85A6-50734A98AF7F}"/>
                    </a:ext>
                  </a:extLst>
                </p:cNvPr>
                <p:cNvPicPr/>
                <p:nvPr/>
              </p:nvPicPr>
              <p:blipFill>
                <a:blip r:embed="rId388"/>
                <a:stretch>
                  <a:fillRect/>
                </a:stretch>
              </p:blipFill>
              <p:spPr>
                <a:xfrm>
                  <a:off x="3612030" y="6209400"/>
                  <a:ext cx="7020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44198" name="墨迹 44197">
                  <a:extLst>
                    <a:ext uri="{FF2B5EF4-FFF2-40B4-BE49-F238E27FC236}">
                      <a16:creationId xmlns:a16="http://schemas.microsoft.com/office/drawing/2014/main" id="{D6F71848-FCD4-4580-8AFF-42CE2A5E1E42}"/>
                    </a:ext>
                  </a:extLst>
                </p14:cNvPr>
                <p14:cNvContentPartPr/>
                <p14:nvPr/>
              </p14:nvContentPartPr>
              <p14:xfrm>
                <a:off x="3680070" y="6216600"/>
                <a:ext cx="66960" cy="40680"/>
              </p14:xfrm>
            </p:contentPart>
          </mc:Choice>
          <mc:Fallback>
            <p:pic>
              <p:nvPicPr>
                <p:cNvPr id="44198" name="墨迹 44197">
                  <a:extLst>
                    <a:ext uri="{FF2B5EF4-FFF2-40B4-BE49-F238E27FC236}">
                      <a16:creationId xmlns:a16="http://schemas.microsoft.com/office/drawing/2014/main" id="{D6F71848-FCD4-4580-8AFF-42CE2A5E1E42}"/>
                    </a:ext>
                  </a:extLst>
                </p:cNvPr>
                <p:cNvPicPr/>
                <p:nvPr/>
              </p:nvPicPr>
              <p:blipFill>
                <a:blip r:embed="rId390"/>
                <a:stretch>
                  <a:fillRect/>
                </a:stretch>
              </p:blipFill>
              <p:spPr>
                <a:xfrm>
                  <a:off x="3671070" y="6207600"/>
                  <a:ext cx="846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44200" name="墨迹 44199">
                  <a:extLst>
                    <a:ext uri="{FF2B5EF4-FFF2-40B4-BE49-F238E27FC236}">
                      <a16:creationId xmlns:a16="http://schemas.microsoft.com/office/drawing/2014/main" id="{C7386531-D5DD-407E-9EE1-BE0AABFEDBA1}"/>
                    </a:ext>
                  </a:extLst>
                </p14:cNvPr>
                <p14:cNvContentPartPr/>
                <p14:nvPr/>
              </p14:nvContentPartPr>
              <p14:xfrm>
                <a:off x="3788070" y="6177000"/>
                <a:ext cx="32040" cy="42480"/>
              </p14:xfrm>
            </p:contentPart>
          </mc:Choice>
          <mc:Fallback>
            <p:pic>
              <p:nvPicPr>
                <p:cNvPr id="44200" name="墨迹 44199">
                  <a:extLst>
                    <a:ext uri="{FF2B5EF4-FFF2-40B4-BE49-F238E27FC236}">
                      <a16:creationId xmlns:a16="http://schemas.microsoft.com/office/drawing/2014/main" id="{C7386531-D5DD-407E-9EE1-BE0AABFEDBA1}"/>
                    </a:ext>
                  </a:extLst>
                </p:cNvPr>
                <p:cNvPicPr/>
                <p:nvPr/>
              </p:nvPicPr>
              <p:blipFill>
                <a:blip r:embed="rId392"/>
                <a:stretch>
                  <a:fillRect/>
                </a:stretch>
              </p:blipFill>
              <p:spPr>
                <a:xfrm>
                  <a:off x="3779430" y="6168360"/>
                  <a:ext cx="4968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44201" name="墨迹 44200">
                  <a:extLst>
                    <a:ext uri="{FF2B5EF4-FFF2-40B4-BE49-F238E27FC236}">
                      <a16:creationId xmlns:a16="http://schemas.microsoft.com/office/drawing/2014/main" id="{3B2AD8D7-12A4-434D-9974-29C503F3AACF}"/>
                    </a:ext>
                  </a:extLst>
                </p14:cNvPr>
                <p14:cNvContentPartPr/>
                <p14:nvPr/>
              </p14:nvContentPartPr>
              <p14:xfrm>
                <a:off x="3853590" y="6189240"/>
                <a:ext cx="15840" cy="21960"/>
              </p14:xfrm>
            </p:contentPart>
          </mc:Choice>
          <mc:Fallback>
            <p:pic>
              <p:nvPicPr>
                <p:cNvPr id="44201" name="墨迹 44200">
                  <a:extLst>
                    <a:ext uri="{FF2B5EF4-FFF2-40B4-BE49-F238E27FC236}">
                      <a16:creationId xmlns:a16="http://schemas.microsoft.com/office/drawing/2014/main" id="{3B2AD8D7-12A4-434D-9974-29C503F3AACF}"/>
                    </a:ext>
                  </a:extLst>
                </p:cNvPr>
                <p:cNvPicPr/>
                <p:nvPr/>
              </p:nvPicPr>
              <p:blipFill>
                <a:blip r:embed="rId394"/>
                <a:stretch>
                  <a:fillRect/>
                </a:stretch>
              </p:blipFill>
              <p:spPr>
                <a:xfrm>
                  <a:off x="3844950" y="6180240"/>
                  <a:ext cx="334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44202" name="墨迹 44201">
                  <a:extLst>
                    <a:ext uri="{FF2B5EF4-FFF2-40B4-BE49-F238E27FC236}">
                      <a16:creationId xmlns:a16="http://schemas.microsoft.com/office/drawing/2014/main" id="{6CD19642-6119-4787-A7A4-6124AD02A7B6}"/>
                    </a:ext>
                  </a:extLst>
                </p14:cNvPr>
                <p14:cNvContentPartPr/>
                <p14:nvPr/>
              </p14:nvContentPartPr>
              <p14:xfrm>
                <a:off x="3825870" y="6105000"/>
                <a:ext cx="19440" cy="179640"/>
              </p14:xfrm>
            </p:contentPart>
          </mc:Choice>
          <mc:Fallback>
            <p:pic>
              <p:nvPicPr>
                <p:cNvPr id="44202" name="墨迹 44201">
                  <a:extLst>
                    <a:ext uri="{FF2B5EF4-FFF2-40B4-BE49-F238E27FC236}">
                      <a16:creationId xmlns:a16="http://schemas.microsoft.com/office/drawing/2014/main" id="{6CD19642-6119-4787-A7A4-6124AD02A7B6}"/>
                    </a:ext>
                  </a:extLst>
                </p:cNvPr>
                <p:cNvPicPr/>
                <p:nvPr/>
              </p:nvPicPr>
              <p:blipFill>
                <a:blip r:embed="rId396"/>
                <a:stretch>
                  <a:fillRect/>
                </a:stretch>
              </p:blipFill>
              <p:spPr>
                <a:xfrm>
                  <a:off x="3817230" y="6096360"/>
                  <a:ext cx="3708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44203" name="墨迹 44202">
                  <a:extLst>
                    <a:ext uri="{FF2B5EF4-FFF2-40B4-BE49-F238E27FC236}">
                      <a16:creationId xmlns:a16="http://schemas.microsoft.com/office/drawing/2014/main" id="{95353538-3410-46D4-AB43-9324A23CFC95}"/>
                    </a:ext>
                  </a:extLst>
                </p14:cNvPr>
                <p14:cNvContentPartPr/>
                <p14:nvPr/>
              </p14:nvContentPartPr>
              <p14:xfrm>
                <a:off x="3878070" y="6129480"/>
                <a:ext cx="52920" cy="25920"/>
              </p14:xfrm>
            </p:contentPart>
          </mc:Choice>
          <mc:Fallback>
            <p:pic>
              <p:nvPicPr>
                <p:cNvPr id="44203" name="墨迹 44202">
                  <a:extLst>
                    <a:ext uri="{FF2B5EF4-FFF2-40B4-BE49-F238E27FC236}">
                      <a16:creationId xmlns:a16="http://schemas.microsoft.com/office/drawing/2014/main" id="{95353538-3410-46D4-AB43-9324A23CFC95}"/>
                    </a:ext>
                  </a:extLst>
                </p:cNvPr>
                <p:cNvPicPr/>
                <p:nvPr/>
              </p:nvPicPr>
              <p:blipFill>
                <a:blip r:embed="rId398"/>
                <a:stretch>
                  <a:fillRect/>
                </a:stretch>
              </p:blipFill>
              <p:spPr>
                <a:xfrm>
                  <a:off x="3869070" y="6120480"/>
                  <a:ext cx="705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44204" name="墨迹 44203">
                  <a:extLst>
                    <a:ext uri="{FF2B5EF4-FFF2-40B4-BE49-F238E27FC236}">
                      <a16:creationId xmlns:a16="http://schemas.microsoft.com/office/drawing/2014/main" id="{48C1D52D-4826-4774-8F71-6A6101734D79}"/>
                    </a:ext>
                  </a:extLst>
                </p14:cNvPr>
                <p14:cNvContentPartPr/>
                <p14:nvPr/>
              </p14:nvContentPartPr>
              <p14:xfrm>
                <a:off x="3900030" y="6088440"/>
                <a:ext cx="11520" cy="82800"/>
              </p14:xfrm>
            </p:contentPart>
          </mc:Choice>
          <mc:Fallback>
            <p:pic>
              <p:nvPicPr>
                <p:cNvPr id="44204" name="墨迹 44203">
                  <a:extLst>
                    <a:ext uri="{FF2B5EF4-FFF2-40B4-BE49-F238E27FC236}">
                      <a16:creationId xmlns:a16="http://schemas.microsoft.com/office/drawing/2014/main" id="{48C1D52D-4826-4774-8F71-6A6101734D79}"/>
                    </a:ext>
                  </a:extLst>
                </p:cNvPr>
                <p:cNvPicPr/>
                <p:nvPr/>
              </p:nvPicPr>
              <p:blipFill>
                <a:blip r:embed="rId400"/>
                <a:stretch>
                  <a:fillRect/>
                </a:stretch>
              </p:blipFill>
              <p:spPr>
                <a:xfrm>
                  <a:off x="3891030" y="6079440"/>
                  <a:ext cx="291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44205" name="墨迹 44204">
                  <a:extLst>
                    <a:ext uri="{FF2B5EF4-FFF2-40B4-BE49-F238E27FC236}">
                      <a16:creationId xmlns:a16="http://schemas.microsoft.com/office/drawing/2014/main" id="{C05A386C-3695-4D6B-A87C-A80EECB4C97C}"/>
                    </a:ext>
                  </a:extLst>
                </p14:cNvPr>
                <p14:cNvContentPartPr/>
                <p14:nvPr/>
              </p14:nvContentPartPr>
              <p14:xfrm>
                <a:off x="3866190" y="6179520"/>
                <a:ext cx="75240" cy="14040"/>
              </p14:xfrm>
            </p:contentPart>
          </mc:Choice>
          <mc:Fallback>
            <p:pic>
              <p:nvPicPr>
                <p:cNvPr id="44205" name="墨迹 44204">
                  <a:extLst>
                    <a:ext uri="{FF2B5EF4-FFF2-40B4-BE49-F238E27FC236}">
                      <a16:creationId xmlns:a16="http://schemas.microsoft.com/office/drawing/2014/main" id="{C05A386C-3695-4D6B-A87C-A80EECB4C97C}"/>
                    </a:ext>
                  </a:extLst>
                </p:cNvPr>
                <p:cNvPicPr/>
                <p:nvPr/>
              </p:nvPicPr>
              <p:blipFill>
                <a:blip r:embed="rId402"/>
                <a:stretch>
                  <a:fillRect/>
                </a:stretch>
              </p:blipFill>
              <p:spPr>
                <a:xfrm>
                  <a:off x="3857190" y="6170880"/>
                  <a:ext cx="9288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44206" name="墨迹 44205">
                  <a:extLst>
                    <a:ext uri="{FF2B5EF4-FFF2-40B4-BE49-F238E27FC236}">
                      <a16:creationId xmlns:a16="http://schemas.microsoft.com/office/drawing/2014/main" id="{CA3B1B0E-91FB-45F4-9E8A-03572E4E2019}"/>
                    </a:ext>
                  </a:extLst>
                </p14:cNvPr>
                <p14:cNvContentPartPr/>
                <p14:nvPr/>
              </p14:nvContentPartPr>
              <p14:xfrm>
                <a:off x="3880950" y="6199680"/>
                <a:ext cx="25920" cy="90720"/>
              </p14:xfrm>
            </p:contentPart>
          </mc:Choice>
          <mc:Fallback>
            <p:pic>
              <p:nvPicPr>
                <p:cNvPr id="44206" name="墨迹 44205">
                  <a:extLst>
                    <a:ext uri="{FF2B5EF4-FFF2-40B4-BE49-F238E27FC236}">
                      <a16:creationId xmlns:a16="http://schemas.microsoft.com/office/drawing/2014/main" id="{CA3B1B0E-91FB-45F4-9E8A-03572E4E2019}"/>
                    </a:ext>
                  </a:extLst>
                </p:cNvPr>
                <p:cNvPicPr/>
                <p:nvPr/>
              </p:nvPicPr>
              <p:blipFill>
                <a:blip r:embed="rId404"/>
                <a:stretch>
                  <a:fillRect/>
                </a:stretch>
              </p:blipFill>
              <p:spPr>
                <a:xfrm>
                  <a:off x="3872310" y="6191040"/>
                  <a:ext cx="4356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44207" name="墨迹 44206">
                  <a:extLst>
                    <a:ext uri="{FF2B5EF4-FFF2-40B4-BE49-F238E27FC236}">
                      <a16:creationId xmlns:a16="http://schemas.microsoft.com/office/drawing/2014/main" id="{9D0F0359-1694-4204-B1DC-7D09CA655AC9}"/>
                    </a:ext>
                  </a:extLst>
                </p14:cNvPr>
                <p14:cNvContentPartPr/>
                <p14:nvPr/>
              </p14:nvContentPartPr>
              <p14:xfrm>
                <a:off x="3891030" y="6207960"/>
                <a:ext cx="45720" cy="108360"/>
              </p14:xfrm>
            </p:contentPart>
          </mc:Choice>
          <mc:Fallback>
            <p:pic>
              <p:nvPicPr>
                <p:cNvPr id="44207" name="墨迹 44206">
                  <a:extLst>
                    <a:ext uri="{FF2B5EF4-FFF2-40B4-BE49-F238E27FC236}">
                      <a16:creationId xmlns:a16="http://schemas.microsoft.com/office/drawing/2014/main" id="{9D0F0359-1694-4204-B1DC-7D09CA655AC9}"/>
                    </a:ext>
                  </a:extLst>
                </p:cNvPr>
                <p:cNvPicPr/>
                <p:nvPr/>
              </p:nvPicPr>
              <p:blipFill>
                <a:blip r:embed="rId406"/>
                <a:stretch>
                  <a:fillRect/>
                </a:stretch>
              </p:blipFill>
              <p:spPr>
                <a:xfrm>
                  <a:off x="3882390" y="6199320"/>
                  <a:ext cx="633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44208" name="墨迹 44207">
                  <a:extLst>
                    <a:ext uri="{FF2B5EF4-FFF2-40B4-BE49-F238E27FC236}">
                      <a16:creationId xmlns:a16="http://schemas.microsoft.com/office/drawing/2014/main" id="{365116A8-FB90-49D3-9455-6F2173983C5F}"/>
                    </a:ext>
                  </a:extLst>
                </p14:cNvPr>
                <p14:cNvContentPartPr/>
                <p14:nvPr/>
              </p14:nvContentPartPr>
              <p14:xfrm>
                <a:off x="3887070" y="6232800"/>
                <a:ext cx="43920" cy="30240"/>
              </p14:xfrm>
            </p:contentPart>
          </mc:Choice>
          <mc:Fallback>
            <p:pic>
              <p:nvPicPr>
                <p:cNvPr id="44208" name="墨迹 44207">
                  <a:extLst>
                    <a:ext uri="{FF2B5EF4-FFF2-40B4-BE49-F238E27FC236}">
                      <a16:creationId xmlns:a16="http://schemas.microsoft.com/office/drawing/2014/main" id="{365116A8-FB90-49D3-9455-6F2173983C5F}"/>
                    </a:ext>
                  </a:extLst>
                </p:cNvPr>
                <p:cNvPicPr/>
                <p:nvPr/>
              </p:nvPicPr>
              <p:blipFill>
                <a:blip r:embed="rId408"/>
                <a:stretch>
                  <a:fillRect/>
                </a:stretch>
              </p:blipFill>
              <p:spPr>
                <a:xfrm>
                  <a:off x="3878430" y="6224160"/>
                  <a:ext cx="615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44209" name="墨迹 44208">
                  <a:extLst>
                    <a:ext uri="{FF2B5EF4-FFF2-40B4-BE49-F238E27FC236}">
                      <a16:creationId xmlns:a16="http://schemas.microsoft.com/office/drawing/2014/main" id="{D0ADB12C-4CE5-4290-8600-6C335A8E82F7}"/>
                    </a:ext>
                  </a:extLst>
                </p14:cNvPr>
                <p14:cNvContentPartPr/>
                <p14:nvPr/>
              </p14:nvContentPartPr>
              <p14:xfrm>
                <a:off x="4000830" y="6167280"/>
                <a:ext cx="4680" cy="34560"/>
              </p14:xfrm>
            </p:contentPart>
          </mc:Choice>
          <mc:Fallback>
            <p:pic>
              <p:nvPicPr>
                <p:cNvPr id="44209" name="墨迹 44208">
                  <a:extLst>
                    <a:ext uri="{FF2B5EF4-FFF2-40B4-BE49-F238E27FC236}">
                      <a16:creationId xmlns:a16="http://schemas.microsoft.com/office/drawing/2014/main" id="{D0ADB12C-4CE5-4290-8600-6C335A8E82F7}"/>
                    </a:ext>
                  </a:extLst>
                </p:cNvPr>
                <p:cNvPicPr/>
                <p:nvPr/>
              </p:nvPicPr>
              <p:blipFill>
                <a:blip r:embed="rId410"/>
                <a:stretch>
                  <a:fillRect/>
                </a:stretch>
              </p:blipFill>
              <p:spPr>
                <a:xfrm>
                  <a:off x="3991830" y="6158640"/>
                  <a:ext cx="223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44210" name="墨迹 44209">
                  <a:extLst>
                    <a:ext uri="{FF2B5EF4-FFF2-40B4-BE49-F238E27FC236}">
                      <a16:creationId xmlns:a16="http://schemas.microsoft.com/office/drawing/2014/main" id="{A03A5789-65B6-4E2F-BB3C-3165031AAA99}"/>
                    </a:ext>
                  </a:extLst>
                </p14:cNvPr>
                <p14:cNvContentPartPr/>
                <p14:nvPr/>
              </p14:nvContentPartPr>
              <p14:xfrm>
                <a:off x="3982110" y="6212640"/>
                <a:ext cx="66240" cy="24840"/>
              </p14:xfrm>
            </p:contentPart>
          </mc:Choice>
          <mc:Fallback>
            <p:pic>
              <p:nvPicPr>
                <p:cNvPr id="44210" name="墨迹 44209">
                  <a:extLst>
                    <a:ext uri="{FF2B5EF4-FFF2-40B4-BE49-F238E27FC236}">
                      <a16:creationId xmlns:a16="http://schemas.microsoft.com/office/drawing/2014/main" id="{A03A5789-65B6-4E2F-BB3C-3165031AAA99}"/>
                    </a:ext>
                  </a:extLst>
                </p:cNvPr>
                <p:cNvPicPr/>
                <p:nvPr/>
              </p:nvPicPr>
              <p:blipFill>
                <a:blip r:embed="rId412"/>
                <a:stretch>
                  <a:fillRect/>
                </a:stretch>
              </p:blipFill>
              <p:spPr>
                <a:xfrm>
                  <a:off x="3973110" y="6204000"/>
                  <a:ext cx="838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44211" name="墨迹 44210">
                  <a:extLst>
                    <a:ext uri="{FF2B5EF4-FFF2-40B4-BE49-F238E27FC236}">
                      <a16:creationId xmlns:a16="http://schemas.microsoft.com/office/drawing/2014/main" id="{9E51236C-D794-4C2F-9DAC-5D4143624C8E}"/>
                    </a:ext>
                  </a:extLst>
                </p14:cNvPr>
                <p14:cNvContentPartPr/>
                <p14:nvPr/>
              </p14:nvContentPartPr>
              <p14:xfrm>
                <a:off x="4049070" y="6141360"/>
                <a:ext cx="7200" cy="61560"/>
              </p14:xfrm>
            </p:contentPart>
          </mc:Choice>
          <mc:Fallback>
            <p:pic>
              <p:nvPicPr>
                <p:cNvPr id="44211" name="墨迹 44210">
                  <a:extLst>
                    <a:ext uri="{FF2B5EF4-FFF2-40B4-BE49-F238E27FC236}">
                      <a16:creationId xmlns:a16="http://schemas.microsoft.com/office/drawing/2014/main" id="{9E51236C-D794-4C2F-9DAC-5D4143624C8E}"/>
                    </a:ext>
                  </a:extLst>
                </p:cNvPr>
                <p:cNvPicPr/>
                <p:nvPr/>
              </p:nvPicPr>
              <p:blipFill>
                <a:blip r:embed="rId414"/>
                <a:stretch>
                  <a:fillRect/>
                </a:stretch>
              </p:blipFill>
              <p:spPr>
                <a:xfrm>
                  <a:off x="4040070" y="6132360"/>
                  <a:ext cx="2484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44212" name="墨迹 44211">
                  <a:extLst>
                    <a:ext uri="{FF2B5EF4-FFF2-40B4-BE49-F238E27FC236}">
                      <a16:creationId xmlns:a16="http://schemas.microsoft.com/office/drawing/2014/main" id="{8B1AD8D4-5D34-48CA-9628-52F432B82AA4}"/>
                    </a:ext>
                  </a:extLst>
                </p14:cNvPr>
                <p14:cNvContentPartPr/>
                <p14:nvPr/>
              </p14:nvContentPartPr>
              <p14:xfrm>
                <a:off x="4056630" y="6141720"/>
                <a:ext cx="42480" cy="82080"/>
              </p14:xfrm>
            </p:contentPart>
          </mc:Choice>
          <mc:Fallback>
            <p:pic>
              <p:nvPicPr>
                <p:cNvPr id="44212" name="墨迹 44211">
                  <a:extLst>
                    <a:ext uri="{FF2B5EF4-FFF2-40B4-BE49-F238E27FC236}">
                      <a16:creationId xmlns:a16="http://schemas.microsoft.com/office/drawing/2014/main" id="{8B1AD8D4-5D34-48CA-9628-52F432B82AA4}"/>
                    </a:ext>
                  </a:extLst>
                </p:cNvPr>
                <p:cNvPicPr/>
                <p:nvPr/>
              </p:nvPicPr>
              <p:blipFill>
                <a:blip r:embed="rId416"/>
                <a:stretch>
                  <a:fillRect/>
                </a:stretch>
              </p:blipFill>
              <p:spPr>
                <a:xfrm>
                  <a:off x="4047630" y="6132720"/>
                  <a:ext cx="6012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44213" name="墨迹 44212">
                  <a:extLst>
                    <a:ext uri="{FF2B5EF4-FFF2-40B4-BE49-F238E27FC236}">
                      <a16:creationId xmlns:a16="http://schemas.microsoft.com/office/drawing/2014/main" id="{81F66B65-573E-4861-8523-89D3EB074200}"/>
                    </a:ext>
                  </a:extLst>
                </p14:cNvPr>
                <p14:cNvContentPartPr/>
                <p14:nvPr/>
              </p14:nvContentPartPr>
              <p14:xfrm>
                <a:off x="4056630" y="6206880"/>
                <a:ext cx="100800" cy="73080"/>
              </p14:xfrm>
            </p:contentPart>
          </mc:Choice>
          <mc:Fallback>
            <p:pic>
              <p:nvPicPr>
                <p:cNvPr id="44213" name="墨迹 44212">
                  <a:extLst>
                    <a:ext uri="{FF2B5EF4-FFF2-40B4-BE49-F238E27FC236}">
                      <a16:creationId xmlns:a16="http://schemas.microsoft.com/office/drawing/2014/main" id="{81F66B65-573E-4861-8523-89D3EB074200}"/>
                    </a:ext>
                  </a:extLst>
                </p:cNvPr>
                <p:cNvPicPr/>
                <p:nvPr/>
              </p:nvPicPr>
              <p:blipFill>
                <a:blip r:embed="rId418"/>
                <a:stretch>
                  <a:fillRect/>
                </a:stretch>
              </p:blipFill>
              <p:spPr>
                <a:xfrm>
                  <a:off x="4047630" y="6197880"/>
                  <a:ext cx="11844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44215" name="墨迹 44214">
                  <a:extLst>
                    <a:ext uri="{FF2B5EF4-FFF2-40B4-BE49-F238E27FC236}">
                      <a16:creationId xmlns:a16="http://schemas.microsoft.com/office/drawing/2014/main" id="{9E195B12-C902-4EB9-AF91-4B748702EE85}"/>
                    </a:ext>
                  </a:extLst>
                </p14:cNvPr>
                <p14:cNvContentPartPr/>
                <p14:nvPr/>
              </p14:nvContentPartPr>
              <p14:xfrm>
                <a:off x="4250310" y="6257280"/>
                <a:ext cx="4320" cy="20160"/>
              </p14:xfrm>
            </p:contentPart>
          </mc:Choice>
          <mc:Fallback>
            <p:pic>
              <p:nvPicPr>
                <p:cNvPr id="44215" name="墨迹 44214">
                  <a:extLst>
                    <a:ext uri="{FF2B5EF4-FFF2-40B4-BE49-F238E27FC236}">
                      <a16:creationId xmlns:a16="http://schemas.microsoft.com/office/drawing/2014/main" id="{9E195B12-C902-4EB9-AF91-4B748702EE85}"/>
                    </a:ext>
                  </a:extLst>
                </p:cNvPr>
                <p:cNvPicPr/>
                <p:nvPr/>
              </p:nvPicPr>
              <p:blipFill>
                <a:blip r:embed="rId420"/>
                <a:stretch>
                  <a:fillRect/>
                </a:stretch>
              </p:blipFill>
              <p:spPr>
                <a:xfrm>
                  <a:off x="4241310" y="6248640"/>
                  <a:ext cx="2196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44216" name="墨迹 44215">
                  <a:extLst>
                    <a:ext uri="{FF2B5EF4-FFF2-40B4-BE49-F238E27FC236}">
                      <a16:creationId xmlns:a16="http://schemas.microsoft.com/office/drawing/2014/main" id="{DBC4266B-6DD7-48F7-B3DD-ABBF921F4A7A}"/>
                    </a:ext>
                  </a:extLst>
                </p14:cNvPr>
                <p14:cNvContentPartPr/>
                <p14:nvPr/>
              </p14:nvContentPartPr>
              <p14:xfrm>
                <a:off x="4319430" y="6131640"/>
                <a:ext cx="57960" cy="133560"/>
              </p14:xfrm>
            </p:contentPart>
          </mc:Choice>
          <mc:Fallback>
            <p:pic>
              <p:nvPicPr>
                <p:cNvPr id="44216" name="墨迹 44215">
                  <a:extLst>
                    <a:ext uri="{FF2B5EF4-FFF2-40B4-BE49-F238E27FC236}">
                      <a16:creationId xmlns:a16="http://schemas.microsoft.com/office/drawing/2014/main" id="{DBC4266B-6DD7-48F7-B3DD-ABBF921F4A7A}"/>
                    </a:ext>
                  </a:extLst>
                </p:cNvPr>
                <p:cNvPicPr/>
                <p:nvPr/>
              </p:nvPicPr>
              <p:blipFill>
                <a:blip r:embed="rId422"/>
                <a:stretch>
                  <a:fillRect/>
                </a:stretch>
              </p:blipFill>
              <p:spPr>
                <a:xfrm>
                  <a:off x="4310790" y="6122640"/>
                  <a:ext cx="7560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44217" name="墨迹 44216">
                  <a:extLst>
                    <a:ext uri="{FF2B5EF4-FFF2-40B4-BE49-F238E27FC236}">
                      <a16:creationId xmlns:a16="http://schemas.microsoft.com/office/drawing/2014/main" id="{934ADFF9-84E0-4382-9526-A578454E5598}"/>
                    </a:ext>
                  </a:extLst>
                </p14:cNvPr>
                <p14:cNvContentPartPr/>
                <p14:nvPr/>
              </p14:nvContentPartPr>
              <p14:xfrm>
                <a:off x="4388910" y="6206520"/>
                <a:ext cx="18720" cy="40320"/>
              </p14:xfrm>
            </p:contentPart>
          </mc:Choice>
          <mc:Fallback>
            <p:pic>
              <p:nvPicPr>
                <p:cNvPr id="44217" name="墨迹 44216">
                  <a:extLst>
                    <a:ext uri="{FF2B5EF4-FFF2-40B4-BE49-F238E27FC236}">
                      <a16:creationId xmlns:a16="http://schemas.microsoft.com/office/drawing/2014/main" id="{934ADFF9-84E0-4382-9526-A578454E5598}"/>
                    </a:ext>
                  </a:extLst>
                </p:cNvPr>
                <p:cNvPicPr/>
                <p:nvPr/>
              </p:nvPicPr>
              <p:blipFill>
                <a:blip r:embed="rId424"/>
                <a:stretch>
                  <a:fillRect/>
                </a:stretch>
              </p:blipFill>
              <p:spPr>
                <a:xfrm>
                  <a:off x="4380270" y="6197880"/>
                  <a:ext cx="3636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44218" name="墨迹 44217">
                  <a:extLst>
                    <a:ext uri="{FF2B5EF4-FFF2-40B4-BE49-F238E27FC236}">
                      <a16:creationId xmlns:a16="http://schemas.microsoft.com/office/drawing/2014/main" id="{A2BD4BE3-0C6F-4217-8C1F-D8B430015617}"/>
                    </a:ext>
                  </a:extLst>
                </p14:cNvPr>
                <p14:cNvContentPartPr/>
                <p14:nvPr/>
              </p14:nvContentPartPr>
              <p14:xfrm>
                <a:off x="4413390" y="6130560"/>
                <a:ext cx="58320" cy="140400"/>
              </p14:xfrm>
            </p:contentPart>
          </mc:Choice>
          <mc:Fallback>
            <p:pic>
              <p:nvPicPr>
                <p:cNvPr id="44218" name="墨迹 44217">
                  <a:extLst>
                    <a:ext uri="{FF2B5EF4-FFF2-40B4-BE49-F238E27FC236}">
                      <a16:creationId xmlns:a16="http://schemas.microsoft.com/office/drawing/2014/main" id="{A2BD4BE3-0C6F-4217-8C1F-D8B430015617}"/>
                    </a:ext>
                  </a:extLst>
                </p:cNvPr>
                <p:cNvPicPr/>
                <p:nvPr/>
              </p:nvPicPr>
              <p:blipFill>
                <a:blip r:embed="rId426"/>
                <a:stretch>
                  <a:fillRect/>
                </a:stretch>
              </p:blipFill>
              <p:spPr>
                <a:xfrm>
                  <a:off x="4404390" y="6121920"/>
                  <a:ext cx="759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44219" name="墨迹 44218">
                  <a:extLst>
                    <a:ext uri="{FF2B5EF4-FFF2-40B4-BE49-F238E27FC236}">
                      <a16:creationId xmlns:a16="http://schemas.microsoft.com/office/drawing/2014/main" id="{90DD5D19-84B3-4046-B1FD-DD47EB79725E}"/>
                    </a:ext>
                  </a:extLst>
                </p14:cNvPr>
                <p14:cNvContentPartPr/>
                <p14:nvPr/>
              </p14:nvContentPartPr>
              <p14:xfrm>
                <a:off x="4456950" y="6218400"/>
                <a:ext cx="60840" cy="91800"/>
              </p14:xfrm>
            </p:contentPart>
          </mc:Choice>
          <mc:Fallback>
            <p:pic>
              <p:nvPicPr>
                <p:cNvPr id="44219" name="墨迹 44218">
                  <a:extLst>
                    <a:ext uri="{FF2B5EF4-FFF2-40B4-BE49-F238E27FC236}">
                      <a16:creationId xmlns:a16="http://schemas.microsoft.com/office/drawing/2014/main" id="{90DD5D19-84B3-4046-B1FD-DD47EB79725E}"/>
                    </a:ext>
                  </a:extLst>
                </p:cNvPr>
                <p:cNvPicPr/>
                <p:nvPr/>
              </p:nvPicPr>
              <p:blipFill>
                <a:blip r:embed="rId428"/>
                <a:stretch>
                  <a:fillRect/>
                </a:stretch>
              </p:blipFill>
              <p:spPr>
                <a:xfrm>
                  <a:off x="4448310" y="6209400"/>
                  <a:ext cx="7848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44221" name="墨迹 44220">
                  <a:extLst>
                    <a:ext uri="{FF2B5EF4-FFF2-40B4-BE49-F238E27FC236}">
                      <a16:creationId xmlns:a16="http://schemas.microsoft.com/office/drawing/2014/main" id="{51B346A6-7B55-41B5-AD13-3A0988D25E25}"/>
                    </a:ext>
                  </a:extLst>
                </p14:cNvPr>
                <p14:cNvContentPartPr/>
                <p14:nvPr/>
              </p14:nvContentPartPr>
              <p14:xfrm>
                <a:off x="4584030" y="6141000"/>
                <a:ext cx="92880" cy="10440"/>
              </p14:xfrm>
            </p:contentPart>
          </mc:Choice>
          <mc:Fallback>
            <p:pic>
              <p:nvPicPr>
                <p:cNvPr id="44221" name="墨迹 44220">
                  <a:extLst>
                    <a:ext uri="{FF2B5EF4-FFF2-40B4-BE49-F238E27FC236}">
                      <a16:creationId xmlns:a16="http://schemas.microsoft.com/office/drawing/2014/main" id="{51B346A6-7B55-41B5-AD13-3A0988D25E25}"/>
                    </a:ext>
                  </a:extLst>
                </p:cNvPr>
                <p:cNvPicPr/>
                <p:nvPr/>
              </p:nvPicPr>
              <p:blipFill>
                <a:blip r:embed="rId430"/>
                <a:stretch>
                  <a:fillRect/>
                </a:stretch>
              </p:blipFill>
              <p:spPr>
                <a:xfrm>
                  <a:off x="4575390" y="6132360"/>
                  <a:ext cx="1105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44222" name="墨迹 44221">
                  <a:extLst>
                    <a:ext uri="{FF2B5EF4-FFF2-40B4-BE49-F238E27FC236}">
                      <a16:creationId xmlns:a16="http://schemas.microsoft.com/office/drawing/2014/main" id="{713AFF01-5F27-4241-BFB8-D959959799EB}"/>
                    </a:ext>
                  </a:extLst>
                </p14:cNvPr>
                <p14:cNvContentPartPr/>
                <p14:nvPr/>
              </p14:nvContentPartPr>
              <p14:xfrm>
                <a:off x="4629030" y="6144960"/>
                <a:ext cx="39600" cy="61560"/>
              </p14:xfrm>
            </p:contentPart>
          </mc:Choice>
          <mc:Fallback>
            <p:pic>
              <p:nvPicPr>
                <p:cNvPr id="44222" name="墨迹 44221">
                  <a:extLst>
                    <a:ext uri="{FF2B5EF4-FFF2-40B4-BE49-F238E27FC236}">
                      <a16:creationId xmlns:a16="http://schemas.microsoft.com/office/drawing/2014/main" id="{713AFF01-5F27-4241-BFB8-D959959799EB}"/>
                    </a:ext>
                  </a:extLst>
                </p:cNvPr>
                <p:cNvPicPr/>
                <p:nvPr/>
              </p:nvPicPr>
              <p:blipFill>
                <a:blip r:embed="rId432"/>
                <a:stretch>
                  <a:fillRect/>
                </a:stretch>
              </p:blipFill>
              <p:spPr>
                <a:xfrm>
                  <a:off x="4620390" y="6135960"/>
                  <a:ext cx="5724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44223" name="墨迹 44222">
                  <a:extLst>
                    <a:ext uri="{FF2B5EF4-FFF2-40B4-BE49-F238E27FC236}">
                      <a16:creationId xmlns:a16="http://schemas.microsoft.com/office/drawing/2014/main" id="{B643B363-CE78-4230-93BF-4B1858F32DFE}"/>
                    </a:ext>
                  </a:extLst>
                </p14:cNvPr>
                <p14:cNvContentPartPr/>
                <p14:nvPr/>
              </p14:nvContentPartPr>
              <p14:xfrm>
                <a:off x="4586910" y="6194280"/>
                <a:ext cx="14400" cy="69840"/>
              </p14:xfrm>
            </p:contentPart>
          </mc:Choice>
          <mc:Fallback>
            <p:pic>
              <p:nvPicPr>
                <p:cNvPr id="44223" name="墨迹 44222">
                  <a:extLst>
                    <a:ext uri="{FF2B5EF4-FFF2-40B4-BE49-F238E27FC236}">
                      <a16:creationId xmlns:a16="http://schemas.microsoft.com/office/drawing/2014/main" id="{B643B363-CE78-4230-93BF-4B1858F32DFE}"/>
                    </a:ext>
                  </a:extLst>
                </p:cNvPr>
                <p:cNvPicPr/>
                <p:nvPr/>
              </p:nvPicPr>
              <p:blipFill>
                <a:blip r:embed="rId434"/>
                <a:stretch>
                  <a:fillRect/>
                </a:stretch>
              </p:blipFill>
              <p:spPr>
                <a:xfrm>
                  <a:off x="4577910" y="6185640"/>
                  <a:ext cx="320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44224" name="墨迹 44223">
                  <a:extLst>
                    <a:ext uri="{FF2B5EF4-FFF2-40B4-BE49-F238E27FC236}">
                      <a16:creationId xmlns:a16="http://schemas.microsoft.com/office/drawing/2014/main" id="{D0ED0EF9-16D1-4106-8310-4E577D1C3A63}"/>
                    </a:ext>
                  </a:extLst>
                </p14:cNvPr>
                <p14:cNvContentPartPr/>
                <p14:nvPr/>
              </p14:nvContentPartPr>
              <p14:xfrm>
                <a:off x="4608870" y="6185280"/>
                <a:ext cx="115920" cy="117360"/>
              </p14:xfrm>
            </p:contentPart>
          </mc:Choice>
          <mc:Fallback>
            <p:pic>
              <p:nvPicPr>
                <p:cNvPr id="44224" name="墨迹 44223">
                  <a:extLst>
                    <a:ext uri="{FF2B5EF4-FFF2-40B4-BE49-F238E27FC236}">
                      <a16:creationId xmlns:a16="http://schemas.microsoft.com/office/drawing/2014/main" id="{D0ED0EF9-16D1-4106-8310-4E577D1C3A63}"/>
                    </a:ext>
                  </a:extLst>
                </p:cNvPr>
                <p:cNvPicPr/>
                <p:nvPr/>
              </p:nvPicPr>
              <p:blipFill>
                <a:blip r:embed="rId436"/>
                <a:stretch>
                  <a:fillRect/>
                </a:stretch>
              </p:blipFill>
              <p:spPr>
                <a:xfrm>
                  <a:off x="4600230" y="6176640"/>
                  <a:ext cx="13356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44225" name="墨迹 44224">
                  <a:extLst>
                    <a:ext uri="{FF2B5EF4-FFF2-40B4-BE49-F238E27FC236}">
                      <a16:creationId xmlns:a16="http://schemas.microsoft.com/office/drawing/2014/main" id="{66188C24-503F-4151-AD77-A401AB377A07}"/>
                    </a:ext>
                  </a:extLst>
                </p14:cNvPr>
                <p14:cNvContentPartPr/>
                <p14:nvPr/>
              </p14:nvContentPartPr>
              <p14:xfrm>
                <a:off x="4634790" y="6218760"/>
                <a:ext cx="11520" cy="32400"/>
              </p14:xfrm>
            </p:contentPart>
          </mc:Choice>
          <mc:Fallback>
            <p:pic>
              <p:nvPicPr>
                <p:cNvPr id="44225" name="墨迹 44224">
                  <a:extLst>
                    <a:ext uri="{FF2B5EF4-FFF2-40B4-BE49-F238E27FC236}">
                      <a16:creationId xmlns:a16="http://schemas.microsoft.com/office/drawing/2014/main" id="{66188C24-503F-4151-AD77-A401AB377A07}"/>
                    </a:ext>
                  </a:extLst>
                </p:cNvPr>
                <p:cNvPicPr/>
                <p:nvPr/>
              </p:nvPicPr>
              <p:blipFill>
                <a:blip r:embed="rId438"/>
                <a:stretch>
                  <a:fillRect/>
                </a:stretch>
              </p:blipFill>
              <p:spPr>
                <a:xfrm>
                  <a:off x="4626150" y="6210120"/>
                  <a:ext cx="291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44226" name="墨迹 44225">
                  <a:extLst>
                    <a:ext uri="{FF2B5EF4-FFF2-40B4-BE49-F238E27FC236}">
                      <a16:creationId xmlns:a16="http://schemas.microsoft.com/office/drawing/2014/main" id="{3404CA83-DB5B-4C77-8298-D29F78DE6EEE}"/>
                    </a:ext>
                  </a:extLst>
                </p14:cNvPr>
                <p14:cNvContentPartPr/>
                <p14:nvPr/>
              </p14:nvContentPartPr>
              <p14:xfrm>
                <a:off x="4683030" y="6213000"/>
                <a:ext cx="2520" cy="89640"/>
              </p14:xfrm>
            </p:contentPart>
          </mc:Choice>
          <mc:Fallback>
            <p:pic>
              <p:nvPicPr>
                <p:cNvPr id="44226" name="墨迹 44225">
                  <a:extLst>
                    <a:ext uri="{FF2B5EF4-FFF2-40B4-BE49-F238E27FC236}">
                      <a16:creationId xmlns:a16="http://schemas.microsoft.com/office/drawing/2014/main" id="{3404CA83-DB5B-4C77-8298-D29F78DE6EEE}"/>
                    </a:ext>
                  </a:extLst>
                </p:cNvPr>
                <p:cNvPicPr/>
                <p:nvPr/>
              </p:nvPicPr>
              <p:blipFill>
                <a:blip r:embed="rId440"/>
                <a:stretch>
                  <a:fillRect/>
                </a:stretch>
              </p:blipFill>
              <p:spPr>
                <a:xfrm>
                  <a:off x="4674030" y="6204000"/>
                  <a:ext cx="2016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44228" name="墨迹 44227">
                  <a:extLst>
                    <a:ext uri="{FF2B5EF4-FFF2-40B4-BE49-F238E27FC236}">
                      <a16:creationId xmlns:a16="http://schemas.microsoft.com/office/drawing/2014/main" id="{F743C61C-3462-40A2-87E9-C12580275881}"/>
                    </a:ext>
                  </a:extLst>
                </p14:cNvPr>
                <p14:cNvContentPartPr/>
                <p14:nvPr/>
              </p14:nvContentPartPr>
              <p14:xfrm>
                <a:off x="4818780" y="6126960"/>
                <a:ext cx="73800" cy="19440"/>
              </p14:xfrm>
            </p:contentPart>
          </mc:Choice>
          <mc:Fallback>
            <p:pic>
              <p:nvPicPr>
                <p:cNvPr id="44228" name="墨迹 44227">
                  <a:extLst>
                    <a:ext uri="{FF2B5EF4-FFF2-40B4-BE49-F238E27FC236}">
                      <a16:creationId xmlns:a16="http://schemas.microsoft.com/office/drawing/2014/main" id="{F743C61C-3462-40A2-87E9-C12580275881}"/>
                    </a:ext>
                  </a:extLst>
                </p:cNvPr>
                <p:cNvPicPr/>
                <p:nvPr/>
              </p:nvPicPr>
              <p:blipFill>
                <a:blip r:embed="rId442"/>
                <a:stretch>
                  <a:fillRect/>
                </a:stretch>
              </p:blipFill>
              <p:spPr>
                <a:xfrm>
                  <a:off x="4809780" y="6117960"/>
                  <a:ext cx="914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44229" name="墨迹 44228">
                  <a:extLst>
                    <a:ext uri="{FF2B5EF4-FFF2-40B4-BE49-F238E27FC236}">
                      <a16:creationId xmlns:a16="http://schemas.microsoft.com/office/drawing/2014/main" id="{DBDFB667-3568-4E9B-837A-5E4E615CCE7E}"/>
                    </a:ext>
                  </a:extLst>
                </p14:cNvPr>
                <p14:cNvContentPartPr/>
                <p14:nvPr/>
              </p14:nvContentPartPr>
              <p14:xfrm>
                <a:off x="4832460" y="6155400"/>
                <a:ext cx="7200" cy="36720"/>
              </p14:xfrm>
            </p:contentPart>
          </mc:Choice>
          <mc:Fallback>
            <p:pic>
              <p:nvPicPr>
                <p:cNvPr id="44229" name="墨迹 44228">
                  <a:extLst>
                    <a:ext uri="{FF2B5EF4-FFF2-40B4-BE49-F238E27FC236}">
                      <a16:creationId xmlns:a16="http://schemas.microsoft.com/office/drawing/2014/main" id="{DBDFB667-3568-4E9B-837A-5E4E615CCE7E}"/>
                    </a:ext>
                  </a:extLst>
                </p:cNvPr>
                <p:cNvPicPr/>
                <p:nvPr/>
              </p:nvPicPr>
              <p:blipFill>
                <a:blip r:embed="rId444"/>
                <a:stretch>
                  <a:fillRect/>
                </a:stretch>
              </p:blipFill>
              <p:spPr>
                <a:xfrm>
                  <a:off x="4823460" y="6146400"/>
                  <a:ext cx="248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44230" name="墨迹 44229">
                  <a:extLst>
                    <a:ext uri="{FF2B5EF4-FFF2-40B4-BE49-F238E27FC236}">
                      <a16:creationId xmlns:a16="http://schemas.microsoft.com/office/drawing/2014/main" id="{994AD2B8-53A8-4FF9-B5C0-20C160B4FE41}"/>
                    </a:ext>
                  </a:extLst>
                </p14:cNvPr>
                <p14:cNvContentPartPr/>
                <p14:nvPr/>
              </p14:nvContentPartPr>
              <p14:xfrm>
                <a:off x="4822380" y="6151800"/>
                <a:ext cx="84600" cy="69120"/>
              </p14:xfrm>
            </p:contentPart>
          </mc:Choice>
          <mc:Fallback>
            <p:pic>
              <p:nvPicPr>
                <p:cNvPr id="44230" name="墨迹 44229">
                  <a:extLst>
                    <a:ext uri="{FF2B5EF4-FFF2-40B4-BE49-F238E27FC236}">
                      <a16:creationId xmlns:a16="http://schemas.microsoft.com/office/drawing/2014/main" id="{994AD2B8-53A8-4FF9-B5C0-20C160B4FE41}"/>
                    </a:ext>
                  </a:extLst>
                </p:cNvPr>
                <p:cNvPicPr/>
                <p:nvPr/>
              </p:nvPicPr>
              <p:blipFill>
                <a:blip r:embed="rId446"/>
                <a:stretch>
                  <a:fillRect/>
                </a:stretch>
              </p:blipFill>
              <p:spPr>
                <a:xfrm>
                  <a:off x="4813740" y="6142800"/>
                  <a:ext cx="1022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44231" name="墨迹 44230">
                  <a:extLst>
                    <a:ext uri="{FF2B5EF4-FFF2-40B4-BE49-F238E27FC236}">
                      <a16:creationId xmlns:a16="http://schemas.microsoft.com/office/drawing/2014/main" id="{399F20C9-C508-4106-83EA-F3B9DF08A121}"/>
                    </a:ext>
                  </a:extLst>
                </p14:cNvPr>
                <p14:cNvContentPartPr/>
                <p14:nvPr/>
              </p14:nvContentPartPr>
              <p14:xfrm>
                <a:off x="4856940" y="6094920"/>
                <a:ext cx="19080" cy="179280"/>
              </p14:xfrm>
            </p:contentPart>
          </mc:Choice>
          <mc:Fallback>
            <p:pic>
              <p:nvPicPr>
                <p:cNvPr id="44231" name="墨迹 44230">
                  <a:extLst>
                    <a:ext uri="{FF2B5EF4-FFF2-40B4-BE49-F238E27FC236}">
                      <a16:creationId xmlns:a16="http://schemas.microsoft.com/office/drawing/2014/main" id="{399F20C9-C508-4106-83EA-F3B9DF08A121}"/>
                    </a:ext>
                  </a:extLst>
                </p:cNvPr>
                <p:cNvPicPr/>
                <p:nvPr/>
              </p:nvPicPr>
              <p:blipFill>
                <a:blip r:embed="rId448"/>
                <a:stretch>
                  <a:fillRect/>
                </a:stretch>
              </p:blipFill>
              <p:spPr>
                <a:xfrm>
                  <a:off x="4847940" y="6086280"/>
                  <a:ext cx="3672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44232" name="墨迹 44231">
                  <a:extLst>
                    <a:ext uri="{FF2B5EF4-FFF2-40B4-BE49-F238E27FC236}">
                      <a16:creationId xmlns:a16="http://schemas.microsoft.com/office/drawing/2014/main" id="{9622C981-F4E2-43D9-8612-072D390274DE}"/>
                    </a:ext>
                  </a:extLst>
                </p14:cNvPr>
                <p14:cNvContentPartPr/>
                <p14:nvPr/>
              </p14:nvContentPartPr>
              <p14:xfrm>
                <a:off x="4816980" y="6185640"/>
                <a:ext cx="42840" cy="92520"/>
              </p14:xfrm>
            </p:contentPart>
          </mc:Choice>
          <mc:Fallback>
            <p:pic>
              <p:nvPicPr>
                <p:cNvPr id="44232" name="墨迹 44231">
                  <a:extLst>
                    <a:ext uri="{FF2B5EF4-FFF2-40B4-BE49-F238E27FC236}">
                      <a16:creationId xmlns:a16="http://schemas.microsoft.com/office/drawing/2014/main" id="{9622C981-F4E2-43D9-8612-072D390274DE}"/>
                    </a:ext>
                  </a:extLst>
                </p:cNvPr>
                <p:cNvPicPr/>
                <p:nvPr/>
              </p:nvPicPr>
              <p:blipFill>
                <a:blip r:embed="rId450"/>
                <a:stretch>
                  <a:fillRect/>
                </a:stretch>
              </p:blipFill>
              <p:spPr>
                <a:xfrm>
                  <a:off x="4807980" y="6176640"/>
                  <a:ext cx="6048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44233" name="墨迹 44232">
                  <a:extLst>
                    <a:ext uri="{FF2B5EF4-FFF2-40B4-BE49-F238E27FC236}">
                      <a16:creationId xmlns:a16="http://schemas.microsoft.com/office/drawing/2014/main" id="{82A646E0-84DD-4D02-8749-DE19B267102B}"/>
                    </a:ext>
                  </a:extLst>
                </p14:cNvPr>
                <p14:cNvContentPartPr/>
                <p14:nvPr/>
              </p14:nvContentPartPr>
              <p14:xfrm>
                <a:off x="4897620" y="6220920"/>
                <a:ext cx="55440" cy="43560"/>
              </p14:xfrm>
            </p:contentPart>
          </mc:Choice>
          <mc:Fallback>
            <p:pic>
              <p:nvPicPr>
                <p:cNvPr id="44233" name="墨迹 44232">
                  <a:extLst>
                    <a:ext uri="{FF2B5EF4-FFF2-40B4-BE49-F238E27FC236}">
                      <a16:creationId xmlns:a16="http://schemas.microsoft.com/office/drawing/2014/main" id="{82A646E0-84DD-4D02-8749-DE19B267102B}"/>
                    </a:ext>
                  </a:extLst>
                </p:cNvPr>
                <p:cNvPicPr/>
                <p:nvPr/>
              </p:nvPicPr>
              <p:blipFill>
                <a:blip r:embed="rId452"/>
                <a:stretch>
                  <a:fillRect/>
                </a:stretch>
              </p:blipFill>
              <p:spPr>
                <a:xfrm>
                  <a:off x="4888980" y="6211920"/>
                  <a:ext cx="7308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44234" name="墨迹 44233">
                  <a:extLst>
                    <a:ext uri="{FF2B5EF4-FFF2-40B4-BE49-F238E27FC236}">
                      <a16:creationId xmlns:a16="http://schemas.microsoft.com/office/drawing/2014/main" id="{5A753C63-A78A-4539-B387-6E968A510757}"/>
                    </a:ext>
                  </a:extLst>
                </p14:cNvPr>
                <p14:cNvContentPartPr/>
                <p14:nvPr/>
              </p14:nvContentPartPr>
              <p14:xfrm>
                <a:off x="4983660" y="6116160"/>
                <a:ext cx="60480" cy="13680"/>
              </p14:xfrm>
            </p:contentPart>
          </mc:Choice>
          <mc:Fallback>
            <p:pic>
              <p:nvPicPr>
                <p:cNvPr id="44234" name="墨迹 44233">
                  <a:extLst>
                    <a:ext uri="{FF2B5EF4-FFF2-40B4-BE49-F238E27FC236}">
                      <a16:creationId xmlns:a16="http://schemas.microsoft.com/office/drawing/2014/main" id="{5A753C63-A78A-4539-B387-6E968A510757}"/>
                    </a:ext>
                  </a:extLst>
                </p:cNvPr>
                <p:cNvPicPr/>
                <p:nvPr/>
              </p:nvPicPr>
              <p:blipFill>
                <a:blip r:embed="rId454"/>
                <a:stretch>
                  <a:fillRect/>
                </a:stretch>
              </p:blipFill>
              <p:spPr>
                <a:xfrm>
                  <a:off x="4975020" y="6107520"/>
                  <a:ext cx="7812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44235" name="墨迹 44234">
                  <a:extLst>
                    <a:ext uri="{FF2B5EF4-FFF2-40B4-BE49-F238E27FC236}">
                      <a16:creationId xmlns:a16="http://schemas.microsoft.com/office/drawing/2014/main" id="{79AA7745-1801-441C-A0C2-6DCC5169EB03}"/>
                    </a:ext>
                  </a:extLst>
                </p14:cNvPr>
                <p14:cNvContentPartPr/>
                <p14:nvPr/>
              </p14:nvContentPartPr>
              <p14:xfrm>
                <a:off x="4953420" y="6123000"/>
                <a:ext cx="80640" cy="127800"/>
              </p14:xfrm>
            </p:contentPart>
          </mc:Choice>
          <mc:Fallback>
            <p:pic>
              <p:nvPicPr>
                <p:cNvPr id="44235" name="墨迹 44234">
                  <a:extLst>
                    <a:ext uri="{FF2B5EF4-FFF2-40B4-BE49-F238E27FC236}">
                      <a16:creationId xmlns:a16="http://schemas.microsoft.com/office/drawing/2014/main" id="{79AA7745-1801-441C-A0C2-6DCC5169EB03}"/>
                    </a:ext>
                  </a:extLst>
                </p:cNvPr>
                <p:cNvPicPr/>
                <p:nvPr/>
              </p:nvPicPr>
              <p:blipFill>
                <a:blip r:embed="rId456"/>
                <a:stretch>
                  <a:fillRect/>
                </a:stretch>
              </p:blipFill>
              <p:spPr>
                <a:xfrm>
                  <a:off x="4944420" y="6114000"/>
                  <a:ext cx="9828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44236" name="墨迹 44235">
                  <a:extLst>
                    <a:ext uri="{FF2B5EF4-FFF2-40B4-BE49-F238E27FC236}">
                      <a16:creationId xmlns:a16="http://schemas.microsoft.com/office/drawing/2014/main" id="{B36B5335-4443-4982-BC41-596621DD30B7}"/>
                    </a:ext>
                  </a:extLst>
                </p14:cNvPr>
                <p14:cNvContentPartPr/>
                <p14:nvPr/>
              </p14:nvContentPartPr>
              <p14:xfrm>
                <a:off x="5014980" y="6174120"/>
                <a:ext cx="37440" cy="79920"/>
              </p14:xfrm>
            </p:contentPart>
          </mc:Choice>
          <mc:Fallback>
            <p:pic>
              <p:nvPicPr>
                <p:cNvPr id="44236" name="墨迹 44235">
                  <a:extLst>
                    <a:ext uri="{FF2B5EF4-FFF2-40B4-BE49-F238E27FC236}">
                      <a16:creationId xmlns:a16="http://schemas.microsoft.com/office/drawing/2014/main" id="{B36B5335-4443-4982-BC41-596621DD30B7}"/>
                    </a:ext>
                  </a:extLst>
                </p:cNvPr>
                <p:cNvPicPr/>
                <p:nvPr/>
              </p:nvPicPr>
              <p:blipFill>
                <a:blip r:embed="rId458"/>
                <a:stretch>
                  <a:fillRect/>
                </a:stretch>
              </p:blipFill>
              <p:spPr>
                <a:xfrm>
                  <a:off x="5006340" y="6165480"/>
                  <a:ext cx="5508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44237" name="墨迹 44236">
                  <a:extLst>
                    <a:ext uri="{FF2B5EF4-FFF2-40B4-BE49-F238E27FC236}">
                      <a16:creationId xmlns:a16="http://schemas.microsoft.com/office/drawing/2014/main" id="{1381E676-5F5B-4A55-86C2-50CA062A1631}"/>
                    </a:ext>
                  </a:extLst>
                </p14:cNvPr>
                <p14:cNvContentPartPr/>
                <p14:nvPr/>
              </p14:nvContentPartPr>
              <p14:xfrm>
                <a:off x="5044140" y="6111840"/>
                <a:ext cx="126000" cy="97920"/>
              </p14:xfrm>
            </p:contentPart>
          </mc:Choice>
          <mc:Fallback>
            <p:pic>
              <p:nvPicPr>
                <p:cNvPr id="44237" name="墨迹 44236">
                  <a:extLst>
                    <a:ext uri="{FF2B5EF4-FFF2-40B4-BE49-F238E27FC236}">
                      <a16:creationId xmlns:a16="http://schemas.microsoft.com/office/drawing/2014/main" id="{1381E676-5F5B-4A55-86C2-50CA062A1631}"/>
                    </a:ext>
                  </a:extLst>
                </p:cNvPr>
                <p:cNvPicPr/>
                <p:nvPr/>
              </p:nvPicPr>
              <p:blipFill>
                <a:blip r:embed="rId460"/>
                <a:stretch>
                  <a:fillRect/>
                </a:stretch>
              </p:blipFill>
              <p:spPr>
                <a:xfrm>
                  <a:off x="5035500" y="6102840"/>
                  <a:ext cx="14364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44238" name="墨迹 44237">
                  <a:extLst>
                    <a:ext uri="{FF2B5EF4-FFF2-40B4-BE49-F238E27FC236}">
                      <a16:creationId xmlns:a16="http://schemas.microsoft.com/office/drawing/2014/main" id="{59888BF0-B632-4169-9032-FD790517A53A}"/>
                    </a:ext>
                  </a:extLst>
                </p14:cNvPr>
                <p14:cNvContentPartPr/>
                <p14:nvPr/>
              </p14:nvContentPartPr>
              <p14:xfrm>
                <a:off x="5109660" y="6157560"/>
                <a:ext cx="7200" cy="84960"/>
              </p14:xfrm>
            </p:contentPart>
          </mc:Choice>
          <mc:Fallback>
            <p:pic>
              <p:nvPicPr>
                <p:cNvPr id="44238" name="墨迹 44237">
                  <a:extLst>
                    <a:ext uri="{FF2B5EF4-FFF2-40B4-BE49-F238E27FC236}">
                      <a16:creationId xmlns:a16="http://schemas.microsoft.com/office/drawing/2014/main" id="{59888BF0-B632-4169-9032-FD790517A53A}"/>
                    </a:ext>
                  </a:extLst>
                </p:cNvPr>
                <p:cNvPicPr/>
                <p:nvPr/>
              </p:nvPicPr>
              <p:blipFill>
                <a:blip r:embed="rId462"/>
                <a:stretch>
                  <a:fillRect/>
                </a:stretch>
              </p:blipFill>
              <p:spPr>
                <a:xfrm>
                  <a:off x="5100660" y="6148560"/>
                  <a:ext cx="2484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44239" name="墨迹 44238">
                  <a:extLst>
                    <a:ext uri="{FF2B5EF4-FFF2-40B4-BE49-F238E27FC236}">
                      <a16:creationId xmlns:a16="http://schemas.microsoft.com/office/drawing/2014/main" id="{3E1D28FE-1F8F-45AF-AC23-CF674474F602}"/>
                    </a:ext>
                  </a:extLst>
                </p14:cNvPr>
                <p14:cNvContentPartPr/>
                <p14:nvPr/>
              </p14:nvContentPartPr>
              <p14:xfrm>
                <a:off x="5147460" y="6144240"/>
                <a:ext cx="7920" cy="184680"/>
              </p14:xfrm>
            </p:contentPart>
          </mc:Choice>
          <mc:Fallback>
            <p:pic>
              <p:nvPicPr>
                <p:cNvPr id="44239" name="墨迹 44238">
                  <a:extLst>
                    <a:ext uri="{FF2B5EF4-FFF2-40B4-BE49-F238E27FC236}">
                      <a16:creationId xmlns:a16="http://schemas.microsoft.com/office/drawing/2014/main" id="{3E1D28FE-1F8F-45AF-AC23-CF674474F602}"/>
                    </a:ext>
                  </a:extLst>
                </p:cNvPr>
                <p:cNvPicPr/>
                <p:nvPr/>
              </p:nvPicPr>
              <p:blipFill>
                <a:blip r:embed="rId464"/>
                <a:stretch>
                  <a:fillRect/>
                </a:stretch>
              </p:blipFill>
              <p:spPr>
                <a:xfrm>
                  <a:off x="5138460" y="6135600"/>
                  <a:ext cx="2556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44240" name="墨迹 44239">
                  <a:extLst>
                    <a:ext uri="{FF2B5EF4-FFF2-40B4-BE49-F238E27FC236}">
                      <a16:creationId xmlns:a16="http://schemas.microsoft.com/office/drawing/2014/main" id="{1B67707E-EC93-4F7B-A555-84D2208F4684}"/>
                    </a:ext>
                  </a:extLst>
                </p14:cNvPr>
                <p14:cNvContentPartPr/>
                <p14:nvPr/>
              </p14:nvContentPartPr>
              <p14:xfrm>
                <a:off x="5212260" y="6080880"/>
                <a:ext cx="52200" cy="84240"/>
              </p14:xfrm>
            </p:contentPart>
          </mc:Choice>
          <mc:Fallback>
            <p:pic>
              <p:nvPicPr>
                <p:cNvPr id="44240" name="墨迹 44239">
                  <a:extLst>
                    <a:ext uri="{FF2B5EF4-FFF2-40B4-BE49-F238E27FC236}">
                      <a16:creationId xmlns:a16="http://schemas.microsoft.com/office/drawing/2014/main" id="{1B67707E-EC93-4F7B-A555-84D2208F4684}"/>
                    </a:ext>
                  </a:extLst>
                </p:cNvPr>
                <p:cNvPicPr/>
                <p:nvPr/>
              </p:nvPicPr>
              <p:blipFill>
                <a:blip r:embed="rId466"/>
                <a:stretch>
                  <a:fillRect/>
                </a:stretch>
              </p:blipFill>
              <p:spPr>
                <a:xfrm>
                  <a:off x="5203260" y="6072240"/>
                  <a:ext cx="6984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44241" name="墨迹 44240">
                  <a:extLst>
                    <a:ext uri="{FF2B5EF4-FFF2-40B4-BE49-F238E27FC236}">
                      <a16:creationId xmlns:a16="http://schemas.microsoft.com/office/drawing/2014/main" id="{D4795563-8DEB-4305-84A4-4C65F0AA1A64}"/>
                    </a:ext>
                  </a:extLst>
                </p14:cNvPr>
                <p14:cNvContentPartPr/>
                <p14:nvPr/>
              </p14:nvContentPartPr>
              <p14:xfrm>
                <a:off x="5250420" y="6116880"/>
                <a:ext cx="55080" cy="28800"/>
              </p14:xfrm>
            </p:contentPart>
          </mc:Choice>
          <mc:Fallback>
            <p:pic>
              <p:nvPicPr>
                <p:cNvPr id="44241" name="墨迹 44240">
                  <a:extLst>
                    <a:ext uri="{FF2B5EF4-FFF2-40B4-BE49-F238E27FC236}">
                      <a16:creationId xmlns:a16="http://schemas.microsoft.com/office/drawing/2014/main" id="{D4795563-8DEB-4305-84A4-4C65F0AA1A64}"/>
                    </a:ext>
                  </a:extLst>
                </p:cNvPr>
                <p:cNvPicPr/>
                <p:nvPr/>
              </p:nvPicPr>
              <p:blipFill>
                <a:blip r:embed="rId468"/>
                <a:stretch>
                  <a:fillRect/>
                </a:stretch>
              </p:blipFill>
              <p:spPr>
                <a:xfrm>
                  <a:off x="5241420" y="6108240"/>
                  <a:ext cx="7272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44242" name="墨迹 44241">
                  <a:extLst>
                    <a:ext uri="{FF2B5EF4-FFF2-40B4-BE49-F238E27FC236}">
                      <a16:creationId xmlns:a16="http://schemas.microsoft.com/office/drawing/2014/main" id="{D6750318-8963-418A-BABC-2A35FBCCEF00}"/>
                    </a:ext>
                  </a:extLst>
                </p14:cNvPr>
                <p14:cNvContentPartPr/>
                <p14:nvPr/>
              </p14:nvContentPartPr>
              <p14:xfrm>
                <a:off x="5233860" y="6138840"/>
                <a:ext cx="87480" cy="63360"/>
              </p14:xfrm>
            </p:contentPart>
          </mc:Choice>
          <mc:Fallback>
            <p:pic>
              <p:nvPicPr>
                <p:cNvPr id="44242" name="墨迹 44241">
                  <a:extLst>
                    <a:ext uri="{FF2B5EF4-FFF2-40B4-BE49-F238E27FC236}">
                      <a16:creationId xmlns:a16="http://schemas.microsoft.com/office/drawing/2014/main" id="{D6750318-8963-418A-BABC-2A35FBCCEF00}"/>
                    </a:ext>
                  </a:extLst>
                </p:cNvPr>
                <p:cNvPicPr/>
                <p:nvPr/>
              </p:nvPicPr>
              <p:blipFill>
                <a:blip r:embed="rId470"/>
                <a:stretch>
                  <a:fillRect/>
                </a:stretch>
              </p:blipFill>
              <p:spPr>
                <a:xfrm>
                  <a:off x="5224860" y="6129840"/>
                  <a:ext cx="10512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44243" name="墨迹 44242">
                  <a:extLst>
                    <a:ext uri="{FF2B5EF4-FFF2-40B4-BE49-F238E27FC236}">
                      <a16:creationId xmlns:a16="http://schemas.microsoft.com/office/drawing/2014/main" id="{7B30581F-6F2B-4C35-8AE1-E68E3FA266E8}"/>
                    </a:ext>
                  </a:extLst>
                </p14:cNvPr>
                <p14:cNvContentPartPr/>
                <p14:nvPr/>
              </p14:nvContentPartPr>
              <p14:xfrm>
                <a:off x="5245740" y="6151080"/>
                <a:ext cx="50760" cy="96120"/>
              </p14:xfrm>
            </p:contentPart>
          </mc:Choice>
          <mc:Fallback>
            <p:pic>
              <p:nvPicPr>
                <p:cNvPr id="44243" name="墨迹 44242">
                  <a:extLst>
                    <a:ext uri="{FF2B5EF4-FFF2-40B4-BE49-F238E27FC236}">
                      <a16:creationId xmlns:a16="http://schemas.microsoft.com/office/drawing/2014/main" id="{7B30581F-6F2B-4C35-8AE1-E68E3FA266E8}"/>
                    </a:ext>
                  </a:extLst>
                </p:cNvPr>
                <p:cNvPicPr/>
                <p:nvPr/>
              </p:nvPicPr>
              <p:blipFill>
                <a:blip r:embed="rId472"/>
                <a:stretch>
                  <a:fillRect/>
                </a:stretch>
              </p:blipFill>
              <p:spPr>
                <a:xfrm>
                  <a:off x="5237100" y="6142080"/>
                  <a:ext cx="6840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44244" name="墨迹 44243">
                  <a:extLst>
                    <a:ext uri="{FF2B5EF4-FFF2-40B4-BE49-F238E27FC236}">
                      <a16:creationId xmlns:a16="http://schemas.microsoft.com/office/drawing/2014/main" id="{EE4C928C-A27D-41E0-8568-7C9F05388929}"/>
                    </a:ext>
                  </a:extLst>
                </p14:cNvPr>
                <p14:cNvContentPartPr/>
                <p14:nvPr/>
              </p14:nvContentPartPr>
              <p14:xfrm>
                <a:off x="5244660" y="6186360"/>
                <a:ext cx="111240" cy="67320"/>
              </p14:xfrm>
            </p:contentPart>
          </mc:Choice>
          <mc:Fallback>
            <p:pic>
              <p:nvPicPr>
                <p:cNvPr id="44244" name="墨迹 44243">
                  <a:extLst>
                    <a:ext uri="{FF2B5EF4-FFF2-40B4-BE49-F238E27FC236}">
                      <a16:creationId xmlns:a16="http://schemas.microsoft.com/office/drawing/2014/main" id="{EE4C928C-A27D-41E0-8568-7C9F05388929}"/>
                    </a:ext>
                  </a:extLst>
                </p:cNvPr>
                <p:cNvPicPr/>
                <p:nvPr/>
              </p:nvPicPr>
              <p:blipFill>
                <a:blip r:embed="rId474"/>
                <a:stretch>
                  <a:fillRect/>
                </a:stretch>
              </p:blipFill>
              <p:spPr>
                <a:xfrm>
                  <a:off x="5235660" y="6177720"/>
                  <a:ext cx="12888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44245" name="墨迹 44244">
                  <a:extLst>
                    <a:ext uri="{FF2B5EF4-FFF2-40B4-BE49-F238E27FC236}">
                      <a16:creationId xmlns:a16="http://schemas.microsoft.com/office/drawing/2014/main" id="{B3D04B20-3D2D-4585-A02B-48497EC3F92A}"/>
                    </a:ext>
                  </a:extLst>
                </p14:cNvPr>
                <p14:cNvContentPartPr/>
                <p14:nvPr/>
              </p14:nvContentPartPr>
              <p14:xfrm>
                <a:off x="5374620" y="6105360"/>
                <a:ext cx="99000" cy="18000"/>
              </p14:xfrm>
            </p:contentPart>
          </mc:Choice>
          <mc:Fallback>
            <p:pic>
              <p:nvPicPr>
                <p:cNvPr id="44245" name="墨迹 44244">
                  <a:extLst>
                    <a:ext uri="{FF2B5EF4-FFF2-40B4-BE49-F238E27FC236}">
                      <a16:creationId xmlns:a16="http://schemas.microsoft.com/office/drawing/2014/main" id="{B3D04B20-3D2D-4585-A02B-48497EC3F92A}"/>
                    </a:ext>
                  </a:extLst>
                </p:cNvPr>
                <p:cNvPicPr/>
                <p:nvPr/>
              </p:nvPicPr>
              <p:blipFill>
                <a:blip r:embed="rId476"/>
                <a:stretch>
                  <a:fillRect/>
                </a:stretch>
              </p:blipFill>
              <p:spPr>
                <a:xfrm>
                  <a:off x="5365620" y="6096360"/>
                  <a:ext cx="11664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44246" name="墨迹 44245">
                  <a:extLst>
                    <a:ext uri="{FF2B5EF4-FFF2-40B4-BE49-F238E27FC236}">
                      <a16:creationId xmlns:a16="http://schemas.microsoft.com/office/drawing/2014/main" id="{2C33613D-D627-41D3-8652-41304F9DCDCA}"/>
                    </a:ext>
                  </a:extLst>
                </p14:cNvPr>
                <p14:cNvContentPartPr/>
                <p14:nvPr/>
              </p14:nvContentPartPr>
              <p14:xfrm>
                <a:off x="5418900" y="6067560"/>
                <a:ext cx="11520" cy="92880"/>
              </p14:xfrm>
            </p:contentPart>
          </mc:Choice>
          <mc:Fallback>
            <p:pic>
              <p:nvPicPr>
                <p:cNvPr id="44246" name="墨迹 44245">
                  <a:extLst>
                    <a:ext uri="{FF2B5EF4-FFF2-40B4-BE49-F238E27FC236}">
                      <a16:creationId xmlns:a16="http://schemas.microsoft.com/office/drawing/2014/main" id="{2C33613D-D627-41D3-8652-41304F9DCDCA}"/>
                    </a:ext>
                  </a:extLst>
                </p:cNvPr>
                <p:cNvPicPr/>
                <p:nvPr/>
              </p:nvPicPr>
              <p:blipFill>
                <a:blip r:embed="rId478"/>
                <a:stretch>
                  <a:fillRect/>
                </a:stretch>
              </p:blipFill>
              <p:spPr>
                <a:xfrm>
                  <a:off x="5410260" y="6058560"/>
                  <a:ext cx="291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44247" name="墨迹 44246">
                  <a:extLst>
                    <a:ext uri="{FF2B5EF4-FFF2-40B4-BE49-F238E27FC236}">
                      <a16:creationId xmlns:a16="http://schemas.microsoft.com/office/drawing/2014/main" id="{CE99AD83-1A0B-4346-8FD7-28A3400798EE}"/>
                    </a:ext>
                  </a:extLst>
                </p14:cNvPr>
                <p14:cNvContentPartPr/>
                <p14:nvPr/>
              </p14:nvContentPartPr>
              <p14:xfrm>
                <a:off x="5452020" y="6035520"/>
                <a:ext cx="10440" cy="150480"/>
              </p14:xfrm>
            </p:contentPart>
          </mc:Choice>
          <mc:Fallback>
            <p:pic>
              <p:nvPicPr>
                <p:cNvPr id="44247" name="墨迹 44246">
                  <a:extLst>
                    <a:ext uri="{FF2B5EF4-FFF2-40B4-BE49-F238E27FC236}">
                      <a16:creationId xmlns:a16="http://schemas.microsoft.com/office/drawing/2014/main" id="{CE99AD83-1A0B-4346-8FD7-28A3400798EE}"/>
                    </a:ext>
                  </a:extLst>
                </p:cNvPr>
                <p:cNvPicPr/>
                <p:nvPr/>
              </p:nvPicPr>
              <p:blipFill>
                <a:blip r:embed="rId480"/>
                <a:stretch>
                  <a:fillRect/>
                </a:stretch>
              </p:blipFill>
              <p:spPr>
                <a:xfrm>
                  <a:off x="5443020" y="6026880"/>
                  <a:ext cx="2808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44248" name="墨迹 44247">
                  <a:extLst>
                    <a:ext uri="{FF2B5EF4-FFF2-40B4-BE49-F238E27FC236}">
                      <a16:creationId xmlns:a16="http://schemas.microsoft.com/office/drawing/2014/main" id="{39BA476F-7520-4160-B0F1-5F83CE0C26B0}"/>
                    </a:ext>
                  </a:extLst>
                </p14:cNvPr>
                <p14:cNvContentPartPr/>
                <p14:nvPr/>
              </p14:nvContentPartPr>
              <p14:xfrm>
                <a:off x="5419260" y="6137400"/>
                <a:ext cx="32760" cy="20520"/>
              </p14:xfrm>
            </p:contentPart>
          </mc:Choice>
          <mc:Fallback>
            <p:pic>
              <p:nvPicPr>
                <p:cNvPr id="44248" name="墨迹 44247">
                  <a:extLst>
                    <a:ext uri="{FF2B5EF4-FFF2-40B4-BE49-F238E27FC236}">
                      <a16:creationId xmlns:a16="http://schemas.microsoft.com/office/drawing/2014/main" id="{39BA476F-7520-4160-B0F1-5F83CE0C26B0}"/>
                    </a:ext>
                  </a:extLst>
                </p:cNvPr>
                <p:cNvPicPr/>
                <p:nvPr/>
              </p:nvPicPr>
              <p:blipFill>
                <a:blip r:embed="rId482"/>
                <a:stretch>
                  <a:fillRect/>
                </a:stretch>
              </p:blipFill>
              <p:spPr>
                <a:xfrm>
                  <a:off x="5410260" y="6128760"/>
                  <a:ext cx="504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44249" name="墨迹 44248">
                  <a:extLst>
                    <a:ext uri="{FF2B5EF4-FFF2-40B4-BE49-F238E27FC236}">
                      <a16:creationId xmlns:a16="http://schemas.microsoft.com/office/drawing/2014/main" id="{701CBF26-E07F-40BE-B000-ADE591B1B637}"/>
                    </a:ext>
                  </a:extLst>
                </p14:cNvPr>
                <p14:cNvContentPartPr/>
                <p14:nvPr/>
              </p14:nvContentPartPr>
              <p14:xfrm>
                <a:off x="5354100" y="6170160"/>
                <a:ext cx="120960" cy="25920"/>
              </p14:xfrm>
            </p:contentPart>
          </mc:Choice>
          <mc:Fallback>
            <p:pic>
              <p:nvPicPr>
                <p:cNvPr id="44249" name="墨迹 44248">
                  <a:extLst>
                    <a:ext uri="{FF2B5EF4-FFF2-40B4-BE49-F238E27FC236}">
                      <a16:creationId xmlns:a16="http://schemas.microsoft.com/office/drawing/2014/main" id="{701CBF26-E07F-40BE-B000-ADE591B1B637}"/>
                    </a:ext>
                  </a:extLst>
                </p:cNvPr>
                <p:cNvPicPr/>
                <p:nvPr/>
              </p:nvPicPr>
              <p:blipFill>
                <a:blip r:embed="rId484"/>
                <a:stretch>
                  <a:fillRect/>
                </a:stretch>
              </p:blipFill>
              <p:spPr>
                <a:xfrm>
                  <a:off x="5345460" y="6161160"/>
                  <a:ext cx="1386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44250" name="墨迹 44249">
                  <a:extLst>
                    <a:ext uri="{FF2B5EF4-FFF2-40B4-BE49-F238E27FC236}">
                      <a16:creationId xmlns:a16="http://schemas.microsoft.com/office/drawing/2014/main" id="{F20E7533-7B21-498C-B28A-E3D052D822E0}"/>
                    </a:ext>
                  </a:extLst>
                </p14:cNvPr>
                <p14:cNvContentPartPr/>
                <p14:nvPr/>
              </p14:nvContentPartPr>
              <p14:xfrm>
                <a:off x="5364900" y="6177720"/>
                <a:ext cx="108720" cy="73440"/>
              </p14:xfrm>
            </p:contentPart>
          </mc:Choice>
          <mc:Fallback>
            <p:pic>
              <p:nvPicPr>
                <p:cNvPr id="44250" name="墨迹 44249">
                  <a:extLst>
                    <a:ext uri="{FF2B5EF4-FFF2-40B4-BE49-F238E27FC236}">
                      <a16:creationId xmlns:a16="http://schemas.microsoft.com/office/drawing/2014/main" id="{F20E7533-7B21-498C-B28A-E3D052D822E0}"/>
                    </a:ext>
                  </a:extLst>
                </p:cNvPr>
                <p:cNvPicPr/>
                <p:nvPr/>
              </p:nvPicPr>
              <p:blipFill>
                <a:blip r:embed="rId486"/>
                <a:stretch>
                  <a:fillRect/>
                </a:stretch>
              </p:blipFill>
              <p:spPr>
                <a:xfrm>
                  <a:off x="5356260" y="6169080"/>
                  <a:ext cx="12636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44251" name="墨迹 44250">
                  <a:extLst>
                    <a:ext uri="{FF2B5EF4-FFF2-40B4-BE49-F238E27FC236}">
                      <a16:creationId xmlns:a16="http://schemas.microsoft.com/office/drawing/2014/main" id="{2180B2C5-8DFB-426E-9994-B2DB6E1D71D2}"/>
                    </a:ext>
                  </a:extLst>
                </p14:cNvPr>
                <p14:cNvContentPartPr/>
                <p14:nvPr/>
              </p14:nvContentPartPr>
              <p14:xfrm>
                <a:off x="5410980" y="6216600"/>
                <a:ext cx="46800" cy="37080"/>
              </p14:xfrm>
            </p:contentPart>
          </mc:Choice>
          <mc:Fallback>
            <p:pic>
              <p:nvPicPr>
                <p:cNvPr id="44251" name="墨迹 44250">
                  <a:extLst>
                    <a:ext uri="{FF2B5EF4-FFF2-40B4-BE49-F238E27FC236}">
                      <a16:creationId xmlns:a16="http://schemas.microsoft.com/office/drawing/2014/main" id="{2180B2C5-8DFB-426E-9994-B2DB6E1D71D2}"/>
                    </a:ext>
                  </a:extLst>
                </p:cNvPr>
                <p:cNvPicPr/>
                <p:nvPr/>
              </p:nvPicPr>
              <p:blipFill>
                <a:blip r:embed="rId488"/>
                <a:stretch>
                  <a:fillRect/>
                </a:stretch>
              </p:blipFill>
              <p:spPr>
                <a:xfrm>
                  <a:off x="5402340" y="6207600"/>
                  <a:ext cx="644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44252" name="墨迹 44251">
                  <a:extLst>
                    <a:ext uri="{FF2B5EF4-FFF2-40B4-BE49-F238E27FC236}">
                      <a16:creationId xmlns:a16="http://schemas.microsoft.com/office/drawing/2014/main" id="{25E8CCF3-45B0-40C3-A1BA-22A2CE9047C5}"/>
                    </a:ext>
                  </a:extLst>
                </p14:cNvPr>
                <p14:cNvContentPartPr/>
                <p14:nvPr/>
              </p14:nvContentPartPr>
              <p14:xfrm>
                <a:off x="5400540" y="6249000"/>
                <a:ext cx="82080" cy="12240"/>
              </p14:xfrm>
            </p:contentPart>
          </mc:Choice>
          <mc:Fallback>
            <p:pic>
              <p:nvPicPr>
                <p:cNvPr id="44252" name="墨迹 44251">
                  <a:extLst>
                    <a:ext uri="{FF2B5EF4-FFF2-40B4-BE49-F238E27FC236}">
                      <a16:creationId xmlns:a16="http://schemas.microsoft.com/office/drawing/2014/main" id="{25E8CCF3-45B0-40C3-A1BA-22A2CE9047C5}"/>
                    </a:ext>
                  </a:extLst>
                </p:cNvPr>
                <p:cNvPicPr/>
                <p:nvPr/>
              </p:nvPicPr>
              <p:blipFill>
                <a:blip r:embed="rId490"/>
                <a:stretch>
                  <a:fillRect/>
                </a:stretch>
              </p:blipFill>
              <p:spPr>
                <a:xfrm>
                  <a:off x="5391540" y="6240000"/>
                  <a:ext cx="997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491">
              <p14:nvContentPartPr>
                <p14:cNvPr id="44253" name="墨迹 44252">
                  <a:extLst>
                    <a:ext uri="{FF2B5EF4-FFF2-40B4-BE49-F238E27FC236}">
                      <a16:creationId xmlns:a16="http://schemas.microsoft.com/office/drawing/2014/main" id="{28C0872C-72DE-4204-84FE-61F532034966}"/>
                    </a:ext>
                  </a:extLst>
                </p14:cNvPr>
                <p14:cNvContentPartPr/>
                <p14:nvPr/>
              </p14:nvContentPartPr>
              <p14:xfrm>
                <a:off x="5528340" y="6137400"/>
                <a:ext cx="10080" cy="109440"/>
              </p14:xfrm>
            </p:contentPart>
          </mc:Choice>
          <mc:Fallback>
            <p:pic>
              <p:nvPicPr>
                <p:cNvPr id="44253" name="墨迹 44252">
                  <a:extLst>
                    <a:ext uri="{FF2B5EF4-FFF2-40B4-BE49-F238E27FC236}">
                      <a16:creationId xmlns:a16="http://schemas.microsoft.com/office/drawing/2014/main" id="{28C0872C-72DE-4204-84FE-61F532034966}"/>
                    </a:ext>
                  </a:extLst>
                </p:cNvPr>
                <p:cNvPicPr/>
                <p:nvPr/>
              </p:nvPicPr>
              <p:blipFill>
                <a:blip r:embed="rId492"/>
                <a:stretch>
                  <a:fillRect/>
                </a:stretch>
              </p:blipFill>
              <p:spPr>
                <a:xfrm>
                  <a:off x="5519340" y="6128400"/>
                  <a:ext cx="277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493">
              <p14:nvContentPartPr>
                <p14:cNvPr id="44254" name="墨迹 44253">
                  <a:extLst>
                    <a:ext uri="{FF2B5EF4-FFF2-40B4-BE49-F238E27FC236}">
                      <a16:creationId xmlns:a16="http://schemas.microsoft.com/office/drawing/2014/main" id="{8AEF303A-3F6F-49BD-A64B-8F9DFE6C9ED4}"/>
                    </a:ext>
                  </a:extLst>
                </p14:cNvPr>
                <p14:cNvContentPartPr/>
                <p14:nvPr/>
              </p14:nvContentPartPr>
              <p14:xfrm>
                <a:off x="5554620" y="6116880"/>
                <a:ext cx="86040" cy="140760"/>
              </p14:xfrm>
            </p:contentPart>
          </mc:Choice>
          <mc:Fallback>
            <p:pic>
              <p:nvPicPr>
                <p:cNvPr id="44254" name="墨迹 44253">
                  <a:extLst>
                    <a:ext uri="{FF2B5EF4-FFF2-40B4-BE49-F238E27FC236}">
                      <a16:creationId xmlns:a16="http://schemas.microsoft.com/office/drawing/2014/main" id="{8AEF303A-3F6F-49BD-A64B-8F9DFE6C9ED4}"/>
                    </a:ext>
                  </a:extLst>
                </p:cNvPr>
                <p:cNvPicPr/>
                <p:nvPr/>
              </p:nvPicPr>
              <p:blipFill>
                <a:blip r:embed="rId494"/>
                <a:stretch>
                  <a:fillRect/>
                </a:stretch>
              </p:blipFill>
              <p:spPr>
                <a:xfrm>
                  <a:off x="5545980" y="6108240"/>
                  <a:ext cx="10368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495">
              <p14:nvContentPartPr>
                <p14:cNvPr id="44255" name="墨迹 44254">
                  <a:extLst>
                    <a:ext uri="{FF2B5EF4-FFF2-40B4-BE49-F238E27FC236}">
                      <a16:creationId xmlns:a16="http://schemas.microsoft.com/office/drawing/2014/main" id="{E829AD13-F66B-448E-BA5D-C83706195319}"/>
                    </a:ext>
                  </a:extLst>
                </p14:cNvPr>
                <p14:cNvContentPartPr/>
                <p14:nvPr/>
              </p14:nvContentPartPr>
              <p14:xfrm>
                <a:off x="5545980" y="6139560"/>
                <a:ext cx="48240" cy="108720"/>
              </p14:xfrm>
            </p:contentPart>
          </mc:Choice>
          <mc:Fallback>
            <p:pic>
              <p:nvPicPr>
                <p:cNvPr id="44255" name="墨迹 44254">
                  <a:extLst>
                    <a:ext uri="{FF2B5EF4-FFF2-40B4-BE49-F238E27FC236}">
                      <a16:creationId xmlns:a16="http://schemas.microsoft.com/office/drawing/2014/main" id="{E829AD13-F66B-448E-BA5D-C83706195319}"/>
                    </a:ext>
                  </a:extLst>
                </p:cNvPr>
                <p:cNvPicPr/>
                <p:nvPr/>
              </p:nvPicPr>
              <p:blipFill>
                <a:blip r:embed="rId496"/>
                <a:stretch>
                  <a:fillRect/>
                </a:stretch>
              </p:blipFill>
              <p:spPr>
                <a:xfrm>
                  <a:off x="5536980" y="6130920"/>
                  <a:ext cx="6588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497">
              <p14:nvContentPartPr>
                <p14:cNvPr id="44256" name="墨迹 44255">
                  <a:extLst>
                    <a:ext uri="{FF2B5EF4-FFF2-40B4-BE49-F238E27FC236}">
                      <a16:creationId xmlns:a16="http://schemas.microsoft.com/office/drawing/2014/main" id="{1A1D24C4-4C56-4802-8613-D5E2D233D8D3}"/>
                    </a:ext>
                  </a:extLst>
                </p14:cNvPr>
                <p14:cNvContentPartPr/>
                <p14:nvPr/>
              </p14:nvContentPartPr>
              <p14:xfrm>
                <a:off x="5567580" y="6213360"/>
                <a:ext cx="46800" cy="17640"/>
              </p14:xfrm>
            </p:contentPart>
          </mc:Choice>
          <mc:Fallback>
            <p:pic>
              <p:nvPicPr>
                <p:cNvPr id="44256" name="墨迹 44255">
                  <a:extLst>
                    <a:ext uri="{FF2B5EF4-FFF2-40B4-BE49-F238E27FC236}">
                      <a16:creationId xmlns:a16="http://schemas.microsoft.com/office/drawing/2014/main" id="{1A1D24C4-4C56-4802-8613-D5E2D233D8D3}"/>
                    </a:ext>
                  </a:extLst>
                </p:cNvPr>
                <p:cNvPicPr/>
                <p:nvPr/>
              </p:nvPicPr>
              <p:blipFill>
                <a:blip r:embed="rId498"/>
                <a:stretch>
                  <a:fillRect/>
                </a:stretch>
              </p:blipFill>
              <p:spPr>
                <a:xfrm>
                  <a:off x="5558580" y="6204360"/>
                  <a:ext cx="644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44257" name="墨迹 44256">
                  <a:extLst>
                    <a:ext uri="{FF2B5EF4-FFF2-40B4-BE49-F238E27FC236}">
                      <a16:creationId xmlns:a16="http://schemas.microsoft.com/office/drawing/2014/main" id="{7C5100D5-3222-4AC5-AFA0-BE9F422CE911}"/>
                    </a:ext>
                  </a:extLst>
                </p14:cNvPr>
                <p14:cNvContentPartPr/>
                <p14:nvPr/>
              </p14:nvContentPartPr>
              <p14:xfrm>
                <a:off x="5548860" y="6245040"/>
                <a:ext cx="88920" cy="7560"/>
              </p14:xfrm>
            </p:contentPart>
          </mc:Choice>
          <mc:Fallback>
            <p:pic>
              <p:nvPicPr>
                <p:cNvPr id="44257" name="墨迹 44256">
                  <a:extLst>
                    <a:ext uri="{FF2B5EF4-FFF2-40B4-BE49-F238E27FC236}">
                      <a16:creationId xmlns:a16="http://schemas.microsoft.com/office/drawing/2014/main" id="{7C5100D5-3222-4AC5-AFA0-BE9F422CE911}"/>
                    </a:ext>
                  </a:extLst>
                </p:cNvPr>
                <p:cNvPicPr/>
                <p:nvPr/>
              </p:nvPicPr>
              <p:blipFill>
                <a:blip r:embed="rId500"/>
                <a:stretch>
                  <a:fillRect/>
                </a:stretch>
              </p:blipFill>
              <p:spPr>
                <a:xfrm>
                  <a:off x="5540220" y="6236040"/>
                  <a:ext cx="10656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44258" name="墨迹 44257">
                  <a:extLst>
                    <a:ext uri="{FF2B5EF4-FFF2-40B4-BE49-F238E27FC236}">
                      <a16:creationId xmlns:a16="http://schemas.microsoft.com/office/drawing/2014/main" id="{BE9BFCEF-4130-46C6-928E-FEEA6B5FB17F}"/>
                    </a:ext>
                  </a:extLst>
                </p14:cNvPr>
                <p14:cNvContentPartPr/>
                <p14:nvPr/>
              </p14:nvContentPartPr>
              <p14:xfrm>
                <a:off x="5653620" y="6096000"/>
                <a:ext cx="48240" cy="144000"/>
              </p14:xfrm>
            </p:contentPart>
          </mc:Choice>
          <mc:Fallback>
            <p:pic>
              <p:nvPicPr>
                <p:cNvPr id="44258" name="墨迹 44257">
                  <a:extLst>
                    <a:ext uri="{FF2B5EF4-FFF2-40B4-BE49-F238E27FC236}">
                      <a16:creationId xmlns:a16="http://schemas.microsoft.com/office/drawing/2014/main" id="{BE9BFCEF-4130-46C6-928E-FEEA6B5FB17F}"/>
                    </a:ext>
                  </a:extLst>
                </p:cNvPr>
                <p:cNvPicPr/>
                <p:nvPr/>
              </p:nvPicPr>
              <p:blipFill>
                <a:blip r:embed="rId502"/>
                <a:stretch>
                  <a:fillRect/>
                </a:stretch>
              </p:blipFill>
              <p:spPr>
                <a:xfrm>
                  <a:off x="5644980" y="6087360"/>
                  <a:ext cx="658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44259" name="墨迹 44258">
                  <a:extLst>
                    <a:ext uri="{FF2B5EF4-FFF2-40B4-BE49-F238E27FC236}">
                      <a16:creationId xmlns:a16="http://schemas.microsoft.com/office/drawing/2014/main" id="{48664F2C-C22D-419E-85EB-C6CF354AC4A2}"/>
                    </a:ext>
                  </a:extLst>
                </p14:cNvPr>
                <p14:cNvContentPartPr/>
                <p14:nvPr/>
              </p14:nvContentPartPr>
              <p14:xfrm>
                <a:off x="5710860" y="6107520"/>
                <a:ext cx="55440" cy="56520"/>
              </p14:xfrm>
            </p:contentPart>
          </mc:Choice>
          <mc:Fallback>
            <p:pic>
              <p:nvPicPr>
                <p:cNvPr id="44259" name="墨迹 44258">
                  <a:extLst>
                    <a:ext uri="{FF2B5EF4-FFF2-40B4-BE49-F238E27FC236}">
                      <a16:creationId xmlns:a16="http://schemas.microsoft.com/office/drawing/2014/main" id="{48664F2C-C22D-419E-85EB-C6CF354AC4A2}"/>
                    </a:ext>
                  </a:extLst>
                </p:cNvPr>
                <p:cNvPicPr/>
                <p:nvPr/>
              </p:nvPicPr>
              <p:blipFill>
                <a:blip r:embed="rId504"/>
                <a:stretch>
                  <a:fillRect/>
                </a:stretch>
              </p:blipFill>
              <p:spPr>
                <a:xfrm>
                  <a:off x="5701860" y="6098520"/>
                  <a:ext cx="7308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44260" name="墨迹 44259">
                  <a:extLst>
                    <a:ext uri="{FF2B5EF4-FFF2-40B4-BE49-F238E27FC236}">
                      <a16:creationId xmlns:a16="http://schemas.microsoft.com/office/drawing/2014/main" id="{D6F45BC0-16C3-4CA4-A4BE-CD3E4349F0BB}"/>
                    </a:ext>
                  </a:extLst>
                </p14:cNvPr>
                <p14:cNvContentPartPr/>
                <p14:nvPr/>
              </p14:nvContentPartPr>
              <p14:xfrm>
                <a:off x="5737140" y="6132720"/>
                <a:ext cx="20880" cy="137520"/>
              </p14:xfrm>
            </p:contentPart>
          </mc:Choice>
          <mc:Fallback>
            <p:pic>
              <p:nvPicPr>
                <p:cNvPr id="44260" name="墨迹 44259">
                  <a:extLst>
                    <a:ext uri="{FF2B5EF4-FFF2-40B4-BE49-F238E27FC236}">
                      <a16:creationId xmlns:a16="http://schemas.microsoft.com/office/drawing/2014/main" id="{D6F45BC0-16C3-4CA4-A4BE-CD3E4349F0BB}"/>
                    </a:ext>
                  </a:extLst>
                </p:cNvPr>
                <p:cNvPicPr/>
                <p:nvPr/>
              </p:nvPicPr>
              <p:blipFill>
                <a:blip r:embed="rId506"/>
                <a:stretch>
                  <a:fillRect/>
                </a:stretch>
              </p:blipFill>
              <p:spPr>
                <a:xfrm>
                  <a:off x="5728500" y="6123720"/>
                  <a:ext cx="385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44261" name="墨迹 44260">
                  <a:extLst>
                    <a:ext uri="{FF2B5EF4-FFF2-40B4-BE49-F238E27FC236}">
                      <a16:creationId xmlns:a16="http://schemas.microsoft.com/office/drawing/2014/main" id="{F3B36660-0842-43BB-BBAA-D2562C0A7D6D}"/>
                    </a:ext>
                  </a:extLst>
                </p14:cNvPr>
                <p14:cNvContentPartPr/>
                <p14:nvPr/>
              </p14:nvContentPartPr>
              <p14:xfrm>
                <a:off x="5752980" y="6168000"/>
                <a:ext cx="34920" cy="50040"/>
              </p14:xfrm>
            </p:contentPart>
          </mc:Choice>
          <mc:Fallback>
            <p:pic>
              <p:nvPicPr>
                <p:cNvPr id="44261" name="墨迹 44260">
                  <a:extLst>
                    <a:ext uri="{FF2B5EF4-FFF2-40B4-BE49-F238E27FC236}">
                      <a16:creationId xmlns:a16="http://schemas.microsoft.com/office/drawing/2014/main" id="{F3B36660-0842-43BB-BBAA-D2562C0A7D6D}"/>
                    </a:ext>
                  </a:extLst>
                </p:cNvPr>
                <p:cNvPicPr/>
                <p:nvPr/>
              </p:nvPicPr>
              <p:blipFill>
                <a:blip r:embed="rId508"/>
                <a:stretch>
                  <a:fillRect/>
                </a:stretch>
              </p:blipFill>
              <p:spPr>
                <a:xfrm>
                  <a:off x="5743980" y="6159360"/>
                  <a:ext cx="5256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44262" name="墨迹 44261">
                  <a:extLst>
                    <a:ext uri="{FF2B5EF4-FFF2-40B4-BE49-F238E27FC236}">
                      <a16:creationId xmlns:a16="http://schemas.microsoft.com/office/drawing/2014/main" id="{CF52822A-15FD-4C83-B116-206D92988453}"/>
                    </a:ext>
                  </a:extLst>
                </p14:cNvPr>
                <p14:cNvContentPartPr/>
                <p14:nvPr/>
              </p14:nvContentPartPr>
              <p14:xfrm>
                <a:off x="5810220" y="6128400"/>
                <a:ext cx="19440" cy="109440"/>
              </p14:xfrm>
            </p:contentPart>
          </mc:Choice>
          <mc:Fallback>
            <p:pic>
              <p:nvPicPr>
                <p:cNvPr id="44262" name="墨迹 44261">
                  <a:extLst>
                    <a:ext uri="{FF2B5EF4-FFF2-40B4-BE49-F238E27FC236}">
                      <a16:creationId xmlns:a16="http://schemas.microsoft.com/office/drawing/2014/main" id="{CF52822A-15FD-4C83-B116-206D92988453}"/>
                    </a:ext>
                  </a:extLst>
                </p:cNvPr>
                <p:cNvPicPr/>
                <p:nvPr/>
              </p:nvPicPr>
              <p:blipFill>
                <a:blip r:embed="rId510"/>
                <a:stretch>
                  <a:fillRect/>
                </a:stretch>
              </p:blipFill>
              <p:spPr>
                <a:xfrm>
                  <a:off x="5801220" y="6119760"/>
                  <a:ext cx="370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44263" name="墨迹 44262">
                  <a:extLst>
                    <a:ext uri="{FF2B5EF4-FFF2-40B4-BE49-F238E27FC236}">
                      <a16:creationId xmlns:a16="http://schemas.microsoft.com/office/drawing/2014/main" id="{23746C3E-5B0B-47E8-893F-2B0A94ECD747}"/>
                    </a:ext>
                  </a:extLst>
                </p14:cNvPr>
                <p14:cNvContentPartPr/>
                <p14:nvPr/>
              </p14:nvContentPartPr>
              <p14:xfrm>
                <a:off x="5819220" y="6102840"/>
                <a:ext cx="99720" cy="180720"/>
              </p14:xfrm>
            </p:contentPart>
          </mc:Choice>
          <mc:Fallback>
            <p:pic>
              <p:nvPicPr>
                <p:cNvPr id="44263" name="墨迹 44262">
                  <a:extLst>
                    <a:ext uri="{FF2B5EF4-FFF2-40B4-BE49-F238E27FC236}">
                      <a16:creationId xmlns:a16="http://schemas.microsoft.com/office/drawing/2014/main" id="{23746C3E-5B0B-47E8-893F-2B0A94ECD747}"/>
                    </a:ext>
                  </a:extLst>
                </p:cNvPr>
                <p:cNvPicPr/>
                <p:nvPr/>
              </p:nvPicPr>
              <p:blipFill>
                <a:blip r:embed="rId512"/>
                <a:stretch>
                  <a:fillRect/>
                </a:stretch>
              </p:blipFill>
              <p:spPr>
                <a:xfrm>
                  <a:off x="5810580" y="6093840"/>
                  <a:ext cx="11736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44264" name="墨迹 44263">
                  <a:extLst>
                    <a:ext uri="{FF2B5EF4-FFF2-40B4-BE49-F238E27FC236}">
                      <a16:creationId xmlns:a16="http://schemas.microsoft.com/office/drawing/2014/main" id="{61F0D71B-1C12-47C3-AACD-AB53F793C89B}"/>
                    </a:ext>
                  </a:extLst>
                </p14:cNvPr>
                <p14:cNvContentPartPr/>
                <p14:nvPr/>
              </p14:nvContentPartPr>
              <p14:xfrm>
                <a:off x="5841540" y="6157920"/>
                <a:ext cx="43560" cy="5400"/>
              </p14:xfrm>
            </p:contentPart>
          </mc:Choice>
          <mc:Fallback>
            <p:pic>
              <p:nvPicPr>
                <p:cNvPr id="44264" name="墨迹 44263">
                  <a:extLst>
                    <a:ext uri="{FF2B5EF4-FFF2-40B4-BE49-F238E27FC236}">
                      <a16:creationId xmlns:a16="http://schemas.microsoft.com/office/drawing/2014/main" id="{61F0D71B-1C12-47C3-AACD-AB53F793C89B}"/>
                    </a:ext>
                  </a:extLst>
                </p:cNvPr>
                <p:cNvPicPr/>
                <p:nvPr/>
              </p:nvPicPr>
              <p:blipFill>
                <a:blip r:embed="rId514"/>
                <a:stretch>
                  <a:fillRect/>
                </a:stretch>
              </p:blipFill>
              <p:spPr>
                <a:xfrm>
                  <a:off x="5832540" y="6148920"/>
                  <a:ext cx="6120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44265" name="墨迹 44264">
                  <a:extLst>
                    <a:ext uri="{FF2B5EF4-FFF2-40B4-BE49-F238E27FC236}">
                      <a16:creationId xmlns:a16="http://schemas.microsoft.com/office/drawing/2014/main" id="{1E152FBD-E323-4F7D-AF1E-D2E1E1CC4175}"/>
                    </a:ext>
                  </a:extLst>
                </p14:cNvPr>
                <p14:cNvContentPartPr/>
                <p14:nvPr/>
              </p14:nvContentPartPr>
              <p14:xfrm>
                <a:off x="5835780" y="6146400"/>
                <a:ext cx="51120" cy="117360"/>
              </p14:xfrm>
            </p:contentPart>
          </mc:Choice>
          <mc:Fallback>
            <p:pic>
              <p:nvPicPr>
                <p:cNvPr id="44265" name="墨迹 44264">
                  <a:extLst>
                    <a:ext uri="{FF2B5EF4-FFF2-40B4-BE49-F238E27FC236}">
                      <a16:creationId xmlns:a16="http://schemas.microsoft.com/office/drawing/2014/main" id="{1E152FBD-E323-4F7D-AF1E-D2E1E1CC4175}"/>
                    </a:ext>
                  </a:extLst>
                </p:cNvPr>
                <p:cNvPicPr/>
                <p:nvPr/>
              </p:nvPicPr>
              <p:blipFill>
                <a:blip r:embed="rId516"/>
                <a:stretch>
                  <a:fillRect/>
                </a:stretch>
              </p:blipFill>
              <p:spPr>
                <a:xfrm>
                  <a:off x="5826780" y="6137400"/>
                  <a:ext cx="6876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44266" name="墨迹 44265">
                  <a:extLst>
                    <a:ext uri="{FF2B5EF4-FFF2-40B4-BE49-F238E27FC236}">
                      <a16:creationId xmlns:a16="http://schemas.microsoft.com/office/drawing/2014/main" id="{1616B255-C484-4755-9710-050ABFAC4E0E}"/>
                    </a:ext>
                  </a:extLst>
                </p14:cNvPr>
                <p14:cNvContentPartPr/>
                <p14:nvPr/>
              </p14:nvContentPartPr>
              <p14:xfrm>
                <a:off x="5955660" y="6134520"/>
                <a:ext cx="27720" cy="114840"/>
              </p14:xfrm>
            </p:contentPart>
          </mc:Choice>
          <mc:Fallback>
            <p:pic>
              <p:nvPicPr>
                <p:cNvPr id="44266" name="墨迹 44265">
                  <a:extLst>
                    <a:ext uri="{FF2B5EF4-FFF2-40B4-BE49-F238E27FC236}">
                      <a16:creationId xmlns:a16="http://schemas.microsoft.com/office/drawing/2014/main" id="{1616B255-C484-4755-9710-050ABFAC4E0E}"/>
                    </a:ext>
                  </a:extLst>
                </p:cNvPr>
                <p:cNvPicPr/>
                <p:nvPr/>
              </p:nvPicPr>
              <p:blipFill>
                <a:blip r:embed="rId518"/>
                <a:stretch>
                  <a:fillRect/>
                </a:stretch>
              </p:blipFill>
              <p:spPr>
                <a:xfrm>
                  <a:off x="5947020" y="6125880"/>
                  <a:ext cx="4536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44267" name="墨迹 44266">
                  <a:extLst>
                    <a:ext uri="{FF2B5EF4-FFF2-40B4-BE49-F238E27FC236}">
                      <a16:creationId xmlns:a16="http://schemas.microsoft.com/office/drawing/2014/main" id="{0BC44C1B-1073-4995-86CC-93AF9062005A}"/>
                    </a:ext>
                  </a:extLst>
                </p14:cNvPr>
                <p14:cNvContentPartPr/>
                <p14:nvPr/>
              </p14:nvContentPartPr>
              <p14:xfrm>
                <a:off x="5983740" y="6182400"/>
                <a:ext cx="46080" cy="16920"/>
              </p14:xfrm>
            </p:contentPart>
          </mc:Choice>
          <mc:Fallback>
            <p:pic>
              <p:nvPicPr>
                <p:cNvPr id="44267" name="墨迹 44266">
                  <a:extLst>
                    <a:ext uri="{FF2B5EF4-FFF2-40B4-BE49-F238E27FC236}">
                      <a16:creationId xmlns:a16="http://schemas.microsoft.com/office/drawing/2014/main" id="{0BC44C1B-1073-4995-86CC-93AF9062005A}"/>
                    </a:ext>
                  </a:extLst>
                </p:cNvPr>
                <p:cNvPicPr/>
                <p:nvPr/>
              </p:nvPicPr>
              <p:blipFill>
                <a:blip r:embed="rId520"/>
                <a:stretch>
                  <a:fillRect/>
                </a:stretch>
              </p:blipFill>
              <p:spPr>
                <a:xfrm>
                  <a:off x="5974740" y="6173760"/>
                  <a:ext cx="6372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521">
              <p14:nvContentPartPr>
                <p14:cNvPr id="44268" name="墨迹 44267">
                  <a:extLst>
                    <a:ext uri="{FF2B5EF4-FFF2-40B4-BE49-F238E27FC236}">
                      <a16:creationId xmlns:a16="http://schemas.microsoft.com/office/drawing/2014/main" id="{528E4BB1-7F30-42F3-94FF-354BDFF03833}"/>
                    </a:ext>
                  </a:extLst>
                </p14:cNvPr>
                <p14:cNvContentPartPr/>
                <p14:nvPr/>
              </p14:nvContentPartPr>
              <p14:xfrm>
                <a:off x="6002460" y="6135240"/>
                <a:ext cx="96480" cy="143280"/>
              </p14:xfrm>
            </p:contentPart>
          </mc:Choice>
          <mc:Fallback>
            <p:pic>
              <p:nvPicPr>
                <p:cNvPr id="44268" name="墨迹 44267">
                  <a:extLst>
                    <a:ext uri="{FF2B5EF4-FFF2-40B4-BE49-F238E27FC236}">
                      <a16:creationId xmlns:a16="http://schemas.microsoft.com/office/drawing/2014/main" id="{528E4BB1-7F30-42F3-94FF-354BDFF03833}"/>
                    </a:ext>
                  </a:extLst>
                </p:cNvPr>
                <p:cNvPicPr/>
                <p:nvPr/>
              </p:nvPicPr>
              <p:blipFill>
                <a:blip r:embed="rId522"/>
                <a:stretch>
                  <a:fillRect/>
                </a:stretch>
              </p:blipFill>
              <p:spPr>
                <a:xfrm>
                  <a:off x="5993820" y="6126600"/>
                  <a:ext cx="11412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44270" name="墨迹 44269">
                  <a:extLst>
                    <a:ext uri="{FF2B5EF4-FFF2-40B4-BE49-F238E27FC236}">
                      <a16:creationId xmlns:a16="http://schemas.microsoft.com/office/drawing/2014/main" id="{A2C32BE8-A02A-4059-9372-397314B9306F}"/>
                    </a:ext>
                  </a:extLst>
                </p14:cNvPr>
                <p14:cNvContentPartPr/>
                <p14:nvPr/>
              </p14:nvContentPartPr>
              <p14:xfrm>
                <a:off x="390060" y="6393540"/>
                <a:ext cx="65880" cy="205920"/>
              </p14:xfrm>
            </p:contentPart>
          </mc:Choice>
          <mc:Fallback>
            <p:pic>
              <p:nvPicPr>
                <p:cNvPr id="44270" name="墨迹 44269">
                  <a:extLst>
                    <a:ext uri="{FF2B5EF4-FFF2-40B4-BE49-F238E27FC236}">
                      <a16:creationId xmlns:a16="http://schemas.microsoft.com/office/drawing/2014/main" id="{A2C32BE8-A02A-4059-9372-397314B9306F}"/>
                    </a:ext>
                  </a:extLst>
                </p:cNvPr>
                <p:cNvPicPr/>
                <p:nvPr/>
              </p:nvPicPr>
              <p:blipFill>
                <a:blip r:embed="rId524"/>
                <a:stretch>
                  <a:fillRect/>
                </a:stretch>
              </p:blipFill>
              <p:spPr>
                <a:xfrm>
                  <a:off x="381420" y="6384540"/>
                  <a:ext cx="8352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525">
              <p14:nvContentPartPr>
                <p14:cNvPr id="44271" name="墨迹 44270">
                  <a:extLst>
                    <a:ext uri="{FF2B5EF4-FFF2-40B4-BE49-F238E27FC236}">
                      <a16:creationId xmlns:a16="http://schemas.microsoft.com/office/drawing/2014/main" id="{4D7364A2-F56C-42D9-9AFE-75B9BEA07C66}"/>
                    </a:ext>
                  </a:extLst>
                </p14:cNvPr>
                <p14:cNvContentPartPr/>
                <p14:nvPr/>
              </p14:nvContentPartPr>
              <p14:xfrm>
                <a:off x="372420" y="6430980"/>
                <a:ext cx="22320" cy="140040"/>
              </p14:xfrm>
            </p:contentPart>
          </mc:Choice>
          <mc:Fallback>
            <p:pic>
              <p:nvPicPr>
                <p:cNvPr id="44271" name="墨迹 44270">
                  <a:extLst>
                    <a:ext uri="{FF2B5EF4-FFF2-40B4-BE49-F238E27FC236}">
                      <a16:creationId xmlns:a16="http://schemas.microsoft.com/office/drawing/2014/main" id="{4D7364A2-F56C-42D9-9AFE-75B9BEA07C66}"/>
                    </a:ext>
                  </a:extLst>
                </p:cNvPr>
                <p:cNvPicPr/>
                <p:nvPr/>
              </p:nvPicPr>
              <p:blipFill>
                <a:blip r:embed="rId526"/>
                <a:stretch>
                  <a:fillRect/>
                </a:stretch>
              </p:blipFill>
              <p:spPr>
                <a:xfrm>
                  <a:off x="363420" y="6421980"/>
                  <a:ext cx="3996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44272" name="墨迹 44271">
                  <a:extLst>
                    <a:ext uri="{FF2B5EF4-FFF2-40B4-BE49-F238E27FC236}">
                      <a16:creationId xmlns:a16="http://schemas.microsoft.com/office/drawing/2014/main" id="{DEF6660C-8E30-462D-A71D-DC186657232B}"/>
                    </a:ext>
                  </a:extLst>
                </p14:cNvPr>
                <p14:cNvContentPartPr/>
                <p14:nvPr/>
              </p14:nvContentPartPr>
              <p14:xfrm>
                <a:off x="404820" y="6500820"/>
                <a:ext cx="118440" cy="101880"/>
              </p14:xfrm>
            </p:contentPart>
          </mc:Choice>
          <mc:Fallback>
            <p:pic>
              <p:nvPicPr>
                <p:cNvPr id="44272" name="墨迹 44271">
                  <a:extLst>
                    <a:ext uri="{FF2B5EF4-FFF2-40B4-BE49-F238E27FC236}">
                      <a16:creationId xmlns:a16="http://schemas.microsoft.com/office/drawing/2014/main" id="{DEF6660C-8E30-462D-A71D-DC186657232B}"/>
                    </a:ext>
                  </a:extLst>
                </p:cNvPr>
                <p:cNvPicPr/>
                <p:nvPr/>
              </p:nvPicPr>
              <p:blipFill>
                <a:blip r:embed="rId528"/>
                <a:stretch>
                  <a:fillRect/>
                </a:stretch>
              </p:blipFill>
              <p:spPr>
                <a:xfrm>
                  <a:off x="396180" y="6492180"/>
                  <a:ext cx="1360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529">
              <p14:nvContentPartPr>
                <p14:cNvPr id="44273" name="墨迹 44272">
                  <a:extLst>
                    <a:ext uri="{FF2B5EF4-FFF2-40B4-BE49-F238E27FC236}">
                      <a16:creationId xmlns:a16="http://schemas.microsoft.com/office/drawing/2014/main" id="{A008DFEE-FC74-40A3-845E-4AC10F29F990}"/>
                    </a:ext>
                  </a:extLst>
                </p14:cNvPr>
                <p14:cNvContentPartPr/>
                <p14:nvPr/>
              </p14:nvContentPartPr>
              <p14:xfrm>
                <a:off x="535140" y="6427740"/>
                <a:ext cx="76680" cy="126360"/>
              </p14:xfrm>
            </p:contentPart>
          </mc:Choice>
          <mc:Fallback>
            <p:pic>
              <p:nvPicPr>
                <p:cNvPr id="44273" name="墨迹 44272">
                  <a:extLst>
                    <a:ext uri="{FF2B5EF4-FFF2-40B4-BE49-F238E27FC236}">
                      <a16:creationId xmlns:a16="http://schemas.microsoft.com/office/drawing/2014/main" id="{A008DFEE-FC74-40A3-845E-4AC10F29F990}"/>
                    </a:ext>
                  </a:extLst>
                </p:cNvPr>
                <p:cNvPicPr/>
                <p:nvPr/>
              </p:nvPicPr>
              <p:blipFill>
                <a:blip r:embed="rId530"/>
                <a:stretch>
                  <a:fillRect/>
                </a:stretch>
              </p:blipFill>
              <p:spPr>
                <a:xfrm>
                  <a:off x="526500" y="6418740"/>
                  <a:ext cx="943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44274" name="墨迹 44273">
                  <a:extLst>
                    <a:ext uri="{FF2B5EF4-FFF2-40B4-BE49-F238E27FC236}">
                      <a16:creationId xmlns:a16="http://schemas.microsoft.com/office/drawing/2014/main" id="{DC8651CB-5E92-4B7C-BBBC-B71DBC9A0BCB}"/>
                    </a:ext>
                  </a:extLst>
                </p14:cNvPr>
                <p14:cNvContentPartPr/>
                <p14:nvPr/>
              </p14:nvContentPartPr>
              <p14:xfrm>
                <a:off x="618660" y="6436380"/>
                <a:ext cx="68400" cy="149760"/>
              </p14:xfrm>
            </p:contentPart>
          </mc:Choice>
          <mc:Fallback>
            <p:pic>
              <p:nvPicPr>
                <p:cNvPr id="44274" name="墨迹 44273">
                  <a:extLst>
                    <a:ext uri="{FF2B5EF4-FFF2-40B4-BE49-F238E27FC236}">
                      <a16:creationId xmlns:a16="http://schemas.microsoft.com/office/drawing/2014/main" id="{DC8651CB-5E92-4B7C-BBBC-B71DBC9A0BCB}"/>
                    </a:ext>
                  </a:extLst>
                </p:cNvPr>
                <p:cNvPicPr/>
                <p:nvPr/>
              </p:nvPicPr>
              <p:blipFill>
                <a:blip r:embed="rId532"/>
                <a:stretch>
                  <a:fillRect/>
                </a:stretch>
              </p:blipFill>
              <p:spPr>
                <a:xfrm>
                  <a:off x="609660" y="6427740"/>
                  <a:ext cx="860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44275" name="墨迹 44274">
                  <a:extLst>
                    <a:ext uri="{FF2B5EF4-FFF2-40B4-BE49-F238E27FC236}">
                      <a16:creationId xmlns:a16="http://schemas.microsoft.com/office/drawing/2014/main" id="{5438161F-C13A-438F-8B33-246F0B466863}"/>
                    </a:ext>
                  </a:extLst>
                </p14:cNvPr>
                <p14:cNvContentPartPr/>
                <p14:nvPr/>
              </p14:nvContentPartPr>
              <p14:xfrm>
                <a:off x="620820" y="6411540"/>
                <a:ext cx="27720" cy="131760"/>
              </p14:xfrm>
            </p:contentPart>
          </mc:Choice>
          <mc:Fallback>
            <p:pic>
              <p:nvPicPr>
                <p:cNvPr id="44275" name="墨迹 44274">
                  <a:extLst>
                    <a:ext uri="{FF2B5EF4-FFF2-40B4-BE49-F238E27FC236}">
                      <a16:creationId xmlns:a16="http://schemas.microsoft.com/office/drawing/2014/main" id="{5438161F-C13A-438F-8B33-246F0B466863}"/>
                    </a:ext>
                  </a:extLst>
                </p:cNvPr>
                <p:cNvPicPr/>
                <p:nvPr/>
              </p:nvPicPr>
              <p:blipFill>
                <a:blip r:embed="rId534"/>
                <a:stretch>
                  <a:fillRect/>
                </a:stretch>
              </p:blipFill>
              <p:spPr>
                <a:xfrm>
                  <a:off x="612180" y="6402540"/>
                  <a:ext cx="4536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535">
              <p14:nvContentPartPr>
                <p14:cNvPr id="44276" name="墨迹 44275">
                  <a:extLst>
                    <a:ext uri="{FF2B5EF4-FFF2-40B4-BE49-F238E27FC236}">
                      <a16:creationId xmlns:a16="http://schemas.microsoft.com/office/drawing/2014/main" id="{00530F3B-100F-427A-8265-CD3F53D26542}"/>
                    </a:ext>
                  </a:extLst>
                </p14:cNvPr>
                <p14:cNvContentPartPr/>
                <p14:nvPr/>
              </p14:nvContentPartPr>
              <p14:xfrm>
                <a:off x="728100" y="6375180"/>
                <a:ext cx="74520" cy="88200"/>
              </p14:xfrm>
            </p:contentPart>
          </mc:Choice>
          <mc:Fallback>
            <p:pic>
              <p:nvPicPr>
                <p:cNvPr id="44276" name="墨迹 44275">
                  <a:extLst>
                    <a:ext uri="{FF2B5EF4-FFF2-40B4-BE49-F238E27FC236}">
                      <a16:creationId xmlns:a16="http://schemas.microsoft.com/office/drawing/2014/main" id="{00530F3B-100F-427A-8265-CD3F53D26542}"/>
                    </a:ext>
                  </a:extLst>
                </p:cNvPr>
                <p:cNvPicPr/>
                <p:nvPr/>
              </p:nvPicPr>
              <p:blipFill>
                <a:blip r:embed="rId536"/>
                <a:stretch>
                  <a:fillRect/>
                </a:stretch>
              </p:blipFill>
              <p:spPr>
                <a:xfrm>
                  <a:off x="719100" y="6366540"/>
                  <a:ext cx="921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537">
              <p14:nvContentPartPr>
                <p14:cNvPr id="44277" name="墨迹 44276">
                  <a:extLst>
                    <a:ext uri="{FF2B5EF4-FFF2-40B4-BE49-F238E27FC236}">
                      <a16:creationId xmlns:a16="http://schemas.microsoft.com/office/drawing/2014/main" id="{40D40397-10E4-4BDF-9B8F-CD57C676040B}"/>
                    </a:ext>
                  </a:extLst>
                </p14:cNvPr>
                <p14:cNvContentPartPr/>
                <p14:nvPr/>
              </p14:nvContentPartPr>
              <p14:xfrm>
                <a:off x="721980" y="6489300"/>
                <a:ext cx="17280" cy="105840"/>
              </p14:xfrm>
            </p:contentPart>
          </mc:Choice>
          <mc:Fallback>
            <p:pic>
              <p:nvPicPr>
                <p:cNvPr id="44277" name="墨迹 44276">
                  <a:extLst>
                    <a:ext uri="{FF2B5EF4-FFF2-40B4-BE49-F238E27FC236}">
                      <a16:creationId xmlns:a16="http://schemas.microsoft.com/office/drawing/2014/main" id="{40D40397-10E4-4BDF-9B8F-CD57C676040B}"/>
                    </a:ext>
                  </a:extLst>
                </p:cNvPr>
                <p:cNvPicPr/>
                <p:nvPr/>
              </p:nvPicPr>
              <p:blipFill>
                <a:blip r:embed="rId538"/>
                <a:stretch>
                  <a:fillRect/>
                </a:stretch>
              </p:blipFill>
              <p:spPr>
                <a:xfrm>
                  <a:off x="713340" y="6480300"/>
                  <a:ext cx="349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539">
              <p14:nvContentPartPr>
                <p14:cNvPr id="44278" name="墨迹 44277">
                  <a:extLst>
                    <a:ext uri="{FF2B5EF4-FFF2-40B4-BE49-F238E27FC236}">
                      <a16:creationId xmlns:a16="http://schemas.microsoft.com/office/drawing/2014/main" id="{73F30782-08D8-44E2-BCE6-C6328BDFABBA}"/>
                    </a:ext>
                  </a:extLst>
                </p14:cNvPr>
                <p14:cNvContentPartPr/>
                <p14:nvPr/>
              </p14:nvContentPartPr>
              <p14:xfrm>
                <a:off x="766980" y="6459060"/>
                <a:ext cx="51120" cy="174240"/>
              </p14:xfrm>
            </p:contentPart>
          </mc:Choice>
          <mc:Fallback>
            <p:pic>
              <p:nvPicPr>
                <p:cNvPr id="44278" name="墨迹 44277">
                  <a:extLst>
                    <a:ext uri="{FF2B5EF4-FFF2-40B4-BE49-F238E27FC236}">
                      <a16:creationId xmlns:a16="http://schemas.microsoft.com/office/drawing/2014/main" id="{73F30782-08D8-44E2-BCE6-C6328BDFABBA}"/>
                    </a:ext>
                  </a:extLst>
                </p:cNvPr>
                <p:cNvPicPr/>
                <p:nvPr/>
              </p:nvPicPr>
              <p:blipFill>
                <a:blip r:embed="rId540"/>
                <a:stretch>
                  <a:fillRect/>
                </a:stretch>
              </p:blipFill>
              <p:spPr>
                <a:xfrm>
                  <a:off x="758340" y="6450420"/>
                  <a:ext cx="6876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541">
              <p14:nvContentPartPr>
                <p14:cNvPr id="44279" name="墨迹 44278">
                  <a:extLst>
                    <a:ext uri="{FF2B5EF4-FFF2-40B4-BE49-F238E27FC236}">
                      <a16:creationId xmlns:a16="http://schemas.microsoft.com/office/drawing/2014/main" id="{13D2785A-27DF-4BFD-9F60-FA6663E6D6B0}"/>
                    </a:ext>
                  </a:extLst>
                </p14:cNvPr>
                <p14:cNvContentPartPr/>
                <p14:nvPr/>
              </p14:nvContentPartPr>
              <p14:xfrm>
                <a:off x="752220" y="6490740"/>
                <a:ext cx="55800" cy="32400"/>
              </p14:xfrm>
            </p:contentPart>
          </mc:Choice>
          <mc:Fallback>
            <p:pic>
              <p:nvPicPr>
                <p:cNvPr id="44279" name="墨迹 44278">
                  <a:extLst>
                    <a:ext uri="{FF2B5EF4-FFF2-40B4-BE49-F238E27FC236}">
                      <a16:creationId xmlns:a16="http://schemas.microsoft.com/office/drawing/2014/main" id="{13D2785A-27DF-4BFD-9F60-FA6663E6D6B0}"/>
                    </a:ext>
                  </a:extLst>
                </p:cNvPr>
                <p:cNvPicPr/>
                <p:nvPr/>
              </p:nvPicPr>
              <p:blipFill>
                <a:blip r:embed="rId542"/>
                <a:stretch>
                  <a:fillRect/>
                </a:stretch>
              </p:blipFill>
              <p:spPr>
                <a:xfrm>
                  <a:off x="743580" y="6482100"/>
                  <a:ext cx="734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543">
              <p14:nvContentPartPr>
                <p14:cNvPr id="44280" name="墨迹 44279">
                  <a:extLst>
                    <a:ext uri="{FF2B5EF4-FFF2-40B4-BE49-F238E27FC236}">
                      <a16:creationId xmlns:a16="http://schemas.microsoft.com/office/drawing/2014/main" id="{453E652A-CB21-4018-9B4E-E32ED3C0ABC8}"/>
                    </a:ext>
                  </a:extLst>
                </p14:cNvPr>
                <p14:cNvContentPartPr/>
                <p14:nvPr/>
              </p14:nvContentPartPr>
              <p14:xfrm>
                <a:off x="761220" y="6430260"/>
                <a:ext cx="119160" cy="113400"/>
              </p14:xfrm>
            </p:contentPart>
          </mc:Choice>
          <mc:Fallback>
            <p:pic>
              <p:nvPicPr>
                <p:cNvPr id="44280" name="墨迹 44279">
                  <a:extLst>
                    <a:ext uri="{FF2B5EF4-FFF2-40B4-BE49-F238E27FC236}">
                      <a16:creationId xmlns:a16="http://schemas.microsoft.com/office/drawing/2014/main" id="{453E652A-CB21-4018-9B4E-E32ED3C0ABC8}"/>
                    </a:ext>
                  </a:extLst>
                </p:cNvPr>
                <p:cNvPicPr/>
                <p:nvPr/>
              </p:nvPicPr>
              <p:blipFill>
                <a:blip r:embed="rId544"/>
                <a:stretch>
                  <a:fillRect/>
                </a:stretch>
              </p:blipFill>
              <p:spPr>
                <a:xfrm>
                  <a:off x="752220" y="6421620"/>
                  <a:ext cx="13680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44281" name="墨迹 44280">
                  <a:extLst>
                    <a:ext uri="{FF2B5EF4-FFF2-40B4-BE49-F238E27FC236}">
                      <a16:creationId xmlns:a16="http://schemas.microsoft.com/office/drawing/2014/main" id="{F4520D1E-64F5-42EE-BAC9-6F98A12695AA}"/>
                    </a:ext>
                  </a:extLst>
                </p14:cNvPr>
                <p14:cNvContentPartPr/>
                <p14:nvPr/>
              </p14:nvContentPartPr>
              <p14:xfrm>
                <a:off x="835740" y="6412980"/>
                <a:ext cx="70560" cy="95400"/>
              </p14:xfrm>
            </p:contentPart>
          </mc:Choice>
          <mc:Fallback>
            <p:pic>
              <p:nvPicPr>
                <p:cNvPr id="44281" name="墨迹 44280">
                  <a:extLst>
                    <a:ext uri="{FF2B5EF4-FFF2-40B4-BE49-F238E27FC236}">
                      <a16:creationId xmlns:a16="http://schemas.microsoft.com/office/drawing/2014/main" id="{F4520D1E-64F5-42EE-BAC9-6F98A12695AA}"/>
                    </a:ext>
                  </a:extLst>
                </p:cNvPr>
                <p:cNvPicPr/>
                <p:nvPr/>
              </p:nvPicPr>
              <p:blipFill>
                <a:blip r:embed="rId546"/>
                <a:stretch>
                  <a:fillRect/>
                </a:stretch>
              </p:blipFill>
              <p:spPr>
                <a:xfrm>
                  <a:off x="827100" y="6404340"/>
                  <a:ext cx="8820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547">
              <p14:nvContentPartPr>
                <p14:cNvPr id="44282" name="墨迹 44281">
                  <a:extLst>
                    <a:ext uri="{FF2B5EF4-FFF2-40B4-BE49-F238E27FC236}">
                      <a16:creationId xmlns:a16="http://schemas.microsoft.com/office/drawing/2014/main" id="{3CCAB33D-9852-4A29-8A43-0216BF8F62D6}"/>
                    </a:ext>
                  </a:extLst>
                </p14:cNvPr>
                <p14:cNvContentPartPr/>
                <p14:nvPr/>
              </p14:nvContentPartPr>
              <p14:xfrm>
                <a:off x="865260" y="6473100"/>
                <a:ext cx="41400" cy="81000"/>
              </p14:xfrm>
            </p:contentPart>
          </mc:Choice>
          <mc:Fallback>
            <p:pic>
              <p:nvPicPr>
                <p:cNvPr id="44282" name="墨迹 44281">
                  <a:extLst>
                    <a:ext uri="{FF2B5EF4-FFF2-40B4-BE49-F238E27FC236}">
                      <a16:creationId xmlns:a16="http://schemas.microsoft.com/office/drawing/2014/main" id="{3CCAB33D-9852-4A29-8A43-0216BF8F62D6}"/>
                    </a:ext>
                  </a:extLst>
                </p:cNvPr>
                <p:cNvPicPr/>
                <p:nvPr/>
              </p:nvPicPr>
              <p:blipFill>
                <a:blip r:embed="rId548"/>
                <a:stretch>
                  <a:fillRect/>
                </a:stretch>
              </p:blipFill>
              <p:spPr>
                <a:xfrm>
                  <a:off x="856260" y="6464460"/>
                  <a:ext cx="590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44283" name="墨迹 44282">
                  <a:extLst>
                    <a:ext uri="{FF2B5EF4-FFF2-40B4-BE49-F238E27FC236}">
                      <a16:creationId xmlns:a16="http://schemas.microsoft.com/office/drawing/2014/main" id="{661C7D19-E265-4462-A67D-0B869A0AC7ED}"/>
                    </a:ext>
                  </a:extLst>
                </p14:cNvPr>
                <p14:cNvContentPartPr/>
                <p14:nvPr/>
              </p14:nvContentPartPr>
              <p14:xfrm>
                <a:off x="836460" y="6488940"/>
                <a:ext cx="105480" cy="111240"/>
              </p14:xfrm>
            </p:contentPart>
          </mc:Choice>
          <mc:Fallback>
            <p:pic>
              <p:nvPicPr>
                <p:cNvPr id="44283" name="墨迹 44282">
                  <a:extLst>
                    <a:ext uri="{FF2B5EF4-FFF2-40B4-BE49-F238E27FC236}">
                      <a16:creationId xmlns:a16="http://schemas.microsoft.com/office/drawing/2014/main" id="{661C7D19-E265-4462-A67D-0B869A0AC7ED}"/>
                    </a:ext>
                  </a:extLst>
                </p:cNvPr>
                <p:cNvPicPr/>
                <p:nvPr/>
              </p:nvPicPr>
              <p:blipFill>
                <a:blip r:embed="rId550"/>
                <a:stretch>
                  <a:fillRect/>
                </a:stretch>
              </p:blipFill>
              <p:spPr>
                <a:xfrm>
                  <a:off x="827820" y="6479940"/>
                  <a:ext cx="1231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44284" name="墨迹 44283">
                  <a:extLst>
                    <a:ext uri="{FF2B5EF4-FFF2-40B4-BE49-F238E27FC236}">
                      <a16:creationId xmlns:a16="http://schemas.microsoft.com/office/drawing/2014/main" id="{63873AD8-DB40-4B91-B50E-DF2B1AE046AF}"/>
                    </a:ext>
                  </a:extLst>
                </p14:cNvPr>
                <p14:cNvContentPartPr/>
                <p14:nvPr/>
              </p14:nvContentPartPr>
              <p14:xfrm>
                <a:off x="1032660" y="6404340"/>
                <a:ext cx="10440" cy="140760"/>
              </p14:xfrm>
            </p:contentPart>
          </mc:Choice>
          <mc:Fallback>
            <p:pic>
              <p:nvPicPr>
                <p:cNvPr id="44284" name="墨迹 44283">
                  <a:extLst>
                    <a:ext uri="{FF2B5EF4-FFF2-40B4-BE49-F238E27FC236}">
                      <a16:creationId xmlns:a16="http://schemas.microsoft.com/office/drawing/2014/main" id="{63873AD8-DB40-4B91-B50E-DF2B1AE046AF}"/>
                    </a:ext>
                  </a:extLst>
                </p:cNvPr>
                <p:cNvPicPr/>
                <p:nvPr/>
              </p:nvPicPr>
              <p:blipFill>
                <a:blip r:embed="rId552"/>
                <a:stretch>
                  <a:fillRect/>
                </a:stretch>
              </p:blipFill>
              <p:spPr>
                <a:xfrm>
                  <a:off x="1024020" y="6395700"/>
                  <a:ext cx="2808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44285" name="墨迹 44284">
                  <a:extLst>
                    <a:ext uri="{FF2B5EF4-FFF2-40B4-BE49-F238E27FC236}">
                      <a16:creationId xmlns:a16="http://schemas.microsoft.com/office/drawing/2014/main" id="{34676D3E-5DAB-4FE1-9075-9BD43E7EF603}"/>
                    </a:ext>
                  </a:extLst>
                </p14:cNvPr>
                <p14:cNvContentPartPr/>
                <p14:nvPr/>
              </p14:nvContentPartPr>
              <p14:xfrm>
                <a:off x="1052100" y="6462660"/>
                <a:ext cx="52920" cy="33120"/>
              </p14:xfrm>
            </p:contentPart>
          </mc:Choice>
          <mc:Fallback>
            <p:pic>
              <p:nvPicPr>
                <p:cNvPr id="44285" name="墨迹 44284">
                  <a:extLst>
                    <a:ext uri="{FF2B5EF4-FFF2-40B4-BE49-F238E27FC236}">
                      <a16:creationId xmlns:a16="http://schemas.microsoft.com/office/drawing/2014/main" id="{34676D3E-5DAB-4FE1-9075-9BD43E7EF603}"/>
                    </a:ext>
                  </a:extLst>
                </p:cNvPr>
                <p:cNvPicPr/>
                <p:nvPr/>
              </p:nvPicPr>
              <p:blipFill>
                <a:blip r:embed="rId554"/>
                <a:stretch>
                  <a:fillRect/>
                </a:stretch>
              </p:blipFill>
              <p:spPr>
                <a:xfrm>
                  <a:off x="1043460" y="6454020"/>
                  <a:ext cx="7056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44286" name="墨迹 44285">
                  <a:extLst>
                    <a:ext uri="{FF2B5EF4-FFF2-40B4-BE49-F238E27FC236}">
                      <a16:creationId xmlns:a16="http://schemas.microsoft.com/office/drawing/2014/main" id="{A3E9801A-D264-4631-8CE0-1E27EE6A4A97}"/>
                    </a:ext>
                  </a:extLst>
                </p14:cNvPr>
                <p14:cNvContentPartPr/>
                <p14:nvPr/>
              </p14:nvContentPartPr>
              <p14:xfrm>
                <a:off x="967140" y="6554460"/>
                <a:ext cx="159840" cy="11160"/>
              </p14:xfrm>
            </p:contentPart>
          </mc:Choice>
          <mc:Fallback>
            <p:pic>
              <p:nvPicPr>
                <p:cNvPr id="44286" name="墨迹 44285">
                  <a:extLst>
                    <a:ext uri="{FF2B5EF4-FFF2-40B4-BE49-F238E27FC236}">
                      <a16:creationId xmlns:a16="http://schemas.microsoft.com/office/drawing/2014/main" id="{A3E9801A-D264-4631-8CE0-1E27EE6A4A97}"/>
                    </a:ext>
                  </a:extLst>
                </p:cNvPr>
                <p:cNvPicPr/>
                <p:nvPr/>
              </p:nvPicPr>
              <p:blipFill>
                <a:blip r:embed="rId556"/>
                <a:stretch>
                  <a:fillRect/>
                </a:stretch>
              </p:blipFill>
              <p:spPr>
                <a:xfrm>
                  <a:off x="958140" y="6545820"/>
                  <a:ext cx="1774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44305" name="墨迹 44304">
                  <a:extLst>
                    <a:ext uri="{FF2B5EF4-FFF2-40B4-BE49-F238E27FC236}">
                      <a16:creationId xmlns:a16="http://schemas.microsoft.com/office/drawing/2014/main" id="{10292C8F-0870-4425-860B-28038A26DB25}"/>
                    </a:ext>
                  </a:extLst>
                </p14:cNvPr>
                <p14:cNvContentPartPr/>
                <p14:nvPr/>
              </p14:nvContentPartPr>
              <p14:xfrm>
                <a:off x="1213020" y="6396420"/>
                <a:ext cx="43920" cy="169560"/>
              </p14:xfrm>
            </p:contentPart>
          </mc:Choice>
          <mc:Fallback>
            <p:pic>
              <p:nvPicPr>
                <p:cNvPr id="44305" name="墨迹 44304">
                  <a:extLst>
                    <a:ext uri="{FF2B5EF4-FFF2-40B4-BE49-F238E27FC236}">
                      <a16:creationId xmlns:a16="http://schemas.microsoft.com/office/drawing/2014/main" id="{10292C8F-0870-4425-860B-28038A26DB25}"/>
                    </a:ext>
                  </a:extLst>
                </p:cNvPr>
                <p:cNvPicPr/>
                <p:nvPr/>
              </p:nvPicPr>
              <p:blipFill>
                <a:blip r:embed="rId558"/>
                <a:stretch>
                  <a:fillRect/>
                </a:stretch>
              </p:blipFill>
              <p:spPr>
                <a:xfrm>
                  <a:off x="1204380" y="6387780"/>
                  <a:ext cx="6156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44306" name="墨迹 44305">
                  <a:extLst>
                    <a:ext uri="{FF2B5EF4-FFF2-40B4-BE49-F238E27FC236}">
                      <a16:creationId xmlns:a16="http://schemas.microsoft.com/office/drawing/2014/main" id="{D3AA9EE7-4B9D-40D8-AE6C-44DE2EEC2BE0}"/>
                    </a:ext>
                  </a:extLst>
                </p14:cNvPr>
                <p14:cNvContentPartPr/>
                <p14:nvPr/>
              </p14:nvContentPartPr>
              <p14:xfrm>
                <a:off x="1247220" y="6437100"/>
                <a:ext cx="54000" cy="119160"/>
              </p14:xfrm>
            </p:contentPart>
          </mc:Choice>
          <mc:Fallback>
            <p:pic>
              <p:nvPicPr>
                <p:cNvPr id="44306" name="墨迹 44305">
                  <a:extLst>
                    <a:ext uri="{FF2B5EF4-FFF2-40B4-BE49-F238E27FC236}">
                      <a16:creationId xmlns:a16="http://schemas.microsoft.com/office/drawing/2014/main" id="{D3AA9EE7-4B9D-40D8-AE6C-44DE2EEC2BE0}"/>
                    </a:ext>
                  </a:extLst>
                </p:cNvPr>
                <p:cNvPicPr/>
                <p:nvPr/>
              </p:nvPicPr>
              <p:blipFill>
                <a:blip r:embed="rId560"/>
                <a:stretch>
                  <a:fillRect/>
                </a:stretch>
              </p:blipFill>
              <p:spPr>
                <a:xfrm>
                  <a:off x="1238220" y="6428460"/>
                  <a:ext cx="7164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44307" name="墨迹 44306">
                  <a:extLst>
                    <a:ext uri="{FF2B5EF4-FFF2-40B4-BE49-F238E27FC236}">
                      <a16:creationId xmlns:a16="http://schemas.microsoft.com/office/drawing/2014/main" id="{CA02C264-66AA-420B-8B25-7848E11AE5B5}"/>
                    </a:ext>
                  </a:extLst>
                </p14:cNvPr>
                <p14:cNvContentPartPr/>
                <p14:nvPr/>
              </p14:nvContentPartPr>
              <p14:xfrm>
                <a:off x="1248660" y="6507660"/>
                <a:ext cx="61200" cy="5760"/>
              </p14:xfrm>
            </p:contentPart>
          </mc:Choice>
          <mc:Fallback>
            <p:pic>
              <p:nvPicPr>
                <p:cNvPr id="44307" name="墨迹 44306">
                  <a:extLst>
                    <a:ext uri="{FF2B5EF4-FFF2-40B4-BE49-F238E27FC236}">
                      <a16:creationId xmlns:a16="http://schemas.microsoft.com/office/drawing/2014/main" id="{CA02C264-66AA-420B-8B25-7848E11AE5B5}"/>
                    </a:ext>
                  </a:extLst>
                </p:cNvPr>
                <p:cNvPicPr/>
                <p:nvPr/>
              </p:nvPicPr>
              <p:blipFill>
                <a:blip r:embed="rId562"/>
                <a:stretch>
                  <a:fillRect/>
                </a:stretch>
              </p:blipFill>
              <p:spPr>
                <a:xfrm>
                  <a:off x="1240020" y="6499020"/>
                  <a:ext cx="7884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44308" name="墨迹 44307">
                  <a:extLst>
                    <a:ext uri="{FF2B5EF4-FFF2-40B4-BE49-F238E27FC236}">
                      <a16:creationId xmlns:a16="http://schemas.microsoft.com/office/drawing/2014/main" id="{D02C60A2-3044-4DF2-AE6D-BE6FB31BD455}"/>
                    </a:ext>
                  </a:extLst>
                </p14:cNvPr>
                <p14:cNvContentPartPr/>
                <p14:nvPr/>
              </p14:nvContentPartPr>
              <p14:xfrm>
                <a:off x="1253340" y="6403620"/>
                <a:ext cx="77040" cy="170640"/>
              </p14:xfrm>
            </p:contentPart>
          </mc:Choice>
          <mc:Fallback>
            <p:pic>
              <p:nvPicPr>
                <p:cNvPr id="44308" name="墨迹 44307">
                  <a:extLst>
                    <a:ext uri="{FF2B5EF4-FFF2-40B4-BE49-F238E27FC236}">
                      <a16:creationId xmlns:a16="http://schemas.microsoft.com/office/drawing/2014/main" id="{D02C60A2-3044-4DF2-AE6D-BE6FB31BD455}"/>
                    </a:ext>
                  </a:extLst>
                </p:cNvPr>
                <p:cNvPicPr/>
                <p:nvPr/>
              </p:nvPicPr>
              <p:blipFill>
                <a:blip r:embed="rId564"/>
                <a:stretch>
                  <a:fillRect/>
                </a:stretch>
              </p:blipFill>
              <p:spPr>
                <a:xfrm>
                  <a:off x="1244700" y="6394980"/>
                  <a:ext cx="9468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565">
              <p14:nvContentPartPr>
                <p14:cNvPr id="44309" name="墨迹 44308">
                  <a:extLst>
                    <a:ext uri="{FF2B5EF4-FFF2-40B4-BE49-F238E27FC236}">
                      <a16:creationId xmlns:a16="http://schemas.microsoft.com/office/drawing/2014/main" id="{0B2CAB8E-6C29-4DF1-89B9-2E76FF63AE10}"/>
                    </a:ext>
                  </a:extLst>
                </p14:cNvPr>
                <p14:cNvContentPartPr/>
                <p14:nvPr/>
              </p14:nvContentPartPr>
              <p14:xfrm>
                <a:off x="1335780" y="6414780"/>
                <a:ext cx="82080" cy="163800"/>
              </p14:xfrm>
            </p:contentPart>
          </mc:Choice>
          <mc:Fallback>
            <p:pic>
              <p:nvPicPr>
                <p:cNvPr id="44309" name="墨迹 44308">
                  <a:extLst>
                    <a:ext uri="{FF2B5EF4-FFF2-40B4-BE49-F238E27FC236}">
                      <a16:creationId xmlns:a16="http://schemas.microsoft.com/office/drawing/2014/main" id="{0B2CAB8E-6C29-4DF1-89B9-2E76FF63AE10}"/>
                    </a:ext>
                  </a:extLst>
                </p:cNvPr>
                <p:cNvPicPr/>
                <p:nvPr/>
              </p:nvPicPr>
              <p:blipFill>
                <a:blip r:embed="rId566"/>
                <a:stretch>
                  <a:fillRect/>
                </a:stretch>
              </p:blipFill>
              <p:spPr>
                <a:xfrm>
                  <a:off x="1326780" y="6405780"/>
                  <a:ext cx="9972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44310" name="墨迹 44309">
                  <a:extLst>
                    <a:ext uri="{FF2B5EF4-FFF2-40B4-BE49-F238E27FC236}">
                      <a16:creationId xmlns:a16="http://schemas.microsoft.com/office/drawing/2014/main" id="{DC344130-FD0F-48B3-9094-73A481A521A2}"/>
                    </a:ext>
                  </a:extLst>
                </p14:cNvPr>
                <p14:cNvContentPartPr/>
                <p14:nvPr/>
              </p14:nvContentPartPr>
              <p14:xfrm>
                <a:off x="1352700" y="6482820"/>
                <a:ext cx="30240" cy="35640"/>
              </p14:xfrm>
            </p:contentPart>
          </mc:Choice>
          <mc:Fallback>
            <p:pic>
              <p:nvPicPr>
                <p:cNvPr id="44310" name="墨迹 44309">
                  <a:extLst>
                    <a:ext uri="{FF2B5EF4-FFF2-40B4-BE49-F238E27FC236}">
                      <a16:creationId xmlns:a16="http://schemas.microsoft.com/office/drawing/2014/main" id="{DC344130-FD0F-48B3-9094-73A481A521A2}"/>
                    </a:ext>
                  </a:extLst>
                </p:cNvPr>
                <p:cNvPicPr/>
                <p:nvPr/>
              </p:nvPicPr>
              <p:blipFill>
                <a:blip r:embed="rId568"/>
                <a:stretch>
                  <a:fillRect/>
                </a:stretch>
              </p:blipFill>
              <p:spPr>
                <a:xfrm>
                  <a:off x="1343700" y="6474180"/>
                  <a:ext cx="4788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44322" name="墨迹 44321">
                  <a:extLst>
                    <a:ext uri="{FF2B5EF4-FFF2-40B4-BE49-F238E27FC236}">
                      <a16:creationId xmlns:a16="http://schemas.microsoft.com/office/drawing/2014/main" id="{900FCF9D-E7D8-4362-9B35-BC5D4CC75B4B}"/>
                    </a:ext>
                  </a:extLst>
                </p14:cNvPr>
                <p14:cNvContentPartPr/>
                <p14:nvPr/>
              </p14:nvContentPartPr>
              <p14:xfrm>
                <a:off x="1456380" y="6406140"/>
                <a:ext cx="84960" cy="16920"/>
              </p14:xfrm>
            </p:contentPart>
          </mc:Choice>
          <mc:Fallback>
            <p:pic>
              <p:nvPicPr>
                <p:cNvPr id="44322" name="墨迹 44321">
                  <a:extLst>
                    <a:ext uri="{FF2B5EF4-FFF2-40B4-BE49-F238E27FC236}">
                      <a16:creationId xmlns:a16="http://schemas.microsoft.com/office/drawing/2014/main" id="{900FCF9D-E7D8-4362-9B35-BC5D4CC75B4B}"/>
                    </a:ext>
                  </a:extLst>
                </p:cNvPr>
                <p:cNvPicPr/>
                <p:nvPr/>
              </p:nvPicPr>
              <p:blipFill>
                <a:blip r:embed="rId570"/>
                <a:stretch>
                  <a:fillRect/>
                </a:stretch>
              </p:blipFill>
              <p:spPr>
                <a:xfrm>
                  <a:off x="1447380" y="6397140"/>
                  <a:ext cx="10260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44323" name="墨迹 44322">
                  <a:extLst>
                    <a:ext uri="{FF2B5EF4-FFF2-40B4-BE49-F238E27FC236}">
                      <a16:creationId xmlns:a16="http://schemas.microsoft.com/office/drawing/2014/main" id="{C8E514E8-EC00-4A40-9F26-8E77729E4CA1}"/>
                    </a:ext>
                  </a:extLst>
                </p14:cNvPr>
                <p14:cNvContentPartPr/>
                <p14:nvPr/>
              </p14:nvContentPartPr>
              <p14:xfrm>
                <a:off x="1484460" y="6424140"/>
                <a:ext cx="6480" cy="81000"/>
              </p14:xfrm>
            </p:contentPart>
          </mc:Choice>
          <mc:Fallback>
            <p:pic>
              <p:nvPicPr>
                <p:cNvPr id="44323" name="墨迹 44322">
                  <a:extLst>
                    <a:ext uri="{FF2B5EF4-FFF2-40B4-BE49-F238E27FC236}">
                      <a16:creationId xmlns:a16="http://schemas.microsoft.com/office/drawing/2014/main" id="{C8E514E8-EC00-4A40-9F26-8E77729E4CA1}"/>
                    </a:ext>
                  </a:extLst>
                </p:cNvPr>
                <p:cNvPicPr/>
                <p:nvPr/>
              </p:nvPicPr>
              <p:blipFill>
                <a:blip r:embed="rId572"/>
                <a:stretch>
                  <a:fillRect/>
                </a:stretch>
              </p:blipFill>
              <p:spPr>
                <a:xfrm>
                  <a:off x="1475820" y="6415500"/>
                  <a:ext cx="2412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44324" name="墨迹 44323">
                  <a:extLst>
                    <a:ext uri="{FF2B5EF4-FFF2-40B4-BE49-F238E27FC236}">
                      <a16:creationId xmlns:a16="http://schemas.microsoft.com/office/drawing/2014/main" id="{2BE44219-AF99-4C5C-8787-3CFFE941629D}"/>
                    </a:ext>
                  </a:extLst>
                </p14:cNvPr>
                <p14:cNvContentPartPr/>
                <p14:nvPr/>
              </p14:nvContentPartPr>
              <p14:xfrm>
                <a:off x="1534500" y="6415140"/>
                <a:ext cx="12960" cy="233280"/>
              </p14:xfrm>
            </p:contentPart>
          </mc:Choice>
          <mc:Fallback>
            <p:pic>
              <p:nvPicPr>
                <p:cNvPr id="44324" name="墨迹 44323">
                  <a:extLst>
                    <a:ext uri="{FF2B5EF4-FFF2-40B4-BE49-F238E27FC236}">
                      <a16:creationId xmlns:a16="http://schemas.microsoft.com/office/drawing/2014/main" id="{2BE44219-AF99-4C5C-8787-3CFFE941629D}"/>
                    </a:ext>
                  </a:extLst>
                </p:cNvPr>
                <p:cNvPicPr/>
                <p:nvPr/>
              </p:nvPicPr>
              <p:blipFill>
                <a:blip r:embed="rId574"/>
                <a:stretch>
                  <a:fillRect/>
                </a:stretch>
              </p:blipFill>
              <p:spPr>
                <a:xfrm>
                  <a:off x="1525500" y="6406500"/>
                  <a:ext cx="3060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575">
              <p14:nvContentPartPr>
                <p14:cNvPr id="44325" name="墨迹 44324">
                  <a:extLst>
                    <a:ext uri="{FF2B5EF4-FFF2-40B4-BE49-F238E27FC236}">
                      <a16:creationId xmlns:a16="http://schemas.microsoft.com/office/drawing/2014/main" id="{78E53809-8F5B-4EBE-9F9F-0F8BB423D47E}"/>
                    </a:ext>
                  </a:extLst>
                </p14:cNvPr>
                <p14:cNvContentPartPr/>
                <p14:nvPr/>
              </p14:nvContentPartPr>
              <p14:xfrm>
                <a:off x="1506780" y="6434580"/>
                <a:ext cx="48600" cy="49680"/>
              </p14:xfrm>
            </p:contentPart>
          </mc:Choice>
          <mc:Fallback>
            <p:pic>
              <p:nvPicPr>
                <p:cNvPr id="44325" name="墨迹 44324">
                  <a:extLst>
                    <a:ext uri="{FF2B5EF4-FFF2-40B4-BE49-F238E27FC236}">
                      <a16:creationId xmlns:a16="http://schemas.microsoft.com/office/drawing/2014/main" id="{78E53809-8F5B-4EBE-9F9F-0F8BB423D47E}"/>
                    </a:ext>
                  </a:extLst>
                </p:cNvPr>
                <p:cNvPicPr/>
                <p:nvPr/>
              </p:nvPicPr>
              <p:blipFill>
                <a:blip r:embed="rId576"/>
                <a:stretch>
                  <a:fillRect/>
                </a:stretch>
              </p:blipFill>
              <p:spPr>
                <a:xfrm>
                  <a:off x="1497780" y="6425940"/>
                  <a:ext cx="662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577">
              <p14:nvContentPartPr>
                <p14:cNvPr id="44326" name="墨迹 44325">
                  <a:extLst>
                    <a:ext uri="{FF2B5EF4-FFF2-40B4-BE49-F238E27FC236}">
                      <a16:creationId xmlns:a16="http://schemas.microsoft.com/office/drawing/2014/main" id="{8112B312-F23A-44DA-A759-3665D55CE2D6}"/>
                    </a:ext>
                  </a:extLst>
                </p14:cNvPr>
                <p14:cNvContentPartPr/>
                <p14:nvPr/>
              </p14:nvContentPartPr>
              <p14:xfrm>
                <a:off x="1445580" y="6519900"/>
                <a:ext cx="108360" cy="37800"/>
              </p14:xfrm>
            </p:contentPart>
          </mc:Choice>
          <mc:Fallback>
            <p:pic>
              <p:nvPicPr>
                <p:cNvPr id="44326" name="墨迹 44325">
                  <a:extLst>
                    <a:ext uri="{FF2B5EF4-FFF2-40B4-BE49-F238E27FC236}">
                      <a16:creationId xmlns:a16="http://schemas.microsoft.com/office/drawing/2014/main" id="{8112B312-F23A-44DA-A759-3665D55CE2D6}"/>
                    </a:ext>
                  </a:extLst>
                </p:cNvPr>
                <p:cNvPicPr/>
                <p:nvPr/>
              </p:nvPicPr>
              <p:blipFill>
                <a:blip r:embed="rId578"/>
                <a:stretch>
                  <a:fillRect/>
                </a:stretch>
              </p:blipFill>
              <p:spPr>
                <a:xfrm>
                  <a:off x="1436940" y="6510900"/>
                  <a:ext cx="1260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579">
              <p14:nvContentPartPr>
                <p14:cNvPr id="44327" name="墨迹 44326">
                  <a:extLst>
                    <a:ext uri="{FF2B5EF4-FFF2-40B4-BE49-F238E27FC236}">
                      <a16:creationId xmlns:a16="http://schemas.microsoft.com/office/drawing/2014/main" id="{0D7A89A0-6BC0-4CB7-8D5B-D845EFE69299}"/>
                    </a:ext>
                  </a:extLst>
                </p14:cNvPr>
                <p14:cNvContentPartPr/>
                <p14:nvPr/>
              </p14:nvContentPartPr>
              <p14:xfrm>
                <a:off x="1488420" y="6461940"/>
                <a:ext cx="56880" cy="12240"/>
              </p14:xfrm>
            </p:contentPart>
          </mc:Choice>
          <mc:Fallback>
            <p:pic>
              <p:nvPicPr>
                <p:cNvPr id="44327" name="墨迹 44326">
                  <a:extLst>
                    <a:ext uri="{FF2B5EF4-FFF2-40B4-BE49-F238E27FC236}">
                      <a16:creationId xmlns:a16="http://schemas.microsoft.com/office/drawing/2014/main" id="{0D7A89A0-6BC0-4CB7-8D5B-D845EFE69299}"/>
                    </a:ext>
                  </a:extLst>
                </p:cNvPr>
                <p:cNvPicPr/>
                <p:nvPr/>
              </p:nvPicPr>
              <p:blipFill>
                <a:blip r:embed="rId580"/>
                <a:stretch>
                  <a:fillRect/>
                </a:stretch>
              </p:blipFill>
              <p:spPr>
                <a:xfrm>
                  <a:off x="1479420" y="6453300"/>
                  <a:ext cx="745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44328" name="墨迹 44327">
                  <a:extLst>
                    <a:ext uri="{FF2B5EF4-FFF2-40B4-BE49-F238E27FC236}">
                      <a16:creationId xmlns:a16="http://schemas.microsoft.com/office/drawing/2014/main" id="{8C79344D-8388-47EB-93F7-A9877ABEC415}"/>
                    </a:ext>
                  </a:extLst>
                </p14:cNvPr>
                <p14:cNvContentPartPr/>
                <p14:nvPr/>
              </p14:nvContentPartPr>
              <p14:xfrm>
                <a:off x="1587780" y="6395700"/>
                <a:ext cx="30960" cy="37080"/>
              </p14:xfrm>
            </p:contentPart>
          </mc:Choice>
          <mc:Fallback>
            <p:pic>
              <p:nvPicPr>
                <p:cNvPr id="44328" name="墨迹 44327">
                  <a:extLst>
                    <a:ext uri="{FF2B5EF4-FFF2-40B4-BE49-F238E27FC236}">
                      <a16:creationId xmlns:a16="http://schemas.microsoft.com/office/drawing/2014/main" id="{8C79344D-8388-47EB-93F7-A9877ABEC415}"/>
                    </a:ext>
                  </a:extLst>
                </p:cNvPr>
                <p:cNvPicPr/>
                <p:nvPr/>
              </p:nvPicPr>
              <p:blipFill>
                <a:blip r:embed="rId582"/>
                <a:stretch>
                  <a:fillRect/>
                </a:stretch>
              </p:blipFill>
              <p:spPr>
                <a:xfrm>
                  <a:off x="1578780" y="6387060"/>
                  <a:ext cx="4860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583">
              <p14:nvContentPartPr>
                <p14:cNvPr id="44329" name="墨迹 44328">
                  <a:extLst>
                    <a:ext uri="{FF2B5EF4-FFF2-40B4-BE49-F238E27FC236}">
                      <a16:creationId xmlns:a16="http://schemas.microsoft.com/office/drawing/2014/main" id="{A305C0FD-84F2-4F8A-9014-69956E3C7C3B}"/>
                    </a:ext>
                  </a:extLst>
                </p14:cNvPr>
                <p14:cNvContentPartPr/>
                <p14:nvPr/>
              </p14:nvContentPartPr>
              <p14:xfrm>
                <a:off x="1630980" y="6393540"/>
                <a:ext cx="11880" cy="40680"/>
              </p14:xfrm>
            </p:contentPart>
          </mc:Choice>
          <mc:Fallback>
            <p:pic>
              <p:nvPicPr>
                <p:cNvPr id="44329" name="墨迹 44328">
                  <a:extLst>
                    <a:ext uri="{FF2B5EF4-FFF2-40B4-BE49-F238E27FC236}">
                      <a16:creationId xmlns:a16="http://schemas.microsoft.com/office/drawing/2014/main" id="{A305C0FD-84F2-4F8A-9014-69956E3C7C3B}"/>
                    </a:ext>
                  </a:extLst>
                </p:cNvPr>
                <p:cNvPicPr/>
                <p:nvPr/>
              </p:nvPicPr>
              <p:blipFill>
                <a:blip r:embed="rId584"/>
                <a:stretch>
                  <a:fillRect/>
                </a:stretch>
              </p:blipFill>
              <p:spPr>
                <a:xfrm>
                  <a:off x="1622340" y="6384900"/>
                  <a:ext cx="2952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585">
              <p14:nvContentPartPr>
                <p14:cNvPr id="44330" name="墨迹 44329">
                  <a:extLst>
                    <a:ext uri="{FF2B5EF4-FFF2-40B4-BE49-F238E27FC236}">
                      <a16:creationId xmlns:a16="http://schemas.microsoft.com/office/drawing/2014/main" id="{B31758B9-DB28-4414-8DFD-962FEEF93FF9}"/>
                    </a:ext>
                  </a:extLst>
                </p14:cNvPr>
                <p14:cNvContentPartPr/>
                <p14:nvPr/>
              </p14:nvContentPartPr>
              <p14:xfrm>
                <a:off x="1553220" y="6439260"/>
                <a:ext cx="106200" cy="95760"/>
              </p14:xfrm>
            </p:contentPart>
          </mc:Choice>
          <mc:Fallback>
            <p:pic>
              <p:nvPicPr>
                <p:cNvPr id="44330" name="墨迹 44329">
                  <a:extLst>
                    <a:ext uri="{FF2B5EF4-FFF2-40B4-BE49-F238E27FC236}">
                      <a16:creationId xmlns:a16="http://schemas.microsoft.com/office/drawing/2014/main" id="{B31758B9-DB28-4414-8DFD-962FEEF93FF9}"/>
                    </a:ext>
                  </a:extLst>
                </p:cNvPr>
                <p:cNvPicPr/>
                <p:nvPr/>
              </p:nvPicPr>
              <p:blipFill>
                <a:blip r:embed="rId586"/>
                <a:stretch>
                  <a:fillRect/>
                </a:stretch>
              </p:blipFill>
              <p:spPr>
                <a:xfrm>
                  <a:off x="1544220" y="6430620"/>
                  <a:ext cx="12384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587">
              <p14:nvContentPartPr>
                <p14:cNvPr id="44331" name="墨迹 44330">
                  <a:extLst>
                    <a:ext uri="{FF2B5EF4-FFF2-40B4-BE49-F238E27FC236}">
                      <a16:creationId xmlns:a16="http://schemas.microsoft.com/office/drawing/2014/main" id="{7DF768E9-22A3-48F6-B532-5F1E0A00665B}"/>
                    </a:ext>
                  </a:extLst>
                </p14:cNvPr>
                <p14:cNvContentPartPr/>
                <p14:nvPr/>
              </p14:nvContentPartPr>
              <p14:xfrm>
                <a:off x="1604340" y="6466260"/>
                <a:ext cx="39240" cy="102240"/>
              </p14:xfrm>
            </p:contentPart>
          </mc:Choice>
          <mc:Fallback>
            <p:pic>
              <p:nvPicPr>
                <p:cNvPr id="44331" name="墨迹 44330">
                  <a:extLst>
                    <a:ext uri="{FF2B5EF4-FFF2-40B4-BE49-F238E27FC236}">
                      <a16:creationId xmlns:a16="http://schemas.microsoft.com/office/drawing/2014/main" id="{7DF768E9-22A3-48F6-B532-5F1E0A00665B}"/>
                    </a:ext>
                  </a:extLst>
                </p:cNvPr>
                <p:cNvPicPr/>
                <p:nvPr/>
              </p:nvPicPr>
              <p:blipFill>
                <a:blip r:embed="rId588"/>
                <a:stretch>
                  <a:fillRect/>
                </a:stretch>
              </p:blipFill>
              <p:spPr>
                <a:xfrm>
                  <a:off x="1595700" y="6457620"/>
                  <a:ext cx="5688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589">
              <p14:nvContentPartPr>
                <p14:cNvPr id="44332" name="墨迹 44331">
                  <a:extLst>
                    <a:ext uri="{FF2B5EF4-FFF2-40B4-BE49-F238E27FC236}">
                      <a16:creationId xmlns:a16="http://schemas.microsoft.com/office/drawing/2014/main" id="{136D8B0E-ABC7-4FDF-A9BF-8FFF506136E4}"/>
                    </a:ext>
                  </a:extLst>
                </p14:cNvPr>
                <p14:cNvContentPartPr/>
                <p14:nvPr/>
              </p14:nvContentPartPr>
              <p14:xfrm>
                <a:off x="1627740" y="6524580"/>
                <a:ext cx="95760" cy="82440"/>
              </p14:xfrm>
            </p:contentPart>
          </mc:Choice>
          <mc:Fallback>
            <p:pic>
              <p:nvPicPr>
                <p:cNvPr id="44332" name="墨迹 44331">
                  <a:extLst>
                    <a:ext uri="{FF2B5EF4-FFF2-40B4-BE49-F238E27FC236}">
                      <a16:creationId xmlns:a16="http://schemas.microsoft.com/office/drawing/2014/main" id="{136D8B0E-ABC7-4FDF-A9BF-8FFF506136E4}"/>
                    </a:ext>
                  </a:extLst>
                </p:cNvPr>
                <p:cNvPicPr/>
                <p:nvPr/>
              </p:nvPicPr>
              <p:blipFill>
                <a:blip r:embed="rId590"/>
                <a:stretch>
                  <a:fillRect/>
                </a:stretch>
              </p:blipFill>
              <p:spPr>
                <a:xfrm>
                  <a:off x="1618740" y="6515580"/>
                  <a:ext cx="1134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591">
              <p14:nvContentPartPr>
                <p14:cNvPr id="44333" name="墨迹 44332">
                  <a:extLst>
                    <a:ext uri="{FF2B5EF4-FFF2-40B4-BE49-F238E27FC236}">
                      <a16:creationId xmlns:a16="http://schemas.microsoft.com/office/drawing/2014/main" id="{1BCDE6D5-4B73-4BE4-BB5D-EE85E940F78B}"/>
                    </a:ext>
                  </a:extLst>
                </p14:cNvPr>
                <p14:cNvContentPartPr/>
                <p14:nvPr/>
              </p14:nvContentPartPr>
              <p14:xfrm>
                <a:off x="1763100" y="6416580"/>
                <a:ext cx="35280" cy="38880"/>
              </p14:xfrm>
            </p:contentPart>
          </mc:Choice>
          <mc:Fallback>
            <p:pic>
              <p:nvPicPr>
                <p:cNvPr id="44333" name="墨迹 44332">
                  <a:extLst>
                    <a:ext uri="{FF2B5EF4-FFF2-40B4-BE49-F238E27FC236}">
                      <a16:creationId xmlns:a16="http://schemas.microsoft.com/office/drawing/2014/main" id="{1BCDE6D5-4B73-4BE4-BB5D-EE85E940F78B}"/>
                    </a:ext>
                  </a:extLst>
                </p:cNvPr>
                <p:cNvPicPr/>
                <p:nvPr/>
              </p:nvPicPr>
              <p:blipFill>
                <a:blip r:embed="rId592"/>
                <a:stretch>
                  <a:fillRect/>
                </a:stretch>
              </p:blipFill>
              <p:spPr>
                <a:xfrm>
                  <a:off x="1754460" y="6407940"/>
                  <a:ext cx="5292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593">
              <p14:nvContentPartPr>
                <p14:cNvPr id="44334" name="墨迹 44333">
                  <a:extLst>
                    <a:ext uri="{FF2B5EF4-FFF2-40B4-BE49-F238E27FC236}">
                      <a16:creationId xmlns:a16="http://schemas.microsoft.com/office/drawing/2014/main" id="{7AD09954-A1A8-40C3-9217-3DCAF37A20DA}"/>
                    </a:ext>
                  </a:extLst>
                </p14:cNvPr>
                <p14:cNvContentPartPr/>
                <p14:nvPr/>
              </p14:nvContentPartPr>
              <p14:xfrm>
                <a:off x="1755900" y="6436740"/>
                <a:ext cx="69480" cy="81360"/>
              </p14:xfrm>
            </p:contentPart>
          </mc:Choice>
          <mc:Fallback>
            <p:pic>
              <p:nvPicPr>
                <p:cNvPr id="44334" name="墨迹 44333">
                  <a:extLst>
                    <a:ext uri="{FF2B5EF4-FFF2-40B4-BE49-F238E27FC236}">
                      <a16:creationId xmlns:a16="http://schemas.microsoft.com/office/drawing/2014/main" id="{7AD09954-A1A8-40C3-9217-3DCAF37A20DA}"/>
                    </a:ext>
                  </a:extLst>
                </p:cNvPr>
                <p:cNvPicPr/>
                <p:nvPr/>
              </p:nvPicPr>
              <p:blipFill>
                <a:blip r:embed="rId594"/>
                <a:stretch>
                  <a:fillRect/>
                </a:stretch>
              </p:blipFill>
              <p:spPr>
                <a:xfrm>
                  <a:off x="1747260" y="6428100"/>
                  <a:ext cx="8712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595">
              <p14:nvContentPartPr>
                <p14:cNvPr id="44335" name="墨迹 44334">
                  <a:extLst>
                    <a:ext uri="{FF2B5EF4-FFF2-40B4-BE49-F238E27FC236}">
                      <a16:creationId xmlns:a16="http://schemas.microsoft.com/office/drawing/2014/main" id="{A032F319-3939-4A4F-9D57-B8741FB43A3D}"/>
                    </a:ext>
                  </a:extLst>
                </p14:cNvPr>
                <p14:cNvContentPartPr/>
                <p14:nvPr/>
              </p14:nvContentPartPr>
              <p14:xfrm>
                <a:off x="1763820" y="6452220"/>
                <a:ext cx="90720" cy="84240"/>
              </p14:xfrm>
            </p:contentPart>
          </mc:Choice>
          <mc:Fallback>
            <p:pic>
              <p:nvPicPr>
                <p:cNvPr id="44335" name="墨迹 44334">
                  <a:extLst>
                    <a:ext uri="{FF2B5EF4-FFF2-40B4-BE49-F238E27FC236}">
                      <a16:creationId xmlns:a16="http://schemas.microsoft.com/office/drawing/2014/main" id="{A032F319-3939-4A4F-9D57-B8741FB43A3D}"/>
                    </a:ext>
                  </a:extLst>
                </p:cNvPr>
                <p:cNvPicPr/>
                <p:nvPr/>
              </p:nvPicPr>
              <p:blipFill>
                <a:blip r:embed="rId596"/>
                <a:stretch>
                  <a:fillRect/>
                </a:stretch>
              </p:blipFill>
              <p:spPr>
                <a:xfrm>
                  <a:off x="1755180" y="6443220"/>
                  <a:ext cx="10836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597">
              <p14:nvContentPartPr>
                <p14:cNvPr id="44336" name="墨迹 44335">
                  <a:extLst>
                    <a:ext uri="{FF2B5EF4-FFF2-40B4-BE49-F238E27FC236}">
                      <a16:creationId xmlns:a16="http://schemas.microsoft.com/office/drawing/2014/main" id="{4462D08E-68A9-4024-B7CC-49C4B4F3B554}"/>
                    </a:ext>
                  </a:extLst>
                </p14:cNvPr>
                <p14:cNvContentPartPr/>
                <p14:nvPr/>
              </p14:nvContentPartPr>
              <p14:xfrm>
                <a:off x="1786500" y="6520260"/>
                <a:ext cx="55080" cy="72000"/>
              </p14:xfrm>
            </p:contentPart>
          </mc:Choice>
          <mc:Fallback>
            <p:pic>
              <p:nvPicPr>
                <p:cNvPr id="44336" name="墨迹 44335">
                  <a:extLst>
                    <a:ext uri="{FF2B5EF4-FFF2-40B4-BE49-F238E27FC236}">
                      <a16:creationId xmlns:a16="http://schemas.microsoft.com/office/drawing/2014/main" id="{4462D08E-68A9-4024-B7CC-49C4B4F3B554}"/>
                    </a:ext>
                  </a:extLst>
                </p:cNvPr>
                <p:cNvPicPr/>
                <p:nvPr/>
              </p:nvPicPr>
              <p:blipFill>
                <a:blip r:embed="rId598"/>
                <a:stretch>
                  <a:fillRect/>
                </a:stretch>
              </p:blipFill>
              <p:spPr>
                <a:xfrm>
                  <a:off x="1777860" y="6511260"/>
                  <a:ext cx="7272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599">
              <p14:nvContentPartPr>
                <p14:cNvPr id="44337" name="墨迹 44336">
                  <a:extLst>
                    <a:ext uri="{FF2B5EF4-FFF2-40B4-BE49-F238E27FC236}">
                      <a16:creationId xmlns:a16="http://schemas.microsoft.com/office/drawing/2014/main" id="{D5AE1BEF-EA15-4EF3-9BC6-42386A39B348}"/>
                    </a:ext>
                  </a:extLst>
                </p14:cNvPr>
                <p14:cNvContentPartPr/>
                <p14:nvPr/>
              </p14:nvContentPartPr>
              <p14:xfrm>
                <a:off x="1758780" y="6538620"/>
                <a:ext cx="144000" cy="71280"/>
              </p14:xfrm>
            </p:contentPart>
          </mc:Choice>
          <mc:Fallback>
            <p:pic>
              <p:nvPicPr>
                <p:cNvPr id="44337" name="墨迹 44336">
                  <a:extLst>
                    <a:ext uri="{FF2B5EF4-FFF2-40B4-BE49-F238E27FC236}">
                      <a16:creationId xmlns:a16="http://schemas.microsoft.com/office/drawing/2014/main" id="{D5AE1BEF-EA15-4EF3-9BC6-42386A39B348}"/>
                    </a:ext>
                  </a:extLst>
                </p:cNvPr>
                <p:cNvPicPr/>
                <p:nvPr/>
              </p:nvPicPr>
              <p:blipFill>
                <a:blip r:embed="rId600"/>
                <a:stretch>
                  <a:fillRect/>
                </a:stretch>
              </p:blipFill>
              <p:spPr>
                <a:xfrm>
                  <a:off x="1749780" y="6529980"/>
                  <a:ext cx="16164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601">
              <p14:nvContentPartPr>
                <p14:cNvPr id="44338" name="墨迹 44337">
                  <a:extLst>
                    <a:ext uri="{FF2B5EF4-FFF2-40B4-BE49-F238E27FC236}">
                      <a16:creationId xmlns:a16="http://schemas.microsoft.com/office/drawing/2014/main" id="{87D7D2B6-C8B8-48BE-9CCA-3F847F45D732}"/>
                    </a:ext>
                  </a:extLst>
                </p14:cNvPr>
                <p14:cNvContentPartPr/>
                <p14:nvPr/>
              </p14:nvContentPartPr>
              <p14:xfrm>
                <a:off x="1954260" y="6567420"/>
                <a:ext cx="29880" cy="33840"/>
              </p14:xfrm>
            </p:contentPart>
          </mc:Choice>
          <mc:Fallback>
            <p:pic>
              <p:nvPicPr>
                <p:cNvPr id="44338" name="墨迹 44337">
                  <a:extLst>
                    <a:ext uri="{FF2B5EF4-FFF2-40B4-BE49-F238E27FC236}">
                      <a16:creationId xmlns:a16="http://schemas.microsoft.com/office/drawing/2014/main" id="{87D7D2B6-C8B8-48BE-9CCA-3F847F45D732}"/>
                    </a:ext>
                  </a:extLst>
                </p:cNvPr>
                <p:cNvPicPr/>
                <p:nvPr/>
              </p:nvPicPr>
              <p:blipFill>
                <a:blip r:embed="rId602"/>
                <a:stretch>
                  <a:fillRect/>
                </a:stretch>
              </p:blipFill>
              <p:spPr>
                <a:xfrm>
                  <a:off x="1945620" y="6558780"/>
                  <a:ext cx="47520" cy="514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p:cNvSpPr>
            <a:spLocks noGrp="1"/>
          </p:cNvSpPr>
          <p:nvPr>
            <p:ph type="title"/>
          </p:nvPr>
        </p:nvSpPr>
        <p:spPr>
          <a:xfrm>
            <a:off x="1810385" y="624205"/>
            <a:ext cx="6949440" cy="547370"/>
          </a:xfrm>
        </p:spPr>
        <p:txBody>
          <a:bodyPr wrap="square" anchor="ctr">
            <a:spAutoFit/>
          </a:bodyPr>
          <a:lstStyle/>
          <a:p>
            <a:r>
              <a:rPr lang="en-US" altLang="zh-CN" b="1">
                <a:latin typeface="Arial" panose="020B0604020202020204" pitchFamily="34" charset="0"/>
                <a:sym typeface="宋体" panose="02010600030101010101" pitchFamily="2" charset="-122"/>
              </a:rPr>
              <a:t>RNA-Seq</a:t>
            </a:r>
          </a:p>
        </p:txBody>
      </p:sp>
      <p:sp>
        <p:nvSpPr>
          <p:cNvPr id="46082" name="内容占位符 2"/>
          <p:cNvSpPr>
            <a:spLocks noGrp="1"/>
          </p:cNvSpPr>
          <p:nvPr>
            <p:ph idx="1"/>
          </p:nvPr>
        </p:nvSpPr>
        <p:spPr>
          <a:xfrm>
            <a:off x="452755" y="1571308"/>
            <a:ext cx="8124825" cy="4114800"/>
          </a:xfrm>
        </p:spPr>
        <p:txBody>
          <a:bodyPr anchor="t"/>
          <a:lstStyle/>
          <a:p>
            <a:pPr marL="0" lvl="1">
              <a:lnSpc>
                <a:spcPct val="150000"/>
              </a:lnSpc>
            </a:pPr>
            <a:r>
              <a:rPr lang="zh-CN" altLang="en-US" sz="2400" b="1"/>
              <a:t>RNA sequencing, also called whole transcriptome shotgun sequencing </a:t>
            </a:r>
            <a:r>
              <a:rPr lang="zh-CN" altLang="en-US" sz="2400" b="1">
                <a:sym typeface="宋体" panose="02010600030101010101" pitchFamily="2" charset="-122"/>
              </a:rPr>
              <a:t>(WTSS)</a:t>
            </a:r>
            <a:endParaRPr lang="zh-CN" altLang="en-US" sz="2400" b="1"/>
          </a:p>
          <a:p>
            <a:pPr marL="0" lvl="1">
              <a:lnSpc>
                <a:spcPct val="150000"/>
              </a:lnSpc>
            </a:pPr>
            <a:r>
              <a:rPr lang="zh-CN" altLang="en-US" sz="2400" b="1"/>
              <a:t>uses next-generation sequencing (NGS) to reveal the presence and quantity of RNA in a biological sample at a given moment in time.</a:t>
            </a:r>
            <a:r>
              <a:rPr lang="en-US" altLang="zh-CN" sz="2400" b="1"/>
              <a:t> </a:t>
            </a:r>
          </a:p>
          <a:p>
            <a:pPr marL="0" lvl="1">
              <a:lnSpc>
                <a:spcPct val="150000"/>
              </a:lnSpc>
            </a:pPr>
            <a:r>
              <a:rPr lang="en-US" altLang="zh-CN" sz="2400" b="1"/>
              <a:t>first used in 2013.</a:t>
            </a:r>
          </a:p>
          <a:p>
            <a:pPr marL="0" lvl="1">
              <a:lnSpc>
                <a:spcPct val="150000"/>
              </a:lnSpc>
            </a:pPr>
            <a:endParaRPr lang="zh-CN" altLang="en-US" sz="2400" b="1"/>
          </a:p>
          <a:p>
            <a:endParaRPr lang="zh-CN" altLang="en-US" sz="2400"/>
          </a:p>
        </p:txBody>
      </p:sp>
      <mc:AlternateContent xmlns:mc="http://schemas.openxmlformats.org/markup-compatibility/2006">
        <mc:Choice xmlns:p14="http://schemas.microsoft.com/office/powerpoint/2010/main" Requires="p14">
          <p:contentPart p14:bwMode="auto" r:id="rId2">
            <p14:nvContentPartPr>
              <p14:cNvPr id="3" name="墨迹 2">
                <a:extLst>
                  <a:ext uri="{FF2B5EF4-FFF2-40B4-BE49-F238E27FC236}">
                    <a16:creationId xmlns:a16="http://schemas.microsoft.com/office/drawing/2014/main" id="{02D7A077-5E18-433E-BF12-CC54E13FF5B4}"/>
                  </a:ext>
                </a:extLst>
              </p14:cNvPr>
              <p14:cNvContentPartPr/>
              <p14:nvPr/>
            </p14:nvContentPartPr>
            <p14:xfrm>
              <a:off x="4397594" y="2084843"/>
              <a:ext cx="3641760" cy="112680"/>
            </p14:xfrm>
          </p:contentPart>
        </mc:Choice>
        <mc:Fallback>
          <p:pic>
            <p:nvPicPr>
              <p:cNvPr id="3" name="墨迹 2">
                <a:extLst>
                  <a:ext uri="{FF2B5EF4-FFF2-40B4-BE49-F238E27FC236}">
                    <a16:creationId xmlns:a16="http://schemas.microsoft.com/office/drawing/2014/main" id="{02D7A077-5E18-433E-BF12-CC54E13FF5B4}"/>
                  </a:ext>
                </a:extLst>
              </p:cNvPr>
              <p:cNvPicPr/>
              <p:nvPr/>
            </p:nvPicPr>
            <p:blipFill>
              <a:blip r:embed="rId3"/>
              <a:stretch>
                <a:fillRect/>
              </a:stretch>
            </p:blipFill>
            <p:spPr>
              <a:xfrm>
                <a:off x="4379594" y="2066843"/>
                <a:ext cx="367740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C469EF21-12F6-41F1-AB1D-C9470B6C3A02}"/>
                  </a:ext>
                </a:extLst>
              </p14:cNvPr>
              <p14:cNvContentPartPr/>
              <p14:nvPr/>
            </p14:nvContentPartPr>
            <p14:xfrm>
              <a:off x="643154" y="2653283"/>
              <a:ext cx="2347920" cy="120240"/>
            </p14:xfrm>
          </p:contentPart>
        </mc:Choice>
        <mc:Fallback>
          <p:pic>
            <p:nvPicPr>
              <p:cNvPr id="4" name="墨迹 3">
                <a:extLst>
                  <a:ext uri="{FF2B5EF4-FFF2-40B4-BE49-F238E27FC236}">
                    <a16:creationId xmlns:a16="http://schemas.microsoft.com/office/drawing/2014/main" id="{C469EF21-12F6-41F1-AB1D-C9470B6C3A02}"/>
                  </a:ext>
                </a:extLst>
              </p:cNvPr>
              <p:cNvPicPr/>
              <p:nvPr/>
            </p:nvPicPr>
            <p:blipFill>
              <a:blip r:embed="rId5"/>
              <a:stretch>
                <a:fillRect/>
              </a:stretch>
            </p:blipFill>
            <p:spPr>
              <a:xfrm>
                <a:off x="625154" y="2635643"/>
                <a:ext cx="238356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墨迹 4">
                <a:extLst>
                  <a:ext uri="{FF2B5EF4-FFF2-40B4-BE49-F238E27FC236}">
                    <a16:creationId xmlns:a16="http://schemas.microsoft.com/office/drawing/2014/main" id="{EEB65E80-1616-473C-AFF5-110FC877BBA5}"/>
                  </a:ext>
                </a:extLst>
              </p14:cNvPr>
              <p14:cNvContentPartPr/>
              <p14:nvPr/>
            </p14:nvContentPartPr>
            <p14:xfrm>
              <a:off x="1350914" y="3218843"/>
              <a:ext cx="3790080" cy="227160"/>
            </p14:xfrm>
          </p:contentPart>
        </mc:Choice>
        <mc:Fallback>
          <p:pic>
            <p:nvPicPr>
              <p:cNvPr id="5" name="墨迹 4">
                <a:extLst>
                  <a:ext uri="{FF2B5EF4-FFF2-40B4-BE49-F238E27FC236}">
                    <a16:creationId xmlns:a16="http://schemas.microsoft.com/office/drawing/2014/main" id="{EEB65E80-1616-473C-AFF5-110FC877BBA5}"/>
                  </a:ext>
                </a:extLst>
              </p:cNvPr>
              <p:cNvPicPr/>
              <p:nvPr/>
            </p:nvPicPr>
            <p:blipFill>
              <a:blip r:embed="rId7"/>
              <a:stretch>
                <a:fillRect/>
              </a:stretch>
            </p:blipFill>
            <p:spPr>
              <a:xfrm>
                <a:off x="1333274" y="3200843"/>
                <a:ext cx="3825720" cy="2628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75856" y="1004568"/>
            <a:ext cx="2952328" cy="460375"/>
          </a:xfrm>
          <a:prstGeom prst="rect">
            <a:avLst/>
          </a:prstGeom>
          <a:noFill/>
        </p:spPr>
        <p:txBody>
          <a:bodyPr wrap="square" rtlCol="0">
            <a:spAutoFit/>
          </a:bodyPr>
          <a:lstStyle/>
          <a:p>
            <a:pPr lvl="0"/>
            <a:r>
              <a:rPr lang="en-US" altLang="zh-CN" sz="2400" b="1" dirty="0"/>
              <a:t>Reference books</a:t>
            </a:r>
            <a:endParaRPr lang="zh-CN" altLang="zh-CN" sz="2400"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11317" t="6899" r="7194" b="4549"/>
          <a:stretch>
            <a:fillRect/>
          </a:stretch>
        </p:blipFill>
        <p:spPr>
          <a:xfrm>
            <a:off x="7236076" y="4711646"/>
            <a:ext cx="1296144" cy="2016225"/>
          </a:xfrm>
          <a:prstGeom prst="rect">
            <a:avLst/>
          </a:prstGeom>
        </p:spPr>
      </p:pic>
      <p:sp>
        <p:nvSpPr>
          <p:cNvPr id="9" name="矩形 8"/>
          <p:cNvSpPr/>
          <p:nvPr/>
        </p:nvSpPr>
        <p:spPr>
          <a:xfrm>
            <a:off x="611560" y="1678722"/>
            <a:ext cx="6264696" cy="5169535"/>
          </a:xfrm>
          <a:prstGeom prst="rect">
            <a:avLst/>
          </a:prstGeom>
        </p:spPr>
        <p:txBody>
          <a:bodyPr wrap="square">
            <a:spAutoFit/>
          </a:bodyPr>
          <a:lstStyle/>
          <a:p>
            <a:pPr marL="342900" indent="-342900" algn="l">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mn-ea"/>
              </a:rPr>
              <a:t>Key Concepts of Proteomics </a:t>
            </a:r>
            <a:r>
              <a:rPr lang="zh-CN" altLang="en-US" sz="2000" dirty="0">
                <a:latin typeface="Times New Roman" panose="02020603050405020304" pitchFamily="18" charset="0"/>
                <a:cs typeface="Times New Roman" panose="02020603050405020304" pitchFamily="18" charset="0"/>
                <a:sym typeface="+mn-ea"/>
              </a:rPr>
              <a:t>（</a:t>
            </a:r>
            <a:r>
              <a:rPr lang="en-US" altLang="zh-CN" sz="2000" dirty="0">
                <a:latin typeface="Times New Roman" panose="02020603050405020304" pitchFamily="18" charset="0"/>
                <a:cs typeface="Times New Roman" panose="02020603050405020304" pitchFamily="18" charset="0"/>
                <a:sym typeface="+mn-ea"/>
              </a:rPr>
              <a:t>Charles Malkoff. Callisto Reference 2015</a:t>
            </a:r>
            <a:r>
              <a:rPr lang="zh-CN" altLang="en-US" sz="2000" dirty="0">
                <a:latin typeface="Times New Roman" panose="02020603050405020304" pitchFamily="18" charset="0"/>
                <a:cs typeface="Times New Roman" panose="02020603050405020304" pitchFamily="18" charset="0"/>
                <a:sym typeface="+mn-ea"/>
              </a:rPr>
              <a:t>）</a:t>
            </a:r>
          </a:p>
          <a:p>
            <a:pPr marL="342900" indent="-342900" algn="l">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Proteomics A Cold Spring Harbor Laboratory Course Manual</a:t>
            </a:r>
          </a:p>
          <a:p>
            <a:pPr marL="342900" indent="-342900" algn="l">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Proteomics: Targeted Technology, Innovations and Applications. </a:t>
            </a:r>
            <a:r>
              <a:rPr lang="zh-CN" altLang="en-US"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Caister</a:t>
            </a:r>
            <a:r>
              <a:rPr lang="en-US" altLang="zh-CN" sz="2000" dirty="0">
                <a:latin typeface="Times New Roman" panose="02020603050405020304" pitchFamily="18" charset="0"/>
                <a:cs typeface="Times New Roman" panose="02020603050405020304" pitchFamily="18" charset="0"/>
              </a:rPr>
              <a:t> Academic Press  2014</a:t>
            </a:r>
            <a:r>
              <a:rPr lang="zh-CN" altLang="en-US" sz="2000" dirty="0">
                <a:latin typeface="Times New Roman" panose="02020603050405020304" pitchFamily="18" charset="0"/>
                <a:cs typeface="Times New Roman" panose="02020603050405020304" pitchFamily="18" charset="0"/>
              </a:rPr>
              <a:t>）</a:t>
            </a:r>
          </a:p>
          <a:p>
            <a:pPr marL="342900" indent="-342900" algn="l">
              <a:lnSpc>
                <a:spcPct val="150000"/>
              </a:lnSpc>
              <a:buFont typeface="Arial" panose="020B0604020202020204" pitchFamily="34" charset="0"/>
              <a:buChar char="•"/>
            </a:pPr>
            <a:r>
              <a:rPr lang="en-US" altLang="zh-CN" sz="2000" dirty="0">
                <a:latin typeface="Times New Roman" panose="02020603050405020304" pitchFamily="18" charset="0"/>
                <a:ea typeface="+mn-ea"/>
                <a:cs typeface="Times New Roman" panose="02020603050405020304" pitchFamily="18" charset="0"/>
              </a:rPr>
              <a:t>Proteomics: A Comprehensive Study of Proteins</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Larsen and Keller Education; Comprehensive 2017 </a:t>
            </a:r>
            <a:r>
              <a:rPr lang="zh-CN" altLang="en-US" sz="2000" dirty="0">
                <a:latin typeface="Times New Roman" panose="02020603050405020304" pitchFamily="18" charset="0"/>
                <a:ea typeface="+mn-ea"/>
                <a:cs typeface="Times New Roman" panose="02020603050405020304" pitchFamily="18" charset="0"/>
              </a:rPr>
              <a:t>）</a:t>
            </a:r>
          </a:p>
          <a:p>
            <a:pPr marL="342900" indent="-342900" algn="l">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Genomics and Proteomics: Principles, Technologies, and Applications</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Apple Academic Press Inc. 2015</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indent="-252095">
              <a:lnSpc>
                <a:spcPct val="150000"/>
              </a:lnSpc>
            </a:pPr>
            <a:endParaRPr lang="zh-CN" altLang="en-US" sz="2000" dirty="0">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7650" y="2864978"/>
            <a:ext cx="1204570" cy="1701820"/>
          </a:xfrm>
          <a:prstGeom prst="rect">
            <a:avLst/>
          </a:prstGeom>
        </p:spPr>
      </p:pic>
      <p:pic>
        <p:nvPicPr>
          <p:cNvPr id="16" name="图片 15"/>
          <p:cNvPicPr>
            <a:picLocks noChangeAspect="1"/>
          </p:cNvPicPr>
          <p:nvPr/>
        </p:nvPicPr>
        <p:blipFill rotWithShape="1">
          <a:blip r:embed="rId5">
            <a:extLst>
              <a:ext uri="{28A0092B-C50C-407E-A947-70E740481C1C}">
                <a14:useLocalDpi xmlns:a14="http://schemas.microsoft.com/office/drawing/2010/main" val="0"/>
              </a:ext>
            </a:extLst>
          </a:blip>
          <a:srcRect l="33200" t="25850" r="33201" b="24800"/>
          <a:stretch>
            <a:fillRect/>
          </a:stretch>
        </p:blipFill>
        <p:spPr>
          <a:xfrm>
            <a:off x="7296604" y="1004568"/>
            <a:ext cx="1266662" cy="18604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p:cNvSpPr>
            <a:spLocks noGrp="1"/>
          </p:cNvSpPr>
          <p:nvPr>
            <p:ph type="title"/>
          </p:nvPr>
        </p:nvSpPr>
        <p:spPr>
          <a:xfrm>
            <a:off x="1527810" y="220345"/>
            <a:ext cx="6930390" cy="547370"/>
          </a:xfrm>
        </p:spPr>
        <p:txBody>
          <a:bodyPr wrap="square" anchor="ctr">
            <a:spAutoFit/>
          </a:bodyPr>
          <a:lstStyle/>
          <a:p>
            <a:r>
              <a:rPr lang="en-US" altLang="zh-CN" b="1">
                <a:latin typeface="Arial" panose="020B0604020202020204" pitchFamily="34" charset="0"/>
                <a:sym typeface="宋体" panose="02010600030101010101" pitchFamily="2" charset="-122"/>
              </a:rPr>
              <a:t>RNA-Seq</a:t>
            </a:r>
            <a:endParaRPr lang="zh-CN" altLang="en-US"/>
          </a:p>
        </p:txBody>
      </p:sp>
      <p:pic>
        <p:nvPicPr>
          <p:cNvPr id="47106" name="内容占位符 3"/>
          <p:cNvPicPr>
            <a:picLocks noGrp="1" noChangeAspect="1"/>
          </p:cNvPicPr>
          <p:nvPr>
            <p:ph idx="1"/>
          </p:nvPr>
        </p:nvPicPr>
        <p:blipFill>
          <a:blip r:embed="rId2"/>
          <a:stretch>
            <a:fillRect/>
          </a:stretch>
        </p:blipFill>
        <p:spPr>
          <a:xfrm>
            <a:off x="1339850" y="1133475"/>
            <a:ext cx="6629400" cy="3856355"/>
          </a:xfrm>
        </p:spPr>
      </p:pic>
      <p:sp>
        <p:nvSpPr>
          <p:cNvPr id="47107" name="文本框 4"/>
          <p:cNvSpPr txBox="1"/>
          <p:nvPr/>
        </p:nvSpPr>
        <p:spPr>
          <a:xfrm>
            <a:off x="685800" y="5278438"/>
            <a:ext cx="8061325" cy="1189037"/>
          </a:xfrm>
          <a:prstGeom prst="rect">
            <a:avLst/>
          </a:prstGeom>
          <a:noFill/>
          <a:ln w="9525">
            <a:noFill/>
          </a:ln>
        </p:spPr>
        <p:txBody>
          <a:bodyPr wrap="square" anchor="t">
            <a:spAutoFit/>
          </a:bodyPr>
          <a:lstStyle/>
          <a:p>
            <a:r>
              <a:rPr lang="en-US" altLang="zh-CN" b="1">
                <a:latin typeface="Times New Roman" panose="02020603050405020304" pitchFamily="18" charset="0"/>
                <a:ea typeface="宋体" panose="02010600030101010101" pitchFamily="2" charset="-122"/>
                <a:sym typeface="宋体" panose="02010600030101010101" pitchFamily="2" charset="-122"/>
              </a:rPr>
              <a:t>In addition to mRNA transcripts, RNA-Seq can look at different populations of RNA to include total RNA, small RNA, such as miRNA, tRNA, and ribosomal profiling </a:t>
            </a:r>
            <a:endParaRPr lang="zh-CN" altLang="en-US">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p:cNvSpPr>
          <p:nvPr>
            <p:ph type="title"/>
          </p:nvPr>
        </p:nvSpPr>
        <p:spPr>
          <a:xfrm>
            <a:off x="1509395" y="432753"/>
            <a:ext cx="6710680" cy="645160"/>
          </a:xfrm>
        </p:spPr>
        <p:txBody>
          <a:bodyPr wrap="square" lIns="91440" tIns="45720" rIns="91440" bIns="45720" anchor="ctr">
            <a:spAutoFit/>
          </a:bodyPr>
          <a:lstStyle/>
          <a:p>
            <a:pPr algn="l" eaLnBrk="1" hangingPunct="1"/>
            <a:r>
              <a:rPr lang="en-US" altLang="zh-CN" sz="4000" dirty="0">
                <a:solidFill>
                  <a:srgbClr val="C00000"/>
                </a:solidFill>
                <a:latin typeface="Times New Roman" panose="02020603050405020304" pitchFamily="18" charset="0"/>
              </a:rPr>
              <a:t>3) Proteome and proteomics</a:t>
            </a:r>
          </a:p>
        </p:txBody>
      </p:sp>
      <p:grpSp>
        <p:nvGrpSpPr>
          <p:cNvPr id="48130" name="Group 3"/>
          <p:cNvGrpSpPr/>
          <p:nvPr/>
        </p:nvGrpSpPr>
        <p:grpSpPr>
          <a:xfrm>
            <a:off x="611188" y="1484313"/>
            <a:ext cx="7772400" cy="5116512"/>
            <a:chOff x="384" y="768"/>
            <a:chExt cx="4896" cy="3223"/>
          </a:xfrm>
        </p:grpSpPr>
        <p:pic>
          <p:nvPicPr>
            <p:cNvPr id="48131" name="Picture 4"/>
            <p:cNvPicPr>
              <a:picLocks noChangeAspect="1"/>
            </p:cNvPicPr>
            <p:nvPr/>
          </p:nvPicPr>
          <p:blipFill>
            <a:blip r:embed="rId2"/>
            <a:stretch>
              <a:fillRect/>
            </a:stretch>
          </p:blipFill>
          <p:spPr>
            <a:xfrm>
              <a:off x="384" y="768"/>
              <a:ext cx="4896" cy="3223"/>
            </a:xfrm>
            <a:prstGeom prst="rect">
              <a:avLst/>
            </a:prstGeom>
            <a:noFill/>
            <a:ln w="9525">
              <a:noFill/>
            </a:ln>
          </p:spPr>
        </p:pic>
        <p:sp>
          <p:nvSpPr>
            <p:cNvPr id="48132" name="Line 5"/>
            <p:cNvSpPr/>
            <p:nvPr/>
          </p:nvSpPr>
          <p:spPr>
            <a:xfrm>
              <a:off x="4896" y="2208"/>
              <a:ext cx="240" cy="0"/>
            </a:xfrm>
            <a:prstGeom prst="line">
              <a:avLst/>
            </a:prstGeom>
            <a:ln w="9525" cap="flat" cmpd="sng">
              <a:solidFill>
                <a:schemeClr val="folHlink"/>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48133" name="Line 6"/>
            <p:cNvSpPr/>
            <p:nvPr/>
          </p:nvSpPr>
          <p:spPr>
            <a:xfrm>
              <a:off x="432" y="2448"/>
              <a:ext cx="2256" cy="0"/>
            </a:xfrm>
            <a:prstGeom prst="line">
              <a:avLst/>
            </a:prstGeom>
            <a:ln w="9525" cap="flat" cmpd="sng">
              <a:solidFill>
                <a:schemeClr val="folHlink"/>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48134" name="Line 7"/>
            <p:cNvSpPr/>
            <p:nvPr/>
          </p:nvSpPr>
          <p:spPr>
            <a:xfrm>
              <a:off x="2640" y="3216"/>
              <a:ext cx="2592" cy="0"/>
            </a:xfrm>
            <a:prstGeom prst="line">
              <a:avLst/>
            </a:prstGeom>
            <a:ln w="9525" cap="flat" cmpd="sng">
              <a:solidFill>
                <a:schemeClr val="folHlink"/>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9153" name="Rectangle 2"/>
          <p:cNvSpPr>
            <a:spLocks noGrp="1"/>
          </p:cNvSpPr>
          <p:nvPr>
            <p:ph type="title"/>
          </p:nvPr>
        </p:nvSpPr>
        <p:spPr>
          <a:xfrm>
            <a:off x="1683385" y="457835"/>
            <a:ext cx="6445885" cy="547370"/>
          </a:xfrm>
        </p:spPr>
        <p:txBody>
          <a:bodyPr wrap="square" lIns="91440" tIns="45720" rIns="91440" bIns="45720" anchor="ctr">
            <a:spAutoFit/>
          </a:bodyPr>
          <a:lstStyle/>
          <a:p>
            <a:pPr algn="l" eaLnBrk="1" hangingPunct="1"/>
            <a:r>
              <a:rPr lang="en-US" altLang="zh-CN" b="1" dirty="0">
                <a:solidFill>
                  <a:schemeClr val="tx1"/>
                </a:solidFill>
                <a:latin typeface="Times New Roman" panose="02020603050405020304" pitchFamily="18" charset="0"/>
              </a:rPr>
              <a:t>Proteome</a:t>
            </a:r>
          </a:p>
        </p:txBody>
      </p:sp>
      <p:sp>
        <p:nvSpPr>
          <p:cNvPr id="175107" name="Rectangle 3"/>
          <p:cNvSpPr>
            <a:spLocks noGrp="1"/>
          </p:cNvSpPr>
          <p:nvPr>
            <p:ph idx="1"/>
          </p:nvPr>
        </p:nvSpPr>
        <p:spPr>
          <a:xfrm>
            <a:off x="685800" y="1371600"/>
            <a:ext cx="7772400" cy="4721225"/>
          </a:xfrm>
        </p:spPr>
        <p:txBody>
          <a:bodyPr wrap="square" lIns="91440" tIns="45720" rIns="91440" bIns="45720" anchor="t">
            <a:normAutofit lnSpcReduction="10000"/>
          </a:bodyPr>
          <a:lstStyle/>
          <a:p>
            <a:pPr eaLnBrk="1" hangingPunct="1">
              <a:lnSpc>
                <a:spcPct val="150000"/>
              </a:lnSpc>
              <a:buFont typeface="Wingdings" panose="05000000000000000000" pitchFamily="2" charset="2"/>
              <a:buChar char="v"/>
            </a:pPr>
            <a:r>
              <a:rPr lang="en-US" altLang="zh-CN" sz="2400" dirty="0">
                <a:solidFill>
                  <a:schemeClr val="tx1"/>
                </a:solidFill>
              </a:rPr>
              <a:t>a complete set of proteins expressed in acell, tissue or organism by a given genome </a:t>
            </a:r>
          </a:p>
          <a:p>
            <a:pPr eaLnBrk="1" hangingPunct="1">
              <a:lnSpc>
                <a:spcPct val="150000"/>
              </a:lnSpc>
              <a:buFont typeface="Wingdings" panose="05000000000000000000" pitchFamily="2" charset="2"/>
              <a:buChar char="v"/>
            </a:pPr>
            <a:endParaRPr lang="en-US" altLang="zh-CN" sz="2400" dirty="0">
              <a:solidFill>
                <a:schemeClr val="tx1"/>
              </a:solidFill>
            </a:endParaRPr>
          </a:p>
          <a:p>
            <a:pPr eaLnBrk="1" hangingPunct="1">
              <a:lnSpc>
                <a:spcPct val="150000"/>
              </a:lnSpc>
              <a:buFont typeface="Wingdings" panose="05000000000000000000" pitchFamily="2" charset="2"/>
              <a:buChar char="v"/>
            </a:pPr>
            <a:r>
              <a:rPr lang="zh-CN" altLang="en-US" sz="2400" dirty="0">
                <a:solidFill>
                  <a:schemeClr val="tx1"/>
                </a:solidFill>
                <a:ea typeface="黑体" panose="02010609060101010101" pitchFamily="2" charset="-122"/>
              </a:rPr>
              <a:t>定义：蛋白质组是由一个细胞，一个组织或一个机体的基因组所表达的</a:t>
            </a:r>
            <a:r>
              <a:rPr lang="zh-CN" altLang="en-US" sz="2400" dirty="0">
                <a:solidFill>
                  <a:srgbClr val="FF0000"/>
                </a:solidFill>
                <a:ea typeface="黑体" panose="02010609060101010101" pitchFamily="2" charset="-122"/>
              </a:rPr>
              <a:t>全部</a:t>
            </a:r>
            <a:r>
              <a:rPr lang="zh-CN" altLang="en-US" sz="2400" dirty="0">
                <a:solidFill>
                  <a:schemeClr val="tx1"/>
                </a:solidFill>
                <a:ea typeface="黑体" panose="02010609060101010101" pitchFamily="2" charset="-122"/>
              </a:rPr>
              <a:t>相应的蛋白质。是一个</a:t>
            </a:r>
            <a:r>
              <a:rPr lang="zh-CN" altLang="en-US" sz="2400" dirty="0">
                <a:solidFill>
                  <a:srgbClr val="FF0000"/>
                </a:solidFill>
                <a:ea typeface="黑体" panose="02010609060101010101" pitchFamily="2" charset="-122"/>
              </a:rPr>
              <a:t>整体</a:t>
            </a:r>
            <a:r>
              <a:rPr lang="zh-CN" altLang="en-US" sz="2400" dirty="0">
                <a:solidFill>
                  <a:schemeClr val="tx1"/>
                </a:solidFill>
                <a:ea typeface="黑体" panose="02010609060101010101" pitchFamily="2" charset="-122"/>
              </a:rPr>
              <a:t>概念。</a:t>
            </a:r>
          </a:p>
          <a:p>
            <a:pPr eaLnBrk="1" hangingPunct="1">
              <a:lnSpc>
                <a:spcPct val="150000"/>
              </a:lnSpc>
              <a:buFont typeface="Wingdings" panose="05000000000000000000" pitchFamily="2" charset="2"/>
              <a:buChar char="v"/>
            </a:pPr>
            <a:endParaRPr lang="zh-CN" altLang="en-US" sz="2400" dirty="0">
              <a:solidFill>
                <a:schemeClr val="tx1"/>
              </a:solidFill>
              <a:ea typeface="黑体" panose="02010609060101010101" pitchFamily="2" charset="-122"/>
            </a:endParaRPr>
          </a:p>
          <a:p>
            <a:pPr eaLnBrk="1" hangingPunct="1">
              <a:lnSpc>
                <a:spcPct val="150000"/>
              </a:lnSpc>
              <a:buFont typeface="Wingdings" panose="05000000000000000000" pitchFamily="2" charset="2"/>
              <a:buChar char="v"/>
            </a:pPr>
            <a:r>
              <a:rPr lang="en-US" altLang="zh-CN" sz="2400" dirty="0">
                <a:solidFill>
                  <a:schemeClr val="tx1"/>
                </a:solidFill>
              </a:rPr>
              <a:t>More specifically, the set of expressed proteins by a given type of cells or an organism under defined conditions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5107">
                                            <p:txEl>
                                              <p:pRg st="0" end="0"/>
                                            </p:txEl>
                                          </p:spTgt>
                                        </p:tgtEl>
                                        <p:attrNameLst>
                                          <p:attrName>style.visibility</p:attrName>
                                        </p:attrNameLst>
                                      </p:cBhvr>
                                      <p:to>
                                        <p:strVal val="visible"/>
                                      </p:to>
                                    </p:set>
                                    <p:animEffect transition="in" filter="dissolve">
                                      <p:cBhvr>
                                        <p:cTn id="7" dur="500"/>
                                        <p:tgtEl>
                                          <p:spTgt spid="1751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5107">
                                            <p:txEl>
                                              <p:pRg st="2" end="2"/>
                                            </p:txEl>
                                          </p:spTgt>
                                        </p:tgtEl>
                                        <p:attrNameLst>
                                          <p:attrName>style.visibility</p:attrName>
                                        </p:attrNameLst>
                                      </p:cBhvr>
                                      <p:to>
                                        <p:strVal val="visible"/>
                                      </p:to>
                                    </p:set>
                                    <p:animEffect transition="in" filter="dissolve">
                                      <p:cBhvr>
                                        <p:cTn id="12" dur="500"/>
                                        <p:tgtEl>
                                          <p:spTgt spid="17510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5107">
                                            <p:txEl>
                                              <p:pRg st="4" end="4"/>
                                            </p:txEl>
                                          </p:spTgt>
                                        </p:tgtEl>
                                        <p:attrNameLst>
                                          <p:attrName>style.visibility</p:attrName>
                                        </p:attrNameLst>
                                      </p:cBhvr>
                                      <p:to>
                                        <p:strVal val="visible"/>
                                      </p:to>
                                    </p:set>
                                    <p:animEffect transition="in" filter="dissolve">
                                      <p:cBhvr>
                                        <p:cTn id="17" dur="500"/>
                                        <p:tgtEl>
                                          <p:spTgt spid="1751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p:cNvSpPr>
          <p:nvPr>
            <p:ph type="title"/>
          </p:nvPr>
        </p:nvSpPr>
        <p:spPr>
          <a:xfrm>
            <a:off x="2015490" y="217805"/>
            <a:ext cx="6152515" cy="645160"/>
          </a:xfrm>
        </p:spPr>
        <p:txBody>
          <a:bodyPr wrap="square" lIns="91440" tIns="45720" rIns="91440" bIns="45720" anchor="ctr">
            <a:spAutoFit/>
          </a:bodyPr>
          <a:lstStyle/>
          <a:p>
            <a:pPr algn="l" eaLnBrk="1" hangingPunct="1"/>
            <a:r>
              <a:rPr lang="en-US" altLang="zh-CN" sz="4000">
                <a:latin typeface="Arial" panose="020B0604020202020204" pitchFamily="34" charset="0"/>
              </a:rPr>
              <a:t>Proteomics</a:t>
            </a:r>
          </a:p>
        </p:txBody>
      </p:sp>
      <p:sp>
        <p:nvSpPr>
          <p:cNvPr id="50178" name="Rectangle 3"/>
          <p:cNvSpPr>
            <a:spLocks noGrp="1"/>
          </p:cNvSpPr>
          <p:nvPr>
            <p:ph idx="1"/>
          </p:nvPr>
        </p:nvSpPr>
        <p:spPr>
          <a:xfrm>
            <a:off x="643255" y="1318260"/>
            <a:ext cx="8176895" cy="5036820"/>
          </a:xfrm>
        </p:spPr>
        <p:txBody>
          <a:bodyPr wrap="square" lIns="91440" tIns="45720" rIns="91440" bIns="45720" anchor="t">
            <a:normAutofit fontScale="92500" lnSpcReduction="10000"/>
          </a:bodyPr>
          <a:lstStyle/>
          <a:p>
            <a:pPr eaLnBrk="1" hangingPunct="1">
              <a:lnSpc>
                <a:spcPct val="150000"/>
              </a:lnSpc>
            </a:pPr>
            <a:r>
              <a:rPr lang="en-US" altLang="zh-CN" sz="2000"/>
              <a:t>a branch of biotechnology concerned with applying the techniques of molecular biology, biochemistry, and genetics to analyzing the structure, function, and interactions of the proteins produced by the genes of a particular cell, tissue, or organism, with organizing the information in databases, and with applications of the data</a:t>
            </a:r>
          </a:p>
          <a:p>
            <a:pPr eaLnBrk="1" hangingPunct="1">
              <a:lnSpc>
                <a:spcPct val="150000"/>
              </a:lnSpc>
            </a:pPr>
            <a:r>
              <a:rPr lang="en-US" altLang="zh-CN" sz="2000"/>
              <a:t>t</a:t>
            </a:r>
            <a:r>
              <a:rPr lang="en-US" altLang="zh-CN" sz="2000">
                <a:cs typeface="Times New Roman" panose="02020603050405020304" pitchFamily="18" charset="0"/>
              </a:rPr>
              <a:t>he systematic, large-scale analysis of protein’s</a:t>
            </a:r>
            <a:endParaRPr lang="en-US" altLang="zh-CN" sz="2000"/>
          </a:p>
          <a:p>
            <a:pPr lvl="1" eaLnBrk="1" hangingPunct="1">
              <a:lnSpc>
                <a:spcPct val="150000"/>
              </a:lnSpc>
            </a:pPr>
            <a:r>
              <a:rPr lang="en-US" altLang="zh-CN" sz="2000"/>
              <a:t>Expression levels</a:t>
            </a:r>
          </a:p>
          <a:p>
            <a:pPr lvl="1" eaLnBrk="1" hangingPunct="1">
              <a:lnSpc>
                <a:spcPct val="150000"/>
              </a:lnSpc>
            </a:pPr>
            <a:r>
              <a:rPr lang="en-US" altLang="zh-CN" sz="2000"/>
              <a:t>Post-translational modifications (PTM)</a:t>
            </a:r>
          </a:p>
          <a:p>
            <a:pPr lvl="1" eaLnBrk="1" hangingPunct="1">
              <a:lnSpc>
                <a:spcPct val="150000"/>
              </a:lnSpc>
            </a:pPr>
            <a:r>
              <a:rPr lang="en-US" altLang="zh-CN" sz="2000"/>
              <a:t>Activities (function)</a:t>
            </a:r>
          </a:p>
          <a:p>
            <a:pPr lvl="1" eaLnBrk="1" hangingPunct="1">
              <a:lnSpc>
                <a:spcPct val="150000"/>
              </a:lnSpc>
            </a:pPr>
            <a:r>
              <a:rPr lang="en-US" altLang="zh-CN" sz="2000"/>
              <a:t>Location </a:t>
            </a:r>
          </a:p>
          <a:p>
            <a:pPr lvl="1" eaLnBrk="1" hangingPunct="1">
              <a:lnSpc>
                <a:spcPct val="150000"/>
              </a:lnSpc>
            </a:pPr>
            <a:r>
              <a:rPr lang="en-US" altLang="zh-CN" sz="2000"/>
              <a:t>Interactions (complex formation), etc</a:t>
            </a:r>
          </a:p>
        </p:txBody>
      </p:sp>
      <p:grpSp>
        <p:nvGrpSpPr>
          <p:cNvPr id="10" name="组合 9">
            <a:extLst>
              <a:ext uri="{FF2B5EF4-FFF2-40B4-BE49-F238E27FC236}">
                <a16:creationId xmlns:a16="http://schemas.microsoft.com/office/drawing/2014/main" id="{6B7B1C03-915F-4EB6-A0BD-4D5449666921}"/>
              </a:ext>
            </a:extLst>
          </p:cNvPr>
          <p:cNvGrpSpPr/>
          <p:nvPr/>
        </p:nvGrpSpPr>
        <p:grpSpPr>
          <a:xfrm>
            <a:off x="1154696" y="1306352"/>
            <a:ext cx="420120" cy="248760"/>
            <a:chOff x="1154696" y="1306352"/>
            <a:chExt cx="420120" cy="248760"/>
          </a:xfrm>
        </p:grpSpPr>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088B0CCC-13DA-4A34-812D-6C1E3015E1BC}"/>
                    </a:ext>
                  </a:extLst>
                </p14:cNvPr>
                <p14:cNvContentPartPr/>
                <p14:nvPr/>
              </p14:nvContentPartPr>
              <p14:xfrm>
                <a:off x="1154696" y="1306352"/>
                <a:ext cx="99000" cy="151920"/>
              </p14:xfrm>
            </p:contentPart>
          </mc:Choice>
          <mc:Fallback>
            <p:pic>
              <p:nvPicPr>
                <p:cNvPr id="2" name="墨迹 1">
                  <a:extLst>
                    <a:ext uri="{FF2B5EF4-FFF2-40B4-BE49-F238E27FC236}">
                      <a16:creationId xmlns:a16="http://schemas.microsoft.com/office/drawing/2014/main" id="{088B0CCC-13DA-4A34-812D-6C1E3015E1BC}"/>
                    </a:ext>
                  </a:extLst>
                </p:cNvPr>
                <p:cNvPicPr/>
                <p:nvPr/>
              </p:nvPicPr>
              <p:blipFill>
                <a:blip r:embed="rId3"/>
                <a:stretch>
                  <a:fillRect/>
                </a:stretch>
              </p:blipFill>
              <p:spPr>
                <a:xfrm>
                  <a:off x="1146056" y="1297352"/>
                  <a:ext cx="11664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AF025B22-4C87-46FF-856F-FAFDE4EBE77A}"/>
                    </a:ext>
                  </a:extLst>
                </p14:cNvPr>
                <p14:cNvContentPartPr/>
                <p14:nvPr/>
              </p14:nvContentPartPr>
              <p14:xfrm>
                <a:off x="1247216" y="1347752"/>
                <a:ext cx="156240" cy="66600"/>
              </p14:xfrm>
            </p:contentPart>
          </mc:Choice>
          <mc:Fallback>
            <p:pic>
              <p:nvPicPr>
                <p:cNvPr id="3" name="墨迹 2">
                  <a:extLst>
                    <a:ext uri="{FF2B5EF4-FFF2-40B4-BE49-F238E27FC236}">
                      <a16:creationId xmlns:a16="http://schemas.microsoft.com/office/drawing/2014/main" id="{AF025B22-4C87-46FF-856F-FAFDE4EBE77A}"/>
                    </a:ext>
                  </a:extLst>
                </p:cNvPr>
                <p:cNvPicPr/>
                <p:nvPr/>
              </p:nvPicPr>
              <p:blipFill>
                <a:blip r:embed="rId5"/>
                <a:stretch>
                  <a:fillRect/>
                </a:stretch>
              </p:blipFill>
              <p:spPr>
                <a:xfrm>
                  <a:off x="1238216" y="1339112"/>
                  <a:ext cx="17388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108F6EEF-4F80-4393-8E17-A1656F91FF1F}"/>
                    </a:ext>
                  </a:extLst>
                </p14:cNvPr>
                <p14:cNvContentPartPr/>
                <p14:nvPr/>
              </p14:nvContentPartPr>
              <p14:xfrm>
                <a:off x="1240376" y="1416872"/>
                <a:ext cx="65880" cy="116280"/>
              </p14:xfrm>
            </p:contentPart>
          </mc:Choice>
          <mc:Fallback>
            <p:pic>
              <p:nvPicPr>
                <p:cNvPr id="4" name="墨迹 3">
                  <a:extLst>
                    <a:ext uri="{FF2B5EF4-FFF2-40B4-BE49-F238E27FC236}">
                      <a16:creationId xmlns:a16="http://schemas.microsoft.com/office/drawing/2014/main" id="{108F6EEF-4F80-4393-8E17-A1656F91FF1F}"/>
                    </a:ext>
                  </a:extLst>
                </p:cNvPr>
                <p:cNvPicPr/>
                <p:nvPr/>
              </p:nvPicPr>
              <p:blipFill>
                <a:blip r:embed="rId7"/>
                <a:stretch>
                  <a:fillRect/>
                </a:stretch>
              </p:blipFill>
              <p:spPr>
                <a:xfrm>
                  <a:off x="1231736" y="1408232"/>
                  <a:ext cx="8352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墨迹 4">
                  <a:extLst>
                    <a:ext uri="{FF2B5EF4-FFF2-40B4-BE49-F238E27FC236}">
                      <a16:creationId xmlns:a16="http://schemas.microsoft.com/office/drawing/2014/main" id="{540878B3-527E-4B0E-B5B5-0F425A0B3B18}"/>
                    </a:ext>
                  </a:extLst>
                </p14:cNvPr>
                <p14:cNvContentPartPr/>
                <p14:nvPr/>
              </p14:nvContentPartPr>
              <p14:xfrm>
                <a:off x="1232096" y="1422272"/>
                <a:ext cx="37800" cy="119880"/>
              </p14:xfrm>
            </p:contentPart>
          </mc:Choice>
          <mc:Fallback>
            <p:pic>
              <p:nvPicPr>
                <p:cNvPr id="5" name="墨迹 4">
                  <a:extLst>
                    <a:ext uri="{FF2B5EF4-FFF2-40B4-BE49-F238E27FC236}">
                      <a16:creationId xmlns:a16="http://schemas.microsoft.com/office/drawing/2014/main" id="{540878B3-527E-4B0E-B5B5-0F425A0B3B18}"/>
                    </a:ext>
                  </a:extLst>
                </p:cNvPr>
                <p:cNvPicPr/>
                <p:nvPr/>
              </p:nvPicPr>
              <p:blipFill>
                <a:blip r:embed="rId9"/>
                <a:stretch>
                  <a:fillRect/>
                </a:stretch>
              </p:blipFill>
              <p:spPr>
                <a:xfrm>
                  <a:off x="1223096" y="1413632"/>
                  <a:ext cx="5544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墨迹 5">
                  <a:extLst>
                    <a:ext uri="{FF2B5EF4-FFF2-40B4-BE49-F238E27FC236}">
                      <a16:creationId xmlns:a16="http://schemas.microsoft.com/office/drawing/2014/main" id="{3CC6ED4C-AE8A-4698-BF65-F3C48042EC7E}"/>
                    </a:ext>
                  </a:extLst>
                </p14:cNvPr>
                <p14:cNvContentPartPr/>
                <p14:nvPr/>
              </p14:nvContentPartPr>
              <p14:xfrm>
                <a:off x="1393016" y="1336952"/>
                <a:ext cx="64440" cy="31680"/>
              </p14:xfrm>
            </p:contentPart>
          </mc:Choice>
          <mc:Fallback>
            <p:pic>
              <p:nvPicPr>
                <p:cNvPr id="6" name="墨迹 5">
                  <a:extLst>
                    <a:ext uri="{FF2B5EF4-FFF2-40B4-BE49-F238E27FC236}">
                      <a16:creationId xmlns:a16="http://schemas.microsoft.com/office/drawing/2014/main" id="{3CC6ED4C-AE8A-4698-BF65-F3C48042EC7E}"/>
                    </a:ext>
                  </a:extLst>
                </p:cNvPr>
                <p:cNvPicPr/>
                <p:nvPr/>
              </p:nvPicPr>
              <p:blipFill>
                <a:blip r:embed="rId11"/>
                <a:stretch>
                  <a:fillRect/>
                </a:stretch>
              </p:blipFill>
              <p:spPr>
                <a:xfrm>
                  <a:off x="1384016" y="1327952"/>
                  <a:ext cx="8208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墨迹 6">
                  <a:extLst>
                    <a:ext uri="{FF2B5EF4-FFF2-40B4-BE49-F238E27FC236}">
                      <a16:creationId xmlns:a16="http://schemas.microsoft.com/office/drawing/2014/main" id="{C6AC3849-9EDE-4084-AF50-B28F42781C46}"/>
                    </a:ext>
                  </a:extLst>
                </p14:cNvPr>
                <p14:cNvContentPartPr/>
                <p14:nvPr/>
              </p14:nvContentPartPr>
              <p14:xfrm>
                <a:off x="1436576" y="1311752"/>
                <a:ext cx="10080" cy="103320"/>
              </p14:xfrm>
            </p:contentPart>
          </mc:Choice>
          <mc:Fallback>
            <p:pic>
              <p:nvPicPr>
                <p:cNvPr id="7" name="墨迹 6">
                  <a:extLst>
                    <a:ext uri="{FF2B5EF4-FFF2-40B4-BE49-F238E27FC236}">
                      <a16:creationId xmlns:a16="http://schemas.microsoft.com/office/drawing/2014/main" id="{C6AC3849-9EDE-4084-AF50-B28F42781C46}"/>
                    </a:ext>
                  </a:extLst>
                </p:cNvPr>
                <p:cNvPicPr/>
                <p:nvPr/>
              </p:nvPicPr>
              <p:blipFill>
                <a:blip r:embed="rId13"/>
                <a:stretch>
                  <a:fillRect/>
                </a:stretch>
              </p:blipFill>
              <p:spPr>
                <a:xfrm>
                  <a:off x="1427576" y="1302752"/>
                  <a:ext cx="2772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墨迹 7">
                  <a:extLst>
                    <a:ext uri="{FF2B5EF4-FFF2-40B4-BE49-F238E27FC236}">
                      <a16:creationId xmlns:a16="http://schemas.microsoft.com/office/drawing/2014/main" id="{11CC5AA0-4F80-440F-A579-70458D6C048A}"/>
                    </a:ext>
                  </a:extLst>
                </p14:cNvPr>
                <p14:cNvContentPartPr/>
                <p14:nvPr/>
              </p14:nvContentPartPr>
              <p14:xfrm>
                <a:off x="1405616" y="1418672"/>
                <a:ext cx="64800" cy="128880"/>
              </p14:xfrm>
            </p:contentPart>
          </mc:Choice>
          <mc:Fallback>
            <p:pic>
              <p:nvPicPr>
                <p:cNvPr id="8" name="墨迹 7">
                  <a:extLst>
                    <a:ext uri="{FF2B5EF4-FFF2-40B4-BE49-F238E27FC236}">
                      <a16:creationId xmlns:a16="http://schemas.microsoft.com/office/drawing/2014/main" id="{11CC5AA0-4F80-440F-A579-70458D6C048A}"/>
                    </a:ext>
                  </a:extLst>
                </p:cNvPr>
                <p:cNvPicPr/>
                <p:nvPr/>
              </p:nvPicPr>
              <p:blipFill>
                <a:blip r:embed="rId15"/>
                <a:stretch>
                  <a:fillRect/>
                </a:stretch>
              </p:blipFill>
              <p:spPr>
                <a:xfrm>
                  <a:off x="1396976" y="1410032"/>
                  <a:ext cx="8244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墨迹 8">
                  <a:extLst>
                    <a:ext uri="{FF2B5EF4-FFF2-40B4-BE49-F238E27FC236}">
                      <a16:creationId xmlns:a16="http://schemas.microsoft.com/office/drawing/2014/main" id="{2480F900-90F3-49EE-96AA-9B4A96A080DA}"/>
                    </a:ext>
                  </a:extLst>
                </p14:cNvPr>
                <p14:cNvContentPartPr/>
                <p14:nvPr/>
              </p14:nvContentPartPr>
              <p14:xfrm>
                <a:off x="1409216" y="1458632"/>
                <a:ext cx="165600" cy="96480"/>
              </p14:xfrm>
            </p:contentPart>
          </mc:Choice>
          <mc:Fallback>
            <p:pic>
              <p:nvPicPr>
                <p:cNvPr id="9" name="墨迹 8">
                  <a:extLst>
                    <a:ext uri="{FF2B5EF4-FFF2-40B4-BE49-F238E27FC236}">
                      <a16:creationId xmlns:a16="http://schemas.microsoft.com/office/drawing/2014/main" id="{2480F900-90F3-49EE-96AA-9B4A96A080DA}"/>
                    </a:ext>
                  </a:extLst>
                </p:cNvPr>
                <p:cNvPicPr/>
                <p:nvPr/>
              </p:nvPicPr>
              <p:blipFill>
                <a:blip r:embed="rId17"/>
                <a:stretch>
                  <a:fillRect/>
                </a:stretch>
              </p:blipFill>
              <p:spPr>
                <a:xfrm>
                  <a:off x="1400216" y="1449632"/>
                  <a:ext cx="183240" cy="114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11" name="墨迹 10">
                <a:extLst>
                  <a:ext uri="{FF2B5EF4-FFF2-40B4-BE49-F238E27FC236}">
                    <a16:creationId xmlns:a16="http://schemas.microsoft.com/office/drawing/2014/main" id="{6203541B-DF15-495A-9AEF-0BFF68FE4FE1}"/>
                  </a:ext>
                </a:extLst>
              </p14:cNvPr>
              <p14:cNvContentPartPr/>
              <p14:nvPr/>
            </p14:nvContentPartPr>
            <p14:xfrm>
              <a:off x="8942576" y="1639352"/>
              <a:ext cx="35280" cy="13680"/>
            </p14:xfrm>
          </p:contentPart>
        </mc:Choice>
        <mc:Fallback>
          <p:pic>
            <p:nvPicPr>
              <p:cNvPr id="11" name="墨迹 10">
                <a:extLst>
                  <a:ext uri="{FF2B5EF4-FFF2-40B4-BE49-F238E27FC236}">
                    <a16:creationId xmlns:a16="http://schemas.microsoft.com/office/drawing/2014/main" id="{6203541B-DF15-495A-9AEF-0BFF68FE4FE1}"/>
                  </a:ext>
                </a:extLst>
              </p:cNvPr>
              <p:cNvPicPr/>
              <p:nvPr/>
            </p:nvPicPr>
            <p:blipFill>
              <a:blip r:embed="rId19"/>
              <a:stretch>
                <a:fillRect/>
              </a:stretch>
            </p:blipFill>
            <p:spPr>
              <a:xfrm>
                <a:off x="8933576" y="1630352"/>
                <a:ext cx="52920" cy="31320"/>
              </a:xfrm>
              <a:prstGeom prst="rect">
                <a:avLst/>
              </a:prstGeom>
            </p:spPr>
          </p:pic>
        </mc:Fallback>
      </mc:AlternateContent>
      <p:grpSp>
        <p:nvGrpSpPr>
          <p:cNvPr id="31" name="组合 30">
            <a:extLst>
              <a:ext uri="{FF2B5EF4-FFF2-40B4-BE49-F238E27FC236}">
                <a16:creationId xmlns:a16="http://schemas.microsoft.com/office/drawing/2014/main" id="{3C28AC87-ED71-4CB2-9FA3-B69EBB720197}"/>
              </a:ext>
            </a:extLst>
          </p:cNvPr>
          <p:cNvGrpSpPr/>
          <p:nvPr/>
        </p:nvGrpSpPr>
        <p:grpSpPr>
          <a:xfrm>
            <a:off x="3267360" y="4031500"/>
            <a:ext cx="721440" cy="372960"/>
            <a:chOff x="3267360" y="4031500"/>
            <a:chExt cx="721440" cy="372960"/>
          </a:xfrm>
        </p:grpSpPr>
        <mc:AlternateContent xmlns:mc="http://schemas.openxmlformats.org/markup-compatibility/2006">
          <mc:Choice xmlns:p14="http://schemas.microsoft.com/office/powerpoint/2010/main" Requires="p14">
            <p:contentPart p14:bwMode="auto" r:id="rId20">
              <p14:nvContentPartPr>
                <p14:cNvPr id="12" name="墨迹 11">
                  <a:extLst>
                    <a:ext uri="{FF2B5EF4-FFF2-40B4-BE49-F238E27FC236}">
                      <a16:creationId xmlns:a16="http://schemas.microsoft.com/office/drawing/2014/main" id="{A1BD0D6C-CB9A-48A7-BB99-56337F6C7AF6}"/>
                    </a:ext>
                  </a:extLst>
                </p14:cNvPr>
                <p14:cNvContentPartPr/>
                <p14:nvPr/>
              </p14:nvContentPartPr>
              <p14:xfrm>
                <a:off x="3407760" y="4075420"/>
                <a:ext cx="4680" cy="1440"/>
              </p14:xfrm>
            </p:contentPart>
          </mc:Choice>
          <mc:Fallback>
            <p:pic>
              <p:nvPicPr>
                <p:cNvPr id="12" name="墨迹 11">
                  <a:extLst>
                    <a:ext uri="{FF2B5EF4-FFF2-40B4-BE49-F238E27FC236}">
                      <a16:creationId xmlns:a16="http://schemas.microsoft.com/office/drawing/2014/main" id="{A1BD0D6C-CB9A-48A7-BB99-56337F6C7AF6}"/>
                    </a:ext>
                  </a:extLst>
                </p:cNvPr>
                <p:cNvPicPr/>
                <p:nvPr/>
              </p:nvPicPr>
              <p:blipFill>
                <a:blip r:embed="rId21"/>
                <a:stretch>
                  <a:fillRect/>
                </a:stretch>
              </p:blipFill>
              <p:spPr>
                <a:xfrm>
                  <a:off x="3399120" y="4066420"/>
                  <a:ext cx="2232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墨迹 12">
                  <a:extLst>
                    <a:ext uri="{FF2B5EF4-FFF2-40B4-BE49-F238E27FC236}">
                      <a16:creationId xmlns:a16="http://schemas.microsoft.com/office/drawing/2014/main" id="{0130FD9F-263F-49D9-91D8-C38A56CD3FF9}"/>
                    </a:ext>
                  </a:extLst>
                </p14:cNvPr>
                <p14:cNvContentPartPr/>
                <p14:nvPr/>
              </p14:nvContentPartPr>
              <p14:xfrm>
                <a:off x="3349080" y="4110340"/>
                <a:ext cx="77760" cy="19080"/>
              </p14:xfrm>
            </p:contentPart>
          </mc:Choice>
          <mc:Fallback>
            <p:pic>
              <p:nvPicPr>
                <p:cNvPr id="13" name="墨迹 12">
                  <a:extLst>
                    <a:ext uri="{FF2B5EF4-FFF2-40B4-BE49-F238E27FC236}">
                      <a16:creationId xmlns:a16="http://schemas.microsoft.com/office/drawing/2014/main" id="{0130FD9F-263F-49D9-91D8-C38A56CD3FF9}"/>
                    </a:ext>
                  </a:extLst>
                </p:cNvPr>
                <p:cNvPicPr/>
                <p:nvPr/>
              </p:nvPicPr>
              <p:blipFill>
                <a:blip r:embed="rId23"/>
                <a:stretch>
                  <a:fillRect/>
                </a:stretch>
              </p:blipFill>
              <p:spPr>
                <a:xfrm>
                  <a:off x="3340080" y="4101340"/>
                  <a:ext cx="954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墨迹 13">
                  <a:extLst>
                    <a:ext uri="{FF2B5EF4-FFF2-40B4-BE49-F238E27FC236}">
                      <a16:creationId xmlns:a16="http://schemas.microsoft.com/office/drawing/2014/main" id="{94FA4E4F-9AFE-4339-9571-8ADF52102A17}"/>
                    </a:ext>
                  </a:extLst>
                </p14:cNvPr>
                <p14:cNvContentPartPr/>
                <p14:nvPr/>
              </p14:nvContentPartPr>
              <p14:xfrm>
                <a:off x="3342960" y="4070740"/>
                <a:ext cx="80280" cy="23040"/>
              </p14:xfrm>
            </p:contentPart>
          </mc:Choice>
          <mc:Fallback>
            <p:pic>
              <p:nvPicPr>
                <p:cNvPr id="14" name="墨迹 13">
                  <a:extLst>
                    <a:ext uri="{FF2B5EF4-FFF2-40B4-BE49-F238E27FC236}">
                      <a16:creationId xmlns:a16="http://schemas.microsoft.com/office/drawing/2014/main" id="{94FA4E4F-9AFE-4339-9571-8ADF52102A17}"/>
                    </a:ext>
                  </a:extLst>
                </p:cNvPr>
                <p:cNvPicPr/>
                <p:nvPr/>
              </p:nvPicPr>
              <p:blipFill>
                <a:blip r:embed="rId25"/>
                <a:stretch>
                  <a:fillRect/>
                </a:stretch>
              </p:blipFill>
              <p:spPr>
                <a:xfrm>
                  <a:off x="3333960" y="4062100"/>
                  <a:ext cx="979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墨迹 14">
                  <a:extLst>
                    <a:ext uri="{FF2B5EF4-FFF2-40B4-BE49-F238E27FC236}">
                      <a16:creationId xmlns:a16="http://schemas.microsoft.com/office/drawing/2014/main" id="{C20CF2D4-EEB7-49C5-A2BF-FEA4B36499A8}"/>
                    </a:ext>
                  </a:extLst>
                </p14:cNvPr>
                <p14:cNvContentPartPr/>
                <p14:nvPr/>
              </p14:nvContentPartPr>
              <p14:xfrm>
                <a:off x="3393720" y="4031500"/>
                <a:ext cx="2880" cy="146880"/>
              </p14:xfrm>
            </p:contentPart>
          </mc:Choice>
          <mc:Fallback>
            <p:pic>
              <p:nvPicPr>
                <p:cNvPr id="15" name="墨迹 14">
                  <a:extLst>
                    <a:ext uri="{FF2B5EF4-FFF2-40B4-BE49-F238E27FC236}">
                      <a16:creationId xmlns:a16="http://schemas.microsoft.com/office/drawing/2014/main" id="{C20CF2D4-EEB7-49C5-A2BF-FEA4B36499A8}"/>
                    </a:ext>
                  </a:extLst>
                </p:cNvPr>
                <p:cNvPicPr/>
                <p:nvPr/>
              </p:nvPicPr>
              <p:blipFill>
                <a:blip r:embed="rId27"/>
                <a:stretch>
                  <a:fillRect/>
                </a:stretch>
              </p:blipFill>
              <p:spPr>
                <a:xfrm>
                  <a:off x="3384720" y="4022860"/>
                  <a:ext cx="205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墨迹 15">
                  <a:extLst>
                    <a:ext uri="{FF2B5EF4-FFF2-40B4-BE49-F238E27FC236}">
                      <a16:creationId xmlns:a16="http://schemas.microsoft.com/office/drawing/2014/main" id="{AF73E053-E71D-4C26-AB28-6939D37F25DC}"/>
                    </a:ext>
                  </a:extLst>
                </p14:cNvPr>
                <p14:cNvContentPartPr/>
                <p14:nvPr/>
              </p14:nvContentPartPr>
              <p14:xfrm>
                <a:off x="3267360" y="4176220"/>
                <a:ext cx="156240" cy="22320"/>
              </p14:xfrm>
            </p:contentPart>
          </mc:Choice>
          <mc:Fallback>
            <p:pic>
              <p:nvPicPr>
                <p:cNvPr id="16" name="墨迹 15">
                  <a:extLst>
                    <a:ext uri="{FF2B5EF4-FFF2-40B4-BE49-F238E27FC236}">
                      <a16:creationId xmlns:a16="http://schemas.microsoft.com/office/drawing/2014/main" id="{AF73E053-E71D-4C26-AB28-6939D37F25DC}"/>
                    </a:ext>
                  </a:extLst>
                </p:cNvPr>
                <p:cNvPicPr/>
                <p:nvPr/>
              </p:nvPicPr>
              <p:blipFill>
                <a:blip r:embed="rId29"/>
                <a:stretch>
                  <a:fillRect/>
                </a:stretch>
              </p:blipFill>
              <p:spPr>
                <a:xfrm>
                  <a:off x="3258360" y="4167580"/>
                  <a:ext cx="17388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墨迹 16">
                  <a:extLst>
                    <a:ext uri="{FF2B5EF4-FFF2-40B4-BE49-F238E27FC236}">
                      <a16:creationId xmlns:a16="http://schemas.microsoft.com/office/drawing/2014/main" id="{B7CF88D6-AD08-427F-A251-62206652FF74}"/>
                    </a:ext>
                  </a:extLst>
                </p14:cNvPr>
                <p14:cNvContentPartPr/>
                <p14:nvPr/>
              </p14:nvContentPartPr>
              <p14:xfrm>
                <a:off x="3329280" y="4175140"/>
                <a:ext cx="82080" cy="98640"/>
              </p14:xfrm>
            </p:contentPart>
          </mc:Choice>
          <mc:Fallback>
            <p:pic>
              <p:nvPicPr>
                <p:cNvPr id="17" name="墨迹 16">
                  <a:extLst>
                    <a:ext uri="{FF2B5EF4-FFF2-40B4-BE49-F238E27FC236}">
                      <a16:creationId xmlns:a16="http://schemas.microsoft.com/office/drawing/2014/main" id="{B7CF88D6-AD08-427F-A251-62206652FF74}"/>
                    </a:ext>
                  </a:extLst>
                </p:cNvPr>
                <p:cNvPicPr/>
                <p:nvPr/>
              </p:nvPicPr>
              <p:blipFill>
                <a:blip r:embed="rId31"/>
                <a:stretch>
                  <a:fillRect/>
                </a:stretch>
              </p:blipFill>
              <p:spPr>
                <a:xfrm>
                  <a:off x="3320280" y="4166500"/>
                  <a:ext cx="9972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墨迹 17">
                  <a:extLst>
                    <a:ext uri="{FF2B5EF4-FFF2-40B4-BE49-F238E27FC236}">
                      <a16:creationId xmlns:a16="http://schemas.microsoft.com/office/drawing/2014/main" id="{B3BBAEDC-401C-4DA6-928D-52CBC7241A75}"/>
                    </a:ext>
                  </a:extLst>
                </p14:cNvPr>
                <p14:cNvContentPartPr/>
                <p14:nvPr/>
              </p14:nvContentPartPr>
              <p14:xfrm>
                <a:off x="3384360" y="4183060"/>
                <a:ext cx="81360" cy="112320"/>
              </p14:xfrm>
            </p:contentPart>
          </mc:Choice>
          <mc:Fallback>
            <p:pic>
              <p:nvPicPr>
                <p:cNvPr id="18" name="墨迹 17">
                  <a:extLst>
                    <a:ext uri="{FF2B5EF4-FFF2-40B4-BE49-F238E27FC236}">
                      <a16:creationId xmlns:a16="http://schemas.microsoft.com/office/drawing/2014/main" id="{B3BBAEDC-401C-4DA6-928D-52CBC7241A75}"/>
                    </a:ext>
                  </a:extLst>
                </p:cNvPr>
                <p:cNvPicPr/>
                <p:nvPr/>
              </p:nvPicPr>
              <p:blipFill>
                <a:blip r:embed="rId33"/>
                <a:stretch>
                  <a:fillRect/>
                </a:stretch>
              </p:blipFill>
              <p:spPr>
                <a:xfrm>
                  <a:off x="3375720" y="4174420"/>
                  <a:ext cx="990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墨迹 18">
                  <a:extLst>
                    <a:ext uri="{FF2B5EF4-FFF2-40B4-BE49-F238E27FC236}">
                      <a16:creationId xmlns:a16="http://schemas.microsoft.com/office/drawing/2014/main" id="{4BF47FB3-5396-421E-9EC0-384448F8CE66}"/>
                    </a:ext>
                  </a:extLst>
                </p14:cNvPr>
                <p14:cNvContentPartPr/>
                <p14:nvPr/>
              </p14:nvContentPartPr>
              <p14:xfrm>
                <a:off x="3546720" y="4168300"/>
                <a:ext cx="84240" cy="10080"/>
              </p14:xfrm>
            </p:contentPart>
          </mc:Choice>
          <mc:Fallback>
            <p:pic>
              <p:nvPicPr>
                <p:cNvPr id="19" name="墨迹 18">
                  <a:extLst>
                    <a:ext uri="{FF2B5EF4-FFF2-40B4-BE49-F238E27FC236}">
                      <a16:creationId xmlns:a16="http://schemas.microsoft.com/office/drawing/2014/main" id="{4BF47FB3-5396-421E-9EC0-384448F8CE66}"/>
                    </a:ext>
                  </a:extLst>
                </p:cNvPr>
                <p:cNvPicPr/>
                <p:nvPr/>
              </p:nvPicPr>
              <p:blipFill>
                <a:blip r:embed="rId35"/>
                <a:stretch>
                  <a:fillRect/>
                </a:stretch>
              </p:blipFill>
              <p:spPr>
                <a:xfrm>
                  <a:off x="3537720" y="4159660"/>
                  <a:ext cx="1018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墨迹 19">
                  <a:extLst>
                    <a:ext uri="{FF2B5EF4-FFF2-40B4-BE49-F238E27FC236}">
                      <a16:creationId xmlns:a16="http://schemas.microsoft.com/office/drawing/2014/main" id="{796470E1-BC25-4791-A146-F8EEBEEB75E9}"/>
                    </a:ext>
                  </a:extLst>
                </p14:cNvPr>
                <p14:cNvContentPartPr/>
                <p14:nvPr/>
              </p14:nvContentPartPr>
              <p14:xfrm>
                <a:off x="3542400" y="4119340"/>
                <a:ext cx="64080" cy="140040"/>
              </p14:xfrm>
            </p:contentPart>
          </mc:Choice>
          <mc:Fallback>
            <p:pic>
              <p:nvPicPr>
                <p:cNvPr id="20" name="墨迹 19">
                  <a:extLst>
                    <a:ext uri="{FF2B5EF4-FFF2-40B4-BE49-F238E27FC236}">
                      <a16:creationId xmlns:a16="http://schemas.microsoft.com/office/drawing/2014/main" id="{796470E1-BC25-4791-A146-F8EEBEEB75E9}"/>
                    </a:ext>
                  </a:extLst>
                </p:cNvPr>
                <p:cNvPicPr/>
                <p:nvPr/>
              </p:nvPicPr>
              <p:blipFill>
                <a:blip r:embed="rId37"/>
                <a:stretch>
                  <a:fillRect/>
                </a:stretch>
              </p:blipFill>
              <p:spPr>
                <a:xfrm>
                  <a:off x="3533760" y="4110340"/>
                  <a:ext cx="817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墨迹 20">
                  <a:extLst>
                    <a:ext uri="{FF2B5EF4-FFF2-40B4-BE49-F238E27FC236}">
                      <a16:creationId xmlns:a16="http://schemas.microsoft.com/office/drawing/2014/main" id="{2F82E44A-5D6E-48A8-95FA-516D09789228}"/>
                    </a:ext>
                  </a:extLst>
                </p14:cNvPr>
                <p14:cNvContentPartPr/>
                <p14:nvPr/>
              </p14:nvContentPartPr>
              <p14:xfrm>
                <a:off x="3557160" y="4217980"/>
                <a:ext cx="75600" cy="79560"/>
              </p14:xfrm>
            </p:contentPart>
          </mc:Choice>
          <mc:Fallback>
            <p:pic>
              <p:nvPicPr>
                <p:cNvPr id="21" name="墨迹 20">
                  <a:extLst>
                    <a:ext uri="{FF2B5EF4-FFF2-40B4-BE49-F238E27FC236}">
                      <a16:creationId xmlns:a16="http://schemas.microsoft.com/office/drawing/2014/main" id="{2F82E44A-5D6E-48A8-95FA-516D09789228}"/>
                    </a:ext>
                  </a:extLst>
                </p:cNvPr>
                <p:cNvPicPr/>
                <p:nvPr/>
              </p:nvPicPr>
              <p:blipFill>
                <a:blip r:embed="rId39"/>
                <a:stretch>
                  <a:fillRect/>
                </a:stretch>
              </p:blipFill>
              <p:spPr>
                <a:xfrm>
                  <a:off x="3548520" y="4208980"/>
                  <a:ext cx="9324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墨迹 21">
                  <a:extLst>
                    <a:ext uri="{FF2B5EF4-FFF2-40B4-BE49-F238E27FC236}">
                      <a16:creationId xmlns:a16="http://schemas.microsoft.com/office/drawing/2014/main" id="{D1AEACD4-BD32-4AC3-B810-6FEB785A0303}"/>
                    </a:ext>
                  </a:extLst>
                </p14:cNvPr>
                <p14:cNvContentPartPr/>
                <p14:nvPr/>
              </p14:nvContentPartPr>
              <p14:xfrm>
                <a:off x="3533040" y="4112140"/>
                <a:ext cx="11520" cy="25200"/>
              </p14:xfrm>
            </p:contentPart>
          </mc:Choice>
          <mc:Fallback>
            <p:pic>
              <p:nvPicPr>
                <p:cNvPr id="22" name="墨迹 21">
                  <a:extLst>
                    <a:ext uri="{FF2B5EF4-FFF2-40B4-BE49-F238E27FC236}">
                      <a16:creationId xmlns:a16="http://schemas.microsoft.com/office/drawing/2014/main" id="{D1AEACD4-BD32-4AC3-B810-6FEB785A0303}"/>
                    </a:ext>
                  </a:extLst>
                </p:cNvPr>
                <p:cNvPicPr/>
                <p:nvPr/>
              </p:nvPicPr>
              <p:blipFill>
                <a:blip r:embed="rId41"/>
                <a:stretch>
                  <a:fillRect/>
                </a:stretch>
              </p:blipFill>
              <p:spPr>
                <a:xfrm>
                  <a:off x="3524400" y="4103140"/>
                  <a:ext cx="291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墨迹 22">
                  <a:extLst>
                    <a:ext uri="{FF2B5EF4-FFF2-40B4-BE49-F238E27FC236}">
                      <a16:creationId xmlns:a16="http://schemas.microsoft.com/office/drawing/2014/main" id="{6E92E6AF-2C6D-4FBD-A2AD-22385344B216}"/>
                    </a:ext>
                  </a:extLst>
                </p14:cNvPr>
                <p14:cNvContentPartPr/>
                <p14:nvPr/>
              </p14:nvContentPartPr>
              <p14:xfrm>
                <a:off x="3475440" y="4148500"/>
                <a:ext cx="182520" cy="163800"/>
              </p14:xfrm>
            </p:contentPart>
          </mc:Choice>
          <mc:Fallback>
            <p:pic>
              <p:nvPicPr>
                <p:cNvPr id="23" name="墨迹 22">
                  <a:extLst>
                    <a:ext uri="{FF2B5EF4-FFF2-40B4-BE49-F238E27FC236}">
                      <a16:creationId xmlns:a16="http://schemas.microsoft.com/office/drawing/2014/main" id="{6E92E6AF-2C6D-4FBD-A2AD-22385344B216}"/>
                    </a:ext>
                  </a:extLst>
                </p:cNvPr>
                <p:cNvPicPr/>
                <p:nvPr/>
              </p:nvPicPr>
              <p:blipFill>
                <a:blip r:embed="rId43"/>
                <a:stretch>
                  <a:fillRect/>
                </a:stretch>
              </p:blipFill>
              <p:spPr>
                <a:xfrm>
                  <a:off x="3466800" y="4139860"/>
                  <a:ext cx="20016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墨迹 23">
                  <a:extLst>
                    <a:ext uri="{FF2B5EF4-FFF2-40B4-BE49-F238E27FC236}">
                      <a16:creationId xmlns:a16="http://schemas.microsoft.com/office/drawing/2014/main" id="{25DF3FA5-5F14-41D9-A9D0-0FC956D85059}"/>
                    </a:ext>
                  </a:extLst>
                </p14:cNvPr>
                <p14:cNvContentPartPr/>
                <p14:nvPr/>
              </p14:nvContentPartPr>
              <p14:xfrm>
                <a:off x="3692520" y="4113940"/>
                <a:ext cx="69480" cy="231120"/>
              </p14:xfrm>
            </p:contentPart>
          </mc:Choice>
          <mc:Fallback>
            <p:pic>
              <p:nvPicPr>
                <p:cNvPr id="24" name="墨迹 23">
                  <a:extLst>
                    <a:ext uri="{FF2B5EF4-FFF2-40B4-BE49-F238E27FC236}">
                      <a16:creationId xmlns:a16="http://schemas.microsoft.com/office/drawing/2014/main" id="{25DF3FA5-5F14-41D9-A9D0-0FC956D85059}"/>
                    </a:ext>
                  </a:extLst>
                </p:cNvPr>
                <p:cNvPicPr/>
                <p:nvPr/>
              </p:nvPicPr>
              <p:blipFill>
                <a:blip r:embed="rId45"/>
                <a:stretch>
                  <a:fillRect/>
                </a:stretch>
              </p:blipFill>
              <p:spPr>
                <a:xfrm>
                  <a:off x="3683880" y="4105300"/>
                  <a:ext cx="8712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墨迹 24">
                  <a:extLst>
                    <a:ext uri="{FF2B5EF4-FFF2-40B4-BE49-F238E27FC236}">
                      <a16:creationId xmlns:a16="http://schemas.microsoft.com/office/drawing/2014/main" id="{AADAEB97-6B6C-4509-90A9-90E338DE61C8}"/>
                    </a:ext>
                  </a:extLst>
                </p14:cNvPr>
                <p14:cNvContentPartPr/>
                <p14:nvPr/>
              </p14:nvContentPartPr>
              <p14:xfrm>
                <a:off x="3660480" y="4199260"/>
                <a:ext cx="63000" cy="107280"/>
              </p14:xfrm>
            </p:contentPart>
          </mc:Choice>
          <mc:Fallback>
            <p:pic>
              <p:nvPicPr>
                <p:cNvPr id="25" name="墨迹 24">
                  <a:extLst>
                    <a:ext uri="{FF2B5EF4-FFF2-40B4-BE49-F238E27FC236}">
                      <a16:creationId xmlns:a16="http://schemas.microsoft.com/office/drawing/2014/main" id="{AADAEB97-6B6C-4509-90A9-90E338DE61C8}"/>
                    </a:ext>
                  </a:extLst>
                </p:cNvPr>
                <p:cNvPicPr/>
                <p:nvPr/>
              </p:nvPicPr>
              <p:blipFill>
                <a:blip r:embed="rId47"/>
                <a:stretch>
                  <a:fillRect/>
                </a:stretch>
              </p:blipFill>
              <p:spPr>
                <a:xfrm>
                  <a:off x="3651840" y="4190260"/>
                  <a:ext cx="8064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墨迹 25">
                  <a:extLst>
                    <a:ext uri="{FF2B5EF4-FFF2-40B4-BE49-F238E27FC236}">
                      <a16:creationId xmlns:a16="http://schemas.microsoft.com/office/drawing/2014/main" id="{D1A692C0-EEA5-4C5D-AAAE-03A71E3A7F91}"/>
                    </a:ext>
                  </a:extLst>
                </p14:cNvPr>
                <p14:cNvContentPartPr/>
                <p14:nvPr/>
              </p14:nvContentPartPr>
              <p14:xfrm>
                <a:off x="3742560" y="4213300"/>
                <a:ext cx="91440" cy="80280"/>
              </p14:xfrm>
            </p:contentPart>
          </mc:Choice>
          <mc:Fallback>
            <p:pic>
              <p:nvPicPr>
                <p:cNvPr id="26" name="墨迹 25">
                  <a:extLst>
                    <a:ext uri="{FF2B5EF4-FFF2-40B4-BE49-F238E27FC236}">
                      <a16:creationId xmlns:a16="http://schemas.microsoft.com/office/drawing/2014/main" id="{D1A692C0-EEA5-4C5D-AAAE-03A71E3A7F91}"/>
                    </a:ext>
                  </a:extLst>
                </p:cNvPr>
                <p:cNvPicPr/>
                <p:nvPr/>
              </p:nvPicPr>
              <p:blipFill>
                <a:blip r:embed="rId49"/>
                <a:stretch>
                  <a:fillRect/>
                </a:stretch>
              </p:blipFill>
              <p:spPr>
                <a:xfrm>
                  <a:off x="3733560" y="4204660"/>
                  <a:ext cx="10908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墨迹 26">
                  <a:extLst>
                    <a:ext uri="{FF2B5EF4-FFF2-40B4-BE49-F238E27FC236}">
                      <a16:creationId xmlns:a16="http://schemas.microsoft.com/office/drawing/2014/main" id="{EA8E7A7D-72DB-4757-9FDA-692E82ADF68B}"/>
                    </a:ext>
                  </a:extLst>
                </p14:cNvPr>
                <p14:cNvContentPartPr/>
                <p14:nvPr/>
              </p14:nvContentPartPr>
              <p14:xfrm>
                <a:off x="3855960" y="4125100"/>
                <a:ext cx="115200" cy="13680"/>
              </p14:xfrm>
            </p:contentPart>
          </mc:Choice>
          <mc:Fallback>
            <p:pic>
              <p:nvPicPr>
                <p:cNvPr id="27" name="墨迹 26">
                  <a:extLst>
                    <a:ext uri="{FF2B5EF4-FFF2-40B4-BE49-F238E27FC236}">
                      <a16:creationId xmlns:a16="http://schemas.microsoft.com/office/drawing/2014/main" id="{EA8E7A7D-72DB-4757-9FDA-692E82ADF68B}"/>
                    </a:ext>
                  </a:extLst>
                </p:cNvPr>
                <p:cNvPicPr/>
                <p:nvPr/>
              </p:nvPicPr>
              <p:blipFill>
                <a:blip r:embed="rId51"/>
                <a:stretch>
                  <a:fillRect/>
                </a:stretch>
              </p:blipFill>
              <p:spPr>
                <a:xfrm>
                  <a:off x="3847320" y="4116460"/>
                  <a:ext cx="1328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墨迹 27">
                  <a:extLst>
                    <a:ext uri="{FF2B5EF4-FFF2-40B4-BE49-F238E27FC236}">
                      <a16:creationId xmlns:a16="http://schemas.microsoft.com/office/drawing/2014/main" id="{583387AC-FCE4-4D57-88B6-1EB42A93D17A}"/>
                    </a:ext>
                  </a:extLst>
                </p14:cNvPr>
                <p14:cNvContentPartPr/>
                <p14:nvPr/>
              </p14:nvContentPartPr>
              <p14:xfrm>
                <a:off x="3863880" y="4165780"/>
                <a:ext cx="23760" cy="43200"/>
              </p14:xfrm>
            </p:contentPart>
          </mc:Choice>
          <mc:Fallback>
            <p:pic>
              <p:nvPicPr>
                <p:cNvPr id="28" name="墨迹 27">
                  <a:extLst>
                    <a:ext uri="{FF2B5EF4-FFF2-40B4-BE49-F238E27FC236}">
                      <a16:creationId xmlns:a16="http://schemas.microsoft.com/office/drawing/2014/main" id="{583387AC-FCE4-4D57-88B6-1EB42A93D17A}"/>
                    </a:ext>
                  </a:extLst>
                </p:cNvPr>
                <p:cNvPicPr/>
                <p:nvPr/>
              </p:nvPicPr>
              <p:blipFill>
                <a:blip r:embed="rId53"/>
                <a:stretch>
                  <a:fillRect/>
                </a:stretch>
              </p:blipFill>
              <p:spPr>
                <a:xfrm>
                  <a:off x="3855240" y="4156780"/>
                  <a:ext cx="4140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墨迹 28">
                  <a:extLst>
                    <a:ext uri="{FF2B5EF4-FFF2-40B4-BE49-F238E27FC236}">
                      <a16:creationId xmlns:a16="http://schemas.microsoft.com/office/drawing/2014/main" id="{819EC77F-E452-4F3E-A467-DF927FA13403}"/>
                    </a:ext>
                  </a:extLst>
                </p14:cNvPr>
                <p14:cNvContentPartPr/>
                <p14:nvPr/>
              </p14:nvContentPartPr>
              <p14:xfrm>
                <a:off x="3835440" y="4144540"/>
                <a:ext cx="153360" cy="108720"/>
              </p14:xfrm>
            </p:contentPart>
          </mc:Choice>
          <mc:Fallback>
            <p:pic>
              <p:nvPicPr>
                <p:cNvPr id="29" name="墨迹 28">
                  <a:extLst>
                    <a:ext uri="{FF2B5EF4-FFF2-40B4-BE49-F238E27FC236}">
                      <a16:creationId xmlns:a16="http://schemas.microsoft.com/office/drawing/2014/main" id="{819EC77F-E452-4F3E-A467-DF927FA13403}"/>
                    </a:ext>
                  </a:extLst>
                </p:cNvPr>
                <p:cNvPicPr/>
                <p:nvPr/>
              </p:nvPicPr>
              <p:blipFill>
                <a:blip r:embed="rId55"/>
                <a:stretch>
                  <a:fillRect/>
                </a:stretch>
              </p:blipFill>
              <p:spPr>
                <a:xfrm>
                  <a:off x="3826800" y="4135540"/>
                  <a:ext cx="17100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墨迹 29">
                  <a:extLst>
                    <a:ext uri="{FF2B5EF4-FFF2-40B4-BE49-F238E27FC236}">
                      <a16:creationId xmlns:a16="http://schemas.microsoft.com/office/drawing/2014/main" id="{0A390B3F-CB19-4559-9493-10644C54A6D8}"/>
                    </a:ext>
                  </a:extLst>
                </p14:cNvPr>
                <p14:cNvContentPartPr/>
                <p14:nvPr/>
              </p14:nvContentPartPr>
              <p14:xfrm>
                <a:off x="3886560" y="4165780"/>
                <a:ext cx="40680" cy="238680"/>
              </p14:xfrm>
            </p:contentPart>
          </mc:Choice>
          <mc:Fallback>
            <p:pic>
              <p:nvPicPr>
                <p:cNvPr id="30" name="墨迹 29">
                  <a:extLst>
                    <a:ext uri="{FF2B5EF4-FFF2-40B4-BE49-F238E27FC236}">
                      <a16:creationId xmlns:a16="http://schemas.microsoft.com/office/drawing/2014/main" id="{0A390B3F-CB19-4559-9493-10644C54A6D8}"/>
                    </a:ext>
                  </a:extLst>
                </p:cNvPr>
                <p:cNvPicPr/>
                <p:nvPr/>
              </p:nvPicPr>
              <p:blipFill>
                <a:blip r:embed="rId57"/>
                <a:stretch>
                  <a:fillRect/>
                </a:stretch>
              </p:blipFill>
              <p:spPr>
                <a:xfrm>
                  <a:off x="3877560" y="4156780"/>
                  <a:ext cx="58320" cy="256320"/>
                </a:xfrm>
                <a:prstGeom prst="rect">
                  <a:avLst/>
                </a:prstGeom>
              </p:spPr>
            </p:pic>
          </mc:Fallback>
        </mc:AlternateContent>
      </p:grpSp>
      <p:grpSp>
        <p:nvGrpSpPr>
          <p:cNvPr id="50195" name="组合 50194">
            <a:extLst>
              <a:ext uri="{FF2B5EF4-FFF2-40B4-BE49-F238E27FC236}">
                <a16:creationId xmlns:a16="http://schemas.microsoft.com/office/drawing/2014/main" id="{E2B9CB5F-4B4E-4DE2-AD7E-937031933AB4}"/>
              </a:ext>
            </a:extLst>
          </p:cNvPr>
          <p:cNvGrpSpPr/>
          <p:nvPr/>
        </p:nvGrpSpPr>
        <p:grpSpPr>
          <a:xfrm>
            <a:off x="5090040" y="4488304"/>
            <a:ext cx="1175760" cy="354600"/>
            <a:chOff x="5090040" y="4488304"/>
            <a:chExt cx="1175760" cy="354600"/>
          </a:xfrm>
        </p:grpSpPr>
        <mc:AlternateContent xmlns:mc="http://schemas.openxmlformats.org/markup-compatibility/2006">
          <mc:Choice xmlns:p14="http://schemas.microsoft.com/office/powerpoint/2010/main" Requires="p14">
            <p:contentPart p14:bwMode="auto" r:id="rId58">
              <p14:nvContentPartPr>
                <p14:cNvPr id="46" name="墨迹 45">
                  <a:extLst>
                    <a:ext uri="{FF2B5EF4-FFF2-40B4-BE49-F238E27FC236}">
                      <a16:creationId xmlns:a16="http://schemas.microsoft.com/office/drawing/2014/main" id="{587302E0-A53F-4756-AB55-C747C5C490A9}"/>
                    </a:ext>
                  </a:extLst>
                </p14:cNvPr>
                <p14:cNvContentPartPr/>
                <p14:nvPr/>
              </p14:nvContentPartPr>
              <p14:xfrm>
                <a:off x="5617080" y="4526824"/>
                <a:ext cx="69480" cy="237600"/>
              </p14:xfrm>
            </p:contentPart>
          </mc:Choice>
          <mc:Fallback>
            <p:pic>
              <p:nvPicPr>
                <p:cNvPr id="46" name="墨迹 45">
                  <a:extLst>
                    <a:ext uri="{FF2B5EF4-FFF2-40B4-BE49-F238E27FC236}">
                      <a16:creationId xmlns:a16="http://schemas.microsoft.com/office/drawing/2014/main" id="{587302E0-A53F-4756-AB55-C747C5C490A9}"/>
                    </a:ext>
                  </a:extLst>
                </p:cNvPr>
                <p:cNvPicPr/>
                <p:nvPr/>
              </p:nvPicPr>
              <p:blipFill>
                <a:blip r:embed="rId59"/>
                <a:stretch>
                  <a:fillRect/>
                </a:stretch>
              </p:blipFill>
              <p:spPr>
                <a:xfrm>
                  <a:off x="5608440" y="4517824"/>
                  <a:ext cx="8712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7" name="墨迹 46">
                  <a:extLst>
                    <a:ext uri="{FF2B5EF4-FFF2-40B4-BE49-F238E27FC236}">
                      <a16:creationId xmlns:a16="http://schemas.microsoft.com/office/drawing/2014/main" id="{9C9D601C-9928-46AA-BF64-039EF376603C}"/>
                    </a:ext>
                  </a:extLst>
                </p14:cNvPr>
                <p14:cNvContentPartPr/>
                <p14:nvPr/>
              </p14:nvContentPartPr>
              <p14:xfrm>
                <a:off x="5661000" y="4605304"/>
                <a:ext cx="104760" cy="14040"/>
              </p14:xfrm>
            </p:contentPart>
          </mc:Choice>
          <mc:Fallback>
            <p:pic>
              <p:nvPicPr>
                <p:cNvPr id="47" name="墨迹 46">
                  <a:extLst>
                    <a:ext uri="{FF2B5EF4-FFF2-40B4-BE49-F238E27FC236}">
                      <a16:creationId xmlns:a16="http://schemas.microsoft.com/office/drawing/2014/main" id="{9C9D601C-9928-46AA-BF64-039EF376603C}"/>
                    </a:ext>
                  </a:extLst>
                </p:cNvPr>
                <p:cNvPicPr/>
                <p:nvPr/>
              </p:nvPicPr>
              <p:blipFill>
                <a:blip r:embed="rId61"/>
                <a:stretch>
                  <a:fillRect/>
                </a:stretch>
              </p:blipFill>
              <p:spPr>
                <a:xfrm>
                  <a:off x="5652360" y="4596304"/>
                  <a:ext cx="12240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8" name="墨迹 47">
                  <a:extLst>
                    <a:ext uri="{FF2B5EF4-FFF2-40B4-BE49-F238E27FC236}">
                      <a16:creationId xmlns:a16="http://schemas.microsoft.com/office/drawing/2014/main" id="{31C066A1-CEA0-4E25-8702-D5CC540C88F9}"/>
                    </a:ext>
                  </a:extLst>
                </p14:cNvPr>
                <p14:cNvContentPartPr/>
                <p14:nvPr/>
              </p14:nvContentPartPr>
              <p14:xfrm>
                <a:off x="5660640" y="4643464"/>
                <a:ext cx="99720" cy="106560"/>
              </p14:xfrm>
            </p:contentPart>
          </mc:Choice>
          <mc:Fallback>
            <p:pic>
              <p:nvPicPr>
                <p:cNvPr id="48" name="墨迹 47">
                  <a:extLst>
                    <a:ext uri="{FF2B5EF4-FFF2-40B4-BE49-F238E27FC236}">
                      <a16:creationId xmlns:a16="http://schemas.microsoft.com/office/drawing/2014/main" id="{31C066A1-CEA0-4E25-8702-D5CC540C88F9}"/>
                    </a:ext>
                  </a:extLst>
                </p:cNvPr>
                <p:cNvPicPr/>
                <p:nvPr/>
              </p:nvPicPr>
              <p:blipFill>
                <a:blip r:embed="rId63"/>
                <a:stretch>
                  <a:fillRect/>
                </a:stretch>
              </p:blipFill>
              <p:spPr>
                <a:xfrm>
                  <a:off x="5651640" y="4634464"/>
                  <a:ext cx="11736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0" name="墨迹 49">
                  <a:extLst>
                    <a:ext uri="{FF2B5EF4-FFF2-40B4-BE49-F238E27FC236}">
                      <a16:creationId xmlns:a16="http://schemas.microsoft.com/office/drawing/2014/main" id="{B0F53B51-45C0-47D2-AE52-35D48F833879}"/>
                    </a:ext>
                  </a:extLst>
                </p14:cNvPr>
                <p14:cNvContentPartPr/>
                <p14:nvPr/>
              </p14:nvContentPartPr>
              <p14:xfrm>
                <a:off x="5090040" y="4488304"/>
                <a:ext cx="87840" cy="68760"/>
              </p14:xfrm>
            </p:contentPart>
          </mc:Choice>
          <mc:Fallback>
            <p:pic>
              <p:nvPicPr>
                <p:cNvPr id="50" name="墨迹 49">
                  <a:extLst>
                    <a:ext uri="{FF2B5EF4-FFF2-40B4-BE49-F238E27FC236}">
                      <a16:creationId xmlns:a16="http://schemas.microsoft.com/office/drawing/2014/main" id="{B0F53B51-45C0-47D2-AE52-35D48F833879}"/>
                    </a:ext>
                  </a:extLst>
                </p:cNvPr>
                <p:cNvPicPr/>
                <p:nvPr/>
              </p:nvPicPr>
              <p:blipFill>
                <a:blip r:embed="rId65"/>
                <a:stretch>
                  <a:fillRect/>
                </a:stretch>
              </p:blipFill>
              <p:spPr>
                <a:xfrm>
                  <a:off x="5081400" y="4479304"/>
                  <a:ext cx="10548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1" name="墨迹 50">
                  <a:extLst>
                    <a:ext uri="{FF2B5EF4-FFF2-40B4-BE49-F238E27FC236}">
                      <a16:creationId xmlns:a16="http://schemas.microsoft.com/office/drawing/2014/main" id="{091512E3-55F5-4E84-A6DB-B924C1DC564D}"/>
                    </a:ext>
                  </a:extLst>
                </p14:cNvPr>
                <p14:cNvContentPartPr/>
                <p14:nvPr/>
              </p14:nvContentPartPr>
              <p14:xfrm>
                <a:off x="5101920" y="4544824"/>
                <a:ext cx="50760" cy="33840"/>
              </p14:xfrm>
            </p:contentPart>
          </mc:Choice>
          <mc:Fallback>
            <p:pic>
              <p:nvPicPr>
                <p:cNvPr id="51" name="墨迹 50">
                  <a:extLst>
                    <a:ext uri="{FF2B5EF4-FFF2-40B4-BE49-F238E27FC236}">
                      <a16:creationId xmlns:a16="http://schemas.microsoft.com/office/drawing/2014/main" id="{091512E3-55F5-4E84-A6DB-B924C1DC564D}"/>
                    </a:ext>
                  </a:extLst>
                </p:cNvPr>
                <p:cNvPicPr/>
                <p:nvPr/>
              </p:nvPicPr>
              <p:blipFill>
                <a:blip r:embed="rId67"/>
                <a:stretch>
                  <a:fillRect/>
                </a:stretch>
              </p:blipFill>
              <p:spPr>
                <a:xfrm>
                  <a:off x="5092920" y="4535824"/>
                  <a:ext cx="684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2" name="墨迹 51">
                  <a:extLst>
                    <a:ext uri="{FF2B5EF4-FFF2-40B4-BE49-F238E27FC236}">
                      <a16:creationId xmlns:a16="http://schemas.microsoft.com/office/drawing/2014/main" id="{9BA3F55D-D15B-4AA9-B135-76049B9C4172}"/>
                    </a:ext>
                  </a:extLst>
                </p14:cNvPr>
                <p14:cNvContentPartPr/>
                <p14:nvPr/>
              </p14:nvContentPartPr>
              <p14:xfrm>
                <a:off x="5118120" y="4519264"/>
                <a:ext cx="86760" cy="74520"/>
              </p14:xfrm>
            </p:contentPart>
          </mc:Choice>
          <mc:Fallback>
            <p:pic>
              <p:nvPicPr>
                <p:cNvPr id="52" name="墨迹 51">
                  <a:extLst>
                    <a:ext uri="{FF2B5EF4-FFF2-40B4-BE49-F238E27FC236}">
                      <a16:creationId xmlns:a16="http://schemas.microsoft.com/office/drawing/2014/main" id="{9BA3F55D-D15B-4AA9-B135-76049B9C4172}"/>
                    </a:ext>
                  </a:extLst>
                </p:cNvPr>
                <p:cNvPicPr/>
                <p:nvPr/>
              </p:nvPicPr>
              <p:blipFill>
                <a:blip r:embed="rId69"/>
                <a:stretch>
                  <a:fillRect/>
                </a:stretch>
              </p:blipFill>
              <p:spPr>
                <a:xfrm>
                  <a:off x="5109480" y="4510624"/>
                  <a:ext cx="10440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3" name="墨迹 52">
                  <a:extLst>
                    <a:ext uri="{FF2B5EF4-FFF2-40B4-BE49-F238E27FC236}">
                      <a16:creationId xmlns:a16="http://schemas.microsoft.com/office/drawing/2014/main" id="{547297F5-FCC2-4ED6-9EFF-732CFC4BF38F}"/>
                    </a:ext>
                  </a:extLst>
                </p14:cNvPr>
                <p14:cNvContentPartPr/>
                <p14:nvPr/>
              </p14:nvContentPartPr>
              <p14:xfrm>
                <a:off x="5168520" y="4543024"/>
                <a:ext cx="9720" cy="143280"/>
              </p14:xfrm>
            </p:contentPart>
          </mc:Choice>
          <mc:Fallback>
            <p:pic>
              <p:nvPicPr>
                <p:cNvPr id="53" name="墨迹 52">
                  <a:extLst>
                    <a:ext uri="{FF2B5EF4-FFF2-40B4-BE49-F238E27FC236}">
                      <a16:creationId xmlns:a16="http://schemas.microsoft.com/office/drawing/2014/main" id="{547297F5-FCC2-4ED6-9EFF-732CFC4BF38F}"/>
                    </a:ext>
                  </a:extLst>
                </p:cNvPr>
                <p:cNvPicPr/>
                <p:nvPr/>
              </p:nvPicPr>
              <p:blipFill>
                <a:blip r:embed="rId71"/>
                <a:stretch>
                  <a:fillRect/>
                </a:stretch>
              </p:blipFill>
              <p:spPr>
                <a:xfrm>
                  <a:off x="5159880" y="4534024"/>
                  <a:ext cx="2736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4" name="墨迹 53">
                  <a:extLst>
                    <a:ext uri="{FF2B5EF4-FFF2-40B4-BE49-F238E27FC236}">
                      <a16:creationId xmlns:a16="http://schemas.microsoft.com/office/drawing/2014/main" id="{2BF4AED3-F5C1-41FA-977B-BD7D7177522E}"/>
                    </a:ext>
                  </a:extLst>
                </p14:cNvPr>
                <p14:cNvContentPartPr/>
                <p14:nvPr/>
              </p14:nvContentPartPr>
              <p14:xfrm>
                <a:off x="5096160" y="4575784"/>
                <a:ext cx="116640" cy="104040"/>
              </p14:xfrm>
            </p:contentPart>
          </mc:Choice>
          <mc:Fallback>
            <p:pic>
              <p:nvPicPr>
                <p:cNvPr id="54" name="墨迹 53">
                  <a:extLst>
                    <a:ext uri="{FF2B5EF4-FFF2-40B4-BE49-F238E27FC236}">
                      <a16:creationId xmlns:a16="http://schemas.microsoft.com/office/drawing/2014/main" id="{2BF4AED3-F5C1-41FA-977B-BD7D7177522E}"/>
                    </a:ext>
                  </a:extLst>
                </p:cNvPr>
                <p:cNvPicPr/>
                <p:nvPr/>
              </p:nvPicPr>
              <p:blipFill>
                <a:blip r:embed="rId73"/>
                <a:stretch>
                  <a:fillRect/>
                </a:stretch>
              </p:blipFill>
              <p:spPr>
                <a:xfrm>
                  <a:off x="5087160" y="4566784"/>
                  <a:ext cx="13428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5" name="墨迹 54">
                  <a:extLst>
                    <a:ext uri="{FF2B5EF4-FFF2-40B4-BE49-F238E27FC236}">
                      <a16:creationId xmlns:a16="http://schemas.microsoft.com/office/drawing/2014/main" id="{44AC8B67-C988-40E7-96E3-E023EC85AA8E}"/>
                    </a:ext>
                  </a:extLst>
                </p14:cNvPr>
                <p14:cNvContentPartPr/>
                <p14:nvPr/>
              </p14:nvContentPartPr>
              <p14:xfrm>
                <a:off x="5140440" y="4653184"/>
                <a:ext cx="8280" cy="87480"/>
              </p14:xfrm>
            </p:contentPart>
          </mc:Choice>
          <mc:Fallback>
            <p:pic>
              <p:nvPicPr>
                <p:cNvPr id="55" name="墨迹 54">
                  <a:extLst>
                    <a:ext uri="{FF2B5EF4-FFF2-40B4-BE49-F238E27FC236}">
                      <a16:creationId xmlns:a16="http://schemas.microsoft.com/office/drawing/2014/main" id="{44AC8B67-C988-40E7-96E3-E023EC85AA8E}"/>
                    </a:ext>
                  </a:extLst>
                </p:cNvPr>
                <p:cNvPicPr/>
                <p:nvPr/>
              </p:nvPicPr>
              <p:blipFill>
                <a:blip r:embed="rId75"/>
                <a:stretch>
                  <a:fillRect/>
                </a:stretch>
              </p:blipFill>
              <p:spPr>
                <a:xfrm>
                  <a:off x="5131800" y="4644544"/>
                  <a:ext cx="2592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6" name="墨迹 55">
                  <a:extLst>
                    <a:ext uri="{FF2B5EF4-FFF2-40B4-BE49-F238E27FC236}">
                      <a16:creationId xmlns:a16="http://schemas.microsoft.com/office/drawing/2014/main" id="{2215B20D-CE88-48E2-9170-7014E39F3EB8}"/>
                    </a:ext>
                  </a:extLst>
                </p14:cNvPr>
                <p14:cNvContentPartPr/>
                <p14:nvPr/>
              </p14:nvContentPartPr>
              <p14:xfrm>
                <a:off x="5154480" y="4653184"/>
                <a:ext cx="35280" cy="100800"/>
              </p14:xfrm>
            </p:contentPart>
          </mc:Choice>
          <mc:Fallback>
            <p:pic>
              <p:nvPicPr>
                <p:cNvPr id="56" name="墨迹 55">
                  <a:extLst>
                    <a:ext uri="{FF2B5EF4-FFF2-40B4-BE49-F238E27FC236}">
                      <a16:creationId xmlns:a16="http://schemas.microsoft.com/office/drawing/2014/main" id="{2215B20D-CE88-48E2-9170-7014E39F3EB8}"/>
                    </a:ext>
                  </a:extLst>
                </p:cNvPr>
                <p:cNvPicPr/>
                <p:nvPr/>
              </p:nvPicPr>
              <p:blipFill>
                <a:blip r:embed="rId77"/>
                <a:stretch>
                  <a:fillRect/>
                </a:stretch>
              </p:blipFill>
              <p:spPr>
                <a:xfrm>
                  <a:off x="5145840" y="4644184"/>
                  <a:ext cx="5292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7" name="墨迹 56">
                  <a:extLst>
                    <a:ext uri="{FF2B5EF4-FFF2-40B4-BE49-F238E27FC236}">
                      <a16:creationId xmlns:a16="http://schemas.microsoft.com/office/drawing/2014/main" id="{F45693DD-3CFA-4D95-BC7B-BB3AA793B41D}"/>
                    </a:ext>
                  </a:extLst>
                </p14:cNvPr>
                <p14:cNvContentPartPr/>
                <p14:nvPr/>
              </p14:nvContentPartPr>
              <p14:xfrm>
                <a:off x="5153760" y="4675504"/>
                <a:ext cx="36000" cy="99000"/>
              </p14:xfrm>
            </p:contentPart>
          </mc:Choice>
          <mc:Fallback>
            <p:pic>
              <p:nvPicPr>
                <p:cNvPr id="57" name="墨迹 56">
                  <a:extLst>
                    <a:ext uri="{FF2B5EF4-FFF2-40B4-BE49-F238E27FC236}">
                      <a16:creationId xmlns:a16="http://schemas.microsoft.com/office/drawing/2014/main" id="{F45693DD-3CFA-4D95-BC7B-BB3AA793B41D}"/>
                    </a:ext>
                  </a:extLst>
                </p:cNvPr>
                <p:cNvPicPr/>
                <p:nvPr/>
              </p:nvPicPr>
              <p:blipFill>
                <a:blip r:embed="rId79"/>
                <a:stretch>
                  <a:fillRect/>
                </a:stretch>
              </p:blipFill>
              <p:spPr>
                <a:xfrm>
                  <a:off x="5145120" y="4666864"/>
                  <a:ext cx="5364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8" name="墨迹 57">
                  <a:extLst>
                    <a:ext uri="{FF2B5EF4-FFF2-40B4-BE49-F238E27FC236}">
                      <a16:creationId xmlns:a16="http://schemas.microsoft.com/office/drawing/2014/main" id="{6B0127BE-6709-4A11-9191-B34550A4F708}"/>
                    </a:ext>
                  </a:extLst>
                </p14:cNvPr>
                <p14:cNvContentPartPr/>
                <p14:nvPr/>
              </p14:nvContentPartPr>
              <p14:xfrm>
                <a:off x="5204880" y="4535464"/>
                <a:ext cx="43200" cy="218160"/>
              </p14:xfrm>
            </p:contentPart>
          </mc:Choice>
          <mc:Fallback>
            <p:pic>
              <p:nvPicPr>
                <p:cNvPr id="58" name="墨迹 57">
                  <a:extLst>
                    <a:ext uri="{FF2B5EF4-FFF2-40B4-BE49-F238E27FC236}">
                      <a16:creationId xmlns:a16="http://schemas.microsoft.com/office/drawing/2014/main" id="{6B0127BE-6709-4A11-9191-B34550A4F708}"/>
                    </a:ext>
                  </a:extLst>
                </p:cNvPr>
                <p:cNvPicPr/>
                <p:nvPr/>
              </p:nvPicPr>
              <p:blipFill>
                <a:blip r:embed="rId81"/>
                <a:stretch>
                  <a:fillRect/>
                </a:stretch>
              </p:blipFill>
              <p:spPr>
                <a:xfrm>
                  <a:off x="5195880" y="4526824"/>
                  <a:ext cx="6084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9" name="墨迹 58">
                  <a:extLst>
                    <a:ext uri="{FF2B5EF4-FFF2-40B4-BE49-F238E27FC236}">
                      <a16:creationId xmlns:a16="http://schemas.microsoft.com/office/drawing/2014/main" id="{6A2A4039-83EA-4E26-BB36-B4D1B9C7BA5A}"/>
                    </a:ext>
                  </a:extLst>
                </p14:cNvPr>
                <p14:cNvContentPartPr/>
                <p14:nvPr/>
              </p14:nvContentPartPr>
              <p14:xfrm>
                <a:off x="5195160" y="4650664"/>
                <a:ext cx="37080" cy="37800"/>
              </p14:xfrm>
            </p:contentPart>
          </mc:Choice>
          <mc:Fallback>
            <p:pic>
              <p:nvPicPr>
                <p:cNvPr id="59" name="墨迹 58">
                  <a:extLst>
                    <a:ext uri="{FF2B5EF4-FFF2-40B4-BE49-F238E27FC236}">
                      <a16:creationId xmlns:a16="http://schemas.microsoft.com/office/drawing/2014/main" id="{6A2A4039-83EA-4E26-BB36-B4D1B9C7BA5A}"/>
                    </a:ext>
                  </a:extLst>
                </p:cNvPr>
                <p:cNvPicPr/>
                <p:nvPr/>
              </p:nvPicPr>
              <p:blipFill>
                <a:blip r:embed="rId83"/>
                <a:stretch>
                  <a:fillRect/>
                </a:stretch>
              </p:blipFill>
              <p:spPr>
                <a:xfrm>
                  <a:off x="5186160" y="4641664"/>
                  <a:ext cx="5472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0" name="墨迹 59">
                  <a:extLst>
                    <a:ext uri="{FF2B5EF4-FFF2-40B4-BE49-F238E27FC236}">
                      <a16:creationId xmlns:a16="http://schemas.microsoft.com/office/drawing/2014/main" id="{25FCC648-531C-40D2-80A6-3714DE976845}"/>
                    </a:ext>
                  </a:extLst>
                </p14:cNvPr>
                <p14:cNvContentPartPr/>
                <p14:nvPr/>
              </p14:nvContentPartPr>
              <p14:xfrm>
                <a:off x="5260680" y="4538704"/>
                <a:ext cx="44280" cy="219600"/>
              </p14:xfrm>
            </p:contentPart>
          </mc:Choice>
          <mc:Fallback>
            <p:pic>
              <p:nvPicPr>
                <p:cNvPr id="60" name="墨迹 59">
                  <a:extLst>
                    <a:ext uri="{FF2B5EF4-FFF2-40B4-BE49-F238E27FC236}">
                      <a16:creationId xmlns:a16="http://schemas.microsoft.com/office/drawing/2014/main" id="{25FCC648-531C-40D2-80A6-3714DE976845}"/>
                    </a:ext>
                  </a:extLst>
                </p:cNvPr>
                <p:cNvPicPr/>
                <p:nvPr/>
              </p:nvPicPr>
              <p:blipFill>
                <a:blip r:embed="rId85"/>
                <a:stretch>
                  <a:fillRect/>
                </a:stretch>
              </p:blipFill>
              <p:spPr>
                <a:xfrm>
                  <a:off x="5252040" y="4530064"/>
                  <a:ext cx="6192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1" name="墨迹 60">
                  <a:extLst>
                    <a:ext uri="{FF2B5EF4-FFF2-40B4-BE49-F238E27FC236}">
                      <a16:creationId xmlns:a16="http://schemas.microsoft.com/office/drawing/2014/main" id="{0B1909BB-5C79-41FF-A2A6-03D02F735281}"/>
                    </a:ext>
                  </a:extLst>
                </p14:cNvPr>
                <p14:cNvContentPartPr/>
                <p14:nvPr/>
              </p14:nvContentPartPr>
              <p14:xfrm>
                <a:off x="5230080" y="4593424"/>
                <a:ext cx="52920" cy="106200"/>
              </p14:xfrm>
            </p:contentPart>
          </mc:Choice>
          <mc:Fallback>
            <p:pic>
              <p:nvPicPr>
                <p:cNvPr id="61" name="墨迹 60">
                  <a:extLst>
                    <a:ext uri="{FF2B5EF4-FFF2-40B4-BE49-F238E27FC236}">
                      <a16:creationId xmlns:a16="http://schemas.microsoft.com/office/drawing/2014/main" id="{0B1909BB-5C79-41FF-A2A6-03D02F735281}"/>
                    </a:ext>
                  </a:extLst>
                </p:cNvPr>
                <p:cNvPicPr/>
                <p:nvPr/>
              </p:nvPicPr>
              <p:blipFill>
                <a:blip r:embed="rId87"/>
                <a:stretch>
                  <a:fillRect/>
                </a:stretch>
              </p:blipFill>
              <p:spPr>
                <a:xfrm>
                  <a:off x="5221080" y="4584784"/>
                  <a:ext cx="7056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2" name="墨迹 61">
                  <a:extLst>
                    <a:ext uri="{FF2B5EF4-FFF2-40B4-BE49-F238E27FC236}">
                      <a16:creationId xmlns:a16="http://schemas.microsoft.com/office/drawing/2014/main" id="{3388EF16-6512-4220-A8E4-018D4160DD1A}"/>
                    </a:ext>
                  </a:extLst>
                </p14:cNvPr>
                <p14:cNvContentPartPr/>
                <p14:nvPr/>
              </p14:nvContentPartPr>
              <p14:xfrm>
                <a:off x="5382000" y="4541944"/>
                <a:ext cx="19800" cy="32040"/>
              </p14:xfrm>
            </p:contentPart>
          </mc:Choice>
          <mc:Fallback>
            <p:pic>
              <p:nvPicPr>
                <p:cNvPr id="62" name="墨迹 61">
                  <a:extLst>
                    <a:ext uri="{FF2B5EF4-FFF2-40B4-BE49-F238E27FC236}">
                      <a16:creationId xmlns:a16="http://schemas.microsoft.com/office/drawing/2014/main" id="{3388EF16-6512-4220-A8E4-018D4160DD1A}"/>
                    </a:ext>
                  </a:extLst>
                </p:cNvPr>
                <p:cNvPicPr/>
                <p:nvPr/>
              </p:nvPicPr>
              <p:blipFill>
                <a:blip r:embed="rId89"/>
                <a:stretch>
                  <a:fillRect/>
                </a:stretch>
              </p:blipFill>
              <p:spPr>
                <a:xfrm>
                  <a:off x="5373000" y="4532944"/>
                  <a:ext cx="374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3" name="墨迹 62">
                  <a:extLst>
                    <a:ext uri="{FF2B5EF4-FFF2-40B4-BE49-F238E27FC236}">
                      <a16:creationId xmlns:a16="http://schemas.microsoft.com/office/drawing/2014/main" id="{6449FFE0-6E91-407F-8BA6-BAE7DED025C7}"/>
                    </a:ext>
                  </a:extLst>
                </p14:cNvPr>
                <p14:cNvContentPartPr/>
                <p14:nvPr/>
              </p14:nvContentPartPr>
              <p14:xfrm>
                <a:off x="5338080" y="4623664"/>
                <a:ext cx="89640" cy="142920"/>
              </p14:xfrm>
            </p:contentPart>
          </mc:Choice>
          <mc:Fallback>
            <p:pic>
              <p:nvPicPr>
                <p:cNvPr id="63" name="墨迹 62">
                  <a:extLst>
                    <a:ext uri="{FF2B5EF4-FFF2-40B4-BE49-F238E27FC236}">
                      <a16:creationId xmlns:a16="http://schemas.microsoft.com/office/drawing/2014/main" id="{6449FFE0-6E91-407F-8BA6-BAE7DED025C7}"/>
                    </a:ext>
                  </a:extLst>
                </p:cNvPr>
                <p:cNvPicPr/>
                <p:nvPr/>
              </p:nvPicPr>
              <p:blipFill>
                <a:blip r:embed="rId91"/>
                <a:stretch>
                  <a:fillRect/>
                </a:stretch>
              </p:blipFill>
              <p:spPr>
                <a:xfrm>
                  <a:off x="5329080" y="4614664"/>
                  <a:ext cx="10728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0176" name="墨迹 50175">
                  <a:extLst>
                    <a:ext uri="{FF2B5EF4-FFF2-40B4-BE49-F238E27FC236}">
                      <a16:creationId xmlns:a16="http://schemas.microsoft.com/office/drawing/2014/main" id="{179C4C52-D48C-4B3A-AF89-889B5678B304}"/>
                    </a:ext>
                  </a:extLst>
                </p14:cNvPr>
                <p14:cNvContentPartPr/>
                <p14:nvPr/>
              </p14:nvContentPartPr>
              <p14:xfrm>
                <a:off x="5419440" y="4559944"/>
                <a:ext cx="68400" cy="98640"/>
              </p14:xfrm>
            </p:contentPart>
          </mc:Choice>
          <mc:Fallback>
            <p:pic>
              <p:nvPicPr>
                <p:cNvPr id="50176" name="墨迹 50175">
                  <a:extLst>
                    <a:ext uri="{FF2B5EF4-FFF2-40B4-BE49-F238E27FC236}">
                      <a16:creationId xmlns:a16="http://schemas.microsoft.com/office/drawing/2014/main" id="{179C4C52-D48C-4B3A-AF89-889B5678B304}"/>
                    </a:ext>
                  </a:extLst>
                </p:cNvPr>
                <p:cNvPicPr/>
                <p:nvPr/>
              </p:nvPicPr>
              <p:blipFill>
                <a:blip r:embed="rId93"/>
                <a:stretch>
                  <a:fillRect/>
                </a:stretch>
              </p:blipFill>
              <p:spPr>
                <a:xfrm>
                  <a:off x="5410800" y="4551304"/>
                  <a:ext cx="8604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0179" name="墨迹 50178">
                  <a:extLst>
                    <a:ext uri="{FF2B5EF4-FFF2-40B4-BE49-F238E27FC236}">
                      <a16:creationId xmlns:a16="http://schemas.microsoft.com/office/drawing/2014/main" id="{D88E3CE8-848B-4C57-8857-A276A59C7DCE}"/>
                    </a:ext>
                  </a:extLst>
                </p14:cNvPr>
                <p14:cNvContentPartPr/>
                <p14:nvPr/>
              </p14:nvContentPartPr>
              <p14:xfrm>
                <a:off x="5443560" y="4589104"/>
                <a:ext cx="82080" cy="53280"/>
              </p14:xfrm>
            </p:contentPart>
          </mc:Choice>
          <mc:Fallback>
            <p:pic>
              <p:nvPicPr>
                <p:cNvPr id="50179" name="墨迹 50178">
                  <a:extLst>
                    <a:ext uri="{FF2B5EF4-FFF2-40B4-BE49-F238E27FC236}">
                      <a16:creationId xmlns:a16="http://schemas.microsoft.com/office/drawing/2014/main" id="{D88E3CE8-848B-4C57-8857-A276A59C7DCE}"/>
                    </a:ext>
                  </a:extLst>
                </p:cNvPr>
                <p:cNvPicPr/>
                <p:nvPr/>
              </p:nvPicPr>
              <p:blipFill>
                <a:blip r:embed="rId95"/>
                <a:stretch>
                  <a:fillRect/>
                </a:stretch>
              </p:blipFill>
              <p:spPr>
                <a:xfrm>
                  <a:off x="5434560" y="4580104"/>
                  <a:ext cx="9972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0180" name="墨迹 50179">
                  <a:extLst>
                    <a:ext uri="{FF2B5EF4-FFF2-40B4-BE49-F238E27FC236}">
                      <a16:creationId xmlns:a16="http://schemas.microsoft.com/office/drawing/2014/main" id="{8E6F140A-8783-4BE0-B995-B73CEDBC96F9}"/>
                    </a:ext>
                  </a:extLst>
                </p14:cNvPr>
                <p14:cNvContentPartPr/>
                <p14:nvPr/>
              </p14:nvContentPartPr>
              <p14:xfrm>
                <a:off x="5436720" y="4653184"/>
                <a:ext cx="65880" cy="13680"/>
              </p14:xfrm>
            </p:contentPart>
          </mc:Choice>
          <mc:Fallback>
            <p:pic>
              <p:nvPicPr>
                <p:cNvPr id="50180" name="墨迹 50179">
                  <a:extLst>
                    <a:ext uri="{FF2B5EF4-FFF2-40B4-BE49-F238E27FC236}">
                      <a16:creationId xmlns:a16="http://schemas.microsoft.com/office/drawing/2014/main" id="{8E6F140A-8783-4BE0-B995-B73CEDBC96F9}"/>
                    </a:ext>
                  </a:extLst>
                </p:cNvPr>
                <p:cNvPicPr/>
                <p:nvPr/>
              </p:nvPicPr>
              <p:blipFill>
                <a:blip r:embed="rId97"/>
                <a:stretch>
                  <a:fillRect/>
                </a:stretch>
              </p:blipFill>
              <p:spPr>
                <a:xfrm>
                  <a:off x="5427720" y="4644544"/>
                  <a:ext cx="8352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0181" name="墨迹 50180">
                  <a:extLst>
                    <a:ext uri="{FF2B5EF4-FFF2-40B4-BE49-F238E27FC236}">
                      <a16:creationId xmlns:a16="http://schemas.microsoft.com/office/drawing/2014/main" id="{634C37D1-0053-46CA-AD14-58B7B262E38E}"/>
                    </a:ext>
                  </a:extLst>
                </p14:cNvPr>
                <p14:cNvContentPartPr/>
                <p14:nvPr/>
              </p14:nvContentPartPr>
              <p14:xfrm>
                <a:off x="5440320" y="4702504"/>
                <a:ext cx="84600" cy="21960"/>
              </p14:xfrm>
            </p:contentPart>
          </mc:Choice>
          <mc:Fallback>
            <p:pic>
              <p:nvPicPr>
                <p:cNvPr id="50181" name="墨迹 50180">
                  <a:extLst>
                    <a:ext uri="{FF2B5EF4-FFF2-40B4-BE49-F238E27FC236}">
                      <a16:creationId xmlns:a16="http://schemas.microsoft.com/office/drawing/2014/main" id="{634C37D1-0053-46CA-AD14-58B7B262E38E}"/>
                    </a:ext>
                  </a:extLst>
                </p:cNvPr>
                <p:cNvPicPr/>
                <p:nvPr/>
              </p:nvPicPr>
              <p:blipFill>
                <a:blip r:embed="rId99"/>
                <a:stretch>
                  <a:fillRect/>
                </a:stretch>
              </p:blipFill>
              <p:spPr>
                <a:xfrm>
                  <a:off x="5431680" y="4693504"/>
                  <a:ext cx="1022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0182" name="墨迹 50181">
                  <a:extLst>
                    <a:ext uri="{FF2B5EF4-FFF2-40B4-BE49-F238E27FC236}">
                      <a16:creationId xmlns:a16="http://schemas.microsoft.com/office/drawing/2014/main" id="{AD958080-3E08-4409-BDE8-4243EA7C73C6}"/>
                    </a:ext>
                  </a:extLst>
                </p14:cNvPr>
                <p14:cNvContentPartPr/>
                <p14:nvPr/>
              </p14:nvContentPartPr>
              <p14:xfrm>
                <a:off x="5480280" y="4631224"/>
                <a:ext cx="5040" cy="171720"/>
              </p14:xfrm>
            </p:contentPart>
          </mc:Choice>
          <mc:Fallback>
            <p:pic>
              <p:nvPicPr>
                <p:cNvPr id="50182" name="墨迹 50181">
                  <a:extLst>
                    <a:ext uri="{FF2B5EF4-FFF2-40B4-BE49-F238E27FC236}">
                      <a16:creationId xmlns:a16="http://schemas.microsoft.com/office/drawing/2014/main" id="{AD958080-3E08-4409-BDE8-4243EA7C73C6}"/>
                    </a:ext>
                  </a:extLst>
                </p:cNvPr>
                <p:cNvPicPr/>
                <p:nvPr/>
              </p:nvPicPr>
              <p:blipFill>
                <a:blip r:embed="rId101"/>
                <a:stretch>
                  <a:fillRect/>
                </a:stretch>
              </p:blipFill>
              <p:spPr>
                <a:xfrm>
                  <a:off x="5471280" y="4622224"/>
                  <a:ext cx="2268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0184" name="墨迹 50183">
                  <a:extLst>
                    <a:ext uri="{FF2B5EF4-FFF2-40B4-BE49-F238E27FC236}">
                      <a16:creationId xmlns:a16="http://schemas.microsoft.com/office/drawing/2014/main" id="{EC3DEDFA-C1CB-474B-8102-213AFDED1A0E}"/>
                    </a:ext>
                  </a:extLst>
                </p14:cNvPr>
                <p14:cNvContentPartPr/>
                <p14:nvPr/>
              </p14:nvContentPartPr>
              <p14:xfrm>
                <a:off x="5808240" y="4567504"/>
                <a:ext cx="99720" cy="125280"/>
              </p14:xfrm>
            </p:contentPart>
          </mc:Choice>
          <mc:Fallback>
            <p:pic>
              <p:nvPicPr>
                <p:cNvPr id="50184" name="墨迹 50183">
                  <a:extLst>
                    <a:ext uri="{FF2B5EF4-FFF2-40B4-BE49-F238E27FC236}">
                      <a16:creationId xmlns:a16="http://schemas.microsoft.com/office/drawing/2014/main" id="{EC3DEDFA-C1CB-474B-8102-213AFDED1A0E}"/>
                    </a:ext>
                  </a:extLst>
                </p:cNvPr>
                <p:cNvPicPr/>
                <p:nvPr/>
              </p:nvPicPr>
              <p:blipFill>
                <a:blip r:embed="rId103"/>
                <a:stretch>
                  <a:fillRect/>
                </a:stretch>
              </p:blipFill>
              <p:spPr>
                <a:xfrm>
                  <a:off x="5799600" y="4558504"/>
                  <a:ext cx="11736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0185" name="墨迹 50184">
                  <a:extLst>
                    <a:ext uri="{FF2B5EF4-FFF2-40B4-BE49-F238E27FC236}">
                      <a16:creationId xmlns:a16="http://schemas.microsoft.com/office/drawing/2014/main" id="{D352CA57-CE4D-4A22-9B31-00F86B55E989}"/>
                    </a:ext>
                  </a:extLst>
                </p14:cNvPr>
                <p14:cNvContentPartPr/>
                <p14:nvPr/>
              </p14:nvContentPartPr>
              <p14:xfrm>
                <a:off x="5853600" y="4621504"/>
                <a:ext cx="24480" cy="152280"/>
              </p14:xfrm>
            </p:contentPart>
          </mc:Choice>
          <mc:Fallback>
            <p:pic>
              <p:nvPicPr>
                <p:cNvPr id="50185" name="墨迹 50184">
                  <a:extLst>
                    <a:ext uri="{FF2B5EF4-FFF2-40B4-BE49-F238E27FC236}">
                      <a16:creationId xmlns:a16="http://schemas.microsoft.com/office/drawing/2014/main" id="{D352CA57-CE4D-4A22-9B31-00F86B55E989}"/>
                    </a:ext>
                  </a:extLst>
                </p:cNvPr>
                <p:cNvPicPr/>
                <p:nvPr/>
              </p:nvPicPr>
              <p:blipFill>
                <a:blip r:embed="rId105"/>
                <a:stretch>
                  <a:fillRect/>
                </a:stretch>
              </p:blipFill>
              <p:spPr>
                <a:xfrm>
                  <a:off x="5844600" y="4612864"/>
                  <a:ext cx="4212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0186" name="墨迹 50185">
                  <a:extLst>
                    <a:ext uri="{FF2B5EF4-FFF2-40B4-BE49-F238E27FC236}">
                      <a16:creationId xmlns:a16="http://schemas.microsoft.com/office/drawing/2014/main" id="{AC693D75-AF9A-42B0-A8BC-EA0640638973}"/>
                    </a:ext>
                  </a:extLst>
                </p14:cNvPr>
                <p14:cNvContentPartPr/>
                <p14:nvPr/>
              </p14:nvContentPartPr>
              <p14:xfrm>
                <a:off x="5911560" y="4604944"/>
                <a:ext cx="19080" cy="87840"/>
              </p14:xfrm>
            </p:contentPart>
          </mc:Choice>
          <mc:Fallback>
            <p:pic>
              <p:nvPicPr>
                <p:cNvPr id="50186" name="墨迹 50185">
                  <a:extLst>
                    <a:ext uri="{FF2B5EF4-FFF2-40B4-BE49-F238E27FC236}">
                      <a16:creationId xmlns:a16="http://schemas.microsoft.com/office/drawing/2014/main" id="{AC693D75-AF9A-42B0-A8BC-EA0640638973}"/>
                    </a:ext>
                  </a:extLst>
                </p:cNvPr>
                <p:cNvPicPr/>
                <p:nvPr/>
              </p:nvPicPr>
              <p:blipFill>
                <a:blip r:embed="rId107"/>
                <a:stretch>
                  <a:fillRect/>
                </a:stretch>
              </p:blipFill>
              <p:spPr>
                <a:xfrm>
                  <a:off x="5902920" y="4596304"/>
                  <a:ext cx="3672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0187" name="墨迹 50186">
                  <a:extLst>
                    <a:ext uri="{FF2B5EF4-FFF2-40B4-BE49-F238E27FC236}">
                      <a16:creationId xmlns:a16="http://schemas.microsoft.com/office/drawing/2014/main" id="{3B4E06AB-7EF1-4180-9222-B5CDEBB8B408}"/>
                    </a:ext>
                  </a:extLst>
                </p14:cNvPr>
                <p14:cNvContentPartPr/>
                <p14:nvPr/>
              </p14:nvContentPartPr>
              <p14:xfrm>
                <a:off x="5940720" y="4543384"/>
                <a:ext cx="87840" cy="111960"/>
              </p14:xfrm>
            </p:contentPart>
          </mc:Choice>
          <mc:Fallback>
            <p:pic>
              <p:nvPicPr>
                <p:cNvPr id="50187" name="墨迹 50186">
                  <a:extLst>
                    <a:ext uri="{FF2B5EF4-FFF2-40B4-BE49-F238E27FC236}">
                      <a16:creationId xmlns:a16="http://schemas.microsoft.com/office/drawing/2014/main" id="{3B4E06AB-7EF1-4180-9222-B5CDEBB8B408}"/>
                    </a:ext>
                  </a:extLst>
                </p:cNvPr>
                <p:cNvPicPr/>
                <p:nvPr/>
              </p:nvPicPr>
              <p:blipFill>
                <a:blip r:embed="rId109"/>
                <a:stretch>
                  <a:fillRect/>
                </a:stretch>
              </p:blipFill>
              <p:spPr>
                <a:xfrm>
                  <a:off x="5932080" y="4534744"/>
                  <a:ext cx="10548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0188" name="墨迹 50187">
                  <a:extLst>
                    <a:ext uri="{FF2B5EF4-FFF2-40B4-BE49-F238E27FC236}">
                      <a16:creationId xmlns:a16="http://schemas.microsoft.com/office/drawing/2014/main" id="{1FD3DCA8-043B-4745-8DDD-62A70D1074E4}"/>
                    </a:ext>
                  </a:extLst>
                </p14:cNvPr>
                <p14:cNvContentPartPr/>
                <p14:nvPr/>
              </p14:nvContentPartPr>
              <p14:xfrm>
                <a:off x="5942160" y="4617184"/>
                <a:ext cx="133560" cy="74520"/>
              </p14:xfrm>
            </p:contentPart>
          </mc:Choice>
          <mc:Fallback>
            <p:pic>
              <p:nvPicPr>
                <p:cNvPr id="50188" name="墨迹 50187">
                  <a:extLst>
                    <a:ext uri="{FF2B5EF4-FFF2-40B4-BE49-F238E27FC236}">
                      <a16:creationId xmlns:a16="http://schemas.microsoft.com/office/drawing/2014/main" id="{1FD3DCA8-043B-4745-8DDD-62A70D1074E4}"/>
                    </a:ext>
                  </a:extLst>
                </p:cNvPr>
                <p:cNvPicPr/>
                <p:nvPr/>
              </p:nvPicPr>
              <p:blipFill>
                <a:blip r:embed="rId111"/>
                <a:stretch>
                  <a:fillRect/>
                </a:stretch>
              </p:blipFill>
              <p:spPr>
                <a:xfrm>
                  <a:off x="5933520" y="4608544"/>
                  <a:ext cx="15120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0189" name="墨迹 50188">
                  <a:extLst>
                    <a:ext uri="{FF2B5EF4-FFF2-40B4-BE49-F238E27FC236}">
                      <a16:creationId xmlns:a16="http://schemas.microsoft.com/office/drawing/2014/main" id="{27D3513B-5FE2-4A12-9857-0A14C2146091}"/>
                    </a:ext>
                  </a:extLst>
                </p14:cNvPr>
                <p14:cNvContentPartPr/>
                <p14:nvPr/>
              </p14:nvContentPartPr>
              <p14:xfrm>
                <a:off x="5942520" y="4657864"/>
                <a:ext cx="81000" cy="151920"/>
              </p14:xfrm>
            </p:contentPart>
          </mc:Choice>
          <mc:Fallback>
            <p:pic>
              <p:nvPicPr>
                <p:cNvPr id="50189" name="墨迹 50188">
                  <a:extLst>
                    <a:ext uri="{FF2B5EF4-FFF2-40B4-BE49-F238E27FC236}">
                      <a16:creationId xmlns:a16="http://schemas.microsoft.com/office/drawing/2014/main" id="{27D3513B-5FE2-4A12-9857-0A14C2146091}"/>
                    </a:ext>
                  </a:extLst>
                </p:cNvPr>
                <p:cNvPicPr/>
                <p:nvPr/>
              </p:nvPicPr>
              <p:blipFill>
                <a:blip r:embed="rId113"/>
                <a:stretch>
                  <a:fillRect/>
                </a:stretch>
              </p:blipFill>
              <p:spPr>
                <a:xfrm>
                  <a:off x="5933520" y="4648864"/>
                  <a:ext cx="9864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50190" name="墨迹 50189">
                  <a:extLst>
                    <a:ext uri="{FF2B5EF4-FFF2-40B4-BE49-F238E27FC236}">
                      <a16:creationId xmlns:a16="http://schemas.microsoft.com/office/drawing/2014/main" id="{84C6D6B5-11DC-46EB-89A7-06412DA847A5}"/>
                    </a:ext>
                  </a:extLst>
                </p14:cNvPr>
                <p14:cNvContentPartPr/>
                <p14:nvPr/>
              </p14:nvContentPartPr>
              <p14:xfrm>
                <a:off x="6061680" y="4558144"/>
                <a:ext cx="63000" cy="115920"/>
              </p14:xfrm>
            </p:contentPart>
          </mc:Choice>
          <mc:Fallback>
            <p:pic>
              <p:nvPicPr>
                <p:cNvPr id="50190" name="墨迹 50189">
                  <a:extLst>
                    <a:ext uri="{FF2B5EF4-FFF2-40B4-BE49-F238E27FC236}">
                      <a16:creationId xmlns:a16="http://schemas.microsoft.com/office/drawing/2014/main" id="{84C6D6B5-11DC-46EB-89A7-06412DA847A5}"/>
                    </a:ext>
                  </a:extLst>
                </p:cNvPr>
                <p:cNvPicPr/>
                <p:nvPr/>
              </p:nvPicPr>
              <p:blipFill>
                <a:blip r:embed="rId115"/>
                <a:stretch>
                  <a:fillRect/>
                </a:stretch>
              </p:blipFill>
              <p:spPr>
                <a:xfrm>
                  <a:off x="6052680" y="4549504"/>
                  <a:ext cx="8064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50191" name="墨迹 50190">
                  <a:extLst>
                    <a:ext uri="{FF2B5EF4-FFF2-40B4-BE49-F238E27FC236}">
                      <a16:creationId xmlns:a16="http://schemas.microsoft.com/office/drawing/2014/main" id="{09FEDD87-B7D6-4ADC-A647-231CB662F5B7}"/>
                    </a:ext>
                  </a:extLst>
                </p14:cNvPr>
                <p14:cNvContentPartPr/>
                <p14:nvPr/>
              </p14:nvContentPartPr>
              <p14:xfrm>
                <a:off x="6074280" y="4635904"/>
                <a:ext cx="69840" cy="165960"/>
              </p14:xfrm>
            </p:contentPart>
          </mc:Choice>
          <mc:Fallback>
            <p:pic>
              <p:nvPicPr>
                <p:cNvPr id="50191" name="墨迹 50190">
                  <a:extLst>
                    <a:ext uri="{FF2B5EF4-FFF2-40B4-BE49-F238E27FC236}">
                      <a16:creationId xmlns:a16="http://schemas.microsoft.com/office/drawing/2014/main" id="{09FEDD87-B7D6-4ADC-A647-231CB662F5B7}"/>
                    </a:ext>
                  </a:extLst>
                </p:cNvPr>
                <p:cNvPicPr/>
                <p:nvPr/>
              </p:nvPicPr>
              <p:blipFill>
                <a:blip r:embed="rId117"/>
                <a:stretch>
                  <a:fillRect/>
                </a:stretch>
              </p:blipFill>
              <p:spPr>
                <a:xfrm>
                  <a:off x="6065640" y="4627264"/>
                  <a:ext cx="8748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50192" name="墨迹 50191">
                  <a:extLst>
                    <a:ext uri="{FF2B5EF4-FFF2-40B4-BE49-F238E27FC236}">
                      <a16:creationId xmlns:a16="http://schemas.microsoft.com/office/drawing/2014/main" id="{4512A297-0A33-4ACB-98CC-F0A7E4536E4B}"/>
                    </a:ext>
                  </a:extLst>
                </p14:cNvPr>
                <p14:cNvContentPartPr/>
                <p14:nvPr/>
              </p14:nvContentPartPr>
              <p14:xfrm>
                <a:off x="6155280" y="4561744"/>
                <a:ext cx="51840" cy="99000"/>
              </p14:xfrm>
            </p:contentPart>
          </mc:Choice>
          <mc:Fallback>
            <p:pic>
              <p:nvPicPr>
                <p:cNvPr id="50192" name="墨迹 50191">
                  <a:extLst>
                    <a:ext uri="{FF2B5EF4-FFF2-40B4-BE49-F238E27FC236}">
                      <a16:creationId xmlns:a16="http://schemas.microsoft.com/office/drawing/2014/main" id="{4512A297-0A33-4ACB-98CC-F0A7E4536E4B}"/>
                    </a:ext>
                  </a:extLst>
                </p:cNvPr>
                <p:cNvPicPr/>
                <p:nvPr/>
              </p:nvPicPr>
              <p:blipFill>
                <a:blip r:embed="rId119"/>
                <a:stretch>
                  <a:fillRect/>
                </a:stretch>
              </p:blipFill>
              <p:spPr>
                <a:xfrm>
                  <a:off x="6146640" y="4552744"/>
                  <a:ext cx="6948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50193" name="墨迹 50192">
                  <a:extLst>
                    <a:ext uri="{FF2B5EF4-FFF2-40B4-BE49-F238E27FC236}">
                      <a16:creationId xmlns:a16="http://schemas.microsoft.com/office/drawing/2014/main" id="{2FBA1D90-F036-4D5A-A227-7F0486944D9D}"/>
                    </a:ext>
                  </a:extLst>
                </p14:cNvPr>
                <p14:cNvContentPartPr/>
                <p14:nvPr/>
              </p14:nvContentPartPr>
              <p14:xfrm>
                <a:off x="6195600" y="4588744"/>
                <a:ext cx="58680" cy="20880"/>
              </p14:xfrm>
            </p:contentPart>
          </mc:Choice>
          <mc:Fallback>
            <p:pic>
              <p:nvPicPr>
                <p:cNvPr id="50193" name="墨迹 50192">
                  <a:extLst>
                    <a:ext uri="{FF2B5EF4-FFF2-40B4-BE49-F238E27FC236}">
                      <a16:creationId xmlns:a16="http://schemas.microsoft.com/office/drawing/2014/main" id="{2FBA1D90-F036-4D5A-A227-7F0486944D9D}"/>
                    </a:ext>
                  </a:extLst>
                </p:cNvPr>
                <p:cNvPicPr/>
                <p:nvPr/>
              </p:nvPicPr>
              <p:blipFill>
                <a:blip r:embed="rId121"/>
                <a:stretch>
                  <a:fillRect/>
                </a:stretch>
              </p:blipFill>
              <p:spPr>
                <a:xfrm>
                  <a:off x="6186600" y="4579744"/>
                  <a:ext cx="763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50194" name="墨迹 50193">
                  <a:extLst>
                    <a:ext uri="{FF2B5EF4-FFF2-40B4-BE49-F238E27FC236}">
                      <a16:creationId xmlns:a16="http://schemas.microsoft.com/office/drawing/2014/main" id="{1A08216E-8347-4FD4-AF2A-7434998FA559}"/>
                    </a:ext>
                  </a:extLst>
                </p14:cNvPr>
                <p14:cNvContentPartPr/>
                <p14:nvPr/>
              </p14:nvContentPartPr>
              <p14:xfrm>
                <a:off x="6163560" y="4613224"/>
                <a:ext cx="102240" cy="229680"/>
              </p14:xfrm>
            </p:contentPart>
          </mc:Choice>
          <mc:Fallback>
            <p:pic>
              <p:nvPicPr>
                <p:cNvPr id="50194" name="墨迹 50193">
                  <a:extLst>
                    <a:ext uri="{FF2B5EF4-FFF2-40B4-BE49-F238E27FC236}">
                      <a16:creationId xmlns:a16="http://schemas.microsoft.com/office/drawing/2014/main" id="{1A08216E-8347-4FD4-AF2A-7434998FA559}"/>
                    </a:ext>
                  </a:extLst>
                </p:cNvPr>
                <p:cNvPicPr/>
                <p:nvPr/>
              </p:nvPicPr>
              <p:blipFill>
                <a:blip r:embed="rId123"/>
                <a:stretch>
                  <a:fillRect/>
                </a:stretch>
              </p:blipFill>
              <p:spPr>
                <a:xfrm>
                  <a:off x="6154560" y="4604584"/>
                  <a:ext cx="119880" cy="247320"/>
                </a:xfrm>
                <a:prstGeom prst="rect">
                  <a:avLst/>
                </a:prstGeom>
              </p:spPr>
            </p:pic>
          </mc:Fallback>
        </mc:AlternateContent>
      </p:grpSp>
      <p:grpSp>
        <p:nvGrpSpPr>
          <p:cNvPr id="50218" name="组合 50217">
            <a:extLst>
              <a:ext uri="{FF2B5EF4-FFF2-40B4-BE49-F238E27FC236}">
                <a16:creationId xmlns:a16="http://schemas.microsoft.com/office/drawing/2014/main" id="{BB1B7F92-607B-4DEE-985E-5A858F2D414A}"/>
              </a:ext>
            </a:extLst>
          </p:cNvPr>
          <p:cNvGrpSpPr/>
          <p:nvPr/>
        </p:nvGrpSpPr>
        <p:grpSpPr>
          <a:xfrm>
            <a:off x="3348720" y="4987686"/>
            <a:ext cx="747000" cy="305640"/>
            <a:chOff x="3348720" y="4987686"/>
            <a:chExt cx="747000" cy="305640"/>
          </a:xfrm>
        </p:grpSpPr>
        <mc:AlternateContent xmlns:mc="http://schemas.openxmlformats.org/markup-compatibility/2006">
          <mc:Choice xmlns:p14="http://schemas.microsoft.com/office/powerpoint/2010/main" Requires="p14">
            <p:contentPart p14:bwMode="auto" r:id="rId124">
              <p14:nvContentPartPr>
                <p14:cNvPr id="50196" name="墨迹 50195">
                  <a:extLst>
                    <a:ext uri="{FF2B5EF4-FFF2-40B4-BE49-F238E27FC236}">
                      <a16:creationId xmlns:a16="http://schemas.microsoft.com/office/drawing/2014/main" id="{B255A2A4-E8B1-4E02-AFF5-2AD3CBC3FC35}"/>
                    </a:ext>
                  </a:extLst>
                </p14:cNvPr>
                <p14:cNvContentPartPr/>
                <p14:nvPr/>
              </p14:nvContentPartPr>
              <p14:xfrm>
                <a:off x="3348720" y="5046366"/>
                <a:ext cx="71640" cy="125280"/>
              </p14:xfrm>
            </p:contentPart>
          </mc:Choice>
          <mc:Fallback>
            <p:pic>
              <p:nvPicPr>
                <p:cNvPr id="50196" name="墨迹 50195">
                  <a:extLst>
                    <a:ext uri="{FF2B5EF4-FFF2-40B4-BE49-F238E27FC236}">
                      <a16:creationId xmlns:a16="http://schemas.microsoft.com/office/drawing/2014/main" id="{B255A2A4-E8B1-4E02-AFF5-2AD3CBC3FC35}"/>
                    </a:ext>
                  </a:extLst>
                </p:cNvPr>
                <p:cNvPicPr/>
                <p:nvPr/>
              </p:nvPicPr>
              <p:blipFill>
                <a:blip r:embed="rId125"/>
                <a:stretch>
                  <a:fillRect/>
                </a:stretch>
              </p:blipFill>
              <p:spPr>
                <a:xfrm>
                  <a:off x="3340080" y="5037366"/>
                  <a:ext cx="8928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50197" name="墨迹 50196">
                  <a:extLst>
                    <a:ext uri="{FF2B5EF4-FFF2-40B4-BE49-F238E27FC236}">
                      <a16:creationId xmlns:a16="http://schemas.microsoft.com/office/drawing/2014/main" id="{3DE7F1C7-F63F-4C59-B57C-C6DF7714F3DA}"/>
                    </a:ext>
                  </a:extLst>
                </p14:cNvPr>
                <p14:cNvContentPartPr/>
                <p14:nvPr/>
              </p14:nvContentPartPr>
              <p14:xfrm>
                <a:off x="3431880" y="5051406"/>
                <a:ext cx="99360" cy="174240"/>
              </p14:xfrm>
            </p:contentPart>
          </mc:Choice>
          <mc:Fallback>
            <p:pic>
              <p:nvPicPr>
                <p:cNvPr id="50197" name="墨迹 50196">
                  <a:extLst>
                    <a:ext uri="{FF2B5EF4-FFF2-40B4-BE49-F238E27FC236}">
                      <a16:creationId xmlns:a16="http://schemas.microsoft.com/office/drawing/2014/main" id="{3DE7F1C7-F63F-4C59-B57C-C6DF7714F3DA}"/>
                    </a:ext>
                  </a:extLst>
                </p:cNvPr>
                <p:cNvPicPr/>
                <p:nvPr/>
              </p:nvPicPr>
              <p:blipFill>
                <a:blip r:embed="rId127"/>
                <a:stretch>
                  <a:fillRect/>
                </a:stretch>
              </p:blipFill>
              <p:spPr>
                <a:xfrm>
                  <a:off x="3422880" y="5042766"/>
                  <a:ext cx="11700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50198" name="墨迹 50197">
                  <a:extLst>
                    <a:ext uri="{FF2B5EF4-FFF2-40B4-BE49-F238E27FC236}">
                      <a16:creationId xmlns:a16="http://schemas.microsoft.com/office/drawing/2014/main" id="{39C35B31-DA89-4A3A-BD07-C685E98B0A13}"/>
                    </a:ext>
                  </a:extLst>
                </p14:cNvPr>
                <p14:cNvContentPartPr/>
                <p14:nvPr/>
              </p14:nvContentPartPr>
              <p14:xfrm>
                <a:off x="3444840" y="4999566"/>
                <a:ext cx="55440" cy="197280"/>
              </p14:xfrm>
            </p:contentPart>
          </mc:Choice>
          <mc:Fallback>
            <p:pic>
              <p:nvPicPr>
                <p:cNvPr id="50198" name="墨迹 50197">
                  <a:extLst>
                    <a:ext uri="{FF2B5EF4-FFF2-40B4-BE49-F238E27FC236}">
                      <a16:creationId xmlns:a16="http://schemas.microsoft.com/office/drawing/2014/main" id="{39C35B31-DA89-4A3A-BD07-C685E98B0A13}"/>
                    </a:ext>
                  </a:extLst>
                </p:cNvPr>
                <p:cNvPicPr/>
                <p:nvPr/>
              </p:nvPicPr>
              <p:blipFill>
                <a:blip r:embed="rId129"/>
                <a:stretch>
                  <a:fillRect/>
                </a:stretch>
              </p:blipFill>
              <p:spPr>
                <a:xfrm>
                  <a:off x="3435840" y="4990926"/>
                  <a:ext cx="7308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50199" name="墨迹 50198">
                  <a:extLst>
                    <a:ext uri="{FF2B5EF4-FFF2-40B4-BE49-F238E27FC236}">
                      <a16:creationId xmlns:a16="http://schemas.microsoft.com/office/drawing/2014/main" id="{E8B8930A-BC0B-4924-9A40-B37F76FE37E2}"/>
                    </a:ext>
                  </a:extLst>
                </p14:cNvPr>
                <p14:cNvContentPartPr/>
                <p14:nvPr/>
              </p14:nvContentPartPr>
              <p14:xfrm>
                <a:off x="3564000" y="4987686"/>
                <a:ext cx="97560" cy="111240"/>
              </p14:xfrm>
            </p:contentPart>
          </mc:Choice>
          <mc:Fallback>
            <p:pic>
              <p:nvPicPr>
                <p:cNvPr id="50199" name="墨迹 50198">
                  <a:extLst>
                    <a:ext uri="{FF2B5EF4-FFF2-40B4-BE49-F238E27FC236}">
                      <a16:creationId xmlns:a16="http://schemas.microsoft.com/office/drawing/2014/main" id="{E8B8930A-BC0B-4924-9A40-B37F76FE37E2}"/>
                    </a:ext>
                  </a:extLst>
                </p:cNvPr>
                <p:cNvPicPr/>
                <p:nvPr/>
              </p:nvPicPr>
              <p:blipFill>
                <a:blip r:embed="rId131"/>
                <a:stretch>
                  <a:fillRect/>
                </a:stretch>
              </p:blipFill>
              <p:spPr>
                <a:xfrm>
                  <a:off x="3555360" y="4979046"/>
                  <a:ext cx="1152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50200" name="墨迹 50199">
                  <a:extLst>
                    <a:ext uri="{FF2B5EF4-FFF2-40B4-BE49-F238E27FC236}">
                      <a16:creationId xmlns:a16="http://schemas.microsoft.com/office/drawing/2014/main" id="{9F57E9E4-E43F-4C34-A979-8F4FE32480DC}"/>
                    </a:ext>
                  </a:extLst>
                </p14:cNvPr>
                <p14:cNvContentPartPr/>
                <p14:nvPr/>
              </p14:nvContentPartPr>
              <p14:xfrm>
                <a:off x="3560040" y="5109726"/>
                <a:ext cx="38520" cy="108720"/>
              </p14:xfrm>
            </p:contentPart>
          </mc:Choice>
          <mc:Fallback>
            <p:pic>
              <p:nvPicPr>
                <p:cNvPr id="50200" name="墨迹 50199">
                  <a:extLst>
                    <a:ext uri="{FF2B5EF4-FFF2-40B4-BE49-F238E27FC236}">
                      <a16:creationId xmlns:a16="http://schemas.microsoft.com/office/drawing/2014/main" id="{9F57E9E4-E43F-4C34-A979-8F4FE32480DC}"/>
                    </a:ext>
                  </a:extLst>
                </p:cNvPr>
                <p:cNvPicPr/>
                <p:nvPr/>
              </p:nvPicPr>
              <p:blipFill>
                <a:blip r:embed="rId133"/>
                <a:stretch>
                  <a:fillRect/>
                </a:stretch>
              </p:blipFill>
              <p:spPr>
                <a:xfrm>
                  <a:off x="3551400" y="5101086"/>
                  <a:ext cx="5616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50201" name="墨迹 50200">
                  <a:extLst>
                    <a:ext uri="{FF2B5EF4-FFF2-40B4-BE49-F238E27FC236}">
                      <a16:creationId xmlns:a16="http://schemas.microsoft.com/office/drawing/2014/main" id="{12ED4DBD-9CD7-44A4-8058-4D70522FDF52}"/>
                    </a:ext>
                  </a:extLst>
                </p14:cNvPr>
                <p14:cNvContentPartPr/>
                <p14:nvPr/>
              </p14:nvContentPartPr>
              <p14:xfrm>
                <a:off x="3612600" y="5082006"/>
                <a:ext cx="50760" cy="192240"/>
              </p14:xfrm>
            </p:contentPart>
          </mc:Choice>
          <mc:Fallback>
            <p:pic>
              <p:nvPicPr>
                <p:cNvPr id="50201" name="墨迹 50200">
                  <a:extLst>
                    <a:ext uri="{FF2B5EF4-FFF2-40B4-BE49-F238E27FC236}">
                      <a16:creationId xmlns:a16="http://schemas.microsoft.com/office/drawing/2014/main" id="{12ED4DBD-9CD7-44A4-8058-4D70522FDF52}"/>
                    </a:ext>
                  </a:extLst>
                </p:cNvPr>
                <p:cNvPicPr/>
                <p:nvPr/>
              </p:nvPicPr>
              <p:blipFill>
                <a:blip r:embed="rId135"/>
                <a:stretch>
                  <a:fillRect/>
                </a:stretch>
              </p:blipFill>
              <p:spPr>
                <a:xfrm>
                  <a:off x="3603960" y="5073006"/>
                  <a:ext cx="6840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50202" name="墨迹 50201">
                  <a:extLst>
                    <a:ext uri="{FF2B5EF4-FFF2-40B4-BE49-F238E27FC236}">
                      <a16:creationId xmlns:a16="http://schemas.microsoft.com/office/drawing/2014/main" id="{92FC4ED3-5877-4C1F-AC07-9F7E3459F7F2}"/>
                    </a:ext>
                  </a:extLst>
                </p14:cNvPr>
                <p14:cNvContentPartPr/>
                <p14:nvPr/>
              </p14:nvContentPartPr>
              <p14:xfrm>
                <a:off x="3580560" y="5145006"/>
                <a:ext cx="73800" cy="9000"/>
              </p14:xfrm>
            </p:contentPart>
          </mc:Choice>
          <mc:Fallback>
            <p:pic>
              <p:nvPicPr>
                <p:cNvPr id="50202" name="墨迹 50201">
                  <a:extLst>
                    <a:ext uri="{FF2B5EF4-FFF2-40B4-BE49-F238E27FC236}">
                      <a16:creationId xmlns:a16="http://schemas.microsoft.com/office/drawing/2014/main" id="{92FC4ED3-5877-4C1F-AC07-9F7E3459F7F2}"/>
                    </a:ext>
                  </a:extLst>
                </p:cNvPr>
                <p:cNvPicPr/>
                <p:nvPr/>
              </p:nvPicPr>
              <p:blipFill>
                <a:blip r:embed="rId137"/>
                <a:stretch>
                  <a:fillRect/>
                </a:stretch>
              </p:blipFill>
              <p:spPr>
                <a:xfrm>
                  <a:off x="3571560" y="5136006"/>
                  <a:ext cx="9144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50203" name="墨迹 50202">
                  <a:extLst>
                    <a:ext uri="{FF2B5EF4-FFF2-40B4-BE49-F238E27FC236}">
                      <a16:creationId xmlns:a16="http://schemas.microsoft.com/office/drawing/2014/main" id="{41741874-D3FB-436D-958F-1E6B648B1662}"/>
                    </a:ext>
                  </a:extLst>
                </p14:cNvPr>
                <p14:cNvContentPartPr/>
                <p14:nvPr/>
              </p14:nvContentPartPr>
              <p14:xfrm>
                <a:off x="3603600" y="5039886"/>
                <a:ext cx="139320" cy="165240"/>
              </p14:xfrm>
            </p:contentPart>
          </mc:Choice>
          <mc:Fallback>
            <p:pic>
              <p:nvPicPr>
                <p:cNvPr id="50203" name="墨迹 50202">
                  <a:extLst>
                    <a:ext uri="{FF2B5EF4-FFF2-40B4-BE49-F238E27FC236}">
                      <a16:creationId xmlns:a16="http://schemas.microsoft.com/office/drawing/2014/main" id="{41741874-D3FB-436D-958F-1E6B648B1662}"/>
                    </a:ext>
                  </a:extLst>
                </p:cNvPr>
                <p:cNvPicPr/>
                <p:nvPr/>
              </p:nvPicPr>
              <p:blipFill>
                <a:blip r:embed="rId139"/>
                <a:stretch>
                  <a:fillRect/>
                </a:stretch>
              </p:blipFill>
              <p:spPr>
                <a:xfrm>
                  <a:off x="3594960" y="5030886"/>
                  <a:ext cx="15696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50204" name="墨迹 50203">
                  <a:extLst>
                    <a:ext uri="{FF2B5EF4-FFF2-40B4-BE49-F238E27FC236}">
                      <a16:creationId xmlns:a16="http://schemas.microsoft.com/office/drawing/2014/main" id="{F92F8FA2-525B-43FA-BC23-8E6707C82082}"/>
                    </a:ext>
                  </a:extLst>
                </p14:cNvPr>
                <p14:cNvContentPartPr/>
                <p14:nvPr/>
              </p14:nvContentPartPr>
              <p14:xfrm>
                <a:off x="3696480" y="5022966"/>
                <a:ext cx="47160" cy="109080"/>
              </p14:xfrm>
            </p:contentPart>
          </mc:Choice>
          <mc:Fallback>
            <p:pic>
              <p:nvPicPr>
                <p:cNvPr id="50204" name="墨迹 50203">
                  <a:extLst>
                    <a:ext uri="{FF2B5EF4-FFF2-40B4-BE49-F238E27FC236}">
                      <a16:creationId xmlns:a16="http://schemas.microsoft.com/office/drawing/2014/main" id="{F92F8FA2-525B-43FA-BC23-8E6707C82082}"/>
                    </a:ext>
                  </a:extLst>
                </p:cNvPr>
                <p:cNvPicPr/>
                <p:nvPr/>
              </p:nvPicPr>
              <p:blipFill>
                <a:blip r:embed="rId141"/>
                <a:stretch>
                  <a:fillRect/>
                </a:stretch>
              </p:blipFill>
              <p:spPr>
                <a:xfrm>
                  <a:off x="3687480" y="5014326"/>
                  <a:ext cx="6480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50205" name="墨迹 50204">
                  <a:extLst>
                    <a:ext uri="{FF2B5EF4-FFF2-40B4-BE49-F238E27FC236}">
                      <a16:creationId xmlns:a16="http://schemas.microsoft.com/office/drawing/2014/main" id="{233A5EC8-8AA0-4E45-80E7-E53462ED9F0B}"/>
                    </a:ext>
                  </a:extLst>
                </p14:cNvPr>
                <p14:cNvContentPartPr/>
                <p14:nvPr/>
              </p14:nvContentPartPr>
              <p14:xfrm>
                <a:off x="3697200" y="5120526"/>
                <a:ext cx="39960" cy="60120"/>
              </p14:xfrm>
            </p:contentPart>
          </mc:Choice>
          <mc:Fallback>
            <p:pic>
              <p:nvPicPr>
                <p:cNvPr id="50205" name="墨迹 50204">
                  <a:extLst>
                    <a:ext uri="{FF2B5EF4-FFF2-40B4-BE49-F238E27FC236}">
                      <a16:creationId xmlns:a16="http://schemas.microsoft.com/office/drawing/2014/main" id="{233A5EC8-8AA0-4E45-80E7-E53462ED9F0B}"/>
                    </a:ext>
                  </a:extLst>
                </p:cNvPr>
                <p:cNvPicPr/>
                <p:nvPr/>
              </p:nvPicPr>
              <p:blipFill>
                <a:blip r:embed="rId143"/>
                <a:stretch>
                  <a:fillRect/>
                </a:stretch>
              </p:blipFill>
              <p:spPr>
                <a:xfrm>
                  <a:off x="3688200" y="5111526"/>
                  <a:ext cx="5760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50206" name="墨迹 50205">
                  <a:extLst>
                    <a:ext uri="{FF2B5EF4-FFF2-40B4-BE49-F238E27FC236}">
                      <a16:creationId xmlns:a16="http://schemas.microsoft.com/office/drawing/2014/main" id="{CF3C4F61-F155-4D0A-BA8D-EC896B4CD322}"/>
                    </a:ext>
                  </a:extLst>
                </p14:cNvPr>
                <p14:cNvContentPartPr/>
                <p14:nvPr/>
              </p14:nvContentPartPr>
              <p14:xfrm>
                <a:off x="3690360" y="5112606"/>
                <a:ext cx="97200" cy="113400"/>
              </p14:xfrm>
            </p:contentPart>
          </mc:Choice>
          <mc:Fallback>
            <p:pic>
              <p:nvPicPr>
                <p:cNvPr id="50206" name="墨迹 50205">
                  <a:extLst>
                    <a:ext uri="{FF2B5EF4-FFF2-40B4-BE49-F238E27FC236}">
                      <a16:creationId xmlns:a16="http://schemas.microsoft.com/office/drawing/2014/main" id="{CF3C4F61-F155-4D0A-BA8D-EC896B4CD322}"/>
                    </a:ext>
                  </a:extLst>
                </p:cNvPr>
                <p:cNvPicPr/>
                <p:nvPr/>
              </p:nvPicPr>
              <p:blipFill>
                <a:blip r:embed="rId145"/>
                <a:stretch>
                  <a:fillRect/>
                </a:stretch>
              </p:blipFill>
              <p:spPr>
                <a:xfrm>
                  <a:off x="3681720" y="5103966"/>
                  <a:ext cx="1148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50207" name="墨迹 50206">
                  <a:extLst>
                    <a:ext uri="{FF2B5EF4-FFF2-40B4-BE49-F238E27FC236}">
                      <a16:creationId xmlns:a16="http://schemas.microsoft.com/office/drawing/2014/main" id="{B1C440A6-8DD3-464C-8DC9-3DBDEFA7DE22}"/>
                    </a:ext>
                  </a:extLst>
                </p14:cNvPr>
                <p14:cNvContentPartPr/>
                <p14:nvPr/>
              </p14:nvContentPartPr>
              <p14:xfrm>
                <a:off x="3844080" y="5053566"/>
                <a:ext cx="12600" cy="58320"/>
              </p14:xfrm>
            </p:contentPart>
          </mc:Choice>
          <mc:Fallback>
            <p:pic>
              <p:nvPicPr>
                <p:cNvPr id="50207" name="墨迹 50206">
                  <a:extLst>
                    <a:ext uri="{FF2B5EF4-FFF2-40B4-BE49-F238E27FC236}">
                      <a16:creationId xmlns:a16="http://schemas.microsoft.com/office/drawing/2014/main" id="{B1C440A6-8DD3-464C-8DC9-3DBDEFA7DE22}"/>
                    </a:ext>
                  </a:extLst>
                </p:cNvPr>
                <p:cNvPicPr/>
                <p:nvPr/>
              </p:nvPicPr>
              <p:blipFill>
                <a:blip r:embed="rId147"/>
                <a:stretch>
                  <a:fillRect/>
                </a:stretch>
              </p:blipFill>
              <p:spPr>
                <a:xfrm>
                  <a:off x="3835440" y="5044926"/>
                  <a:ext cx="3024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50208" name="墨迹 50207">
                  <a:extLst>
                    <a:ext uri="{FF2B5EF4-FFF2-40B4-BE49-F238E27FC236}">
                      <a16:creationId xmlns:a16="http://schemas.microsoft.com/office/drawing/2014/main" id="{D37914C2-CAB5-42CE-A1C3-E5D486D39628}"/>
                    </a:ext>
                  </a:extLst>
                </p14:cNvPr>
                <p14:cNvContentPartPr/>
                <p14:nvPr/>
              </p14:nvContentPartPr>
              <p14:xfrm>
                <a:off x="3799800" y="5114046"/>
                <a:ext cx="91800" cy="107640"/>
              </p14:xfrm>
            </p:contentPart>
          </mc:Choice>
          <mc:Fallback>
            <p:pic>
              <p:nvPicPr>
                <p:cNvPr id="50208" name="墨迹 50207">
                  <a:extLst>
                    <a:ext uri="{FF2B5EF4-FFF2-40B4-BE49-F238E27FC236}">
                      <a16:creationId xmlns:a16="http://schemas.microsoft.com/office/drawing/2014/main" id="{D37914C2-CAB5-42CE-A1C3-E5D486D39628}"/>
                    </a:ext>
                  </a:extLst>
                </p:cNvPr>
                <p:cNvPicPr/>
                <p:nvPr/>
              </p:nvPicPr>
              <p:blipFill>
                <a:blip r:embed="rId149"/>
                <a:stretch>
                  <a:fillRect/>
                </a:stretch>
              </p:blipFill>
              <p:spPr>
                <a:xfrm>
                  <a:off x="3791160" y="5105406"/>
                  <a:ext cx="10944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50209" name="墨迹 50208">
                  <a:extLst>
                    <a:ext uri="{FF2B5EF4-FFF2-40B4-BE49-F238E27FC236}">
                      <a16:creationId xmlns:a16="http://schemas.microsoft.com/office/drawing/2014/main" id="{95FD0DFE-9DBB-41B8-85AA-1C3AABE3EDF3}"/>
                    </a:ext>
                  </a:extLst>
                </p14:cNvPr>
                <p14:cNvContentPartPr/>
                <p14:nvPr/>
              </p14:nvContentPartPr>
              <p14:xfrm>
                <a:off x="3854520" y="5039166"/>
                <a:ext cx="117000" cy="97920"/>
              </p14:xfrm>
            </p:contentPart>
          </mc:Choice>
          <mc:Fallback>
            <p:pic>
              <p:nvPicPr>
                <p:cNvPr id="50209" name="墨迹 50208">
                  <a:extLst>
                    <a:ext uri="{FF2B5EF4-FFF2-40B4-BE49-F238E27FC236}">
                      <a16:creationId xmlns:a16="http://schemas.microsoft.com/office/drawing/2014/main" id="{95FD0DFE-9DBB-41B8-85AA-1C3AABE3EDF3}"/>
                    </a:ext>
                  </a:extLst>
                </p:cNvPr>
                <p:cNvPicPr/>
                <p:nvPr/>
              </p:nvPicPr>
              <p:blipFill>
                <a:blip r:embed="rId151"/>
                <a:stretch>
                  <a:fillRect/>
                </a:stretch>
              </p:blipFill>
              <p:spPr>
                <a:xfrm>
                  <a:off x="3845880" y="5030526"/>
                  <a:ext cx="13464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50210" name="墨迹 50209">
                  <a:extLst>
                    <a:ext uri="{FF2B5EF4-FFF2-40B4-BE49-F238E27FC236}">
                      <a16:creationId xmlns:a16="http://schemas.microsoft.com/office/drawing/2014/main" id="{D80FBD82-EA44-471A-889A-233595A22CD1}"/>
                    </a:ext>
                  </a:extLst>
                </p14:cNvPr>
                <p14:cNvContentPartPr/>
                <p14:nvPr/>
              </p14:nvContentPartPr>
              <p14:xfrm>
                <a:off x="3916800" y="5078046"/>
                <a:ext cx="39960" cy="112680"/>
              </p14:xfrm>
            </p:contentPart>
          </mc:Choice>
          <mc:Fallback>
            <p:pic>
              <p:nvPicPr>
                <p:cNvPr id="50210" name="墨迹 50209">
                  <a:extLst>
                    <a:ext uri="{FF2B5EF4-FFF2-40B4-BE49-F238E27FC236}">
                      <a16:creationId xmlns:a16="http://schemas.microsoft.com/office/drawing/2014/main" id="{D80FBD82-EA44-471A-889A-233595A22CD1}"/>
                    </a:ext>
                  </a:extLst>
                </p:cNvPr>
                <p:cNvPicPr/>
                <p:nvPr/>
              </p:nvPicPr>
              <p:blipFill>
                <a:blip r:embed="rId153"/>
                <a:stretch>
                  <a:fillRect/>
                </a:stretch>
              </p:blipFill>
              <p:spPr>
                <a:xfrm>
                  <a:off x="3908160" y="5069046"/>
                  <a:ext cx="5760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50211" name="墨迹 50210">
                  <a:extLst>
                    <a:ext uri="{FF2B5EF4-FFF2-40B4-BE49-F238E27FC236}">
                      <a16:creationId xmlns:a16="http://schemas.microsoft.com/office/drawing/2014/main" id="{E9B61377-7C79-46E0-AD78-A7EDDACF24CF}"/>
                    </a:ext>
                  </a:extLst>
                </p14:cNvPr>
                <p14:cNvContentPartPr/>
                <p14:nvPr/>
              </p14:nvContentPartPr>
              <p14:xfrm>
                <a:off x="3882240" y="5177766"/>
                <a:ext cx="77760" cy="73800"/>
              </p14:xfrm>
            </p:contentPart>
          </mc:Choice>
          <mc:Fallback>
            <p:pic>
              <p:nvPicPr>
                <p:cNvPr id="50211" name="墨迹 50210">
                  <a:extLst>
                    <a:ext uri="{FF2B5EF4-FFF2-40B4-BE49-F238E27FC236}">
                      <a16:creationId xmlns:a16="http://schemas.microsoft.com/office/drawing/2014/main" id="{E9B61377-7C79-46E0-AD78-A7EDDACF24CF}"/>
                    </a:ext>
                  </a:extLst>
                </p:cNvPr>
                <p:cNvPicPr/>
                <p:nvPr/>
              </p:nvPicPr>
              <p:blipFill>
                <a:blip r:embed="rId155"/>
                <a:stretch>
                  <a:fillRect/>
                </a:stretch>
              </p:blipFill>
              <p:spPr>
                <a:xfrm>
                  <a:off x="3873240" y="5168766"/>
                  <a:ext cx="9540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50212" name="墨迹 50211">
                  <a:extLst>
                    <a:ext uri="{FF2B5EF4-FFF2-40B4-BE49-F238E27FC236}">
                      <a16:creationId xmlns:a16="http://schemas.microsoft.com/office/drawing/2014/main" id="{B60E7F03-CFD4-4803-8F42-778EDA593EB5}"/>
                    </a:ext>
                  </a:extLst>
                </p14:cNvPr>
                <p14:cNvContentPartPr/>
                <p14:nvPr/>
              </p14:nvContentPartPr>
              <p14:xfrm>
                <a:off x="3975480" y="5126646"/>
                <a:ext cx="52560" cy="29880"/>
              </p14:xfrm>
            </p:contentPart>
          </mc:Choice>
          <mc:Fallback>
            <p:pic>
              <p:nvPicPr>
                <p:cNvPr id="50212" name="墨迹 50211">
                  <a:extLst>
                    <a:ext uri="{FF2B5EF4-FFF2-40B4-BE49-F238E27FC236}">
                      <a16:creationId xmlns:a16="http://schemas.microsoft.com/office/drawing/2014/main" id="{B60E7F03-CFD4-4803-8F42-778EDA593EB5}"/>
                    </a:ext>
                  </a:extLst>
                </p:cNvPr>
                <p:cNvPicPr/>
                <p:nvPr/>
              </p:nvPicPr>
              <p:blipFill>
                <a:blip r:embed="rId157"/>
                <a:stretch>
                  <a:fillRect/>
                </a:stretch>
              </p:blipFill>
              <p:spPr>
                <a:xfrm>
                  <a:off x="3966480" y="5117646"/>
                  <a:ext cx="702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50213" name="墨迹 50212">
                  <a:extLst>
                    <a:ext uri="{FF2B5EF4-FFF2-40B4-BE49-F238E27FC236}">
                      <a16:creationId xmlns:a16="http://schemas.microsoft.com/office/drawing/2014/main" id="{C3B2A66D-AC64-4AA3-A014-A7F41B5D6D79}"/>
                    </a:ext>
                  </a:extLst>
                </p14:cNvPr>
                <p14:cNvContentPartPr/>
                <p14:nvPr/>
              </p14:nvContentPartPr>
              <p14:xfrm>
                <a:off x="3983040" y="5034126"/>
                <a:ext cx="23760" cy="259200"/>
              </p14:xfrm>
            </p:contentPart>
          </mc:Choice>
          <mc:Fallback>
            <p:pic>
              <p:nvPicPr>
                <p:cNvPr id="50213" name="墨迹 50212">
                  <a:extLst>
                    <a:ext uri="{FF2B5EF4-FFF2-40B4-BE49-F238E27FC236}">
                      <a16:creationId xmlns:a16="http://schemas.microsoft.com/office/drawing/2014/main" id="{C3B2A66D-AC64-4AA3-A014-A7F41B5D6D79}"/>
                    </a:ext>
                  </a:extLst>
                </p:cNvPr>
                <p:cNvPicPr/>
                <p:nvPr/>
              </p:nvPicPr>
              <p:blipFill>
                <a:blip r:embed="rId159"/>
                <a:stretch>
                  <a:fillRect/>
                </a:stretch>
              </p:blipFill>
              <p:spPr>
                <a:xfrm>
                  <a:off x="3974400" y="5025126"/>
                  <a:ext cx="4140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50214" name="墨迹 50213">
                  <a:extLst>
                    <a:ext uri="{FF2B5EF4-FFF2-40B4-BE49-F238E27FC236}">
                      <a16:creationId xmlns:a16="http://schemas.microsoft.com/office/drawing/2014/main" id="{D855AF16-8C72-47BB-8E2C-D7D9C3545071}"/>
                    </a:ext>
                  </a:extLst>
                </p14:cNvPr>
                <p14:cNvContentPartPr/>
                <p14:nvPr/>
              </p14:nvContentPartPr>
              <p14:xfrm>
                <a:off x="4021200" y="5041686"/>
                <a:ext cx="25200" cy="113400"/>
              </p14:xfrm>
            </p:contentPart>
          </mc:Choice>
          <mc:Fallback>
            <p:pic>
              <p:nvPicPr>
                <p:cNvPr id="50214" name="墨迹 50213">
                  <a:extLst>
                    <a:ext uri="{FF2B5EF4-FFF2-40B4-BE49-F238E27FC236}">
                      <a16:creationId xmlns:a16="http://schemas.microsoft.com/office/drawing/2014/main" id="{D855AF16-8C72-47BB-8E2C-D7D9C3545071}"/>
                    </a:ext>
                  </a:extLst>
                </p:cNvPr>
                <p:cNvPicPr/>
                <p:nvPr/>
              </p:nvPicPr>
              <p:blipFill>
                <a:blip r:embed="rId161"/>
                <a:stretch>
                  <a:fillRect/>
                </a:stretch>
              </p:blipFill>
              <p:spPr>
                <a:xfrm>
                  <a:off x="4012200" y="5033046"/>
                  <a:ext cx="428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50215" name="墨迹 50214">
                  <a:extLst>
                    <a:ext uri="{FF2B5EF4-FFF2-40B4-BE49-F238E27FC236}">
                      <a16:creationId xmlns:a16="http://schemas.microsoft.com/office/drawing/2014/main" id="{154A2BA5-4B91-402A-A1BB-138CD29F5C10}"/>
                    </a:ext>
                  </a:extLst>
                </p14:cNvPr>
                <p14:cNvContentPartPr/>
                <p14:nvPr/>
              </p14:nvContentPartPr>
              <p14:xfrm>
                <a:off x="4023360" y="5110086"/>
                <a:ext cx="72000" cy="56880"/>
              </p14:xfrm>
            </p:contentPart>
          </mc:Choice>
          <mc:Fallback>
            <p:pic>
              <p:nvPicPr>
                <p:cNvPr id="50215" name="墨迹 50214">
                  <a:extLst>
                    <a:ext uri="{FF2B5EF4-FFF2-40B4-BE49-F238E27FC236}">
                      <a16:creationId xmlns:a16="http://schemas.microsoft.com/office/drawing/2014/main" id="{154A2BA5-4B91-402A-A1BB-138CD29F5C10}"/>
                    </a:ext>
                  </a:extLst>
                </p:cNvPr>
                <p:cNvPicPr/>
                <p:nvPr/>
              </p:nvPicPr>
              <p:blipFill>
                <a:blip r:embed="rId163"/>
                <a:stretch>
                  <a:fillRect/>
                </a:stretch>
              </p:blipFill>
              <p:spPr>
                <a:xfrm>
                  <a:off x="4014720" y="5101086"/>
                  <a:ext cx="8964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50216" name="墨迹 50215">
                  <a:extLst>
                    <a:ext uri="{FF2B5EF4-FFF2-40B4-BE49-F238E27FC236}">
                      <a16:creationId xmlns:a16="http://schemas.microsoft.com/office/drawing/2014/main" id="{B2162461-5EF7-46FD-BA9B-9A5AE4A3ABA6}"/>
                    </a:ext>
                  </a:extLst>
                </p14:cNvPr>
                <p14:cNvContentPartPr/>
                <p14:nvPr/>
              </p14:nvContentPartPr>
              <p14:xfrm>
                <a:off x="4061520" y="5058966"/>
                <a:ext cx="34200" cy="133560"/>
              </p14:xfrm>
            </p:contentPart>
          </mc:Choice>
          <mc:Fallback>
            <p:pic>
              <p:nvPicPr>
                <p:cNvPr id="50216" name="墨迹 50215">
                  <a:extLst>
                    <a:ext uri="{FF2B5EF4-FFF2-40B4-BE49-F238E27FC236}">
                      <a16:creationId xmlns:a16="http://schemas.microsoft.com/office/drawing/2014/main" id="{B2162461-5EF7-46FD-BA9B-9A5AE4A3ABA6}"/>
                    </a:ext>
                  </a:extLst>
                </p:cNvPr>
                <p:cNvPicPr/>
                <p:nvPr/>
              </p:nvPicPr>
              <p:blipFill>
                <a:blip r:embed="rId165"/>
                <a:stretch>
                  <a:fillRect/>
                </a:stretch>
              </p:blipFill>
              <p:spPr>
                <a:xfrm>
                  <a:off x="4052520" y="5050326"/>
                  <a:ext cx="518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50217" name="墨迹 50216">
                  <a:extLst>
                    <a:ext uri="{FF2B5EF4-FFF2-40B4-BE49-F238E27FC236}">
                      <a16:creationId xmlns:a16="http://schemas.microsoft.com/office/drawing/2014/main" id="{5813CA94-8476-4FD5-8EB0-6ADA200D71F6}"/>
                    </a:ext>
                  </a:extLst>
                </p14:cNvPr>
                <p14:cNvContentPartPr/>
                <p14:nvPr/>
              </p14:nvContentPartPr>
              <p14:xfrm>
                <a:off x="3999960" y="5206566"/>
                <a:ext cx="2160" cy="2520"/>
              </p14:xfrm>
            </p:contentPart>
          </mc:Choice>
          <mc:Fallback>
            <p:pic>
              <p:nvPicPr>
                <p:cNvPr id="50217" name="墨迹 50216">
                  <a:extLst>
                    <a:ext uri="{FF2B5EF4-FFF2-40B4-BE49-F238E27FC236}">
                      <a16:creationId xmlns:a16="http://schemas.microsoft.com/office/drawing/2014/main" id="{5813CA94-8476-4FD5-8EB0-6ADA200D71F6}"/>
                    </a:ext>
                  </a:extLst>
                </p:cNvPr>
                <p:cNvPicPr/>
                <p:nvPr/>
              </p:nvPicPr>
              <p:blipFill>
                <a:blip r:embed="rId167"/>
                <a:stretch>
                  <a:fillRect/>
                </a:stretch>
              </p:blipFill>
              <p:spPr>
                <a:xfrm>
                  <a:off x="3990960" y="5197566"/>
                  <a:ext cx="19800" cy="20160"/>
                </a:xfrm>
                <a:prstGeom prst="rect">
                  <a:avLst/>
                </a:prstGeom>
              </p:spPr>
            </p:pic>
          </mc:Fallback>
        </mc:AlternateContent>
      </p:grpSp>
      <p:grpSp>
        <p:nvGrpSpPr>
          <p:cNvPr id="50228" name="组合 50227">
            <a:extLst>
              <a:ext uri="{FF2B5EF4-FFF2-40B4-BE49-F238E27FC236}">
                <a16:creationId xmlns:a16="http://schemas.microsoft.com/office/drawing/2014/main" id="{D48335BB-E797-4E1B-9FB8-1EC5F87D350B}"/>
              </a:ext>
            </a:extLst>
          </p:cNvPr>
          <p:cNvGrpSpPr/>
          <p:nvPr/>
        </p:nvGrpSpPr>
        <p:grpSpPr>
          <a:xfrm>
            <a:off x="2270160" y="5376846"/>
            <a:ext cx="488520" cy="267480"/>
            <a:chOff x="2270160" y="5376846"/>
            <a:chExt cx="488520" cy="267480"/>
          </a:xfrm>
        </p:grpSpPr>
        <mc:AlternateContent xmlns:mc="http://schemas.openxmlformats.org/markup-compatibility/2006">
          <mc:Choice xmlns:p14="http://schemas.microsoft.com/office/powerpoint/2010/main" Requires="p14">
            <p:contentPart p14:bwMode="auto" r:id="rId168">
              <p14:nvContentPartPr>
                <p14:cNvPr id="50219" name="墨迹 50218">
                  <a:extLst>
                    <a:ext uri="{FF2B5EF4-FFF2-40B4-BE49-F238E27FC236}">
                      <a16:creationId xmlns:a16="http://schemas.microsoft.com/office/drawing/2014/main" id="{A26122A1-06EC-4B4A-BDE7-3663D24E3554}"/>
                    </a:ext>
                  </a:extLst>
                </p14:cNvPr>
                <p14:cNvContentPartPr/>
                <p14:nvPr/>
              </p14:nvContentPartPr>
              <p14:xfrm>
                <a:off x="2323440" y="5388366"/>
                <a:ext cx="28440" cy="68400"/>
              </p14:xfrm>
            </p:contentPart>
          </mc:Choice>
          <mc:Fallback>
            <p:pic>
              <p:nvPicPr>
                <p:cNvPr id="50219" name="墨迹 50218">
                  <a:extLst>
                    <a:ext uri="{FF2B5EF4-FFF2-40B4-BE49-F238E27FC236}">
                      <a16:creationId xmlns:a16="http://schemas.microsoft.com/office/drawing/2014/main" id="{A26122A1-06EC-4B4A-BDE7-3663D24E3554}"/>
                    </a:ext>
                  </a:extLst>
                </p:cNvPr>
                <p:cNvPicPr/>
                <p:nvPr/>
              </p:nvPicPr>
              <p:blipFill>
                <a:blip r:embed="rId169"/>
                <a:stretch>
                  <a:fillRect/>
                </a:stretch>
              </p:blipFill>
              <p:spPr>
                <a:xfrm>
                  <a:off x="2314440" y="5379366"/>
                  <a:ext cx="4608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50220" name="墨迹 50219">
                  <a:extLst>
                    <a:ext uri="{FF2B5EF4-FFF2-40B4-BE49-F238E27FC236}">
                      <a16:creationId xmlns:a16="http://schemas.microsoft.com/office/drawing/2014/main" id="{032C4515-1534-4BB0-BBC2-F261D60D7486}"/>
                    </a:ext>
                  </a:extLst>
                </p14:cNvPr>
                <p14:cNvContentPartPr/>
                <p14:nvPr/>
              </p14:nvContentPartPr>
              <p14:xfrm>
                <a:off x="2270160" y="5459286"/>
                <a:ext cx="19440" cy="64440"/>
              </p14:xfrm>
            </p:contentPart>
          </mc:Choice>
          <mc:Fallback>
            <p:pic>
              <p:nvPicPr>
                <p:cNvPr id="50220" name="墨迹 50219">
                  <a:extLst>
                    <a:ext uri="{FF2B5EF4-FFF2-40B4-BE49-F238E27FC236}">
                      <a16:creationId xmlns:a16="http://schemas.microsoft.com/office/drawing/2014/main" id="{032C4515-1534-4BB0-BBC2-F261D60D7486}"/>
                    </a:ext>
                  </a:extLst>
                </p:cNvPr>
                <p:cNvPicPr/>
                <p:nvPr/>
              </p:nvPicPr>
              <p:blipFill>
                <a:blip r:embed="rId171"/>
                <a:stretch>
                  <a:fillRect/>
                </a:stretch>
              </p:blipFill>
              <p:spPr>
                <a:xfrm>
                  <a:off x="2261520" y="5450286"/>
                  <a:ext cx="3708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50221" name="墨迹 50220">
                  <a:extLst>
                    <a:ext uri="{FF2B5EF4-FFF2-40B4-BE49-F238E27FC236}">
                      <a16:creationId xmlns:a16="http://schemas.microsoft.com/office/drawing/2014/main" id="{54486827-6917-46A7-9288-1BDBD8B85AC9}"/>
                    </a:ext>
                  </a:extLst>
                </p14:cNvPr>
                <p14:cNvContentPartPr/>
                <p14:nvPr/>
              </p14:nvContentPartPr>
              <p14:xfrm>
                <a:off x="2298960" y="5446686"/>
                <a:ext cx="142200" cy="121320"/>
              </p14:xfrm>
            </p:contentPart>
          </mc:Choice>
          <mc:Fallback>
            <p:pic>
              <p:nvPicPr>
                <p:cNvPr id="50221" name="墨迹 50220">
                  <a:extLst>
                    <a:ext uri="{FF2B5EF4-FFF2-40B4-BE49-F238E27FC236}">
                      <a16:creationId xmlns:a16="http://schemas.microsoft.com/office/drawing/2014/main" id="{54486827-6917-46A7-9288-1BDBD8B85AC9}"/>
                    </a:ext>
                  </a:extLst>
                </p:cNvPr>
                <p:cNvPicPr/>
                <p:nvPr/>
              </p:nvPicPr>
              <p:blipFill>
                <a:blip r:embed="rId173"/>
                <a:stretch>
                  <a:fillRect/>
                </a:stretch>
              </p:blipFill>
              <p:spPr>
                <a:xfrm>
                  <a:off x="2289960" y="5438046"/>
                  <a:ext cx="15984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50222" name="墨迹 50221">
                  <a:extLst>
                    <a:ext uri="{FF2B5EF4-FFF2-40B4-BE49-F238E27FC236}">
                      <a16:creationId xmlns:a16="http://schemas.microsoft.com/office/drawing/2014/main" id="{A96300AD-ABBF-4636-8EB5-021CBC433399}"/>
                    </a:ext>
                  </a:extLst>
                </p14:cNvPr>
                <p14:cNvContentPartPr/>
                <p14:nvPr/>
              </p14:nvContentPartPr>
              <p14:xfrm>
                <a:off x="2294280" y="5513286"/>
                <a:ext cx="19800" cy="100800"/>
              </p14:xfrm>
            </p:contentPart>
          </mc:Choice>
          <mc:Fallback>
            <p:pic>
              <p:nvPicPr>
                <p:cNvPr id="50222" name="墨迹 50221">
                  <a:extLst>
                    <a:ext uri="{FF2B5EF4-FFF2-40B4-BE49-F238E27FC236}">
                      <a16:creationId xmlns:a16="http://schemas.microsoft.com/office/drawing/2014/main" id="{A96300AD-ABBF-4636-8EB5-021CBC433399}"/>
                    </a:ext>
                  </a:extLst>
                </p:cNvPr>
                <p:cNvPicPr/>
                <p:nvPr/>
              </p:nvPicPr>
              <p:blipFill>
                <a:blip r:embed="rId175"/>
                <a:stretch>
                  <a:fillRect/>
                </a:stretch>
              </p:blipFill>
              <p:spPr>
                <a:xfrm>
                  <a:off x="2285280" y="5504286"/>
                  <a:ext cx="3744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50223" name="墨迹 50222">
                  <a:extLst>
                    <a:ext uri="{FF2B5EF4-FFF2-40B4-BE49-F238E27FC236}">
                      <a16:creationId xmlns:a16="http://schemas.microsoft.com/office/drawing/2014/main" id="{81F03D73-9DA6-4739-BCA7-6B02446FB99F}"/>
                    </a:ext>
                  </a:extLst>
                </p14:cNvPr>
                <p14:cNvContentPartPr/>
                <p14:nvPr/>
              </p14:nvContentPartPr>
              <p14:xfrm>
                <a:off x="2321640" y="5542086"/>
                <a:ext cx="165600" cy="85320"/>
              </p14:xfrm>
            </p:contentPart>
          </mc:Choice>
          <mc:Fallback>
            <p:pic>
              <p:nvPicPr>
                <p:cNvPr id="50223" name="墨迹 50222">
                  <a:extLst>
                    <a:ext uri="{FF2B5EF4-FFF2-40B4-BE49-F238E27FC236}">
                      <a16:creationId xmlns:a16="http://schemas.microsoft.com/office/drawing/2014/main" id="{81F03D73-9DA6-4739-BCA7-6B02446FB99F}"/>
                    </a:ext>
                  </a:extLst>
                </p:cNvPr>
                <p:cNvPicPr/>
                <p:nvPr/>
              </p:nvPicPr>
              <p:blipFill>
                <a:blip r:embed="rId177"/>
                <a:stretch>
                  <a:fillRect/>
                </a:stretch>
              </p:blipFill>
              <p:spPr>
                <a:xfrm>
                  <a:off x="2313000" y="5533446"/>
                  <a:ext cx="1832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50224" name="墨迹 50223">
                  <a:extLst>
                    <a:ext uri="{FF2B5EF4-FFF2-40B4-BE49-F238E27FC236}">
                      <a16:creationId xmlns:a16="http://schemas.microsoft.com/office/drawing/2014/main" id="{04B1CD2A-EB8E-4E9B-92E4-B97A44518F72}"/>
                    </a:ext>
                  </a:extLst>
                </p14:cNvPr>
                <p14:cNvContentPartPr/>
                <p14:nvPr/>
              </p14:nvContentPartPr>
              <p14:xfrm>
                <a:off x="2489400" y="5434446"/>
                <a:ext cx="66240" cy="209880"/>
              </p14:xfrm>
            </p:contentPart>
          </mc:Choice>
          <mc:Fallback>
            <p:pic>
              <p:nvPicPr>
                <p:cNvPr id="50224" name="墨迹 50223">
                  <a:extLst>
                    <a:ext uri="{FF2B5EF4-FFF2-40B4-BE49-F238E27FC236}">
                      <a16:creationId xmlns:a16="http://schemas.microsoft.com/office/drawing/2014/main" id="{04B1CD2A-EB8E-4E9B-92E4-B97A44518F72}"/>
                    </a:ext>
                  </a:extLst>
                </p:cNvPr>
                <p:cNvPicPr/>
                <p:nvPr/>
              </p:nvPicPr>
              <p:blipFill>
                <a:blip r:embed="rId179"/>
                <a:stretch>
                  <a:fillRect/>
                </a:stretch>
              </p:blipFill>
              <p:spPr>
                <a:xfrm>
                  <a:off x="2480400" y="5425446"/>
                  <a:ext cx="8388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50225" name="墨迹 50224">
                  <a:extLst>
                    <a:ext uri="{FF2B5EF4-FFF2-40B4-BE49-F238E27FC236}">
                      <a16:creationId xmlns:a16="http://schemas.microsoft.com/office/drawing/2014/main" id="{00DE2E29-47BB-43BF-95E7-91D134CD8FD9}"/>
                    </a:ext>
                  </a:extLst>
                </p14:cNvPr>
                <p14:cNvContentPartPr/>
                <p14:nvPr/>
              </p14:nvContentPartPr>
              <p14:xfrm>
                <a:off x="2647800" y="5376846"/>
                <a:ext cx="11520" cy="91800"/>
              </p14:xfrm>
            </p:contentPart>
          </mc:Choice>
          <mc:Fallback>
            <p:pic>
              <p:nvPicPr>
                <p:cNvPr id="50225" name="墨迹 50224">
                  <a:extLst>
                    <a:ext uri="{FF2B5EF4-FFF2-40B4-BE49-F238E27FC236}">
                      <a16:creationId xmlns:a16="http://schemas.microsoft.com/office/drawing/2014/main" id="{00DE2E29-47BB-43BF-95E7-91D134CD8FD9}"/>
                    </a:ext>
                  </a:extLst>
                </p:cNvPr>
                <p:cNvPicPr/>
                <p:nvPr/>
              </p:nvPicPr>
              <p:blipFill>
                <a:blip r:embed="rId181"/>
                <a:stretch>
                  <a:fillRect/>
                </a:stretch>
              </p:blipFill>
              <p:spPr>
                <a:xfrm>
                  <a:off x="2638800" y="5367846"/>
                  <a:ext cx="291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50226" name="墨迹 50225">
                  <a:extLst>
                    <a:ext uri="{FF2B5EF4-FFF2-40B4-BE49-F238E27FC236}">
                      <a16:creationId xmlns:a16="http://schemas.microsoft.com/office/drawing/2014/main" id="{13E50D7A-98DB-4085-9009-E7750B9D8CEE}"/>
                    </a:ext>
                  </a:extLst>
                </p14:cNvPr>
                <p14:cNvContentPartPr/>
                <p14:nvPr/>
              </p14:nvContentPartPr>
              <p14:xfrm>
                <a:off x="2562120" y="5471526"/>
                <a:ext cx="113400" cy="69120"/>
              </p14:xfrm>
            </p:contentPart>
          </mc:Choice>
          <mc:Fallback>
            <p:pic>
              <p:nvPicPr>
                <p:cNvPr id="50226" name="墨迹 50225">
                  <a:extLst>
                    <a:ext uri="{FF2B5EF4-FFF2-40B4-BE49-F238E27FC236}">
                      <a16:creationId xmlns:a16="http://schemas.microsoft.com/office/drawing/2014/main" id="{13E50D7A-98DB-4085-9009-E7750B9D8CEE}"/>
                    </a:ext>
                  </a:extLst>
                </p:cNvPr>
                <p:cNvPicPr/>
                <p:nvPr/>
              </p:nvPicPr>
              <p:blipFill>
                <a:blip r:embed="rId183"/>
                <a:stretch>
                  <a:fillRect/>
                </a:stretch>
              </p:blipFill>
              <p:spPr>
                <a:xfrm>
                  <a:off x="2553120" y="5462886"/>
                  <a:ext cx="1310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50227" name="墨迹 50226">
                  <a:extLst>
                    <a:ext uri="{FF2B5EF4-FFF2-40B4-BE49-F238E27FC236}">
                      <a16:creationId xmlns:a16="http://schemas.microsoft.com/office/drawing/2014/main" id="{09194E86-5CAD-4408-9875-54B87FF926F1}"/>
                    </a:ext>
                  </a:extLst>
                </p14:cNvPr>
                <p14:cNvContentPartPr/>
                <p14:nvPr/>
              </p14:nvContentPartPr>
              <p14:xfrm>
                <a:off x="2593800" y="5480886"/>
                <a:ext cx="164880" cy="114120"/>
              </p14:xfrm>
            </p:contentPart>
          </mc:Choice>
          <mc:Fallback>
            <p:pic>
              <p:nvPicPr>
                <p:cNvPr id="50227" name="墨迹 50226">
                  <a:extLst>
                    <a:ext uri="{FF2B5EF4-FFF2-40B4-BE49-F238E27FC236}">
                      <a16:creationId xmlns:a16="http://schemas.microsoft.com/office/drawing/2014/main" id="{09194E86-5CAD-4408-9875-54B87FF926F1}"/>
                    </a:ext>
                  </a:extLst>
                </p:cNvPr>
                <p:cNvPicPr/>
                <p:nvPr/>
              </p:nvPicPr>
              <p:blipFill>
                <a:blip r:embed="rId185"/>
                <a:stretch>
                  <a:fillRect/>
                </a:stretch>
              </p:blipFill>
              <p:spPr>
                <a:xfrm>
                  <a:off x="2584800" y="5472246"/>
                  <a:ext cx="182520" cy="131760"/>
                </a:xfrm>
                <a:prstGeom prst="rect">
                  <a:avLst/>
                </a:prstGeom>
              </p:spPr>
            </p:pic>
          </mc:Fallback>
        </mc:AlternateContent>
      </p:grpSp>
      <p:grpSp>
        <p:nvGrpSpPr>
          <p:cNvPr id="50239" name="组合 50238">
            <a:extLst>
              <a:ext uri="{FF2B5EF4-FFF2-40B4-BE49-F238E27FC236}">
                <a16:creationId xmlns:a16="http://schemas.microsoft.com/office/drawing/2014/main" id="{1F0F3E56-59BC-4B78-B5FD-6A2323B3AE49}"/>
              </a:ext>
            </a:extLst>
          </p:cNvPr>
          <p:cNvGrpSpPr/>
          <p:nvPr/>
        </p:nvGrpSpPr>
        <p:grpSpPr>
          <a:xfrm>
            <a:off x="5158080" y="5873962"/>
            <a:ext cx="408240" cy="318600"/>
            <a:chOff x="5158080" y="5873962"/>
            <a:chExt cx="408240" cy="318600"/>
          </a:xfrm>
        </p:grpSpPr>
        <mc:AlternateContent xmlns:mc="http://schemas.openxmlformats.org/markup-compatibility/2006">
          <mc:Choice xmlns:p14="http://schemas.microsoft.com/office/powerpoint/2010/main" Requires="p14">
            <p:contentPart p14:bwMode="auto" r:id="rId186">
              <p14:nvContentPartPr>
                <p14:cNvPr id="50229" name="墨迹 50228">
                  <a:extLst>
                    <a:ext uri="{FF2B5EF4-FFF2-40B4-BE49-F238E27FC236}">
                      <a16:creationId xmlns:a16="http://schemas.microsoft.com/office/drawing/2014/main" id="{E97AFBC0-FBFB-45B2-A8E1-26C88BE79CAB}"/>
                    </a:ext>
                  </a:extLst>
                </p14:cNvPr>
                <p14:cNvContentPartPr/>
                <p14:nvPr/>
              </p14:nvContentPartPr>
              <p14:xfrm>
                <a:off x="5176080" y="5876842"/>
                <a:ext cx="58680" cy="111960"/>
              </p14:xfrm>
            </p:contentPart>
          </mc:Choice>
          <mc:Fallback>
            <p:pic>
              <p:nvPicPr>
                <p:cNvPr id="50229" name="墨迹 50228">
                  <a:extLst>
                    <a:ext uri="{FF2B5EF4-FFF2-40B4-BE49-F238E27FC236}">
                      <a16:creationId xmlns:a16="http://schemas.microsoft.com/office/drawing/2014/main" id="{E97AFBC0-FBFB-45B2-A8E1-26C88BE79CAB}"/>
                    </a:ext>
                  </a:extLst>
                </p:cNvPr>
                <p:cNvPicPr/>
                <p:nvPr/>
              </p:nvPicPr>
              <p:blipFill>
                <a:blip r:embed="rId187"/>
                <a:stretch>
                  <a:fillRect/>
                </a:stretch>
              </p:blipFill>
              <p:spPr>
                <a:xfrm>
                  <a:off x="5167080" y="5867842"/>
                  <a:ext cx="7632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50230" name="墨迹 50229">
                  <a:extLst>
                    <a:ext uri="{FF2B5EF4-FFF2-40B4-BE49-F238E27FC236}">
                      <a16:creationId xmlns:a16="http://schemas.microsoft.com/office/drawing/2014/main" id="{A163284E-3CC5-4447-9E2E-A6253F74A1E6}"/>
                    </a:ext>
                  </a:extLst>
                </p14:cNvPr>
                <p14:cNvContentPartPr/>
                <p14:nvPr/>
              </p14:nvContentPartPr>
              <p14:xfrm>
                <a:off x="5158080" y="5986282"/>
                <a:ext cx="32760" cy="151920"/>
              </p14:xfrm>
            </p:contentPart>
          </mc:Choice>
          <mc:Fallback>
            <p:pic>
              <p:nvPicPr>
                <p:cNvPr id="50230" name="墨迹 50229">
                  <a:extLst>
                    <a:ext uri="{FF2B5EF4-FFF2-40B4-BE49-F238E27FC236}">
                      <a16:creationId xmlns:a16="http://schemas.microsoft.com/office/drawing/2014/main" id="{A163284E-3CC5-4447-9E2E-A6253F74A1E6}"/>
                    </a:ext>
                  </a:extLst>
                </p:cNvPr>
                <p:cNvPicPr/>
                <p:nvPr/>
              </p:nvPicPr>
              <p:blipFill>
                <a:blip r:embed="rId189"/>
                <a:stretch>
                  <a:fillRect/>
                </a:stretch>
              </p:blipFill>
              <p:spPr>
                <a:xfrm>
                  <a:off x="5149080" y="5977642"/>
                  <a:ext cx="5040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50231" name="墨迹 50230">
                  <a:extLst>
                    <a:ext uri="{FF2B5EF4-FFF2-40B4-BE49-F238E27FC236}">
                      <a16:creationId xmlns:a16="http://schemas.microsoft.com/office/drawing/2014/main" id="{3A11C8B0-56A3-4B7C-A408-32A6E34CCBDF}"/>
                    </a:ext>
                  </a:extLst>
                </p14:cNvPr>
                <p14:cNvContentPartPr/>
                <p14:nvPr/>
              </p14:nvContentPartPr>
              <p14:xfrm>
                <a:off x="5200560" y="5983042"/>
                <a:ext cx="72720" cy="121680"/>
              </p14:xfrm>
            </p:contentPart>
          </mc:Choice>
          <mc:Fallback>
            <p:pic>
              <p:nvPicPr>
                <p:cNvPr id="50231" name="墨迹 50230">
                  <a:extLst>
                    <a:ext uri="{FF2B5EF4-FFF2-40B4-BE49-F238E27FC236}">
                      <a16:creationId xmlns:a16="http://schemas.microsoft.com/office/drawing/2014/main" id="{3A11C8B0-56A3-4B7C-A408-32A6E34CCBDF}"/>
                    </a:ext>
                  </a:extLst>
                </p:cNvPr>
                <p:cNvPicPr/>
                <p:nvPr/>
              </p:nvPicPr>
              <p:blipFill>
                <a:blip r:embed="rId191"/>
                <a:stretch>
                  <a:fillRect/>
                </a:stretch>
              </p:blipFill>
              <p:spPr>
                <a:xfrm>
                  <a:off x="5191920" y="5974042"/>
                  <a:ext cx="903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50232" name="墨迹 50231">
                  <a:extLst>
                    <a:ext uri="{FF2B5EF4-FFF2-40B4-BE49-F238E27FC236}">
                      <a16:creationId xmlns:a16="http://schemas.microsoft.com/office/drawing/2014/main" id="{2D93C1C9-5866-473E-8FFB-207B838FF776}"/>
                    </a:ext>
                  </a:extLst>
                </p14:cNvPr>
                <p14:cNvContentPartPr/>
                <p14:nvPr/>
              </p14:nvContentPartPr>
              <p14:xfrm>
                <a:off x="5203800" y="6011842"/>
                <a:ext cx="113040" cy="145080"/>
              </p14:xfrm>
            </p:contentPart>
          </mc:Choice>
          <mc:Fallback>
            <p:pic>
              <p:nvPicPr>
                <p:cNvPr id="50232" name="墨迹 50231">
                  <a:extLst>
                    <a:ext uri="{FF2B5EF4-FFF2-40B4-BE49-F238E27FC236}">
                      <a16:creationId xmlns:a16="http://schemas.microsoft.com/office/drawing/2014/main" id="{2D93C1C9-5866-473E-8FFB-207B838FF776}"/>
                    </a:ext>
                  </a:extLst>
                </p:cNvPr>
                <p:cNvPicPr/>
                <p:nvPr/>
              </p:nvPicPr>
              <p:blipFill>
                <a:blip r:embed="rId193"/>
                <a:stretch>
                  <a:fillRect/>
                </a:stretch>
              </p:blipFill>
              <p:spPr>
                <a:xfrm>
                  <a:off x="5194800" y="6003202"/>
                  <a:ext cx="13068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50233" name="墨迹 50232">
                  <a:extLst>
                    <a:ext uri="{FF2B5EF4-FFF2-40B4-BE49-F238E27FC236}">
                      <a16:creationId xmlns:a16="http://schemas.microsoft.com/office/drawing/2014/main" id="{EBD446A2-B59D-4BC8-9CD1-410D090F997D}"/>
                    </a:ext>
                  </a:extLst>
                </p14:cNvPr>
                <p14:cNvContentPartPr/>
                <p14:nvPr/>
              </p14:nvContentPartPr>
              <p14:xfrm>
                <a:off x="5514120" y="5873962"/>
                <a:ext cx="17280" cy="73800"/>
              </p14:xfrm>
            </p:contentPart>
          </mc:Choice>
          <mc:Fallback>
            <p:pic>
              <p:nvPicPr>
                <p:cNvPr id="50233" name="墨迹 50232">
                  <a:extLst>
                    <a:ext uri="{FF2B5EF4-FFF2-40B4-BE49-F238E27FC236}">
                      <a16:creationId xmlns:a16="http://schemas.microsoft.com/office/drawing/2014/main" id="{EBD446A2-B59D-4BC8-9CD1-410D090F997D}"/>
                    </a:ext>
                  </a:extLst>
                </p:cNvPr>
                <p:cNvPicPr/>
                <p:nvPr/>
              </p:nvPicPr>
              <p:blipFill>
                <a:blip r:embed="rId195"/>
                <a:stretch>
                  <a:fillRect/>
                </a:stretch>
              </p:blipFill>
              <p:spPr>
                <a:xfrm>
                  <a:off x="5505120" y="5864962"/>
                  <a:ext cx="3492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50234" name="墨迹 50233">
                  <a:extLst>
                    <a:ext uri="{FF2B5EF4-FFF2-40B4-BE49-F238E27FC236}">
                      <a16:creationId xmlns:a16="http://schemas.microsoft.com/office/drawing/2014/main" id="{F3E5F27A-9F3A-4CB5-8D4A-63A8054E6D5B}"/>
                    </a:ext>
                  </a:extLst>
                </p14:cNvPr>
                <p14:cNvContentPartPr/>
                <p14:nvPr/>
              </p14:nvContentPartPr>
              <p14:xfrm>
                <a:off x="5417640" y="5972242"/>
                <a:ext cx="118440" cy="22680"/>
              </p14:xfrm>
            </p:contentPart>
          </mc:Choice>
          <mc:Fallback>
            <p:pic>
              <p:nvPicPr>
                <p:cNvPr id="50234" name="墨迹 50233">
                  <a:extLst>
                    <a:ext uri="{FF2B5EF4-FFF2-40B4-BE49-F238E27FC236}">
                      <a16:creationId xmlns:a16="http://schemas.microsoft.com/office/drawing/2014/main" id="{F3E5F27A-9F3A-4CB5-8D4A-63A8054E6D5B}"/>
                    </a:ext>
                  </a:extLst>
                </p:cNvPr>
                <p:cNvPicPr/>
                <p:nvPr/>
              </p:nvPicPr>
              <p:blipFill>
                <a:blip r:embed="rId197"/>
                <a:stretch>
                  <a:fillRect/>
                </a:stretch>
              </p:blipFill>
              <p:spPr>
                <a:xfrm>
                  <a:off x="5408640" y="5963242"/>
                  <a:ext cx="1360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50235" name="墨迹 50234">
                  <a:extLst>
                    <a:ext uri="{FF2B5EF4-FFF2-40B4-BE49-F238E27FC236}">
                      <a16:creationId xmlns:a16="http://schemas.microsoft.com/office/drawing/2014/main" id="{76FF7B31-9C74-4D3A-851E-87607B557ABD}"/>
                    </a:ext>
                  </a:extLst>
                </p14:cNvPr>
                <p14:cNvContentPartPr/>
                <p14:nvPr/>
              </p14:nvContentPartPr>
              <p14:xfrm>
                <a:off x="5422320" y="5996362"/>
                <a:ext cx="50400" cy="196200"/>
              </p14:xfrm>
            </p:contentPart>
          </mc:Choice>
          <mc:Fallback>
            <p:pic>
              <p:nvPicPr>
                <p:cNvPr id="50235" name="墨迹 50234">
                  <a:extLst>
                    <a:ext uri="{FF2B5EF4-FFF2-40B4-BE49-F238E27FC236}">
                      <a16:creationId xmlns:a16="http://schemas.microsoft.com/office/drawing/2014/main" id="{76FF7B31-9C74-4D3A-851E-87607B557ABD}"/>
                    </a:ext>
                  </a:extLst>
                </p:cNvPr>
                <p:cNvPicPr/>
                <p:nvPr/>
              </p:nvPicPr>
              <p:blipFill>
                <a:blip r:embed="rId199"/>
                <a:stretch>
                  <a:fillRect/>
                </a:stretch>
              </p:blipFill>
              <p:spPr>
                <a:xfrm>
                  <a:off x="5413680" y="5987722"/>
                  <a:ext cx="6804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50236" name="墨迹 50235">
                  <a:extLst>
                    <a:ext uri="{FF2B5EF4-FFF2-40B4-BE49-F238E27FC236}">
                      <a16:creationId xmlns:a16="http://schemas.microsoft.com/office/drawing/2014/main" id="{0FED3CA9-7C3E-4D3A-8141-6E4331139BE8}"/>
                    </a:ext>
                  </a:extLst>
                </p14:cNvPr>
                <p14:cNvContentPartPr/>
                <p14:nvPr/>
              </p14:nvContentPartPr>
              <p14:xfrm>
                <a:off x="5484240" y="6031642"/>
                <a:ext cx="45720" cy="86040"/>
              </p14:xfrm>
            </p:contentPart>
          </mc:Choice>
          <mc:Fallback>
            <p:pic>
              <p:nvPicPr>
                <p:cNvPr id="50236" name="墨迹 50235">
                  <a:extLst>
                    <a:ext uri="{FF2B5EF4-FFF2-40B4-BE49-F238E27FC236}">
                      <a16:creationId xmlns:a16="http://schemas.microsoft.com/office/drawing/2014/main" id="{0FED3CA9-7C3E-4D3A-8141-6E4331139BE8}"/>
                    </a:ext>
                  </a:extLst>
                </p:cNvPr>
                <p:cNvPicPr/>
                <p:nvPr/>
              </p:nvPicPr>
              <p:blipFill>
                <a:blip r:embed="rId201"/>
                <a:stretch>
                  <a:fillRect/>
                </a:stretch>
              </p:blipFill>
              <p:spPr>
                <a:xfrm>
                  <a:off x="5475600" y="6022642"/>
                  <a:ext cx="6336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50237" name="墨迹 50236">
                  <a:extLst>
                    <a:ext uri="{FF2B5EF4-FFF2-40B4-BE49-F238E27FC236}">
                      <a16:creationId xmlns:a16="http://schemas.microsoft.com/office/drawing/2014/main" id="{82DA0922-6D83-4D90-9AB6-6BA6A3E66E0C}"/>
                    </a:ext>
                  </a:extLst>
                </p14:cNvPr>
                <p14:cNvContentPartPr/>
                <p14:nvPr/>
              </p14:nvContentPartPr>
              <p14:xfrm>
                <a:off x="5499360" y="6030922"/>
                <a:ext cx="66960" cy="105840"/>
              </p14:xfrm>
            </p:contentPart>
          </mc:Choice>
          <mc:Fallback>
            <p:pic>
              <p:nvPicPr>
                <p:cNvPr id="50237" name="墨迹 50236">
                  <a:extLst>
                    <a:ext uri="{FF2B5EF4-FFF2-40B4-BE49-F238E27FC236}">
                      <a16:creationId xmlns:a16="http://schemas.microsoft.com/office/drawing/2014/main" id="{82DA0922-6D83-4D90-9AB6-6BA6A3E66E0C}"/>
                    </a:ext>
                  </a:extLst>
                </p:cNvPr>
                <p:cNvPicPr/>
                <p:nvPr/>
              </p:nvPicPr>
              <p:blipFill>
                <a:blip r:embed="rId203"/>
                <a:stretch>
                  <a:fillRect/>
                </a:stretch>
              </p:blipFill>
              <p:spPr>
                <a:xfrm>
                  <a:off x="5490360" y="6022282"/>
                  <a:ext cx="8460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50238" name="墨迹 50237">
                  <a:extLst>
                    <a:ext uri="{FF2B5EF4-FFF2-40B4-BE49-F238E27FC236}">
                      <a16:creationId xmlns:a16="http://schemas.microsoft.com/office/drawing/2014/main" id="{D1C0ED4C-A8D2-4347-A480-799C013D2955}"/>
                    </a:ext>
                  </a:extLst>
                </p14:cNvPr>
                <p14:cNvContentPartPr/>
                <p14:nvPr/>
              </p14:nvContentPartPr>
              <p14:xfrm>
                <a:off x="5442480" y="6150802"/>
                <a:ext cx="61920" cy="3600"/>
              </p14:xfrm>
            </p:contentPart>
          </mc:Choice>
          <mc:Fallback>
            <p:pic>
              <p:nvPicPr>
                <p:cNvPr id="50238" name="墨迹 50237">
                  <a:extLst>
                    <a:ext uri="{FF2B5EF4-FFF2-40B4-BE49-F238E27FC236}">
                      <a16:creationId xmlns:a16="http://schemas.microsoft.com/office/drawing/2014/main" id="{D1C0ED4C-A8D2-4347-A480-799C013D2955}"/>
                    </a:ext>
                  </a:extLst>
                </p:cNvPr>
                <p:cNvPicPr/>
                <p:nvPr/>
              </p:nvPicPr>
              <p:blipFill>
                <a:blip r:embed="rId205"/>
                <a:stretch>
                  <a:fillRect/>
                </a:stretch>
              </p:blipFill>
              <p:spPr>
                <a:xfrm>
                  <a:off x="5433480" y="6141802"/>
                  <a:ext cx="79560" cy="212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p:cNvSpPr>
          <p:nvPr>
            <p:ph type="title"/>
          </p:nvPr>
        </p:nvSpPr>
        <p:spPr>
          <a:xfrm>
            <a:off x="1546225" y="415290"/>
            <a:ext cx="6969125" cy="547370"/>
          </a:xfrm>
        </p:spPr>
        <p:txBody>
          <a:bodyPr wrap="square" lIns="91440" tIns="45720" rIns="91440" bIns="45720" anchor="ctr">
            <a:spAutoFit/>
          </a:bodyPr>
          <a:lstStyle/>
          <a:p>
            <a:pPr eaLnBrk="1" hangingPunct="1"/>
            <a:r>
              <a:rPr lang="en-US" altLang="zh-CN" dirty="0">
                <a:solidFill>
                  <a:srgbClr val="C00000"/>
                </a:solidFill>
                <a:sym typeface="+mn-ea"/>
              </a:rPr>
              <a:t>4) </a:t>
            </a:r>
            <a:r>
              <a:rPr lang="en-US" altLang="zh-TW" dirty="0">
                <a:solidFill>
                  <a:srgbClr val="C00000"/>
                </a:solidFill>
                <a:sym typeface="+mn-ea"/>
              </a:rPr>
              <a:t>Metabolome</a:t>
            </a:r>
            <a:r>
              <a:rPr lang="en-US" altLang="zh-CN" dirty="0">
                <a:solidFill>
                  <a:srgbClr val="C00000"/>
                </a:solidFill>
                <a:sym typeface="+mn-ea"/>
              </a:rPr>
              <a:t> &amp; </a:t>
            </a:r>
            <a:r>
              <a:rPr lang="en-US" altLang="zh-TW" dirty="0">
                <a:solidFill>
                  <a:srgbClr val="C00000"/>
                </a:solidFill>
                <a:sym typeface="+mn-ea"/>
              </a:rPr>
              <a:t>Metabolom</a:t>
            </a:r>
            <a:r>
              <a:rPr lang="en-US" altLang="zh-CN" dirty="0">
                <a:solidFill>
                  <a:srgbClr val="C00000"/>
                </a:solidFill>
                <a:sym typeface="+mn-ea"/>
              </a:rPr>
              <a:t>ics</a:t>
            </a:r>
          </a:p>
        </p:txBody>
      </p:sp>
      <p:sp>
        <p:nvSpPr>
          <p:cNvPr id="51202" name="Rectangle 3"/>
          <p:cNvSpPr>
            <a:spLocks noGrp="1"/>
          </p:cNvSpPr>
          <p:nvPr>
            <p:ph idx="1"/>
          </p:nvPr>
        </p:nvSpPr>
        <p:spPr>
          <a:xfrm>
            <a:off x="451803" y="1391285"/>
            <a:ext cx="8589962" cy="5546725"/>
          </a:xfrm>
        </p:spPr>
        <p:txBody>
          <a:bodyPr wrap="square" lIns="91440" tIns="45720" rIns="91440" bIns="45720" anchor="t"/>
          <a:lstStyle/>
          <a:p>
            <a:pPr eaLnBrk="1" hangingPunct="1">
              <a:lnSpc>
                <a:spcPct val="90000"/>
              </a:lnSpc>
            </a:pPr>
            <a:r>
              <a:rPr lang="en-US" altLang="zh-TW" sz="2800" b="1" dirty="0">
                <a:cs typeface="+mn-lt"/>
              </a:rPr>
              <a:t>Metabolome</a:t>
            </a:r>
            <a:endParaRPr lang="en-US" altLang="zh-CN" sz="2800" dirty="0">
              <a:cs typeface="+mn-lt"/>
            </a:endParaRPr>
          </a:p>
          <a:p>
            <a:pPr lvl="1" eaLnBrk="1" hangingPunct="1">
              <a:lnSpc>
                <a:spcPct val="90000"/>
              </a:lnSpc>
            </a:pPr>
            <a:r>
              <a:rPr lang="en-US" altLang="zh-TW" sz="2800" dirty="0">
                <a:cs typeface="+mn-lt"/>
              </a:rPr>
              <a:t>a complete set of</a:t>
            </a:r>
            <a:r>
              <a:rPr lang="en-US" altLang="zh-CN" sz="2800" dirty="0">
                <a:cs typeface="+mn-lt"/>
              </a:rPr>
              <a:t> </a:t>
            </a:r>
            <a:r>
              <a:rPr lang="en-US" altLang="zh-TW" sz="2800" dirty="0">
                <a:cs typeface="+mn-lt"/>
              </a:rPr>
              <a:t>metabolites (small-molecule chemicals),such as sugars and fats, within a cell, tissue, or organism</a:t>
            </a:r>
            <a:endParaRPr lang="en-US" altLang="zh-CN" sz="2800" dirty="0">
              <a:cs typeface="+mn-lt"/>
            </a:endParaRPr>
          </a:p>
          <a:p>
            <a:pPr eaLnBrk="1" hangingPunct="1">
              <a:lnSpc>
                <a:spcPct val="90000"/>
              </a:lnSpc>
            </a:pPr>
            <a:endParaRPr lang="en-US" altLang="zh-CN" sz="2800" dirty="0">
              <a:cs typeface="+mn-lt"/>
            </a:endParaRPr>
          </a:p>
          <a:p>
            <a:pPr eaLnBrk="1" hangingPunct="1">
              <a:lnSpc>
                <a:spcPct val="90000"/>
              </a:lnSpc>
            </a:pPr>
            <a:r>
              <a:rPr lang="en-US" altLang="zh-TW" sz="2800" b="1" dirty="0">
                <a:cs typeface="+mn-lt"/>
              </a:rPr>
              <a:t>Metabolom</a:t>
            </a:r>
            <a:r>
              <a:rPr lang="en-US" altLang="zh-CN" sz="2800" b="1" dirty="0">
                <a:cs typeface="+mn-lt"/>
              </a:rPr>
              <a:t>ics</a:t>
            </a:r>
            <a:endParaRPr lang="en-US" altLang="zh-CN" sz="2800" dirty="0">
              <a:cs typeface="+mn-lt"/>
            </a:endParaRPr>
          </a:p>
          <a:p>
            <a:pPr lvl="1" eaLnBrk="1" hangingPunct="1">
              <a:lnSpc>
                <a:spcPct val="90000"/>
              </a:lnSpc>
            </a:pPr>
            <a:r>
              <a:rPr lang="en-US" altLang="zh-CN" sz="2800" dirty="0">
                <a:cs typeface="+mn-lt"/>
              </a:rPr>
              <a:t>The study of </a:t>
            </a:r>
            <a:r>
              <a:rPr lang="en-US" altLang="zh-TW" sz="2800" dirty="0">
                <a:cs typeface="+mn-lt"/>
              </a:rPr>
              <a:t>a complete set of</a:t>
            </a:r>
            <a:r>
              <a:rPr lang="en-US" altLang="zh-CN" sz="2800" dirty="0">
                <a:cs typeface="+mn-lt"/>
              </a:rPr>
              <a:t> </a:t>
            </a:r>
            <a:r>
              <a:rPr lang="en-US" altLang="zh-TW" sz="2800" dirty="0">
                <a:cs typeface="+mn-lt"/>
              </a:rPr>
              <a:t>metabolites within a cell, tissue, or organism</a:t>
            </a:r>
            <a:endParaRPr lang="en-US" altLang="zh-CN" sz="2800" dirty="0">
              <a:cs typeface="+mn-lt"/>
            </a:endParaRPr>
          </a:p>
          <a:p>
            <a:pPr lvl="1" eaLnBrk="1" hangingPunct="1">
              <a:lnSpc>
                <a:spcPct val="90000"/>
              </a:lnSpc>
            </a:pPr>
            <a:r>
              <a:rPr lang="en-US" altLang="zh-CN" sz="2800" dirty="0">
                <a:cs typeface="+mn-lt"/>
              </a:rPr>
              <a:t>the scientific study of chemical processes involving metabolites</a:t>
            </a:r>
          </a:p>
        </p:txBody>
      </p:sp>
      <p:grpSp>
        <p:nvGrpSpPr>
          <p:cNvPr id="22" name="组合 21">
            <a:extLst>
              <a:ext uri="{FF2B5EF4-FFF2-40B4-BE49-F238E27FC236}">
                <a16:creationId xmlns:a16="http://schemas.microsoft.com/office/drawing/2014/main" id="{0DE6BABC-89F3-47CC-B669-A680A202CA2C}"/>
              </a:ext>
            </a:extLst>
          </p:cNvPr>
          <p:cNvGrpSpPr/>
          <p:nvPr/>
        </p:nvGrpSpPr>
        <p:grpSpPr>
          <a:xfrm>
            <a:off x="2939400" y="1496072"/>
            <a:ext cx="1022400" cy="368640"/>
            <a:chOff x="2939400" y="1496072"/>
            <a:chExt cx="1022400" cy="368640"/>
          </a:xfrm>
        </p:grpSpPr>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10BE45A1-69B3-470C-8C02-3214911BC8EC}"/>
                    </a:ext>
                  </a:extLst>
                </p14:cNvPr>
                <p14:cNvContentPartPr/>
                <p14:nvPr/>
              </p14:nvContentPartPr>
              <p14:xfrm>
                <a:off x="2939400" y="1500392"/>
                <a:ext cx="88920" cy="205920"/>
              </p14:xfrm>
            </p:contentPart>
          </mc:Choice>
          <mc:Fallback>
            <p:pic>
              <p:nvPicPr>
                <p:cNvPr id="2" name="墨迹 1">
                  <a:extLst>
                    <a:ext uri="{FF2B5EF4-FFF2-40B4-BE49-F238E27FC236}">
                      <a16:creationId xmlns:a16="http://schemas.microsoft.com/office/drawing/2014/main" id="{10BE45A1-69B3-470C-8C02-3214911BC8EC}"/>
                    </a:ext>
                  </a:extLst>
                </p:cNvPr>
                <p:cNvPicPr/>
                <p:nvPr/>
              </p:nvPicPr>
              <p:blipFill>
                <a:blip r:embed="rId3"/>
                <a:stretch>
                  <a:fillRect/>
                </a:stretch>
              </p:blipFill>
              <p:spPr>
                <a:xfrm>
                  <a:off x="2930760" y="1491392"/>
                  <a:ext cx="10656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D457D124-9C24-4859-9702-5D608BD8168A}"/>
                    </a:ext>
                  </a:extLst>
                </p14:cNvPr>
                <p14:cNvContentPartPr/>
                <p14:nvPr/>
              </p14:nvContentPartPr>
              <p14:xfrm>
                <a:off x="3028680" y="1581032"/>
                <a:ext cx="28800" cy="209520"/>
              </p14:xfrm>
            </p:contentPart>
          </mc:Choice>
          <mc:Fallback>
            <p:pic>
              <p:nvPicPr>
                <p:cNvPr id="3" name="墨迹 2">
                  <a:extLst>
                    <a:ext uri="{FF2B5EF4-FFF2-40B4-BE49-F238E27FC236}">
                      <a16:creationId xmlns:a16="http://schemas.microsoft.com/office/drawing/2014/main" id="{D457D124-9C24-4859-9702-5D608BD8168A}"/>
                    </a:ext>
                  </a:extLst>
                </p:cNvPr>
                <p:cNvPicPr/>
                <p:nvPr/>
              </p:nvPicPr>
              <p:blipFill>
                <a:blip r:embed="rId5"/>
                <a:stretch>
                  <a:fillRect/>
                </a:stretch>
              </p:blipFill>
              <p:spPr>
                <a:xfrm>
                  <a:off x="3020040" y="1572032"/>
                  <a:ext cx="4644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47ABC62C-3CEF-4159-BE93-BFDC38F17675}"/>
                    </a:ext>
                  </a:extLst>
                </p14:cNvPr>
                <p14:cNvContentPartPr/>
                <p14:nvPr/>
              </p14:nvContentPartPr>
              <p14:xfrm>
                <a:off x="3066840" y="1601192"/>
                <a:ext cx="55800" cy="13320"/>
              </p14:xfrm>
            </p:contentPart>
          </mc:Choice>
          <mc:Fallback>
            <p:pic>
              <p:nvPicPr>
                <p:cNvPr id="4" name="墨迹 3">
                  <a:extLst>
                    <a:ext uri="{FF2B5EF4-FFF2-40B4-BE49-F238E27FC236}">
                      <a16:creationId xmlns:a16="http://schemas.microsoft.com/office/drawing/2014/main" id="{47ABC62C-3CEF-4159-BE93-BFDC38F17675}"/>
                    </a:ext>
                  </a:extLst>
                </p:cNvPr>
                <p:cNvPicPr/>
                <p:nvPr/>
              </p:nvPicPr>
              <p:blipFill>
                <a:blip r:embed="rId7"/>
                <a:stretch>
                  <a:fillRect/>
                </a:stretch>
              </p:blipFill>
              <p:spPr>
                <a:xfrm>
                  <a:off x="3058200" y="1592552"/>
                  <a:ext cx="734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墨迹 4">
                  <a:extLst>
                    <a:ext uri="{FF2B5EF4-FFF2-40B4-BE49-F238E27FC236}">
                      <a16:creationId xmlns:a16="http://schemas.microsoft.com/office/drawing/2014/main" id="{A11B052B-F681-4423-BEF9-AA3BC18657E9}"/>
                    </a:ext>
                  </a:extLst>
                </p14:cNvPr>
                <p14:cNvContentPartPr/>
                <p14:nvPr/>
              </p14:nvContentPartPr>
              <p14:xfrm>
                <a:off x="3088440" y="1557992"/>
                <a:ext cx="116280" cy="223920"/>
              </p14:xfrm>
            </p:contentPart>
          </mc:Choice>
          <mc:Fallback>
            <p:pic>
              <p:nvPicPr>
                <p:cNvPr id="5" name="墨迹 4">
                  <a:extLst>
                    <a:ext uri="{FF2B5EF4-FFF2-40B4-BE49-F238E27FC236}">
                      <a16:creationId xmlns:a16="http://schemas.microsoft.com/office/drawing/2014/main" id="{A11B052B-F681-4423-BEF9-AA3BC18657E9}"/>
                    </a:ext>
                  </a:extLst>
                </p:cNvPr>
                <p:cNvPicPr/>
                <p:nvPr/>
              </p:nvPicPr>
              <p:blipFill>
                <a:blip r:embed="rId9"/>
                <a:stretch>
                  <a:fillRect/>
                </a:stretch>
              </p:blipFill>
              <p:spPr>
                <a:xfrm>
                  <a:off x="3079800" y="1548992"/>
                  <a:ext cx="13392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墨迹 5">
                  <a:extLst>
                    <a:ext uri="{FF2B5EF4-FFF2-40B4-BE49-F238E27FC236}">
                      <a16:creationId xmlns:a16="http://schemas.microsoft.com/office/drawing/2014/main" id="{D76E8A10-A4B3-43C7-9205-A7B1B6C6B1A9}"/>
                    </a:ext>
                  </a:extLst>
                </p14:cNvPr>
                <p14:cNvContentPartPr/>
                <p14:nvPr/>
              </p14:nvContentPartPr>
              <p14:xfrm>
                <a:off x="3132360" y="1496072"/>
                <a:ext cx="28800" cy="49320"/>
              </p14:xfrm>
            </p:contentPart>
          </mc:Choice>
          <mc:Fallback>
            <p:pic>
              <p:nvPicPr>
                <p:cNvPr id="6" name="墨迹 5">
                  <a:extLst>
                    <a:ext uri="{FF2B5EF4-FFF2-40B4-BE49-F238E27FC236}">
                      <a16:creationId xmlns:a16="http://schemas.microsoft.com/office/drawing/2014/main" id="{D76E8A10-A4B3-43C7-9205-A7B1B6C6B1A9}"/>
                    </a:ext>
                  </a:extLst>
                </p:cNvPr>
                <p:cNvPicPr/>
                <p:nvPr/>
              </p:nvPicPr>
              <p:blipFill>
                <a:blip r:embed="rId11"/>
                <a:stretch>
                  <a:fillRect/>
                </a:stretch>
              </p:blipFill>
              <p:spPr>
                <a:xfrm>
                  <a:off x="3123360" y="1487432"/>
                  <a:ext cx="464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墨迹 6">
                  <a:extLst>
                    <a:ext uri="{FF2B5EF4-FFF2-40B4-BE49-F238E27FC236}">
                      <a16:creationId xmlns:a16="http://schemas.microsoft.com/office/drawing/2014/main" id="{8E81C0DC-842A-45FE-AD6B-712F6A44C4FD}"/>
                    </a:ext>
                  </a:extLst>
                </p14:cNvPr>
                <p14:cNvContentPartPr/>
                <p14:nvPr/>
              </p14:nvContentPartPr>
              <p14:xfrm>
                <a:off x="3251880" y="1539272"/>
                <a:ext cx="29520" cy="36720"/>
              </p14:xfrm>
            </p:contentPart>
          </mc:Choice>
          <mc:Fallback>
            <p:pic>
              <p:nvPicPr>
                <p:cNvPr id="7" name="墨迹 6">
                  <a:extLst>
                    <a:ext uri="{FF2B5EF4-FFF2-40B4-BE49-F238E27FC236}">
                      <a16:creationId xmlns:a16="http://schemas.microsoft.com/office/drawing/2014/main" id="{8E81C0DC-842A-45FE-AD6B-712F6A44C4FD}"/>
                    </a:ext>
                  </a:extLst>
                </p:cNvPr>
                <p:cNvPicPr/>
                <p:nvPr/>
              </p:nvPicPr>
              <p:blipFill>
                <a:blip r:embed="rId13"/>
                <a:stretch>
                  <a:fillRect/>
                </a:stretch>
              </p:blipFill>
              <p:spPr>
                <a:xfrm>
                  <a:off x="3242880" y="1530632"/>
                  <a:ext cx="4716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墨迹 7">
                  <a:extLst>
                    <a:ext uri="{FF2B5EF4-FFF2-40B4-BE49-F238E27FC236}">
                      <a16:creationId xmlns:a16="http://schemas.microsoft.com/office/drawing/2014/main" id="{5CC5C31E-8AA2-4667-89B0-F1A6FFC070DF}"/>
                    </a:ext>
                  </a:extLst>
                </p14:cNvPr>
                <p14:cNvContentPartPr/>
                <p14:nvPr/>
              </p14:nvContentPartPr>
              <p14:xfrm>
                <a:off x="3244320" y="1603352"/>
                <a:ext cx="110880" cy="115560"/>
              </p14:xfrm>
            </p:contentPart>
          </mc:Choice>
          <mc:Fallback>
            <p:pic>
              <p:nvPicPr>
                <p:cNvPr id="8" name="墨迹 7">
                  <a:extLst>
                    <a:ext uri="{FF2B5EF4-FFF2-40B4-BE49-F238E27FC236}">
                      <a16:creationId xmlns:a16="http://schemas.microsoft.com/office/drawing/2014/main" id="{5CC5C31E-8AA2-4667-89B0-F1A6FFC070DF}"/>
                    </a:ext>
                  </a:extLst>
                </p:cNvPr>
                <p:cNvPicPr/>
                <p:nvPr/>
              </p:nvPicPr>
              <p:blipFill>
                <a:blip r:embed="rId15"/>
                <a:stretch>
                  <a:fillRect/>
                </a:stretch>
              </p:blipFill>
              <p:spPr>
                <a:xfrm>
                  <a:off x="3235680" y="1594712"/>
                  <a:ext cx="12852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墨迹 8">
                  <a:extLst>
                    <a:ext uri="{FF2B5EF4-FFF2-40B4-BE49-F238E27FC236}">
                      <a16:creationId xmlns:a16="http://schemas.microsoft.com/office/drawing/2014/main" id="{97BF60C2-FBC6-41D7-9773-4C62252F3F01}"/>
                    </a:ext>
                  </a:extLst>
                </p14:cNvPr>
                <p14:cNvContentPartPr/>
                <p14:nvPr/>
              </p14:nvContentPartPr>
              <p14:xfrm>
                <a:off x="3359160" y="1506512"/>
                <a:ext cx="32400" cy="168120"/>
              </p14:xfrm>
            </p:contentPart>
          </mc:Choice>
          <mc:Fallback>
            <p:pic>
              <p:nvPicPr>
                <p:cNvPr id="9" name="墨迹 8">
                  <a:extLst>
                    <a:ext uri="{FF2B5EF4-FFF2-40B4-BE49-F238E27FC236}">
                      <a16:creationId xmlns:a16="http://schemas.microsoft.com/office/drawing/2014/main" id="{97BF60C2-FBC6-41D7-9773-4C62252F3F01}"/>
                    </a:ext>
                  </a:extLst>
                </p:cNvPr>
                <p:cNvPicPr/>
                <p:nvPr/>
              </p:nvPicPr>
              <p:blipFill>
                <a:blip r:embed="rId17"/>
                <a:stretch>
                  <a:fillRect/>
                </a:stretch>
              </p:blipFill>
              <p:spPr>
                <a:xfrm>
                  <a:off x="3350160" y="1497512"/>
                  <a:ext cx="5004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墨迹 9">
                  <a:extLst>
                    <a:ext uri="{FF2B5EF4-FFF2-40B4-BE49-F238E27FC236}">
                      <a16:creationId xmlns:a16="http://schemas.microsoft.com/office/drawing/2014/main" id="{9E1E4A4A-7DC4-4075-90EB-0E3FB6D82C1E}"/>
                    </a:ext>
                  </a:extLst>
                </p14:cNvPr>
                <p14:cNvContentPartPr/>
                <p14:nvPr/>
              </p14:nvContentPartPr>
              <p14:xfrm>
                <a:off x="3377520" y="1529912"/>
                <a:ext cx="86760" cy="334800"/>
              </p14:xfrm>
            </p:contentPart>
          </mc:Choice>
          <mc:Fallback>
            <p:pic>
              <p:nvPicPr>
                <p:cNvPr id="10" name="墨迹 9">
                  <a:extLst>
                    <a:ext uri="{FF2B5EF4-FFF2-40B4-BE49-F238E27FC236}">
                      <a16:creationId xmlns:a16="http://schemas.microsoft.com/office/drawing/2014/main" id="{9E1E4A4A-7DC4-4075-90EB-0E3FB6D82C1E}"/>
                    </a:ext>
                  </a:extLst>
                </p:cNvPr>
                <p:cNvPicPr/>
                <p:nvPr/>
              </p:nvPicPr>
              <p:blipFill>
                <a:blip r:embed="rId19"/>
                <a:stretch>
                  <a:fillRect/>
                </a:stretch>
              </p:blipFill>
              <p:spPr>
                <a:xfrm>
                  <a:off x="3368880" y="1521272"/>
                  <a:ext cx="10440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墨迹 10">
                  <a:extLst>
                    <a:ext uri="{FF2B5EF4-FFF2-40B4-BE49-F238E27FC236}">
                      <a16:creationId xmlns:a16="http://schemas.microsoft.com/office/drawing/2014/main" id="{ACB77378-95F3-418F-842C-B77C56F424FD}"/>
                    </a:ext>
                  </a:extLst>
                </p14:cNvPr>
                <p14:cNvContentPartPr/>
                <p14:nvPr/>
              </p14:nvContentPartPr>
              <p14:xfrm>
                <a:off x="3385440" y="1576352"/>
                <a:ext cx="43920" cy="16920"/>
              </p14:xfrm>
            </p:contentPart>
          </mc:Choice>
          <mc:Fallback>
            <p:pic>
              <p:nvPicPr>
                <p:cNvPr id="11" name="墨迹 10">
                  <a:extLst>
                    <a:ext uri="{FF2B5EF4-FFF2-40B4-BE49-F238E27FC236}">
                      <a16:creationId xmlns:a16="http://schemas.microsoft.com/office/drawing/2014/main" id="{ACB77378-95F3-418F-842C-B77C56F424FD}"/>
                    </a:ext>
                  </a:extLst>
                </p:cNvPr>
                <p:cNvPicPr/>
                <p:nvPr/>
              </p:nvPicPr>
              <p:blipFill>
                <a:blip r:embed="rId21"/>
                <a:stretch>
                  <a:fillRect/>
                </a:stretch>
              </p:blipFill>
              <p:spPr>
                <a:xfrm>
                  <a:off x="3376440" y="1567712"/>
                  <a:ext cx="615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墨迹 11">
                  <a:extLst>
                    <a:ext uri="{FF2B5EF4-FFF2-40B4-BE49-F238E27FC236}">
                      <a16:creationId xmlns:a16="http://schemas.microsoft.com/office/drawing/2014/main" id="{1874DADE-3E53-4D5E-B152-8703166CC9B9}"/>
                    </a:ext>
                  </a:extLst>
                </p14:cNvPr>
                <p14:cNvContentPartPr/>
                <p14:nvPr/>
              </p14:nvContentPartPr>
              <p14:xfrm>
                <a:off x="3316320" y="1640072"/>
                <a:ext cx="147240" cy="105840"/>
              </p14:xfrm>
            </p:contentPart>
          </mc:Choice>
          <mc:Fallback>
            <p:pic>
              <p:nvPicPr>
                <p:cNvPr id="12" name="墨迹 11">
                  <a:extLst>
                    <a:ext uri="{FF2B5EF4-FFF2-40B4-BE49-F238E27FC236}">
                      <a16:creationId xmlns:a16="http://schemas.microsoft.com/office/drawing/2014/main" id="{1874DADE-3E53-4D5E-B152-8703166CC9B9}"/>
                    </a:ext>
                  </a:extLst>
                </p:cNvPr>
                <p:cNvPicPr/>
                <p:nvPr/>
              </p:nvPicPr>
              <p:blipFill>
                <a:blip r:embed="rId23"/>
                <a:stretch>
                  <a:fillRect/>
                </a:stretch>
              </p:blipFill>
              <p:spPr>
                <a:xfrm>
                  <a:off x="3307680" y="1631432"/>
                  <a:ext cx="16488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墨迹 12">
                  <a:extLst>
                    <a:ext uri="{FF2B5EF4-FFF2-40B4-BE49-F238E27FC236}">
                      <a16:creationId xmlns:a16="http://schemas.microsoft.com/office/drawing/2014/main" id="{3EE976D3-5FFF-4FFB-90A4-B9A2D3D7F01B}"/>
                    </a:ext>
                  </a:extLst>
                </p14:cNvPr>
                <p14:cNvContentPartPr/>
                <p14:nvPr/>
              </p14:nvContentPartPr>
              <p14:xfrm>
                <a:off x="3356280" y="1682912"/>
                <a:ext cx="89640" cy="144360"/>
              </p14:xfrm>
            </p:contentPart>
          </mc:Choice>
          <mc:Fallback>
            <p:pic>
              <p:nvPicPr>
                <p:cNvPr id="13" name="墨迹 12">
                  <a:extLst>
                    <a:ext uri="{FF2B5EF4-FFF2-40B4-BE49-F238E27FC236}">
                      <a16:creationId xmlns:a16="http://schemas.microsoft.com/office/drawing/2014/main" id="{3EE976D3-5FFF-4FFB-90A4-B9A2D3D7F01B}"/>
                    </a:ext>
                  </a:extLst>
                </p:cNvPr>
                <p:cNvPicPr/>
                <p:nvPr/>
              </p:nvPicPr>
              <p:blipFill>
                <a:blip r:embed="rId25"/>
                <a:stretch>
                  <a:fillRect/>
                </a:stretch>
              </p:blipFill>
              <p:spPr>
                <a:xfrm>
                  <a:off x="3347280" y="1674272"/>
                  <a:ext cx="1072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墨迹 13">
                  <a:extLst>
                    <a:ext uri="{FF2B5EF4-FFF2-40B4-BE49-F238E27FC236}">
                      <a16:creationId xmlns:a16="http://schemas.microsoft.com/office/drawing/2014/main" id="{C8CE02A7-0A00-4539-B932-A9E200D74959}"/>
                    </a:ext>
                  </a:extLst>
                </p14:cNvPr>
                <p14:cNvContentPartPr/>
                <p14:nvPr/>
              </p14:nvContentPartPr>
              <p14:xfrm>
                <a:off x="3488760" y="1622072"/>
                <a:ext cx="87120" cy="38160"/>
              </p14:xfrm>
            </p:contentPart>
          </mc:Choice>
          <mc:Fallback>
            <p:pic>
              <p:nvPicPr>
                <p:cNvPr id="14" name="墨迹 13">
                  <a:extLst>
                    <a:ext uri="{FF2B5EF4-FFF2-40B4-BE49-F238E27FC236}">
                      <a16:creationId xmlns:a16="http://schemas.microsoft.com/office/drawing/2014/main" id="{C8CE02A7-0A00-4539-B932-A9E200D74959}"/>
                    </a:ext>
                  </a:extLst>
                </p:cNvPr>
                <p:cNvPicPr/>
                <p:nvPr/>
              </p:nvPicPr>
              <p:blipFill>
                <a:blip r:embed="rId27"/>
                <a:stretch>
                  <a:fillRect/>
                </a:stretch>
              </p:blipFill>
              <p:spPr>
                <a:xfrm>
                  <a:off x="3480120" y="1613432"/>
                  <a:ext cx="1047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墨迹 14">
                  <a:extLst>
                    <a:ext uri="{FF2B5EF4-FFF2-40B4-BE49-F238E27FC236}">
                      <a16:creationId xmlns:a16="http://schemas.microsoft.com/office/drawing/2014/main" id="{451725F0-408A-4DED-BB4A-19B3AB9D883A}"/>
                    </a:ext>
                  </a:extLst>
                </p14:cNvPr>
                <p14:cNvContentPartPr/>
                <p14:nvPr/>
              </p14:nvContentPartPr>
              <p14:xfrm>
                <a:off x="3489840" y="1557272"/>
                <a:ext cx="60480" cy="255600"/>
              </p14:xfrm>
            </p:contentPart>
          </mc:Choice>
          <mc:Fallback>
            <p:pic>
              <p:nvPicPr>
                <p:cNvPr id="15" name="墨迹 14">
                  <a:extLst>
                    <a:ext uri="{FF2B5EF4-FFF2-40B4-BE49-F238E27FC236}">
                      <a16:creationId xmlns:a16="http://schemas.microsoft.com/office/drawing/2014/main" id="{451725F0-408A-4DED-BB4A-19B3AB9D883A}"/>
                    </a:ext>
                  </a:extLst>
                </p:cNvPr>
                <p:cNvPicPr/>
                <p:nvPr/>
              </p:nvPicPr>
              <p:blipFill>
                <a:blip r:embed="rId29"/>
                <a:stretch>
                  <a:fillRect/>
                </a:stretch>
              </p:blipFill>
              <p:spPr>
                <a:xfrm>
                  <a:off x="3480840" y="1548632"/>
                  <a:ext cx="7812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墨迹 15">
                  <a:extLst>
                    <a:ext uri="{FF2B5EF4-FFF2-40B4-BE49-F238E27FC236}">
                      <a16:creationId xmlns:a16="http://schemas.microsoft.com/office/drawing/2014/main" id="{FF489452-5BBA-44A9-A747-E3803ED1D565}"/>
                    </a:ext>
                  </a:extLst>
                </p14:cNvPr>
                <p14:cNvContentPartPr/>
                <p14:nvPr/>
              </p14:nvContentPartPr>
              <p14:xfrm>
                <a:off x="3617640" y="1525952"/>
                <a:ext cx="79920" cy="275040"/>
              </p14:xfrm>
            </p:contentPart>
          </mc:Choice>
          <mc:Fallback>
            <p:pic>
              <p:nvPicPr>
                <p:cNvPr id="16" name="墨迹 15">
                  <a:extLst>
                    <a:ext uri="{FF2B5EF4-FFF2-40B4-BE49-F238E27FC236}">
                      <a16:creationId xmlns:a16="http://schemas.microsoft.com/office/drawing/2014/main" id="{FF489452-5BBA-44A9-A747-E3803ED1D565}"/>
                    </a:ext>
                  </a:extLst>
                </p:cNvPr>
                <p:cNvPicPr/>
                <p:nvPr/>
              </p:nvPicPr>
              <p:blipFill>
                <a:blip r:embed="rId31"/>
                <a:stretch>
                  <a:fillRect/>
                </a:stretch>
              </p:blipFill>
              <p:spPr>
                <a:xfrm>
                  <a:off x="3608640" y="1517312"/>
                  <a:ext cx="9756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墨迹 16">
                  <a:extLst>
                    <a:ext uri="{FF2B5EF4-FFF2-40B4-BE49-F238E27FC236}">
                      <a16:creationId xmlns:a16="http://schemas.microsoft.com/office/drawing/2014/main" id="{B475EB84-B0B2-4631-88FC-B10BF323AA7D}"/>
                    </a:ext>
                  </a:extLst>
                </p14:cNvPr>
                <p14:cNvContentPartPr/>
                <p14:nvPr/>
              </p14:nvContentPartPr>
              <p14:xfrm>
                <a:off x="3721320" y="1611632"/>
                <a:ext cx="16560" cy="162000"/>
              </p14:xfrm>
            </p:contentPart>
          </mc:Choice>
          <mc:Fallback>
            <p:pic>
              <p:nvPicPr>
                <p:cNvPr id="17" name="墨迹 16">
                  <a:extLst>
                    <a:ext uri="{FF2B5EF4-FFF2-40B4-BE49-F238E27FC236}">
                      <a16:creationId xmlns:a16="http://schemas.microsoft.com/office/drawing/2014/main" id="{B475EB84-B0B2-4631-88FC-B10BF323AA7D}"/>
                    </a:ext>
                  </a:extLst>
                </p:cNvPr>
                <p:cNvPicPr/>
                <p:nvPr/>
              </p:nvPicPr>
              <p:blipFill>
                <a:blip r:embed="rId33"/>
                <a:stretch>
                  <a:fillRect/>
                </a:stretch>
              </p:blipFill>
              <p:spPr>
                <a:xfrm>
                  <a:off x="3712680" y="1602992"/>
                  <a:ext cx="3420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墨迹 17">
                  <a:extLst>
                    <a:ext uri="{FF2B5EF4-FFF2-40B4-BE49-F238E27FC236}">
                      <a16:creationId xmlns:a16="http://schemas.microsoft.com/office/drawing/2014/main" id="{6B2329CC-C1E5-4632-BD4E-BA5D01A1481F}"/>
                    </a:ext>
                  </a:extLst>
                </p14:cNvPr>
                <p14:cNvContentPartPr/>
                <p14:nvPr/>
              </p14:nvContentPartPr>
              <p14:xfrm>
                <a:off x="3735000" y="1584632"/>
                <a:ext cx="68760" cy="223200"/>
              </p14:xfrm>
            </p:contentPart>
          </mc:Choice>
          <mc:Fallback>
            <p:pic>
              <p:nvPicPr>
                <p:cNvPr id="18" name="墨迹 17">
                  <a:extLst>
                    <a:ext uri="{FF2B5EF4-FFF2-40B4-BE49-F238E27FC236}">
                      <a16:creationId xmlns:a16="http://schemas.microsoft.com/office/drawing/2014/main" id="{6B2329CC-C1E5-4632-BD4E-BA5D01A1481F}"/>
                    </a:ext>
                  </a:extLst>
                </p:cNvPr>
                <p:cNvPicPr/>
                <p:nvPr/>
              </p:nvPicPr>
              <p:blipFill>
                <a:blip r:embed="rId35"/>
                <a:stretch>
                  <a:fillRect/>
                </a:stretch>
              </p:blipFill>
              <p:spPr>
                <a:xfrm>
                  <a:off x="3726000" y="1575992"/>
                  <a:ext cx="8640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墨迹 18">
                  <a:extLst>
                    <a:ext uri="{FF2B5EF4-FFF2-40B4-BE49-F238E27FC236}">
                      <a16:creationId xmlns:a16="http://schemas.microsoft.com/office/drawing/2014/main" id="{44C63881-0BD8-41C2-BBB3-0B4E1C7D6404}"/>
                    </a:ext>
                  </a:extLst>
                </p14:cNvPr>
                <p14:cNvContentPartPr/>
                <p14:nvPr/>
              </p14:nvContentPartPr>
              <p14:xfrm>
                <a:off x="3748320" y="1686872"/>
                <a:ext cx="56520" cy="5040"/>
              </p14:xfrm>
            </p:contentPart>
          </mc:Choice>
          <mc:Fallback>
            <p:pic>
              <p:nvPicPr>
                <p:cNvPr id="19" name="墨迹 18">
                  <a:extLst>
                    <a:ext uri="{FF2B5EF4-FFF2-40B4-BE49-F238E27FC236}">
                      <a16:creationId xmlns:a16="http://schemas.microsoft.com/office/drawing/2014/main" id="{44C63881-0BD8-41C2-BBB3-0B4E1C7D6404}"/>
                    </a:ext>
                  </a:extLst>
                </p:cNvPr>
                <p:cNvPicPr/>
                <p:nvPr/>
              </p:nvPicPr>
              <p:blipFill>
                <a:blip r:embed="rId37"/>
                <a:stretch>
                  <a:fillRect/>
                </a:stretch>
              </p:blipFill>
              <p:spPr>
                <a:xfrm>
                  <a:off x="3739680" y="1677872"/>
                  <a:ext cx="7416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墨迹 19">
                  <a:extLst>
                    <a:ext uri="{FF2B5EF4-FFF2-40B4-BE49-F238E27FC236}">
                      <a16:creationId xmlns:a16="http://schemas.microsoft.com/office/drawing/2014/main" id="{BC840347-EE45-4F56-9C09-C6CB9D2E93D6}"/>
                    </a:ext>
                  </a:extLst>
                </p14:cNvPr>
                <p14:cNvContentPartPr/>
                <p14:nvPr/>
              </p14:nvContentPartPr>
              <p14:xfrm>
                <a:off x="3753000" y="1733312"/>
                <a:ext cx="64800" cy="14400"/>
              </p14:xfrm>
            </p:contentPart>
          </mc:Choice>
          <mc:Fallback>
            <p:pic>
              <p:nvPicPr>
                <p:cNvPr id="20" name="墨迹 19">
                  <a:extLst>
                    <a:ext uri="{FF2B5EF4-FFF2-40B4-BE49-F238E27FC236}">
                      <a16:creationId xmlns:a16="http://schemas.microsoft.com/office/drawing/2014/main" id="{BC840347-EE45-4F56-9C09-C6CB9D2E93D6}"/>
                    </a:ext>
                  </a:extLst>
                </p:cNvPr>
                <p:cNvPicPr/>
                <p:nvPr/>
              </p:nvPicPr>
              <p:blipFill>
                <a:blip r:embed="rId39"/>
                <a:stretch>
                  <a:fillRect/>
                </a:stretch>
              </p:blipFill>
              <p:spPr>
                <a:xfrm>
                  <a:off x="3744000" y="1724312"/>
                  <a:ext cx="8244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1" name="墨迹 20">
                  <a:extLst>
                    <a:ext uri="{FF2B5EF4-FFF2-40B4-BE49-F238E27FC236}">
                      <a16:creationId xmlns:a16="http://schemas.microsoft.com/office/drawing/2014/main" id="{23414F6E-01EF-402C-ACB2-B3ED51F274D3}"/>
                    </a:ext>
                  </a:extLst>
                </p14:cNvPr>
                <p14:cNvContentPartPr/>
                <p14:nvPr/>
              </p14:nvContentPartPr>
              <p14:xfrm>
                <a:off x="3673080" y="1822592"/>
                <a:ext cx="288720" cy="27720"/>
              </p14:xfrm>
            </p:contentPart>
          </mc:Choice>
          <mc:Fallback>
            <p:pic>
              <p:nvPicPr>
                <p:cNvPr id="21" name="墨迹 20">
                  <a:extLst>
                    <a:ext uri="{FF2B5EF4-FFF2-40B4-BE49-F238E27FC236}">
                      <a16:creationId xmlns:a16="http://schemas.microsoft.com/office/drawing/2014/main" id="{23414F6E-01EF-402C-ACB2-B3ED51F274D3}"/>
                    </a:ext>
                  </a:extLst>
                </p:cNvPr>
                <p:cNvPicPr/>
                <p:nvPr/>
              </p:nvPicPr>
              <p:blipFill>
                <a:blip r:embed="rId41"/>
                <a:stretch>
                  <a:fillRect/>
                </a:stretch>
              </p:blipFill>
              <p:spPr>
                <a:xfrm>
                  <a:off x="3664080" y="1813592"/>
                  <a:ext cx="306360" cy="45360"/>
                </a:xfrm>
                <a:prstGeom prst="rect">
                  <a:avLst/>
                </a:prstGeom>
              </p:spPr>
            </p:pic>
          </mc:Fallback>
        </mc:AlternateContent>
      </p:grpSp>
      <p:grpSp>
        <p:nvGrpSpPr>
          <p:cNvPr id="53" name="组合 52">
            <a:extLst>
              <a:ext uri="{FF2B5EF4-FFF2-40B4-BE49-F238E27FC236}">
                <a16:creationId xmlns:a16="http://schemas.microsoft.com/office/drawing/2014/main" id="{8CB3A88C-EC4A-4B4A-AF83-995C7BA32D5A}"/>
              </a:ext>
            </a:extLst>
          </p:cNvPr>
          <p:cNvGrpSpPr/>
          <p:nvPr/>
        </p:nvGrpSpPr>
        <p:grpSpPr>
          <a:xfrm>
            <a:off x="3072960" y="3559592"/>
            <a:ext cx="1085760" cy="326160"/>
            <a:chOff x="3072960" y="3559592"/>
            <a:chExt cx="1085760" cy="326160"/>
          </a:xfrm>
        </p:grpSpPr>
        <mc:AlternateContent xmlns:mc="http://schemas.openxmlformats.org/markup-compatibility/2006">
          <mc:Choice xmlns:p14="http://schemas.microsoft.com/office/powerpoint/2010/main" Requires="p14">
            <p:contentPart p14:bwMode="auto" r:id="rId42">
              <p14:nvContentPartPr>
                <p14:cNvPr id="23" name="墨迹 22">
                  <a:extLst>
                    <a:ext uri="{FF2B5EF4-FFF2-40B4-BE49-F238E27FC236}">
                      <a16:creationId xmlns:a16="http://schemas.microsoft.com/office/drawing/2014/main" id="{3CC66E53-CBAF-48B1-8AFE-E403933AF697}"/>
                    </a:ext>
                  </a:extLst>
                </p14:cNvPr>
                <p14:cNvContentPartPr/>
                <p14:nvPr/>
              </p14:nvContentPartPr>
              <p14:xfrm>
                <a:off x="3072960" y="3577952"/>
                <a:ext cx="109440" cy="166680"/>
              </p14:xfrm>
            </p:contentPart>
          </mc:Choice>
          <mc:Fallback>
            <p:pic>
              <p:nvPicPr>
                <p:cNvPr id="23" name="墨迹 22">
                  <a:extLst>
                    <a:ext uri="{FF2B5EF4-FFF2-40B4-BE49-F238E27FC236}">
                      <a16:creationId xmlns:a16="http://schemas.microsoft.com/office/drawing/2014/main" id="{3CC66E53-CBAF-48B1-8AFE-E403933AF697}"/>
                    </a:ext>
                  </a:extLst>
                </p:cNvPr>
                <p:cNvPicPr/>
                <p:nvPr/>
              </p:nvPicPr>
              <p:blipFill>
                <a:blip r:embed="rId43"/>
                <a:stretch>
                  <a:fillRect/>
                </a:stretch>
              </p:blipFill>
              <p:spPr>
                <a:xfrm>
                  <a:off x="3063960" y="3568952"/>
                  <a:ext cx="12708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墨迹 23">
                  <a:extLst>
                    <a:ext uri="{FF2B5EF4-FFF2-40B4-BE49-F238E27FC236}">
                      <a16:creationId xmlns:a16="http://schemas.microsoft.com/office/drawing/2014/main" id="{FE66DA19-3E0D-45CB-8202-887E0879B1E4}"/>
                    </a:ext>
                  </a:extLst>
                </p14:cNvPr>
                <p14:cNvContentPartPr/>
                <p14:nvPr/>
              </p14:nvContentPartPr>
              <p14:xfrm>
                <a:off x="3126240" y="3665792"/>
                <a:ext cx="11520" cy="156960"/>
              </p14:xfrm>
            </p:contentPart>
          </mc:Choice>
          <mc:Fallback>
            <p:pic>
              <p:nvPicPr>
                <p:cNvPr id="24" name="墨迹 23">
                  <a:extLst>
                    <a:ext uri="{FF2B5EF4-FFF2-40B4-BE49-F238E27FC236}">
                      <a16:creationId xmlns:a16="http://schemas.microsoft.com/office/drawing/2014/main" id="{FE66DA19-3E0D-45CB-8202-887E0879B1E4}"/>
                    </a:ext>
                  </a:extLst>
                </p:cNvPr>
                <p:cNvPicPr/>
                <p:nvPr/>
              </p:nvPicPr>
              <p:blipFill>
                <a:blip r:embed="rId45"/>
                <a:stretch>
                  <a:fillRect/>
                </a:stretch>
              </p:blipFill>
              <p:spPr>
                <a:xfrm>
                  <a:off x="3117240" y="3656792"/>
                  <a:ext cx="2916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墨迹 24">
                  <a:extLst>
                    <a:ext uri="{FF2B5EF4-FFF2-40B4-BE49-F238E27FC236}">
                      <a16:creationId xmlns:a16="http://schemas.microsoft.com/office/drawing/2014/main" id="{BD3ABD95-99EC-489E-8DC6-43FA283F9DE7}"/>
                    </a:ext>
                  </a:extLst>
                </p14:cNvPr>
                <p14:cNvContentPartPr/>
                <p14:nvPr/>
              </p14:nvContentPartPr>
              <p14:xfrm>
                <a:off x="3144960" y="3673712"/>
                <a:ext cx="96840" cy="35640"/>
              </p14:xfrm>
            </p:contentPart>
          </mc:Choice>
          <mc:Fallback>
            <p:pic>
              <p:nvPicPr>
                <p:cNvPr id="25" name="墨迹 24">
                  <a:extLst>
                    <a:ext uri="{FF2B5EF4-FFF2-40B4-BE49-F238E27FC236}">
                      <a16:creationId xmlns:a16="http://schemas.microsoft.com/office/drawing/2014/main" id="{BD3ABD95-99EC-489E-8DC6-43FA283F9DE7}"/>
                    </a:ext>
                  </a:extLst>
                </p:cNvPr>
                <p:cNvPicPr/>
                <p:nvPr/>
              </p:nvPicPr>
              <p:blipFill>
                <a:blip r:embed="rId47"/>
                <a:stretch>
                  <a:fillRect/>
                </a:stretch>
              </p:blipFill>
              <p:spPr>
                <a:xfrm>
                  <a:off x="3136320" y="3664712"/>
                  <a:ext cx="11448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墨迹 25">
                  <a:extLst>
                    <a:ext uri="{FF2B5EF4-FFF2-40B4-BE49-F238E27FC236}">
                      <a16:creationId xmlns:a16="http://schemas.microsoft.com/office/drawing/2014/main" id="{F9F94848-AD28-4F90-A0DD-D00984BF009F}"/>
                    </a:ext>
                  </a:extLst>
                </p14:cNvPr>
                <p14:cNvContentPartPr/>
                <p14:nvPr/>
              </p14:nvContentPartPr>
              <p14:xfrm>
                <a:off x="3206160" y="3607472"/>
                <a:ext cx="93240" cy="232200"/>
              </p14:xfrm>
            </p:contentPart>
          </mc:Choice>
          <mc:Fallback>
            <p:pic>
              <p:nvPicPr>
                <p:cNvPr id="26" name="墨迹 25">
                  <a:extLst>
                    <a:ext uri="{FF2B5EF4-FFF2-40B4-BE49-F238E27FC236}">
                      <a16:creationId xmlns:a16="http://schemas.microsoft.com/office/drawing/2014/main" id="{F9F94848-AD28-4F90-A0DD-D00984BF009F}"/>
                    </a:ext>
                  </a:extLst>
                </p:cNvPr>
                <p:cNvPicPr/>
                <p:nvPr/>
              </p:nvPicPr>
              <p:blipFill>
                <a:blip r:embed="rId49"/>
                <a:stretch>
                  <a:fillRect/>
                </a:stretch>
              </p:blipFill>
              <p:spPr>
                <a:xfrm>
                  <a:off x="3197160" y="3598472"/>
                  <a:ext cx="11088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墨迹 26">
                  <a:extLst>
                    <a:ext uri="{FF2B5EF4-FFF2-40B4-BE49-F238E27FC236}">
                      <a16:creationId xmlns:a16="http://schemas.microsoft.com/office/drawing/2014/main" id="{D9C555FA-6511-4CE2-AC2A-2ABD396BDB12}"/>
                    </a:ext>
                  </a:extLst>
                </p14:cNvPr>
                <p14:cNvContentPartPr/>
                <p14:nvPr/>
              </p14:nvContentPartPr>
              <p14:xfrm>
                <a:off x="3254040" y="3559592"/>
                <a:ext cx="27720" cy="59400"/>
              </p14:xfrm>
            </p:contentPart>
          </mc:Choice>
          <mc:Fallback>
            <p:pic>
              <p:nvPicPr>
                <p:cNvPr id="27" name="墨迹 26">
                  <a:extLst>
                    <a:ext uri="{FF2B5EF4-FFF2-40B4-BE49-F238E27FC236}">
                      <a16:creationId xmlns:a16="http://schemas.microsoft.com/office/drawing/2014/main" id="{D9C555FA-6511-4CE2-AC2A-2ABD396BDB12}"/>
                    </a:ext>
                  </a:extLst>
                </p:cNvPr>
                <p:cNvPicPr/>
                <p:nvPr/>
              </p:nvPicPr>
              <p:blipFill>
                <a:blip r:embed="rId51"/>
                <a:stretch>
                  <a:fillRect/>
                </a:stretch>
              </p:blipFill>
              <p:spPr>
                <a:xfrm>
                  <a:off x="3245400" y="3550952"/>
                  <a:ext cx="4536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墨迹 27">
                  <a:extLst>
                    <a:ext uri="{FF2B5EF4-FFF2-40B4-BE49-F238E27FC236}">
                      <a16:creationId xmlns:a16="http://schemas.microsoft.com/office/drawing/2014/main" id="{0C51C5A2-879F-45F6-B625-556198803B46}"/>
                    </a:ext>
                  </a:extLst>
                </p14:cNvPr>
                <p14:cNvContentPartPr/>
                <p14:nvPr/>
              </p14:nvContentPartPr>
              <p14:xfrm>
                <a:off x="3372120" y="3579752"/>
                <a:ext cx="6840" cy="48600"/>
              </p14:xfrm>
            </p:contentPart>
          </mc:Choice>
          <mc:Fallback>
            <p:pic>
              <p:nvPicPr>
                <p:cNvPr id="28" name="墨迹 27">
                  <a:extLst>
                    <a:ext uri="{FF2B5EF4-FFF2-40B4-BE49-F238E27FC236}">
                      <a16:creationId xmlns:a16="http://schemas.microsoft.com/office/drawing/2014/main" id="{0C51C5A2-879F-45F6-B625-556198803B46}"/>
                    </a:ext>
                  </a:extLst>
                </p:cNvPr>
                <p:cNvPicPr/>
                <p:nvPr/>
              </p:nvPicPr>
              <p:blipFill>
                <a:blip r:embed="rId53"/>
                <a:stretch>
                  <a:fillRect/>
                </a:stretch>
              </p:blipFill>
              <p:spPr>
                <a:xfrm>
                  <a:off x="3363480" y="3571112"/>
                  <a:ext cx="2448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墨迹 28">
                  <a:extLst>
                    <a:ext uri="{FF2B5EF4-FFF2-40B4-BE49-F238E27FC236}">
                      <a16:creationId xmlns:a16="http://schemas.microsoft.com/office/drawing/2014/main" id="{A1AA1053-94E8-4863-A0DA-1C230AE76A1E}"/>
                    </a:ext>
                  </a:extLst>
                </p14:cNvPr>
                <p14:cNvContentPartPr/>
                <p14:nvPr/>
              </p14:nvContentPartPr>
              <p14:xfrm>
                <a:off x="3355920" y="3648872"/>
                <a:ext cx="34920" cy="119160"/>
              </p14:xfrm>
            </p:contentPart>
          </mc:Choice>
          <mc:Fallback>
            <p:pic>
              <p:nvPicPr>
                <p:cNvPr id="29" name="墨迹 28">
                  <a:extLst>
                    <a:ext uri="{FF2B5EF4-FFF2-40B4-BE49-F238E27FC236}">
                      <a16:creationId xmlns:a16="http://schemas.microsoft.com/office/drawing/2014/main" id="{A1AA1053-94E8-4863-A0DA-1C230AE76A1E}"/>
                    </a:ext>
                  </a:extLst>
                </p:cNvPr>
                <p:cNvPicPr/>
                <p:nvPr/>
              </p:nvPicPr>
              <p:blipFill>
                <a:blip r:embed="rId55"/>
                <a:stretch>
                  <a:fillRect/>
                </a:stretch>
              </p:blipFill>
              <p:spPr>
                <a:xfrm>
                  <a:off x="3347280" y="3640232"/>
                  <a:ext cx="5256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墨迹 29">
                  <a:extLst>
                    <a:ext uri="{FF2B5EF4-FFF2-40B4-BE49-F238E27FC236}">
                      <a16:creationId xmlns:a16="http://schemas.microsoft.com/office/drawing/2014/main" id="{DDDA5424-A6A7-4430-8228-3C2C1EDEE10F}"/>
                    </a:ext>
                  </a:extLst>
                </p14:cNvPr>
                <p14:cNvContentPartPr/>
                <p14:nvPr/>
              </p14:nvContentPartPr>
              <p14:xfrm>
                <a:off x="3400920" y="3561752"/>
                <a:ext cx="43560" cy="142560"/>
              </p14:xfrm>
            </p:contentPart>
          </mc:Choice>
          <mc:Fallback>
            <p:pic>
              <p:nvPicPr>
                <p:cNvPr id="30" name="墨迹 29">
                  <a:extLst>
                    <a:ext uri="{FF2B5EF4-FFF2-40B4-BE49-F238E27FC236}">
                      <a16:creationId xmlns:a16="http://schemas.microsoft.com/office/drawing/2014/main" id="{DDDA5424-A6A7-4430-8228-3C2C1EDEE10F}"/>
                    </a:ext>
                  </a:extLst>
                </p:cNvPr>
                <p:cNvPicPr/>
                <p:nvPr/>
              </p:nvPicPr>
              <p:blipFill>
                <a:blip r:embed="rId57"/>
                <a:stretch>
                  <a:fillRect/>
                </a:stretch>
              </p:blipFill>
              <p:spPr>
                <a:xfrm>
                  <a:off x="3391920" y="3553112"/>
                  <a:ext cx="6120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1" name="墨迹 30">
                  <a:extLst>
                    <a:ext uri="{FF2B5EF4-FFF2-40B4-BE49-F238E27FC236}">
                      <a16:creationId xmlns:a16="http://schemas.microsoft.com/office/drawing/2014/main" id="{FA911A4C-0E68-40B0-928C-0D498CF90345}"/>
                    </a:ext>
                  </a:extLst>
                </p14:cNvPr>
                <p14:cNvContentPartPr/>
                <p14:nvPr/>
              </p14:nvContentPartPr>
              <p14:xfrm>
                <a:off x="3395520" y="3580832"/>
                <a:ext cx="74160" cy="304920"/>
              </p14:xfrm>
            </p:contentPart>
          </mc:Choice>
          <mc:Fallback>
            <p:pic>
              <p:nvPicPr>
                <p:cNvPr id="31" name="墨迹 30">
                  <a:extLst>
                    <a:ext uri="{FF2B5EF4-FFF2-40B4-BE49-F238E27FC236}">
                      <a16:creationId xmlns:a16="http://schemas.microsoft.com/office/drawing/2014/main" id="{FA911A4C-0E68-40B0-928C-0D498CF90345}"/>
                    </a:ext>
                  </a:extLst>
                </p:cNvPr>
                <p:cNvPicPr/>
                <p:nvPr/>
              </p:nvPicPr>
              <p:blipFill>
                <a:blip r:embed="rId59"/>
                <a:stretch>
                  <a:fillRect/>
                </a:stretch>
              </p:blipFill>
              <p:spPr>
                <a:xfrm>
                  <a:off x="3386880" y="3571832"/>
                  <a:ext cx="9180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2" name="墨迹 31">
                  <a:extLst>
                    <a:ext uri="{FF2B5EF4-FFF2-40B4-BE49-F238E27FC236}">
                      <a16:creationId xmlns:a16="http://schemas.microsoft.com/office/drawing/2014/main" id="{E08C0297-8A03-4D94-92AD-FDEEF8CCF000}"/>
                    </a:ext>
                  </a:extLst>
                </p14:cNvPr>
                <p14:cNvContentPartPr/>
                <p14:nvPr/>
              </p14:nvContentPartPr>
              <p14:xfrm>
                <a:off x="3415680" y="3637352"/>
                <a:ext cx="45360" cy="19080"/>
              </p14:xfrm>
            </p:contentPart>
          </mc:Choice>
          <mc:Fallback>
            <p:pic>
              <p:nvPicPr>
                <p:cNvPr id="32" name="墨迹 31">
                  <a:extLst>
                    <a:ext uri="{FF2B5EF4-FFF2-40B4-BE49-F238E27FC236}">
                      <a16:creationId xmlns:a16="http://schemas.microsoft.com/office/drawing/2014/main" id="{E08C0297-8A03-4D94-92AD-FDEEF8CCF000}"/>
                    </a:ext>
                  </a:extLst>
                </p:cNvPr>
                <p:cNvPicPr/>
                <p:nvPr/>
              </p:nvPicPr>
              <p:blipFill>
                <a:blip r:embed="rId61"/>
                <a:stretch>
                  <a:fillRect/>
                </a:stretch>
              </p:blipFill>
              <p:spPr>
                <a:xfrm>
                  <a:off x="3407040" y="3628352"/>
                  <a:ext cx="630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3" name="墨迹 32">
                  <a:extLst>
                    <a:ext uri="{FF2B5EF4-FFF2-40B4-BE49-F238E27FC236}">
                      <a16:creationId xmlns:a16="http://schemas.microsoft.com/office/drawing/2014/main" id="{45D4F03E-8940-4859-82DC-026F2AA2056D}"/>
                    </a:ext>
                  </a:extLst>
                </p14:cNvPr>
                <p14:cNvContentPartPr/>
                <p14:nvPr/>
              </p14:nvContentPartPr>
              <p14:xfrm>
                <a:off x="3416040" y="3671912"/>
                <a:ext cx="32760" cy="15480"/>
              </p14:xfrm>
            </p:contentPart>
          </mc:Choice>
          <mc:Fallback>
            <p:pic>
              <p:nvPicPr>
                <p:cNvPr id="33" name="墨迹 32">
                  <a:extLst>
                    <a:ext uri="{FF2B5EF4-FFF2-40B4-BE49-F238E27FC236}">
                      <a16:creationId xmlns:a16="http://schemas.microsoft.com/office/drawing/2014/main" id="{45D4F03E-8940-4859-82DC-026F2AA2056D}"/>
                    </a:ext>
                  </a:extLst>
                </p:cNvPr>
                <p:cNvPicPr/>
                <p:nvPr/>
              </p:nvPicPr>
              <p:blipFill>
                <a:blip r:embed="rId63"/>
                <a:stretch>
                  <a:fillRect/>
                </a:stretch>
              </p:blipFill>
              <p:spPr>
                <a:xfrm>
                  <a:off x="3407400" y="3662912"/>
                  <a:ext cx="5040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4" name="墨迹 33">
                  <a:extLst>
                    <a:ext uri="{FF2B5EF4-FFF2-40B4-BE49-F238E27FC236}">
                      <a16:creationId xmlns:a16="http://schemas.microsoft.com/office/drawing/2014/main" id="{8C28097E-E08C-4A44-919B-BF097D4CCFD4}"/>
                    </a:ext>
                  </a:extLst>
                </p14:cNvPr>
                <p14:cNvContentPartPr/>
                <p14:nvPr/>
              </p14:nvContentPartPr>
              <p14:xfrm>
                <a:off x="3351600" y="3748952"/>
                <a:ext cx="11160" cy="3960"/>
              </p14:xfrm>
            </p:contentPart>
          </mc:Choice>
          <mc:Fallback>
            <p:pic>
              <p:nvPicPr>
                <p:cNvPr id="34" name="墨迹 33">
                  <a:extLst>
                    <a:ext uri="{FF2B5EF4-FFF2-40B4-BE49-F238E27FC236}">
                      <a16:creationId xmlns:a16="http://schemas.microsoft.com/office/drawing/2014/main" id="{8C28097E-E08C-4A44-919B-BF097D4CCFD4}"/>
                    </a:ext>
                  </a:extLst>
                </p:cNvPr>
                <p:cNvPicPr/>
                <p:nvPr/>
              </p:nvPicPr>
              <p:blipFill>
                <a:blip r:embed="rId65"/>
                <a:stretch>
                  <a:fillRect/>
                </a:stretch>
              </p:blipFill>
              <p:spPr>
                <a:xfrm>
                  <a:off x="3342960" y="3740312"/>
                  <a:ext cx="2880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6" name="墨迹 35">
                  <a:extLst>
                    <a:ext uri="{FF2B5EF4-FFF2-40B4-BE49-F238E27FC236}">
                      <a16:creationId xmlns:a16="http://schemas.microsoft.com/office/drawing/2014/main" id="{F1E03BF5-9F3F-4871-84B3-10BF1101D2BD}"/>
                    </a:ext>
                  </a:extLst>
                </p14:cNvPr>
                <p14:cNvContentPartPr/>
                <p14:nvPr/>
              </p14:nvContentPartPr>
              <p14:xfrm>
                <a:off x="3356640" y="3705392"/>
                <a:ext cx="75960" cy="33120"/>
              </p14:xfrm>
            </p:contentPart>
          </mc:Choice>
          <mc:Fallback>
            <p:pic>
              <p:nvPicPr>
                <p:cNvPr id="36" name="墨迹 35">
                  <a:extLst>
                    <a:ext uri="{FF2B5EF4-FFF2-40B4-BE49-F238E27FC236}">
                      <a16:creationId xmlns:a16="http://schemas.microsoft.com/office/drawing/2014/main" id="{F1E03BF5-9F3F-4871-84B3-10BF1101D2BD}"/>
                    </a:ext>
                  </a:extLst>
                </p:cNvPr>
                <p:cNvPicPr/>
                <p:nvPr/>
              </p:nvPicPr>
              <p:blipFill>
                <a:blip r:embed="rId67"/>
                <a:stretch>
                  <a:fillRect/>
                </a:stretch>
              </p:blipFill>
              <p:spPr>
                <a:xfrm>
                  <a:off x="3347640" y="3696752"/>
                  <a:ext cx="936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7" name="墨迹 36">
                  <a:extLst>
                    <a:ext uri="{FF2B5EF4-FFF2-40B4-BE49-F238E27FC236}">
                      <a16:creationId xmlns:a16="http://schemas.microsoft.com/office/drawing/2014/main" id="{54ADBF6D-864C-414F-A451-024263982DD8}"/>
                    </a:ext>
                  </a:extLst>
                </p14:cNvPr>
                <p14:cNvContentPartPr/>
                <p14:nvPr/>
              </p14:nvContentPartPr>
              <p14:xfrm>
                <a:off x="3357720" y="3733832"/>
                <a:ext cx="82080" cy="115200"/>
              </p14:xfrm>
            </p:contentPart>
          </mc:Choice>
          <mc:Fallback>
            <p:pic>
              <p:nvPicPr>
                <p:cNvPr id="37" name="墨迹 36">
                  <a:extLst>
                    <a:ext uri="{FF2B5EF4-FFF2-40B4-BE49-F238E27FC236}">
                      <a16:creationId xmlns:a16="http://schemas.microsoft.com/office/drawing/2014/main" id="{54ADBF6D-864C-414F-A451-024263982DD8}"/>
                    </a:ext>
                  </a:extLst>
                </p:cNvPr>
                <p:cNvPicPr/>
                <p:nvPr/>
              </p:nvPicPr>
              <p:blipFill>
                <a:blip r:embed="rId69"/>
                <a:stretch>
                  <a:fillRect/>
                </a:stretch>
              </p:blipFill>
              <p:spPr>
                <a:xfrm>
                  <a:off x="3349080" y="3724832"/>
                  <a:ext cx="997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8" name="墨迹 37">
                  <a:extLst>
                    <a:ext uri="{FF2B5EF4-FFF2-40B4-BE49-F238E27FC236}">
                      <a16:creationId xmlns:a16="http://schemas.microsoft.com/office/drawing/2014/main" id="{7454E863-1D40-4F89-9433-5CFD871596A8}"/>
                    </a:ext>
                  </a:extLst>
                </p14:cNvPr>
                <p14:cNvContentPartPr/>
                <p14:nvPr/>
              </p14:nvContentPartPr>
              <p14:xfrm>
                <a:off x="3518280" y="3688472"/>
                <a:ext cx="77040" cy="19800"/>
              </p14:xfrm>
            </p:contentPart>
          </mc:Choice>
          <mc:Fallback>
            <p:pic>
              <p:nvPicPr>
                <p:cNvPr id="38" name="墨迹 37">
                  <a:extLst>
                    <a:ext uri="{FF2B5EF4-FFF2-40B4-BE49-F238E27FC236}">
                      <a16:creationId xmlns:a16="http://schemas.microsoft.com/office/drawing/2014/main" id="{7454E863-1D40-4F89-9433-5CFD871596A8}"/>
                    </a:ext>
                  </a:extLst>
                </p:cNvPr>
                <p:cNvPicPr/>
                <p:nvPr/>
              </p:nvPicPr>
              <p:blipFill>
                <a:blip r:embed="rId71"/>
                <a:stretch>
                  <a:fillRect/>
                </a:stretch>
              </p:blipFill>
              <p:spPr>
                <a:xfrm>
                  <a:off x="3509280" y="3679832"/>
                  <a:ext cx="946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9" name="墨迹 38">
                  <a:extLst>
                    <a:ext uri="{FF2B5EF4-FFF2-40B4-BE49-F238E27FC236}">
                      <a16:creationId xmlns:a16="http://schemas.microsoft.com/office/drawing/2014/main" id="{7D1212B8-F937-4387-8763-F4BA96A1754F}"/>
                    </a:ext>
                  </a:extLst>
                </p14:cNvPr>
                <p14:cNvContentPartPr/>
                <p14:nvPr/>
              </p14:nvContentPartPr>
              <p14:xfrm>
                <a:off x="3513600" y="3612872"/>
                <a:ext cx="48240" cy="261000"/>
              </p14:xfrm>
            </p:contentPart>
          </mc:Choice>
          <mc:Fallback>
            <p:pic>
              <p:nvPicPr>
                <p:cNvPr id="39" name="墨迹 38">
                  <a:extLst>
                    <a:ext uri="{FF2B5EF4-FFF2-40B4-BE49-F238E27FC236}">
                      <a16:creationId xmlns:a16="http://schemas.microsoft.com/office/drawing/2014/main" id="{7D1212B8-F937-4387-8763-F4BA96A1754F}"/>
                    </a:ext>
                  </a:extLst>
                </p:cNvPr>
                <p:cNvPicPr/>
                <p:nvPr/>
              </p:nvPicPr>
              <p:blipFill>
                <a:blip r:embed="rId73"/>
                <a:stretch>
                  <a:fillRect/>
                </a:stretch>
              </p:blipFill>
              <p:spPr>
                <a:xfrm>
                  <a:off x="3504960" y="3604232"/>
                  <a:ext cx="6588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0" name="墨迹 39">
                  <a:extLst>
                    <a:ext uri="{FF2B5EF4-FFF2-40B4-BE49-F238E27FC236}">
                      <a16:creationId xmlns:a16="http://schemas.microsoft.com/office/drawing/2014/main" id="{85BA0C25-9105-4BCA-884E-F0A24B8FACC0}"/>
                    </a:ext>
                  </a:extLst>
                </p14:cNvPr>
                <p14:cNvContentPartPr/>
                <p14:nvPr/>
              </p14:nvContentPartPr>
              <p14:xfrm>
                <a:off x="3506400" y="3751832"/>
                <a:ext cx="41760" cy="30960"/>
              </p14:xfrm>
            </p:contentPart>
          </mc:Choice>
          <mc:Fallback>
            <p:pic>
              <p:nvPicPr>
                <p:cNvPr id="40" name="墨迹 39">
                  <a:extLst>
                    <a:ext uri="{FF2B5EF4-FFF2-40B4-BE49-F238E27FC236}">
                      <a16:creationId xmlns:a16="http://schemas.microsoft.com/office/drawing/2014/main" id="{85BA0C25-9105-4BCA-884E-F0A24B8FACC0}"/>
                    </a:ext>
                  </a:extLst>
                </p:cNvPr>
                <p:cNvPicPr/>
                <p:nvPr/>
              </p:nvPicPr>
              <p:blipFill>
                <a:blip r:embed="rId75"/>
                <a:stretch>
                  <a:fillRect/>
                </a:stretch>
              </p:blipFill>
              <p:spPr>
                <a:xfrm>
                  <a:off x="3497760" y="3742832"/>
                  <a:ext cx="5940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1" name="墨迹 40">
                  <a:extLst>
                    <a:ext uri="{FF2B5EF4-FFF2-40B4-BE49-F238E27FC236}">
                      <a16:creationId xmlns:a16="http://schemas.microsoft.com/office/drawing/2014/main" id="{62974E97-A8D5-4B8C-9004-551B7A7EEC2F}"/>
                    </a:ext>
                  </a:extLst>
                </p14:cNvPr>
                <p14:cNvContentPartPr/>
                <p14:nvPr/>
              </p14:nvContentPartPr>
              <p14:xfrm>
                <a:off x="3689280" y="3591272"/>
                <a:ext cx="45720" cy="202320"/>
              </p14:xfrm>
            </p:contentPart>
          </mc:Choice>
          <mc:Fallback>
            <p:pic>
              <p:nvPicPr>
                <p:cNvPr id="41" name="墨迹 40">
                  <a:extLst>
                    <a:ext uri="{FF2B5EF4-FFF2-40B4-BE49-F238E27FC236}">
                      <a16:creationId xmlns:a16="http://schemas.microsoft.com/office/drawing/2014/main" id="{62974E97-A8D5-4B8C-9004-551B7A7EEC2F}"/>
                    </a:ext>
                  </a:extLst>
                </p:cNvPr>
                <p:cNvPicPr/>
                <p:nvPr/>
              </p:nvPicPr>
              <p:blipFill>
                <a:blip r:embed="rId77"/>
                <a:stretch>
                  <a:fillRect/>
                </a:stretch>
              </p:blipFill>
              <p:spPr>
                <a:xfrm>
                  <a:off x="3680280" y="3582272"/>
                  <a:ext cx="6336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2" name="墨迹 41">
                  <a:extLst>
                    <a:ext uri="{FF2B5EF4-FFF2-40B4-BE49-F238E27FC236}">
                      <a16:creationId xmlns:a16="http://schemas.microsoft.com/office/drawing/2014/main" id="{584BC4EC-3149-418A-8E59-FB24CFF1FECF}"/>
                    </a:ext>
                  </a:extLst>
                </p14:cNvPr>
                <p14:cNvContentPartPr/>
                <p14:nvPr/>
              </p14:nvContentPartPr>
              <p14:xfrm>
                <a:off x="3669120" y="3824552"/>
                <a:ext cx="66240" cy="15480"/>
              </p14:xfrm>
            </p:contentPart>
          </mc:Choice>
          <mc:Fallback>
            <p:pic>
              <p:nvPicPr>
                <p:cNvPr id="42" name="墨迹 41">
                  <a:extLst>
                    <a:ext uri="{FF2B5EF4-FFF2-40B4-BE49-F238E27FC236}">
                      <a16:creationId xmlns:a16="http://schemas.microsoft.com/office/drawing/2014/main" id="{584BC4EC-3149-418A-8E59-FB24CFF1FECF}"/>
                    </a:ext>
                  </a:extLst>
                </p:cNvPr>
                <p:cNvPicPr/>
                <p:nvPr/>
              </p:nvPicPr>
              <p:blipFill>
                <a:blip r:embed="rId79"/>
                <a:stretch>
                  <a:fillRect/>
                </a:stretch>
              </p:blipFill>
              <p:spPr>
                <a:xfrm>
                  <a:off x="3660120" y="3815552"/>
                  <a:ext cx="838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3" name="墨迹 42">
                  <a:extLst>
                    <a:ext uri="{FF2B5EF4-FFF2-40B4-BE49-F238E27FC236}">
                      <a16:creationId xmlns:a16="http://schemas.microsoft.com/office/drawing/2014/main" id="{8F0C9ABD-CDC7-4E50-A747-EF08C9089224}"/>
                    </a:ext>
                  </a:extLst>
                </p14:cNvPr>
                <p14:cNvContentPartPr/>
                <p14:nvPr/>
              </p14:nvContentPartPr>
              <p14:xfrm>
                <a:off x="3797640" y="3648512"/>
                <a:ext cx="18000" cy="163440"/>
              </p14:xfrm>
            </p:contentPart>
          </mc:Choice>
          <mc:Fallback>
            <p:pic>
              <p:nvPicPr>
                <p:cNvPr id="43" name="墨迹 42">
                  <a:extLst>
                    <a:ext uri="{FF2B5EF4-FFF2-40B4-BE49-F238E27FC236}">
                      <a16:creationId xmlns:a16="http://schemas.microsoft.com/office/drawing/2014/main" id="{8F0C9ABD-CDC7-4E50-A747-EF08C9089224}"/>
                    </a:ext>
                  </a:extLst>
                </p:cNvPr>
                <p:cNvPicPr/>
                <p:nvPr/>
              </p:nvPicPr>
              <p:blipFill>
                <a:blip r:embed="rId81"/>
                <a:stretch>
                  <a:fillRect/>
                </a:stretch>
              </p:blipFill>
              <p:spPr>
                <a:xfrm>
                  <a:off x="3789000" y="3639872"/>
                  <a:ext cx="3564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4" name="墨迹 43">
                  <a:extLst>
                    <a:ext uri="{FF2B5EF4-FFF2-40B4-BE49-F238E27FC236}">
                      <a16:creationId xmlns:a16="http://schemas.microsoft.com/office/drawing/2014/main" id="{2D1CA919-9706-4239-8808-EC95CB690FB4}"/>
                    </a:ext>
                  </a:extLst>
                </p14:cNvPr>
                <p14:cNvContentPartPr/>
                <p14:nvPr/>
              </p14:nvContentPartPr>
              <p14:xfrm>
                <a:off x="3840480" y="3607832"/>
                <a:ext cx="50400" cy="214920"/>
              </p14:xfrm>
            </p:contentPart>
          </mc:Choice>
          <mc:Fallback>
            <p:pic>
              <p:nvPicPr>
                <p:cNvPr id="44" name="墨迹 43">
                  <a:extLst>
                    <a:ext uri="{FF2B5EF4-FFF2-40B4-BE49-F238E27FC236}">
                      <a16:creationId xmlns:a16="http://schemas.microsoft.com/office/drawing/2014/main" id="{2D1CA919-9706-4239-8808-EC95CB690FB4}"/>
                    </a:ext>
                  </a:extLst>
                </p:cNvPr>
                <p:cNvPicPr/>
                <p:nvPr/>
              </p:nvPicPr>
              <p:blipFill>
                <a:blip r:embed="rId83"/>
                <a:stretch>
                  <a:fillRect/>
                </a:stretch>
              </p:blipFill>
              <p:spPr>
                <a:xfrm>
                  <a:off x="3831480" y="3598832"/>
                  <a:ext cx="6804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5" name="墨迹 44">
                  <a:extLst>
                    <a:ext uri="{FF2B5EF4-FFF2-40B4-BE49-F238E27FC236}">
                      <a16:creationId xmlns:a16="http://schemas.microsoft.com/office/drawing/2014/main" id="{5BF868BF-3B9F-4CB5-BB51-12692F14BCFD}"/>
                    </a:ext>
                  </a:extLst>
                </p14:cNvPr>
                <p14:cNvContentPartPr/>
                <p14:nvPr/>
              </p14:nvContentPartPr>
              <p14:xfrm>
                <a:off x="3828240" y="3704672"/>
                <a:ext cx="31680" cy="20880"/>
              </p14:xfrm>
            </p:contentPart>
          </mc:Choice>
          <mc:Fallback>
            <p:pic>
              <p:nvPicPr>
                <p:cNvPr id="45" name="墨迹 44">
                  <a:extLst>
                    <a:ext uri="{FF2B5EF4-FFF2-40B4-BE49-F238E27FC236}">
                      <a16:creationId xmlns:a16="http://schemas.microsoft.com/office/drawing/2014/main" id="{5BF868BF-3B9F-4CB5-BB51-12692F14BCFD}"/>
                    </a:ext>
                  </a:extLst>
                </p:cNvPr>
                <p:cNvPicPr/>
                <p:nvPr/>
              </p:nvPicPr>
              <p:blipFill>
                <a:blip r:embed="rId85"/>
                <a:stretch>
                  <a:fillRect/>
                </a:stretch>
              </p:blipFill>
              <p:spPr>
                <a:xfrm>
                  <a:off x="3819600" y="3696032"/>
                  <a:ext cx="493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6" name="墨迹 45">
                  <a:extLst>
                    <a:ext uri="{FF2B5EF4-FFF2-40B4-BE49-F238E27FC236}">
                      <a16:creationId xmlns:a16="http://schemas.microsoft.com/office/drawing/2014/main" id="{1240B421-FFFC-42D1-99AF-9770073EA064}"/>
                    </a:ext>
                  </a:extLst>
                </p14:cNvPr>
                <p14:cNvContentPartPr/>
                <p14:nvPr/>
              </p14:nvContentPartPr>
              <p14:xfrm>
                <a:off x="3725640" y="3737072"/>
                <a:ext cx="224640" cy="99360"/>
              </p14:xfrm>
            </p:contentPart>
          </mc:Choice>
          <mc:Fallback>
            <p:pic>
              <p:nvPicPr>
                <p:cNvPr id="46" name="墨迹 45">
                  <a:extLst>
                    <a:ext uri="{FF2B5EF4-FFF2-40B4-BE49-F238E27FC236}">
                      <a16:creationId xmlns:a16="http://schemas.microsoft.com/office/drawing/2014/main" id="{1240B421-FFFC-42D1-99AF-9770073EA064}"/>
                    </a:ext>
                  </a:extLst>
                </p:cNvPr>
                <p:cNvPicPr/>
                <p:nvPr/>
              </p:nvPicPr>
              <p:blipFill>
                <a:blip r:embed="rId87"/>
                <a:stretch>
                  <a:fillRect/>
                </a:stretch>
              </p:blipFill>
              <p:spPr>
                <a:xfrm>
                  <a:off x="3716640" y="3728072"/>
                  <a:ext cx="24228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7" name="墨迹 46">
                  <a:extLst>
                    <a:ext uri="{FF2B5EF4-FFF2-40B4-BE49-F238E27FC236}">
                      <a16:creationId xmlns:a16="http://schemas.microsoft.com/office/drawing/2014/main" id="{EF0B396A-A367-49D4-96A9-67C1F2FCF260}"/>
                    </a:ext>
                  </a:extLst>
                </p14:cNvPr>
                <p14:cNvContentPartPr/>
                <p14:nvPr/>
              </p14:nvContentPartPr>
              <p14:xfrm>
                <a:off x="4011840" y="3594152"/>
                <a:ext cx="13320" cy="63720"/>
              </p14:xfrm>
            </p:contentPart>
          </mc:Choice>
          <mc:Fallback>
            <p:pic>
              <p:nvPicPr>
                <p:cNvPr id="47" name="墨迹 46">
                  <a:extLst>
                    <a:ext uri="{FF2B5EF4-FFF2-40B4-BE49-F238E27FC236}">
                      <a16:creationId xmlns:a16="http://schemas.microsoft.com/office/drawing/2014/main" id="{EF0B396A-A367-49D4-96A9-67C1F2FCF260}"/>
                    </a:ext>
                  </a:extLst>
                </p:cNvPr>
                <p:cNvPicPr/>
                <p:nvPr/>
              </p:nvPicPr>
              <p:blipFill>
                <a:blip r:embed="rId89"/>
                <a:stretch>
                  <a:fillRect/>
                </a:stretch>
              </p:blipFill>
              <p:spPr>
                <a:xfrm>
                  <a:off x="4002840" y="3585152"/>
                  <a:ext cx="3096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8" name="墨迹 47">
                  <a:extLst>
                    <a:ext uri="{FF2B5EF4-FFF2-40B4-BE49-F238E27FC236}">
                      <a16:creationId xmlns:a16="http://schemas.microsoft.com/office/drawing/2014/main" id="{9EC0DD86-A921-43EC-8A0C-F9CC9399C8B5}"/>
                    </a:ext>
                  </a:extLst>
                </p14:cNvPr>
                <p14:cNvContentPartPr/>
                <p14:nvPr/>
              </p14:nvContentPartPr>
              <p14:xfrm>
                <a:off x="4032720" y="3590552"/>
                <a:ext cx="34560" cy="46800"/>
              </p14:xfrm>
            </p:contentPart>
          </mc:Choice>
          <mc:Fallback>
            <p:pic>
              <p:nvPicPr>
                <p:cNvPr id="48" name="墨迹 47">
                  <a:extLst>
                    <a:ext uri="{FF2B5EF4-FFF2-40B4-BE49-F238E27FC236}">
                      <a16:creationId xmlns:a16="http://schemas.microsoft.com/office/drawing/2014/main" id="{9EC0DD86-A921-43EC-8A0C-F9CC9399C8B5}"/>
                    </a:ext>
                  </a:extLst>
                </p:cNvPr>
                <p:cNvPicPr/>
                <p:nvPr/>
              </p:nvPicPr>
              <p:blipFill>
                <a:blip r:embed="rId91"/>
                <a:stretch>
                  <a:fillRect/>
                </a:stretch>
              </p:blipFill>
              <p:spPr>
                <a:xfrm>
                  <a:off x="4024080" y="3581552"/>
                  <a:ext cx="5220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9" name="墨迹 48">
                  <a:extLst>
                    <a:ext uri="{FF2B5EF4-FFF2-40B4-BE49-F238E27FC236}">
                      <a16:creationId xmlns:a16="http://schemas.microsoft.com/office/drawing/2014/main" id="{875A85A1-38AD-4819-9E26-FB28A38796BB}"/>
                    </a:ext>
                  </a:extLst>
                </p14:cNvPr>
                <p14:cNvContentPartPr/>
                <p14:nvPr/>
              </p14:nvContentPartPr>
              <p14:xfrm>
                <a:off x="3993840" y="3567152"/>
                <a:ext cx="123480" cy="166320"/>
              </p14:xfrm>
            </p:contentPart>
          </mc:Choice>
          <mc:Fallback>
            <p:pic>
              <p:nvPicPr>
                <p:cNvPr id="49" name="墨迹 48">
                  <a:extLst>
                    <a:ext uri="{FF2B5EF4-FFF2-40B4-BE49-F238E27FC236}">
                      <a16:creationId xmlns:a16="http://schemas.microsoft.com/office/drawing/2014/main" id="{875A85A1-38AD-4819-9E26-FB28A38796BB}"/>
                    </a:ext>
                  </a:extLst>
                </p:cNvPr>
                <p:cNvPicPr/>
                <p:nvPr/>
              </p:nvPicPr>
              <p:blipFill>
                <a:blip r:embed="rId93"/>
                <a:stretch>
                  <a:fillRect/>
                </a:stretch>
              </p:blipFill>
              <p:spPr>
                <a:xfrm>
                  <a:off x="3984840" y="3558152"/>
                  <a:ext cx="14112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0" name="墨迹 49">
                  <a:extLst>
                    <a:ext uri="{FF2B5EF4-FFF2-40B4-BE49-F238E27FC236}">
                      <a16:creationId xmlns:a16="http://schemas.microsoft.com/office/drawing/2014/main" id="{52F86391-AB28-4A5C-9E9C-D6A3F49FD5AB}"/>
                    </a:ext>
                  </a:extLst>
                </p14:cNvPr>
                <p14:cNvContentPartPr/>
                <p14:nvPr/>
              </p14:nvContentPartPr>
              <p14:xfrm>
                <a:off x="4039920" y="3658232"/>
                <a:ext cx="118800" cy="53640"/>
              </p14:xfrm>
            </p:contentPart>
          </mc:Choice>
          <mc:Fallback>
            <p:pic>
              <p:nvPicPr>
                <p:cNvPr id="50" name="墨迹 49">
                  <a:extLst>
                    <a:ext uri="{FF2B5EF4-FFF2-40B4-BE49-F238E27FC236}">
                      <a16:creationId xmlns:a16="http://schemas.microsoft.com/office/drawing/2014/main" id="{52F86391-AB28-4A5C-9E9C-D6A3F49FD5AB}"/>
                    </a:ext>
                  </a:extLst>
                </p:cNvPr>
                <p:cNvPicPr/>
                <p:nvPr/>
              </p:nvPicPr>
              <p:blipFill>
                <a:blip r:embed="rId95"/>
                <a:stretch>
                  <a:fillRect/>
                </a:stretch>
              </p:blipFill>
              <p:spPr>
                <a:xfrm>
                  <a:off x="4030920" y="3649232"/>
                  <a:ext cx="13644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1" name="墨迹 50">
                  <a:extLst>
                    <a:ext uri="{FF2B5EF4-FFF2-40B4-BE49-F238E27FC236}">
                      <a16:creationId xmlns:a16="http://schemas.microsoft.com/office/drawing/2014/main" id="{5A1AD43C-EB2A-4C3C-8FB9-0B07BB0AB637}"/>
                    </a:ext>
                  </a:extLst>
                </p14:cNvPr>
                <p14:cNvContentPartPr/>
                <p14:nvPr/>
              </p14:nvContentPartPr>
              <p14:xfrm>
                <a:off x="4034880" y="3707912"/>
                <a:ext cx="74880" cy="154080"/>
              </p14:xfrm>
            </p:contentPart>
          </mc:Choice>
          <mc:Fallback>
            <p:pic>
              <p:nvPicPr>
                <p:cNvPr id="51" name="墨迹 50">
                  <a:extLst>
                    <a:ext uri="{FF2B5EF4-FFF2-40B4-BE49-F238E27FC236}">
                      <a16:creationId xmlns:a16="http://schemas.microsoft.com/office/drawing/2014/main" id="{5A1AD43C-EB2A-4C3C-8FB9-0B07BB0AB637}"/>
                    </a:ext>
                  </a:extLst>
                </p:cNvPr>
                <p:cNvPicPr/>
                <p:nvPr/>
              </p:nvPicPr>
              <p:blipFill>
                <a:blip r:embed="rId97"/>
                <a:stretch>
                  <a:fillRect/>
                </a:stretch>
              </p:blipFill>
              <p:spPr>
                <a:xfrm>
                  <a:off x="4026240" y="3698912"/>
                  <a:ext cx="9252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2" name="墨迹 51">
                  <a:extLst>
                    <a:ext uri="{FF2B5EF4-FFF2-40B4-BE49-F238E27FC236}">
                      <a16:creationId xmlns:a16="http://schemas.microsoft.com/office/drawing/2014/main" id="{AB2AF815-0F1C-43A3-A502-1073E2367868}"/>
                    </a:ext>
                  </a:extLst>
                </p14:cNvPr>
                <p14:cNvContentPartPr/>
                <p14:nvPr/>
              </p14:nvContentPartPr>
              <p14:xfrm>
                <a:off x="3973320" y="3792872"/>
                <a:ext cx="173520" cy="9720"/>
              </p14:xfrm>
            </p:contentPart>
          </mc:Choice>
          <mc:Fallback>
            <p:pic>
              <p:nvPicPr>
                <p:cNvPr id="52" name="墨迹 51">
                  <a:extLst>
                    <a:ext uri="{FF2B5EF4-FFF2-40B4-BE49-F238E27FC236}">
                      <a16:creationId xmlns:a16="http://schemas.microsoft.com/office/drawing/2014/main" id="{AB2AF815-0F1C-43A3-A502-1073E2367868}"/>
                    </a:ext>
                  </a:extLst>
                </p:cNvPr>
                <p:cNvPicPr/>
                <p:nvPr/>
              </p:nvPicPr>
              <p:blipFill>
                <a:blip r:embed="rId99"/>
                <a:stretch>
                  <a:fillRect/>
                </a:stretch>
              </p:blipFill>
              <p:spPr>
                <a:xfrm>
                  <a:off x="3964320" y="3784232"/>
                  <a:ext cx="191160" cy="273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内容占位符 2"/>
          <p:cNvSpPr>
            <a:spLocks noGrp="1"/>
          </p:cNvSpPr>
          <p:nvPr>
            <p:ph sz="half" idx="1"/>
          </p:nvPr>
        </p:nvSpPr>
        <p:spPr>
          <a:xfrm>
            <a:off x="1334135" y="263525"/>
            <a:ext cx="6475730" cy="4114800"/>
          </a:xfrm>
        </p:spPr>
        <p:txBody>
          <a:bodyPr anchor="t"/>
          <a:lstStyle/>
          <a:p>
            <a:pPr>
              <a:buSzPct val="85000"/>
            </a:pPr>
            <a:r>
              <a:rPr kumimoji="1" lang="zh-CN" altLang="en-US" sz="2800">
                <a:latin typeface="+mn-lt"/>
                <a:ea typeface="+mn-ea"/>
                <a:cs typeface="+mn-cs"/>
              </a:rPr>
              <a:t>Exometabolomics</a:t>
            </a:r>
          </a:p>
          <a:p>
            <a:pPr>
              <a:buSzPct val="85000"/>
            </a:pPr>
            <a:endParaRPr kumimoji="1" lang="zh-CN" altLang="en-US" sz="2800">
              <a:latin typeface="+mn-lt"/>
              <a:ea typeface="+mn-ea"/>
              <a:cs typeface="+mn-cs"/>
            </a:endParaRPr>
          </a:p>
          <a:p>
            <a:pPr>
              <a:buSzPct val="85000"/>
            </a:pPr>
            <a:r>
              <a:rPr kumimoji="1" lang="en-US" altLang="zh-CN" sz="2400">
                <a:latin typeface="+mn-lt"/>
                <a:ea typeface="+mn-ea"/>
                <a:cs typeface="+mn-cs"/>
              </a:rPr>
              <a:t>also called</a:t>
            </a:r>
            <a:r>
              <a:rPr kumimoji="1" lang="zh-CN" altLang="en-US" sz="2400">
                <a:latin typeface="+mn-lt"/>
                <a:ea typeface="+mn-ea"/>
                <a:cs typeface="+mn-cs"/>
              </a:rPr>
              <a:t> "metabolic footprinting"</a:t>
            </a:r>
          </a:p>
          <a:p>
            <a:pPr>
              <a:buSzPct val="85000"/>
            </a:pPr>
            <a:r>
              <a:rPr kumimoji="1" lang="zh-CN" altLang="en-US" sz="2400">
                <a:latin typeface="+mn-lt"/>
                <a:ea typeface="+mn-ea"/>
                <a:cs typeface="+mn-cs"/>
              </a:rPr>
              <a:t>the study of extracellular metabolites</a:t>
            </a:r>
          </a:p>
          <a:p>
            <a:pPr>
              <a:buSzPct val="85000"/>
            </a:pPr>
            <a:r>
              <a:rPr kumimoji="1" lang="zh-CN" altLang="en-US" sz="2400">
                <a:latin typeface="+mn-lt"/>
                <a:ea typeface="+mn-ea"/>
                <a:cs typeface="+mn-cs"/>
              </a:rPr>
              <a:t>a sub-field of metabolomics.</a:t>
            </a:r>
          </a:p>
          <a:p>
            <a:pPr>
              <a:buSzPct val="85000"/>
            </a:pPr>
            <a:endParaRPr kumimoji="1" lang="zh-CN" altLang="en-US" sz="2800">
              <a:latin typeface="+mn-lt"/>
              <a:ea typeface="+mn-ea"/>
              <a:cs typeface="+mn-cs"/>
            </a:endParaRPr>
          </a:p>
          <a:p>
            <a:pPr>
              <a:buSzPct val="85000"/>
            </a:pPr>
            <a:endParaRPr kumimoji="1" lang="zh-CN" altLang="en-US" sz="2800">
              <a:latin typeface="+mn-lt"/>
              <a:ea typeface="+mn-ea"/>
              <a:cs typeface="+mn-cs"/>
            </a:endParaRPr>
          </a:p>
        </p:txBody>
      </p:sp>
      <p:pic>
        <p:nvPicPr>
          <p:cNvPr id="52226" name="内容占位符 11"/>
          <p:cNvPicPr>
            <a:picLocks noGrp="1" noChangeAspect="1"/>
          </p:cNvPicPr>
          <p:nvPr>
            <p:ph sz="half" idx="2"/>
          </p:nvPr>
        </p:nvPicPr>
        <p:blipFill>
          <a:blip r:embed="rId2"/>
          <a:srcRect t="17821"/>
          <a:stretch>
            <a:fillRect/>
          </a:stretch>
        </p:blipFill>
        <p:spPr>
          <a:xfrm>
            <a:off x="120650" y="3747770"/>
            <a:ext cx="4286250" cy="1983105"/>
          </a:xfrm>
        </p:spPr>
      </p:pic>
      <p:graphicFrame>
        <p:nvGraphicFramePr>
          <p:cNvPr id="52227" name="对象 13"/>
          <p:cNvGraphicFramePr>
            <a:graphicFrameLocks noChangeAspect="1"/>
          </p:cNvGraphicFramePr>
          <p:nvPr/>
        </p:nvGraphicFramePr>
        <p:xfrm>
          <a:off x="4657725" y="3316288"/>
          <a:ext cx="4397375" cy="3079750"/>
        </p:xfrm>
        <a:graphic>
          <a:graphicData uri="http://schemas.openxmlformats.org/presentationml/2006/ole">
            <mc:AlternateContent xmlns:mc="http://schemas.openxmlformats.org/markup-compatibility/2006">
              <mc:Choice xmlns:v="urn:schemas-microsoft-com:vml" Requires="v">
                <p:oleObj r:id="rId3" imgW="6718300" imgH="4705350" progId="Paint.Picture">
                  <p:embed/>
                </p:oleObj>
              </mc:Choice>
              <mc:Fallback>
                <p:oleObj r:id="rId3" imgW="6718300" imgH="4705350" progId="Paint.Picture">
                  <p:embed/>
                  <p:pic>
                    <p:nvPicPr>
                      <p:cNvPr id="0" name="图片 3075"/>
                      <p:cNvPicPr/>
                      <p:nvPr/>
                    </p:nvPicPr>
                    <p:blipFill>
                      <a:blip r:embed="rId4"/>
                      <a:stretch>
                        <a:fillRect/>
                      </a:stretch>
                    </p:blipFill>
                    <p:spPr>
                      <a:xfrm>
                        <a:off x="4657725" y="3316288"/>
                        <a:ext cx="4397375" cy="3079750"/>
                      </a:xfrm>
                      <a:prstGeom prst="rect">
                        <a:avLst/>
                      </a:prstGeom>
                      <a:noFill/>
                      <a:ln w="38100">
                        <a:noFill/>
                        <a:miter/>
                      </a:ln>
                    </p:spPr>
                  </p:pic>
                </p:oleObj>
              </mc:Fallback>
            </mc:AlternateContent>
          </a:graphicData>
        </a:graphic>
      </p:graphicFrame>
      <p:grpSp>
        <p:nvGrpSpPr>
          <p:cNvPr id="38" name="组合 37">
            <a:extLst>
              <a:ext uri="{FF2B5EF4-FFF2-40B4-BE49-F238E27FC236}">
                <a16:creationId xmlns:a16="http://schemas.microsoft.com/office/drawing/2014/main" id="{F5C785BA-90E2-40F7-AC4C-B45DE907059C}"/>
              </a:ext>
            </a:extLst>
          </p:cNvPr>
          <p:cNvGrpSpPr/>
          <p:nvPr/>
        </p:nvGrpSpPr>
        <p:grpSpPr>
          <a:xfrm>
            <a:off x="4581429" y="238403"/>
            <a:ext cx="2271240" cy="668880"/>
            <a:chOff x="4581429" y="238403"/>
            <a:chExt cx="2271240" cy="668880"/>
          </a:xfrm>
        </p:grpSpPr>
        <mc:AlternateContent xmlns:mc="http://schemas.openxmlformats.org/markup-compatibility/2006">
          <mc:Choice xmlns:p14="http://schemas.microsoft.com/office/powerpoint/2010/main" Requires="p14">
            <p:contentPart p14:bwMode="auto" r:id="rId5">
              <p14:nvContentPartPr>
                <p14:cNvPr id="5" name="墨迹 4">
                  <a:extLst>
                    <a:ext uri="{FF2B5EF4-FFF2-40B4-BE49-F238E27FC236}">
                      <a16:creationId xmlns:a16="http://schemas.microsoft.com/office/drawing/2014/main" id="{8FAAA59B-D508-4D0B-9EE6-3F5188BAD5BF}"/>
                    </a:ext>
                  </a:extLst>
                </p14:cNvPr>
                <p14:cNvContentPartPr/>
                <p14:nvPr/>
              </p14:nvContentPartPr>
              <p14:xfrm>
                <a:off x="4581429" y="258203"/>
                <a:ext cx="101160" cy="416160"/>
              </p14:xfrm>
            </p:contentPart>
          </mc:Choice>
          <mc:Fallback>
            <p:pic>
              <p:nvPicPr>
                <p:cNvPr id="5" name="墨迹 4">
                  <a:extLst>
                    <a:ext uri="{FF2B5EF4-FFF2-40B4-BE49-F238E27FC236}">
                      <a16:creationId xmlns:a16="http://schemas.microsoft.com/office/drawing/2014/main" id="{8FAAA59B-D508-4D0B-9EE6-3F5188BAD5BF}"/>
                    </a:ext>
                  </a:extLst>
                </p:cNvPr>
                <p:cNvPicPr/>
                <p:nvPr/>
              </p:nvPicPr>
              <p:blipFill>
                <a:blip r:embed="rId6"/>
                <a:stretch>
                  <a:fillRect/>
                </a:stretch>
              </p:blipFill>
              <p:spPr>
                <a:xfrm>
                  <a:off x="4563429" y="240203"/>
                  <a:ext cx="13680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墨迹 5">
                  <a:extLst>
                    <a:ext uri="{FF2B5EF4-FFF2-40B4-BE49-F238E27FC236}">
                      <a16:creationId xmlns:a16="http://schemas.microsoft.com/office/drawing/2014/main" id="{AE157C46-8A11-48A9-B4D7-5D2463EE170E}"/>
                    </a:ext>
                  </a:extLst>
                </p14:cNvPr>
                <p14:cNvContentPartPr/>
                <p14:nvPr/>
              </p14:nvContentPartPr>
              <p14:xfrm>
                <a:off x="4604109" y="454403"/>
                <a:ext cx="82800" cy="68400"/>
              </p14:xfrm>
            </p:contentPart>
          </mc:Choice>
          <mc:Fallback>
            <p:pic>
              <p:nvPicPr>
                <p:cNvPr id="6" name="墨迹 5">
                  <a:extLst>
                    <a:ext uri="{FF2B5EF4-FFF2-40B4-BE49-F238E27FC236}">
                      <a16:creationId xmlns:a16="http://schemas.microsoft.com/office/drawing/2014/main" id="{AE157C46-8A11-48A9-B4D7-5D2463EE170E}"/>
                    </a:ext>
                  </a:extLst>
                </p:cNvPr>
                <p:cNvPicPr/>
                <p:nvPr/>
              </p:nvPicPr>
              <p:blipFill>
                <a:blip r:embed="rId8"/>
                <a:stretch>
                  <a:fillRect/>
                </a:stretch>
              </p:blipFill>
              <p:spPr>
                <a:xfrm>
                  <a:off x="4586109" y="436763"/>
                  <a:ext cx="1184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墨迹 6">
                  <a:extLst>
                    <a:ext uri="{FF2B5EF4-FFF2-40B4-BE49-F238E27FC236}">
                      <a16:creationId xmlns:a16="http://schemas.microsoft.com/office/drawing/2014/main" id="{97B07D71-BFA4-45F8-86D0-57450D0AF033}"/>
                    </a:ext>
                  </a:extLst>
                </p14:cNvPr>
                <p14:cNvContentPartPr/>
                <p14:nvPr/>
              </p14:nvContentPartPr>
              <p14:xfrm>
                <a:off x="4735869" y="303203"/>
                <a:ext cx="33840" cy="400680"/>
              </p14:xfrm>
            </p:contentPart>
          </mc:Choice>
          <mc:Fallback>
            <p:pic>
              <p:nvPicPr>
                <p:cNvPr id="7" name="墨迹 6">
                  <a:extLst>
                    <a:ext uri="{FF2B5EF4-FFF2-40B4-BE49-F238E27FC236}">
                      <a16:creationId xmlns:a16="http://schemas.microsoft.com/office/drawing/2014/main" id="{97B07D71-BFA4-45F8-86D0-57450D0AF033}"/>
                    </a:ext>
                  </a:extLst>
                </p:cNvPr>
                <p:cNvPicPr/>
                <p:nvPr/>
              </p:nvPicPr>
              <p:blipFill>
                <a:blip r:embed="rId10"/>
                <a:stretch>
                  <a:fillRect/>
                </a:stretch>
              </p:blipFill>
              <p:spPr>
                <a:xfrm>
                  <a:off x="4717869" y="285203"/>
                  <a:ext cx="69480" cy="4363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墨迹 7">
                  <a:extLst>
                    <a:ext uri="{FF2B5EF4-FFF2-40B4-BE49-F238E27FC236}">
                      <a16:creationId xmlns:a16="http://schemas.microsoft.com/office/drawing/2014/main" id="{ECD3DC0A-D2B6-4DE3-80F2-7089F9EBC074}"/>
                    </a:ext>
                  </a:extLst>
                </p14:cNvPr>
                <p14:cNvContentPartPr/>
                <p14:nvPr/>
              </p14:nvContentPartPr>
              <p14:xfrm>
                <a:off x="4774389" y="500483"/>
                <a:ext cx="104040" cy="60840"/>
              </p14:xfrm>
            </p:contentPart>
          </mc:Choice>
          <mc:Fallback>
            <p:pic>
              <p:nvPicPr>
                <p:cNvPr id="8" name="墨迹 7">
                  <a:extLst>
                    <a:ext uri="{FF2B5EF4-FFF2-40B4-BE49-F238E27FC236}">
                      <a16:creationId xmlns:a16="http://schemas.microsoft.com/office/drawing/2014/main" id="{ECD3DC0A-D2B6-4DE3-80F2-7089F9EBC074}"/>
                    </a:ext>
                  </a:extLst>
                </p:cNvPr>
                <p:cNvPicPr/>
                <p:nvPr/>
              </p:nvPicPr>
              <p:blipFill>
                <a:blip r:embed="rId12"/>
                <a:stretch>
                  <a:fillRect/>
                </a:stretch>
              </p:blipFill>
              <p:spPr>
                <a:xfrm>
                  <a:off x="4756389" y="482483"/>
                  <a:ext cx="13968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墨迹 8">
                  <a:extLst>
                    <a:ext uri="{FF2B5EF4-FFF2-40B4-BE49-F238E27FC236}">
                      <a16:creationId xmlns:a16="http://schemas.microsoft.com/office/drawing/2014/main" id="{3631EB75-143B-4119-AAF9-6FA1A66D089C}"/>
                    </a:ext>
                  </a:extLst>
                </p14:cNvPr>
                <p14:cNvContentPartPr/>
                <p14:nvPr/>
              </p14:nvContentPartPr>
              <p14:xfrm>
                <a:off x="4918389" y="317963"/>
                <a:ext cx="132480" cy="396360"/>
              </p14:xfrm>
            </p:contentPart>
          </mc:Choice>
          <mc:Fallback>
            <p:pic>
              <p:nvPicPr>
                <p:cNvPr id="9" name="墨迹 8">
                  <a:extLst>
                    <a:ext uri="{FF2B5EF4-FFF2-40B4-BE49-F238E27FC236}">
                      <a16:creationId xmlns:a16="http://schemas.microsoft.com/office/drawing/2014/main" id="{3631EB75-143B-4119-AAF9-6FA1A66D089C}"/>
                    </a:ext>
                  </a:extLst>
                </p:cNvPr>
                <p:cNvPicPr/>
                <p:nvPr/>
              </p:nvPicPr>
              <p:blipFill>
                <a:blip r:embed="rId14"/>
                <a:stretch>
                  <a:fillRect/>
                </a:stretch>
              </p:blipFill>
              <p:spPr>
                <a:xfrm>
                  <a:off x="4900389" y="300323"/>
                  <a:ext cx="16812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墨迹 9">
                  <a:extLst>
                    <a:ext uri="{FF2B5EF4-FFF2-40B4-BE49-F238E27FC236}">
                      <a16:creationId xmlns:a16="http://schemas.microsoft.com/office/drawing/2014/main" id="{1FEE37C2-49FA-4B48-8808-89544B602DAB}"/>
                    </a:ext>
                  </a:extLst>
                </p14:cNvPr>
                <p14:cNvContentPartPr/>
                <p14:nvPr/>
              </p14:nvContentPartPr>
              <p14:xfrm>
                <a:off x="5068509" y="486803"/>
                <a:ext cx="96480" cy="19440"/>
              </p14:xfrm>
            </p:contentPart>
          </mc:Choice>
          <mc:Fallback>
            <p:pic>
              <p:nvPicPr>
                <p:cNvPr id="10" name="墨迹 9">
                  <a:extLst>
                    <a:ext uri="{FF2B5EF4-FFF2-40B4-BE49-F238E27FC236}">
                      <a16:creationId xmlns:a16="http://schemas.microsoft.com/office/drawing/2014/main" id="{1FEE37C2-49FA-4B48-8808-89544B602DAB}"/>
                    </a:ext>
                  </a:extLst>
                </p:cNvPr>
                <p:cNvPicPr/>
                <p:nvPr/>
              </p:nvPicPr>
              <p:blipFill>
                <a:blip r:embed="rId16"/>
                <a:stretch>
                  <a:fillRect/>
                </a:stretch>
              </p:blipFill>
              <p:spPr>
                <a:xfrm>
                  <a:off x="5050509" y="468803"/>
                  <a:ext cx="1321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墨迹 10">
                  <a:extLst>
                    <a:ext uri="{FF2B5EF4-FFF2-40B4-BE49-F238E27FC236}">
                      <a16:creationId xmlns:a16="http://schemas.microsoft.com/office/drawing/2014/main" id="{1D2C71B3-FE20-4FEF-A9D6-1BC90FD28F21}"/>
                    </a:ext>
                  </a:extLst>
                </p14:cNvPr>
                <p14:cNvContentPartPr/>
                <p14:nvPr/>
              </p14:nvContentPartPr>
              <p14:xfrm>
                <a:off x="5103069" y="324803"/>
                <a:ext cx="130680" cy="412560"/>
              </p14:xfrm>
            </p:contentPart>
          </mc:Choice>
          <mc:Fallback>
            <p:pic>
              <p:nvPicPr>
                <p:cNvPr id="11" name="墨迹 10">
                  <a:extLst>
                    <a:ext uri="{FF2B5EF4-FFF2-40B4-BE49-F238E27FC236}">
                      <a16:creationId xmlns:a16="http://schemas.microsoft.com/office/drawing/2014/main" id="{1D2C71B3-FE20-4FEF-A9D6-1BC90FD28F21}"/>
                    </a:ext>
                  </a:extLst>
                </p:cNvPr>
                <p:cNvPicPr/>
                <p:nvPr/>
              </p:nvPicPr>
              <p:blipFill>
                <a:blip r:embed="rId18"/>
                <a:stretch>
                  <a:fillRect/>
                </a:stretch>
              </p:blipFill>
              <p:spPr>
                <a:xfrm>
                  <a:off x="5085069" y="306803"/>
                  <a:ext cx="16632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墨迹 11">
                  <a:extLst>
                    <a:ext uri="{FF2B5EF4-FFF2-40B4-BE49-F238E27FC236}">
                      <a16:creationId xmlns:a16="http://schemas.microsoft.com/office/drawing/2014/main" id="{7073C3FF-171F-4305-991E-06082D2ED13E}"/>
                    </a:ext>
                  </a:extLst>
                </p14:cNvPr>
                <p14:cNvContentPartPr/>
                <p14:nvPr/>
              </p14:nvContentPartPr>
              <p14:xfrm>
                <a:off x="5399709" y="342803"/>
                <a:ext cx="8640" cy="77400"/>
              </p14:xfrm>
            </p:contentPart>
          </mc:Choice>
          <mc:Fallback>
            <p:pic>
              <p:nvPicPr>
                <p:cNvPr id="12" name="墨迹 11">
                  <a:extLst>
                    <a:ext uri="{FF2B5EF4-FFF2-40B4-BE49-F238E27FC236}">
                      <a16:creationId xmlns:a16="http://schemas.microsoft.com/office/drawing/2014/main" id="{7073C3FF-171F-4305-991E-06082D2ED13E}"/>
                    </a:ext>
                  </a:extLst>
                </p:cNvPr>
                <p:cNvPicPr/>
                <p:nvPr/>
              </p:nvPicPr>
              <p:blipFill>
                <a:blip r:embed="rId20"/>
                <a:stretch>
                  <a:fillRect/>
                </a:stretch>
              </p:blipFill>
              <p:spPr>
                <a:xfrm>
                  <a:off x="5382069" y="324803"/>
                  <a:ext cx="4428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3" name="墨迹 12">
                  <a:extLst>
                    <a:ext uri="{FF2B5EF4-FFF2-40B4-BE49-F238E27FC236}">
                      <a16:creationId xmlns:a16="http://schemas.microsoft.com/office/drawing/2014/main" id="{8E9FBA47-35B4-46C4-BD31-AAF1C376EB52}"/>
                    </a:ext>
                  </a:extLst>
                </p14:cNvPr>
                <p14:cNvContentPartPr/>
                <p14:nvPr/>
              </p14:nvContentPartPr>
              <p14:xfrm>
                <a:off x="5338149" y="500843"/>
                <a:ext cx="189720" cy="128160"/>
              </p14:xfrm>
            </p:contentPart>
          </mc:Choice>
          <mc:Fallback>
            <p:pic>
              <p:nvPicPr>
                <p:cNvPr id="13" name="墨迹 12">
                  <a:extLst>
                    <a:ext uri="{FF2B5EF4-FFF2-40B4-BE49-F238E27FC236}">
                      <a16:creationId xmlns:a16="http://schemas.microsoft.com/office/drawing/2014/main" id="{8E9FBA47-35B4-46C4-BD31-AAF1C376EB52}"/>
                    </a:ext>
                  </a:extLst>
                </p:cNvPr>
                <p:cNvPicPr/>
                <p:nvPr/>
              </p:nvPicPr>
              <p:blipFill>
                <a:blip r:embed="rId22"/>
                <a:stretch>
                  <a:fillRect/>
                </a:stretch>
              </p:blipFill>
              <p:spPr>
                <a:xfrm>
                  <a:off x="5320149" y="482843"/>
                  <a:ext cx="22536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4" name="墨迹 13">
                  <a:extLst>
                    <a:ext uri="{FF2B5EF4-FFF2-40B4-BE49-F238E27FC236}">
                      <a16:creationId xmlns:a16="http://schemas.microsoft.com/office/drawing/2014/main" id="{805B09A9-EA74-46C5-AA85-7FD86FD7A9D6}"/>
                    </a:ext>
                  </a:extLst>
                </p14:cNvPr>
                <p14:cNvContentPartPr/>
                <p14:nvPr/>
              </p14:nvContentPartPr>
              <p14:xfrm>
                <a:off x="5541189" y="340643"/>
                <a:ext cx="44640" cy="247320"/>
              </p14:xfrm>
            </p:contentPart>
          </mc:Choice>
          <mc:Fallback>
            <p:pic>
              <p:nvPicPr>
                <p:cNvPr id="14" name="墨迹 13">
                  <a:extLst>
                    <a:ext uri="{FF2B5EF4-FFF2-40B4-BE49-F238E27FC236}">
                      <a16:creationId xmlns:a16="http://schemas.microsoft.com/office/drawing/2014/main" id="{805B09A9-EA74-46C5-AA85-7FD86FD7A9D6}"/>
                    </a:ext>
                  </a:extLst>
                </p:cNvPr>
                <p:cNvPicPr/>
                <p:nvPr/>
              </p:nvPicPr>
              <p:blipFill>
                <a:blip r:embed="rId24"/>
                <a:stretch>
                  <a:fillRect/>
                </a:stretch>
              </p:blipFill>
              <p:spPr>
                <a:xfrm>
                  <a:off x="5523549" y="322643"/>
                  <a:ext cx="8028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5" name="墨迹 14">
                  <a:extLst>
                    <a:ext uri="{FF2B5EF4-FFF2-40B4-BE49-F238E27FC236}">
                      <a16:creationId xmlns:a16="http://schemas.microsoft.com/office/drawing/2014/main" id="{A4B6D352-A6BF-4501-810F-C3CC548DD041}"/>
                    </a:ext>
                  </a:extLst>
                </p14:cNvPr>
                <p14:cNvContentPartPr/>
                <p14:nvPr/>
              </p14:nvContentPartPr>
              <p14:xfrm>
                <a:off x="5597709" y="387443"/>
                <a:ext cx="93960" cy="519840"/>
              </p14:xfrm>
            </p:contentPart>
          </mc:Choice>
          <mc:Fallback>
            <p:pic>
              <p:nvPicPr>
                <p:cNvPr id="15" name="墨迹 14">
                  <a:extLst>
                    <a:ext uri="{FF2B5EF4-FFF2-40B4-BE49-F238E27FC236}">
                      <a16:creationId xmlns:a16="http://schemas.microsoft.com/office/drawing/2014/main" id="{A4B6D352-A6BF-4501-810F-C3CC548DD041}"/>
                    </a:ext>
                  </a:extLst>
                </p:cNvPr>
                <p:cNvPicPr/>
                <p:nvPr/>
              </p:nvPicPr>
              <p:blipFill>
                <a:blip r:embed="rId26"/>
                <a:stretch>
                  <a:fillRect/>
                </a:stretch>
              </p:blipFill>
              <p:spPr>
                <a:xfrm>
                  <a:off x="5580069" y="369443"/>
                  <a:ext cx="129600" cy="5554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6" name="墨迹 15">
                  <a:extLst>
                    <a:ext uri="{FF2B5EF4-FFF2-40B4-BE49-F238E27FC236}">
                      <a16:creationId xmlns:a16="http://schemas.microsoft.com/office/drawing/2014/main" id="{41B00C16-92EF-431A-AF1F-E9DECADEAEDE}"/>
                    </a:ext>
                  </a:extLst>
                </p14:cNvPr>
                <p14:cNvContentPartPr/>
                <p14:nvPr/>
              </p14:nvContentPartPr>
              <p14:xfrm>
                <a:off x="5572149" y="531443"/>
                <a:ext cx="51840" cy="15120"/>
              </p14:xfrm>
            </p:contentPart>
          </mc:Choice>
          <mc:Fallback>
            <p:pic>
              <p:nvPicPr>
                <p:cNvPr id="16" name="墨迹 15">
                  <a:extLst>
                    <a:ext uri="{FF2B5EF4-FFF2-40B4-BE49-F238E27FC236}">
                      <a16:creationId xmlns:a16="http://schemas.microsoft.com/office/drawing/2014/main" id="{41B00C16-92EF-431A-AF1F-E9DECADEAEDE}"/>
                    </a:ext>
                  </a:extLst>
                </p:cNvPr>
                <p:cNvPicPr/>
                <p:nvPr/>
              </p:nvPicPr>
              <p:blipFill>
                <a:blip r:embed="rId28"/>
                <a:stretch>
                  <a:fillRect/>
                </a:stretch>
              </p:blipFill>
              <p:spPr>
                <a:xfrm>
                  <a:off x="5554509" y="513803"/>
                  <a:ext cx="8748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7" name="墨迹 16">
                  <a:extLst>
                    <a:ext uri="{FF2B5EF4-FFF2-40B4-BE49-F238E27FC236}">
                      <a16:creationId xmlns:a16="http://schemas.microsoft.com/office/drawing/2014/main" id="{E50525A7-C688-4CE7-9AF4-45B6ED852E1E}"/>
                    </a:ext>
                  </a:extLst>
                </p14:cNvPr>
                <p14:cNvContentPartPr/>
                <p14:nvPr/>
              </p14:nvContentPartPr>
              <p14:xfrm>
                <a:off x="5503389" y="545123"/>
                <a:ext cx="138960" cy="152640"/>
              </p14:xfrm>
            </p:contentPart>
          </mc:Choice>
          <mc:Fallback>
            <p:pic>
              <p:nvPicPr>
                <p:cNvPr id="17" name="墨迹 16">
                  <a:extLst>
                    <a:ext uri="{FF2B5EF4-FFF2-40B4-BE49-F238E27FC236}">
                      <a16:creationId xmlns:a16="http://schemas.microsoft.com/office/drawing/2014/main" id="{E50525A7-C688-4CE7-9AF4-45B6ED852E1E}"/>
                    </a:ext>
                  </a:extLst>
                </p:cNvPr>
                <p:cNvPicPr/>
                <p:nvPr/>
              </p:nvPicPr>
              <p:blipFill>
                <a:blip r:embed="rId30"/>
                <a:stretch>
                  <a:fillRect/>
                </a:stretch>
              </p:blipFill>
              <p:spPr>
                <a:xfrm>
                  <a:off x="5485749" y="527483"/>
                  <a:ext cx="1746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8" name="墨迹 17">
                  <a:extLst>
                    <a:ext uri="{FF2B5EF4-FFF2-40B4-BE49-F238E27FC236}">
                      <a16:creationId xmlns:a16="http://schemas.microsoft.com/office/drawing/2014/main" id="{51406678-2301-483E-A086-481C2FBF5FEF}"/>
                    </a:ext>
                  </a:extLst>
                </p14:cNvPr>
                <p14:cNvContentPartPr/>
                <p14:nvPr/>
              </p14:nvContentPartPr>
              <p14:xfrm>
                <a:off x="5553789" y="604163"/>
                <a:ext cx="98280" cy="144360"/>
              </p14:xfrm>
            </p:contentPart>
          </mc:Choice>
          <mc:Fallback>
            <p:pic>
              <p:nvPicPr>
                <p:cNvPr id="18" name="墨迹 17">
                  <a:extLst>
                    <a:ext uri="{FF2B5EF4-FFF2-40B4-BE49-F238E27FC236}">
                      <a16:creationId xmlns:a16="http://schemas.microsoft.com/office/drawing/2014/main" id="{51406678-2301-483E-A086-481C2FBF5FEF}"/>
                    </a:ext>
                  </a:extLst>
                </p:cNvPr>
                <p:cNvPicPr/>
                <p:nvPr/>
              </p:nvPicPr>
              <p:blipFill>
                <a:blip r:embed="rId32"/>
                <a:stretch>
                  <a:fillRect/>
                </a:stretch>
              </p:blipFill>
              <p:spPr>
                <a:xfrm>
                  <a:off x="5536149" y="586163"/>
                  <a:ext cx="13392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9" name="墨迹 18">
                  <a:extLst>
                    <a:ext uri="{FF2B5EF4-FFF2-40B4-BE49-F238E27FC236}">
                      <a16:creationId xmlns:a16="http://schemas.microsoft.com/office/drawing/2014/main" id="{8161077E-4AC7-4145-AB5C-B874BE81B655}"/>
                    </a:ext>
                  </a:extLst>
                </p14:cNvPr>
                <p14:cNvContentPartPr/>
                <p14:nvPr/>
              </p14:nvContentPartPr>
              <p14:xfrm>
                <a:off x="5721549" y="440363"/>
                <a:ext cx="161280" cy="54360"/>
              </p14:xfrm>
            </p:contentPart>
          </mc:Choice>
          <mc:Fallback>
            <p:pic>
              <p:nvPicPr>
                <p:cNvPr id="19" name="墨迹 18">
                  <a:extLst>
                    <a:ext uri="{FF2B5EF4-FFF2-40B4-BE49-F238E27FC236}">
                      <a16:creationId xmlns:a16="http://schemas.microsoft.com/office/drawing/2014/main" id="{8161077E-4AC7-4145-AB5C-B874BE81B655}"/>
                    </a:ext>
                  </a:extLst>
                </p:cNvPr>
                <p:cNvPicPr/>
                <p:nvPr/>
              </p:nvPicPr>
              <p:blipFill>
                <a:blip r:embed="rId34"/>
                <a:stretch>
                  <a:fillRect/>
                </a:stretch>
              </p:blipFill>
              <p:spPr>
                <a:xfrm>
                  <a:off x="5703909" y="422363"/>
                  <a:ext cx="19692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0" name="墨迹 19">
                  <a:extLst>
                    <a:ext uri="{FF2B5EF4-FFF2-40B4-BE49-F238E27FC236}">
                      <a16:creationId xmlns:a16="http://schemas.microsoft.com/office/drawing/2014/main" id="{3EC786D9-6B23-44EC-B8E4-75DC5737454D}"/>
                    </a:ext>
                  </a:extLst>
                </p14:cNvPr>
                <p14:cNvContentPartPr/>
                <p14:nvPr/>
              </p14:nvContentPartPr>
              <p14:xfrm>
                <a:off x="5746389" y="355763"/>
                <a:ext cx="109440" cy="379800"/>
              </p14:xfrm>
            </p:contentPart>
          </mc:Choice>
          <mc:Fallback>
            <p:pic>
              <p:nvPicPr>
                <p:cNvPr id="20" name="墨迹 19">
                  <a:extLst>
                    <a:ext uri="{FF2B5EF4-FFF2-40B4-BE49-F238E27FC236}">
                      <a16:creationId xmlns:a16="http://schemas.microsoft.com/office/drawing/2014/main" id="{3EC786D9-6B23-44EC-B8E4-75DC5737454D}"/>
                    </a:ext>
                  </a:extLst>
                </p:cNvPr>
                <p:cNvPicPr/>
                <p:nvPr/>
              </p:nvPicPr>
              <p:blipFill>
                <a:blip r:embed="rId36"/>
                <a:stretch>
                  <a:fillRect/>
                </a:stretch>
              </p:blipFill>
              <p:spPr>
                <a:xfrm>
                  <a:off x="5728389" y="337763"/>
                  <a:ext cx="14508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1" name="墨迹 20">
                  <a:extLst>
                    <a:ext uri="{FF2B5EF4-FFF2-40B4-BE49-F238E27FC236}">
                      <a16:creationId xmlns:a16="http://schemas.microsoft.com/office/drawing/2014/main" id="{FA368E7B-218E-41B0-9C38-03DEBD550287}"/>
                    </a:ext>
                  </a:extLst>
                </p14:cNvPr>
                <p14:cNvContentPartPr/>
                <p14:nvPr/>
              </p14:nvContentPartPr>
              <p14:xfrm>
                <a:off x="5734869" y="562763"/>
                <a:ext cx="70920" cy="27720"/>
              </p14:xfrm>
            </p:contentPart>
          </mc:Choice>
          <mc:Fallback>
            <p:pic>
              <p:nvPicPr>
                <p:cNvPr id="21" name="墨迹 20">
                  <a:extLst>
                    <a:ext uri="{FF2B5EF4-FFF2-40B4-BE49-F238E27FC236}">
                      <a16:creationId xmlns:a16="http://schemas.microsoft.com/office/drawing/2014/main" id="{FA368E7B-218E-41B0-9C38-03DEBD550287}"/>
                    </a:ext>
                  </a:extLst>
                </p:cNvPr>
                <p:cNvPicPr/>
                <p:nvPr/>
              </p:nvPicPr>
              <p:blipFill>
                <a:blip r:embed="rId38"/>
                <a:stretch>
                  <a:fillRect/>
                </a:stretch>
              </p:blipFill>
              <p:spPr>
                <a:xfrm>
                  <a:off x="5716869" y="544763"/>
                  <a:ext cx="10656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2" name="墨迹 21">
                  <a:extLst>
                    <a:ext uri="{FF2B5EF4-FFF2-40B4-BE49-F238E27FC236}">
                      <a16:creationId xmlns:a16="http://schemas.microsoft.com/office/drawing/2014/main" id="{9F09A8C0-90CB-4861-AC49-4A8C5534D28C}"/>
                    </a:ext>
                  </a:extLst>
                </p14:cNvPr>
                <p14:cNvContentPartPr/>
                <p14:nvPr/>
              </p14:nvContentPartPr>
              <p14:xfrm>
                <a:off x="5988669" y="303203"/>
                <a:ext cx="82080" cy="270000"/>
              </p14:xfrm>
            </p:contentPart>
          </mc:Choice>
          <mc:Fallback>
            <p:pic>
              <p:nvPicPr>
                <p:cNvPr id="22" name="墨迹 21">
                  <a:extLst>
                    <a:ext uri="{FF2B5EF4-FFF2-40B4-BE49-F238E27FC236}">
                      <a16:creationId xmlns:a16="http://schemas.microsoft.com/office/drawing/2014/main" id="{9F09A8C0-90CB-4861-AC49-4A8C5534D28C}"/>
                    </a:ext>
                  </a:extLst>
                </p:cNvPr>
                <p:cNvPicPr/>
                <p:nvPr/>
              </p:nvPicPr>
              <p:blipFill>
                <a:blip r:embed="rId40"/>
                <a:stretch>
                  <a:fillRect/>
                </a:stretch>
              </p:blipFill>
              <p:spPr>
                <a:xfrm>
                  <a:off x="5970669" y="285563"/>
                  <a:ext cx="11772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3" name="墨迹 22">
                  <a:extLst>
                    <a:ext uri="{FF2B5EF4-FFF2-40B4-BE49-F238E27FC236}">
                      <a16:creationId xmlns:a16="http://schemas.microsoft.com/office/drawing/2014/main" id="{7A6C9DE9-1930-4C3A-8333-FB6A9B46801F}"/>
                    </a:ext>
                  </a:extLst>
                </p14:cNvPr>
                <p14:cNvContentPartPr/>
                <p14:nvPr/>
              </p14:nvContentPartPr>
              <p14:xfrm>
                <a:off x="5978589" y="633683"/>
                <a:ext cx="107280" cy="66960"/>
              </p14:xfrm>
            </p:contentPart>
          </mc:Choice>
          <mc:Fallback>
            <p:pic>
              <p:nvPicPr>
                <p:cNvPr id="23" name="墨迹 22">
                  <a:extLst>
                    <a:ext uri="{FF2B5EF4-FFF2-40B4-BE49-F238E27FC236}">
                      <a16:creationId xmlns:a16="http://schemas.microsoft.com/office/drawing/2014/main" id="{7A6C9DE9-1930-4C3A-8333-FB6A9B46801F}"/>
                    </a:ext>
                  </a:extLst>
                </p:cNvPr>
                <p:cNvPicPr/>
                <p:nvPr/>
              </p:nvPicPr>
              <p:blipFill>
                <a:blip r:embed="rId42"/>
                <a:stretch>
                  <a:fillRect/>
                </a:stretch>
              </p:blipFill>
              <p:spPr>
                <a:xfrm>
                  <a:off x="5960949" y="615683"/>
                  <a:ext cx="14292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4" name="墨迹 23">
                  <a:extLst>
                    <a:ext uri="{FF2B5EF4-FFF2-40B4-BE49-F238E27FC236}">
                      <a16:creationId xmlns:a16="http://schemas.microsoft.com/office/drawing/2014/main" id="{FD9B04DD-9B4F-4139-AB36-12DBBB943F87}"/>
                    </a:ext>
                  </a:extLst>
                </p14:cNvPr>
                <p14:cNvContentPartPr/>
                <p14:nvPr/>
              </p14:nvContentPartPr>
              <p14:xfrm>
                <a:off x="6124029" y="413723"/>
                <a:ext cx="11160" cy="252720"/>
              </p14:xfrm>
            </p:contentPart>
          </mc:Choice>
          <mc:Fallback>
            <p:pic>
              <p:nvPicPr>
                <p:cNvPr id="24" name="墨迹 23">
                  <a:extLst>
                    <a:ext uri="{FF2B5EF4-FFF2-40B4-BE49-F238E27FC236}">
                      <a16:creationId xmlns:a16="http://schemas.microsoft.com/office/drawing/2014/main" id="{FD9B04DD-9B4F-4139-AB36-12DBBB943F87}"/>
                    </a:ext>
                  </a:extLst>
                </p:cNvPr>
                <p:cNvPicPr/>
                <p:nvPr/>
              </p:nvPicPr>
              <p:blipFill>
                <a:blip r:embed="rId44"/>
                <a:stretch>
                  <a:fillRect/>
                </a:stretch>
              </p:blipFill>
              <p:spPr>
                <a:xfrm>
                  <a:off x="6106029" y="395723"/>
                  <a:ext cx="4680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5" name="墨迹 24">
                  <a:extLst>
                    <a:ext uri="{FF2B5EF4-FFF2-40B4-BE49-F238E27FC236}">
                      <a16:creationId xmlns:a16="http://schemas.microsoft.com/office/drawing/2014/main" id="{63C9B5A9-4A6C-4565-9D7B-9E0FF96604B0}"/>
                    </a:ext>
                  </a:extLst>
                </p14:cNvPr>
                <p14:cNvContentPartPr/>
                <p14:nvPr/>
              </p14:nvContentPartPr>
              <p14:xfrm>
                <a:off x="6169749" y="345683"/>
                <a:ext cx="99000" cy="383400"/>
              </p14:xfrm>
            </p:contentPart>
          </mc:Choice>
          <mc:Fallback>
            <p:pic>
              <p:nvPicPr>
                <p:cNvPr id="25" name="墨迹 24">
                  <a:extLst>
                    <a:ext uri="{FF2B5EF4-FFF2-40B4-BE49-F238E27FC236}">
                      <a16:creationId xmlns:a16="http://schemas.microsoft.com/office/drawing/2014/main" id="{63C9B5A9-4A6C-4565-9D7B-9E0FF96604B0}"/>
                    </a:ext>
                  </a:extLst>
                </p:cNvPr>
                <p:cNvPicPr/>
                <p:nvPr/>
              </p:nvPicPr>
              <p:blipFill>
                <a:blip r:embed="rId46"/>
                <a:stretch>
                  <a:fillRect/>
                </a:stretch>
              </p:blipFill>
              <p:spPr>
                <a:xfrm>
                  <a:off x="6152109" y="327683"/>
                  <a:ext cx="13464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6" name="墨迹 25">
                  <a:extLst>
                    <a:ext uri="{FF2B5EF4-FFF2-40B4-BE49-F238E27FC236}">
                      <a16:creationId xmlns:a16="http://schemas.microsoft.com/office/drawing/2014/main" id="{44F9C0C1-77D6-4636-B460-BBC93C442BC8}"/>
                    </a:ext>
                  </a:extLst>
                </p14:cNvPr>
                <p14:cNvContentPartPr/>
                <p14:nvPr/>
              </p14:nvContentPartPr>
              <p14:xfrm>
                <a:off x="6145269" y="508403"/>
                <a:ext cx="104040" cy="19440"/>
              </p14:xfrm>
            </p:contentPart>
          </mc:Choice>
          <mc:Fallback>
            <p:pic>
              <p:nvPicPr>
                <p:cNvPr id="26" name="墨迹 25">
                  <a:extLst>
                    <a:ext uri="{FF2B5EF4-FFF2-40B4-BE49-F238E27FC236}">
                      <a16:creationId xmlns:a16="http://schemas.microsoft.com/office/drawing/2014/main" id="{44F9C0C1-77D6-4636-B460-BBC93C442BC8}"/>
                    </a:ext>
                  </a:extLst>
                </p:cNvPr>
                <p:cNvPicPr/>
                <p:nvPr/>
              </p:nvPicPr>
              <p:blipFill>
                <a:blip r:embed="rId48"/>
                <a:stretch>
                  <a:fillRect/>
                </a:stretch>
              </p:blipFill>
              <p:spPr>
                <a:xfrm>
                  <a:off x="6127269" y="490763"/>
                  <a:ext cx="13968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7" name="墨迹 26">
                  <a:extLst>
                    <a:ext uri="{FF2B5EF4-FFF2-40B4-BE49-F238E27FC236}">
                      <a16:creationId xmlns:a16="http://schemas.microsoft.com/office/drawing/2014/main" id="{285F99EA-9252-4DDA-BD06-8C8C1B7858A1}"/>
                    </a:ext>
                  </a:extLst>
                </p14:cNvPr>
                <p14:cNvContentPartPr/>
                <p14:nvPr/>
              </p14:nvContentPartPr>
              <p14:xfrm>
                <a:off x="6159309" y="579683"/>
                <a:ext cx="86040" cy="7560"/>
              </p14:xfrm>
            </p:contentPart>
          </mc:Choice>
          <mc:Fallback>
            <p:pic>
              <p:nvPicPr>
                <p:cNvPr id="27" name="墨迹 26">
                  <a:extLst>
                    <a:ext uri="{FF2B5EF4-FFF2-40B4-BE49-F238E27FC236}">
                      <a16:creationId xmlns:a16="http://schemas.microsoft.com/office/drawing/2014/main" id="{285F99EA-9252-4DDA-BD06-8C8C1B7858A1}"/>
                    </a:ext>
                  </a:extLst>
                </p:cNvPr>
                <p:cNvPicPr/>
                <p:nvPr/>
              </p:nvPicPr>
              <p:blipFill>
                <a:blip r:embed="rId50"/>
                <a:stretch>
                  <a:fillRect/>
                </a:stretch>
              </p:blipFill>
              <p:spPr>
                <a:xfrm>
                  <a:off x="6141669" y="561683"/>
                  <a:ext cx="1216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8" name="墨迹 27">
                  <a:extLst>
                    <a:ext uri="{FF2B5EF4-FFF2-40B4-BE49-F238E27FC236}">
                      <a16:creationId xmlns:a16="http://schemas.microsoft.com/office/drawing/2014/main" id="{B2B021E6-AB16-4D98-ACD3-B472A7ED63AC}"/>
                    </a:ext>
                  </a:extLst>
                </p14:cNvPr>
                <p14:cNvContentPartPr/>
                <p14:nvPr/>
              </p14:nvContentPartPr>
              <p14:xfrm>
                <a:off x="5984709" y="698123"/>
                <a:ext cx="290160" cy="64080"/>
              </p14:xfrm>
            </p:contentPart>
          </mc:Choice>
          <mc:Fallback>
            <p:pic>
              <p:nvPicPr>
                <p:cNvPr id="28" name="墨迹 27">
                  <a:extLst>
                    <a:ext uri="{FF2B5EF4-FFF2-40B4-BE49-F238E27FC236}">
                      <a16:creationId xmlns:a16="http://schemas.microsoft.com/office/drawing/2014/main" id="{B2B021E6-AB16-4D98-ACD3-B472A7ED63AC}"/>
                    </a:ext>
                  </a:extLst>
                </p:cNvPr>
                <p:cNvPicPr/>
                <p:nvPr/>
              </p:nvPicPr>
              <p:blipFill>
                <a:blip r:embed="rId52"/>
                <a:stretch>
                  <a:fillRect/>
                </a:stretch>
              </p:blipFill>
              <p:spPr>
                <a:xfrm>
                  <a:off x="5967069" y="680123"/>
                  <a:ext cx="3258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9" name="墨迹 28">
                  <a:extLst>
                    <a:ext uri="{FF2B5EF4-FFF2-40B4-BE49-F238E27FC236}">
                      <a16:creationId xmlns:a16="http://schemas.microsoft.com/office/drawing/2014/main" id="{FBF89855-789B-4087-ADD4-33002F378A50}"/>
                    </a:ext>
                  </a:extLst>
                </p14:cNvPr>
                <p14:cNvContentPartPr/>
                <p14:nvPr/>
              </p14:nvContentPartPr>
              <p14:xfrm>
                <a:off x="6202509" y="707123"/>
                <a:ext cx="245520" cy="19440"/>
              </p14:xfrm>
            </p:contentPart>
          </mc:Choice>
          <mc:Fallback>
            <p:pic>
              <p:nvPicPr>
                <p:cNvPr id="29" name="墨迹 28">
                  <a:extLst>
                    <a:ext uri="{FF2B5EF4-FFF2-40B4-BE49-F238E27FC236}">
                      <a16:creationId xmlns:a16="http://schemas.microsoft.com/office/drawing/2014/main" id="{FBF89855-789B-4087-ADD4-33002F378A50}"/>
                    </a:ext>
                  </a:extLst>
                </p:cNvPr>
                <p:cNvPicPr/>
                <p:nvPr/>
              </p:nvPicPr>
              <p:blipFill>
                <a:blip r:embed="rId54"/>
                <a:stretch>
                  <a:fillRect/>
                </a:stretch>
              </p:blipFill>
              <p:spPr>
                <a:xfrm>
                  <a:off x="6184869" y="689483"/>
                  <a:ext cx="28116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1" name="墨迹 30">
                  <a:extLst>
                    <a:ext uri="{FF2B5EF4-FFF2-40B4-BE49-F238E27FC236}">
                      <a16:creationId xmlns:a16="http://schemas.microsoft.com/office/drawing/2014/main" id="{4022C965-C59E-4F88-94B8-CD3D4ECBE0EF}"/>
                    </a:ext>
                  </a:extLst>
                </p14:cNvPr>
                <p14:cNvContentPartPr/>
                <p14:nvPr/>
              </p14:nvContentPartPr>
              <p14:xfrm>
                <a:off x="6554229" y="272603"/>
                <a:ext cx="31320" cy="86400"/>
              </p14:xfrm>
            </p:contentPart>
          </mc:Choice>
          <mc:Fallback>
            <p:pic>
              <p:nvPicPr>
                <p:cNvPr id="31" name="墨迹 30">
                  <a:extLst>
                    <a:ext uri="{FF2B5EF4-FFF2-40B4-BE49-F238E27FC236}">
                      <a16:creationId xmlns:a16="http://schemas.microsoft.com/office/drawing/2014/main" id="{4022C965-C59E-4F88-94B8-CD3D4ECBE0EF}"/>
                    </a:ext>
                  </a:extLst>
                </p:cNvPr>
                <p:cNvPicPr/>
                <p:nvPr/>
              </p:nvPicPr>
              <p:blipFill>
                <a:blip r:embed="rId56"/>
                <a:stretch>
                  <a:fillRect/>
                </a:stretch>
              </p:blipFill>
              <p:spPr>
                <a:xfrm>
                  <a:off x="6536589" y="254963"/>
                  <a:ext cx="6696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2" name="墨迹 31">
                  <a:extLst>
                    <a:ext uri="{FF2B5EF4-FFF2-40B4-BE49-F238E27FC236}">
                      <a16:creationId xmlns:a16="http://schemas.microsoft.com/office/drawing/2014/main" id="{D4F47795-A155-40BC-A100-1889AD0A3BE1}"/>
                    </a:ext>
                  </a:extLst>
                </p14:cNvPr>
                <p14:cNvContentPartPr/>
                <p14:nvPr/>
              </p14:nvContentPartPr>
              <p14:xfrm>
                <a:off x="6601389" y="261443"/>
                <a:ext cx="69840" cy="46800"/>
              </p14:xfrm>
            </p:contentPart>
          </mc:Choice>
          <mc:Fallback>
            <p:pic>
              <p:nvPicPr>
                <p:cNvPr id="32" name="墨迹 31">
                  <a:extLst>
                    <a:ext uri="{FF2B5EF4-FFF2-40B4-BE49-F238E27FC236}">
                      <a16:creationId xmlns:a16="http://schemas.microsoft.com/office/drawing/2014/main" id="{D4F47795-A155-40BC-A100-1889AD0A3BE1}"/>
                    </a:ext>
                  </a:extLst>
                </p:cNvPr>
                <p:cNvPicPr/>
                <p:nvPr/>
              </p:nvPicPr>
              <p:blipFill>
                <a:blip r:embed="rId58"/>
                <a:stretch>
                  <a:fillRect/>
                </a:stretch>
              </p:blipFill>
              <p:spPr>
                <a:xfrm>
                  <a:off x="6583749" y="243443"/>
                  <a:ext cx="10548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3" name="墨迹 32">
                  <a:extLst>
                    <a:ext uri="{FF2B5EF4-FFF2-40B4-BE49-F238E27FC236}">
                      <a16:creationId xmlns:a16="http://schemas.microsoft.com/office/drawing/2014/main" id="{268F3FF3-F9ED-42B1-A159-2EFE3D2898BB}"/>
                    </a:ext>
                  </a:extLst>
                </p14:cNvPr>
                <p14:cNvContentPartPr/>
                <p14:nvPr/>
              </p14:nvContentPartPr>
              <p14:xfrm>
                <a:off x="6696429" y="238403"/>
                <a:ext cx="43920" cy="106200"/>
              </p14:xfrm>
            </p:contentPart>
          </mc:Choice>
          <mc:Fallback>
            <p:pic>
              <p:nvPicPr>
                <p:cNvPr id="33" name="墨迹 32">
                  <a:extLst>
                    <a:ext uri="{FF2B5EF4-FFF2-40B4-BE49-F238E27FC236}">
                      <a16:creationId xmlns:a16="http://schemas.microsoft.com/office/drawing/2014/main" id="{268F3FF3-F9ED-42B1-A159-2EFE3D2898BB}"/>
                    </a:ext>
                  </a:extLst>
                </p:cNvPr>
                <p:cNvPicPr/>
                <p:nvPr/>
              </p:nvPicPr>
              <p:blipFill>
                <a:blip r:embed="rId60"/>
                <a:stretch>
                  <a:fillRect/>
                </a:stretch>
              </p:blipFill>
              <p:spPr>
                <a:xfrm>
                  <a:off x="6678789" y="220763"/>
                  <a:ext cx="7956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4" name="墨迹 33">
                  <a:extLst>
                    <a:ext uri="{FF2B5EF4-FFF2-40B4-BE49-F238E27FC236}">
                      <a16:creationId xmlns:a16="http://schemas.microsoft.com/office/drawing/2014/main" id="{6612BE1A-42E9-4981-9419-5A43245D754F}"/>
                    </a:ext>
                  </a:extLst>
                </p14:cNvPr>
                <p14:cNvContentPartPr/>
                <p14:nvPr/>
              </p14:nvContentPartPr>
              <p14:xfrm>
                <a:off x="6528309" y="413003"/>
                <a:ext cx="19080" cy="105840"/>
              </p14:xfrm>
            </p:contentPart>
          </mc:Choice>
          <mc:Fallback>
            <p:pic>
              <p:nvPicPr>
                <p:cNvPr id="34" name="墨迹 33">
                  <a:extLst>
                    <a:ext uri="{FF2B5EF4-FFF2-40B4-BE49-F238E27FC236}">
                      <a16:creationId xmlns:a16="http://schemas.microsoft.com/office/drawing/2014/main" id="{6612BE1A-42E9-4981-9419-5A43245D754F}"/>
                    </a:ext>
                  </a:extLst>
                </p:cNvPr>
                <p:cNvPicPr/>
                <p:nvPr/>
              </p:nvPicPr>
              <p:blipFill>
                <a:blip r:embed="rId62"/>
                <a:stretch>
                  <a:fillRect/>
                </a:stretch>
              </p:blipFill>
              <p:spPr>
                <a:xfrm>
                  <a:off x="6510669" y="395363"/>
                  <a:ext cx="5472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5" name="墨迹 34">
                  <a:extLst>
                    <a:ext uri="{FF2B5EF4-FFF2-40B4-BE49-F238E27FC236}">
                      <a16:creationId xmlns:a16="http://schemas.microsoft.com/office/drawing/2014/main" id="{90567035-D7F4-4509-ACFF-4B498714EBF7}"/>
                    </a:ext>
                  </a:extLst>
                </p14:cNvPr>
                <p14:cNvContentPartPr/>
                <p14:nvPr/>
              </p14:nvContentPartPr>
              <p14:xfrm>
                <a:off x="6584109" y="378803"/>
                <a:ext cx="183960" cy="120240"/>
              </p14:xfrm>
            </p:contentPart>
          </mc:Choice>
          <mc:Fallback>
            <p:pic>
              <p:nvPicPr>
                <p:cNvPr id="35" name="墨迹 34">
                  <a:extLst>
                    <a:ext uri="{FF2B5EF4-FFF2-40B4-BE49-F238E27FC236}">
                      <a16:creationId xmlns:a16="http://schemas.microsoft.com/office/drawing/2014/main" id="{90567035-D7F4-4509-ACFF-4B498714EBF7}"/>
                    </a:ext>
                  </a:extLst>
                </p:cNvPr>
                <p:cNvPicPr/>
                <p:nvPr/>
              </p:nvPicPr>
              <p:blipFill>
                <a:blip r:embed="rId64"/>
                <a:stretch>
                  <a:fillRect/>
                </a:stretch>
              </p:blipFill>
              <p:spPr>
                <a:xfrm>
                  <a:off x="6566109" y="361163"/>
                  <a:ext cx="21960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6" name="墨迹 35">
                  <a:extLst>
                    <a:ext uri="{FF2B5EF4-FFF2-40B4-BE49-F238E27FC236}">
                      <a16:creationId xmlns:a16="http://schemas.microsoft.com/office/drawing/2014/main" id="{623785D5-0AF6-44E2-AF3D-D24A5823DCE7}"/>
                    </a:ext>
                  </a:extLst>
                </p14:cNvPr>
                <p14:cNvContentPartPr/>
                <p14:nvPr/>
              </p14:nvContentPartPr>
              <p14:xfrm>
                <a:off x="6610749" y="481403"/>
                <a:ext cx="143280" cy="256320"/>
              </p14:xfrm>
            </p:contentPart>
          </mc:Choice>
          <mc:Fallback>
            <p:pic>
              <p:nvPicPr>
                <p:cNvPr id="36" name="墨迹 35">
                  <a:extLst>
                    <a:ext uri="{FF2B5EF4-FFF2-40B4-BE49-F238E27FC236}">
                      <a16:creationId xmlns:a16="http://schemas.microsoft.com/office/drawing/2014/main" id="{623785D5-0AF6-44E2-AF3D-D24A5823DCE7}"/>
                    </a:ext>
                  </a:extLst>
                </p:cNvPr>
                <p:cNvPicPr/>
                <p:nvPr/>
              </p:nvPicPr>
              <p:blipFill>
                <a:blip r:embed="rId66"/>
                <a:stretch>
                  <a:fillRect/>
                </a:stretch>
              </p:blipFill>
              <p:spPr>
                <a:xfrm>
                  <a:off x="6593109" y="463763"/>
                  <a:ext cx="17892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7" name="墨迹 36">
                  <a:extLst>
                    <a:ext uri="{FF2B5EF4-FFF2-40B4-BE49-F238E27FC236}">
                      <a16:creationId xmlns:a16="http://schemas.microsoft.com/office/drawing/2014/main" id="{C41DC303-687D-48EB-A136-776A716996CE}"/>
                    </a:ext>
                  </a:extLst>
                </p14:cNvPr>
                <p14:cNvContentPartPr/>
                <p14:nvPr/>
              </p14:nvContentPartPr>
              <p14:xfrm>
                <a:off x="6503469" y="551963"/>
                <a:ext cx="349200" cy="90720"/>
              </p14:xfrm>
            </p:contentPart>
          </mc:Choice>
          <mc:Fallback>
            <p:pic>
              <p:nvPicPr>
                <p:cNvPr id="37" name="墨迹 36">
                  <a:extLst>
                    <a:ext uri="{FF2B5EF4-FFF2-40B4-BE49-F238E27FC236}">
                      <a16:creationId xmlns:a16="http://schemas.microsoft.com/office/drawing/2014/main" id="{C41DC303-687D-48EB-A136-776A716996CE}"/>
                    </a:ext>
                  </a:extLst>
                </p:cNvPr>
                <p:cNvPicPr/>
                <p:nvPr/>
              </p:nvPicPr>
              <p:blipFill>
                <a:blip r:embed="rId68"/>
                <a:stretch>
                  <a:fillRect/>
                </a:stretch>
              </p:blipFill>
              <p:spPr>
                <a:xfrm>
                  <a:off x="6485469" y="533963"/>
                  <a:ext cx="384840" cy="126360"/>
                </a:xfrm>
                <a:prstGeom prst="rect">
                  <a:avLst/>
                </a:prstGeom>
              </p:spPr>
            </p:pic>
          </mc:Fallback>
        </mc:AlternateContent>
      </p:grpSp>
      <p:grpSp>
        <p:nvGrpSpPr>
          <p:cNvPr id="63" name="组合 62">
            <a:extLst>
              <a:ext uri="{FF2B5EF4-FFF2-40B4-BE49-F238E27FC236}">
                <a16:creationId xmlns:a16="http://schemas.microsoft.com/office/drawing/2014/main" id="{E0FD3E7B-E587-46AF-BCDC-37C8377A6613}"/>
              </a:ext>
            </a:extLst>
          </p:cNvPr>
          <p:cNvGrpSpPr/>
          <p:nvPr/>
        </p:nvGrpSpPr>
        <p:grpSpPr>
          <a:xfrm>
            <a:off x="6419229" y="1560683"/>
            <a:ext cx="1975320" cy="620280"/>
            <a:chOff x="6419229" y="1560683"/>
            <a:chExt cx="1975320" cy="620280"/>
          </a:xfrm>
        </p:grpSpPr>
        <mc:AlternateContent xmlns:mc="http://schemas.openxmlformats.org/markup-compatibility/2006">
          <mc:Choice xmlns:p14="http://schemas.microsoft.com/office/powerpoint/2010/main" Requires="p14">
            <p:contentPart p14:bwMode="auto" r:id="rId69">
              <p14:nvContentPartPr>
                <p14:cNvPr id="39" name="墨迹 38">
                  <a:extLst>
                    <a:ext uri="{FF2B5EF4-FFF2-40B4-BE49-F238E27FC236}">
                      <a16:creationId xmlns:a16="http://schemas.microsoft.com/office/drawing/2014/main" id="{15EB4A78-E94F-41FD-972D-69D19F9AAEB1}"/>
                    </a:ext>
                  </a:extLst>
                </p14:cNvPr>
                <p14:cNvContentPartPr/>
                <p14:nvPr/>
              </p14:nvContentPartPr>
              <p14:xfrm>
                <a:off x="6419229" y="1728443"/>
                <a:ext cx="48240" cy="264960"/>
              </p14:xfrm>
            </p:contentPart>
          </mc:Choice>
          <mc:Fallback>
            <p:pic>
              <p:nvPicPr>
                <p:cNvPr id="39" name="墨迹 38">
                  <a:extLst>
                    <a:ext uri="{FF2B5EF4-FFF2-40B4-BE49-F238E27FC236}">
                      <a16:creationId xmlns:a16="http://schemas.microsoft.com/office/drawing/2014/main" id="{15EB4A78-E94F-41FD-972D-69D19F9AAEB1}"/>
                    </a:ext>
                  </a:extLst>
                </p:cNvPr>
                <p:cNvPicPr/>
                <p:nvPr/>
              </p:nvPicPr>
              <p:blipFill>
                <a:blip r:embed="rId70"/>
                <a:stretch>
                  <a:fillRect/>
                </a:stretch>
              </p:blipFill>
              <p:spPr>
                <a:xfrm>
                  <a:off x="6401229" y="1710443"/>
                  <a:ext cx="8388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0" name="墨迹 39">
                  <a:extLst>
                    <a:ext uri="{FF2B5EF4-FFF2-40B4-BE49-F238E27FC236}">
                      <a16:creationId xmlns:a16="http://schemas.microsoft.com/office/drawing/2014/main" id="{CB73C607-1A8B-4C35-8F87-6A04485E760A}"/>
                    </a:ext>
                  </a:extLst>
                </p14:cNvPr>
                <p14:cNvContentPartPr/>
                <p14:nvPr/>
              </p14:nvContentPartPr>
              <p14:xfrm>
                <a:off x="6578709" y="1741043"/>
                <a:ext cx="29880" cy="231120"/>
              </p14:xfrm>
            </p:contentPart>
          </mc:Choice>
          <mc:Fallback>
            <p:pic>
              <p:nvPicPr>
                <p:cNvPr id="40" name="墨迹 39">
                  <a:extLst>
                    <a:ext uri="{FF2B5EF4-FFF2-40B4-BE49-F238E27FC236}">
                      <a16:creationId xmlns:a16="http://schemas.microsoft.com/office/drawing/2014/main" id="{CB73C607-1A8B-4C35-8F87-6A04485E760A}"/>
                    </a:ext>
                  </a:extLst>
                </p:cNvPr>
                <p:cNvPicPr/>
                <p:nvPr/>
              </p:nvPicPr>
              <p:blipFill>
                <a:blip r:embed="rId72"/>
                <a:stretch>
                  <a:fillRect/>
                </a:stretch>
              </p:blipFill>
              <p:spPr>
                <a:xfrm>
                  <a:off x="6560709" y="1723043"/>
                  <a:ext cx="6552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1" name="墨迹 40">
                  <a:extLst>
                    <a:ext uri="{FF2B5EF4-FFF2-40B4-BE49-F238E27FC236}">
                      <a16:creationId xmlns:a16="http://schemas.microsoft.com/office/drawing/2014/main" id="{DABC56E5-23BE-41DF-8D23-CD176CE7CA1B}"/>
                    </a:ext>
                  </a:extLst>
                </p14:cNvPr>
                <p14:cNvContentPartPr/>
                <p14:nvPr/>
              </p14:nvContentPartPr>
              <p14:xfrm>
                <a:off x="6601029" y="1661123"/>
                <a:ext cx="174960" cy="519840"/>
              </p14:xfrm>
            </p:contentPart>
          </mc:Choice>
          <mc:Fallback>
            <p:pic>
              <p:nvPicPr>
                <p:cNvPr id="41" name="墨迹 40">
                  <a:extLst>
                    <a:ext uri="{FF2B5EF4-FFF2-40B4-BE49-F238E27FC236}">
                      <a16:creationId xmlns:a16="http://schemas.microsoft.com/office/drawing/2014/main" id="{DABC56E5-23BE-41DF-8D23-CD176CE7CA1B}"/>
                    </a:ext>
                  </a:extLst>
                </p:cNvPr>
                <p:cNvPicPr/>
                <p:nvPr/>
              </p:nvPicPr>
              <p:blipFill>
                <a:blip r:embed="rId74"/>
                <a:stretch>
                  <a:fillRect/>
                </a:stretch>
              </p:blipFill>
              <p:spPr>
                <a:xfrm>
                  <a:off x="6583029" y="1643483"/>
                  <a:ext cx="210600" cy="5554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2" name="墨迹 41">
                  <a:extLst>
                    <a:ext uri="{FF2B5EF4-FFF2-40B4-BE49-F238E27FC236}">
                      <a16:creationId xmlns:a16="http://schemas.microsoft.com/office/drawing/2014/main" id="{013CBC8A-3030-4E6D-9676-DE470F968C52}"/>
                    </a:ext>
                  </a:extLst>
                </p14:cNvPr>
                <p14:cNvContentPartPr/>
                <p14:nvPr/>
              </p14:nvContentPartPr>
              <p14:xfrm>
                <a:off x="6603189" y="1769843"/>
                <a:ext cx="105120" cy="30960"/>
              </p14:xfrm>
            </p:contentPart>
          </mc:Choice>
          <mc:Fallback>
            <p:pic>
              <p:nvPicPr>
                <p:cNvPr id="42" name="墨迹 41">
                  <a:extLst>
                    <a:ext uri="{FF2B5EF4-FFF2-40B4-BE49-F238E27FC236}">
                      <a16:creationId xmlns:a16="http://schemas.microsoft.com/office/drawing/2014/main" id="{013CBC8A-3030-4E6D-9676-DE470F968C52}"/>
                    </a:ext>
                  </a:extLst>
                </p:cNvPr>
                <p:cNvPicPr/>
                <p:nvPr/>
              </p:nvPicPr>
              <p:blipFill>
                <a:blip r:embed="rId76"/>
                <a:stretch>
                  <a:fillRect/>
                </a:stretch>
              </p:blipFill>
              <p:spPr>
                <a:xfrm>
                  <a:off x="6585189" y="1751843"/>
                  <a:ext cx="14076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3" name="墨迹 42">
                  <a:extLst>
                    <a:ext uri="{FF2B5EF4-FFF2-40B4-BE49-F238E27FC236}">
                      <a16:creationId xmlns:a16="http://schemas.microsoft.com/office/drawing/2014/main" id="{11411810-6D0C-41A6-86CC-25022287A0F4}"/>
                    </a:ext>
                  </a:extLst>
                </p14:cNvPr>
                <p14:cNvContentPartPr/>
                <p14:nvPr/>
              </p14:nvContentPartPr>
              <p14:xfrm>
                <a:off x="6644589" y="1642043"/>
                <a:ext cx="166320" cy="275040"/>
              </p14:xfrm>
            </p:contentPart>
          </mc:Choice>
          <mc:Fallback>
            <p:pic>
              <p:nvPicPr>
                <p:cNvPr id="43" name="墨迹 42">
                  <a:extLst>
                    <a:ext uri="{FF2B5EF4-FFF2-40B4-BE49-F238E27FC236}">
                      <a16:creationId xmlns:a16="http://schemas.microsoft.com/office/drawing/2014/main" id="{11411810-6D0C-41A6-86CC-25022287A0F4}"/>
                    </a:ext>
                  </a:extLst>
                </p:cNvPr>
                <p:cNvPicPr/>
                <p:nvPr/>
              </p:nvPicPr>
              <p:blipFill>
                <a:blip r:embed="rId78"/>
                <a:stretch>
                  <a:fillRect/>
                </a:stretch>
              </p:blipFill>
              <p:spPr>
                <a:xfrm>
                  <a:off x="6626589" y="1624043"/>
                  <a:ext cx="20196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4" name="墨迹 43">
                  <a:extLst>
                    <a:ext uri="{FF2B5EF4-FFF2-40B4-BE49-F238E27FC236}">
                      <a16:creationId xmlns:a16="http://schemas.microsoft.com/office/drawing/2014/main" id="{CDF5BD4E-1F1C-4D03-B2B4-90B1E9635BFE}"/>
                    </a:ext>
                  </a:extLst>
                </p14:cNvPr>
                <p14:cNvContentPartPr/>
                <p14:nvPr/>
              </p14:nvContentPartPr>
              <p14:xfrm>
                <a:off x="6795069" y="1681643"/>
                <a:ext cx="180360" cy="156960"/>
              </p14:xfrm>
            </p:contentPart>
          </mc:Choice>
          <mc:Fallback>
            <p:pic>
              <p:nvPicPr>
                <p:cNvPr id="44" name="墨迹 43">
                  <a:extLst>
                    <a:ext uri="{FF2B5EF4-FFF2-40B4-BE49-F238E27FC236}">
                      <a16:creationId xmlns:a16="http://schemas.microsoft.com/office/drawing/2014/main" id="{CDF5BD4E-1F1C-4D03-B2B4-90B1E9635BFE}"/>
                    </a:ext>
                  </a:extLst>
                </p:cNvPr>
                <p:cNvPicPr/>
                <p:nvPr/>
              </p:nvPicPr>
              <p:blipFill>
                <a:blip r:embed="rId80"/>
                <a:stretch>
                  <a:fillRect/>
                </a:stretch>
              </p:blipFill>
              <p:spPr>
                <a:xfrm>
                  <a:off x="6777429" y="1663643"/>
                  <a:ext cx="21600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5" name="墨迹 44">
                  <a:extLst>
                    <a:ext uri="{FF2B5EF4-FFF2-40B4-BE49-F238E27FC236}">
                      <a16:creationId xmlns:a16="http://schemas.microsoft.com/office/drawing/2014/main" id="{8C1A377E-3EB4-4286-B28F-FCEFC1E7E69F}"/>
                    </a:ext>
                  </a:extLst>
                </p14:cNvPr>
                <p14:cNvContentPartPr/>
                <p14:nvPr/>
              </p14:nvContentPartPr>
              <p14:xfrm>
                <a:off x="6812709" y="1762643"/>
                <a:ext cx="174960" cy="230040"/>
              </p14:xfrm>
            </p:contentPart>
          </mc:Choice>
          <mc:Fallback>
            <p:pic>
              <p:nvPicPr>
                <p:cNvPr id="45" name="墨迹 44">
                  <a:extLst>
                    <a:ext uri="{FF2B5EF4-FFF2-40B4-BE49-F238E27FC236}">
                      <a16:creationId xmlns:a16="http://schemas.microsoft.com/office/drawing/2014/main" id="{8C1A377E-3EB4-4286-B28F-FCEFC1E7E69F}"/>
                    </a:ext>
                  </a:extLst>
                </p:cNvPr>
                <p:cNvPicPr/>
                <p:nvPr/>
              </p:nvPicPr>
              <p:blipFill>
                <a:blip r:embed="rId82"/>
                <a:stretch>
                  <a:fillRect/>
                </a:stretch>
              </p:blipFill>
              <p:spPr>
                <a:xfrm>
                  <a:off x="6795069" y="1744643"/>
                  <a:ext cx="21060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6" name="墨迹 45">
                  <a:extLst>
                    <a:ext uri="{FF2B5EF4-FFF2-40B4-BE49-F238E27FC236}">
                      <a16:creationId xmlns:a16="http://schemas.microsoft.com/office/drawing/2014/main" id="{B2BA09A2-0201-4A7A-9708-C57F9277324E}"/>
                    </a:ext>
                  </a:extLst>
                </p14:cNvPr>
                <p14:cNvContentPartPr/>
                <p14:nvPr/>
              </p14:nvContentPartPr>
              <p14:xfrm>
                <a:off x="7043109" y="1671563"/>
                <a:ext cx="151560" cy="288720"/>
              </p14:xfrm>
            </p:contentPart>
          </mc:Choice>
          <mc:Fallback>
            <p:pic>
              <p:nvPicPr>
                <p:cNvPr id="46" name="墨迹 45">
                  <a:extLst>
                    <a:ext uri="{FF2B5EF4-FFF2-40B4-BE49-F238E27FC236}">
                      <a16:creationId xmlns:a16="http://schemas.microsoft.com/office/drawing/2014/main" id="{B2BA09A2-0201-4A7A-9708-C57F9277324E}"/>
                    </a:ext>
                  </a:extLst>
                </p:cNvPr>
                <p:cNvPicPr/>
                <p:nvPr/>
              </p:nvPicPr>
              <p:blipFill>
                <a:blip r:embed="rId84"/>
                <a:stretch>
                  <a:fillRect/>
                </a:stretch>
              </p:blipFill>
              <p:spPr>
                <a:xfrm>
                  <a:off x="7025109" y="1653563"/>
                  <a:ext cx="18720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7" name="墨迹 46">
                  <a:extLst>
                    <a:ext uri="{FF2B5EF4-FFF2-40B4-BE49-F238E27FC236}">
                      <a16:creationId xmlns:a16="http://schemas.microsoft.com/office/drawing/2014/main" id="{C61D32B2-5AE7-4813-A39D-C32EA527D22E}"/>
                    </a:ext>
                  </a:extLst>
                </p14:cNvPr>
                <p14:cNvContentPartPr/>
                <p14:nvPr/>
              </p14:nvContentPartPr>
              <p14:xfrm>
                <a:off x="7077309" y="1787843"/>
                <a:ext cx="61920" cy="39240"/>
              </p14:xfrm>
            </p:contentPart>
          </mc:Choice>
          <mc:Fallback>
            <p:pic>
              <p:nvPicPr>
                <p:cNvPr id="47" name="墨迹 46">
                  <a:extLst>
                    <a:ext uri="{FF2B5EF4-FFF2-40B4-BE49-F238E27FC236}">
                      <a16:creationId xmlns:a16="http://schemas.microsoft.com/office/drawing/2014/main" id="{C61D32B2-5AE7-4813-A39D-C32EA527D22E}"/>
                    </a:ext>
                  </a:extLst>
                </p:cNvPr>
                <p:cNvPicPr/>
                <p:nvPr/>
              </p:nvPicPr>
              <p:blipFill>
                <a:blip r:embed="rId86"/>
                <a:stretch>
                  <a:fillRect/>
                </a:stretch>
              </p:blipFill>
              <p:spPr>
                <a:xfrm>
                  <a:off x="7059669" y="1769843"/>
                  <a:ext cx="9756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8" name="墨迹 47">
                  <a:extLst>
                    <a:ext uri="{FF2B5EF4-FFF2-40B4-BE49-F238E27FC236}">
                      <a16:creationId xmlns:a16="http://schemas.microsoft.com/office/drawing/2014/main" id="{0B119790-161D-4C39-B08B-D4731B1DF5DC}"/>
                    </a:ext>
                  </a:extLst>
                </p14:cNvPr>
                <p14:cNvContentPartPr/>
                <p14:nvPr/>
              </p14:nvContentPartPr>
              <p14:xfrm>
                <a:off x="7224189" y="1584443"/>
                <a:ext cx="85320" cy="453600"/>
              </p14:xfrm>
            </p:contentPart>
          </mc:Choice>
          <mc:Fallback>
            <p:pic>
              <p:nvPicPr>
                <p:cNvPr id="48" name="墨迹 47">
                  <a:extLst>
                    <a:ext uri="{FF2B5EF4-FFF2-40B4-BE49-F238E27FC236}">
                      <a16:creationId xmlns:a16="http://schemas.microsoft.com/office/drawing/2014/main" id="{0B119790-161D-4C39-B08B-D4731B1DF5DC}"/>
                    </a:ext>
                  </a:extLst>
                </p:cNvPr>
                <p:cNvPicPr/>
                <p:nvPr/>
              </p:nvPicPr>
              <p:blipFill>
                <a:blip r:embed="rId88"/>
                <a:stretch>
                  <a:fillRect/>
                </a:stretch>
              </p:blipFill>
              <p:spPr>
                <a:xfrm>
                  <a:off x="7206549" y="1566443"/>
                  <a:ext cx="120960" cy="4892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9" name="墨迹 48">
                  <a:extLst>
                    <a:ext uri="{FF2B5EF4-FFF2-40B4-BE49-F238E27FC236}">
                      <a16:creationId xmlns:a16="http://schemas.microsoft.com/office/drawing/2014/main" id="{F6CB082A-5199-4977-946F-576218E17243}"/>
                    </a:ext>
                  </a:extLst>
                </p14:cNvPr>
                <p14:cNvContentPartPr/>
                <p14:nvPr/>
              </p14:nvContentPartPr>
              <p14:xfrm>
                <a:off x="7313109" y="1672283"/>
                <a:ext cx="107640" cy="164160"/>
              </p14:xfrm>
            </p:contentPart>
          </mc:Choice>
          <mc:Fallback>
            <p:pic>
              <p:nvPicPr>
                <p:cNvPr id="49" name="墨迹 48">
                  <a:extLst>
                    <a:ext uri="{FF2B5EF4-FFF2-40B4-BE49-F238E27FC236}">
                      <a16:creationId xmlns:a16="http://schemas.microsoft.com/office/drawing/2014/main" id="{F6CB082A-5199-4977-946F-576218E17243}"/>
                    </a:ext>
                  </a:extLst>
                </p:cNvPr>
                <p:cNvPicPr/>
                <p:nvPr/>
              </p:nvPicPr>
              <p:blipFill>
                <a:blip r:embed="rId90"/>
                <a:stretch>
                  <a:fillRect/>
                </a:stretch>
              </p:blipFill>
              <p:spPr>
                <a:xfrm>
                  <a:off x="7295469" y="1654283"/>
                  <a:ext cx="14328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0" name="墨迹 49">
                  <a:extLst>
                    <a:ext uri="{FF2B5EF4-FFF2-40B4-BE49-F238E27FC236}">
                      <a16:creationId xmlns:a16="http://schemas.microsoft.com/office/drawing/2014/main" id="{C2682E79-78AE-4054-B833-DF26790CB79D}"/>
                    </a:ext>
                  </a:extLst>
                </p14:cNvPr>
                <p14:cNvContentPartPr/>
                <p14:nvPr/>
              </p14:nvContentPartPr>
              <p14:xfrm>
                <a:off x="7400949" y="1745003"/>
                <a:ext cx="47880" cy="253080"/>
              </p14:xfrm>
            </p:contentPart>
          </mc:Choice>
          <mc:Fallback>
            <p:pic>
              <p:nvPicPr>
                <p:cNvPr id="50" name="墨迹 49">
                  <a:extLst>
                    <a:ext uri="{FF2B5EF4-FFF2-40B4-BE49-F238E27FC236}">
                      <a16:creationId xmlns:a16="http://schemas.microsoft.com/office/drawing/2014/main" id="{C2682E79-78AE-4054-B833-DF26790CB79D}"/>
                    </a:ext>
                  </a:extLst>
                </p:cNvPr>
                <p:cNvPicPr/>
                <p:nvPr/>
              </p:nvPicPr>
              <p:blipFill>
                <a:blip r:embed="rId92"/>
                <a:stretch>
                  <a:fillRect/>
                </a:stretch>
              </p:blipFill>
              <p:spPr>
                <a:xfrm>
                  <a:off x="7383309" y="1727363"/>
                  <a:ext cx="8352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1" name="墨迹 50">
                  <a:extLst>
                    <a:ext uri="{FF2B5EF4-FFF2-40B4-BE49-F238E27FC236}">
                      <a16:creationId xmlns:a16="http://schemas.microsoft.com/office/drawing/2014/main" id="{06C6C0C9-029A-4538-8A5D-8CB69D59B3C6}"/>
                    </a:ext>
                  </a:extLst>
                </p14:cNvPr>
                <p14:cNvContentPartPr/>
                <p14:nvPr/>
              </p14:nvContentPartPr>
              <p14:xfrm>
                <a:off x="7449549" y="1695683"/>
                <a:ext cx="118800" cy="86760"/>
              </p14:xfrm>
            </p:contentPart>
          </mc:Choice>
          <mc:Fallback>
            <p:pic>
              <p:nvPicPr>
                <p:cNvPr id="51" name="墨迹 50">
                  <a:extLst>
                    <a:ext uri="{FF2B5EF4-FFF2-40B4-BE49-F238E27FC236}">
                      <a16:creationId xmlns:a16="http://schemas.microsoft.com/office/drawing/2014/main" id="{06C6C0C9-029A-4538-8A5D-8CB69D59B3C6}"/>
                    </a:ext>
                  </a:extLst>
                </p:cNvPr>
                <p:cNvPicPr/>
                <p:nvPr/>
              </p:nvPicPr>
              <p:blipFill>
                <a:blip r:embed="rId94"/>
                <a:stretch>
                  <a:fillRect/>
                </a:stretch>
              </p:blipFill>
              <p:spPr>
                <a:xfrm>
                  <a:off x="7431909" y="1677683"/>
                  <a:ext cx="15444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2" name="墨迹 51">
                  <a:extLst>
                    <a:ext uri="{FF2B5EF4-FFF2-40B4-BE49-F238E27FC236}">
                      <a16:creationId xmlns:a16="http://schemas.microsoft.com/office/drawing/2014/main" id="{04B36E35-2FC4-4148-AC3B-70DC561B8AB6}"/>
                    </a:ext>
                  </a:extLst>
                </p14:cNvPr>
                <p14:cNvContentPartPr/>
                <p14:nvPr/>
              </p14:nvContentPartPr>
              <p14:xfrm>
                <a:off x="7493469" y="1560683"/>
                <a:ext cx="137520" cy="446400"/>
              </p14:xfrm>
            </p:contentPart>
          </mc:Choice>
          <mc:Fallback>
            <p:pic>
              <p:nvPicPr>
                <p:cNvPr id="52" name="墨迹 51">
                  <a:extLst>
                    <a:ext uri="{FF2B5EF4-FFF2-40B4-BE49-F238E27FC236}">
                      <a16:creationId xmlns:a16="http://schemas.microsoft.com/office/drawing/2014/main" id="{04B36E35-2FC4-4148-AC3B-70DC561B8AB6}"/>
                    </a:ext>
                  </a:extLst>
                </p:cNvPr>
                <p:cNvPicPr/>
                <p:nvPr/>
              </p:nvPicPr>
              <p:blipFill>
                <a:blip r:embed="rId96"/>
                <a:stretch>
                  <a:fillRect/>
                </a:stretch>
              </p:blipFill>
              <p:spPr>
                <a:xfrm>
                  <a:off x="7475469" y="1543043"/>
                  <a:ext cx="173160" cy="4820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3" name="墨迹 52">
                  <a:extLst>
                    <a:ext uri="{FF2B5EF4-FFF2-40B4-BE49-F238E27FC236}">
                      <a16:creationId xmlns:a16="http://schemas.microsoft.com/office/drawing/2014/main" id="{2C2A7FB9-526B-4C30-9B6F-F7FEB8EB69A7}"/>
                    </a:ext>
                  </a:extLst>
                </p14:cNvPr>
                <p14:cNvContentPartPr/>
                <p14:nvPr/>
              </p14:nvContentPartPr>
              <p14:xfrm>
                <a:off x="7756989" y="1642043"/>
                <a:ext cx="27720" cy="47160"/>
              </p14:xfrm>
            </p:contentPart>
          </mc:Choice>
          <mc:Fallback>
            <p:pic>
              <p:nvPicPr>
                <p:cNvPr id="53" name="墨迹 52">
                  <a:extLst>
                    <a:ext uri="{FF2B5EF4-FFF2-40B4-BE49-F238E27FC236}">
                      <a16:creationId xmlns:a16="http://schemas.microsoft.com/office/drawing/2014/main" id="{2C2A7FB9-526B-4C30-9B6F-F7FEB8EB69A7}"/>
                    </a:ext>
                  </a:extLst>
                </p:cNvPr>
                <p:cNvPicPr/>
                <p:nvPr/>
              </p:nvPicPr>
              <p:blipFill>
                <a:blip r:embed="rId98"/>
                <a:stretch>
                  <a:fillRect/>
                </a:stretch>
              </p:blipFill>
              <p:spPr>
                <a:xfrm>
                  <a:off x="7738989" y="1624043"/>
                  <a:ext cx="633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4" name="墨迹 53">
                  <a:extLst>
                    <a:ext uri="{FF2B5EF4-FFF2-40B4-BE49-F238E27FC236}">
                      <a16:creationId xmlns:a16="http://schemas.microsoft.com/office/drawing/2014/main" id="{82B36700-A0DF-43FE-AEE2-E06424464850}"/>
                    </a:ext>
                  </a:extLst>
                </p14:cNvPr>
                <p14:cNvContentPartPr/>
                <p14:nvPr/>
              </p14:nvContentPartPr>
              <p14:xfrm>
                <a:off x="7688589" y="1709723"/>
                <a:ext cx="187560" cy="213840"/>
              </p14:xfrm>
            </p:contentPart>
          </mc:Choice>
          <mc:Fallback>
            <p:pic>
              <p:nvPicPr>
                <p:cNvPr id="54" name="墨迹 53">
                  <a:extLst>
                    <a:ext uri="{FF2B5EF4-FFF2-40B4-BE49-F238E27FC236}">
                      <a16:creationId xmlns:a16="http://schemas.microsoft.com/office/drawing/2014/main" id="{82B36700-A0DF-43FE-AEE2-E06424464850}"/>
                    </a:ext>
                  </a:extLst>
                </p:cNvPr>
                <p:cNvPicPr/>
                <p:nvPr/>
              </p:nvPicPr>
              <p:blipFill>
                <a:blip r:embed="rId100"/>
                <a:stretch>
                  <a:fillRect/>
                </a:stretch>
              </p:blipFill>
              <p:spPr>
                <a:xfrm>
                  <a:off x="7670949" y="1691723"/>
                  <a:ext cx="22320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5" name="墨迹 54">
                  <a:extLst>
                    <a:ext uri="{FF2B5EF4-FFF2-40B4-BE49-F238E27FC236}">
                      <a16:creationId xmlns:a16="http://schemas.microsoft.com/office/drawing/2014/main" id="{C8BAFC23-F533-431E-93C0-EF6ECC50BAA7}"/>
                    </a:ext>
                  </a:extLst>
                </p14:cNvPr>
                <p14:cNvContentPartPr/>
                <p14:nvPr/>
              </p14:nvContentPartPr>
              <p14:xfrm>
                <a:off x="7877949" y="1611443"/>
                <a:ext cx="64800" cy="216000"/>
              </p14:xfrm>
            </p:contentPart>
          </mc:Choice>
          <mc:Fallback>
            <p:pic>
              <p:nvPicPr>
                <p:cNvPr id="55" name="墨迹 54">
                  <a:extLst>
                    <a:ext uri="{FF2B5EF4-FFF2-40B4-BE49-F238E27FC236}">
                      <a16:creationId xmlns:a16="http://schemas.microsoft.com/office/drawing/2014/main" id="{C8BAFC23-F533-431E-93C0-EF6ECC50BAA7}"/>
                    </a:ext>
                  </a:extLst>
                </p:cNvPr>
                <p:cNvPicPr/>
                <p:nvPr/>
              </p:nvPicPr>
              <p:blipFill>
                <a:blip r:embed="rId102"/>
                <a:stretch>
                  <a:fillRect/>
                </a:stretch>
              </p:blipFill>
              <p:spPr>
                <a:xfrm>
                  <a:off x="7860309" y="1593803"/>
                  <a:ext cx="10044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6" name="墨迹 55">
                  <a:extLst>
                    <a:ext uri="{FF2B5EF4-FFF2-40B4-BE49-F238E27FC236}">
                      <a16:creationId xmlns:a16="http://schemas.microsoft.com/office/drawing/2014/main" id="{22BB0F94-A4FD-45AE-9F04-68236E7A039F}"/>
                    </a:ext>
                  </a:extLst>
                </p14:cNvPr>
                <p14:cNvContentPartPr/>
                <p14:nvPr/>
              </p14:nvContentPartPr>
              <p14:xfrm>
                <a:off x="7940589" y="1643123"/>
                <a:ext cx="86040" cy="486000"/>
              </p14:xfrm>
            </p:contentPart>
          </mc:Choice>
          <mc:Fallback>
            <p:pic>
              <p:nvPicPr>
                <p:cNvPr id="56" name="墨迹 55">
                  <a:extLst>
                    <a:ext uri="{FF2B5EF4-FFF2-40B4-BE49-F238E27FC236}">
                      <a16:creationId xmlns:a16="http://schemas.microsoft.com/office/drawing/2014/main" id="{22BB0F94-A4FD-45AE-9F04-68236E7A039F}"/>
                    </a:ext>
                  </a:extLst>
                </p:cNvPr>
                <p:cNvPicPr/>
                <p:nvPr/>
              </p:nvPicPr>
              <p:blipFill>
                <a:blip r:embed="rId104"/>
                <a:stretch>
                  <a:fillRect/>
                </a:stretch>
              </p:blipFill>
              <p:spPr>
                <a:xfrm>
                  <a:off x="7922949" y="1625483"/>
                  <a:ext cx="121680" cy="52164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7" name="墨迹 56">
                  <a:extLst>
                    <a:ext uri="{FF2B5EF4-FFF2-40B4-BE49-F238E27FC236}">
                      <a16:creationId xmlns:a16="http://schemas.microsoft.com/office/drawing/2014/main" id="{55B84422-68FB-484F-8ADD-0D6250CCA88B}"/>
                    </a:ext>
                  </a:extLst>
                </p14:cNvPr>
                <p14:cNvContentPartPr/>
                <p14:nvPr/>
              </p14:nvContentPartPr>
              <p14:xfrm>
                <a:off x="7921149" y="1742843"/>
                <a:ext cx="54360" cy="6840"/>
              </p14:xfrm>
            </p:contentPart>
          </mc:Choice>
          <mc:Fallback>
            <p:pic>
              <p:nvPicPr>
                <p:cNvPr id="57" name="墨迹 56">
                  <a:extLst>
                    <a:ext uri="{FF2B5EF4-FFF2-40B4-BE49-F238E27FC236}">
                      <a16:creationId xmlns:a16="http://schemas.microsoft.com/office/drawing/2014/main" id="{55B84422-68FB-484F-8ADD-0D6250CCA88B}"/>
                    </a:ext>
                  </a:extLst>
                </p:cNvPr>
                <p:cNvPicPr/>
                <p:nvPr/>
              </p:nvPicPr>
              <p:blipFill>
                <a:blip r:embed="rId106"/>
                <a:stretch>
                  <a:fillRect/>
                </a:stretch>
              </p:blipFill>
              <p:spPr>
                <a:xfrm>
                  <a:off x="7903149" y="1725203"/>
                  <a:ext cx="900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8" name="墨迹 57">
                  <a:extLst>
                    <a:ext uri="{FF2B5EF4-FFF2-40B4-BE49-F238E27FC236}">
                      <a16:creationId xmlns:a16="http://schemas.microsoft.com/office/drawing/2014/main" id="{989C4401-0C64-4672-854C-96FDCE99A0C0}"/>
                    </a:ext>
                  </a:extLst>
                </p14:cNvPr>
                <p14:cNvContentPartPr/>
                <p14:nvPr/>
              </p14:nvContentPartPr>
              <p14:xfrm>
                <a:off x="7849509" y="1755083"/>
                <a:ext cx="147240" cy="144360"/>
              </p14:xfrm>
            </p:contentPart>
          </mc:Choice>
          <mc:Fallback>
            <p:pic>
              <p:nvPicPr>
                <p:cNvPr id="58" name="墨迹 57">
                  <a:extLst>
                    <a:ext uri="{FF2B5EF4-FFF2-40B4-BE49-F238E27FC236}">
                      <a16:creationId xmlns:a16="http://schemas.microsoft.com/office/drawing/2014/main" id="{989C4401-0C64-4672-854C-96FDCE99A0C0}"/>
                    </a:ext>
                  </a:extLst>
                </p:cNvPr>
                <p:cNvPicPr/>
                <p:nvPr/>
              </p:nvPicPr>
              <p:blipFill>
                <a:blip r:embed="rId108"/>
                <a:stretch>
                  <a:fillRect/>
                </a:stretch>
              </p:blipFill>
              <p:spPr>
                <a:xfrm>
                  <a:off x="7831869" y="1737083"/>
                  <a:ext cx="18288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9" name="墨迹 58">
                  <a:extLst>
                    <a:ext uri="{FF2B5EF4-FFF2-40B4-BE49-F238E27FC236}">
                      <a16:creationId xmlns:a16="http://schemas.microsoft.com/office/drawing/2014/main" id="{33DE03AA-F7BD-4B11-972C-965D6DEADB2F}"/>
                    </a:ext>
                  </a:extLst>
                </p14:cNvPr>
                <p14:cNvContentPartPr/>
                <p14:nvPr/>
              </p14:nvContentPartPr>
              <p14:xfrm>
                <a:off x="7885869" y="1817003"/>
                <a:ext cx="109080" cy="173880"/>
              </p14:xfrm>
            </p:contentPart>
          </mc:Choice>
          <mc:Fallback>
            <p:pic>
              <p:nvPicPr>
                <p:cNvPr id="59" name="墨迹 58">
                  <a:extLst>
                    <a:ext uri="{FF2B5EF4-FFF2-40B4-BE49-F238E27FC236}">
                      <a16:creationId xmlns:a16="http://schemas.microsoft.com/office/drawing/2014/main" id="{33DE03AA-F7BD-4B11-972C-965D6DEADB2F}"/>
                    </a:ext>
                  </a:extLst>
                </p:cNvPr>
                <p:cNvPicPr/>
                <p:nvPr/>
              </p:nvPicPr>
              <p:blipFill>
                <a:blip r:embed="rId110"/>
                <a:stretch>
                  <a:fillRect/>
                </a:stretch>
              </p:blipFill>
              <p:spPr>
                <a:xfrm>
                  <a:off x="7867869" y="1799003"/>
                  <a:ext cx="14472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0" name="墨迹 59">
                  <a:extLst>
                    <a:ext uri="{FF2B5EF4-FFF2-40B4-BE49-F238E27FC236}">
                      <a16:creationId xmlns:a16="http://schemas.microsoft.com/office/drawing/2014/main" id="{0FC6ECFE-BC0C-416D-ABCF-04A2E5A99476}"/>
                    </a:ext>
                  </a:extLst>
                </p14:cNvPr>
                <p14:cNvContentPartPr/>
                <p14:nvPr/>
              </p14:nvContentPartPr>
              <p14:xfrm>
                <a:off x="8035269" y="1734923"/>
                <a:ext cx="151920" cy="39600"/>
              </p14:xfrm>
            </p:contentPart>
          </mc:Choice>
          <mc:Fallback>
            <p:pic>
              <p:nvPicPr>
                <p:cNvPr id="60" name="墨迹 59">
                  <a:extLst>
                    <a:ext uri="{FF2B5EF4-FFF2-40B4-BE49-F238E27FC236}">
                      <a16:creationId xmlns:a16="http://schemas.microsoft.com/office/drawing/2014/main" id="{0FC6ECFE-BC0C-416D-ABCF-04A2E5A99476}"/>
                    </a:ext>
                  </a:extLst>
                </p:cNvPr>
                <p:cNvPicPr/>
                <p:nvPr/>
              </p:nvPicPr>
              <p:blipFill>
                <a:blip r:embed="rId112"/>
                <a:stretch>
                  <a:fillRect/>
                </a:stretch>
              </p:blipFill>
              <p:spPr>
                <a:xfrm>
                  <a:off x="8017269" y="1716923"/>
                  <a:ext cx="1875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1" name="墨迹 60">
                  <a:extLst>
                    <a:ext uri="{FF2B5EF4-FFF2-40B4-BE49-F238E27FC236}">
                      <a16:creationId xmlns:a16="http://schemas.microsoft.com/office/drawing/2014/main" id="{6831765D-9F5A-431C-B6B4-2EC717092485}"/>
                    </a:ext>
                  </a:extLst>
                </p14:cNvPr>
                <p14:cNvContentPartPr/>
                <p14:nvPr/>
              </p14:nvContentPartPr>
              <p14:xfrm>
                <a:off x="8038509" y="1659683"/>
                <a:ext cx="133560" cy="337680"/>
              </p14:xfrm>
            </p:contentPart>
          </mc:Choice>
          <mc:Fallback>
            <p:pic>
              <p:nvPicPr>
                <p:cNvPr id="61" name="墨迹 60">
                  <a:extLst>
                    <a:ext uri="{FF2B5EF4-FFF2-40B4-BE49-F238E27FC236}">
                      <a16:creationId xmlns:a16="http://schemas.microsoft.com/office/drawing/2014/main" id="{6831765D-9F5A-431C-B6B4-2EC717092485}"/>
                    </a:ext>
                  </a:extLst>
                </p:cNvPr>
                <p:cNvPicPr/>
                <p:nvPr/>
              </p:nvPicPr>
              <p:blipFill>
                <a:blip r:embed="rId114"/>
                <a:stretch>
                  <a:fillRect/>
                </a:stretch>
              </p:blipFill>
              <p:spPr>
                <a:xfrm>
                  <a:off x="8020509" y="1641683"/>
                  <a:ext cx="16920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2" name="墨迹 61">
                  <a:extLst>
                    <a:ext uri="{FF2B5EF4-FFF2-40B4-BE49-F238E27FC236}">
                      <a16:creationId xmlns:a16="http://schemas.microsoft.com/office/drawing/2014/main" id="{53933113-FF2C-4045-9BB0-8DB86F71B2EA}"/>
                    </a:ext>
                  </a:extLst>
                </p14:cNvPr>
                <p14:cNvContentPartPr/>
                <p14:nvPr/>
              </p14:nvContentPartPr>
              <p14:xfrm>
                <a:off x="8317869" y="1663283"/>
                <a:ext cx="76680" cy="375840"/>
              </p14:xfrm>
            </p:contentPart>
          </mc:Choice>
          <mc:Fallback>
            <p:pic>
              <p:nvPicPr>
                <p:cNvPr id="62" name="墨迹 61">
                  <a:extLst>
                    <a:ext uri="{FF2B5EF4-FFF2-40B4-BE49-F238E27FC236}">
                      <a16:creationId xmlns:a16="http://schemas.microsoft.com/office/drawing/2014/main" id="{53933113-FF2C-4045-9BB0-8DB86F71B2EA}"/>
                    </a:ext>
                  </a:extLst>
                </p:cNvPr>
                <p:cNvPicPr/>
                <p:nvPr/>
              </p:nvPicPr>
              <p:blipFill>
                <a:blip r:embed="rId116"/>
                <a:stretch>
                  <a:fillRect/>
                </a:stretch>
              </p:blipFill>
              <p:spPr>
                <a:xfrm>
                  <a:off x="8299869" y="1645643"/>
                  <a:ext cx="112320" cy="411480"/>
                </a:xfrm>
                <a:prstGeom prst="rect">
                  <a:avLst/>
                </a:prstGeom>
              </p:spPr>
            </p:pic>
          </mc:Fallback>
        </mc:AlternateContent>
      </p:grpSp>
      <p:grpSp>
        <p:nvGrpSpPr>
          <p:cNvPr id="52235" name="组合 52234">
            <a:extLst>
              <a:ext uri="{FF2B5EF4-FFF2-40B4-BE49-F238E27FC236}">
                <a16:creationId xmlns:a16="http://schemas.microsoft.com/office/drawing/2014/main" id="{C4F580DD-4443-4F78-A692-1367A5B6078C}"/>
              </a:ext>
            </a:extLst>
          </p:cNvPr>
          <p:cNvGrpSpPr/>
          <p:nvPr/>
        </p:nvGrpSpPr>
        <p:grpSpPr>
          <a:xfrm>
            <a:off x="1902309" y="2426123"/>
            <a:ext cx="604080" cy="406440"/>
            <a:chOff x="1902309" y="2426123"/>
            <a:chExt cx="604080" cy="406440"/>
          </a:xfrm>
        </p:grpSpPr>
        <mc:AlternateContent xmlns:mc="http://schemas.openxmlformats.org/markup-compatibility/2006">
          <mc:Choice xmlns:p14="http://schemas.microsoft.com/office/powerpoint/2010/main" Requires="p14">
            <p:contentPart p14:bwMode="auto" r:id="rId117">
              <p14:nvContentPartPr>
                <p14:cNvPr id="52224" name="墨迹 52223">
                  <a:extLst>
                    <a:ext uri="{FF2B5EF4-FFF2-40B4-BE49-F238E27FC236}">
                      <a16:creationId xmlns:a16="http://schemas.microsoft.com/office/drawing/2014/main" id="{793C87AA-92EA-474E-BF06-9F5D1FCF2C32}"/>
                    </a:ext>
                  </a:extLst>
                </p14:cNvPr>
                <p14:cNvContentPartPr/>
                <p14:nvPr/>
              </p14:nvContentPartPr>
              <p14:xfrm>
                <a:off x="1954509" y="2531963"/>
                <a:ext cx="149040" cy="51480"/>
              </p14:xfrm>
            </p:contentPart>
          </mc:Choice>
          <mc:Fallback>
            <p:pic>
              <p:nvPicPr>
                <p:cNvPr id="52224" name="墨迹 52223">
                  <a:extLst>
                    <a:ext uri="{FF2B5EF4-FFF2-40B4-BE49-F238E27FC236}">
                      <a16:creationId xmlns:a16="http://schemas.microsoft.com/office/drawing/2014/main" id="{793C87AA-92EA-474E-BF06-9F5D1FCF2C32}"/>
                    </a:ext>
                  </a:extLst>
                </p:cNvPr>
                <p:cNvPicPr/>
                <p:nvPr/>
              </p:nvPicPr>
              <p:blipFill>
                <a:blip r:embed="rId118"/>
                <a:stretch>
                  <a:fillRect/>
                </a:stretch>
              </p:blipFill>
              <p:spPr>
                <a:xfrm>
                  <a:off x="1936509" y="2514323"/>
                  <a:ext cx="1846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52228" name="墨迹 52227">
                  <a:extLst>
                    <a:ext uri="{FF2B5EF4-FFF2-40B4-BE49-F238E27FC236}">
                      <a16:creationId xmlns:a16="http://schemas.microsoft.com/office/drawing/2014/main" id="{285C78EC-EA89-4EA8-B5C1-6EEC44F233BC}"/>
                    </a:ext>
                  </a:extLst>
                </p14:cNvPr>
                <p14:cNvContentPartPr/>
                <p14:nvPr/>
              </p14:nvContentPartPr>
              <p14:xfrm>
                <a:off x="2031549" y="2607563"/>
                <a:ext cx="11160" cy="127080"/>
              </p14:xfrm>
            </p:contentPart>
          </mc:Choice>
          <mc:Fallback>
            <p:pic>
              <p:nvPicPr>
                <p:cNvPr id="52228" name="墨迹 52227">
                  <a:extLst>
                    <a:ext uri="{FF2B5EF4-FFF2-40B4-BE49-F238E27FC236}">
                      <a16:creationId xmlns:a16="http://schemas.microsoft.com/office/drawing/2014/main" id="{285C78EC-EA89-4EA8-B5C1-6EEC44F233BC}"/>
                    </a:ext>
                  </a:extLst>
                </p:cNvPr>
                <p:cNvPicPr/>
                <p:nvPr/>
              </p:nvPicPr>
              <p:blipFill>
                <a:blip r:embed="rId120"/>
                <a:stretch>
                  <a:fillRect/>
                </a:stretch>
              </p:blipFill>
              <p:spPr>
                <a:xfrm>
                  <a:off x="2013909" y="2589563"/>
                  <a:ext cx="4680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52229" name="墨迹 52228">
                  <a:extLst>
                    <a:ext uri="{FF2B5EF4-FFF2-40B4-BE49-F238E27FC236}">
                      <a16:creationId xmlns:a16="http://schemas.microsoft.com/office/drawing/2014/main" id="{5CF4113C-3B8C-4787-A80D-D7EA92DB9066}"/>
                    </a:ext>
                  </a:extLst>
                </p14:cNvPr>
                <p14:cNvContentPartPr/>
                <p14:nvPr/>
              </p14:nvContentPartPr>
              <p14:xfrm>
                <a:off x="2074029" y="2605763"/>
                <a:ext cx="44640" cy="137880"/>
              </p14:xfrm>
            </p:contentPart>
          </mc:Choice>
          <mc:Fallback>
            <p:pic>
              <p:nvPicPr>
                <p:cNvPr id="52229" name="墨迹 52228">
                  <a:extLst>
                    <a:ext uri="{FF2B5EF4-FFF2-40B4-BE49-F238E27FC236}">
                      <a16:creationId xmlns:a16="http://schemas.microsoft.com/office/drawing/2014/main" id="{5CF4113C-3B8C-4787-A80D-D7EA92DB9066}"/>
                    </a:ext>
                  </a:extLst>
                </p:cNvPr>
                <p:cNvPicPr/>
                <p:nvPr/>
              </p:nvPicPr>
              <p:blipFill>
                <a:blip r:embed="rId122"/>
                <a:stretch>
                  <a:fillRect/>
                </a:stretch>
              </p:blipFill>
              <p:spPr>
                <a:xfrm>
                  <a:off x="2056029" y="2588123"/>
                  <a:ext cx="8028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52230" name="墨迹 52229">
                  <a:extLst>
                    <a:ext uri="{FF2B5EF4-FFF2-40B4-BE49-F238E27FC236}">
                      <a16:creationId xmlns:a16="http://schemas.microsoft.com/office/drawing/2014/main" id="{12997D55-4D8D-48CD-840E-23448A154930}"/>
                    </a:ext>
                  </a:extLst>
                </p14:cNvPr>
                <p14:cNvContentPartPr/>
                <p14:nvPr/>
              </p14:nvContentPartPr>
              <p14:xfrm>
                <a:off x="1945509" y="2637443"/>
                <a:ext cx="261360" cy="127080"/>
              </p14:xfrm>
            </p:contentPart>
          </mc:Choice>
          <mc:Fallback>
            <p:pic>
              <p:nvPicPr>
                <p:cNvPr id="52230" name="墨迹 52229">
                  <a:extLst>
                    <a:ext uri="{FF2B5EF4-FFF2-40B4-BE49-F238E27FC236}">
                      <a16:creationId xmlns:a16="http://schemas.microsoft.com/office/drawing/2014/main" id="{12997D55-4D8D-48CD-840E-23448A154930}"/>
                    </a:ext>
                  </a:extLst>
                </p:cNvPr>
                <p:cNvPicPr/>
                <p:nvPr/>
              </p:nvPicPr>
              <p:blipFill>
                <a:blip r:embed="rId124"/>
                <a:stretch>
                  <a:fillRect/>
                </a:stretch>
              </p:blipFill>
              <p:spPr>
                <a:xfrm>
                  <a:off x="1927869" y="2619803"/>
                  <a:ext cx="29700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52231" name="墨迹 52230">
                  <a:extLst>
                    <a:ext uri="{FF2B5EF4-FFF2-40B4-BE49-F238E27FC236}">
                      <a16:creationId xmlns:a16="http://schemas.microsoft.com/office/drawing/2014/main" id="{1660D547-8440-4748-984A-E4E46CFF9669}"/>
                    </a:ext>
                  </a:extLst>
                </p14:cNvPr>
                <p14:cNvContentPartPr/>
                <p14:nvPr/>
              </p14:nvContentPartPr>
              <p14:xfrm>
                <a:off x="1902309" y="2723843"/>
                <a:ext cx="315000" cy="108720"/>
              </p14:xfrm>
            </p:contentPart>
          </mc:Choice>
          <mc:Fallback>
            <p:pic>
              <p:nvPicPr>
                <p:cNvPr id="52231" name="墨迹 52230">
                  <a:extLst>
                    <a:ext uri="{FF2B5EF4-FFF2-40B4-BE49-F238E27FC236}">
                      <a16:creationId xmlns:a16="http://schemas.microsoft.com/office/drawing/2014/main" id="{1660D547-8440-4748-984A-E4E46CFF9669}"/>
                    </a:ext>
                  </a:extLst>
                </p:cNvPr>
                <p:cNvPicPr/>
                <p:nvPr/>
              </p:nvPicPr>
              <p:blipFill>
                <a:blip r:embed="rId126"/>
                <a:stretch>
                  <a:fillRect/>
                </a:stretch>
              </p:blipFill>
              <p:spPr>
                <a:xfrm>
                  <a:off x="1884669" y="2706203"/>
                  <a:ext cx="3506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52232" name="墨迹 52231">
                  <a:extLst>
                    <a:ext uri="{FF2B5EF4-FFF2-40B4-BE49-F238E27FC236}">
                      <a16:creationId xmlns:a16="http://schemas.microsoft.com/office/drawing/2014/main" id="{F626B77A-9AA3-41C6-AEB6-E3BCF18B9B68}"/>
                    </a:ext>
                  </a:extLst>
                </p14:cNvPr>
                <p14:cNvContentPartPr/>
                <p14:nvPr/>
              </p14:nvContentPartPr>
              <p14:xfrm>
                <a:off x="2326029" y="2497043"/>
                <a:ext cx="59400" cy="86040"/>
              </p14:xfrm>
            </p:contentPart>
          </mc:Choice>
          <mc:Fallback>
            <p:pic>
              <p:nvPicPr>
                <p:cNvPr id="52232" name="墨迹 52231">
                  <a:extLst>
                    <a:ext uri="{FF2B5EF4-FFF2-40B4-BE49-F238E27FC236}">
                      <a16:creationId xmlns:a16="http://schemas.microsoft.com/office/drawing/2014/main" id="{F626B77A-9AA3-41C6-AEB6-E3BCF18B9B68}"/>
                    </a:ext>
                  </a:extLst>
                </p:cNvPr>
                <p:cNvPicPr/>
                <p:nvPr/>
              </p:nvPicPr>
              <p:blipFill>
                <a:blip r:embed="rId128"/>
                <a:stretch>
                  <a:fillRect/>
                </a:stretch>
              </p:blipFill>
              <p:spPr>
                <a:xfrm>
                  <a:off x="2308389" y="2479403"/>
                  <a:ext cx="9504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52233" name="墨迹 52232">
                  <a:extLst>
                    <a:ext uri="{FF2B5EF4-FFF2-40B4-BE49-F238E27FC236}">
                      <a16:creationId xmlns:a16="http://schemas.microsoft.com/office/drawing/2014/main" id="{696A6CC0-A11F-49A6-9B19-613AA70F4036}"/>
                    </a:ext>
                  </a:extLst>
                </p14:cNvPr>
                <p14:cNvContentPartPr/>
                <p14:nvPr/>
              </p14:nvContentPartPr>
              <p14:xfrm>
                <a:off x="2404149" y="2466083"/>
                <a:ext cx="47160" cy="76320"/>
              </p14:xfrm>
            </p:contentPart>
          </mc:Choice>
          <mc:Fallback>
            <p:pic>
              <p:nvPicPr>
                <p:cNvPr id="52233" name="墨迹 52232">
                  <a:extLst>
                    <a:ext uri="{FF2B5EF4-FFF2-40B4-BE49-F238E27FC236}">
                      <a16:creationId xmlns:a16="http://schemas.microsoft.com/office/drawing/2014/main" id="{696A6CC0-A11F-49A6-9B19-613AA70F4036}"/>
                    </a:ext>
                  </a:extLst>
                </p:cNvPr>
                <p:cNvPicPr/>
                <p:nvPr/>
              </p:nvPicPr>
              <p:blipFill>
                <a:blip r:embed="rId130"/>
                <a:stretch>
                  <a:fillRect/>
                </a:stretch>
              </p:blipFill>
              <p:spPr>
                <a:xfrm>
                  <a:off x="2386149" y="2448443"/>
                  <a:ext cx="8280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52234" name="墨迹 52233">
                  <a:extLst>
                    <a:ext uri="{FF2B5EF4-FFF2-40B4-BE49-F238E27FC236}">
                      <a16:creationId xmlns:a16="http://schemas.microsoft.com/office/drawing/2014/main" id="{489A5B0D-E489-4DE7-9EC5-B1E9E7196905}"/>
                    </a:ext>
                  </a:extLst>
                </p14:cNvPr>
                <p14:cNvContentPartPr/>
                <p14:nvPr/>
              </p14:nvContentPartPr>
              <p14:xfrm>
                <a:off x="2301909" y="2426123"/>
                <a:ext cx="204480" cy="252000"/>
              </p14:xfrm>
            </p:contentPart>
          </mc:Choice>
          <mc:Fallback>
            <p:pic>
              <p:nvPicPr>
                <p:cNvPr id="52234" name="墨迹 52233">
                  <a:extLst>
                    <a:ext uri="{FF2B5EF4-FFF2-40B4-BE49-F238E27FC236}">
                      <a16:creationId xmlns:a16="http://schemas.microsoft.com/office/drawing/2014/main" id="{489A5B0D-E489-4DE7-9EC5-B1E9E7196905}"/>
                    </a:ext>
                  </a:extLst>
                </p:cNvPr>
                <p:cNvPicPr/>
                <p:nvPr/>
              </p:nvPicPr>
              <p:blipFill>
                <a:blip r:embed="rId132"/>
                <a:stretch>
                  <a:fillRect/>
                </a:stretch>
              </p:blipFill>
              <p:spPr>
                <a:xfrm>
                  <a:off x="2284269" y="2408483"/>
                  <a:ext cx="240120" cy="287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3">
            <p14:nvContentPartPr>
              <p14:cNvPr id="52236" name="墨迹 52235">
                <a:extLst>
                  <a:ext uri="{FF2B5EF4-FFF2-40B4-BE49-F238E27FC236}">
                    <a16:creationId xmlns:a16="http://schemas.microsoft.com/office/drawing/2014/main" id="{822D094D-8ED4-4C89-9612-1220AA50660C}"/>
                  </a:ext>
                </a:extLst>
              </p14:cNvPr>
              <p14:cNvContentPartPr/>
              <p14:nvPr/>
            </p14:nvContentPartPr>
            <p14:xfrm>
              <a:off x="2375709" y="2519723"/>
              <a:ext cx="241920" cy="310320"/>
            </p14:xfrm>
          </p:contentPart>
        </mc:Choice>
        <mc:Fallback>
          <p:pic>
            <p:nvPicPr>
              <p:cNvPr id="52236" name="墨迹 52235">
                <a:extLst>
                  <a:ext uri="{FF2B5EF4-FFF2-40B4-BE49-F238E27FC236}">
                    <a16:creationId xmlns:a16="http://schemas.microsoft.com/office/drawing/2014/main" id="{822D094D-8ED4-4C89-9612-1220AA50660C}"/>
                  </a:ext>
                </a:extLst>
              </p:cNvPr>
              <p:cNvPicPr/>
              <p:nvPr/>
            </p:nvPicPr>
            <p:blipFill>
              <a:blip r:embed="rId134"/>
              <a:stretch>
                <a:fillRect/>
              </a:stretch>
            </p:blipFill>
            <p:spPr>
              <a:xfrm>
                <a:off x="2357709" y="2501723"/>
                <a:ext cx="27756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52237" name="墨迹 52236">
                <a:extLst>
                  <a:ext uri="{FF2B5EF4-FFF2-40B4-BE49-F238E27FC236}">
                    <a16:creationId xmlns:a16="http://schemas.microsoft.com/office/drawing/2014/main" id="{8DC9828C-B0F0-4086-B58C-CEAD03165FE0}"/>
                  </a:ext>
                </a:extLst>
              </p14:cNvPr>
              <p14:cNvContentPartPr/>
              <p14:nvPr/>
            </p14:nvContentPartPr>
            <p14:xfrm>
              <a:off x="2660109" y="2530163"/>
              <a:ext cx="95040" cy="149760"/>
            </p14:xfrm>
          </p:contentPart>
        </mc:Choice>
        <mc:Fallback>
          <p:pic>
            <p:nvPicPr>
              <p:cNvPr id="52237" name="墨迹 52236">
                <a:extLst>
                  <a:ext uri="{FF2B5EF4-FFF2-40B4-BE49-F238E27FC236}">
                    <a16:creationId xmlns:a16="http://schemas.microsoft.com/office/drawing/2014/main" id="{8DC9828C-B0F0-4086-B58C-CEAD03165FE0}"/>
                  </a:ext>
                </a:extLst>
              </p:cNvPr>
              <p:cNvPicPr/>
              <p:nvPr/>
            </p:nvPicPr>
            <p:blipFill>
              <a:blip r:embed="rId136"/>
              <a:stretch>
                <a:fillRect/>
              </a:stretch>
            </p:blipFill>
            <p:spPr>
              <a:xfrm>
                <a:off x="2642469" y="2512523"/>
                <a:ext cx="1306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52238" name="墨迹 52237">
                <a:extLst>
                  <a:ext uri="{FF2B5EF4-FFF2-40B4-BE49-F238E27FC236}">
                    <a16:creationId xmlns:a16="http://schemas.microsoft.com/office/drawing/2014/main" id="{A56FFB12-16D6-418E-80CC-292E01FA7788}"/>
                  </a:ext>
                </a:extLst>
              </p14:cNvPr>
              <p14:cNvContentPartPr/>
              <p14:nvPr/>
            </p14:nvContentPartPr>
            <p14:xfrm>
              <a:off x="2732469" y="2544203"/>
              <a:ext cx="24480" cy="277560"/>
            </p14:xfrm>
          </p:contentPart>
        </mc:Choice>
        <mc:Fallback>
          <p:pic>
            <p:nvPicPr>
              <p:cNvPr id="52238" name="墨迹 52237">
                <a:extLst>
                  <a:ext uri="{FF2B5EF4-FFF2-40B4-BE49-F238E27FC236}">
                    <a16:creationId xmlns:a16="http://schemas.microsoft.com/office/drawing/2014/main" id="{A56FFB12-16D6-418E-80CC-292E01FA7788}"/>
                  </a:ext>
                </a:extLst>
              </p:cNvPr>
              <p:cNvPicPr/>
              <p:nvPr/>
            </p:nvPicPr>
            <p:blipFill>
              <a:blip r:embed="rId138"/>
              <a:stretch>
                <a:fillRect/>
              </a:stretch>
            </p:blipFill>
            <p:spPr>
              <a:xfrm>
                <a:off x="2714829" y="2526563"/>
                <a:ext cx="6012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52239" name="墨迹 52238">
                <a:extLst>
                  <a:ext uri="{FF2B5EF4-FFF2-40B4-BE49-F238E27FC236}">
                    <a16:creationId xmlns:a16="http://schemas.microsoft.com/office/drawing/2014/main" id="{B57ECBC0-91D8-483C-8B40-754A20F074A6}"/>
                  </a:ext>
                </a:extLst>
              </p14:cNvPr>
              <p14:cNvContentPartPr/>
              <p14:nvPr/>
            </p14:nvContentPartPr>
            <p14:xfrm>
              <a:off x="2678469" y="2650403"/>
              <a:ext cx="162360" cy="172080"/>
            </p14:xfrm>
          </p:contentPart>
        </mc:Choice>
        <mc:Fallback>
          <p:pic>
            <p:nvPicPr>
              <p:cNvPr id="52239" name="墨迹 52238">
                <a:extLst>
                  <a:ext uri="{FF2B5EF4-FFF2-40B4-BE49-F238E27FC236}">
                    <a16:creationId xmlns:a16="http://schemas.microsoft.com/office/drawing/2014/main" id="{B57ECBC0-91D8-483C-8B40-754A20F074A6}"/>
                  </a:ext>
                </a:extLst>
              </p:cNvPr>
              <p:cNvPicPr/>
              <p:nvPr/>
            </p:nvPicPr>
            <p:blipFill>
              <a:blip r:embed="rId140"/>
              <a:stretch>
                <a:fillRect/>
              </a:stretch>
            </p:blipFill>
            <p:spPr>
              <a:xfrm>
                <a:off x="2660829" y="2632763"/>
                <a:ext cx="19800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52240" name="墨迹 52239">
                <a:extLst>
                  <a:ext uri="{FF2B5EF4-FFF2-40B4-BE49-F238E27FC236}">
                    <a16:creationId xmlns:a16="http://schemas.microsoft.com/office/drawing/2014/main" id="{6C46B349-2F5B-4FEC-BE06-9C2345DB5856}"/>
                  </a:ext>
                </a:extLst>
              </p14:cNvPr>
              <p14:cNvContentPartPr/>
              <p14:nvPr/>
            </p14:nvContentPartPr>
            <p14:xfrm>
              <a:off x="2831829" y="2517923"/>
              <a:ext cx="47160" cy="59760"/>
            </p14:xfrm>
          </p:contentPart>
        </mc:Choice>
        <mc:Fallback>
          <p:pic>
            <p:nvPicPr>
              <p:cNvPr id="52240" name="墨迹 52239">
                <a:extLst>
                  <a:ext uri="{FF2B5EF4-FFF2-40B4-BE49-F238E27FC236}">
                    <a16:creationId xmlns:a16="http://schemas.microsoft.com/office/drawing/2014/main" id="{6C46B349-2F5B-4FEC-BE06-9C2345DB5856}"/>
                  </a:ext>
                </a:extLst>
              </p:cNvPr>
              <p:cNvPicPr/>
              <p:nvPr/>
            </p:nvPicPr>
            <p:blipFill>
              <a:blip r:embed="rId142"/>
              <a:stretch>
                <a:fillRect/>
              </a:stretch>
            </p:blipFill>
            <p:spPr>
              <a:xfrm>
                <a:off x="2814189" y="2500283"/>
                <a:ext cx="8280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52241" name="墨迹 52240">
                <a:extLst>
                  <a:ext uri="{FF2B5EF4-FFF2-40B4-BE49-F238E27FC236}">
                    <a16:creationId xmlns:a16="http://schemas.microsoft.com/office/drawing/2014/main" id="{F35942C2-D535-41D7-AEA1-8A61DB631188}"/>
                  </a:ext>
                </a:extLst>
              </p14:cNvPr>
              <p14:cNvContentPartPr/>
              <p14:nvPr/>
            </p14:nvContentPartPr>
            <p14:xfrm>
              <a:off x="2779989" y="2573003"/>
              <a:ext cx="225360" cy="123840"/>
            </p14:xfrm>
          </p:contentPart>
        </mc:Choice>
        <mc:Fallback>
          <p:pic>
            <p:nvPicPr>
              <p:cNvPr id="52241" name="墨迹 52240">
                <a:extLst>
                  <a:ext uri="{FF2B5EF4-FFF2-40B4-BE49-F238E27FC236}">
                    <a16:creationId xmlns:a16="http://schemas.microsoft.com/office/drawing/2014/main" id="{F35942C2-D535-41D7-AEA1-8A61DB631188}"/>
                  </a:ext>
                </a:extLst>
              </p:cNvPr>
              <p:cNvPicPr/>
              <p:nvPr/>
            </p:nvPicPr>
            <p:blipFill>
              <a:blip r:embed="rId144"/>
              <a:stretch>
                <a:fillRect/>
              </a:stretch>
            </p:blipFill>
            <p:spPr>
              <a:xfrm>
                <a:off x="2762349" y="2555363"/>
                <a:ext cx="26100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52242" name="墨迹 52241">
                <a:extLst>
                  <a:ext uri="{FF2B5EF4-FFF2-40B4-BE49-F238E27FC236}">
                    <a16:creationId xmlns:a16="http://schemas.microsoft.com/office/drawing/2014/main" id="{DEC690DF-30D0-4368-86E1-F3C9A3A43929}"/>
                  </a:ext>
                </a:extLst>
              </p14:cNvPr>
              <p14:cNvContentPartPr/>
              <p14:nvPr/>
            </p14:nvContentPartPr>
            <p14:xfrm>
              <a:off x="2927589" y="2472563"/>
              <a:ext cx="23760" cy="418680"/>
            </p14:xfrm>
          </p:contentPart>
        </mc:Choice>
        <mc:Fallback>
          <p:pic>
            <p:nvPicPr>
              <p:cNvPr id="52242" name="墨迹 52241">
                <a:extLst>
                  <a:ext uri="{FF2B5EF4-FFF2-40B4-BE49-F238E27FC236}">
                    <a16:creationId xmlns:a16="http://schemas.microsoft.com/office/drawing/2014/main" id="{DEC690DF-30D0-4368-86E1-F3C9A3A43929}"/>
                  </a:ext>
                </a:extLst>
              </p:cNvPr>
              <p:cNvPicPr/>
              <p:nvPr/>
            </p:nvPicPr>
            <p:blipFill>
              <a:blip r:embed="rId146"/>
              <a:stretch>
                <a:fillRect/>
              </a:stretch>
            </p:blipFill>
            <p:spPr>
              <a:xfrm>
                <a:off x="2909589" y="2454923"/>
                <a:ext cx="59400" cy="45432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53249" name="Rectangle 2"/>
          <p:cNvSpPr>
            <a:spLocks noGrp="1"/>
          </p:cNvSpPr>
          <p:nvPr>
            <p:ph type="title"/>
          </p:nvPr>
        </p:nvSpPr>
        <p:spPr>
          <a:xfrm>
            <a:off x="1436370" y="344805"/>
            <a:ext cx="7323455" cy="977265"/>
          </a:xfrm>
        </p:spPr>
        <p:txBody>
          <a:bodyPr wrap="square" lIns="91440" tIns="45720" rIns="91440" bIns="45720" anchor="ctr">
            <a:spAutoFit/>
          </a:bodyPr>
          <a:lstStyle/>
          <a:p>
            <a:pPr eaLnBrk="1" hangingPunct="1"/>
            <a:r>
              <a:rPr lang="en-US" altLang="zh-CN" sz="3200" dirty="0">
                <a:solidFill>
                  <a:srgbClr val="C00000"/>
                </a:solidFill>
                <a:latin typeface="Times New Roman" panose="02020603050405020304" pitchFamily="18" charset="0"/>
              </a:rPr>
              <a:t>5) Comparison of genome, transcriptome and proteome</a:t>
            </a:r>
          </a:p>
        </p:txBody>
      </p:sp>
      <p:graphicFrame>
        <p:nvGraphicFramePr>
          <p:cNvPr id="177187" name="Group 35"/>
          <p:cNvGraphicFramePr>
            <a:graphicFrameLocks noGrp="1"/>
          </p:cNvGraphicFramePr>
          <p:nvPr>
            <p:ph type="tbl" idx="1"/>
          </p:nvPr>
        </p:nvGraphicFramePr>
        <p:xfrm>
          <a:off x="457200" y="1981200"/>
          <a:ext cx="8001000" cy="3867912"/>
        </p:xfrm>
        <a:graphic>
          <a:graphicData uri="http://schemas.openxmlformats.org/drawingml/2006/table">
            <a:tbl>
              <a:tblPr/>
              <a:tblGrid>
                <a:gridCol w="1524000">
                  <a:extLst>
                    <a:ext uri="{9D8B030D-6E8A-4147-A177-3AD203B41FA5}">
                      <a16:colId xmlns:a16="http://schemas.microsoft.com/office/drawing/2014/main" val="20000"/>
                    </a:ext>
                  </a:extLst>
                </a:gridCol>
                <a:gridCol w="1927225">
                  <a:extLst>
                    <a:ext uri="{9D8B030D-6E8A-4147-A177-3AD203B41FA5}">
                      <a16:colId xmlns:a16="http://schemas.microsoft.com/office/drawing/2014/main" val="20001"/>
                    </a:ext>
                  </a:extLst>
                </a:gridCol>
                <a:gridCol w="2549525">
                  <a:extLst>
                    <a:ext uri="{9D8B030D-6E8A-4147-A177-3AD203B41FA5}">
                      <a16:colId xmlns:a16="http://schemas.microsoft.com/office/drawing/2014/main" val="20002"/>
                    </a:ext>
                  </a:extLst>
                </a:gridCol>
                <a:gridCol w="2000250">
                  <a:extLst>
                    <a:ext uri="{9D8B030D-6E8A-4147-A177-3AD203B41FA5}">
                      <a16:colId xmlns:a16="http://schemas.microsoft.com/office/drawing/2014/main" val="20003"/>
                    </a:ext>
                  </a:extLst>
                </a:gridCol>
              </a:tblGrid>
              <a:tr h="685800">
                <a:tc>
                  <a:txBody>
                    <a:bodyPr/>
                    <a:lstStyle/>
                    <a:p>
                      <a:pPr marL="0" marR="0" lvl="0" indent="0" algn="l" defTabSz="914400" rtl="0" eaLnBrk="1" fontAlgn="base" latinLnBrk="0" hangingPunct="1">
                        <a:spcBef>
                          <a:spcPct val="20000"/>
                        </a:spcBef>
                        <a:spcAft>
                          <a:spcPct val="0"/>
                        </a:spcAft>
                        <a:buClrTx/>
                        <a:buSzPct val="85000"/>
                        <a:buFontTx/>
                        <a:buNone/>
                      </a:pPr>
                      <a:endParaRPr kumimoji="1"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Pct val="85000"/>
                        <a:buFontTx/>
                        <a:buNone/>
                      </a:pPr>
                      <a:r>
                        <a:rPr kumimoji="1"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genome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Pct val="85000"/>
                        <a:buFontTx/>
                        <a:buNone/>
                      </a:pPr>
                      <a:r>
                        <a:rPr kumimoji="1"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transcriptome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Pct val="85000"/>
                        <a:buFontTx/>
                        <a:buNone/>
                      </a:pPr>
                      <a:r>
                        <a:rPr kumimoji="1"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proteome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14400">
                <a:tc>
                  <a:txBody>
                    <a:bodyPr/>
                    <a:lstStyle/>
                    <a:p>
                      <a:pPr marL="0" marR="0" lvl="0" indent="0" algn="l" defTabSz="914400" rtl="0" eaLnBrk="1" fontAlgn="base" latinLnBrk="0" hangingPunct="1">
                        <a:spcBef>
                          <a:spcPct val="20000"/>
                        </a:spcBef>
                        <a:spcAft>
                          <a:spcPct val="0"/>
                        </a:spcAft>
                        <a:buClrTx/>
                        <a:buSzPct val="85000"/>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Simarities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l" defTabSz="914400" rtl="0" eaLnBrk="1" fontAlgn="base" latinLnBrk="0" hangingPunct="1">
                        <a:spcBef>
                          <a:spcPct val="20000"/>
                        </a:spcBef>
                        <a:spcAft>
                          <a:spcPct val="0"/>
                        </a:spcAft>
                        <a:buClrTx/>
                        <a:buSzPct val="85000"/>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Total  concept, connect by central </a:t>
                      </a:r>
                      <a:r>
                        <a:rPr kumimoji="1" lang="en-US" altLang="zh-TW"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dogma</a:t>
                      </a:r>
                      <a:endPar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685800">
                <a:tc>
                  <a:txBody>
                    <a:bodyPr/>
                    <a:lstStyle/>
                    <a:p>
                      <a:pPr marL="0" marR="0" lvl="0" indent="0" algn="l" defTabSz="914400" rtl="0" eaLnBrk="1" fontAlgn="base" latinLnBrk="0" hangingPunct="1">
                        <a:spcBef>
                          <a:spcPct val="20000"/>
                        </a:spcBef>
                        <a:spcAft>
                          <a:spcPct val="0"/>
                        </a:spcAft>
                        <a:buClrTx/>
                        <a:buSzPct val="85000"/>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Difference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Pct val="85000"/>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Gene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Pct val="85000"/>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mRNA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Pct val="85000"/>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protein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85800">
                <a:tc>
                  <a:txBody>
                    <a:bodyPr/>
                    <a:lstStyle/>
                    <a:p>
                      <a:pPr marL="0" marR="0" lvl="0" indent="0" algn="l" defTabSz="914400" rtl="0" eaLnBrk="1" fontAlgn="base" latinLnBrk="0" hangingPunct="1">
                        <a:spcBef>
                          <a:spcPct val="20000"/>
                        </a:spcBef>
                        <a:spcAft>
                          <a:spcPct val="0"/>
                        </a:spcAft>
                        <a:buClrTx/>
                        <a:buSzPct val="85000"/>
                        <a:buFontTx/>
                        <a:buNone/>
                      </a:pPr>
                      <a:endParaRPr kumimoji="1"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Pct val="85000"/>
                        <a:buFontTx/>
                        <a:buNone/>
                      </a:pPr>
                      <a:r>
                        <a:rPr kumimoji="1" lang="en-US" altLang="zh-CN" sz="2400" b="0" i="0" u="none" strike="noStrike" cap="none" normalizeH="0" baseline="0">
                          <a:ln>
                            <a:noFill/>
                          </a:ln>
                          <a:solidFill>
                            <a:srgbClr val="C00000"/>
                          </a:solidFill>
                          <a:effectLst/>
                          <a:latin typeface="Times New Roman" panose="02020603050405020304" pitchFamily="18" charset="0"/>
                          <a:ea typeface="宋体" panose="02010600030101010101" pitchFamily="2" charset="-122"/>
                        </a:rPr>
                        <a:t>static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Pct val="85000"/>
                        <a:buFontTx/>
                        <a:buNone/>
                      </a:pPr>
                      <a:r>
                        <a:rPr kumimoji="1" lang="en-US" altLang="zh-CN" sz="2400" b="0" i="0" u="none" strike="noStrike" cap="none" normalizeH="0" baseline="0">
                          <a:ln>
                            <a:noFill/>
                          </a:ln>
                          <a:solidFill>
                            <a:srgbClr val="C00000"/>
                          </a:solidFill>
                          <a:effectLst/>
                          <a:latin typeface="Times New Roman" panose="02020603050405020304" pitchFamily="18" charset="0"/>
                          <a:ea typeface="宋体" panose="02010600030101010101" pitchFamily="2" charset="-122"/>
                        </a:rPr>
                        <a:t>dynamic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Pct val="85000"/>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dynamic</a:t>
                      </a:r>
                    </a:p>
                    <a:p>
                      <a:pPr marL="0" marR="0" lvl="0" indent="0" algn="l" defTabSz="914400" rtl="0" eaLnBrk="1" fontAlgn="base" latinLnBrk="0" hangingPunct="1">
                        <a:spcBef>
                          <a:spcPct val="20000"/>
                        </a:spcBef>
                        <a:spcAft>
                          <a:spcPct val="0"/>
                        </a:spcAft>
                        <a:buClrTx/>
                        <a:buSzPct val="85000"/>
                        <a:buFontTx/>
                        <a:buNone/>
                      </a:pPr>
                      <a:endPar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85800">
                <a:tc>
                  <a:txBody>
                    <a:bodyPr/>
                    <a:lstStyle/>
                    <a:p>
                      <a:pPr marL="0" marR="0" lvl="0" indent="0" algn="l" defTabSz="914400" rtl="0" eaLnBrk="1" fontAlgn="base" latinLnBrk="0" hangingPunct="1">
                        <a:spcBef>
                          <a:spcPct val="20000"/>
                        </a:spcBef>
                        <a:spcAft>
                          <a:spcPct val="0"/>
                        </a:spcAft>
                        <a:buClrTx/>
                        <a:buSzPct val="85000"/>
                        <a:buFontTx/>
                        <a:buNone/>
                      </a:pPr>
                      <a:endParaRPr kumimoji="1"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Pct val="85000"/>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simple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Pct val="85000"/>
                        <a:buFontTx/>
                        <a:buNone/>
                      </a:pPr>
                      <a:r>
                        <a:rPr kumimoji="1" lang="en-US" altLang="zh-CN" sz="2400" b="0" i="0" u="none" strike="noStrike" cap="none" normalizeH="0" baseline="0">
                          <a:ln>
                            <a:noFill/>
                          </a:ln>
                          <a:solidFill>
                            <a:srgbClr val="C00000"/>
                          </a:solidFill>
                          <a:effectLst/>
                          <a:latin typeface="Times New Roman" panose="02020603050405020304" pitchFamily="18" charset="0"/>
                          <a:ea typeface="宋体" panose="02010600030101010101" pitchFamily="2" charset="-122"/>
                        </a:rPr>
                        <a:t>complex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Pct val="85000"/>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complex,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19" name="组合 18">
            <a:extLst>
              <a:ext uri="{FF2B5EF4-FFF2-40B4-BE49-F238E27FC236}">
                <a16:creationId xmlns:a16="http://schemas.microsoft.com/office/drawing/2014/main" id="{211D300D-2BE2-4E23-8E6C-36010F9C37FF}"/>
              </a:ext>
            </a:extLst>
          </p:cNvPr>
          <p:cNvGrpSpPr/>
          <p:nvPr/>
        </p:nvGrpSpPr>
        <p:grpSpPr>
          <a:xfrm>
            <a:off x="5177589" y="4333403"/>
            <a:ext cx="1223640" cy="424440"/>
            <a:chOff x="5177589" y="4333403"/>
            <a:chExt cx="1223640" cy="424440"/>
          </a:xfrm>
        </p:grpSpPr>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CE183AF5-6CBA-4C3F-AD1D-B6F844AC993C}"/>
                    </a:ext>
                  </a:extLst>
                </p14:cNvPr>
                <p14:cNvContentPartPr/>
                <p14:nvPr/>
              </p14:nvContentPartPr>
              <p14:xfrm>
                <a:off x="5397549" y="4419803"/>
                <a:ext cx="37080" cy="14400"/>
              </p14:xfrm>
            </p:contentPart>
          </mc:Choice>
          <mc:Fallback>
            <p:pic>
              <p:nvPicPr>
                <p:cNvPr id="2" name="墨迹 1">
                  <a:extLst>
                    <a:ext uri="{FF2B5EF4-FFF2-40B4-BE49-F238E27FC236}">
                      <a16:creationId xmlns:a16="http://schemas.microsoft.com/office/drawing/2014/main" id="{CE183AF5-6CBA-4C3F-AD1D-B6F844AC993C}"/>
                    </a:ext>
                  </a:extLst>
                </p:cNvPr>
                <p:cNvPicPr/>
                <p:nvPr/>
              </p:nvPicPr>
              <p:blipFill>
                <a:blip r:embed="rId3"/>
                <a:stretch>
                  <a:fillRect/>
                </a:stretch>
              </p:blipFill>
              <p:spPr>
                <a:xfrm>
                  <a:off x="5379549" y="4402163"/>
                  <a:ext cx="7272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9F79FBD1-632A-43B3-9410-B9D8F5D84726}"/>
                    </a:ext>
                  </a:extLst>
                </p14:cNvPr>
                <p14:cNvContentPartPr/>
                <p14:nvPr/>
              </p14:nvContentPartPr>
              <p14:xfrm>
                <a:off x="5177589" y="4506563"/>
                <a:ext cx="287280" cy="83880"/>
              </p14:xfrm>
            </p:contentPart>
          </mc:Choice>
          <mc:Fallback>
            <p:pic>
              <p:nvPicPr>
                <p:cNvPr id="3" name="墨迹 2">
                  <a:extLst>
                    <a:ext uri="{FF2B5EF4-FFF2-40B4-BE49-F238E27FC236}">
                      <a16:creationId xmlns:a16="http://schemas.microsoft.com/office/drawing/2014/main" id="{9F79FBD1-632A-43B3-9410-B9D8F5D84726}"/>
                    </a:ext>
                  </a:extLst>
                </p:cNvPr>
                <p:cNvPicPr/>
                <p:nvPr/>
              </p:nvPicPr>
              <p:blipFill>
                <a:blip r:embed="rId5"/>
                <a:stretch>
                  <a:fillRect/>
                </a:stretch>
              </p:blipFill>
              <p:spPr>
                <a:xfrm>
                  <a:off x="5159949" y="4488923"/>
                  <a:ext cx="32292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BF99F0E3-E0AF-4C82-93E9-2B3E420D1931}"/>
                    </a:ext>
                  </a:extLst>
                </p14:cNvPr>
                <p14:cNvContentPartPr/>
                <p14:nvPr/>
              </p14:nvContentPartPr>
              <p14:xfrm>
                <a:off x="5320509" y="4537163"/>
                <a:ext cx="97560" cy="165600"/>
              </p14:xfrm>
            </p:contentPart>
          </mc:Choice>
          <mc:Fallback>
            <p:pic>
              <p:nvPicPr>
                <p:cNvPr id="4" name="墨迹 3">
                  <a:extLst>
                    <a:ext uri="{FF2B5EF4-FFF2-40B4-BE49-F238E27FC236}">
                      <a16:creationId xmlns:a16="http://schemas.microsoft.com/office/drawing/2014/main" id="{BF99F0E3-E0AF-4C82-93E9-2B3E420D1931}"/>
                    </a:ext>
                  </a:extLst>
                </p:cNvPr>
                <p:cNvPicPr/>
                <p:nvPr/>
              </p:nvPicPr>
              <p:blipFill>
                <a:blip r:embed="rId7"/>
                <a:stretch>
                  <a:fillRect/>
                </a:stretch>
              </p:blipFill>
              <p:spPr>
                <a:xfrm>
                  <a:off x="5302869" y="4519163"/>
                  <a:ext cx="13320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墨迹 4">
                  <a:extLst>
                    <a:ext uri="{FF2B5EF4-FFF2-40B4-BE49-F238E27FC236}">
                      <a16:creationId xmlns:a16="http://schemas.microsoft.com/office/drawing/2014/main" id="{F5F65625-C53B-4E08-8431-6504AE4E56C7}"/>
                    </a:ext>
                  </a:extLst>
                </p14:cNvPr>
                <p14:cNvContentPartPr/>
                <p14:nvPr/>
              </p14:nvContentPartPr>
              <p14:xfrm>
                <a:off x="5431749" y="4571003"/>
                <a:ext cx="53280" cy="177840"/>
              </p14:xfrm>
            </p:contentPart>
          </mc:Choice>
          <mc:Fallback>
            <p:pic>
              <p:nvPicPr>
                <p:cNvPr id="5" name="墨迹 4">
                  <a:extLst>
                    <a:ext uri="{FF2B5EF4-FFF2-40B4-BE49-F238E27FC236}">
                      <a16:creationId xmlns:a16="http://schemas.microsoft.com/office/drawing/2014/main" id="{F5F65625-C53B-4E08-8431-6504AE4E56C7}"/>
                    </a:ext>
                  </a:extLst>
                </p:cNvPr>
                <p:cNvPicPr/>
                <p:nvPr/>
              </p:nvPicPr>
              <p:blipFill>
                <a:blip r:embed="rId9"/>
                <a:stretch>
                  <a:fillRect/>
                </a:stretch>
              </p:blipFill>
              <p:spPr>
                <a:xfrm>
                  <a:off x="5414109" y="4553003"/>
                  <a:ext cx="8892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墨迹 5">
                  <a:extLst>
                    <a:ext uri="{FF2B5EF4-FFF2-40B4-BE49-F238E27FC236}">
                      <a16:creationId xmlns:a16="http://schemas.microsoft.com/office/drawing/2014/main" id="{9AADD9FB-19B0-416F-B60A-1DF99DFAFFC1}"/>
                    </a:ext>
                  </a:extLst>
                </p14:cNvPr>
                <p14:cNvContentPartPr/>
                <p14:nvPr/>
              </p14:nvContentPartPr>
              <p14:xfrm>
                <a:off x="5499069" y="4476323"/>
                <a:ext cx="146880" cy="262440"/>
              </p14:xfrm>
            </p:contentPart>
          </mc:Choice>
          <mc:Fallback>
            <p:pic>
              <p:nvPicPr>
                <p:cNvPr id="6" name="墨迹 5">
                  <a:extLst>
                    <a:ext uri="{FF2B5EF4-FFF2-40B4-BE49-F238E27FC236}">
                      <a16:creationId xmlns:a16="http://schemas.microsoft.com/office/drawing/2014/main" id="{9AADD9FB-19B0-416F-B60A-1DF99DFAFFC1}"/>
                    </a:ext>
                  </a:extLst>
                </p:cNvPr>
                <p:cNvPicPr/>
                <p:nvPr/>
              </p:nvPicPr>
              <p:blipFill>
                <a:blip r:embed="rId11"/>
                <a:stretch>
                  <a:fillRect/>
                </a:stretch>
              </p:blipFill>
              <p:spPr>
                <a:xfrm>
                  <a:off x="5481069" y="4458323"/>
                  <a:ext cx="18252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墨迹 6">
                  <a:extLst>
                    <a:ext uri="{FF2B5EF4-FFF2-40B4-BE49-F238E27FC236}">
                      <a16:creationId xmlns:a16="http://schemas.microsoft.com/office/drawing/2014/main" id="{08B237DD-88B3-4E48-BF7A-D440595BAFBA}"/>
                    </a:ext>
                  </a:extLst>
                </p14:cNvPr>
                <p14:cNvContentPartPr/>
                <p14:nvPr/>
              </p14:nvContentPartPr>
              <p14:xfrm>
                <a:off x="5553069" y="4347803"/>
                <a:ext cx="62280" cy="410040"/>
              </p14:xfrm>
            </p:contentPart>
          </mc:Choice>
          <mc:Fallback>
            <p:pic>
              <p:nvPicPr>
                <p:cNvPr id="7" name="墨迹 6">
                  <a:extLst>
                    <a:ext uri="{FF2B5EF4-FFF2-40B4-BE49-F238E27FC236}">
                      <a16:creationId xmlns:a16="http://schemas.microsoft.com/office/drawing/2014/main" id="{08B237DD-88B3-4E48-BF7A-D440595BAFBA}"/>
                    </a:ext>
                  </a:extLst>
                </p:cNvPr>
                <p:cNvPicPr/>
                <p:nvPr/>
              </p:nvPicPr>
              <p:blipFill>
                <a:blip r:embed="rId13"/>
                <a:stretch>
                  <a:fillRect/>
                </a:stretch>
              </p:blipFill>
              <p:spPr>
                <a:xfrm>
                  <a:off x="5535429" y="4329803"/>
                  <a:ext cx="97920" cy="445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墨迹 7">
                  <a:extLst>
                    <a:ext uri="{FF2B5EF4-FFF2-40B4-BE49-F238E27FC236}">
                      <a16:creationId xmlns:a16="http://schemas.microsoft.com/office/drawing/2014/main" id="{B97A9D99-AF65-4A22-A738-76E60FBA2219}"/>
                    </a:ext>
                  </a:extLst>
                </p14:cNvPr>
                <p14:cNvContentPartPr/>
                <p14:nvPr/>
              </p14:nvContentPartPr>
              <p14:xfrm>
                <a:off x="5712549" y="4402883"/>
                <a:ext cx="128520" cy="6840"/>
              </p14:xfrm>
            </p:contentPart>
          </mc:Choice>
          <mc:Fallback>
            <p:pic>
              <p:nvPicPr>
                <p:cNvPr id="8" name="墨迹 7">
                  <a:extLst>
                    <a:ext uri="{FF2B5EF4-FFF2-40B4-BE49-F238E27FC236}">
                      <a16:creationId xmlns:a16="http://schemas.microsoft.com/office/drawing/2014/main" id="{B97A9D99-AF65-4A22-A738-76E60FBA2219}"/>
                    </a:ext>
                  </a:extLst>
                </p:cNvPr>
                <p:cNvPicPr/>
                <p:nvPr/>
              </p:nvPicPr>
              <p:blipFill>
                <a:blip r:embed="rId15"/>
                <a:stretch>
                  <a:fillRect/>
                </a:stretch>
              </p:blipFill>
              <p:spPr>
                <a:xfrm>
                  <a:off x="5694549" y="4385243"/>
                  <a:ext cx="1641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墨迹 8">
                  <a:extLst>
                    <a:ext uri="{FF2B5EF4-FFF2-40B4-BE49-F238E27FC236}">
                      <a16:creationId xmlns:a16="http://schemas.microsoft.com/office/drawing/2014/main" id="{26A65E5E-87C8-4AD0-85E1-335EB355AE46}"/>
                    </a:ext>
                  </a:extLst>
                </p14:cNvPr>
                <p14:cNvContentPartPr/>
                <p14:nvPr/>
              </p14:nvContentPartPr>
              <p14:xfrm>
                <a:off x="5680869" y="4333403"/>
                <a:ext cx="126360" cy="259200"/>
              </p14:xfrm>
            </p:contentPart>
          </mc:Choice>
          <mc:Fallback>
            <p:pic>
              <p:nvPicPr>
                <p:cNvPr id="9" name="墨迹 8">
                  <a:extLst>
                    <a:ext uri="{FF2B5EF4-FFF2-40B4-BE49-F238E27FC236}">
                      <a16:creationId xmlns:a16="http://schemas.microsoft.com/office/drawing/2014/main" id="{26A65E5E-87C8-4AD0-85E1-335EB355AE46}"/>
                    </a:ext>
                  </a:extLst>
                </p:cNvPr>
                <p:cNvPicPr/>
                <p:nvPr/>
              </p:nvPicPr>
              <p:blipFill>
                <a:blip r:embed="rId17"/>
                <a:stretch>
                  <a:fillRect/>
                </a:stretch>
              </p:blipFill>
              <p:spPr>
                <a:xfrm>
                  <a:off x="5662869" y="4315763"/>
                  <a:ext cx="16200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墨迹 9">
                  <a:extLst>
                    <a:ext uri="{FF2B5EF4-FFF2-40B4-BE49-F238E27FC236}">
                      <a16:creationId xmlns:a16="http://schemas.microsoft.com/office/drawing/2014/main" id="{C52D50A1-068F-48D1-B2D0-631C6F14B99D}"/>
                    </a:ext>
                  </a:extLst>
                </p14:cNvPr>
                <p14:cNvContentPartPr/>
                <p14:nvPr/>
              </p14:nvContentPartPr>
              <p14:xfrm>
                <a:off x="5771949" y="4476683"/>
                <a:ext cx="120960" cy="127440"/>
              </p14:xfrm>
            </p:contentPart>
          </mc:Choice>
          <mc:Fallback>
            <p:pic>
              <p:nvPicPr>
                <p:cNvPr id="10" name="墨迹 9">
                  <a:extLst>
                    <a:ext uri="{FF2B5EF4-FFF2-40B4-BE49-F238E27FC236}">
                      <a16:creationId xmlns:a16="http://schemas.microsoft.com/office/drawing/2014/main" id="{C52D50A1-068F-48D1-B2D0-631C6F14B99D}"/>
                    </a:ext>
                  </a:extLst>
                </p:cNvPr>
                <p:cNvPicPr/>
                <p:nvPr/>
              </p:nvPicPr>
              <p:blipFill>
                <a:blip r:embed="rId19"/>
                <a:stretch>
                  <a:fillRect/>
                </a:stretch>
              </p:blipFill>
              <p:spPr>
                <a:xfrm>
                  <a:off x="5753949" y="4458683"/>
                  <a:ext cx="1566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墨迹 10">
                  <a:extLst>
                    <a:ext uri="{FF2B5EF4-FFF2-40B4-BE49-F238E27FC236}">
                      <a16:creationId xmlns:a16="http://schemas.microsoft.com/office/drawing/2014/main" id="{CE400E0F-FB8F-4549-AEA8-D07176C10699}"/>
                    </a:ext>
                  </a:extLst>
                </p14:cNvPr>
                <p14:cNvContentPartPr/>
                <p14:nvPr/>
              </p14:nvContentPartPr>
              <p14:xfrm>
                <a:off x="5697789" y="4632563"/>
                <a:ext cx="23760" cy="82080"/>
              </p14:xfrm>
            </p:contentPart>
          </mc:Choice>
          <mc:Fallback>
            <p:pic>
              <p:nvPicPr>
                <p:cNvPr id="11" name="墨迹 10">
                  <a:extLst>
                    <a:ext uri="{FF2B5EF4-FFF2-40B4-BE49-F238E27FC236}">
                      <a16:creationId xmlns:a16="http://schemas.microsoft.com/office/drawing/2014/main" id="{CE400E0F-FB8F-4549-AEA8-D07176C10699}"/>
                    </a:ext>
                  </a:extLst>
                </p:cNvPr>
                <p:cNvPicPr/>
                <p:nvPr/>
              </p:nvPicPr>
              <p:blipFill>
                <a:blip r:embed="rId21"/>
                <a:stretch>
                  <a:fillRect/>
                </a:stretch>
              </p:blipFill>
              <p:spPr>
                <a:xfrm>
                  <a:off x="5679789" y="4614923"/>
                  <a:ext cx="5940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墨迹 11">
                  <a:extLst>
                    <a:ext uri="{FF2B5EF4-FFF2-40B4-BE49-F238E27FC236}">
                      <a16:creationId xmlns:a16="http://schemas.microsoft.com/office/drawing/2014/main" id="{F2E86DD9-5DE3-46CF-9B72-3DC90463CE84}"/>
                    </a:ext>
                  </a:extLst>
                </p14:cNvPr>
                <p14:cNvContentPartPr/>
                <p14:nvPr/>
              </p14:nvContentPartPr>
              <p14:xfrm>
                <a:off x="5737029" y="4639043"/>
                <a:ext cx="185040" cy="81000"/>
              </p14:xfrm>
            </p:contentPart>
          </mc:Choice>
          <mc:Fallback>
            <p:pic>
              <p:nvPicPr>
                <p:cNvPr id="12" name="墨迹 11">
                  <a:extLst>
                    <a:ext uri="{FF2B5EF4-FFF2-40B4-BE49-F238E27FC236}">
                      <a16:creationId xmlns:a16="http://schemas.microsoft.com/office/drawing/2014/main" id="{F2E86DD9-5DE3-46CF-9B72-3DC90463CE84}"/>
                    </a:ext>
                  </a:extLst>
                </p:cNvPr>
                <p:cNvPicPr/>
                <p:nvPr/>
              </p:nvPicPr>
              <p:blipFill>
                <a:blip r:embed="rId23"/>
                <a:stretch>
                  <a:fillRect/>
                </a:stretch>
              </p:blipFill>
              <p:spPr>
                <a:xfrm>
                  <a:off x="5719029" y="4621403"/>
                  <a:ext cx="22068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墨迹 12">
                  <a:extLst>
                    <a:ext uri="{FF2B5EF4-FFF2-40B4-BE49-F238E27FC236}">
                      <a16:creationId xmlns:a16="http://schemas.microsoft.com/office/drawing/2014/main" id="{C407E098-03D7-4775-8665-9168583CD781}"/>
                    </a:ext>
                  </a:extLst>
                </p14:cNvPr>
                <p14:cNvContentPartPr/>
                <p14:nvPr/>
              </p14:nvContentPartPr>
              <p14:xfrm>
                <a:off x="5962389" y="4627163"/>
                <a:ext cx="44640" cy="32400"/>
              </p14:xfrm>
            </p:contentPart>
          </mc:Choice>
          <mc:Fallback>
            <p:pic>
              <p:nvPicPr>
                <p:cNvPr id="13" name="墨迹 12">
                  <a:extLst>
                    <a:ext uri="{FF2B5EF4-FFF2-40B4-BE49-F238E27FC236}">
                      <a16:creationId xmlns:a16="http://schemas.microsoft.com/office/drawing/2014/main" id="{C407E098-03D7-4775-8665-9168583CD781}"/>
                    </a:ext>
                  </a:extLst>
                </p:cNvPr>
                <p:cNvPicPr/>
                <p:nvPr/>
              </p:nvPicPr>
              <p:blipFill>
                <a:blip r:embed="rId25"/>
                <a:stretch>
                  <a:fillRect/>
                </a:stretch>
              </p:blipFill>
              <p:spPr>
                <a:xfrm>
                  <a:off x="5944749" y="4609523"/>
                  <a:ext cx="8028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墨迹 13">
                  <a:extLst>
                    <a:ext uri="{FF2B5EF4-FFF2-40B4-BE49-F238E27FC236}">
                      <a16:creationId xmlns:a16="http://schemas.microsoft.com/office/drawing/2014/main" id="{DE094FE5-0E0C-436C-850A-7EC5C8084AB7}"/>
                    </a:ext>
                  </a:extLst>
                </p14:cNvPr>
                <p14:cNvContentPartPr/>
                <p14:nvPr/>
              </p14:nvContentPartPr>
              <p14:xfrm>
                <a:off x="6039789" y="4426283"/>
                <a:ext cx="51480" cy="257040"/>
              </p14:xfrm>
            </p:contentPart>
          </mc:Choice>
          <mc:Fallback>
            <p:pic>
              <p:nvPicPr>
                <p:cNvPr id="14" name="墨迹 13">
                  <a:extLst>
                    <a:ext uri="{FF2B5EF4-FFF2-40B4-BE49-F238E27FC236}">
                      <a16:creationId xmlns:a16="http://schemas.microsoft.com/office/drawing/2014/main" id="{DE094FE5-0E0C-436C-850A-7EC5C8084AB7}"/>
                    </a:ext>
                  </a:extLst>
                </p:cNvPr>
                <p:cNvPicPr/>
                <p:nvPr/>
              </p:nvPicPr>
              <p:blipFill>
                <a:blip r:embed="rId27"/>
                <a:stretch>
                  <a:fillRect/>
                </a:stretch>
              </p:blipFill>
              <p:spPr>
                <a:xfrm>
                  <a:off x="6021789" y="4408283"/>
                  <a:ext cx="8712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墨迹 14">
                  <a:extLst>
                    <a:ext uri="{FF2B5EF4-FFF2-40B4-BE49-F238E27FC236}">
                      <a16:creationId xmlns:a16="http://schemas.microsoft.com/office/drawing/2014/main" id="{7E01280C-BEFE-4E2B-A9A9-EA6371327DE1}"/>
                    </a:ext>
                  </a:extLst>
                </p14:cNvPr>
                <p14:cNvContentPartPr/>
                <p14:nvPr/>
              </p14:nvContentPartPr>
              <p14:xfrm>
                <a:off x="6093789" y="4456523"/>
                <a:ext cx="108720" cy="293760"/>
              </p14:xfrm>
            </p:contentPart>
          </mc:Choice>
          <mc:Fallback>
            <p:pic>
              <p:nvPicPr>
                <p:cNvPr id="15" name="墨迹 14">
                  <a:extLst>
                    <a:ext uri="{FF2B5EF4-FFF2-40B4-BE49-F238E27FC236}">
                      <a16:creationId xmlns:a16="http://schemas.microsoft.com/office/drawing/2014/main" id="{7E01280C-BEFE-4E2B-A9A9-EA6371327DE1}"/>
                    </a:ext>
                  </a:extLst>
                </p:cNvPr>
                <p:cNvPicPr/>
                <p:nvPr/>
              </p:nvPicPr>
              <p:blipFill>
                <a:blip r:embed="rId29"/>
                <a:stretch>
                  <a:fillRect/>
                </a:stretch>
              </p:blipFill>
              <p:spPr>
                <a:xfrm>
                  <a:off x="6076149" y="4438523"/>
                  <a:ext cx="14436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墨迹 15">
                  <a:extLst>
                    <a:ext uri="{FF2B5EF4-FFF2-40B4-BE49-F238E27FC236}">
                      <a16:creationId xmlns:a16="http://schemas.microsoft.com/office/drawing/2014/main" id="{CA36609E-EF1B-4A21-8794-BD679901B68C}"/>
                    </a:ext>
                  </a:extLst>
                </p14:cNvPr>
                <p14:cNvContentPartPr/>
                <p14:nvPr/>
              </p14:nvContentPartPr>
              <p14:xfrm>
                <a:off x="6098829" y="4606283"/>
                <a:ext cx="70920" cy="14040"/>
              </p14:xfrm>
            </p:contentPart>
          </mc:Choice>
          <mc:Fallback>
            <p:pic>
              <p:nvPicPr>
                <p:cNvPr id="16" name="墨迹 15">
                  <a:extLst>
                    <a:ext uri="{FF2B5EF4-FFF2-40B4-BE49-F238E27FC236}">
                      <a16:creationId xmlns:a16="http://schemas.microsoft.com/office/drawing/2014/main" id="{CA36609E-EF1B-4A21-8794-BD679901B68C}"/>
                    </a:ext>
                  </a:extLst>
                </p:cNvPr>
                <p:cNvPicPr/>
                <p:nvPr/>
              </p:nvPicPr>
              <p:blipFill>
                <a:blip r:embed="rId31"/>
                <a:stretch>
                  <a:fillRect/>
                </a:stretch>
              </p:blipFill>
              <p:spPr>
                <a:xfrm>
                  <a:off x="6081189" y="4588643"/>
                  <a:ext cx="10656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墨迹 16">
                  <a:extLst>
                    <a:ext uri="{FF2B5EF4-FFF2-40B4-BE49-F238E27FC236}">
                      <a16:creationId xmlns:a16="http://schemas.microsoft.com/office/drawing/2014/main" id="{D7205E2B-C6E9-4885-90F0-807458DEE25A}"/>
                    </a:ext>
                  </a:extLst>
                </p14:cNvPr>
                <p14:cNvContentPartPr/>
                <p14:nvPr/>
              </p14:nvContentPartPr>
              <p14:xfrm>
                <a:off x="6068949" y="4395683"/>
                <a:ext cx="219240" cy="321120"/>
              </p14:xfrm>
            </p:contentPart>
          </mc:Choice>
          <mc:Fallback>
            <p:pic>
              <p:nvPicPr>
                <p:cNvPr id="17" name="墨迹 16">
                  <a:extLst>
                    <a:ext uri="{FF2B5EF4-FFF2-40B4-BE49-F238E27FC236}">
                      <a16:creationId xmlns:a16="http://schemas.microsoft.com/office/drawing/2014/main" id="{D7205E2B-C6E9-4885-90F0-807458DEE25A}"/>
                    </a:ext>
                  </a:extLst>
                </p:cNvPr>
                <p:cNvPicPr/>
                <p:nvPr/>
              </p:nvPicPr>
              <p:blipFill>
                <a:blip r:embed="rId33"/>
                <a:stretch>
                  <a:fillRect/>
                </a:stretch>
              </p:blipFill>
              <p:spPr>
                <a:xfrm>
                  <a:off x="6050949" y="4378043"/>
                  <a:ext cx="25488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墨迹 17">
                  <a:extLst>
                    <a:ext uri="{FF2B5EF4-FFF2-40B4-BE49-F238E27FC236}">
                      <a16:creationId xmlns:a16="http://schemas.microsoft.com/office/drawing/2014/main" id="{8153B095-1258-47BE-8B9A-962DDFEEB83A}"/>
                    </a:ext>
                  </a:extLst>
                </p14:cNvPr>
                <p14:cNvContentPartPr/>
                <p14:nvPr/>
              </p14:nvContentPartPr>
              <p14:xfrm>
                <a:off x="6252189" y="4445723"/>
                <a:ext cx="149040" cy="302400"/>
              </p14:xfrm>
            </p:contentPart>
          </mc:Choice>
          <mc:Fallback>
            <p:pic>
              <p:nvPicPr>
                <p:cNvPr id="18" name="墨迹 17">
                  <a:extLst>
                    <a:ext uri="{FF2B5EF4-FFF2-40B4-BE49-F238E27FC236}">
                      <a16:creationId xmlns:a16="http://schemas.microsoft.com/office/drawing/2014/main" id="{8153B095-1258-47BE-8B9A-962DDFEEB83A}"/>
                    </a:ext>
                  </a:extLst>
                </p:cNvPr>
                <p:cNvPicPr/>
                <p:nvPr/>
              </p:nvPicPr>
              <p:blipFill>
                <a:blip r:embed="rId35"/>
                <a:stretch>
                  <a:fillRect/>
                </a:stretch>
              </p:blipFill>
              <p:spPr>
                <a:xfrm>
                  <a:off x="6234549" y="4427723"/>
                  <a:ext cx="184680" cy="338040"/>
                </a:xfrm>
                <a:prstGeom prst="rect">
                  <a:avLst/>
                </a:prstGeom>
              </p:spPr>
            </p:pic>
          </mc:Fallback>
        </mc:AlternateContent>
      </p:grpSp>
      <p:grpSp>
        <p:nvGrpSpPr>
          <p:cNvPr id="35" name="组合 34">
            <a:extLst>
              <a:ext uri="{FF2B5EF4-FFF2-40B4-BE49-F238E27FC236}">
                <a16:creationId xmlns:a16="http://schemas.microsoft.com/office/drawing/2014/main" id="{AB6DFBFC-50CD-48B3-839B-7B540F72F7F1}"/>
              </a:ext>
            </a:extLst>
          </p:cNvPr>
          <p:cNvGrpSpPr/>
          <p:nvPr/>
        </p:nvGrpSpPr>
        <p:grpSpPr>
          <a:xfrm>
            <a:off x="2851989" y="4410803"/>
            <a:ext cx="1003680" cy="508320"/>
            <a:chOff x="2851989" y="4410803"/>
            <a:chExt cx="1003680" cy="508320"/>
          </a:xfrm>
        </p:grpSpPr>
        <mc:AlternateContent xmlns:mc="http://schemas.openxmlformats.org/markup-compatibility/2006">
          <mc:Choice xmlns:p14="http://schemas.microsoft.com/office/powerpoint/2010/main" Requires="p14">
            <p:contentPart p14:bwMode="auto" r:id="rId36">
              <p14:nvContentPartPr>
                <p14:cNvPr id="20" name="墨迹 19">
                  <a:extLst>
                    <a:ext uri="{FF2B5EF4-FFF2-40B4-BE49-F238E27FC236}">
                      <a16:creationId xmlns:a16="http://schemas.microsoft.com/office/drawing/2014/main" id="{72BD239F-517B-4437-8601-79C9C3EB4E77}"/>
                    </a:ext>
                  </a:extLst>
                </p14:cNvPr>
                <p14:cNvContentPartPr/>
                <p14:nvPr/>
              </p14:nvContentPartPr>
              <p14:xfrm>
                <a:off x="2851989" y="4510883"/>
                <a:ext cx="43920" cy="294840"/>
              </p14:xfrm>
            </p:contentPart>
          </mc:Choice>
          <mc:Fallback>
            <p:pic>
              <p:nvPicPr>
                <p:cNvPr id="20" name="墨迹 19">
                  <a:extLst>
                    <a:ext uri="{FF2B5EF4-FFF2-40B4-BE49-F238E27FC236}">
                      <a16:creationId xmlns:a16="http://schemas.microsoft.com/office/drawing/2014/main" id="{72BD239F-517B-4437-8601-79C9C3EB4E77}"/>
                    </a:ext>
                  </a:extLst>
                </p:cNvPr>
                <p:cNvPicPr/>
                <p:nvPr/>
              </p:nvPicPr>
              <p:blipFill>
                <a:blip r:embed="rId37"/>
                <a:stretch>
                  <a:fillRect/>
                </a:stretch>
              </p:blipFill>
              <p:spPr>
                <a:xfrm>
                  <a:off x="2833989" y="4492883"/>
                  <a:ext cx="7956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墨迹 20">
                  <a:extLst>
                    <a:ext uri="{FF2B5EF4-FFF2-40B4-BE49-F238E27FC236}">
                      <a16:creationId xmlns:a16="http://schemas.microsoft.com/office/drawing/2014/main" id="{09FA2820-A58B-442E-AA3E-2800CD4C96E5}"/>
                    </a:ext>
                  </a:extLst>
                </p14:cNvPr>
                <p14:cNvContentPartPr/>
                <p14:nvPr/>
              </p14:nvContentPartPr>
              <p14:xfrm>
                <a:off x="2937669" y="4410803"/>
                <a:ext cx="240480" cy="493200"/>
              </p14:xfrm>
            </p:contentPart>
          </mc:Choice>
          <mc:Fallback>
            <p:pic>
              <p:nvPicPr>
                <p:cNvPr id="21" name="墨迹 20">
                  <a:extLst>
                    <a:ext uri="{FF2B5EF4-FFF2-40B4-BE49-F238E27FC236}">
                      <a16:creationId xmlns:a16="http://schemas.microsoft.com/office/drawing/2014/main" id="{09FA2820-A58B-442E-AA3E-2800CD4C96E5}"/>
                    </a:ext>
                  </a:extLst>
                </p:cNvPr>
                <p:cNvPicPr/>
                <p:nvPr/>
              </p:nvPicPr>
              <p:blipFill>
                <a:blip r:embed="rId39"/>
                <a:stretch>
                  <a:fillRect/>
                </a:stretch>
              </p:blipFill>
              <p:spPr>
                <a:xfrm>
                  <a:off x="2920029" y="4392803"/>
                  <a:ext cx="276120" cy="528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墨迹 21">
                  <a:extLst>
                    <a:ext uri="{FF2B5EF4-FFF2-40B4-BE49-F238E27FC236}">
                      <a16:creationId xmlns:a16="http://schemas.microsoft.com/office/drawing/2014/main" id="{4BE24D40-86AA-4254-8B7E-11F96C3B2195}"/>
                    </a:ext>
                  </a:extLst>
                </p14:cNvPr>
                <p14:cNvContentPartPr/>
                <p14:nvPr/>
              </p14:nvContentPartPr>
              <p14:xfrm>
                <a:off x="2951349" y="4636523"/>
                <a:ext cx="140040" cy="35280"/>
              </p14:xfrm>
            </p:contentPart>
          </mc:Choice>
          <mc:Fallback>
            <p:pic>
              <p:nvPicPr>
                <p:cNvPr id="22" name="墨迹 21">
                  <a:extLst>
                    <a:ext uri="{FF2B5EF4-FFF2-40B4-BE49-F238E27FC236}">
                      <a16:creationId xmlns:a16="http://schemas.microsoft.com/office/drawing/2014/main" id="{4BE24D40-86AA-4254-8B7E-11F96C3B2195}"/>
                    </a:ext>
                  </a:extLst>
                </p:cNvPr>
                <p:cNvPicPr/>
                <p:nvPr/>
              </p:nvPicPr>
              <p:blipFill>
                <a:blip r:embed="rId41"/>
                <a:stretch>
                  <a:fillRect/>
                </a:stretch>
              </p:blipFill>
              <p:spPr>
                <a:xfrm>
                  <a:off x="2933709" y="4618523"/>
                  <a:ext cx="1756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墨迹 22">
                  <a:extLst>
                    <a:ext uri="{FF2B5EF4-FFF2-40B4-BE49-F238E27FC236}">
                      <a16:creationId xmlns:a16="http://schemas.microsoft.com/office/drawing/2014/main" id="{007223A0-8692-41B6-9B4D-2287D530F050}"/>
                    </a:ext>
                  </a:extLst>
                </p14:cNvPr>
                <p14:cNvContentPartPr/>
                <p14:nvPr/>
              </p14:nvContentPartPr>
              <p14:xfrm>
                <a:off x="3023349" y="4587923"/>
                <a:ext cx="31320" cy="142920"/>
              </p14:xfrm>
            </p:contentPart>
          </mc:Choice>
          <mc:Fallback>
            <p:pic>
              <p:nvPicPr>
                <p:cNvPr id="23" name="墨迹 22">
                  <a:extLst>
                    <a:ext uri="{FF2B5EF4-FFF2-40B4-BE49-F238E27FC236}">
                      <a16:creationId xmlns:a16="http://schemas.microsoft.com/office/drawing/2014/main" id="{007223A0-8692-41B6-9B4D-2287D530F050}"/>
                    </a:ext>
                  </a:extLst>
                </p:cNvPr>
                <p:cNvPicPr/>
                <p:nvPr/>
              </p:nvPicPr>
              <p:blipFill>
                <a:blip r:embed="rId43"/>
                <a:stretch>
                  <a:fillRect/>
                </a:stretch>
              </p:blipFill>
              <p:spPr>
                <a:xfrm>
                  <a:off x="3005709" y="4569923"/>
                  <a:ext cx="6696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墨迹 23">
                  <a:extLst>
                    <a:ext uri="{FF2B5EF4-FFF2-40B4-BE49-F238E27FC236}">
                      <a16:creationId xmlns:a16="http://schemas.microsoft.com/office/drawing/2014/main" id="{84A04BA6-B1F2-4BA6-B616-1F250892608A}"/>
                    </a:ext>
                  </a:extLst>
                </p14:cNvPr>
                <p14:cNvContentPartPr/>
                <p14:nvPr/>
              </p14:nvContentPartPr>
              <p14:xfrm>
                <a:off x="2980869" y="4725803"/>
                <a:ext cx="131040" cy="99360"/>
              </p14:xfrm>
            </p:contentPart>
          </mc:Choice>
          <mc:Fallback>
            <p:pic>
              <p:nvPicPr>
                <p:cNvPr id="24" name="墨迹 23">
                  <a:extLst>
                    <a:ext uri="{FF2B5EF4-FFF2-40B4-BE49-F238E27FC236}">
                      <a16:creationId xmlns:a16="http://schemas.microsoft.com/office/drawing/2014/main" id="{84A04BA6-B1F2-4BA6-B616-1F250892608A}"/>
                    </a:ext>
                  </a:extLst>
                </p:cNvPr>
                <p:cNvPicPr/>
                <p:nvPr/>
              </p:nvPicPr>
              <p:blipFill>
                <a:blip r:embed="rId45"/>
                <a:stretch>
                  <a:fillRect/>
                </a:stretch>
              </p:blipFill>
              <p:spPr>
                <a:xfrm>
                  <a:off x="2962869" y="4708163"/>
                  <a:ext cx="16668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墨迹 24">
                  <a:extLst>
                    <a:ext uri="{FF2B5EF4-FFF2-40B4-BE49-F238E27FC236}">
                      <a16:creationId xmlns:a16="http://schemas.microsoft.com/office/drawing/2014/main" id="{73F19796-0726-4299-B1A2-2E9D59A1DD7B}"/>
                    </a:ext>
                  </a:extLst>
                </p14:cNvPr>
                <p14:cNvContentPartPr/>
                <p14:nvPr/>
              </p14:nvContentPartPr>
              <p14:xfrm>
                <a:off x="2977269" y="4864043"/>
                <a:ext cx="161280" cy="22680"/>
              </p14:xfrm>
            </p:contentPart>
          </mc:Choice>
          <mc:Fallback>
            <p:pic>
              <p:nvPicPr>
                <p:cNvPr id="25" name="墨迹 24">
                  <a:extLst>
                    <a:ext uri="{FF2B5EF4-FFF2-40B4-BE49-F238E27FC236}">
                      <a16:creationId xmlns:a16="http://schemas.microsoft.com/office/drawing/2014/main" id="{73F19796-0726-4299-B1A2-2E9D59A1DD7B}"/>
                    </a:ext>
                  </a:extLst>
                </p:cNvPr>
                <p:cNvPicPr/>
                <p:nvPr/>
              </p:nvPicPr>
              <p:blipFill>
                <a:blip r:embed="rId47"/>
                <a:stretch>
                  <a:fillRect/>
                </a:stretch>
              </p:blipFill>
              <p:spPr>
                <a:xfrm>
                  <a:off x="2959269" y="4846043"/>
                  <a:ext cx="19692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墨迹 25">
                  <a:extLst>
                    <a:ext uri="{FF2B5EF4-FFF2-40B4-BE49-F238E27FC236}">
                      <a16:creationId xmlns:a16="http://schemas.microsoft.com/office/drawing/2014/main" id="{471A3C91-F76D-4A88-9FBF-CF592DDE9429}"/>
                    </a:ext>
                  </a:extLst>
                </p14:cNvPr>
                <p14:cNvContentPartPr/>
                <p14:nvPr/>
              </p14:nvContentPartPr>
              <p14:xfrm>
                <a:off x="3318189" y="4455803"/>
                <a:ext cx="56160" cy="46080"/>
              </p14:xfrm>
            </p:contentPart>
          </mc:Choice>
          <mc:Fallback>
            <p:pic>
              <p:nvPicPr>
                <p:cNvPr id="26" name="墨迹 25">
                  <a:extLst>
                    <a:ext uri="{FF2B5EF4-FFF2-40B4-BE49-F238E27FC236}">
                      <a16:creationId xmlns:a16="http://schemas.microsoft.com/office/drawing/2014/main" id="{471A3C91-F76D-4A88-9FBF-CF592DDE9429}"/>
                    </a:ext>
                  </a:extLst>
                </p:cNvPr>
                <p:cNvPicPr/>
                <p:nvPr/>
              </p:nvPicPr>
              <p:blipFill>
                <a:blip r:embed="rId49"/>
                <a:stretch>
                  <a:fillRect/>
                </a:stretch>
              </p:blipFill>
              <p:spPr>
                <a:xfrm>
                  <a:off x="3300549" y="4438163"/>
                  <a:ext cx="918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墨迹 26">
                  <a:extLst>
                    <a:ext uri="{FF2B5EF4-FFF2-40B4-BE49-F238E27FC236}">
                      <a16:creationId xmlns:a16="http://schemas.microsoft.com/office/drawing/2014/main" id="{E537208E-5BAC-4ED1-9C39-BA62E2EC9E1C}"/>
                    </a:ext>
                  </a:extLst>
                </p14:cNvPr>
                <p14:cNvContentPartPr/>
                <p14:nvPr/>
              </p14:nvContentPartPr>
              <p14:xfrm>
                <a:off x="3236469" y="4559123"/>
                <a:ext cx="15120" cy="66240"/>
              </p14:xfrm>
            </p:contentPart>
          </mc:Choice>
          <mc:Fallback>
            <p:pic>
              <p:nvPicPr>
                <p:cNvPr id="27" name="墨迹 26">
                  <a:extLst>
                    <a:ext uri="{FF2B5EF4-FFF2-40B4-BE49-F238E27FC236}">
                      <a16:creationId xmlns:a16="http://schemas.microsoft.com/office/drawing/2014/main" id="{E537208E-5BAC-4ED1-9C39-BA62E2EC9E1C}"/>
                    </a:ext>
                  </a:extLst>
                </p:cNvPr>
                <p:cNvPicPr/>
                <p:nvPr/>
              </p:nvPicPr>
              <p:blipFill>
                <a:blip r:embed="rId51"/>
                <a:stretch>
                  <a:fillRect/>
                </a:stretch>
              </p:blipFill>
              <p:spPr>
                <a:xfrm>
                  <a:off x="3218469" y="4541123"/>
                  <a:ext cx="5076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墨迹 27">
                  <a:extLst>
                    <a:ext uri="{FF2B5EF4-FFF2-40B4-BE49-F238E27FC236}">
                      <a16:creationId xmlns:a16="http://schemas.microsoft.com/office/drawing/2014/main" id="{12191634-886E-4EAA-8BE4-02551AF7DEA0}"/>
                    </a:ext>
                  </a:extLst>
                </p14:cNvPr>
                <p14:cNvContentPartPr/>
                <p14:nvPr/>
              </p14:nvContentPartPr>
              <p14:xfrm>
                <a:off x="3262029" y="4537883"/>
                <a:ext cx="157680" cy="205560"/>
              </p14:xfrm>
            </p:contentPart>
          </mc:Choice>
          <mc:Fallback>
            <p:pic>
              <p:nvPicPr>
                <p:cNvPr id="28" name="墨迹 27">
                  <a:extLst>
                    <a:ext uri="{FF2B5EF4-FFF2-40B4-BE49-F238E27FC236}">
                      <a16:creationId xmlns:a16="http://schemas.microsoft.com/office/drawing/2014/main" id="{12191634-886E-4EAA-8BE4-02551AF7DEA0}"/>
                    </a:ext>
                  </a:extLst>
                </p:cNvPr>
                <p:cNvPicPr/>
                <p:nvPr/>
              </p:nvPicPr>
              <p:blipFill>
                <a:blip r:embed="rId53"/>
                <a:stretch>
                  <a:fillRect/>
                </a:stretch>
              </p:blipFill>
              <p:spPr>
                <a:xfrm>
                  <a:off x="3244029" y="4520243"/>
                  <a:ext cx="19332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墨迹 28">
                  <a:extLst>
                    <a:ext uri="{FF2B5EF4-FFF2-40B4-BE49-F238E27FC236}">
                      <a16:creationId xmlns:a16="http://schemas.microsoft.com/office/drawing/2014/main" id="{042CB317-DF97-4EF8-90FB-BE7C5B33A756}"/>
                    </a:ext>
                  </a:extLst>
                </p14:cNvPr>
                <p14:cNvContentPartPr/>
                <p14:nvPr/>
              </p14:nvContentPartPr>
              <p14:xfrm>
                <a:off x="3226389" y="4685123"/>
                <a:ext cx="40680" cy="137160"/>
              </p14:xfrm>
            </p:contentPart>
          </mc:Choice>
          <mc:Fallback>
            <p:pic>
              <p:nvPicPr>
                <p:cNvPr id="29" name="墨迹 28">
                  <a:extLst>
                    <a:ext uri="{FF2B5EF4-FFF2-40B4-BE49-F238E27FC236}">
                      <a16:creationId xmlns:a16="http://schemas.microsoft.com/office/drawing/2014/main" id="{042CB317-DF97-4EF8-90FB-BE7C5B33A756}"/>
                    </a:ext>
                  </a:extLst>
                </p:cNvPr>
                <p:cNvPicPr/>
                <p:nvPr/>
              </p:nvPicPr>
              <p:blipFill>
                <a:blip r:embed="rId55"/>
                <a:stretch>
                  <a:fillRect/>
                </a:stretch>
              </p:blipFill>
              <p:spPr>
                <a:xfrm>
                  <a:off x="3208749" y="4667123"/>
                  <a:ext cx="7632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墨迹 29">
                  <a:extLst>
                    <a:ext uri="{FF2B5EF4-FFF2-40B4-BE49-F238E27FC236}">
                      <a16:creationId xmlns:a16="http://schemas.microsoft.com/office/drawing/2014/main" id="{89BE10B1-14BF-4EAE-B598-120B79057E58}"/>
                    </a:ext>
                  </a:extLst>
                </p14:cNvPr>
                <p14:cNvContentPartPr/>
                <p14:nvPr/>
              </p14:nvContentPartPr>
              <p14:xfrm>
                <a:off x="3268509" y="4726523"/>
                <a:ext cx="237240" cy="159480"/>
              </p14:xfrm>
            </p:contentPart>
          </mc:Choice>
          <mc:Fallback>
            <p:pic>
              <p:nvPicPr>
                <p:cNvPr id="30" name="墨迹 29">
                  <a:extLst>
                    <a:ext uri="{FF2B5EF4-FFF2-40B4-BE49-F238E27FC236}">
                      <a16:creationId xmlns:a16="http://schemas.microsoft.com/office/drawing/2014/main" id="{89BE10B1-14BF-4EAE-B598-120B79057E58}"/>
                    </a:ext>
                  </a:extLst>
                </p:cNvPr>
                <p:cNvPicPr/>
                <p:nvPr/>
              </p:nvPicPr>
              <p:blipFill>
                <a:blip r:embed="rId57"/>
                <a:stretch>
                  <a:fillRect/>
                </a:stretch>
              </p:blipFill>
              <p:spPr>
                <a:xfrm>
                  <a:off x="3250869" y="4708523"/>
                  <a:ext cx="27288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1" name="墨迹 30">
                  <a:extLst>
                    <a:ext uri="{FF2B5EF4-FFF2-40B4-BE49-F238E27FC236}">
                      <a16:creationId xmlns:a16="http://schemas.microsoft.com/office/drawing/2014/main" id="{9EFB0DC7-83C9-4D2E-9862-C678C095EB70}"/>
                    </a:ext>
                  </a:extLst>
                </p14:cNvPr>
                <p14:cNvContentPartPr/>
                <p14:nvPr/>
              </p14:nvContentPartPr>
              <p14:xfrm>
                <a:off x="3562629" y="4551203"/>
                <a:ext cx="78120" cy="292680"/>
              </p14:xfrm>
            </p:contentPart>
          </mc:Choice>
          <mc:Fallback>
            <p:pic>
              <p:nvPicPr>
                <p:cNvPr id="31" name="墨迹 30">
                  <a:extLst>
                    <a:ext uri="{FF2B5EF4-FFF2-40B4-BE49-F238E27FC236}">
                      <a16:creationId xmlns:a16="http://schemas.microsoft.com/office/drawing/2014/main" id="{9EFB0DC7-83C9-4D2E-9862-C678C095EB70}"/>
                    </a:ext>
                  </a:extLst>
                </p:cNvPr>
                <p:cNvPicPr/>
                <p:nvPr/>
              </p:nvPicPr>
              <p:blipFill>
                <a:blip r:embed="rId59"/>
                <a:stretch>
                  <a:fillRect/>
                </a:stretch>
              </p:blipFill>
              <p:spPr>
                <a:xfrm>
                  <a:off x="3544989" y="4533203"/>
                  <a:ext cx="11376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2" name="墨迹 31">
                  <a:extLst>
                    <a:ext uri="{FF2B5EF4-FFF2-40B4-BE49-F238E27FC236}">
                      <a16:creationId xmlns:a16="http://schemas.microsoft.com/office/drawing/2014/main" id="{0717545B-C1C1-41F0-972B-7B7528D27412}"/>
                    </a:ext>
                  </a:extLst>
                </p14:cNvPr>
                <p14:cNvContentPartPr/>
                <p14:nvPr/>
              </p14:nvContentPartPr>
              <p14:xfrm>
                <a:off x="3629949" y="4613483"/>
                <a:ext cx="86760" cy="298440"/>
              </p14:xfrm>
            </p:contentPart>
          </mc:Choice>
          <mc:Fallback>
            <p:pic>
              <p:nvPicPr>
                <p:cNvPr id="32" name="墨迹 31">
                  <a:extLst>
                    <a:ext uri="{FF2B5EF4-FFF2-40B4-BE49-F238E27FC236}">
                      <a16:creationId xmlns:a16="http://schemas.microsoft.com/office/drawing/2014/main" id="{0717545B-C1C1-41F0-972B-7B7528D27412}"/>
                    </a:ext>
                  </a:extLst>
                </p:cNvPr>
                <p:cNvPicPr/>
                <p:nvPr/>
              </p:nvPicPr>
              <p:blipFill>
                <a:blip r:embed="rId61"/>
                <a:stretch>
                  <a:fillRect/>
                </a:stretch>
              </p:blipFill>
              <p:spPr>
                <a:xfrm>
                  <a:off x="3611949" y="4595843"/>
                  <a:ext cx="12240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3" name="墨迹 32">
                  <a:extLst>
                    <a:ext uri="{FF2B5EF4-FFF2-40B4-BE49-F238E27FC236}">
                      <a16:creationId xmlns:a16="http://schemas.microsoft.com/office/drawing/2014/main" id="{0786A655-023C-4F36-A673-E9D7A422A318}"/>
                    </a:ext>
                  </a:extLst>
                </p14:cNvPr>
                <p14:cNvContentPartPr/>
                <p14:nvPr/>
              </p14:nvContentPartPr>
              <p14:xfrm>
                <a:off x="3645789" y="4743803"/>
                <a:ext cx="50400" cy="65160"/>
              </p14:xfrm>
            </p:contentPart>
          </mc:Choice>
          <mc:Fallback>
            <p:pic>
              <p:nvPicPr>
                <p:cNvPr id="33" name="墨迹 32">
                  <a:extLst>
                    <a:ext uri="{FF2B5EF4-FFF2-40B4-BE49-F238E27FC236}">
                      <a16:creationId xmlns:a16="http://schemas.microsoft.com/office/drawing/2014/main" id="{0786A655-023C-4F36-A673-E9D7A422A318}"/>
                    </a:ext>
                  </a:extLst>
                </p:cNvPr>
                <p:cNvPicPr/>
                <p:nvPr/>
              </p:nvPicPr>
              <p:blipFill>
                <a:blip r:embed="rId63"/>
                <a:stretch>
                  <a:fillRect/>
                </a:stretch>
              </p:blipFill>
              <p:spPr>
                <a:xfrm>
                  <a:off x="3627789" y="4726163"/>
                  <a:ext cx="860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4" name="墨迹 33">
                  <a:extLst>
                    <a:ext uri="{FF2B5EF4-FFF2-40B4-BE49-F238E27FC236}">
                      <a16:creationId xmlns:a16="http://schemas.microsoft.com/office/drawing/2014/main" id="{D39204B0-10A5-4E06-9C9A-7A2D7B51B81D}"/>
                    </a:ext>
                  </a:extLst>
                </p14:cNvPr>
                <p14:cNvContentPartPr/>
                <p14:nvPr/>
              </p14:nvContentPartPr>
              <p14:xfrm>
                <a:off x="3601509" y="4599443"/>
                <a:ext cx="254160" cy="319680"/>
              </p14:xfrm>
            </p:contentPart>
          </mc:Choice>
          <mc:Fallback>
            <p:pic>
              <p:nvPicPr>
                <p:cNvPr id="34" name="墨迹 33">
                  <a:extLst>
                    <a:ext uri="{FF2B5EF4-FFF2-40B4-BE49-F238E27FC236}">
                      <a16:creationId xmlns:a16="http://schemas.microsoft.com/office/drawing/2014/main" id="{D39204B0-10A5-4E06-9C9A-7A2D7B51B81D}"/>
                    </a:ext>
                  </a:extLst>
                </p:cNvPr>
                <p:cNvPicPr/>
                <p:nvPr/>
              </p:nvPicPr>
              <p:blipFill>
                <a:blip r:embed="rId65"/>
                <a:stretch>
                  <a:fillRect/>
                </a:stretch>
              </p:blipFill>
              <p:spPr>
                <a:xfrm>
                  <a:off x="3583869" y="4581443"/>
                  <a:ext cx="289800" cy="3553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p:cNvSpPr>
          <p:nvPr>
            <p:ph type="title"/>
          </p:nvPr>
        </p:nvSpPr>
        <p:spPr>
          <a:xfrm>
            <a:off x="1536700" y="789940"/>
            <a:ext cx="7772400" cy="762000"/>
          </a:xfrm>
        </p:spPr>
        <p:txBody>
          <a:bodyPr wrap="square" lIns="91440" tIns="45720" rIns="91440" bIns="45720" anchor="ctr">
            <a:spAutoFit/>
          </a:bodyPr>
          <a:lstStyle/>
          <a:p>
            <a:pPr eaLnBrk="1" hangingPunct="1"/>
            <a:r>
              <a:rPr lang="en-US" altLang="zh-CN" dirty="0">
                <a:latin typeface="Times New Roman" panose="02020603050405020304" pitchFamily="18" charset="0"/>
              </a:rPr>
              <a:t>Static</a:t>
            </a:r>
          </a:p>
        </p:txBody>
      </p:sp>
      <p:sp>
        <p:nvSpPr>
          <p:cNvPr id="54274" name="Rectangle 3"/>
          <p:cNvSpPr>
            <a:spLocks noGrp="1"/>
          </p:cNvSpPr>
          <p:nvPr>
            <p:ph idx="1"/>
          </p:nvPr>
        </p:nvSpPr>
        <p:spPr>
          <a:xfrm>
            <a:off x="628650" y="1834515"/>
            <a:ext cx="7886700" cy="4351338"/>
          </a:xfrm>
        </p:spPr>
        <p:txBody>
          <a:bodyPr wrap="square" lIns="91440" tIns="45720" rIns="91440" bIns="45720" anchor="t"/>
          <a:lstStyle/>
          <a:p>
            <a:pPr eaLnBrk="1" hangingPunct="1">
              <a:lnSpc>
                <a:spcPct val="150000"/>
              </a:lnSpc>
            </a:pPr>
            <a:r>
              <a:rPr lang="en-US" altLang="zh-CN" sz="2400" dirty="0"/>
              <a:t>With few exceptions, genome remains the same regardless of cell type or environmental condition </a:t>
            </a:r>
          </a:p>
          <a:p>
            <a:pPr eaLnBrk="1" hangingPunct="1">
              <a:lnSpc>
                <a:spcPct val="150000"/>
              </a:lnSpc>
            </a:pPr>
            <a:endParaRPr lang="en-US" altLang="zh-CN" sz="2400" dirty="0"/>
          </a:p>
          <a:p>
            <a:pPr eaLnBrk="1" hangingPunct="1">
              <a:lnSpc>
                <a:spcPct val="150000"/>
              </a:lnSpc>
            </a:pPr>
            <a:r>
              <a:rPr lang="zh-CN" altLang="en-US" sz="2400" dirty="0">
                <a:latin typeface="黑体" panose="02010609060101010101" pitchFamily="2" charset="-122"/>
                <a:ea typeface="黑体" panose="02010609060101010101" pitchFamily="2" charset="-122"/>
              </a:rPr>
              <a:t>一个有机体从它的发生、发展到衰老、死亡，不同细胞、组织和器官的基因组是基本稳定不变的</a:t>
            </a: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9BE01BC9-5FDD-48EF-8C1A-3579A14B4600}"/>
                  </a:ext>
                </a:extLst>
              </p14:cNvPr>
              <p14:cNvContentPartPr/>
              <p14:nvPr/>
            </p14:nvContentPartPr>
            <p14:xfrm>
              <a:off x="1160349" y="590123"/>
              <a:ext cx="2646720" cy="937080"/>
            </p14:xfrm>
          </p:contentPart>
        </mc:Choice>
        <mc:Fallback>
          <p:pic>
            <p:nvPicPr>
              <p:cNvPr id="2" name="墨迹 1">
                <a:extLst>
                  <a:ext uri="{FF2B5EF4-FFF2-40B4-BE49-F238E27FC236}">
                    <a16:creationId xmlns:a16="http://schemas.microsoft.com/office/drawing/2014/main" id="{9BE01BC9-5FDD-48EF-8C1A-3579A14B4600}"/>
                  </a:ext>
                </a:extLst>
              </p:cNvPr>
              <p:cNvPicPr/>
              <p:nvPr/>
            </p:nvPicPr>
            <p:blipFill>
              <a:blip r:embed="rId3"/>
              <a:stretch>
                <a:fillRect/>
              </a:stretch>
            </p:blipFill>
            <p:spPr>
              <a:xfrm>
                <a:off x="1142709" y="572123"/>
                <a:ext cx="2682360" cy="97272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p:cNvSpPr>
          <p:nvPr>
            <p:ph type="title"/>
          </p:nvPr>
        </p:nvSpPr>
        <p:spPr>
          <a:xfrm>
            <a:off x="1436370" y="870585"/>
            <a:ext cx="6939280" cy="547370"/>
          </a:xfrm>
        </p:spPr>
        <p:txBody>
          <a:bodyPr wrap="square" lIns="91440" tIns="45720" rIns="91440" bIns="45720" anchor="ctr">
            <a:spAutoFit/>
          </a:bodyPr>
          <a:lstStyle/>
          <a:p>
            <a:pPr eaLnBrk="1" hangingPunct="1"/>
            <a:r>
              <a:rPr lang="en-US" altLang="zh-CN" dirty="0">
                <a:latin typeface="Times New Roman" panose="02020603050405020304" pitchFamily="18" charset="0"/>
              </a:rPr>
              <a:t>Dynamic</a:t>
            </a:r>
          </a:p>
        </p:txBody>
      </p:sp>
      <p:sp>
        <p:nvSpPr>
          <p:cNvPr id="179203" name="Rectangle 3"/>
          <p:cNvSpPr>
            <a:spLocks noGrp="1"/>
          </p:cNvSpPr>
          <p:nvPr>
            <p:ph idx="1"/>
          </p:nvPr>
        </p:nvSpPr>
        <p:spPr/>
        <p:txBody>
          <a:bodyPr wrap="square" lIns="91440" tIns="45720" rIns="91440" bIns="45720" anchor="t"/>
          <a:lstStyle/>
          <a:p>
            <a:pPr eaLnBrk="1" hangingPunct="1">
              <a:lnSpc>
                <a:spcPct val="150000"/>
              </a:lnSpc>
            </a:pPr>
            <a:r>
              <a:rPr lang="en-US" altLang="zh-CN" sz="2400" dirty="0"/>
              <a:t>The content of transcriptome and proteome can fluctuate dramatically under different conditions due to the regulation of transcription, RNA processing, protein synthesis and protein modification. </a:t>
            </a:r>
          </a:p>
          <a:p>
            <a:pPr eaLnBrk="1" hangingPunct="1">
              <a:lnSpc>
                <a:spcPct val="150000"/>
              </a:lnSpc>
            </a:pPr>
            <a:r>
              <a:rPr lang="zh-CN" altLang="en-US" sz="2400" dirty="0">
                <a:solidFill>
                  <a:schemeClr val="tx2"/>
                </a:solidFill>
              </a:rPr>
              <a:t>转录组和蛋白质组</a:t>
            </a:r>
            <a:r>
              <a:rPr lang="zh-CN" altLang="en-US" sz="2400" dirty="0"/>
              <a:t>作为基因组转录、表达的产物，随时间、地点、环境等条件变化而变化</a:t>
            </a:r>
          </a:p>
          <a:p>
            <a:pPr eaLnBrk="1" hangingPunct="1">
              <a:lnSpc>
                <a:spcPct val="150000"/>
              </a:lnSpc>
            </a:pPr>
            <a:endParaRPr lang="en-US" altLang="zh-CN" sz="2400" dirty="0"/>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585D7F3A-1011-4CC9-BA86-8FB6E337989B}"/>
                  </a:ext>
                </a:extLst>
              </p14:cNvPr>
              <p14:cNvContentPartPr/>
              <p14:nvPr/>
            </p14:nvContentPartPr>
            <p14:xfrm>
              <a:off x="955149" y="582203"/>
              <a:ext cx="3001320" cy="900720"/>
            </p14:xfrm>
          </p:contentPart>
        </mc:Choice>
        <mc:Fallback>
          <p:pic>
            <p:nvPicPr>
              <p:cNvPr id="2" name="墨迹 1">
                <a:extLst>
                  <a:ext uri="{FF2B5EF4-FFF2-40B4-BE49-F238E27FC236}">
                    <a16:creationId xmlns:a16="http://schemas.microsoft.com/office/drawing/2014/main" id="{585D7F3A-1011-4CC9-BA86-8FB6E337989B}"/>
                  </a:ext>
                </a:extLst>
              </p:cNvPr>
              <p:cNvPicPr/>
              <p:nvPr/>
            </p:nvPicPr>
            <p:blipFill>
              <a:blip r:embed="rId3"/>
              <a:stretch>
                <a:fillRect/>
              </a:stretch>
            </p:blipFill>
            <p:spPr>
              <a:xfrm>
                <a:off x="937149" y="564203"/>
                <a:ext cx="3036960" cy="93636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92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p:cNvSpPr>
          <p:nvPr>
            <p:ph type="title"/>
          </p:nvPr>
        </p:nvSpPr>
        <p:spPr>
          <a:xfrm>
            <a:off x="1853565" y="367665"/>
            <a:ext cx="3663315" cy="547370"/>
          </a:xfrm>
        </p:spPr>
        <p:txBody>
          <a:bodyPr wrap="square" lIns="91440" tIns="45720" rIns="91440" bIns="45720" anchor="ctr">
            <a:spAutoFit/>
          </a:bodyPr>
          <a:lstStyle/>
          <a:p>
            <a:pPr eaLnBrk="1" hangingPunct="1"/>
            <a:r>
              <a:rPr lang="en-US" altLang="zh-CN" dirty="0">
                <a:latin typeface="Times New Roman" panose="02020603050405020304" pitchFamily="18" charset="0"/>
              </a:rPr>
              <a:t>Complex</a:t>
            </a:r>
          </a:p>
        </p:txBody>
      </p:sp>
      <p:sp>
        <p:nvSpPr>
          <p:cNvPr id="180227" name="Rectangle 3"/>
          <p:cNvSpPr>
            <a:spLocks noGrp="1"/>
          </p:cNvSpPr>
          <p:nvPr>
            <p:ph idx="1"/>
          </p:nvPr>
        </p:nvSpPr>
        <p:spPr>
          <a:xfrm>
            <a:off x="685800" y="1412875"/>
            <a:ext cx="7772400" cy="4683125"/>
          </a:xfrm>
        </p:spPr>
        <p:txBody>
          <a:bodyPr wrap="square" lIns="91440" tIns="45720" rIns="91440" bIns="45720" anchor="t"/>
          <a:lstStyle/>
          <a:p>
            <a:pPr eaLnBrk="1" hangingPunct="1"/>
            <a:r>
              <a:rPr lang="en-US" altLang="zh-CN" dirty="0"/>
              <a:t>The content of transcriptome or proteome  is different depends on cells, tissues and organisms</a:t>
            </a:r>
          </a:p>
          <a:p>
            <a:pPr eaLnBrk="1" hangingPunct="1"/>
            <a:r>
              <a:rPr lang="en-US" altLang="zh-CN" dirty="0"/>
              <a:t>A single gene can produce many different mRNAs and proteins</a:t>
            </a:r>
          </a:p>
        </p:txBody>
      </p:sp>
      <p:pic>
        <p:nvPicPr>
          <p:cNvPr id="180229" name="Picture 5"/>
          <p:cNvPicPr>
            <a:picLocks noChangeAspect="1"/>
          </p:cNvPicPr>
          <p:nvPr/>
        </p:nvPicPr>
        <p:blipFill>
          <a:blip r:embed="rId3"/>
          <a:stretch>
            <a:fillRect/>
          </a:stretch>
        </p:blipFill>
        <p:spPr>
          <a:xfrm>
            <a:off x="388620" y="2159000"/>
            <a:ext cx="8069580" cy="4021455"/>
          </a:xfrm>
          <a:prstGeom prst="rect">
            <a:avLst/>
          </a:prstGeom>
          <a:noFill/>
          <a:ln w="9525">
            <a:noFill/>
          </a:ln>
        </p:spPr>
      </p:pic>
      <p:sp>
        <p:nvSpPr>
          <p:cNvPr id="52227" name="Text Box 4"/>
          <p:cNvSpPr txBox="1"/>
          <p:nvPr/>
        </p:nvSpPr>
        <p:spPr>
          <a:xfrm>
            <a:off x="1609725" y="6273800"/>
            <a:ext cx="5472113" cy="519113"/>
          </a:xfrm>
          <a:prstGeom prst="rect">
            <a:avLst/>
          </a:prstGeom>
          <a:noFill/>
          <a:ln w="9525">
            <a:noFill/>
          </a:ln>
        </p:spPr>
        <p:txBody>
          <a:bodyPr anchor="t">
            <a:spAutoFit/>
          </a:bodyPr>
          <a:lstStyle/>
          <a:p>
            <a:pPr>
              <a:spcBef>
                <a:spcPct val="50000"/>
              </a:spcBef>
            </a:pPr>
            <a:r>
              <a:rPr lang="en-US" altLang="zh-CN" sz="2800" b="1" dirty="0">
                <a:latin typeface="Times New Roman" panose="02020603050405020304" pitchFamily="18" charset="0"/>
                <a:ea typeface="宋体" panose="02010600030101010101" pitchFamily="2" charset="-122"/>
              </a:rPr>
              <a:t>Differs from cell to cell</a:t>
            </a:r>
          </a:p>
        </p:txBody>
      </p:sp>
      <p:grpSp>
        <p:nvGrpSpPr>
          <p:cNvPr id="12" name="组合 11">
            <a:extLst>
              <a:ext uri="{FF2B5EF4-FFF2-40B4-BE49-F238E27FC236}">
                <a16:creationId xmlns:a16="http://schemas.microsoft.com/office/drawing/2014/main" id="{69FB35C1-D966-4093-A012-140DE6D9894F}"/>
              </a:ext>
            </a:extLst>
          </p:cNvPr>
          <p:cNvGrpSpPr/>
          <p:nvPr/>
        </p:nvGrpSpPr>
        <p:grpSpPr>
          <a:xfrm>
            <a:off x="1594149" y="1121220"/>
            <a:ext cx="657360" cy="445680"/>
            <a:chOff x="1594149" y="1121220"/>
            <a:chExt cx="657360" cy="445680"/>
          </a:xfrm>
        </p:grpSpPr>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A1F0B1E4-1F44-4D0D-9F52-FA4EE6D77C11}"/>
                    </a:ext>
                  </a:extLst>
                </p14:cNvPr>
                <p14:cNvContentPartPr/>
                <p14:nvPr/>
              </p14:nvContentPartPr>
              <p14:xfrm>
                <a:off x="1594149" y="1247220"/>
                <a:ext cx="43920" cy="262800"/>
              </p14:xfrm>
            </p:contentPart>
          </mc:Choice>
          <mc:Fallback>
            <p:pic>
              <p:nvPicPr>
                <p:cNvPr id="2" name="墨迹 1">
                  <a:extLst>
                    <a:ext uri="{FF2B5EF4-FFF2-40B4-BE49-F238E27FC236}">
                      <a16:creationId xmlns:a16="http://schemas.microsoft.com/office/drawing/2014/main" id="{A1F0B1E4-1F44-4D0D-9F52-FA4EE6D77C11}"/>
                    </a:ext>
                  </a:extLst>
                </p:cNvPr>
                <p:cNvPicPr/>
                <p:nvPr/>
              </p:nvPicPr>
              <p:blipFill>
                <a:blip r:embed="rId5"/>
                <a:stretch>
                  <a:fillRect/>
                </a:stretch>
              </p:blipFill>
              <p:spPr>
                <a:xfrm>
                  <a:off x="1576509" y="1229220"/>
                  <a:ext cx="7956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墨迹 2">
                  <a:extLst>
                    <a:ext uri="{FF2B5EF4-FFF2-40B4-BE49-F238E27FC236}">
                      <a16:creationId xmlns:a16="http://schemas.microsoft.com/office/drawing/2014/main" id="{CA2E74AD-EFDC-4A78-9D1B-1C4B2A49B08B}"/>
                    </a:ext>
                  </a:extLst>
                </p14:cNvPr>
                <p14:cNvContentPartPr/>
                <p14:nvPr/>
              </p14:nvContentPartPr>
              <p14:xfrm>
                <a:off x="1631949" y="1141380"/>
                <a:ext cx="154800" cy="425520"/>
              </p14:xfrm>
            </p:contentPart>
          </mc:Choice>
          <mc:Fallback>
            <p:pic>
              <p:nvPicPr>
                <p:cNvPr id="3" name="墨迹 2">
                  <a:extLst>
                    <a:ext uri="{FF2B5EF4-FFF2-40B4-BE49-F238E27FC236}">
                      <a16:creationId xmlns:a16="http://schemas.microsoft.com/office/drawing/2014/main" id="{CA2E74AD-EFDC-4A78-9D1B-1C4B2A49B08B}"/>
                    </a:ext>
                  </a:extLst>
                </p:cNvPr>
                <p:cNvPicPr/>
                <p:nvPr/>
              </p:nvPicPr>
              <p:blipFill>
                <a:blip r:embed="rId7"/>
                <a:stretch>
                  <a:fillRect/>
                </a:stretch>
              </p:blipFill>
              <p:spPr>
                <a:xfrm>
                  <a:off x="1613949" y="1123740"/>
                  <a:ext cx="19044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墨迹 3">
                  <a:extLst>
                    <a:ext uri="{FF2B5EF4-FFF2-40B4-BE49-F238E27FC236}">
                      <a16:creationId xmlns:a16="http://schemas.microsoft.com/office/drawing/2014/main" id="{6B63004F-9F9A-40FA-B3F0-D09D2DED9B94}"/>
                    </a:ext>
                  </a:extLst>
                </p14:cNvPr>
                <p14:cNvContentPartPr/>
                <p14:nvPr/>
              </p14:nvContentPartPr>
              <p14:xfrm>
                <a:off x="1696749" y="1304460"/>
                <a:ext cx="64800" cy="20520"/>
              </p14:xfrm>
            </p:contentPart>
          </mc:Choice>
          <mc:Fallback>
            <p:pic>
              <p:nvPicPr>
                <p:cNvPr id="4" name="墨迹 3">
                  <a:extLst>
                    <a:ext uri="{FF2B5EF4-FFF2-40B4-BE49-F238E27FC236}">
                      <a16:creationId xmlns:a16="http://schemas.microsoft.com/office/drawing/2014/main" id="{6B63004F-9F9A-40FA-B3F0-D09D2DED9B94}"/>
                    </a:ext>
                  </a:extLst>
                </p:cNvPr>
                <p:cNvPicPr/>
                <p:nvPr/>
              </p:nvPicPr>
              <p:blipFill>
                <a:blip r:embed="rId9"/>
                <a:stretch>
                  <a:fillRect/>
                </a:stretch>
              </p:blipFill>
              <p:spPr>
                <a:xfrm>
                  <a:off x="1679109" y="1286460"/>
                  <a:ext cx="10044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墨迹 4">
                  <a:extLst>
                    <a:ext uri="{FF2B5EF4-FFF2-40B4-BE49-F238E27FC236}">
                      <a16:creationId xmlns:a16="http://schemas.microsoft.com/office/drawing/2014/main" id="{B700D007-1EED-4EFF-91E0-118207A94B93}"/>
                    </a:ext>
                  </a:extLst>
                </p14:cNvPr>
                <p14:cNvContentPartPr/>
                <p14:nvPr/>
              </p14:nvContentPartPr>
              <p14:xfrm>
                <a:off x="1699989" y="1323900"/>
                <a:ext cx="119160" cy="197280"/>
              </p14:xfrm>
            </p:contentPart>
          </mc:Choice>
          <mc:Fallback>
            <p:pic>
              <p:nvPicPr>
                <p:cNvPr id="5" name="墨迹 4">
                  <a:extLst>
                    <a:ext uri="{FF2B5EF4-FFF2-40B4-BE49-F238E27FC236}">
                      <a16:creationId xmlns:a16="http://schemas.microsoft.com/office/drawing/2014/main" id="{B700D007-1EED-4EFF-91E0-118207A94B93}"/>
                    </a:ext>
                  </a:extLst>
                </p:cNvPr>
                <p:cNvPicPr/>
                <p:nvPr/>
              </p:nvPicPr>
              <p:blipFill>
                <a:blip r:embed="rId11"/>
                <a:stretch>
                  <a:fillRect/>
                </a:stretch>
              </p:blipFill>
              <p:spPr>
                <a:xfrm>
                  <a:off x="1682349" y="1306260"/>
                  <a:ext cx="15480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墨迹 5">
                  <a:extLst>
                    <a:ext uri="{FF2B5EF4-FFF2-40B4-BE49-F238E27FC236}">
                      <a16:creationId xmlns:a16="http://schemas.microsoft.com/office/drawing/2014/main" id="{D8C2CFBA-410C-44B1-A3B9-850B065D15A5}"/>
                    </a:ext>
                  </a:extLst>
                </p14:cNvPr>
                <p14:cNvContentPartPr/>
                <p14:nvPr/>
              </p14:nvContentPartPr>
              <p14:xfrm>
                <a:off x="1961709" y="1121220"/>
                <a:ext cx="105120" cy="129600"/>
              </p14:xfrm>
            </p:contentPart>
          </mc:Choice>
          <mc:Fallback>
            <p:pic>
              <p:nvPicPr>
                <p:cNvPr id="6" name="墨迹 5">
                  <a:extLst>
                    <a:ext uri="{FF2B5EF4-FFF2-40B4-BE49-F238E27FC236}">
                      <a16:creationId xmlns:a16="http://schemas.microsoft.com/office/drawing/2014/main" id="{D8C2CFBA-410C-44B1-A3B9-850B065D15A5}"/>
                    </a:ext>
                  </a:extLst>
                </p:cNvPr>
                <p:cNvPicPr/>
                <p:nvPr/>
              </p:nvPicPr>
              <p:blipFill>
                <a:blip r:embed="rId13"/>
                <a:stretch>
                  <a:fillRect/>
                </a:stretch>
              </p:blipFill>
              <p:spPr>
                <a:xfrm>
                  <a:off x="1943709" y="1103580"/>
                  <a:ext cx="1407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墨迹 6">
                  <a:extLst>
                    <a:ext uri="{FF2B5EF4-FFF2-40B4-BE49-F238E27FC236}">
                      <a16:creationId xmlns:a16="http://schemas.microsoft.com/office/drawing/2014/main" id="{2F977E34-F68F-4712-B279-74AF4F482DD9}"/>
                    </a:ext>
                  </a:extLst>
                </p14:cNvPr>
                <p14:cNvContentPartPr/>
                <p14:nvPr/>
              </p14:nvContentPartPr>
              <p14:xfrm>
                <a:off x="1965309" y="1224900"/>
                <a:ext cx="125280" cy="18000"/>
              </p14:xfrm>
            </p:contentPart>
          </mc:Choice>
          <mc:Fallback>
            <p:pic>
              <p:nvPicPr>
                <p:cNvPr id="7" name="墨迹 6">
                  <a:extLst>
                    <a:ext uri="{FF2B5EF4-FFF2-40B4-BE49-F238E27FC236}">
                      <a16:creationId xmlns:a16="http://schemas.microsoft.com/office/drawing/2014/main" id="{2F977E34-F68F-4712-B279-74AF4F482DD9}"/>
                    </a:ext>
                  </a:extLst>
                </p:cNvPr>
                <p:cNvPicPr/>
                <p:nvPr/>
              </p:nvPicPr>
              <p:blipFill>
                <a:blip r:embed="rId15"/>
                <a:stretch>
                  <a:fillRect/>
                </a:stretch>
              </p:blipFill>
              <p:spPr>
                <a:xfrm>
                  <a:off x="1947309" y="1206900"/>
                  <a:ext cx="16092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墨迹 7">
                  <a:extLst>
                    <a:ext uri="{FF2B5EF4-FFF2-40B4-BE49-F238E27FC236}">
                      <a16:creationId xmlns:a16="http://schemas.microsoft.com/office/drawing/2014/main" id="{4FCC6EB2-99EF-4F7D-95F8-B6F1E4B97D55}"/>
                    </a:ext>
                  </a:extLst>
                </p14:cNvPr>
                <p14:cNvContentPartPr/>
                <p14:nvPr/>
              </p14:nvContentPartPr>
              <p14:xfrm>
                <a:off x="1869189" y="1261620"/>
                <a:ext cx="295200" cy="78840"/>
              </p14:xfrm>
            </p:contentPart>
          </mc:Choice>
          <mc:Fallback>
            <p:pic>
              <p:nvPicPr>
                <p:cNvPr id="8" name="墨迹 7">
                  <a:extLst>
                    <a:ext uri="{FF2B5EF4-FFF2-40B4-BE49-F238E27FC236}">
                      <a16:creationId xmlns:a16="http://schemas.microsoft.com/office/drawing/2014/main" id="{4FCC6EB2-99EF-4F7D-95F8-B6F1E4B97D55}"/>
                    </a:ext>
                  </a:extLst>
                </p:cNvPr>
                <p:cNvPicPr/>
                <p:nvPr/>
              </p:nvPicPr>
              <p:blipFill>
                <a:blip r:embed="rId17"/>
                <a:stretch>
                  <a:fillRect/>
                </a:stretch>
              </p:blipFill>
              <p:spPr>
                <a:xfrm>
                  <a:off x="1851549" y="1243980"/>
                  <a:ext cx="33084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 name="墨迹 8">
                  <a:extLst>
                    <a:ext uri="{FF2B5EF4-FFF2-40B4-BE49-F238E27FC236}">
                      <a16:creationId xmlns:a16="http://schemas.microsoft.com/office/drawing/2014/main" id="{04EBA4C3-C7AC-4B72-A360-A64E3195A220}"/>
                    </a:ext>
                  </a:extLst>
                </p14:cNvPr>
                <p14:cNvContentPartPr/>
                <p14:nvPr/>
              </p14:nvContentPartPr>
              <p14:xfrm>
                <a:off x="1978629" y="1277100"/>
                <a:ext cx="109800" cy="251280"/>
              </p14:xfrm>
            </p:contentPart>
          </mc:Choice>
          <mc:Fallback>
            <p:pic>
              <p:nvPicPr>
                <p:cNvPr id="9" name="墨迹 8">
                  <a:extLst>
                    <a:ext uri="{FF2B5EF4-FFF2-40B4-BE49-F238E27FC236}">
                      <a16:creationId xmlns:a16="http://schemas.microsoft.com/office/drawing/2014/main" id="{04EBA4C3-C7AC-4B72-A360-A64E3195A220}"/>
                    </a:ext>
                  </a:extLst>
                </p:cNvPr>
                <p:cNvPicPr/>
                <p:nvPr/>
              </p:nvPicPr>
              <p:blipFill>
                <a:blip r:embed="rId19"/>
                <a:stretch>
                  <a:fillRect/>
                </a:stretch>
              </p:blipFill>
              <p:spPr>
                <a:xfrm>
                  <a:off x="1960629" y="1259460"/>
                  <a:ext cx="14544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 name="墨迹 9">
                  <a:extLst>
                    <a:ext uri="{FF2B5EF4-FFF2-40B4-BE49-F238E27FC236}">
                      <a16:creationId xmlns:a16="http://schemas.microsoft.com/office/drawing/2014/main" id="{5DF73C6F-C979-40BF-B9F6-0B023A71F71A}"/>
                    </a:ext>
                  </a:extLst>
                </p14:cNvPr>
                <p14:cNvContentPartPr/>
                <p14:nvPr/>
              </p14:nvContentPartPr>
              <p14:xfrm>
                <a:off x="1942269" y="1376820"/>
                <a:ext cx="113760" cy="114840"/>
              </p14:xfrm>
            </p:contentPart>
          </mc:Choice>
          <mc:Fallback>
            <p:pic>
              <p:nvPicPr>
                <p:cNvPr id="10" name="墨迹 9">
                  <a:extLst>
                    <a:ext uri="{FF2B5EF4-FFF2-40B4-BE49-F238E27FC236}">
                      <a16:creationId xmlns:a16="http://schemas.microsoft.com/office/drawing/2014/main" id="{5DF73C6F-C979-40BF-B9F6-0B023A71F71A}"/>
                    </a:ext>
                  </a:extLst>
                </p:cNvPr>
                <p:cNvPicPr/>
                <p:nvPr/>
              </p:nvPicPr>
              <p:blipFill>
                <a:blip r:embed="rId21"/>
                <a:stretch>
                  <a:fillRect/>
                </a:stretch>
              </p:blipFill>
              <p:spPr>
                <a:xfrm>
                  <a:off x="1924629" y="1359180"/>
                  <a:ext cx="14940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 name="墨迹 10">
                  <a:extLst>
                    <a:ext uri="{FF2B5EF4-FFF2-40B4-BE49-F238E27FC236}">
                      <a16:creationId xmlns:a16="http://schemas.microsoft.com/office/drawing/2014/main" id="{09660D32-4214-43EB-AA7B-0EAAC82B6446}"/>
                    </a:ext>
                  </a:extLst>
                </p14:cNvPr>
                <p14:cNvContentPartPr/>
                <p14:nvPr/>
              </p14:nvContentPartPr>
              <p14:xfrm>
                <a:off x="2092029" y="1320660"/>
                <a:ext cx="159480" cy="143280"/>
              </p14:xfrm>
            </p:contentPart>
          </mc:Choice>
          <mc:Fallback>
            <p:pic>
              <p:nvPicPr>
                <p:cNvPr id="11" name="墨迹 10">
                  <a:extLst>
                    <a:ext uri="{FF2B5EF4-FFF2-40B4-BE49-F238E27FC236}">
                      <a16:creationId xmlns:a16="http://schemas.microsoft.com/office/drawing/2014/main" id="{09660D32-4214-43EB-AA7B-0EAAC82B6446}"/>
                    </a:ext>
                  </a:extLst>
                </p:cNvPr>
                <p:cNvPicPr/>
                <p:nvPr/>
              </p:nvPicPr>
              <p:blipFill>
                <a:blip r:embed="rId23"/>
                <a:stretch>
                  <a:fillRect/>
                </a:stretch>
              </p:blipFill>
              <p:spPr>
                <a:xfrm>
                  <a:off x="2074029" y="1303020"/>
                  <a:ext cx="195120" cy="1789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0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02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7" grpId="0" uiExpand="1" build="p"/>
      <p:bldP spid="522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522527" y="1676301"/>
            <a:ext cx="3868340" cy="4776887"/>
          </a:xfrm>
        </p:spPr>
        <p:txBody>
          <a:bodyPr>
            <a:normAutofit fontScale="85000" lnSpcReduction="10000"/>
          </a:bodyPr>
          <a:lstStyle/>
          <a:p>
            <a:r>
              <a:rPr lang="en-US" altLang="zh-CN" sz="1900" b="1" dirty="0"/>
              <a:t>Introduction to Proteomics </a:t>
            </a:r>
            <a:endParaRPr lang="zh-CN" altLang="zh-CN" sz="1900" b="1" dirty="0"/>
          </a:p>
          <a:p>
            <a:pPr lvl="1"/>
            <a:r>
              <a:rPr lang="en-US" altLang="zh-CN" sz="1900" dirty="0"/>
              <a:t>  The orgin of proteomics</a:t>
            </a:r>
            <a:endParaRPr lang="zh-CN" altLang="zh-CN" sz="1900" dirty="0"/>
          </a:p>
          <a:p>
            <a:pPr lvl="1"/>
            <a:r>
              <a:rPr lang="en-US" altLang="zh-CN" sz="1900" dirty="0"/>
              <a:t>  Basic Concepts</a:t>
            </a:r>
            <a:endParaRPr lang="zh-CN" altLang="zh-CN" sz="1900" dirty="0"/>
          </a:p>
          <a:p>
            <a:pPr lvl="1"/>
            <a:r>
              <a:rPr lang="en-US" altLang="zh-CN" sz="1900" dirty="0"/>
              <a:t>  Why proteomics?</a:t>
            </a:r>
            <a:endParaRPr lang="zh-CN" altLang="zh-CN" sz="1900" dirty="0"/>
          </a:p>
          <a:p>
            <a:pPr lvl="1"/>
            <a:r>
              <a:rPr lang="en-US" altLang="zh-CN" sz="1900" dirty="0"/>
              <a:t>  Scope of proteomics</a:t>
            </a:r>
            <a:endParaRPr lang="zh-CN" altLang="zh-CN" sz="1900" dirty="0"/>
          </a:p>
          <a:p>
            <a:pPr lvl="1"/>
            <a:r>
              <a:rPr lang="en-US" altLang="zh-CN" sz="1900" dirty="0"/>
              <a:t>  Key technologies in proteomics</a:t>
            </a:r>
          </a:p>
          <a:p>
            <a:pPr lvl="1"/>
            <a:endParaRPr lang="zh-CN" altLang="zh-CN" sz="1900" dirty="0"/>
          </a:p>
          <a:p>
            <a:r>
              <a:rPr lang="en-US" altLang="zh-CN" sz="1900" b="1" dirty="0"/>
              <a:t>Expression Proteomics </a:t>
            </a:r>
          </a:p>
          <a:p>
            <a:pPr lvl="1"/>
            <a:r>
              <a:rPr lang="en-US" altLang="zh-CN" sz="1900" dirty="0"/>
              <a:t>  Sample preparation</a:t>
            </a:r>
            <a:endParaRPr lang="zh-CN" altLang="zh-CN" sz="1900" dirty="0"/>
          </a:p>
          <a:p>
            <a:pPr lvl="1"/>
            <a:r>
              <a:rPr lang="en-US" altLang="zh-CN" sz="1900" dirty="0"/>
              <a:t> Technique for Proteome Separation</a:t>
            </a:r>
            <a:endParaRPr lang="zh-CN" altLang="zh-CN" sz="1900" dirty="0"/>
          </a:p>
          <a:p>
            <a:pPr lvl="2"/>
            <a:r>
              <a:rPr lang="en-US" altLang="zh-CN" sz="1580" dirty="0"/>
              <a:t>Two </a:t>
            </a:r>
            <a:r>
              <a:rPr lang="en-US" altLang="zh-CN" sz="1580" dirty="0" err="1"/>
              <a:t>Dimentional</a:t>
            </a:r>
            <a:r>
              <a:rPr lang="en-US" altLang="zh-CN" sz="1580" dirty="0"/>
              <a:t> Electrophoresis (2DE) </a:t>
            </a:r>
            <a:endParaRPr lang="zh-CN" altLang="zh-CN" sz="1580" dirty="0"/>
          </a:p>
          <a:p>
            <a:pPr lvl="2"/>
            <a:r>
              <a:rPr lang="en-US" altLang="zh-CN" sz="1580" dirty="0"/>
              <a:t>Problems of 2DE and solving methods</a:t>
            </a:r>
            <a:endParaRPr lang="zh-CN" altLang="zh-CN" sz="1580" dirty="0"/>
          </a:p>
          <a:p>
            <a:pPr lvl="2"/>
            <a:r>
              <a:rPr lang="en-US" altLang="zh-CN" sz="1580" dirty="0"/>
              <a:t>Non-gel based separation methods </a:t>
            </a:r>
            <a:endParaRPr lang="zh-CN" altLang="zh-CN" sz="1580" dirty="0"/>
          </a:p>
          <a:p>
            <a:pPr lvl="1"/>
            <a:r>
              <a:rPr lang="en-US" altLang="zh-CN" sz="1900" dirty="0"/>
              <a:t>Protein image analysis in Proteomics </a:t>
            </a:r>
            <a:endParaRPr lang="zh-CN" altLang="zh-CN" sz="1900" dirty="0"/>
          </a:p>
          <a:p>
            <a:pPr lvl="1"/>
            <a:r>
              <a:rPr lang="en-US" altLang="zh-CN" sz="1900" dirty="0"/>
              <a:t>Protein Identification</a:t>
            </a:r>
            <a:endParaRPr lang="zh-CN" altLang="zh-CN" sz="1900" dirty="0"/>
          </a:p>
          <a:p>
            <a:pPr lvl="2"/>
            <a:r>
              <a:rPr lang="en-US" altLang="zh-CN" sz="1580" dirty="0"/>
              <a:t>Traditional identification Technology</a:t>
            </a:r>
            <a:endParaRPr lang="zh-CN" altLang="zh-CN" sz="1580" dirty="0"/>
          </a:p>
          <a:p>
            <a:pPr lvl="2"/>
            <a:r>
              <a:rPr lang="en-US" altLang="zh-CN" sz="1580" dirty="0"/>
              <a:t>MS Introduction</a:t>
            </a:r>
          </a:p>
          <a:p>
            <a:pPr lvl="2"/>
            <a:r>
              <a:rPr lang="en-US" altLang="zh-CN" sz="1580" dirty="0"/>
              <a:t>MS-based identification Technology</a:t>
            </a:r>
            <a:endParaRPr lang="zh-CN" altLang="zh-CN" sz="1580" dirty="0"/>
          </a:p>
          <a:p>
            <a:pPr marL="457200" lvl="1" indent="0">
              <a:buNone/>
            </a:pPr>
            <a:endParaRPr lang="zh-CN" altLang="zh-CN" dirty="0"/>
          </a:p>
        </p:txBody>
      </p:sp>
      <p:sp>
        <p:nvSpPr>
          <p:cNvPr id="8" name="内容占位符 7"/>
          <p:cNvSpPr>
            <a:spLocks noGrp="1"/>
          </p:cNvSpPr>
          <p:nvPr>
            <p:ph sz="quarter" idx="4"/>
          </p:nvPr>
        </p:nvSpPr>
        <p:spPr>
          <a:xfrm>
            <a:off x="4521835" y="1676301"/>
            <a:ext cx="4191322" cy="4776887"/>
          </a:xfrm>
        </p:spPr>
        <p:txBody>
          <a:bodyPr>
            <a:normAutofit/>
          </a:bodyPr>
          <a:lstStyle/>
          <a:p>
            <a:r>
              <a:rPr lang="en-US" altLang="zh-CN" sz="1700" b="1" dirty="0"/>
              <a:t>Quantitative and Differential Proteomics</a:t>
            </a:r>
            <a:endParaRPr lang="zh-CN" altLang="zh-CN" sz="1700" b="1" dirty="0"/>
          </a:p>
          <a:p>
            <a:pPr lvl="1"/>
            <a:r>
              <a:rPr lang="en-US" altLang="zh-CN" sz="1455" dirty="0"/>
              <a:t>Gel-based Quantitative and Differential Proteomics</a:t>
            </a:r>
            <a:endParaRPr lang="zh-CN" altLang="zh-CN" sz="1455" dirty="0"/>
          </a:p>
          <a:p>
            <a:pPr lvl="1"/>
            <a:r>
              <a:rPr lang="en-US" altLang="zh-CN" sz="1455" dirty="0"/>
              <a:t> MS-based Quantitative and Differential Proteomics</a:t>
            </a:r>
          </a:p>
          <a:p>
            <a:pPr lvl="1"/>
            <a:endParaRPr lang="zh-CN" altLang="zh-CN" sz="1455" dirty="0"/>
          </a:p>
          <a:p>
            <a:r>
              <a:rPr lang="en-US" altLang="zh-CN" sz="1700" b="1" dirty="0"/>
              <a:t>Interaction Proteomics</a:t>
            </a:r>
          </a:p>
          <a:p>
            <a:pPr lvl="1"/>
            <a:r>
              <a:rPr lang="en-US" altLang="zh-CN" sz="1455" dirty="0"/>
              <a:t>Hybrid System</a:t>
            </a:r>
            <a:endParaRPr lang="zh-CN" altLang="zh-CN" sz="1455" dirty="0"/>
          </a:p>
          <a:p>
            <a:pPr lvl="1"/>
            <a:r>
              <a:rPr lang="en-US" altLang="zh-CN" sz="1455" dirty="0"/>
              <a:t>Surface display system</a:t>
            </a:r>
            <a:endParaRPr lang="zh-CN" altLang="zh-CN" sz="1455" dirty="0"/>
          </a:p>
          <a:p>
            <a:pPr lvl="1"/>
            <a:r>
              <a:rPr lang="en-US" altLang="zh-CN" sz="1455" dirty="0"/>
              <a:t>Affinity-based Protein-Protein Interaction Study </a:t>
            </a:r>
            <a:endParaRPr lang="zh-CN" altLang="zh-CN" sz="1455" dirty="0"/>
          </a:p>
          <a:p>
            <a:pPr lvl="1"/>
            <a:r>
              <a:rPr lang="en-US" altLang="zh-CN" sz="1455" i="1" dirty="0"/>
              <a:t>Fluorescence based </a:t>
            </a:r>
            <a:r>
              <a:rPr lang="en-US" altLang="zh-CN" sz="1455" dirty="0"/>
              <a:t>Protein-Protein Interaction Study </a:t>
            </a:r>
          </a:p>
          <a:p>
            <a:pPr lvl="1"/>
            <a:endParaRPr lang="zh-CN" altLang="zh-CN" sz="1455" dirty="0"/>
          </a:p>
          <a:p>
            <a:r>
              <a:rPr lang="en-US" altLang="zh-CN" sz="1700" b="1" dirty="0"/>
              <a:t>Application of  Proteomics     </a:t>
            </a:r>
            <a:endParaRPr lang="zh-CN" altLang="zh-CN" sz="1700" b="1" dirty="0"/>
          </a:p>
          <a:p>
            <a:pPr lvl="1"/>
            <a:r>
              <a:rPr lang="en-US" altLang="zh-CN" sz="1455" dirty="0"/>
              <a:t>Proteome research in various types of organisms 	</a:t>
            </a:r>
            <a:endParaRPr lang="zh-CN" altLang="zh-CN" sz="1455" dirty="0"/>
          </a:p>
          <a:p>
            <a:pPr lvl="1"/>
            <a:r>
              <a:rPr lang="en-US" altLang="zh-CN" sz="1455" dirty="0"/>
              <a:t> Proteomics and disease	</a:t>
            </a:r>
            <a:endParaRPr lang="zh-CN" altLang="zh-CN" sz="1455" dirty="0"/>
          </a:p>
          <a:p>
            <a:pPr lvl="1"/>
            <a:r>
              <a:rPr lang="en-US" altLang="zh-CN" sz="1455" dirty="0"/>
              <a:t> Proteomics and drug research</a:t>
            </a:r>
            <a:endParaRPr lang="zh-CN" altLang="zh-CN" sz="1455" dirty="0"/>
          </a:p>
          <a:p>
            <a:pPr lvl="1"/>
            <a:endParaRPr lang="zh-CN" altLang="en-US" sz="1625" dirty="0"/>
          </a:p>
          <a:p>
            <a:endParaRPr lang="zh-CN" altLang="en-US" dirty="0"/>
          </a:p>
        </p:txBody>
      </p:sp>
      <p:sp>
        <p:nvSpPr>
          <p:cNvPr id="3" name="文本框 2"/>
          <p:cNvSpPr txBox="1"/>
          <p:nvPr/>
        </p:nvSpPr>
        <p:spPr>
          <a:xfrm>
            <a:off x="3161030" y="433705"/>
            <a:ext cx="3023870" cy="460375"/>
          </a:xfrm>
          <a:prstGeom prst="rect">
            <a:avLst/>
          </a:prstGeom>
          <a:noFill/>
        </p:spPr>
        <p:txBody>
          <a:bodyPr wrap="square" rtlCol="0">
            <a:spAutoFit/>
          </a:bodyPr>
          <a:lstStyle/>
          <a:p>
            <a:pPr lvl="0"/>
            <a:r>
              <a:rPr lang="en-US" altLang="zh-CN" sz="2400" b="1" dirty="0"/>
              <a:t>Course contents</a:t>
            </a:r>
          </a:p>
        </p:txBody>
      </p:sp>
      <p:sp>
        <p:nvSpPr>
          <p:cNvPr id="7" name="圆角矩形 6"/>
          <p:cNvSpPr/>
          <p:nvPr/>
        </p:nvSpPr>
        <p:spPr>
          <a:xfrm>
            <a:off x="539750" y="1701165"/>
            <a:ext cx="3672205" cy="1656080"/>
          </a:xfrm>
          <a:prstGeom prst="roundRect">
            <a:avLst/>
          </a:prstGeom>
          <a:noFill/>
          <a:ln>
            <a:solidFill>
              <a:srgbClr val="00B0F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圆角矩形 8"/>
          <p:cNvSpPr/>
          <p:nvPr/>
        </p:nvSpPr>
        <p:spPr>
          <a:xfrm>
            <a:off x="521970" y="3505200"/>
            <a:ext cx="3689985" cy="2890520"/>
          </a:xfrm>
          <a:prstGeom prst="roundRect">
            <a:avLst/>
          </a:prstGeom>
          <a:noFill/>
          <a:ln>
            <a:solidFill>
              <a:srgbClr val="00B0F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圆角矩形 9"/>
          <p:cNvSpPr/>
          <p:nvPr/>
        </p:nvSpPr>
        <p:spPr>
          <a:xfrm>
            <a:off x="4662170" y="1514475"/>
            <a:ext cx="3786505" cy="1401445"/>
          </a:xfrm>
          <a:prstGeom prst="roundRect">
            <a:avLst/>
          </a:prstGeom>
          <a:noFill/>
          <a:ln>
            <a:solidFill>
              <a:srgbClr val="00B0F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圆角矩形 10"/>
          <p:cNvSpPr/>
          <p:nvPr/>
        </p:nvSpPr>
        <p:spPr>
          <a:xfrm>
            <a:off x="4662170" y="3124835"/>
            <a:ext cx="3786505" cy="1713865"/>
          </a:xfrm>
          <a:prstGeom prst="roundRect">
            <a:avLst/>
          </a:prstGeom>
          <a:noFill/>
          <a:ln>
            <a:solidFill>
              <a:srgbClr val="00B0F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圆角矩形 11"/>
          <p:cNvSpPr/>
          <p:nvPr/>
        </p:nvSpPr>
        <p:spPr>
          <a:xfrm>
            <a:off x="4733925" y="4940300"/>
            <a:ext cx="3786505" cy="1574800"/>
          </a:xfrm>
          <a:prstGeom prst="roundRect">
            <a:avLst/>
          </a:prstGeom>
          <a:noFill/>
          <a:ln>
            <a:solidFill>
              <a:srgbClr val="00B0F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AE4A2A48-F469-482F-96A3-65D8487B44A3}"/>
              </a:ext>
            </a:extLst>
          </p:cNvPr>
          <p:cNvGrpSpPr/>
          <p:nvPr/>
        </p:nvGrpSpPr>
        <p:grpSpPr>
          <a:xfrm>
            <a:off x="3104246" y="1691490"/>
            <a:ext cx="1136520" cy="217080"/>
            <a:chOff x="3104246" y="1691490"/>
            <a:chExt cx="1136520" cy="217080"/>
          </a:xfrm>
        </p:grpSpPr>
        <mc:AlternateContent xmlns:mc="http://schemas.openxmlformats.org/markup-compatibility/2006" xmlns:p14="http://schemas.microsoft.com/office/powerpoint/2010/main">
          <mc:Choice Requires="p14">
            <p:contentPart p14:bwMode="auto" r:id="rId3">
              <p14:nvContentPartPr>
                <p14:cNvPr id="5" name="墨迹 4">
                  <a:extLst>
                    <a:ext uri="{FF2B5EF4-FFF2-40B4-BE49-F238E27FC236}">
                      <a16:creationId xmlns:a16="http://schemas.microsoft.com/office/drawing/2014/main" id="{1E6600C2-3819-478F-9A94-F005DB662954}"/>
                    </a:ext>
                  </a:extLst>
                </p14:cNvPr>
                <p14:cNvContentPartPr/>
                <p14:nvPr/>
              </p14:nvContentPartPr>
              <p14:xfrm>
                <a:off x="3156086" y="1697610"/>
                <a:ext cx="96840" cy="53280"/>
              </p14:xfrm>
            </p:contentPart>
          </mc:Choice>
          <mc:Fallback xmlns="">
            <p:pic>
              <p:nvPicPr>
                <p:cNvPr id="5" name="墨迹 4">
                  <a:extLst>
                    <a:ext uri="{FF2B5EF4-FFF2-40B4-BE49-F238E27FC236}">
                      <a16:creationId xmlns:a16="http://schemas.microsoft.com/office/drawing/2014/main" id="{1E6600C2-3819-478F-9A94-F005DB662954}"/>
                    </a:ext>
                  </a:extLst>
                </p:cNvPr>
                <p:cNvPicPr/>
                <p:nvPr/>
              </p:nvPicPr>
              <p:blipFill>
                <a:blip r:embed="rId4"/>
                <a:stretch>
                  <a:fillRect/>
                </a:stretch>
              </p:blipFill>
              <p:spPr>
                <a:xfrm>
                  <a:off x="3147086" y="1688970"/>
                  <a:ext cx="1144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C4A2C0BA-4F5C-40F9-9F0B-F2244DE0BF01}"/>
                    </a:ext>
                  </a:extLst>
                </p14:cNvPr>
                <p14:cNvContentPartPr/>
                <p14:nvPr/>
              </p14:nvContentPartPr>
              <p14:xfrm>
                <a:off x="3186326" y="1731810"/>
                <a:ext cx="14760" cy="64080"/>
              </p14:xfrm>
            </p:contentPart>
          </mc:Choice>
          <mc:Fallback xmlns="">
            <p:pic>
              <p:nvPicPr>
                <p:cNvPr id="6" name="墨迹 5">
                  <a:extLst>
                    <a:ext uri="{FF2B5EF4-FFF2-40B4-BE49-F238E27FC236}">
                      <a16:creationId xmlns:a16="http://schemas.microsoft.com/office/drawing/2014/main" id="{C4A2C0BA-4F5C-40F9-9F0B-F2244DE0BF01}"/>
                    </a:ext>
                  </a:extLst>
                </p:cNvPr>
                <p:cNvPicPr/>
                <p:nvPr/>
              </p:nvPicPr>
              <p:blipFill>
                <a:blip r:embed="rId6"/>
                <a:stretch>
                  <a:fillRect/>
                </a:stretch>
              </p:blipFill>
              <p:spPr>
                <a:xfrm>
                  <a:off x="3177326" y="1722810"/>
                  <a:ext cx="324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墨迹 12">
                  <a:extLst>
                    <a:ext uri="{FF2B5EF4-FFF2-40B4-BE49-F238E27FC236}">
                      <a16:creationId xmlns:a16="http://schemas.microsoft.com/office/drawing/2014/main" id="{6C26E23B-A232-4F61-908A-DB3E6A9559A1}"/>
                    </a:ext>
                  </a:extLst>
                </p14:cNvPr>
                <p14:cNvContentPartPr/>
                <p14:nvPr/>
              </p14:nvContentPartPr>
              <p14:xfrm>
                <a:off x="3188846" y="1750530"/>
                <a:ext cx="54000" cy="17280"/>
              </p14:xfrm>
            </p:contentPart>
          </mc:Choice>
          <mc:Fallback xmlns="">
            <p:pic>
              <p:nvPicPr>
                <p:cNvPr id="13" name="墨迹 12">
                  <a:extLst>
                    <a:ext uri="{FF2B5EF4-FFF2-40B4-BE49-F238E27FC236}">
                      <a16:creationId xmlns:a16="http://schemas.microsoft.com/office/drawing/2014/main" id="{6C26E23B-A232-4F61-908A-DB3E6A9559A1}"/>
                    </a:ext>
                  </a:extLst>
                </p:cNvPr>
                <p:cNvPicPr/>
                <p:nvPr/>
              </p:nvPicPr>
              <p:blipFill>
                <a:blip r:embed="rId8"/>
                <a:stretch>
                  <a:fillRect/>
                </a:stretch>
              </p:blipFill>
              <p:spPr>
                <a:xfrm>
                  <a:off x="3180206" y="1741890"/>
                  <a:ext cx="716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墨迹 13">
                  <a:extLst>
                    <a:ext uri="{FF2B5EF4-FFF2-40B4-BE49-F238E27FC236}">
                      <a16:creationId xmlns:a16="http://schemas.microsoft.com/office/drawing/2014/main" id="{52B34B39-2131-4962-9ADE-7EF112C27BE6}"/>
                    </a:ext>
                  </a:extLst>
                </p14:cNvPr>
                <p14:cNvContentPartPr/>
                <p14:nvPr/>
              </p14:nvContentPartPr>
              <p14:xfrm>
                <a:off x="3104246" y="1758810"/>
                <a:ext cx="57960" cy="88560"/>
              </p14:xfrm>
            </p:contentPart>
          </mc:Choice>
          <mc:Fallback xmlns="">
            <p:pic>
              <p:nvPicPr>
                <p:cNvPr id="14" name="墨迹 13">
                  <a:extLst>
                    <a:ext uri="{FF2B5EF4-FFF2-40B4-BE49-F238E27FC236}">
                      <a16:creationId xmlns:a16="http://schemas.microsoft.com/office/drawing/2014/main" id="{52B34B39-2131-4962-9ADE-7EF112C27BE6}"/>
                    </a:ext>
                  </a:extLst>
                </p:cNvPr>
                <p:cNvPicPr/>
                <p:nvPr/>
              </p:nvPicPr>
              <p:blipFill>
                <a:blip r:embed="rId10"/>
                <a:stretch>
                  <a:fillRect/>
                </a:stretch>
              </p:blipFill>
              <p:spPr>
                <a:xfrm>
                  <a:off x="3095246" y="1749810"/>
                  <a:ext cx="756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墨迹 14">
                  <a:extLst>
                    <a:ext uri="{FF2B5EF4-FFF2-40B4-BE49-F238E27FC236}">
                      <a16:creationId xmlns:a16="http://schemas.microsoft.com/office/drawing/2014/main" id="{C106C91A-F0E0-4A31-9890-138977922DC3}"/>
                    </a:ext>
                  </a:extLst>
                </p14:cNvPr>
                <p14:cNvContentPartPr/>
                <p14:nvPr/>
              </p14:nvContentPartPr>
              <p14:xfrm>
                <a:off x="3159686" y="1797690"/>
                <a:ext cx="118080" cy="53640"/>
              </p14:xfrm>
            </p:contentPart>
          </mc:Choice>
          <mc:Fallback xmlns="">
            <p:pic>
              <p:nvPicPr>
                <p:cNvPr id="15" name="墨迹 14">
                  <a:extLst>
                    <a:ext uri="{FF2B5EF4-FFF2-40B4-BE49-F238E27FC236}">
                      <a16:creationId xmlns:a16="http://schemas.microsoft.com/office/drawing/2014/main" id="{C106C91A-F0E0-4A31-9890-138977922DC3}"/>
                    </a:ext>
                  </a:extLst>
                </p:cNvPr>
                <p:cNvPicPr/>
                <p:nvPr/>
              </p:nvPicPr>
              <p:blipFill>
                <a:blip r:embed="rId12"/>
                <a:stretch>
                  <a:fillRect/>
                </a:stretch>
              </p:blipFill>
              <p:spPr>
                <a:xfrm>
                  <a:off x="3150686" y="1789050"/>
                  <a:ext cx="1357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墨迹 15">
                  <a:extLst>
                    <a:ext uri="{FF2B5EF4-FFF2-40B4-BE49-F238E27FC236}">
                      <a16:creationId xmlns:a16="http://schemas.microsoft.com/office/drawing/2014/main" id="{050BEC3D-EE27-4D83-8F72-E17C11B29662}"/>
                    </a:ext>
                  </a:extLst>
                </p14:cNvPr>
                <p14:cNvContentPartPr/>
                <p14:nvPr/>
              </p14:nvContentPartPr>
              <p14:xfrm>
                <a:off x="3175526" y="1829010"/>
                <a:ext cx="73080" cy="36720"/>
              </p14:xfrm>
            </p:contentPart>
          </mc:Choice>
          <mc:Fallback xmlns="">
            <p:pic>
              <p:nvPicPr>
                <p:cNvPr id="16" name="墨迹 15">
                  <a:extLst>
                    <a:ext uri="{FF2B5EF4-FFF2-40B4-BE49-F238E27FC236}">
                      <a16:creationId xmlns:a16="http://schemas.microsoft.com/office/drawing/2014/main" id="{050BEC3D-EE27-4D83-8F72-E17C11B29662}"/>
                    </a:ext>
                  </a:extLst>
                </p:cNvPr>
                <p:cNvPicPr/>
                <p:nvPr/>
              </p:nvPicPr>
              <p:blipFill>
                <a:blip r:embed="rId14"/>
                <a:stretch>
                  <a:fillRect/>
                </a:stretch>
              </p:blipFill>
              <p:spPr>
                <a:xfrm>
                  <a:off x="3166526" y="1820370"/>
                  <a:ext cx="907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墨迹 16">
                  <a:extLst>
                    <a:ext uri="{FF2B5EF4-FFF2-40B4-BE49-F238E27FC236}">
                      <a16:creationId xmlns:a16="http://schemas.microsoft.com/office/drawing/2014/main" id="{8B261336-A1B4-499E-A731-D5E8B1D16DB5}"/>
                    </a:ext>
                  </a:extLst>
                </p14:cNvPr>
                <p14:cNvContentPartPr/>
                <p14:nvPr/>
              </p14:nvContentPartPr>
              <p14:xfrm>
                <a:off x="3178766" y="1822890"/>
                <a:ext cx="77040" cy="76680"/>
              </p14:xfrm>
            </p:contentPart>
          </mc:Choice>
          <mc:Fallback xmlns="">
            <p:pic>
              <p:nvPicPr>
                <p:cNvPr id="17" name="墨迹 16">
                  <a:extLst>
                    <a:ext uri="{FF2B5EF4-FFF2-40B4-BE49-F238E27FC236}">
                      <a16:creationId xmlns:a16="http://schemas.microsoft.com/office/drawing/2014/main" id="{8B261336-A1B4-499E-A731-D5E8B1D16DB5}"/>
                    </a:ext>
                  </a:extLst>
                </p:cNvPr>
                <p:cNvPicPr/>
                <p:nvPr/>
              </p:nvPicPr>
              <p:blipFill>
                <a:blip r:embed="rId16"/>
                <a:stretch>
                  <a:fillRect/>
                </a:stretch>
              </p:blipFill>
              <p:spPr>
                <a:xfrm>
                  <a:off x="3170126" y="1814250"/>
                  <a:ext cx="946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墨迹 17">
                  <a:extLst>
                    <a:ext uri="{FF2B5EF4-FFF2-40B4-BE49-F238E27FC236}">
                      <a16:creationId xmlns:a16="http://schemas.microsoft.com/office/drawing/2014/main" id="{192DE910-B8D3-4F0E-BD5A-7BE8273662FB}"/>
                    </a:ext>
                  </a:extLst>
                </p14:cNvPr>
                <p14:cNvContentPartPr/>
                <p14:nvPr/>
              </p14:nvContentPartPr>
              <p14:xfrm>
                <a:off x="3297566" y="1747290"/>
                <a:ext cx="46080" cy="129240"/>
              </p14:xfrm>
            </p:contentPart>
          </mc:Choice>
          <mc:Fallback xmlns="">
            <p:pic>
              <p:nvPicPr>
                <p:cNvPr id="18" name="墨迹 17">
                  <a:extLst>
                    <a:ext uri="{FF2B5EF4-FFF2-40B4-BE49-F238E27FC236}">
                      <a16:creationId xmlns:a16="http://schemas.microsoft.com/office/drawing/2014/main" id="{192DE910-B8D3-4F0E-BD5A-7BE8273662FB}"/>
                    </a:ext>
                  </a:extLst>
                </p:cNvPr>
                <p:cNvPicPr/>
                <p:nvPr/>
              </p:nvPicPr>
              <p:blipFill>
                <a:blip r:embed="rId18"/>
                <a:stretch>
                  <a:fillRect/>
                </a:stretch>
              </p:blipFill>
              <p:spPr>
                <a:xfrm>
                  <a:off x="3288926" y="1738650"/>
                  <a:ext cx="637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墨迹 18">
                  <a:extLst>
                    <a:ext uri="{FF2B5EF4-FFF2-40B4-BE49-F238E27FC236}">
                      <a16:creationId xmlns:a16="http://schemas.microsoft.com/office/drawing/2014/main" id="{C7CE35C2-1041-40E6-A509-FD77D6539110}"/>
                    </a:ext>
                  </a:extLst>
                </p14:cNvPr>
                <p14:cNvContentPartPr/>
                <p14:nvPr/>
              </p14:nvContentPartPr>
              <p14:xfrm>
                <a:off x="3372086" y="1772130"/>
                <a:ext cx="44280" cy="113760"/>
              </p14:xfrm>
            </p:contentPart>
          </mc:Choice>
          <mc:Fallback xmlns="">
            <p:pic>
              <p:nvPicPr>
                <p:cNvPr id="19" name="墨迹 18">
                  <a:extLst>
                    <a:ext uri="{FF2B5EF4-FFF2-40B4-BE49-F238E27FC236}">
                      <a16:creationId xmlns:a16="http://schemas.microsoft.com/office/drawing/2014/main" id="{C7CE35C2-1041-40E6-A509-FD77D6539110}"/>
                    </a:ext>
                  </a:extLst>
                </p:cNvPr>
                <p:cNvPicPr/>
                <p:nvPr/>
              </p:nvPicPr>
              <p:blipFill>
                <a:blip r:embed="rId20"/>
                <a:stretch>
                  <a:fillRect/>
                </a:stretch>
              </p:blipFill>
              <p:spPr>
                <a:xfrm>
                  <a:off x="3363446" y="1763490"/>
                  <a:ext cx="61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墨迹 19">
                  <a:extLst>
                    <a:ext uri="{FF2B5EF4-FFF2-40B4-BE49-F238E27FC236}">
                      <a16:creationId xmlns:a16="http://schemas.microsoft.com/office/drawing/2014/main" id="{35EA8435-8102-40B8-970C-D2DE5E2CD739}"/>
                    </a:ext>
                  </a:extLst>
                </p14:cNvPr>
                <p14:cNvContentPartPr/>
                <p14:nvPr/>
              </p14:nvContentPartPr>
              <p14:xfrm>
                <a:off x="3342926" y="1828290"/>
                <a:ext cx="68040" cy="5400"/>
              </p14:xfrm>
            </p:contentPart>
          </mc:Choice>
          <mc:Fallback xmlns="">
            <p:pic>
              <p:nvPicPr>
                <p:cNvPr id="20" name="墨迹 19">
                  <a:extLst>
                    <a:ext uri="{FF2B5EF4-FFF2-40B4-BE49-F238E27FC236}">
                      <a16:creationId xmlns:a16="http://schemas.microsoft.com/office/drawing/2014/main" id="{35EA8435-8102-40B8-970C-D2DE5E2CD739}"/>
                    </a:ext>
                  </a:extLst>
                </p:cNvPr>
                <p:cNvPicPr/>
                <p:nvPr/>
              </p:nvPicPr>
              <p:blipFill>
                <a:blip r:embed="rId22"/>
                <a:stretch>
                  <a:fillRect/>
                </a:stretch>
              </p:blipFill>
              <p:spPr>
                <a:xfrm>
                  <a:off x="3333926" y="1819650"/>
                  <a:ext cx="856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墨迹 20">
                  <a:extLst>
                    <a:ext uri="{FF2B5EF4-FFF2-40B4-BE49-F238E27FC236}">
                      <a16:creationId xmlns:a16="http://schemas.microsoft.com/office/drawing/2014/main" id="{95D118C9-1870-4EE9-A50C-2B98289AB884}"/>
                    </a:ext>
                  </a:extLst>
                </p14:cNvPr>
                <p14:cNvContentPartPr/>
                <p14:nvPr/>
              </p14:nvContentPartPr>
              <p14:xfrm>
                <a:off x="3348686" y="1857450"/>
                <a:ext cx="63360" cy="18720"/>
              </p14:xfrm>
            </p:contentPart>
          </mc:Choice>
          <mc:Fallback xmlns="">
            <p:pic>
              <p:nvPicPr>
                <p:cNvPr id="21" name="墨迹 20">
                  <a:extLst>
                    <a:ext uri="{FF2B5EF4-FFF2-40B4-BE49-F238E27FC236}">
                      <a16:creationId xmlns:a16="http://schemas.microsoft.com/office/drawing/2014/main" id="{95D118C9-1870-4EE9-A50C-2B98289AB884}"/>
                    </a:ext>
                  </a:extLst>
                </p:cNvPr>
                <p:cNvPicPr/>
                <p:nvPr/>
              </p:nvPicPr>
              <p:blipFill>
                <a:blip r:embed="rId24"/>
                <a:stretch>
                  <a:fillRect/>
                </a:stretch>
              </p:blipFill>
              <p:spPr>
                <a:xfrm>
                  <a:off x="3339686" y="1848450"/>
                  <a:ext cx="810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墨迹 21">
                  <a:extLst>
                    <a:ext uri="{FF2B5EF4-FFF2-40B4-BE49-F238E27FC236}">
                      <a16:creationId xmlns:a16="http://schemas.microsoft.com/office/drawing/2014/main" id="{3F261B02-944D-4B23-8419-D58EE1B7926A}"/>
                    </a:ext>
                  </a:extLst>
                </p14:cNvPr>
                <p14:cNvContentPartPr/>
                <p14:nvPr/>
              </p14:nvContentPartPr>
              <p14:xfrm>
                <a:off x="3467846" y="1723170"/>
                <a:ext cx="65520" cy="30240"/>
              </p14:xfrm>
            </p:contentPart>
          </mc:Choice>
          <mc:Fallback xmlns="">
            <p:pic>
              <p:nvPicPr>
                <p:cNvPr id="22" name="墨迹 21">
                  <a:extLst>
                    <a:ext uri="{FF2B5EF4-FFF2-40B4-BE49-F238E27FC236}">
                      <a16:creationId xmlns:a16="http://schemas.microsoft.com/office/drawing/2014/main" id="{3F261B02-944D-4B23-8419-D58EE1B7926A}"/>
                    </a:ext>
                  </a:extLst>
                </p:cNvPr>
                <p:cNvPicPr/>
                <p:nvPr/>
              </p:nvPicPr>
              <p:blipFill>
                <a:blip r:embed="rId26"/>
                <a:stretch>
                  <a:fillRect/>
                </a:stretch>
              </p:blipFill>
              <p:spPr>
                <a:xfrm>
                  <a:off x="3458846" y="1714170"/>
                  <a:ext cx="831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墨迹 22">
                  <a:extLst>
                    <a:ext uri="{FF2B5EF4-FFF2-40B4-BE49-F238E27FC236}">
                      <a16:creationId xmlns:a16="http://schemas.microsoft.com/office/drawing/2014/main" id="{CDAB45A7-9C02-4920-B5B5-4660F08DB034}"/>
                    </a:ext>
                  </a:extLst>
                </p14:cNvPr>
                <p14:cNvContentPartPr/>
                <p14:nvPr/>
              </p14:nvContentPartPr>
              <p14:xfrm>
                <a:off x="3446246" y="1745490"/>
                <a:ext cx="122760" cy="160200"/>
              </p14:xfrm>
            </p:contentPart>
          </mc:Choice>
          <mc:Fallback xmlns="">
            <p:pic>
              <p:nvPicPr>
                <p:cNvPr id="23" name="墨迹 22">
                  <a:extLst>
                    <a:ext uri="{FF2B5EF4-FFF2-40B4-BE49-F238E27FC236}">
                      <a16:creationId xmlns:a16="http://schemas.microsoft.com/office/drawing/2014/main" id="{CDAB45A7-9C02-4920-B5B5-4660F08DB034}"/>
                    </a:ext>
                  </a:extLst>
                </p:cNvPr>
                <p:cNvPicPr/>
                <p:nvPr/>
              </p:nvPicPr>
              <p:blipFill>
                <a:blip r:embed="rId28"/>
                <a:stretch>
                  <a:fillRect/>
                </a:stretch>
              </p:blipFill>
              <p:spPr>
                <a:xfrm>
                  <a:off x="3437246" y="1736850"/>
                  <a:ext cx="1404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墨迹 23">
                  <a:extLst>
                    <a:ext uri="{FF2B5EF4-FFF2-40B4-BE49-F238E27FC236}">
                      <a16:creationId xmlns:a16="http://schemas.microsoft.com/office/drawing/2014/main" id="{8A9558C5-98D8-40B5-B7BD-5C0967742D2D}"/>
                    </a:ext>
                  </a:extLst>
                </p14:cNvPr>
                <p14:cNvContentPartPr/>
                <p14:nvPr/>
              </p14:nvContentPartPr>
              <p14:xfrm>
                <a:off x="3517166" y="1755210"/>
                <a:ext cx="20880" cy="62280"/>
              </p14:xfrm>
            </p:contentPart>
          </mc:Choice>
          <mc:Fallback xmlns="">
            <p:pic>
              <p:nvPicPr>
                <p:cNvPr id="24" name="墨迹 23">
                  <a:extLst>
                    <a:ext uri="{FF2B5EF4-FFF2-40B4-BE49-F238E27FC236}">
                      <a16:creationId xmlns:a16="http://schemas.microsoft.com/office/drawing/2014/main" id="{8A9558C5-98D8-40B5-B7BD-5C0967742D2D}"/>
                    </a:ext>
                  </a:extLst>
                </p:cNvPr>
                <p:cNvPicPr/>
                <p:nvPr/>
              </p:nvPicPr>
              <p:blipFill>
                <a:blip r:embed="rId30"/>
                <a:stretch>
                  <a:fillRect/>
                </a:stretch>
              </p:blipFill>
              <p:spPr>
                <a:xfrm>
                  <a:off x="3508166" y="1746210"/>
                  <a:ext cx="385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墨迹 24">
                  <a:extLst>
                    <a:ext uri="{FF2B5EF4-FFF2-40B4-BE49-F238E27FC236}">
                      <a16:creationId xmlns:a16="http://schemas.microsoft.com/office/drawing/2014/main" id="{91F420D0-ED8B-45AF-8A8C-3794CC136071}"/>
                    </a:ext>
                  </a:extLst>
                </p14:cNvPr>
                <p14:cNvContentPartPr/>
                <p14:nvPr/>
              </p14:nvContentPartPr>
              <p14:xfrm>
                <a:off x="3499526" y="1812810"/>
                <a:ext cx="75240" cy="50040"/>
              </p14:xfrm>
            </p:contentPart>
          </mc:Choice>
          <mc:Fallback xmlns="">
            <p:pic>
              <p:nvPicPr>
                <p:cNvPr id="25" name="墨迹 24">
                  <a:extLst>
                    <a:ext uri="{FF2B5EF4-FFF2-40B4-BE49-F238E27FC236}">
                      <a16:creationId xmlns:a16="http://schemas.microsoft.com/office/drawing/2014/main" id="{91F420D0-ED8B-45AF-8A8C-3794CC136071}"/>
                    </a:ext>
                  </a:extLst>
                </p:cNvPr>
                <p:cNvPicPr/>
                <p:nvPr/>
              </p:nvPicPr>
              <p:blipFill>
                <a:blip r:embed="rId32"/>
                <a:stretch>
                  <a:fillRect/>
                </a:stretch>
              </p:blipFill>
              <p:spPr>
                <a:xfrm>
                  <a:off x="3490886" y="1803810"/>
                  <a:ext cx="928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墨迹 25">
                  <a:extLst>
                    <a:ext uri="{FF2B5EF4-FFF2-40B4-BE49-F238E27FC236}">
                      <a16:creationId xmlns:a16="http://schemas.microsoft.com/office/drawing/2014/main" id="{C6EE8789-6653-4D07-BFEE-459B7AB7D055}"/>
                    </a:ext>
                  </a:extLst>
                </p14:cNvPr>
                <p14:cNvContentPartPr/>
                <p14:nvPr/>
              </p14:nvContentPartPr>
              <p14:xfrm>
                <a:off x="3506006" y="1829370"/>
                <a:ext cx="45360" cy="57240"/>
              </p14:xfrm>
            </p:contentPart>
          </mc:Choice>
          <mc:Fallback xmlns="">
            <p:pic>
              <p:nvPicPr>
                <p:cNvPr id="26" name="墨迹 25">
                  <a:extLst>
                    <a:ext uri="{FF2B5EF4-FFF2-40B4-BE49-F238E27FC236}">
                      <a16:creationId xmlns:a16="http://schemas.microsoft.com/office/drawing/2014/main" id="{C6EE8789-6653-4D07-BFEE-459B7AB7D055}"/>
                    </a:ext>
                  </a:extLst>
                </p:cNvPr>
                <p:cNvPicPr/>
                <p:nvPr/>
              </p:nvPicPr>
              <p:blipFill>
                <a:blip r:embed="rId34"/>
                <a:stretch>
                  <a:fillRect/>
                </a:stretch>
              </p:blipFill>
              <p:spPr>
                <a:xfrm>
                  <a:off x="3497006" y="1820730"/>
                  <a:ext cx="630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墨迹 26">
                  <a:extLst>
                    <a:ext uri="{FF2B5EF4-FFF2-40B4-BE49-F238E27FC236}">
                      <a16:creationId xmlns:a16="http://schemas.microsoft.com/office/drawing/2014/main" id="{D120AC99-6085-4E77-A8EA-3E5866CE99A9}"/>
                    </a:ext>
                  </a:extLst>
                </p14:cNvPr>
                <p14:cNvContentPartPr/>
                <p14:nvPr/>
              </p14:nvContentPartPr>
              <p14:xfrm>
                <a:off x="3543446" y="1857810"/>
                <a:ext cx="44280" cy="50760"/>
              </p14:xfrm>
            </p:contentPart>
          </mc:Choice>
          <mc:Fallback xmlns="">
            <p:pic>
              <p:nvPicPr>
                <p:cNvPr id="27" name="墨迹 26">
                  <a:extLst>
                    <a:ext uri="{FF2B5EF4-FFF2-40B4-BE49-F238E27FC236}">
                      <a16:creationId xmlns:a16="http://schemas.microsoft.com/office/drawing/2014/main" id="{D120AC99-6085-4E77-A8EA-3E5866CE99A9}"/>
                    </a:ext>
                  </a:extLst>
                </p:cNvPr>
                <p:cNvPicPr/>
                <p:nvPr/>
              </p:nvPicPr>
              <p:blipFill>
                <a:blip r:embed="rId36"/>
                <a:stretch>
                  <a:fillRect/>
                </a:stretch>
              </p:blipFill>
              <p:spPr>
                <a:xfrm>
                  <a:off x="3534806" y="1849170"/>
                  <a:ext cx="619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墨迹 27">
                  <a:extLst>
                    <a:ext uri="{FF2B5EF4-FFF2-40B4-BE49-F238E27FC236}">
                      <a16:creationId xmlns:a16="http://schemas.microsoft.com/office/drawing/2014/main" id="{9C2B8765-2F9B-4069-9E65-3AE7351E9D31}"/>
                    </a:ext>
                  </a:extLst>
                </p14:cNvPr>
                <p14:cNvContentPartPr/>
                <p14:nvPr/>
              </p14:nvContentPartPr>
              <p14:xfrm>
                <a:off x="3609686" y="1735050"/>
                <a:ext cx="66240" cy="147240"/>
              </p14:xfrm>
            </p:contentPart>
          </mc:Choice>
          <mc:Fallback xmlns="">
            <p:pic>
              <p:nvPicPr>
                <p:cNvPr id="28" name="墨迹 27">
                  <a:extLst>
                    <a:ext uri="{FF2B5EF4-FFF2-40B4-BE49-F238E27FC236}">
                      <a16:creationId xmlns:a16="http://schemas.microsoft.com/office/drawing/2014/main" id="{9C2B8765-2F9B-4069-9E65-3AE7351E9D31}"/>
                    </a:ext>
                  </a:extLst>
                </p:cNvPr>
                <p:cNvPicPr/>
                <p:nvPr/>
              </p:nvPicPr>
              <p:blipFill>
                <a:blip r:embed="rId38"/>
                <a:stretch>
                  <a:fillRect/>
                </a:stretch>
              </p:blipFill>
              <p:spPr>
                <a:xfrm>
                  <a:off x="3601046" y="1726050"/>
                  <a:ext cx="838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墨迹 28">
                  <a:extLst>
                    <a:ext uri="{FF2B5EF4-FFF2-40B4-BE49-F238E27FC236}">
                      <a16:creationId xmlns:a16="http://schemas.microsoft.com/office/drawing/2014/main" id="{1B7B7122-3458-4C2A-AF00-54A2C976DBA5}"/>
                    </a:ext>
                  </a:extLst>
                </p14:cNvPr>
                <p14:cNvContentPartPr/>
                <p14:nvPr/>
              </p14:nvContentPartPr>
              <p14:xfrm>
                <a:off x="3691406" y="1755570"/>
                <a:ext cx="21960" cy="101160"/>
              </p14:xfrm>
            </p:contentPart>
          </mc:Choice>
          <mc:Fallback xmlns="">
            <p:pic>
              <p:nvPicPr>
                <p:cNvPr id="29" name="墨迹 28">
                  <a:extLst>
                    <a:ext uri="{FF2B5EF4-FFF2-40B4-BE49-F238E27FC236}">
                      <a16:creationId xmlns:a16="http://schemas.microsoft.com/office/drawing/2014/main" id="{1B7B7122-3458-4C2A-AF00-54A2C976DBA5}"/>
                    </a:ext>
                  </a:extLst>
                </p:cNvPr>
                <p:cNvPicPr/>
                <p:nvPr/>
              </p:nvPicPr>
              <p:blipFill>
                <a:blip r:embed="rId40"/>
                <a:stretch>
                  <a:fillRect/>
                </a:stretch>
              </p:blipFill>
              <p:spPr>
                <a:xfrm>
                  <a:off x="3682766" y="1746570"/>
                  <a:ext cx="396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墨迹 29">
                  <a:extLst>
                    <a:ext uri="{FF2B5EF4-FFF2-40B4-BE49-F238E27FC236}">
                      <a16:creationId xmlns:a16="http://schemas.microsoft.com/office/drawing/2014/main" id="{B9C5588C-E426-4B7A-AF36-E645FD3D8FF1}"/>
                    </a:ext>
                  </a:extLst>
                </p14:cNvPr>
                <p14:cNvContentPartPr/>
                <p14:nvPr/>
              </p14:nvContentPartPr>
              <p14:xfrm>
                <a:off x="3716606" y="1730730"/>
                <a:ext cx="34920" cy="133920"/>
              </p14:xfrm>
            </p:contentPart>
          </mc:Choice>
          <mc:Fallback xmlns="">
            <p:pic>
              <p:nvPicPr>
                <p:cNvPr id="30" name="墨迹 29">
                  <a:extLst>
                    <a:ext uri="{FF2B5EF4-FFF2-40B4-BE49-F238E27FC236}">
                      <a16:creationId xmlns:a16="http://schemas.microsoft.com/office/drawing/2014/main" id="{B9C5588C-E426-4B7A-AF36-E645FD3D8FF1}"/>
                    </a:ext>
                  </a:extLst>
                </p:cNvPr>
                <p:cNvPicPr/>
                <p:nvPr/>
              </p:nvPicPr>
              <p:blipFill>
                <a:blip r:embed="rId42"/>
                <a:stretch>
                  <a:fillRect/>
                </a:stretch>
              </p:blipFill>
              <p:spPr>
                <a:xfrm>
                  <a:off x="3707606" y="1722090"/>
                  <a:ext cx="525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墨迹 30">
                  <a:extLst>
                    <a:ext uri="{FF2B5EF4-FFF2-40B4-BE49-F238E27FC236}">
                      <a16:creationId xmlns:a16="http://schemas.microsoft.com/office/drawing/2014/main" id="{BAFD6C65-9E56-4FF7-BA02-47D09ED80A61}"/>
                    </a:ext>
                  </a:extLst>
                </p14:cNvPr>
                <p14:cNvContentPartPr/>
                <p14:nvPr/>
              </p14:nvContentPartPr>
              <p14:xfrm>
                <a:off x="3709406" y="1796610"/>
                <a:ext cx="30240" cy="6480"/>
              </p14:xfrm>
            </p:contentPart>
          </mc:Choice>
          <mc:Fallback xmlns="">
            <p:pic>
              <p:nvPicPr>
                <p:cNvPr id="31" name="墨迹 30">
                  <a:extLst>
                    <a:ext uri="{FF2B5EF4-FFF2-40B4-BE49-F238E27FC236}">
                      <a16:creationId xmlns:a16="http://schemas.microsoft.com/office/drawing/2014/main" id="{BAFD6C65-9E56-4FF7-BA02-47D09ED80A61}"/>
                    </a:ext>
                  </a:extLst>
                </p:cNvPr>
                <p:cNvPicPr/>
                <p:nvPr/>
              </p:nvPicPr>
              <p:blipFill>
                <a:blip r:embed="rId44"/>
                <a:stretch>
                  <a:fillRect/>
                </a:stretch>
              </p:blipFill>
              <p:spPr>
                <a:xfrm>
                  <a:off x="3700406" y="1787970"/>
                  <a:ext cx="478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墨迹 31">
                  <a:extLst>
                    <a:ext uri="{FF2B5EF4-FFF2-40B4-BE49-F238E27FC236}">
                      <a16:creationId xmlns:a16="http://schemas.microsoft.com/office/drawing/2014/main" id="{577F4AA4-54FC-4A99-927C-2B3F5CCF4469}"/>
                    </a:ext>
                  </a:extLst>
                </p14:cNvPr>
                <p14:cNvContentPartPr/>
                <p14:nvPr/>
              </p14:nvContentPartPr>
              <p14:xfrm>
                <a:off x="3708326" y="1820730"/>
                <a:ext cx="33840" cy="7200"/>
              </p14:xfrm>
            </p:contentPart>
          </mc:Choice>
          <mc:Fallback xmlns="">
            <p:pic>
              <p:nvPicPr>
                <p:cNvPr id="32" name="墨迹 31">
                  <a:extLst>
                    <a:ext uri="{FF2B5EF4-FFF2-40B4-BE49-F238E27FC236}">
                      <a16:creationId xmlns:a16="http://schemas.microsoft.com/office/drawing/2014/main" id="{577F4AA4-54FC-4A99-927C-2B3F5CCF4469}"/>
                    </a:ext>
                  </a:extLst>
                </p:cNvPr>
                <p:cNvPicPr/>
                <p:nvPr/>
              </p:nvPicPr>
              <p:blipFill>
                <a:blip r:embed="rId46"/>
                <a:stretch>
                  <a:fillRect/>
                </a:stretch>
              </p:blipFill>
              <p:spPr>
                <a:xfrm>
                  <a:off x="3699326" y="1811730"/>
                  <a:ext cx="514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墨迹 32">
                  <a:extLst>
                    <a:ext uri="{FF2B5EF4-FFF2-40B4-BE49-F238E27FC236}">
                      <a16:creationId xmlns:a16="http://schemas.microsoft.com/office/drawing/2014/main" id="{59EDD770-306B-425F-9DF1-9C122FAA00B2}"/>
                    </a:ext>
                  </a:extLst>
                </p14:cNvPr>
                <p14:cNvContentPartPr/>
                <p14:nvPr/>
              </p14:nvContentPartPr>
              <p14:xfrm>
                <a:off x="3659366" y="1846290"/>
                <a:ext cx="131400" cy="28800"/>
              </p14:xfrm>
            </p:contentPart>
          </mc:Choice>
          <mc:Fallback xmlns="">
            <p:pic>
              <p:nvPicPr>
                <p:cNvPr id="33" name="墨迹 32">
                  <a:extLst>
                    <a:ext uri="{FF2B5EF4-FFF2-40B4-BE49-F238E27FC236}">
                      <a16:creationId xmlns:a16="http://schemas.microsoft.com/office/drawing/2014/main" id="{59EDD770-306B-425F-9DF1-9C122FAA00B2}"/>
                    </a:ext>
                  </a:extLst>
                </p:cNvPr>
                <p:cNvPicPr/>
                <p:nvPr/>
              </p:nvPicPr>
              <p:blipFill>
                <a:blip r:embed="rId48"/>
                <a:stretch>
                  <a:fillRect/>
                </a:stretch>
              </p:blipFill>
              <p:spPr>
                <a:xfrm>
                  <a:off x="3650726" y="1837290"/>
                  <a:ext cx="149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墨迹 33">
                  <a:extLst>
                    <a:ext uri="{FF2B5EF4-FFF2-40B4-BE49-F238E27FC236}">
                      <a16:creationId xmlns:a16="http://schemas.microsoft.com/office/drawing/2014/main" id="{CCD4E997-35D6-4D8C-84E3-61CBA88889BE}"/>
                    </a:ext>
                  </a:extLst>
                </p14:cNvPr>
                <p14:cNvContentPartPr/>
                <p14:nvPr/>
              </p14:nvContentPartPr>
              <p14:xfrm>
                <a:off x="3803366" y="1713810"/>
                <a:ext cx="57240" cy="51480"/>
              </p14:xfrm>
            </p:contentPart>
          </mc:Choice>
          <mc:Fallback xmlns="">
            <p:pic>
              <p:nvPicPr>
                <p:cNvPr id="34" name="墨迹 33">
                  <a:extLst>
                    <a:ext uri="{FF2B5EF4-FFF2-40B4-BE49-F238E27FC236}">
                      <a16:creationId xmlns:a16="http://schemas.microsoft.com/office/drawing/2014/main" id="{CCD4E997-35D6-4D8C-84E3-61CBA88889BE}"/>
                    </a:ext>
                  </a:extLst>
                </p:cNvPr>
                <p:cNvPicPr/>
                <p:nvPr/>
              </p:nvPicPr>
              <p:blipFill>
                <a:blip r:embed="rId50"/>
                <a:stretch>
                  <a:fillRect/>
                </a:stretch>
              </p:blipFill>
              <p:spPr>
                <a:xfrm>
                  <a:off x="3794366" y="1704810"/>
                  <a:ext cx="748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墨迹 34">
                  <a:extLst>
                    <a:ext uri="{FF2B5EF4-FFF2-40B4-BE49-F238E27FC236}">
                      <a16:creationId xmlns:a16="http://schemas.microsoft.com/office/drawing/2014/main" id="{7F65C503-3C58-4A03-87E2-815C38BD595B}"/>
                    </a:ext>
                  </a:extLst>
                </p14:cNvPr>
                <p14:cNvContentPartPr/>
                <p14:nvPr/>
              </p14:nvContentPartPr>
              <p14:xfrm>
                <a:off x="3803726" y="1691490"/>
                <a:ext cx="101880" cy="121320"/>
              </p14:xfrm>
            </p:contentPart>
          </mc:Choice>
          <mc:Fallback xmlns="">
            <p:pic>
              <p:nvPicPr>
                <p:cNvPr id="35" name="墨迹 34">
                  <a:extLst>
                    <a:ext uri="{FF2B5EF4-FFF2-40B4-BE49-F238E27FC236}">
                      <a16:creationId xmlns:a16="http://schemas.microsoft.com/office/drawing/2014/main" id="{7F65C503-3C58-4A03-87E2-815C38BD595B}"/>
                    </a:ext>
                  </a:extLst>
                </p:cNvPr>
                <p:cNvPicPr/>
                <p:nvPr/>
              </p:nvPicPr>
              <p:blipFill>
                <a:blip r:embed="rId52"/>
                <a:stretch>
                  <a:fillRect/>
                </a:stretch>
              </p:blipFill>
              <p:spPr>
                <a:xfrm>
                  <a:off x="3794726" y="1682490"/>
                  <a:ext cx="1195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墨迹 35">
                  <a:extLst>
                    <a:ext uri="{FF2B5EF4-FFF2-40B4-BE49-F238E27FC236}">
                      <a16:creationId xmlns:a16="http://schemas.microsoft.com/office/drawing/2014/main" id="{10D2072A-CC12-41BB-A50B-ADBB693497E8}"/>
                    </a:ext>
                  </a:extLst>
                </p14:cNvPr>
                <p14:cNvContentPartPr/>
                <p14:nvPr/>
              </p14:nvContentPartPr>
              <p14:xfrm>
                <a:off x="3845126" y="1762410"/>
                <a:ext cx="66240" cy="122040"/>
              </p14:xfrm>
            </p:contentPart>
          </mc:Choice>
          <mc:Fallback xmlns="">
            <p:pic>
              <p:nvPicPr>
                <p:cNvPr id="36" name="墨迹 35">
                  <a:extLst>
                    <a:ext uri="{FF2B5EF4-FFF2-40B4-BE49-F238E27FC236}">
                      <a16:creationId xmlns:a16="http://schemas.microsoft.com/office/drawing/2014/main" id="{10D2072A-CC12-41BB-A50B-ADBB693497E8}"/>
                    </a:ext>
                  </a:extLst>
                </p:cNvPr>
                <p:cNvPicPr/>
                <p:nvPr/>
              </p:nvPicPr>
              <p:blipFill>
                <a:blip r:embed="rId54"/>
                <a:stretch>
                  <a:fillRect/>
                </a:stretch>
              </p:blipFill>
              <p:spPr>
                <a:xfrm>
                  <a:off x="3836126" y="1753770"/>
                  <a:ext cx="838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墨迹 36">
                  <a:extLst>
                    <a:ext uri="{FF2B5EF4-FFF2-40B4-BE49-F238E27FC236}">
                      <a16:creationId xmlns:a16="http://schemas.microsoft.com/office/drawing/2014/main" id="{353F4E10-616A-4400-84A0-AF63CE191971}"/>
                    </a:ext>
                  </a:extLst>
                </p14:cNvPr>
                <p14:cNvContentPartPr/>
                <p14:nvPr/>
              </p14:nvContentPartPr>
              <p14:xfrm>
                <a:off x="3813806" y="1827570"/>
                <a:ext cx="104040" cy="30960"/>
              </p14:xfrm>
            </p:contentPart>
          </mc:Choice>
          <mc:Fallback xmlns="">
            <p:pic>
              <p:nvPicPr>
                <p:cNvPr id="37" name="墨迹 36">
                  <a:extLst>
                    <a:ext uri="{FF2B5EF4-FFF2-40B4-BE49-F238E27FC236}">
                      <a16:creationId xmlns:a16="http://schemas.microsoft.com/office/drawing/2014/main" id="{353F4E10-616A-4400-84A0-AF63CE191971}"/>
                    </a:ext>
                  </a:extLst>
                </p:cNvPr>
                <p:cNvPicPr/>
                <p:nvPr/>
              </p:nvPicPr>
              <p:blipFill>
                <a:blip r:embed="rId56"/>
                <a:stretch>
                  <a:fillRect/>
                </a:stretch>
              </p:blipFill>
              <p:spPr>
                <a:xfrm>
                  <a:off x="3805166" y="1818570"/>
                  <a:ext cx="1216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墨迹 37">
                  <a:extLst>
                    <a:ext uri="{FF2B5EF4-FFF2-40B4-BE49-F238E27FC236}">
                      <a16:creationId xmlns:a16="http://schemas.microsoft.com/office/drawing/2014/main" id="{78E39A60-EA26-4088-A1A3-259F15467B75}"/>
                    </a:ext>
                  </a:extLst>
                </p14:cNvPr>
                <p14:cNvContentPartPr/>
                <p14:nvPr/>
              </p14:nvContentPartPr>
              <p14:xfrm>
                <a:off x="3929366" y="1732530"/>
                <a:ext cx="96120" cy="75240"/>
              </p14:xfrm>
            </p:contentPart>
          </mc:Choice>
          <mc:Fallback xmlns="">
            <p:pic>
              <p:nvPicPr>
                <p:cNvPr id="38" name="墨迹 37">
                  <a:extLst>
                    <a:ext uri="{FF2B5EF4-FFF2-40B4-BE49-F238E27FC236}">
                      <a16:creationId xmlns:a16="http://schemas.microsoft.com/office/drawing/2014/main" id="{78E39A60-EA26-4088-A1A3-259F15467B75}"/>
                    </a:ext>
                  </a:extLst>
                </p:cNvPr>
                <p:cNvPicPr/>
                <p:nvPr/>
              </p:nvPicPr>
              <p:blipFill>
                <a:blip r:embed="rId58"/>
                <a:stretch>
                  <a:fillRect/>
                </a:stretch>
              </p:blipFill>
              <p:spPr>
                <a:xfrm>
                  <a:off x="3920366" y="1723890"/>
                  <a:ext cx="113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墨迹 38">
                  <a:extLst>
                    <a:ext uri="{FF2B5EF4-FFF2-40B4-BE49-F238E27FC236}">
                      <a16:creationId xmlns:a16="http://schemas.microsoft.com/office/drawing/2014/main" id="{A2C5C94A-A6D0-439A-A40C-373C2EE3E5CA}"/>
                    </a:ext>
                  </a:extLst>
                </p14:cNvPr>
                <p14:cNvContentPartPr/>
                <p14:nvPr/>
              </p14:nvContentPartPr>
              <p14:xfrm>
                <a:off x="3980126" y="1795890"/>
                <a:ext cx="2520" cy="42840"/>
              </p14:xfrm>
            </p:contentPart>
          </mc:Choice>
          <mc:Fallback xmlns="">
            <p:pic>
              <p:nvPicPr>
                <p:cNvPr id="39" name="墨迹 38">
                  <a:extLst>
                    <a:ext uri="{FF2B5EF4-FFF2-40B4-BE49-F238E27FC236}">
                      <a16:creationId xmlns:a16="http://schemas.microsoft.com/office/drawing/2014/main" id="{A2C5C94A-A6D0-439A-A40C-373C2EE3E5CA}"/>
                    </a:ext>
                  </a:extLst>
                </p:cNvPr>
                <p:cNvPicPr/>
                <p:nvPr/>
              </p:nvPicPr>
              <p:blipFill>
                <a:blip r:embed="rId60"/>
                <a:stretch>
                  <a:fillRect/>
                </a:stretch>
              </p:blipFill>
              <p:spPr>
                <a:xfrm>
                  <a:off x="3971126" y="1786890"/>
                  <a:ext cx="20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墨迹 39">
                  <a:extLst>
                    <a:ext uri="{FF2B5EF4-FFF2-40B4-BE49-F238E27FC236}">
                      <a16:creationId xmlns:a16="http://schemas.microsoft.com/office/drawing/2014/main" id="{00AB5005-CDA8-4D42-99D4-F24A0C39F422}"/>
                    </a:ext>
                  </a:extLst>
                </p14:cNvPr>
                <p14:cNvContentPartPr/>
                <p14:nvPr/>
              </p14:nvContentPartPr>
              <p14:xfrm>
                <a:off x="4013606" y="1798050"/>
                <a:ext cx="6840" cy="101880"/>
              </p14:xfrm>
            </p:contentPart>
          </mc:Choice>
          <mc:Fallback xmlns="">
            <p:pic>
              <p:nvPicPr>
                <p:cNvPr id="40" name="墨迹 39">
                  <a:extLst>
                    <a:ext uri="{FF2B5EF4-FFF2-40B4-BE49-F238E27FC236}">
                      <a16:creationId xmlns:a16="http://schemas.microsoft.com/office/drawing/2014/main" id="{00AB5005-CDA8-4D42-99D4-F24A0C39F422}"/>
                    </a:ext>
                  </a:extLst>
                </p:cNvPr>
                <p:cNvPicPr/>
                <p:nvPr/>
              </p:nvPicPr>
              <p:blipFill>
                <a:blip r:embed="rId62"/>
                <a:stretch>
                  <a:fillRect/>
                </a:stretch>
              </p:blipFill>
              <p:spPr>
                <a:xfrm>
                  <a:off x="4004606" y="1789410"/>
                  <a:ext cx="244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墨迹 40">
                  <a:extLst>
                    <a:ext uri="{FF2B5EF4-FFF2-40B4-BE49-F238E27FC236}">
                      <a16:creationId xmlns:a16="http://schemas.microsoft.com/office/drawing/2014/main" id="{3BFBF362-739A-4CA3-BDD5-312BDF8C83BF}"/>
                    </a:ext>
                  </a:extLst>
                </p14:cNvPr>
                <p14:cNvContentPartPr/>
                <p14:nvPr/>
              </p14:nvContentPartPr>
              <p14:xfrm>
                <a:off x="4074806" y="1695090"/>
                <a:ext cx="50760" cy="144000"/>
              </p14:xfrm>
            </p:contentPart>
          </mc:Choice>
          <mc:Fallback xmlns="">
            <p:pic>
              <p:nvPicPr>
                <p:cNvPr id="41" name="墨迹 40">
                  <a:extLst>
                    <a:ext uri="{FF2B5EF4-FFF2-40B4-BE49-F238E27FC236}">
                      <a16:creationId xmlns:a16="http://schemas.microsoft.com/office/drawing/2014/main" id="{3BFBF362-739A-4CA3-BDD5-312BDF8C83BF}"/>
                    </a:ext>
                  </a:extLst>
                </p:cNvPr>
                <p:cNvPicPr/>
                <p:nvPr/>
              </p:nvPicPr>
              <p:blipFill>
                <a:blip r:embed="rId64"/>
                <a:stretch>
                  <a:fillRect/>
                </a:stretch>
              </p:blipFill>
              <p:spPr>
                <a:xfrm>
                  <a:off x="4065806" y="1686090"/>
                  <a:ext cx="684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墨迹 41">
                  <a:extLst>
                    <a:ext uri="{FF2B5EF4-FFF2-40B4-BE49-F238E27FC236}">
                      <a16:creationId xmlns:a16="http://schemas.microsoft.com/office/drawing/2014/main" id="{640FD5C0-AF5A-4D6C-A9E3-0BE0B18BA252}"/>
                    </a:ext>
                  </a:extLst>
                </p14:cNvPr>
                <p14:cNvContentPartPr/>
                <p14:nvPr/>
              </p14:nvContentPartPr>
              <p14:xfrm>
                <a:off x="4082366" y="1847010"/>
                <a:ext cx="47520" cy="24120"/>
              </p14:xfrm>
            </p:contentPart>
          </mc:Choice>
          <mc:Fallback xmlns="">
            <p:pic>
              <p:nvPicPr>
                <p:cNvPr id="42" name="墨迹 41">
                  <a:extLst>
                    <a:ext uri="{FF2B5EF4-FFF2-40B4-BE49-F238E27FC236}">
                      <a16:creationId xmlns:a16="http://schemas.microsoft.com/office/drawing/2014/main" id="{640FD5C0-AF5A-4D6C-A9E3-0BE0B18BA252}"/>
                    </a:ext>
                  </a:extLst>
                </p:cNvPr>
                <p:cNvPicPr/>
                <p:nvPr/>
              </p:nvPicPr>
              <p:blipFill>
                <a:blip r:embed="rId66"/>
                <a:stretch>
                  <a:fillRect/>
                </a:stretch>
              </p:blipFill>
              <p:spPr>
                <a:xfrm>
                  <a:off x="4073366" y="1838370"/>
                  <a:ext cx="651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墨迹 42">
                  <a:extLst>
                    <a:ext uri="{FF2B5EF4-FFF2-40B4-BE49-F238E27FC236}">
                      <a16:creationId xmlns:a16="http://schemas.microsoft.com/office/drawing/2014/main" id="{2B0481ED-A4E3-4D0D-A5E5-05CAF8774116}"/>
                    </a:ext>
                  </a:extLst>
                </p14:cNvPr>
                <p14:cNvContentPartPr/>
                <p14:nvPr/>
              </p14:nvContentPartPr>
              <p14:xfrm>
                <a:off x="4155446" y="1737570"/>
                <a:ext cx="75960" cy="78480"/>
              </p14:xfrm>
            </p:contentPart>
          </mc:Choice>
          <mc:Fallback xmlns="">
            <p:pic>
              <p:nvPicPr>
                <p:cNvPr id="43" name="墨迹 42">
                  <a:extLst>
                    <a:ext uri="{FF2B5EF4-FFF2-40B4-BE49-F238E27FC236}">
                      <a16:creationId xmlns:a16="http://schemas.microsoft.com/office/drawing/2014/main" id="{2B0481ED-A4E3-4D0D-A5E5-05CAF8774116}"/>
                    </a:ext>
                  </a:extLst>
                </p:cNvPr>
                <p:cNvPicPr/>
                <p:nvPr/>
              </p:nvPicPr>
              <p:blipFill>
                <a:blip r:embed="rId68"/>
                <a:stretch>
                  <a:fillRect/>
                </a:stretch>
              </p:blipFill>
              <p:spPr>
                <a:xfrm>
                  <a:off x="4146446" y="1728570"/>
                  <a:ext cx="936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墨迹 43">
                  <a:extLst>
                    <a:ext uri="{FF2B5EF4-FFF2-40B4-BE49-F238E27FC236}">
                      <a16:creationId xmlns:a16="http://schemas.microsoft.com/office/drawing/2014/main" id="{BD124450-DFA1-4C09-86D0-0722D54BDEE6}"/>
                    </a:ext>
                  </a:extLst>
                </p14:cNvPr>
                <p14:cNvContentPartPr/>
                <p14:nvPr/>
              </p14:nvContentPartPr>
              <p14:xfrm>
                <a:off x="4161206" y="1816050"/>
                <a:ext cx="79560" cy="41400"/>
              </p14:xfrm>
            </p:contentPart>
          </mc:Choice>
          <mc:Fallback xmlns="">
            <p:pic>
              <p:nvPicPr>
                <p:cNvPr id="44" name="墨迹 43">
                  <a:extLst>
                    <a:ext uri="{FF2B5EF4-FFF2-40B4-BE49-F238E27FC236}">
                      <a16:creationId xmlns:a16="http://schemas.microsoft.com/office/drawing/2014/main" id="{BD124450-DFA1-4C09-86D0-0722D54BDEE6}"/>
                    </a:ext>
                  </a:extLst>
                </p:cNvPr>
                <p:cNvPicPr/>
                <p:nvPr/>
              </p:nvPicPr>
              <p:blipFill>
                <a:blip r:embed="rId70"/>
                <a:stretch>
                  <a:fillRect/>
                </a:stretch>
              </p:blipFill>
              <p:spPr>
                <a:xfrm>
                  <a:off x="4152566" y="1807410"/>
                  <a:ext cx="97200" cy="5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90" name="墨迹 89">
                <a:extLst>
                  <a:ext uri="{FF2B5EF4-FFF2-40B4-BE49-F238E27FC236}">
                    <a16:creationId xmlns:a16="http://schemas.microsoft.com/office/drawing/2014/main" id="{5088FC99-590A-4DF7-B5B3-AC27EFBC6893}"/>
                  </a:ext>
                </a:extLst>
              </p14:cNvPr>
              <p14:cNvContentPartPr/>
              <p14:nvPr/>
            </p14:nvContentPartPr>
            <p14:xfrm>
              <a:off x="1598726" y="1555050"/>
              <a:ext cx="1440" cy="2880"/>
            </p14:xfrm>
          </p:contentPart>
        </mc:Choice>
        <mc:Fallback xmlns="">
          <p:pic>
            <p:nvPicPr>
              <p:cNvPr id="90" name="墨迹 89">
                <a:extLst>
                  <a:ext uri="{FF2B5EF4-FFF2-40B4-BE49-F238E27FC236}">
                    <a16:creationId xmlns:a16="http://schemas.microsoft.com/office/drawing/2014/main" id="{5088FC99-590A-4DF7-B5B3-AC27EFBC6893}"/>
                  </a:ext>
                </a:extLst>
              </p:cNvPr>
              <p:cNvPicPr/>
              <p:nvPr/>
            </p:nvPicPr>
            <p:blipFill>
              <a:blip r:embed="rId72"/>
              <a:stretch>
                <a:fillRect/>
              </a:stretch>
            </p:blipFill>
            <p:spPr>
              <a:xfrm>
                <a:off x="1594406" y="1550730"/>
                <a:ext cx="10080" cy="11520"/>
              </a:xfrm>
              <a:prstGeom prst="rect">
                <a:avLst/>
              </a:prstGeom>
            </p:spPr>
          </p:pic>
        </mc:Fallback>
      </mc:AlternateContent>
      <p:grpSp>
        <p:nvGrpSpPr>
          <p:cNvPr id="117" name="组合 116">
            <a:extLst>
              <a:ext uri="{FF2B5EF4-FFF2-40B4-BE49-F238E27FC236}">
                <a16:creationId xmlns:a16="http://schemas.microsoft.com/office/drawing/2014/main" id="{FB145353-6920-49F5-B9B1-945E2D3085A3}"/>
              </a:ext>
            </a:extLst>
          </p:cNvPr>
          <p:cNvGrpSpPr/>
          <p:nvPr/>
        </p:nvGrpSpPr>
        <p:grpSpPr>
          <a:xfrm>
            <a:off x="3262286" y="1982730"/>
            <a:ext cx="341640" cy="180000"/>
            <a:chOff x="3262286" y="1982730"/>
            <a:chExt cx="341640" cy="180000"/>
          </a:xfrm>
        </p:grpSpPr>
        <mc:AlternateContent xmlns:mc="http://schemas.openxmlformats.org/markup-compatibility/2006" xmlns:p14="http://schemas.microsoft.com/office/powerpoint/2010/main">
          <mc:Choice Requires="p14">
            <p:contentPart p14:bwMode="auto" r:id="rId73">
              <p14:nvContentPartPr>
                <p14:cNvPr id="101" name="墨迹 100">
                  <a:extLst>
                    <a:ext uri="{FF2B5EF4-FFF2-40B4-BE49-F238E27FC236}">
                      <a16:creationId xmlns:a16="http://schemas.microsoft.com/office/drawing/2014/main" id="{0F6D3445-5A23-491B-9550-1427A7245FCF}"/>
                    </a:ext>
                  </a:extLst>
                </p14:cNvPr>
                <p14:cNvContentPartPr/>
                <p14:nvPr/>
              </p14:nvContentPartPr>
              <p14:xfrm>
                <a:off x="3287846" y="2007930"/>
                <a:ext cx="56880" cy="6840"/>
              </p14:xfrm>
            </p:contentPart>
          </mc:Choice>
          <mc:Fallback xmlns="">
            <p:pic>
              <p:nvPicPr>
                <p:cNvPr id="101" name="墨迹 100">
                  <a:extLst>
                    <a:ext uri="{FF2B5EF4-FFF2-40B4-BE49-F238E27FC236}">
                      <a16:creationId xmlns:a16="http://schemas.microsoft.com/office/drawing/2014/main" id="{0F6D3445-5A23-491B-9550-1427A7245FCF}"/>
                    </a:ext>
                  </a:extLst>
                </p:cNvPr>
                <p:cNvPicPr/>
                <p:nvPr/>
              </p:nvPicPr>
              <p:blipFill>
                <a:blip r:embed="rId74"/>
                <a:stretch>
                  <a:fillRect/>
                </a:stretch>
              </p:blipFill>
              <p:spPr>
                <a:xfrm>
                  <a:off x="3283526" y="2003610"/>
                  <a:ext cx="6552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2" name="墨迹 101">
                  <a:extLst>
                    <a:ext uri="{FF2B5EF4-FFF2-40B4-BE49-F238E27FC236}">
                      <a16:creationId xmlns:a16="http://schemas.microsoft.com/office/drawing/2014/main" id="{7463591E-31C6-47E0-8B6E-85D2ADD5B1A0}"/>
                    </a:ext>
                  </a:extLst>
                </p14:cNvPr>
                <p14:cNvContentPartPr/>
                <p14:nvPr/>
              </p14:nvContentPartPr>
              <p14:xfrm>
                <a:off x="3317006" y="1982730"/>
                <a:ext cx="16920" cy="66240"/>
              </p14:xfrm>
            </p:contentPart>
          </mc:Choice>
          <mc:Fallback xmlns="">
            <p:pic>
              <p:nvPicPr>
                <p:cNvPr id="102" name="墨迹 101">
                  <a:extLst>
                    <a:ext uri="{FF2B5EF4-FFF2-40B4-BE49-F238E27FC236}">
                      <a16:creationId xmlns:a16="http://schemas.microsoft.com/office/drawing/2014/main" id="{7463591E-31C6-47E0-8B6E-85D2ADD5B1A0}"/>
                    </a:ext>
                  </a:extLst>
                </p:cNvPr>
                <p:cNvPicPr/>
                <p:nvPr/>
              </p:nvPicPr>
              <p:blipFill>
                <a:blip r:embed="rId76"/>
                <a:stretch>
                  <a:fillRect/>
                </a:stretch>
              </p:blipFill>
              <p:spPr>
                <a:xfrm>
                  <a:off x="3312686" y="1978410"/>
                  <a:ext cx="255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3" name="墨迹 102">
                  <a:extLst>
                    <a:ext uri="{FF2B5EF4-FFF2-40B4-BE49-F238E27FC236}">
                      <a16:creationId xmlns:a16="http://schemas.microsoft.com/office/drawing/2014/main" id="{C76C380A-14D6-473E-8428-45B91ED53087}"/>
                    </a:ext>
                  </a:extLst>
                </p14:cNvPr>
                <p14:cNvContentPartPr/>
                <p14:nvPr/>
              </p14:nvContentPartPr>
              <p14:xfrm>
                <a:off x="3262286" y="2034930"/>
                <a:ext cx="87480" cy="32040"/>
              </p14:xfrm>
            </p:contentPart>
          </mc:Choice>
          <mc:Fallback xmlns="">
            <p:pic>
              <p:nvPicPr>
                <p:cNvPr id="103" name="墨迹 102">
                  <a:extLst>
                    <a:ext uri="{FF2B5EF4-FFF2-40B4-BE49-F238E27FC236}">
                      <a16:creationId xmlns:a16="http://schemas.microsoft.com/office/drawing/2014/main" id="{C76C380A-14D6-473E-8428-45B91ED53087}"/>
                    </a:ext>
                  </a:extLst>
                </p:cNvPr>
                <p:cNvPicPr/>
                <p:nvPr/>
              </p:nvPicPr>
              <p:blipFill>
                <a:blip r:embed="rId78"/>
                <a:stretch>
                  <a:fillRect/>
                </a:stretch>
              </p:blipFill>
              <p:spPr>
                <a:xfrm>
                  <a:off x="3257966" y="2030610"/>
                  <a:ext cx="96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4" name="墨迹 103">
                  <a:extLst>
                    <a:ext uri="{FF2B5EF4-FFF2-40B4-BE49-F238E27FC236}">
                      <a16:creationId xmlns:a16="http://schemas.microsoft.com/office/drawing/2014/main" id="{305E295B-757E-428C-8D55-0E843E61C26B}"/>
                    </a:ext>
                  </a:extLst>
                </p14:cNvPr>
                <p14:cNvContentPartPr/>
                <p14:nvPr/>
              </p14:nvContentPartPr>
              <p14:xfrm>
                <a:off x="3319166" y="2043210"/>
                <a:ext cx="34560" cy="55800"/>
              </p14:xfrm>
            </p:contentPart>
          </mc:Choice>
          <mc:Fallback xmlns="">
            <p:pic>
              <p:nvPicPr>
                <p:cNvPr id="104" name="墨迹 103">
                  <a:extLst>
                    <a:ext uri="{FF2B5EF4-FFF2-40B4-BE49-F238E27FC236}">
                      <a16:creationId xmlns:a16="http://schemas.microsoft.com/office/drawing/2014/main" id="{305E295B-757E-428C-8D55-0E843E61C26B}"/>
                    </a:ext>
                  </a:extLst>
                </p:cNvPr>
                <p:cNvPicPr/>
                <p:nvPr/>
              </p:nvPicPr>
              <p:blipFill>
                <a:blip r:embed="rId80"/>
                <a:stretch>
                  <a:fillRect/>
                </a:stretch>
              </p:blipFill>
              <p:spPr>
                <a:xfrm>
                  <a:off x="3314846" y="2038890"/>
                  <a:ext cx="432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5" name="墨迹 104">
                  <a:extLst>
                    <a:ext uri="{FF2B5EF4-FFF2-40B4-BE49-F238E27FC236}">
                      <a16:creationId xmlns:a16="http://schemas.microsoft.com/office/drawing/2014/main" id="{31DAF61F-A2B8-4CA9-8654-66D4C18583EA}"/>
                    </a:ext>
                  </a:extLst>
                </p14:cNvPr>
                <p14:cNvContentPartPr/>
                <p14:nvPr/>
              </p14:nvContentPartPr>
              <p14:xfrm>
                <a:off x="3292166" y="2058690"/>
                <a:ext cx="9000" cy="62640"/>
              </p14:xfrm>
            </p:contentPart>
          </mc:Choice>
          <mc:Fallback xmlns="">
            <p:pic>
              <p:nvPicPr>
                <p:cNvPr id="105" name="墨迹 104">
                  <a:extLst>
                    <a:ext uri="{FF2B5EF4-FFF2-40B4-BE49-F238E27FC236}">
                      <a16:creationId xmlns:a16="http://schemas.microsoft.com/office/drawing/2014/main" id="{31DAF61F-A2B8-4CA9-8654-66D4C18583EA}"/>
                    </a:ext>
                  </a:extLst>
                </p:cNvPr>
                <p:cNvPicPr/>
                <p:nvPr/>
              </p:nvPicPr>
              <p:blipFill>
                <a:blip r:embed="rId82"/>
                <a:stretch>
                  <a:fillRect/>
                </a:stretch>
              </p:blipFill>
              <p:spPr>
                <a:xfrm>
                  <a:off x="3287846" y="2054370"/>
                  <a:ext cx="176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6" name="墨迹 105">
                  <a:extLst>
                    <a:ext uri="{FF2B5EF4-FFF2-40B4-BE49-F238E27FC236}">
                      <a16:creationId xmlns:a16="http://schemas.microsoft.com/office/drawing/2014/main" id="{C3C1A63B-D367-4838-892C-1DB64C20C9B5}"/>
                    </a:ext>
                  </a:extLst>
                </p14:cNvPr>
                <p14:cNvContentPartPr/>
                <p14:nvPr/>
              </p14:nvContentPartPr>
              <p14:xfrm>
                <a:off x="3297566" y="2100810"/>
                <a:ext cx="123480" cy="45360"/>
              </p14:xfrm>
            </p:contentPart>
          </mc:Choice>
          <mc:Fallback xmlns="">
            <p:pic>
              <p:nvPicPr>
                <p:cNvPr id="106" name="墨迹 105">
                  <a:extLst>
                    <a:ext uri="{FF2B5EF4-FFF2-40B4-BE49-F238E27FC236}">
                      <a16:creationId xmlns:a16="http://schemas.microsoft.com/office/drawing/2014/main" id="{C3C1A63B-D367-4838-892C-1DB64C20C9B5}"/>
                    </a:ext>
                  </a:extLst>
                </p:cNvPr>
                <p:cNvPicPr/>
                <p:nvPr/>
              </p:nvPicPr>
              <p:blipFill>
                <a:blip r:embed="rId84"/>
                <a:stretch>
                  <a:fillRect/>
                </a:stretch>
              </p:blipFill>
              <p:spPr>
                <a:xfrm>
                  <a:off x="3293246" y="2096490"/>
                  <a:ext cx="1321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7" name="墨迹 106">
                  <a:extLst>
                    <a:ext uri="{FF2B5EF4-FFF2-40B4-BE49-F238E27FC236}">
                      <a16:creationId xmlns:a16="http://schemas.microsoft.com/office/drawing/2014/main" id="{B838A92D-3471-401E-885D-9C62283173DB}"/>
                    </a:ext>
                  </a:extLst>
                </p14:cNvPr>
                <p14:cNvContentPartPr/>
                <p14:nvPr/>
              </p14:nvContentPartPr>
              <p14:xfrm>
                <a:off x="3357326" y="2028090"/>
                <a:ext cx="81360" cy="100080"/>
              </p14:xfrm>
            </p:contentPart>
          </mc:Choice>
          <mc:Fallback xmlns="">
            <p:pic>
              <p:nvPicPr>
                <p:cNvPr id="107" name="墨迹 106">
                  <a:extLst>
                    <a:ext uri="{FF2B5EF4-FFF2-40B4-BE49-F238E27FC236}">
                      <a16:creationId xmlns:a16="http://schemas.microsoft.com/office/drawing/2014/main" id="{B838A92D-3471-401E-885D-9C62283173DB}"/>
                    </a:ext>
                  </a:extLst>
                </p:cNvPr>
                <p:cNvPicPr/>
                <p:nvPr/>
              </p:nvPicPr>
              <p:blipFill>
                <a:blip r:embed="rId86"/>
                <a:stretch>
                  <a:fillRect/>
                </a:stretch>
              </p:blipFill>
              <p:spPr>
                <a:xfrm>
                  <a:off x="3353006" y="2023770"/>
                  <a:ext cx="900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8" name="墨迹 107">
                  <a:extLst>
                    <a:ext uri="{FF2B5EF4-FFF2-40B4-BE49-F238E27FC236}">
                      <a16:creationId xmlns:a16="http://schemas.microsoft.com/office/drawing/2014/main" id="{CB9DB9FB-E15D-4C02-BDC9-F4C782C324AD}"/>
                    </a:ext>
                  </a:extLst>
                </p14:cNvPr>
                <p14:cNvContentPartPr/>
                <p14:nvPr/>
              </p14:nvContentPartPr>
              <p14:xfrm>
                <a:off x="3450206" y="2019810"/>
                <a:ext cx="18360" cy="22680"/>
              </p14:xfrm>
            </p:contentPart>
          </mc:Choice>
          <mc:Fallback xmlns="">
            <p:pic>
              <p:nvPicPr>
                <p:cNvPr id="108" name="墨迹 107">
                  <a:extLst>
                    <a:ext uri="{FF2B5EF4-FFF2-40B4-BE49-F238E27FC236}">
                      <a16:creationId xmlns:a16="http://schemas.microsoft.com/office/drawing/2014/main" id="{CB9DB9FB-E15D-4C02-BDC9-F4C782C324AD}"/>
                    </a:ext>
                  </a:extLst>
                </p:cNvPr>
                <p:cNvPicPr/>
                <p:nvPr/>
              </p:nvPicPr>
              <p:blipFill>
                <a:blip r:embed="rId88"/>
                <a:stretch>
                  <a:fillRect/>
                </a:stretch>
              </p:blipFill>
              <p:spPr>
                <a:xfrm>
                  <a:off x="3445886" y="2015490"/>
                  <a:ext cx="27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9" name="墨迹 108">
                  <a:extLst>
                    <a:ext uri="{FF2B5EF4-FFF2-40B4-BE49-F238E27FC236}">
                      <a16:creationId xmlns:a16="http://schemas.microsoft.com/office/drawing/2014/main" id="{9450F336-4724-40E2-AEB3-C14D5325DBAB}"/>
                    </a:ext>
                  </a:extLst>
                </p14:cNvPr>
                <p14:cNvContentPartPr/>
                <p14:nvPr/>
              </p14:nvContentPartPr>
              <p14:xfrm>
                <a:off x="3448046" y="2047170"/>
                <a:ext cx="12600" cy="20160"/>
              </p14:xfrm>
            </p:contentPart>
          </mc:Choice>
          <mc:Fallback xmlns="">
            <p:pic>
              <p:nvPicPr>
                <p:cNvPr id="109" name="墨迹 108">
                  <a:extLst>
                    <a:ext uri="{FF2B5EF4-FFF2-40B4-BE49-F238E27FC236}">
                      <a16:creationId xmlns:a16="http://schemas.microsoft.com/office/drawing/2014/main" id="{9450F336-4724-40E2-AEB3-C14D5325DBAB}"/>
                    </a:ext>
                  </a:extLst>
                </p:cNvPr>
                <p:cNvPicPr/>
                <p:nvPr/>
              </p:nvPicPr>
              <p:blipFill>
                <a:blip r:embed="rId90"/>
                <a:stretch>
                  <a:fillRect/>
                </a:stretch>
              </p:blipFill>
              <p:spPr>
                <a:xfrm>
                  <a:off x="3443726" y="2042850"/>
                  <a:ext cx="212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10" name="墨迹 109">
                  <a:extLst>
                    <a:ext uri="{FF2B5EF4-FFF2-40B4-BE49-F238E27FC236}">
                      <a16:creationId xmlns:a16="http://schemas.microsoft.com/office/drawing/2014/main" id="{429E326F-4E80-495E-A0C6-DC82FBF4C14E}"/>
                    </a:ext>
                  </a:extLst>
                </p14:cNvPr>
                <p14:cNvContentPartPr/>
                <p14:nvPr/>
              </p14:nvContentPartPr>
              <p14:xfrm>
                <a:off x="3446966" y="2061210"/>
                <a:ext cx="38520" cy="73800"/>
              </p14:xfrm>
            </p:contentPart>
          </mc:Choice>
          <mc:Fallback xmlns="">
            <p:pic>
              <p:nvPicPr>
                <p:cNvPr id="110" name="墨迹 109">
                  <a:extLst>
                    <a:ext uri="{FF2B5EF4-FFF2-40B4-BE49-F238E27FC236}">
                      <a16:creationId xmlns:a16="http://schemas.microsoft.com/office/drawing/2014/main" id="{429E326F-4E80-495E-A0C6-DC82FBF4C14E}"/>
                    </a:ext>
                  </a:extLst>
                </p:cNvPr>
                <p:cNvPicPr/>
                <p:nvPr/>
              </p:nvPicPr>
              <p:blipFill>
                <a:blip r:embed="rId92"/>
                <a:stretch>
                  <a:fillRect/>
                </a:stretch>
              </p:blipFill>
              <p:spPr>
                <a:xfrm>
                  <a:off x="3442646" y="2056890"/>
                  <a:ext cx="471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11" name="墨迹 110">
                  <a:extLst>
                    <a:ext uri="{FF2B5EF4-FFF2-40B4-BE49-F238E27FC236}">
                      <a16:creationId xmlns:a16="http://schemas.microsoft.com/office/drawing/2014/main" id="{95160CDE-49D7-4284-8ED4-24B78BEC62F5}"/>
                    </a:ext>
                  </a:extLst>
                </p14:cNvPr>
                <p14:cNvContentPartPr/>
                <p14:nvPr/>
              </p14:nvContentPartPr>
              <p14:xfrm>
                <a:off x="3495926" y="1988490"/>
                <a:ext cx="66960" cy="19800"/>
              </p14:xfrm>
            </p:contentPart>
          </mc:Choice>
          <mc:Fallback xmlns="">
            <p:pic>
              <p:nvPicPr>
                <p:cNvPr id="111" name="墨迹 110">
                  <a:extLst>
                    <a:ext uri="{FF2B5EF4-FFF2-40B4-BE49-F238E27FC236}">
                      <a16:creationId xmlns:a16="http://schemas.microsoft.com/office/drawing/2014/main" id="{95160CDE-49D7-4284-8ED4-24B78BEC62F5}"/>
                    </a:ext>
                  </a:extLst>
                </p:cNvPr>
                <p:cNvPicPr/>
                <p:nvPr/>
              </p:nvPicPr>
              <p:blipFill>
                <a:blip r:embed="rId94"/>
                <a:stretch>
                  <a:fillRect/>
                </a:stretch>
              </p:blipFill>
              <p:spPr>
                <a:xfrm>
                  <a:off x="3491606" y="1984170"/>
                  <a:ext cx="756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12" name="墨迹 111">
                  <a:extLst>
                    <a:ext uri="{FF2B5EF4-FFF2-40B4-BE49-F238E27FC236}">
                      <a16:creationId xmlns:a16="http://schemas.microsoft.com/office/drawing/2014/main" id="{5BA19C19-9528-46DE-8E1E-60E85632054E}"/>
                    </a:ext>
                  </a:extLst>
                </p14:cNvPr>
                <p14:cNvContentPartPr/>
                <p14:nvPr/>
              </p14:nvContentPartPr>
              <p14:xfrm>
                <a:off x="3489086" y="2020530"/>
                <a:ext cx="58680" cy="142200"/>
              </p14:xfrm>
            </p:contentPart>
          </mc:Choice>
          <mc:Fallback xmlns="">
            <p:pic>
              <p:nvPicPr>
                <p:cNvPr id="112" name="墨迹 111">
                  <a:extLst>
                    <a:ext uri="{FF2B5EF4-FFF2-40B4-BE49-F238E27FC236}">
                      <a16:creationId xmlns:a16="http://schemas.microsoft.com/office/drawing/2014/main" id="{5BA19C19-9528-46DE-8E1E-60E85632054E}"/>
                    </a:ext>
                  </a:extLst>
                </p:cNvPr>
                <p:cNvPicPr/>
                <p:nvPr/>
              </p:nvPicPr>
              <p:blipFill>
                <a:blip r:embed="rId96"/>
                <a:stretch>
                  <a:fillRect/>
                </a:stretch>
              </p:blipFill>
              <p:spPr>
                <a:xfrm>
                  <a:off x="3484766" y="2016210"/>
                  <a:ext cx="673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13" name="墨迹 112">
                  <a:extLst>
                    <a:ext uri="{FF2B5EF4-FFF2-40B4-BE49-F238E27FC236}">
                      <a16:creationId xmlns:a16="http://schemas.microsoft.com/office/drawing/2014/main" id="{864A7F47-6387-4650-AC65-AD72C34AE314}"/>
                    </a:ext>
                  </a:extLst>
                </p14:cNvPr>
                <p14:cNvContentPartPr/>
                <p14:nvPr/>
              </p14:nvContentPartPr>
              <p14:xfrm>
                <a:off x="3532286" y="2041770"/>
                <a:ext cx="47880" cy="38160"/>
              </p14:xfrm>
            </p:contentPart>
          </mc:Choice>
          <mc:Fallback xmlns="">
            <p:pic>
              <p:nvPicPr>
                <p:cNvPr id="113" name="墨迹 112">
                  <a:extLst>
                    <a:ext uri="{FF2B5EF4-FFF2-40B4-BE49-F238E27FC236}">
                      <a16:creationId xmlns:a16="http://schemas.microsoft.com/office/drawing/2014/main" id="{864A7F47-6387-4650-AC65-AD72C34AE314}"/>
                    </a:ext>
                  </a:extLst>
                </p:cNvPr>
                <p:cNvPicPr/>
                <p:nvPr/>
              </p:nvPicPr>
              <p:blipFill>
                <a:blip r:embed="rId98"/>
                <a:stretch>
                  <a:fillRect/>
                </a:stretch>
              </p:blipFill>
              <p:spPr>
                <a:xfrm>
                  <a:off x="3527966" y="2037450"/>
                  <a:ext cx="565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14" name="墨迹 113">
                  <a:extLst>
                    <a:ext uri="{FF2B5EF4-FFF2-40B4-BE49-F238E27FC236}">
                      <a16:creationId xmlns:a16="http://schemas.microsoft.com/office/drawing/2014/main" id="{2958F40F-83C5-4EF7-A6F9-94F0800ADD42}"/>
                    </a:ext>
                  </a:extLst>
                </p14:cNvPr>
                <p14:cNvContentPartPr/>
                <p14:nvPr/>
              </p14:nvContentPartPr>
              <p14:xfrm>
                <a:off x="3549206" y="2060490"/>
                <a:ext cx="21600" cy="6120"/>
              </p14:xfrm>
            </p:contentPart>
          </mc:Choice>
          <mc:Fallback xmlns="">
            <p:pic>
              <p:nvPicPr>
                <p:cNvPr id="114" name="墨迹 113">
                  <a:extLst>
                    <a:ext uri="{FF2B5EF4-FFF2-40B4-BE49-F238E27FC236}">
                      <a16:creationId xmlns:a16="http://schemas.microsoft.com/office/drawing/2014/main" id="{2958F40F-83C5-4EF7-A6F9-94F0800ADD42}"/>
                    </a:ext>
                  </a:extLst>
                </p:cNvPr>
                <p:cNvPicPr/>
                <p:nvPr/>
              </p:nvPicPr>
              <p:blipFill>
                <a:blip r:embed="rId100"/>
                <a:stretch>
                  <a:fillRect/>
                </a:stretch>
              </p:blipFill>
              <p:spPr>
                <a:xfrm>
                  <a:off x="3544886" y="2056170"/>
                  <a:ext cx="3024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5" name="墨迹 114">
                  <a:extLst>
                    <a:ext uri="{FF2B5EF4-FFF2-40B4-BE49-F238E27FC236}">
                      <a16:creationId xmlns:a16="http://schemas.microsoft.com/office/drawing/2014/main" id="{E3284E43-6328-43BB-85C7-AD35C6733E09}"/>
                    </a:ext>
                  </a:extLst>
                </p14:cNvPr>
                <p14:cNvContentPartPr/>
                <p14:nvPr/>
              </p14:nvContentPartPr>
              <p14:xfrm>
                <a:off x="3539486" y="2070570"/>
                <a:ext cx="36000" cy="74520"/>
              </p14:xfrm>
            </p:contentPart>
          </mc:Choice>
          <mc:Fallback xmlns="">
            <p:pic>
              <p:nvPicPr>
                <p:cNvPr id="115" name="墨迹 114">
                  <a:extLst>
                    <a:ext uri="{FF2B5EF4-FFF2-40B4-BE49-F238E27FC236}">
                      <a16:creationId xmlns:a16="http://schemas.microsoft.com/office/drawing/2014/main" id="{E3284E43-6328-43BB-85C7-AD35C6733E09}"/>
                    </a:ext>
                  </a:extLst>
                </p:cNvPr>
                <p:cNvPicPr/>
                <p:nvPr/>
              </p:nvPicPr>
              <p:blipFill>
                <a:blip r:embed="rId102"/>
                <a:stretch>
                  <a:fillRect/>
                </a:stretch>
              </p:blipFill>
              <p:spPr>
                <a:xfrm>
                  <a:off x="3535166" y="2066250"/>
                  <a:ext cx="446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6" name="墨迹 115">
                  <a:extLst>
                    <a:ext uri="{FF2B5EF4-FFF2-40B4-BE49-F238E27FC236}">
                      <a16:creationId xmlns:a16="http://schemas.microsoft.com/office/drawing/2014/main" id="{5BA31BBB-CE9E-4D54-BE1A-73792BFA9641}"/>
                    </a:ext>
                  </a:extLst>
                </p14:cNvPr>
                <p14:cNvContentPartPr/>
                <p14:nvPr/>
              </p14:nvContentPartPr>
              <p14:xfrm>
                <a:off x="3516446" y="2097210"/>
                <a:ext cx="87480" cy="35280"/>
              </p14:xfrm>
            </p:contentPart>
          </mc:Choice>
          <mc:Fallback xmlns="">
            <p:pic>
              <p:nvPicPr>
                <p:cNvPr id="116" name="墨迹 115">
                  <a:extLst>
                    <a:ext uri="{FF2B5EF4-FFF2-40B4-BE49-F238E27FC236}">
                      <a16:creationId xmlns:a16="http://schemas.microsoft.com/office/drawing/2014/main" id="{5BA31BBB-CE9E-4D54-BE1A-73792BFA9641}"/>
                    </a:ext>
                  </a:extLst>
                </p:cNvPr>
                <p:cNvPicPr/>
                <p:nvPr/>
              </p:nvPicPr>
              <p:blipFill>
                <a:blip r:embed="rId104"/>
                <a:stretch>
                  <a:fillRect/>
                </a:stretch>
              </p:blipFill>
              <p:spPr>
                <a:xfrm>
                  <a:off x="3512126" y="2092890"/>
                  <a:ext cx="96120" cy="4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
            <p14:nvContentPartPr>
              <p14:cNvPr id="118" name="墨迹 117">
                <a:extLst>
                  <a:ext uri="{FF2B5EF4-FFF2-40B4-BE49-F238E27FC236}">
                    <a16:creationId xmlns:a16="http://schemas.microsoft.com/office/drawing/2014/main" id="{F56A505F-C9A6-4687-8D36-552684A26A27}"/>
                  </a:ext>
                </a:extLst>
              </p14:cNvPr>
              <p14:cNvContentPartPr/>
              <p14:nvPr/>
            </p14:nvContentPartPr>
            <p14:xfrm>
              <a:off x="3280646" y="2574570"/>
              <a:ext cx="360" cy="360"/>
            </p14:xfrm>
          </p:contentPart>
        </mc:Choice>
        <mc:Fallback xmlns="">
          <p:pic>
            <p:nvPicPr>
              <p:cNvPr id="118" name="墨迹 117">
                <a:extLst>
                  <a:ext uri="{FF2B5EF4-FFF2-40B4-BE49-F238E27FC236}">
                    <a16:creationId xmlns:a16="http://schemas.microsoft.com/office/drawing/2014/main" id="{F56A505F-C9A6-4687-8D36-552684A26A27}"/>
                  </a:ext>
                </a:extLst>
              </p:cNvPr>
              <p:cNvPicPr/>
              <p:nvPr/>
            </p:nvPicPr>
            <p:blipFill>
              <a:blip r:embed="rId106"/>
              <a:stretch>
                <a:fillRect/>
              </a:stretch>
            </p:blipFill>
            <p:spPr>
              <a:xfrm>
                <a:off x="3276326" y="2570250"/>
                <a:ext cx="9000" cy="9000"/>
              </a:xfrm>
              <a:prstGeom prst="rect">
                <a:avLst/>
              </a:prstGeom>
            </p:spPr>
          </p:pic>
        </mc:Fallback>
      </mc:AlternateContent>
      <p:grpSp>
        <p:nvGrpSpPr>
          <p:cNvPr id="149" name="组合 148">
            <a:extLst>
              <a:ext uri="{FF2B5EF4-FFF2-40B4-BE49-F238E27FC236}">
                <a16:creationId xmlns:a16="http://schemas.microsoft.com/office/drawing/2014/main" id="{782729E3-D94F-49B2-8D5B-D5FEBCFE58DE}"/>
              </a:ext>
            </a:extLst>
          </p:cNvPr>
          <p:cNvGrpSpPr/>
          <p:nvPr/>
        </p:nvGrpSpPr>
        <p:grpSpPr>
          <a:xfrm>
            <a:off x="2563886" y="2151570"/>
            <a:ext cx="647280" cy="200160"/>
            <a:chOff x="2563886" y="2151570"/>
            <a:chExt cx="647280" cy="200160"/>
          </a:xfrm>
        </p:grpSpPr>
        <mc:AlternateContent xmlns:mc="http://schemas.openxmlformats.org/markup-compatibility/2006" xmlns:p14="http://schemas.microsoft.com/office/powerpoint/2010/main">
          <mc:Choice Requires="p14">
            <p:contentPart p14:bwMode="auto" r:id="rId107">
              <p14:nvContentPartPr>
                <p14:cNvPr id="119" name="墨迹 118">
                  <a:extLst>
                    <a:ext uri="{FF2B5EF4-FFF2-40B4-BE49-F238E27FC236}">
                      <a16:creationId xmlns:a16="http://schemas.microsoft.com/office/drawing/2014/main" id="{E5C1A923-BA59-448B-B09D-DA665877F70A}"/>
                    </a:ext>
                  </a:extLst>
                </p14:cNvPr>
                <p14:cNvContentPartPr/>
                <p14:nvPr/>
              </p14:nvContentPartPr>
              <p14:xfrm>
                <a:off x="2575766" y="2176770"/>
                <a:ext cx="128160" cy="28800"/>
              </p14:xfrm>
            </p:contentPart>
          </mc:Choice>
          <mc:Fallback xmlns="">
            <p:pic>
              <p:nvPicPr>
                <p:cNvPr id="119" name="墨迹 118">
                  <a:extLst>
                    <a:ext uri="{FF2B5EF4-FFF2-40B4-BE49-F238E27FC236}">
                      <a16:creationId xmlns:a16="http://schemas.microsoft.com/office/drawing/2014/main" id="{E5C1A923-BA59-448B-B09D-DA665877F70A}"/>
                    </a:ext>
                  </a:extLst>
                </p:cNvPr>
                <p:cNvPicPr/>
                <p:nvPr/>
              </p:nvPicPr>
              <p:blipFill>
                <a:blip r:embed="rId108"/>
                <a:stretch>
                  <a:fillRect/>
                </a:stretch>
              </p:blipFill>
              <p:spPr>
                <a:xfrm>
                  <a:off x="2571446" y="2172450"/>
                  <a:ext cx="136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20" name="墨迹 119">
                  <a:extLst>
                    <a:ext uri="{FF2B5EF4-FFF2-40B4-BE49-F238E27FC236}">
                      <a16:creationId xmlns:a16="http://schemas.microsoft.com/office/drawing/2014/main" id="{DC61D51F-AE93-4AFC-9E98-93C65F426515}"/>
                    </a:ext>
                  </a:extLst>
                </p14:cNvPr>
                <p14:cNvContentPartPr/>
                <p14:nvPr/>
              </p14:nvContentPartPr>
              <p14:xfrm>
                <a:off x="2626526" y="2151570"/>
                <a:ext cx="12960" cy="101880"/>
              </p14:xfrm>
            </p:contentPart>
          </mc:Choice>
          <mc:Fallback xmlns="">
            <p:pic>
              <p:nvPicPr>
                <p:cNvPr id="120" name="墨迹 119">
                  <a:extLst>
                    <a:ext uri="{FF2B5EF4-FFF2-40B4-BE49-F238E27FC236}">
                      <a16:creationId xmlns:a16="http://schemas.microsoft.com/office/drawing/2014/main" id="{DC61D51F-AE93-4AFC-9E98-93C65F426515}"/>
                    </a:ext>
                  </a:extLst>
                </p:cNvPr>
                <p:cNvPicPr/>
                <p:nvPr/>
              </p:nvPicPr>
              <p:blipFill>
                <a:blip r:embed="rId110"/>
                <a:stretch>
                  <a:fillRect/>
                </a:stretch>
              </p:blipFill>
              <p:spPr>
                <a:xfrm>
                  <a:off x="2622206" y="2147250"/>
                  <a:ext cx="216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21" name="墨迹 120">
                  <a:extLst>
                    <a:ext uri="{FF2B5EF4-FFF2-40B4-BE49-F238E27FC236}">
                      <a16:creationId xmlns:a16="http://schemas.microsoft.com/office/drawing/2014/main" id="{1D7AD1C1-8580-4F44-82CF-A2E2A4446044}"/>
                    </a:ext>
                  </a:extLst>
                </p14:cNvPr>
                <p14:cNvContentPartPr/>
                <p14:nvPr/>
              </p14:nvContentPartPr>
              <p14:xfrm>
                <a:off x="2659646" y="2159490"/>
                <a:ext cx="5760" cy="99000"/>
              </p14:xfrm>
            </p:contentPart>
          </mc:Choice>
          <mc:Fallback xmlns="">
            <p:pic>
              <p:nvPicPr>
                <p:cNvPr id="121" name="墨迹 120">
                  <a:extLst>
                    <a:ext uri="{FF2B5EF4-FFF2-40B4-BE49-F238E27FC236}">
                      <a16:creationId xmlns:a16="http://schemas.microsoft.com/office/drawing/2014/main" id="{1D7AD1C1-8580-4F44-82CF-A2E2A4446044}"/>
                    </a:ext>
                  </a:extLst>
                </p:cNvPr>
                <p:cNvPicPr/>
                <p:nvPr/>
              </p:nvPicPr>
              <p:blipFill>
                <a:blip r:embed="rId112"/>
                <a:stretch>
                  <a:fillRect/>
                </a:stretch>
              </p:blipFill>
              <p:spPr>
                <a:xfrm>
                  <a:off x="2655326" y="2155170"/>
                  <a:ext cx="144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22" name="墨迹 121">
                  <a:extLst>
                    <a:ext uri="{FF2B5EF4-FFF2-40B4-BE49-F238E27FC236}">
                      <a16:creationId xmlns:a16="http://schemas.microsoft.com/office/drawing/2014/main" id="{D14DA030-8570-460B-ADD0-520FD9A521E0}"/>
                    </a:ext>
                  </a:extLst>
                </p14:cNvPr>
                <p14:cNvContentPartPr/>
                <p14:nvPr/>
              </p14:nvContentPartPr>
              <p14:xfrm>
                <a:off x="2622926" y="2219970"/>
                <a:ext cx="39600" cy="32040"/>
              </p14:xfrm>
            </p:contentPart>
          </mc:Choice>
          <mc:Fallback xmlns="">
            <p:pic>
              <p:nvPicPr>
                <p:cNvPr id="122" name="墨迹 121">
                  <a:extLst>
                    <a:ext uri="{FF2B5EF4-FFF2-40B4-BE49-F238E27FC236}">
                      <a16:creationId xmlns:a16="http://schemas.microsoft.com/office/drawing/2014/main" id="{D14DA030-8570-460B-ADD0-520FD9A521E0}"/>
                    </a:ext>
                  </a:extLst>
                </p:cNvPr>
                <p:cNvPicPr/>
                <p:nvPr/>
              </p:nvPicPr>
              <p:blipFill>
                <a:blip r:embed="rId114"/>
                <a:stretch>
                  <a:fillRect/>
                </a:stretch>
              </p:blipFill>
              <p:spPr>
                <a:xfrm>
                  <a:off x="2618606" y="2215650"/>
                  <a:ext cx="482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23" name="墨迹 122">
                  <a:extLst>
                    <a:ext uri="{FF2B5EF4-FFF2-40B4-BE49-F238E27FC236}">
                      <a16:creationId xmlns:a16="http://schemas.microsoft.com/office/drawing/2014/main" id="{2BE59485-3A05-4FAD-8977-C69FAC09D4A7}"/>
                    </a:ext>
                  </a:extLst>
                </p14:cNvPr>
                <p14:cNvContentPartPr/>
                <p14:nvPr/>
              </p14:nvContentPartPr>
              <p14:xfrm>
                <a:off x="2563886" y="2264610"/>
                <a:ext cx="132480" cy="36360"/>
              </p14:xfrm>
            </p:contentPart>
          </mc:Choice>
          <mc:Fallback xmlns="">
            <p:pic>
              <p:nvPicPr>
                <p:cNvPr id="123" name="墨迹 122">
                  <a:extLst>
                    <a:ext uri="{FF2B5EF4-FFF2-40B4-BE49-F238E27FC236}">
                      <a16:creationId xmlns:a16="http://schemas.microsoft.com/office/drawing/2014/main" id="{2BE59485-3A05-4FAD-8977-C69FAC09D4A7}"/>
                    </a:ext>
                  </a:extLst>
                </p:cNvPr>
                <p:cNvPicPr/>
                <p:nvPr/>
              </p:nvPicPr>
              <p:blipFill>
                <a:blip r:embed="rId116"/>
                <a:stretch>
                  <a:fillRect/>
                </a:stretch>
              </p:blipFill>
              <p:spPr>
                <a:xfrm>
                  <a:off x="2559566" y="2260290"/>
                  <a:ext cx="1411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24" name="墨迹 123">
                  <a:extLst>
                    <a:ext uri="{FF2B5EF4-FFF2-40B4-BE49-F238E27FC236}">
                      <a16:creationId xmlns:a16="http://schemas.microsoft.com/office/drawing/2014/main" id="{7333E61E-91D9-4E36-9A8E-37B70AB508E9}"/>
                    </a:ext>
                  </a:extLst>
                </p14:cNvPr>
                <p14:cNvContentPartPr/>
                <p14:nvPr/>
              </p14:nvContentPartPr>
              <p14:xfrm>
                <a:off x="2592326" y="2281890"/>
                <a:ext cx="100440" cy="62640"/>
              </p14:xfrm>
            </p:contentPart>
          </mc:Choice>
          <mc:Fallback xmlns="">
            <p:pic>
              <p:nvPicPr>
                <p:cNvPr id="124" name="墨迹 123">
                  <a:extLst>
                    <a:ext uri="{FF2B5EF4-FFF2-40B4-BE49-F238E27FC236}">
                      <a16:creationId xmlns:a16="http://schemas.microsoft.com/office/drawing/2014/main" id="{7333E61E-91D9-4E36-9A8E-37B70AB508E9}"/>
                    </a:ext>
                  </a:extLst>
                </p:cNvPr>
                <p:cNvPicPr/>
                <p:nvPr/>
              </p:nvPicPr>
              <p:blipFill>
                <a:blip r:embed="rId118"/>
                <a:stretch>
                  <a:fillRect/>
                </a:stretch>
              </p:blipFill>
              <p:spPr>
                <a:xfrm>
                  <a:off x="2588006" y="2277570"/>
                  <a:ext cx="1090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25" name="墨迹 124">
                  <a:extLst>
                    <a:ext uri="{FF2B5EF4-FFF2-40B4-BE49-F238E27FC236}">
                      <a16:creationId xmlns:a16="http://schemas.microsoft.com/office/drawing/2014/main" id="{728905EE-1415-47F3-BEE7-515B93CF0EE2}"/>
                    </a:ext>
                  </a:extLst>
                </p14:cNvPr>
                <p14:cNvContentPartPr/>
                <p14:nvPr/>
              </p14:nvContentPartPr>
              <p14:xfrm>
                <a:off x="2637686" y="2311770"/>
                <a:ext cx="48600" cy="16560"/>
              </p14:xfrm>
            </p:contentPart>
          </mc:Choice>
          <mc:Fallback xmlns="">
            <p:pic>
              <p:nvPicPr>
                <p:cNvPr id="125" name="墨迹 124">
                  <a:extLst>
                    <a:ext uri="{FF2B5EF4-FFF2-40B4-BE49-F238E27FC236}">
                      <a16:creationId xmlns:a16="http://schemas.microsoft.com/office/drawing/2014/main" id="{728905EE-1415-47F3-BEE7-515B93CF0EE2}"/>
                    </a:ext>
                  </a:extLst>
                </p:cNvPr>
                <p:cNvPicPr/>
                <p:nvPr/>
              </p:nvPicPr>
              <p:blipFill>
                <a:blip r:embed="rId120"/>
                <a:stretch>
                  <a:fillRect/>
                </a:stretch>
              </p:blipFill>
              <p:spPr>
                <a:xfrm>
                  <a:off x="2633366" y="2307450"/>
                  <a:ext cx="572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26" name="墨迹 125">
                  <a:extLst>
                    <a:ext uri="{FF2B5EF4-FFF2-40B4-BE49-F238E27FC236}">
                      <a16:creationId xmlns:a16="http://schemas.microsoft.com/office/drawing/2014/main" id="{BC0995CF-51D1-41BF-9943-849506382ADB}"/>
                    </a:ext>
                  </a:extLst>
                </p14:cNvPr>
                <p14:cNvContentPartPr/>
                <p14:nvPr/>
              </p14:nvContentPartPr>
              <p14:xfrm>
                <a:off x="2632286" y="2307090"/>
                <a:ext cx="103320" cy="44640"/>
              </p14:xfrm>
            </p:contentPart>
          </mc:Choice>
          <mc:Fallback xmlns="">
            <p:pic>
              <p:nvPicPr>
                <p:cNvPr id="126" name="墨迹 125">
                  <a:extLst>
                    <a:ext uri="{FF2B5EF4-FFF2-40B4-BE49-F238E27FC236}">
                      <a16:creationId xmlns:a16="http://schemas.microsoft.com/office/drawing/2014/main" id="{BC0995CF-51D1-41BF-9943-849506382ADB}"/>
                    </a:ext>
                  </a:extLst>
                </p:cNvPr>
                <p:cNvPicPr/>
                <p:nvPr/>
              </p:nvPicPr>
              <p:blipFill>
                <a:blip r:embed="rId122"/>
                <a:stretch>
                  <a:fillRect/>
                </a:stretch>
              </p:blipFill>
              <p:spPr>
                <a:xfrm>
                  <a:off x="2627966" y="2302770"/>
                  <a:ext cx="1119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7" name="墨迹 126">
                  <a:extLst>
                    <a:ext uri="{FF2B5EF4-FFF2-40B4-BE49-F238E27FC236}">
                      <a16:creationId xmlns:a16="http://schemas.microsoft.com/office/drawing/2014/main" id="{E51A85D5-192E-4585-B394-AC210418998D}"/>
                    </a:ext>
                  </a:extLst>
                </p14:cNvPr>
                <p14:cNvContentPartPr/>
                <p14:nvPr/>
              </p14:nvContentPartPr>
              <p14:xfrm>
                <a:off x="2757926" y="2235090"/>
                <a:ext cx="63000" cy="20160"/>
              </p14:xfrm>
            </p:contentPart>
          </mc:Choice>
          <mc:Fallback xmlns="">
            <p:pic>
              <p:nvPicPr>
                <p:cNvPr id="127" name="墨迹 126">
                  <a:extLst>
                    <a:ext uri="{FF2B5EF4-FFF2-40B4-BE49-F238E27FC236}">
                      <a16:creationId xmlns:a16="http://schemas.microsoft.com/office/drawing/2014/main" id="{E51A85D5-192E-4585-B394-AC210418998D}"/>
                    </a:ext>
                  </a:extLst>
                </p:cNvPr>
                <p:cNvPicPr/>
                <p:nvPr/>
              </p:nvPicPr>
              <p:blipFill>
                <a:blip r:embed="rId124"/>
                <a:stretch>
                  <a:fillRect/>
                </a:stretch>
              </p:blipFill>
              <p:spPr>
                <a:xfrm>
                  <a:off x="2753606" y="2230770"/>
                  <a:ext cx="716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28" name="墨迹 127">
                  <a:extLst>
                    <a:ext uri="{FF2B5EF4-FFF2-40B4-BE49-F238E27FC236}">
                      <a16:creationId xmlns:a16="http://schemas.microsoft.com/office/drawing/2014/main" id="{EDD9292A-DE19-4C7C-A4AE-98FE841610DC}"/>
                    </a:ext>
                  </a:extLst>
                </p14:cNvPr>
                <p14:cNvContentPartPr/>
                <p14:nvPr/>
              </p14:nvContentPartPr>
              <p14:xfrm>
                <a:off x="2793926" y="2180730"/>
                <a:ext cx="9720" cy="167040"/>
              </p14:xfrm>
            </p:contentPart>
          </mc:Choice>
          <mc:Fallback xmlns="">
            <p:pic>
              <p:nvPicPr>
                <p:cNvPr id="128" name="墨迹 127">
                  <a:extLst>
                    <a:ext uri="{FF2B5EF4-FFF2-40B4-BE49-F238E27FC236}">
                      <a16:creationId xmlns:a16="http://schemas.microsoft.com/office/drawing/2014/main" id="{EDD9292A-DE19-4C7C-A4AE-98FE841610DC}"/>
                    </a:ext>
                  </a:extLst>
                </p:cNvPr>
                <p:cNvPicPr/>
                <p:nvPr/>
              </p:nvPicPr>
              <p:blipFill>
                <a:blip r:embed="rId126"/>
                <a:stretch>
                  <a:fillRect/>
                </a:stretch>
              </p:blipFill>
              <p:spPr>
                <a:xfrm>
                  <a:off x="2789606" y="2176410"/>
                  <a:ext cx="183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9" name="墨迹 128">
                  <a:extLst>
                    <a:ext uri="{FF2B5EF4-FFF2-40B4-BE49-F238E27FC236}">
                      <a16:creationId xmlns:a16="http://schemas.microsoft.com/office/drawing/2014/main" id="{9B01B838-BD30-45F5-962A-A05E53232841}"/>
                    </a:ext>
                  </a:extLst>
                </p14:cNvPr>
                <p14:cNvContentPartPr/>
                <p14:nvPr/>
              </p14:nvContentPartPr>
              <p14:xfrm>
                <a:off x="2741726" y="2259210"/>
                <a:ext cx="56520" cy="78840"/>
              </p14:xfrm>
            </p:contentPart>
          </mc:Choice>
          <mc:Fallback xmlns="">
            <p:pic>
              <p:nvPicPr>
                <p:cNvPr id="129" name="墨迹 128">
                  <a:extLst>
                    <a:ext uri="{FF2B5EF4-FFF2-40B4-BE49-F238E27FC236}">
                      <a16:creationId xmlns:a16="http://schemas.microsoft.com/office/drawing/2014/main" id="{9B01B838-BD30-45F5-962A-A05E53232841}"/>
                    </a:ext>
                  </a:extLst>
                </p:cNvPr>
                <p:cNvPicPr/>
                <p:nvPr/>
              </p:nvPicPr>
              <p:blipFill>
                <a:blip r:embed="rId128"/>
                <a:stretch>
                  <a:fillRect/>
                </a:stretch>
              </p:blipFill>
              <p:spPr>
                <a:xfrm>
                  <a:off x="2737406" y="2254890"/>
                  <a:ext cx="651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30" name="墨迹 129">
                  <a:extLst>
                    <a:ext uri="{FF2B5EF4-FFF2-40B4-BE49-F238E27FC236}">
                      <a16:creationId xmlns:a16="http://schemas.microsoft.com/office/drawing/2014/main" id="{469B6FB0-20EB-4E10-963C-1687E49B3E96}"/>
                    </a:ext>
                  </a:extLst>
                </p14:cNvPr>
                <p14:cNvContentPartPr/>
                <p14:nvPr/>
              </p14:nvContentPartPr>
              <p14:xfrm>
                <a:off x="2771966" y="2268570"/>
                <a:ext cx="73080" cy="40320"/>
              </p14:xfrm>
            </p:contentPart>
          </mc:Choice>
          <mc:Fallback xmlns="">
            <p:pic>
              <p:nvPicPr>
                <p:cNvPr id="130" name="墨迹 129">
                  <a:extLst>
                    <a:ext uri="{FF2B5EF4-FFF2-40B4-BE49-F238E27FC236}">
                      <a16:creationId xmlns:a16="http://schemas.microsoft.com/office/drawing/2014/main" id="{469B6FB0-20EB-4E10-963C-1687E49B3E96}"/>
                    </a:ext>
                  </a:extLst>
                </p:cNvPr>
                <p:cNvPicPr/>
                <p:nvPr/>
              </p:nvPicPr>
              <p:blipFill>
                <a:blip r:embed="rId130"/>
                <a:stretch>
                  <a:fillRect/>
                </a:stretch>
              </p:blipFill>
              <p:spPr>
                <a:xfrm>
                  <a:off x="2767646" y="2264250"/>
                  <a:ext cx="817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2" name="墨迹 131">
                  <a:extLst>
                    <a:ext uri="{FF2B5EF4-FFF2-40B4-BE49-F238E27FC236}">
                      <a16:creationId xmlns:a16="http://schemas.microsoft.com/office/drawing/2014/main" id="{A9EA251C-E697-4420-909F-F72D6176FF70}"/>
                    </a:ext>
                  </a:extLst>
                </p14:cNvPr>
                <p14:cNvContentPartPr/>
                <p14:nvPr/>
              </p14:nvContentPartPr>
              <p14:xfrm>
                <a:off x="2880326" y="2213130"/>
                <a:ext cx="41400" cy="23760"/>
              </p14:xfrm>
            </p:contentPart>
          </mc:Choice>
          <mc:Fallback xmlns="">
            <p:pic>
              <p:nvPicPr>
                <p:cNvPr id="132" name="墨迹 131">
                  <a:extLst>
                    <a:ext uri="{FF2B5EF4-FFF2-40B4-BE49-F238E27FC236}">
                      <a16:creationId xmlns:a16="http://schemas.microsoft.com/office/drawing/2014/main" id="{A9EA251C-E697-4420-909F-F72D6176FF70}"/>
                    </a:ext>
                  </a:extLst>
                </p:cNvPr>
                <p:cNvPicPr/>
                <p:nvPr/>
              </p:nvPicPr>
              <p:blipFill>
                <a:blip r:embed="rId132"/>
                <a:stretch>
                  <a:fillRect/>
                </a:stretch>
              </p:blipFill>
              <p:spPr>
                <a:xfrm>
                  <a:off x="2876006" y="2208810"/>
                  <a:ext cx="500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33" name="墨迹 132">
                  <a:extLst>
                    <a:ext uri="{FF2B5EF4-FFF2-40B4-BE49-F238E27FC236}">
                      <a16:creationId xmlns:a16="http://schemas.microsoft.com/office/drawing/2014/main" id="{35EAB375-B3C1-4FC7-9291-04B0029117B4}"/>
                    </a:ext>
                  </a:extLst>
                </p14:cNvPr>
                <p14:cNvContentPartPr/>
                <p14:nvPr/>
              </p14:nvContentPartPr>
              <p14:xfrm>
                <a:off x="2904086" y="2171370"/>
                <a:ext cx="5760" cy="159840"/>
              </p14:xfrm>
            </p:contentPart>
          </mc:Choice>
          <mc:Fallback xmlns="">
            <p:pic>
              <p:nvPicPr>
                <p:cNvPr id="133" name="墨迹 132">
                  <a:extLst>
                    <a:ext uri="{FF2B5EF4-FFF2-40B4-BE49-F238E27FC236}">
                      <a16:creationId xmlns:a16="http://schemas.microsoft.com/office/drawing/2014/main" id="{35EAB375-B3C1-4FC7-9291-04B0029117B4}"/>
                    </a:ext>
                  </a:extLst>
                </p:cNvPr>
                <p:cNvPicPr/>
                <p:nvPr/>
              </p:nvPicPr>
              <p:blipFill>
                <a:blip r:embed="rId134"/>
                <a:stretch>
                  <a:fillRect/>
                </a:stretch>
              </p:blipFill>
              <p:spPr>
                <a:xfrm>
                  <a:off x="2899766" y="2167050"/>
                  <a:ext cx="144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34" name="墨迹 133">
                  <a:extLst>
                    <a:ext uri="{FF2B5EF4-FFF2-40B4-BE49-F238E27FC236}">
                      <a16:creationId xmlns:a16="http://schemas.microsoft.com/office/drawing/2014/main" id="{ED78B26D-845A-42A1-AC16-18EB3D9915EE}"/>
                    </a:ext>
                  </a:extLst>
                </p14:cNvPr>
                <p14:cNvContentPartPr/>
                <p14:nvPr/>
              </p14:nvContentPartPr>
              <p14:xfrm>
                <a:off x="2878526" y="2243730"/>
                <a:ext cx="23040" cy="64080"/>
              </p14:xfrm>
            </p:contentPart>
          </mc:Choice>
          <mc:Fallback xmlns="">
            <p:pic>
              <p:nvPicPr>
                <p:cNvPr id="134" name="墨迹 133">
                  <a:extLst>
                    <a:ext uri="{FF2B5EF4-FFF2-40B4-BE49-F238E27FC236}">
                      <a16:creationId xmlns:a16="http://schemas.microsoft.com/office/drawing/2014/main" id="{ED78B26D-845A-42A1-AC16-18EB3D9915EE}"/>
                    </a:ext>
                  </a:extLst>
                </p:cNvPr>
                <p:cNvPicPr/>
                <p:nvPr/>
              </p:nvPicPr>
              <p:blipFill>
                <a:blip r:embed="rId136"/>
                <a:stretch>
                  <a:fillRect/>
                </a:stretch>
              </p:blipFill>
              <p:spPr>
                <a:xfrm>
                  <a:off x="2874206" y="2239410"/>
                  <a:ext cx="316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35" name="墨迹 134">
                  <a:extLst>
                    <a:ext uri="{FF2B5EF4-FFF2-40B4-BE49-F238E27FC236}">
                      <a16:creationId xmlns:a16="http://schemas.microsoft.com/office/drawing/2014/main" id="{BEA66F24-074C-4EEE-B9A8-3E75BCBDF0C3}"/>
                    </a:ext>
                  </a:extLst>
                </p14:cNvPr>
                <p14:cNvContentPartPr/>
                <p14:nvPr/>
              </p14:nvContentPartPr>
              <p14:xfrm>
                <a:off x="2909126" y="2244810"/>
                <a:ext cx="18360" cy="36360"/>
              </p14:xfrm>
            </p:contentPart>
          </mc:Choice>
          <mc:Fallback xmlns="">
            <p:pic>
              <p:nvPicPr>
                <p:cNvPr id="135" name="墨迹 134">
                  <a:extLst>
                    <a:ext uri="{FF2B5EF4-FFF2-40B4-BE49-F238E27FC236}">
                      <a16:creationId xmlns:a16="http://schemas.microsoft.com/office/drawing/2014/main" id="{BEA66F24-074C-4EEE-B9A8-3E75BCBDF0C3}"/>
                    </a:ext>
                  </a:extLst>
                </p:cNvPr>
                <p:cNvPicPr/>
                <p:nvPr/>
              </p:nvPicPr>
              <p:blipFill>
                <a:blip r:embed="rId138"/>
                <a:stretch>
                  <a:fillRect/>
                </a:stretch>
              </p:blipFill>
              <p:spPr>
                <a:xfrm>
                  <a:off x="2904806" y="2240490"/>
                  <a:ext cx="270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36" name="墨迹 135">
                  <a:extLst>
                    <a:ext uri="{FF2B5EF4-FFF2-40B4-BE49-F238E27FC236}">
                      <a16:creationId xmlns:a16="http://schemas.microsoft.com/office/drawing/2014/main" id="{68FC2E24-57A4-4E37-9755-B98DD277E0C1}"/>
                    </a:ext>
                  </a:extLst>
                </p14:cNvPr>
                <p14:cNvContentPartPr/>
                <p14:nvPr/>
              </p14:nvContentPartPr>
              <p14:xfrm>
                <a:off x="2942606" y="2194410"/>
                <a:ext cx="54720" cy="61560"/>
              </p14:xfrm>
            </p:contentPart>
          </mc:Choice>
          <mc:Fallback xmlns="">
            <p:pic>
              <p:nvPicPr>
                <p:cNvPr id="136" name="墨迹 135">
                  <a:extLst>
                    <a:ext uri="{FF2B5EF4-FFF2-40B4-BE49-F238E27FC236}">
                      <a16:creationId xmlns:a16="http://schemas.microsoft.com/office/drawing/2014/main" id="{68FC2E24-57A4-4E37-9755-B98DD277E0C1}"/>
                    </a:ext>
                  </a:extLst>
                </p:cNvPr>
                <p:cNvPicPr/>
                <p:nvPr/>
              </p:nvPicPr>
              <p:blipFill>
                <a:blip r:embed="rId140"/>
                <a:stretch>
                  <a:fillRect/>
                </a:stretch>
              </p:blipFill>
              <p:spPr>
                <a:xfrm>
                  <a:off x="2938286" y="2190090"/>
                  <a:ext cx="63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37" name="墨迹 136">
                  <a:extLst>
                    <a:ext uri="{FF2B5EF4-FFF2-40B4-BE49-F238E27FC236}">
                      <a16:creationId xmlns:a16="http://schemas.microsoft.com/office/drawing/2014/main" id="{82C6C8E1-8FA8-4289-AFD8-32E7E95D526D}"/>
                    </a:ext>
                  </a:extLst>
                </p14:cNvPr>
                <p14:cNvContentPartPr/>
                <p14:nvPr/>
              </p14:nvContentPartPr>
              <p14:xfrm>
                <a:off x="2936846" y="2244090"/>
                <a:ext cx="45000" cy="13320"/>
              </p14:xfrm>
            </p:contentPart>
          </mc:Choice>
          <mc:Fallback xmlns="">
            <p:pic>
              <p:nvPicPr>
                <p:cNvPr id="137" name="墨迹 136">
                  <a:extLst>
                    <a:ext uri="{FF2B5EF4-FFF2-40B4-BE49-F238E27FC236}">
                      <a16:creationId xmlns:a16="http://schemas.microsoft.com/office/drawing/2014/main" id="{82C6C8E1-8FA8-4289-AFD8-32E7E95D526D}"/>
                    </a:ext>
                  </a:extLst>
                </p:cNvPr>
                <p:cNvPicPr/>
                <p:nvPr/>
              </p:nvPicPr>
              <p:blipFill>
                <a:blip r:embed="rId142"/>
                <a:stretch>
                  <a:fillRect/>
                </a:stretch>
              </p:blipFill>
              <p:spPr>
                <a:xfrm>
                  <a:off x="2932526" y="2239770"/>
                  <a:ext cx="536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38" name="墨迹 137">
                  <a:extLst>
                    <a:ext uri="{FF2B5EF4-FFF2-40B4-BE49-F238E27FC236}">
                      <a16:creationId xmlns:a16="http://schemas.microsoft.com/office/drawing/2014/main" id="{5F231FFC-B7E4-49E0-BEE4-A11E87DF6100}"/>
                    </a:ext>
                  </a:extLst>
                </p14:cNvPr>
                <p14:cNvContentPartPr/>
                <p14:nvPr/>
              </p14:nvContentPartPr>
              <p14:xfrm>
                <a:off x="2938646" y="2214210"/>
                <a:ext cx="50400" cy="108000"/>
              </p14:xfrm>
            </p:contentPart>
          </mc:Choice>
          <mc:Fallback xmlns="">
            <p:pic>
              <p:nvPicPr>
                <p:cNvPr id="138" name="墨迹 137">
                  <a:extLst>
                    <a:ext uri="{FF2B5EF4-FFF2-40B4-BE49-F238E27FC236}">
                      <a16:creationId xmlns:a16="http://schemas.microsoft.com/office/drawing/2014/main" id="{5F231FFC-B7E4-49E0-BEE4-A11E87DF6100}"/>
                    </a:ext>
                  </a:extLst>
                </p:cNvPr>
                <p:cNvPicPr/>
                <p:nvPr/>
              </p:nvPicPr>
              <p:blipFill>
                <a:blip r:embed="rId144"/>
                <a:stretch>
                  <a:fillRect/>
                </a:stretch>
              </p:blipFill>
              <p:spPr>
                <a:xfrm>
                  <a:off x="2934326" y="2209890"/>
                  <a:ext cx="590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39" name="墨迹 138">
                  <a:extLst>
                    <a:ext uri="{FF2B5EF4-FFF2-40B4-BE49-F238E27FC236}">
                      <a16:creationId xmlns:a16="http://schemas.microsoft.com/office/drawing/2014/main" id="{48162D3D-2A77-4D00-9C88-9A740027F9AE}"/>
                    </a:ext>
                  </a:extLst>
                </p14:cNvPr>
                <p14:cNvContentPartPr/>
                <p14:nvPr/>
              </p14:nvContentPartPr>
              <p14:xfrm>
                <a:off x="3005606" y="2204850"/>
                <a:ext cx="44280" cy="6120"/>
              </p14:xfrm>
            </p:contentPart>
          </mc:Choice>
          <mc:Fallback xmlns="">
            <p:pic>
              <p:nvPicPr>
                <p:cNvPr id="139" name="墨迹 138">
                  <a:extLst>
                    <a:ext uri="{FF2B5EF4-FFF2-40B4-BE49-F238E27FC236}">
                      <a16:creationId xmlns:a16="http://schemas.microsoft.com/office/drawing/2014/main" id="{48162D3D-2A77-4D00-9C88-9A740027F9AE}"/>
                    </a:ext>
                  </a:extLst>
                </p:cNvPr>
                <p:cNvPicPr/>
                <p:nvPr/>
              </p:nvPicPr>
              <p:blipFill>
                <a:blip r:embed="rId146"/>
                <a:stretch>
                  <a:fillRect/>
                </a:stretch>
              </p:blipFill>
              <p:spPr>
                <a:xfrm>
                  <a:off x="3001286" y="2200530"/>
                  <a:ext cx="5292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0" name="墨迹 139">
                  <a:extLst>
                    <a:ext uri="{FF2B5EF4-FFF2-40B4-BE49-F238E27FC236}">
                      <a16:creationId xmlns:a16="http://schemas.microsoft.com/office/drawing/2014/main" id="{400E0730-8FDF-43BA-8CB4-83E73414FE83}"/>
                    </a:ext>
                  </a:extLst>
                </p14:cNvPr>
                <p14:cNvContentPartPr/>
                <p14:nvPr/>
              </p14:nvContentPartPr>
              <p14:xfrm>
                <a:off x="3000926" y="2221770"/>
                <a:ext cx="61560" cy="55080"/>
              </p14:xfrm>
            </p:contentPart>
          </mc:Choice>
          <mc:Fallback xmlns="">
            <p:pic>
              <p:nvPicPr>
                <p:cNvPr id="140" name="墨迹 139">
                  <a:extLst>
                    <a:ext uri="{FF2B5EF4-FFF2-40B4-BE49-F238E27FC236}">
                      <a16:creationId xmlns:a16="http://schemas.microsoft.com/office/drawing/2014/main" id="{400E0730-8FDF-43BA-8CB4-83E73414FE83}"/>
                    </a:ext>
                  </a:extLst>
                </p:cNvPr>
                <p:cNvPicPr/>
                <p:nvPr/>
              </p:nvPicPr>
              <p:blipFill>
                <a:blip r:embed="rId148"/>
                <a:stretch>
                  <a:fillRect/>
                </a:stretch>
              </p:blipFill>
              <p:spPr>
                <a:xfrm>
                  <a:off x="2996606" y="2217450"/>
                  <a:ext cx="702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41" name="墨迹 140">
                  <a:extLst>
                    <a:ext uri="{FF2B5EF4-FFF2-40B4-BE49-F238E27FC236}">
                      <a16:creationId xmlns:a16="http://schemas.microsoft.com/office/drawing/2014/main" id="{039BF2A2-11D7-49E6-BCCA-7F2C17C0B778}"/>
                    </a:ext>
                  </a:extLst>
                </p14:cNvPr>
                <p14:cNvContentPartPr/>
                <p14:nvPr/>
              </p14:nvContentPartPr>
              <p14:xfrm>
                <a:off x="3011006" y="2240850"/>
                <a:ext cx="41040" cy="88560"/>
              </p14:xfrm>
            </p:contentPart>
          </mc:Choice>
          <mc:Fallback xmlns="">
            <p:pic>
              <p:nvPicPr>
                <p:cNvPr id="141" name="墨迹 140">
                  <a:extLst>
                    <a:ext uri="{FF2B5EF4-FFF2-40B4-BE49-F238E27FC236}">
                      <a16:creationId xmlns:a16="http://schemas.microsoft.com/office/drawing/2014/main" id="{039BF2A2-11D7-49E6-BCCA-7F2C17C0B778}"/>
                    </a:ext>
                  </a:extLst>
                </p:cNvPr>
                <p:cNvPicPr/>
                <p:nvPr/>
              </p:nvPicPr>
              <p:blipFill>
                <a:blip r:embed="rId150"/>
                <a:stretch>
                  <a:fillRect/>
                </a:stretch>
              </p:blipFill>
              <p:spPr>
                <a:xfrm>
                  <a:off x="3006686" y="2236530"/>
                  <a:ext cx="496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42" name="墨迹 141">
                  <a:extLst>
                    <a:ext uri="{FF2B5EF4-FFF2-40B4-BE49-F238E27FC236}">
                      <a16:creationId xmlns:a16="http://schemas.microsoft.com/office/drawing/2014/main" id="{231A7824-4819-4B40-9874-C4E8E7123912}"/>
                    </a:ext>
                  </a:extLst>
                </p14:cNvPr>
                <p14:cNvContentPartPr/>
                <p14:nvPr/>
              </p14:nvContentPartPr>
              <p14:xfrm>
                <a:off x="3048806" y="2271090"/>
                <a:ext cx="37800" cy="56520"/>
              </p14:xfrm>
            </p:contentPart>
          </mc:Choice>
          <mc:Fallback xmlns="">
            <p:pic>
              <p:nvPicPr>
                <p:cNvPr id="142" name="墨迹 141">
                  <a:extLst>
                    <a:ext uri="{FF2B5EF4-FFF2-40B4-BE49-F238E27FC236}">
                      <a16:creationId xmlns:a16="http://schemas.microsoft.com/office/drawing/2014/main" id="{231A7824-4819-4B40-9874-C4E8E7123912}"/>
                    </a:ext>
                  </a:extLst>
                </p:cNvPr>
                <p:cNvPicPr/>
                <p:nvPr/>
              </p:nvPicPr>
              <p:blipFill>
                <a:blip r:embed="rId152"/>
                <a:stretch>
                  <a:fillRect/>
                </a:stretch>
              </p:blipFill>
              <p:spPr>
                <a:xfrm>
                  <a:off x="3044486" y="2266770"/>
                  <a:ext cx="464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43" name="墨迹 142">
                  <a:extLst>
                    <a:ext uri="{FF2B5EF4-FFF2-40B4-BE49-F238E27FC236}">
                      <a16:creationId xmlns:a16="http://schemas.microsoft.com/office/drawing/2014/main" id="{372E538A-9098-4525-9218-1EC5C47209C6}"/>
                    </a:ext>
                  </a:extLst>
                </p14:cNvPr>
                <p14:cNvContentPartPr/>
                <p14:nvPr/>
              </p14:nvContentPartPr>
              <p14:xfrm>
                <a:off x="3081566" y="2174610"/>
                <a:ext cx="50040" cy="83160"/>
              </p14:xfrm>
            </p:contentPart>
          </mc:Choice>
          <mc:Fallback xmlns="">
            <p:pic>
              <p:nvPicPr>
                <p:cNvPr id="143" name="墨迹 142">
                  <a:extLst>
                    <a:ext uri="{FF2B5EF4-FFF2-40B4-BE49-F238E27FC236}">
                      <a16:creationId xmlns:a16="http://schemas.microsoft.com/office/drawing/2014/main" id="{372E538A-9098-4525-9218-1EC5C47209C6}"/>
                    </a:ext>
                  </a:extLst>
                </p:cNvPr>
                <p:cNvPicPr/>
                <p:nvPr/>
              </p:nvPicPr>
              <p:blipFill>
                <a:blip r:embed="rId154"/>
                <a:stretch>
                  <a:fillRect/>
                </a:stretch>
              </p:blipFill>
              <p:spPr>
                <a:xfrm>
                  <a:off x="3077246" y="2170290"/>
                  <a:ext cx="58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44" name="墨迹 143">
                  <a:extLst>
                    <a:ext uri="{FF2B5EF4-FFF2-40B4-BE49-F238E27FC236}">
                      <a16:creationId xmlns:a16="http://schemas.microsoft.com/office/drawing/2014/main" id="{01A5C128-4BFE-4733-9F57-8C6E0CAC33D2}"/>
                    </a:ext>
                  </a:extLst>
                </p14:cNvPr>
                <p14:cNvContentPartPr/>
                <p14:nvPr/>
              </p14:nvContentPartPr>
              <p14:xfrm>
                <a:off x="3137366" y="2199090"/>
                <a:ext cx="25200" cy="36720"/>
              </p14:xfrm>
            </p:contentPart>
          </mc:Choice>
          <mc:Fallback xmlns="">
            <p:pic>
              <p:nvPicPr>
                <p:cNvPr id="144" name="墨迹 143">
                  <a:extLst>
                    <a:ext uri="{FF2B5EF4-FFF2-40B4-BE49-F238E27FC236}">
                      <a16:creationId xmlns:a16="http://schemas.microsoft.com/office/drawing/2014/main" id="{01A5C128-4BFE-4733-9F57-8C6E0CAC33D2}"/>
                    </a:ext>
                  </a:extLst>
                </p:cNvPr>
                <p:cNvPicPr/>
                <p:nvPr/>
              </p:nvPicPr>
              <p:blipFill>
                <a:blip r:embed="rId156"/>
                <a:stretch>
                  <a:fillRect/>
                </a:stretch>
              </p:blipFill>
              <p:spPr>
                <a:xfrm>
                  <a:off x="3133046" y="2194770"/>
                  <a:ext cx="338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45" name="墨迹 144">
                  <a:extLst>
                    <a:ext uri="{FF2B5EF4-FFF2-40B4-BE49-F238E27FC236}">
                      <a16:creationId xmlns:a16="http://schemas.microsoft.com/office/drawing/2014/main" id="{AABF3EDC-B6C9-4333-9A6D-39B1F03FC746}"/>
                    </a:ext>
                  </a:extLst>
                </p14:cNvPr>
                <p14:cNvContentPartPr/>
                <p14:nvPr/>
              </p14:nvContentPartPr>
              <p14:xfrm>
                <a:off x="3112526" y="2237970"/>
                <a:ext cx="51120" cy="27720"/>
              </p14:xfrm>
            </p:contentPart>
          </mc:Choice>
          <mc:Fallback xmlns="">
            <p:pic>
              <p:nvPicPr>
                <p:cNvPr id="145" name="墨迹 144">
                  <a:extLst>
                    <a:ext uri="{FF2B5EF4-FFF2-40B4-BE49-F238E27FC236}">
                      <a16:creationId xmlns:a16="http://schemas.microsoft.com/office/drawing/2014/main" id="{AABF3EDC-B6C9-4333-9A6D-39B1F03FC746}"/>
                    </a:ext>
                  </a:extLst>
                </p:cNvPr>
                <p:cNvPicPr/>
                <p:nvPr/>
              </p:nvPicPr>
              <p:blipFill>
                <a:blip r:embed="rId158"/>
                <a:stretch>
                  <a:fillRect/>
                </a:stretch>
              </p:blipFill>
              <p:spPr>
                <a:xfrm>
                  <a:off x="3108206" y="2233650"/>
                  <a:ext cx="597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46" name="墨迹 145">
                  <a:extLst>
                    <a:ext uri="{FF2B5EF4-FFF2-40B4-BE49-F238E27FC236}">
                      <a16:creationId xmlns:a16="http://schemas.microsoft.com/office/drawing/2014/main" id="{BCAA2364-865D-43D9-9143-ACD970655E75}"/>
                    </a:ext>
                  </a:extLst>
                </p14:cNvPr>
                <p14:cNvContentPartPr/>
                <p14:nvPr/>
              </p14:nvContentPartPr>
              <p14:xfrm>
                <a:off x="3094526" y="2270730"/>
                <a:ext cx="14760" cy="38160"/>
              </p14:xfrm>
            </p:contentPart>
          </mc:Choice>
          <mc:Fallback xmlns="">
            <p:pic>
              <p:nvPicPr>
                <p:cNvPr id="146" name="墨迹 145">
                  <a:extLst>
                    <a:ext uri="{FF2B5EF4-FFF2-40B4-BE49-F238E27FC236}">
                      <a16:creationId xmlns:a16="http://schemas.microsoft.com/office/drawing/2014/main" id="{BCAA2364-865D-43D9-9143-ACD970655E75}"/>
                    </a:ext>
                  </a:extLst>
                </p:cNvPr>
                <p:cNvPicPr/>
                <p:nvPr/>
              </p:nvPicPr>
              <p:blipFill>
                <a:blip r:embed="rId160"/>
                <a:stretch>
                  <a:fillRect/>
                </a:stretch>
              </p:blipFill>
              <p:spPr>
                <a:xfrm>
                  <a:off x="3090206" y="2266410"/>
                  <a:ext cx="234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47" name="墨迹 146">
                  <a:extLst>
                    <a:ext uri="{FF2B5EF4-FFF2-40B4-BE49-F238E27FC236}">
                      <a16:creationId xmlns:a16="http://schemas.microsoft.com/office/drawing/2014/main" id="{46C11CE5-385C-4DE5-8CD4-4613A4B2514E}"/>
                    </a:ext>
                  </a:extLst>
                </p14:cNvPr>
                <p14:cNvContentPartPr/>
                <p14:nvPr/>
              </p14:nvContentPartPr>
              <p14:xfrm>
                <a:off x="3119006" y="2267490"/>
                <a:ext cx="53280" cy="48600"/>
              </p14:xfrm>
            </p:contentPart>
          </mc:Choice>
          <mc:Fallback xmlns="">
            <p:pic>
              <p:nvPicPr>
                <p:cNvPr id="147" name="墨迹 146">
                  <a:extLst>
                    <a:ext uri="{FF2B5EF4-FFF2-40B4-BE49-F238E27FC236}">
                      <a16:creationId xmlns:a16="http://schemas.microsoft.com/office/drawing/2014/main" id="{46C11CE5-385C-4DE5-8CD4-4613A4B2514E}"/>
                    </a:ext>
                  </a:extLst>
                </p:cNvPr>
                <p:cNvPicPr/>
                <p:nvPr/>
              </p:nvPicPr>
              <p:blipFill>
                <a:blip r:embed="rId162"/>
                <a:stretch>
                  <a:fillRect/>
                </a:stretch>
              </p:blipFill>
              <p:spPr>
                <a:xfrm>
                  <a:off x="3114686" y="2263170"/>
                  <a:ext cx="619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48" name="墨迹 147">
                  <a:extLst>
                    <a:ext uri="{FF2B5EF4-FFF2-40B4-BE49-F238E27FC236}">
                      <a16:creationId xmlns:a16="http://schemas.microsoft.com/office/drawing/2014/main" id="{63E9D0FB-A170-408F-9A01-2216852B299F}"/>
                    </a:ext>
                  </a:extLst>
                </p14:cNvPr>
                <p14:cNvContentPartPr/>
                <p14:nvPr/>
              </p14:nvContentPartPr>
              <p14:xfrm>
                <a:off x="3203606" y="2259570"/>
                <a:ext cx="7560" cy="40680"/>
              </p14:xfrm>
            </p:contentPart>
          </mc:Choice>
          <mc:Fallback xmlns="">
            <p:pic>
              <p:nvPicPr>
                <p:cNvPr id="148" name="墨迹 147">
                  <a:extLst>
                    <a:ext uri="{FF2B5EF4-FFF2-40B4-BE49-F238E27FC236}">
                      <a16:creationId xmlns:a16="http://schemas.microsoft.com/office/drawing/2014/main" id="{63E9D0FB-A170-408F-9A01-2216852B299F}"/>
                    </a:ext>
                  </a:extLst>
                </p:cNvPr>
                <p:cNvPicPr/>
                <p:nvPr/>
              </p:nvPicPr>
              <p:blipFill>
                <a:blip r:embed="rId164"/>
                <a:stretch>
                  <a:fillRect/>
                </a:stretch>
              </p:blipFill>
              <p:spPr>
                <a:xfrm>
                  <a:off x="3199286" y="2255250"/>
                  <a:ext cx="16200" cy="49320"/>
                </a:xfrm>
                <a:prstGeom prst="rect">
                  <a:avLst/>
                </a:prstGeom>
              </p:spPr>
            </p:pic>
          </mc:Fallback>
        </mc:AlternateContent>
      </p:grpSp>
      <p:grpSp>
        <p:nvGrpSpPr>
          <p:cNvPr id="204" name="组合 203">
            <a:extLst>
              <a:ext uri="{FF2B5EF4-FFF2-40B4-BE49-F238E27FC236}">
                <a16:creationId xmlns:a16="http://schemas.microsoft.com/office/drawing/2014/main" id="{DB195FE1-E9E8-4FA6-95F0-E3CEAEFCA59C}"/>
              </a:ext>
            </a:extLst>
          </p:cNvPr>
          <p:cNvGrpSpPr/>
          <p:nvPr/>
        </p:nvGrpSpPr>
        <p:grpSpPr>
          <a:xfrm>
            <a:off x="2814806" y="2432370"/>
            <a:ext cx="1141560" cy="183600"/>
            <a:chOff x="2814806" y="2432370"/>
            <a:chExt cx="1141560" cy="183600"/>
          </a:xfrm>
        </p:grpSpPr>
        <mc:AlternateContent xmlns:mc="http://schemas.openxmlformats.org/markup-compatibility/2006" xmlns:p14="http://schemas.microsoft.com/office/powerpoint/2010/main">
          <mc:Choice Requires="p14">
            <p:contentPart p14:bwMode="auto" r:id="rId165">
              <p14:nvContentPartPr>
                <p14:cNvPr id="150" name="墨迹 149">
                  <a:extLst>
                    <a:ext uri="{FF2B5EF4-FFF2-40B4-BE49-F238E27FC236}">
                      <a16:creationId xmlns:a16="http://schemas.microsoft.com/office/drawing/2014/main" id="{04150CA3-D5C0-48BD-A35F-7E7C7526C3A8}"/>
                    </a:ext>
                  </a:extLst>
                </p14:cNvPr>
                <p14:cNvContentPartPr/>
                <p14:nvPr/>
              </p14:nvContentPartPr>
              <p14:xfrm>
                <a:off x="2834606" y="2467290"/>
                <a:ext cx="12600" cy="36000"/>
              </p14:xfrm>
            </p:contentPart>
          </mc:Choice>
          <mc:Fallback xmlns="">
            <p:pic>
              <p:nvPicPr>
                <p:cNvPr id="150" name="墨迹 149">
                  <a:extLst>
                    <a:ext uri="{FF2B5EF4-FFF2-40B4-BE49-F238E27FC236}">
                      <a16:creationId xmlns:a16="http://schemas.microsoft.com/office/drawing/2014/main" id="{04150CA3-D5C0-48BD-A35F-7E7C7526C3A8}"/>
                    </a:ext>
                  </a:extLst>
                </p:cNvPr>
                <p:cNvPicPr/>
                <p:nvPr/>
              </p:nvPicPr>
              <p:blipFill>
                <a:blip r:embed="rId166"/>
                <a:stretch>
                  <a:fillRect/>
                </a:stretch>
              </p:blipFill>
              <p:spPr>
                <a:xfrm>
                  <a:off x="2830286" y="2462970"/>
                  <a:ext cx="212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51" name="墨迹 150">
                  <a:extLst>
                    <a:ext uri="{FF2B5EF4-FFF2-40B4-BE49-F238E27FC236}">
                      <a16:creationId xmlns:a16="http://schemas.microsoft.com/office/drawing/2014/main" id="{3A7026FF-2EC1-4738-BC3E-CC4746E09BEA}"/>
                    </a:ext>
                  </a:extLst>
                </p14:cNvPr>
                <p14:cNvContentPartPr/>
                <p14:nvPr/>
              </p14:nvContentPartPr>
              <p14:xfrm>
                <a:off x="2825246" y="2459370"/>
                <a:ext cx="46800" cy="138600"/>
              </p14:xfrm>
            </p:contentPart>
          </mc:Choice>
          <mc:Fallback xmlns="">
            <p:pic>
              <p:nvPicPr>
                <p:cNvPr id="151" name="墨迹 150">
                  <a:extLst>
                    <a:ext uri="{FF2B5EF4-FFF2-40B4-BE49-F238E27FC236}">
                      <a16:creationId xmlns:a16="http://schemas.microsoft.com/office/drawing/2014/main" id="{3A7026FF-2EC1-4738-BC3E-CC4746E09BEA}"/>
                    </a:ext>
                  </a:extLst>
                </p:cNvPr>
                <p:cNvPicPr/>
                <p:nvPr/>
              </p:nvPicPr>
              <p:blipFill>
                <a:blip r:embed="rId168"/>
                <a:stretch>
                  <a:fillRect/>
                </a:stretch>
              </p:blipFill>
              <p:spPr>
                <a:xfrm>
                  <a:off x="2820926" y="2455050"/>
                  <a:ext cx="554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52" name="墨迹 151">
                  <a:extLst>
                    <a:ext uri="{FF2B5EF4-FFF2-40B4-BE49-F238E27FC236}">
                      <a16:creationId xmlns:a16="http://schemas.microsoft.com/office/drawing/2014/main" id="{15D0141B-0F67-41D3-B2D8-EC385B4CC864}"/>
                    </a:ext>
                  </a:extLst>
                </p14:cNvPr>
                <p14:cNvContentPartPr/>
                <p14:nvPr/>
              </p14:nvContentPartPr>
              <p14:xfrm>
                <a:off x="2814806" y="2495370"/>
                <a:ext cx="86760" cy="108720"/>
              </p14:xfrm>
            </p:contentPart>
          </mc:Choice>
          <mc:Fallback xmlns="">
            <p:pic>
              <p:nvPicPr>
                <p:cNvPr id="152" name="墨迹 151">
                  <a:extLst>
                    <a:ext uri="{FF2B5EF4-FFF2-40B4-BE49-F238E27FC236}">
                      <a16:creationId xmlns:a16="http://schemas.microsoft.com/office/drawing/2014/main" id="{15D0141B-0F67-41D3-B2D8-EC385B4CC864}"/>
                    </a:ext>
                  </a:extLst>
                </p:cNvPr>
                <p:cNvPicPr/>
                <p:nvPr/>
              </p:nvPicPr>
              <p:blipFill>
                <a:blip r:embed="rId170"/>
                <a:stretch>
                  <a:fillRect/>
                </a:stretch>
              </p:blipFill>
              <p:spPr>
                <a:xfrm>
                  <a:off x="2810486" y="2491050"/>
                  <a:ext cx="954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53" name="墨迹 152">
                  <a:extLst>
                    <a:ext uri="{FF2B5EF4-FFF2-40B4-BE49-F238E27FC236}">
                      <a16:creationId xmlns:a16="http://schemas.microsoft.com/office/drawing/2014/main" id="{F4C49B8B-3A55-4CE7-AB26-EDE485F79721}"/>
                    </a:ext>
                  </a:extLst>
                </p14:cNvPr>
                <p14:cNvContentPartPr/>
                <p14:nvPr/>
              </p14:nvContentPartPr>
              <p14:xfrm>
                <a:off x="2850086" y="2533530"/>
                <a:ext cx="37080" cy="8640"/>
              </p14:xfrm>
            </p:contentPart>
          </mc:Choice>
          <mc:Fallback xmlns="">
            <p:pic>
              <p:nvPicPr>
                <p:cNvPr id="153" name="墨迹 152">
                  <a:extLst>
                    <a:ext uri="{FF2B5EF4-FFF2-40B4-BE49-F238E27FC236}">
                      <a16:creationId xmlns:a16="http://schemas.microsoft.com/office/drawing/2014/main" id="{F4C49B8B-3A55-4CE7-AB26-EDE485F79721}"/>
                    </a:ext>
                  </a:extLst>
                </p:cNvPr>
                <p:cNvPicPr/>
                <p:nvPr/>
              </p:nvPicPr>
              <p:blipFill>
                <a:blip r:embed="rId172"/>
                <a:stretch>
                  <a:fillRect/>
                </a:stretch>
              </p:blipFill>
              <p:spPr>
                <a:xfrm>
                  <a:off x="2845766" y="2529210"/>
                  <a:ext cx="4572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54" name="墨迹 153">
                  <a:extLst>
                    <a:ext uri="{FF2B5EF4-FFF2-40B4-BE49-F238E27FC236}">
                      <a16:creationId xmlns:a16="http://schemas.microsoft.com/office/drawing/2014/main" id="{85131858-1C86-402C-ABB1-083DEFC18862}"/>
                    </a:ext>
                  </a:extLst>
                </p14:cNvPr>
                <p14:cNvContentPartPr/>
                <p14:nvPr/>
              </p14:nvContentPartPr>
              <p14:xfrm>
                <a:off x="2906966" y="2471250"/>
                <a:ext cx="37080" cy="83160"/>
              </p14:xfrm>
            </p:contentPart>
          </mc:Choice>
          <mc:Fallback xmlns="">
            <p:pic>
              <p:nvPicPr>
                <p:cNvPr id="154" name="墨迹 153">
                  <a:extLst>
                    <a:ext uri="{FF2B5EF4-FFF2-40B4-BE49-F238E27FC236}">
                      <a16:creationId xmlns:a16="http://schemas.microsoft.com/office/drawing/2014/main" id="{85131858-1C86-402C-ABB1-083DEFC18862}"/>
                    </a:ext>
                  </a:extLst>
                </p:cNvPr>
                <p:cNvPicPr/>
                <p:nvPr/>
              </p:nvPicPr>
              <p:blipFill>
                <a:blip r:embed="rId174"/>
                <a:stretch>
                  <a:fillRect/>
                </a:stretch>
              </p:blipFill>
              <p:spPr>
                <a:xfrm>
                  <a:off x="2902646" y="2466930"/>
                  <a:ext cx="45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55" name="墨迹 154">
                  <a:extLst>
                    <a:ext uri="{FF2B5EF4-FFF2-40B4-BE49-F238E27FC236}">
                      <a16:creationId xmlns:a16="http://schemas.microsoft.com/office/drawing/2014/main" id="{62421284-9545-442D-90E5-85098C7722E0}"/>
                    </a:ext>
                  </a:extLst>
                </p14:cNvPr>
                <p14:cNvContentPartPr/>
                <p14:nvPr/>
              </p14:nvContentPartPr>
              <p14:xfrm>
                <a:off x="2926766" y="2509410"/>
                <a:ext cx="12960" cy="76320"/>
              </p14:xfrm>
            </p:contentPart>
          </mc:Choice>
          <mc:Fallback xmlns="">
            <p:pic>
              <p:nvPicPr>
                <p:cNvPr id="155" name="墨迹 154">
                  <a:extLst>
                    <a:ext uri="{FF2B5EF4-FFF2-40B4-BE49-F238E27FC236}">
                      <a16:creationId xmlns:a16="http://schemas.microsoft.com/office/drawing/2014/main" id="{62421284-9545-442D-90E5-85098C7722E0}"/>
                    </a:ext>
                  </a:extLst>
                </p:cNvPr>
                <p:cNvPicPr/>
                <p:nvPr/>
              </p:nvPicPr>
              <p:blipFill>
                <a:blip r:embed="rId176"/>
                <a:stretch>
                  <a:fillRect/>
                </a:stretch>
              </p:blipFill>
              <p:spPr>
                <a:xfrm>
                  <a:off x="2922446" y="2505090"/>
                  <a:ext cx="216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56" name="墨迹 155">
                  <a:extLst>
                    <a:ext uri="{FF2B5EF4-FFF2-40B4-BE49-F238E27FC236}">
                      <a16:creationId xmlns:a16="http://schemas.microsoft.com/office/drawing/2014/main" id="{9E2142FA-0ED6-4E9A-B8E0-CDC881016F17}"/>
                    </a:ext>
                  </a:extLst>
                </p14:cNvPr>
                <p14:cNvContentPartPr/>
                <p14:nvPr/>
              </p14:nvContentPartPr>
              <p14:xfrm>
                <a:off x="2948006" y="2503290"/>
                <a:ext cx="46080" cy="19080"/>
              </p14:xfrm>
            </p:contentPart>
          </mc:Choice>
          <mc:Fallback xmlns="">
            <p:pic>
              <p:nvPicPr>
                <p:cNvPr id="156" name="墨迹 155">
                  <a:extLst>
                    <a:ext uri="{FF2B5EF4-FFF2-40B4-BE49-F238E27FC236}">
                      <a16:creationId xmlns:a16="http://schemas.microsoft.com/office/drawing/2014/main" id="{9E2142FA-0ED6-4E9A-B8E0-CDC881016F17}"/>
                    </a:ext>
                  </a:extLst>
                </p:cNvPr>
                <p:cNvPicPr/>
                <p:nvPr/>
              </p:nvPicPr>
              <p:blipFill>
                <a:blip r:embed="rId178"/>
                <a:stretch>
                  <a:fillRect/>
                </a:stretch>
              </p:blipFill>
              <p:spPr>
                <a:xfrm>
                  <a:off x="2943686" y="2498970"/>
                  <a:ext cx="547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57" name="墨迹 156">
                  <a:extLst>
                    <a:ext uri="{FF2B5EF4-FFF2-40B4-BE49-F238E27FC236}">
                      <a16:creationId xmlns:a16="http://schemas.microsoft.com/office/drawing/2014/main" id="{EFD7408F-B30D-46A9-8955-560570595BD0}"/>
                    </a:ext>
                  </a:extLst>
                </p14:cNvPr>
                <p14:cNvContentPartPr/>
                <p14:nvPr/>
              </p14:nvContentPartPr>
              <p14:xfrm>
                <a:off x="2969966" y="2480610"/>
                <a:ext cx="15840" cy="113040"/>
              </p14:xfrm>
            </p:contentPart>
          </mc:Choice>
          <mc:Fallback xmlns="">
            <p:pic>
              <p:nvPicPr>
                <p:cNvPr id="157" name="墨迹 156">
                  <a:extLst>
                    <a:ext uri="{FF2B5EF4-FFF2-40B4-BE49-F238E27FC236}">
                      <a16:creationId xmlns:a16="http://schemas.microsoft.com/office/drawing/2014/main" id="{EFD7408F-B30D-46A9-8955-560570595BD0}"/>
                    </a:ext>
                  </a:extLst>
                </p:cNvPr>
                <p:cNvPicPr/>
                <p:nvPr/>
              </p:nvPicPr>
              <p:blipFill>
                <a:blip r:embed="rId180"/>
                <a:stretch>
                  <a:fillRect/>
                </a:stretch>
              </p:blipFill>
              <p:spPr>
                <a:xfrm>
                  <a:off x="2965646" y="2476290"/>
                  <a:ext cx="244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58" name="墨迹 157">
                  <a:extLst>
                    <a:ext uri="{FF2B5EF4-FFF2-40B4-BE49-F238E27FC236}">
                      <a16:creationId xmlns:a16="http://schemas.microsoft.com/office/drawing/2014/main" id="{5F302DF4-A788-4BDD-8395-F95016D0D2B1}"/>
                    </a:ext>
                  </a:extLst>
                </p14:cNvPr>
                <p14:cNvContentPartPr/>
                <p14:nvPr/>
              </p14:nvContentPartPr>
              <p14:xfrm>
                <a:off x="3001286" y="2485650"/>
                <a:ext cx="77040" cy="93600"/>
              </p14:xfrm>
            </p:contentPart>
          </mc:Choice>
          <mc:Fallback xmlns="">
            <p:pic>
              <p:nvPicPr>
                <p:cNvPr id="158" name="墨迹 157">
                  <a:extLst>
                    <a:ext uri="{FF2B5EF4-FFF2-40B4-BE49-F238E27FC236}">
                      <a16:creationId xmlns:a16="http://schemas.microsoft.com/office/drawing/2014/main" id="{5F302DF4-A788-4BDD-8395-F95016D0D2B1}"/>
                    </a:ext>
                  </a:extLst>
                </p:cNvPr>
                <p:cNvPicPr/>
                <p:nvPr/>
              </p:nvPicPr>
              <p:blipFill>
                <a:blip r:embed="rId182"/>
                <a:stretch>
                  <a:fillRect/>
                </a:stretch>
              </p:blipFill>
              <p:spPr>
                <a:xfrm>
                  <a:off x="2996966" y="2481330"/>
                  <a:ext cx="856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9" name="墨迹 158">
                  <a:extLst>
                    <a:ext uri="{FF2B5EF4-FFF2-40B4-BE49-F238E27FC236}">
                      <a16:creationId xmlns:a16="http://schemas.microsoft.com/office/drawing/2014/main" id="{BC960DEC-C13A-4C27-9794-E95D70B1AD72}"/>
                    </a:ext>
                  </a:extLst>
                </p14:cNvPr>
                <p14:cNvContentPartPr/>
                <p14:nvPr/>
              </p14:nvContentPartPr>
              <p14:xfrm>
                <a:off x="3078326" y="2537850"/>
                <a:ext cx="12960" cy="63720"/>
              </p14:xfrm>
            </p:contentPart>
          </mc:Choice>
          <mc:Fallback xmlns="">
            <p:pic>
              <p:nvPicPr>
                <p:cNvPr id="159" name="墨迹 158">
                  <a:extLst>
                    <a:ext uri="{FF2B5EF4-FFF2-40B4-BE49-F238E27FC236}">
                      <a16:creationId xmlns:a16="http://schemas.microsoft.com/office/drawing/2014/main" id="{BC960DEC-C13A-4C27-9794-E95D70B1AD72}"/>
                    </a:ext>
                  </a:extLst>
                </p:cNvPr>
                <p:cNvPicPr/>
                <p:nvPr/>
              </p:nvPicPr>
              <p:blipFill>
                <a:blip r:embed="rId184"/>
                <a:stretch>
                  <a:fillRect/>
                </a:stretch>
              </p:blipFill>
              <p:spPr>
                <a:xfrm>
                  <a:off x="3074006" y="2533530"/>
                  <a:ext cx="216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60" name="墨迹 159">
                  <a:extLst>
                    <a:ext uri="{FF2B5EF4-FFF2-40B4-BE49-F238E27FC236}">
                      <a16:creationId xmlns:a16="http://schemas.microsoft.com/office/drawing/2014/main" id="{3E0845CF-FCBE-40EA-A799-60D2905E4678}"/>
                    </a:ext>
                  </a:extLst>
                </p14:cNvPr>
                <p14:cNvContentPartPr/>
                <p14:nvPr/>
              </p14:nvContentPartPr>
              <p14:xfrm>
                <a:off x="3149966" y="2456490"/>
                <a:ext cx="38160" cy="9360"/>
              </p14:xfrm>
            </p:contentPart>
          </mc:Choice>
          <mc:Fallback xmlns="">
            <p:pic>
              <p:nvPicPr>
                <p:cNvPr id="160" name="墨迹 159">
                  <a:extLst>
                    <a:ext uri="{FF2B5EF4-FFF2-40B4-BE49-F238E27FC236}">
                      <a16:creationId xmlns:a16="http://schemas.microsoft.com/office/drawing/2014/main" id="{3E0845CF-FCBE-40EA-A799-60D2905E4678}"/>
                    </a:ext>
                  </a:extLst>
                </p:cNvPr>
                <p:cNvPicPr/>
                <p:nvPr/>
              </p:nvPicPr>
              <p:blipFill>
                <a:blip r:embed="rId186"/>
                <a:stretch>
                  <a:fillRect/>
                </a:stretch>
              </p:blipFill>
              <p:spPr>
                <a:xfrm>
                  <a:off x="3145646" y="2452170"/>
                  <a:ext cx="46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1" name="墨迹 160">
                  <a:extLst>
                    <a:ext uri="{FF2B5EF4-FFF2-40B4-BE49-F238E27FC236}">
                      <a16:creationId xmlns:a16="http://schemas.microsoft.com/office/drawing/2014/main" id="{E4AB2814-1277-46D8-A3DD-3868E531F6F1}"/>
                    </a:ext>
                  </a:extLst>
                </p14:cNvPr>
                <p14:cNvContentPartPr/>
                <p14:nvPr/>
              </p14:nvContentPartPr>
              <p14:xfrm>
                <a:off x="3111806" y="2481690"/>
                <a:ext cx="19440" cy="31680"/>
              </p14:xfrm>
            </p:contentPart>
          </mc:Choice>
          <mc:Fallback xmlns="">
            <p:pic>
              <p:nvPicPr>
                <p:cNvPr id="161" name="墨迹 160">
                  <a:extLst>
                    <a:ext uri="{FF2B5EF4-FFF2-40B4-BE49-F238E27FC236}">
                      <a16:creationId xmlns:a16="http://schemas.microsoft.com/office/drawing/2014/main" id="{E4AB2814-1277-46D8-A3DD-3868E531F6F1}"/>
                    </a:ext>
                  </a:extLst>
                </p:cNvPr>
                <p:cNvPicPr/>
                <p:nvPr/>
              </p:nvPicPr>
              <p:blipFill>
                <a:blip r:embed="rId188"/>
                <a:stretch>
                  <a:fillRect/>
                </a:stretch>
              </p:blipFill>
              <p:spPr>
                <a:xfrm>
                  <a:off x="3107486" y="2477370"/>
                  <a:ext cx="280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2" name="墨迹 161">
                  <a:extLst>
                    <a:ext uri="{FF2B5EF4-FFF2-40B4-BE49-F238E27FC236}">
                      <a16:creationId xmlns:a16="http://schemas.microsoft.com/office/drawing/2014/main" id="{E4AB2618-6EBC-42A9-9F4D-6010B2239242}"/>
                    </a:ext>
                  </a:extLst>
                </p14:cNvPr>
                <p14:cNvContentPartPr/>
                <p14:nvPr/>
              </p14:nvContentPartPr>
              <p14:xfrm>
                <a:off x="3140606" y="2476650"/>
                <a:ext cx="87480" cy="36360"/>
              </p14:xfrm>
            </p:contentPart>
          </mc:Choice>
          <mc:Fallback xmlns="">
            <p:pic>
              <p:nvPicPr>
                <p:cNvPr id="162" name="墨迹 161">
                  <a:extLst>
                    <a:ext uri="{FF2B5EF4-FFF2-40B4-BE49-F238E27FC236}">
                      <a16:creationId xmlns:a16="http://schemas.microsoft.com/office/drawing/2014/main" id="{E4AB2618-6EBC-42A9-9F4D-6010B2239242}"/>
                    </a:ext>
                  </a:extLst>
                </p:cNvPr>
                <p:cNvPicPr/>
                <p:nvPr/>
              </p:nvPicPr>
              <p:blipFill>
                <a:blip r:embed="rId190"/>
                <a:stretch>
                  <a:fillRect/>
                </a:stretch>
              </p:blipFill>
              <p:spPr>
                <a:xfrm>
                  <a:off x="3136286" y="2472330"/>
                  <a:ext cx="961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3" name="墨迹 162">
                  <a:extLst>
                    <a:ext uri="{FF2B5EF4-FFF2-40B4-BE49-F238E27FC236}">
                      <a16:creationId xmlns:a16="http://schemas.microsoft.com/office/drawing/2014/main" id="{D811FD4B-D3FC-41D8-9179-0055FEB68C4E}"/>
                    </a:ext>
                  </a:extLst>
                </p14:cNvPr>
                <p14:cNvContentPartPr/>
                <p14:nvPr/>
              </p14:nvContentPartPr>
              <p14:xfrm>
                <a:off x="3156086" y="2470170"/>
                <a:ext cx="3600" cy="47880"/>
              </p14:xfrm>
            </p:contentPart>
          </mc:Choice>
          <mc:Fallback xmlns="">
            <p:pic>
              <p:nvPicPr>
                <p:cNvPr id="163" name="墨迹 162">
                  <a:extLst>
                    <a:ext uri="{FF2B5EF4-FFF2-40B4-BE49-F238E27FC236}">
                      <a16:creationId xmlns:a16="http://schemas.microsoft.com/office/drawing/2014/main" id="{D811FD4B-D3FC-41D8-9179-0055FEB68C4E}"/>
                    </a:ext>
                  </a:extLst>
                </p:cNvPr>
                <p:cNvPicPr/>
                <p:nvPr/>
              </p:nvPicPr>
              <p:blipFill>
                <a:blip r:embed="rId192"/>
                <a:stretch>
                  <a:fillRect/>
                </a:stretch>
              </p:blipFill>
              <p:spPr>
                <a:xfrm>
                  <a:off x="3151766" y="2465850"/>
                  <a:ext cx="122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4" name="墨迹 163">
                  <a:extLst>
                    <a:ext uri="{FF2B5EF4-FFF2-40B4-BE49-F238E27FC236}">
                      <a16:creationId xmlns:a16="http://schemas.microsoft.com/office/drawing/2014/main" id="{35776705-00C8-407C-AC0F-18882F06A1DE}"/>
                    </a:ext>
                  </a:extLst>
                </p14:cNvPr>
                <p14:cNvContentPartPr/>
                <p14:nvPr/>
              </p14:nvContentPartPr>
              <p14:xfrm>
                <a:off x="3157526" y="2480610"/>
                <a:ext cx="42480" cy="47880"/>
              </p14:xfrm>
            </p:contentPart>
          </mc:Choice>
          <mc:Fallback xmlns="">
            <p:pic>
              <p:nvPicPr>
                <p:cNvPr id="164" name="墨迹 163">
                  <a:extLst>
                    <a:ext uri="{FF2B5EF4-FFF2-40B4-BE49-F238E27FC236}">
                      <a16:creationId xmlns:a16="http://schemas.microsoft.com/office/drawing/2014/main" id="{35776705-00C8-407C-AC0F-18882F06A1DE}"/>
                    </a:ext>
                  </a:extLst>
                </p:cNvPr>
                <p:cNvPicPr/>
                <p:nvPr/>
              </p:nvPicPr>
              <p:blipFill>
                <a:blip r:embed="rId194"/>
                <a:stretch>
                  <a:fillRect/>
                </a:stretch>
              </p:blipFill>
              <p:spPr>
                <a:xfrm>
                  <a:off x="3153206" y="2476290"/>
                  <a:ext cx="511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5" name="墨迹 164">
                  <a:extLst>
                    <a:ext uri="{FF2B5EF4-FFF2-40B4-BE49-F238E27FC236}">
                      <a16:creationId xmlns:a16="http://schemas.microsoft.com/office/drawing/2014/main" id="{ED996B3A-9E96-467D-AC5E-A3765D2B4B18}"/>
                    </a:ext>
                  </a:extLst>
                </p14:cNvPr>
                <p14:cNvContentPartPr/>
                <p14:nvPr/>
              </p14:nvContentPartPr>
              <p14:xfrm>
                <a:off x="3163286" y="2529570"/>
                <a:ext cx="55080" cy="63720"/>
              </p14:xfrm>
            </p:contentPart>
          </mc:Choice>
          <mc:Fallback xmlns="">
            <p:pic>
              <p:nvPicPr>
                <p:cNvPr id="165" name="墨迹 164">
                  <a:extLst>
                    <a:ext uri="{FF2B5EF4-FFF2-40B4-BE49-F238E27FC236}">
                      <a16:creationId xmlns:a16="http://schemas.microsoft.com/office/drawing/2014/main" id="{ED996B3A-9E96-467D-AC5E-A3765D2B4B18}"/>
                    </a:ext>
                  </a:extLst>
                </p:cNvPr>
                <p:cNvPicPr/>
                <p:nvPr/>
              </p:nvPicPr>
              <p:blipFill>
                <a:blip r:embed="rId196"/>
                <a:stretch>
                  <a:fillRect/>
                </a:stretch>
              </p:blipFill>
              <p:spPr>
                <a:xfrm>
                  <a:off x="3158966" y="2525250"/>
                  <a:ext cx="6372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6" name="墨迹 165">
                  <a:extLst>
                    <a:ext uri="{FF2B5EF4-FFF2-40B4-BE49-F238E27FC236}">
                      <a16:creationId xmlns:a16="http://schemas.microsoft.com/office/drawing/2014/main" id="{69F68D07-252A-404C-A978-B3F903A20A63}"/>
                    </a:ext>
                  </a:extLst>
                </p14:cNvPr>
                <p14:cNvContentPartPr/>
                <p14:nvPr/>
              </p14:nvContentPartPr>
              <p14:xfrm>
                <a:off x="3124406" y="2532090"/>
                <a:ext cx="101520" cy="15120"/>
              </p14:xfrm>
            </p:contentPart>
          </mc:Choice>
          <mc:Fallback xmlns="">
            <p:pic>
              <p:nvPicPr>
                <p:cNvPr id="166" name="墨迹 165">
                  <a:extLst>
                    <a:ext uri="{FF2B5EF4-FFF2-40B4-BE49-F238E27FC236}">
                      <a16:creationId xmlns:a16="http://schemas.microsoft.com/office/drawing/2014/main" id="{69F68D07-252A-404C-A978-B3F903A20A63}"/>
                    </a:ext>
                  </a:extLst>
                </p:cNvPr>
                <p:cNvPicPr/>
                <p:nvPr/>
              </p:nvPicPr>
              <p:blipFill>
                <a:blip r:embed="rId198"/>
                <a:stretch>
                  <a:fillRect/>
                </a:stretch>
              </p:blipFill>
              <p:spPr>
                <a:xfrm>
                  <a:off x="3120086" y="2527770"/>
                  <a:ext cx="1101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7" name="墨迹 166">
                  <a:extLst>
                    <a:ext uri="{FF2B5EF4-FFF2-40B4-BE49-F238E27FC236}">
                      <a16:creationId xmlns:a16="http://schemas.microsoft.com/office/drawing/2014/main" id="{7C3226EC-A686-48DB-B6F2-A29F2C2D0E6D}"/>
                    </a:ext>
                  </a:extLst>
                </p14:cNvPr>
                <p14:cNvContentPartPr/>
                <p14:nvPr/>
              </p14:nvContentPartPr>
              <p14:xfrm>
                <a:off x="3251846" y="2468730"/>
                <a:ext cx="39240" cy="13320"/>
              </p14:xfrm>
            </p:contentPart>
          </mc:Choice>
          <mc:Fallback xmlns="">
            <p:pic>
              <p:nvPicPr>
                <p:cNvPr id="167" name="墨迹 166">
                  <a:extLst>
                    <a:ext uri="{FF2B5EF4-FFF2-40B4-BE49-F238E27FC236}">
                      <a16:creationId xmlns:a16="http://schemas.microsoft.com/office/drawing/2014/main" id="{7C3226EC-A686-48DB-B6F2-A29F2C2D0E6D}"/>
                    </a:ext>
                  </a:extLst>
                </p:cNvPr>
                <p:cNvPicPr/>
                <p:nvPr/>
              </p:nvPicPr>
              <p:blipFill>
                <a:blip r:embed="rId200"/>
                <a:stretch>
                  <a:fillRect/>
                </a:stretch>
              </p:blipFill>
              <p:spPr>
                <a:xfrm>
                  <a:off x="3247526" y="2464410"/>
                  <a:ext cx="478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8" name="墨迹 167">
                  <a:extLst>
                    <a:ext uri="{FF2B5EF4-FFF2-40B4-BE49-F238E27FC236}">
                      <a16:creationId xmlns:a16="http://schemas.microsoft.com/office/drawing/2014/main" id="{7E15201B-9738-4C69-896A-6FA84DE9AA77}"/>
                    </a:ext>
                  </a:extLst>
                </p14:cNvPr>
                <p14:cNvContentPartPr/>
                <p14:nvPr/>
              </p14:nvContentPartPr>
              <p14:xfrm>
                <a:off x="3237446" y="2475210"/>
                <a:ext cx="41400" cy="95040"/>
              </p14:xfrm>
            </p:contentPart>
          </mc:Choice>
          <mc:Fallback xmlns="">
            <p:pic>
              <p:nvPicPr>
                <p:cNvPr id="168" name="墨迹 167">
                  <a:extLst>
                    <a:ext uri="{FF2B5EF4-FFF2-40B4-BE49-F238E27FC236}">
                      <a16:creationId xmlns:a16="http://schemas.microsoft.com/office/drawing/2014/main" id="{7E15201B-9738-4C69-896A-6FA84DE9AA77}"/>
                    </a:ext>
                  </a:extLst>
                </p:cNvPr>
                <p:cNvPicPr/>
                <p:nvPr/>
              </p:nvPicPr>
              <p:blipFill>
                <a:blip r:embed="rId202"/>
                <a:stretch>
                  <a:fillRect/>
                </a:stretch>
              </p:blipFill>
              <p:spPr>
                <a:xfrm>
                  <a:off x="3233126" y="2470890"/>
                  <a:ext cx="500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9" name="墨迹 168">
                  <a:extLst>
                    <a:ext uri="{FF2B5EF4-FFF2-40B4-BE49-F238E27FC236}">
                      <a16:creationId xmlns:a16="http://schemas.microsoft.com/office/drawing/2014/main" id="{F836EF4E-D617-4263-9E5D-57312EF2F37D}"/>
                    </a:ext>
                  </a:extLst>
                </p14:cNvPr>
                <p14:cNvContentPartPr/>
                <p14:nvPr/>
              </p14:nvContentPartPr>
              <p14:xfrm>
                <a:off x="3262286" y="2520210"/>
                <a:ext cx="37440" cy="50760"/>
              </p14:xfrm>
            </p:contentPart>
          </mc:Choice>
          <mc:Fallback xmlns="">
            <p:pic>
              <p:nvPicPr>
                <p:cNvPr id="169" name="墨迹 168">
                  <a:extLst>
                    <a:ext uri="{FF2B5EF4-FFF2-40B4-BE49-F238E27FC236}">
                      <a16:creationId xmlns:a16="http://schemas.microsoft.com/office/drawing/2014/main" id="{F836EF4E-D617-4263-9E5D-57312EF2F37D}"/>
                    </a:ext>
                  </a:extLst>
                </p:cNvPr>
                <p:cNvPicPr/>
                <p:nvPr/>
              </p:nvPicPr>
              <p:blipFill>
                <a:blip r:embed="rId204"/>
                <a:stretch>
                  <a:fillRect/>
                </a:stretch>
              </p:blipFill>
              <p:spPr>
                <a:xfrm>
                  <a:off x="3257966" y="2515890"/>
                  <a:ext cx="460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0" name="墨迹 169">
                  <a:extLst>
                    <a:ext uri="{FF2B5EF4-FFF2-40B4-BE49-F238E27FC236}">
                      <a16:creationId xmlns:a16="http://schemas.microsoft.com/office/drawing/2014/main" id="{9E7972DC-0D08-45E1-AB1C-9EFF0B3AF328}"/>
                    </a:ext>
                  </a:extLst>
                </p14:cNvPr>
                <p14:cNvContentPartPr/>
                <p14:nvPr/>
              </p14:nvContentPartPr>
              <p14:xfrm>
                <a:off x="3329966" y="2468730"/>
                <a:ext cx="47880" cy="9000"/>
              </p14:xfrm>
            </p:contentPart>
          </mc:Choice>
          <mc:Fallback xmlns="">
            <p:pic>
              <p:nvPicPr>
                <p:cNvPr id="170" name="墨迹 169">
                  <a:extLst>
                    <a:ext uri="{FF2B5EF4-FFF2-40B4-BE49-F238E27FC236}">
                      <a16:creationId xmlns:a16="http://schemas.microsoft.com/office/drawing/2014/main" id="{9E7972DC-0D08-45E1-AB1C-9EFF0B3AF328}"/>
                    </a:ext>
                  </a:extLst>
                </p:cNvPr>
                <p:cNvPicPr/>
                <p:nvPr/>
              </p:nvPicPr>
              <p:blipFill>
                <a:blip r:embed="rId206"/>
                <a:stretch>
                  <a:fillRect/>
                </a:stretch>
              </p:blipFill>
              <p:spPr>
                <a:xfrm>
                  <a:off x="3325646" y="2464410"/>
                  <a:ext cx="5652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1" name="墨迹 170">
                  <a:extLst>
                    <a:ext uri="{FF2B5EF4-FFF2-40B4-BE49-F238E27FC236}">
                      <a16:creationId xmlns:a16="http://schemas.microsoft.com/office/drawing/2014/main" id="{AF668775-744B-490A-AA69-2A3174450DF4}"/>
                    </a:ext>
                  </a:extLst>
                </p14:cNvPr>
                <p14:cNvContentPartPr/>
                <p14:nvPr/>
              </p14:nvContentPartPr>
              <p14:xfrm>
                <a:off x="3297926" y="2499690"/>
                <a:ext cx="92880" cy="21240"/>
              </p14:xfrm>
            </p:contentPart>
          </mc:Choice>
          <mc:Fallback xmlns="">
            <p:pic>
              <p:nvPicPr>
                <p:cNvPr id="171" name="墨迹 170">
                  <a:extLst>
                    <a:ext uri="{FF2B5EF4-FFF2-40B4-BE49-F238E27FC236}">
                      <a16:creationId xmlns:a16="http://schemas.microsoft.com/office/drawing/2014/main" id="{AF668775-744B-490A-AA69-2A3174450DF4}"/>
                    </a:ext>
                  </a:extLst>
                </p:cNvPr>
                <p:cNvPicPr/>
                <p:nvPr/>
              </p:nvPicPr>
              <p:blipFill>
                <a:blip r:embed="rId208"/>
                <a:stretch>
                  <a:fillRect/>
                </a:stretch>
              </p:blipFill>
              <p:spPr>
                <a:xfrm>
                  <a:off x="3293606" y="2495370"/>
                  <a:ext cx="1015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2" name="墨迹 171">
                  <a:extLst>
                    <a:ext uri="{FF2B5EF4-FFF2-40B4-BE49-F238E27FC236}">
                      <a16:creationId xmlns:a16="http://schemas.microsoft.com/office/drawing/2014/main" id="{80019FA7-07C0-4CC1-9B52-5422AC05AF8D}"/>
                    </a:ext>
                  </a:extLst>
                </p14:cNvPr>
                <p14:cNvContentPartPr/>
                <p14:nvPr/>
              </p14:nvContentPartPr>
              <p14:xfrm>
                <a:off x="3338966" y="2495370"/>
                <a:ext cx="16920" cy="52920"/>
              </p14:xfrm>
            </p:contentPart>
          </mc:Choice>
          <mc:Fallback xmlns="">
            <p:pic>
              <p:nvPicPr>
                <p:cNvPr id="172" name="墨迹 171">
                  <a:extLst>
                    <a:ext uri="{FF2B5EF4-FFF2-40B4-BE49-F238E27FC236}">
                      <a16:creationId xmlns:a16="http://schemas.microsoft.com/office/drawing/2014/main" id="{80019FA7-07C0-4CC1-9B52-5422AC05AF8D}"/>
                    </a:ext>
                  </a:extLst>
                </p:cNvPr>
                <p:cNvPicPr/>
                <p:nvPr/>
              </p:nvPicPr>
              <p:blipFill>
                <a:blip r:embed="rId210"/>
                <a:stretch>
                  <a:fillRect/>
                </a:stretch>
              </p:blipFill>
              <p:spPr>
                <a:xfrm>
                  <a:off x="3334646" y="2491050"/>
                  <a:ext cx="255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3" name="墨迹 172">
                  <a:extLst>
                    <a:ext uri="{FF2B5EF4-FFF2-40B4-BE49-F238E27FC236}">
                      <a16:creationId xmlns:a16="http://schemas.microsoft.com/office/drawing/2014/main" id="{1FFD8517-D2CE-4BB8-93D5-259F40BB31B0}"/>
                    </a:ext>
                  </a:extLst>
                </p14:cNvPr>
                <p14:cNvContentPartPr/>
                <p14:nvPr/>
              </p14:nvContentPartPr>
              <p14:xfrm>
                <a:off x="3365966" y="2491770"/>
                <a:ext cx="8280" cy="124200"/>
              </p14:xfrm>
            </p:contentPart>
          </mc:Choice>
          <mc:Fallback xmlns="">
            <p:pic>
              <p:nvPicPr>
                <p:cNvPr id="173" name="墨迹 172">
                  <a:extLst>
                    <a:ext uri="{FF2B5EF4-FFF2-40B4-BE49-F238E27FC236}">
                      <a16:creationId xmlns:a16="http://schemas.microsoft.com/office/drawing/2014/main" id="{1FFD8517-D2CE-4BB8-93D5-259F40BB31B0}"/>
                    </a:ext>
                  </a:extLst>
                </p:cNvPr>
                <p:cNvPicPr/>
                <p:nvPr/>
              </p:nvPicPr>
              <p:blipFill>
                <a:blip r:embed="rId212"/>
                <a:stretch>
                  <a:fillRect/>
                </a:stretch>
              </p:blipFill>
              <p:spPr>
                <a:xfrm>
                  <a:off x="3361646" y="2487450"/>
                  <a:ext cx="169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4" name="墨迹 173">
                  <a:extLst>
                    <a:ext uri="{FF2B5EF4-FFF2-40B4-BE49-F238E27FC236}">
                      <a16:creationId xmlns:a16="http://schemas.microsoft.com/office/drawing/2014/main" id="{5E0020ED-4252-4FB9-8882-0628DD386DC2}"/>
                    </a:ext>
                  </a:extLst>
                </p14:cNvPr>
                <p14:cNvContentPartPr/>
                <p14:nvPr/>
              </p14:nvContentPartPr>
              <p14:xfrm>
                <a:off x="3434366" y="2439930"/>
                <a:ext cx="7200" cy="16920"/>
              </p14:xfrm>
            </p:contentPart>
          </mc:Choice>
          <mc:Fallback xmlns="">
            <p:pic>
              <p:nvPicPr>
                <p:cNvPr id="174" name="墨迹 173">
                  <a:extLst>
                    <a:ext uri="{FF2B5EF4-FFF2-40B4-BE49-F238E27FC236}">
                      <a16:creationId xmlns:a16="http://schemas.microsoft.com/office/drawing/2014/main" id="{5E0020ED-4252-4FB9-8882-0628DD386DC2}"/>
                    </a:ext>
                  </a:extLst>
                </p:cNvPr>
                <p:cNvPicPr/>
                <p:nvPr/>
              </p:nvPicPr>
              <p:blipFill>
                <a:blip r:embed="rId214"/>
                <a:stretch>
                  <a:fillRect/>
                </a:stretch>
              </p:blipFill>
              <p:spPr>
                <a:xfrm>
                  <a:off x="3430046" y="2435610"/>
                  <a:ext cx="158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5" name="墨迹 174">
                  <a:extLst>
                    <a:ext uri="{FF2B5EF4-FFF2-40B4-BE49-F238E27FC236}">
                      <a16:creationId xmlns:a16="http://schemas.microsoft.com/office/drawing/2014/main" id="{FCF10411-81B5-4DF9-B976-1089A0136917}"/>
                    </a:ext>
                  </a:extLst>
                </p14:cNvPr>
                <p14:cNvContentPartPr/>
                <p14:nvPr/>
              </p14:nvContentPartPr>
              <p14:xfrm>
                <a:off x="3410606" y="2448930"/>
                <a:ext cx="71280" cy="52920"/>
              </p14:xfrm>
            </p:contentPart>
          </mc:Choice>
          <mc:Fallback xmlns="">
            <p:pic>
              <p:nvPicPr>
                <p:cNvPr id="175" name="墨迹 174">
                  <a:extLst>
                    <a:ext uri="{FF2B5EF4-FFF2-40B4-BE49-F238E27FC236}">
                      <a16:creationId xmlns:a16="http://schemas.microsoft.com/office/drawing/2014/main" id="{FCF10411-81B5-4DF9-B976-1089A0136917}"/>
                    </a:ext>
                  </a:extLst>
                </p:cNvPr>
                <p:cNvPicPr/>
                <p:nvPr/>
              </p:nvPicPr>
              <p:blipFill>
                <a:blip r:embed="rId216"/>
                <a:stretch>
                  <a:fillRect/>
                </a:stretch>
              </p:blipFill>
              <p:spPr>
                <a:xfrm>
                  <a:off x="3406286" y="2444610"/>
                  <a:ext cx="799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6" name="墨迹 175">
                  <a:extLst>
                    <a:ext uri="{FF2B5EF4-FFF2-40B4-BE49-F238E27FC236}">
                      <a16:creationId xmlns:a16="http://schemas.microsoft.com/office/drawing/2014/main" id="{78C1EA13-8A37-4549-8E2C-9DF7366A0520}"/>
                    </a:ext>
                  </a:extLst>
                </p14:cNvPr>
                <p14:cNvContentPartPr/>
                <p14:nvPr/>
              </p14:nvContentPartPr>
              <p14:xfrm>
                <a:off x="3417086" y="2478810"/>
                <a:ext cx="57240" cy="47520"/>
              </p14:xfrm>
            </p:contentPart>
          </mc:Choice>
          <mc:Fallback xmlns="">
            <p:pic>
              <p:nvPicPr>
                <p:cNvPr id="176" name="墨迹 175">
                  <a:extLst>
                    <a:ext uri="{FF2B5EF4-FFF2-40B4-BE49-F238E27FC236}">
                      <a16:creationId xmlns:a16="http://schemas.microsoft.com/office/drawing/2014/main" id="{78C1EA13-8A37-4549-8E2C-9DF7366A0520}"/>
                    </a:ext>
                  </a:extLst>
                </p:cNvPr>
                <p:cNvPicPr/>
                <p:nvPr/>
              </p:nvPicPr>
              <p:blipFill>
                <a:blip r:embed="rId218"/>
                <a:stretch>
                  <a:fillRect/>
                </a:stretch>
              </p:blipFill>
              <p:spPr>
                <a:xfrm>
                  <a:off x="3412766" y="2474490"/>
                  <a:ext cx="658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7" name="墨迹 176">
                  <a:extLst>
                    <a:ext uri="{FF2B5EF4-FFF2-40B4-BE49-F238E27FC236}">
                      <a16:creationId xmlns:a16="http://schemas.microsoft.com/office/drawing/2014/main" id="{A8743F55-2625-4480-A23A-CAC4E7956E16}"/>
                    </a:ext>
                  </a:extLst>
                </p14:cNvPr>
                <p14:cNvContentPartPr/>
                <p14:nvPr/>
              </p14:nvContentPartPr>
              <p14:xfrm>
                <a:off x="3426446" y="2486730"/>
                <a:ext cx="32400" cy="59760"/>
              </p14:xfrm>
            </p:contentPart>
          </mc:Choice>
          <mc:Fallback xmlns="">
            <p:pic>
              <p:nvPicPr>
                <p:cNvPr id="177" name="墨迹 176">
                  <a:extLst>
                    <a:ext uri="{FF2B5EF4-FFF2-40B4-BE49-F238E27FC236}">
                      <a16:creationId xmlns:a16="http://schemas.microsoft.com/office/drawing/2014/main" id="{A8743F55-2625-4480-A23A-CAC4E7956E16}"/>
                    </a:ext>
                  </a:extLst>
                </p:cNvPr>
                <p:cNvPicPr/>
                <p:nvPr/>
              </p:nvPicPr>
              <p:blipFill>
                <a:blip r:embed="rId220"/>
                <a:stretch>
                  <a:fillRect/>
                </a:stretch>
              </p:blipFill>
              <p:spPr>
                <a:xfrm>
                  <a:off x="3422126" y="2482410"/>
                  <a:ext cx="410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8" name="墨迹 177">
                  <a:extLst>
                    <a:ext uri="{FF2B5EF4-FFF2-40B4-BE49-F238E27FC236}">
                      <a16:creationId xmlns:a16="http://schemas.microsoft.com/office/drawing/2014/main" id="{EDFF5A7A-D676-4DEA-819E-DCF7E5492D7F}"/>
                    </a:ext>
                  </a:extLst>
                </p14:cNvPr>
                <p14:cNvContentPartPr/>
                <p14:nvPr/>
              </p14:nvContentPartPr>
              <p14:xfrm>
                <a:off x="3424286" y="2514090"/>
                <a:ext cx="80280" cy="36000"/>
              </p14:xfrm>
            </p:contentPart>
          </mc:Choice>
          <mc:Fallback xmlns="">
            <p:pic>
              <p:nvPicPr>
                <p:cNvPr id="178" name="墨迹 177">
                  <a:extLst>
                    <a:ext uri="{FF2B5EF4-FFF2-40B4-BE49-F238E27FC236}">
                      <a16:creationId xmlns:a16="http://schemas.microsoft.com/office/drawing/2014/main" id="{EDFF5A7A-D676-4DEA-819E-DCF7E5492D7F}"/>
                    </a:ext>
                  </a:extLst>
                </p:cNvPr>
                <p:cNvPicPr/>
                <p:nvPr/>
              </p:nvPicPr>
              <p:blipFill>
                <a:blip r:embed="rId222"/>
                <a:stretch>
                  <a:fillRect/>
                </a:stretch>
              </p:blipFill>
              <p:spPr>
                <a:xfrm>
                  <a:off x="3419966" y="2509770"/>
                  <a:ext cx="889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80" name="墨迹 179">
                  <a:extLst>
                    <a:ext uri="{FF2B5EF4-FFF2-40B4-BE49-F238E27FC236}">
                      <a16:creationId xmlns:a16="http://schemas.microsoft.com/office/drawing/2014/main" id="{A99676E9-E5D2-4234-9038-30739B47C8CC}"/>
                    </a:ext>
                  </a:extLst>
                </p14:cNvPr>
                <p14:cNvContentPartPr/>
                <p14:nvPr/>
              </p14:nvContentPartPr>
              <p14:xfrm>
                <a:off x="3535166" y="2464410"/>
                <a:ext cx="53280" cy="14400"/>
              </p14:xfrm>
            </p:contentPart>
          </mc:Choice>
          <mc:Fallback xmlns="">
            <p:pic>
              <p:nvPicPr>
                <p:cNvPr id="180" name="墨迹 179">
                  <a:extLst>
                    <a:ext uri="{FF2B5EF4-FFF2-40B4-BE49-F238E27FC236}">
                      <a16:creationId xmlns:a16="http://schemas.microsoft.com/office/drawing/2014/main" id="{A99676E9-E5D2-4234-9038-30739B47C8CC}"/>
                    </a:ext>
                  </a:extLst>
                </p:cNvPr>
                <p:cNvPicPr/>
                <p:nvPr/>
              </p:nvPicPr>
              <p:blipFill>
                <a:blip r:embed="rId224"/>
                <a:stretch>
                  <a:fillRect/>
                </a:stretch>
              </p:blipFill>
              <p:spPr>
                <a:xfrm>
                  <a:off x="3530846" y="2460090"/>
                  <a:ext cx="619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81" name="墨迹 180">
                  <a:extLst>
                    <a:ext uri="{FF2B5EF4-FFF2-40B4-BE49-F238E27FC236}">
                      <a16:creationId xmlns:a16="http://schemas.microsoft.com/office/drawing/2014/main" id="{B5C5571A-F3FD-4C27-B81F-9A670521560B}"/>
                    </a:ext>
                  </a:extLst>
                </p14:cNvPr>
                <p14:cNvContentPartPr/>
                <p14:nvPr/>
              </p14:nvContentPartPr>
              <p14:xfrm>
                <a:off x="3557846" y="2443170"/>
                <a:ext cx="19080" cy="74520"/>
              </p14:xfrm>
            </p:contentPart>
          </mc:Choice>
          <mc:Fallback xmlns="">
            <p:pic>
              <p:nvPicPr>
                <p:cNvPr id="181" name="墨迹 180">
                  <a:extLst>
                    <a:ext uri="{FF2B5EF4-FFF2-40B4-BE49-F238E27FC236}">
                      <a16:creationId xmlns:a16="http://schemas.microsoft.com/office/drawing/2014/main" id="{B5C5571A-F3FD-4C27-B81F-9A670521560B}"/>
                    </a:ext>
                  </a:extLst>
                </p:cNvPr>
                <p:cNvPicPr/>
                <p:nvPr/>
              </p:nvPicPr>
              <p:blipFill>
                <a:blip r:embed="rId226"/>
                <a:stretch>
                  <a:fillRect/>
                </a:stretch>
              </p:blipFill>
              <p:spPr>
                <a:xfrm>
                  <a:off x="3553526" y="2438850"/>
                  <a:ext cx="277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2" name="墨迹 181">
                  <a:extLst>
                    <a:ext uri="{FF2B5EF4-FFF2-40B4-BE49-F238E27FC236}">
                      <a16:creationId xmlns:a16="http://schemas.microsoft.com/office/drawing/2014/main" id="{919FC239-70BC-4B83-BA4C-6ADCB0CA3457}"/>
                    </a:ext>
                  </a:extLst>
                </p14:cNvPr>
                <p14:cNvContentPartPr/>
                <p14:nvPr/>
              </p14:nvContentPartPr>
              <p14:xfrm>
                <a:off x="3581246" y="2432370"/>
                <a:ext cx="4680" cy="94320"/>
              </p14:xfrm>
            </p:contentPart>
          </mc:Choice>
          <mc:Fallback xmlns="">
            <p:pic>
              <p:nvPicPr>
                <p:cNvPr id="182" name="墨迹 181">
                  <a:extLst>
                    <a:ext uri="{FF2B5EF4-FFF2-40B4-BE49-F238E27FC236}">
                      <a16:creationId xmlns:a16="http://schemas.microsoft.com/office/drawing/2014/main" id="{919FC239-70BC-4B83-BA4C-6ADCB0CA3457}"/>
                    </a:ext>
                  </a:extLst>
                </p:cNvPr>
                <p:cNvPicPr/>
                <p:nvPr/>
              </p:nvPicPr>
              <p:blipFill>
                <a:blip r:embed="rId228"/>
                <a:stretch>
                  <a:fillRect/>
                </a:stretch>
              </p:blipFill>
              <p:spPr>
                <a:xfrm>
                  <a:off x="3576926" y="2428050"/>
                  <a:ext cx="133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83" name="墨迹 182">
                  <a:extLst>
                    <a:ext uri="{FF2B5EF4-FFF2-40B4-BE49-F238E27FC236}">
                      <a16:creationId xmlns:a16="http://schemas.microsoft.com/office/drawing/2014/main" id="{007EDA85-F96C-453E-89CC-81140EED42D1}"/>
                    </a:ext>
                  </a:extLst>
                </p14:cNvPr>
                <p14:cNvContentPartPr/>
                <p14:nvPr/>
              </p14:nvContentPartPr>
              <p14:xfrm>
                <a:off x="3562886" y="2502570"/>
                <a:ext cx="25200" cy="15840"/>
              </p14:xfrm>
            </p:contentPart>
          </mc:Choice>
          <mc:Fallback xmlns="">
            <p:pic>
              <p:nvPicPr>
                <p:cNvPr id="183" name="墨迹 182">
                  <a:extLst>
                    <a:ext uri="{FF2B5EF4-FFF2-40B4-BE49-F238E27FC236}">
                      <a16:creationId xmlns:a16="http://schemas.microsoft.com/office/drawing/2014/main" id="{007EDA85-F96C-453E-89CC-81140EED42D1}"/>
                    </a:ext>
                  </a:extLst>
                </p:cNvPr>
                <p:cNvPicPr/>
                <p:nvPr/>
              </p:nvPicPr>
              <p:blipFill>
                <a:blip r:embed="rId230"/>
                <a:stretch>
                  <a:fillRect/>
                </a:stretch>
              </p:blipFill>
              <p:spPr>
                <a:xfrm>
                  <a:off x="3558566" y="2498250"/>
                  <a:ext cx="338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84" name="墨迹 183">
                  <a:extLst>
                    <a:ext uri="{FF2B5EF4-FFF2-40B4-BE49-F238E27FC236}">
                      <a16:creationId xmlns:a16="http://schemas.microsoft.com/office/drawing/2014/main" id="{A5CFDB11-424A-450B-BE31-5AA147F541EB}"/>
                    </a:ext>
                  </a:extLst>
                </p14:cNvPr>
                <p14:cNvContentPartPr/>
                <p14:nvPr/>
              </p14:nvContentPartPr>
              <p14:xfrm>
                <a:off x="3508526" y="2521290"/>
                <a:ext cx="105120" cy="25560"/>
              </p14:xfrm>
            </p:contentPart>
          </mc:Choice>
          <mc:Fallback xmlns="">
            <p:pic>
              <p:nvPicPr>
                <p:cNvPr id="184" name="墨迹 183">
                  <a:extLst>
                    <a:ext uri="{FF2B5EF4-FFF2-40B4-BE49-F238E27FC236}">
                      <a16:creationId xmlns:a16="http://schemas.microsoft.com/office/drawing/2014/main" id="{A5CFDB11-424A-450B-BE31-5AA147F541EB}"/>
                    </a:ext>
                  </a:extLst>
                </p:cNvPr>
                <p:cNvPicPr/>
                <p:nvPr/>
              </p:nvPicPr>
              <p:blipFill>
                <a:blip r:embed="rId232"/>
                <a:stretch>
                  <a:fillRect/>
                </a:stretch>
              </p:blipFill>
              <p:spPr>
                <a:xfrm>
                  <a:off x="3504206" y="2516970"/>
                  <a:ext cx="1137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5" name="墨迹 184">
                  <a:extLst>
                    <a:ext uri="{FF2B5EF4-FFF2-40B4-BE49-F238E27FC236}">
                      <a16:creationId xmlns:a16="http://schemas.microsoft.com/office/drawing/2014/main" id="{FB03D21A-BC48-4302-9FBE-DD44219B3486}"/>
                    </a:ext>
                  </a:extLst>
                </p14:cNvPr>
                <p14:cNvContentPartPr/>
                <p14:nvPr/>
              </p14:nvContentPartPr>
              <p14:xfrm>
                <a:off x="3522926" y="2535330"/>
                <a:ext cx="83880" cy="66600"/>
              </p14:xfrm>
            </p:contentPart>
          </mc:Choice>
          <mc:Fallback xmlns="">
            <p:pic>
              <p:nvPicPr>
                <p:cNvPr id="185" name="墨迹 184">
                  <a:extLst>
                    <a:ext uri="{FF2B5EF4-FFF2-40B4-BE49-F238E27FC236}">
                      <a16:creationId xmlns:a16="http://schemas.microsoft.com/office/drawing/2014/main" id="{FB03D21A-BC48-4302-9FBE-DD44219B3486}"/>
                    </a:ext>
                  </a:extLst>
                </p:cNvPr>
                <p:cNvPicPr/>
                <p:nvPr/>
              </p:nvPicPr>
              <p:blipFill>
                <a:blip r:embed="rId234"/>
                <a:stretch>
                  <a:fillRect/>
                </a:stretch>
              </p:blipFill>
              <p:spPr>
                <a:xfrm>
                  <a:off x="3518606" y="2531010"/>
                  <a:ext cx="925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6" name="墨迹 185">
                  <a:extLst>
                    <a:ext uri="{FF2B5EF4-FFF2-40B4-BE49-F238E27FC236}">
                      <a16:creationId xmlns:a16="http://schemas.microsoft.com/office/drawing/2014/main" id="{B6B59D3B-B751-48AD-A028-5AB07AF7932F}"/>
                    </a:ext>
                  </a:extLst>
                </p14:cNvPr>
                <p14:cNvContentPartPr/>
                <p14:nvPr/>
              </p14:nvContentPartPr>
              <p14:xfrm>
                <a:off x="3571166" y="2567730"/>
                <a:ext cx="14760" cy="10080"/>
              </p14:xfrm>
            </p:contentPart>
          </mc:Choice>
          <mc:Fallback xmlns="">
            <p:pic>
              <p:nvPicPr>
                <p:cNvPr id="186" name="墨迹 185">
                  <a:extLst>
                    <a:ext uri="{FF2B5EF4-FFF2-40B4-BE49-F238E27FC236}">
                      <a16:creationId xmlns:a16="http://schemas.microsoft.com/office/drawing/2014/main" id="{B6B59D3B-B751-48AD-A028-5AB07AF7932F}"/>
                    </a:ext>
                  </a:extLst>
                </p:cNvPr>
                <p:cNvPicPr/>
                <p:nvPr/>
              </p:nvPicPr>
              <p:blipFill>
                <a:blip r:embed="rId236"/>
                <a:stretch>
                  <a:fillRect/>
                </a:stretch>
              </p:blipFill>
              <p:spPr>
                <a:xfrm>
                  <a:off x="3566846" y="2563410"/>
                  <a:ext cx="234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87" name="墨迹 186">
                  <a:extLst>
                    <a:ext uri="{FF2B5EF4-FFF2-40B4-BE49-F238E27FC236}">
                      <a16:creationId xmlns:a16="http://schemas.microsoft.com/office/drawing/2014/main" id="{636419A4-6CDC-494B-8202-C365059E041A}"/>
                    </a:ext>
                  </a:extLst>
                </p14:cNvPr>
                <p14:cNvContentPartPr/>
                <p14:nvPr/>
              </p14:nvContentPartPr>
              <p14:xfrm>
                <a:off x="3572246" y="2558010"/>
                <a:ext cx="58320" cy="28080"/>
              </p14:xfrm>
            </p:contentPart>
          </mc:Choice>
          <mc:Fallback xmlns="">
            <p:pic>
              <p:nvPicPr>
                <p:cNvPr id="187" name="墨迹 186">
                  <a:extLst>
                    <a:ext uri="{FF2B5EF4-FFF2-40B4-BE49-F238E27FC236}">
                      <a16:creationId xmlns:a16="http://schemas.microsoft.com/office/drawing/2014/main" id="{636419A4-6CDC-494B-8202-C365059E041A}"/>
                    </a:ext>
                  </a:extLst>
                </p:cNvPr>
                <p:cNvPicPr/>
                <p:nvPr/>
              </p:nvPicPr>
              <p:blipFill>
                <a:blip r:embed="rId238"/>
                <a:stretch>
                  <a:fillRect/>
                </a:stretch>
              </p:blipFill>
              <p:spPr>
                <a:xfrm>
                  <a:off x="3567926" y="2553690"/>
                  <a:ext cx="669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88" name="墨迹 187">
                  <a:extLst>
                    <a:ext uri="{FF2B5EF4-FFF2-40B4-BE49-F238E27FC236}">
                      <a16:creationId xmlns:a16="http://schemas.microsoft.com/office/drawing/2014/main" id="{95B2E79E-D9B4-4088-877C-8CA91F445290}"/>
                    </a:ext>
                  </a:extLst>
                </p14:cNvPr>
                <p14:cNvContentPartPr/>
                <p14:nvPr/>
              </p14:nvContentPartPr>
              <p14:xfrm>
                <a:off x="3645326" y="2497890"/>
                <a:ext cx="14040" cy="72720"/>
              </p14:xfrm>
            </p:contentPart>
          </mc:Choice>
          <mc:Fallback xmlns="">
            <p:pic>
              <p:nvPicPr>
                <p:cNvPr id="188" name="墨迹 187">
                  <a:extLst>
                    <a:ext uri="{FF2B5EF4-FFF2-40B4-BE49-F238E27FC236}">
                      <a16:creationId xmlns:a16="http://schemas.microsoft.com/office/drawing/2014/main" id="{95B2E79E-D9B4-4088-877C-8CA91F445290}"/>
                    </a:ext>
                  </a:extLst>
                </p:cNvPr>
                <p:cNvPicPr/>
                <p:nvPr/>
              </p:nvPicPr>
              <p:blipFill>
                <a:blip r:embed="rId240"/>
                <a:stretch>
                  <a:fillRect/>
                </a:stretch>
              </p:blipFill>
              <p:spPr>
                <a:xfrm>
                  <a:off x="3641006" y="2493570"/>
                  <a:ext cx="226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89" name="墨迹 188">
                  <a:extLst>
                    <a:ext uri="{FF2B5EF4-FFF2-40B4-BE49-F238E27FC236}">
                      <a16:creationId xmlns:a16="http://schemas.microsoft.com/office/drawing/2014/main" id="{BBB715E8-E341-4AD1-9E02-AB3BC2D2F7D6}"/>
                    </a:ext>
                  </a:extLst>
                </p14:cNvPr>
                <p14:cNvContentPartPr/>
                <p14:nvPr/>
              </p14:nvContentPartPr>
              <p14:xfrm>
                <a:off x="3670166" y="2455410"/>
                <a:ext cx="58320" cy="142560"/>
              </p14:xfrm>
            </p:contentPart>
          </mc:Choice>
          <mc:Fallback xmlns="">
            <p:pic>
              <p:nvPicPr>
                <p:cNvPr id="189" name="墨迹 188">
                  <a:extLst>
                    <a:ext uri="{FF2B5EF4-FFF2-40B4-BE49-F238E27FC236}">
                      <a16:creationId xmlns:a16="http://schemas.microsoft.com/office/drawing/2014/main" id="{BBB715E8-E341-4AD1-9E02-AB3BC2D2F7D6}"/>
                    </a:ext>
                  </a:extLst>
                </p:cNvPr>
                <p:cNvPicPr/>
                <p:nvPr/>
              </p:nvPicPr>
              <p:blipFill>
                <a:blip r:embed="rId242"/>
                <a:stretch>
                  <a:fillRect/>
                </a:stretch>
              </p:blipFill>
              <p:spPr>
                <a:xfrm>
                  <a:off x="3665846" y="2451090"/>
                  <a:ext cx="669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90" name="墨迹 189">
                  <a:extLst>
                    <a:ext uri="{FF2B5EF4-FFF2-40B4-BE49-F238E27FC236}">
                      <a16:creationId xmlns:a16="http://schemas.microsoft.com/office/drawing/2014/main" id="{C7CFF9E9-9EE8-45FA-8A20-CDD4FC411CF9}"/>
                    </a:ext>
                  </a:extLst>
                </p14:cNvPr>
                <p14:cNvContentPartPr/>
                <p14:nvPr/>
              </p14:nvContentPartPr>
              <p14:xfrm>
                <a:off x="3659006" y="2513730"/>
                <a:ext cx="47520" cy="19080"/>
              </p14:xfrm>
            </p:contentPart>
          </mc:Choice>
          <mc:Fallback xmlns="">
            <p:pic>
              <p:nvPicPr>
                <p:cNvPr id="190" name="墨迹 189">
                  <a:extLst>
                    <a:ext uri="{FF2B5EF4-FFF2-40B4-BE49-F238E27FC236}">
                      <a16:creationId xmlns:a16="http://schemas.microsoft.com/office/drawing/2014/main" id="{C7CFF9E9-9EE8-45FA-8A20-CDD4FC411CF9}"/>
                    </a:ext>
                  </a:extLst>
                </p:cNvPr>
                <p:cNvPicPr/>
                <p:nvPr/>
              </p:nvPicPr>
              <p:blipFill>
                <a:blip r:embed="rId244"/>
                <a:stretch>
                  <a:fillRect/>
                </a:stretch>
              </p:blipFill>
              <p:spPr>
                <a:xfrm>
                  <a:off x="3654686" y="2509410"/>
                  <a:ext cx="561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1" name="墨迹 190">
                  <a:extLst>
                    <a:ext uri="{FF2B5EF4-FFF2-40B4-BE49-F238E27FC236}">
                      <a16:creationId xmlns:a16="http://schemas.microsoft.com/office/drawing/2014/main" id="{4F1673D5-94F1-4178-903C-B264197678C5}"/>
                    </a:ext>
                  </a:extLst>
                </p14:cNvPr>
                <p14:cNvContentPartPr/>
                <p14:nvPr/>
              </p14:nvContentPartPr>
              <p14:xfrm>
                <a:off x="3666926" y="2498250"/>
                <a:ext cx="55800" cy="71280"/>
              </p14:xfrm>
            </p:contentPart>
          </mc:Choice>
          <mc:Fallback xmlns="">
            <p:pic>
              <p:nvPicPr>
                <p:cNvPr id="191" name="墨迹 190">
                  <a:extLst>
                    <a:ext uri="{FF2B5EF4-FFF2-40B4-BE49-F238E27FC236}">
                      <a16:creationId xmlns:a16="http://schemas.microsoft.com/office/drawing/2014/main" id="{4F1673D5-94F1-4178-903C-B264197678C5}"/>
                    </a:ext>
                  </a:extLst>
                </p:cNvPr>
                <p:cNvPicPr/>
                <p:nvPr/>
              </p:nvPicPr>
              <p:blipFill>
                <a:blip r:embed="rId246"/>
                <a:stretch>
                  <a:fillRect/>
                </a:stretch>
              </p:blipFill>
              <p:spPr>
                <a:xfrm>
                  <a:off x="3662606" y="2493930"/>
                  <a:ext cx="644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92" name="墨迹 191">
                  <a:extLst>
                    <a:ext uri="{FF2B5EF4-FFF2-40B4-BE49-F238E27FC236}">
                      <a16:creationId xmlns:a16="http://schemas.microsoft.com/office/drawing/2014/main" id="{AE976BC8-C8E9-4515-AA32-B7E5A505D012}"/>
                    </a:ext>
                  </a:extLst>
                </p14:cNvPr>
                <p14:cNvContentPartPr/>
                <p14:nvPr/>
              </p14:nvContentPartPr>
              <p14:xfrm>
                <a:off x="3668366" y="2563770"/>
                <a:ext cx="59760" cy="17280"/>
              </p14:xfrm>
            </p:contentPart>
          </mc:Choice>
          <mc:Fallback xmlns="">
            <p:pic>
              <p:nvPicPr>
                <p:cNvPr id="192" name="墨迹 191">
                  <a:extLst>
                    <a:ext uri="{FF2B5EF4-FFF2-40B4-BE49-F238E27FC236}">
                      <a16:creationId xmlns:a16="http://schemas.microsoft.com/office/drawing/2014/main" id="{AE976BC8-C8E9-4515-AA32-B7E5A505D012}"/>
                    </a:ext>
                  </a:extLst>
                </p:cNvPr>
                <p:cNvPicPr/>
                <p:nvPr/>
              </p:nvPicPr>
              <p:blipFill>
                <a:blip r:embed="rId248"/>
                <a:stretch>
                  <a:fillRect/>
                </a:stretch>
              </p:blipFill>
              <p:spPr>
                <a:xfrm>
                  <a:off x="3664046" y="2559450"/>
                  <a:ext cx="684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93" name="墨迹 192">
                  <a:extLst>
                    <a:ext uri="{FF2B5EF4-FFF2-40B4-BE49-F238E27FC236}">
                      <a16:creationId xmlns:a16="http://schemas.microsoft.com/office/drawing/2014/main" id="{F156DFD1-836C-4915-97CB-6EB15C14384C}"/>
                    </a:ext>
                  </a:extLst>
                </p14:cNvPr>
                <p14:cNvContentPartPr/>
                <p14:nvPr/>
              </p14:nvContentPartPr>
              <p14:xfrm>
                <a:off x="3752966" y="2465490"/>
                <a:ext cx="34920" cy="75960"/>
              </p14:xfrm>
            </p:contentPart>
          </mc:Choice>
          <mc:Fallback xmlns="">
            <p:pic>
              <p:nvPicPr>
                <p:cNvPr id="193" name="墨迹 192">
                  <a:extLst>
                    <a:ext uri="{FF2B5EF4-FFF2-40B4-BE49-F238E27FC236}">
                      <a16:creationId xmlns:a16="http://schemas.microsoft.com/office/drawing/2014/main" id="{F156DFD1-836C-4915-97CB-6EB15C14384C}"/>
                    </a:ext>
                  </a:extLst>
                </p:cNvPr>
                <p:cNvPicPr/>
                <p:nvPr/>
              </p:nvPicPr>
              <p:blipFill>
                <a:blip r:embed="rId250"/>
                <a:stretch>
                  <a:fillRect/>
                </a:stretch>
              </p:blipFill>
              <p:spPr>
                <a:xfrm>
                  <a:off x="3748646" y="2461170"/>
                  <a:ext cx="435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94" name="墨迹 193">
                  <a:extLst>
                    <a:ext uri="{FF2B5EF4-FFF2-40B4-BE49-F238E27FC236}">
                      <a16:creationId xmlns:a16="http://schemas.microsoft.com/office/drawing/2014/main" id="{0C0AEDBD-88B3-4ABD-AAEA-A1359F629000}"/>
                    </a:ext>
                  </a:extLst>
                </p14:cNvPr>
                <p14:cNvContentPartPr/>
                <p14:nvPr/>
              </p14:nvContentPartPr>
              <p14:xfrm>
                <a:off x="3749726" y="2545770"/>
                <a:ext cx="45000" cy="31680"/>
              </p14:xfrm>
            </p:contentPart>
          </mc:Choice>
          <mc:Fallback xmlns="">
            <p:pic>
              <p:nvPicPr>
                <p:cNvPr id="194" name="墨迹 193">
                  <a:extLst>
                    <a:ext uri="{FF2B5EF4-FFF2-40B4-BE49-F238E27FC236}">
                      <a16:creationId xmlns:a16="http://schemas.microsoft.com/office/drawing/2014/main" id="{0C0AEDBD-88B3-4ABD-AAEA-A1359F629000}"/>
                    </a:ext>
                  </a:extLst>
                </p:cNvPr>
                <p:cNvPicPr/>
                <p:nvPr/>
              </p:nvPicPr>
              <p:blipFill>
                <a:blip r:embed="rId252"/>
                <a:stretch>
                  <a:fillRect/>
                </a:stretch>
              </p:blipFill>
              <p:spPr>
                <a:xfrm>
                  <a:off x="3745406" y="2541450"/>
                  <a:ext cx="536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95" name="墨迹 194">
                  <a:extLst>
                    <a:ext uri="{FF2B5EF4-FFF2-40B4-BE49-F238E27FC236}">
                      <a16:creationId xmlns:a16="http://schemas.microsoft.com/office/drawing/2014/main" id="{BEBE4681-1B36-45FC-86FE-A773B9A3DADF}"/>
                    </a:ext>
                  </a:extLst>
                </p14:cNvPr>
                <p14:cNvContentPartPr/>
                <p14:nvPr/>
              </p14:nvContentPartPr>
              <p14:xfrm>
                <a:off x="3805886" y="2488170"/>
                <a:ext cx="10800" cy="73080"/>
              </p14:xfrm>
            </p:contentPart>
          </mc:Choice>
          <mc:Fallback xmlns="">
            <p:pic>
              <p:nvPicPr>
                <p:cNvPr id="195" name="墨迹 194">
                  <a:extLst>
                    <a:ext uri="{FF2B5EF4-FFF2-40B4-BE49-F238E27FC236}">
                      <a16:creationId xmlns:a16="http://schemas.microsoft.com/office/drawing/2014/main" id="{BEBE4681-1B36-45FC-86FE-A773B9A3DADF}"/>
                    </a:ext>
                  </a:extLst>
                </p:cNvPr>
                <p:cNvPicPr/>
                <p:nvPr/>
              </p:nvPicPr>
              <p:blipFill>
                <a:blip r:embed="rId254"/>
                <a:stretch>
                  <a:fillRect/>
                </a:stretch>
              </p:blipFill>
              <p:spPr>
                <a:xfrm>
                  <a:off x="3801566" y="2483850"/>
                  <a:ext cx="194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96" name="墨迹 195">
                  <a:extLst>
                    <a:ext uri="{FF2B5EF4-FFF2-40B4-BE49-F238E27FC236}">
                      <a16:creationId xmlns:a16="http://schemas.microsoft.com/office/drawing/2014/main" id="{0E81E626-99A7-47C7-93CB-1133BA4693EF}"/>
                    </a:ext>
                  </a:extLst>
                </p14:cNvPr>
                <p14:cNvContentPartPr/>
                <p14:nvPr/>
              </p14:nvContentPartPr>
              <p14:xfrm>
                <a:off x="3815966" y="2465130"/>
                <a:ext cx="30240" cy="100440"/>
              </p14:xfrm>
            </p:contentPart>
          </mc:Choice>
          <mc:Fallback xmlns="">
            <p:pic>
              <p:nvPicPr>
                <p:cNvPr id="196" name="墨迹 195">
                  <a:extLst>
                    <a:ext uri="{FF2B5EF4-FFF2-40B4-BE49-F238E27FC236}">
                      <a16:creationId xmlns:a16="http://schemas.microsoft.com/office/drawing/2014/main" id="{0E81E626-99A7-47C7-93CB-1133BA4693EF}"/>
                    </a:ext>
                  </a:extLst>
                </p:cNvPr>
                <p:cNvPicPr/>
                <p:nvPr/>
              </p:nvPicPr>
              <p:blipFill>
                <a:blip r:embed="rId256"/>
                <a:stretch>
                  <a:fillRect/>
                </a:stretch>
              </p:blipFill>
              <p:spPr>
                <a:xfrm>
                  <a:off x="3811646" y="2460810"/>
                  <a:ext cx="388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97" name="墨迹 196">
                  <a:extLst>
                    <a:ext uri="{FF2B5EF4-FFF2-40B4-BE49-F238E27FC236}">
                      <a16:creationId xmlns:a16="http://schemas.microsoft.com/office/drawing/2014/main" id="{F3A466EA-2E53-4F92-AC36-432658966C7D}"/>
                    </a:ext>
                  </a:extLst>
                </p14:cNvPr>
                <p14:cNvContentPartPr/>
                <p14:nvPr/>
              </p14:nvContentPartPr>
              <p14:xfrm>
                <a:off x="3819926" y="2506530"/>
                <a:ext cx="18000" cy="7200"/>
              </p14:xfrm>
            </p:contentPart>
          </mc:Choice>
          <mc:Fallback xmlns="">
            <p:pic>
              <p:nvPicPr>
                <p:cNvPr id="197" name="墨迹 196">
                  <a:extLst>
                    <a:ext uri="{FF2B5EF4-FFF2-40B4-BE49-F238E27FC236}">
                      <a16:creationId xmlns:a16="http://schemas.microsoft.com/office/drawing/2014/main" id="{F3A466EA-2E53-4F92-AC36-432658966C7D}"/>
                    </a:ext>
                  </a:extLst>
                </p:cNvPr>
                <p:cNvPicPr/>
                <p:nvPr/>
              </p:nvPicPr>
              <p:blipFill>
                <a:blip r:embed="rId258"/>
                <a:stretch>
                  <a:fillRect/>
                </a:stretch>
              </p:blipFill>
              <p:spPr>
                <a:xfrm>
                  <a:off x="3815606" y="2502210"/>
                  <a:ext cx="2664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98" name="墨迹 197">
                  <a:extLst>
                    <a:ext uri="{FF2B5EF4-FFF2-40B4-BE49-F238E27FC236}">
                      <a16:creationId xmlns:a16="http://schemas.microsoft.com/office/drawing/2014/main" id="{45A73136-8B92-4D80-81E5-8FAF9275D08A}"/>
                    </a:ext>
                  </a:extLst>
                </p14:cNvPr>
                <p14:cNvContentPartPr/>
                <p14:nvPr/>
              </p14:nvContentPartPr>
              <p14:xfrm>
                <a:off x="3772766" y="2519490"/>
                <a:ext cx="98640" cy="47880"/>
              </p14:xfrm>
            </p:contentPart>
          </mc:Choice>
          <mc:Fallback xmlns="">
            <p:pic>
              <p:nvPicPr>
                <p:cNvPr id="198" name="墨迹 197">
                  <a:extLst>
                    <a:ext uri="{FF2B5EF4-FFF2-40B4-BE49-F238E27FC236}">
                      <a16:creationId xmlns:a16="http://schemas.microsoft.com/office/drawing/2014/main" id="{45A73136-8B92-4D80-81E5-8FAF9275D08A}"/>
                    </a:ext>
                  </a:extLst>
                </p:cNvPr>
                <p:cNvPicPr/>
                <p:nvPr/>
              </p:nvPicPr>
              <p:blipFill>
                <a:blip r:embed="rId260"/>
                <a:stretch>
                  <a:fillRect/>
                </a:stretch>
              </p:blipFill>
              <p:spPr>
                <a:xfrm>
                  <a:off x="3768446" y="2515170"/>
                  <a:ext cx="1072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99" name="墨迹 198">
                  <a:extLst>
                    <a:ext uri="{FF2B5EF4-FFF2-40B4-BE49-F238E27FC236}">
                      <a16:creationId xmlns:a16="http://schemas.microsoft.com/office/drawing/2014/main" id="{746B6160-7A28-49A0-8CF2-553832809E8B}"/>
                    </a:ext>
                  </a:extLst>
                </p14:cNvPr>
                <p14:cNvContentPartPr/>
                <p14:nvPr/>
              </p14:nvContentPartPr>
              <p14:xfrm>
                <a:off x="3885086" y="2467290"/>
                <a:ext cx="16920" cy="24120"/>
              </p14:xfrm>
            </p:contentPart>
          </mc:Choice>
          <mc:Fallback xmlns="">
            <p:pic>
              <p:nvPicPr>
                <p:cNvPr id="199" name="墨迹 198">
                  <a:extLst>
                    <a:ext uri="{FF2B5EF4-FFF2-40B4-BE49-F238E27FC236}">
                      <a16:creationId xmlns:a16="http://schemas.microsoft.com/office/drawing/2014/main" id="{746B6160-7A28-49A0-8CF2-553832809E8B}"/>
                    </a:ext>
                  </a:extLst>
                </p:cNvPr>
                <p:cNvPicPr/>
                <p:nvPr/>
              </p:nvPicPr>
              <p:blipFill>
                <a:blip r:embed="rId262"/>
                <a:stretch>
                  <a:fillRect/>
                </a:stretch>
              </p:blipFill>
              <p:spPr>
                <a:xfrm>
                  <a:off x="3880766" y="2462970"/>
                  <a:ext cx="255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00" name="墨迹 199">
                  <a:extLst>
                    <a:ext uri="{FF2B5EF4-FFF2-40B4-BE49-F238E27FC236}">
                      <a16:creationId xmlns:a16="http://schemas.microsoft.com/office/drawing/2014/main" id="{63000FB0-0BD2-41BE-AA44-4DF4CB227A4C}"/>
                    </a:ext>
                  </a:extLst>
                </p14:cNvPr>
                <p14:cNvContentPartPr/>
                <p14:nvPr/>
              </p14:nvContentPartPr>
              <p14:xfrm>
                <a:off x="3905966" y="2452530"/>
                <a:ext cx="13320" cy="19080"/>
              </p14:xfrm>
            </p:contentPart>
          </mc:Choice>
          <mc:Fallback xmlns="">
            <p:pic>
              <p:nvPicPr>
                <p:cNvPr id="200" name="墨迹 199">
                  <a:extLst>
                    <a:ext uri="{FF2B5EF4-FFF2-40B4-BE49-F238E27FC236}">
                      <a16:creationId xmlns:a16="http://schemas.microsoft.com/office/drawing/2014/main" id="{63000FB0-0BD2-41BE-AA44-4DF4CB227A4C}"/>
                    </a:ext>
                  </a:extLst>
                </p:cNvPr>
                <p:cNvPicPr/>
                <p:nvPr/>
              </p:nvPicPr>
              <p:blipFill>
                <a:blip r:embed="rId264"/>
                <a:stretch>
                  <a:fillRect/>
                </a:stretch>
              </p:blipFill>
              <p:spPr>
                <a:xfrm>
                  <a:off x="3901646" y="2448210"/>
                  <a:ext cx="219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01" name="墨迹 200">
                  <a:extLst>
                    <a:ext uri="{FF2B5EF4-FFF2-40B4-BE49-F238E27FC236}">
                      <a16:creationId xmlns:a16="http://schemas.microsoft.com/office/drawing/2014/main" id="{5AA8BFF6-CFEE-42AD-9CEA-B6194B51C0A3}"/>
                    </a:ext>
                  </a:extLst>
                </p14:cNvPr>
                <p14:cNvContentPartPr/>
                <p14:nvPr/>
              </p14:nvContentPartPr>
              <p14:xfrm>
                <a:off x="3888326" y="2439210"/>
                <a:ext cx="50400" cy="74880"/>
              </p14:xfrm>
            </p:contentPart>
          </mc:Choice>
          <mc:Fallback xmlns="">
            <p:pic>
              <p:nvPicPr>
                <p:cNvPr id="201" name="墨迹 200">
                  <a:extLst>
                    <a:ext uri="{FF2B5EF4-FFF2-40B4-BE49-F238E27FC236}">
                      <a16:creationId xmlns:a16="http://schemas.microsoft.com/office/drawing/2014/main" id="{5AA8BFF6-CFEE-42AD-9CEA-B6194B51C0A3}"/>
                    </a:ext>
                  </a:extLst>
                </p:cNvPr>
                <p:cNvPicPr/>
                <p:nvPr/>
              </p:nvPicPr>
              <p:blipFill>
                <a:blip r:embed="rId266"/>
                <a:stretch>
                  <a:fillRect/>
                </a:stretch>
              </p:blipFill>
              <p:spPr>
                <a:xfrm>
                  <a:off x="3884006" y="2434890"/>
                  <a:ext cx="590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02" name="墨迹 201">
                  <a:extLst>
                    <a:ext uri="{FF2B5EF4-FFF2-40B4-BE49-F238E27FC236}">
                      <a16:creationId xmlns:a16="http://schemas.microsoft.com/office/drawing/2014/main" id="{6232AF0D-3882-484B-BD80-B55DB5BD35B4}"/>
                    </a:ext>
                  </a:extLst>
                </p14:cNvPr>
                <p14:cNvContentPartPr/>
                <p14:nvPr/>
              </p14:nvContentPartPr>
              <p14:xfrm>
                <a:off x="3907046" y="2483130"/>
                <a:ext cx="38520" cy="98280"/>
              </p14:xfrm>
            </p:contentPart>
          </mc:Choice>
          <mc:Fallback xmlns="">
            <p:pic>
              <p:nvPicPr>
                <p:cNvPr id="202" name="墨迹 201">
                  <a:extLst>
                    <a:ext uri="{FF2B5EF4-FFF2-40B4-BE49-F238E27FC236}">
                      <a16:creationId xmlns:a16="http://schemas.microsoft.com/office/drawing/2014/main" id="{6232AF0D-3882-484B-BD80-B55DB5BD35B4}"/>
                    </a:ext>
                  </a:extLst>
                </p:cNvPr>
                <p:cNvPicPr/>
                <p:nvPr/>
              </p:nvPicPr>
              <p:blipFill>
                <a:blip r:embed="rId268"/>
                <a:stretch>
                  <a:fillRect/>
                </a:stretch>
              </p:blipFill>
              <p:spPr>
                <a:xfrm>
                  <a:off x="3902726" y="2478810"/>
                  <a:ext cx="471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03" name="墨迹 202">
                  <a:extLst>
                    <a:ext uri="{FF2B5EF4-FFF2-40B4-BE49-F238E27FC236}">
                      <a16:creationId xmlns:a16="http://schemas.microsoft.com/office/drawing/2014/main" id="{E679CBB9-CC4D-4BBF-B446-E7036EFB5A49}"/>
                    </a:ext>
                  </a:extLst>
                </p14:cNvPr>
                <p14:cNvContentPartPr/>
                <p14:nvPr/>
              </p14:nvContentPartPr>
              <p14:xfrm>
                <a:off x="3875366" y="2522370"/>
                <a:ext cx="81000" cy="14400"/>
              </p14:xfrm>
            </p:contentPart>
          </mc:Choice>
          <mc:Fallback xmlns="">
            <p:pic>
              <p:nvPicPr>
                <p:cNvPr id="203" name="墨迹 202">
                  <a:extLst>
                    <a:ext uri="{FF2B5EF4-FFF2-40B4-BE49-F238E27FC236}">
                      <a16:creationId xmlns:a16="http://schemas.microsoft.com/office/drawing/2014/main" id="{E679CBB9-CC4D-4BBF-B446-E7036EFB5A49}"/>
                    </a:ext>
                  </a:extLst>
                </p:cNvPr>
                <p:cNvPicPr/>
                <p:nvPr/>
              </p:nvPicPr>
              <p:blipFill>
                <a:blip r:embed="rId270"/>
                <a:stretch>
                  <a:fillRect/>
                </a:stretch>
              </p:blipFill>
              <p:spPr>
                <a:xfrm>
                  <a:off x="3871046" y="2518050"/>
                  <a:ext cx="89640" cy="23040"/>
                </a:xfrm>
                <a:prstGeom prst="rect">
                  <a:avLst/>
                </a:prstGeom>
              </p:spPr>
            </p:pic>
          </mc:Fallback>
        </mc:AlternateContent>
      </p:grpSp>
      <p:grpSp>
        <p:nvGrpSpPr>
          <p:cNvPr id="220" name="组合 219">
            <a:extLst>
              <a:ext uri="{FF2B5EF4-FFF2-40B4-BE49-F238E27FC236}">
                <a16:creationId xmlns:a16="http://schemas.microsoft.com/office/drawing/2014/main" id="{3493AA73-8F61-4946-B0DF-5F3B9B515370}"/>
              </a:ext>
            </a:extLst>
          </p:cNvPr>
          <p:cNvGrpSpPr/>
          <p:nvPr/>
        </p:nvGrpSpPr>
        <p:grpSpPr>
          <a:xfrm>
            <a:off x="3026298" y="2692440"/>
            <a:ext cx="316440" cy="189000"/>
            <a:chOff x="3026298" y="2692440"/>
            <a:chExt cx="316440" cy="189000"/>
          </a:xfrm>
        </p:grpSpPr>
        <mc:AlternateContent xmlns:mc="http://schemas.openxmlformats.org/markup-compatibility/2006" xmlns:p14="http://schemas.microsoft.com/office/powerpoint/2010/main">
          <mc:Choice Requires="p14">
            <p:contentPart p14:bwMode="auto" r:id="rId271">
              <p14:nvContentPartPr>
                <p14:cNvPr id="205" name="墨迹 204">
                  <a:extLst>
                    <a:ext uri="{FF2B5EF4-FFF2-40B4-BE49-F238E27FC236}">
                      <a16:creationId xmlns:a16="http://schemas.microsoft.com/office/drawing/2014/main" id="{ECE5FD04-03DB-4E9C-9F2A-603C10481E0A}"/>
                    </a:ext>
                  </a:extLst>
                </p14:cNvPr>
                <p14:cNvContentPartPr/>
                <p14:nvPr/>
              </p14:nvContentPartPr>
              <p14:xfrm>
                <a:off x="3026298" y="2697480"/>
                <a:ext cx="116280" cy="68760"/>
              </p14:xfrm>
            </p:contentPart>
          </mc:Choice>
          <mc:Fallback xmlns="">
            <p:pic>
              <p:nvPicPr>
                <p:cNvPr id="205" name="墨迹 204">
                  <a:extLst>
                    <a:ext uri="{FF2B5EF4-FFF2-40B4-BE49-F238E27FC236}">
                      <a16:creationId xmlns:a16="http://schemas.microsoft.com/office/drawing/2014/main" id="{ECE5FD04-03DB-4E9C-9F2A-603C10481E0A}"/>
                    </a:ext>
                  </a:extLst>
                </p:cNvPr>
                <p:cNvPicPr/>
                <p:nvPr/>
              </p:nvPicPr>
              <p:blipFill>
                <a:blip r:embed="rId272"/>
                <a:stretch>
                  <a:fillRect/>
                </a:stretch>
              </p:blipFill>
              <p:spPr>
                <a:xfrm>
                  <a:off x="3021978" y="2693160"/>
                  <a:ext cx="1249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06" name="墨迹 205">
                  <a:extLst>
                    <a:ext uri="{FF2B5EF4-FFF2-40B4-BE49-F238E27FC236}">
                      <a16:creationId xmlns:a16="http://schemas.microsoft.com/office/drawing/2014/main" id="{0D37F334-9331-4E3F-9AAE-21DF4B4A69C7}"/>
                    </a:ext>
                  </a:extLst>
                </p14:cNvPr>
                <p14:cNvContentPartPr/>
                <p14:nvPr/>
              </p14:nvContentPartPr>
              <p14:xfrm>
                <a:off x="3083538" y="2697480"/>
                <a:ext cx="9360" cy="61200"/>
              </p14:xfrm>
            </p:contentPart>
          </mc:Choice>
          <mc:Fallback xmlns="">
            <p:pic>
              <p:nvPicPr>
                <p:cNvPr id="206" name="墨迹 205">
                  <a:extLst>
                    <a:ext uri="{FF2B5EF4-FFF2-40B4-BE49-F238E27FC236}">
                      <a16:creationId xmlns:a16="http://schemas.microsoft.com/office/drawing/2014/main" id="{0D37F334-9331-4E3F-9AAE-21DF4B4A69C7}"/>
                    </a:ext>
                  </a:extLst>
                </p:cNvPr>
                <p:cNvPicPr/>
                <p:nvPr/>
              </p:nvPicPr>
              <p:blipFill>
                <a:blip r:embed="rId274"/>
                <a:stretch>
                  <a:fillRect/>
                </a:stretch>
              </p:blipFill>
              <p:spPr>
                <a:xfrm>
                  <a:off x="3079218" y="2693160"/>
                  <a:ext cx="180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07" name="墨迹 206">
                  <a:extLst>
                    <a:ext uri="{FF2B5EF4-FFF2-40B4-BE49-F238E27FC236}">
                      <a16:creationId xmlns:a16="http://schemas.microsoft.com/office/drawing/2014/main" id="{61B78096-ADDF-4DF8-B0AB-B94CC8D00D40}"/>
                    </a:ext>
                  </a:extLst>
                </p14:cNvPr>
                <p14:cNvContentPartPr/>
                <p14:nvPr/>
              </p14:nvContentPartPr>
              <p14:xfrm>
                <a:off x="3072018" y="2692440"/>
                <a:ext cx="50400" cy="99000"/>
              </p14:xfrm>
            </p:contentPart>
          </mc:Choice>
          <mc:Fallback xmlns="">
            <p:pic>
              <p:nvPicPr>
                <p:cNvPr id="207" name="墨迹 206">
                  <a:extLst>
                    <a:ext uri="{FF2B5EF4-FFF2-40B4-BE49-F238E27FC236}">
                      <a16:creationId xmlns:a16="http://schemas.microsoft.com/office/drawing/2014/main" id="{61B78096-ADDF-4DF8-B0AB-B94CC8D00D40}"/>
                    </a:ext>
                  </a:extLst>
                </p:cNvPr>
                <p:cNvPicPr/>
                <p:nvPr/>
              </p:nvPicPr>
              <p:blipFill>
                <a:blip r:embed="rId276"/>
                <a:stretch>
                  <a:fillRect/>
                </a:stretch>
              </p:blipFill>
              <p:spPr>
                <a:xfrm>
                  <a:off x="3067698" y="2688120"/>
                  <a:ext cx="590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08" name="墨迹 207">
                  <a:extLst>
                    <a:ext uri="{FF2B5EF4-FFF2-40B4-BE49-F238E27FC236}">
                      <a16:creationId xmlns:a16="http://schemas.microsoft.com/office/drawing/2014/main" id="{4C9F1031-B7DF-43DC-91D3-5B3CE7C69E39}"/>
                    </a:ext>
                  </a:extLst>
                </p14:cNvPr>
                <p14:cNvContentPartPr/>
                <p14:nvPr/>
              </p14:nvContentPartPr>
              <p14:xfrm>
                <a:off x="3057618" y="2805480"/>
                <a:ext cx="25920" cy="19440"/>
              </p14:xfrm>
            </p:contentPart>
          </mc:Choice>
          <mc:Fallback xmlns="">
            <p:pic>
              <p:nvPicPr>
                <p:cNvPr id="208" name="墨迹 207">
                  <a:extLst>
                    <a:ext uri="{FF2B5EF4-FFF2-40B4-BE49-F238E27FC236}">
                      <a16:creationId xmlns:a16="http://schemas.microsoft.com/office/drawing/2014/main" id="{4C9F1031-B7DF-43DC-91D3-5B3CE7C69E39}"/>
                    </a:ext>
                  </a:extLst>
                </p:cNvPr>
                <p:cNvPicPr/>
                <p:nvPr/>
              </p:nvPicPr>
              <p:blipFill>
                <a:blip r:embed="rId278"/>
                <a:stretch>
                  <a:fillRect/>
                </a:stretch>
              </p:blipFill>
              <p:spPr>
                <a:xfrm>
                  <a:off x="3053298" y="2801160"/>
                  <a:ext cx="345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09" name="墨迹 208">
                  <a:extLst>
                    <a:ext uri="{FF2B5EF4-FFF2-40B4-BE49-F238E27FC236}">
                      <a16:creationId xmlns:a16="http://schemas.microsoft.com/office/drawing/2014/main" id="{13E6D5B4-969B-4AB9-9523-820507EDDD99}"/>
                    </a:ext>
                  </a:extLst>
                </p14:cNvPr>
                <p14:cNvContentPartPr/>
                <p14:nvPr/>
              </p14:nvContentPartPr>
              <p14:xfrm>
                <a:off x="3061578" y="2833200"/>
                <a:ext cx="36000" cy="48240"/>
              </p14:xfrm>
            </p:contentPart>
          </mc:Choice>
          <mc:Fallback xmlns="">
            <p:pic>
              <p:nvPicPr>
                <p:cNvPr id="209" name="墨迹 208">
                  <a:extLst>
                    <a:ext uri="{FF2B5EF4-FFF2-40B4-BE49-F238E27FC236}">
                      <a16:creationId xmlns:a16="http://schemas.microsoft.com/office/drawing/2014/main" id="{13E6D5B4-969B-4AB9-9523-820507EDDD99}"/>
                    </a:ext>
                  </a:extLst>
                </p:cNvPr>
                <p:cNvPicPr/>
                <p:nvPr/>
              </p:nvPicPr>
              <p:blipFill>
                <a:blip r:embed="rId280"/>
                <a:stretch>
                  <a:fillRect/>
                </a:stretch>
              </p:blipFill>
              <p:spPr>
                <a:xfrm>
                  <a:off x="3057258" y="2828880"/>
                  <a:ext cx="446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10" name="墨迹 209">
                  <a:extLst>
                    <a:ext uri="{FF2B5EF4-FFF2-40B4-BE49-F238E27FC236}">
                      <a16:creationId xmlns:a16="http://schemas.microsoft.com/office/drawing/2014/main" id="{154BAC0E-350D-45BB-A603-CFC2B47F60D1}"/>
                    </a:ext>
                  </a:extLst>
                </p14:cNvPr>
                <p14:cNvContentPartPr/>
                <p14:nvPr/>
              </p14:nvContentPartPr>
              <p14:xfrm>
                <a:off x="3116658" y="2779560"/>
                <a:ext cx="68400" cy="96840"/>
              </p14:xfrm>
            </p:contentPart>
          </mc:Choice>
          <mc:Fallback xmlns="">
            <p:pic>
              <p:nvPicPr>
                <p:cNvPr id="210" name="墨迹 209">
                  <a:extLst>
                    <a:ext uri="{FF2B5EF4-FFF2-40B4-BE49-F238E27FC236}">
                      <a16:creationId xmlns:a16="http://schemas.microsoft.com/office/drawing/2014/main" id="{154BAC0E-350D-45BB-A603-CFC2B47F60D1}"/>
                    </a:ext>
                  </a:extLst>
                </p:cNvPr>
                <p:cNvPicPr/>
                <p:nvPr/>
              </p:nvPicPr>
              <p:blipFill>
                <a:blip r:embed="rId282"/>
                <a:stretch>
                  <a:fillRect/>
                </a:stretch>
              </p:blipFill>
              <p:spPr>
                <a:xfrm>
                  <a:off x="3112338" y="2775240"/>
                  <a:ext cx="770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11" name="墨迹 210">
                  <a:extLst>
                    <a:ext uri="{FF2B5EF4-FFF2-40B4-BE49-F238E27FC236}">
                      <a16:creationId xmlns:a16="http://schemas.microsoft.com/office/drawing/2014/main" id="{13EDA26B-45FE-47F4-BB1F-A6E22758E1A9}"/>
                    </a:ext>
                  </a:extLst>
                </p14:cNvPr>
                <p14:cNvContentPartPr/>
                <p14:nvPr/>
              </p14:nvContentPartPr>
              <p14:xfrm>
                <a:off x="3197298" y="2742480"/>
                <a:ext cx="21240" cy="118800"/>
              </p14:xfrm>
            </p:contentPart>
          </mc:Choice>
          <mc:Fallback xmlns="">
            <p:pic>
              <p:nvPicPr>
                <p:cNvPr id="211" name="墨迹 210">
                  <a:extLst>
                    <a:ext uri="{FF2B5EF4-FFF2-40B4-BE49-F238E27FC236}">
                      <a16:creationId xmlns:a16="http://schemas.microsoft.com/office/drawing/2014/main" id="{13EDA26B-45FE-47F4-BB1F-A6E22758E1A9}"/>
                    </a:ext>
                  </a:extLst>
                </p:cNvPr>
                <p:cNvPicPr/>
                <p:nvPr/>
              </p:nvPicPr>
              <p:blipFill>
                <a:blip r:embed="rId284"/>
                <a:stretch>
                  <a:fillRect/>
                </a:stretch>
              </p:blipFill>
              <p:spPr>
                <a:xfrm>
                  <a:off x="3192978" y="2738160"/>
                  <a:ext cx="298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12" name="墨迹 211">
                  <a:extLst>
                    <a:ext uri="{FF2B5EF4-FFF2-40B4-BE49-F238E27FC236}">
                      <a16:creationId xmlns:a16="http://schemas.microsoft.com/office/drawing/2014/main" id="{338F1891-991B-4109-A3E7-F33461A87937}"/>
                    </a:ext>
                  </a:extLst>
                </p14:cNvPr>
                <p14:cNvContentPartPr/>
                <p14:nvPr/>
              </p14:nvContentPartPr>
              <p14:xfrm>
                <a:off x="3252378" y="2707920"/>
                <a:ext cx="88920" cy="167040"/>
              </p14:xfrm>
            </p:contentPart>
          </mc:Choice>
          <mc:Fallback xmlns="">
            <p:pic>
              <p:nvPicPr>
                <p:cNvPr id="212" name="墨迹 211">
                  <a:extLst>
                    <a:ext uri="{FF2B5EF4-FFF2-40B4-BE49-F238E27FC236}">
                      <a16:creationId xmlns:a16="http://schemas.microsoft.com/office/drawing/2014/main" id="{338F1891-991B-4109-A3E7-F33461A87937}"/>
                    </a:ext>
                  </a:extLst>
                </p:cNvPr>
                <p:cNvPicPr/>
                <p:nvPr/>
              </p:nvPicPr>
              <p:blipFill>
                <a:blip r:embed="rId286"/>
                <a:stretch>
                  <a:fillRect/>
                </a:stretch>
              </p:blipFill>
              <p:spPr>
                <a:xfrm>
                  <a:off x="3248058" y="2703600"/>
                  <a:ext cx="975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14" name="墨迹 213">
                  <a:extLst>
                    <a:ext uri="{FF2B5EF4-FFF2-40B4-BE49-F238E27FC236}">
                      <a16:creationId xmlns:a16="http://schemas.microsoft.com/office/drawing/2014/main" id="{45408D4A-9028-4020-8222-9E823A1EF9E7}"/>
                    </a:ext>
                  </a:extLst>
                </p14:cNvPr>
                <p14:cNvContentPartPr/>
                <p14:nvPr/>
              </p14:nvContentPartPr>
              <p14:xfrm>
                <a:off x="3250218" y="2788200"/>
                <a:ext cx="50400" cy="6120"/>
              </p14:xfrm>
            </p:contentPart>
          </mc:Choice>
          <mc:Fallback xmlns="">
            <p:pic>
              <p:nvPicPr>
                <p:cNvPr id="214" name="墨迹 213">
                  <a:extLst>
                    <a:ext uri="{FF2B5EF4-FFF2-40B4-BE49-F238E27FC236}">
                      <a16:creationId xmlns:a16="http://schemas.microsoft.com/office/drawing/2014/main" id="{45408D4A-9028-4020-8222-9E823A1EF9E7}"/>
                    </a:ext>
                  </a:extLst>
                </p:cNvPr>
                <p:cNvPicPr/>
                <p:nvPr/>
              </p:nvPicPr>
              <p:blipFill>
                <a:blip r:embed="rId288"/>
                <a:stretch>
                  <a:fillRect/>
                </a:stretch>
              </p:blipFill>
              <p:spPr>
                <a:xfrm>
                  <a:off x="3245898" y="2783880"/>
                  <a:ext cx="5904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15" name="墨迹 214">
                  <a:extLst>
                    <a:ext uri="{FF2B5EF4-FFF2-40B4-BE49-F238E27FC236}">
                      <a16:creationId xmlns:a16="http://schemas.microsoft.com/office/drawing/2014/main" id="{34A6A72B-F655-440A-8EB2-CE984CD18EDD}"/>
                    </a:ext>
                  </a:extLst>
                </p14:cNvPr>
                <p14:cNvContentPartPr/>
                <p14:nvPr/>
              </p14:nvContentPartPr>
              <p14:xfrm>
                <a:off x="3249498" y="2816280"/>
                <a:ext cx="82440" cy="29880"/>
              </p14:xfrm>
            </p:contentPart>
          </mc:Choice>
          <mc:Fallback xmlns="">
            <p:pic>
              <p:nvPicPr>
                <p:cNvPr id="215" name="墨迹 214">
                  <a:extLst>
                    <a:ext uri="{FF2B5EF4-FFF2-40B4-BE49-F238E27FC236}">
                      <a16:creationId xmlns:a16="http://schemas.microsoft.com/office/drawing/2014/main" id="{34A6A72B-F655-440A-8EB2-CE984CD18EDD}"/>
                    </a:ext>
                  </a:extLst>
                </p:cNvPr>
                <p:cNvPicPr/>
                <p:nvPr/>
              </p:nvPicPr>
              <p:blipFill>
                <a:blip r:embed="rId290"/>
                <a:stretch>
                  <a:fillRect/>
                </a:stretch>
              </p:blipFill>
              <p:spPr>
                <a:xfrm>
                  <a:off x="3245178" y="2811960"/>
                  <a:ext cx="910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17" name="墨迹 216">
                  <a:extLst>
                    <a:ext uri="{FF2B5EF4-FFF2-40B4-BE49-F238E27FC236}">
                      <a16:creationId xmlns:a16="http://schemas.microsoft.com/office/drawing/2014/main" id="{EF104174-295A-48FB-9DF6-4399F9CBD427}"/>
                    </a:ext>
                  </a:extLst>
                </p14:cNvPr>
                <p14:cNvContentPartPr/>
                <p14:nvPr/>
              </p14:nvContentPartPr>
              <p14:xfrm>
                <a:off x="3261378" y="2753640"/>
                <a:ext cx="58680" cy="13680"/>
              </p14:xfrm>
            </p:contentPart>
          </mc:Choice>
          <mc:Fallback xmlns="">
            <p:pic>
              <p:nvPicPr>
                <p:cNvPr id="217" name="墨迹 216">
                  <a:extLst>
                    <a:ext uri="{FF2B5EF4-FFF2-40B4-BE49-F238E27FC236}">
                      <a16:creationId xmlns:a16="http://schemas.microsoft.com/office/drawing/2014/main" id="{EF104174-295A-48FB-9DF6-4399F9CBD427}"/>
                    </a:ext>
                  </a:extLst>
                </p:cNvPr>
                <p:cNvPicPr/>
                <p:nvPr/>
              </p:nvPicPr>
              <p:blipFill>
                <a:blip r:embed="rId292"/>
                <a:stretch>
                  <a:fillRect/>
                </a:stretch>
              </p:blipFill>
              <p:spPr>
                <a:xfrm>
                  <a:off x="3257058" y="2749320"/>
                  <a:ext cx="673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18" name="墨迹 217">
                  <a:extLst>
                    <a:ext uri="{FF2B5EF4-FFF2-40B4-BE49-F238E27FC236}">
                      <a16:creationId xmlns:a16="http://schemas.microsoft.com/office/drawing/2014/main" id="{3D8133B7-1D62-4FF9-9295-013CC5957C03}"/>
                    </a:ext>
                  </a:extLst>
                </p14:cNvPr>
                <p14:cNvContentPartPr/>
                <p14:nvPr/>
              </p14:nvContentPartPr>
              <p14:xfrm>
                <a:off x="3282258" y="2733840"/>
                <a:ext cx="6480" cy="124200"/>
              </p14:xfrm>
            </p:contentPart>
          </mc:Choice>
          <mc:Fallback xmlns="">
            <p:pic>
              <p:nvPicPr>
                <p:cNvPr id="218" name="墨迹 217">
                  <a:extLst>
                    <a:ext uri="{FF2B5EF4-FFF2-40B4-BE49-F238E27FC236}">
                      <a16:creationId xmlns:a16="http://schemas.microsoft.com/office/drawing/2014/main" id="{3D8133B7-1D62-4FF9-9295-013CC5957C03}"/>
                    </a:ext>
                  </a:extLst>
                </p:cNvPr>
                <p:cNvPicPr/>
                <p:nvPr/>
              </p:nvPicPr>
              <p:blipFill>
                <a:blip r:embed="rId294"/>
                <a:stretch>
                  <a:fillRect/>
                </a:stretch>
              </p:blipFill>
              <p:spPr>
                <a:xfrm>
                  <a:off x="3277938" y="2729520"/>
                  <a:ext cx="151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19" name="墨迹 218">
                  <a:extLst>
                    <a:ext uri="{FF2B5EF4-FFF2-40B4-BE49-F238E27FC236}">
                      <a16:creationId xmlns:a16="http://schemas.microsoft.com/office/drawing/2014/main" id="{54D9A646-E6C2-4E02-B476-91C8A4ACC8D2}"/>
                    </a:ext>
                  </a:extLst>
                </p14:cNvPr>
                <p14:cNvContentPartPr/>
                <p14:nvPr/>
              </p14:nvContentPartPr>
              <p14:xfrm>
                <a:off x="3245178" y="2851200"/>
                <a:ext cx="97560" cy="16560"/>
              </p14:xfrm>
            </p:contentPart>
          </mc:Choice>
          <mc:Fallback xmlns="">
            <p:pic>
              <p:nvPicPr>
                <p:cNvPr id="219" name="墨迹 218">
                  <a:extLst>
                    <a:ext uri="{FF2B5EF4-FFF2-40B4-BE49-F238E27FC236}">
                      <a16:creationId xmlns:a16="http://schemas.microsoft.com/office/drawing/2014/main" id="{54D9A646-E6C2-4E02-B476-91C8A4ACC8D2}"/>
                    </a:ext>
                  </a:extLst>
                </p:cNvPr>
                <p:cNvPicPr/>
                <p:nvPr/>
              </p:nvPicPr>
              <p:blipFill>
                <a:blip r:embed="rId296"/>
                <a:stretch>
                  <a:fillRect/>
                </a:stretch>
              </p:blipFill>
              <p:spPr>
                <a:xfrm>
                  <a:off x="3240858" y="2846880"/>
                  <a:ext cx="106200" cy="25200"/>
                </a:xfrm>
                <a:prstGeom prst="rect">
                  <a:avLst/>
                </a:prstGeom>
              </p:spPr>
            </p:pic>
          </mc:Fallback>
        </mc:AlternateContent>
      </p:grpSp>
      <p:grpSp>
        <p:nvGrpSpPr>
          <p:cNvPr id="245" name="组合 244">
            <a:extLst>
              <a:ext uri="{FF2B5EF4-FFF2-40B4-BE49-F238E27FC236}">
                <a16:creationId xmlns:a16="http://schemas.microsoft.com/office/drawing/2014/main" id="{138250E1-9668-44AB-8E4A-257564128CF1}"/>
              </a:ext>
            </a:extLst>
          </p:cNvPr>
          <p:cNvGrpSpPr/>
          <p:nvPr/>
        </p:nvGrpSpPr>
        <p:grpSpPr>
          <a:xfrm>
            <a:off x="3041418" y="3114000"/>
            <a:ext cx="570240" cy="186120"/>
            <a:chOff x="3041418" y="3114000"/>
            <a:chExt cx="570240" cy="186120"/>
          </a:xfrm>
        </p:grpSpPr>
        <mc:AlternateContent xmlns:mc="http://schemas.openxmlformats.org/markup-compatibility/2006" xmlns:p14="http://schemas.microsoft.com/office/powerpoint/2010/main">
          <mc:Choice Requires="p14">
            <p:contentPart p14:bwMode="auto" r:id="rId297">
              <p14:nvContentPartPr>
                <p14:cNvPr id="221" name="墨迹 220">
                  <a:extLst>
                    <a:ext uri="{FF2B5EF4-FFF2-40B4-BE49-F238E27FC236}">
                      <a16:creationId xmlns:a16="http://schemas.microsoft.com/office/drawing/2014/main" id="{43B3DA39-54AC-42A7-BB92-2C1EDA807AF2}"/>
                    </a:ext>
                  </a:extLst>
                </p14:cNvPr>
                <p14:cNvContentPartPr/>
                <p14:nvPr/>
              </p14:nvContentPartPr>
              <p14:xfrm>
                <a:off x="3064818" y="3141000"/>
                <a:ext cx="25200" cy="41040"/>
              </p14:xfrm>
            </p:contentPart>
          </mc:Choice>
          <mc:Fallback xmlns="">
            <p:pic>
              <p:nvPicPr>
                <p:cNvPr id="221" name="墨迹 220">
                  <a:extLst>
                    <a:ext uri="{FF2B5EF4-FFF2-40B4-BE49-F238E27FC236}">
                      <a16:creationId xmlns:a16="http://schemas.microsoft.com/office/drawing/2014/main" id="{43B3DA39-54AC-42A7-BB92-2C1EDA807AF2}"/>
                    </a:ext>
                  </a:extLst>
                </p:cNvPr>
                <p:cNvPicPr/>
                <p:nvPr/>
              </p:nvPicPr>
              <p:blipFill>
                <a:blip r:embed="rId298"/>
                <a:stretch>
                  <a:fillRect/>
                </a:stretch>
              </p:blipFill>
              <p:spPr>
                <a:xfrm>
                  <a:off x="3060498" y="3136680"/>
                  <a:ext cx="338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22" name="墨迹 221">
                  <a:extLst>
                    <a:ext uri="{FF2B5EF4-FFF2-40B4-BE49-F238E27FC236}">
                      <a16:creationId xmlns:a16="http://schemas.microsoft.com/office/drawing/2014/main" id="{6551D382-7B53-4624-A5C2-E75908557B83}"/>
                    </a:ext>
                  </a:extLst>
                </p14:cNvPr>
                <p14:cNvContentPartPr/>
                <p14:nvPr/>
              </p14:nvContentPartPr>
              <p14:xfrm>
                <a:off x="3095058" y="3131640"/>
                <a:ext cx="18720" cy="43920"/>
              </p14:xfrm>
            </p:contentPart>
          </mc:Choice>
          <mc:Fallback xmlns="">
            <p:pic>
              <p:nvPicPr>
                <p:cNvPr id="222" name="墨迹 221">
                  <a:extLst>
                    <a:ext uri="{FF2B5EF4-FFF2-40B4-BE49-F238E27FC236}">
                      <a16:creationId xmlns:a16="http://schemas.microsoft.com/office/drawing/2014/main" id="{6551D382-7B53-4624-A5C2-E75908557B83}"/>
                    </a:ext>
                  </a:extLst>
                </p:cNvPr>
                <p:cNvPicPr/>
                <p:nvPr/>
              </p:nvPicPr>
              <p:blipFill>
                <a:blip r:embed="rId300"/>
                <a:stretch>
                  <a:fillRect/>
                </a:stretch>
              </p:blipFill>
              <p:spPr>
                <a:xfrm>
                  <a:off x="3090738" y="3127320"/>
                  <a:ext cx="273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23" name="墨迹 222">
                  <a:extLst>
                    <a:ext uri="{FF2B5EF4-FFF2-40B4-BE49-F238E27FC236}">
                      <a16:creationId xmlns:a16="http://schemas.microsoft.com/office/drawing/2014/main" id="{F566C448-C7C1-48BD-A4B1-2EBCC9AF950B}"/>
                    </a:ext>
                  </a:extLst>
                </p14:cNvPr>
                <p14:cNvContentPartPr/>
                <p14:nvPr/>
              </p14:nvContentPartPr>
              <p14:xfrm>
                <a:off x="3064818" y="3179880"/>
                <a:ext cx="53280" cy="18000"/>
              </p14:xfrm>
            </p:contentPart>
          </mc:Choice>
          <mc:Fallback xmlns="">
            <p:pic>
              <p:nvPicPr>
                <p:cNvPr id="223" name="墨迹 222">
                  <a:extLst>
                    <a:ext uri="{FF2B5EF4-FFF2-40B4-BE49-F238E27FC236}">
                      <a16:creationId xmlns:a16="http://schemas.microsoft.com/office/drawing/2014/main" id="{F566C448-C7C1-48BD-A4B1-2EBCC9AF950B}"/>
                    </a:ext>
                  </a:extLst>
                </p:cNvPr>
                <p:cNvPicPr/>
                <p:nvPr/>
              </p:nvPicPr>
              <p:blipFill>
                <a:blip r:embed="rId302"/>
                <a:stretch>
                  <a:fillRect/>
                </a:stretch>
              </p:blipFill>
              <p:spPr>
                <a:xfrm>
                  <a:off x="3060498" y="3175560"/>
                  <a:ext cx="619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24" name="墨迹 223">
                  <a:extLst>
                    <a:ext uri="{FF2B5EF4-FFF2-40B4-BE49-F238E27FC236}">
                      <a16:creationId xmlns:a16="http://schemas.microsoft.com/office/drawing/2014/main" id="{74776C62-7091-4FB7-B23D-16F91A2D33D0}"/>
                    </a:ext>
                  </a:extLst>
                </p14:cNvPr>
                <p14:cNvContentPartPr/>
                <p14:nvPr/>
              </p14:nvContentPartPr>
              <p14:xfrm>
                <a:off x="3041418" y="3206880"/>
                <a:ext cx="90360" cy="80280"/>
              </p14:xfrm>
            </p:contentPart>
          </mc:Choice>
          <mc:Fallback xmlns="">
            <p:pic>
              <p:nvPicPr>
                <p:cNvPr id="224" name="墨迹 223">
                  <a:extLst>
                    <a:ext uri="{FF2B5EF4-FFF2-40B4-BE49-F238E27FC236}">
                      <a16:creationId xmlns:a16="http://schemas.microsoft.com/office/drawing/2014/main" id="{74776C62-7091-4FB7-B23D-16F91A2D33D0}"/>
                    </a:ext>
                  </a:extLst>
                </p:cNvPr>
                <p:cNvPicPr/>
                <p:nvPr/>
              </p:nvPicPr>
              <p:blipFill>
                <a:blip r:embed="rId304"/>
                <a:stretch>
                  <a:fillRect/>
                </a:stretch>
              </p:blipFill>
              <p:spPr>
                <a:xfrm>
                  <a:off x="3037098" y="3202560"/>
                  <a:ext cx="990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25" name="墨迹 224">
                  <a:extLst>
                    <a:ext uri="{FF2B5EF4-FFF2-40B4-BE49-F238E27FC236}">
                      <a16:creationId xmlns:a16="http://schemas.microsoft.com/office/drawing/2014/main" id="{EFD9C918-3BC9-40E8-A11C-C2C152A34509}"/>
                    </a:ext>
                  </a:extLst>
                </p14:cNvPr>
                <p14:cNvContentPartPr/>
                <p14:nvPr/>
              </p14:nvContentPartPr>
              <p14:xfrm>
                <a:off x="3101898" y="3240000"/>
                <a:ext cx="70200" cy="60120"/>
              </p14:xfrm>
            </p:contentPart>
          </mc:Choice>
          <mc:Fallback xmlns="">
            <p:pic>
              <p:nvPicPr>
                <p:cNvPr id="225" name="墨迹 224">
                  <a:extLst>
                    <a:ext uri="{FF2B5EF4-FFF2-40B4-BE49-F238E27FC236}">
                      <a16:creationId xmlns:a16="http://schemas.microsoft.com/office/drawing/2014/main" id="{EFD9C918-3BC9-40E8-A11C-C2C152A34509}"/>
                    </a:ext>
                  </a:extLst>
                </p:cNvPr>
                <p:cNvPicPr/>
                <p:nvPr/>
              </p:nvPicPr>
              <p:blipFill>
                <a:blip r:embed="rId306"/>
                <a:stretch>
                  <a:fillRect/>
                </a:stretch>
              </p:blipFill>
              <p:spPr>
                <a:xfrm>
                  <a:off x="3097578" y="3235680"/>
                  <a:ext cx="788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26" name="墨迹 225">
                  <a:extLst>
                    <a:ext uri="{FF2B5EF4-FFF2-40B4-BE49-F238E27FC236}">
                      <a16:creationId xmlns:a16="http://schemas.microsoft.com/office/drawing/2014/main" id="{74F28B14-80BA-40B1-AABF-135E985F9C77}"/>
                    </a:ext>
                  </a:extLst>
                </p14:cNvPr>
                <p14:cNvContentPartPr/>
                <p14:nvPr/>
              </p14:nvContentPartPr>
              <p14:xfrm>
                <a:off x="3168138" y="3123360"/>
                <a:ext cx="33480" cy="106200"/>
              </p14:xfrm>
            </p:contentPart>
          </mc:Choice>
          <mc:Fallback xmlns="">
            <p:pic>
              <p:nvPicPr>
                <p:cNvPr id="226" name="墨迹 225">
                  <a:extLst>
                    <a:ext uri="{FF2B5EF4-FFF2-40B4-BE49-F238E27FC236}">
                      <a16:creationId xmlns:a16="http://schemas.microsoft.com/office/drawing/2014/main" id="{74F28B14-80BA-40B1-AABF-135E985F9C77}"/>
                    </a:ext>
                  </a:extLst>
                </p:cNvPr>
                <p:cNvPicPr/>
                <p:nvPr/>
              </p:nvPicPr>
              <p:blipFill>
                <a:blip r:embed="rId308"/>
                <a:stretch>
                  <a:fillRect/>
                </a:stretch>
              </p:blipFill>
              <p:spPr>
                <a:xfrm>
                  <a:off x="3163818" y="3119040"/>
                  <a:ext cx="421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27" name="墨迹 226">
                  <a:extLst>
                    <a:ext uri="{FF2B5EF4-FFF2-40B4-BE49-F238E27FC236}">
                      <a16:creationId xmlns:a16="http://schemas.microsoft.com/office/drawing/2014/main" id="{B2E10AEF-6664-44A8-9230-B518A9449E6F}"/>
                    </a:ext>
                  </a:extLst>
                </p14:cNvPr>
                <p14:cNvContentPartPr/>
                <p14:nvPr/>
              </p14:nvContentPartPr>
              <p14:xfrm>
                <a:off x="3195858" y="3162600"/>
                <a:ext cx="30600" cy="36000"/>
              </p14:xfrm>
            </p:contentPart>
          </mc:Choice>
          <mc:Fallback xmlns="">
            <p:pic>
              <p:nvPicPr>
                <p:cNvPr id="227" name="墨迹 226">
                  <a:extLst>
                    <a:ext uri="{FF2B5EF4-FFF2-40B4-BE49-F238E27FC236}">
                      <a16:creationId xmlns:a16="http://schemas.microsoft.com/office/drawing/2014/main" id="{B2E10AEF-6664-44A8-9230-B518A9449E6F}"/>
                    </a:ext>
                  </a:extLst>
                </p:cNvPr>
                <p:cNvPicPr/>
                <p:nvPr/>
              </p:nvPicPr>
              <p:blipFill>
                <a:blip r:embed="rId310"/>
                <a:stretch>
                  <a:fillRect/>
                </a:stretch>
              </p:blipFill>
              <p:spPr>
                <a:xfrm>
                  <a:off x="3191538" y="3158280"/>
                  <a:ext cx="392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28" name="墨迹 227">
                  <a:extLst>
                    <a:ext uri="{FF2B5EF4-FFF2-40B4-BE49-F238E27FC236}">
                      <a16:creationId xmlns:a16="http://schemas.microsoft.com/office/drawing/2014/main" id="{092B50D4-F26D-41A8-B43E-2CD1617AB510}"/>
                    </a:ext>
                  </a:extLst>
                </p14:cNvPr>
                <p14:cNvContentPartPr/>
                <p14:nvPr/>
              </p14:nvContentPartPr>
              <p14:xfrm>
                <a:off x="3184338" y="3208320"/>
                <a:ext cx="50760" cy="20520"/>
              </p14:xfrm>
            </p:contentPart>
          </mc:Choice>
          <mc:Fallback xmlns="">
            <p:pic>
              <p:nvPicPr>
                <p:cNvPr id="228" name="墨迹 227">
                  <a:extLst>
                    <a:ext uri="{FF2B5EF4-FFF2-40B4-BE49-F238E27FC236}">
                      <a16:creationId xmlns:a16="http://schemas.microsoft.com/office/drawing/2014/main" id="{092B50D4-F26D-41A8-B43E-2CD1617AB510}"/>
                    </a:ext>
                  </a:extLst>
                </p:cNvPr>
                <p:cNvPicPr/>
                <p:nvPr/>
              </p:nvPicPr>
              <p:blipFill>
                <a:blip r:embed="rId312"/>
                <a:stretch>
                  <a:fillRect/>
                </a:stretch>
              </p:blipFill>
              <p:spPr>
                <a:xfrm>
                  <a:off x="3180018" y="3204000"/>
                  <a:ext cx="594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29" name="墨迹 228">
                  <a:extLst>
                    <a:ext uri="{FF2B5EF4-FFF2-40B4-BE49-F238E27FC236}">
                      <a16:creationId xmlns:a16="http://schemas.microsoft.com/office/drawing/2014/main" id="{17EAA4F2-C65E-4E4A-8F8E-D83074920127}"/>
                    </a:ext>
                  </a:extLst>
                </p14:cNvPr>
                <p14:cNvContentPartPr/>
                <p14:nvPr/>
              </p14:nvContentPartPr>
              <p14:xfrm>
                <a:off x="3213498" y="3202200"/>
                <a:ext cx="27720" cy="76680"/>
              </p14:xfrm>
            </p:contentPart>
          </mc:Choice>
          <mc:Fallback xmlns="">
            <p:pic>
              <p:nvPicPr>
                <p:cNvPr id="229" name="墨迹 228">
                  <a:extLst>
                    <a:ext uri="{FF2B5EF4-FFF2-40B4-BE49-F238E27FC236}">
                      <a16:creationId xmlns:a16="http://schemas.microsoft.com/office/drawing/2014/main" id="{17EAA4F2-C65E-4E4A-8F8E-D83074920127}"/>
                    </a:ext>
                  </a:extLst>
                </p:cNvPr>
                <p:cNvPicPr/>
                <p:nvPr/>
              </p:nvPicPr>
              <p:blipFill>
                <a:blip r:embed="rId314"/>
                <a:stretch>
                  <a:fillRect/>
                </a:stretch>
              </p:blipFill>
              <p:spPr>
                <a:xfrm>
                  <a:off x="3209178" y="3197880"/>
                  <a:ext cx="363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30" name="墨迹 229">
                  <a:extLst>
                    <a:ext uri="{FF2B5EF4-FFF2-40B4-BE49-F238E27FC236}">
                      <a16:creationId xmlns:a16="http://schemas.microsoft.com/office/drawing/2014/main" id="{31B59737-978B-4E00-8D57-9D0F25DE3E5C}"/>
                    </a:ext>
                  </a:extLst>
                </p14:cNvPr>
                <p14:cNvContentPartPr/>
                <p14:nvPr/>
              </p14:nvContentPartPr>
              <p14:xfrm>
                <a:off x="3287658" y="3138480"/>
                <a:ext cx="47880" cy="51120"/>
              </p14:xfrm>
            </p:contentPart>
          </mc:Choice>
          <mc:Fallback xmlns="">
            <p:pic>
              <p:nvPicPr>
                <p:cNvPr id="230" name="墨迹 229">
                  <a:extLst>
                    <a:ext uri="{FF2B5EF4-FFF2-40B4-BE49-F238E27FC236}">
                      <a16:creationId xmlns:a16="http://schemas.microsoft.com/office/drawing/2014/main" id="{31B59737-978B-4E00-8D57-9D0F25DE3E5C}"/>
                    </a:ext>
                  </a:extLst>
                </p:cNvPr>
                <p:cNvPicPr/>
                <p:nvPr/>
              </p:nvPicPr>
              <p:blipFill>
                <a:blip r:embed="rId316"/>
                <a:stretch>
                  <a:fillRect/>
                </a:stretch>
              </p:blipFill>
              <p:spPr>
                <a:xfrm>
                  <a:off x="3283338" y="3134160"/>
                  <a:ext cx="565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31" name="墨迹 230">
                  <a:extLst>
                    <a:ext uri="{FF2B5EF4-FFF2-40B4-BE49-F238E27FC236}">
                      <a16:creationId xmlns:a16="http://schemas.microsoft.com/office/drawing/2014/main" id="{2314A028-2C61-4365-930A-3C3C14AF997F}"/>
                    </a:ext>
                  </a:extLst>
                </p14:cNvPr>
                <p14:cNvContentPartPr/>
                <p14:nvPr/>
              </p14:nvContentPartPr>
              <p14:xfrm>
                <a:off x="3280098" y="3173040"/>
                <a:ext cx="65880" cy="33120"/>
              </p14:xfrm>
            </p:contentPart>
          </mc:Choice>
          <mc:Fallback xmlns="">
            <p:pic>
              <p:nvPicPr>
                <p:cNvPr id="231" name="墨迹 230">
                  <a:extLst>
                    <a:ext uri="{FF2B5EF4-FFF2-40B4-BE49-F238E27FC236}">
                      <a16:creationId xmlns:a16="http://schemas.microsoft.com/office/drawing/2014/main" id="{2314A028-2C61-4365-930A-3C3C14AF997F}"/>
                    </a:ext>
                  </a:extLst>
                </p:cNvPr>
                <p:cNvPicPr/>
                <p:nvPr/>
              </p:nvPicPr>
              <p:blipFill>
                <a:blip r:embed="rId318"/>
                <a:stretch>
                  <a:fillRect/>
                </a:stretch>
              </p:blipFill>
              <p:spPr>
                <a:xfrm>
                  <a:off x="3275778" y="3168720"/>
                  <a:ext cx="745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32" name="墨迹 231">
                  <a:extLst>
                    <a:ext uri="{FF2B5EF4-FFF2-40B4-BE49-F238E27FC236}">
                      <a16:creationId xmlns:a16="http://schemas.microsoft.com/office/drawing/2014/main" id="{2EFE7450-6885-4CA0-95C9-0C68971C1F43}"/>
                    </a:ext>
                  </a:extLst>
                </p14:cNvPr>
                <p14:cNvContentPartPr/>
                <p14:nvPr/>
              </p14:nvContentPartPr>
              <p14:xfrm>
                <a:off x="3281178" y="3211200"/>
                <a:ext cx="65520" cy="25920"/>
              </p14:xfrm>
            </p:contentPart>
          </mc:Choice>
          <mc:Fallback xmlns="">
            <p:pic>
              <p:nvPicPr>
                <p:cNvPr id="232" name="墨迹 231">
                  <a:extLst>
                    <a:ext uri="{FF2B5EF4-FFF2-40B4-BE49-F238E27FC236}">
                      <a16:creationId xmlns:a16="http://schemas.microsoft.com/office/drawing/2014/main" id="{2EFE7450-6885-4CA0-95C9-0C68971C1F43}"/>
                    </a:ext>
                  </a:extLst>
                </p:cNvPr>
                <p:cNvPicPr/>
                <p:nvPr/>
              </p:nvPicPr>
              <p:blipFill>
                <a:blip r:embed="rId320"/>
                <a:stretch>
                  <a:fillRect/>
                </a:stretch>
              </p:blipFill>
              <p:spPr>
                <a:xfrm>
                  <a:off x="3276858" y="3206880"/>
                  <a:ext cx="74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33" name="墨迹 232">
                  <a:extLst>
                    <a:ext uri="{FF2B5EF4-FFF2-40B4-BE49-F238E27FC236}">
                      <a16:creationId xmlns:a16="http://schemas.microsoft.com/office/drawing/2014/main" id="{B95E7E23-E6D0-4A09-BD65-B2CE0802EE44}"/>
                    </a:ext>
                  </a:extLst>
                </p14:cNvPr>
                <p14:cNvContentPartPr/>
                <p14:nvPr/>
              </p14:nvContentPartPr>
              <p14:xfrm>
                <a:off x="3300978" y="3114000"/>
                <a:ext cx="8280" cy="166680"/>
              </p14:xfrm>
            </p:contentPart>
          </mc:Choice>
          <mc:Fallback xmlns="">
            <p:pic>
              <p:nvPicPr>
                <p:cNvPr id="233" name="墨迹 232">
                  <a:extLst>
                    <a:ext uri="{FF2B5EF4-FFF2-40B4-BE49-F238E27FC236}">
                      <a16:creationId xmlns:a16="http://schemas.microsoft.com/office/drawing/2014/main" id="{B95E7E23-E6D0-4A09-BD65-B2CE0802EE44}"/>
                    </a:ext>
                  </a:extLst>
                </p:cNvPr>
                <p:cNvPicPr/>
                <p:nvPr/>
              </p:nvPicPr>
              <p:blipFill>
                <a:blip r:embed="rId322"/>
                <a:stretch>
                  <a:fillRect/>
                </a:stretch>
              </p:blipFill>
              <p:spPr>
                <a:xfrm>
                  <a:off x="3296658" y="3109680"/>
                  <a:ext cx="169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34" name="墨迹 233">
                  <a:extLst>
                    <a:ext uri="{FF2B5EF4-FFF2-40B4-BE49-F238E27FC236}">
                      <a16:creationId xmlns:a16="http://schemas.microsoft.com/office/drawing/2014/main" id="{B850C359-C41D-4D27-ADAC-5AA73DC4A64B}"/>
                    </a:ext>
                  </a:extLst>
                </p14:cNvPr>
                <p14:cNvContentPartPr/>
                <p14:nvPr/>
              </p14:nvContentPartPr>
              <p14:xfrm>
                <a:off x="3244458" y="3155760"/>
                <a:ext cx="39960" cy="123480"/>
              </p14:xfrm>
            </p:contentPart>
          </mc:Choice>
          <mc:Fallback xmlns="">
            <p:pic>
              <p:nvPicPr>
                <p:cNvPr id="234" name="墨迹 233">
                  <a:extLst>
                    <a:ext uri="{FF2B5EF4-FFF2-40B4-BE49-F238E27FC236}">
                      <a16:creationId xmlns:a16="http://schemas.microsoft.com/office/drawing/2014/main" id="{B850C359-C41D-4D27-ADAC-5AA73DC4A64B}"/>
                    </a:ext>
                  </a:extLst>
                </p:cNvPr>
                <p:cNvPicPr/>
                <p:nvPr/>
              </p:nvPicPr>
              <p:blipFill>
                <a:blip r:embed="rId324"/>
                <a:stretch>
                  <a:fillRect/>
                </a:stretch>
              </p:blipFill>
              <p:spPr>
                <a:xfrm>
                  <a:off x="3240138" y="3151440"/>
                  <a:ext cx="486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35" name="墨迹 234">
                  <a:extLst>
                    <a:ext uri="{FF2B5EF4-FFF2-40B4-BE49-F238E27FC236}">
                      <a16:creationId xmlns:a16="http://schemas.microsoft.com/office/drawing/2014/main" id="{7DA09CC1-FE39-4D4C-9E75-64E67F587113}"/>
                    </a:ext>
                  </a:extLst>
                </p14:cNvPr>
                <p14:cNvContentPartPr/>
                <p14:nvPr/>
              </p14:nvContentPartPr>
              <p14:xfrm>
                <a:off x="3251298" y="3237840"/>
                <a:ext cx="113760" cy="41760"/>
              </p14:xfrm>
            </p:contentPart>
          </mc:Choice>
          <mc:Fallback xmlns="">
            <p:pic>
              <p:nvPicPr>
                <p:cNvPr id="235" name="墨迹 234">
                  <a:extLst>
                    <a:ext uri="{FF2B5EF4-FFF2-40B4-BE49-F238E27FC236}">
                      <a16:creationId xmlns:a16="http://schemas.microsoft.com/office/drawing/2014/main" id="{7DA09CC1-FE39-4D4C-9E75-64E67F587113}"/>
                    </a:ext>
                  </a:extLst>
                </p:cNvPr>
                <p:cNvPicPr/>
                <p:nvPr/>
              </p:nvPicPr>
              <p:blipFill>
                <a:blip r:embed="rId326"/>
                <a:stretch>
                  <a:fillRect/>
                </a:stretch>
              </p:blipFill>
              <p:spPr>
                <a:xfrm>
                  <a:off x="3246978" y="3233520"/>
                  <a:ext cx="1224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36" name="墨迹 235">
                  <a:extLst>
                    <a:ext uri="{FF2B5EF4-FFF2-40B4-BE49-F238E27FC236}">
                      <a16:creationId xmlns:a16="http://schemas.microsoft.com/office/drawing/2014/main" id="{129921B4-9A5E-4E96-81C2-60CEF1E218AB}"/>
                    </a:ext>
                  </a:extLst>
                </p14:cNvPr>
                <p14:cNvContentPartPr/>
                <p14:nvPr/>
              </p14:nvContentPartPr>
              <p14:xfrm>
                <a:off x="3375498" y="3179520"/>
                <a:ext cx="36360" cy="21960"/>
              </p14:xfrm>
            </p:contentPart>
          </mc:Choice>
          <mc:Fallback xmlns="">
            <p:pic>
              <p:nvPicPr>
                <p:cNvPr id="236" name="墨迹 235">
                  <a:extLst>
                    <a:ext uri="{FF2B5EF4-FFF2-40B4-BE49-F238E27FC236}">
                      <a16:creationId xmlns:a16="http://schemas.microsoft.com/office/drawing/2014/main" id="{129921B4-9A5E-4E96-81C2-60CEF1E218AB}"/>
                    </a:ext>
                  </a:extLst>
                </p:cNvPr>
                <p:cNvPicPr/>
                <p:nvPr/>
              </p:nvPicPr>
              <p:blipFill>
                <a:blip r:embed="rId328"/>
                <a:stretch>
                  <a:fillRect/>
                </a:stretch>
              </p:blipFill>
              <p:spPr>
                <a:xfrm>
                  <a:off x="3371178" y="3175200"/>
                  <a:ext cx="450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37" name="墨迹 236">
                  <a:extLst>
                    <a:ext uri="{FF2B5EF4-FFF2-40B4-BE49-F238E27FC236}">
                      <a16:creationId xmlns:a16="http://schemas.microsoft.com/office/drawing/2014/main" id="{CB90FDB6-BE3F-4FD1-B382-1723326894CF}"/>
                    </a:ext>
                  </a:extLst>
                </p14:cNvPr>
                <p14:cNvContentPartPr/>
                <p14:nvPr/>
              </p14:nvContentPartPr>
              <p14:xfrm>
                <a:off x="3367218" y="3141360"/>
                <a:ext cx="51480" cy="140760"/>
              </p14:xfrm>
            </p:contentPart>
          </mc:Choice>
          <mc:Fallback xmlns="">
            <p:pic>
              <p:nvPicPr>
                <p:cNvPr id="237" name="墨迹 236">
                  <a:extLst>
                    <a:ext uri="{FF2B5EF4-FFF2-40B4-BE49-F238E27FC236}">
                      <a16:creationId xmlns:a16="http://schemas.microsoft.com/office/drawing/2014/main" id="{CB90FDB6-BE3F-4FD1-B382-1723326894CF}"/>
                    </a:ext>
                  </a:extLst>
                </p:cNvPr>
                <p:cNvPicPr/>
                <p:nvPr/>
              </p:nvPicPr>
              <p:blipFill>
                <a:blip r:embed="rId330"/>
                <a:stretch>
                  <a:fillRect/>
                </a:stretch>
              </p:blipFill>
              <p:spPr>
                <a:xfrm>
                  <a:off x="3362898" y="3137040"/>
                  <a:ext cx="601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38" name="墨迹 237">
                  <a:extLst>
                    <a:ext uri="{FF2B5EF4-FFF2-40B4-BE49-F238E27FC236}">
                      <a16:creationId xmlns:a16="http://schemas.microsoft.com/office/drawing/2014/main" id="{139ACB70-11FB-4757-B316-9EB399A12024}"/>
                    </a:ext>
                  </a:extLst>
                </p14:cNvPr>
                <p14:cNvContentPartPr/>
                <p14:nvPr/>
              </p14:nvContentPartPr>
              <p14:xfrm>
                <a:off x="3428778" y="3166560"/>
                <a:ext cx="30600" cy="30960"/>
              </p14:xfrm>
            </p:contentPart>
          </mc:Choice>
          <mc:Fallback xmlns="">
            <p:pic>
              <p:nvPicPr>
                <p:cNvPr id="238" name="墨迹 237">
                  <a:extLst>
                    <a:ext uri="{FF2B5EF4-FFF2-40B4-BE49-F238E27FC236}">
                      <a16:creationId xmlns:a16="http://schemas.microsoft.com/office/drawing/2014/main" id="{139ACB70-11FB-4757-B316-9EB399A12024}"/>
                    </a:ext>
                  </a:extLst>
                </p:cNvPr>
                <p:cNvPicPr/>
                <p:nvPr/>
              </p:nvPicPr>
              <p:blipFill>
                <a:blip r:embed="rId332"/>
                <a:stretch>
                  <a:fillRect/>
                </a:stretch>
              </p:blipFill>
              <p:spPr>
                <a:xfrm>
                  <a:off x="3424458" y="3162240"/>
                  <a:ext cx="39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39" name="墨迹 238">
                  <a:extLst>
                    <a:ext uri="{FF2B5EF4-FFF2-40B4-BE49-F238E27FC236}">
                      <a16:creationId xmlns:a16="http://schemas.microsoft.com/office/drawing/2014/main" id="{7D03362A-4A76-4351-B8EB-F438C8CD0929}"/>
                    </a:ext>
                  </a:extLst>
                </p14:cNvPr>
                <p14:cNvContentPartPr/>
                <p14:nvPr/>
              </p14:nvContentPartPr>
              <p14:xfrm>
                <a:off x="3443898" y="3140640"/>
                <a:ext cx="9360" cy="68760"/>
              </p14:xfrm>
            </p:contentPart>
          </mc:Choice>
          <mc:Fallback xmlns="">
            <p:pic>
              <p:nvPicPr>
                <p:cNvPr id="239" name="墨迹 238">
                  <a:extLst>
                    <a:ext uri="{FF2B5EF4-FFF2-40B4-BE49-F238E27FC236}">
                      <a16:creationId xmlns:a16="http://schemas.microsoft.com/office/drawing/2014/main" id="{7D03362A-4A76-4351-B8EB-F438C8CD0929}"/>
                    </a:ext>
                  </a:extLst>
                </p:cNvPr>
                <p:cNvPicPr/>
                <p:nvPr/>
              </p:nvPicPr>
              <p:blipFill>
                <a:blip r:embed="rId334"/>
                <a:stretch>
                  <a:fillRect/>
                </a:stretch>
              </p:blipFill>
              <p:spPr>
                <a:xfrm>
                  <a:off x="3439578" y="3136320"/>
                  <a:ext cx="180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40" name="墨迹 239">
                  <a:extLst>
                    <a:ext uri="{FF2B5EF4-FFF2-40B4-BE49-F238E27FC236}">
                      <a16:creationId xmlns:a16="http://schemas.microsoft.com/office/drawing/2014/main" id="{9993B4C5-D463-40C8-B837-AB02874CBE17}"/>
                    </a:ext>
                  </a:extLst>
                </p14:cNvPr>
                <p14:cNvContentPartPr/>
                <p14:nvPr/>
              </p14:nvContentPartPr>
              <p14:xfrm>
                <a:off x="3425538" y="3205440"/>
                <a:ext cx="101520" cy="74160"/>
              </p14:xfrm>
            </p:contentPart>
          </mc:Choice>
          <mc:Fallback xmlns="">
            <p:pic>
              <p:nvPicPr>
                <p:cNvPr id="240" name="墨迹 239">
                  <a:extLst>
                    <a:ext uri="{FF2B5EF4-FFF2-40B4-BE49-F238E27FC236}">
                      <a16:creationId xmlns:a16="http://schemas.microsoft.com/office/drawing/2014/main" id="{9993B4C5-D463-40C8-B837-AB02874CBE17}"/>
                    </a:ext>
                  </a:extLst>
                </p:cNvPr>
                <p:cNvPicPr/>
                <p:nvPr/>
              </p:nvPicPr>
              <p:blipFill>
                <a:blip r:embed="rId336"/>
                <a:stretch>
                  <a:fillRect/>
                </a:stretch>
              </p:blipFill>
              <p:spPr>
                <a:xfrm>
                  <a:off x="3421218" y="3201120"/>
                  <a:ext cx="1101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41" name="墨迹 240">
                  <a:extLst>
                    <a:ext uri="{FF2B5EF4-FFF2-40B4-BE49-F238E27FC236}">
                      <a16:creationId xmlns:a16="http://schemas.microsoft.com/office/drawing/2014/main" id="{DEFEA333-EA41-4CC4-A31C-9382FE04E146}"/>
                    </a:ext>
                  </a:extLst>
                </p14:cNvPr>
                <p14:cNvContentPartPr/>
                <p14:nvPr/>
              </p14:nvContentPartPr>
              <p14:xfrm>
                <a:off x="3525978" y="3178080"/>
                <a:ext cx="41400" cy="34200"/>
              </p14:xfrm>
            </p:contentPart>
          </mc:Choice>
          <mc:Fallback xmlns="">
            <p:pic>
              <p:nvPicPr>
                <p:cNvPr id="241" name="墨迹 240">
                  <a:extLst>
                    <a:ext uri="{FF2B5EF4-FFF2-40B4-BE49-F238E27FC236}">
                      <a16:creationId xmlns:a16="http://schemas.microsoft.com/office/drawing/2014/main" id="{DEFEA333-EA41-4CC4-A31C-9382FE04E146}"/>
                    </a:ext>
                  </a:extLst>
                </p:cNvPr>
                <p:cNvPicPr/>
                <p:nvPr/>
              </p:nvPicPr>
              <p:blipFill>
                <a:blip r:embed="rId338"/>
                <a:stretch>
                  <a:fillRect/>
                </a:stretch>
              </p:blipFill>
              <p:spPr>
                <a:xfrm>
                  <a:off x="3521658" y="3173760"/>
                  <a:ext cx="500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42" name="墨迹 241">
                  <a:extLst>
                    <a:ext uri="{FF2B5EF4-FFF2-40B4-BE49-F238E27FC236}">
                      <a16:creationId xmlns:a16="http://schemas.microsoft.com/office/drawing/2014/main" id="{C5ED472B-FBDA-4595-9E3B-FF386919D088}"/>
                    </a:ext>
                  </a:extLst>
                </p14:cNvPr>
                <p14:cNvContentPartPr/>
                <p14:nvPr/>
              </p14:nvContentPartPr>
              <p14:xfrm>
                <a:off x="3546498" y="3149280"/>
                <a:ext cx="6840" cy="120600"/>
              </p14:xfrm>
            </p:contentPart>
          </mc:Choice>
          <mc:Fallback xmlns="">
            <p:pic>
              <p:nvPicPr>
                <p:cNvPr id="242" name="墨迹 241">
                  <a:extLst>
                    <a:ext uri="{FF2B5EF4-FFF2-40B4-BE49-F238E27FC236}">
                      <a16:creationId xmlns:a16="http://schemas.microsoft.com/office/drawing/2014/main" id="{C5ED472B-FBDA-4595-9E3B-FF386919D088}"/>
                    </a:ext>
                  </a:extLst>
                </p:cNvPr>
                <p:cNvPicPr/>
                <p:nvPr/>
              </p:nvPicPr>
              <p:blipFill>
                <a:blip r:embed="rId340"/>
                <a:stretch>
                  <a:fillRect/>
                </a:stretch>
              </p:blipFill>
              <p:spPr>
                <a:xfrm>
                  <a:off x="3542178" y="3144960"/>
                  <a:ext cx="154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43" name="墨迹 242">
                  <a:extLst>
                    <a:ext uri="{FF2B5EF4-FFF2-40B4-BE49-F238E27FC236}">
                      <a16:creationId xmlns:a16="http://schemas.microsoft.com/office/drawing/2014/main" id="{221E7EA8-DBF1-493B-9691-6E522D126786}"/>
                    </a:ext>
                  </a:extLst>
                </p14:cNvPr>
                <p14:cNvContentPartPr/>
                <p14:nvPr/>
              </p14:nvContentPartPr>
              <p14:xfrm>
                <a:off x="3518418" y="3206520"/>
                <a:ext cx="35640" cy="55440"/>
              </p14:xfrm>
            </p:contentPart>
          </mc:Choice>
          <mc:Fallback xmlns="">
            <p:pic>
              <p:nvPicPr>
                <p:cNvPr id="243" name="墨迹 242">
                  <a:extLst>
                    <a:ext uri="{FF2B5EF4-FFF2-40B4-BE49-F238E27FC236}">
                      <a16:creationId xmlns:a16="http://schemas.microsoft.com/office/drawing/2014/main" id="{221E7EA8-DBF1-493B-9691-6E522D126786}"/>
                    </a:ext>
                  </a:extLst>
                </p:cNvPr>
                <p:cNvPicPr/>
                <p:nvPr/>
              </p:nvPicPr>
              <p:blipFill>
                <a:blip r:embed="rId342"/>
                <a:stretch>
                  <a:fillRect/>
                </a:stretch>
              </p:blipFill>
              <p:spPr>
                <a:xfrm>
                  <a:off x="3514098" y="3202200"/>
                  <a:ext cx="442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44" name="墨迹 243">
                  <a:extLst>
                    <a:ext uri="{FF2B5EF4-FFF2-40B4-BE49-F238E27FC236}">
                      <a16:creationId xmlns:a16="http://schemas.microsoft.com/office/drawing/2014/main" id="{0EB7F8FF-CE81-4958-85EE-931500EDB849}"/>
                    </a:ext>
                  </a:extLst>
                </p14:cNvPr>
                <p14:cNvContentPartPr/>
                <p14:nvPr/>
              </p14:nvContentPartPr>
              <p14:xfrm>
                <a:off x="3537858" y="3138840"/>
                <a:ext cx="73800" cy="126720"/>
              </p14:xfrm>
            </p:contentPart>
          </mc:Choice>
          <mc:Fallback xmlns="">
            <p:pic>
              <p:nvPicPr>
                <p:cNvPr id="244" name="墨迹 243">
                  <a:extLst>
                    <a:ext uri="{FF2B5EF4-FFF2-40B4-BE49-F238E27FC236}">
                      <a16:creationId xmlns:a16="http://schemas.microsoft.com/office/drawing/2014/main" id="{0EB7F8FF-CE81-4958-85EE-931500EDB849}"/>
                    </a:ext>
                  </a:extLst>
                </p:cNvPr>
                <p:cNvPicPr/>
                <p:nvPr/>
              </p:nvPicPr>
              <p:blipFill>
                <a:blip r:embed="rId344"/>
                <a:stretch>
                  <a:fillRect/>
                </a:stretch>
              </p:blipFill>
              <p:spPr>
                <a:xfrm>
                  <a:off x="3533538" y="3134520"/>
                  <a:ext cx="82440" cy="13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5">
            <p14:nvContentPartPr>
              <p14:cNvPr id="247" name="墨迹 246">
                <a:extLst>
                  <a:ext uri="{FF2B5EF4-FFF2-40B4-BE49-F238E27FC236}">
                    <a16:creationId xmlns:a16="http://schemas.microsoft.com/office/drawing/2014/main" id="{41D7BBFB-205E-412A-8B28-90DA78B9085C}"/>
                  </a:ext>
                </a:extLst>
              </p14:cNvPr>
              <p14:cNvContentPartPr/>
              <p14:nvPr/>
            </p14:nvContentPartPr>
            <p14:xfrm>
              <a:off x="3627151" y="3702846"/>
              <a:ext cx="360" cy="360"/>
            </p14:xfrm>
          </p:contentPart>
        </mc:Choice>
        <mc:Fallback xmlns="">
          <p:pic>
            <p:nvPicPr>
              <p:cNvPr id="247" name="墨迹 246">
                <a:extLst>
                  <a:ext uri="{FF2B5EF4-FFF2-40B4-BE49-F238E27FC236}">
                    <a16:creationId xmlns:a16="http://schemas.microsoft.com/office/drawing/2014/main" id="{41D7BBFB-205E-412A-8B28-90DA78B9085C}"/>
                  </a:ext>
                </a:extLst>
              </p:cNvPr>
              <p:cNvPicPr/>
              <p:nvPr/>
            </p:nvPicPr>
            <p:blipFill>
              <a:blip r:embed="rId346"/>
              <a:stretch>
                <a:fillRect/>
              </a:stretch>
            </p:blipFill>
            <p:spPr>
              <a:xfrm>
                <a:off x="3618151" y="3693846"/>
                <a:ext cx="18000" cy="18000"/>
              </a:xfrm>
              <a:prstGeom prst="rect">
                <a:avLst/>
              </a:prstGeom>
            </p:spPr>
          </p:pic>
        </mc:Fallback>
      </mc:AlternateContent>
      <p:grpSp>
        <p:nvGrpSpPr>
          <p:cNvPr id="285" name="组合 284">
            <a:extLst>
              <a:ext uri="{FF2B5EF4-FFF2-40B4-BE49-F238E27FC236}">
                <a16:creationId xmlns:a16="http://schemas.microsoft.com/office/drawing/2014/main" id="{767D8910-CC5D-41F1-9370-F80BD4AA8E5C}"/>
              </a:ext>
            </a:extLst>
          </p:cNvPr>
          <p:cNvGrpSpPr/>
          <p:nvPr/>
        </p:nvGrpSpPr>
        <p:grpSpPr>
          <a:xfrm>
            <a:off x="2842833" y="3414265"/>
            <a:ext cx="1056960" cy="204480"/>
            <a:chOff x="2842833" y="3414265"/>
            <a:chExt cx="1056960" cy="204480"/>
          </a:xfrm>
        </p:grpSpPr>
        <mc:AlternateContent xmlns:mc="http://schemas.openxmlformats.org/markup-compatibility/2006" xmlns:p14="http://schemas.microsoft.com/office/powerpoint/2010/main">
          <mc:Choice Requires="p14">
            <p:contentPart p14:bwMode="auto" r:id="rId347">
              <p14:nvContentPartPr>
                <p14:cNvPr id="248" name="墨迹 247">
                  <a:extLst>
                    <a:ext uri="{FF2B5EF4-FFF2-40B4-BE49-F238E27FC236}">
                      <a16:creationId xmlns:a16="http://schemas.microsoft.com/office/drawing/2014/main" id="{00A7D2E2-30E3-4199-AB5E-7E42D1886566}"/>
                    </a:ext>
                  </a:extLst>
                </p14:cNvPr>
                <p14:cNvContentPartPr/>
                <p14:nvPr/>
              </p14:nvContentPartPr>
              <p14:xfrm>
                <a:off x="2879553" y="3470785"/>
                <a:ext cx="65520" cy="17640"/>
              </p14:xfrm>
            </p:contentPart>
          </mc:Choice>
          <mc:Fallback xmlns="">
            <p:pic>
              <p:nvPicPr>
                <p:cNvPr id="248" name="墨迹 247">
                  <a:extLst>
                    <a:ext uri="{FF2B5EF4-FFF2-40B4-BE49-F238E27FC236}">
                      <a16:creationId xmlns:a16="http://schemas.microsoft.com/office/drawing/2014/main" id="{00A7D2E2-30E3-4199-AB5E-7E42D1886566}"/>
                    </a:ext>
                  </a:extLst>
                </p:cNvPr>
                <p:cNvPicPr/>
                <p:nvPr/>
              </p:nvPicPr>
              <p:blipFill>
                <a:blip r:embed="rId348"/>
                <a:stretch>
                  <a:fillRect/>
                </a:stretch>
              </p:blipFill>
              <p:spPr>
                <a:xfrm>
                  <a:off x="2870913" y="3461785"/>
                  <a:ext cx="831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49" name="墨迹 248">
                  <a:extLst>
                    <a:ext uri="{FF2B5EF4-FFF2-40B4-BE49-F238E27FC236}">
                      <a16:creationId xmlns:a16="http://schemas.microsoft.com/office/drawing/2014/main" id="{FFC6CE4F-95D2-47E5-AE1D-280EECCC63B9}"/>
                    </a:ext>
                  </a:extLst>
                </p14:cNvPr>
                <p14:cNvContentPartPr/>
                <p14:nvPr/>
              </p14:nvContentPartPr>
              <p14:xfrm>
                <a:off x="2900793" y="3491665"/>
                <a:ext cx="38160" cy="10440"/>
              </p14:xfrm>
            </p:contentPart>
          </mc:Choice>
          <mc:Fallback xmlns="">
            <p:pic>
              <p:nvPicPr>
                <p:cNvPr id="249" name="墨迹 248">
                  <a:extLst>
                    <a:ext uri="{FF2B5EF4-FFF2-40B4-BE49-F238E27FC236}">
                      <a16:creationId xmlns:a16="http://schemas.microsoft.com/office/drawing/2014/main" id="{FFC6CE4F-95D2-47E5-AE1D-280EECCC63B9}"/>
                    </a:ext>
                  </a:extLst>
                </p:cNvPr>
                <p:cNvPicPr/>
                <p:nvPr/>
              </p:nvPicPr>
              <p:blipFill>
                <a:blip r:embed="rId350"/>
                <a:stretch>
                  <a:fillRect/>
                </a:stretch>
              </p:blipFill>
              <p:spPr>
                <a:xfrm>
                  <a:off x="2892153" y="3482665"/>
                  <a:ext cx="558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50" name="墨迹 249">
                  <a:extLst>
                    <a:ext uri="{FF2B5EF4-FFF2-40B4-BE49-F238E27FC236}">
                      <a16:creationId xmlns:a16="http://schemas.microsoft.com/office/drawing/2014/main" id="{657B71EF-F244-4116-8809-76A9A2B67C39}"/>
                    </a:ext>
                  </a:extLst>
                </p14:cNvPr>
                <p14:cNvContentPartPr/>
                <p14:nvPr/>
              </p14:nvContentPartPr>
              <p14:xfrm>
                <a:off x="2912673" y="3430105"/>
                <a:ext cx="15480" cy="98640"/>
              </p14:xfrm>
            </p:contentPart>
          </mc:Choice>
          <mc:Fallback xmlns="">
            <p:pic>
              <p:nvPicPr>
                <p:cNvPr id="250" name="墨迹 249">
                  <a:extLst>
                    <a:ext uri="{FF2B5EF4-FFF2-40B4-BE49-F238E27FC236}">
                      <a16:creationId xmlns:a16="http://schemas.microsoft.com/office/drawing/2014/main" id="{657B71EF-F244-4116-8809-76A9A2B67C39}"/>
                    </a:ext>
                  </a:extLst>
                </p:cNvPr>
                <p:cNvPicPr/>
                <p:nvPr/>
              </p:nvPicPr>
              <p:blipFill>
                <a:blip r:embed="rId352"/>
                <a:stretch>
                  <a:fillRect/>
                </a:stretch>
              </p:blipFill>
              <p:spPr>
                <a:xfrm>
                  <a:off x="2903673" y="3421465"/>
                  <a:ext cx="331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51" name="墨迹 250">
                  <a:extLst>
                    <a:ext uri="{FF2B5EF4-FFF2-40B4-BE49-F238E27FC236}">
                      <a16:creationId xmlns:a16="http://schemas.microsoft.com/office/drawing/2014/main" id="{0EF1C9EA-EC84-4103-80AD-75E3F8980E08}"/>
                    </a:ext>
                  </a:extLst>
                </p14:cNvPr>
                <p14:cNvContentPartPr/>
                <p14:nvPr/>
              </p14:nvContentPartPr>
              <p14:xfrm>
                <a:off x="2842833" y="3523345"/>
                <a:ext cx="104400" cy="81360"/>
              </p14:xfrm>
            </p:contentPart>
          </mc:Choice>
          <mc:Fallback xmlns="">
            <p:pic>
              <p:nvPicPr>
                <p:cNvPr id="251" name="墨迹 250">
                  <a:extLst>
                    <a:ext uri="{FF2B5EF4-FFF2-40B4-BE49-F238E27FC236}">
                      <a16:creationId xmlns:a16="http://schemas.microsoft.com/office/drawing/2014/main" id="{0EF1C9EA-EC84-4103-80AD-75E3F8980E08}"/>
                    </a:ext>
                  </a:extLst>
                </p:cNvPr>
                <p:cNvPicPr/>
                <p:nvPr/>
              </p:nvPicPr>
              <p:blipFill>
                <a:blip r:embed="rId354"/>
                <a:stretch>
                  <a:fillRect/>
                </a:stretch>
              </p:blipFill>
              <p:spPr>
                <a:xfrm>
                  <a:off x="2833833" y="3514705"/>
                  <a:ext cx="1220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52" name="墨迹 251">
                  <a:extLst>
                    <a:ext uri="{FF2B5EF4-FFF2-40B4-BE49-F238E27FC236}">
                      <a16:creationId xmlns:a16="http://schemas.microsoft.com/office/drawing/2014/main" id="{52F299AC-FD11-4BC0-9695-FC42F35ACD01}"/>
                    </a:ext>
                  </a:extLst>
                </p14:cNvPr>
                <p14:cNvContentPartPr/>
                <p14:nvPr/>
              </p14:nvContentPartPr>
              <p14:xfrm>
                <a:off x="2904033" y="3567625"/>
                <a:ext cx="35640" cy="51120"/>
              </p14:xfrm>
            </p:contentPart>
          </mc:Choice>
          <mc:Fallback xmlns="">
            <p:pic>
              <p:nvPicPr>
                <p:cNvPr id="252" name="墨迹 251">
                  <a:extLst>
                    <a:ext uri="{FF2B5EF4-FFF2-40B4-BE49-F238E27FC236}">
                      <a16:creationId xmlns:a16="http://schemas.microsoft.com/office/drawing/2014/main" id="{52F299AC-FD11-4BC0-9695-FC42F35ACD01}"/>
                    </a:ext>
                  </a:extLst>
                </p:cNvPr>
                <p:cNvPicPr/>
                <p:nvPr/>
              </p:nvPicPr>
              <p:blipFill>
                <a:blip r:embed="rId356"/>
                <a:stretch>
                  <a:fillRect/>
                </a:stretch>
              </p:blipFill>
              <p:spPr>
                <a:xfrm>
                  <a:off x="2895393" y="3558625"/>
                  <a:ext cx="53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53" name="墨迹 252">
                  <a:extLst>
                    <a:ext uri="{FF2B5EF4-FFF2-40B4-BE49-F238E27FC236}">
                      <a16:creationId xmlns:a16="http://schemas.microsoft.com/office/drawing/2014/main" id="{73F4E894-757F-4854-A106-275238A34028}"/>
                    </a:ext>
                  </a:extLst>
                </p14:cNvPr>
                <p14:cNvContentPartPr/>
                <p14:nvPr/>
              </p14:nvContentPartPr>
              <p14:xfrm>
                <a:off x="2937873" y="3543505"/>
                <a:ext cx="49320" cy="58680"/>
              </p14:xfrm>
            </p:contentPart>
          </mc:Choice>
          <mc:Fallback xmlns="">
            <p:pic>
              <p:nvPicPr>
                <p:cNvPr id="253" name="墨迹 252">
                  <a:extLst>
                    <a:ext uri="{FF2B5EF4-FFF2-40B4-BE49-F238E27FC236}">
                      <a16:creationId xmlns:a16="http://schemas.microsoft.com/office/drawing/2014/main" id="{73F4E894-757F-4854-A106-275238A34028}"/>
                    </a:ext>
                  </a:extLst>
                </p:cNvPr>
                <p:cNvPicPr/>
                <p:nvPr/>
              </p:nvPicPr>
              <p:blipFill>
                <a:blip r:embed="rId358"/>
                <a:stretch>
                  <a:fillRect/>
                </a:stretch>
              </p:blipFill>
              <p:spPr>
                <a:xfrm>
                  <a:off x="2929233" y="3534865"/>
                  <a:ext cx="669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54" name="墨迹 253">
                  <a:extLst>
                    <a:ext uri="{FF2B5EF4-FFF2-40B4-BE49-F238E27FC236}">
                      <a16:creationId xmlns:a16="http://schemas.microsoft.com/office/drawing/2014/main" id="{FBC24BA5-7F09-4149-9B21-88EA37E58637}"/>
                    </a:ext>
                  </a:extLst>
                </p14:cNvPr>
                <p14:cNvContentPartPr/>
                <p14:nvPr/>
              </p14:nvContentPartPr>
              <p14:xfrm>
                <a:off x="3071073" y="3497785"/>
                <a:ext cx="50040" cy="21960"/>
              </p14:xfrm>
            </p:contentPart>
          </mc:Choice>
          <mc:Fallback xmlns="">
            <p:pic>
              <p:nvPicPr>
                <p:cNvPr id="254" name="墨迹 253">
                  <a:extLst>
                    <a:ext uri="{FF2B5EF4-FFF2-40B4-BE49-F238E27FC236}">
                      <a16:creationId xmlns:a16="http://schemas.microsoft.com/office/drawing/2014/main" id="{FBC24BA5-7F09-4149-9B21-88EA37E58637}"/>
                    </a:ext>
                  </a:extLst>
                </p:cNvPr>
                <p:cNvPicPr/>
                <p:nvPr/>
              </p:nvPicPr>
              <p:blipFill>
                <a:blip r:embed="rId360"/>
                <a:stretch>
                  <a:fillRect/>
                </a:stretch>
              </p:blipFill>
              <p:spPr>
                <a:xfrm>
                  <a:off x="3062073" y="3489145"/>
                  <a:ext cx="676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55" name="墨迹 254">
                  <a:extLst>
                    <a:ext uri="{FF2B5EF4-FFF2-40B4-BE49-F238E27FC236}">
                      <a16:creationId xmlns:a16="http://schemas.microsoft.com/office/drawing/2014/main" id="{A6435B7E-BDF5-4058-912B-70E5649510BD}"/>
                    </a:ext>
                  </a:extLst>
                </p14:cNvPr>
                <p14:cNvContentPartPr/>
                <p14:nvPr/>
              </p14:nvContentPartPr>
              <p14:xfrm>
                <a:off x="3067833" y="3486625"/>
                <a:ext cx="43920" cy="92160"/>
              </p14:xfrm>
            </p:contentPart>
          </mc:Choice>
          <mc:Fallback xmlns="">
            <p:pic>
              <p:nvPicPr>
                <p:cNvPr id="255" name="墨迹 254">
                  <a:extLst>
                    <a:ext uri="{FF2B5EF4-FFF2-40B4-BE49-F238E27FC236}">
                      <a16:creationId xmlns:a16="http://schemas.microsoft.com/office/drawing/2014/main" id="{A6435B7E-BDF5-4058-912B-70E5649510BD}"/>
                    </a:ext>
                  </a:extLst>
                </p:cNvPr>
                <p:cNvPicPr/>
                <p:nvPr/>
              </p:nvPicPr>
              <p:blipFill>
                <a:blip r:embed="rId362"/>
                <a:stretch>
                  <a:fillRect/>
                </a:stretch>
              </p:blipFill>
              <p:spPr>
                <a:xfrm>
                  <a:off x="3058833" y="3477985"/>
                  <a:ext cx="615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56" name="墨迹 255">
                  <a:extLst>
                    <a:ext uri="{FF2B5EF4-FFF2-40B4-BE49-F238E27FC236}">
                      <a16:creationId xmlns:a16="http://schemas.microsoft.com/office/drawing/2014/main" id="{1845A9C0-4FC9-48EE-B3E2-3F620D6BEEBC}"/>
                    </a:ext>
                  </a:extLst>
                </p14:cNvPr>
                <p14:cNvContentPartPr/>
                <p14:nvPr/>
              </p14:nvContentPartPr>
              <p14:xfrm>
                <a:off x="3047313" y="3465025"/>
                <a:ext cx="78840" cy="132120"/>
              </p14:xfrm>
            </p:contentPart>
          </mc:Choice>
          <mc:Fallback xmlns="">
            <p:pic>
              <p:nvPicPr>
                <p:cNvPr id="256" name="墨迹 255">
                  <a:extLst>
                    <a:ext uri="{FF2B5EF4-FFF2-40B4-BE49-F238E27FC236}">
                      <a16:creationId xmlns:a16="http://schemas.microsoft.com/office/drawing/2014/main" id="{1845A9C0-4FC9-48EE-B3E2-3F620D6BEEBC}"/>
                    </a:ext>
                  </a:extLst>
                </p:cNvPr>
                <p:cNvPicPr/>
                <p:nvPr/>
              </p:nvPicPr>
              <p:blipFill>
                <a:blip r:embed="rId364"/>
                <a:stretch>
                  <a:fillRect/>
                </a:stretch>
              </p:blipFill>
              <p:spPr>
                <a:xfrm>
                  <a:off x="3038313" y="3456025"/>
                  <a:ext cx="964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57" name="墨迹 256">
                  <a:extLst>
                    <a:ext uri="{FF2B5EF4-FFF2-40B4-BE49-F238E27FC236}">
                      <a16:creationId xmlns:a16="http://schemas.microsoft.com/office/drawing/2014/main" id="{8FA9EF51-B31C-49DD-A47C-1B578BFB7D33}"/>
                    </a:ext>
                  </a:extLst>
                </p14:cNvPr>
                <p14:cNvContentPartPr/>
                <p14:nvPr/>
              </p14:nvContentPartPr>
              <p14:xfrm>
                <a:off x="3003033" y="3488785"/>
                <a:ext cx="146160" cy="127440"/>
              </p14:xfrm>
            </p:contentPart>
          </mc:Choice>
          <mc:Fallback xmlns="">
            <p:pic>
              <p:nvPicPr>
                <p:cNvPr id="257" name="墨迹 256">
                  <a:extLst>
                    <a:ext uri="{FF2B5EF4-FFF2-40B4-BE49-F238E27FC236}">
                      <a16:creationId xmlns:a16="http://schemas.microsoft.com/office/drawing/2014/main" id="{8FA9EF51-B31C-49DD-A47C-1B578BFB7D33}"/>
                    </a:ext>
                  </a:extLst>
                </p:cNvPr>
                <p:cNvPicPr/>
                <p:nvPr/>
              </p:nvPicPr>
              <p:blipFill>
                <a:blip r:embed="rId366"/>
                <a:stretch>
                  <a:fillRect/>
                </a:stretch>
              </p:blipFill>
              <p:spPr>
                <a:xfrm>
                  <a:off x="2994033" y="3479785"/>
                  <a:ext cx="1638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58" name="墨迹 257">
                  <a:extLst>
                    <a:ext uri="{FF2B5EF4-FFF2-40B4-BE49-F238E27FC236}">
                      <a16:creationId xmlns:a16="http://schemas.microsoft.com/office/drawing/2014/main" id="{B694344E-9D72-4934-AD83-2A70D042F8CE}"/>
                    </a:ext>
                  </a:extLst>
                </p14:cNvPr>
                <p14:cNvContentPartPr/>
                <p14:nvPr/>
              </p14:nvContentPartPr>
              <p14:xfrm>
                <a:off x="3190593" y="3457465"/>
                <a:ext cx="77760" cy="28800"/>
              </p14:xfrm>
            </p:contentPart>
          </mc:Choice>
          <mc:Fallback xmlns="">
            <p:pic>
              <p:nvPicPr>
                <p:cNvPr id="258" name="墨迹 257">
                  <a:extLst>
                    <a:ext uri="{FF2B5EF4-FFF2-40B4-BE49-F238E27FC236}">
                      <a16:creationId xmlns:a16="http://schemas.microsoft.com/office/drawing/2014/main" id="{B694344E-9D72-4934-AD83-2A70D042F8CE}"/>
                    </a:ext>
                  </a:extLst>
                </p:cNvPr>
                <p:cNvPicPr/>
                <p:nvPr/>
              </p:nvPicPr>
              <p:blipFill>
                <a:blip r:embed="rId368"/>
                <a:stretch>
                  <a:fillRect/>
                </a:stretch>
              </p:blipFill>
              <p:spPr>
                <a:xfrm>
                  <a:off x="3181593" y="3448465"/>
                  <a:ext cx="95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59" name="墨迹 258">
                  <a:extLst>
                    <a:ext uri="{FF2B5EF4-FFF2-40B4-BE49-F238E27FC236}">
                      <a16:creationId xmlns:a16="http://schemas.microsoft.com/office/drawing/2014/main" id="{93BE343A-64E9-4ED9-9648-FBB9EC3002DF}"/>
                    </a:ext>
                  </a:extLst>
                </p14:cNvPr>
                <p14:cNvContentPartPr/>
                <p14:nvPr/>
              </p14:nvContentPartPr>
              <p14:xfrm>
                <a:off x="3211833" y="3484825"/>
                <a:ext cx="33840" cy="21240"/>
              </p14:xfrm>
            </p:contentPart>
          </mc:Choice>
          <mc:Fallback xmlns="">
            <p:pic>
              <p:nvPicPr>
                <p:cNvPr id="259" name="墨迹 258">
                  <a:extLst>
                    <a:ext uri="{FF2B5EF4-FFF2-40B4-BE49-F238E27FC236}">
                      <a16:creationId xmlns:a16="http://schemas.microsoft.com/office/drawing/2014/main" id="{93BE343A-64E9-4ED9-9648-FBB9EC3002DF}"/>
                    </a:ext>
                  </a:extLst>
                </p:cNvPr>
                <p:cNvPicPr/>
                <p:nvPr/>
              </p:nvPicPr>
              <p:blipFill>
                <a:blip r:embed="rId370"/>
                <a:stretch>
                  <a:fillRect/>
                </a:stretch>
              </p:blipFill>
              <p:spPr>
                <a:xfrm>
                  <a:off x="3202833" y="3475825"/>
                  <a:ext cx="514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60" name="墨迹 259">
                  <a:extLst>
                    <a:ext uri="{FF2B5EF4-FFF2-40B4-BE49-F238E27FC236}">
                      <a16:creationId xmlns:a16="http://schemas.microsoft.com/office/drawing/2014/main" id="{8DEE313E-0DCE-495F-8C1F-F2C3E1BD82C6}"/>
                    </a:ext>
                  </a:extLst>
                </p14:cNvPr>
                <p14:cNvContentPartPr/>
                <p14:nvPr/>
              </p14:nvContentPartPr>
              <p14:xfrm>
                <a:off x="3140553" y="3497785"/>
                <a:ext cx="39240" cy="73080"/>
              </p14:xfrm>
            </p:contentPart>
          </mc:Choice>
          <mc:Fallback xmlns="">
            <p:pic>
              <p:nvPicPr>
                <p:cNvPr id="260" name="墨迹 259">
                  <a:extLst>
                    <a:ext uri="{FF2B5EF4-FFF2-40B4-BE49-F238E27FC236}">
                      <a16:creationId xmlns:a16="http://schemas.microsoft.com/office/drawing/2014/main" id="{8DEE313E-0DCE-495F-8C1F-F2C3E1BD82C6}"/>
                    </a:ext>
                  </a:extLst>
                </p:cNvPr>
                <p:cNvPicPr/>
                <p:nvPr/>
              </p:nvPicPr>
              <p:blipFill>
                <a:blip r:embed="rId372"/>
                <a:stretch>
                  <a:fillRect/>
                </a:stretch>
              </p:blipFill>
              <p:spPr>
                <a:xfrm>
                  <a:off x="3131913" y="3488785"/>
                  <a:ext cx="568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61" name="墨迹 260">
                  <a:extLst>
                    <a:ext uri="{FF2B5EF4-FFF2-40B4-BE49-F238E27FC236}">
                      <a16:creationId xmlns:a16="http://schemas.microsoft.com/office/drawing/2014/main" id="{2EFE703E-5AC8-499F-9554-FFCDECAFA269}"/>
                    </a:ext>
                  </a:extLst>
                </p14:cNvPr>
                <p14:cNvContentPartPr/>
                <p14:nvPr/>
              </p14:nvContentPartPr>
              <p14:xfrm>
                <a:off x="3185193" y="3523705"/>
                <a:ext cx="117360" cy="16560"/>
              </p14:xfrm>
            </p:contentPart>
          </mc:Choice>
          <mc:Fallback xmlns="">
            <p:pic>
              <p:nvPicPr>
                <p:cNvPr id="261" name="墨迹 260">
                  <a:extLst>
                    <a:ext uri="{FF2B5EF4-FFF2-40B4-BE49-F238E27FC236}">
                      <a16:creationId xmlns:a16="http://schemas.microsoft.com/office/drawing/2014/main" id="{2EFE703E-5AC8-499F-9554-FFCDECAFA269}"/>
                    </a:ext>
                  </a:extLst>
                </p:cNvPr>
                <p:cNvPicPr/>
                <p:nvPr/>
              </p:nvPicPr>
              <p:blipFill>
                <a:blip r:embed="rId374"/>
                <a:stretch>
                  <a:fillRect/>
                </a:stretch>
              </p:blipFill>
              <p:spPr>
                <a:xfrm>
                  <a:off x="3176553" y="3515065"/>
                  <a:ext cx="1350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62" name="墨迹 261">
                  <a:extLst>
                    <a:ext uri="{FF2B5EF4-FFF2-40B4-BE49-F238E27FC236}">
                      <a16:creationId xmlns:a16="http://schemas.microsoft.com/office/drawing/2014/main" id="{BEEE9A02-8AB6-42C9-8165-3780A3CCC2FE}"/>
                    </a:ext>
                  </a:extLst>
                </p14:cNvPr>
                <p14:cNvContentPartPr/>
                <p14:nvPr/>
              </p14:nvContentPartPr>
              <p14:xfrm>
                <a:off x="3188793" y="3553945"/>
                <a:ext cx="69480" cy="29160"/>
              </p14:xfrm>
            </p:contentPart>
          </mc:Choice>
          <mc:Fallback xmlns="">
            <p:pic>
              <p:nvPicPr>
                <p:cNvPr id="262" name="墨迹 261">
                  <a:extLst>
                    <a:ext uri="{FF2B5EF4-FFF2-40B4-BE49-F238E27FC236}">
                      <a16:creationId xmlns:a16="http://schemas.microsoft.com/office/drawing/2014/main" id="{BEEE9A02-8AB6-42C9-8165-3780A3CCC2FE}"/>
                    </a:ext>
                  </a:extLst>
                </p:cNvPr>
                <p:cNvPicPr/>
                <p:nvPr/>
              </p:nvPicPr>
              <p:blipFill>
                <a:blip r:embed="rId376"/>
                <a:stretch>
                  <a:fillRect/>
                </a:stretch>
              </p:blipFill>
              <p:spPr>
                <a:xfrm>
                  <a:off x="3179793" y="3544945"/>
                  <a:ext cx="871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63" name="墨迹 262">
                  <a:extLst>
                    <a:ext uri="{FF2B5EF4-FFF2-40B4-BE49-F238E27FC236}">
                      <a16:creationId xmlns:a16="http://schemas.microsoft.com/office/drawing/2014/main" id="{0B91C92F-BFA9-4364-AE1C-5CFAB4011169}"/>
                    </a:ext>
                  </a:extLst>
                </p14:cNvPr>
                <p14:cNvContentPartPr/>
                <p14:nvPr/>
              </p14:nvContentPartPr>
              <p14:xfrm>
                <a:off x="3208233" y="3538825"/>
                <a:ext cx="61200" cy="73800"/>
              </p14:xfrm>
            </p:contentPart>
          </mc:Choice>
          <mc:Fallback xmlns="">
            <p:pic>
              <p:nvPicPr>
                <p:cNvPr id="263" name="墨迹 262">
                  <a:extLst>
                    <a:ext uri="{FF2B5EF4-FFF2-40B4-BE49-F238E27FC236}">
                      <a16:creationId xmlns:a16="http://schemas.microsoft.com/office/drawing/2014/main" id="{0B91C92F-BFA9-4364-AE1C-5CFAB4011169}"/>
                    </a:ext>
                  </a:extLst>
                </p:cNvPr>
                <p:cNvPicPr/>
                <p:nvPr/>
              </p:nvPicPr>
              <p:blipFill>
                <a:blip r:embed="rId378"/>
                <a:stretch>
                  <a:fillRect/>
                </a:stretch>
              </p:blipFill>
              <p:spPr>
                <a:xfrm>
                  <a:off x="3199593" y="3530185"/>
                  <a:ext cx="788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64" name="墨迹 263">
                  <a:extLst>
                    <a:ext uri="{FF2B5EF4-FFF2-40B4-BE49-F238E27FC236}">
                      <a16:creationId xmlns:a16="http://schemas.microsoft.com/office/drawing/2014/main" id="{C2CB6A9D-CF3C-4F88-A8A8-3665D18B3605}"/>
                    </a:ext>
                  </a:extLst>
                </p14:cNvPr>
                <p14:cNvContentPartPr/>
                <p14:nvPr/>
              </p14:nvContentPartPr>
              <p14:xfrm>
                <a:off x="3309033" y="3468625"/>
                <a:ext cx="38160" cy="115920"/>
              </p14:xfrm>
            </p:contentPart>
          </mc:Choice>
          <mc:Fallback xmlns="">
            <p:pic>
              <p:nvPicPr>
                <p:cNvPr id="264" name="墨迹 263">
                  <a:extLst>
                    <a:ext uri="{FF2B5EF4-FFF2-40B4-BE49-F238E27FC236}">
                      <a16:creationId xmlns:a16="http://schemas.microsoft.com/office/drawing/2014/main" id="{C2CB6A9D-CF3C-4F88-A8A8-3665D18B3605}"/>
                    </a:ext>
                  </a:extLst>
                </p:cNvPr>
                <p:cNvPicPr/>
                <p:nvPr/>
              </p:nvPicPr>
              <p:blipFill>
                <a:blip r:embed="rId380"/>
                <a:stretch>
                  <a:fillRect/>
                </a:stretch>
              </p:blipFill>
              <p:spPr>
                <a:xfrm>
                  <a:off x="3300393" y="3459625"/>
                  <a:ext cx="558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65" name="墨迹 264">
                  <a:extLst>
                    <a:ext uri="{FF2B5EF4-FFF2-40B4-BE49-F238E27FC236}">
                      <a16:creationId xmlns:a16="http://schemas.microsoft.com/office/drawing/2014/main" id="{AC9692E7-1696-4D1C-8DB5-B7386C173BCC}"/>
                    </a:ext>
                  </a:extLst>
                </p14:cNvPr>
                <p14:cNvContentPartPr/>
                <p14:nvPr/>
              </p14:nvContentPartPr>
              <p14:xfrm>
                <a:off x="3369513" y="3490945"/>
                <a:ext cx="36720" cy="98280"/>
              </p14:xfrm>
            </p:contentPart>
          </mc:Choice>
          <mc:Fallback xmlns="">
            <p:pic>
              <p:nvPicPr>
                <p:cNvPr id="265" name="墨迹 264">
                  <a:extLst>
                    <a:ext uri="{FF2B5EF4-FFF2-40B4-BE49-F238E27FC236}">
                      <a16:creationId xmlns:a16="http://schemas.microsoft.com/office/drawing/2014/main" id="{AC9692E7-1696-4D1C-8DB5-B7386C173BCC}"/>
                    </a:ext>
                  </a:extLst>
                </p:cNvPr>
                <p:cNvPicPr/>
                <p:nvPr/>
              </p:nvPicPr>
              <p:blipFill>
                <a:blip r:embed="rId382"/>
                <a:stretch>
                  <a:fillRect/>
                </a:stretch>
              </p:blipFill>
              <p:spPr>
                <a:xfrm>
                  <a:off x="3360873" y="3481945"/>
                  <a:ext cx="543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66" name="墨迹 265">
                  <a:extLst>
                    <a:ext uri="{FF2B5EF4-FFF2-40B4-BE49-F238E27FC236}">
                      <a16:creationId xmlns:a16="http://schemas.microsoft.com/office/drawing/2014/main" id="{5DB64D29-C15E-4F45-82DF-268C9AFAA8CE}"/>
                    </a:ext>
                  </a:extLst>
                </p14:cNvPr>
                <p14:cNvContentPartPr/>
                <p14:nvPr/>
              </p14:nvContentPartPr>
              <p14:xfrm>
                <a:off x="3343233" y="3552505"/>
                <a:ext cx="51480" cy="9360"/>
              </p14:xfrm>
            </p:contentPart>
          </mc:Choice>
          <mc:Fallback xmlns="">
            <p:pic>
              <p:nvPicPr>
                <p:cNvPr id="266" name="墨迹 265">
                  <a:extLst>
                    <a:ext uri="{FF2B5EF4-FFF2-40B4-BE49-F238E27FC236}">
                      <a16:creationId xmlns:a16="http://schemas.microsoft.com/office/drawing/2014/main" id="{5DB64D29-C15E-4F45-82DF-268C9AFAA8CE}"/>
                    </a:ext>
                  </a:extLst>
                </p:cNvPr>
                <p:cNvPicPr/>
                <p:nvPr/>
              </p:nvPicPr>
              <p:blipFill>
                <a:blip r:embed="rId384"/>
                <a:stretch>
                  <a:fillRect/>
                </a:stretch>
              </p:blipFill>
              <p:spPr>
                <a:xfrm>
                  <a:off x="3334593" y="3543865"/>
                  <a:ext cx="691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67" name="墨迹 266">
                  <a:extLst>
                    <a:ext uri="{FF2B5EF4-FFF2-40B4-BE49-F238E27FC236}">
                      <a16:creationId xmlns:a16="http://schemas.microsoft.com/office/drawing/2014/main" id="{95B63B02-0987-4E71-B451-2A7B364ED022}"/>
                    </a:ext>
                  </a:extLst>
                </p14:cNvPr>
                <p14:cNvContentPartPr/>
                <p14:nvPr/>
              </p14:nvContentPartPr>
              <p14:xfrm>
                <a:off x="3350073" y="3578425"/>
                <a:ext cx="49320" cy="11160"/>
              </p14:xfrm>
            </p:contentPart>
          </mc:Choice>
          <mc:Fallback xmlns="">
            <p:pic>
              <p:nvPicPr>
                <p:cNvPr id="267" name="墨迹 266">
                  <a:extLst>
                    <a:ext uri="{FF2B5EF4-FFF2-40B4-BE49-F238E27FC236}">
                      <a16:creationId xmlns:a16="http://schemas.microsoft.com/office/drawing/2014/main" id="{95B63B02-0987-4E71-B451-2A7B364ED022}"/>
                    </a:ext>
                  </a:extLst>
                </p:cNvPr>
                <p:cNvPicPr/>
                <p:nvPr/>
              </p:nvPicPr>
              <p:blipFill>
                <a:blip r:embed="rId386"/>
                <a:stretch>
                  <a:fillRect/>
                </a:stretch>
              </p:blipFill>
              <p:spPr>
                <a:xfrm>
                  <a:off x="3341073" y="3569785"/>
                  <a:ext cx="669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68" name="墨迹 267">
                  <a:extLst>
                    <a:ext uri="{FF2B5EF4-FFF2-40B4-BE49-F238E27FC236}">
                      <a16:creationId xmlns:a16="http://schemas.microsoft.com/office/drawing/2014/main" id="{FFD3E9E4-4103-42E8-9E91-8258377A4BF7}"/>
                    </a:ext>
                  </a:extLst>
                </p14:cNvPr>
                <p14:cNvContentPartPr/>
                <p14:nvPr/>
              </p14:nvContentPartPr>
              <p14:xfrm>
                <a:off x="3437193" y="3443785"/>
                <a:ext cx="64440" cy="167760"/>
              </p14:xfrm>
            </p:contentPart>
          </mc:Choice>
          <mc:Fallback xmlns="">
            <p:pic>
              <p:nvPicPr>
                <p:cNvPr id="268" name="墨迹 267">
                  <a:extLst>
                    <a:ext uri="{FF2B5EF4-FFF2-40B4-BE49-F238E27FC236}">
                      <a16:creationId xmlns:a16="http://schemas.microsoft.com/office/drawing/2014/main" id="{FFD3E9E4-4103-42E8-9E91-8258377A4BF7}"/>
                    </a:ext>
                  </a:extLst>
                </p:cNvPr>
                <p:cNvPicPr/>
                <p:nvPr/>
              </p:nvPicPr>
              <p:blipFill>
                <a:blip r:embed="rId388"/>
                <a:stretch>
                  <a:fillRect/>
                </a:stretch>
              </p:blipFill>
              <p:spPr>
                <a:xfrm>
                  <a:off x="3428553" y="3435145"/>
                  <a:ext cx="820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69" name="墨迹 268">
                  <a:extLst>
                    <a:ext uri="{FF2B5EF4-FFF2-40B4-BE49-F238E27FC236}">
                      <a16:creationId xmlns:a16="http://schemas.microsoft.com/office/drawing/2014/main" id="{00525FC3-B3ED-4A7A-8506-8D4CB526EDAE}"/>
                    </a:ext>
                  </a:extLst>
                </p14:cNvPr>
                <p14:cNvContentPartPr/>
                <p14:nvPr/>
              </p14:nvContentPartPr>
              <p14:xfrm>
                <a:off x="3456633" y="3490225"/>
                <a:ext cx="48240" cy="11520"/>
              </p14:xfrm>
            </p:contentPart>
          </mc:Choice>
          <mc:Fallback xmlns="">
            <p:pic>
              <p:nvPicPr>
                <p:cNvPr id="269" name="墨迹 268">
                  <a:extLst>
                    <a:ext uri="{FF2B5EF4-FFF2-40B4-BE49-F238E27FC236}">
                      <a16:creationId xmlns:a16="http://schemas.microsoft.com/office/drawing/2014/main" id="{00525FC3-B3ED-4A7A-8506-8D4CB526EDAE}"/>
                    </a:ext>
                  </a:extLst>
                </p:cNvPr>
                <p:cNvPicPr/>
                <p:nvPr/>
              </p:nvPicPr>
              <p:blipFill>
                <a:blip r:embed="rId390"/>
                <a:stretch>
                  <a:fillRect/>
                </a:stretch>
              </p:blipFill>
              <p:spPr>
                <a:xfrm>
                  <a:off x="3447993" y="3481585"/>
                  <a:ext cx="658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70" name="墨迹 269">
                  <a:extLst>
                    <a:ext uri="{FF2B5EF4-FFF2-40B4-BE49-F238E27FC236}">
                      <a16:creationId xmlns:a16="http://schemas.microsoft.com/office/drawing/2014/main" id="{25399525-E66F-41A4-BBA7-81EC09AFA991}"/>
                    </a:ext>
                  </a:extLst>
                </p14:cNvPr>
                <p14:cNvContentPartPr/>
                <p14:nvPr/>
              </p14:nvContentPartPr>
              <p14:xfrm>
                <a:off x="3471033" y="3464305"/>
                <a:ext cx="25200" cy="57960"/>
              </p14:xfrm>
            </p:contentPart>
          </mc:Choice>
          <mc:Fallback xmlns="">
            <p:pic>
              <p:nvPicPr>
                <p:cNvPr id="270" name="墨迹 269">
                  <a:extLst>
                    <a:ext uri="{FF2B5EF4-FFF2-40B4-BE49-F238E27FC236}">
                      <a16:creationId xmlns:a16="http://schemas.microsoft.com/office/drawing/2014/main" id="{25399525-E66F-41A4-BBA7-81EC09AFA991}"/>
                    </a:ext>
                  </a:extLst>
                </p:cNvPr>
                <p:cNvPicPr/>
                <p:nvPr/>
              </p:nvPicPr>
              <p:blipFill>
                <a:blip r:embed="rId392"/>
                <a:stretch>
                  <a:fillRect/>
                </a:stretch>
              </p:blipFill>
              <p:spPr>
                <a:xfrm>
                  <a:off x="3462393" y="3455305"/>
                  <a:ext cx="428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71" name="墨迹 270">
                  <a:extLst>
                    <a:ext uri="{FF2B5EF4-FFF2-40B4-BE49-F238E27FC236}">
                      <a16:creationId xmlns:a16="http://schemas.microsoft.com/office/drawing/2014/main" id="{08883DDB-71C2-4B0D-AE4D-DCA6726EF870}"/>
                    </a:ext>
                  </a:extLst>
                </p14:cNvPr>
                <p14:cNvContentPartPr/>
                <p14:nvPr/>
              </p14:nvContentPartPr>
              <p14:xfrm>
                <a:off x="3464193" y="3520105"/>
                <a:ext cx="52560" cy="37440"/>
              </p14:xfrm>
            </p:contentPart>
          </mc:Choice>
          <mc:Fallback xmlns="">
            <p:pic>
              <p:nvPicPr>
                <p:cNvPr id="271" name="墨迹 270">
                  <a:extLst>
                    <a:ext uri="{FF2B5EF4-FFF2-40B4-BE49-F238E27FC236}">
                      <a16:creationId xmlns:a16="http://schemas.microsoft.com/office/drawing/2014/main" id="{08883DDB-71C2-4B0D-AE4D-DCA6726EF870}"/>
                    </a:ext>
                  </a:extLst>
                </p:cNvPr>
                <p:cNvPicPr/>
                <p:nvPr/>
              </p:nvPicPr>
              <p:blipFill>
                <a:blip r:embed="rId394"/>
                <a:stretch>
                  <a:fillRect/>
                </a:stretch>
              </p:blipFill>
              <p:spPr>
                <a:xfrm>
                  <a:off x="3455193" y="3511465"/>
                  <a:ext cx="702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72" name="墨迹 271">
                  <a:extLst>
                    <a:ext uri="{FF2B5EF4-FFF2-40B4-BE49-F238E27FC236}">
                      <a16:creationId xmlns:a16="http://schemas.microsoft.com/office/drawing/2014/main" id="{06D62243-99E8-4F9D-801F-B906E202D2F3}"/>
                    </a:ext>
                  </a:extLst>
                </p14:cNvPr>
                <p14:cNvContentPartPr/>
                <p14:nvPr/>
              </p14:nvContentPartPr>
              <p14:xfrm>
                <a:off x="3468513" y="3545665"/>
                <a:ext cx="66600" cy="55440"/>
              </p14:xfrm>
            </p:contentPart>
          </mc:Choice>
          <mc:Fallback xmlns="">
            <p:pic>
              <p:nvPicPr>
                <p:cNvPr id="272" name="墨迹 271">
                  <a:extLst>
                    <a:ext uri="{FF2B5EF4-FFF2-40B4-BE49-F238E27FC236}">
                      <a16:creationId xmlns:a16="http://schemas.microsoft.com/office/drawing/2014/main" id="{06D62243-99E8-4F9D-801F-B906E202D2F3}"/>
                    </a:ext>
                  </a:extLst>
                </p:cNvPr>
                <p:cNvPicPr/>
                <p:nvPr/>
              </p:nvPicPr>
              <p:blipFill>
                <a:blip r:embed="rId396"/>
                <a:stretch>
                  <a:fillRect/>
                </a:stretch>
              </p:blipFill>
              <p:spPr>
                <a:xfrm>
                  <a:off x="3459513" y="3536665"/>
                  <a:ext cx="842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73" name="墨迹 272">
                  <a:extLst>
                    <a:ext uri="{FF2B5EF4-FFF2-40B4-BE49-F238E27FC236}">
                      <a16:creationId xmlns:a16="http://schemas.microsoft.com/office/drawing/2014/main" id="{A329B9FB-42C4-4D4B-9623-0685C07673E7}"/>
                    </a:ext>
                  </a:extLst>
                </p14:cNvPr>
                <p14:cNvContentPartPr/>
                <p14:nvPr/>
              </p14:nvContentPartPr>
              <p14:xfrm>
                <a:off x="3549873" y="3445945"/>
                <a:ext cx="47160" cy="132480"/>
              </p14:xfrm>
            </p:contentPart>
          </mc:Choice>
          <mc:Fallback xmlns="">
            <p:pic>
              <p:nvPicPr>
                <p:cNvPr id="273" name="墨迹 272">
                  <a:extLst>
                    <a:ext uri="{FF2B5EF4-FFF2-40B4-BE49-F238E27FC236}">
                      <a16:creationId xmlns:a16="http://schemas.microsoft.com/office/drawing/2014/main" id="{A329B9FB-42C4-4D4B-9623-0685C07673E7}"/>
                    </a:ext>
                  </a:extLst>
                </p:cNvPr>
                <p:cNvPicPr/>
                <p:nvPr/>
              </p:nvPicPr>
              <p:blipFill>
                <a:blip r:embed="rId398"/>
                <a:stretch>
                  <a:fillRect/>
                </a:stretch>
              </p:blipFill>
              <p:spPr>
                <a:xfrm>
                  <a:off x="3540873" y="3437305"/>
                  <a:ext cx="648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74" name="墨迹 273">
                  <a:extLst>
                    <a:ext uri="{FF2B5EF4-FFF2-40B4-BE49-F238E27FC236}">
                      <a16:creationId xmlns:a16="http://schemas.microsoft.com/office/drawing/2014/main" id="{BE9163FC-2FCE-4C0B-9072-8C3087FDD581}"/>
                    </a:ext>
                  </a:extLst>
                </p14:cNvPr>
                <p14:cNvContentPartPr/>
                <p14:nvPr/>
              </p14:nvContentPartPr>
              <p14:xfrm>
                <a:off x="3625473" y="3462505"/>
                <a:ext cx="8640" cy="96120"/>
              </p14:xfrm>
            </p:contentPart>
          </mc:Choice>
          <mc:Fallback xmlns="">
            <p:pic>
              <p:nvPicPr>
                <p:cNvPr id="274" name="墨迹 273">
                  <a:extLst>
                    <a:ext uri="{FF2B5EF4-FFF2-40B4-BE49-F238E27FC236}">
                      <a16:creationId xmlns:a16="http://schemas.microsoft.com/office/drawing/2014/main" id="{BE9163FC-2FCE-4C0B-9072-8C3087FDD581}"/>
                    </a:ext>
                  </a:extLst>
                </p:cNvPr>
                <p:cNvPicPr/>
                <p:nvPr/>
              </p:nvPicPr>
              <p:blipFill>
                <a:blip r:embed="rId400"/>
                <a:stretch>
                  <a:fillRect/>
                </a:stretch>
              </p:blipFill>
              <p:spPr>
                <a:xfrm>
                  <a:off x="3616473" y="3453865"/>
                  <a:ext cx="262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75" name="墨迹 274">
                  <a:extLst>
                    <a:ext uri="{FF2B5EF4-FFF2-40B4-BE49-F238E27FC236}">
                      <a16:creationId xmlns:a16="http://schemas.microsoft.com/office/drawing/2014/main" id="{A5E6A2CD-BCD7-44DB-A624-99ED46F4232B}"/>
                    </a:ext>
                  </a:extLst>
                </p14:cNvPr>
                <p14:cNvContentPartPr/>
                <p14:nvPr/>
              </p14:nvContentPartPr>
              <p14:xfrm>
                <a:off x="3638073" y="3440185"/>
                <a:ext cx="36720" cy="123120"/>
              </p14:xfrm>
            </p:contentPart>
          </mc:Choice>
          <mc:Fallback xmlns="">
            <p:pic>
              <p:nvPicPr>
                <p:cNvPr id="275" name="墨迹 274">
                  <a:extLst>
                    <a:ext uri="{FF2B5EF4-FFF2-40B4-BE49-F238E27FC236}">
                      <a16:creationId xmlns:a16="http://schemas.microsoft.com/office/drawing/2014/main" id="{A5E6A2CD-BCD7-44DB-A624-99ED46F4232B}"/>
                    </a:ext>
                  </a:extLst>
                </p:cNvPr>
                <p:cNvPicPr/>
                <p:nvPr/>
              </p:nvPicPr>
              <p:blipFill>
                <a:blip r:embed="rId402"/>
                <a:stretch>
                  <a:fillRect/>
                </a:stretch>
              </p:blipFill>
              <p:spPr>
                <a:xfrm>
                  <a:off x="3629433" y="3431545"/>
                  <a:ext cx="54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76" name="墨迹 275">
                  <a:extLst>
                    <a:ext uri="{FF2B5EF4-FFF2-40B4-BE49-F238E27FC236}">
                      <a16:creationId xmlns:a16="http://schemas.microsoft.com/office/drawing/2014/main" id="{6D508348-8E8D-47C3-BB32-620D3961A4E9}"/>
                    </a:ext>
                  </a:extLst>
                </p14:cNvPr>
                <p14:cNvContentPartPr/>
                <p14:nvPr/>
              </p14:nvContentPartPr>
              <p14:xfrm>
                <a:off x="3638433" y="3502825"/>
                <a:ext cx="17640" cy="5760"/>
              </p14:xfrm>
            </p:contentPart>
          </mc:Choice>
          <mc:Fallback xmlns="">
            <p:pic>
              <p:nvPicPr>
                <p:cNvPr id="276" name="墨迹 275">
                  <a:extLst>
                    <a:ext uri="{FF2B5EF4-FFF2-40B4-BE49-F238E27FC236}">
                      <a16:creationId xmlns:a16="http://schemas.microsoft.com/office/drawing/2014/main" id="{6D508348-8E8D-47C3-BB32-620D3961A4E9}"/>
                    </a:ext>
                  </a:extLst>
                </p:cNvPr>
                <p:cNvPicPr/>
                <p:nvPr/>
              </p:nvPicPr>
              <p:blipFill>
                <a:blip r:embed="rId404"/>
                <a:stretch>
                  <a:fillRect/>
                </a:stretch>
              </p:blipFill>
              <p:spPr>
                <a:xfrm>
                  <a:off x="3629793" y="3493825"/>
                  <a:ext cx="35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77" name="墨迹 276">
                  <a:extLst>
                    <a:ext uri="{FF2B5EF4-FFF2-40B4-BE49-F238E27FC236}">
                      <a16:creationId xmlns:a16="http://schemas.microsoft.com/office/drawing/2014/main" id="{8BD3B031-A88D-44A8-99D9-885829F44E0E}"/>
                    </a:ext>
                  </a:extLst>
                </p14:cNvPr>
                <p14:cNvContentPartPr/>
                <p14:nvPr/>
              </p14:nvContentPartPr>
              <p14:xfrm>
                <a:off x="3631953" y="3531625"/>
                <a:ext cx="26640" cy="3240"/>
              </p14:xfrm>
            </p:contentPart>
          </mc:Choice>
          <mc:Fallback xmlns="">
            <p:pic>
              <p:nvPicPr>
                <p:cNvPr id="277" name="墨迹 276">
                  <a:extLst>
                    <a:ext uri="{FF2B5EF4-FFF2-40B4-BE49-F238E27FC236}">
                      <a16:creationId xmlns:a16="http://schemas.microsoft.com/office/drawing/2014/main" id="{8BD3B031-A88D-44A8-99D9-885829F44E0E}"/>
                    </a:ext>
                  </a:extLst>
                </p:cNvPr>
                <p:cNvPicPr/>
                <p:nvPr/>
              </p:nvPicPr>
              <p:blipFill>
                <a:blip r:embed="rId406"/>
                <a:stretch>
                  <a:fillRect/>
                </a:stretch>
              </p:blipFill>
              <p:spPr>
                <a:xfrm>
                  <a:off x="3622953" y="3522985"/>
                  <a:ext cx="442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78" name="墨迹 277">
                  <a:extLst>
                    <a:ext uri="{FF2B5EF4-FFF2-40B4-BE49-F238E27FC236}">
                      <a16:creationId xmlns:a16="http://schemas.microsoft.com/office/drawing/2014/main" id="{5555BBB8-E935-48F9-A4D1-F5BA844163D5}"/>
                    </a:ext>
                  </a:extLst>
                </p14:cNvPr>
                <p14:cNvContentPartPr/>
                <p14:nvPr/>
              </p14:nvContentPartPr>
              <p14:xfrm>
                <a:off x="3601353" y="3576985"/>
                <a:ext cx="93600" cy="10440"/>
              </p14:xfrm>
            </p:contentPart>
          </mc:Choice>
          <mc:Fallback xmlns="">
            <p:pic>
              <p:nvPicPr>
                <p:cNvPr id="278" name="墨迹 277">
                  <a:extLst>
                    <a:ext uri="{FF2B5EF4-FFF2-40B4-BE49-F238E27FC236}">
                      <a16:creationId xmlns:a16="http://schemas.microsoft.com/office/drawing/2014/main" id="{5555BBB8-E935-48F9-A4D1-F5BA844163D5}"/>
                    </a:ext>
                  </a:extLst>
                </p:cNvPr>
                <p:cNvPicPr/>
                <p:nvPr/>
              </p:nvPicPr>
              <p:blipFill>
                <a:blip r:embed="rId408"/>
                <a:stretch>
                  <a:fillRect/>
                </a:stretch>
              </p:blipFill>
              <p:spPr>
                <a:xfrm>
                  <a:off x="3592353" y="3567985"/>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79" name="墨迹 278">
                  <a:extLst>
                    <a:ext uri="{FF2B5EF4-FFF2-40B4-BE49-F238E27FC236}">
                      <a16:creationId xmlns:a16="http://schemas.microsoft.com/office/drawing/2014/main" id="{53CBA87E-0E9E-4313-9E44-A6B59871E0B5}"/>
                    </a:ext>
                  </a:extLst>
                </p14:cNvPr>
                <p14:cNvContentPartPr/>
                <p14:nvPr/>
              </p14:nvContentPartPr>
              <p14:xfrm>
                <a:off x="3730593" y="3424705"/>
                <a:ext cx="51120" cy="36720"/>
              </p14:xfrm>
            </p:contentPart>
          </mc:Choice>
          <mc:Fallback xmlns="">
            <p:pic>
              <p:nvPicPr>
                <p:cNvPr id="279" name="墨迹 278">
                  <a:extLst>
                    <a:ext uri="{FF2B5EF4-FFF2-40B4-BE49-F238E27FC236}">
                      <a16:creationId xmlns:a16="http://schemas.microsoft.com/office/drawing/2014/main" id="{53CBA87E-0E9E-4313-9E44-A6B59871E0B5}"/>
                    </a:ext>
                  </a:extLst>
                </p:cNvPr>
                <p:cNvPicPr/>
                <p:nvPr/>
              </p:nvPicPr>
              <p:blipFill>
                <a:blip r:embed="rId410"/>
                <a:stretch>
                  <a:fillRect/>
                </a:stretch>
              </p:blipFill>
              <p:spPr>
                <a:xfrm>
                  <a:off x="3721593" y="3416065"/>
                  <a:ext cx="687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80" name="墨迹 279">
                  <a:extLst>
                    <a:ext uri="{FF2B5EF4-FFF2-40B4-BE49-F238E27FC236}">
                      <a16:creationId xmlns:a16="http://schemas.microsoft.com/office/drawing/2014/main" id="{146BC09D-DBAA-4AA1-A956-DB765C99E228}"/>
                    </a:ext>
                  </a:extLst>
                </p14:cNvPr>
                <p14:cNvContentPartPr/>
                <p14:nvPr/>
              </p14:nvContentPartPr>
              <p14:xfrm>
                <a:off x="3782433" y="3414265"/>
                <a:ext cx="23040" cy="47160"/>
              </p14:xfrm>
            </p:contentPart>
          </mc:Choice>
          <mc:Fallback xmlns="">
            <p:pic>
              <p:nvPicPr>
                <p:cNvPr id="280" name="墨迹 279">
                  <a:extLst>
                    <a:ext uri="{FF2B5EF4-FFF2-40B4-BE49-F238E27FC236}">
                      <a16:creationId xmlns:a16="http://schemas.microsoft.com/office/drawing/2014/main" id="{146BC09D-DBAA-4AA1-A956-DB765C99E228}"/>
                    </a:ext>
                  </a:extLst>
                </p:cNvPr>
                <p:cNvPicPr/>
                <p:nvPr/>
              </p:nvPicPr>
              <p:blipFill>
                <a:blip r:embed="rId412"/>
                <a:stretch>
                  <a:fillRect/>
                </a:stretch>
              </p:blipFill>
              <p:spPr>
                <a:xfrm>
                  <a:off x="3773433" y="3405265"/>
                  <a:ext cx="406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81" name="墨迹 280">
                  <a:extLst>
                    <a:ext uri="{FF2B5EF4-FFF2-40B4-BE49-F238E27FC236}">
                      <a16:creationId xmlns:a16="http://schemas.microsoft.com/office/drawing/2014/main" id="{BD1EC477-8EFA-44CB-8D9D-B96E1539DF10}"/>
                    </a:ext>
                  </a:extLst>
                </p14:cNvPr>
                <p14:cNvContentPartPr/>
                <p14:nvPr/>
              </p14:nvContentPartPr>
              <p14:xfrm>
                <a:off x="3720513" y="3465385"/>
                <a:ext cx="89640" cy="39600"/>
              </p14:xfrm>
            </p:contentPart>
          </mc:Choice>
          <mc:Fallback xmlns="">
            <p:pic>
              <p:nvPicPr>
                <p:cNvPr id="281" name="墨迹 280">
                  <a:extLst>
                    <a:ext uri="{FF2B5EF4-FFF2-40B4-BE49-F238E27FC236}">
                      <a16:creationId xmlns:a16="http://schemas.microsoft.com/office/drawing/2014/main" id="{BD1EC477-8EFA-44CB-8D9D-B96E1539DF10}"/>
                    </a:ext>
                  </a:extLst>
                </p:cNvPr>
                <p:cNvPicPr/>
                <p:nvPr/>
              </p:nvPicPr>
              <p:blipFill>
                <a:blip r:embed="rId414"/>
                <a:stretch>
                  <a:fillRect/>
                </a:stretch>
              </p:blipFill>
              <p:spPr>
                <a:xfrm>
                  <a:off x="3711513" y="3456745"/>
                  <a:ext cx="107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82" name="墨迹 281">
                  <a:extLst>
                    <a:ext uri="{FF2B5EF4-FFF2-40B4-BE49-F238E27FC236}">
                      <a16:creationId xmlns:a16="http://schemas.microsoft.com/office/drawing/2014/main" id="{CD06D525-7635-4777-8FA4-80C051CD091E}"/>
                    </a:ext>
                  </a:extLst>
                </p14:cNvPr>
                <p14:cNvContentPartPr/>
                <p14:nvPr/>
              </p14:nvContentPartPr>
              <p14:xfrm>
                <a:off x="3744993" y="3499225"/>
                <a:ext cx="51120" cy="83160"/>
              </p14:xfrm>
            </p:contentPart>
          </mc:Choice>
          <mc:Fallback xmlns="">
            <p:pic>
              <p:nvPicPr>
                <p:cNvPr id="282" name="墨迹 281">
                  <a:extLst>
                    <a:ext uri="{FF2B5EF4-FFF2-40B4-BE49-F238E27FC236}">
                      <a16:creationId xmlns:a16="http://schemas.microsoft.com/office/drawing/2014/main" id="{CD06D525-7635-4777-8FA4-80C051CD091E}"/>
                    </a:ext>
                  </a:extLst>
                </p:cNvPr>
                <p:cNvPicPr/>
                <p:nvPr/>
              </p:nvPicPr>
              <p:blipFill>
                <a:blip r:embed="rId416"/>
                <a:stretch>
                  <a:fillRect/>
                </a:stretch>
              </p:blipFill>
              <p:spPr>
                <a:xfrm>
                  <a:off x="3735993" y="3490585"/>
                  <a:ext cx="68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83" name="墨迹 282">
                  <a:extLst>
                    <a:ext uri="{FF2B5EF4-FFF2-40B4-BE49-F238E27FC236}">
                      <a16:creationId xmlns:a16="http://schemas.microsoft.com/office/drawing/2014/main" id="{74C492E6-BD9E-4E5E-987D-39BCE2475721}"/>
                    </a:ext>
                  </a:extLst>
                </p14:cNvPr>
                <p14:cNvContentPartPr/>
                <p14:nvPr/>
              </p14:nvContentPartPr>
              <p14:xfrm>
                <a:off x="3711873" y="3525505"/>
                <a:ext cx="103680" cy="31320"/>
              </p14:xfrm>
            </p:contentPart>
          </mc:Choice>
          <mc:Fallback xmlns="">
            <p:pic>
              <p:nvPicPr>
                <p:cNvPr id="283" name="墨迹 282">
                  <a:extLst>
                    <a:ext uri="{FF2B5EF4-FFF2-40B4-BE49-F238E27FC236}">
                      <a16:creationId xmlns:a16="http://schemas.microsoft.com/office/drawing/2014/main" id="{74C492E6-BD9E-4E5E-987D-39BCE2475721}"/>
                    </a:ext>
                  </a:extLst>
                </p:cNvPr>
                <p:cNvPicPr/>
                <p:nvPr/>
              </p:nvPicPr>
              <p:blipFill>
                <a:blip r:embed="rId418"/>
                <a:stretch>
                  <a:fillRect/>
                </a:stretch>
              </p:blipFill>
              <p:spPr>
                <a:xfrm>
                  <a:off x="3703233" y="3516865"/>
                  <a:ext cx="1213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84" name="墨迹 283">
                  <a:extLst>
                    <a:ext uri="{FF2B5EF4-FFF2-40B4-BE49-F238E27FC236}">
                      <a16:creationId xmlns:a16="http://schemas.microsoft.com/office/drawing/2014/main" id="{EC3D4E96-7B69-4FBD-B274-E1DCCCC8F607}"/>
                    </a:ext>
                  </a:extLst>
                </p14:cNvPr>
                <p14:cNvContentPartPr/>
                <p14:nvPr/>
              </p14:nvContentPartPr>
              <p14:xfrm>
                <a:off x="3893673" y="3571945"/>
                <a:ext cx="6120" cy="2160"/>
              </p14:xfrm>
            </p:contentPart>
          </mc:Choice>
          <mc:Fallback xmlns="">
            <p:pic>
              <p:nvPicPr>
                <p:cNvPr id="284" name="墨迹 283">
                  <a:extLst>
                    <a:ext uri="{FF2B5EF4-FFF2-40B4-BE49-F238E27FC236}">
                      <a16:creationId xmlns:a16="http://schemas.microsoft.com/office/drawing/2014/main" id="{EC3D4E96-7B69-4FBD-B274-E1DCCCC8F607}"/>
                    </a:ext>
                  </a:extLst>
                </p:cNvPr>
                <p:cNvPicPr/>
                <p:nvPr/>
              </p:nvPicPr>
              <p:blipFill>
                <a:blip r:embed="rId420"/>
                <a:stretch>
                  <a:fillRect/>
                </a:stretch>
              </p:blipFill>
              <p:spPr>
                <a:xfrm>
                  <a:off x="3885033" y="3562945"/>
                  <a:ext cx="23760" cy="19800"/>
                </a:xfrm>
                <a:prstGeom prst="rect">
                  <a:avLst/>
                </a:prstGeom>
              </p:spPr>
            </p:pic>
          </mc:Fallback>
        </mc:AlternateContent>
      </p:grpSp>
      <p:grpSp>
        <p:nvGrpSpPr>
          <p:cNvPr id="312" name="组合 311">
            <a:extLst>
              <a:ext uri="{FF2B5EF4-FFF2-40B4-BE49-F238E27FC236}">
                <a16:creationId xmlns:a16="http://schemas.microsoft.com/office/drawing/2014/main" id="{76363585-B1DC-48ED-AD44-1BC2DC00A558}"/>
              </a:ext>
            </a:extLst>
          </p:cNvPr>
          <p:cNvGrpSpPr/>
          <p:nvPr/>
        </p:nvGrpSpPr>
        <p:grpSpPr>
          <a:xfrm>
            <a:off x="2941473" y="3747625"/>
            <a:ext cx="611640" cy="190080"/>
            <a:chOff x="2941473" y="3747625"/>
            <a:chExt cx="611640" cy="190080"/>
          </a:xfrm>
        </p:grpSpPr>
        <mc:AlternateContent xmlns:mc="http://schemas.openxmlformats.org/markup-compatibility/2006" xmlns:p14="http://schemas.microsoft.com/office/powerpoint/2010/main">
          <mc:Choice Requires="p14">
            <p:contentPart p14:bwMode="auto" r:id="rId421">
              <p14:nvContentPartPr>
                <p14:cNvPr id="286" name="墨迹 285">
                  <a:extLst>
                    <a:ext uri="{FF2B5EF4-FFF2-40B4-BE49-F238E27FC236}">
                      <a16:creationId xmlns:a16="http://schemas.microsoft.com/office/drawing/2014/main" id="{86E2614E-4094-402F-B5AF-D31EA64144A6}"/>
                    </a:ext>
                  </a:extLst>
                </p14:cNvPr>
                <p14:cNvContentPartPr/>
                <p14:nvPr/>
              </p14:nvContentPartPr>
              <p14:xfrm>
                <a:off x="2941473" y="3791185"/>
                <a:ext cx="51840" cy="30240"/>
              </p14:xfrm>
            </p:contentPart>
          </mc:Choice>
          <mc:Fallback xmlns="">
            <p:pic>
              <p:nvPicPr>
                <p:cNvPr id="286" name="墨迹 285">
                  <a:extLst>
                    <a:ext uri="{FF2B5EF4-FFF2-40B4-BE49-F238E27FC236}">
                      <a16:creationId xmlns:a16="http://schemas.microsoft.com/office/drawing/2014/main" id="{86E2614E-4094-402F-B5AF-D31EA64144A6}"/>
                    </a:ext>
                  </a:extLst>
                </p:cNvPr>
                <p:cNvPicPr/>
                <p:nvPr/>
              </p:nvPicPr>
              <p:blipFill>
                <a:blip r:embed="rId422"/>
                <a:stretch>
                  <a:fillRect/>
                </a:stretch>
              </p:blipFill>
              <p:spPr>
                <a:xfrm>
                  <a:off x="2937153" y="3786865"/>
                  <a:ext cx="604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87" name="墨迹 286">
                  <a:extLst>
                    <a:ext uri="{FF2B5EF4-FFF2-40B4-BE49-F238E27FC236}">
                      <a16:creationId xmlns:a16="http://schemas.microsoft.com/office/drawing/2014/main" id="{9871D765-7A9A-49BC-9A1A-34938F522C26}"/>
                    </a:ext>
                  </a:extLst>
                </p14:cNvPr>
                <p14:cNvContentPartPr/>
                <p14:nvPr/>
              </p14:nvContentPartPr>
              <p14:xfrm>
                <a:off x="2970273" y="3747625"/>
                <a:ext cx="13680" cy="179640"/>
              </p14:xfrm>
            </p:contentPart>
          </mc:Choice>
          <mc:Fallback xmlns="">
            <p:pic>
              <p:nvPicPr>
                <p:cNvPr id="287" name="墨迹 286">
                  <a:extLst>
                    <a:ext uri="{FF2B5EF4-FFF2-40B4-BE49-F238E27FC236}">
                      <a16:creationId xmlns:a16="http://schemas.microsoft.com/office/drawing/2014/main" id="{9871D765-7A9A-49BC-9A1A-34938F522C26}"/>
                    </a:ext>
                  </a:extLst>
                </p:cNvPr>
                <p:cNvPicPr/>
                <p:nvPr/>
              </p:nvPicPr>
              <p:blipFill>
                <a:blip r:embed="rId424"/>
                <a:stretch>
                  <a:fillRect/>
                </a:stretch>
              </p:blipFill>
              <p:spPr>
                <a:xfrm>
                  <a:off x="2965953" y="3743305"/>
                  <a:ext cx="223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88" name="墨迹 287">
                  <a:extLst>
                    <a:ext uri="{FF2B5EF4-FFF2-40B4-BE49-F238E27FC236}">
                      <a16:creationId xmlns:a16="http://schemas.microsoft.com/office/drawing/2014/main" id="{9398E58B-DBCD-4BC1-B15E-2CF75C86229D}"/>
                    </a:ext>
                  </a:extLst>
                </p14:cNvPr>
                <p14:cNvContentPartPr/>
                <p14:nvPr/>
              </p14:nvContentPartPr>
              <p14:xfrm>
                <a:off x="2944353" y="3818905"/>
                <a:ext cx="41400" cy="83520"/>
              </p14:xfrm>
            </p:contentPart>
          </mc:Choice>
          <mc:Fallback xmlns="">
            <p:pic>
              <p:nvPicPr>
                <p:cNvPr id="288" name="墨迹 287">
                  <a:extLst>
                    <a:ext uri="{FF2B5EF4-FFF2-40B4-BE49-F238E27FC236}">
                      <a16:creationId xmlns:a16="http://schemas.microsoft.com/office/drawing/2014/main" id="{9398E58B-DBCD-4BC1-B15E-2CF75C86229D}"/>
                    </a:ext>
                  </a:extLst>
                </p:cNvPr>
                <p:cNvPicPr/>
                <p:nvPr/>
              </p:nvPicPr>
              <p:blipFill>
                <a:blip r:embed="rId426"/>
                <a:stretch>
                  <a:fillRect/>
                </a:stretch>
              </p:blipFill>
              <p:spPr>
                <a:xfrm>
                  <a:off x="2940033" y="3814585"/>
                  <a:ext cx="500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89" name="墨迹 288">
                  <a:extLst>
                    <a:ext uri="{FF2B5EF4-FFF2-40B4-BE49-F238E27FC236}">
                      <a16:creationId xmlns:a16="http://schemas.microsoft.com/office/drawing/2014/main" id="{E47FEB1C-1C8E-4A47-B3C6-8AC1BDB0581A}"/>
                    </a:ext>
                  </a:extLst>
                </p14:cNvPr>
                <p14:cNvContentPartPr/>
                <p14:nvPr/>
              </p14:nvContentPartPr>
              <p14:xfrm>
                <a:off x="2981073" y="3834025"/>
                <a:ext cx="41040" cy="40680"/>
              </p14:xfrm>
            </p:contentPart>
          </mc:Choice>
          <mc:Fallback xmlns="">
            <p:pic>
              <p:nvPicPr>
                <p:cNvPr id="289" name="墨迹 288">
                  <a:extLst>
                    <a:ext uri="{FF2B5EF4-FFF2-40B4-BE49-F238E27FC236}">
                      <a16:creationId xmlns:a16="http://schemas.microsoft.com/office/drawing/2014/main" id="{E47FEB1C-1C8E-4A47-B3C6-8AC1BDB0581A}"/>
                    </a:ext>
                  </a:extLst>
                </p:cNvPr>
                <p:cNvPicPr/>
                <p:nvPr/>
              </p:nvPicPr>
              <p:blipFill>
                <a:blip r:embed="rId428"/>
                <a:stretch>
                  <a:fillRect/>
                </a:stretch>
              </p:blipFill>
              <p:spPr>
                <a:xfrm>
                  <a:off x="2976753" y="3829705"/>
                  <a:ext cx="496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90" name="墨迹 289">
                  <a:extLst>
                    <a:ext uri="{FF2B5EF4-FFF2-40B4-BE49-F238E27FC236}">
                      <a16:creationId xmlns:a16="http://schemas.microsoft.com/office/drawing/2014/main" id="{0E37C773-0A4C-4FD6-8550-672B79654181}"/>
                    </a:ext>
                  </a:extLst>
                </p14:cNvPr>
                <p14:cNvContentPartPr/>
                <p14:nvPr/>
              </p14:nvContentPartPr>
              <p14:xfrm>
                <a:off x="3035073" y="3763825"/>
                <a:ext cx="6480" cy="15840"/>
              </p14:xfrm>
            </p:contentPart>
          </mc:Choice>
          <mc:Fallback xmlns="">
            <p:pic>
              <p:nvPicPr>
                <p:cNvPr id="290" name="墨迹 289">
                  <a:extLst>
                    <a:ext uri="{FF2B5EF4-FFF2-40B4-BE49-F238E27FC236}">
                      <a16:creationId xmlns:a16="http://schemas.microsoft.com/office/drawing/2014/main" id="{0E37C773-0A4C-4FD6-8550-672B79654181}"/>
                    </a:ext>
                  </a:extLst>
                </p:cNvPr>
                <p:cNvPicPr/>
                <p:nvPr/>
              </p:nvPicPr>
              <p:blipFill>
                <a:blip r:embed="rId430"/>
                <a:stretch>
                  <a:fillRect/>
                </a:stretch>
              </p:blipFill>
              <p:spPr>
                <a:xfrm>
                  <a:off x="3030753" y="3759505"/>
                  <a:ext cx="151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91" name="墨迹 290">
                  <a:extLst>
                    <a:ext uri="{FF2B5EF4-FFF2-40B4-BE49-F238E27FC236}">
                      <a16:creationId xmlns:a16="http://schemas.microsoft.com/office/drawing/2014/main" id="{A699A7E5-B0E4-4061-A3AB-B343E785986A}"/>
                    </a:ext>
                  </a:extLst>
                </p14:cNvPr>
                <p14:cNvContentPartPr/>
                <p14:nvPr/>
              </p14:nvContentPartPr>
              <p14:xfrm>
                <a:off x="3026793" y="3758065"/>
                <a:ext cx="61560" cy="61200"/>
              </p14:xfrm>
            </p:contentPart>
          </mc:Choice>
          <mc:Fallback xmlns="">
            <p:pic>
              <p:nvPicPr>
                <p:cNvPr id="291" name="墨迹 290">
                  <a:extLst>
                    <a:ext uri="{FF2B5EF4-FFF2-40B4-BE49-F238E27FC236}">
                      <a16:creationId xmlns:a16="http://schemas.microsoft.com/office/drawing/2014/main" id="{A699A7E5-B0E4-4061-A3AB-B343E785986A}"/>
                    </a:ext>
                  </a:extLst>
                </p:cNvPr>
                <p:cNvPicPr/>
                <p:nvPr/>
              </p:nvPicPr>
              <p:blipFill>
                <a:blip r:embed="rId432"/>
                <a:stretch>
                  <a:fillRect/>
                </a:stretch>
              </p:blipFill>
              <p:spPr>
                <a:xfrm>
                  <a:off x="3022473" y="3753745"/>
                  <a:ext cx="702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92" name="墨迹 291">
                  <a:extLst>
                    <a:ext uri="{FF2B5EF4-FFF2-40B4-BE49-F238E27FC236}">
                      <a16:creationId xmlns:a16="http://schemas.microsoft.com/office/drawing/2014/main" id="{FB8B3C10-1F52-4ADA-A36D-C32DE50CA51F}"/>
                    </a:ext>
                  </a:extLst>
                </p14:cNvPr>
                <p14:cNvContentPartPr/>
                <p14:nvPr/>
              </p14:nvContentPartPr>
              <p14:xfrm>
                <a:off x="3021753" y="3843385"/>
                <a:ext cx="90360" cy="41760"/>
              </p14:xfrm>
            </p:contentPart>
          </mc:Choice>
          <mc:Fallback xmlns="">
            <p:pic>
              <p:nvPicPr>
                <p:cNvPr id="292" name="墨迹 291">
                  <a:extLst>
                    <a:ext uri="{FF2B5EF4-FFF2-40B4-BE49-F238E27FC236}">
                      <a16:creationId xmlns:a16="http://schemas.microsoft.com/office/drawing/2014/main" id="{FB8B3C10-1F52-4ADA-A36D-C32DE50CA51F}"/>
                    </a:ext>
                  </a:extLst>
                </p:cNvPr>
                <p:cNvPicPr/>
                <p:nvPr/>
              </p:nvPicPr>
              <p:blipFill>
                <a:blip r:embed="rId434"/>
                <a:stretch>
                  <a:fillRect/>
                </a:stretch>
              </p:blipFill>
              <p:spPr>
                <a:xfrm>
                  <a:off x="3017433" y="3839065"/>
                  <a:ext cx="990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93" name="墨迹 292">
                  <a:extLst>
                    <a:ext uri="{FF2B5EF4-FFF2-40B4-BE49-F238E27FC236}">
                      <a16:creationId xmlns:a16="http://schemas.microsoft.com/office/drawing/2014/main" id="{35570272-41BF-4100-9C15-EEE3757D53CC}"/>
                    </a:ext>
                  </a:extLst>
                </p14:cNvPr>
                <p14:cNvContentPartPr/>
                <p14:nvPr/>
              </p14:nvContentPartPr>
              <p14:xfrm>
                <a:off x="3068553" y="3818545"/>
                <a:ext cx="13680" cy="118080"/>
              </p14:xfrm>
            </p:contentPart>
          </mc:Choice>
          <mc:Fallback xmlns="">
            <p:pic>
              <p:nvPicPr>
                <p:cNvPr id="293" name="墨迹 292">
                  <a:extLst>
                    <a:ext uri="{FF2B5EF4-FFF2-40B4-BE49-F238E27FC236}">
                      <a16:creationId xmlns:a16="http://schemas.microsoft.com/office/drawing/2014/main" id="{35570272-41BF-4100-9C15-EEE3757D53CC}"/>
                    </a:ext>
                  </a:extLst>
                </p:cNvPr>
                <p:cNvPicPr/>
                <p:nvPr/>
              </p:nvPicPr>
              <p:blipFill>
                <a:blip r:embed="rId436"/>
                <a:stretch>
                  <a:fillRect/>
                </a:stretch>
              </p:blipFill>
              <p:spPr>
                <a:xfrm>
                  <a:off x="3064233" y="3814225"/>
                  <a:ext cx="223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94" name="墨迹 293">
                  <a:extLst>
                    <a:ext uri="{FF2B5EF4-FFF2-40B4-BE49-F238E27FC236}">
                      <a16:creationId xmlns:a16="http://schemas.microsoft.com/office/drawing/2014/main" id="{F4BB9B31-05CF-449C-8F01-7745D9482AA9}"/>
                    </a:ext>
                  </a:extLst>
                </p14:cNvPr>
                <p14:cNvContentPartPr/>
                <p14:nvPr/>
              </p14:nvContentPartPr>
              <p14:xfrm>
                <a:off x="3145233" y="3783265"/>
                <a:ext cx="8280" cy="41400"/>
              </p14:xfrm>
            </p:contentPart>
          </mc:Choice>
          <mc:Fallback xmlns="">
            <p:pic>
              <p:nvPicPr>
                <p:cNvPr id="294" name="墨迹 293">
                  <a:extLst>
                    <a:ext uri="{FF2B5EF4-FFF2-40B4-BE49-F238E27FC236}">
                      <a16:creationId xmlns:a16="http://schemas.microsoft.com/office/drawing/2014/main" id="{F4BB9B31-05CF-449C-8F01-7745D9482AA9}"/>
                    </a:ext>
                  </a:extLst>
                </p:cNvPr>
                <p:cNvPicPr/>
                <p:nvPr/>
              </p:nvPicPr>
              <p:blipFill>
                <a:blip r:embed="rId438"/>
                <a:stretch>
                  <a:fillRect/>
                </a:stretch>
              </p:blipFill>
              <p:spPr>
                <a:xfrm>
                  <a:off x="3140913" y="3778945"/>
                  <a:ext cx="169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95" name="墨迹 294">
                  <a:extLst>
                    <a:ext uri="{FF2B5EF4-FFF2-40B4-BE49-F238E27FC236}">
                      <a16:creationId xmlns:a16="http://schemas.microsoft.com/office/drawing/2014/main" id="{C8DCBA92-46CA-4913-9C4C-85765DEFE4A0}"/>
                    </a:ext>
                  </a:extLst>
                </p14:cNvPr>
                <p14:cNvContentPartPr/>
                <p14:nvPr/>
              </p14:nvContentPartPr>
              <p14:xfrm>
                <a:off x="3144153" y="3773185"/>
                <a:ext cx="51120" cy="64440"/>
              </p14:xfrm>
            </p:contentPart>
          </mc:Choice>
          <mc:Fallback xmlns="">
            <p:pic>
              <p:nvPicPr>
                <p:cNvPr id="295" name="墨迹 294">
                  <a:extLst>
                    <a:ext uri="{FF2B5EF4-FFF2-40B4-BE49-F238E27FC236}">
                      <a16:creationId xmlns:a16="http://schemas.microsoft.com/office/drawing/2014/main" id="{C8DCBA92-46CA-4913-9C4C-85765DEFE4A0}"/>
                    </a:ext>
                  </a:extLst>
                </p:cNvPr>
                <p:cNvPicPr/>
                <p:nvPr/>
              </p:nvPicPr>
              <p:blipFill>
                <a:blip r:embed="rId440"/>
                <a:stretch>
                  <a:fillRect/>
                </a:stretch>
              </p:blipFill>
              <p:spPr>
                <a:xfrm>
                  <a:off x="3139833" y="3768865"/>
                  <a:ext cx="597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96" name="墨迹 295">
                  <a:extLst>
                    <a:ext uri="{FF2B5EF4-FFF2-40B4-BE49-F238E27FC236}">
                      <a16:creationId xmlns:a16="http://schemas.microsoft.com/office/drawing/2014/main" id="{C5366CF2-89FA-4DFB-B241-FF3050FC7031}"/>
                    </a:ext>
                  </a:extLst>
                </p14:cNvPr>
                <p14:cNvContentPartPr/>
                <p14:nvPr/>
              </p14:nvContentPartPr>
              <p14:xfrm>
                <a:off x="3125793" y="3855625"/>
                <a:ext cx="50760" cy="61920"/>
              </p14:xfrm>
            </p:contentPart>
          </mc:Choice>
          <mc:Fallback xmlns="">
            <p:pic>
              <p:nvPicPr>
                <p:cNvPr id="296" name="墨迹 295">
                  <a:extLst>
                    <a:ext uri="{FF2B5EF4-FFF2-40B4-BE49-F238E27FC236}">
                      <a16:creationId xmlns:a16="http://schemas.microsoft.com/office/drawing/2014/main" id="{C5366CF2-89FA-4DFB-B241-FF3050FC7031}"/>
                    </a:ext>
                  </a:extLst>
                </p:cNvPr>
                <p:cNvPicPr/>
                <p:nvPr/>
              </p:nvPicPr>
              <p:blipFill>
                <a:blip r:embed="rId442"/>
                <a:stretch>
                  <a:fillRect/>
                </a:stretch>
              </p:blipFill>
              <p:spPr>
                <a:xfrm>
                  <a:off x="3121473" y="3851305"/>
                  <a:ext cx="594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97" name="墨迹 296">
                  <a:extLst>
                    <a:ext uri="{FF2B5EF4-FFF2-40B4-BE49-F238E27FC236}">
                      <a16:creationId xmlns:a16="http://schemas.microsoft.com/office/drawing/2014/main" id="{BB94B247-AE3B-4485-AE61-B6AFB80EBB7F}"/>
                    </a:ext>
                  </a:extLst>
                </p14:cNvPr>
                <p14:cNvContentPartPr/>
                <p14:nvPr/>
              </p14:nvContentPartPr>
              <p14:xfrm>
                <a:off x="3191673" y="3857065"/>
                <a:ext cx="38880" cy="59400"/>
              </p14:xfrm>
            </p:contentPart>
          </mc:Choice>
          <mc:Fallback xmlns="">
            <p:pic>
              <p:nvPicPr>
                <p:cNvPr id="297" name="墨迹 296">
                  <a:extLst>
                    <a:ext uri="{FF2B5EF4-FFF2-40B4-BE49-F238E27FC236}">
                      <a16:creationId xmlns:a16="http://schemas.microsoft.com/office/drawing/2014/main" id="{BB94B247-AE3B-4485-AE61-B6AFB80EBB7F}"/>
                    </a:ext>
                  </a:extLst>
                </p:cNvPr>
                <p:cNvPicPr/>
                <p:nvPr/>
              </p:nvPicPr>
              <p:blipFill>
                <a:blip r:embed="rId444"/>
                <a:stretch>
                  <a:fillRect/>
                </a:stretch>
              </p:blipFill>
              <p:spPr>
                <a:xfrm>
                  <a:off x="3187353" y="3852745"/>
                  <a:ext cx="475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98" name="墨迹 297">
                  <a:extLst>
                    <a:ext uri="{FF2B5EF4-FFF2-40B4-BE49-F238E27FC236}">
                      <a16:creationId xmlns:a16="http://schemas.microsoft.com/office/drawing/2014/main" id="{55604206-2819-415A-B852-64CFB4F80EA7}"/>
                    </a:ext>
                  </a:extLst>
                </p14:cNvPr>
                <p14:cNvContentPartPr/>
                <p14:nvPr/>
              </p14:nvContentPartPr>
              <p14:xfrm>
                <a:off x="3270873" y="3803065"/>
                <a:ext cx="6480" cy="23400"/>
              </p14:xfrm>
            </p:contentPart>
          </mc:Choice>
          <mc:Fallback xmlns="">
            <p:pic>
              <p:nvPicPr>
                <p:cNvPr id="298" name="墨迹 297">
                  <a:extLst>
                    <a:ext uri="{FF2B5EF4-FFF2-40B4-BE49-F238E27FC236}">
                      <a16:creationId xmlns:a16="http://schemas.microsoft.com/office/drawing/2014/main" id="{55604206-2819-415A-B852-64CFB4F80EA7}"/>
                    </a:ext>
                  </a:extLst>
                </p:cNvPr>
                <p:cNvPicPr/>
                <p:nvPr/>
              </p:nvPicPr>
              <p:blipFill>
                <a:blip r:embed="rId446"/>
                <a:stretch>
                  <a:fillRect/>
                </a:stretch>
              </p:blipFill>
              <p:spPr>
                <a:xfrm>
                  <a:off x="3266553" y="3798745"/>
                  <a:ext cx="151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299" name="墨迹 298">
                  <a:extLst>
                    <a:ext uri="{FF2B5EF4-FFF2-40B4-BE49-F238E27FC236}">
                      <a16:creationId xmlns:a16="http://schemas.microsoft.com/office/drawing/2014/main" id="{8424C2B0-4063-4F49-B1D3-79BC4088BB12}"/>
                    </a:ext>
                  </a:extLst>
                </p14:cNvPr>
                <p14:cNvContentPartPr/>
                <p14:nvPr/>
              </p14:nvContentPartPr>
              <p14:xfrm>
                <a:off x="3257913" y="3822505"/>
                <a:ext cx="33120" cy="31680"/>
              </p14:xfrm>
            </p:contentPart>
          </mc:Choice>
          <mc:Fallback xmlns="">
            <p:pic>
              <p:nvPicPr>
                <p:cNvPr id="299" name="墨迹 298">
                  <a:extLst>
                    <a:ext uri="{FF2B5EF4-FFF2-40B4-BE49-F238E27FC236}">
                      <a16:creationId xmlns:a16="http://schemas.microsoft.com/office/drawing/2014/main" id="{8424C2B0-4063-4F49-B1D3-79BC4088BB12}"/>
                    </a:ext>
                  </a:extLst>
                </p:cNvPr>
                <p:cNvPicPr/>
                <p:nvPr/>
              </p:nvPicPr>
              <p:blipFill>
                <a:blip r:embed="rId448"/>
                <a:stretch>
                  <a:fillRect/>
                </a:stretch>
              </p:blipFill>
              <p:spPr>
                <a:xfrm>
                  <a:off x="3253593" y="3818185"/>
                  <a:ext cx="41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00" name="墨迹 299">
                  <a:extLst>
                    <a:ext uri="{FF2B5EF4-FFF2-40B4-BE49-F238E27FC236}">
                      <a16:creationId xmlns:a16="http://schemas.microsoft.com/office/drawing/2014/main" id="{ABFBAF7C-914C-4C9C-B7E0-67B3B7D0C80F}"/>
                    </a:ext>
                  </a:extLst>
                </p14:cNvPr>
                <p14:cNvContentPartPr/>
                <p14:nvPr/>
              </p14:nvContentPartPr>
              <p14:xfrm>
                <a:off x="3282033" y="3775705"/>
                <a:ext cx="28800" cy="162000"/>
              </p14:xfrm>
            </p:contentPart>
          </mc:Choice>
          <mc:Fallback xmlns="">
            <p:pic>
              <p:nvPicPr>
                <p:cNvPr id="300" name="墨迹 299">
                  <a:extLst>
                    <a:ext uri="{FF2B5EF4-FFF2-40B4-BE49-F238E27FC236}">
                      <a16:creationId xmlns:a16="http://schemas.microsoft.com/office/drawing/2014/main" id="{ABFBAF7C-914C-4C9C-B7E0-67B3B7D0C80F}"/>
                    </a:ext>
                  </a:extLst>
                </p:cNvPr>
                <p:cNvPicPr/>
                <p:nvPr/>
              </p:nvPicPr>
              <p:blipFill>
                <a:blip r:embed="rId450"/>
                <a:stretch>
                  <a:fillRect/>
                </a:stretch>
              </p:blipFill>
              <p:spPr>
                <a:xfrm>
                  <a:off x="3277713" y="3771385"/>
                  <a:ext cx="374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01" name="墨迹 300">
                  <a:extLst>
                    <a:ext uri="{FF2B5EF4-FFF2-40B4-BE49-F238E27FC236}">
                      <a16:creationId xmlns:a16="http://schemas.microsoft.com/office/drawing/2014/main" id="{84845D62-E5B4-430A-8BB1-32353E610FD0}"/>
                    </a:ext>
                  </a:extLst>
                </p14:cNvPr>
                <p14:cNvContentPartPr/>
                <p14:nvPr/>
              </p14:nvContentPartPr>
              <p14:xfrm>
                <a:off x="3340713" y="3772825"/>
                <a:ext cx="7920" cy="19080"/>
              </p14:xfrm>
            </p:contentPart>
          </mc:Choice>
          <mc:Fallback xmlns="">
            <p:pic>
              <p:nvPicPr>
                <p:cNvPr id="301" name="墨迹 300">
                  <a:extLst>
                    <a:ext uri="{FF2B5EF4-FFF2-40B4-BE49-F238E27FC236}">
                      <a16:creationId xmlns:a16="http://schemas.microsoft.com/office/drawing/2014/main" id="{84845D62-E5B4-430A-8BB1-32353E610FD0}"/>
                    </a:ext>
                  </a:extLst>
                </p:cNvPr>
                <p:cNvPicPr/>
                <p:nvPr/>
              </p:nvPicPr>
              <p:blipFill>
                <a:blip r:embed="rId452"/>
                <a:stretch>
                  <a:fillRect/>
                </a:stretch>
              </p:blipFill>
              <p:spPr>
                <a:xfrm>
                  <a:off x="3336393" y="3768505"/>
                  <a:ext cx="16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02" name="墨迹 301">
                  <a:extLst>
                    <a:ext uri="{FF2B5EF4-FFF2-40B4-BE49-F238E27FC236}">
                      <a16:creationId xmlns:a16="http://schemas.microsoft.com/office/drawing/2014/main" id="{987B68E9-EEE2-4A58-BEA9-DFB9C4072AE8}"/>
                    </a:ext>
                  </a:extLst>
                </p14:cNvPr>
                <p14:cNvContentPartPr/>
                <p14:nvPr/>
              </p14:nvContentPartPr>
              <p14:xfrm>
                <a:off x="3319473" y="3796945"/>
                <a:ext cx="41760" cy="43560"/>
              </p14:xfrm>
            </p:contentPart>
          </mc:Choice>
          <mc:Fallback xmlns="">
            <p:pic>
              <p:nvPicPr>
                <p:cNvPr id="302" name="墨迹 301">
                  <a:extLst>
                    <a:ext uri="{FF2B5EF4-FFF2-40B4-BE49-F238E27FC236}">
                      <a16:creationId xmlns:a16="http://schemas.microsoft.com/office/drawing/2014/main" id="{987B68E9-EEE2-4A58-BEA9-DFB9C4072AE8}"/>
                    </a:ext>
                  </a:extLst>
                </p:cNvPr>
                <p:cNvPicPr/>
                <p:nvPr/>
              </p:nvPicPr>
              <p:blipFill>
                <a:blip r:embed="rId454"/>
                <a:stretch>
                  <a:fillRect/>
                </a:stretch>
              </p:blipFill>
              <p:spPr>
                <a:xfrm>
                  <a:off x="3315153" y="3792625"/>
                  <a:ext cx="504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03" name="墨迹 302">
                  <a:extLst>
                    <a:ext uri="{FF2B5EF4-FFF2-40B4-BE49-F238E27FC236}">
                      <a16:creationId xmlns:a16="http://schemas.microsoft.com/office/drawing/2014/main" id="{AD0D5752-85D9-46B5-8D27-FD27A86C1F0D}"/>
                    </a:ext>
                  </a:extLst>
                </p14:cNvPr>
                <p14:cNvContentPartPr/>
                <p14:nvPr/>
              </p14:nvContentPartPr>
              <p14:xfrm>
                <a:off x="3321993" y="3848785"/>
                <a:ext cx="42480" cy="8280"/>
              </p14:xfrm>
            </p:contentPart>
          </mc:Choice>
          <mc:Fallback xmlns="">
            <p:pic>
              <p:nvPicPr>
                <p:cNvPr id="303" name="墨迹 302">
                  <a:extLst>
                    <a:ext uri="{FF2B5EF4-FFF2-40B4-BE49-F238E27FC236}">
                      <a16:creationId xmlns:a16="http://schemas.microsoft.com/office/drawing/2014/main" id="{AD0D5752-85D9-46B5-8D27-FD27A86C1F0D}"/>
                    </a:ext>
                  </a:extLst>
                </p:cNvPr>
                <p:cNvPicPr/>
                <p:nvPr/>
              </p:nvPicPr>
              <p:blipFill>
                <a:blip r:embed="rId456"/>
                <a:stretch>
                  <a:fillRect/>
                </a:stretch>
              </p:blipFill>
              <p:spPr>
                <a:xfrm>
                  <a:off x="3317673" y="3844465"/>
                  <a:ext cx="511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304" name="墨迹 303">
                  <a:extLst>
                    <a:ext uri="{FF2B5EF4-FFF2-40B4-BE49-F238E27FC236}">
                      <a16:creationId xmlns:a16="http://schemas.microsoft.com/office/drawing/2014/main" id="{914ADB5B-3856-41B7-993D-75EFEDCEA1CF}"/>
                    </a:ext>
                  </a:extLst>
                </p14:cNvPr>
                <p14:cNvContentPartPr/>
                <p14:nvPr/>
              </p14:nvContentPartPr>
              <p14:xfrm>
                <a:off x="3314073" y="3821065"/>
                <a:ext cx="72360" cy="66960"/>
              </p14:xfrm>
            </p:contentPart>
          </mc:Choice>
          <mc:Fallback xmlns="">
            <p:pic>
              <p:nvPicPr>
                <p:cNvPr id="304" name="墨迹 303">
                  <a:extLst>
                    <a:ext uri="{FF2B5EF4-FFF2-40B4-BE49-F238E27FC236}">
                      <a16:creationId xmlns:a16="http://schemas.microsoft.com/office/drawing/2014/main" id="{914ADB5B-3856-41B7-993D-75EFEDCEA1CF}"/>
                    </a:ext>
                  </a:extLst>
                </p:cNvPr>
                <p:cNvPicPr/>
                <p:nvPr/>
              </p:nvPicPr>
              <p:blipFill>
                <a:blip r:embed="rId458"/>
                <a:stretch>
                  <a:fillRect/>
                </a:stretch>
              </p:blipFill>
              <p:spPr>
                <a:xfrm>
                  <a:off x="3309753" y="3816745"/>
                  <a:ext cx="810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05" name="墨迹 304">
                  <a:extLst>
                    <a:ext uri="{FF2B5EF4-FFF2-40B4-BE49-F238E27FC236}">
                      <a16:creationId xmlns:a16="http://schemas.microsoft.com/office/drawing/2014/main" id="{F644C398-F217-4212-B54C-1A94056965DF}"/>
                    </a:ext>
                  </a:extLst>
                </p14:cNvPr>
                <p14:cNvContentPartPr/>
                <p14:nvPr/>
              </p14:nvContentPartPr>
              <p14:xfrm>
                <a:off x="3427473" y="3751945"/>
                <a:ext cx="19800" cy="54360"/>
              </p14:xfrm>
            </p:contentPart>
          </mc:Choice>
          <mc:Fallback xmlns="">
            <p:pic>
              <p:nvPicPr>
                <p:cNvPr id="305" name="墨迹 304">
                  <a:extLst>
                    <a:ext uri="{FF2B5EF4-FFF2-40B4-BE49-F238E27FC236}">
                      <a16:creationId xmlns:a16="http://schemas.microsoft.com/office/drawing/2014/main" id="{F644C398-F217-4212-B54C-1A94056965DF}"/>
                    </a:ext>
                  </a:extLst>
                </p:cNvPr>
                <p:cNvPicPr/>
                <p:nvPr/>
              </p:nvPicPr>
              <p:blipFill>
                <a:blip r:embed="rId460"/>
                <a:stretch>
                  <a:fillRect/>
                </a:stretch>
              </p:blipFill>
              <p:spPr>
                <a:xfrm>
                  <a:off x="3423153" y="3747625"/>
                  <a:ext cx="284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306" name="墨迹 305">
                  <a:extLst>
                    <a:ext uri="{FF2B5EF4-FFF2-40B4-BE49-F238E27FC236}">
                      <a16:creationId xmlns:a16="http://schemas.microsoft.com/office/drawing/2014/main" id="{4ADC642F-7167-43C3-A6BF-A3AB361824C6}"/>
                    </a:ext>
                  </a:extLst>
                </p14:cNvPr>
                <p14:cNvContentPartPr/>
                <p14:nvPr/>
              </p14:nvContentPartPr>
              <p14:xfrm>
                <a:off x="3402273" y="3770665"/>
                <a:ext cx="72720" cy="92160"/>
              </p14:xfrm>
            </p:contentPart>
          </mc:Choice>
          <mc:Fallback xmlns="">
            <p:pic>
              <p:nvPicPr>
                <p:cNvPr id="306" name="墨迹 305">
                  <a:extLst>
                    <a:ext uri="{FF2B5EF4-FFF2-40B4-BE49-F238E27FC236}">
                      <a16:creationId xmlns:a16="http://schemas.microsoft.com/office/drawing/2014/main" id="{4ADC642F-7167-43C3-A6BF-A3AB361824C6}"/>
                    </a:ext>
                  </a:extLst>
                </p:cNvPr>
                <p:cNvPicPr/>
                <p:nvPr/>
              </p:nvPicPr>
              <p:blipFill>
                <a:blip r:embed="rId462"/>
                <a:stretch>
                  <a:fillRect/>
                </a:stretch>
              </p:blipFill>
              <p:spPr>
                <a:xfrm>
                  <a:off x="3397953" y="3766345"/>
                  <a:ext cx="813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307" name="墨迹 306">
                  <a:extLst>
                    <a:ext uri="{FF2B5EF4-FFF2-40B4-BE49-F238E27FC236}">
                      <a16:creationId xmlns:a16="http://schemas.microsoft.com/office/drawing/2014/main" id="{040148BF-FEE2-4FAB-A21A-6ADDEDB0B29B}"/>
                    </a:ext>
                  </a:extLst>
                </p14:cNvPr>
                <p14:cNvContentPartPr/>
                <p14:nvPr/>
              </p14:nvContentPartPr>
              <p14:xfrm>
                <a:off x="3438993" y="3804865"/>
                <a:ext cx="114120" cy="50040"/>
              </p14:xfrm>
            </p:contentPart>
          </mc:Choice>
          <mc:Fallback xmlns="">
            <p:pic>
              <p:nvPicPr>
                <p:cNvPr id="307" name="墨迹 306">
                  <a:extLst>
                    <a:ext uri="{FF2B5EF4-FFF2-40B4-BE49-F238E27FC236}">
                      <a16:creationId xmlns:a16="http://schemas.microsoft.com/office/drawing/2014/main" id="{040148BF-FEE2-4FAB-A21A-6ADDEDB0B29B}"/>
                    </a:ext>
                  </a:extLst>
                </p:cNvPr>
                <p:cNvPicPr/>
                <p:nvPr/>
              </p:nvPicPr>
              <p:blipFill>
                <a:blip r:embed="rId464"/>
                <a:stretch>
                  <a:fillRect/>
                </a:stretch>
              </p:blipFill>
              <p:spPr>
                <a:xfrm>
                  <a:off x="3434673" y="3800545"/>
                  <a:ext cx="1227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08" name="墨迹 307">
                  <a:extLst>
                    <a:ext uri="{FF2B5EF4-FFF2-40B4-BE49-F238E27FC236}">
                      <a16:creationId xmlns:a16="http://schemas.microsoft.com/office/drawing/2014/main" id="{7E74ABDD-73D0-455D-B23C-EE713775972D}"/>
                    </a:ext>
                  </a:extLst>
                </p14:cNvPr>
                <p14:cNvContentPartPr/>
                <p14:nvPr/>
              </p14:nvContentPartPr>
              <p14:xfrm>
                <a:off x="3437193" y="3859585"/>
                <a:ext cx="6480" cy="46080"/>
              </p14:xfrm>
            </p:contentPart>
          </mc:Choice>
          <mc:Fallback xmlns="">
            <p:pic>
              <p:nvPicPr>
                <p:cNvPr id="308" name="墨迹 307">
                  <a:extLst>
                    <a:ext uri="{FF2B5EF4-FFF2-40B4-BE49-F238E27FC236}">
                      <a16:creationId xmlns:a16="http://schemas.microsoft.com/office/drawing/2014/main" id="{7E74ABDD-73D0-455D-B23C-EE713775972D}"/>
                    </a:ext>
                  </a:extLst>
                </p:cNvPr>
                <p:cNvPicPr/>
                <p:nvPr/>
              </p:nvPicPr>
              <p:blipFill>
                <a:blip r:embed="rId466"/>
                <a:stretch>
                  <a:fillRect/>
                </a:stretch>
              </p:blipFill>
              <p:spPr>
                <a:xfrm>
                  <a:off x="3432873" y="3855265"/>
                  <a:ext cx="151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09" name="墨迹 308">
                  <a:extLst>
                    <a:ext uri="{FF2B5EF4-FFF2-40B4-BE49-F238E27FC236}">
                      <a16:creationId xmlns:a16="http://schemas.microsoft.com/office/drawing/2014/main" id="{B84B33F6-EC4E-462E-AF02-3E022B70B432}"/>
                    </a:ext>
                  </a:extLst>
                </p14:cNvPr>
                <p14:cNvContentPartPr/>
                <p14:nvPr/>
              </p14:nvContentPartPr>
              <p14:xfrm>
                <a:off x="3450873" y="3853825"/>
                <a:ext cx="41760" cy="61920"/>
              </p14:xfrm>
            </p:contentPart>
          </mc:Choice>
          <mc:Fallback xmlns="">
            <p:pic>
              <p:nvPicPr>
                <p:cNvPr id="309" name="墨迹 308">
                  <a:extLst>
                    <a:ext uri="{FF2B5EF4-FFF2-40B4-BE49-F238E27FC236}">
                      <a16:creationId xmlns:a16="http://schemas.microsoft.com/office/drawing/2014/main" id="{B84B33F6-EC4E-462E-AF02-3E022B70B432}"/>
                    </a:ext>
                  </a:extLst>
                </p:cNvPr>
                <p:cNvPicPr/>
                <p:nvPr/>
              </p:nvPicPr>
              <p:blipFill>
                <a:blip r:embed="rId468"/>
                <a:stretch>
                  <a:fillRect/>
                </a:stretch>
              </p:blipFill>
              <p:spPr>
                <a:xfrm>
                  <a:off x="3446553" y="3849505"/>
                  <a:ext cx="504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310" name="墨迹 309">
                  <a:extLst>
                    <a:ext uri="{FF2B5EF4-FFF2-40B4-BE49-F238E27FC236}">
                      <a16:creationId xmlns:a16="http://schemas.microsoft.com/office/drawing/2014/main" id="{F018A1E5-46E7-465A-A3A4-201C6A14E244}"/>
                    </a:ext>
                  </a:extLst>
                </p14:cNvPr>
                <p14:cNvContentPartPr/>
                <p14:nvPr/>
              </p14:nvContentPartPr>
              <p14:xfrm>
                <a:off x="3456273" y="3878665"/>
                <a:ext cx="31320" cy="11880"/>
              </p14:xfrm>
            </p:contentPart>
          </mc:Choice>
          <mc:Fallback xmlns="">
            <p:pic>
              <p:nvPicPr>
                <p:cNvPr id="310" name="墨迹 309">
                  <a:extLst>
                    <a:ext uri="{FF2B5EF4-FFF2-40B4-BE49-F238E27FC236}">
                      <a16:creationId xmlns:a16="http://schemas.microsoft.com/office/drawing/2014/main" id="{F018A1E5-46E7-465A-A3A4-201C6A14E244}"/>
                    </a:ext>
                  </a:extLst>
                </p:cNvPr>
                <p:cNvPicPr/>
                <p:nvPr/>
              </p:nvPicPr>
              <p:blipFill>
                <a:blip r:embed="rId470"/>
                <a:stretch>
                  <a:fillRect/>
                </a:stretch>
              </p:blipFill>
              <p:spPr>
                <a:xfrm>
                  <a:off x="3451953" y="3874345"/>
                  <a:ext cx="399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11" name="墨迹 310">
                  <a:extLst>
                    <a:ext uri="{FF2B5EF4-FFF2-40B4-BE49-F238E27FC236}">
                      <a16:creationId xmlns:a16="http://schemas.microsoft.com/office/drawing/2014/main" id="{AA190F8E-5C1E-442D-87DF-AC0D4FBF452F}"/>
                    </a:ext>
                  </a:extLst>
                </p14:cNvPr>
                <p14:cNvContentPartPr/>
                <p14:nvPr/>
              </p14:nvContentPartPr>
              <p14:xfrm>
                <a:off x="3456993" y="3863545"/>
                <a:ext cx="36720" cy="46440"/>
              </p14:xfrm>
            </p:contentPart>
          </mc:Choice>
          <mc:Fallback xmlns="">
            <p:pic>
              <p:nvPicPr>
                <p:cNvPr id="311" name="墨迹 310">
                  <a:extLst>
                    <a:ext uri="{FF2B5EF4-FFF2-40B4-BE49-F238E27FC236}">
                      <a16:creationId xmlns:a16="http://schemas.microsoft.com/office/drawing/2014/main" id="{AA190F8E-5C1E-442D-87DF-AC0D4FBF452F}"/>
                    </a:ext>
                  </a:extLst>
                </p:cNvPr>
                <p:cNvPicPr/>
                <p:nvPr/>
              </p:nvPicPr>
              <p:blipFill>
                <a:blip r:embed="rId472"/>
                <a:stretch>
                  <a:fillRect/>
                </a:stretch>
              </p:blipFill>
              <p:spPr>
                <a:xfrm>
                  <a:off x="3452673" y="3859225"/>
                  <a:ext cx="45360" cy="55080"/>
                </a:xfrm>
                <a:prstGeom prst="rect">
                  <a:avLst/>
                </a:prstGeom>
              </p:spPr>
            </p:pic>
          </mc:Fallback>
        </mc:AlternateContent>
      </p:grpSp>
      <p:grpSp>
        <p:nvGrpSpPr>
          <p:cNvPr id="322" name="组合 321">
            <a:extLst>
              <a:ext uri="{FF2B5EF4-FFF2-40B4-BE49-F238E27FC236}">
                <a16:creationId xmlns:a16="http://schemas.microsoft.com/office/drawing/2014/main" id="{6890E8FE-3016-4B06-9080-10163961AF88}"/>
              </a:ext>
            </a:extLst>
          </p:cNvPr>
          <p:cNvGrpSpPr/>
          <p:nvPr/>
        </p:nvGrpSpPr>
        <p:grpSpPr>
          <a:xfrm>
            <a:off x="4123908" y="3949576"/>
            <a:ext cx="241920" cy="187200"/>
            <a:chOff x="4123908" y="3949576"/>
            <a:chExt cx="241920" cy="187200"/>
          </a:xfrm>
        </p:grpSpPr>
        <mc:AlternateContent xmlns:mc="http://schemas.openxmlformats.org/markup-compatibility/2006" xmlns:p14="http://schemas.microsoft.com/office/powerpoint/2010/main">
          <mc:Choice Requires="p14">
            <p:contentPart p14:bwMode="auto" r:id="rId473">
              <p14:nvContentPartPr>
                <p14:cNvPr id="313" name="墨迹 312">
                  <a:extLst>
                    <a:ext uri="{FF2B5EF4-FFF2-40B4-BE49-F238E27FC236}">
                      <a16:creationId xmlns:a16="http://schemas.microsoft.com/office/drawing/2014/main" id="{9D6E53AC-657C-479C-A747-FAF278E6E67D}"/>
                    </a:ext>
                  </a:extLst>
                </p14:cNvPr>
                <p14:cNvContentPartPr/>
                <p14:nvPr/>
              </p14:nvContentPartPr>
              <p14:xfrm>
                <a:off x="4123908" y="4035616"/>
                <a:ext cx="43200" cy="15120"/>
              </p14:xfrm>
            </p:contentPart>
          </mc:Choice>
          <mc:Fallback xmlns="">
            <p:pic>
              <p:nvPicPr>
                <p:cNvPr id="313" name="墨迹 312">
                  <a:extLst>
                    <a:ext uri="{FF2B5EF4-FFF2-40B4-BE49-F238E27FC236}">
                      <a16:creationId xmlns:a16="http://schemas.microsoft.com/office/drawing/2014/main" id="{9D6E53AC-657C-479C-A747-FAF278E6E67D}"/>
                    </a:ext>
                  </a:extLst>
                </p:cNvPr>
                <p:cNvPicPr/>
                <p:nvPr/>
              </p:nvPicPr>
              <p:blipFill>
                <a:blip r:embed="rId474"/>
                <a:stretch>
                  <a:fillRect/>
                </a:stretch>
              </p:blipFill>
              <p:spPr>
                <a:xfrm>
                  <a:off x="4119588" y="4031296"/>
                  <a:ext cx="51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14" name="墨迹 313">
                  <a:extLst>
                    <a:ext uri="{FF2B5EF4-FFF2-40B4-BE49-F238E27FC236}">
                      <a16:creationId xmlns:a16="http://schemas.microsoft.com/office/drawing/2014/main" id="{D2CFC3DD-EE17-4FE0-AA09-B49D503879B2}"/>
                    </a:ext>
                  </a:extLst>
                </p14:cNvPr>
                <p14:cNvContentPartPr/>
                <p14:nvPr/>
              </p14:nvContentPartPr>
              <p14:xfrm>
                <a:off x="4140108" y="3994576"/>
                <a:ext cx="44280" cy="126360"/>
              </p14:xfrm>
            </p:contentPart>
          </mc:Choice>
          <mc:Fallback xmlns="">
            <p:pic>
              <p:nvPicPr>
                <p:cNvPr id="314" name="墨迹 313">
                  <a:extLst>
                    <a:ext uri="{FF2B5EF4-FFF2-40B4-BE49-F238E27FC236}">
                      <a16:creationId xmlns:a16="http://schemas.microsoft.com/office/drawing/2014/main" id="{D2CFC3DD-EE17-4FE0-AA09-B49D503879B2}"/>
                    </a:ext>
                  </a:extLst>
                </p:cNvPr>
                <p:cNvPicPr/>
                <p:nvPr/>
              </p:nvPicPr>
              <p:blipFill>
                <a:blip r:embed="rId476"/>
                <a:stretch>
                  <a:fillRect/>
                </a:stretch>
              </p:blipFill>
              <p:spPr>
                <a:xfrm>
                  <a:off x="4135788" y="3990256"/>
                  <a:ext cx="529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15" name="墨迹 314">
                  <a:extLst>
                    <a:ext uri="{FF2B5EF4-FFF2-40B4-BE49-F238E27FC236}">
                      <a16:creationId xmlns:a16="http://schemas.microsoft.com/office/drawing/2014/main" id="{CA7F92E0-EB20-41AE-9744-49E463C0A306}"/>
                    </a:ext>
                  </a:extLst>
                </p14:cNvPr>
                <p14:cNvContentPartPr/>
                <p14:nvPr/>
              </p14:nvContentPartPr>
              <p14:xfrm>
                <a:off x="4184028" y="4029496"/>
                <a:ext cx="21600" cy="23040"/>
              </p14:xfrm>
            </p:contentPart>
          </mc:Choice>
          <mc:Fallback xmlns="">
            <p:pic>
              <p:nvPicPr>
                <p:cNvPr id="315" name="墨迹 314">
                  <a:extLst>
                    <a:ext uri="{FF2B5EF4-FFF2-40B4-BE49-F238E27FC236}">
                      <a16:creationId xmlns:a16="http://schemas.microsoft.com/office/drawing/2014/main" id="{CA7F92E0-EB20-41AE-9744-49E463C0A306}"/>
                    </a:ext>
                  </a:extLst>
                </p:cNvPr>
                <p:cNvPicPr/>
                <p:nvPr/>
              </p:nvPicPr>
              <p:blipFill>
                <a:blip r:embed="rId478"/>
                <a:stretch>
                  <a:fillRect/>
                </a:stretch>
              </p:blipFill>
              <p:spPr>
                <a:xfrm>
                  <a:off x="4179708" y="4025176"/>
                  <a:ext cx="30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316" name="墨迹 315">
                  <a:extLst>
                    <a:ext uri="{FF2B5EF4-FFF2-40B4-BE49-F238E27FC236}">
                      <a16:creationId xmlns:a16="http://schemas.microsoft.com/office/drawing/2014/main" id="{85CA1F3D-4C79-4E48-B3C1-10976DCB4693}"/>
                    </a:ext>
                  </a:extLst>
                </p14:cNvPr>
                <p14:cNvContentPartPr/>
                <p14:nvPr/>
              </p14:nvContentPartPr>
              <p14:xfrm>
                <a:off x="4200948" y="3997096"/>
                <a:ext cx="2880" cy="57960"/>
              </p14:xfrm>
            </p:contentPart>
          </mc:Choice>
          <mc:Fallback xmlns="">
            <p:pic>
              <p:nvPicPr>
                <p:cNvPr id="316" name="墨迹 315">
                  <a:extLst>
                    <a:ext uri="{FF2B5EF4-FFF2-40B4-BE49-F238E27FC236}">
                      <a16:creationId xmlns:a16="http://schemas.microsoft.com/office/drawing/2014/main" id="{85CA1F3D-4C79-4E48-B3C1-10976DCB4693}"/>
                    </a:ext>
                  </a:extLst>
                </p:cNvPr>
                <p:cNvPicPr/>
                <p:nvPr/>
              </p:nvPicPr>
              <p:blipFill>
                <a:blip r:embed="rId480"/>
                <a:stretch>
                  <a:fillRect/>
                </a:stretch>
              </p:blipFill>
              <p:spPr>
                <a:xfrm>
                  <a:off x="4196628" y="3992776"/>
                  <a:ext cx="115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17" name="墨迹 316">
                  <a:extLst>
                    <a:ext uri="{FF2B5EF4-FFF2-40B4-BE49-F238E27FC236}">
                      <a16:creationId xmlns:a16="http://schemas.microsoft.com/office/drawing/2014/main" id="{A76AAAEA-C868-47AC-B051-4108F5A809BF}"/>
                    </a:ext>
                  </a:extLst>
                </p14:cNvPr>
                <p14:cNvContentPartPr/>
                <p14:nvPr/>
              </p14:nvContentPartPr>
              <p14:xfrm>
                <a:off x="4184028" y="4060096"/>
                <a:ext cx="93960" cy="76680"/>
              </p14:xfrm>
            </p:contentPart>
          </mc:Choice>
          <mc:Fallback xmlns="">
            <p:pic>
              <p:nvPicPr>
                <p:cNvPr id="317" name="墨迹 316">
                  <a:extLst>
                    <a:ext uri="{FF2B5EF4-FFF2-40B4-BE49-F238E27FC236}">
                      <a16:creationId xmlns:a16="http://schemas.microsoft.com/office/drawing/2014/main" id="{A76AAAEA-C868-47AC-B051-4108F5A809BF}"/>
                    </a:ext>
                  </a:extLst>
                </p:cNvPr>
                <p:cNvPicPr/>
                <p:nvPr/>
              </p:nvPicPr>
              <p:blipFill>
                <a:blip r:embed="rId482"/>
                <a:stretch>
                  <a:fillRect/>
                </a:stretch>
              </p:blipFill>
              <p:spPr>
                <a:xfrm>
                  <a:off x="4179708" y="4055776"/>
                  <a:ext cx="1026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18" name="墨迹 317">
                  <a:extLst>
                    <a:ext uri="{FF2B5EF4-FFF2-40B4-BE49-F238E27FC236}">
                      <a16:creationId xmlns:a16="http://schemas.microsoft.com/office/drawing/2014/main" id="{0C47EC4A-D389-4C5D-8736-5610ED46E4BE}"/>
                    </a:ext>
                  </a:extLst>
                </p14:cNvPr>
                <p14:cNvContentPartPr/>
                <p14:nvPr/>
              </p14:nvContentPartPr>
              <p14:xfrm>
                <a:off x="4266828" y="4041376"/>
                <a:ext cx="64080" cy="20880"/>
              </p14:xfrm>
            </p:contentPart>
          </mc:Choice>
          <mc:Fallback xmlns="">
            <p:pic>
              <p:nvPicPr>
                <p:cNvPr id="318" name="墨迹 317">
                  <a:extLst>
                    <a:ext uri="{FF2B5EF4-FFF2-40B4-BE49-F238E27FC236}">
                      <a16:creationId xmlns:a16="http://schemas.microsoft.com/office/drawing/2014/main" id="{0C47EC4A-D389-4C5D-8736-5610ED46E4BE}"/>
                    </a:ext>
                  </a:extLst>
                </p:cNvPr>
                <p:cNvPicPr/>
                <p:nvPr/>
              </p:nvPicPr>
              <p:blipFill>
                <a:blip r:embed="rId484"/>
                <a:stretch>
                  <a:fillRect/>
                </a:stretch>
              </p:blipFill>
              <p:spPr>
                <a:xfrm>
                  <a:off x="4262508" y="4037056"/>
                  <a:ext cx="727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19" name="墨迹 318">
                  <a:extLst>
                    <a:ext uri="{FF2B5EF4-FFF2-40B4-BE49-F238E27FC236}">
                      <a16:creationId xmlns:a16="http://schemas.microsoft.com/office/drawing/2014/main" id="{01ED5041-9CBF-4029-B568-43D6C54FC020}"/>
                    </a:ext>
                  </a:extLst>
                </p14:cNvPr>
                <p14:cNvContentPartPr/>
                <p14:nvPr/>
              </p14:nvContentPartPr>
              <p14:xfrm>
                <a:off x="4297068" y="4005736"/>
                <a:ext cx="15840" cy="118800"/>
              </p14:xfrm>
            </p:contentPart>
          </mc:Choice>
          <mc:Fallback xmlns="">
            <p:pic>
              <p:nvPicPr>
                <p:cNvPr id="319" name="墨迹 318">
                  <a:extLst>
                    <a:ext uri="{FF2B5EF4-FFF2-40B4-BE49-F238E27FC236}">
                      <a16:creationId xmlns:a16="http://schemas.microsoft.com/office/drawing/2014/main" id="{01ED5041-9CBF-4029-B568-43D6C54FC020}"/>
                    </a:ext>
                  </a:extLst>
                </p:cNvPr>
                <p:cNvPicPr/>
                <p:nvPr/>
              </p:nvPicPr>
              <p:blipFill>
                <a:blip r:embed="rId486"/>
                <a:stretch>
                  <a:fillRect/>
                </a:stretch>
              </p:blipFill>
              <p:spPr>
                <a:xfrm>
                  <a:off x="4292748" y="4001416"/>
                  <a:ext cx="244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20" name="墨迹 319">
                  <a:extLst>
                    <a:ext uri="{FF2B5EF4-FFF2-40B4-BE49-F238E27FC236}">
                      <a16:creationId xmlns:a16="http://schemas.microsoft.com/office/drawing/2014/main" id="{451D179F-4578-4B03-87A9-660C6DF3300F}"/>
                    </a:ext>
                  </a:extLst>
                </p14:cNvPr>
                <p14:cNvContentPartPr/>
                <p14:nvPr/>
              </p14:nvContentPartPr>
              <p14:xfrm>
                <a:off x="4252428" y="4065856"/>
                <a:ext cx="101880" cy="47520"/>
              </p14:xfrm>
            </p:contentPart>
          </mc:Choice>
          <mc:Fallback xmlns="">
            <p:pic>
              <p:nvPicPr>
                <p:cNvPr id="320" name="墨迹 319">
                  <a:extLst>
                    <a:ext uri="{FF2B5EF4-FFF2-40B4-BE49-F238E27FC236}">
                      <a16:creationId xmlns:a16="http://schemas.microsoft.com/office/drawing/2014/main" id="{451D179F-4578-4B03-87A9-660C6DF3300F}"/>
                    </a:ext>
                  </a:extLst>
                </p:cNvPr>
                <p:cNvPicPr/>
                <p:nvPr/>
              </p:nvPicPr>
              <p:blipFill>
                <a:blip r:embed="rId488"/>
                <a:stretch>
                  <a:fillRect/>
                </a:stretch>
              </p:blipFill>
              <p:spPr>
                <a:xfrm>
                  <a:off x="4248108" y="4061536"/>
                  <a:ext cx="1105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21" name="墨迹 320">
                  <a:extLst>
                    <a:ext uri="{FF2B5EF4-FFF2-40B4-BE49-F238E27FC236}">
                      <a16:creationId xmlns:a16="http://schemas.microsoft.com/office/drawing/2014/main" id="{7C45710B-D501-451C-A5B9-5D0FE73A1E95}"/>
                    </a:ext>
                  </a:extLst>
                </p14:cNvPr>
                <p14:cNvContentPartPr/>
                <p14:nvPr/>
              </p14:nvContentPartPr>
              <p14:xfrm>
                <a:off x="4358628" y="3949576"/>
                <a:ext cx="7200" cy="33480"/>
              </p14:xfrm>
            </p:contentPart>
          </mc:Choice>
          <mc:Fallback xmlns="">
            <p:pic>
              <p:nvPicPr>
                <p:cNvPr id="321" name="墨迹 320">
                  <a:extLst>
                    <a:ext uri="{FF2B5EF4-FFF2-40B4-BE49-F238E27FC236}">
                      <a16:creationId xmlns:a16="http://schemas.microsoft.com/office/drawing/2014/main" id="{7C45710B-D501-451C-A5B9-5D0FE73A1E95}"/>
                    </a:ext>
                  </a:extLst>
                </p:cNvPr>
                <p:cNvPicPr/>
                <p:nvPr/>
              </p:nvPicPr>
              <p:blipFill>
                <a:blip r:embed="rId490"/>
                <a:stretch>
                  <a:fillRect/>
                </a:stretch>
              </p:blipFill>
              <p:spPr>
                <a:xfrm>
                  <a:off x="4354308" y="3945256"/>
                  <a:ext cx="15840" cy="42120"/>
                </a:xfrm>
                <a:prstGeom prst="rect">
                  <a:avLst/>
                </a:prstGeom>
              </p:spPr>
            </p:pic>
          </mc:Fallback>
        </mc:AlternateContent>
      </p:grpSp>
      <p:grpSp>
        <p:nvGrpSpPr>
          <p:cNvPr id="370" name="组合 369">
            <a:extLst>
              <a:ext uri="{FF2B5EF4-FFF2-40B4-BE49-F238E27FC236}">
                <a16:creationId xmlns:a16="http://schemas.microsoft.com/office/drawing/2014/main" id="{47E142FC-884C-4018-B197-17C4B0734F58}"/>
              </a:ext>
            </a:extLst>
          </p:cNvPr>
          <p:cNvGrpSpPr/>
          <p:nvPr/>
        </p:nvGrpSpPr>
        <p:grpSpPr>
          <a:xfrm>
            <a:off x="4071348" y="4245136"/>
            <a:ext cx="505080" cy="326880"/>
            <a:chOff x="4071348" y="4245136"/>
            <a:chExt cx="505080" cy="326880"/>
          </a:xfrm>
        </p:grpSpPr>
        <mc:AlternateContent xmlns:mc="http://schemas.openxmlformats.org/markup-compatibility/2006" xmlns:p14="http://schemas.microsoft.com/office/powerpoint/2010/main">
          <mc:Choice Requires="p14">
            <p:contentPart p14:bwMode="auto" r:id="rId491">
              <p14:nvContentPartPr>
                <p14:cNvPr id="323" name="墨迹 322">
                  <a:extLst>
                    <a:ext uri="{FF2B5EF4-FFF2-40B4-BE49-F238E27FC236}">
                      <a16:creationId xmlns:a16="http://schemas.microsoft.com/office/drawing/2014/main" id="{ECA971D9-5740-4985-B23F-6A32D098E9C4}"/>
                    </a:ext>
                  </a:extLst>
                </p14:cNvPr>
                <p14:cNvContentPartPr/>
                <p14:nvPr/>
              </p14:nvContentPartPr>
              <p14:xfrm>
                <a:off x="4110228" y="4264576"/>
                <a:ext cx="59760" cy="93960"/>
              </p14:xfrm>
            </p:contentPart>
          </mc:Choice>
          <mc:Fallback xmlns="">
            <p:pic>
              <p:nvPicPr>
                <p:cNvPr id="323" name="墨迹 322">
                  <a:extLst>
                    <a:ext uri="{FF2B5EF4-FFF2-40B4-BE49-F238E27FC236}">
                      <a16:creationId xmlns:a16="http://schemas.microsoft.com/office/drawing/2014/main" id="{ECA971D9-5740-4985-B23F-6A32D098E9C4}"/>
                    </a:ext>
                  </a:extLst>
                </p:cNvPr>
                <p:cNvPicPr/>
                <p:nvPr/>
              </p:nvPicPr>
              <p:blipFill>
                <a:blip r:embed="rId492"/>
                <a:stretch>
                  <a:fillRect/>
                </a:stretch>
              </p:blipFill>
              <p:spPr>
                <a:xfrm>
                  <a:off x="4105908" y="4260256"/>
                  <a:ext cx="684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24" name="墨迹 323">
                  <a:extLst>
                    <a:ext uri="{FF2B5EF4-FFF2-40B4-BE49-F238E27FC236}">
                      <a16:creationId xmlns:a16="http://schemas.microsoft.com/office/drawing/2014/main" id="{528AA2A4-A931-43BA-87AD-D64FB2F21543}"/>
                    </a:ext>
                  </a:extLst>
                </p14:cNvPr>
                <p14:cNvContentPartPr/>
                <p14:nvPr/>
              </p14:nvContentPartPr>
              <p14:xfrm>
                <a:off x="4132548" y="4307776"/>
                <a:ext cx="34560" cy="34920"/>
              </p14:xfrm>
            </p:contentPart>
          </mc:Choice>
          <mc:Fallback xmlns="">
            <p:pic>
              <p:nvPicPr>
                <p:cNvPr id="324" name="墨迹 323">
                  <a:extLst>
                    <a:ext uri="{FF2B5EF4-FFF2-40B4-BE49-F238E27FC236}">
                      <a16:creationId xmlns:a16="http://schemas.microsoft.com/office/drawing/2014/main" id="{528AA2A4-A931-43BA-87AD-D64FB2F21543}"/>
                    </a:ext>
                  </a:extLst>
                </p:cNvPr>
                <p:cNvPicPr/>
                <p:nvPr/>
              </p:nvPicPr>
              <p:blipFill>
                <a:blip r:embed="rId494"/>
                <a:stretch>
                  <a:fillRect/>
                </a:stretch>
              </p:blipFill>
              <p:spPr>
                <a:xfrm>
                  <a:off x="4128228" y="4303456"/>
                  <a:ext cx="432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25" name="墨迹 324">
                  <a:extLst>
                    <a:ext uri="{FF2B5EF4-FFF2-40B4-BE49-F238E27FC236}">
                      <a16:creationId xmlns:a16="http://schemas.microsoft.com/office/drawing/2014/main" id="{9DB4305B-347A-43A5-8A60-3F87670B28FD}"/>
                    </a:ext>
                  </a:extLst>
                </p14:cNvPr>
                <p14:cNvContentPartPr/>
                <p14:nvPr/>
              </p14:nvContentPartPr>
              <p14:xfrm>
                <a:off x="4166028" y="4280776"/>
                <a:ext cx="37080" cy="78120"/>
              </p14:xfrm>
            </p:contentPart>
          </mc:Choice>
          <mc:Fallback xmlns="">
            <p:pic>
              <p:nvPicPr>
                <p:cNvPr id="325" name="墨迹 324">
                  <a:extLst>
                    <a:ext uri="{FF2B5EF4-FFF2-40B4-BE49-F238E27FC236}">
                      <a16:creationId xmlns:a16="http://schemas.microsoft.com/office/drawing/2014/main" id="{9DB4305B-347A-43A5-8A60-3F87670B28FD}"/>
                    </a:ext>
                  </a:extLst>
                </p:cNvPr>
                <p:cNvPicPr/>
                <p:nvPr/>
              </p:nvPicPr>
              <p:blipFill>
                <a:blip r:embed="rId496"/>
                <a:stretch>
                  <a:fillRect/>
                </a:stretch>
              </p:blipFill>
              <p:spPr>
                <a:xfrm>
                  <a:off x="4161708" y="4276456"/>
                  <a:ext cx="457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26" name="墨迹 325">
                  <a:extLst>
                    <a:ext uri="{FF2B5EF4-FFF2-40B4-BE49-F238E27FC236}">
                      <a16:creationId xmlns:a16="http://schemas.microsoft.com/office/drawing/2014/main" id="{06AB5DCC-8E75-4F57-9F18-695AF09F6C23}"/>
                    </a:ext>
                  </a:extLst>
                </p14:cNvPr>
                <p14:cNvContentPartPr/>
                <p14:nvPr/>
              </p14:nvContentPartPr>
              <p14:xfrm>
                <a:off x="4171068" y="4316776"/>
                <a:ext cx="49320" cy="62640"/>
              </p14:xfrm>
            </p:contentPart>
          </mc:Choice>
          <mc:Fallback xmlns="">
            <p:pic>
              <p:nvPicPr>
                <p:cNvPr id="326" name="墨迹 325">
                  <a:extLst>
                    <a:ext uri="{FF2B5EF4-FFF2-40B4-BE49-F238E27FC236}">
                      <a16:creationId xmlns:a16="http://schemas.microsoft.com/office/drawing/2014/main" id="{06AB5DCC-8E75-4F57-9F18-695AF09F6C23}"/>
                    </a:ext>
                  </a:extLst>
                </p:cNvPr>
                <p:cNvPicPr/>
                <p:nvPr/>
              </p:nvPicPr>
              <p:blipFill>
                <a:blip r:embed="rId498"/>
                <a:stretch>
                  <a:fillRect/>
                </a:stretch>
              </p:blipFill>
              <p:spPr>
                <a:xfrm>
                  <a:off x="4166748" y="4312456"/>
                  <a:ext cx="5796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327" name="墨迹 326">
                  <a:extLst>
                    <a:ext uri="{FF2B5EF4-FFF2-40B4-BE49-F238E27FC236}">
                      <a16:creationId xmlns:a16="http://schemas.microsoft.com/office/drawing/2014/main" id="{997E770B-C3C1-419E-940A-9955265B5332}"/>
                    </a:ext>
                  </a:extLst>
                </p14:cNvPr>
                <p14:cNvContentPartPr/>
                <p14:nvPr/>
              </p14:nvContentPartPr>
              <p14:xfrm>
                <a:off x="4212108" y="4253776"/>
                <a:ext cx="48960" cy="99720"/>
              </p14:xfrm>
            </p:contentPart>
          </mc:Choice>
          <mc:Fallback xmlns="">
            <p:pic>
              <p:nvPicPr>
                <p:cNvPr id="327" name="墨迹 326">
                  <a:extLst>
                    <a:ext uri="{FF2B5EF4-FFF2-40B4-BE49-F238E27FC236}">
                      <a16:creationId xmlns:a16="http://schemas.microsoft.com/office/drawing/2014/main" id="{997E770B-C3C1-419E-940A-9955265B5332}"/>
                    </a:ext>
                  </a:extLst>
                </p:cNvPr>
                <p:cNvPicPr/>
                <p:nvPr/>
              </p:nvPicPr>
              <p:blipFill>
                <a:blip r:embed="rId500"/>
                <a:stretch>
                  <a:fillRect/>
                </a:stretch>
              </p:blipFill>
              <p:spPr>
                <a:xfrm>
                  <a:off x="4207788" y="4249456"/>
                  <a:ext cx="576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28" name="墨迹 327">
                  <a:extLst>
                    <a:ext uri="{FF2B5EF4-FFF2-40B4-BE49-F238E27FC236}">
                      <a16:creationId xmlns:a16="http://schemas.microsoft.com/office/drawing/2014/main" id="{83B2CA72-ED25-4F93-80DC-40EC297D3D36}"/>
                    </a:ext>
                  </a:extLst>
                </p14:cNvPr>
                <p14:cNvContentPartPr/>
                <p14:nvPr/>
              </p14:nvContentPartPr>
              <p14:xfrm>
                <a:off x="4270428" y="4268896"/>
                <a:ext cx="49320" cy="120240"/>
              </p14:xfrm>
            </p:contentPart>
          </mc:Choice>
          <mc:Fallback xmlns="">
            <p:pic>
              <p:nvPicPr>
                <p:cNvPr id="328" name="墨迹 327">
                  <a:extLst>
                    <a:ext uri="{FF2B5EF4-FFF2-40B4-BE49-F238E27FC236}">
                      <a16:creationId xmlns:a16="http://schemas.microsoft.com/office/drawing/2014/main" id="{83B2CA72-ED25-4F93-80DC-40EC297D3D36}"/>
                    </a:ext>
                  </a:extLst>
                </p:cNvPr>
                <p:cNvPicPr/>
                <p:nvPr/>
              </p:nvPicPr>
              <p:blipFill>
                <a:blip r:embed="rId502"/>
                <a:stretch>
                  <a:fillRect/>
                </a:stretch>
              </p:blipFill>
              <p:spPr>
                <a:xfrm>
                  <a:off x="4266108" y="4264576"/>
                  <a:ext cx="5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29" name="墨迹 328">
                  <a:extLst>
                    <a:ext uri="{FF2B5EF4-FFF2-40B4-BE49-F238E27FC236}">
                      <a16:creationId xmlns:a16="http://schemas.microsoft.com/office/drawing/2014/main" id="{E20ADD83-D012-4CC4-B8F0-56F2F5A2E8D0}"/>
                    </a:ext>
                  </a:extLst>
                </p14:cNvPr>
                <p14:cNvContentPartPr/>
                <p14:nvPr/>
              </p14:nvContentPartPr>
              <p14:xfrm>
                <a:off x="4257828" y="4308856"/>
                <a:ext cx="34200" cy="37080"/>
              </p14:xfrm>
            </p:contentPart>
          </mc:Choice>
          <mc:Fallback xmlns="">
            <p:pic>
              <p:nvPicPr>
                <p:cNvPr id="329" name="墨迹 328">
                  <a:extLst>
                    <a:ext uri="{FF2B5EF4-FFF2-40B4-BE49-F238E27FC236}">
                      <a16:creationId xmlns:a16="http://schemas.microsoft.com/office/drawing/2014/main" id="{E20ADD83-D012-4CC4-B8F0-56F2F5A2E8D0}"/>
                    </a:ext>
                  </a:extLst>
                </p:cNvPr>
                <p:cNvPicPr/>
                <p:nvPr/>
              </p:nvPicPr>
              <p:blipFill>
                <a:blip r:embed="rId504"/>
                <a:stretch>
                  <a:fillRect/>
                </a:stretch>
              </p:blipFill>
              <p:spPr>
                <a:xfrm>
                  <a:off x="4253508" y="4304536"/>
                  <a:ext cx="428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30" name="墨迹 329">
                  <a:extLst>
                    <a:ext uri="{FF2B5EF4-FFF2-40B4-BE49-F238E27FC236}">
                      <a16:creationId xmlns:a16="http://schemas.microsoft.com/office/drawing/2014/main" id="{F0171E7D-11BE-46D1-82E4-62EA45841F79}"/>
                    </a:ext>
                  </a:extLst>
                </p14:cNvPr>
                <p14:cNvContentPartPr/>
                <p14:nvPr/>
              </p14:nvContentPartPr>
              <p14:xfrm>
                <a:off x="4348548" y="4279336"/>
                <a:ext cx="6120" cy="15840"/>
              </p14:xfrm>
            </p:contentPart>
          </mc:Choice>
          <mc:Fallback xmlns="">
            <p:pic>
              <p:nvPicPr>
                <p:cNvPr id="330" name="墨迹 329">
                  <a:extLst>
                    <a:ext uri="{FF2B5EF4-FFF2-40B4-BE49-F238E27FC236}">
                      <a16:creationId xmlns:a16="http://schemas.microsoft.com/office/drawing/2014/main" id="{F0171E7D-11BE-46D1-82E4-62EA45841F79}"/>
                    </a:ext>
                  </a:extLst>
                </p:cNvPr>
                <p:cNvPicPr/>
                <p:nvPr/>
              </p:nvPicPr>
              <p:blipFill>
                <a:blip r:embed="rId506"/>
                <a:stretch>
                  <a:fillRect/>
                </a:stretch>
              </p:blipFill>
              <p:spPr>
                <a:xfrm>
                  <a:off x="4344228" y="4275016"/>
                  <a:ext cx="147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31" name="墨迹 330">
                  <a:extLst>
                    <a:ext uri="{FF2B5EF4-FFF2-40B4-BE49-F238E27FC236}">
                      <a16:creationId xmlns:a16="http://schemas.microsoft.com/office/drawing/2014/main" id="{4788C8E3-B9E4-4BE4-B31A-594C0E478E6A}"/>
                    </a:ext>
                  </a:extLst>
                </p14:cNvPr>
                <p14:cNvContentPartPr/>
                <p14:nvPr/>
              </p14:nvContentPartPr>
              <p14:xfrm>
                <a:off x="4344228" y="4256296"/>
                <a:ext cx="48240" cy="68040"/>
              </p14:xfrm>
            </p:contentPart>
          </mc:Choice>
          <mc:Fallback xmlns="">
            <p:pic>
              <p:nvPicPr>
                <p:cNvPr id="331" name="墨迹 330">
                  <a:extLst>
                    <a:ext uri="{FF2B5EF4-FFF2-40B4-BE49-F238E27FC236}">
                      <a16:creationId xmlns:a16="http://schemas.microsoft.com/office/drawing/2014/main" id="{4788C8E3-B9E4-4BE4-B31A-594C0E478E6A}"/>
                    </a:ext>
                  </a:extLst>
                </p:cNvPr>
                <p:cNvPicPr/>
                <p:nvPr/>
              </p:nvPicPr>
              <p:blipFill>
                <a:blip r:embed="rId508"/>
                <a:stretch>
                  <a:fillRect/>
                </a:stretch>
              </p:blipFill>
              <p:spPr>
                <a:xfrm>
                  <a:off x="4339908" y="4251976"/>
                  <a:ext cx="568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32" name="墨迹 331">
                  <a:extLst>
                    <a:ext uri="{FF2B5EF4-FFF2-40B4-BE49-F238E27FC236}">
                      <a16:creationId xmlns:a16="http://schemas.microsoft.com/office/drawing/2014/main" id="{C0C3E705-180D-4D19-AE18-4E2A192BE6F2}"/>
                    </a:ext>
                  </a:extLst>
                </p14:cNvPr>
                <p14:cNvContentPartPr/>
                <p14:nvPr/>
              </p14:nvContentPartPr>
              <p14:xfrm>
                <a:off x="4367988" y="4245136"/>
                <a:ext cx="30240" cy="39240"/>
              </p14:xfrm>
            </p:contentPart>
          </mc:Choice>
          <mc:Fallback xmlns="">
            <p:pic>
              <p:nvPicPr>
                <p:cNvPr id="332" name="墨迹 331">
                  <a:extLst>
                    <a:ext uri="{FF2B5EF4-FFF2-40B4-BE49-F238E27FC236}">
                      <a16:creationId xmlns:a16="http://schemas.microsoft.com/office/drawing/2014/main" id="{C0C3E705-180D-4D19-AE18-4E2A192BE6F2}"/>
                    </a:ext>
                  </a:extLst>
                </p:cNvPr>
                <p:cNvPicPr/>
                <p:nvPr/>
              </p:nvPicPr>
              <p:blipFill>
                <a:blip r:embed="rId510"/>
                <a:stretch>
                  <a:fillRect/>
                </a:stretch>
              </p:blipFill>
              <p:spPr>
                <a:xfrm>
                  <a:off x="4363668" y="4240816"/>
                  <a:ext cx="388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33" name="墨迹 332">
                  <a:extLst>
                    <a:ext uri="{FF2B5EF4-FFF2-40B4-BE49-F238E27FC236}">
                      <a16:creationId xmlns:a16="http://schemas.microsoft.com/office/drawing/2014/main" id="{12D71746-BD0C-4EDB-BAC6-4A10D2850730}"/>
                    </a:ext>
                  </a:extLst>
                </p14:cNvPr>
                <p14:cNvContentPartPr/>
                <p14:nvPr/>
              </p14:nvContentPartPr>
              <p14:xfrm>
                <a:off x="4367628" y="4296256"/>
                <a:ext cx="12240" cy="33120"/>
              </p14:xfrm>
            </p:contentPart>
          </mc:Choice>
          <mc:Fallback xmlns="">
            <p:pic>
              <p:nvPicPr>
                <p:cNvPr id="333" name="墨迹 332">
                  <a:extLst>
                    <a:ext uri="{FF2B5EF4-FFF2-40B4-BE49-F238E27FC236}">
                      <a16:creationId xmlns:a16="http://schemas.microsoft.com/office/drawing/2014/main" id="{12D71746-BD0C-4EDB-BAC6-4A10D2850730}"/>
                    </a:ext>
                  </a:extLst>
                </p:cNvPr>
                <p:cNvPicPr/>
                <p:nvPr/>
              </p:nvPicPr>
              <p:blipFill>
                <a:blip r:embed="rId512"/>
                <a:stretch>
                  <a:fillRect/>
                </a:stretch>
              </p:blipFill>
              <p:spPr>
                <a:xfrm>
                  <a:off x="4363308" y="4291936"/>
                  <a:ext cx="208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34" name="墨迹 333">
                  <a:extLst>
                    <a:ext uri="{FF2B5EF4-FFF2-40B4-BE49-F238E27FC236}">
                      <a16:creationId xmlns:a16="http://schemas.microsoft.com/office/drawing/2014/main" id="{C79D49B4-54D8-4D3F-AF0F-682D663F09ED}"/>
                    </a:ext>
                  </a:extLst>
                </p14:cNvPr>
                <p14:cNvContentPartPr/>
                <p14:nvPr/>
              </p14:nvContentPartPr>
              <p14:xfrm>
                <a:off x="4358988" y="4321456"/>
                <a:ext cx="34920" cy="23040"/>
              </p14:xfrm>
            </p:contentPart>
          </mc:Choice>
          <mc:Fallback xmlns="">
            <p:pic>
              <p:nvPicPr>
                <p:cNvPr id="334" name="墨迹 333">
                  <a:extLst>
                    <a:ext uri="{FF2B5EF4-FFF2-40B4-BE49-F238E27FC236}">
                      <a16:creationId xmlns:a16="http://schemas.microsoft.com/office/drawing/2014/main" id="{C79D49B4-54D8-4D3F-AF0F-682D663F09ED}"/>
                    </a:ext>
                  </a:extLst>
                </p:cNvPr>
                <p:cNvPicPr/>
                <p:nvPr/>
              </p:nvPicPr>
              <p:blipFill>
                <a:blip r:embed="rId514"/>
                <a:stretch>
                  <a:fillRect/>
                </a:stretch>
              </p:blipFill>
              <p:spPr>
                <a:xfrm>
                  <a:off x="4354668" y="4317136"/>
                  <a:ext cx="43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35" name="墨迹 334">
                  <a:extLst>
                    <a:ext uri="{FF2B5EF4-FFF2-40B4-BE49-F238E27FC236}">
                      <a16:creationId xmlns:a16="http://schemas.microsoft.com/office/drawing/2014/main" id="{24652FC0-B0C1-43BC-81D1-F8F4429FF7BD}"/>
                    </a:ext>
                  </a:extLst>
                </p14:cNvPr>
                <p14:cNvContentPartPr/>
                <p14:nvPr/>
              </p14:nvContentPartPr>
              <p14:xfrm>
                <a:off x="4370508" y="4318216"/>
                <a:ext cx="40680" cy="59400"/>
              </p14:xfrm>
            </p:contentPart>
          </mc:Choice>
          <mc:Fallback xmlns="">
            <p:pic>
              <p:nvPicPr>
                <p:cNvPr id="335" name="墨迹 334">
                  <a:extLst>
                    <a:ext uri="{FF2B5EF4-FFF2-40B4-BE49-F238E27FC236}">
                      <a16:creationId xmlns:a16="http://schemas.microsoft.com/office/drawing/2014/main" id="{24652FC0-B0C1-43BC-81D1-F8F4429FF7BD}"/>
                    </a:ext>
                  </a:extLst>
                </p:cNvPr>
                <p:cNvPicPr/>
                <p:nvPr/>
              </p:nvPicPr>
              <p:blipFill>
                <a:blip r:embed="rId516"/>
                <a:stretch>
                  <a:fillRect/>
                </a:stretch>
              </p:blipFill>
              <p:spPr>
                <a:xfrm>
                  <a:off x="4366188" y="4313896"/>
                  <a:ext cx="493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36" name="墨迹 335">
                  <a:extLst>
                    <a:ext uri="{FF2B5EF4-FFF2-40B4-BE49-F238E27FC236}">
                      <a16:creationId xmlns:a16="http://schemas.microsoft.com/office/drawing/2014/main" id="{60C8F072-7AA7-48D5-BC92-F748FD05EB3E}"/>
                    </a:ext>
                  </a:extLst>
                </p14:cNvPr>
                <p14:cNvContentPartPr/>
                <p14:nvPr/>
              </p14:nvContentPartPr>
              <p14:xfrm>
                <a:off x="4428468" y="4254856"/>
                <a:ext cx="27000" cy="36000"/>
              </p14:xfrm>
            </p:contentPart>
          </mc:Choice>
          <mc:Fallback xmlns="">
            <p:pic>
              <p:nvPicPr>
                <p:cNvPr id="336" name="墨迹 335">
                  <a:extLst>
                    <a:ext uri="{FF2B5EF4-FFF2-40B4-BE49-F238E27FC236}">
                      <a16:creationId xmlns:a16="http://schemas.microsoft.com/office/drawing/2014/main" id="{60C8F072-7AA7-48D5-BC92-F748FD05EB3E}"/>
                    </a:ext>
                  </a:extLst>
                </p:cNvPr>
                <p:cNvPicPr/>
                <p:nvPr/>
              </p:nvPicPr>
              <p:blipFill>
                <a:blip r:embed="rId518"/>
                <a:stretch>
                  <a:fillRect/>
                </a:stretch>
              </p:blipFill>
              <p:spPr>
                <a:xfrm>
                  <a:off x="4424148" y="4250536"/>
                  <a:ext cx="356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337" name="墨迹 336">
                  <a:extLst>
                    <a:ext uri="{FF2B5EF4-FFF2-40B4-BE49-F238E27FC236}">
                      <a16:creationId xmlns:a16="http://schemas.microsoft.com/office/drawing/2014/main" id="{9EEE6802-7D5B-4283-9775-A75C889B49D5}"/>
                    </a:ext>
                  </a:extLst>
                </p14:cNvPr>
                <p14:cNvContentPartPr/>
                <p14:nvPr/>
              </p14:nvContentPartPr>
              <p14:xfrm>
                <a:off x="4405428" y="4290856"/>
                <a:ext cx="49680" cy="48240"/>
              </p14:xfrm>
            </p:contentPart>
          </mc:Choice>
          <mc:Fallback xmlns="">
            <p:pic>
              <p:nvPicPr>
                <p:cNvPr id="337" name="墨迹 336">
                  <a:extLst>
                    <a:ext uri="{FF2B5EF4-FFF2-40B4-BE49-F238E27FC236}">
                      <a16:creationId xmlns:a16="http://schemas.microsoft.com/office/drawing/2014/main" id="{9EEE6802-7D5B-4283-9775-A75C889B49D5}"/>
                    </a:ext>
                  </a:extLst>
                </p:cNvPr>
                <p:cNvPicPr/>
                <p:nvPr/>
              </p:nvPicPr>
              <p:blipFill>
                <a:blip r:embed="rId520"/>
                <a:stretch>
                  <a:fillRect/>
                </a:stretch>
              </p:blipFill>
              <p:spPr>
                <a:xfrm>
                  <a:off x="4401108" y="4286536"/>
                  <a:ext cx="583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338" name="墨迹 337">
                  <a:extLst>
                    <a:ext uri="{FF2B5EF4-FFF2-40B4-BE49-F238E27FC236}">
                      <a16:creationId xmlns:a16="http://schemas.microsoft.com/office/drawing/2014/main" id="{079C6E0D-ACE2-4C49-B2C3-3C2E5800D547}"/>
                    </a:ext>
                  </a:extLst>
                </p14:cNvPr>
                <p14:cNvContentPartPr/>
                <p14:nvPr/>
              </p14:nvContentPartPr>
              <p14:xfrm>
                <a:off x="4407588" y="4316776"/>
                <a:ext cx="12960" cy="51120"/>
              </p14:xfrm>
            </p:contentPart>
          </mc:Choice>
          <mc:Fallback xmlns="">
            <p:pic>
              <p:nvPicPr>
                <p:cNvPr id="338" name="墨迹 337">
                  <a:extLst>
                    <a:ext uri="{FF2B5EF4-FFF2-40B4-BE49-F238E27FC236}">
                      <a16:creationId xmlns:a16="http://schemas.microsoft.com/office/drawing/2014/main" id="{079C6E0D-ACE2-4C49-B2C3-3C2E5800D547}"/>
                    </a:ext>
                  </a:extLst>
                </p:cNvPr>
                <p:cNvPicPr/>
                <p:nvPr/>
              </p:nvPicPr>
              <p:blipFill>
                <a:blip r:embed="rId522"/>
                <a:stretch>
                  <a:fillRect/>
                </a:stretch>
              </p:blipFill>
              <p:spPr>
                <a:xfrm>
                  <a:off x="4403268" y="4312456"/>
                  <a:ext cx="216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339" name="墨迹 338">
                  <a:extLst>
                    <a:ext uri="{FF2B5EF4-FFF2-40B4-BE49-F238E27FC236}">
                      <a16:creationId xmlns:a16="http://schemas.microsoft.com/office/drawing/2014/main" id="{74836133-5AE9-4B9A-9F7E-D2F7E5009215}"/>
                    </a:ext>
                  </a:extLst>
                </p14:cNvPr>
                <p14:cNvContentPartPr/>
                <p14:nvPr/>
              </p14:nvContentPartPr>
              <p14:xfrm>
                <a:off x="4419468" y="4349176"/>
                <a:ext cx="63720" cy="34200"/>
              </p14:xfrm>
            </p:contentPart>
          </mc:Choice>
          <mc:Fallback xmlns="">
            <p:pic>
              <p:nvPicPr>
                <p:cNvPr id="339" name="墨迹 338">
                  <a:extLst>
                    <a:ext uri="{FF2B5EF4-FFF2-40B4-BE49-F238E27FC236}">
                      <a16:creationId xmlns:a16="http://schemas.microsoft.com/office/drawing/2014/main" id="{74836133-5AE9-4B9A-9F7E-D2F7E5009215}"/>
                    </a:ext>
                  </a:extLst>
                </p:cNvPr>
                <p:cNvPicPr/>
                <p:nvPr/>
              </p:nvPicPr>
              <p:blipFill>
                <a:blip r:embed="rId524"/>
                <a:stretch>
                  <a:fillRect/>
                </a:stretch>
              </p:blipFill>
              <p:spPr>
                <a:xfrm>
                  <a:off x="4415148" y="4344856"/>
                  <a:ext cx="723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340" name="墨迹 339">
                  <a:extLst>
                    <a:ext uri="{FF2B5EF4-FFF2-40B4-BE49-F238E27FC236}">
                      <a16:creationId xmlns:a16="http://schemas.microsoft.com/office/drawing/2014/main" id="{A9534C73-7F33-40EB-AF55-A32467659176}"/>
                    </a:ext>
                  </a:extLst>
                </p14:cNvPr>
                <p14:cNvContentPartPr/>
                <p14:nvPr/>
              </p14:nvContentPartPr>
              <p14:xfrm>
                <a:off x="4478868" y="4282936"/>
                <a:ext cx="15840" cy="82800"/>
              </p14:xfrm>
            </p:contentPart>
          </mc:Choice>
          <mc:Fallback xmlns="">
            <p:pic>
              <p:nvPicPr>
                <p:cNvPr id="340" name="墨迹 339">
                  <a:extLst>
                    <a:ext uri="{FF2B5EF4-FFF2-40B4-BE49-F238E27FC236}">
                      <a16:creationId xmlns:a16="http://schemas.microsoft.com/office/drawing/2014/main" id="{A9534C73-7F33-40EB-AF55-A32467659176}"/>
                    </a:ext>
                  </a:extLst>
                </p:cNvPr>
                <p:cNvPicPr/>
                <p:nvPr/>
              </p:nvPicPr>
              <p:blipFill>
                <a:blip r:embed="rId526"/>
                <a:stretch>
                  <a:fillRect/>
                </a:stretch>
              </p:blipFill>
              <p:spPr>
                <a:xfrm>
                  <a:off x="4474548" y="4278616"/>
                  <a:ext cx="244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341" name="墨迹 340">
                  <a:extLst>
                    <a:ext uri="{FF2B5EF4-FFF2-40B4-BE49-F238E27FC236}">
                      <a16:creationId xmlns:a16="http://schemas.microsoft.com/office/drawing/2014/main" id="{36E081DB-B5DF-42BF-9174-D40D902A9812}"/>
                    </a:ext>
                  </a:extLst>
                </p14:cNvPr>
                <p14:cNvContentPartPr/>
                <p14:nvPr/>
              </p14:nvContentPartPr>
              <p14:xfrm>
                <a:off x="4495428" y="4257016"/>
                <a:ext cx="23040" cy="144360"/>
              </p14:xfrm>
            </p:contentPart>
          </mc:Choice>
          <mc:Fallback xmlns="">
            <p:pic>
              <p:nvPicPr>
                <p:cNvPr id="341" name="墨迹 340">
                  <a:extLst>
                    <a:ext uri="{FF2B5EF4-FFF2-40B4-BE49-F238E27FC236}">
                      <a16:creationId xmlns:a16="http://schemas.microsoft.com/office/drawing/2014/main" id="{36E081DB-B5DF-42BF-9174-D40D902A9812}"/>
                    </a:ext>
                  </a:extLst>
                </p:cNvPr>
                <p:cNvPicPr/>
                <p:nvPr/>
              </p:nvPicPr>
              <p:blipFill>
                <a:blip r:embed="rId528"/>
                <a:stretch>
                  <a:fillRect/>
                </a:stretch>
              </p:blipFill>
              <p:spPr>
                <a:xfrm>
                  <a:off x="4491108" y="4252696"/>
                  <a:ext cx="316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342" name="墨迹 341">
                  <a:extLst>
                    <a:ext uri="{FF2B5EF4-FFF2-40B4-BE49-F238E27FC236}">
                      <a16:creationId xmlns:a16="http://schemas.microsoft.com/office/drawing/2014/main" id="{4E22FB20-7D94-4BFD-A530-DD4930189919}"/>
                    </a:ext>
                  </a:extLst>
                </p14:cNvPr>
                <p14:cNvContentPartPr/>
                <p14:nvPr/>
              </p14:nvContentPartPr>
              <p14:xfrm>
                <a:off x="4496148" y="4302016"/>
                <a:ext cx="23040" cy="40680"/>
              </p14:xfrm>
            </p:contentPart>
          </mc:Choice>
          <mc:Fallback xmlns="">
            <p:pic>
              <p:nvPicPr>
                <p:cNvPr id="342" name="墨迹 341">
                  <a:extLst>
                    <a:ext uri="{FF2B5EF4-FFF2-40B4-BE49-F238E27FC236}">
                      <a16:creationId xmlns:a16="http://schemas.microsoft.com/office/drawing/2014/main" id="{4E22FB20-7D94-4BFD-A530-DD4930189919}"/>
                    </a:ext>
                  </a:extLst>
                </p:cNvPr>
                <p:cNvPicPr/>
                <p:nvPr/>
              </p:nvPicPr>
              <p:blipFill>
                <a:blip r:embed="rId530"/>
                <a:stretch>
                  <a:fillRect/>
                </a:stretch>
              </p:blipFill>
              <p:spPr>
                <a:xfrm>
                  <a:off x="4491828" y="4297696"/>
                  <a:ext cx="316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343" name="墨迹 342">
                  <a:extLst>
                    <a:ext uri="{FF2B5EF4-FFF2-40B4-BE49-F238E27FC236}">
                      <a16:creationId xmlns:a16="http://schemas.microsoft.com/office/drawing/2014/main" id="{69F77EAC-D020-4A64-BE38-DABBDD6CF2F4}"/>
                    </a:ext>
                  </a:extLst>
                </p14:cNvPr>
                <p14:cNvContentPartPr/>
                <p14:nvPr/>
              </p14:nvContentPartPr>
              <p14:xfrm>
                <a:off x="4520268" y="4248376"/>
                <a:ext cx="30960" cy="37800"/>
              </p14:xfrm>
            </p:contentPart>
          </mc:Choice>
          <mc:Fallback xmlns="">
            <p:pic>
              <p:nvPicPr>
                <p:cNvPr id="343" name="墨迹 342">
                  <a:extLst>
                    <a:ext uri="{FF2B5EF4-FFF2-40B4-BE49-F238E27FC236}">
                      <a16:creationId xmlns:a16="http://schemas.microsoft.com/office/drawing/2014/main" id="{69F77EAC-D020-4A64-BE38-DABBDD6CF2F4}"/>
                    </a:ext>
                  </a:extLst>
                </p:cNvPr>
                <p:cNvPicPr/>
                <p:nvPr/>
              </p:nvPicPr>
              <p:blipFill>
                <a:blip r:embed="rId532"/>
                <a:stretch>
                  <a:fillRect/>
                </a:stretch>
              </p:blipFill>
              <p:spPr>
                <a:xfrm>
                  <a:off x="4515948" y="4244056"/>
                  <a:ext cx="396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344" name="墨迹 343">
                  <a:extLst>
                    <a:ext uri="{FF2B5EF4-FFF2-40B4-BE49-F238E27FC236}">
                      <a16:creationId xmlns:a16="http://schemas.microsoft.com/office/drawing/2014/main" id="{6F8BEC7F-7B8A-41E8-B124-8CB935E18919}"/>
                    </a:ext>
                  </a:extLst>
                </p14:cNvPr>
                <p14:cNvContentPartPr/>
                <p14:nvPr/>
              </p14:nvContentPartPr>
              <p14:xfrm>
                <a:off x="4522068" y="4290496"/>
                <a:ext cx="12600" cy="41760"/>
              </p14:xfrm>
            </p:contentPart>
          </mc:Choice>
          <mc:Fallback xmlns="">
            <p:pic>
              <p:nvPicPr>
                <p:cNvPr id="344" name="墨迹 343">
                  <a:extLst>
                    <a:ext uri="{FF2B5EF4-FFF2-40B4-BE49-F238E27FC236}">
                      <a16:creationId xmlns:a16="http://schemas.microsoft.com/office/drawing/2014/main" id="{6F8BEC7F-7B8A-41E8-B124-8CB935E18919}"/>
                    </a:ext>
                  </a:extLst>
                </p:cNvPr>
                <p:cNvPicPr/>
                <p:nvPr/>
              </p:nvPicPr>
              <p:blipFill>
                <a:blip r:embed="rId534"/>
                <a:stretch>
                  <a:fillRect/>
                </a:stretch>
              </p:blipFill>
              <p:spPr>
                <a:xfrm>
                  <a:off x="4517748" y="4286176"/>
                  <a:ext cx="212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345" name="墨迹 344">
                  <a:extLst>
                    <a:ext uri="{FF2B5EF4-FFF2-40B4-BE49-F238E27FC236}">
                      <a16:creationId xmlns:a16="http://schemas.microsoft.com/office/drawing/2014/main" id="{6BEE462C-8984-4809-8064-070925A4546B}"/>
                    </a:ext>
                  </a:extLst>
                </p14:cNvPr>
                <p14:cNvContentPartPr/>
                <p14:nvPr/>
              </p14:nvContentPartPr>
              <p14:xfrm>
                <a:off x="4523148" y="4300576"/>
                <a:ext cx="33840" cy="72000"/>
              </p14:xfrm>
            </p:contentPart>
          </mc:Choice>
          <mc:Fallback xmlns="">
            <p:pic>
              <p:nvPicPr>
                <p:cNvPr id="345" name="墨迹 344">
                  <a:extLst>
                    <a:ext uri="{FF2B5EF4-FFF2-40B4-BE49-F238E27FC236}">
                      <a16:creationId xmlns:a16="http://schemas.microsoft.com/office/drawing/2014/main" id="{6BEE462C-8984-4809-8064-070925A4546B}"/>
                    </a:ext>
                  </a:extLst>
                </p:cNvPr>
                <p:cNvPicPr/>
                <p:nvPr/>
              </p:nvPicPr>
              <p:blipFill>
                <a:blip r:embed="rId536"/>
                <a:stretch>
                  <a:fillRect/>
                </a:stretch>
              </p:blipFill>
              <p:spPr>
                <a:xfrm>
                  <a:off x="4518828" y="4296256"/>
                  <a:ext cx="424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346" name="墨迹 345">
                  <a:extLst>
                    <a:ext uri="{FF2B5EF4-FFF2-40B4-BE49-F238E27FC236}">
                      <a16:creationId xmlns:a16="http://schemas.microsoft.com/office/drawing/2014/main" id="{2ADAEBBA-D2C1-4DA4-85C2-221A05398866}"/>
                    </a:ext>
                  </a:extLst>
                </p14:cNvPr>
                <p14:cNvContentPartPr/>
                <p14:nvPr/>
              </p14:nvContentPartPr>
              <p14:xfrm>
                <a:off x="4527108" y="4340896"/>
                <a:ext cx="49320" cy="60480"/>
              </p14:xfrm>
            </p:contentPart>
          </mc:Choice>
          <mc:Fallback xmlns="">
            <p:pic>
              <p:nvPicPr>
                <p:cNvPr id="346" name="墨迹 345">
                  <a:extLst>
                    <a:ext uri="{FF2B5EF4-FFF2-40B4-BE49-F238E27FC236}">
                      <a16:creationId xmlns:a16="http://schemas.microsoft.com/office/drawing/2014/main" id="{2ADAEBBA-D2C1-4DA4-85C2-221A05398866}"/>
                    </a:ext>
                  </a:extLst>
                </p:cNvPr>
                <p:cNvPicPr/>
                <p:nvPr/>
              </p:nvPicPr>
              <p:blipFill>
                <a:blip r:embed="rId538"/>
                <a:stretch>
                  <a:fillRect/>
                </a:stretch>
              </p:blipFill>
              <p:spPr>
                <a:xfrm>
                  <a:off x="4522788" y="4336576"/>
                  <a:ext cx="579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348" name="墨迹 347">
                  <a:extLst>
                    <a:ext uri="{FF2B5EF4-FFF2-40B4-BE49-F238E27FC236}">
                      <a16:creationId xmlns:a16="http://schemas.microsoft.com/office/drawing/2014/main" id="{3C16A961-DAA4-4272-898D-86AB8C65017C}"/>
                    </a:ext>
                  </a:extLst>
                </p14:cNvPr>
                <p14:cNvContentPartPr/>
                <p14:nvPr/>
              </p14:nvContentPartPr>
              <p14:xfrm>
                <a:off x="4071348" y="4492096"/>
                <a:ext cx="43920" cy="61920"/>
              </p14:xfrm>
            </p:contentPart>
          </mc:Choice>
          <mc:Fallback xmlns="">
            <p:pic>
              <p:nvPicPr>
                <p:cNvPr id="348" name="墨迹 347">
                  <a:extLst>
                    <a:ext uri="{FF2B5EF4-FFF2-40B4-BE49-F238E27FC236}">
                      <a16:creationId xmlns:a16="http://schemas.microsoft.com/office/drawing/2014/main" id="{3C16A961-DAA4-4272-898D-86AB8C65017C}"/>
                    </a:ext>
                  </a:extLst>
                </p:cNvPr>
                <p:cNvPicPr/>
                <p:nvPr/>
              </p:nvPicPr>
              <p:blipFill>
                <a:blip r:embed="rId540"/>
                <a:stretch>
                  <a:fillRect/>
                </a:stretch>
              </p:blipFill>
              <p:spPr>
                <a:xfrm>
                  <a:off x="4067028" y="4487776"/>
                  <a:ext cx="525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349" name="墨迹 348">
                  <a:extLst>
                    <a:ext uri="{FF2B5EF4-FFF2-40B4-BE49-F238E27FC236}">
                      <a16:creationId xmlns:a16="http://schemas.microsoft.com/office/drawing/2014/main" id="{CC4AD5CA-D579-4212-AE71-C872134F6BA9}"/>
                    </a:ext>
                  </a:extLst>
                </p14:cNvPr>
                <p14:cNvContentPartPr/>
                <p14:nvPr/>
              </p14:nvContentPartPr>
              <p14:xfrm>
                <a:off x="4126788" y="4493176"/>
                <a:ext cx="13320" cy="65880"/>
              </p14:xfrm>
            </p:contentPart>
          </mc:Choice>
          <mc:Fallback xmlns="">
            <p:pic>
              <p:nvPicPr>
                <p:cNvPr id="349" name="墨迹 348">
                  <a:extLst>
                    <a:ext uri="{FF2B5EF4-FFF2-40B4-BE49-F238E27FC236}">
                      <a16:creationId xmlns:a16="http://schemas.microsoft.com/office/drawing/2014/main" id="{CC4AD5CA-D579-4212-AE71-C872134F6BA9}"/>
                    </a:ext>
                  </a:extLst>
                </p:cNvPr>
                <p:cNvPicPr/>
                <p:nvPr/>
              </p:nvPicPr>
              <p:blipFill>
                <a:blip r:embed="rId542"/>
                <a:stretch>
                  <a:fillRect/>
                </a:stretch>
              </p:blipFill>
              <p:spPr>
                <a:xfrm>
                  <a:off x="4122468" y="4488856"/>
                  <a:ext cx="219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350" name="墨迹 349">
                  <a:extLst>
                    <a:ext uri="{FF2B5EF4-FFF2-40B4-BE49-F238E27FC236}">
                      <a16:creationId xmlns:a16="http://schemas.microsoft.com/office/drawing/2014/main" id="{C5D332F0-4AC4-4991-85B0-D3C03113D6C2}"/>
                    </a:ext>
                  </a:extLst>
                </p14:cNvPr>
                <p14:cNvContentPartPr/>
                <p14:nvPr/>
              </p14:nvContentPartPr>
              <p14:xfrm>
                <a:off x="4130388" y="4478416"/>
                <a:ext cx="40320" cy="81000"/>
              </p14:xfrm>
            </p:contentPart>
          </mc:Choice>
          <mc:Fallback xmlns="">
            <p:pic>
              <p:nvPicPr>
                <p:cNvPr id="350" name="墨迹 349">
                  <a:extLst>
                    <a:ext uri="{FF2B5EF4-FFF2-40B4-BE49-F238E27FC236}">
                      <a16:creationId xmlns:a16="http://schemas.microsoft.com/office/drawing/2014/main" id="{C5D332F0-4AC4-4991-85B0-D3C03113D6C2}"/>
                    </a:ext>
                  </a:extLst>
                </p:cNvPr>
                <p:cNvPicPr/>
                <p:nvPr/>
              </p:nvPicPr>
              <p:blipFill>
                <a:blip r:embed="rId544"/>
                <a:stretch>
                  <a:fillRect/>
                </a:stretch>
              </p:blipFill>
              <p:spPr>
                <a:xfrm>
                  <a:off x="4126068" y="4474096"/>
                  <a:ext cx="489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351" name="墨迹 350">
                  <a:extLst>
                    <a:ext uri="{FF2B5EF4-FFF2-40B4-BE49-F238E27FC236}">
                      <a16:creationId xmlns:a16="http://schemas.microsoft.com/office/drawing/2014/main" id="{D8AB4887-76F1-466D-AE29-31E7D4434648}"/>
                    </a:ext>
                  </a:extLst>
                </p14:cNvPr>
                <p14:cNvContentPartPr/>
                <p14:nvPr/>
              </p14:nvContentPartPr>
              <p14:xfrm>
                <a:off x="4180068" y="4489576"/>
                <a:ext cx="23040" cy="5760"/>
              </p14:xfrm>
            </p:contentPart>
          </mc:Choice>
          <mc:Fallback xmlns="">
            <p:pic>
              <p:nvPicPr>
                <p:cNvPr id="351" name="墨迹 350">
                  <a:extLst>
                    <a:ext uri="{FF2B5EF4-FFF2-40B4-BE49-F238E27FC236}">
                      <a16:creationId xmlns:a16="http://schemas.microsoft.com/office/drawing/2014/main" id="{D8AB4887-76F1-466D-AE29-31E7D4434648}"/>
                    </a:ext>
                  </a:extLst>
                </p:cNvPr>
                <p:cNvPicPr/>
                <p:nvPr/>
              </p:nvPicPr>
              <p:blipFill>
                <a:blip r:embed="rId546"/>
                <a:stretch>
                  <a:fillRect/>
                </a:stretch>
              </p:blipFill>
              <p:spPr>
                <a:xfrm>
                  <a:off x="4175748" y="4485256"/>
                  <a:ext cx="316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352" name="墨迹 351">
                  <a:extLst>
                    <a:ext uri="{FF2B5EF4-FFF2-40B4-BE49-F238E27FC236}">
                      <a16:creationId xmlns:a16="http://schemas.microsoft.com/office/drawing/2014/main" id="{3A50684F-D822-4D36-B98F-4671A0181236}"/>
                    </a:ext>
                  </a:extLst>
                </p14:cNvPr>
                <p14:cNvContentPartPr/>
                <p14:nvPr/>
              </p14:nvContentPartPr>
              <p14:xfrm>
                <a:off x="4180788" y="4492816"/>
                <a:ext cx="33840" cy="64800"/>
              </p14:xfrm>
            </p:contentPart>
          </mc:Choice>
          <mc:Fallback xmlns="">
            <p:pic>
              <p:nvPicPr>
                <p:cNvPr id="352" name="墨迹 351">
                  <a:extLst>
                    <a:ext uri="{FF2B5EF4-FFF2-40B4-BE49-F238E27FC236}">
                      <a16:creationId xmlns:a16="http://schemas.microsoft.com/office/drawing/2014/main" id="{3A50684F-D822-4D36-B98F-4671A0181236}"/>
                    </a:ext>
                  </a:extLst>
                </p:cNvPr>
                <p:cNvPicPr/>
                <p:nvPr/>
              </p:nvPicPr>
              <p:blipFill>
                <a:blip r:embed="rId548"/>
                <a:stretch>
                  <a:fillRect/>
                </a:stretch>
              </p:blipFill>
              <p:spPr>
                <a:xfrm>
                  <a:off x="4176468" y="4488496"/>
                  <a:ext cx="4248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353" name="墨迹 352">
                  <a:extLst>
                    <a:ext uri="{FF2B5EF4-FFF2-40B4-BE49-F238E27FC236}">
                      <a16:creationId xmlns:a16="http://schemas.microsoft.com/office/drawing/2014/main" id="{1BBA5982-698E-4B18-A9EF-FBBA6FE4ED54}"/>
                    </a:ext>
                  </a:extLst>
                </p14:cNvPr>
                <p14:cNvContentPartPr/>
                <p14:nvPr/>
              </p14:nvContentPartPr>
              <p14:xfrm>
                <a:off x="4186188" y="4516936"/>
                <a:ext cx="30960" cy="8280"/>
              </p14:xfrm>
            </p:contentPart>
          </mc:Choice>
          <mc:Fallback xmlns="">
            <p:pic>
              <p:nvPicPr>
                <p:cNvPr id="353" name="墨迹 352">
                  <a:extLst>
                    <a:ext uri="{FF2B5EF4-FFF2-40B4-BE49-F238E27FC236}">
                      <a16:creationId xmlns:a16="http://schemas.microsoft.com/office/drawing/2014/main" id="{1BBA5982-698E-4B18-A9EF-FBBA6FE4ED54}"/>
                    </a:ext>
                  </a:extLst>
                </p:cNvPr>
                <p:cNvPicPr/>
                <p:nvPr/>
              </p:nvPicPr>
              <p:blipFill>
                <a:blip r:embed="rId550"/>
                <a:stretch>
                  <a:fillRect/>
                </a:stretch>
              </p:blipFill>
              <p:spPr>
                <a:xfrm>
                  <a:off x="4181868" y="4512616"/>
                  <a:ext cx="3960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355" name="墨迹 354">
                  <a:extLst>
                    <a:ext uri="{FF2B5EF4-FFF2-40B4-BE49-F238E27FC236}">
                      <a16:creationId xmlns:a16="http://schemas.microsoft.com/office/drawing/2014/main" id="{A0CA3F04-C8BF-40C3-A163-C6C056EF0E4F}"/>
                    </a:ext>
                  </a:extLst>
                </p14:cNvPr>
                <p14:cNvContentPartPr/>
                <p14:nvPr/>
              </p14:nvContentPartPr>
              <p14:xfrm>
                <a:off x="4279788" y="4478056"/>
                <a:ext cx="2880" cy="4320"/>
              </p14:xfrm>
            </p:contentPart>
          </mc:Choice>
          <mc:Fallback xmlns="">
            <p:pic>
              <p:nvPicPr>
                <p:cNvPr id="355" name="墨迹 354">
                  <a:extLst>
                    <a:ext uri="{FF2B5EF4-FFF2-40B4-BE49-F238E27FC236}">
                      <a16:creationId xmlns:a16="http://schemas.microsoft.com/office/drawing/2014/main" id="{A0CA3F04-C8BF-40C3-A163-C6C056EF0E4F}"/>
                    </a:ext>
                  </a:extLst>
                </p:cNvPr>
                <p:cNvPicPr/>
                <p:nvPr/>
              </p:nvPicPr>
              <p:blipFill>
                <a:blip r:embed="rId552"/>
                <a:stretch>
                  <a:fillRect/>
                </a:stretch>
              </p:blipFill>
              <p:spPr>
                <a:xfrm>
                  <a:off x="4275468" y="4473736"/>
                  <a:ext cx="1152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356" name="墨迹 355">
                  <a:extLst>
                    <a:ext uri="{FF2B5EF4-FFF2-40B4-BE49-F238E27FC236}">
                      <a16:creationId xmlns:a16="http://schemas.microsoft.com/office/drawing/2014/main" id="{8AA95EE9-C902-43B5-B54F-8306F67A206A}"/>
                    </a:ext>
                  </a:extLst>
                </p14:cNvPr>
                <p14:cNvContentPartPr/>
                <p14:nvPr/>
              </p14:nvContentPartPr>
              <p14:xfrm>
                <a:off x="4278708" y="4491016"/>
                <a:ext cx="3600" cy="55080"/>
              </p14:xfrm>
            </p:contentPart>
          </mc:Choice>
          <mc:Fallback xmlns="">
            <p:pic>
              <p:nvPicPr>
                <p:cNvPr id="356" name="墨迹 355">
                  <a:extLst>
                    <a:ext uri="{FF2B5EF4-FFF2-40B4-BE49-F238E27FC236}">
                      <a16:creationId xmlns:a16="http://schemas.microsoft.com/office/drawing/2014/main" id="{8AA95EE9-C902-43B5-B54F-8306F67A206A}"/>
                    </a:ext>
                  </a:extLst>
                </p:cNvPr>
                <p:cNvPicPr/>
                <p:nvPr/>
              </p:nvPicPr>
              <p:blipFill>
                <a:blip r:embed="rId554"/>
                <a:stretch>
                  <a:fillRect/>
                </a:stretch>
              </p:blipFill>
              <p:spPr>
                <a:xfrm>
                  <a:off x="4274388" y="4486696"/>
                  <a:ext cx="122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357" name="墨迹 356">
                  <a:extLst>
                    <a:ext uri="{FF2B5EF4-FFF2-40B4-BE49-F238E27FC236}">
                      <a16:creationId xmlns:a16="http://schemas.microsoft.com/office/drawing/2014/main" id="{BF93A0FD-1B47-4481-947B-AB7CD6E77A71}"/>
                    </a:ext>
                  </a:extLst>
                </p14:cNvPr>
                <p14:cNvContentPartPr/>
                <p14:nvPr/>
              </p14:nvContentPartPr>
              <p14:xfrm>
                <a:off x="4331628" y="4448536"/>
                <a:ext cx="29880" cy="120960"/>
              </p14:xfrm>
            </p:contentPart>
          </mc:Choice>
          <mc:Fallback xmlns="">
            <p:pic>
              <p:nvPicPr>
                <p:cNvPr id="357" name="墨迹 356">
                  <a:extLst>
                    <a:ext uri="{FF2B5EF4-FFF2-40B4-BE49-F238E27FC236}">
                      <a16:creationId xmlns:a16="http://schemas.microsoft.com/office/drawing/2014/main" id="{BF93A0FD-1B47-4481-947B-AB7CD6E77A71}"/>
                    </a:ext>
                  </a:extLst>
                </p:cNvPr>
                <p:cNvPicPr/>
                <p:nvPr/>
              </p:nvPicPr>
              <p:blipFill>
                <a:blip r:embed="rId556"/>
                <a:stretch>
                  <a:fillRect/>
                </a:stretch>
              </p:blipFill>
              <p:spPr>
                <a:xfrm>
                  <a:off x="4327308" y="4444216"/>
                  <a:ext cx="385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358" name="墨迹 357">
                  <a:extLst>
                    <a:ext uri="{FF2B5EF4-FFF2-40B4-BE49-F238E27FC236}">
                      <a16:creationId xmlns:a16="http://schemas.microsoft.com/office/drawing/2014/main" id="{0D295673-CA44-4FD7-8743-A06A871B8FAE}"/>
                    </a:ext>
                  </a:extLst>
                </p14:cNvPr>
                <p14:cNvContentPartPr/>
                <p14:nvPr/>
              </p14:nvContentPartPr>
              <p14:xfrm>
                <a:off x="4308588" y="4498576"/>
                <a:ext cx="35640" cy="27720"/>
              </p14:xfrm>
            </p:contentPart>
          </mc:Choice>
          <mc:Fallback xmlns="">
            <p:pic>
              <p:nvPicPr>
                <p:cNvPr id="358" name="墨迹 357">
                  <a:extLst>
                    <a:ext uri="{FF2B5EF4-FFF2-40B4-BE49-F238E27FC236}">
                      <a16:creationId xmlns:a16="http://schemas.microsoft.com/office/drawing/2014/main" id="{0D295673-CA44-4FD7-8743-A06A871B8FAE}"/>
                    </a:ext>
                  </a:extLst>
                </p:cNvPr>
                <p:cNvPicPr/>
                <p:nvPr/>
              </p:nvPicPr>
              <p:blipFill>
                <a:blip r:embed="rId558"/>
                <a:stretch>
                  <a:fillRect/>
                </a:stretch>
              </p:blipFill>
              <p:spPr>
                <a:xfrm>
                  <a:off x="4304268" y="4494256"/>
                  <a:ext cx="442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359" name="墨迹 358">
                  <a:extLst>
                    <a:ext uri="{FF2B5EF4-FFF2-40B4-BE49-F238E27FC236}">
                      <a16:creationId xmlns:a16="http://schemas.microsoft.com/office/drawing/2014/main" id="{A397CDAD-D7E7-439C-B821-69946B03B8D5}"/>
                    </a:ext>
                  </a:extLst>
                </p14:cNvPr>
                <p14:cNvContentPartPr/>
                <p14:nvPr/>
              </p14:nvContentPartPr>
              <p14:xfrm>
                <a:off x="4391028" y="4453936"/>
                <a:ext cx="6480" cy="20520"/>
              </p14:xfrm>
            </p:contentPart>
          </mc:Choice>
          <mc:Fallback xmlns="">
            <p:pic>
              <p:nvPicPr>
                <p:cNvPr id="359" name="墨迹 358">
                  <a:extLst>
                    <a:ext uri="{FF2B5EF4-FFF2-40B4-BE49-F238E27FC236}">
                      <a16:creationId xmlns:a16="http://schemas.microsoft.com/office/drawing/2014/main" id="{A397CDAD-D7E7-439C-B821-69946B03B8D5}"/>
                    </a:ext>
                  </a:extLst>
                </p:cNvPr>
                <p:cNvPicPr/>
                <p:nvPr/>
              </p:nvPicPr>
              <p:blipFill>
                <a:blip r:embed="rId560"/>
                <a:stretch>
                  <a:fillRect/>
                </a:stretch>
              </p:blipFill>
              <p:spPr>
                <a:xfrm>
                  <a:off x="4386708" y="4449616"/>
                  <a:ext cx="151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360" name="墨迹 359">
                  <a:extLst>
                    <a:ext uri="{FF2B5EF4-FFF2-40B4-BE49-F238E27FC236}">
                      <a16:creationId xmlns:a16="http://schemas.microsoft.com/office/drawing/2014/main" id="{5CA45122-AA9D-4F1C-A9F7-0780720FB926}"/>
                    </a:ext>
                  </a:extLst>
                </p14:cNvPr>
                <p14:cNvContentPartPr/>
                <p14:nvPr/>
              </p14:nvContentPartPr>
              <p14:xfrm>
                <a:off x="4408668" y="4434136"/>
                <a:ext cx="31320" cy="47880"/>
              </p14:xfrm>
            </p:contentPart>
          </mc:Choice>
          <mc:Fallback xmlns="">
            <p:pic>
              <p:nvPicPr>
                <p:cNvPr id="360" name="墨迹 359">
                  <a:extLst>
                    <a:ext uri="{FF2B5EF4-FFF2-40B4-BE49-F238E27FC236}">
                      <a16:creationId xmlns:a16="http://schemas.microsoft.com/office/drawing/2014/main" id="{5CA45122-AA9D-4F1C-A9F7-0780720FB926}"/>
                    </a:ext>
                  </a:extLst>
                </p:cNvPr>
                <p:cNvPicPr/>
                <p:nvPr/>
              </p:nvPicPr>
              <p:blipFill>
                <a:blip r:embed="rId562"/>
                <a:stretch>
                  <a:fillRect/>
                </a:stretch>
              </p:blipFill>
              <p:spPr>
                <a:xfrm>
                  <a:off x="4404348" y="4429816"/>
                  <a:ext cx="399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361" name="墨迹 360">
                  <a:extLst>
                    <a:ext uri="{FF2B5EF4-FFF2-40B4-BE49-F238E27FC236}">
                      <a16:creationId xmlns:a16="http://schemas.microsoft.com/office/drawing/2014/main" id="{3AC42814-3652-482C-BBA6-96F91E570D88}"/>
                    </a:ext>
                  </a:extLst>
                </p14:cNvPr>
                <p14:cNvContentPartPr/>
                <p14:nvPr/>
              </p14:nvContentPartPr>
              <p14:xfrm>
                <a:off x="4411188" y="4454656"/>
                <a:ext cx="16560" cy="5040"/>
              </p14:xfrm>
            </p:contentPart>
          </mc:Choice>
          <mc:Fallback xmlns="">
            <p:pic>
              <p:nvPicPr>
                <p:cNvPr id="361" name="墨迹 360">
                  <a:extLst>
                    <a:ext uri="{FF2B5EF4-FFF2-40B4-BE49-F238E27FC236}">
                      <a16:creationId xmlns:a16="http://schemas.microsoft.com/office/drawing/2014/main" id="{3AC42814-3652-482C-BBA6-96F91E570D88}"/>
                    </a:ext>
                  </a:extLst>
                </p:cNvPr>
                <p:cNvPicPr/>
                <p:nvPr/>
              </p:nvPicPr>
              <p:blipFill>
                <a:blip r:embed="rId564"/>
                <a:stretch>
                  <a:fillRect/>
                </a:stretch>
              </p:blipFill>
              <p:spPr>
                <a:xfrm>
                  <a:off x="4406868" y="4450336"/>
                  <a:ext cx="2520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362" name="墨迹 361">
                  <a:extLst>
                    <a:ext uri="{FF2B5EF4-FFF2-40B4-BE49-F238E27FC236}">
                      <a16:creationId xmlns:a16="http://schemas.microsoft.com/office/drawing/2014/main" id="{49FED3B1-1A6D-41B6-A87F-67C5B603EE22}"/>
                    </a:ext>
                  </a:extLst>
                </p14:cNvPr>
                <p14:cNvContentPartPr/>
                <p14:nvPr/>
              </p14:nvContentPartPr>
              <p14:xfrm>
                <a:off x="4370868" y="4473376"/>
                <a:ext cx="60480" cy="38880"/>
              </p14:xfrm>
            </p:contentPart>
          </mc:Choice>
          <mc:Fallback xmlns="">
            <p:pic>
              <p:nvPicPr>
                <p:cNvPr id="362" name="墨迹 361">
                  <a:extLst>
                    <a:ext uri="{FF2B5EF4-FFF2-40B4-BE49-F238E27FC236}">
                      <a16:creationId xmlns:a16="http://schemas.microsoft.com/office/drawing/2014/main" id="{49FED3B1-1A6D-41B6-A87F-67C5B603EE22}"/>
                    </a:ext>
                  </a:extLst>
                </p:cNvPr>
                <p:cNvPicPr/>
                <p:nvPr/>
              </p:nvPicPr>
              <p:blipFill>
                <a:blip r:embed="rId566"/>
                <a:stretch>
                  <a:fillRect/>
                </a:stretch>
              </p:blipFill>
              <p:spPr>
                <a:xfrm>
                  <a:off x="4366548" y="4469056"/>
                  <a:ext cx="69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363" name="墨迹 362">
                  <a:extLst>
                    <a:ext uri="{FF2B5EF4-FFF2-40B4-BE49-F238E27FC236}">
                      <a16:creationId xmlns:a16="http://schemas.microsoft.com/office/drawing/2014/main" id="{6480CE00-29C4-47B9-9A59-85DBB37DEA65}"/>
                    </a:ext>
                  </a:extLst>
                </p14:cNvPr>
                <p14:cNvContentPartPr/>
                <p14:nvPr/>
              </p14:nvContentPartPr>
              <p14:xfrm>
                <a:off x="4414788" y="4493896"/>
                <a:ext cx="19080" cy="29160"/>
              </p14:xfrm>
            </p:contentPart>
          </mc:Choice>
          <mc:Fallback xmlns="">
            <p:pic>
              <p:nvPicPr>
                <p:cNvPr id="363" name="墨迹 362">
                  <a:extLst>
                    <a:ext uri="{FF2B5EF4-FFF2-40B4-BE49-F238E27FC236}">
                      <a16:creationId xmlns:a16="http://schemas.microsoft.com/office/drawing/2014/main" id="{6480CE00-29C4-47B9-9A59-85DBB37DEA65}"/>
                    </a:ext>
                  </a:extLst>
                </p:cNvPr>
                <p:cNvPicPr/>
                <p:nvPr/>
              </p:nvPicPr>
              <p:blipFill>
                <a:blip r:embed="rId568"/>
                <a:stretch>
                  <a:fillRect/>
                </a:stretch>
              </p:blipFill>
              <p:spPr>
                <a:xfrm>
                  <a:off x="4410468" y="4489576"/>
                  <a:ext cx="27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364" name="墨迹 363">
                  <a:extLst>
                    <a:ext uri="{FF2B5EF4-FFF2-40B4-BE49-F238E27FC236}">
                      <a16:creationId xmlns:a16="http://schemas.microsoft.com/office/drawing/2014/main" id="{BC42C3C4-FFEF-4876-A233-9094F9925FE8}"/>
                    </a:ext>
                  </a:extLst>
                </p14:cNvPr>
                <p14:cNvContentPartPr/>
                <p14:nvPr/>
              </p14:nvContentPartPr>
              <p14:xfrm>
                <a:off x="4389228" y="4510096"/>
                <a:ext cx="11160" cy="32400"/>
              </p14:xfrm>
            </p:contentPart>
          </mc:Choice>
          <mc:Fallback xmlns="">
            <p:pic>
              <p:nvPicPr>
                <p:cNvPr id="364" name="墨迹 363">
                  <a:extLst>
                    <a:ext uri="{FF2B5EF4-FFF2-40B4-BE49-F238E27FC236}">
                      <a16:creationId xmlns:a16="http://schemas.microsoft.com/office/drawing/2014/main" id="{BC42C3C4-FFEF-4876-A233-9094F9925FE8}"/>
                    </a:ext>
                  </a:extLst>
                </p:cNvPr>
                <p:cNvPicPr/>
                <p:nvPr/>
              </p:nvPicPr>
              <p:blipFill>
                <a:blip r:embed="rId570"/>
                <a:stretch>
                  <a:fillRect/>
                </a:stretch>
              </p:blipFill>
              <p:spPr>
                <a:xfrm>
                  <a:off x="4384908" y="4505776"/>
                  <a:ext cx="198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365" name="墨迹 364">
                  <a:extLst>
                    <a:ext uri="{FF2B5EF4-FFF2-40B4-BE49-F238E27FC236}">
                      <a16:creationId xmlns:a16="http://schemas.microsoft.com/office/drawing/2014/main" id="{19A4AE86-7CFD-4BA0-9032-675E2C069181}"/>
                    </a:ext>
                  </a:extLst>
                </p14:cNvPr>
                <p14:cNvContentPartPr/>
                <p14:nvPr/>
              </p14:nvContentPartPr>
              <p14:xfrm>
                <a:off x="4395348" y="4524856"/>
                <a:ext cx="95760" cy="47160"/>
              </p14:xfrm>
            </p:contentPart>
          </mc:Choice>
          <mc:Fallback xmlns="">
            <p:pic>
              <p:nvPicPr>
                <p:cNvPr id="365" name="墨迹 364">
                  <a:extLst>
                    <a:ext uri="{FF2B5EF4-FFF2-40B4-BE49-F238E27FC236}">
                      <a16:creationId xmlns:a16="http://schemas.microsoft.com/office/drawing/2014/main" id="{19A4AE86-7CFD-4BA0-9032-675E2C069181}"/>
                    </a:ext>
                  </a:extLst>
                </p:cNvPr>
                <p:cNvPicPr/>
                <p:nvPr/>
              </p:nvPicPr>
              <p:blipFill>
                <a:blip r:embed="rId572"/>
                <a:stretch>
                  <a:fillRect/>
                </a:stretch>
              </p:blipFill>
              <p:spPr>
                <a:xfrm>
                  <a:off x="4391028" y="4520536"/>
                  <a:ext cx="1044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366" name="墨迹 365">
                  <a:extLst>
                    <a:ext uri="{FF2B5EF4-FFF2-40B4-BE49-F238E27FC236}">
                      <a16:creationId xmlns:a16="http://schemas.microsoft.com/office/drawing/2014/main" id="{47E8BD48-0BFA-4FE6-8123-180C50D7B21F}"/>
                    </a:ext>
                  </a:extLst>
                </p14:cNvPr>
                <p14:cNvContentPartPr/>
                <p14:nvPr/>
              </p14:nvContentPartPr>
              <p14:xfrm>
                <a:off x="4453308" y="4447096"/>
                <a:ext cx="29880" cy="42480"/>
              </p14:xfrm>
            </p:contentPart>
          </mc:Choice>
          <mc:Fallback xmlns="">
            <p:pic>
              <p:nvPicPr>
                <p:cNvPr id="366" name="墨迹 365">
                  <a:extLst>
                    <a:ext uri="{FF2B5EF4-FFF2-40B4-BE49-F238E27FC236}">
                      <a16:creationId xmlns:a16="http://schemas.microsoft.com/office/drawing/2014/main" id="{47E8BD48-0BFA-4FE6-8123-180C50D7B21F}"/>
                    </a:ext>
                  </a:extLst>
                </p:cNvPr>
                <p:cNvPicPr/>
                <p:nvPr/>
              </p:nvPicPr>
              <p:blipFill>
                <a:blip r:embed="rId574"/>
                <a:stretch>
                  <a:fillRect/>
                </a:stretch>
              </p:blipFill>
              <p:spPr>
                <a:xfrm>
                  <a:off x="4448988" y="4442776"/>
                  <a:ext cx="3852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367" name="墨迹 366">
                  <a:extLst>
                    <a:ext uri="{FF2B5EF4-FFF2-40B4-BE49-F238E27FC236}">
                      <a16:creationId xmlns:a16="http://schemas.microsoft.com/office/drawing/2014/main" id="{94ACE868-EC69-4EB0-993D-ACB2140C6C54}"/>
                    </a:ext>
                  </a:extLst>
                </p14:cNvPr>
                <p14:cNvContentPartPr/>
                <p14:nvPr/>
              </p14:nvContentPartPr>
              <p14:xfrm>
                <a:off x="4447548" y="4489576"/>
                <a:ext cx="5040" cy="24480"/>
              </p14:xfrm>
            </p:contentPart>
          </mc:Choice>
          <mc:Fallback xmlns="">
            <p:pic>
              <p:nvPicPr>
                <p:cNvPr id="367" name="墨迹 366">
                  <a:extLst>
                    <a:ext uri="{FF2B5EF4-FFF2-40B4-BE49-F238E27FC236}">
                      <a16:creationId xmlns:a16="http://schemas.microsoft.com/office/drawing/2014/main" id="{94ACE868-EC69-4EB0-993D-ACB2140C6C54}"/>
                    </a:ext>
                  </a:extLst>
                </p:cNvPr>
                <p:cNvPicPr/>
                <p:nvPr/>
              </p:nvPicPr>
              <p:blipFill>
                <a:blip r:embed="rId576"/>
                <a:stretch>
                  <a:fillRect/>
                </a:stretch>
              </p:blipFill>
              <p:spPr>
                <a:xfrm>
                  <a:off x="4443228" y="4485256"/>
                  <a:ext cx="136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368" name="墨迹 367">
                  <a:extLst>
                    <a:ext uri="{FF2B5EF4-FFF2-40B4-BE49-F238E27FC236}">
                      <a16:creationId xmlns:a16="http://schemas.microsoft.com/office/drawing/2014/main" id="{04CCA585-7483-45BE-AF69-88FBA0252BE7}"/>
                    </a:ext>
                  </a:extLst>
                </p14:cNvPr>
                <p14:cNvContentPartPr/>
                <p14:nvPr/>
              </p14:nvContentPartPr>
              <p14:xfrm>
                <a:off x="4452228" y="4485256"/>
                <a:ext cx="42840" cy="39240"/>
              </p14:xfrm>
            </p:contentPart>
          </mc:Choice>
          <mc:Fallback xmlns="">
            <p:pic>
              <p:nvPicPr>
                <p:cNvPr id="368" name="墨迹 367">
                  <a:extLst>
                    <a:ext uri="{FF2B5EF4-FFF2-40B4-BE49-F238E27FC236}">
                      <a16:creationId xmlns:a16="http://schemas.microsoft.com/office/drawing/2014/main" id="{04CCA585-7483-45BE-AF69-88FBA0252BE7}"/>
                    </a:ext>
                  </a:extLst>
                </p:cNvPr>
                <p:cNvPicPr/>
                <p:nvPr/>
              </p:nvPicPr>
              <p:blipFill>
                <a:blip r:embed="rId578"/>
                <a:stretch>
                  <a:fillRect/>
                </a:stretch>
              </p:blipFill>
              <p:spPr>
                <a:xfrm>
                  <a:off x="4447908" y="4480936"/>
                  <a:ext cx="514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369" name="墨迹 368">
                  <a:extLst>
                    <a:ext uri="{FF2B5EF4-FFF2-40B4-BE49-F238E27FC236}">
                      <a16:creationId xmlns:a16="http://schemas.microsoft.com/office/drawing/2014/main" id="{C789C0EA-F5A1-4C0F-AA06-4ACC903A4414}"/>
                    </a:ext>
                  </a:extLst>
                </p14:cNvPr>
                <p14:cNvContentPartPr/>
                <p14:nvPr/>
              </p14:nvContentPartPr>
              <p14:xfrm>
                <a:off x="4450428" y="4505416"/>
                <a:ext cx="52560" cy="48960"/>
              </p14:xfrm>
            </p:contentPart>
          </mc:Choice>
          <mc:Fallback xmlns="">
            <p:pic>
              <p:nvPicPr>
                <p:cNvPr id="369" name="墨迹 368">
                  <a:extLst>
                    <a:ext uri="{FF2B5EF4-FFF2-40B4-BE49-F238E27FC236}">
                      <a16:creationId xmlns:a16="http://schemas.microsoft.com/office/drawing/2014/main" id="{C789C0EA-F5A1-4C0F-AA06-4ACC903A4414}"/>
                    </a:ext>
                  </a:extLst>
                </p:cNvPr>
                <p:cNvPicPr/>
                <p:nvPr/>
              </p:nvPicPr>
              <p:blipFill>
                <a:blip r:embed="rId580"/>
                <a:stretch>
                  <a:fillRect/>
                </a:stretch>
              </p:blipFill>
              <p:spPr>
                <a:xfrm>
                  <a:off x="4446108" y="4501096"/>
                  <a:ext cx="61200" cy="57600"/>
                </a:xfrm>
                <a:prstGeom prst="rect">
                  <a:avLst/>
                </a:prstGeom>
              </p:spPr>
            </p:pic>
          </mc:Fallback>
        </mc:AlternateContent>
      </p:grpSp>
      <p:grpSp>
        <p:nvGrpSpPr>
          <p:cNvPr id="412" name="组合 411">
            <a:extLst>
              <a:ext uri="{FF2B5EF4-FFF2-40B4-BE49-F238E27FC236}">
                <a16:creationId xmlns:a16="http://schemas.microsoft.com/office/drawing/2014/main" id="{7E9301A7-9914-439D-AE08-AFC81C64DCA3}"/>
              </a:ext>
            </a:extLst>
          </p:cNvPr>
          <p:cNvGrpSpPr/>
          <p:nvPr/>
        </p:nvGrpSpPr>
        <p:grpSpPr>
          <a:xfrm>
            <a:off x="3900120" y="4625550"/>
            <a:ext cx="688320" cy="180360"/>
            <a:chOff x="3900120" y="4625550"/>
            <a:chExt cx="688320" cy="180360"/>
          </a:xfrm>
        </p:grpSpPr>
        <mc:AlternateContent xmlns:mc="http://schemas.openxmlformats.org/markup-compatibility/2006" xmlns:p14="http://schemas.microsoft.com/office/powerpoint/2010/main">
          <mc:Choice Requires="p14">
            <p:contentPart p14:bwMode="auto" r:id="rId581">
              <p14:nvContentPartPr>
                <p14:cNvPr id="371" name="墨迹 370">
                  <a:extLst>
                    <a:ext uri="{FF2B5EF4-FFF2-40B4-BE49-F238E27FC236}">
                      <a16:creationId xmlns:a16="http://schemas.microsoft.com/office/drawing/2014/main" id="{F187A363-D10E-4411-B5E9-654F043443D7}"/>
                    </a:ext>
                  </a:extLst>
                </p14:cNvPr>
                <p14:cNvContentPartPr/>
                <p14:nvPr/>
              </p14:nvContentPartPr>
              <p14:xfrm>
                <a:off x="3924600" y="4663350"/>
                <a:ext cx="13320" cy="126000"/>
              </p14:xfrm>
            </p:contentPart>
          </mc:Choice>
          <mc:Fallback xmlns="">
            <p:pic>
              <p:nvPicPr>
                <p:cNvPr id="371" name="墨迹 370">
                  <a:extLst>
                    <a:ext uri="{FF2B5EF4-FFF2-40B4-BE49-F238E27FC236}">
                      <a16:creationId xmlns:a16="http://schemas.microsoft.com/office/drawing/2014/main" id="{F187A363-D10E-4411-B5E9-654F043443D7}"/>
                    </a:ext>
                  </a:extLst>
                </p:cNvPr>
                <p:cNvPicPr/>
                <p:nvPr/>
              </p:nvPicPr>
              <p:blipFill>
                <a:blip r:embed="rId582"/>
                <a:stretch>
                  <a:fillRect/>
                </a:stretch>
              </p:blipFill>
              <p:spPr>
                <a:xfrm>
                  <a:off x="3920280" y="4659030"/>
                  <a:ext cx="219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372" name="墨迹 371">
                  <a:extLst>
                    <a:ext uri="{FF2B5EF4-FFF2-40B4-BE49-F238E27FC236}">
                      <a16:creationId xmlns:a16="http://schemas.microsoft.com/office/drawing/2014/main" id="{7AD64F6B-519F-490D-8D72-B7A511A6D723}"/>
                    </a:ext>
                  </a:extLst>
                </p14:cNvPr>
                <p14:cNvContentPartPr/>
                <p14:nvPr/>
              </p14:nvContentPartPr>
              <p14:xfrm>
                <a:off x="3909480" y="4697190"/>
                <a:ext cx="16560" cy="11160"/>
              </p14:xfrm>
            </p:contentPart>
          </mc:Choice>
          <mc:Fallback xmlns="">
            <p:pic>
              <p:nvPicPr>
                <p:cNvPr id="372" name="墨迹 371">
                  <a:extLst>
                    <a:ext uri="{FF2B5EF4-FFF2-40B4-BE49-F238E27FC236}">
                      <a16:creationId xmlns:a16="http://schemas.microsoft.com/office/drawing/2014/main" id="{7AD64F6B-519F-490D-8D72-B7A511A6D723}"/>
                    </a:ext>
                  </a:extLst>
                </p:cNvPr>
                <p:cNvPicPr/>
                <p:nvPr/>
              </p:nvPicPr>
              <p:blipFill>
                <a:blip r:embed="rId584"/>
                <a:stretch>
                  <a:fillRect/>
                </a:stretch>
              </p:blipFill>
              <p:spPr>
                <a:xfrm>
                  <a:off x="3905160" y="4692870"/>
                  <a:ext cx="252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373" name="墨迹 372">
                  <a:extLst>
                    <a:ext uri="{FF2B5EF4-FFF2-40B4-BE49-F238E27FC236}">
                      <a16:creationId xmlns:a16="http://schemas.microsoft.com/office/drawing/2014/main" id="{E95DAE89-3EE9-4B9B-80CD-F12943EF7CFB}"/>
                    </a:ext>
                  </a:extLst>
                </p14:cNvPr>
                <p14:cNvContentPartPr/>
                <p14:nvPr/>
              </p14:nvContentPartPr>
              <p14:xfrm>
                <a:off x="3900120" y="4707270"/>
                <a:ext cx="28080" cy="48240"/>
              </p14:xfrm>
            </p:contentPart>
          </mc:Choice>
          <mc:Fallback xmlns="">
            <p:pic>
              <p:nvPicPr>
                <p:cNvPr id="373" name="墨迹 372">
                  <a:extLst>
                    <a:ext uri="{FF2B5EF4-FFF2-40B4-BE49-F238E27FC236}">
                      <a16:creationId xmlns:a16="http://schemas.microsoft.com/office/drawing/2014/main" id="{E95DAE89-3EE9-4B9B-80CD-F12943EF7CFB}"/>
                    </a:ext>
                  </a:extLst>
                </p:cNvPr>
                <p:cNvPicPr/>
                <p:nvPr/>
              </p:nvPicPr>
              <p:blipFill>
                <a:blip r:embed="rId586"/>
                <a:stretch>
                  <a:fillRect/>
                </a:stretch>
              </p:blipFill>
              <p:spPr>
                <a:xfrm>
                  <a:off x="3895800" y="4702950"/>
                  <a:ext cx="367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374" name="墨迹 373">
                  <a:extLst>
                    <a:ext uri="{FF2B5EF4-FFF2-40B4-BE49-F238E27FC236}">
                      <a16:creationId xmlns:a16="http://schemas.microsoft.com/office/drawing/2014/main" id="{44AA92CA-FA93-429F-A2AB-0034C579FA40}"/>
                    </a:ext>
                  </a:extLst>
                </p14:cNvPr>
                <p14:cNvContentPartPr/>
                <p14:nvPr/>
              </p14:nvContentPartPr>
              <p14:xfrm>
                <a:off x="3954840" y="4625550"/>
                <a:ext cx="25560" cy="180360"/>
              </p14:xfrm>
            </p:contentPart>
          </mc:Choice>
          <mc:Fallback xmlns="">
            <p:pic>
              <p:nvPicPr>
                <p:cNvPr id="374" name="墨迹 373">
                  <a:extLst>
                    <a:ext uri="{FF2B5EF4-FFF2-40B4-BE49-F238E27FC236}">
                      <a16:creationId xmlns:a16="http://schemas.microsoft.com/office/drawing/2014/main" id="{44AA92CA-FA93-429F-A2AB-0034C579FA40}"/>
                    </a:ext>
                  </a:extLst>
                </p:cNvPr>
                <p:cNvPicPr/>
                <p:nvPr/>
              </p:nvPicPr>
              <p:blipFill>
                <a:blip r:embed="rId588"/>
                <a:stretch>
                  <a:fillRect/>
                </a:stretch>
              </p:blipFill>
              <p:spPr>
                <a:xfrm>
                  <a:off x="3950520" y="4621230"/>
                  <a:ext cx="342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375" name="墨迹 374">
                  <a:extLst>
                    <a:ext uri="{FF2B5EF4-FFF2-40B4-BE49-F238E27FC236}">
                      <a16:creationId xmlns:a16="http://schemas.microsoft.com/office/drawing/2014/main" id="{2655E9D3-EFA9-4760-85A6-A06B1CF59212}"/>
                    </a:ext>
                  </a:extLst>
                </p14:cNvPr>
                <p14:cNvContentPartPr/>
                <p14:nvPr/>
              </p14:nvContentPartPr>
              <p14:xfrm>
                <a:off x="3966720" y="4689990"/>
                <a:ext cx="30960" cy="3960"/>
              </p14:xfrm>
            </p:contentPart>
          </mc:Choice>
          <mc:Fallback xmlns="">
            <p:pic>
              <p:nvPicPr>
                <p:cNvPr id="375" name="墨迹 374">
                  <a:extLst>
                    <a:ext uri="{FF2B5EF4-FFF2-40B4-BE49-F238E27FC236}">
                      <a16:creationId xmlns:a16="http://schemas.microsoft.com/office/drawing/2014/main" id="{2655E9D3-EFA9-4760-85A6-A06B1CF59212}"/>
                    </a:ext>
                  </a:extLst>
                </p:cNvPr>
                <p:cNvPicPr/>
                <p:nvPr/>
              </p:nvPicPr>
              <p:blipFill>
                <a:blip r:embed="rId590"/>
                <a:stretch>
                  <a:fillRect/>
                </a:stretch>
              </p:blipFill>
              <p:spPr>
                <a:xfrm>
                  <a:off x="3962400" y="4685670"/>
                  <a:ext cx="39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376" name="墨迹 375">
                  <a:extLst>
                    <a:ext uri="{FF2B5EF4-FFF2-40B4-BE49-F238E27FC236}">
                      <a16:creationId xmlns:a16="http://schemas.microsoft.com/office/drawing/2014/main" id="{41146392-BF8A-4983-B634-22B7C896A67F}"/>
                    </a:ext>
                  </a:extLst>
                </p14:cNvPr>
                <p14:cNvContentPartPr/>
                <p14:nvPr/>
              </p14:nvContentPartPr>
              <p14:xfrm>
                <a:off x="3977880" y="4690710"/>
                <a:ext cx="31320" cy="54360"/>
              </p14:xfrm>
            </p:contentPart>
          </mc:Choice>
          <mc:Fallback xmlns="">
            <p:pic>
              <p:nvPicPr>
                <p:cNvPr id="376" name="墨迹 375">
                  <a:extLst>
                    <a:ext uri="{FF2B5EF4-FFF2-40B4-BE49-F238E27FC236}">
                      <a16:creationId xmlns:a16="http://schemas.microsoft.com/office/drawing/2014/main" id="{41146392-BF8A-4983-B634-22B7C896A67F}"/>
                    </a:ext>
                  </a:extLst>
                </p:cNvPr>
                <p:cNvPicPr/>
                <p:nvPr/>
              </p:nvPicPr>
              <p:blipFill>
                <a:blip r:embed="rId592"/>
                <a:stretch>
                  <a:fillRect/>
                </a:stretch>
              </p:blipFill>
              <p:spPr>
                <a:xfrm>
                  <a:off x="3973560" y="4686390"/>
                  <a:ext cx="399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377" name="墨迹 376">
                  <a:extLst>
                    <a:ext uri="{FF2B5EF4-FFF2-40B4-BE49-F238E27FC236}">
                      <a16:creationId xmlns:a16="http://schemas.microsoft.com/office/drawing/2014/main" id="{BD44780F-D3F1-409B-AA20-712D80E415FD}"/>
                    </a:ext>
                  </a:extLst>
                </p14:cNvPr>
                <p14:cNvContentPartPr/>
                <p14:nvPr/>
              </p14:nvContentPartPr>
              <p14:xfrm>
                <a:off x="4034400" y="4695390"/>
                <a:ext cx="9000" cy="12600"/>
              </p14:xfrm>
            </p:contentPart>
          </mc:Choice>
          <mc:Fallback xmlns="">
            <p:pic>
              <p:nvPicPr>
                <p:cNvPr id="377" name="墨迹 376">
                  <a:extLst>
                    <a:ext uri="{FF2B5EF4-FFF2-40B4-BE49-F238E27FC236}">
                      <a16:creationId xmlns:a16="http://schemas.microsoft.com/office/drawing/2014/main" id="{BD44780F-D3F1-409B-AA20-712D80E415FD}"/>
                    </a:ext>
                  </a:extLst>
                </p:cNvPr>
                <p:cNvPicPr/>
                <p:nvPr/>
              </p:nvPicPr>
              <p:blipFill>
                <a:blip r:embed="rId594"/>
                <a:stretch>
                  <a:fillRect/>
                </a:stretch>
              </p:blipFill>
              <p:spPr>
                <a:xfrm>
                  <a:off x="4030080" y="4691070"/>
                  <a:ext cx="176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378" name="墨迹 377">
                  <a:extLst>
                    <a:ext uri="{FF2B5EF4-FFF2-40B4-BE49-F238E27FC236}">
                      <a16:creationId xmlns:a16="http://schemas.microsoft.com/office/drawing/2014/main" id="{9AFF9612-33FC-47E0-8B54-81A8B2F9371E}"/>
                    </a:ext>
                  </a:extLst>
                </p14:cNvPr>
                <p14:cNvContentPartPr/>
                <p14:nvPr/>
              </p14:nvContentPartPr>
              <p14:xfrm>
                <a:off x="4023240" y="4650030"/>
                <a:ext cx="77040" cy="76680"/>
              </p14:xfrm>
            </p:contentPart>
          </mc:Choice>
          <mc:Fallback xmlns="">
            <p:pic>
              <p:nvPicPr>
                <p:cNvPr id="378" name="墨迹 377">
                  <a:extLst>
                    <a:ext uri="{FF2B5EF4-FFF2-40B4-BE49-F238E27FC236}">
                      <a16:creationId xmlns:a16="http://schemas.microsoft.com/office/drawing/2014/main" id="{9AFF9612-33FC-47E0-8B54-81A8B2F9371E}"/>
                    </a:ext>
                  </a:extLst>
                </p:cNvPr>
                <p:cNvPicPr/>
                <p:nvPr/>
              </p:nvPicPr>
              <p:blipFill>
                <a:blip r:embed="rId596"/>
                <a:stretch>
                  <a:fillRect/>
                </a:stretch>
              </p:blipFill>
              <p:spPr>
                <a:xfrm>
                  <a:off x="4018920" y="4645710"/>
                  <a:ext cx="8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379" name="墨迹 378">
                  <a:extLst>
                    <a:ext uri="{FF2B5EF4-FFF2-40B4-BE49-F238E27FC236}">
                      <a16:creationId xmlns:a16="http://schemas.microsoft.com/office/drawing/2014/main" id="{E60B014E-C027-496A-9511-E40D6E8BD3B6}"/>
                    </a:ext>
                  </a:extLst>
                </p14:cNvPr>
                <p14:cNvContentPartPr/>
                <p14:nvPr/>
              </p14:nvContentPartPr>
              <p14:xfrm>
                <a:off x="4077240" y="4658310"/>
                <a:ext cx="17640" cy="39960"/>
              </p14:xfrm>
            </p:contentPart>
          </mc:Choice>
          <mc:Fallback xmlns="">
            <p:pic>
              <p:nvPicPr>
                <p:cNvPr id="379" name="墨迹 378">
                  <a:extLst>
                    <a:ext uri="{FF2B5EF4-FFF2-40B4-BE49-F238E27FC236}">
                      <a16:creationId xmlns:a16="http://schemas.microsoft.com/office/drawing/2014/main" id="{E60B014E-C027-496A-9511-E40D6E8BD3B6}"/>
                    </a:ext>
                  </a:extLst>
                </p:cNvPr>
                <p:cNvPicPr/>
                <p:nvPr/>
              </p:nvPicPr>
              <p:blipFill>
                <a:blip r:embed="rId598"/>
                <a:stretch>
                  <a:fillRect/>
                </a:stretch>
              </p:blipFill>
              <p:spPr>
                <a:xfrm>
                  <a:off x="4072920" y="4653990"/>
                  <a:ext cx="262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380" name="墨迹 379">
                  <a:extLst>
                    <a:ext uri="{FF2B5EF4-FFF2-40B4-BE49-F238E27FC236}">
                      <a16:creationId xmlns:a16="http://schemas.microsoft.com/office/drawing/2014/main" id="{6A232F8B-2BE6-4CF6-BF4B-006AE9CC6F96}"/>
                    </a:ext>
                  </a:extLst>
                </p14:cNvPr>
                <p14:cNvContentPartPr/>
                <p14:nvPr/>
              </p14:nvContentPartPr>
              <p14:xfrm>
                <a:off x="4061040" y="4693590"/>
                <a:ext cx="25560" cy="29520"/>
              </p14:xfrm>
            </p:contentPart>
          </mc:Choice>
          <mc:Fallback xmlns="">
            <p:pic>
              <p:nvPicPr>
                <p:cNvPr id="380" name="墨迹 379">
                  <a:extLst>
                    <a:ext uri="{FF2B5EF4-FFF2-40B4-BE49-F238E27FC236}">
                      <a16:creationId xmlns:a16="http://schemas.microsoft.com/office/drawing/2014/main" id="{6A232F8B-2BE6-4CF6-BF4B-006AE9CC6F96}"/>
                    </a:ext>
                  </a:extLst>
                </p:cNvPr>
                <p:cNvPicPr/>
                <p:nvPr/>
              </p:nvPicPr>
              <p:blipFill>
                <a:blip r:embed="rId600"/>
                <a:stretch>
                  <a:fillRect/>
                </a:stretch>
              </p:blipFill>
              <p:spPr>
                <a:xfrm>
                  <a:off x="4056720" y="4689270"/>
                  <a:ext cx="342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381" name="墨迹 380">
                  <a:extLst>
                    <a:ext uri="{FF2B5EF4-FFF2-40B4-BE49-F238E27FC236}">
                      <a16:creationId xmlns:a16="http://schemas.microsoft.com/office/drawing/2014/main" id="{CBC1D9A5-54D7-4DF0-9986-02C68E263BB8}"/>
                    </a:ext>
                  </a:extLst>
                </p14:cNvPr>
                <p14:cNvContentPartPr/>
                <p14:nvPr/>
              </p14:nvContentPartPr>
              <p14:xfrm>
                <a:off x="4060320" y="4702950"/>
                <a:ext cx="42120" cy="28800"/>
              </p14:xfrm>
            </p:contentPart>
          </mc:Choice>
          <mc:Fallback xmlns="">
            <p:pic>
              <p:nvPicPr>
                <p:cNvPr id="381" name="墨迹 380">
                  <a:extLst>
                    <a:ext uri="{FF2B5EF4-FFF2-40B4-BE49-F238E27FC236}">
                      <a16:creationId xmlns:a16="http://schemas.microsoft.com/office/drawing/2014/main" id="{CBC1D9A5-54D7-4DF0-9986-02C68E263BB8}"/>
                    </a:ext>
                  </a:extLst>
                </p:cNvPr>
                <p:cNvPicPr/>
                <p:nvPr/>
              </p:nvPicPr>
              <p:blipFill>
                <a:blip r:embed="rId602"/>
                <a:stretch>
                  <a:fillRect/>
                </a:stretch>
              </p:blipFill>
              <p:spPr>
                <a:xfrm>
                  <a:off x="4056000" y="4698630"/>
                  <a:ext cx="507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382" name="墨迹 381">
                  <a:extLst>
                    <a:ext uri="{FF2B5EF4-FFF2-40B4-BE49-F238E27FC236}">
                      <a16:creationId xmlns:a16="http://schemas.microsoft.com/office/drawing/2014/main" id="{7AF67815-4E3D-4766-B7F8-E43BA9B7DCD8}"/>
                    </a:ext>
                  </a:extLst>
                </p14:cNvPr>
                <p14:cNvContentPartPr/>
                <p14:nvPr/>
              </p14:nvContentPartPr>
              <p14:xfrm>
                <a:off x="4071120" y="4713390"/>
                <a:ext cx="42120" cy="43920"/>
              </p14:xfrm>
            </p:contentPart>
          </mc:Choice>
          <mc:Fallback xmlns="">
            <p:pic>
              <p:nvPicPr>
                <p:cNvPr id="382" name="墨迹 381">
                  <a:extLst>
                    <a:ext uri="{FF2B5EF4-FFF2-40B4-BE49-F238E27FC236}">
                      <a16:creationId xmlns:a16="http://schemas.microsoft.com/office/drawing/2014/main" id="{7AF67815-4E3D-4766-B7F8-E43BA9B7DCD8}"/>
                    </a:ext>
                  </a:extLst>
                </p:cNvPr>
                <p:cNvPicPr/>
                <p:nvPr/>
              </p:nvPicPr>
              <p:blipFill>
                <a:blip r:embed="rId604"/>
                <a:stretch>
                  <a:fillRect/>
                </a:stretch>
              </p:blipFill>
              <p:spPr>
                <a:xfrm>
                  <a:off x="4066800" y="4709070"/>
                  <a:ext cx="507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383" name="墨迹 382">
                  <a:extLst>
                    <a:ext uri="{FF2B5EF4-FFF2-40B4-BE49-F238E27FC236}">
                      <a16:creationId xmlns:a16="http://schemas.microsoft.com/office/drawing/2014/main" id="{3B2261FC-95AD-4866-865C-574937E39B86}"/>
                    </a:ext>
                  </a:extLst>
                </p14:cNvPr>
                <p14:cNvContentPartPr/>
                <p14:nvPr/>
              </p14:nvContentPartPr>
              <p14:xfrm>
                <a:off x="4114320" y="4651470"/>
                <a:ext cx="45720" cy="37800"/>
              </p14:xfrm>
            </p:contentPart>
          </mc:Choice>
          <mc:Fallback xmlns="">
            <p:pic>
              <p:nvPicPr>
                <p:cNvPr id="383" name="墨迹 382">
                  <a:extLst>
                    <a:ext uri="{FF2B5EF4-FFF2-40B4-BE49-F238E27FC236}">
                      <a16:creationId xmlns:a16="http://schemas.microsoft.com/office/drawing/2014/main" id="{3B2261FC-95AD-4866-865C-574937E39B86}"/>
                    </a:ext>
                  </a:extLst>
                </p:cNvPr>
                <p:cNvPicPr/>
                <p:nvPr/>
              </p:nvPicPr>
              <p:blipFill>
                <a:blip r:embed="rId606"/>
                <a:stretch>
                  <a:fillRect/>
                </a:stretch>
              </p:blipFill>
              <p:spPr>
                <a:xfrm>
                  <a:off x="4110000" y="4647150"/>
                  <a:ext cx="543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384" name="墨迹 383">
                  <a:extLst>
                    <a:ext uri="{FF2B5EF4-FFF2-40B4-BE49-F238E27FC236}">
                      <a16:creationId xmlns:a16="http://schemas.microsoft.com/office/drawing/2014/main" id="{5BC7738B-AA30-4E9F-92B6-D26C555D258E}"/>
                    </a:ext>
                  </a:extLst>
                </p14:cNvPr>
                <p14:cNvContentPartPr/>
                <p14:nvPr/>
              </p14:nvContentPartPr>
              <p14:xfrm>
                <a:off x="4106760" y="4692150"/>
                <a:ext cx="57960" cy="41760"/>
              </p14:xfrm>
            </p:contentPart>
          </mc:Choice>
          <mc:Fallback xmlns="">
            <p:pic>
              <p:nvPicPr>
                <p:cNvPr id="384" name="墨迹 383">
                  <a:extLst>
                    <a:ext uri="{FF2B5EF4-FFF2-40B4-BE49-F238E27FC236}">
                      <a16:creationId xmlns:a16="http://schemas.microsoft.com/office/drawing/2014/main" id="{5BC7738B-AA30-4E9F-92B6-D26C555D258E}"/>
                    </a:ext>
                  </a:extLst>
                </p:cNvPr>
                <p:cNvPicPr/>
                <p:nvPr/>
              </p:nvPicPr>
              <p:blipFill>
                <a:blip r:embed="rId608"/>
                <a:stretch>
                  <a:fillRect/>
                </a:stretch>
              </p:blipFill>
              <p:spPr>
                <a:xfrm>
                  <a:off x="4102440" y="4687830"/>
                  <a:ext cx="666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385" name="墨迹 384">
                  <a:extLst>
                    <a:ext uri="{FF2B5EF4-FFF2-40B4-BE49-F238E27FC236}">
                      <a16:creationId xmlns:a16="http://schemas.microsoft.com/office/drawing/2014/main" id="{F7F418C3-28D2-41E2-9C11-EF488915388C}"/>
                    </a:ext>
                  </a:extLst>
                </p14:cNvPr>
                <p14:cNvContentPartPr/>
                <p14:nvPr/>
              </p14:nvContentPartPr>
              <p14:xfrm>
                <a:off x="4106040" y="4709070"/>
                <a:ext cx="11520" cy="46440"/>
              </p14:xfrm>
            </p:contentPart>
          </mc:Choice>
          <mc:Fallback xmlns="">
            <p:pic>
              <p:nvPicPr>
                <p:cNvPr id="385" name="墨迹 384">
                  <a:extLst>
                    <a:ext uri="{FF2B5EF4-FFF2-40B4-BE49-F238E27FC236}">
                      <a16:creationId xmlns:a16="http://schemas.microsoft.com/office/drawing/2014/main" id="{F7F418C3-28D2-41E2-9C11-EF488915388C}"/>
                    </a:ext>
                  </a:extLst>
                </p:cNvPr>
                <p:cNvPicPr/>
                <p:nvPr/>
              </p:nvPicPr>
              <p:blipFill>
                <a:blip r:embed="rId610"/>
                <a:stretch>
                  <a:fillRect/>
                </a:stretch>
              </p:blipFill>
              <p:spPr>
                <a:xfrm>
                  <a:off x="4101720" y="4704750"/>
                  <a:ext cx="201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386" name="墨迹 385">
                  <a:extLst>
                    <a:ext uri="{FF2B5EF4-FFF2-40B4-BE49-F238E27FC236}">
                      <a16:creationId xmlns:a16="http://schemas.microsoft.com/office/drawing/2014/main" id="{8167ED50-F5E8-416F-8F15-B39EC6255384}"/>
                    </a:ext>
                  </a:extLst>
                </p14:cNvPr>
                <p14:cNvContentPartPr/>
                <p14:nvPr/>
              </p14:nvContentPartPr>
              <p14:xfrm>
                <a:off x="4112160" y="4731030"/>
                <a:ext cx="70560" cy="46800"/>
              </p14:xfrm>
            </p:contentPart>
          </mc:Choice>
          <mc:Fallback xmlns="">
            <p:pic>
              <p:nvPicPr>
                <p:cNvPr id="386" name="墨迹 385">
                  <a:extLst>
                    <a:ext uri="{FF2B5EF4-FFF2-40B4-BE49-F238E27FC236}">
                      <a16:creationId xmlns:a16="http://schemas.microsoft.com/office/drawing/2014/main" id="{8167ED50-F5E8-416F-8F15-B39EC6255384}"/>
                    </a:ext>
                  </a:extLst>
                </p:cNvPr>
                <p:cNvPicPr/>
                <p:nvPr/>
              </p:nvPicPr>
              <p:blipFill>
                <a:blip r:embed="rId612"/>
                <a:stretch>
                  <a:fillRect/>
                </a:stretch>
              </p:blipFill>
              <p:spPr>
                <a:xfrm>
                  <a:off x="4107840" y="4726710"/>
                  <a:ext cx="792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387" name="墨迹 386">
                  <a:extLst>
                    <a:ext uri="{FF2B5EF4-FFF2-40B4-BE49-F238E27FC236}">
                      <a16:creationId xmlns:a16="http://schemas.microsoft.com/office/drawing/2014/main" id="{FC7DA781-8BE2-4C4D-901C-F7EC005A14E1}"/>
                    </a:ext>
                  </a:extLst>
                </p14:cNvPr>
                <p14:cNvContentPartPr/>
                <p14:nvPr/>
              </p14:nvContentPartPr>
              <p14:xfrm>
                <a:off x="4174800" y="4669830"/>
                <a:ext cx="7920" cy="77760"/>
              </p14:xfrm>
            </p:contentPart>
          </mc:Choice>
          <mc:Fallback xmlns="">
            <p:pic>
              <p:nvPicPr>
                <p:cNvPr id="387" name="墨迹 386">
                  <a:extLst>
                    <a:ext uri="{FF2B5EF4-FFF2-40B4-BE49-F238E27FC236}">
                      <a16:creationId xmlns:a16="http://schemas.microsoft.com/office/drawing/2014/main" id="{FC7DA781-8BE2-4C4D-901C-F7EC005A14E1}"/>
                    </a:ext>
                  </a:extLst>
                </p:cNvPr>
                <p:cNvPicPr/>
                <p:nvPr/>
              </p:nvPicPr>
              <p:blipFill>
                <a:blip r:embed="rId614"/>
                <a:stretch>
                  <a:fillRect/>
                </a:stretch>
              </p:blipFill>
              <p:spPr>
                <a:xfrm>
                  <a:off x="4170480" y="4665510"/>
                  <a:ext cx="165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388" name="墨迹 387">
                  <a:extLst>
                    <a:ext uri="{FF2B5EF4-FFF2-40B4-BE49-F238E27FC236}">
                      <a16:creationId xmlns:a16="http://schemas.microsoft.com/office/drawing/2014/main" id="{A08EFE80-4D3B-481A-859B-98171338B1B4}"/>
                    </a:ext>
                  </a:extLst>
                </p14:cNvPr>
                <p14:cNvContentPartPr/>
                <p14:nvPr/>
              </p14:nvContentPartPr>
              <p14:xfrm>
                <a:off x="4182000" y="4653270"/>
                <a:ext cx="23760" cy="137520"/>
              </p14:xfrm>
            </p:contentPart>
          </mc:Choice>
          <mc:Fallback xmlns="">
            <p:pic>
              <p:nvPicPr>
                <p:cNvPr id="388" name="墨迹 387">
                  <a:extLst>
                    <a:ext uri="{FF2B5EF4-FFF2-40B4-BE49-F238E27FC236}">
                      <a16:creationId xmlns:a16="http://schemas.microsoft.com/office/drawing/2014/main" id="{A08EFE80-4D3B-481A-859B-98171338B1B4}"/>
                    </a:ext>
                  </a:extLst>
                </p:cNvPr>
                <p:cNvPicPr/>
                <p:nvPr/>
              </p:nvPicPr>
              <p:blipFill>
                <a:blip r:embed="rId616"/>
                <a:stretch>
                  <a:fillRect/>
                </a:stretch>
              </p:blipFill>
              <p:spPr>
                <a:xfrm>
                  <a:off x="4177680" y="4648950"/>
                  <a:ext cx="324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389" name="墨迹 388">
                  <a:extLst>
                    <a:ext uri="{FF2B5EF4-FFF2-40B4-BE49-F238E27FC236}">
                      <a16:creationId xmlns:a16="http://schemas.microsoft.com/office/drawing/2014/main" id="{10E033A8-A062-41E3-BEC2-BC9D07ED0072}"/>
                    </a:ext>
                  </a:extLst>
                </p14:cNvPr>
                <p14:cNvContentPartPr/>
                <p14:nvPr/>
              </p14:nvContentPartPr>
              <p14:xfrm>
                <a:off x="4179840" y="4659750"/>
                <a:ext cx="58320" cy="77760"/>
              </p14:xfrm>
            </p:contentPart>
          </mc:Choice>
          <mc:Fallback xmlns="">
            <p:pic>
              <p:nvPicPr>
                <p:cNvPr id="389" name="墨迹 388">
                  <a:extLst>
                    <a:ext uri="{FF2B5EF4-FFF2-40B4-BE49-F238E27FC236}">
                      <a16:creationId xmlns:a16="http://schemas.microsoft.com/office/drawing/2014/main" id="{10E033A8-A062-41E3-BEC2-BC9D07ED0072}"/>
                    </a:ext>
                  </a:extLst>
                </p:cNvPr>
                <p:cNvPicPr/>
                <p:nvPr/>
              </p:nvPicPr>
              <p:blipFill>
                <a:blip r:embed="rId618"/>
                <a:stretch>
                  <a:fillRect/>
                </a:stretch>
              </p:blipFill>
              <p:spPr>
                <a:xfrm>
                  <a:off x="4175520" y="4655430"/>
                  <a:ext cx="669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390" name="墨迹 389">
                  <a:extLst>
                    <a:ext uri="{FF2B5EF4-FFF2-40B4-BE49-F238E27FC236}">
                      <a16:creationId xmlns:a16="http://schemas.microsoft.com/office/drawing/2014/main" id="{CE298E66-0F4B-456D-B11A-BAEAFF8CBB48}"/>
                    </a:ext>
                  </a:extLst>
                </p14:cNvPr>
                <p14:cNvContentPartPr/>
                <p14:nvPr/>
              </p14:nvContentPartPr>
              <p14:xfrm>
                <a:off x="4202880" y="4678470"/>
                <a:ext cx="31680" cy="18000"/>
              </p14:xfrm>
            </p:contentPart>
          </mc:Choice>
          <mc:Fallback xmlns="">
            <p:pic>
              <p:nvPicPr>
                <p:cNvPr id="390" name="墨迹 389">
                  <a:extLst>
                    <a:ext uri="{FF2B5EF4-FFF2-40B4-BE49-F238E27FC236}">
                      <a16:creationId xmlns:a16="http://schemas.microsoft.com/office/drawing/2014/main" id="{CE298E66-0F4B-456D-B11A-BAEAFF8CBB48}"/>
                    </a:ext>
                  </a:extLst>
                </p:cNvPr>
                <p:cNvPicPr/>
                <p:nvPr/>
              </p:nvPicPr>
              <p:blipFill>
                <a:blip r:embed="rId620"/>
                <a:stretch>
                  <a:fillRect/>
                </a:stretch>
              </p:blipFill>
              <p:spPr>
                <a:xfrm>
                  <a:off x="4198560" y="4674150"/>
                  <a:ext cx="403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391" name="墨迹 390">
                  <a:extLst>
                    <a:ext uri="{FF2B5EF4-FFF2-40B4-BE49-F238E27FC236}">
                      <a16:creationId xmlns:a16="http://schemas.microsoft.com/office/drawing/2014/main" id="{889CB338-2F4A-4B2F-B44C-1E3684F6FDDB}"/>
                    </a:ext>
                  </a:extLst>
                </p14:cNvPr>
                <p14:cNvContentPartPr/>
                <p14:nvPr/>
              </p14:nvContentPartPr>
              <p14:xfrm>
                <a:off x="4209360" y="4683150"/>
                <a:ext cx="48960" cy="50040"/>
              </p14:xfrm>
            </p:contentPart>
          </mc:Choice>
          <mc:Fallback xmlns="">
            <p:pic>
              <p:nvPicPr>
                <p:cNvPr id="391" name="墨迹 390">
                  <a:extLst>
                    <a:ext uri="{FF2B5EF4-FFF2-40B4-BE49-F238E27FC236}">
                      <a16:creationId xmlns:a16="http://schemas.microsoft.com/office/drawing/2014/main" id="{889CB338-2F4A-4B2F-B44C-1E3684F6FDDB}"/>
                    </a:ext>
                  </a:extLst>
                </p:cNvPr>
                <p:cNvPicPr/>
                <p:nvPr/>
              </p:nvPicPr>
              <p:blipFill>
                <a:blip r:embed="rId622"/>
                <a:stretch>
                  <a:fillRect/>
                </a:stretch>
              </p:blipFill>
              <p:spPr>
                <a:xfrm>
                  <a:off x="4205040" y="4678830"/>
                  <a:ext cx="576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392" name="墨迹 391">
                  <a:extLst>
                    <a:ext uri="{FF2B5EF4-FFF2-40B4-BE49-F238E27FC236}">
                      <a16:creationId xmlns:a16="http://schemas.microsoft.com/office/drawing/2014/main" id="{B2E14F28-DC16-4640-881F-1BC72DFD4974}"/>
                    </a:ext>
                  </a:extLst>
                </p14:cNvPr>
                <p14:cNvContentPartPr/>
                <p14:nvPr/>
              </p14:nvContentPartPr>
              <p14:xfrm>
                <a:off x="4205760" y="4705830"/>
                <a:ext cx="48960" cy="54360"/>
              </p14:xfrm>
            </p:contentPart>
          </mc:Choice>
          <mc:Fallback xmlns="">
            <p:pic>
              <p:nvPicPr>
                <p:cNvPr id="392" name="墨迹 391">
                  <a:extLst>
                    <a:ext uri="{FF2B5EF4-FFF2-40B4-BE49-F238E27FC236}">
                      <a16:creationId xmlns:a16="http://schemas.microsoft.com/office/drawing/2014/main" id="{B2E14F28-DC16-4640-881F-1BC72DFD4974}"/>
                    </a:ext>
                  </a:extLst>
                </p:cNvPr>
                <p:cNvPicPr/>
                <p:nvPr/>
              </p:nvPicPr>
              <p:blipFill>
                <a:blip r:embed="rId624"/>
                <a:stretch>
                  <a:fillRect/>
                </a:stretch>
              </p:blipFill>
              <p:spPr>
                <a:xfrm>
                  <a:off x="4201440" y="4701510"/>
                  <a:ext cx="576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393" name="墨迹 392">
                  <a:extLst>
                    <a:ext uri="{FF2B5EF4-FFF2-40B4-BE49-F238E27FC236}">
                      <a16:creationId xmlns:a16="http://schemas.microsoft.com/office/drawing/2014/main" id="{80E6A88C-E040-40F8-852E-19A3F676EC8E}"/>
                    </a:ext>
                  </a:extLst>
                </p14:cNvPr>
                <p14:cNvContentPartPr/>
                <p14:nvPr/>
              </p14:nvContentPartPr>
              <p14:xfrm>
                <a:off x="4210800" y="4729950"/>
                <a:ext cx="68400" cy="65520"/>
              </p14:xfrm>
            </p:contentPart>
          </mc:Choice>
          <mc:Fallback xmlns="">
            <p:pic>
              <p:nvPicPr>
                <p:cNvPr id="393" name="墨迹 392">
                  <a:extLst>
                    <a:ext uri="{FF2B5EF4-FFF2-40B4-BE49-F238E27FC236}">
                      <a16:creationId xmlns:a16="http://schemas.microsoft.com/office/drawing/2014/main" id="{80E6A88C-E040-40F8-852E-19A3F676EC8E}"/>
                    </a:ext>
                  </a:extLst>
                </p:cNvPr>
                <p:cNvPicPr/>
                <p:nvPr/>
              </p:nvPicPr>
              <p:blipFill>
                <a:blip r:embed="rId626"/>
                <a:stretch>
                  <a:fillRect/>
                </a:stretch>
              </p:blipFill>
              <p:spPr>
                <a:xfrm>
                  <a:off x="4206480" y="4725630"/>
                  <a:ext cx="770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394" name="墨迹 393">
                  <a:extLst>
                    <a:ext uri="{FF2B5EF4-FFF2-40B4-BE49-F238E27FC236}">
                      <a16:creationId xmlns:a16="http://schemas.microsoft.com/office/drawing/2014/main" id="{059E4865-F112-47F3-A73C-ECEEDAB414C3}"/>
                    </a:ext>
                  </a:extLst>
                </p14:cNvPr>
                <p14:cNvContentPartPr/>
                <p14:nvPr/>
              </p14:nvContentPartPr>
              <p14:xfrm>
                <a:off x="4265520" y="4654710"/>
                <a:ext cx="79560" cy="61920"/>
              </p14:xfrm>
            </p:contentPart>
          </mc:Choice>
          <mc:Fallback xmlns="">
            <p:pic>
              <p:nvPicPr>
                <p:cNvPr id="394" name="墨迹 393">
                  <a:extLst>
                    <a:ext uri="{FF2B5EF4-FFF2-40B4-BE49-F238E27FC236}">
                      <a16:creationId xmlns:a16="http://schemas.microsoft.com/office/drawing/2014/main" id="{059E4865-F112-47F3-A73C-ECEEDAB414C3}"/>
                    </a:ext>
                  </a:extLst>
                </p:cNvPr>
                <p:cNvPicPr/>
                <p:nvPr/>
              </p:nvPicPr>
              <p:blipFill>
                <a:blip r:embed="rId628"/>
                <a:stretch>
                  <a:fillRect/>
                </a:stretch>
              </p:blipFill>
              <p:spPr>
                <a:xfrm>
                  <a:off x="4261200" y="4650390"/>
                  <a:ext cx="882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395" name="墨迹 394">
                  <a:extLst>
                    <a:ext uri="{FF2B5EF4-FFF2-40B4-BE49-F238E27FC236}">
                      <a16:creationId xmlns:a16="http://schemas.microsoft.com/office/drawing/2014/main" id="{DE47DBD8-1525-441E-925C-74B45055DE7F}"/>
                    </a:ext>
                  </a:extLst>
                </p14:cNvPr>
                <p14:cNvContentPartPr/>
                <p14:nvPr/>
              </p14:nvContentPartPr>
              <p14:xfrm>
                <a:off x="4285680" y="4697550"/>
                <a:ext cx="56520" cy="67320"/>
              </p14:xfrm>
            </p:contentPart>
          </mc:Choice>
          <mc:Fallback xmlns="">
            <p:pic>
              <p:nvPicPr>
                <p:cNvPr id="395" name="墨迹 394">
                  <a:extLst>
                    <a:ext uri="{FF2B5EF4-FFF2-40B4-BE49-F238E27FC236}">
                      <a16:creationId xmlns:a16="http://schemas.microsoft.com/office/drawing/2014/main" id="{DE47DBD8-1525-441E-925C-74B45055DE7F}"/>
                    </a:ext>
                  </a:extLst>
                </p:cNvPr>
                <p:cNvPicPr/>
                <p:nvPr/>
              </p:nvPicPr>
              <p:blipFill>
                <a:blip r:embed="rId630"/>
                <a:stretch>
                  <a:fillRect/>
                </a:stretch>
              </p:blipFill>
              <p:spPr>
                <a:xfrm>
                  <a:off x="4281360" y="4693230"/>
                  <a:ext cx="65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396" name="墨迹 395">
                  <a:extLst>
                    <a:ext uri="{FF2B5EF4-FFF2-40B4-BE49-F238E27FC236}">
                      <a16:creationId xmlns:a16="http://schemas.microsoft.com/office/drawing/2014/main" id="{B8F570D0-C198-4136-9AC5-D64303F15805}"/>
                    </a:ext>
                  </a:extLst>
                </p14:cNvPr>
                <p14:cNvContentPartPr/>
                <p14:nvPr/>
              </p14:nvContentPartPr>
              <p14:xfrm>
                <a:off x="4368840" y="4652190"/>
                <a:ext cx="14760" cy="16560"/>
              </p14:xfrm>
            </p:contentPart>
          </mc:Choice>
          <mc:Fallback xmlns="">
            <p:pic>
              <p:nvPicPr>
                <p:cNvPr id="396" name="墨迹 395">
                  <a:extLst>
                    <a:ext uri="{FF2B5EF4-FFF2-40B4-BE49-F238E27FC236}">
                      <a16:creationId xmlns:a16="http://schemas.microsoft.com/office/drawing/2014/main" id="{B8F570D0-C198-4136-9AC5-D64303F15805}"/>
                    </a:ext>
                  </a:extLst>
                </p:cNvPr>
                <p:cNvPicPr/>
                <p:nvPr/>
              </p:nvPicPr>
              <p:blipFill>
                <a:blip r:embed="rId632"/>
                <a:stretch>
                  <a:fillRect/>
                </a:stretch>
              </p:blipFill>
              <p:spPr>
                <a:xfrm>
                  <a:off x="4364520" y="4647870"/>
                  <a:ext cx="234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397" name="墨迹 396">
                  <a:extLst>
                    <a:ext uri="{FF2B5EF4-FFF2-40B4-BE49-F238E27FC236}">
                      <a16:creationId xmlns:a16="http://schemas.microsoft.com/office/drawing/2014/main" id="{8C210D65-F6F4-407F-BD25-8A257EE81DA7}"/>
                    </a:ext>
                  </a:extLst>
                </p14:cNvPr>
                <p14:cNvContentPartPr/>
                <p14:nvPr/>
              </p14:nvContentPartPr>
              <p14:xfrm>
                <a:off x="4351200" y="4677750"/>
                <a:ext cx="47880" cy="15840"/>
              </p14:xfrm>
            </p:contentPart>
          </mc:Choice>
          <mc:Fallback xmlns="">
            <p:pic>
              <p:nvPicPr>
                <p:cNvPr id="397" name="墨迹 396">
                  <a:extLst>
                    <a:ext uri="{FF2B5EF4-FFF2-40B4-BE49-F238E27FC236}">
                      <a16:creationId xmlns:a16="http://schemas.microsoft.com/office/drawing/2014/main" id="{8C210D65-F6F4-407F-BD25-8A257EE81DA7}"/>
                    </a:ext>
                  </a:extLst>
                </p:cNvPr>
                <p:cNvPicPr/>
                <p:nvPr/>
              </p:nvPicPr>
              <p:blipFill>
                <a:blip r:embed="rId634"/>
                <a:stretch>
                  <a:fillRect/>
                </a:stretch>
              </p:blipFill>
              <p:spPr>
                <a:xfrm>
                  <a:off x="4346880" y="4673430"/>
                  <a:ext cx="565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398" name="墨迹 397">
                  <a:extLst>
                    <a:ext uri="{FF2B5EF4-FFF2-40B4-BE49-F238E27FC236}">
                      <a16:creationId xmlns:a16="http://schemas.microsoft.com/office/drawing/2014/main" id="{8B519B7C-0903-4C4B-8932-A6FFC2719938}"/>
                    </a:ext>
                  </a:extLst>
                </p14:cNvPr>
                <p14:cNvContentPartPr/>
                <p14:nvPr/>
              </p14:nvContentPartPr>
              <p14:xfrm>
                <a:off x="4369560" y="4682070"/>
                <a:ext cx="25920" cy="28800"/>
              </p14:xfrm>
            </p:contentPart>
          </mc:Choice>
          <mc:Fallback xmlns="">
            <p:pic>
              <p:nvPicPr>
                <p:cNvPr id="398" name="墨迹 397">
                  <a:extLst>
                    <a:ext uri="{FF2B5EF4-FFF2-40B4-BE49-F238E27FC236}">
                      <a16:creationId xmlns:a16="http://schemas.microsoft.com/office/drawing/2014/main" id="{8B519B7C-0903-4C4B-8932-A6FFC2719938}"/>
                    </a:ext>
                  </a:extLst>
                </p:cNvPr>
                <p:cNvPicPr/>
                <p:nvPr/>
              </p:nvPicPr>
              <p:blipFill>
                <a:blip r:embed="rId636"/>
                <a:stretch>
                  <a:fillRect/>
                </a:stretch>
              </p:blipFill>
              <p:spPr>
                <a:xfrm>
                  <a:off x="4365240" y="4677750"/>
                  <a:ext cx="34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399" name="墨迹 398">
                  <a:extLst>
                    <a:ext uri="{FF2B5EF4-FFF2-40B4-BE49-F238E27FC236}">
                      <a16:creationId xmlns:a16="http://schemas.microsoft.com/office/drawing/2014/main" id="{D45C5D51-AA5F-4F06-BB0C-E094587773EC}"/>
                    </a:ext>
                  </a:extLst>
                </p14:cNvPr>
                <p14:cNvContentPartPr/>
                <p14:nvPr/>
              </p14:nvContentPartPr>
              <p14:xfrm>
                <a:off x="4358400" y="4696830"/>
                <a:ext cx="59040" cy="29880"/>
              </p14:xfrm>
            </p:contentPart>
          </mc:Choice>
          <mc:Fallback xmlns="">
            <p:pic>
              <p:nvPicPr>
                <p:cNvPr id="399" name="墨迹 398">
                  <a:extLst>
                    <a:ext uri="{FF2B5EF4-FFF2-40B4-BE49-F238E27FC236}">
                      <a16:creationId xmlns:a16="http://schemas.microsoft.com/office/drawing/2014/main" id="{D45C5D51-AA5F-4F06-BB0C-E094587773EC}"/>
                    </a:ext>
                  </a:extLst>
                </p:cNvPr>
                <p:cNvPicPr/>
                <p:nvPr/>
              </p:nvPicPr>
              <p:blipFill>
                <a:blip r:embed="rId638"/>
                <a:stretch>
                  <a:fillRect/>
                </a:stretch>
              </p:blipFill>
              <p:spPr>
                <a:xfrm>
                  <a:off x="4354080" y="4692510"/>
                  <a:ext cx="676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400" name="墨迹 399">
                  <a:extLst>
                    <a:ext uri="{FF2B5EF4-FFF2-40B4-BE49-F238E27FC236}">
                      <a16:creationId xmlns:a16="http://schemas.microsoft.com/office/drawing/2014/main" id="{73E92C94-58B1-4B99-BD65-B669B410A596}"/>
                    </a:ext>
                  </a:extLst>
                </p14:cNvPr>
                <p14:cNvContentPartPr/>
                <p14:nvPr/>
              </p14:nvContentPartPr>
              <p14:xfrm>
                <a:off x="4352280" y="4742190"/>
                <a:ext cx="11520" cy="24120"/>
              </p14:xfrm>
            </p:contentPart>
          </mc:Choice>
          <mc:Fallback xmlns="">
            <p:pic>
              <p:nvPicPr>
                <p:cNvPr id="400" name="墨迹 399">
                  <a:extLst>
                    <a:ext uri="{FF2B5EF4-FFF2-40B4-BE49-F238E27FC236}">
                      <a16:creationId xmlns:a16="http://schemas.microsoft.com/office/drawing/2014/main" id="{73E92C94-58B1-4B99-BD65-B669B410A596}"/>
                    </a:ext>
                  </a:extLst>
                </p:cNvPr>
                <p:cNvPicPr/>
                <p:nvPr/>
              </p:nvPicPr>
              <p:blipFill>
                <a:blip r:embed="rId640"/>
                <a:stretch>
                  <a:fillRect/>
                </a:stretch>
              </p:blipFill>
              <p:spPr>
                <a:xfrm>
                  <a:off x="4347960" y="4737870"/>
                  <a:ext cx="201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401" name="墨迹 400">
                  <a:extLst>
                    <a:ext uri="{FF2B5EF4-FFF2-40B4-BE49-F238E27FC236}">
                      <a16:creationId xmlns:a16="http://schemas.microsoft.com/office/drawing/2014/main" id="{C2361287-1D0F-4EA6-8D4F-9D18AFFA582F}"/>
                    </a:ext>
                  </a:extLst>
                </p14:cNvPr>
                <p14:cNvContentPartPr/>
                <p14:nvPr/>
              </p14:nvContentPartPr>
              <p14:xfrm>
                <a:off x="4367760" y="4725630"/>
                <a:ext cx="58680" cy="39240"/>
              </p14:xfrm>
            </p:contentPart>
          </mc:Choice>
          <mc:Fallback xmlns="">
            <p:pic>
              <p:nvPicPr>
                <p:cNvPr id="401" name="墨迹 400">
                  <a:extLst>
                    <a:ext uri="{FF2B5EF4-FFF2-40B4-BE49-F238E27FC236}">
                      <a16:creationId xmlns:a16="http://schemas.microsoft.com/office/drawing/2014/main" id="{C2361287-1D0F-4EA6-8D4F-9D18AFFA582F}"/>
                    </a:ext>
                  </a:extLst>
                </p:cNvPr>
                <p:cNvPicPr/>
                <p:nvPr/>
              </p:nvPicPr>
              <p:blipFill>
                <a:blip r:embed="rId642"/>
                <a:stretch>
                  <a:fillRect/>
                </a:stretch>
              </p:blipFill>
              <p:spPr>
                <a:xfrm>
                  <a:off x="4363440" y="4721310"/>
                  <a:ext cx="673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402" name="墨迹 401">
                  <a:extLst>
                    <a:ext uri="{FF2B5EF4-FFF2-40B4-BE49-F238E27FC236}">
                      <a16:creationId xmlns:a16="http://schemas.microsoft.com/office/drawing/2014/main" id="{F739A402-677A-4583-A6CC-8B98A8615A8E}"/>
                    </a:ext>
                  </a:extLst>
                </p14:cNvPr>
                <p14:cNvContentPartPr/>
                <p14:nvPr/>
              </p14:nvContentPartPr>
              <p14:xfrm>
                <a:off x="4380360" y="4717350"/>
                <a:ext cx="27360" cy="37440"/>
              </p14:xfrm>
            </p:contentPart>
          </mc:Choice>
          <mc:Fallback xmlns="">
            <p:pic>
              <p:nvPicPr>
                <p:cNvPr id="402" name="墨迹 401">
                  <a:extLst>
                    <a:ext uri="{FF2B5EF4-FFF2-40B4-BE49-F238E27FC236}">
                      <a16:creationId xmlns:a16="http://schemas.microsoft.com/office/drawing/2014/main" id="{F739A402-677A-4583-A6CC-8B98A8615A8E}"/>
                    </a:ext>
                  </a:extLst>
                </p:cNvPr>
                <p:cNvPicPr/>
                <p:nvPr/>
              </p:nvPicPr>
              <p:blipFill>
                <a:blip r:embed="rId644"/>
                <a:stretch>
                  <a:fillRect/>
                </a:stretch>
              </p:blipFill>
              <p:spPr>
                <a:xfrm>
                  <a:off x="4376040" y="4713030"/>
                  <a:ext cx="36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403" name="墨迹 402">
                  <a:extLst>
                    <a:ext uri="{FF2B5EF4-FFF2-40B4-BE49-F238E27FC236}">
                      <a16:creationId xmlns:a16="http://schemas.microsoft.com/office/drawing/2014/main" id="{CFD8EE0E-AB9C-4991-84A4-F8352BF7C738}"/>
                    </a:ext>
                  </a:extLst>
                </p14:cNvPr>
                <p14:cNvContentPartPr/>
                <p14:nvPr/>
              </p14:nvContentPartPr>
              <p14:xfrm>
                <a:off x="4434000" y="4670190"/>
                <a:ext cx="46440" cy="40680"/>
              </p14:xfrm>
            </p:contentPart>
          </mc:Choice>
          <mc:Fallback xmlns="">
            <p:pic>
              <p:nvPicPr>
                <p:cNvPr id="403" name="墨迹 402">
                  <a:extLst>
                    <a:ext uri="{FF2B5EF4-FFF2-40B4-BE49-F238E27FC236}">
                      <a16:creationId xmlns:a16="http://schemas.microsoft.com/office/drawing/2014/main" id="{CFD8EE0E-AB9C-4991-84A4-F8352BF7C738}"/>
                    </a:ext>
                  </a:extLst>
                </p:cNvPr>
                <p:cNvPicPr/>
                <p:nvPr/>
              </p:nvPicPr>
              <p:blipFill>
                <a:blip r:embed="rId646"/>
                <a:stretch>
                  <a:fillRect/>
                </a:stretch>
              </p:blipFill>
              <p:spPr>
                <a:xfrm>
                  <a:off x="4429680" y="4665870"/>
                  <a:ext cx="550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404" name="墨迹 403">
                  <a:extLst>
                    <a:ext uri="{FF2B5EF4-FFF2-40B4-BE49-F238E27FC236}">
                      <a16:creationId xmlns:a16="http://schemas.microsoft.com/office/drawing/2014/main" id="{12FD2895-1CF7-43B6-B246-14A1F6DFC61F}"/>
                    </a:ext>
                  </a:extLst>
                </p14:cNvPr>
                <p14:cNvContentPartPr/>
                <p14:nvPr/>
              </p14:nvContentPartPr>
              <p14:xfrm>
                <a:off x="4440840" y="4699350"/>
                <a:ext cx="50040" cy="57600"/>
              </p14:xfrm>
            </p:contentPart>
          </mc:Choice>
          <mc:Fallback xmlns="">
            <p:pic>
              <p:nvPicPr>
                <p:cNvPr id="404" name="墨迹 403">
                  <a:extLst>
                    <a:ext uri="{FF2B5EF4-FFF2-40B4-BE49-F238E27FC236}">
                      <a16:creationId xmlns:a16="http://schemas.microsoft.com/office/drawing/2014/main" id="{12FD2895-1CF7-43B6-B246-14A1F6DFC61F}"/>
                    </a:ext>
                  </a:extLst>
                </p:cNvPr>
                <p:cNvPicPr/>
                <p:nvPr/>
              </p:nvPicPr>
              <p:blipFill>
                <a:blip r:embed="rId648"/>
                <a:stretch>
                  <a:fillRect/>
                </a:stretch>
              </p:blipFill>
              <p:spPr>
                <a:xfrm>
                  <a:off x="4436520" y="4695030"/>
                  <a:ext cx="586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405" name="墨迹 404">
                  <a:extLst>
                    <a:ext uri="{FF2B5EF4-FFF2-40B4-BE49-F238E27FC236}">
                      <a16:creationId xmlns:a16="http://schemas.microsoft.com/office/drawing/2014/main" id="{6A7FADD1-A254-4E95-8B5F-639E45DCE401}"/>
                    </a:ext>
                  </a:extLst>
                </p14:cNvPr>
                <p14:cNvContentPartPr/>
                <p14:nvPr/>
              </p14:nvContentPartPr>
              <p14:xfrm>
                <a:off x="4510680" y="4676670"/>
                <a:ext cx="12240" cy="10080"/>
              </p14:xfrm>
            </p:contentPart>
          </mc:Choice>
          <mc:Fallback xmlns="">
            <p:pic>
              <p:nvPicPr>
                <p:cNvPr id="405" name="墨迹 404">
                  <a:extLst>
                    <a:ext uri="{FF2B5EF4-FFF2-40B4-BE49-F238E27FC236}">
                      <a16:creationId xmlns:a16="http://schemas.microsoft.com/office/drawing/2014/main" id="{6A7FADD1-A254-4E95-8B5F-639E45DCE401}"/>
                    </a:ext>
                  </a:extLst>
                </p:cNvPr>
                <p:cNvPicPr/>
                <p:nvPr/>
              </p:nvPicPr>
              <p:blipFill>
                <a:blip r:embed="rId650"/>
                <a:stretch>
                  <a:fillRect/>
                </a:stretch>
              </p:blipFill>
              <p:spPr>
                <a:xfrm>
                  <a:off x="4506360" y="4672350"/>
                  <a:ext cx="208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406" name="墨迹 405">
                  <a:extLst>
                    <a:ext uri="{FF2B5EF4-FFF2-40B4-BE49-F238E27FC236}">
                      <a16:creationId xmlns:a16="http://schemas.microsoft.com/office/drawing/2014/main" id="{F545E6C5-64F3-4962-9ED6-F1A38BB46CA1}"/>
                    </a:ext>
                  </a:extLst>
                </p14:cNvPr>
                <p14:cNvContentPartPr/>
                <p14:nvPr/>
              </p14:nvContentPartPr>
              <p14:xfrm>
                <a:off x="4513560" y="4690350"/>
                <a:ext cx="7560" cy="16920"/>
              </p14:xfrm>
            </p:contentPart>
          </mc:Choice>
          <mc:Fallback xmlns="">
            <p:pic>
              <p:nvPicPr>
                <p:cNvPr id="406" name="墨迹 405">
                  <a:extLst>
                    <a:ext uri="{FF2B5EF4-FFF2-40B4-BE49-F238E27FC236}">
                      <a16:creationId xmlns:a16="http://schemas.microsoft.com/office/drawing/2014/main" id="{F545E6C5-64F3-4962-9ED6-F1A38BB46CA1}"/>
                    </a:ext>
                  </a:extLst>
                </p:cNvPr>
                <p:cNvPicPr/>
                <p:nvPr/>
              </p:nvPicPr>
              <p:blipFill>
                <a:blip r:embed="rId652"/>
                <a:stretch>
                  <a:fillRect/>
                </a:stretch>
              </p:blipFill>
              <p:spPr>
                <a:xfrm>
                  <a:off x="4509240" y="4686030"/>
                  <a:ext cx="16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407" name="墨迹 406">
                  <a:extLst>
                    <a:ext uri="{FF2B5EF4-FFF2-40B4-BE49-F238E27FC236}">
                      <a16:creationId xmlns:a16="http://schemas.microsoft.com/office/drawing/2014/main" id="{BCBA7913-7888-4780-B5BF-853140C5BE8A}"/>
                    </a:ext>
                  </a:extLst>
                </p14:cNvPr>
                <p14:cNvContentPartPr/>
                <p14:nvPr/>
              </p14:nvContentPartPr>
              <p14:xfrm>
                <a:off x="4516440" y="4709430"/>
                <a:ext cx="18360" cy="38520"/>
              </p14:xfrm>
            </p:contentPart>
          </mc:Choice>
          <mc:Fallback xmlns="">
            <p:pic>
              <p:nvPicPr>
                <p:cNvPr id="407" name="墨迹 406">
                  <a:extLst>
                    <a:ext uri="{FF2B5EF4-FFF2-40B4-BE49-F238E27FC236}">
                      <a16:creationId xmlns:a16="http://schemas.microsoft.com/office/drawing/2014/main" id="{BCBA7913-7888-4780-B5BF-853140C5BE8A}"/>
                    </a:ext>
                  </a:extLst>
                </p:cNvPr>
                <p:cNvPicPr/>
                <p:nvPr/>
              </p:nvPicPr>
              <p:blipFill>
                <a:blip r:embed="rId654"/>
                <a:stretch>
                  <a:fillRect/>
                </a:stretch>
              </p:blipFill>
              <p:spPr>
                <a:xfrm>
                  <a:off x="4512120" y="4705110"/>
                  <a:ext cx="270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408" name="墨迹 407">
                  <a:extLst>
                    <a:ext uri="{FF2B5EF4-FFF2-40B4-BE49-F238E27FC236}">
                      <a16:creationId xmlns:a16="http://schemas.microsoft.com/office/drawing/2014/main" id="{ED3488B4-3E47-403C-A017-A728EBE6991E}"/>
                    </a:ext>
                  </a:extLst>
                </p14:cNvPr>
                <p14:cNvContentPartPr/>
                <p14:nvPr/>
              </p14:nvContentPartPr>
              <p14:xfrm>
                <a:off x="4543440" y="4650030"/>
                <a:ext cx="32040" cy="56160"/>
              </p14:xfrm>
            </p:contentPart>
          </mc:Choice>
          <mc:Fallback xmlns="">
            <p:pic>
              <p:nvPicPr>
                <p:cNvPr id="408" name="墨迹 407">
                  <a:extLst>
                    <a:ext uri="{FF2B5EF4-FFF2-40B4-BE49-F238E27FC236}">
                      <a16:creationId xmlns:a16="http://schemas.microsoft.com/office/drawing/2014/main" id="{ED3488B4-3E47-403C-A017-A728EBE6991E}"/>
                    </a:ext>
                  </a:extLst>
                </p:cNvPr>
                <p:cNvPicPr/>
                <p:nvPr/>
              </p:nvPicPr>
              <p:blipFill>
                <a:blip r:embed="rId656"/>
                <a:stretch>
                  <a:fillRect/>
                </a:stretch>
              </p:blipFill>
              <p:spPr>
                <a:xfrm>
                  <a:off x="4539120" y="4645710"/>
                  <a:ext cx="406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409" name="墨迹 408">
                  <a:extLst>
                    <a:ext uri="{FF2B5EF4-FFF2-40B4-BE49-F238E27FC236}">
                      <a16:creationId xmlns:a16="http://schemas.microsoft.com/office/drawing/2014/main" id="{74CA45E0-9013-4F2A-8CB1-BE6D7712AE2D}"/>
                    </a:ext>
                  </a:extLst>
                </p14:cNvPr>
                <p14:cNvContentPartPr/>
                <p14:nvPr/>
              </p14:nvContentPartPr>
              <p14:xfrm>
                <a:off x="4522200" y="4708710"/>
                <a:ext cx="56160" cy="15480"/>
              </p14:xfrm>
            </p:contentPart>
          </mc:Choice>
          <mc:Fallback xmlns="">
            <p:pic>
              <p:nvPicPr>
                <p:cNvPr id="409" name="墨迹 408">
                  <a:extLst>
                    <a:ext uri="{FF2B5EF4-FFF2-40B4-BE49-F238E27FC236}">
                      <a16:creationId xmlns:a16="http://schemas.microsoft.com/office/drawing/2014/main" id="{74CA45E0-9013-4F2A-8CB1-BE6D7712AE2D}"/>
                    </a:ext>
                  </a:extLst>
                </p:cNvPr>
                <p:cNvPicPr/>
                <p:nvPr/>
              </p:nvPicPr>
              <p:blipFill>
                <a:blip r:embed="rId658"/>
                <a:stretch>
                  <a:fillRect/>
                </a:stretch>
              </p:blipFill>
              <p:spPr>
                <a:xfrm>
                  <a:off x="4517880" y="4704390"/>
                  <a:ext cx="648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410" name="墨迹 409">
                  <a:extLst>
                    <a:ext uri="{FF2B5EF4-FFF2-40B4-BE49-F238E27FC236}">
                      <a16:creationId xmlns:a16="http://schemas.microsoft.com/office/drawing/2014/main" id="{1241C3CF-6BF0-4D01-9373-6306C237E8F0}"/>
                    </a:ext>
                  </a:extLst>
                </p14:cNvPr>
                <p14:cNvContentPartPr/>
                <p14:nvPr/>
              </p14:nvContentPartPr>
              <p14:xfrm>
                <a:off x="4535520" y="4716990"/>
                <a:ext cx="26280" cy="44280"/>
              </p14:xfrm>
            </p:contentPart>
          </mc:Choice>
          <mc:Fallback xmlns="">
            <p:pic>
              <p:nvPicPr>
                <p:cNvPr id="410" name="墨迹 409">
                  <a:extLst>
                    <a:ext uri="{FF2B5EF4-FFF2-40B4-BE49-F238E27FC236}">
                      <a16:creationId xmlns:a16="http://schemas.microsoft.com/office/drawing/2014/main" id="{1241C3CF-6BF0-4D01-9373-6306C237E8F0}"/>
                    </a:ext>
                  </a:extLst>
                </p:cNvPr>
                <p:cNvPicPr/>
                <p:nvPr/>
              </p:nvPicPr>
              <p:blipFill>
                <a:blip r:embed="rId660"/>
                <a:stretch>
                  <a:fillRect/>
                </a:stretch>
              </p:blipFill>
              <p:spPr>
                <a:xfrm>
                  <a:off x="4531200" y="4712670"/>
                  <a:ext cx="349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411" name="墨迹 410">
                  <a:extLst>
                    <a:ext uri="{FF2B5EF4-FFF2-40B4-BE49-F238E27FC236}">
                      <a16:creationId xmlns:a16="http://schemas.microsoft.com/office/drawing/2014/main" id="{C42B9CF8-B074-44F2-8ECC-0911CB463213}"/>
                    </a:ext>
                  </a:extLst>
                </p14:cNvPr>
                <p14:cNvContentPartPr/>
                <p14:nvPr/>
              </p14:nvContentPartPr>
              <p14:xfrm>
                <a:off x="4586640" y="4716270"/>
                <a:ext cx="1800" cy="22320"/>
              </p14:xfrm>
            </p:contentPart>
          </mc:Choice>
          <mc:Fallback xmlns="">
            <p:pic>
              <p:nvPicPr>
                <p:cNvPr id="411" name="墨迹 410">
                  <a:extLst>
                    <a:ext uri="{FF2B5EF4-FFF2-40B4-BE49-F238E27FC236}">
                      <a16:creationId xmlns:a16="http://schemas.microsoft.com/office/drawing/2014/main" id="{C42B9CF8-B074-44F2-8ECC-0911CB463213}"/>
                    </a:ext>
                  </a:extLst>
                </p:cNvPr>
                <p:cNvPicPr/>
                <p:nvPr/>
              </p:nvPicPr>
              <p:blipFill>
                <a:blip r:embed="rId662"/>
                <a:stretch>
                  <a:fillRect/>
                </a:stretch>
              </p:blipFill>
              <p:spPr>
                <a:xfrm>
                  <a:off x="4582320" y="4711950"/>
                  <a:ext cx="10440" cy="30960"/>
                </a:xfrm>
                <a:prstGeom prst="rect">
                  <a:avLst/>
                </a:prstGeom>
              </p:spPr>
            </p:pic>
          </mc:Fallback>
        </mc:AlternateContent>
      </p:grpSp>
      <p:grpSp>
        <p:nvGrpSpPr>
          <p:cNvPr id="432" name="组合 431">
            <a:extLst>
              <a:ext uri="{FF2B5EF4-FFF2-40B4-BE49-F238E27FC236}">
                <a16:creationId xmlns:a16="http://schemas.microsoft.com/office/drawing/2014/main" id="{2452C962-35E8-4103-99E1-2CF55285431D}"/>
              </a:ext>
            </a:extLst>
          </p:cNvPr>
          <p:cNvGrpSpPr/>
          <p:nvPr/>
        </p:nvGrpSpPr>
        <p:grpSpPr>
          <a:xfrm>
            <a:off x="3988325" y="5360520"/>
            <a:ext cx="461160" cy="143280"/>
            <a:chOff x="3988325" y="5360520"/>
            <a:chExt cx="461160" cy="143280"/>
          </a:xfrm>
        </p:grpSpPr>
        <mc:AlternateContent xmlns:mc="http://schemas.openxmlformats.org/markup-compatibility/2006" xmlns:p14="http://schemas.microsoft.com/office/powerpoint/2010/main">
          <mc:Choice Requires="p14">
            <p:contentPart p14:bwMode="auto" r:id="rId663">
              <p14:nvContentPartPr>
                <p14:cNvPr id="413" name="墨迹 412">
                  <a:extLst>
                    <a:ext uri="{FF2B5EF4-FFF2-40B4-BE49-F238E27FC236}">
                      <a16:creationId xmlns:a16="http://schemas.microsoft.com/office/drawing/2014/main" id="{D7C88BB2-BC7F-4BC1-8F11-4FBB95F8A264}"/>
                    </a:ext>
                  </a:extLst>
                </p14:cNvPr>
                <p14:cNvContentPartPr/>
                <p14:nvPr/>
              </p14:nvContentPartPr>
              <p14:xfrm>
                <a:off x="3988325" y="5366640"/>
                <a:ext cx="25200" cy="116640"/>
              </p14:xfrm>
            </p:contentPart>
          </mc:Choice>
          <mc:Fallback xmlns="">
            <p:pic>
              <p:nvPicPr>
                <p:cNvPr id="413" name="墨迹 412">
                  <a:extLst>
                    <a:ext uri="{FF2B5EF4-FFF2-40B4-BE49-F238E27FC236}">
                      <a16:creationId xmlns:a16="http://schemas.microsoft.com/office/drawing/2014/main" id="{D7C88BB2-BC7F-4BC1-8F11-4FBB95F8A264}"/>
                    </a:ext>
                  </a:extLst>
                </p:cNvPr>
                <p:cNvPicPr/>
                <p:nvPr/>
              </p:nvPicPr>
              <p:blipFill>
                <a:blip r:embed="rId664"/>
                <a:stretch>
                  <a:fillRect/>
                </a:stretch>
              </p:blipFill>
              <p:spPr>
                <a:xfrm>
                  <a:off x="3984005" y="5362320"/>
                  <a:ext cx="338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414" name="墨迹 413">
                  <a:extLst>
                    <a:ext uri="{FF2B5EF4-FFF2-40B4-BE49-F238E27FC236}">
                      <a16:creationId xmlns:a16="http://schemas.microsoft.com/office/drawing/2014/main" id="{D7823942-A47E-4D76-9F36-ECAD4DAB5786}"/>
                    </a:ext>
                  </a:extLst>
                </p14:cNvPr>
                <p14:cNvContentPartPr/>
                <p14:nvPr/>
              </p14:nvContentPartPr>
              <p14:xfrm>
                <a:off x="4038725" y="5388600"/>
                <a:ext cx="42840" cy="4320"/>
              </p14:xfrm>
            </p:contentPart>
          </mc:Choice>
          <mc:Fallback xmlns="">
            <p:pic>
              <p:nvPicPr>
                <p:cNvPr id="414" name="墨迹 413">
                  <a:extLst>
                    <a:ext uri="{FF2B5EF4-FFF2-40B4-BE49-F238E27FC236}">
                      <a16:creationId xmlns:a16="http://schemas.microsoft.com/office/drawing/2014/main" id="{D7823942-A47E-4D76-9F36-ECAD4DAB5786}"/>
                    </a:ext>
                  </a:extLst>
                </p:cNvPr>
                <p:cNvPicPr/>
                <p:nvPr/>
              </p:nvPicPr>
              <p:blipFill>
                <a:blip r:embed="rId666"/>
                <a:stretch>
                  <a:fillRect/>
                </a:stretch>
              </p:blipFill>
              <p:spPr>
                <a:xfrm>
                  <a:off x="4034405" y="5384280"/>
                  <a:ext cx="5148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415" name="墨迹 414">
                  <a:extLst>
                    <a:ext uri="{FF2B5EF4-FFF2-40B4-BE49-F238E27FC236}">
                      <a16:creationId xmlns:a16="http://schemas.microsoft.com/office/drawing/2014/main" id="{8DB0B92E-EC08-4A4F-9042-D13CA8112537}"/>
                    </a:ext>
                  </a:extLst>
                </p14:cNvPr>
                <p14:cNvContentPartPr/>
                <p14:nvPr/>
              </p14:nvContentPartPr>
              <p14:xfrm>
                <a:off x="4019285" y="5420640"/>
                <a:ext cx="72000" cy="10800"/>
              </p14:xfrm>
            </p:contentPart>
          </mc:Choice>
          <mc:Fallback xmlns="">
            <p:pic>
              <p:nvPicPr>
                <p:cNvPr id="415" name="墨迹 414">
                  <a:extLst>
                    <a:ext uri="{FF2B5EF4-FFF2-40B4-BE49-F238E27FC236}">
                      <a16:creationId xmlns:a16="http://schemas.microsoft.com/office/drawing/2014/main" id="{8DB0B92E-EC08-4A4F-9042-D13CA8112537}"/>
                    </a:ext>
                  </a:extLst>
                </p:cNvPr>
                <p:cNvPicPr/>
                <p:nvPr/>
              </p:nvPicPr>
              <p:blipFill>
                <a:blip r:embed="rId668"/>
                <a:stretch>
                  <a:fillRect/>
                </a:stretch>
              </p:blipFill>
              <p:spPr>
                <a:xfrm>
                  <a:off x="4014965" y="5416320"/>
                  <a:ext cx="806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416" name="墨迹 415">
                  <a:extLst>
                    <a:ext uri="{FF2B5EF4-FFF2-40B4-BE49-F238E27FC236}">
                      <a16:creationId xmlns:a16="http://schemas.microsoft.com/office/drawing/2014/main" id="{020D72B0-BFC9-4F1F-965D-01F08F9B78F6}"/>
                    </a:ext>
                  </a:extLst>
                </p14:cNvPr>
                <p14:cNvContentPartPr/>
                <p14:nvPr/>
              </p14:nvContentPartPr>
              <p14:xfrm>
                <a:off x="4039085" y="5373840"/>
                <a:ext cx="59040" cy="113400"/>
              </p14:xfrm>
            </p:contentPart>
          </mc:Choice>
          <mc:Fallback xmlns="">
            <p:pic>
              <p:nvPicPr>
                <p:cNvPr id="416" name="墨迹 415">
                  <a:extLst>
                    <a:ext uri="{FF2B5EF4-FFF2-40B4-BE49-F238E27FC236}">
                      <a16:creationId xmlns:a16="http://schemas.microsoft.com/office/drawing/2014/main" id="{020D72B0-BFC9-4F1F-965D-01F08F9B78F6}"/>
                    </a:ext>
                  </a:extLst>
                </p:cNvPr>
                <p:cNvPicPr/>
                <p:nvPr/>
              </p:nvPicPr>
              <p:blipFill>
                <a:blip r:embed="rId670"/>
                <a:stretch>
                  <a:fillRect/>
                </a:stretch>
              </p:blipFill>
              <p:spPr>
                <a:xfrm>
                  <a:off x="4034765" y="5369520"/>
                  <a:ext cx="676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417" name="墨迹 416">
                  <a:extLst>
                    <a:ext uri="{FF2B5EF4-FFF2-40B4-BE49-F238E27FC236}">
                      <a16:creationId xmlns:a16="http://schemas.microsoft.com/office/drawing/2014/main" id="{091208AE-8627-4056-960E-23A8448E2818}"/>
                    </a:ext>
                  </a:extLst>
                </p14:cNvPr>
                <p14:cNvContentPartPr/>
                <p14:nvPr/>
              </p14:nvContentPartPr>
              <p14:xfrm>
                <a:off x="4114685" y="5377080"/>
                <a:ext cx="41400" cy="78480"/>
              </p14:xfrm>
            </p:contentPart>
          </mc:Choice>
          <mc:Fallback xmlns="">
            <p:pic>
              <p:nvPicPr>
                <p:cNvPr id="417" name="墨迹 416">
                  <a:extLst>
                    <a:ext uri="{FF2B5EF4-FFF2-40B4-BE49-F238E27FC236}">
                      <a16:creationId xmlns:a16="http://schemas.microsoft.com/office/drawing/2014/main" id="{091208AE-8627-4056-960E-23A8448E2818}"/>
                    </a:ext>
                  </a:extLst>
                </p:cNvPr>
                <p:cNvPicPr/>
                <p:nvPr/>
              </p:nvPicPr>
              <p:blipFill>
                <a:blip r:embed="rId672"/>
                <a:stretch>
                  <a:fillRect/>
                </a:stretch>
              </p:blipFill>
              <p:spPr>
                <a:xfrm>
                  <a:off x="4110365" y="5372760"/>
                  <a:ext cx="500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418" name="墨迹 417">
                  <a:extLst>
                    <a:ext uri="{FF2B5EF4-FFF2-40B4-BE49-F238E27FC236}">
                      <a16:creationId xmlns:a16="http://schemas.microsoft.com/office/drawing/2014/main" id="{B6D8B965-8CBA-4DFA-B5AA-D5C8D4A65984}"/>
                    </a:ext>
                  </a:extLst>
                </p14:cNvPr>
                <p14:cNvContentPartPr/>
                <p14:nvPr/>
              </p14:nvContentPartPr>
              <p14:xfrm>
                <a:off x="4117565" y="5464920"/>
                <a:ext cx="42120" cy="24120"/>
              </p14:xfrm>
            </p:contentPart>
          </mc:Choice>
          <mc:Fallback xmlns="">
            <p:pic>
              <p:nvPicPr>
                <p:cNvPr id="418" name="墨迹 417">
                  <a:extLst>
                    <a:ext uri="{FF2B5EF4-FFF2-40B4-BE49-F238E27FC236}">
                      <a16:creationId xmlns:a16="http://schemas.microsoft.com/office/drawing/2014/main" id="{B6D8B965-8CBA-4DFA-B5AA-D5C8D4A65984}"/>
                    </a:ext>
                  </a:extLst>
                </p:cNvPr>
                <p:cNvPicPr/>
                <p:nvPr/>
              </p:nvPicPr>
              <p:blipFill>
                <a:blip r:embed="rId674"/>
                <a:stretch>
                  <a:fillRect/>
                </a:stretch>
              </p:blipFill>
              <p:spPr>
                <a:xfrm>
                  <a:off x="4113245" y="5460600"/>
                  <a:ext cx="50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419" name="墨迹 418">
                  <a:extLst>
                    <a:ext uri="{FF2B5EF4-FFF2-40B4-BE49-F238E27FC236}">
                      <a16:creationId xmlns:a16="http://schemas.microsoft.com/office/drawing/2014/main" id="{6D90897C-F0C0-4D9E-8370-099B323ADB7E}"/>
                    </a:ext>
                  </a:extLst>
                </p14:cNvPr>
                <p14:cNvContentPartPr/>
                <p14:nvPr/>
              </p14:nvContentPartPr>
              <p14:xfrm>
                <a:off x="4160765" y="5360520"/>
                <a:ext cx="44640" cy="59760"/>
              </p14:xfrm>
            </p:contentPart>
          </mc:Choice>
          <mc:Fallback xmlns="">
            <p:pic>
              <p:nvPicPr>
                <p:cNvPr id="419" name="墨迹 418">
                  <a:extLst>
                    <a:ext uri="{FF2B5EF4-FFF2-40B4-BE49-F238E27FC236}">
                      <a16:creationId xmlns:a16="http://schemas.microsoft.com/office/drawing/2014/main" id="{6D90897C-F0C0-4D9E-8370-099B323ADB7E}"/>
                    </a:ext>
                  </a:extLst>
                </p:cNvPr>
                <p:cNvPicPr/>
                <p:nvPr/>
              </p:nvPicPr>
              <p:blipFill>
                <a:blip r:embed="rId676"/>
                <a:stretch>
                  <a:fillRect/>
                </a:stretch>
              </p:blipFill>
              <p:spPr>
                <a:xfrm>
                  <a:off x="4156445" y="5356200"/>
                  <a:ext cx="532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420" name="墨迹 419">
                  <a:extLst>
                    <a:ext uri="{FF2B5EF4-FFF2-40B4-BE49-F238E27FC236}">
                      <a16:creationId xmlns:a16="http://schemas.microsoft.com/office/drawing/2014/main" id="{F4879F06-73B7-4598-A499-8D198388C660}"/>
                    </a:ext>
                  </a:extLst>
                </p14:cNvPr>
                <p14:cNvContentPartPr/>
                <p14:nvPr/>
              </p14:nvContentPartPr>
              <p14:xfrm>
                <a:off x="4180205" y="5403360"/>
                <a:ext cx="48240" cy="47880"/>
              </p14:xfrm>
            </p:contentPart>
          </mc:Choice>
          <mc:Fallback xmlns="">
            <p:pic>
              <p:nvPicPr>
                <p:cNvPr id="420" name="墨迹 419">
                  <a:extLst>
                    <a:ext uri="{FF2B5EF4-FFF2-40B4-BE49-F238E27FC236}">
                      <a16:creationId xmlns:a16="http://schemas.microsoft.com/office/drawing/2014/main" id="{F4879F06-73B7-4598-A499-8D198388C660}"/>
                    </a:ext>
                  </a:extLst>
                </p:cNvPr>
                <p:cNvPicPr/>
                <p:nvPr/>
              </p:nvPicPr>
              <p:blipFill>
                <a:blip r:embed="rId678"/>
                <a:stretch>
                  <a:fillRect/>
                </a:stretch>
              </p:blipFill>
              <p:spPr>
                <a:xfrm>
                  <a:off x="4175885" y="5399040"/>
                  <a:ext cx="568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421" name="墨迹 420">
                  <a:extLst>
                    <a:ext uri="{FF2B5EF4-FFF2-40B4-BE49-F238E27FC236}">
                      <a16:creationId xmlns:a16="http://schemas.microsoft.com/office/drawing/2014/main" id="{7A7134AE-2DBE-4DC4-9B78-0227BD84A515}"/>
                    </a:ext>
                  </a:extLst>
                </p14:cNvPr>
                <p14:cNvContentPartPr/>
                <p14:nvPr/>
              </p14:nvContentPartPr>
              <p14:xfrm>
                <a:off x="4183805" y="5448000"/>
                <a:ext cx="8280" cy="52200"/>
              </p14:xfrm>
            </p:contentPart>
          </mc:Choice>
          <mc:Fallback xmlns="">
            <p:pic>
              <p:nvPicPr>
                <p:cNvPr id="421" name="墨迹 420">
                  <a:extLst>
                    <a:ext uri="{FF2B5EF4-FFF2-40B4-BE49-F238E27FC236}">
                      <a16:creationId xmlns:a16="http://schemas.microsoft.com/office/drawing/2014/main" id="{7A7134AE-2DBE-4DC4-9B78-0227BD84A515}"/>
                    </a:ext>
                  </a:extLst>
                </p:cNvPr>
                <p:cNvPicPr/>
                <p:nvPr/>
              </p:nvPicPr>
              <p:blipFill>
                <a:blip r:embed="rId680"/>
                <a:stretch>
                  <a:fillRect/>
                </a:stretch>
              </p:blipFill>
              <p:spPr>
                <a:xfrm>
                  <a:off x="4179485" y="5443680"/>
                  <a:ext cx="169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422" name="墨迹 421">
                  <a:extLst>
                    <a:ext uri="{FF2B5EF4-FFF2-40B4-BE49-F238E27FC236}">
                      <a16:creationId xmlns:a16="http://schemas.microsoft.com/office/drawing/2014/main" id="{7D190745-801E-4276-9D09-D0B0F49442CC}"/>
                    </a:ext>
                  </a:extLst>
                </p14:cNvPr>
                <p14:cNvContentPartPr/>
                <p14:nvPr/>
              </p14:nvContentPartPr>
              <p14:xfrm>
                <a:off x="4209365" y="5460600"/>
                <a:ext cx="35640" cy="43200"/>
              </p14:xfrm>
            </p:contentPart>
          </mc:Choice>
          <mc:Fallback xmlns="">
            <p:pic>
              <p:nvPicPr>
                <p:cNvPr id="422" name="墨迹 421">
                  <a:extLst>
                    <a:ext uri="{FF2B5EF4-FFF2-40B4-BE49-F238E27FC236}">
                      <a16:creationId xmlns:a16="http://schemas.microsoft.com/office/drawing/2014/main" id="{7D190745-801E-4276-9D09-D0B0F49442CC}"/>
                    </a:ext>
                  </a:extLst>
                </p:cNvPr>
                <p:cNvPicPr/>
                <p:nvPr/>
              </p:nvPicPr>
              <p:blipFill>
                <a:blip r:embed="rId682"/>
                <a:stretch>
                  <a:fillRect/>
                </a:stretch>
              </p:blipFill>
              <p:spPr>
                <a:xfrm>
                  <a:off x="4205045" y="5456280"/>
                  <a:ext cx="442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423" name="墨迹 422">
                  <a:extLst>
                    <a:ext uri="{FF2B5EF4-FFF2-40B4-BE49-F238E27FC236}">
                      <a16:creationId xmlns:a16="http://schemas.microsoft.com/office/drawing/2014/main" id="{2B42BE5E-44CF-4F66-80EE-29FBE69E0904}"/>
                    </a:ext>
                  </a:extLst>
                </p14:cNvPr>
                <p14:cNvContentPartPr/>
                <p14:nvPr/>
              </p14:nvContentPartPr>
              <p14:xfrm>
                <a:off x="4274165" y="5379600"/>
                <a:ext cx="19440" cy="16200"/>
              </p14:xfrm>
            </p:contentPart>
          </mc:Choice>
          <mc:Fallback xmlns="">
            <p:pic>
              <p:nvPicPr>
                <p:cNvPr id="423" name="墨迹 422">
                  <a:extLst>
                    <a:ext uri="{FF2B5EF4-FFF2-40B4-BE49-F238E27FC236}">
                      <a16:creationId xmlns:a16="http://schemas.microsoft.com/office/drawing/2014/main" id="{2B42BE5E-44CF-4F66-80EE-29FBE69E0904}"/>
                    </a:ext>
                  </a:extLst>
                </p:cNvPr>
                <p:cNvPicPr/>
                <p:nvPr/>
              </p:nvPicPr>
              <p:blipFill>
                <a:blip r:embed="rId684"/>
                <a:stretch>
                  <a:fillRect/>
                </a:stretch>
              </p:blipFill>
              <p:spPr>
                <a:xfrm>
                  <a:off x="4269845" y="5375280"/>
                  <a:ext cx="280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424" name="墨迹 423">
                  <a:extLst>
                    <a:ext uri="{FF2B5EF4-FFF2-40B4-BE49-F238E27FC236}">
                      <a16:creationId xmlns:a16="http://schemas.microsoft.com/office/drawing/2014/main" id="{84E4CFAA-86A9-4A3E-BB81-4C9D5707761F}"/>
                    </a:ext>
                  </a:extLst>
                </p14:cNvPr>
                <p14:cNvContentPartPr/>
                <p14:nvPr/>
              </p14:nvContentPartPr>
              <p14:xfrm>
                <a:off x="4244645" y="5409480"/>
                <a:ext cx="70560" cy="19440"/>
              </p14:xfrm>
            </p:contentPart>
          </mc:Choice>
          <mc:Fallback xmlns="">
            <p:pic>
              <p:nvPicPr>
                <p:cNvPr id="424" name="墨迹 423">
                  <a:extLst>
                    <a:ext uri="{FF2B5EF4-FFF2-40B4-BE49-F238E27FC236}">
                      <a16:creationId xmlns:a16="http://schemas.microsoft.com/office/drawing/2014/main" id="{84E4CFAA-86A9-4A3E-BB81-4C9D5707761F}"/>
                    </a:ext>
                  </a:extLst>
                </p:cNvPr>
                <p:cNvPicPr/>
                <p:nvPr/>
              </p:nvPicPr>
              <p:blipFill>
                <a:blip r:embed="rId686"/>
                <a:stretch>
                  <a:fillRect/>
                </a:stretch>
              </p:blipFill>
              <p:spPr>
                <a:xfrm>
                  <a:off x="4240325" y="5405160"/>
                  <a:ext cx="79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425" name="墨迹 424">
                  <a:extLst>
                    <a:ext uri="{FF2B5EF4-FFF2-40B4-BE49-F238E27FC236}">
                      <a16:creationId xmlns:a16="http://schemas.microsoft.com/office/drawing/2014/main" id="{954EA582-4906-4A51-885E-4E1C4F7EEC75}"/>
                    </a:ext>
                  </a:extLst>
                </p14:cNvPr>
                <p14:cNvContentPartPr/>
                <p14:nvPr/>
              </p14:nvContentPartPr>
              <p14:xfrm>
                <a:off x="4274525" y="5414880"/>
                <a:ext cx="57240" cy="76680"/>
              </p14:xfrm>
            </p:contentPart>
          </mc:Choice>
          <mc:Fallback xmlns="">
            <p:pic>
              <p:nvPicPr>
                <p:cNvPr id="425" name="墨迹 424">
                  <a:extLst>
                    <a:ext uri="{FF2B5EF4-FFF2-40B4-BE49-F238E27FC236}">
                      <a16:creationId xmlns:a16="http://schemas.microsoft.com/office/drawing/2014/main" id="{954EA582-4906-4A51-885E-4E1C4F7EEC75}"/>
                    </a:ext>
                  </a:extLst>
                </p:cNvPr>
                <p:cNvPicPr/>
                <p:nvPr/>
              </p:nvPicPr>
              <p:blipFill>
                <a:blip r:embed="rId688"/>
                <a:stretch>
                  <a:fillRect/>
                </a:stretch>
              </p:blipFill>
              <p:spPr>
                <a:xfrm>
                  <a:off x="4270205" y="5410560"/>
                  <a:ext cx="658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426" name="墨迹 425">
                  <a:extLst>
                    <a:ext uri="{FF2B5EF4-FFF2-40B4-BE49-F238E27FC236}">
                      <a16:creationId xmlns:a16="http://schemas.microsoft.com/office/drawing/2014/main" id="{92C098C1-A942-4169-8FB5-9E876F8211BF}"/>
                    </a:ext>
                  </a:extLst>
                </p14:cNvPr>
                <p14:cNvContentPartPr/>
                <p14:nvPr/>
              </p14:nvContentPartPr>
              <p14:xfrm>
                <a:off x="4354085" y="5401200"/>
                <a:ext cx="18360" cy="19800"/>
              </p14:xfrm>
            </p:contentPart>
          </mc:Choice>
          <mc:Fallback xmlns="">
            <p:pic>
              <p:nvPicPr>
                <p:cNvPr id="426" name="墨迹 425">
                  <a:extLst>
                    <a:ext uri="{FF2B5EF4-FFF2-40B4-BE49-F238E27FC236}">
                      <a16:creationId xmlns:a16="http://schemas.microsoft.com/office/drawing/2014/main" id="{92C098C1-A942-4169-8FB5-9E876F8211BF}"/>
                    </a:ext>
                  </a:extLst>
                </p:cNvPr>
                <p:cNvPicPr/>
                <p:nvPr/>
              </p:nvPicPr>
              <p:blipFill>
                <a:blip r:embed="rId690"/>
                <a:stretch>
                  <a:fillRect/>
                </a:stretch>
              </p:blipFill>
              <p:spPr>
                <a:xfrm>
                  <a:off x="4349765" y="5396880"/>
                  <a:ext cx="270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427" name="墨迹 426">
                  <a:extLst>
                    <a:ext uri="{FF2B5EF4-FFF2-40B4-BE49-F238E27FC236}">
                      <a16:creationId xmlns:a16="http://schemas.microsoft.com/office/drawing/2014/main" id="{77EFC42E-B7E1-43AE-8848-40984798058F}"/>
                    </a:ext>
                  </a:extLst>
                </p14:cNvPr>
                <p14:cNvContentPartPr/>
                <p14:nvPr/>
              </p14:nvContentPartPr>
              <p14:xfrm>
                <a:off x="4349765" y="5429280"/>
                <a:ext cx="15480" cy="16200"/>
              </p14:xfrm>
            </p:contentPart>
          </mc:Choice>
          <mc:Fallback xmlns="">
            <p:pic>
              <p:nvPicPr>
                <p:cNvPr id="427" name="墨迹 426">
                  <a:extLst>
                    <a:ext uri="{FF2B5EF4-FFF2-40B4-BE49-F238E27FC236}">
                      <a16:creationId xmlns:a16="http://schemas.microsoft.com/office/drawing/2014/main" id="{77EFC42E-B7E1-43AE-8848-40984798058F}"/>
                    </a:ext>
                  </a:extLst>
                </p:cNvPr>
                <p:cNvPicPr/>
                <p:nvPr/>
              </p:nvPicPr>
              <p:blipFill>
                <a:blip r:embed="rId692"/>
                <a:stretch>
                  <a:fillRect/>
                </a:stretch>
              </p:blipFill>
              <p:spPr>
                <a:xfrm>
                  <a:off x="4345445" y="5424960"/>
                  <a:ext cx="24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428" name="墨迹 427">
                  <a:extLst>
                    <a:ext uri="{FF2B5EF4-FFF2-40B4-BE49-F238E27FC236}">
                      <a16:creationId xmlns:a16="http://schemas.microsoft.com/office/drawing/2014/main" id="{1893A2DC-0FB7-4CA0-8058-E3D1105A2EF7}"/>
                    </a:ext>
                  </a:extLst>
                </p14:cNvPr>
                <p14:cNvContentPartPr/>
                <p14:nvPr/>
              </p14:nvContentPartPr>
              <p14:xfrm>
                <a:off x="4358045" y="5389320"/>
                <a:ext cx="71280" cy="102960"/>
              </p14:xfrm>
            </p:contentPart>
          </mc:Choice>
          <mc:Fallback xmlns="">
            <p:pic>
              <p:nvPicPr>
                <p:cNvPr id="428" name="墨迹 427">
                  <a:extLst>
                    <a:ext uri="{FF2B5EF4-FFF2-40B4-BE49-F238E27FC236}">
                      <a16:creationId xmlns:a16="http://schemas.microsoft.com/office/drawing/2014/main" id="{1893A2DC-0FB7-4CA0-8058-E3D1105A2EF7}"/>
                    </a:ext>
                  </a:extLst>
                </p:cNvPr>
                <p:cNvPicPr/>
                <p:nvPr/>
              </p:nvPicPr>
              <p:blipFill>
                <a:blip r:embed="rId694"/>
                <a:stretch>
                  <a:fillRect/>
                </a:stretch>
              </p:blipFill>
              <p:spPr>
                <a:xfrm>
                  <a:off x="4353725" y="5385000"/>
                  <a:ext cx="799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429" name="墨迹 428">
                  <a:extLst>
                    <a:ext uri="{FF2B5EF4-FFF2-40B4-BE49-F238E27FC236}">
                      <a16:creationId xmlns:a16="http://schemas.microsoft.com/office/drawing/2014/main" id="{F57CB559-66AC-49FB-89B8-BE71604FDB21}"/>
                    </a:ext>
                  </a:extLst>
                </p14:cNvPr>
                <p14:cNvContentPartPr/>
                <p14:nvPr/>
              </p14:nvContentPartPr>
              <p14:xfrm>
                <a:off x="4374965" y="5371320"/>
                <a:ext cx="61200" cy="70920"/>
              </p14:xfrm>
            </p:contentPart>
          </mc:Choice>
          <mc:Fallback xmlns="">
            <p:pic>
              <p:nvPicPr>
                <p:cNvPr id="429" name="墨迹 428">
                  <a:extLst>
                    <a:ext uri="{FF2B5EF4-FFF2-40B4-BE49-F238E27FC236}">
                      <a16:creationId xmlns:a16="http://schemas.microsoft.com/office/drawing/2014/main" id="{F57CB559-66AC-49FB-89B8-BE71604FDB21}"/>
                    </a:ext>
                  </a:extLst>
                </p:cNvPr>
                <p:cNvPicPr/>
                <p:nvPr/>
              </p:nvPicPr>
              <p:blipFill>
                <a:blip r:embed="rId696"/>
                <a:stretch>
                  <a:fillRect/>
                </a:stretch>
              </p:blipFill>
              <p:spPr>
                <a:xfrm>
                  <a:off x="4370645" y="5367000"/>
                  <a:ext cx="698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430" name="墨迹 429">
                  <a:extLst>
                    <a:ext uri="{FF2B5EF4-FFF2-40B4-BE49-F238E27FC236}">
                      <a16:creationId xmlns:a16="http://schemas.microsoft.com/office/drawing/2014/main" id="{05EC5B6F-3E7A-4BBB-A7FD-D8DBD4C77A77}"/>
                    </a:ext>
                  </a:extLst>
                </p14:cNvPr>
                <p14:cNvContentPartPr/>
                <p14:nvPr/>
              </p14:nvContentPartPr>
              <p14:xfrm>
                <a:off x="4403405" y="5432160"/>
                <a:ext cx="34560" cy="39240"/>
              </p14:xfrm>
            </p:contentPart>
          </mc:Choice>
          <mc:Fallback xmlns="">
            <p:pic>
              <p:nvPicPr>
                <p:cNvPr id="430" name="墨迹 429">
                  <a:extLst>
                    <a:ext uri="{FF2B5EF4-FFF2-40B4-BE49-F238E27FC236}">
                      <a16:creationId xmlns:a16="http://schemas.microsoft.com/office/drawing/2014/main" id="{05EC5B6F-3E7A-4BBB-A7FD-D8DBD4C77A77}"/>
                    </a:ext>
                  </a:extLst>
                </p:cNvPr>
                <p:cNvPicPr/>
                <p:nvPr/>
              </p:nvPicPr>
              <p:blipFill>
                <a:blip r:embed="rId698"/>
                <a:stretch>
                  <a:fillRect/>
                </a:stretch>
              </p:blipFill>
              <p:spPr>
                <a:xfrm>
                  <a:off x="4399085" y="5427840"/>
                  <a:ext cx="432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431" name="墨迹 430">
                  <a:extLst>
                    <a:ext uri="{FF2B5EF4-FFF2-40B4-BE49-F238E27FC236}">
                      <a16:creationId xmlns:a16="http://schemas.microsoft.com/office/drawing/2014/main" id="{0DA9DD50-11E9-4DEE-939A-1F1B6DE0DB15}"/>
                    </a:ext>
                  </a:extLst>
                </p14:cNvPr>
                <p14:cNvContentPartPr/>
                <p14:nvPr/>
              </p14:nvContentPartPr>
              <p14:xfrm>
                <a:off x="4436885" y="5440800"/>
                <a:ext cx="12600" cy="57960"/>
              </p14:xfrm>
            </p:contentPart>
          </mc:Choice>
          <mc:Fallback xmlns="">
            <p:pic>
              <p:nvPicPr>
                <p:cNvPr id="431" name="墨迹 430">
                  <a:extLst>
                    <a:ext uri="{FF2B5EF4-FFF2-40B4-BE49-F238E27FC236}">
                      <a16:creationId xmlns:a16="http://schemas.microsoft.com/office/drawing/2014/main" id="{0DA9DD50-11E9-4DEE-939A-1F1B6DE0DB15}"/>
                    </a:ext>
                  </a:extLst>
                </p:cNvPr>
                <p:cNvPicPr/>
                <p:nvPr/>
              </p:nvPicPr>
              <p:blipFill>
                <a:blip r:embed="rId700"/>
                <a:stretch>
                  <a:fillRect/>
                </a:stretch>
              </p:blipFill>
              <p:spPr>
                <a:xfrm>
                  <a:off x="4432565" y="5436480"/>
                  <a:ext cx="21240" cy="66600"/>
                </a:xfrm>
                <a:prstGeom prst="rect">
                  <a:avLst/>
                </a:prstGeom>
              </p:spPr>
            </p:pic>
          </mc:Fallback>
        </mc:AlternateContent>
      </p:grpSp>
      <p:grpSp>
        <p:nvGrpSpPr>
          <p:cNvPr id="467" name="组合 466">
            <a:extLst>
              <a:ext uri="{FF2B5EF4-FFF2-40B4-BE49-F238E27FC236}">
                <a16:creationId xmlns:a16="http://schemas.microsoft.com/office/drawing/2014/main" id="{B5331056-12FB-4A60-AC10-9588D705557A}"/>
              </a:ext>
            </a:extLst>
          </p:cNvPr>
          <p:cNvGrpSpPr/>
          <p:nvPr/>
        </p:nvGrpSpPr>
        <p:grpSpPr>
          <a:xfrm>
            <a:off x="2959445" y="5092320"/>
            <a:ext cx="646670" cy="179280"/>
            <a:chOff x="2959445" y="5092320"/>
            <a:chExt cx="646670" cy="179280"/>
          </a:xfrm>
        </p:grpSpPr>
        <mc:AlternateContent xmlns:mc="http://schemas.openxmlformats.org/markup-compatibility/2006" xmlns:p14="http://schemas.microsoft.com/office/powerpoint/2010/main">
          <mc:Choice Requires="p14">
            <p:contentPart p14:bwMode="auto" r:id="rId701">
              <p14:nvContentPartPr>
                <p14:cNvPr id="433" name="墨迹 432">
                  <a:extLst>
                    <a:ext uri="{FF2B5EF4-FFF2-40B4-BE49-F238E27FC236}">
                      <a16:creationId xmlns:a16="http://schemas.microsoft.com/office/drawing/2014/main" id="{F28EFC3B-B913-4A58-9E09-86AF2F2A24C5}"/>
                    </a:ext>
                  </a:extLst>
                </p14:cNvPr>
                <p14:cNvContentPartPr/>
                <p14:nvPr/>
              </p14:nvContentPartPr>
              <p14:xfrm>
                <a:off x="3005885" y="5092320"/>
                <a:ext cx="43920" cy="47160"/>
              </p14:xfrm>
            </p:contentPart>
          </mc:Choice>
          <mc:Fallback xmlns="">
            <p:pic>
              <p:nvPicPr>
                <p:cNvPr id="433" name="墨迹 432">
                  <a:extLst>
                    <a:ext uri="{FF2B5EF4-FFF2-40B4-BE49-F238E27FC236}">
                      <a16:creationId xmlns:a16="http://schemas.microsoft.com/office/drawing/2014/main" id="{F28EFC3B-B913-4A58-9E09-86AF2F2A24C5}"/>
                    </a:ext>
                  </a:extLst>
                </p:cNvPr>
                <p:cNvPicPr/>
                <p:nvPr/>
              </p:nvPicPr>
              <p:blipFill>
                <a:blip r:embed="rId702"/>
                <a:stretch>
                  <a:fillRect/>
                </a:stretch>
              </p:blipFill>
              <p:spPr>
                <a:xfrm>
                  <a:off x="3001565" y="5088000"/>
                  <a:ext cx="525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434" name="墨迹 433">
                  <a:extLst>
                    <a:ext uri="{FF2B5EF4-FFF2-40B4-BE49-F238E27FC236}">
                      <a16:creationId xmlns:a16="http://schemas.microsoft.com/office/drawing/2014/main" id="{8D8FBBE3-9C9D-4D42-A78C-2FB0E8CC9824}"/>
                    </a:ext>
                  </a:extLst>
                </p14:cNvPr>
                <p14:cNvContentPartPr/>
                <p14:nvPr/>
              </p14:nvContentPartPr>
              <p14:xfrm>
                <a:off x="3005165" y="5107080"/>
                <a:ext cx="34560" cy="59400"/>
              </p14:xfrm>
            </p:contentPart>
          </mc:Choice>
          <mc:Fallback xmlns="">
            <p:pic>
              <p:nvPicPr>
                <p:cNvPr id="434" name="墨迹 433">
                  <a:extLst>
                    <a:ext uri="{FF2B5EF4-FFF2-40B4-BE49-F238E27FC236}">
                      <a16:creationId xmlns:a16="http://schemas.microsoft.com/office/drawing/2014/main" id="{8D8FBBE3-9C9D-4D42-A78C-2FB0E8CC9824}"/>
                    </a:ext>
                  </a:extLst>
                </p:cNvPr>
                <p:cNvPicPr/>
                <p:nvPr/>
              </p:nvPicPr>
              <p:blipFill>
                <a:blip r:embed="rId704"/>
                <a:stretch>
                  <a:fillRect/>
                </a:stretch>
              </p:blipFill>
              <p:spPr>
                <a:xfrm>
                  <a:off x="3000845" y="5102760"/>
                  <a:ext cx="432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435" name="墨迹 434">
                  <a:extLst>
                    <a:ext uri="{FF2B5EF4-FFF2-40B4-BE49-F238E27FC236}">
                      <a16:creationId xmlns:a16="http://schemas.microsoft.com/office/drawing/2014/main" id="{C1F2ED12-4837-4C0C-97BB-A02D6DA2B32B}"/>
                    </a:ext>
                  </a:extLst>
                </p14:cNvPr>
                <p14:cNvContentPartPr/>
                <p14:nvPr/>
              </p14:nvContentPartPr>
              <p14:xfrm>
                <a:off x="2976365" y="5096640"/>
                <a:ext cx="65880" cy="16200"/>
              </p14:xfrm>
            </p:contentPart>
          </mc:Choice>
          <mc:Fallback xmlns="">
            <p:pic>
              <p:nvPicPr>
                <p:cNvPr id="435" name="墨迹 434">
                  <a:extLst>
                    <a:ext uri="{FF2B5EF4-FFF2-40B4-BE49-F238E27FC236}">
                      <a16:creationId xmlns:a16="http://schemas.microsoft.com/office/drawing/2014/main" id="{C1F2ED12-4837-4C0C-97BB-A02D6DA2B32B}"/>
                    </a:ext>
                  </a:extLst>
                </p:cNvPr>
                <p:cNvPicPr/>
                <p:nvPr/>
              </p:nvPicPr>
              <p:blipFill>
                <a:blip r:embed="rId706"/>
                <a:stretch>
                  <a:fillRect/>
                </a:stretch>
              </p:blipFill>
              <p:spPr>
                <a:xfrm>
                  <a:off x="2972045" y="5092320"/>
                  <a:ext cx="745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436" name="墨迹 435">
                  <a:extLst>
                    <a:ext uri="{FF2B5EF4-FFF2-40B4-BE49-F238E27FC236}">
                      <a16:creationId xmlns:a16="http://schemas.microsoft.com/office/drawing/2014/main" id="{7BD4FF34-C9AB-4A33-BBB4-1FA262363501}"/>
                    </a:ext>
                  </a:extLst>
                </p14:cNvPr>
                <p14:cNvContentPartPr/>
                <p14:nvPr/>
              </p14:nvContentPartPr>
              <p14:xfrm>
                <a:off x="3003365" y="5107800"/>
                <a:ext cx="9000" cy="82080"/>
              </p14:xfrm>
            </p:contentPart>
          </mc:Choice>
          <mc:Fallback xmlns="">
            <p:pic>
              <p:nvPicPr>
                <p:cNvPr id="436" name="墨迹 435">
                  <a:extLst>
                    <a:ext uri="{FF2B5EF4-FFF2-40B4-BE49-F238E27FC236}">
                      <a16:creationId xmlns:a16="http://schemas.microsoft.com/office/drawing/2014/main" id="{7BD4FF34-C9AB-4A33-BBB4-1FA262363501}"/>
                    </a:ext>
                  </a:extLst>
                </p:cNvPr>
                <p:cNvPicPr/>
                <p:nvPr/>
              </p:nvPicPr>
              <p:blipFill>
                <a:blip r:embed="rId708"/>
                <a:stretch>
                  <a:fillRect/>
                </a:stretch>
              </p:blipFill>
              <p:spPr>
                <a:xfrm>
                  <a:off x="2999045" y="5103480"/>
                  <a:ext cx="176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437" name="墨迹 436">
                  <a:extLst>
                    <a:ext uri="{FF2B5EF4-FFF2-40B4-BE49-F238E27FC236}">
                      <a16:creationId xmlns:a16="http://schemas.microsoft.com/office/drawing/2014/main" id="{D1859E91-488A-4E8D-AC52-A38F006F655D}"/>
                    </a:ext>
                  </a:extLst>
                </p14:cNvPr>
                <p14:cNvContentPartPr/>
                <p14:nvPr/>
              </p14:nvContentPartPr>
              <p14:xfrm>
                <a:off x="3017045" y="5159640"/>
                <a:ext cx="40680" cy="5040"/>
              </p14:xfrm>
            </p:contentPart>
          </mc:Choice>
          <mc:Fallback xmlns="">
            <p:pic>
              <p:nvPicPr>
                <p:cNvPr id="437" name="墨迹 436">
                  <a:extLst>
                    <a:ext uri="{FF2B5EF4-FFF2-40B4-BE49-F238E27FC236}">
                      <a16:creationId xmlns:a16="http://schemas.microsoft.com/office/drawing/2014/main" id="{D1859E91-488A-4E8D-AC52-A38F006F655D}"/>
                    </a:ext>
                  </a:extLst>
                </p:cNvPr>
                <p:cNvPicPr/>
                <p:nvPr/>
              </p:nvPicPr>
              <p:blipFill>
                <a:blip r:embed="rId710"/>
                <a:stretch>
                  <a:fillRect/>
                </a:stretch>
              </p:blipFill>
              <p:spPr>
                <a:xfrm>
                  <a:off x="3012725" y="5155320"/>
                  <a:ext cx="4932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438" name="墨迹 437">
                  <a:extLst>
                    <a:ext uri="{FF2B5EF4-FFF2-40B4-BE49-F238E27FC236}">
                      <a16:creationId xmlns:a16="http://schemas.microsoft.com/office/drawing/2014/main" id="{A0AD2DDF-0B86-4096-9D77-A9884E14D565}"/>
                    </a:ext>
                  </a:extLst>
                </p14:cNvPr>
                <p14:cNvContentPartPr/>
                <p14:nvPr/>
              </p14:nvContentPartPr>
              <p14:xfrm>
                <a:off x="2959445" y="5139480"/>
                <a:ext cx="36720" cy="92160"/>
              </p14:xfrm>
            </p:contentPart>
          </mc:Choice>
          <mc:Fallback xmlns="">
            <p:pic>
              <p:nvPicPr>
                <p:cNvPr id="438" name="墨迹 437">
                  <a:extLst>
                    <a:ext uri="{FF2B5EF4-FFF2-40B4-BE49-F238E27FC236}">
                      <a16:creationId xmlns:a16="http://schemas.microsoft.com/office/drawing/2014/main" id="{A0AD2DDF-0B86-4096-9D77-A9884E14D565}"/>
                    </a:ext>
                  </a:extLst>
                </p:cNvPr>
                <p:cNvPicPr/>
                <p:nvPr/>
              </p:nvPicPr>
              <p:blipFill>
                <a:blip r:embed="rId712"/>
                <a:stretch>
                  <a:fillRect/>
                </a:stretch>
              </p:blipFill>
              <p:spPr>
                <a:xfrm>
                  <a:off x="2955125" y="5135160"/>
                  <a:ext cx="453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439" name="墨迹 438">
                  <a:extLst>
                    <a:ext uri="{FF2B5EF4-FFF2-40B4-BE49-F238E27FC236}">
                      <a16:creationId xmlns:a16="http://schemas.microsoft.com/office/drawing/2014/main" id="{628ED9B4-6322-4DBD-8662-1177549CBDD2}"/>
                    </a:ext>
                  </a:extLst>
                </p14:cNvPr>
                <p14:cNvContentPartPr/>
                <p14:nvPr/>
              </p14:nvContentPartPr>
              <p14:xfrm>
                <a:off x="2977085" y="5176560"/>
                <a:ext cx="111600" cy="23400"/>
              </p14:xfrm>
            </p:contentPart>
          </mc:Choice>
          <mc:Fallback xmlns="">
            <p:pic>
              <p:nvPicPr>
                <p:cNvPr id="439" name="墨迹 438">
                  <a:extLst>
                    <a:ext uri="{FF2B5EF4-FFF2-40B4-BE49-F238E27FC236}">
                      <a16:creationId xmlns:a16="http://schemas.microsoft.com/office/drawing/2014/main" id="{628ED9B4-6322-4DBD-8662-1177549CBDD2}"/>
                    </a:ext>
                  </a:extLst>
                </p:cNvPr>
                <p:cNvPicPr/>
                <p:nvPr/>
              </p:nvPicPr>
              <p:blipFill>
                <a:blip r:embed="rId714"/>
                <a:stretch>
                  <a:fillRect/>
                </a:stretch>
              </p:blipFill>
              <p:spPr>
                <a:xfrm>
                  <a:off x="2972405" y="5172240"/>
                  <a:ext cx="1202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715">
              <p14:nvContentPartPr>
                <p14:cNvPr id="440" name="墨迹 439">
                  <a:extLst>
                    <a:ext uri="{FF2B5EF4-FFF2-40B4-BE49-F238E27FC236}">
                      <a16:creationId xmlns:a16="http://schemas.microsoft.com/office/drawing/2014/main" id="{363D2908-D911-42BF-982F-9CF841117FDF}"/>
                    </a:ext>
                  </a:extLst>
                </p14:cNvPr>
                <p14:cNvContentPartPr/>
                <p14:nvPr/>
              </p14:nvContentPartPr>
              <p14:xfrm>
                <a:off x="2986085" y="5192400"/>
                <a:ext cx="69480" cy="46800"/>
              </p14:xfrm>
            </p:contentPart>
          </mc:Choice>
          <mc:Fallback xmlns="">
            <p:pic>
              <p:nvPicPr>
                <p:cNvPr id="440" name="墨迹 439">
                  <a:extLst>
                    <a:ext uri="{FF2B5EF4-FFF2-40B4-BE49-F238E27FC236}">
                      <a16:creationId xmlns:a16="http://schemas.microsoft.com/office/drawing/2014/main" id="{363D2908-D911-42BF-982F-9CF841117FDF}"/>
                    </a:ext>
                  </a:extLst>
                </p:cNvPr>
                <p:cNvPicPr/>
                <p:nvPr/>
              </p:nvPicPr>
              <p:blipFill>
                <a:blip r:embed="rId716"/>
                <a:stretch>
                  <a:fillRect/>
                </a:stretch>
              </p:blipFill>
              <p:spPr>
                <a:xfrm>
                  <a:off x="2981765" y="5188080"/>
                  <a:ext cx="781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441" name="墨迹 440">
                  <a:extLst>
                    <a:ext uri="{FF2B5EF4-FFF2-40B4-BE49-F238E27FC236}">
                      <a16:creationId xmlns:a16="http://schemas.microsoft.com/office/drawing/2014/main" id="{A13834C1-9FAA-48BA-B330-6B77A3358C41}"/>
                    </a:ext>
                  </a:extLst>
                </p14:cNvPr>
                <p14:cNvContentPartPr/>
                <p14:nvPr/>
              </p14:nvContentPartPr>
              <p14:xfrm>
                <a:off x="3017405" y="5201760"/>
                <a:ext cx="49320" cy="55800"/>
              </p14:xfrm>
            </p:contentPart>
          </mc:Choice>
          <mc:Fallback xmlns="">
            <p:pic>
              <p:nvPicPr>
                <p:cNvPr id="441" name="墨迹 440">
                  <a:extLst>
                    <a:ext uri="{FF2B5EF4-FFF2-40B4-BE49-F238E27FC236}">
                      <a16:creationId xmlns:a16="http://schemas.microsoft.com/office/drawing/2014/main" id="{A13834C1-9FAA-48BA-B330-6B77A3358C41}"/>
                    </a:ext>
                  </a:extLst>
                </p:cNvPr>
                <p:cNvPicPr/>
                <p:nvPr/>
              </p:nvPicPr>
              <p:blipFill>
                <a:blip r:embed="rId718"/>
                <a:stretch>
                  <a:fillRect/>
                </a:stretch>
              </p:blipFill>
              <p:spPr>
                <a:xfrm>
                  <a:off x="3013085" y="5197440"/>
                  <a:ext cx="579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442" name="墨迹 441">
                  <a:extLst>
                    <a:ext uri="{FF2B5EF4-FFF2-40B4-BE49-F238E27FC236}">
                      <a16:creationId xmlns:a16="http://schemas.microsoft.com/office/drawing/2014/main" id="{E8428125-F324-4B1A-AE91-79C167D3C33F}"/>
                    </a:ext>
                  </a:extLst>
                </p14:cNvPr>
                <p14:cNvContentPartPr/>
                <p14:nvPr/>
              </p14:nvContentPartPr>
              <p14:xfrm>
                <a:off x="3102725" y="5131200"/>
                <a:ext cx="33120" cy="69120"/>
              </p14:xfrm>
            </p:contentPart>
          </mc:Choice>
          <mc:Fallback xmlns="">
            <p:pic>
              <p:nvPicPr>
                <p:cNvPr id="442" name="墨迹 441">
                  <a:extLst>
                    <a:ext uri="{FF2B5EF4-FFF2-40B4-BE49-F238E27FC236}">
                      <a16:creationId xmlns:a16="http://schemas.microsoft.com/office/drawing/2014/main" id="{E8428125-F324-4B1A-AE91-79C167D3C33F}"/>
                    </a:ext>
                  </a:extLst>
                </p:cNvPr>
                <p:cNvPicPr/>
                <p:nvPr/>
              </p:nvPicPr>
              <p:blipFill>
                <a:blip r:embed="rId720"/>
                <a:stretch>
                  <a:fillRect/>
                </a:stretch>
              </p:blipFill>
              <p:spPr>
                <a:xfrm>
                  <a:off x="3098405" y="5126880"/>
                  <a:ext cx="417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21">
              <p14:nvContentPartPr>
                <p14:cNvPr id="443" name="墨迹 442">
                  <a:extLst>
                    <a:ext uri="{FF2B5EF4-FFF2-40B4-BE49-F238E27FC236}">
                      <a16:creationId xmlns:a16="http://schemas.microsoft.com/office/drawing/2014/main" id="{A498D11C-5283-40A3-A546-450040D7CAD4}"/>
                    </a:ext>
                  </a:extLst>
                </p14:cNvPr>
                <p14:cNvContentPartPr/>
                <p14:nvPr/>
              </p14:nvContentPartPr>
              <p14:xfrm>
                <a:off x="3144125" y="5162880"/>
                <a:ext cx="46440" cy="83160"/>
              </p14:xfrm>
            </p:contentPart>
          </mc:Choice>
          <mc:Fallback xmlns="">
            <p:pic>
              <p:nvPicPr>
                <p:cNvPr id="443" name="墨迹 442">
                  <a:extLst>
                    <a:ext uri="{FF2B5EF4-FFF2-40B4-BE49-F238E27FC236}">
                      <a16:creationId xmlns:a16="http://schemas.microsoft.com/office/drawing/2014/main" id="{A498D11C-5283-40A3-A546-450040D7CAD4}"/>
                    </a:ext>
                  </a:extLst>
                </p:cNvPr>
                <p:cNvPicPr/>
                <p:nvPr/>
              </p:nvPicPr>
              <p:blipFill>
                <a:blip r:embed="rId722"/>
                <a:stretch>
                  <a:fillRect/>
                </a:stretch>
              </p:blipFill>
              <p:spPr>
                <a:xfrm>
                  <a:off x="3139805" y="5158560"/>
                  <a:ext cx="550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444" name="墨迹 443">
                  <a:extLst>
                    <a:ext uri="{FF2B5EF4-FFF2-40B4-BE49-F238E27FC236}">
                      <a16:creationId xmlns:a16="http://schemas.microsoft.com/office/drawing/2014/main" id="{E2D78FBB-0545-42B1-AE43-2937902A2448}"/>
                    </a:ext>
                  </a:extLst>
                </p14:cNvPr>
                <p14:cNvContentPartPr/>
                <p14:nvPr/>
              </p14:nvContentPartPr>
              <p14:xfrm>
                <a:off x="3146645" y="5202480"/>
                <a:ext cx="44640" cy="10080"/>
              </p14:xfrm>
            </p:contentPart>
          </mc:Choice>
          <mc:Fallback xmlns="">
            <p:pic>
              <p:nvPicPr>
                <p:cNvPr id="444" name="墨迹 443">
                  <a:extLst>
                    <a:ext uri="{FF2B5EF4-FFF2-40B4-BE49-F238E27FC236}">
                      <a16:creationId xmlns:a16="http://schemas.microsoft.com/office/drawing/2014/main" id="{E2D78FBB-0545-42B1-AE43-2937902A2448}"/>
                    </a:ext>
                  </a:extLst>
                </p:cNvPr>
                <p:cNvPicPr/>
                <p:nvPr/>
              </p:nvPicPr>
              <p:blipFill>
                <a:blip r:embed="rId724"/>
                <a:stretch>
                  <a:fillRect/>
                </a:stretch>
              </p:blipFill>
              <p:spPr>
                <a:xfrm>
                  <a:off x="3142325" y="5198160"/>
                  <a:ext cx="532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445" name="墨迹 444">
                  <a:extLst>
                    <a:ext uri="{FF2B5EF4-FFF2-40B4-BE49-F238E27FC236}">
                      <a16:creationId xmlns:a16="http://schemas.microsoft.com/office/drawing/2014/main" id="{195B6D6D-F970-4484-AC51-09323A06BC1F}"/>
                    </a:ext>
                  </a:extLst>
                </p14:cNvPr>
                <p14:cNvContentPartPr/>
                <p14:nvPr/>
              </p14:nvContentPartPr>
              <p14:xfrm>
                <a:off x="3141605" y="5230920"/>
                <a:ext cx="38160" cy="21240"/>
              </p14:xfrm>
            </p:contentPart>
          </mc:Choice>
          <mc:Fallback xmlns="">
            <p:pic>
              <p:nvPicPr>
                <p:cNvPr id="445" name="墨迹 444">
                  <a:extLst>
                    <a:ext uri="{FF2B5EF4-FFF2-40B4-BE49-F238E27FC236}">
                      <a16:creationId xmlns:a16="http://schemas.microsoft.com/office/drawing/2014/main" id="{195B6D6D-F970-4484-AC51-09323A06BC1F}"/>
                    </a:ext>
                  </a:extLst>
                </p:cNvPr>
                <p:cNvPicPr/>
                <p:nvPr/>
              </p:nvPicPr>
              <p:blipFill>
                <a:blip r:embed="rId726"/>
                <a:stretch>
                  <a:fillRect/>
                </a:stretch>
              </p:blipFill>
              <p:spPr>
                <a:xfrm>
                  <a:off x="3137285" y="5226600"/>
                  <a:ext cx="468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446" name="墨迹 445">
                  <a:extLst>
                    <a:ext uri="{FF2B5EF4-FFF2-40B4-BE49-F238E27FC236}">
                      <a16:creationId xmlns:a16="http://schemas.microsoft.com/office/drawing/2014/main" id="{1B7504DC-392D-432C-BCF3-7F1DCD4529F4}"/>
                    </a:ext>
                  </a:extLst>
                </p14:cNvPr>
                <p14:cNvContentPartPr/>
                <p14:nvPr/>
              </p14:nvContentPartPr>
              <p14:xfrm>
                <a:off x="3216485" y="5108520"/>
                <a:ext cx="75240" cy="163080"/>
              </p14:xfrm>
            </p:contentPart>
          </mc:Choice>
          <mc:Fallback xmlns="">
            <p:pic>
              <p:nvPicPr>
                <p:cNvPr id="446" name="墨迹 445">
                  <a:extLst>
                    <a:ext uri="{FF2B5EF4-FFF2-40B4-BE49-F238E27FC236}">
                      <a16:creationId xmlns:a16="http://schemas.microsoft.com/office/drawing/2014/main" id="{1B7504DC-392D-432C-BCF3-7F1DCD4529F4}"/>
                    </a:ext>
                  </a:extLst>
                </p:cNvPr>
                <p:cNvPicPr/>
                <p:nvPr/>
              </p:nvPicPr>
              <p:blipFill>
                <a:blip r:embed="rId728"/>
                <a:stretch>
                  <a:fillRect/>
                </a:stretch>
              </p:blipFill>
              <p:spPr>
                <a:xfrm>
                  <a:off x="3212165" y="5104200"/>
                  <a:ext cx="838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447" name="墨迹 446">
                  <a:extLst>
                    <a:ext uri="{FF2B5EF4-FFF2-40B4-BE49-F238E27FC236}">
                      <a16:creationId xmlns:a16="http://schemas.microsoft.com/office/drawing/2014/main" id="{6A58A2CD-2762-4B3A-8F2C-64EE5F91B034}"/>
                    </a:ext>
                  </a:extLst>
                </p14:cNvPr>
                <p14:cNvContentPartPr/>
                <p14:nvPr/>
              </p14:nvContentPartPr>
              <p14:xfrm>
                <a:off x="3242045" y="5147400"/>
                <a:ext cx="57240" cy="17280"/>
              </p14:xfrm>
            </p:contentPart>
          </mc:Choice>
          <mc:Fallback xmlns="">
            <p:pic>
              <p:nvPicPr>
                <p:cNvPr id="447" name="墨迹 446">
                  <a:extLst>
                    <a:ext uri="{FF2B5EF4-FFF2-40B4-BE49-F238E27FC236}">
                      <a16:creationId xmlns:a16="http://schemas.microsoft.com/office/drawing/2014/main" id="{6A58A2CD-2762-4B3A-8F2C-64EE5F91B034}"/>
                    </a:ext>
                  </a:extLst>
                </p:cNvPr>
                <p:cNvPicPr/>
                <p:nvPr/>
              </p:nvPicPr>
              <p:blipFill>
                <a:blip r:embed="rId730"/>
                <a:stretch>
                  <a:fillRect/>
                </a:stretch>
              </p:blipFill>
              <p:spPr>
                <a:xfrm>
                  <a:off x="3237725" y="5143080"/>
                  <a:ext cx="658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448" name="墨迹 447">
                  <a:extLst>
                    <a:ext uri="{FF2B5EF4-FFF2-40B4-BE49-F238E27FC236}">
                      <a16:creationId xmlns:a16="http://schemas.microsoft.com/office/drawing/2014/main" id="{09834100-6297-4F14-90EF-701C3E0CD2AA}"/>
                    </a:ext>
                  </a:extLst>
                </p14:cNvPr>
                <p14:cNvContentPartPr/>
                <p14:nvPr/>
              </p14:nvContentPartPr>
              <p14:xfrm>
                <a:off x="3269405" y="5135880"/>
                <a:ext cx="21600" cy="51120"/>
              </p14:xfrm>
            </p:contentPart>
          </mc:Choice>
          <mc:Fallback xmlns="">
            <p:pic>
              <p:nvPicPr>
                <p:cNvPr id="448" name="墨迹 447">
                  <a:extLst>
                    <a:ext uri="{FF2B5EF4-FFF2-40B4-BE49-F238E27FC236}">
                      <a16:creationId xmlns:a16="http://schemas.microsoft.com/office/drawing/2014/main" id="{09834100-6297-4F14-90EF-701C3E0CD2AA}"/>
                    </a:ext>
                  </a:extLst>
                </p:cNvPr>
                <p:cNvPicPr/>
                <p:nvPr/>
              </p:nvPicPr>
              <p:blipFill>
                <a:blip r:embed="rId732"/>
                <a:stretch>
                  <a:fillRect/>
                </a:stretch>
              </p:blipFill>
              <p:spPr>
                <a:xfrm>
                  <a:off x="3265085" y="5131560"/>
                  <a:ext cx="302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449" name="墨迹 448">
                  <a:extLst>
                    <a:ext uri="{FF2B5EF4-FFF2-40B4-BE49-F238E27FC236}">
                      <a16:creationId xmlns:a16="http://schemas.microsoft.com/office/drawing/2014/main" id="{36A275EA-AAB0-4169-A617-07A44B700C67}"/>
                    </a:ext>
                  </a:extLst>
                </p14:cNvPr>
                <p14:cNvContentPartPr/>
                <p14:nvPr/>
              </p14:nvContentPartPr>
              <p14:xfrm>
                <a:off x="3253925" y="5171160"/>
                <a:ext cx="48600" cy="46800"/>
              </p14:xfrm>
            </p:contentPart>
          </mc:Choice>
          <mc:Fallback xmlns="">
            <p:pic>
              <p:nvPicPr>
                <p:cNvPr id="449" name="墨迹 448">
                  <a:extLst>
                    <a:ext uri="{FF2B5EF4-FFF2-40B4-BE49-F238E27FC236}">
                      <a16:creationId xmlns:a16="http://schemas.microsoft.com/office/drawing/2014/main" id="{36A275EA-AAB0-4169-A617-07A44B700C67}"/>
                    </a:ext>
                  </a:extLst>
                </p:cNvPr>
                <p:cNvPicPr/>
                <p:nvPr/>
              </p:nvPicPr>
              <p:blipFill>
                <a:blip r:embed="rId734"/>
                <a:stretch>
                  <a:fillRect/>
                </a:stretch>
              </p:blipFill>
              <p:spPr>
                <a:xfrm>
                  <a:off x="3249605" y="5166840"/>
                  <a:ext cx="572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450" name="墨迹 449">
                  <a:extLst>
                    <a:ext uri="{FF2B5EF4-FFF2-40B4-BE49-F238E27FC236}">
                      <a16:creationId xmlns:a16="http://schemas.microsoft.com/office/drawing/2014/main" id="{BD6FA7E5-F381-4ED6-904B-690002EE1CEC}"/>
                    </a:ext>
                  </a:extLst>
                </p14:cNvPr>
                <p14:cNvContentPartPr/>
                <p14:nvPr/>
              </p14:nvContentPartPr>
              <p14:xfrm>
                <a:off x="3261125" y="5195640"/>
                <a:ext cx="52200" cy="66960"/>
              </p14:xfrm>
            </p:contentPart>
          </mc:Choice>
          <mc:Fallback xmlns="">
            <p:pic>
              <p:nvPicPr>
                <p:cNvPr id="450" name="墨迹 449">
                  <a:extLst>
                    <a:ext uri="{FF2B5EF4-FFF2-40B4-BE49-F238E27FC236}">
                      <a16:creationId xmlns:a16="http://schemas.microsoft.com/office/drawing/2014/main" id="{BD6FA7E5-F381-4ED6-904B-690002EE1CEC}"/>
                    </a:ext>
                  </a:extLst>
                </p:cNvPr>
                <p:cNvPicPr/>
                <p:nvPr/>
              </p:nvPicPr>
              <p:blipFill>
                <a:blip r:embed="rId736"/>
                <a:stretch>
                  <a:fillRect/>
                </a:stretch>
              </p:blipFill>
              <p:spPr>
                <a:xfrm>
                  <a:off x="3256805" y="5191320"/>
                  <a:ext cx="608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451" name="墨迹 450">
                  <a:extLst>
                    <a:ext uri="{FF2B5EF4-FFF2-40B4-BE49-F238E27FC236}">
                      <a16:creationId xmlns:a16="http://schemas.microsoft.com/office/drawing/2014/main" id="{4CC6D32B-0EAE-44C5-8586-D53653285B80}"/>
                    </a:ext>
                  </a:extLst>
                </p14:cNvPr>
                <p14:cNvContentPartPr/>
                <p14:nvPr/>
              </p14:nvContentPartPr>
              <p14:xfrm>
                <a:off x="3356885" y="5101320"/>
                <a:ext cx="7200" cy="9000"/>
              </p14:xfrm>
            </p:contentPart>
          </mc:Choice>
          <mc:Fallback xmlns="">
            <p:pic>
              <p:nvPicPr>
                <p:cNvPr id="451" name="墨迹 450">
                  <a:extLst>
                    <a:ext uri="{FF2B5EF4-FFF2-40B4-BE49-F238E27FC236}">
                      <a16:creationId xmlns:a16="http://schemas.microsoft.com/office/drawing/2014/main" id="{4CC6D32B-0EAE-44C5-8586-D53653285B80}"/>
                    </a:ext>
                  </a:extLst>
                </p:cNvPr>
                <p:cNvPicPr/>
                <p:nvPr/>
              </p:nvPicPr>
              <p:blipFill>
                <a:blip r:embed="rId738"/>
                <a:stretch>
                  <a:fillRect/>
                </a:stretch>
              </p:blipFill>
              <p:spPr>
                <a:xfrm>
                  <a:off x="3352565" y="5097000"/>
                  <a:ext cx="158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452" name="墨迹 451">
                  <a:extLst>
                    <a:ext uri="{FF2B5EF4-FFF2-40B4-BE49-F238E27FC236}">
                      <a16:creationId xmlns:a16="http://schemas.microsoft.com/office/drawing/2014/main" id="{29659BFE-0CB2-435A-AE22-DEED9B3442A0}"/>
                    </a:ext>
                  </a:extLst>
                </p14:cNvPr>
                <p14:cNvContentPartPr/>
                <p14:nvPr/>
              </p14:nvContentPartPr>
              <p14:xfrm>
                <a:off x="3323045" y="5118240"/>
                <a:ext cx="51480" cy="37440"/>
              </p14:xfrm>
            </p:contentPart>
          </mc:Choice>
          <mc:Fallback xmlns="">
            <p:pic>
              <p:nvPicPr>
                <p:cNvPr id="452" name="墨迹 451">
                  <a:extLst>
                    <a:ext uri="{FF2B5EF4-FFF2-40B4-BE49-F238E27FC236}">
                      <a16:creationId xmlns:a16="http://schemas.microsoft.com/office/drawing/2014/main" id="{29659BFE-0CB2-435A-AE22-DEED9B3442A0}"/>
                    </a:ext>
                  </a:extLst>
                </p:cNvPr>
                <p:cNvPicPr/>
                <p:nvPr/>
              </p:nvPicPr>
              <p:blipFill>
                <a:blip r:embed="rId740"/>
                <a:stretch>
                  <a:fillRect/>
                </a:stretch>
              </p:blipFill>
              <p:spPr>
                <a:xfrm>
                  <a:off x="3318725" y="5113920"/>
                  <a:ext cx="601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453" name="墨迹 452">
                  <a:extLst>
                    <a:ext uri="{FF2B5EF4-FFF2-40B4-BE49-F238E27FC236}">
                      <a16:creationId xmlns:a16="http://schemas.microsoft.com/office/drawing/2014/main" id="{9C31F946-73CC-49D9-B4BA-CC8E262D2F34}"/>
                    </a:ext>
                  </a:extLst>
                </p14:cNvPr>
                <p14:cNvContentPartPr/>
                <p14:nvPr/>
              </p14:nvContentPartPr>
              <p14:xfrm>
                <a:off x="3327725" y="5137320"/>
                <a:ext cx="45000" cy="39240"/>
              </p14:xfrm>
            </p:contentPart>
          </mc:Choice>
          <mc:Fallback xmlns="">
            <p:pic>
              <p:nvPicPr>
                <p:cNvPr id="453" name="墨迹 452">
                  <a:extLst>
                    <a:ext uri="{FF2B5EF4-FFF2-40B4-BE49-F238E27FC236}">
                      <a16:creationId xmlns:a16="http://schemas.microsoft.com/office/drawing/2014/main" id="{9C31F946-73CC-49D9-B4BA-CC8E262D2F34}"/>
                    </a:ext>
                  </a:extLst>
                </p:cNvPr>
                <p:cNvPicPr/>
                <p:nvPr/>
              </p:nvPicPr>
              <p:blipFill>
                <a:blip r:embed="rId742"/>
                <a:stretch>
                  <a:fillRect/>
                </a:stretch>
              </p:blipFill>
              <p:spPr>
                <a:xfrm>
                  <a:off x="3323405" y="5133000"/>
                  <a:ext cx="536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743">
              <p14:nvContentPartPr>
                <p14:cNvPr id="454" name="墨迹 453">
                  <a:extLst>
                    <a:ext uri="{FF2B5EF4-FFF2-40B4-BE49-F238E27FC236}">
                      <a16:creationId xmlns:a16="http://schemas.microsoft.com/office/drawing/2014/main" id="{8D4C0B28-E5D6-4876-8ED8-6748BEC416AE}"/>
                    </a:ext>
                  </a:extLst>
                </p14:cNvPr>
                <p14:cNvContentPartPr/>
                <p14:nvPr/>
              </p14:nvContentPartPr>
              <p14:xfrm>
                <a:off x="3327005" y="5179080"/>
                <a:ext cx="47520" cy="68760"/>
              </p14:xfrm>
            </p:contentPart>
          </mc:Choice>
          <mc:Fallback xmlns="">
            <p:pic>
              <p:nvPicPr>
                <p:cNvPr id="454" name="墨迹 453">
                  <a:extLst>
                    <a:ext uri="{FF2B5EF4-FFF2-40B4-BE49-F238E27FC236}">
                      <a16:creationId xmlns:a16="http://schemas.microsoft.com/office/drawing/2014/main" id="{8D4C0B28-E5D6-4876-8ED8-6748BEC416AE}"/>
                    </a:ext>
                  </a:extLst>
                </p:cNvPr>
                <p:cNvPicPr/>
                <p:nvPr/>
              </p:nvPicPr>
              <p:blipFill>
                <a:blip r:embed="rId744"/>
                <a:stretch>
                  <a:fillRect/>
                </a:stretch>
              </p:blipFill>
              <p:spPr>
                <a:xfrm>
                  <a:off x="3322685" y="5174760"/>
                  <a:ext cx="561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455" name="墨迹 454">
                  <a:extLst>
                    <a:ext uri="{FF2B5EF4-FFF2-40B4-BE49-F238E27FC236}">
                      <a16:creationId xmlns:a16="http://schemas.microsoft.com/office/drawing/2014/main" id="{0A2D1F09-CD3A-410E-82A8-D59AEEF221CE}"/>
                    </a:ext>
                  </a:extLst>
                </p14:cNvPr>
                <p14:cNvContentPartPr/>
                <p14:nvPr/>
              </p14:nvContentPartPr>
              <p14:xfrm>
                <a:off x="3378485" y="5175120"/>
                <a:ext cx="19440" cy="9360"/>
              </p14:xfrm>
            </p:contentPart>
          </mc:Choice>
          <mc:Fallback xmlns="">
            <p:pic>
              <p:nvPicPr>
                <p:cNvPr id="455" name="墨迹 454">
                  <a:extLst>
                    <a:ext uri="{FF2B5EF4-FFF2-40B4-BE49-F238E27FC236}">
                      <a16:creationId xmlns:a16="http://schemas.microsoft.com/office/drawing/2014/main" id="{0A2D1F09-CD3A-410E-82A8-D59AEEF221CE}"/>
                    </a:ext>
                  </a:extLst>
                </p:cNvPr>
                <p:cNvPicPr/>
                <p:nvPr/>
              </p:nvPicPr>
              <p:blipFill>
                <a:blip r:embed="rId746"/>
                <a:stretch>
                  <a:fillRect/>
                </a:stretch>
              </p:blipFill>
              <p:spPr>
                <a:xfrm>
                  <a:off x="3374165" y="5170800"/>
                  <a:ext cx="28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7">
              <p14:nvContentPartPr>
                <p14:cNvPr id="456" name="墨迹 455">
                  <a:extLst>
                    <a:ext uri="{FF2B5EF4-FFF2-40B4-BE49-F238E27FC236}">
                      <a16:creationId xmlns:a16="http://schemas.microsoft.com/office/drawing/2014/main" id="{A1C41FB3-BEAD-47E2-95CD-FC7E156DC207}"/>
                    </a:ext>
                  </a:extLst>
                </p14:cNvPr>
                <p14:cNvContentPartPr/>
                <p14:nvPr/>
              </p14:nvContentPartPr>
              <p14:xfrm>
                <a:off x="3383165" y="5138760"/>
                <a:ext cx="19440" cy="112320"/>
              </p14:xfrm>
            </p:contentPart>
          </mc:Choice>
          <mc:Fallback xmlns="">
            <p:pic>
              <p:nvPicPr>
                <p:cNvPr id="456" name="墨迹 455">
                  <a:extLst>
                    <a:ext uri="{FF2B5EF4-FFF2-40B4-BE49-F238E27FC236}">
                      <a16:creationId xmlns:a16="http://schemas.microsoft.com/office/drawing/2014/main" id="{A1C41FB3-BEAD-47E2-95CD-FC7E156DC207}"/>
                    </a:ext>
                  </a:extLst>
                </p:cNvPr>
                <p:cNvPicPr/>
                <p:nvPr/>
              </p:nvPicPr>
              <p:blipFill>
                <a:blip r:embed="rId748"/>
                <a:stretch>
                  <a:fillRect/>
                </a:stretch>
              </p:blipFill>
              <p:spPr>
                <a:xfrm>
                  <a:off x="3378845" y="5134440"/>
                  <a:ext cx="280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749">
              <p14:nvContentPartPr>
                <p14:cNvPr id="457" name="墨迹 456">
                  <a:extLst>
                    <a:ext uri="{FF2B5EF4-FFF2-40B4-BE49-F238E27FC236}">
                      <a16:creationId xmlns:a16="http://schemas.microsoft.com/office/drawing/2014/main" id="{3CDC64CC-24BD-42E1-A326-2CCF104786F7}"/>
                    </a:ext>
                  </a:extLst>
                </p14:cNvPr>
                <p14:cNvContentPartPr/>
                <p14:nvPr/>
              </p14:nvContentPartPr>
              <p14:xfrm>
                <a:off x="3410885" y="5108880"/>
                <a:ext cx="51480" cy="37800"/>
              </p14:xfrm>
            </p:contentPart>
          </mc:Choice>
          <mc:Fallback xmlns="">
            <p:pic>
              <p:nvPicPr>
                <p:cNvPr id="457" name="墨迹 456">
                  <a:extLst>
                    <a:ext uri="{FF2B5EF4-FFF2-40B4-BE49-F238E27FC236}">
                      <a16:creationId xmlns:a16="http://schemas.microsoft.com/office/drawing/2014/main" id="{3CDC64CC-24BD-42E1-A326-2CCF104786F7}"/>
                    </a:ext>
                  </a:extLst>
                </p:cNvPr>
                <p:cNvPicPr/>
                <p:nvPr/>
              </p:nvPicPr>
              <p:blipFill>
                <a:blip r:embed="rId750"/>
                <a:stretch>
                  <a:fillRect/>
                </a:stretch>
              </p:blipFill>
              <p:spPr>
                <a:xfrm>
                  <a:off x="3406565" y="5104560"/>
                  <a:ext cx="601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458" name="墨迹 457">
                  <a:extLst>
                    <a:ext uri="{FF2B5EF4-FFF2-40B4-BE49-F238E27FC236}">
                      <a16:creationId xmlns:a16="http://schemas.microsoft.com/office/drawing/2014/main" id="{C92388BD-01AB-4B46-8F5A-C513BE394546}"/>
                    </a:ext>
                  </a:extLst>
                </p14:cNvPr>
                <p14:cNvContentPartPr/>
                <p14:nvPr/>
              </p14:nvContentPartPr>
              <p14:xfrm>
                <a:off x="3428885" y="5143080"/>
                <a:ext cx="14400" cy="26280"/>
              </p14:xfrm>
            </p:contentPart>
          </mc:Choice>
          <mc:Fallback xmlns="">
            <p:pic>
              <p:nvPicPr>
                <p:cNvPr id="458" name="墨迹 457">
                  <a:extLst>
                    <a:ext uri="{FF2B5EF4-FFF2-40B4-BE49-F238E27FC236}">
                      <a16:creationId xmlns:a16="http://schemas.microsoft.com/office/drawing/2014/main" id="{C92388BD-01AB-4B46-8F5A-C513BE394546}"/>
                    </a:ext>
                  </a:extLst>
                </p:cNvPr>
                <p:cNvPicPr/>
                <p:nvPr/>
              </p:nvPicPr>
              <p:blipFill>
                <a:blip r:embed="rId752"/>
                <a:stretch>
                  <a:fillRect/>
                </a:stretch>
              </p:blipFill>
              <p:spPr>
                <a:xfrm>
                  <a:off x="3424565" y="5138760"/>
                  <a:ext cx="230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459" name="墨迹 458">
                  <a:extLst>
                    <a:ext uri="{FF2B5EF4-FFF2-40B4-BE49-F238E27FC236}">
                      <a16:creationId xmlns:a16="http://schemas.microsoft.com/office/drawing/2014/main" id="{0C002A3A-5736-4933-BE07-F1F6F117A2EF}"/>
                    </a:ext>
                  </a:extLst>
                </p14:cNvPr>
                <p14:cNvContentPartPr/>
                <p14:nvPr/>
              </p14:nvContentPartPr>
              <p14:xfrm>
                <a:off x="3411965" y="5149920"/>
                <a:ext cx="48960" cy="63360"/>
              </p14:xfrm>
            </p:contentPart>
          </mc:Choice>
          <mc:Fallback xmlns="">
            <p:pic>
              <p:nvPicPr>
                <p:cNvPr id="459" name="墨迹 458">
                  <a:extLst>
                    <a:ext uri="{FF2B5EF4-FFF2-40B4-BE49-F238E27FC236}">
                      <a16:creationId xmlns:a16="http://schemas.microsoft.com/office/drawing/2014/main" id="{0C002A3A-5736-4933-BE07-F1F6F117A2EF}"/>
                    </a:ext>
                  </a:extLst>
                </p:cNvPr>
                <p:cNvPicPr/>
                <p:nvPr/>
              </p:nvPicPr>
              <p:blipFill>
                <a:blip r:embed="rId754"/>
                <a:stretch>
                  <a:fillRect/>
                </a:stretch>
              </p:blipFill>
              <p:spPr>
                <a:xfrm>
                  <a:off x="3407645" y="5145600"/>
                  <a:ext cx="576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55">
              <p14:nvContentPartPr>
                <p14:cNvPr id="460" name="墨迹 459">
                  <a:extLst>
                    <a:ext uri="{FF2B5EF4-FFF2-40B4-BE49-F238E27FC236}">
                      <a16:creationId xmlns:a16="http://schemas.microsoft.com/office/drawing/2014/main" id="{3AC9D603-C29D-48BC-811C-0462147819BD}"/>
                    </a:ext>
                  </a:extLst>
                </p14:cNvPr>
                <p14:cNvContentPartPr/>
                <p14:nvPr/>
              </p14:nvContentPartPr>
              <p14:xfrm>
                <a:off x="3444005" y="5175480"/>
                <a:ext cx="12960" cy="91440"/>
              </p14:xfrm>
            </p:contentPart>
          </mc:Choice>
          <mc:Fallback xmlns="">
            <p:pic>
              <p:nvPicPr>
                <p:cNvPr id="460" name="墨迹 459">
                  <a:extLst>
                    <a:ext uri="{FF2B5EF4-FFF2-40B4-BE49-F238E27FC236}">
                      <a16:creationId xmlns:a16="http://schemas.microsoft.com/office/drawing/2014/main" id="{3AC9D603-C29D-48BC-811C-0462147819BD}"/>
                    </a:ext>
                  </a:extLst>
                </p:cNvPr>
                <p:cNvPicPr/>
                <p:nvPr/>
              </p:nvPicPr>
              <p:blipFill>
                <a:blip r:embed="rId756"/>
                <a:stretch>
                  <a:fillRect/>
                </a:stretch>
              </p:blipFill>
              <p:spPr>
                <a:xfrm>
                  <a:off x="3439685" y="5171160"/>
                  <a:ext cx="216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461" name="墨迹 460">
                  <a:extLst>
                    <a:ext uri="{FF2B5EF4-FFF2-40B4-BE49-F238E27FC236}">
                      <a16:creationId xmlns:a16="http://schemas.microsoft.com/office/drawing/2014/main" id="{719CBAFF-0123-49CA-A4BF-B03544681B2A}"/>
                    </a:ext>
                  </a:extLst>
                </p14:cNvPr>
                <p14:cNvContentPartPr/>
                <p14:nvPr/>
              </p14:nvContentPartPr>
              <p14:xfrm>
                <a:off x="3494045" y="5126520"/>
                <a:ext cx="9000" cy="20160"/>
              </p14:xfrm>
            </p:contentPart>
          </mc:Choice>
          <mc:Fallback xmlns="">
            <p:pic>
              <p:nvPicPr>
                <p:cNvPr id="461" name="墨迹 460">
                  <a:extLst>
                    <a:ext uri="{FF2B5EF4-FFF2-40B4-BE49-F238E27FC236}">
                      <a16:creationId xmlns:a16="http://schemas.microsoft.com/office/drawing/2014/main" id="{719CBAFF-0123-49CA-A4BF-B03544681B2A}"/>
                    </a:ext>
                  </a:extLst>
                </p:cNvPr>
                <p:cNvPicPr/>
                <p:nvPr/>
              </p:nvPicPr>
              <p:blipFill>
                <a:blip r:embed="rId758"/>
                <a:stretch>
                  <a:fillRect/>
                </a:stretch>
              </p:blipFill>
              <p:spPr>
                <a:xfrm>
                  <a:off x="3489725" y="5122200"/>
                  <a:ext cx="176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759">
              <p14:nvContentPartPr>
                <p14:cNvPr id="462" name="墨迹 461">
                  <a:extLst>
                    <a:ext uri="{FF2B5EF4-FFF2-40B4-BE49-F238E27FC236}">
                      <a16:creationId xmlns:a16="http://schemas.microsoft.com/office/drawing/2014/main" id="{C033085D-DC1C-4E91-BCA1-E50F33D4738C}"/>
                    </a:ext>
                  </a:extLst>
                </p14:cNvPr>
                <p14:cNvContentPartPr/>
                <p14:nvPr/>
              </p14:nvContentPartPr>
              <p14:xfrm>
                <a:off x="3478565" y="5157840"/>
                <a:ext cx="54720" cy="98640"/>
              </p14:xfrm>
            </p:contentPart>
          </mc:Choice>
          <mc:Fallback xmlns="">
            <p:pic>
              <p:nvPicPr>
                <p:cNvPr id="462" name="墨迹 461">
                  <a:extLst>
                    <a:ext uri="{FF2B5EF4-FFF2-40B4-BE49-F238E27FC236}">
                      <a16:creationId xmlns:a16="http://schemas.microsoft.com/office/drawing/2014/main" id="{C033085D-DC1C-4E91-BCA1-E50F33D4738C}"/>
                    </a:ext>
                  </a:extLst>
                </p:cNvPr>
                <p:cNvPicPr/>
                <p:nvPr/>
              </p:nvPicPr>
              <p:blipFill>
                <a:blip r:embed="rId760"/>
                <a:stretch>
                  <a:fillRect/>
                </a:stretch>
              </p:blipFill>
              <p:spPr>
                <a:xfrm>
                  <a:off x="3474245" y="5153520"/>
                  <a:ext cx="633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761">
              <p14:nvContentPartPr>
                <p14:cNvPr id="463" name="墨迹 462">
                  <a:extLst>
                    <a:ext uri="{FF2B5EF4-FFF2-40B4-BE49-F238E27FC236}">
                      <a16:creationId xmlns:a16="http://schemas.microsoft.com/office/drawing/2014/main" id="{5C2AC3A0-EB27-4250-B00B-BCF224979690}"/>
                    </a:ext>
                  </a:extLst>
                </p14:cNvPr>
                <p14:cNvContentPartPr/>
                <p14:nvPr/>
              </p14:nvContentPartPr>
              <p14:xfrm>
                <a:off x="3538325" y="5128680"/>
                <a:ext cx="38520" cy="68040"/>
              </p14:xfrm>
            </p:contentPart>
          </mc:Choice>
          <mc:Fallback xmlns="">
            <p:pic>
              <p:nvPicPr>
                <p:cNvPr id="463" name="墨迹 462">
                  <a:extLst>
                    <a:ext uri="{FF2B5EF4-FFF2-40B4-BE49-F238E27FC236}">
                      <a16:creationId xmlns:a16="http://schemas.microsoft.com/office/drawing/2014/main" id="{5C2AC3A0-EB27-4250-B00B-BCF224979690}"/>
                    </a:ext>
                  </a:extLst>
                </p:cNvPr>
                <p:cNvPicPr/>
                <p:nvPr/>
              </p:nvPicPr>
              <p:blipFill>
                <a:blip r:embed="rId762"/>
                <a:stretch>
                  <a:fillRect/>
                </a:stretch>
              </p:blipFill>
              <p:spPr>
                <a:xfrm>
                  <a:off x="3534005" y="5124360"/>
                  <a:ext cx="471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465" name="墨迹 464">
                  <a:extLst>
                    <a:ext uri="{FF2B5EF4-FFF2-40B4-BE49-F238E27FC236}">
                      <a16:creationId xmlns:a16="http://schemas.microsoft.com/office/drawing/2014/main" id="{BE88A485-6089-42CE-91F1-346C15378D6F}"/>
                    </a:ext>
                  </a:extLst>
                </p14:cNvPr>
                <p14:cNvContentPartPr/>
                <p14:nvPr/>
              </p14:nvContentPartPr>
              <p14:xfrm>
                <a:off x="3533755" y="5216615"/>
                <a:ext cx="23760" cy="42480"/>
              </p14:xfrm>
            </p:contentPart>
          </mc:Choice>
          <mc:Fallback xmlns="">
            <p:pic>
              <p:nvPicPr>
                <p:cNvPr id="465" name="墨迹 464">
                  <a:extLst>
                    <a:ext uri="{FF2B5EF4-FFF2-40B4-BE49-F238E27FC236}">
                      <a16:creationId xmlns:a16="http://schemas.microsoft.com/office/drawing/2014/main" id="{BE88A485-6089-42CE-91F1-346C15378D6F}"/>
                    </a:ext>
                  </a:extLst>
                </p:cNvPr>
                <p:cNvPicPr/>
                <p:nvPr/>
              </p:nvPicPr>
              <p:blipFill>
                <a:blip r:embed="rId764"/>
                <a:stretch>
                  <a:fillRect/>
                </a:stretch>
              </p:blipFill>
              <p:spPr>
                <a:xfrm>
                  <a:off x="3529435" y="5212295"/>
                  <a:ext cx="324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765">
              <p14:nvContentPartPr>
                <p14:cNvPr id="466" name="墨迹 465">
                  <a:extLst>
                    <a:ext uri="{FF2B5EF4-FFF2-40B4-BE49-F238E27FC236}">
                      <a16:creationId xmlns:a16="http://schemas.microsoft.com/office/drawing/2014/main" id="{F8C36638-A554-4599-8FBC-0206298C0AF2}"/>
                    </a:ext>
                  </a:extLst>
                </p14:cNvPr>
                <p14:cNvContentPartPr/>
                <p14:nvPr/>
              </p14:nvContentPartPr>
              <p14:xfrm>
                <a:off x="3588835" y="5195015"/>
                <a:ext cx="17280" cy="63000"/>
              </p14:xfrm>
            </p:contentPart>
          </mc:Choice>
          <mc:Fallback xmlns="">
            <p:pic>
              <p:nvPicPr>
                <p:cNvPr id="466" name="墨迹 465">
                  <a:extLst>
                    <a:ext uri="{FF2B5EF4-FFF2-40B4-BE49-F238E27FC236}">
                      <a16:creationId xmlns:a16="http://schemas.microsoft.com/office/drawing/2014/main" id="{F8C36638-A554-4599-8FBC-0206298C0AF2}"/>
                    </a:ext>
                  </a:extLst>
                </p:cNvPr>
                <p:cNvPicPr/>
                <p:nvPr/>
              </p:nvPicPr>
              <p:blipFill>
                <a:blip r:embed="rId766"/>
                <a:stretch>
                  <a:fillRect/>
                </a:stretch>
              </p:blipFill>
              <p:spPr>
                <a:xfrm>
                  <a:off x="3584515" y="5190695"/>
                  <a:ext cx="25920" cy="71640"/>
                </a:xfrm>
                <a:prstGeom prst="rect">
                  <a:avLst/>
                </a:prstGeom>
              </p:spPr>
            </p:pic>
          </mc:Fallback>
        </mc:AlternateContent>
      </p:grpSp>
      <p:grpSp>
        <p:nvGrpSpPr>
          <p:cNvPr id="484" name="组合 483">
            <a:extLst>
              <a:ext uri="{FF2B5EF4-FFF2-40B4-BE49-F238E27FC236}">
                <a16:creationId xmlns:a16="http://schemas.microsoft.com/office/drawing/2014/main" id="{E6F799F0-6BFD-4248-8FD1-7047448EE7E2}"/>
              </a:ext>
            </a:extLst>
          </p:cNvPr>
          <p:cNvGrpSpPr/>
          <p:nvPr/>
        </p:nvGrpSpPr>
        <p:grpSpPr>
          <a:xfrm>
            <a:off x="2678395" y="5509655"/>
            <a:ext cx="269640" cy="177840"/>
            <a:chOff x="2678395" y="5509655"/>
            <a:chExt cx="269640" cy="177840"/>
          </a:xfrm>
        </p:grpSpPr>
        <mc:AlternateContent xmlns:mc="http://schemas.openxmlformats.org/markup-compatibility/2006" xmlns:p14="http://schemas.microsoft.com/office/powerpoint/2010/main">
          <mc:Choice Requires="p14">
            <p:contentPart p14:bwMode="auto" r:id="rId767">
              <p14:nvContentPartPr>
                <p14:cNvPr id="468" name="墨迹 467">
                  <a:extLst>
                    <a:ext uri="{FF2B5EF4-FFF2-40B4-BE49-F238E27FC236}">
                      <a16:creationId xmlns:a16="http://schemas.microsoft.com/office/drawing/2014/main" id="{FB518E33-4532-4CAB-A947-26606C1244F5}"/>
                    </a:ext>
                  </a:extLst>
                </p14:cNvPr>
                <p14:cNvContentPartPr/>
                <p14:nvPr/>
              </p14:nvContentPartPr>
              <p14:xfrm>
                <a:off x="2683795" y="5529095"/>
                <a:ext cx="78480" cy="15840"/>
              </p14:xfrm>
            </p:contentPart>
          </mc:Choice>
          <mc:Fallback xmlns="">
            <p:pic>
              <p:nvPicPr>
                <p:cNvPr id="468" name="墨迹 467">
                  <a:extLst>
                    <a:ext uri="{FF2B5EF4-FFF2-40B4-BE49-F238E27FC236}">
                      <a16:creationId xmlns:a16="http://schemas.microsoft.com/office/drawing/2014/main" id="{FB518E33-4532-4CAB-A947-26606C1244F5}"/>
                    </a:ext>
                  </a:extLst>
                </p:cNvPr>
                <p:cNvPicPr/>
                <p:nvPr/>
              </p:nvPicPr>
              <p:blipFill>
                <a:blip r:embed="rId768"/>
                <a:stretch>
                  <a:fillRect/>
                </a:stretch>
              </p:blipFill>
              <p:spPr>
                <a:xfrm>
                  <a:off x="2679475" y="5524775"/>
                  <a:ext cx="871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469" name="墨迹 468">
                  <a:extLst>
                    <a:ext uri="{FF2B5EF4-FFF2-40B4-BE49-F238E27FC236}">
                      <a16:creationId xmlns:a16="http://schemas.microsoft.com/office/drawing/2014/main" id="{09B5D497-B6CD-44D6-9326-BBFB439809C9}"/>
                    </a:ext>
                  </a:extLst>
                </p14:cNvPr>
                <p14:cNvContentPartPr/>
                <p14:nvPr/>
              </p14:nvContentPartPr>
              <p14:xfrm>
                <a:off x="2678395" y="5531255"/>
                <a:ext cx="30240" cy="156240"/>
              </p14:xfrm>
            </p:contentPart>
          </mc:Choice>
          <mc:Fallback xmlns="">
            <p:pic>
              <p:nvPicPr>
                <p:cNvPr id="469" name="墨迹 468">
                  <a:extLst>
                    <a:ext uri="{FF2B5EF4-FFF2-40B4-BE49-F238E27FC236}">
                      <a16:creationId xmlns:a16="http://schemas.microsoft.com/office/drawing/2014/main" id="{09B5D497-B6CD-44D6-9326-BBFB439809C9}"/>
                    </a:ext>
                  </a:extLst>
                </p:cNvPr>
                <p:cNvPicPr/>
                <p:nvPr/>
              </p:nvPicPr>
              <p:blipFill>
                <a:blip r:embed="rId770"/>
                <a:stretch>
                  <a:fillRect/>
                </a:stretch>
              </p:blipFill>
              <p:spPr>
                <a:xfrm>
                  <a:off x="2674075" y="5526935"/>
                  <a:ext cx="388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771">
              <p14:nvContentPartPr>
                <p14:cNvPr id="470" name="墨迹 469">
                  <a:extLst>
                    <a:ext uri="{FF2B5EF4-FFF2-40B4-BE49-F238E27FC236}">
                      <a16:creationId xmlns:a16="http://schemas.microsoft.com/office/drawing/2014/main" id="{B0C55ADE-3EF6-43D2-A167-8905C28CFEE7}"/>
                    </a:ext>
                  </a:extLst>
                </p14:cNvPr>
                <p14:cNvContentPartPr/>
                <p14:nvPr/>
              </p14:nvContentPartPr>
              <p14:xfrm>
                <a:off x="2709715" y="5567255"/>
                <a:ext cx="47880" cy="16200"/>
              </p14:xfrm>
            </p:contentPart>
          </mc:Choice>
          <mc:Fallback xmlns="">
            <p:pic>
              <p:nvPicPr>
                <p:cNvPr id="470" name="墨迹 469">
                  <a:extLst>
                    <a:ext uri="{FF2B5EF4-FFF2-40B4-BE49-F238E27FC236}">
                      <a16:creationId xmlns:a16="http://schemas.microsoft.com/office/drawing/2014/main" id="{B0C55ADE-3EF6-43D2-A167-8905C28CFEE7}"/>
                    </a:ext>
                  </a:extLst>
                </p:cNvPr>
                <p:cNvPicPr/>
                <p:nvPr/>
              </p:nvPicPr>
              <p:blipFill>
                <a:blip r:embed="rId772"/>
                <a:stretch>
                  <a:fillRect/>
                </a:stretch>
              </p:blipFill>
              <p:spPr>
                <a:xfrm>
                  <a:off x="2705395" y="5562935"/>
                  <a:ext cx="565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471" name="墨迹 470">
                  <a:extLst>
                    <a:ext uri="{FF2B5EF4-FFF2-40B4-BE49-F238E27FC236}">
                      <a16:creationId xmlns:a16="http://schemas.microsoft.com/office/drawing/2014/main" id="{37E652AA-A348-4E3B-9395-E504145FB607}"/>
                    </a:ext>
                  </a:extLst>
                </p14:cNvPr>
                <p14:cNvContentPartPr/>
                <p14:nvPr/>
              </p14:nvContentPartPr>
              <p14:xfrm>
                <a:off x="2732035" y="5552495"/>
                <a:ext cx="20160" cy="46800"/>
              </p14:xfrm>
            </p:contentPart>
          </mc:Choice>
          <mc:Fallback xmlns="">
            <p:pic>
              <p:nvPicPr>
                <p:cNvPr id="471" name="墨迹 470">
                  <a:extLst>
                    <a:ext uri="{FF2B5EF4-FFF2-40B4-BE49-F238E27FC236}">
                      <a16:creationId xmlns:a16="http://schemas.microsoft.com/office/drawing/2014/main" id="{37E652AA-A348-4E3B-9395-E504145FB607}"/>
                    </a:ext>
                  </a:extLst>
                </p:cNvPr>
                <p:cNvPicPr/>
                <p:nvPr/>
              </p:nvPicPr>
              <p:blipFill>
                <a:blip r:embed="rId774"/>
                <a:stretch>
                  <a:fillRect/>
                </a:stretch>
              </p:blipFill>
              <p:spPr>
                <a:xfrm>
                  <a:off x="2727715" y="5548175"/>
                  <a:ext cx="288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472" name="墨迹 471">
                  <a:extLst>
                    <a:ext uri="{FF2B5EF4-FFF2-40B4-BE49-F238E27FC236}">
                      <a16:creationId xmlns:a16="http://schemas.microsoft.com/office/drawing/2014/main" id="{ADEC896A-69FA-412E-AD93-5DF6CD63C3F3}"/>
                    </a:ext>
                  </a:extLst>
                </p14:cNvPr>
                <p14:cNvContentPartPr/>
                <p14:nvPr/>
              </p14:nvContentPartPr>
              <p14:xfrm>
                <a:off x="2722675" y="5595335"/>
                <a:ext cx="39600" cy="39600"/>
              </p14:xfrm>
            </p:contentPart>
          </mc:Choice>
          <mc:Fallback xmlns="">
            <p:pic>
              <p:nvPicPr>
                <p:cNvPr id="472" name="墨迹 471">
                  <a:extLst>
                    <a:ext uri="{FF2B5EF4-FFF2-40B4-BE49-F238E27FC236}">
                      <a16:creationId xmlns:a16="http://schemas.microsoft.com/office/drawing/2014/main" id="{ADEC896A-69FA-412E-AD93-5DF6CD63C3F3}"/>
                    </a:ext>
                  </a:extLst>
                </p:cNvPr>
                <p:cNvPicPr/>
                <p:nvPr/>
              </p:nvPicPr>
              <p:blipFill>
                <a:blip r:embed="rId776"/>
                <a:stretch>
                  <a:fillRect/>
                </a:stretch>
              </p:blipFill>
              <p:spPr>
                <a:xfrm>
                  <a:off x="2718355" y="5591015"/>
                  <a:ext cx="482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473" name="墨迹 472">
                  <a:extLst>
                    <a:ext uri="{FF2B5EF4-FFF2-40B4-BE49-F238E27FC236}">
                      <a16:creationId xmlns:a16="http://schemas.microsoft.com/office/drawing/2014/main" id="{F2B657D7-8B16-45BB-B3BB-A389333534BE}"/>
                    </a:ext>
                  </a:extLst>
                </p14:cNvPr>
                <p14:cNvContentPartPr/>
                <p14:nvPr/>
              </p14:nvContentPartPr>
              <p14:xfrm>
                <a:off x="2734555" y="5611895"/>
                <a:ext cx="50040" cy="75600"/>
              </p14:xfrm>
            </p:contentPart>
          </mc:Choice>
          <mc:Fallback xmlns="">
            <p:pic>
              <p:nvPicPr>
                <p:cNvPr id="473" name="墨迹 472">
                  <a:extLst>
                    <a:ext uri="{FF2B5EF4-FFF2-40B4-BE49-F238E27FC236}">
                      <a16:creationId xmlns:a16="http://schemas.microsoft.com/office/drawing/2014/main" id="{F2B657D7-8B16-45BB-B3BB-A389333534BE}"/>
                    </a:ext>
                  </a:extLst>
                </p:cNvPr>
                <p:cNvPicPr/>
                <p:nvPr/>
              </p:nvPicPr>
              <p:blipFill>
                <a:blip r:embed="rId778"/>
                <a:stretch>
                  <a:fillRect/>
                </a:stretch>
              </p:blipFill>
              <p:spPr>
                <a:xfrm>
                  <a:off x="2730235" y="5607575"/>
                  <a:ext cx="586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474" name="墨迹 473">
                  <a:extLst>
                    <a:ext uri="{FF2B5EF4-FFF2-40B4-BE49-F238E27FC236}">
                      <a16:creationId xmlns:a16="http://schemas.microsoft.com/office/drawing/2014/main" id="{1FCCF6E4-A9A9-474B-A6B7-49804D606843}"/>
                    </a:ext>
                  </a:extLst>
                </p14:cNvPr>
                <p14:cNvContentPartPr/>
                <p14:nvPr/>
              </p14:nvContentPartPr>
              <p14:xfrm>
                <a:off x="2827435" y="5542775"/>
                <a:ext cx="8280" cy="13320"/>
              </p14:xfrm>
            </p:contentPart>
          </mc:Choice>
          <mc:Fallback xmlns="">
            <p:pic>
              <p:nvPicPr>
                <p:cNvPr id="474" name="墨迹 473">
                  <a:extLst>
                    <a:ext uri="{FF2B5EF4-FFF2-40B4-BE49-F238E27FC236}">
                      <a16:creationId xmlns:a16="http://schemas.microsoft.com/office/drawing/2014/main" id="{1FCCF6E4-A9A9-474B-A6B7-49804D606843}"/>
                    </a:ext>
                  </a:extLst>
                </p:cNvPr>
                <p:cNvPicPr/>
                <p:nvPr/>
              </p:nvPicPr>
              <p:blipFill>
                <a:blip r:embed="rId780"/>
                <a:stretch>
                  <a:fillRect/>
                </a:stretch>
              </p:blipFill>
              <p:spPr>
                <a:xfrm>
                  <a:off x="2823115" y="5538455"/>
                  <a:ext cx="169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475" name="墨迹 474">
                  <a:extLst>
                    <a:ext uri="{FF2B5EF4-FFF2-40B4-BE49-F238E27FC236}">
                      <a16:creationId xmlns:a16="http://schemas.microsoft.com/office/drawing/2014/main" id="{6FE45118-A940-40B5-ABE8-6DFD62DD8FEA}"/>
                    </a:ext>
                  </a:extLst>
                </p14:cNvPr>
                <p14:cNvContentPartPr/>
                <p14:nvPr/>
              </p14:nvContentPartPr>
              <p14:xfrm>
                <a:off x="2802235" y="5579495"/>
                <a:ext cx="65160" cy="102240"/>
              </p14:xfrm>
            </p:contentPart>
          </mc:Choice>
          <mc:Fallback xmlns="">
            <p:pic>
              <p:nvPicPr>
                <p:cNvPr id="475" name="墨迹 474">
                  <a:extLst>
                    <a:ext uri="{FF2B5EF4-FFF2-40B4-BE49-F238E27FC236}">
                      <a16:creationId xmlns:a16="http://schemas.microsoft.com/office/drawing/2014/main" id="{6FE45118-A940-40B5-ABE8-6DFD62DD8FEA}"/>
                    </a:ext>
                  </a:extLst>
                </p:cNvPr>
                <p:cNvPicPr/>
                <p:nvPr/>
              </p:nvPicPr>
              <p:blipFill>
                <a:blip r:embed="rId782"/>
                <a:stretch>
                  <a:fillRect/>
                </a:stretch>
              </p:blipFill>
              <p:spPr>
                <a:xfrm>
                  <a:off x="2797915" y="5575175"/>
                  <a:ext cx="738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476" name="墨迹 475">
                  <a:extLst>
                    <a:ext uri="{FF2B5EF4-FFF2-40B4-BE49-F238E27FC236}">
                      <a16:creationId xmlns:a16="http://schemas.microsoft.com/office/drawing/2014/main" id="{734693A7-772B-4EA8-A0AB-DE6AE2A926D2}"/>
                    </a:ext>
                  </a:extLst>
                </p14:cNvPr>
                <p14:cNvContentPartPr/>
                <p14:nvPr/>
              </p14:nvContentPartPr>
              <p14:xfrm>
                <a:off x="2879275" y="5519375"/>
                <a:ext cx="21600" cy="7920"/>
              </p14:xfrm>
            </p:contentPart>
          </mc:Choice>
          <mc:Fallback xmlns="">
            <p:pic>
              <p:nvPicPr>
                <p:cNvPr id="476" name="墨迹 475">
                  <a:extLst>
                    <a:ext uri="{FF2B5EF4-FFF2-40B4-BE49-F238E27FC236}">
                      <a16:creationId xmlns:a16="http://schemas.microsoft.com/office/drawing/2014/main" id="{734693A7-772B-4EA8-A0AB-DE6AE2A926D2}"/>
                    </a:ext>
                  </a:extLst>
                </p:cNvPr>
                <p:cNvPicPr/>
                <p:nvPr/>
              </p:nvPicPr>
              <p:blipFill>
                <a:blip r:embed="rId784"/>
                <a:stretch>
                  <a:fillRect/>
                </a:stretch>
              </p:blipFill>
              <p:spPr>
                <a:xfrm>
                  <a:off x="2874955" y="5515055"/>
                  <a:ext cx="3024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477" name="墨迹 476">
                  <a:extLst>
                    <a:ext uri="{FF2B5EF4-FFF2-40B4-BE49-F238E27FC236}">
                      <a16:creationId xmlns:a16="http://schemas.microsoft.com/office/drawing/2014/main" id="{DF045104-7906-46D9-8D68-9E050A1CF029}"/>
                    </a:ext>
                  </a:extLst>
                </p14:cNvPr>
                <p14:cNvContentPartPr/>
                <p14:nvPr/>
              </p14:nvContentPartPr>
              <p14:xfrm>
                <a:off x="2869915" y="5509655"/>
                <a:ext cx="54360" cy="50760"/>
              </p14:xfrm>
            </p:contentPart>
          </mc:Choice>
          <mc:Fallback xmlns="">
            <p:pic>
              <p:nvPicPr>
                <p:cNvPr id="477" name="墨迹 476">
                  <a:extLst>
                    <a:ext uri="{FF2B5EF4-FFF2-40B4-BE49-F238E27FC236}">
                      <a16:creationId xmlns:a16="http://schemas.microsoft.com/office/drawing/2014/main" id="{DF045104-7906-46D9-8D68-9E050A1CF029}"/>
                    </a:ext>
                  </a:extLst>
                </p:cNvPr>
                <p:cNvPicPr/>
                <p:nvPr/>
              </p:nvPicPr>
              <p:blipFill>
                <a:blip r:embed="rId786"/>
                <a:stretch>
                  <a:fillRect/>
                </a:stretch>
              </p:blipFill>
              <p:spPr>
                <a:xfrm>
                  <a:off x="2865595" y="5505335"/>
                  <a:ext cx="630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478" name="墨迹 477">
                  <a:extLst>
                    <a:ext uri="{FF2B5EF4-FFF2-40B4-BE49-F238E27FC236}">
                      <a16:creationId xmlns:a16="http://schemas.microsoft.com/office/drawing/2014/main" id="{8E3DD97E-FFD2-4D77-82A1-18E7134E40B6}"/>
                    </a:ext>
                  </a:extLst>
                </p14:cNvPr>
                <p14:cNvContentPartPr/>
                <p14:nvPr/>
              </p14:nvContentPartPr>
              <p14:xfrm>
                <a:off x="2905555" y="5544215"/>
                <a:ext cx="10440" cy="48960"/>
              </p14:xfrm>
            </p:contentPart>
          </mc:Choice>
          <mc:Fallback xmlns="">
            <p:pic>
              <p:nvPicPr>
                <p:cNvPr id="478" name="墨迹 477">
                  <a:extLst>
                    <a:ext uri="{FF2B5EF4-FFF2-40B4-BE49-F238E27FC236}">
                      <a16:creationId xmlns:a16="http://schemas.microsoft.com/office/drawing/2014/main" id="{8E3DD97E-FFD2-4D77-82A1-18E7134E40B6}"/>
                    </a:ext>
                  </a:extLst>
                </p:cNvPr>
                <p:cNvPicPr/>
                <p:nvPr/>
              </p:nvPicPr>
              <p:blipFill>
                <a:blip r:embed="rId788"/>
                <a:stretch>
                  <a:fillRect/>
                </a:stretch>
              </p:blipFill>
              <p:spPr>
                <a:xfrm>
                  <a:off x="2901235" y="5539895"/>
                  <a:ext cx="190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479" name="墨迹 478">
                  <a:extLst>
                    <a:ext uri="{FF2B5EF4-FFF2-40B4-BE49-F238E27FC236}">
                      <a16:creationId xmlns:a16="http://schemas.microsoft.com/office/drawing/2014/main" id="{26F27258-72E5-47AB-A48E-0B4DE6BC89AA}"/>
                    </a:ext>
                  </a:extLst>
                </p14:cNvPr>
                <p14:cNvContentPartPr/>
                <p14:nvPr/>
              </p14:nvContentPartPr>
              <p14:xfrm>
                <a:off x="2879275" y="5554655"/>
                <a:ext cx="41040" cy="43560"/>
              </p14:xfrm>
            </p:contentPart>
          </mc:Choice>
          <mc:Fallback xmlns="">
            <p:pic>
              <p:nvPicPr>
                <p:cNvPr id="479" name="墨迹 478">
                  <a:extLst>
                    <a:ext uri="{FF2B5EF4-FFF2-40B4-BE49-F238E27FC236}">
                      <a16:creationId xmlns:a16="http://schemas.microsoft.com/office/drawing/2014/main" id="{26F27258-72E5-47AB-A48E-0B4DE6BC89AA}"/>
                    </a:ext>
                  </a:extLst>
                </p:cNvPr>
                <p:cNvPicPr/>
                <p:nvPr/>
              </p:nvPicPr>
              <p:blipFill>
                <a:blip r:embed="rId790"/>
                <a:stretch>
                  <a:fillRect/>
                </a:stretch>
              </p:blipFill>
              <p:spPr>
                <a:xfrm>
                  <a:off x="2874955" y="5550335"/>
                  <a:ext cx="496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480" name="墨迹 479">
                  <a:extLst>
                    <a:ext uri="{FF2B5EF4-FFF2-40B4-BE49-F238E27FC236}">
                      <a16:creationId xmlns:a16="http://schemas.microsoft.com/office/drawing/2014/main" id="{9F7D6E6B-2AB8-47D7-8F6C-57F7382085AF}"/>
                    </a:ext>
                  </a:extLst>
                </p14:cNvPr>
                <p14:cNvContentPartPr/>
                <p14:nvPr/>
              </p14:nvContentPartPr>
              <p14:xfrm>
                <a:off x="2872795" y="5560055"/>
                <a:ext cx="75240" cy="74520"/>
              </p14:xfrm>
            </p:contentPart>
          </mc:Choice>
          <mc:Fallback xmlns="">
            <p:pic>
              <p:nvPicPr>
                <p:cNvPr id="480" name="墨迹 479">
                  <a:extLst>
                    <a:ext uri="{FF2B5EF4-FFF2-40B4-BE49-F238E27FC236}">
                      <a16:creationId xmlns:a16="http://schemas.microsoft.com/office/drawing/2014/main" id="{9F7D6E6B-2AB8-47D7-8F6C-57F7382085AF}"/>
                    </a:ext>
                  </a:extLst>
                </p:cNvPr>
                <p:cNvPicPr/>
                <p:nvPr/>
              </p:nvPicPr>
              <p:blipFill>
                <a:blip r:embed="rId792"/>
                <a:stretch>
                  <a:fillRect/>
                </a:stretch>
              </p:blipFill>
              <p:spPr>
                <a:xfrm>
                  <a:off x="2868475" y="5555735"/>
                  <a:ext cx="838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481" name="墨迹 480">
                  <a:extLst>
                    <a:ext uri="{FF2B5EF4-FFF2-40B4-BE49-F238E27FC236}">
                      <a16:creationId xmlns:a16="http://schemas.microsoft.com/office/drawing/2014/main" id="{3492E2B1-C4A7-480F-B40B-50DDA26700F6}"/>
                    </a:ext>
                  </a:extLst>
                </p14:cNvPr>
                <p14:cNvContentPartPr/>
                <p14:nvPr/>
              </p14:nvContentPartPr>
              <p14:xfrm>
                <a:off x="2912035" y="5633855"/>
                <a:ext cx="6480" cy="35280"/>
              </p14:xfrm>
            </p:contentPart>
          </mc:Choice>
          <mc:Fallback xmlns="">
            <p:pic>
              <p:nvPicPr>
                <p:cNvPr id="481" name="墨迹 480">
                  <a:extLst>
                    <a:ext uri="{FF2B5EF4-FFF2-40B4-BE49-F238E27FC236}">
                      <a16:creationId xmlns:a16="http://schemas.microsoft.com/office/drawing/2014/main" id="{3492E2B1-C4A7-480F-B40B-50DDA26700F6}"/>
                    </a:ext>
                  </a:extLst>
                </p:cNvPr>
                <p:cNvPicPr/>
                <p:nvPr/>
              </p:nvPicPr>
              <p:blipFill>
                <a:blip r:embed="rId794"/>
                <a:stretch>
                  <a:fillRect/>
                </a:stretch>
              </p:blipFill>
              <p:spPr>
                <a:xfrm>
                  <a:off x="2907715" y="5629535"/>
                  <a:ext cx="151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482" name="墨迹 481">
                  <a:extLst>
                    <a:ext uri="{FF2B5EF4-FFF2-40B4-BE49-F238E27FC236}">
                      <a16:creationId xmlns:a16="http://schemas.microsoft.com/office/drawing/2014/main" id="{63C7CAB9-7591-4ECD-94B8-2B3B4755CCD2}"/>
                    </a:ext>
                  </a:extLst>
                </p14:cNvPr>
                <p14:cNvContentPartPr/>
                <p14:nvPr/>
              </p14:nvContentPartPr>
              <p14:xfrm>
                <a:off x="2923195" y="5624855"/>
                <a:ext cx="22320" cy="61920"/>
              </p14:xfrm>
            </p:contentPart>
          </mc:Choice>
          <mc:Fallback xmlns="">
            <p:pic>
              <p:nvPicPr>
                <p:cNvPr id="482" name="墨迹 481">
                  <a:extLst>
                    <a:ext uri="{FF2B5EF4-FFF2-40B4-BE49-F238E27FC236}">
                      <a16:creationId xmlns:a16="http://schemas.microsoft.com/office/drawing/2014/main" id="{63C7CAB9-7591-4ECD-94B8-2B3B4755CCD2}"/>
                    </a:ext>
                  </a:extLst>
                </p:cNvPr>
                <p:cNvPicPr/>
                <p:nvPr/>
              </p:nvPicPr>
              <p:blipFill>
                <a:blip r:embed="rId796"/>
                <a:stretch>
                  <a:fillRect/>
                </a:stretch>
              </p:blipFill>
              <p:spPr>
                <a:xfrm>
                  <a:off x="2918875" y="5620535"/>
                  <a:ext cx="309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483" name="墨迹 482">
                  <a:extLst>
                    <a:ext uri="{FF2B5EF4-FFF2-40B4-BE49-F238E27FC236}">
                      <a16:creationId xmlns:a16="http://schemas.microsoft.com/office/drawing/2014/main" id="{FFB4BBC2-7665-4F68-B34E-AF72F4A32D3C}"/>
                    </a:ext>
                  </a:extLst>
                </p14:cNvPr>
                <p14:cNvContentPartPr/>
                <p14:nvPr/>
              </p14:nvContentPartPr>
              <p14:xfrm>
                <a:off x="2919955" y="5644295"/>
                <a:ext cx="27000" cy="34920"/>
              </p14:xfrm>
            </p:contentPart>
          </mc:Choice>
          <mc:Fallback xmlns="">
            <p:pic>
              <p:nvPicPr>
                <p:cNvPr id="483" name="墨迹 482">
                  <a:extLst>
                    <a:ext uri="{FF2B5EF4-FFF2-40B4-BE49-F238E27FC236}">
                      <a16:creationId xmlns:a16="http://schemas.microsoft.com/office/drawing/2014/main" id="{FFB4BBC2-7665-4F68-B34E-AF72F4A32D3C}"/>
                    </a:ext>
                  </a:extLst>
                </p:cNvPr>
                <p:cNvPicPr/>
                <p:nvPr/>
              </p:nvPicPr>
              <p:blipFill>
                <a:blip r:embed="rId798"/>
                <a:stretch>
                  <a:fillRect/>
                </a:stretch>
              </p:blipFill>
              <p:spPr>
                <a:xfrm>
                  <a:off x="2915635" y="5639975"/>
                  <a:ext cx="35640" cy="4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9">
            <p14:nvContentPartPr>
              <p14:cNvPr id="485" name="墨迹 484">
                <a:extLst>
                  <a:ext uri="{FF2B5EF4-FFF2-40B4-BE49-F238E27FC236}">
                    <a16:creationId xmlns:a16="http://schemas.microsoft.com/office/drawing/2014/main" id="{DF508516-E04A-4E38-9167-F7F8FE012F0D}"/>
                  </a:ext>
                </a:extLst>
              </p14:cNvPr>
              <p14:cNvContentPartPr/>
              <p14:nvPr/>
            </p14:nvContentPartPr>
            <p14:xfrm>
              <a:off x="7681880" y="1908685"/>
              <a:ext cx="360" cy="360"/>
            </p14:xfrm>
          </p:contentPart>
        </mc:Choice>
        <mc:Fallback xmlns="">
          <p:pic>
            <p:nvPicPr>
              <p:cNvPr id="485" name="墨迹 484">
                <a:extLst>
                  <a:ext uri="{FF2B5EF4-FFF2-40B4-BE49-F238E27FC236}">
                    <a16:creationId xmlns:a16="http://schemas.microsoft.com/office/drawing/2014/main" id="{DF508516-E04A-4E38-9167-F7F8FE012F0D}"/>
                  </a:ext>
                </a:extLst>
              </p:cNvPr>
              <p:cNvPicPr/>
              <p:nvPr/>
            </p:nvPicPr>
            <p:blipFill>
              <a:blip r:embed="rId346"/>
              <a:stretch>
                <a:fillRect/>
              </a:stretch>
            </p:blipFill>
            <p:spPr>
              <a:xfrm>
                <a:off x="7673240" y="1899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0">
            <p14:nvContentPartPr>
              <p14:cNvPr id="489" name="墨迹 488">
                <a:extLst>
                  <a:ext uri="{FF2B5EF4-FFF2-40B4-BE49-F238E27FC236}">
                    <a16:creationId xmlns:a16="http://schemas.microsoft.com/office/drawing/2014/main" id="{367F7501-D8A7-47D5-9EC8-83D1E5C88F32}"/>
                  </a:ext>
                </a:extLst>
              </p14:cNvPr>
              <p14:cNvContentPartPr/>
              <p14:nvPr/>
            </p14:nvContentPartPr>
            <p14:xfrm>
              <a:off x="4443320" y="1693405"/>
              <a:ext cx="360" cy="360"/>
            </p14:xfrm>
          </p:contentPart>
        </mc:Choice>
        <mc:Fallback xmlns="">
          <p:pic>
            <p:nvPicPr>
              <p:cNvPr id="489" name="墨迹 488">
                <a:extLst>
                  <a:ext uri="{FF2B5EF4-FFF2-40B4-BE49-F238E27FC236}">
                    <a16:creationId xmlns:a16="http://schemas.microsoft.com/office/drawing/2014/main" id="{367F7501-D8A7-47D5-9EC8-83D1E5C88F32}"/>
                  </a:ext>
                </a:extLst>
              </p:cNvPr>
              <p:cNvPicPr/>
              <p:nvPr/>
            </p:nvPicPr>
            <p:blipFill>
              <a:blip r:embed="rId346"/>
              <a:stretch>
                <a:fillRect/>
              </a:stretch>
            </p:blipFill>
            <p:spPr>
              <a:xfrm>
                <a:off x="4434320" y="1684765"/>
                <a:ext cx="18000" cy="18000"/>
              </a:xfrm>
              <a:prstGeom prst="rect">
                <a:avLst/>
              </a:prstGeom>
            </p:spPr>
          </p:pic>
        </mc:Fallback>
      </mc:AlternateContent>
      <p:grpSp>
        <p:nvGrpSpPr>
          <p:cNvPr id="549" name="组合 548">
            <a:extLst>
              <a:ext uri="{FF2B5EF4-FFF2-40B4-BE49-F238E27FC236}">
                <a16:creationId xmlns:a16="http://schemas.microsoft.com/office/drawing/2014/main" id="{8529B1DB-C6E4-4C08-9300-E51BF1D2FB35}"/>
              </a:ext>
            </a:extLst>
          </p:cNvPr>
          <p:cNvGrpSpPr/>
          <p:nvPr/>
        </p:nvGrpSpPr>
        <p:grpSpPr>
          <a:xfrm>
            <a:off x="5050142" y="1414055"/>
            <a:ext cx="1593044" cy="308160"/>
            <a:chOff x="5050142" y="1414055"/>
            <a:chExt cx="1593044" cy="308160"/>
          </a:xfrm>
        </p:grpSpPr>
        <mc:AlternateContent xmlns:mc="http://schemas.openxmlformats.org/markup-compatibility/2006" xmlns:p14="http://schemas.microsoft.com/office/powerpoint/2010/main">
          <mc:Choice Requires="p14">
            <p:contentPart p14:bwMode="auto" r:id="rId801">
              <p14:nvContentPartPr>
                <p14:cNvPr id="490" name="墨迹 489">
                  <a:extLst>
                    <a:ext uri="{FF2B5EF4-FFF2-40B4-BE49-F238E27FC236}">
                      <a16:creationId xmlns:a16="http://schemas.microsoft.com/office/drawing/2014/main" id="{6D3AEBF5-3841-42F1-A126-51F506D81938}"/>
                    </a:ext>
                  </a:extLst>
                </p14:cNvPr>
                <p14:cNvContentPartPr/>
                <p14:nvPr/>
              </p14:nvContentPartPr>
              <p14:xfrm>
                <a:off x="5134022" y="1414055"/>
                <a:ext cx="15120" cy="59760"/>
              </p14:xfrm>
            </p:contentPart>
          </mc:Choice>
          <mc:Fallback xmlns="">
            <p:pic>
              <p:nvPicPr>
                <p:cNvPr id="490" name="墨迹 489">
                  <a:extLst>
                    <a:ext uri="{FF2B5EF4-FFF2-40B4-BE49-F238E27FC236}">
                      <a16:creationId xmlns:a16="http://schemas.microsoft.com/office/drawing/2014/main" id="{6D3AEBF5-3841-42F1-A126-51F506D81938}"/>
                    </a:ext>
                  </a:extLst>
                </p:cNvPr>
                <p:cNvPicPr/>
                <p:nvPr/>
              </p:nvPicPr>
              <p:blipFill>
                <a:blip r:embed="rId802"/>
                <a:stretch>
                  <a:fillRect/>
                </a:stretch>
              </p:blipFill>
              <p:spPr>
                <a:xfrm>
                  <a:off x="5125382" y="1405055"/>
                  <a:ext cx="327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491" name="墨迹 490">
                  <a:extLst>
                    <a:ext uri="{FF2B5EF4-FFF2-40B4-BE49-F238E27FC236}">
                      <a16:creationId xmlns:a16="http://schemas.microsoft.com/office/drawing/2014/main" id="{CFA97DA4-F580-44F3-8A9B-EB13F96E0339}"/>
                    </a:ext>
                  </a:extLst>
                </p14:cNvPr>
                <p14:cNvContentPartPr/>
                <p14:nvPr/>
              </p14:nvContentPartPr>
              <p14:xfrm>
                <a:off x="5050142" y="1524215"/>
                <a:ext cx="19800" cy="43920"/>
              </p14:xfrm>
            </p:contentPart>
          </mc:Choice>
          <mc:Fallback xmlns="">
            <p:pic>
              <p:nvPicPr>
                <p:cNvPr id="491" name="墨迹 490">
                  <a:extLst>
                    <a:ext uri="{FF2B5EF4-FFF2-40B4-BE49-F238E27FC236}">
                      <a16:creationId xmlns:a16="http://schemas.microsoft.com/office/drawing/2014/main" id="{CFA97DA4-F580-44F3-8A9B-EB13F96E0339}"/>
                    </a:ext>
                  </a:extLst>
                </p:cNvPr>
                <p:cNvPicPr/>
                <p:nvPr/>
              </p:nvPicPr>
              <p:blipFill>
                <a:blip r:embed="rId804"/>
                <a:stretch>
                  <a:fillRect/>
                </a:stretch>
              </p:blipFill>
              <p:spPr>
                <a:xfrm>
                  <a:off x="5041502" y="1515215"/>
                  <a:ext cx="374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492" name="墨迹 491">
                  <a:extLst>
                    <a:ext uri="{FF2B5EF4-FFF2-40B4-BE49-F238E27FC236}">
                      <a16:creationId xmlns:a16="http://schemas.microsoft.com/office/drawing/2014/main" id="{FC3510C3-DA0A-4E7B-B70D-E002645AB201}"/>
                    </a:ext>
                  </a:extLst>
                </p14:cNvPr>
                <p14:cNvContentPartPr/>
                <p14:nvPr/>
              </p14:nvContentPartPr>
              <p14:xfrm>
                <a:off x="5090102" y="1484615"/>
                <a:ext cx="96120" cy="135000"/>
              </p14:xfrm>
            </p:contentPart>
          </mc:Choice>
          <mc:Fallback xmlns="">
            <p:pic>
              <p:nvPicPr>
                <p:cNvPr id="492" name="墨迹 491">
                  <a:extLst>
                    <a:ext uri="{FF2B5EF4-FFF2-40B4-BE49-F238E27FC236}">
                      <a16:creationId xmlns:a16="http://schemas.microsoft.com/office/drawing/2014/main" id="{FC3510C3-DA0A-4E7B-B70D-E002645AB201}"/>
                    </a:ext>
                  </a:extLst>
                </p:cNvPr>
                <p:cNvPicPr/>
                <p:nvPr/>
              </p:nvPicPr>
              <p:blipFill>
                <a:blip r:embed="rId806"/>
                <a:stretch>
                  <a:fillRect/>
                </a:stretch>
              </p:blipFill>
              <p:spPr>
                <a:xfrm>
                  <a:off x="5081102" y="1475975"/>
                  <a:ext cx="1137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493" name="墨迹 492">
                  <a:extLst>
                    <a:ext uri="{FF2B5EF4-FFF2-40B4-BE49-F238E27FC236}">
                      <a16:creationId xmlns:a16="http://schemas.microsoft.com/office/drawing/2014/main" id="{3F21C186-53B5-4C3E-BC9D-B14EA8157D06}"/>
                    </a:ext>
                  </a:extLst>
                </p14:cNvPr>
                <p14:cNvContentPartPr/>
                <p14:nvPr/>
              </p14:nvContentPartPr>
              <p14:xfrm>
                <a:off x="5051942" y="1585415"/>
                <a:ext cx="41760" cy="84240"/>
              </p14:xfrm>
            </p:contentPart>
          </mc:Choice>
          <mc:Fallback xmlns="">
            <p:pic>
              <p:nvPicPr>
                <p:cNvPr id="493" name="墨迹 492">
                  <a:extLst>
                    <a:ext uri="{FF2B5EF4-FFF2-40B4-BE49-F238E27FC236}">
                      <a16:creationId xmlns:a16="http://schemas.microsoft.com/office/drawing/2014/main" id="{3F21C186-53B5-4C3E-BC9D-B14EA8157D06}"/>
                    </a:ext>
                  </a:extLst>
                </p:cNvPr>
                <p:cNvPicPr/>
                <p:nvPr/>
              </p:nvPicPr>
              <p:blipFill>
                <a:blip r:embed="rId808"/>
                <a:stretch>
                  <a:fillRect/>
                </a:stretch>
              </p:blipFill>
              <p:spPr>
                <a:xfrm>
                  <a:off x="5042942" y="1576775"/>
                  <a:ext cx="594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494" name="墨迹 493">
                  <a:extLst>
                    <a:ext uri="{FF2B5EF4-FFF2-40B4-BE49-F238E27FC236}">
                      <a16:creationId xmlns:a16="http://schemas.microsoft.com/office/drawing/2014/main" id="{F6C83947-1FE2-4298-B6B0-58CFBEB70C74}"/>
                    </a:ext>
                  </a:extLst>
                </p14:cNvPr>
                <p14:cNvContentPartPr/>
                <p14:nvPr/>
              </p14:nvContentPartPr>
              <p14:xfrm>
                <a:off x="5095142" y="1622855"/>
                <a:ext cx="129240" cy="99360"/>
              </p14:xfrm>
            </p:contentPart>
          </mc:Choice>
          <mc:Fallback xmlns="">
            <p:pic>
              <p:nvPicPr>
                <p:cNvPr id="494" name="墨迹 493">
                  <a:extLst>
                    <a:ext uri="{FF2B5EF4-FFF2-40B4-BE49-F238E27FC236}">
                      <a16:creationId xmlns:a16="http://schemas.microsoft.com/office/drawing/2014/main" id="{F6C83947-1FE2-4298-B6B0-58CFBEB70C74}"/>
                    </a:ext>
                  </a:extLst>
                </p:cNvPr>
                <p:cNvPicPr/>
                <p:nvPr/>
              </p:nvPicPr>
              <p:blipFill>
                <a:blip r:embed="rId810"/>
                <a:stretch>
                  <a:fillRect/>
                </a:stretch>
              </p:blipFill>
              <p:spPr>
                <a:xfrm>
                  <a:off x="5086142" y="1613855"/>
                  <a:ext cx="1468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495" name="墨迹 494">
                  <a:extLst>
                    <a:ext uri="{FF2B5EF4-FFF2-40B4-BE49-F238E27FC236}">
                      <a16:creationId xmlns:a16="http://schemas.microsoft.com/office/drawing/2014/main" id="{597CC7EA-F414-4443-BA99-054DE26218E3}"/>
                    </a:ext>
                  </a:extLst>
                </p14:cNvPr>
                <p14:cNvContentPartPr/>
                <p14:nvPr/>
              </p14:nvContentPartPr>
              <p14:xfrm>
                <a:off x="5279102" y="1478135"/>
                <a:ext cx="3600" cy="56160"/>
              </p14:xfrm>
            </p:contentPart>
          </mc:Choice>
          <mc:Fallback xmlns="">
            <p:pic>
              <p:nvPicPr>
                <p:cNvPr id="495" name="墨迹 494">
                  <a:extLst>
                    <a:ext uri="{FF2B5EF4-FFF2-40B4-BE49-F238E27FC236}">
                      <a16:creationId xmlns:a16="http://schemas.microsoft.com/office/drawing/2014/main" id="{597CC7EA-F414-4443-BA99-054DE26218E3}"/>
                    </a:ext>
                  </a:extLst>
                </p:cNvPr>
                <p:cNvPicPr/>
                <p:nvPr/>
              </p:nvPicPr>
              <p:blipFill>
                <a:blip r:embed="rId812"/>
                <a:stretch>
                  <a:fillRect/>
                </a:stretch>
              </p:blipFill>
              <p:spPr>
                <a:xfrm>
                  <a:off x="5270462" y="1469495"/>
                  <a:ext cx="212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496" name="墨迹 495">
                  <a:extLst>
                    <a:ext uri="{FF2B5EF4-FFF2-40B4-BE49-F238E27FC236}">
                      <a16:creationId xmlns:a16="http://schemas.microsoft.com/office/drawing/2014/main" id="{4F406E82-2B1B-4783-AFAB-F2ECA737FBAA}"/>
                    </a:ext>
                  </a:extLst>
                </p14:cNvPr>
                <p14:cNvContentPartPr/>
                <p14:nvPr/>
              </p14:nvContentPartPr>
              <p14:xfrm>
                <a:off x="5285222" y="1450055"/>
                <a:ext cx="81360" cy="93600"/>
              </p14:xfrm>
            </p:contentPart>
          </mc:Choice>
          <mc:Fallback xmlns="">
            <p:pic>
              <p:nvPicPr>
                <p:cNvPr id="496" name="墨迹 495">
                  <a:extLst>
                    <a:ext uri="{FF2B5EF4-FFF2-40B4-BE49-F238E27FC236}">
                      <a16:creationId xmlns:a16="http://schemas.microsoft.com/office/drawing/2014/main" id="{4F406E82-2B1B-4783-AFAB-F2ECA737FBAA}"/>
                    </a:ext>
                  </a:extLst>
                </p:cNvPr>
                <p:cNvPicPr/>
                <p:nvPr/>
              </p:nvPicPr>
              <p:blipFill>
                <a:blip r:embed="rId814"/>
                <a:stretch>
                  <a:fillRect/>
                </a:stretch>
              </p:blipFill>
              <p:spPr>
                <a:xfrm>
                  <a:off x="5276222" y="1441055"/>
                  <a:ext cx="990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497" name="墨迹 496">
                  <a:extLst>
                    <a:ext uri="{FF2B5EF4-FFF2-40B4-BE49-F238E27FC236}">
                      <a16:creationId xmlns:a16="http://schemas.microsoft.com/office/drawing/2014/main" id="{C5A198AC-6C7F-4C43-B687-DCAB01C534F3}"/>
                    </a:ext>
                  </a:extLst>
                </p14:cNvPr>
                <p14:cNvContentPartPr/>
                <p14:nvPr/>
              </p14:nvContentPartPr>
              <p14:xfrm>
                <a:off x="5279462" y="1504415"/>
                <a:ext cx="50760" cy="32760"/>
              </p14:xfrm>
            </p:contentPart>
          </mc:Choice>
          <mc:Fallback xmlns="">
            <p:pic>
              <p:nvPicPr>
                <p:cNvPr id="497" name="墨迹 496">
                  <a:extLst>
                    <a:ext uri="{FF2B5EF4-FFF2-40B4-BE49-F238E27FC236}">
                      <a16:creationId xmlns:a16="http://schemas.microsoft.com/office/drawing/2014/main" id="{C5A198AC-6C7F-4C43-B687-DCAB01C534F3}"/>
                    </a:ext>
                  </a:extLst>
                </p:cNvPr>
                <p:cNvPicPr/>
                <p:nvPr/>
              </p:nvPicPr>
              <p:blipFill>
                <a:blip r:embed="rId816"/>
                <a:stretch>
                  <a:fillRect/>
                </a:stretch>
              </p:blipFill>
              <p:spPr>
                <a:xfrm>
                  <a:off x="5270462" y="1495415"/>
                  <a:ext cx="684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498" name="墨迹 497">
                  <a:extLst>
                    <a:ext uri="{FF2B5EF4-FFF2-40B4-BE49-F238E27FC236}">
                      <a16:creationId xmlns:a16="http://schemas.microsoft.com/office/drawing/2014/main" id="{1753414B-59ED-41A1-A7AE-1606F3F14FB2}"/>
                    </a:ext>
                  </a:extLst>
                </p14:cNvPr>
                <p14:cNvContentPartPr/>
                <p14:nvPr/>
              </p14:nvContentPartPr>
              <p14:xfrm>
                <a:off x="5217542" y="1541855"/>
                <a:ext cx="137520" cy="40680"/>
              </p14:xfrm>
            </p:contentPart>
          </mc:Choice>
          <mc:Fallback xmlns="">
            <p:pic>
              <p:nvPicPr>
                <p:cNvPr id="498" name="墨迹 497">
                  <a:extLst>
                    <a:ext uri="{FF2B5EF4-FFF2-40B4-BE49-F238E27FC236}">
                      <a16:creationId xmlns:a16="http://schemas.microsoft.com/office/drawing/2014/main" id="{1753414B-59ED-41A1-A7AE-1606F3F14FB2}"/>
                    </a:ext>
                  </a:extLst>
                </p:cNvPr>
                <p:cNvPicPr/>
                <p:nvPr/>
              </p:nvPicPr>
              <p:blipFill>
                <a:blip r:embed="rId818"/>
                <a:stretch>
                  <a:fillRect/>
                </a:stretch>
              </p:blipFill>
              <p:spPr>
                <a:xfrm>
                  <a:off x="5208542" y="1532855"/>
                  <a:ext cx="155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499" name="墨迹 498">
                  <a:extLst>
                    <a:ext uri="{FF2B5EF4-FFF2-40B4-BE49-F238E27FC236}">
                      <a16:creationId xmlns:a16="http://schemas.microsoft.com/office/drawing/2014/main" id="{2AA65345-751A-4783-814F-67E85DBF6EE7}"/>
                    </a:ext>
                  </a:extLst>
                </p14:cNvPr>
                <p14:cNvContentPartPr/>
                <p14:nvPr/>
              </p14:nvContentPartPr>
              <p14:xfrm>
                <a:off x="5272982" y="1572815"/>
                <a:ext cx="4680" cy="39600"/>
              </p14:xfrm>
            </p:contentPart>
          </mc:Choice>
          <mc:Fallback xmlns="">
            <p:pic>
              <p:nvPicPr>
                <p:cNvPr id="499" name="墨迹 498">
                  <a:extLst>
                    <a:ext uri="{FF2B5EF4-FFF2-40B4-BE49-F238E27FC236}">
                      <a16:creationId xmlns:a16="http://schemas.microsoft.com/office/drawing/2014/main" id="{2AA65345-751A-4783-814F-67E85DBF6EE7}"/>
                    </a:ext>
                  </a:extLst>
                </p:cNvPr>
                <p:cNvPicPr/>
                <p:nvPr/>
              </p:nvPicPr>
              <p:blipFill>
                <a:blip r:embed="rId820"/>
                <a:stretch>
                  <a:fillRect/>
                </a:stretch>
              </p:blipFill>
              <p:spPr>
                <a:xfrm>
                  <a:off x="5263982" y="1563815"/>
                  <a:ext cx="223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500" name="墨迹 499">
                  <a:extLst>
                    <a:ext uri="{FF2B5EF4-FFF2-40B4-BE49-F238E27FC236}">
                      <a16:creationId xmlns:a16="http://schemas.microsoft.com/office/drawing/2014/main" id="{6B96DE87-E68E-4C81-B6BF-F1F34316EEA1}"/>
                    </a:ext>
                  </a:extLst>
                </p14:cNvPr>
                <p14:cNvContentPartPr/>
                <p14:nvPr/>
              </p14:nvContentPartPr>
              <p14:xfrm>
                <a:off x="5287742" y="1567055"/>
                <a:ext cx="59400" cy="52920"/>
              </p14:xfrm>
            </p:contentPart>
          </mc:Choice>
          <mc:Fallback xmlns="">
            <p:pic>
              <p:nvPicPr>
                <p:cNvPr id="500" name="墨迹 499">
                  <a:extLst>
                    <a:ext uri="{FF2B5EF4-FFF2-40B4-BE49-F238E27FC236}">
                      <a16:creationId xmlns:a16="http://schemas.microsoft.com/office/drawing/2014/main" id="{6B96DE87-E68E-4C81-B6BF-F1F34316EEA1}"/>
                    </a:ext>
                  </a:extLst>
                </p:cNvPr>
                <p:cNvPicPr/>
                <p:nvPr/>
              </p:nvPicPr>
              <p:blipFill>
                <a:blip r:embed="rId822"/>
                <a:stretch>
                  <a:fillRect/>
                </a:stretch>
              </p:blipFill>
              <p:spPr>
                <a:xfrm>
                  <a:off x="5279102" y="1558055"/>
                  <a:ext cx="770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501" name="墨迹 500">
                  <a:extLst>
                    <a:ext uri="{FF2B5EF4-FFF2-40B4-BE49-F238E27FC236}">
                      <a16:creationId xmlns:a16="http://schemas.microsoft.com/office/drawing/2014/main" id="{DFA3811E-47E2-4627-A27B-F5D2AC1C3F9C}"/>
                    </a:ext>
                  </a:extLst>
                </p14:cNvPr>
                <p14:cNvContentPartPr/>
                <p14:nvPr/>
              </p14:nvContentPartPr>
              <p14:xfrm>
                <a:off x="5273342" y="1625375"/>
                <a:ext cx="46800" cy="6120"/>
              </p14:xfrm>
            </p:contentPart>
          </mc:Choice>
          <mc:Fallback xmlns="">
            <p:pic>
              <p:nvPicPr>
                <p:cNvPr id="501" name="墨迹 500">
                  <a:extLst>
                    <a:ext uri="{FF2B5EF4-FFF2-40B4-BE49-F238E27FC236}">
                      <a16:creationId xmlns:a16="http://schemas.microsoft.com/office/drawing/2014/main" id="{DFA3811E-47E2-4627-A27B-F5D2AC1C3F9C}"/>
                    </a:ext>
                  </a:extLst>
                </p:cNvPr>
                <p:cNvPicPr/>
                <p:nvPr/>
              </p:nvPicPr>
              <p:blipFill>
                <a:blip r:embed="rId824"/>
                <a:stretch>
                  <a:fillRect/>
                </a:stretch>
              </p:blipFill>
              <p:spPr>
                <a:xfrm>
                  <a:off x="5264702" y="1616735"/>
                  <a:ext cx="644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502" name="墨迹 501">
                  <a:extLst>
                    <a:ext uri="{FF2B5EF4-FFF2-40B4-BE49-F238E27FC236}">
                      <a16:creationId xmlns:a16="http://schemas.microsoft.com/office/drawing/2014/main" id="{5D3BE254-D681-4974-AF7C-973C67044C99}"/>
                    </a:ext>
                  </a:extLst>
                </p14:cNvPr>
                <p14:cNvContentPartPr/>
                <p14:nvPr/>
              </p14:nvContentPartPr>
              <p14:xfrm>
                <a:off x="5274422" y="1637255"/>
                <a:ext cx="69480" cy="15480"/>
              </p14:xfrm>
            </p:contentPart>
          </mc:Choice>
          <mc:Fallback xmlns="">
            <p:pic>
              <p:nvPicPr>
                <p:cNvPr id="502" name="墨迹 501">
                  <a:extLst>
                    <a:ext uri="{FF2B5EF4-FFF2-40B4-BE49-F238E27FC236}">
                      <a16:creationId xmlns:a16="http://schemas.microsoft.com/office/drawing/2014/main" id="{5D3BE254-D681-4974-AF7C-973C67044C99}"/>
                    </a:ext>
                  </a:extLst>
                </p:cNvPr>
                <p:cNvPicPr/>
                <p:nvPr/>
              </p:nvPicPr>
              <p:blipFill>
                <a:blip r:embed="rId826"/>
                <a:stretch>
                  <a:fillRect/>
                </a:stretch>
              </p:blipFill>
              <p:spPr>
                <a:xfrm>
                  <a:off x="5265422" y="1628615"/>
                  <a:ext cx="871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827">
              <p14:nvContentPartPr>
                <p14:cNvPr id="503" name="墨迹 502">
                  <a:extLst>
                    <a:ext uri="{FF2B5EF4-FFF2-40B4-BE49-F238E27FC236}">
                      <a16:creationId xmlns:a16="http://schemas.microsoft.com/office/drawing/2014/main" id="{97FE1523-64F6-473B-A1D2-B748D1BEB998}"/>
                    </a:ext>
                  </a:extLst>
                </p14:cNvPr>
                <p14:cNvContentPartPr/>
                <p14:nvPr/>
              </p14:nvContentPartPr>
              <p14:xfrm>
                <a:off x="5298542" y="1589375"/>
                <a:ext cx="8640" cy="79560"/>
              </p14:xfrm>
            </p:contentPart>
          </mc:Choice>
          <mc:Fallback xmlns="">
            <p:pic>
              <p:nvPicPr>
                <p:cNvPr id="503" name="墨迹 502">
                  <a:extLst>
                    <a:ext uri="{FF2B5EF4-FFF2-40B4-BE49-F238E27FC236}">
                      <a16:creationId xmlns:a16="http://schemas.microsoft.com/office/drawing/2014/main" id="{97FE1523-64F6-473B-A1D2-B748D1BEB998}"/>
                    </a:ext>
                  </a:extLst>
                </p:cNvPr>
                <p:cNvPicPr/>
                <p:nvPr/>
              </p:nvPicPr>
              <p:blipFill>
                <a:blip r:embed="rId828"/>
                <a:stretch>
                  <a:fillRect/>
                </a:stretch>
              </p:blipFill>
              <p:spPr>
                <a:xfrm>
                  <a:off x="5289902" y="1580375"/>
                  <a:ext cx="262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504" name="墨迹 503">
                  <a:extLst>
                    <a:ext uri="{FF2B5EF4-FFF2-40B4-BE49-F238E27FC236}">
                      <a16:creationId xmlns:a16="http://schemas.microsoft.com/office/drawing/2014/main" id="{283CDAB5-7413-4911-8060-DAAF08367E69}"/>
                    </a:ext>
                  </a:extLst>
                </p14:cNvPr>
                <p14:cNvContentPartPr/>
                <p14:nvPr/>
              </p14:nvContentPartPr>
              <p14:xfrm>
                <a:off x="5227622" y="1664975"/>
                <a:ext cx="145440" cy="33480"/>
              </p14:xfrm>
            </p:contentPart>
          </mc:Choice>
          <mc:Fallback xmlns="">
            <p:pic>
              <p:nvPicPr>
                <p:cNvPr id="504" name="墨迹 503">
                  <a:extLst>
                    <a:ext uri="{FF2B5EF4-FFF2-40B4-BE49-F238E27FC236}">
                      <a16:creationId xmlns:a16="http://schemas.microsoft.com/office/drawing/2014/main" id="{283CDAB5-7413-4911-8060-DAAF08367E69}"/>
                    </a:ext>
                  </a:extLst>
                </p:cNvPr>
                <p:cNvPicPr/>
                <p:nvPr/>
              </p:nvPicPr>
              <p:blipFill>
                <a:blip r:embed="rId830"/>
                <a:stretch>
                  <a:fillRect/>
                </a:stretch>
              </p:blipFill>
              <p:spPr>
                <a:xfrm>
                  <a:off x="5218982" y="1655975"/>
                  <a:ext cx="1630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505" name="墨迹 504">
                  <a:extLst>
                    <a:ext uri="{FF2B5EF4-FFF2-40B4-BE49-F238E27FC236}">
                      <a16:creationId xmlns:a16="http://schemas.microsoft.com/office/drawing/2014/main" id="{28C790D0-3BB6-49BB-BAA8-A33D1E561BB5}"/>
                    </a:ext>
                  </a:extLst>
                </p14:cNvPr>
                <p14:cNvContentPartPr/>
                <p14:nvPr/>
              </p14:nvContentPartPr>
              <p14:xfrm>
                <a:off x="5437502" y="1521335"/>
                <a:ext cx="63720" cy="159120"/>
              </p14:xfrm>
            </p:contentPart>
          </mc:Choice>
          <mc:Fallback xmlns="">
            <p:pic>
              <p:nvPicPr>
                <p:cNvPr id="505" name="墨迹 504">
                  <a:extLst>
                    <a:ext uri="{FF2B5EF4-FFF2-40B4-BE49-F238E27FC236}">
                      <a16:creationId xmlns:a16="http://schemas.microsoft.com/office/drawing/2014/main" id="{28C790D0-3BB6-49BB-BAA8-A33D1E561BB5}"/>
                    </a:ext>
                  </a:extLst>
                </p:cNvPr>
                <p:cNvPicPr/>
                <p:nvPr/>
              </p:nvPicPr>
              <p:blipFill>
                <a:blip r:embed="rId832"/>
                <a:stretch>
                  <a:fillRect/>
                </a:stretch>
              </p:blipFill>
              <p:spPr>
                <a:xfrm>
                  <a:off x="5428502" y="1512695"/>
                  <a:ext cx="813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506" name="墨迹 505">
                  <a:extLst>
                    <a:ext uri="{FF2B5EF4-FFF2-40B4-BE49-F238E27FC236}">
                      <a16:creationId xmlns:a16="http://schemas.microsoft.com/office/drawing/2014/main" id="{4A669166-47DA-4857-8153-B9F9AB748441}"/>
                    </a:ext>
                  </a:extLst>
                </p14:cNvPr>
                <p14:cNvContentPartPr/>
                <p14:nvPr/>
              </p14:nvContentPartPr>
              <p14:xfrm>
                <a:off x="5392502" y="1567415"/>
                <a:ext cx="42120" cy="108360"/>
              </p14:xfrm>
            </p:contentPart>
          </mc:Choice>
          <mc:Fallback xmlns="">
            <p:pic>
              <p:nvPicPr>
                <p:cNvPr id="506" name="墨迹 505">
                  <a:extLst>
                    <a:ext uri="{FF2B5EF4-FFF2-40B4-BE49-F238E27FC236}">
                      <a16:creationId xmlns:a16="http://schemas.microsoft.com/office/drawing/2014/main" id="{4A669166-47DA-4857-8153-B9F9AB748441}"/>
                    </a:ext>
                  </a:extLst>
                </p:cNvPr>
                <p:cNvPicPr/>
                <p:nvPr/>
              </p:nvPicPr>
              <p:blipFill>
                <a:blip r:embed="rId834"/>
                <a:stretch>
                  <a:fillRect/>
                </a:stretch>
              </p:blipFill>
              <p:spPr>
                <a:xfrm>
                  <a:off x="5383502" y="1558775"/>
                  <a:ext cx="597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35">
              <p14:nvContentPartPr>
                <p14:cNvPr id="507" name="墨迹 506">
                  <a:extLst>
                    <a:ext uri="{FF2B5EF4-FFF2-40B4-BE49-F238E27FC236}">
                      <a16:creationId xmlns:a16="http://schemas.microsoft.com/office/drawing/2014/main" id="{5506298E-54E6-4519-8D66-FC95FA040574}"/>
                    </a:ext>
                  </a:extLst>
                </p14:cNvPr>
                <p14:cNvContentPartPr/>
                <p14:nvPr/>
              </p14:nvContentPartPr>
              <p14:xfrm>
                <a:off x="5430662" y="1629695"/>
                <a:ext cx="132840" cy="70560"/>
              </p14:xfrm>
            </p:contentPart>
          </mc:Choice>
          <mc:Fallback xmlns="">
            <p:pic>
              <p:nvPicPr>
                <p:cNvPr id="507" name="墨迹 506">
                  <a:extLst>
                    <a:ext uri="{FF2B5EF4-FFF2-40B4-BE49-F238E27FC236}">
                      <a16:creationId xmlns:a16="http://schemas.microsoft.com/office/drawing/2014/main" id="{5506298E-54E6-4519-8D66-FC95FA040574}"/>
                    </a:ext>
                  </a:extLst>
                </p:cNvPr>
                <p:cNvPicPr/>
                <p:nvPr/>
              </p:nvPicPr>
              <p:blipFill>
                <a:blip r:embed="rId836"/>
                <a:stretch>
                  <a:fillRect/>
                </a:stretch>
              </p:blipFill>
              <p:spPr>
                <a:xfrm>
                  <a:off x="5421662" y="1621055"/>
                  <a:ext cx="1504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837">
              <p14:nvContentPartPr>
                <p14:cNvPr id="509" name="墨迹 508">
                  <a:extLst>
                    <a:ext uri="{FF2B5EF4-FFF2-40B4-BE49-F238E27FC236}">
                      <a16:creationId xmlns:a16="http://schemas.microsoft.com/office/drawing/2014/main" id="{96470203-173F-4A53-BEEA-4245E174C59C}"/>
                    </a:ext>
                  </a:extLst>
                </p14:cNvPr>
                <p14:cNvContentPartPr/>
                <p14:nvPr/>
              </p14:nvContentPartPr>
              <p14:xfrm>
                <a:off x="5613542" y="1448615"/>
                <a:ext cx="11160" cy="30960"/>
              </p14:xfrm>
            </p:contentPart>
          </mc:Choice>
          <mc:Fallback xmlns="">
            <p:pic>
              <p:nvPicPr>
                <p:cNvPr id="509" name="墨迹 508">
                  <a:extLst>
                    <a:ext uri="{FF2B5EF4-FFF2-40B4-BE49-F238E27FC236}">
                      <a16:creationId xmlns:a16="http://schemas.microsoft.com/office/drawing/2014/main" id="{96470203-173F-4A53-BEEA-4245E174C59C}"/>
                    </a:ext>
                  </a:extLst>
                </p:cNvPr>
                <p:cNvPicPr/>
                <p:nvPr/>
              </p:nvPicPr>
              <p:blipFill>
                <a:blip r:embed="rId838"/>
                <a:stretch>
                  <a:fillRect/>
                </a:stretch>
              </p:blipFill>
              <p:spPr>
                <a:xfrm>
                  <a:off x="5604902" y="1439615"/>
                  <a:ext cx="288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39">
              <p14:nvContentPartPr>
                <p14:cNvPr id="510" name="墨迹 509">
                  <a:extLst>
                    <a:ext uri="{FF2B5EF4-FFF2-40B4-BE49-F238E27FC236}">
                      <a16:creationId xmlns:a16="http://schemas.microsoft.com/office/drawing/2014/main" id="{C73994E7-049D-4A0D-AE5B-5CA8F0B60869}"/>
                    </a:ext>
                  </a:extLst>
                </p14:cNvPr>
                <p14:cNvContentPartPr/>
                <p14:nvPr/>
              </p14:nvContentPartPr>
              <p14:xfrm>
                <a:off x="5611382" y="1433855"/>
                <a:ext cx="53280" cy="62280"/>
              </p14:xfrm>
            </p:contentPart>
          </mc:Choice>
          <mc:Fallback xmlns="">
            <p:pic>
              <p:nvPicPr>
                <p:cNvPr id="510" name="墨迹 509">
                  <a:extLst>
                    <a:ext uri="{FF2B5EF4-FFF2-40B4-BE49-F238E27FC236}">
                      <a16:creationId xmlns:a16="http://schemas.microsoft.com/office/drawing/2014/main" id="{C73994E7-049D-4A0D-AE5B-5CA8F0B60869}"/>
                    </a:ext>
                  </a:extLst>
                </p:cNvPr>
                <p:cNvPicPr/>
                <p:nvPr/>
              </p:nvPicPr>
              <p:blipFill>
                <a:blip r:embed="rId840"/>
                <a:stretch>
                  <a:fillRect/>
                </a:stretch>
              </p:blipFill>
              <p:spPr>
                <a:xfrm>
                  <a:off x="5602742" y="1424855"/>
                  <a:ext cx="709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841">
              <p14:nvContentPartPr>
                <p14:cNvPr id="511" name="墨迹 510">
                  <a:extLst>
                    <a:ext uri="{FF2B5EF4-FFF2-40B4-BE49-F238E27FC236}">
                      <a16:creationId xmlns:a16="http://schemas.microsoft.com/office/drawing/2014/main" id="{35BB0FA7-8E9B-47D1-AEB8-D001E0A263E0}"/>
                    </a:ext>
                  </a:extLst>
                </p14:cNvPr>
                <p14:cNvContentPartPr/>
                <p14:nvPr/>
              </p14:nvContentPartPr>
              <p14:xfrm>
                <a:off x="5597342" y="1522055"/>
                <a:ext cx="68040" cy="12240"/>
              </p14:xfrm>
            </p:contentPart>
          </mc:Choice>
          <mc:Fallback xmlns="">
            <p:pic>
              <p:nvPicPr>
                <p:cNvPr id="511" name="墨迹 510">
                  <a:extLst>
                    <a:ext uri="{FF2B5EF4-FFF2-40B4-BE49-F238E27FC236}">
                      <a16:creationId xmlns:a16="http://schemas.microsoft.com/office/drawing/2014/main" id="{35BB0FA7-8E9B-47D1-AEB8-D001E0A263E0}"/>
                    </a:ext>
                  </a:extLst>
                </p:cNvPr>
                <p:cNvPicPr/>
                <p:nvPr/>
              </p:nvPicPr>
              <p:blipFill>
                <a:blip r:embed="rId842"/>
                <a:stretch>
                  <a:fillRect/>
                </a:stretch>
              </p:blipFill>
              <p:spPr>
                <a:xfrm>
                  <a:off x="5588702" y="1513415"/>
                  <a:ext cx="856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843">
              <p14:nvContentPartPr>
                <p14:cNvPr id="512" name="墨迹 511">
                  <a:extLst>
                    <a:ext uri="{FF2B5EF4-FFF2-40B4-BE49-F238E27FC236}">
                      <a16:creationId xmlns:a16="http://schemas.microsoft.com/office/drawing/2014/main" id="{4B6F311F-9E02-401F-9EB3-1222B366B83B}"/>
                    </a:ext>
                  </a:extLst>
                </p14:cNvPr>
                <p14:cNvContentPartPr/>
                <p14:nvPr/>
              </p14:nvContentPartPr>
              <p14:xfrm>
                <a:off x="5567822" y="1546175"/>
                <a:ext cx="123840" cy="28800"/>
              </p14:xfrm>
            </p:contentPart>
          </mc:Choice>
          <mc:Fallback xmlns="">
            <p:pic>
              <p:nvPicPr>
                <p:cNvPr id="512" name="墨迹 511">
                  <a:extLst>
                    <a:ext uri="{FF2B5EF4-FFF2-40B4-BE49-F238E27FC236}">
                      <a16:creationId xmlns:a16="http://schemas.microsoft.com/office/drawing/2014/main" id="{4B6F311F-9E02-401F-9EB3-1222B366B83B}"/>
                    </a:ext>
                  </a:extLst>
                </p:cNvPr>
                <p:cNvPicPr/>
                <p:nvPr/>
              </p:nvPicPr>
              <p:blipFill>
                <a:blip r:embed="rId844"/>
                <a:stretch>
                  <a:fillRect/>
                </a:stretch>
              </p:blipFill>
              <p:spPr>
                <a:xfrm>
                  <a:off x="5559182" y="1537175"/>
                  <a:ext cx="1414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45">
              <p14:nvContentPartPr>
                <p14:cNvPr id="513" name="墨迹 512">
                  <a:extLst>
                    <a:ext uri="{FF2B5EF4-FFF2-40B4-BE49-F238E27FC236}">
                      <a16:creationId xmlns:a16="http://schemas.microsoft.com/office/drawing/2014/main" id="{9EEC473A-FF47-4BD2-BE00-F312FE9606E9}"/>
                    </a:ext>
                  </a:extLst>
                </p14:cNvPr>
                <p14:cNvContentPartPr/>
                <p14:nvPr/>
              </p14:nvContentPartPr>
              <p14:xfrm>
                <a:off x="5599502" y="1505135"/>
                <a:ext cx="68400" cy="116640"/>
              </p14:xfrm>
            </p:contentPart>
          </mc:Choice>
          <mc:Fallback xmlns="">
            <p:pic>
              <p:nvPicPr>
                <p:cNvPr id="513" name="墨迹 512">
                  <a:extLst>
                    <a:ext uri="{FF2B5EF4-FFF2-40B4-BE49-F238E27FC236}">
                      <a16:creationId xmlns:a16="http://schemas.microsoft.com/office/drawing/2014/main" id="{9EEC473A-FF47-4BD2-BE00-F312FE9606E9}"/>
                    </a:ext>
                  </a:extLst>
                </p:cNvPr>
                <p:cNvPicPr/>
                <p:nvPr/>
              </p:nvPicPr>
              <p:blipFill>
                <a:blip r:embed="rId846"/>
                <a:stretch>
                  <a:fillRect/>
                </a:stretch>
              </p:blipFill>
              <p:spPr>
                <a:xfrm>
                  <a:off x="5590502" y="1496135"/>
                  <a:ext cx="86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47">
              <p14:nvContentPartPr>
                <p14:cNvPr id="514" name="墨迹 513">
                  <a:extLst>
                    <a:ext uri="{FF2B5EF4-FFF2-40B4-BE49-F238E27FC236}">
                      <a16:creationId xmlns:a16="http://schemas.microsoft.com/office/drawing/2014/main" id="{5C8B9472-4F79-41AA-93F2-6954114A0B33}"/>
                    </a:ext>
                  </a:extLst>
                </p14:cNvPr>
                <p14:cNvContentPartPr/>
                <p14:nvPr/>
              </p14:nvContentPartPr>
              <p14:xfrm>
                <a:off x="5606702" y="1586135"/>
                <a:ext cx="90360" cy="56160"/>
              </p14:xfrm>
            </p:contentPart>
          </mc:Choice>
          <mc:Fallback xmlns="">
            <p:pic>
              <p:nvPicPr>
                <p:cNvPr id="514" name="墨迹 513">
                  <a:extLst>
                    <a:ext uri="{FF2B5EF4-FFF2-40B4-BE49-F238E27FC236}">
                      <a16:creationId xmlns:a16="http://schemas.microsoft.com/office/drawing/2014/main" id="{5C8B9472-4F79-41AA-93F2-6954114A0B33}"/>
                    </a:ext>
                  </a:extLst>
                </p:cNvPr>
                <p:cNvPicPr/>
                <p:nvPr/>
              </p:nvPicPr>
              <p:blipFill>
                <a:blip r:embed="rId848"/>
                <a:stretch>
                  <a:fillRect/>
                </a:stretch>
              </p:blipFill>
              <p:spPr>
                <a:xfrm>
                  <a:off x="5598062" y="1577495"/>
                  <a:ext cx="1080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849">
              <p14:nvContentPartPr>
                <p14:cNvPr id="515" name="墨迹 514">
                  <a:extLst>
                    <a:ext uri="{FF2B5EF4-FFF2-40B4-BE49-F238E27FC236}">
                      <a16:creationId xmlns:a16="http://schemas.microsoft.com/office/drawing/2014/main" id="{825F0974-3120-4E38-8C69-7CBCDB5ECCA9}"/>
                    </a:ext>
                  </a:extLst>
                </p14:cNvPr>
                <p14:cNvContentPartPr/>
                <p14:nvPr/>
              </p14:nvContentPartPr>
              <p14:xfrm>
                <a:off x="5746742" y="1469135"/>
                <a:ext cx="55440" cy="61920"/>
              </p14:xfrm>
            </p:contentPart>
          </mc:Choice>
          <mc:Fallback xmlns="">
            <p:pic>
              <p:nvPicPr>
                <p:cNvPr id="515" name="墨迹 514">
                  <a:extLst>
                    <a:ext uri="{FF2B5EF4-FFF2-40B4-BE49-F238E27FC236}">
                      <a16:creationId xmlns:a16="http://schemas.microsoft.com/office/drawing/2014/main" id="{825F0974-3120-4E38-8C69-7CBCDB5ECCA9}"/>
                    </a:ext>
                  </a:extLst>
                </p:cNvPr>
                <p:cNvPicPr/>
                <p:nvPr/>
              </p:nvPicPr>
              <p:blipFill>
                <a:blip r:embed="rId850"/>
                <a:stretch>
                  <a:fillRect/>
                </a:stretch>
              </p:blipFill>
              <p:spPr>
                <a:xfrm>
                  <a:off x="5738102" y="1460135"/>
                  <a:ext cx="730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51">
              <p14:nvContentPartPr>
                <p14:cNvPr id="516" name="墨迹 515">
                  <a:extLst>
                    <a:ext uri="{FF2B5EF4-FFF2-40B4-BE49-F238E27FC236}">
                      <a16:creationId xmlns:a16="http://schemas.microsoft.com/office/drawing/2014/main" id="{00E29477-1569-4D78-8E96-E0C61F229740}"/>
                    </a:ext>
                  </a:extLst>
                </p14:cNvPr>
                <p14:cNvContentPartPr/>
                <p14:nvPr/>
              </p14:nvContentPartPr>
              <p14:xfrm>
                <a:off x="5739182" y="1479935"/>
                <a:ext cx="61920" cy="72000"/>
              </p14:xfrm>
            </p:contentPart>
          </mc:Choice>
          <mc:Fallback xmlns="">
            <p:pic>
              <p:nvPicPr>
                <p:cNvPr id="516" name="墨迹 515">
                  <a:extLst>
                    <a:ext uri="{FF2B5EF4-FFF2-40B4-BE49-F238E27FC236}">
                      <a16:creationId xmlns:a16="http://schemas.microsoft.com/office/drawing/2014/main" id="{00E29477-1569-4D78-8E96-E0C61F229740}"/>
                    </a:ext>
                  </a:extLst>
                </p:cNvPr>
                <p:cNvPicPr/>
                <p:nvPr/>
              </p:nvPicPr>
              <p:blipFill>
                <a:blip r:embed="rId852"/>
                <a:stretch>
                  <a:fillRect/>
                </a:stretch>
              </p:blipFill>
              <p:spPr>
                <a:xfrm>
                  <a:off x="5730182" y="1471295"/>
                  <a:ext cx="795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53">
              <p14:nvContentPartPr>
                <p14:cNvPr id="517" name="墨迹 516">
                  <a:extLst>
                    <a:ext uri="{FF2B5EF4-FFF2-40B4-BE49-F238E27FC236}">
                      <a16:creationId xmlns:a16="http://schemas.microsoft.com/office/drawing/2014/main" id="{B2D88A4D-6AE4-4F72-9079-BF2205170BDC}"/>
                    </a:ext>
                  </a:extLst>
                </p14:cNvPr>
                <p14:cNvContentPartPr/>
                <p14:nvPr/>
              </p14:nvContentPartPr>
              <p14:xfrm>
                <a:off x="5700302" y="1603415"/>
                <a:ext cx="116640" cy="10800"/>
              </p14:xfrm>
            </p:contentPart>
          </mc:Choice>
          <mc:Fallback xmlns="">
            <p:pic>
              <p:nvPicPr>
                <p:cNvPr id="517" name="墨迹 516">
                  <a:extLst>
                    <a:ext uri="{FF2B5EF4-FFF2-40B4-BE49-F238E27FC236}">
                      <a16:creationId xmlns:a16="http://schemas.microsoft.com/office/drawing/2014/main" id="{B2D88A4D-6AE4-4F72-9079-BF2205170BDC}"/>
                    </a:ext>
                  </a:extLst>
                </p:cNvPr>
                <p:cNvPicPr/>
                <p:nvPr/>
              </p:nvPicPr>
              <p:blipFill>
                <a:blip r:embed="rId854"/>
                <a:stretch>
                  <a:fillRect/>
                </a:stretch>
              </p:blipFill>
              <p:spPr>
                <a:xfrm>
                  <a:off x="5691662" y="1594415"/>
                  <a:ext cx="1342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855">
              <p14:nvContentPartPr>
                <p14:cNvPr id="518" name="墨迹 517">
                  <a:extLst>
                    <a:ext uri="{FF2B5EF4-FFF2-40B4-BE49-F238E27FC236}">
                      <a16:creationId xmlns:a16="http://schemas.microsoft.com/office/drawing/2014/main" id="{86D34EC5-53CF-4328-AA78-0FFA8FE461E3}"/>
                    </a:ext>
                  </a:extLst>
                </p14:cNvPr>
                <p14:cNvContentPartPr/>
                <p14:nvPr/>
              </p14:nvContentPartPr>
              <p14:xfrm>
                <a:off x="5741342" y="1595495"/>
                <a:ext cx="15480" cy="42120"/>
              </p14:xfrm>
            </p:contentPart>
          </mc:Choice>
          <mc:Fallback xmlns="">
            <p:pic>
              <p:nvPicPr>
                <p:cNvPr id="518" name="墨迹 517">
                  <a:extLst>
                    <a:ext uri="{FF2B5EF4-FFF2-40B4-BE49-F238E27FC236}">
                      <a16:creationId xmlns:a16="http://schemas.microsoft.com/office/drawing/2014/main" id="{86D34EC5-53CF-4328-AA78-0FFA8FE461E3}"/>
                    </a:ext>
                  </a:extLst>
                </p:cNvPr>
                <p:cNvPicPr/>
                <p:nvPr/>
              </p:nvPicPr>
              <p:blipFill>
                <a:blip r:embed="rId856"/>
                <a:stretch>
                  <a:fillRect/>
                </a:stretch>
              </p:blipFill>
              <p:spPr>
                <a:xfrm>
                  <a:off x="5732702" y="1586855"/>
                  <a:ext cx="331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857">
              <p14:nvContentPartPr>
                <p14:cNvPr id="519" name="墨迹 518">
                  <a:extLst>
                    <a:ext uri="{FF2B5EF4-FFF2-40B4-BE49-F238E27FC236}">
                      <a16:creationId xmlns:a16="http://schemas.microsoft.com/office/drawing/2014/main" id="{8A9BDD23-6149-49FC-941E-ED6541C9F55B}"/>
                    </a:ext>
                  </a:extLst>
                </p14:cNvPr>
                <p14:cNvContentPartPr/>
                <p14:nvPr/>
              </p14:nvContentPartPr>
              <p14:xfrm>
                <a:off x="5791742" y="1557695"/>
                <a:ext cx="12240" cy="156240"/>
              </p14:xfrm>
            </p:contentPart>
          </mc:Choice>
          <mc:Fallback xmlns="">
            <p:pic>
              <p:nvPicPr>
                <p:cNvPr id="519" name="墨迹 518">
                  <a:extLst>
                    <a:ext uri="{FF2B5EF4-FFF2-40B4-BE49-F238E27FC236}">
                      <a16:creationId xmlns:a16="http://schemas.microsoft.com/office/drawing/2014/main" id="{8A9BDD23-6149-49FC-941E-ED6541C9F55B}"/>
                    </a:ext>
                  </a:extLst>
                </p:cNvPr>
                <p:cNvPicPr/>
                <p:nvPr/>
              </p:nvPicPr>
              <p:blipFill>
                <a:blip r:embed="rId858"/>
                <a:stretch>
                  <a:fillRect/>
                </a:stretch>
              </p:blipFill>
              <p:spPr>
                <a:xfrm>
                  <a:off x="5782742" y="1548695"/>
                  <a:ext cx="298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859">
              <p14:nvContentPartPr>
                <p14:cNvPr id="520" name="墨迹 519">
                  <a:extLst>
                    <a:ext uri="{FF2B5EF4-FFF2-40B4-BE49-F238E27FC236}">
                      <a16:creationId xmlns:a16="http://schemas.microsoft.com/office/drawing/2014/main" id="{97697855-1553-4FDA-9255-3D26C992CED6}"/>
                    </a:ext>
                  </a:extLst>
                </p14:cNvPr>
                <p14:cNvContentPartPr/>
                <p14:nvPr/>
              </p14:nvContentPartPr>
              <p14:xfrm>
                <a:off x="5891462" y="1472375"/>
                <a:ext cx="66960" cy="43560"/>
              </p14:xfrm>
            </p:contentPart>
          </mc:Choice>
          <mc:Fallback xmlns="">
            <p:pic>
              <p:nvPicPr>
                <p:cNvPr id="520" name="墨迹 519">
                  <a:extLst>
                    <a:ext uri="{FF2B5EF4-FFF2-40B4-BE49-F238E27FC236}">
                      <a16:creationId xmlns:a16="http://schemas.microsoft.com/office/drawing/2014/main" id="{97697855-1553-4FDA-9255-3D26C992CED6}"/>
                    </a:ext>
                  </a:extLst>
                </p:cNvPr>
                <p:cNvPicPr/>
                <p:nvPr/>
              </p:nvPicPr>
              <p:blipFill>
                <a:blip r:embed="rId860"/>
                <a:stretch>
                  <a:fillRect/>
                </a:stretch>
              </p:blipFill>
              <p:spPr>
                <a:xfrm>
                  <a:off x="5882462" y="1463375"/>
                  <a:ext cx="846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861">
              <p14:nvContentPartPr>
                <p14:cNvPr id="521" name="墨迹 520">
                  <a:extLst>
                    <a:ext uri="{FF2B5EF4-FFF2-40B4-BE49-F238E27FC236}">
                      <a16:creationId xmlns:a16="http://schemas.microsoft.com/office/drawing/2014/main" id="{0FA99CB3-636D-46F3-AADB-A67ADD08CAE4}"/>
                    </a:ext>
                  </a:extLst>
                </p14:cNvPr>
                <p14:cNvContentPartPr/>
                <p14:nvPr/>
              </p14:nvContentPartPr>
              <p14:xfrm>
                <a:off x="5913422" y="1504415"/>
                <a:ext cx="35640" cy="34560"/>
              </p14:xfrm>
            </p:contentPart>
          </mc:Choice>
          <mc:Fallback xmlns="">
            <p:pic>
              <p:nvPicPr>
                <p:cNvPr id="521" name="墨迹 520">
                  <a:extLst>
                    <a:ext uri="{FF2B5EF4-FFF2-40B4-BE49-F238E27FC236}">
                      <a16:creationId xmlns:a16="http://schemas.microsoft.com/office/drawing/2014/main" id="{0FA99CB3-636D-46F3-AADB-A67ADD08CAE4}"/>
                    </a:ext>
                  </a:extLst>
                </p:cNvPr>
                <p:cNvPicPr/>
                <p:nvPr/>
              </p:nvPicPr>
              <p:blipFill>
                <a:blip r:embed="rId862"/>
                <a:stretch>
                  <a:fillRect/>
                </a:stretch>
              </p:blipFill>
              <p:spPr>
                <a:xfrm>
                  <a:off x="5904422" y="1495415"/>
                  <a:ext cx="532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63">
              <p14:nvContentPartPr>
                <p14:cNvPr id="522" name="墨迹 521">
                  <a:extLst>
                    <a:ext uri="{FF2B5EF4-FFF2-40B4-BE49-F238E27FC236}">
                      <a16:creationId xmlns:a16="http://schemas.microsoft.com/office/drawing/2014/main" id="{3528A204-32E3-441C-B422-CCB88B3073C4}"/>
                    </a:ext>
                  </a:extLst>
                </p14:cNvPr>
                <p14:cNvContentPartPr/>
                <p14:nvPr/>
              </p14:nvContentPartPr>
              <p14:xfrm>
                <a:off x="5847182" y="1515575"/>
                <a:ext cx="46800" cy="95040"/>
              </p14:xfrm>
            </p:contentPart>
          </mc:Choice>
          <mc:Fallback xmlns="">
            <p:pic>
              <p:nvPicPr>
                <p:cNvPr id="522" name="墨迹 521">
                  <a:extLst>
                    <a:ext uri="{FF2B5EF4-FFF2-40B4-BE49-F238E27FC236}">
                      <a16:creationId xmlns:a16="http://schemas.microsoft.com/office/drawing/2014/main" id="{3528A204-32E3-441C-B422-CCB88B3073C4}"/>
                    </a:ext>
                  </a:extLst>
                </p:cNvPr>
                <p:cNvPicPr/>
                <p:nvPr/>
              </p:nvPicPr>
              <p:blipFill>
                <a:blip r:embed="rId864"/>
                <a:stretch>
                  <a:fillRect/>
                </a:stretch>
              </p:blipFill>
              <p:spPr>
                <a:xfrm>
                  <a:off x="5838182" y="1506935"/>
                  <a:ext cx="644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865">
              <p14:nvContentPartPr>
                <p14:cNvPr id="523" name="墨迹 522">
                  <a:extLst>
                    <a:ext uri="{FF2B5EF4-FFF2-40B4-BE49-F238E27FC236}">
                      <a16:creationId xmlns:a16="http://schemas.microsoft.com/office/drawing/2014/main" id="{1FAAF856-E73A-4E19-8F19-6CB9B3253F52}"/>
                    </a:ext>
                  </a:extLst>
                </p14:cNvPr>
                <p14:cNvContentPartPr/>
                <p14:nvPr/>
              </p14:nvContentPartPr>
              <p14:xfrm>
                <a:off x="5884982" y="1559495"/>
                <a:ext cx="106200" cy="35280"/>
              </p14:xfrm>
            </p:contentPart>
          </mc:Choice>
          <mc:Fallback xmlns="">
            <p:pic>
              <p:nvPicPr>
                <p:cNvPr id="523" name="墨迹 522">
                  <a:extLst>
                    <a:ext uri="{FF2B5EF4-FFF2-40B4-BE49-F238E27FC236}">
                      <a16:creationId xmlns:a16="http://schemas.microsoft.com/office/drawing/2014/main" id="{1FAAF856-E73A-4E19-8F19-6CB9B3253F52}"/>
                    </a:ext>
                  </a:extLst>
                </p:cNvPr>
                <p:cNvPicPr/>
                <p:nvPr/>
              </p:nvPicPr>
              <p:blipFill>
                <a:blip r:embed="rId866"/>
                <a:stretch>
                  <a:fillRect/>
                </a:stretch>
              </p:blipFill>
              <p:spPr>
                <a:xfrm>
                  <a:off x="5876342" y="1550495"/>
                  <a:ext cx="1238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867">
              <p14:nvContentPartPr>
                <p14:cNvPr id="524" name="墨迹 523">
                  <a:extLst>
                    <a:ext uri="{FF2B5EF4-FFF2-40B4-BE49-F238E27FC236}">
                      <a16:creationId xmlns:a16="http://schemas.microsoft.com/office/drawing/2014/main" id="{97F1C085-717A-4E05-8954-9E9B0C47B429}"/>
                    </a:ext>
                  </a:extLst>
                </p14:cNvPr>
                <p14:cNvContentPartPr/>
                <p14:nvPr/>
              </p14:nvContentPartPr>
              <p14:xfrm>
                <a:off x="5878862" y="1600535"/>
                <a:ext cx="72000" cy="31680"/>
              </p14:xfrm>
            </p:contentPart>
          </mc:Choice>
          <mc:Fallback xmlns="">
            <p:pic>
              <p:nvPicPr>
                <p:cNvPr id="524" name="墨迹 523">
                  <a:extLst>
                    <a:ext uri="{FF2B5EF4-FFF2-40B4-BE49-F238E27FC236}">
                      <a16:creationId xmlns:a16="http://schemas.microsoft.com/office/drawing/2014/main" id="{97F1C085-717A-4E05-8954-9E9B0C47B429}"/>
                    </a:ext>
                  </a:extLst>
                </p:cNvPr>
                <p:cNvPicPr/>
                <p:nvPr/>
              </p:nvPicPr>
              <p:blipFill>
                <a:blip r:embed="rId868"/>
                <a:stretch>
                  <a:fillRect/>
                </a:stretch>
              </p:blipFill>
              <p:spPr>
                <a:xfrm>
                  <a:off x="5870222" y="1591895"/>
                  <a:ext cx="896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869">
              <p14:nvContentPartPr>
                <p14:cNvPr id="525" name="墨迹 524">
                  <a:extLst>
                    <a:ext uri="{FF2B5EF4-FFF2-40B4-BE49-F238E27FC236}">
                      <a16:creationId xmlns:a16="http://schemas.microsoft.com/office/drawing/2014/main" id="{E06C4E89-4658-4D49-8631-0F9272C69AB5}"/>
                    </a:ext>
                  </a:extLst>
                </p14:cNvPr>
                <p14:cNvContentPartPr/>
                <p14:nvPr/>
              </p14:nvContentPartPr>
              <p14:xfrm>
                <a:off x="5892902" y="1592975"/>
                <a:ext cx="77040" cy="78840"/>
              </p14:xfrm>
            </p:contentPart>
          </mc:Choice>
          <mc:Fallback xmlns="">
            <p:pic>
              <p:nvPicPr>
                <p:cNvPr id="525" name="墨迹 524">
                  <a:extLst>
                    <a:ext uri="{FF2B5EF4-FFF2-40B4-BE49-F238E27FC236}">
                      <a16:creationId xmlns:a16="http://schemas.microsoft.com/office/drawing/2014/main" id="{E06C4E89-4658-4D49-8631-0F9272C69AB5}"/>
                    </a:ext>
                  </a:extLst>
                </p:cNvPr>
                <p:cNvPicPr/>
                <p:nvPr/>
              </p:nvPicPr>
              <p:blipFill>
                <a:blip r:embed="rId870"/>
                <a:stretch>
                  <a:fillRect/>
                </a:stretch>
              </p:blipFill>
              <p:spPr>
                <a:xfrm>
                  <a:off x="5883902" y="1583975"/>
                  <a:ext cx="946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871">
              <p14:nvContentPartPr>
                <p14:cNvPr id="526" name="墨迹 525">
                  <a:extLst>
                    <a:ext uri="{FF2B5EF4-FFF2-40B4-BE49-F238E27FC236}">
                      <a16:creationId xmlns:a16="http://schemas.microsoft.com/office/drawing/2014/main" id="{40F69B04-BCA7-4C64-86D4-0AB3F7229362}"/>
                    </a:ext>
                  </a:extLst>
                </p14:cNvPr>
                <p14:cNvContentPartPr/>
                <p14:nvPr/>
              </p14:nvContentPartPr>
              <p14:xfrm>
                <a:off x="6026462" y="1519535"/>
                <a:ext cx="45000" cy="113760"/>
              </p14:xfrm>
            </p:contentPart>
          </mc:Choice>
          <mc:Fallback xmlns="">
            <p:pic>
              <p:nvPicPr>
                <p:cNvPr id="526" name="墨迹 525">
                  <a:extLst>
                    <a:ext uri="{FF2B5EF4-FFF2-40B4-BE49-F238E27FC236}">
                      <a16:creationId xmlns:a16="http://schemas.microsoft.com/office/drawing/2014/main" id="{40F69B04-BCA7-4C64-86D4-0AB3F7229362}"/>
                    </a:ext>
                  </a:extLst>
                </p:cNvPr>
                <p:cNvPicPr/>
                <p:nvPr/>
              </p:nvPicPr>
              <p:blipFill>
                <a:blip r:embed="rId872"/>
                <a:stretch>
                  <a:fillRect/>
                </a:stretch>
              </p:blipFill>
              <p:spPr>
                <a:xfrm>
                  <a:off x="6017462" y="1510895"/>
                  <a:ext cx="626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873">
              <p14:nvContentPartPr>
                <p14:cNvPr id="527" name="墨迹 526">
                  <a:extLst>
                    <a:ext uri="{FF2B5EF4-FFF2-40B4-BE49-F238E27FC236}">
                      <a16:creationId xmlns:a16="http://schemas.microsoft.com/office/drawing/2014/main" id="{FCCF81A4-28B7-416E-BD9F-F5C4E358A1A7}"/>
                    </a:ext>
                  </a:extLst>
                </p14:cNvPr>
                <p14:cNvContentPartPr/>
                <p14:nvPr/>
              </p14:nvContentPartPr>
              <p14:xfrm>
                <a:off x="6066062" y="1550135"/>
                <a:ext cx="42840" cy="91440"/>
              </p14:xfrm>
            </p:contentPart>
          </mc:Choice>
          <mc:Fallback xmlns="">
            <p:pic>
              <p:nvPicPr>
                <p:cNvPr id="527" name="墨迹 526">
                  <a:extLst>
                    <a:ext uri="{FF2B5EF4-FFF2-40B4-BE49-F238E27FC236}">
                      <a16:creationId xmlns:a16="http://schemas.microsoft.com/office/drawing/2014/main" id="{FCCF81A4-28B7-416E-BD9F-F5C4E358A1A7}"/>
                    </a:ext>
                  </a:extLst>
                </p:cNvPr>
                <p:cNvPicPr/>
                <p:nvPr/>
              </p:nvPicPr>
              <p:blipFill>
                <a:blip r:embed="rId874"/>
                <a:stretch>
                  <a:fillRect/>
                </a:stretch>
              </p:blipFill>
              <p:spPr>
                <a:xfrm>
                  <a:off x="6057062" y="1541135"/>
                  <a:ext cx="604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875">
              <p14:nvContentPartPr>
                <p14:cNvPr id="528" name="墨迹 527">
                  <a:extLst>
                    <a:ext uri="{FF2B5EF4-FFF2-40B4-BE49-F238E27FC236}">
                      <a16:creationId xmlns:a16="http://schemas.microsoft.com/office/drawing/2014/main" id="{1C559DF7-C4D3-441E-A27C-3EE985B0DC7E}"/>
                    </a:ext>
                  </a:extLst>
                </p14:cNvPr>
                <p14:cNvContentPartPr/>
                <p14:nvPr/>
              </p14:nvContentPartPr>
              <p14:xfrm>
                <a:off x="6064982" y="1607375"/>
                <a:ext cx="45000" cy="6120"/>
              </p14:xfrm>
            </p:contentPart>
          </mc:Choice>
          <mc:Fallback xmlns="">
            <p:pic>
              <p:nvPicPr>
                <p:cNvPr id="528" name="墨迹 527">
                  <a:extLst>
                    <a:ext uri="{FF2B5EF4-FFF2-40B4-BE49-F238E27FC236}">
                      <a16:creationId xmlns:a16="http://schemas.microsoft.com/office/drawing/2014/main" id="{1C559DF7-C4D3-441E-A27C-3EE985B0DC7E}"/>
                    </a:ext>
                  </a:extLst>
                </p:cNvPr>
                <p:cNvPicPr/>
                <p:nvPr/>
              </p:nvPicPr>
              <p:blipFill>
                <a:blip r:embed="rId876"/>
                <a:stretch>
                  <a:fillRect/>
                </a:stretch>
              </p:blipFill>
              <p:spPr>
                <a:xfrm>
                  <a:off x="6056342" y="1598375"/>
                  <a:ext cx="626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877">
              <p14:nvContentPartPr>
                <p14:cNvPr id="529" name="墨迹 528">
                  <a:extLst>
                    <a:ext uri="{FF2B5EF4-FFF2-40B4-BE49-F238E27FC236}">
                      <a16:creationId xmlns:a16="http://schemas.microsoft.com/office/drawing/2014/main" id="{AA1A98F6-086B-4926-BC57-4A4D837469FA}"/>
                    </a:ext>
                  </a:extLst>
                </p14:cNvPr>
                <p14:cNvContentPartPr/>
                <p14:nvPr/>
              </p14:nvContentPartPr>
              <p14:xfrm>
                <a:off x="6058502" y="1636175"/>
                <a:ext cx="35640" cy="7200"/>
              </p14:xfrm>
            </p:contentPart>
          </mc:Choice>
          <mc:Fallback xmlns="">
            <p:pic>
              <p:nvPicPr>
                <p:cNvPr id="529" name="墨迹 528">
                  <a:extLst>
                    <a:ext uri="{FF2B5EF4-FFF2-40B4-BE49-F238E27FC236}">
                      <a16:creationId xmlns:a16="http://schemas.microsoft.com/office/drawing/2014/main" id="{AA1A98F6-086B-4926-BC57-4A4D837469FA}"/>
                    </a:ext>
                  </a:extLst>
                </p:cNvPr>
                <p:cNvPicPr/>
                <p:nvPr/>
              </p:nvPicPr>
              <p:blipFill>
                <a:blip r:embed="rId878"/>
                <a:stretch>
                  <a:fillRect/>
                </a:stretch>
              </p:blipFill>
              <p:spPr>
                <a:xfrm>
                  <a:off x="6049502" y="1627535"/>
                  <a:ext cx="532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879">
              <p14:nvContentPartPr>
                <p14:cNvPr id="530" name="墨迹 529">
                  <a:extLst>
                    <a:ext uri="{FF2B5EF4-FFF2-40B4-BE49-F238E27FC236}">
                      <a16:creationId xmlns:a16="http://schemas.microsoft.com/office/drawing/2014/main" id="{9D694F4B-B8FB-4649-9A84-355C59F26F9D}"/>
                    </a:ext>
                  </a:extLst>
                </p14:cNvPr>
                <p14:cNvContentPartPr/>
                <p14:nvPr/>
              </p14:nvContentPartPr>
              <p14:xfrm>
                <a:off x="6166502" y="1488215"/>
                <a:ext cx="66960" cy="22680"/>
              </p14:xfrm>
            </p:contentPart>
          </mc:Choice>
          <mc:Fallback xmlns="">
            <p:pic>
              <p:nvPicPr>
                <p:cNvPr id="530" name="墨迹 529">
                  <a:extLst>
                    <a:ext uri="{FF2B5EF4-FFF2-40B4-BE49-F238E27FC236}">
                      <a16:creationId xmlns:a16="http://schemas.microsoft.com/office/drawing/2014/main" id="{9D694F4B-B8FB-4649-9A84-355C59F26F9D}"/>
                    </a:ext>
                  </a:extLst>
                </p:cNvPr>
                <p:cNvPicPr/>
                <p:nvPr/>
              </p:nvPicPr>
              <p:blipFill>
                <a:blip r:embed="rId880"/>
                <a:stretch>
                  <a:fillRect/>
                </a:stretch>
              </p:blipFill>
              <p:spPr>
                <a:xfrm>
                  <a:off x="6157862" y="1479575"/>
                  <a:ext cx="846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881">
              <p14:nvContentPartPr>
                <p14:cNvPr id="531" name="墨迹 530">
                  <a:extLst>
                    <a:ext uri="{FF2B5EF4-FFF2-40B4-BE49-F238E27FC236}">
                      <a16:creationId xmlns:a16="http://schemas.microsoft.com/office/drawing/2014/main" id="{CE63B6F4-380B-4BFF-BF58-5E87AD851199}"/>
                    </a:ext>
                  </a:extLst>
                </p14:cNvPr>
                <p14:cNvContentPartPr/>
                <p14:nvPr/>
              </p14:nvContentPartPr>
              <p14:xfrm>
                <a:off x="6133382" y="1506575"/>
                <a:ext cx="98640" cy="166680"/>
              </p14:xfrm>
            </p:contentPart>
          </mc:Choice>
          <mc:Fallback xmlns="">
            <p:pic>
              <p:nvPicPr>
                <p:cNvPr id="531" name="墨迹 530">
                  <a:extLst>
                    <a:ext uri="{FF2B5EF4-FFF2-40B4-BE49-F238E27FC236}">
                      <a16:creationId xmlns:a16="http://schemas.microsoft.com/office/drawing/2014/main" id="{CE63B6F4-380B-4BFF-BF58-5E87AD851199}"/>
                    </a:ext>
                  </a:extLst>
                </p:cNvPr>
                <p:cNvPicPr/>
                <p:nvPr/>
              </p:nvPicPr>
              <p:blipFill>
                <a:blip r:embed="rId882"/>
                <a:stretch>
                  <a:fillRect/>
                </a:stretch>
              </p:blipFill>
              <p:spPr>
                <a:xfrm>
                  <a:off x="6124742" y="1497575"/>
                  <a:ext cx="1162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883">
              <p14:nvContentPartPr>
                <p14:cNvPr id="532" name="墨迹 531">
                  <a:extLst>
                    <a:ext uri="{FF2B5EF4-FFF2-40B4-BE49-F238E27FC236}">
                      <a16:creationId xmlns:a16="http://schemas.microsoft.com/office/drawing/2014/main" id="{549F50E7-E6C7-4270-B48F-A4606164C784}"/>
                    </a:ext>
                  </a:extLst>
                </p14:cNvPr>
                <p14:cNvContentPartPr/>
                <p14:nvPr/>
              </p14:nvContentPartPr>
              <p14:xfrm>
                <a:off x="6206462" y="1515935"/>
                <a:ext cx="12240" cy="70920"/>
              </p14:xfrm>
            </p:contentPart>
          </mc:Choice>
          <mc:Fallback xmlns="">
            <p:pic>
              <p:nvPicPr>
                <p:cNvPr id="532" name="墨迹 531">
                  <a:extLst>
                    <a:ext uri="{FF2B5EF4-FFF2-40B4-BE49-F238E27FC236}">
                      <a16:creationId xmlns:a16="http://schemas.microsoft.com/office/drawing/2014/main" id="{549F50E7-E6C7-4270-B48F-A4606164C784}"/>
                    </a:ext>
                  </a:extLst>
                </p:cNvPr>
                <p:cNvPicPr/>
                <p:nvPr/>
              </p:nvPicPr>
              <p:blipFill>
                <a:blip r:embed="rId884"/>
                <a:stretch>
                  <a:fillRect/>
                </a:stretch>
              </p:blipFill>
              <p:spPr>
                <a:xfrm>
                  <a:off x="6197462" y="1506935"/>
                  <a:ext cx="298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885">
              <p14:nvContentPartPr>
                <p14:cNvPr id="533" name="墨迹 532">
                  <a:extLst>
                    <a:ext uri="{FF2B5EF4-FFF2-40B4-BE49-F238E27FC236}">
                      <a16:creationId xmlns:a16="http://schemas.microsoft.com/office/drawing/2014/main" id="{7B335440-28FD-4FE4-B686-AB6FF3B6456E}"/>
                    </a:ext>
                  </a:extLst>
                </p14:cNvPr>
                <p14:cNvContentPartPr/>
                <p14:nvPr/>
              </p14:nvContentPartPr>
              <p14:xfrm>
                <a:off x="6198902" y="1582535"/>
                <a:ext cx="3960" cy="41400"/>
              </p14:xfrm>
            </p:contentPart>
          </mc:Choice>
          <mc:Fallback xmlns="">
            <p:pic>
              <p:nvPicPr>
                <p:cNvPr id="533" name="墨迹 532">
                  <a:extLst>
                    <a:ext uri="{FF2B5EF4-FFF2-40B4-BE49-F238E27FC236}">
                      <a16:creationId xmlns:a16="http://schemas.microsoft.com/office/drawing/2014/main" id="{7B335440-28FD-4FE4-B686-AB6FF3B6456E}"/>
                    </a:ext>
                  </a:extLst>
                </p:cNvPr>
                <p:cNvPicPr/>
                <p:nvPr/>
              </p:nvPicPr>
              <p:blipFill>
                <a:blip r:embed="rId886"/>
                <a:stretch>
                  <a:fillRect/>
                </a:stretch>
              </p:blipFill>
              <p:spPr>
                <a:xfrm>
                  <a:off x="6190262" y="1573535"/>
                  <a:ext cx="216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887">
              <p14:nvContentPartPr>
                <p14:cNvPr id="534" name="墨迹 533">
                  <a:extLst>
                    <a:ext uri="{FF2B5EF4-FFF2-40B4-BE49-F238E27FC236}">
                      <a16:creationId xmlns:a16="http://schemas.microsoft.com/office/drawing/2014/main" id="{BC54C3DC-124B-4BEF-B347-F04DCA5A222A}"/>
                    </a:ext>
                  </a:extLst>
                </p14:cNvPr>
                <p14:cNvContentPartPr/>
                <p14:nvPr/>
              </p14:nvContentPartPr>
              <p14:xfrm>
                <a:off x="6199262" y="1588295"/>
                <a:ext cx="47520" cy="60840"/>
              </p14:xfrm>
            </p:contentPart>
          </mc:Choice>
          <mc:Fallback xmlns="">
            <p:pic>
              <p:nvPicPr>
                <p:cNvPr id="534" name="墨迹 533">
                  <a:extLst>
                    <a:ext uri="{FF2B5EF4-FFF2-40B4-BE49-F238E27FC236}">
                      <a16:creationId xmlns:a16="http://schemas.microsoft.com/office/drawing/2014/main" id="{BC54C3DC-124B-4BEF-B347-F04DCA5A222A}"/>
                    </a:ext>
                  </a:extLst>
                </p:cNvPr>
                <p:cNvPicPr/>
                <p:nvPr/>
              </p:nvPicPr>
              <p:blipFill>
                <a:blip r:embed="rId888"/>
                <a:stretch>
                  <a:fillRect/>
                </a:stretch>
              </p:blipFill>
              <p:spPr>
                <a:xfrm>
                  <a:off x="6190262" y="1579655"/>
                  <a:ext cx="651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889">
              <p14:nvContentPartPr>
                <p14:cNvPr id="535" name="墨迹 534">
                  <a:extLst>
                    <a:ext uri="{FF2B5EF4-FFF2-40B4-BE49-F238E27FC236}">
                      <a16:creationId xmlns:a16="http://schemas.microsoft.com/office/drawing/2014/main" id="{20E9276B-3063-4989-9D2F-0401FE86BCDC}"/>
                    </a:ext>
                  </a:extLst>
                </p14:cNvPr>
                <p14:cNvContentPartPr/>
                <p14:nvPr/>
              </p14:nvContentPartPr>
              <p14:xfrm>
                <a:off x="6226982" y="1635455"/>
                <a:ext cx="41400" cy="27360"/>
              </p14:xfrm>
            </p:contentPart>
          </mc:Choice>
          <mc:Fallback xmlns="">
            <p:pic>
              <p:nvPicPr>
                <p:cNvPr id="535" name="墨迹 534">
                  <a:extLst>
                    <a:ext uri="{FF2B5EF4-FFF2-40B4-BE49-F238E27FC236}">
                      <a16:creationId xmlns:a16="http://schemas.microsoft.com/office/drawing/2014/main" id="{20E9276B-3063-4989-9D2F-0401FE86BCDC}"/>
                    </a:ext>
                  </a:extLst>
                </p:cNvPr>
                <p:cNvPicPr/>
                <p:nvPr/>
              </p:nvPicPr>
              <p:blipFill>
                <a:blip r:embed="rId890"/>
                <a:stretch>
                  <a:fillRect/>
                </a:stretch>
              </p:blipFill>
              <p:spPr>
                <a:xfrm>
                  <a:off x="6218342" y="1626815"/>
                  <a:ext cx="590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891">
              <p14:nvContentPartPr>
                <p14:cNvPr id="537" name="墨迹 536">
                  <a:extLst>
                    <a:ext uri="{FF2B5EF4-FFF2-40B4-BE49-F238E27FC236}">
                      <a16:creationId xmlns:a16="http://schemas.microsoft.com/office/drawing/2014/main" id="{489C6ADD-A426-4348-80A3-96BC412F1963}"/>
                    </a:ext>
                  </a:extLst>
                </p14:cNvPr>
                <p14:cNvContentPartPr/>
                <p14:nvPr/>
              </p14:nvContentPartPr>
              <p14:xfrm>
                <a:off x="6322066" y="1476644"/>
                <a:ext cx="49320" cy="120240"/>
              </p14:xfrm>
            </p:contentPart>
          </mc:Choice>
          <mc:Fallback xmlns="">
            <p:pic>
              <p:nvPicPr>
                <p:cNvPr id="537" name="墨迹 536">
                  <a:extLst>
                    <a:ext uri="{FF2B5EF4-FFF2-40B4-BE49-F238E27FC236}">
                      <a16:creationId xmlns:a16="http://schemas.microsoft.com/office/drawing/2014/main" id="{489C6ADD-A426-4348-80A3-96BC412F1963}"/>
                    </a:ext>
                  </a:extLst>
                </p:cNvPr>
                <p:cNvPicPr/>
                <p:nvPr/>
              </p:nvPicPr>
              <p:blipFill>
                <a:blip r:embed="rId892"/>
                <a:stretch>
                  <a:fillRect/>
                </a:stretch>
              </p:blipFill>
              <p:spPr>
                <a:xfrm>
                  <a:off x="6313426" y="1468004"/>
                  <a:ext cx="669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93">
              <p14:nvContentPartPr>
                <p14:cNvPr id="538" name="墨迹 537">
                  <a:extLst>
                    <a:ext uri="{FF2B5EF4-FFF2-40B4-BE49-F238E27FC236}">
                      <a16:creationId xmlns:a16="http://schemas.microsoft.com/office/drawing/2014/main" id="{76AFE273-0186-4D94-B45B-DB4DAA5799D4}"/>
                    </a:ext>
                  </a:extLst>
                </p14:cNvPr>
                <p14:cNvContentPartPr/>
                <p14:nvPr/>
              </p14:nvContentPartPr>
              <p14:xfrm>
                <a:off x="6321346" y="1631804"/>
                <a:ext cx="54000" cy="27360"/>
              </p14:xfrm>
            </p:contentPart>
          </mc:Choice>
          <mc:Fallback xmlns="">
            <p:pic>
              <p:nvPicPr>
                <p:cNvPr id="538" name="墨迹 537">
                  <a:extLst>
                    <a:ext uri="{FF2B5EF4-FFF2-40B4-BE49-F238E27FC236}">
                      <a16:creationId xmlns:a16="http://schemas.microsoft.com/office/drawing/2014/main" id="{76AFE273-0186-4D94-B45B-DB4DAA5799D4}"/>
                    </a:ext>
                  </a:extLst>
                </p:cNvPr>
                <p:cNvPicPr/>
                <p:nvPr/>
              </p:nvPicPr>
              <p:blipFill>
                <a:blip r:embed="rId894"/>
                <a:stretch>
                  <a:fillRect/>
                </a:stretch>
              </p:blipFill>
              <p:spPr>
                <a:xfrm>
                  <a:off x="6312346" y="1622804"/>
                  <a:ext cx="716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895">
              <p14:nvContentPartPr>
                <p14:cNvPr id="539" name="墨迹 538">
                  <a:extLst>
                    <a:ext uri="{FF2B5EF4-FFF2-40B4-BE49-F238E27FC236}">
                      <a16:creationId xmlns:a16="http://schemas.microsoft.com/office/drawing/2014/main" id="{9C71A072-8430-4A39-BEEF-A97C32F6ECE4}"/>
                    </a:ext>
                  </a:extLst>
                </p14:cNvPr>
                <p14:cNvContentPartPr/>
                <p14:nvPr/>
              </p14:nvContentPartPr>
              <p14:xfrm>
                <a:off x="6403786" y="1526324"/>
                <a:ext cx="18720" cy="106920"/>
              </p14:xfrm>
            </p:contentPart>
          </mc:Choice>
          <mc:Fallback xmlns="">
            <p:pic>
              <p:nvPicPr>
                <p:cNvPr id="539" name="墨迹 538">
                  <a:extLst>
                    <a:ext uri="{FF2B5EF4-FFF2-40B4-BE49-F238E27FC236}">
                      <a16:creationId xmlns:a16="http://schemas.microsoft.com/office/drawing/2014/main" id="{9C71A072-8430-4A39-BEEF-A97C32F6ECE4}"/>
                    </a:ext>
                  </a:extLst>
                </p:cNvPr>
                <p:cNvPicPr/>
                <p:nvPr/>
              </p:nvPicPr>
              <p:blipFill>
                <a:blip r:embed="rId896"/>
                <a:stretch>
                  <a:fillRect/>
                </a:stretch>
              </p:blipFill>
              <p:spPr>
                <a:xfrm>
                  <a:off x="6395146" y="1517324"/>
                  <a:ext cx="363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897">
              <p14:nvContentPartPr>
                <p14:cNvPr id="540" name="墨迹 539">
                  <a:extLst>
                    <a:ext uri="{FF2B5EF4-FFF2-40B4-BE49-F238E27FC236}">
                      <a16:creationId xmlns:a16="http://schemas.microsoft.com/office/drawing/2014/main" id="{7245CA4B-BE90-4D71-A002-C0BA2F9A0BA4}"/>
                    </a:ext>
                  </a:extLst>
                </p14:cNvPr>
                <p14:cNvContentPartPr/>
                <p14:nvPr/>
              </p14:nvContentPartPr>
              <p14:xfrm>
                <a:off x="6434026" y="1509404"/>
                <a:ext cx="30240" cy="146520"/>
              </p14:xfrm>
            </p:contentPart>
          </mc:Choice>
          <mc:Fallback xmlns="">
            <p:pic>
              <p:nvPicPr>
                <p:cNvPr id="540" name="墨迹 539">
                  <a:extLst>
                    <a:ext uri="{FF2B5EF4-FFF2-40B4-BE49-F238E27FC236}">
                      <a16:creationId xmlns:a16="http://schemas.microsoft.com/office/drawing/2014/main" id="{7245CA4B-BE90-4D71-A002-C0BA2F9A0BA4}"/>
                    </a:ext>
                  </a:extLst>
                </p:cNvPr>
                <p:cNvPicPr/>
                <p:nvPr/>
              </p:nvPicPr>
              <p:blipFill>
                <a:blip r:embed="rId898"/>
                <a:stretch>
                  <a:fillRect/>
                </a:stretch>
              </p:blipFill>
              <p:spPr>
                <a:xfrm>
                  <a:off x="6425386" y="1500404"/>
                  <a:ext cx="478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899">
              <p14:nvContentPartPr>
                <p14:cNvPr id="541" name="墨迹 540">
                  <a:extLst>
                    <a:ext uri="{FF2B5EF4-FFF2-40B4-BE49-F238E27FC236}">
                      <a16:creationId xmlns:a16="http://schemas.microsoft.com/office/drawing/2014/main" id="{4D7246BB-39A4-4EAE-9BD7-21848F257439}"/>
                    </a:ext>
                  </a:extLst>
                </p14:cNvPr>
                <p14:cNvContentPartPr/>
                <p14:nvPr/>
              </p14:nvContentPartPr>
              <p14:xfrm>
                <a:off x="6430786" y="1570604"/>
                <a:ext cx="24840" cy="6480"/>
              </p14:xfrm>
            </p:contentPart>
          </mc:Choice>
          <mc:Fallback xmlns="">
            <p:pic>
              <p:nvPicPr>
                <p:cNvPr id="541" name="墨迹 540">
                  <a:extLst>
                    <a:ext uri="{FF2B5EF4-FFF2-40B4-BE49-F238E27FC236}">
                      <a16:creationId xmlns:a16="http://schemas.microsoft.com/office/drawing/2014/main" id="{4D7246BB-39A4-4EAE-9BD7-21848F257439}"/>
                    </a:ext>
                  </a:extLst>
                </p:cNvPr>
                <p:cNvPicPr/>
                <p:nvPr/>
              </p:nvPicPr>
              <p:blipFill>
                <a:blip r:embed="rId900"/>
                <a:stretch>
                  <a:fillRect/>
                </a:stretch>
              </p:blipFill>
              <p:spPr>
                <a:xfrm>
                  <a:off x="6421786" y="1561964"/>
                  <a:ext cx="424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901">
              <p14:nvContentPartPr>
                <p14:cNvPr id="542" name="墨迹 541">
                  <a:extLst>
                    <a:ext uri="{FF2B5EF4-FFF2-40B4-BE49-F238E27FC236}">
                      <a16:creationId xmlns:a16="http://schemas.microsoft.com/office/drawing/2014/main" id="{B6486D5B-B0A6-4C5C-8CF5-F253822E0BC4}"/>
                    </a:ext>
                  </a:extLst>
                </p14:cNvPr>
                <p14:cNvContentPartPr/>
                <p14:nvPr/>
              </p14:nvContentPartPr>
              <p14:xfrm>
                <a:off x="6423586" y="1593644"/>
                <a:ext cx="37080" cy="5400"/>
              </p14:xfrm>
            </p:contentPart>
          </mc:Choice>
          <mc:Fallback xmlns="">
            <p:pic>
              <p:nvPicPr>
                <p:cNvPr id="542" name="墨迹 541">
                  <a:extLst>
                    <a:ext uri="{FF2B5EF4-FFF2-40B4-BE49-F238E27FC236}">
                      <a16:creationId xmlns:a16="http://schemas.microsoft.com/office/drawing/2014/main" id="{B6486D5B-B0A6-4C5C-8CF5-F253822E0BC4}"/>
                    </a:ext>
                  </a:extLst>
                </p:cNvPr>
                <p:cNvPicPr/>
                <p:nvPr/>
              </p:nvPicPr>
              <p:blipFill>
                <a:blip r:embed="rId902"/>
                <a:stretch>
                  <a:fillRect/>
                </a:stretch>
              </p:blipFill>
              <p:spPr>
                <a:xfrm>
                  <a:off x="6414586" y="1585004"/>
                  <a:ext cx="547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903">
              <p14:nvContentPartPr>
                <p14:cNvPr id="543" name="墨迹 542">
                  <a:extLst>
                    <a:ext uri="{FF2B5EF4-FFF2-40B4-BE49-F238E27FC236}">
                      <a16:creationId xmlns:a16="http://schemas.microsoft.com/office/drawing/2014/main" id="{B226FF2F-D12B-4DD7-A6D3-35E6B3AC7417}"/>
                    </a:ext>
                  </a:extLst>
                </p14:cNvPr>
                <p14:cNvContentPartPr/>
                <p14:nvPr/>
              </p14:nvContentPartPr>
              <p14:xfrm>
                <a:off x="6383626" y="1660244"/>
                <a:ext cx="113760" cy="3240"/>
              </p14:xfrm>
            </p:contentPart>
          </mc:Choice>
          <mc:Fallback xmlns="">
            <p:pic>
              <p:nvPicPr>
                <p:cNvPr id="543" name="墨迹 542">
                  <a:extLst>
                    <a:ext uri="{FF2B5EF4-FFF2-40B4-BE49-F238E27FC236}">
                      <a16:creationId xmlns:a16="http://schemas.microsoft.com/office/drawing/2014/main" id="{B226FF2F-D12B-4DD7-A6D3-35E6B3AC7417}"/>
                    </a:ext>
                  </a:extLst>
                </p:cNvPr>
                <p:cNvPicPr/>
                <p:nvPr/>
              </p:nvPicPr>
              <p:blipFill>
                <a:blip r:embed="rId904"/>
                <a:stretch>
                  <a:fillRect/>
                </a:stretch>
              </p:blipFill>
              <p:spPr>
                <a:xfrm>
                  <a:off x="6374986" y="1651244"/>
                  <a:ext cx="1314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905">
              <p14:nvContentPartPr>
                <p14:cNvPr id="544" name="墨迹 543">
                  <a:extLst>
                    <a:ext uri="{FF2B5EF4-FFF2-40B4-BE49-F238E27FC236}">
                      <a16:creationId xmlns:a16="http://schemas.microsoft.com/office/drawing/2014/main" id="{B23450A1-1D04-4407-8DE6-0506A21FB819}"/>
                    </a:ext>
                  </a:extLst>
                </p14:cNvPr>
                <p14:cNvContentPartPr/>
                <p14:nvPr/>
              </p14:nvContentPartPr>
              <p14:xfrm>
                <a:off x="6532306" y="1511564"/>
                <a:ext cx="10080" cy="22320"/>
              </p14:xfrm>
            </p:contentPart>
          </mc:Choice>
          <mc:Fallback xmlns="">
            <p:pic>
              <p:nvPicPr>
                <p:cNvPr id="544" name="墨迹 543">
                  <a:extLst>
                    <a:ext uri="{FF2B5EF4-FFF2-40B4-BE49-F238E27FC236}">
                      <a16:creationId xmlns:a16="http://schemas.microsoft.com/office/drawing/2014/main" id="{B23450A1-1D04-4407-8DE6-0506A21FB819}"/>
                    </a:ext>
                  </a:extLst>
                </p:cNvPr>
                <p:cNvPicPr/>
                <p:nvPr/>
              </p:nvPicPr>
              <p:blipFill>
                <a:blip r:embed="rId906"/>
                <a:stretch>
                  <a:fillRect/>
                </a:stretch>
              </p:blipFill>
              <p:spPr>
                <a:xfrm>
                  <a:off x="6523666" y="1502564"/>
                  <a:ext cx="277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907">
              <p14:nvContentPartPr>
                <p14:cNvPr id="545" name="墨迹 544">
                  <a:extLst>
                    <a:ext uri="{FF2B5EF4-FFF2-40B4-BE49-F238E27FC236}">
                      <a16:creationId xmlns:a16="http://schemas.microsoft.com/office/drawing/2014/main" id="{12298E7A-305D-45E6-B558-99BBC7E6E00E}"/>
                    </a:ext>
                  </a:extLst>
                </p14:cNvPr>
                <p14:cNvContentPartPr/>
                <p14:nvPr/>
              </p14:nvContentPartPr>
              <p14:xfrm>
                <a:off x="6549946" y="1500404"/>
                <a:ext cx="20880" cy="15120"/>
              </p14:xfrm>
            </p:contentPart>
          </mc:Choice>
          <mc:Fallback xmlns="">
            <p:pic>
              <p:nvPicPr>
                <p:cNvPr id="545" name="墨迹 544">
                  <a:extLst>
                    <a:ext uri="{FF2B5EF4-FFF2-40B4-BE49-F238E27FC236}">
                      <a16:creationId xmlns:a16="http://schemas.microsoft.com/office/drawing/2014/main" id="{12298E7A-305D-45E6-B558-99BBC7E6E00E}"/>
                    </a:ext>
                  </a:extLst>
                </p:cNvPr>
                <p:cNvPicPr/>
                <p:nvPr/>
              </p:nvPicPr>
              <p:blipFill>
                <a:blip r:embed="rId908"/>
                <a:stretch>
                  <a:fillRect/>
                </a:stretch>
              </p:blipFill>
              <p:spPr>
                <a:xfrm>
                  <a:off x="6540946" y="1491764"/>
                  <a:ext cx="385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909">
              <p14:nvContentPartPr>
                <p14:cNvPr id="546" name="墨迹 545">
                  <a:extLst>
                    <a:ext uri="{FF2B5EF4-FFF2-40B4-BE49-F238E27FC236}">
                      <a16:creationId xmlns:a16="http://schemas.microsoft.com/office/drawing/2014/main" id="{92579187-6870-483D-AEE7-36C636A658E3}"/>
                    </a:ext>
                  </a:extLst>
                </p14:cNvPr>
                <p14:cNvContentPartPr/>
                <p14:nvPr/>
              </p14:nvContentPartPr>
              <p14:xfrm>
                <a:off x="6530146" y="1487084"/>
                <a:ext cx="79920" cy="100800"/>
              </p14:xfrm>
            </p:contentPart>
          </mc:Choice>
          <mc:Fallback xmlns="">
            <p:pic>
              <p:nvPicPr>
                <p:cNvPr id="546" name="墨迹 545">
                  <a:extLst>
                    <a:ext uri="{FF2B5EF4-FFF2-40B4-BE49-F238E27FC236}">
                      <a16:creationId xmlns:a16="http://schemas.microsoft.com/office/drawing/2014/main" id="{92579187-6870-483D-AEE7-36C636A658E3}"/>
                    </a:ext>
                  </a:extLst>
                </p:cNvPr>
                <p:cNvPicPr/>
                <p:nvPr/>
              </p:nvPicPr>
              <p:blipFill>
                <a:blip r:embed="rId910"/>
                <a:stretch>
                  <a:fillRect/>
                </a:stretch>
              </p:blipFill>
              <p:spPr>
                <a:xfrm>
                  <a:off x="6521506" y="1478444"/>
                  <a:ext cx="975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911">
              <p14:nvContentPartPr>
                <p14:cNvPr id="547" name="墨迹 546">
                  <a:extLst>
                    <a:ext uri="{FF2B5EF4-FFF2-40B4-BE49-F238E27FC236}">
                      <a16:creationId xmlns:a16="http://schemas.microsoft.com/office/drawing/2014/main" id="{F099A869-3161-4706-9E42-9A418BF6A483}"/>
                    </a:ext>
                  </a:extLst>
                </p14:cNvPr>
                <p14:cNvContentPartPr/>
                <p14:nvPr/>
              </p14:nvContentPartPr>
              <p14:xfrm>
                <a:off x="6556786" y="1545404"/>
                <a:ext cx="64080" cy="127080"/>
              </p14:xfrm>
            </p:contentPart>
          </mc:Choice>
          <mc:Fallback xmlns="">
            <p:pic>
              <p:nvPicPr>
                <p:cNvPr id="547" name="墨迹 546">
                  <a:extLst>
                    <a:ext uri="{FF2B5EF4-FFF2-40B4-BE49-F238E27FC236}">
                      <a16:creationId xmlns:a16="http://schemas.microsoft.com/office/drawing/2014/main" id="{F099A869-3161-4706-9E42-9A418BF6A483}"/>
                    </a:ext>
                  </a:extLst>
                </p:cNvPr>
                <p:cNvPicPr/>
                <p:nvPr/>
              </p:nvPicPr>
              <p:blipFill>
                <a:blip r:embed="rId912"/>
                <a:stretch>
                  <a:fillRect/>
                </a:stretch>
              </p:blipFill>
              <p:spPr>
                <a:xfrm>
                  <a:off x="6548146" y="1536404"/>
                  <a:ext cx="817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913">
              <p14:nvContentPartPr>
                <p14:cNvPr id="548" name="墨迹 547">
                  <a:extLst>
                    <a:ext uri="{FF2B5EF4-FFF2-40B4-BE49-F238E27FC236}">
                      <a16:creationId xmlns:a16="http://schemas.microsoft.com/office/drawing/2014/main" id="{447FD6B4-724F-4409-A81C-CF159B4E3FD9}"/>
                    </a:ext>
                  </a:extLst>
                </p14:cNvPr>
                <p14:cNvContentPartPr/>
                <p14:nvPr/>
              </p14:nvContentPartPr>
              <p14:xfrm>
                <a:off x="6528346" y="1604444"/>
                <a:ext cx="114840" cy="33840"/>
              </p14:xfrm>
            </p:contentPart>
          </mc:Choice>
          <mc:Fallback xmlns="">
            <p:pic>
              <p:nvPicPr>
                <p:cNvPr id="548" name="墨迹 547">
                  <a:extLst>
                    <a:ext uri="{FF2B5EF4-FFF2-40B4-BE49-F238E27FC236}">
                      <a16:creationId xmlns:a16="http://schemas.microsoft.com/office/drawing/2014/main" id="{447FD6B4-724F-4409-A81C-CF159B4E3FD9}"/>
                    </a:ext>
                  </a:extLst>
                </p:cNvPr>
                <p:cNvPicPr/>
                <p:nvPr/>
              </p:nvPicPr>
              <p:blipFill>
                <a:blip r:embed="rId914"/>
                <a:stretch>
                  <a:fillRect/>
                </a:stretch>
              </p:blipFill>
              <p:spPr>
                <a:xfrm>
                  <a:off x="6519706" y="1595444"/>
                  <a:ext cx="132480" cy="51480"/>
                </a:xfrm>
                <a:prstGeom prst="rect">
                  <a:avLst/>
                </a:prstGeom>
              </p:spPr>
            </p:pic>
          </mc:Fallback>
        </mc:AlternateContent>
      </p:grpSp>
      <p:grpSp>
        <p:nvGrpSpPr>
          <p:cNvPr id="586" name="组合 585">
            <a:extLst>
              <a:ext uri="{FF2B5EF4-FFF2-40B4-BE49-F238E27FC236}">
                <a16:creationId xmlns:a16="http://schemas.microsoft.com/office/drawing/2014/main" id="{0CBCB677-BB67-4D2F-8B47-193A22BA16F4}"/>
              </a:ext>
            </a:extLst>
          </p:cNvPr>
          <p:cNvGrpSpPr/>
          <p:nvPr/>
        </p:nvGrpSpPr>
        <p:grpSpPr>
          <a:xfrm>
            <a:off x="6114880" y="2158160"/>
            <a:ext cx="842760" cy="222120"/>
            <a:chOff x="6114880" y="2158160"/>
            <a:chExt cx="842760" cy="222120"/>
          </a:xfrm>
        </p:grpSpPr>
        <mc:AlternateContent xmlns:mc="http://schemas.openxmlformats.org/markup-compatibility/2006" xmlns:p14="http://schemas.microsoft.com/office/powerpoint/2010/main">
          <mc:Choice Requires="p14">
            <p:contentPart p14:bwMode="auto" r:id="rId915">
              <p14:nvContentPartPr>
                <p14:cNvPr id="550" name="墨迹 549">
                  <a:extLst>
                    <a:ext uri="{FF2B5EF4-FFF2-40B4-BE49-F238E27FC236}">
                      <a16:creationId xmlns:a16="http://schemas.microsoft.com/office/drawing/2014/main" id="{7CB283C4-28BE-4C7B-9219-23D5E8483F90}"/>
                    </a:ext>
                  </a:extLst>
                </p14:cNvPr>
                <p14:cNvContentPartPr/>
                <p14:nvPr/>
              </p14:nvContentPartPr>
              <p14:xfrm>
                <a:off x="6158440" y="2194520"/>
                <a:ext cx="56880" cy="17640"/>
              </p14:xfrm>
            </p:contentPart>
          </mc:Choice>
          <mc:Fallback xmlns="">
            <p:pic>
              <p:nvPicPr>
                <p:cNvPr id="550" name="墨迹 549">
                  <a:extLst>
                    <a:ext uri="{FF2B5EF4-FFF2-40B4-BE49-F238E27FC236}">
                      <a16:creationId xmlns:a16="http://schemas.microsoft.com/office/drawing/2014/main" id="{7CB283C4-28BE-4C7B-9219-23D5E8483F90}"/>
                    </a:ext>
                  </a:extLst>
                </p:cNvPr>
                <p:cNvPicPr/>
                <p:nvPr/>
              </p:nvPicPr>
              <p:blipFill>
                <a:blip r:embed="rId916"/>
                <a:stretch>
                  <a:fillRect/>
                </a:stretch>
              </p:blipFill>
              <p:spPr>
                <a:xfrm>
                  <a:off x="6149440" y="2185880"/>
                  <a:ext cx="74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917">
              <p14:nvContentPartPr>
                <p14:cNvPr id="551" name="墨迹 550">
                  <a:extLst>
                    <a:ext uri="{FF2B5EF4-FFF2-40B4-BE49-F238E27FC236}">
                      <a16:creationId xmlns:a16="http://schemas.microsoft.com/office/drawing/2014/main" id="{04F1B706-CFDF-4CD7-87A4-34FA0190AE70}"/>
                    </a:ext>
                  </a:extLst>
                </p14:cNvPr>
                <p14:cNvContentPartPr/>
                <p14:nvPr/>
              </p14:nvContentPartPr>
              <p14:xfrm>
                <a:off x="6178240" y="2159240"/>
                <a:ext cx="2160" cy="94320"/>
              </p14:xfrm>
            </p:contentPart>
          </mc:Choice>
          <mc:Fallback xmlns="">
            <p:pic>
              <p:nvPicPr>
                <p:cNvPr id="551" name="墨迹 550">
                  <a:extLst>
                    <a:ext uri="{FF2B5EF4-FFF2-40B4-BE49-F238E27FC236}">
                      <a16:creationId xmlns:a16="http://schemas.microsoft.com/office/drawing/2014/main" id="{04F1B706-CFDF-4CD7-87A4-34FA0190AE70}"/>
                    </a:ext>
                  </a:extLst>
                </p:cNvPr>
                <p:cNvPicPr/>
                <p:nvPr/>
              </p:nvPicPr>
              <p:blipFill>
                <a:blip r:embed="rId918"/>
                <a:stretch>
                  <a:fillRect/>
                </a:stretch>
              </p:blipFill>
              <p:spPr>
                <a:xfrm>
                  <a:off x="6169600" y="2150240"/>
                  <a:ext cx="198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919">
              <p14:nvContentPartPr>
                <p14:cNvPr id="552" name="墨迹 551">
                  <a:extLst>
                    <a:ext uri="{FF2B5EF4-FFF2-40B4-BE49-F238E27FC236}">
                      <a16:creationId xmlns:a16="http://schemas.microsoft.com/office/drawing/2014/main" id="{8E07163D-97D5-4DEF-960E-0C020A5F5BDE}"/>
                    </a:ext>
                  </a:extLst>
                </p14:cNvPr>
                <p14:cNvContentPartPr/>
                <p14:nvPr/>
              </p14:nvContentPartPr>
              <p14:xfrm>
                <a:off x="6203800" y="2158160"/>
                <a:ext cx="7560" cy="95040"/>
              </p14:xfrm>
            </p:contentPart>
          </mc:Choice>
          <mc:Fallback xmlns="">
            <p:pic>
              <p:nvPicPr>
                <p:cNvPr id="552" name="墨迹 551">
                  <a:extLst>
                    <a:ext uri="{FF2B5EF4-FFF2-40B4-BE49-F238E27FC236}">
                      <a16:creationId xmlns:a16="http://schemas.microsoft.com/office/drawing/2014/main" id="{8E07163D-97D5-4DEF-960E-0C020A5F5BDE}"/>
                    </a:ext>
                  </a:extLst>
                </p:cNvPr>
                <p:cNvPicPr/>
                <p:nvPr/>
              </p:nvPicPr>
              <p:blipFill>
                <a:blip r:embed="rId920"/>
                <a:stretch>
                  <a:fillRect/>
                </a:stretch>
              </p:blipFill>
              <p:spPr>
                <a:xfrm>
                  <a:off x="6194800" y="2149160"/>
                  <a:ext cx="252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21">
              <p14:nvContentPartPr>
                <p14:cNvPr id="553" name="墨迹 552">
                  <a:extLst>
                    <a:ext uri="{FF2B5EF4-FFF2-40B4-BE49-F238E27FC236}">
                      <a16:creationId xmlns:a16="http://schemas.microsoft.com/office/drawing/2014/main" id="{FA792203-C065-4886-8693-1EC7D80E13F3}"/>
                    </a:ext>
                  </a:extLst>
                </p14:cNvPr>
                <p14:cNvContentPartPr/>
                <p14:nvPr/>
              </p14:nvContentPartPr>
              <p14:xfrm>
                <a:off x="6179680" y="2226200"/>
                <a:ext cx="33120" cy="24480"/>
              </p14:xfrm>
            </p:contentPart>
          </mc:Choice>
          <mc:Fallback xmlns="">
            <p:pic>
              <p:nvPicPr>
                <p:cNvPr id="553" name="墨迹 552">
                  <a:extLst>
                    <a:ext uri="{FF2B5EF4-FFF2-40B4-BE49-F238E27FC236}">
                      <a16:creationId xmlns:a16="http://schemas.microsoft.com/office/drawing/2014/main" id="{FA792203-C065-4886-8693-1EC7D80E13F3}"/>
                    </a:ext>
                  </a:extLst>
                </p:cNvPr>
                <p:cNvPicPr/>
                <p:nvPr/>
              </p:nvPicPr>
              <p:blipFill>
                <a:blip r:embed="rId922"/>
                <a:stretch>
                  <a:fillRect/>
                </a:stretch>
              </p:blipFill>
              <p:spPr>
                <a:xfrm>
                  <a:off x="6170680" y="2217200"/>
                  <a:ext cx="507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3">
              <p14:nvContentPartPr>
                <p14:cNvPr id="554" name="墨迹 553">
                  <a:extLst>
                    <a:ext uri="{FF2B5EF4-FFF2-40B4-BE49-F238E27FC236}">
                      <a16:creationId xmlns:a16="http://schemas.microsoft.com/office/drawing/2014/main" id="{1F5B6EF1-7AFD-4730-95FE-E422162AF769}"/>
                    </a:ext>
                  </a:extLst>
                </p14:cNvPr>
                <p14:cNvContentPartPr/>
                <p14:nvPr/>
              </p14:nvContentPartPr>
              <p14:xfrm>
                <a:off x="6114880" y="2263640"/>
                <a:ext cx="132120" cy="41400"/>
              </p14:xfrm>
            </p:contentPart>
          </mc:Choice>
          <mc:Fallback xmlns="">
            <p:pic>
              <p:nvPicPr>
                <p:cNvPr id="554" name="墨迹 553">
                  <a:extLst>
                    <a:ext uri="{FF2B5EF4-FFF2-40B4-BE49-F238E27FC236}">
                      <a16:creationId xmlns:a16="http://schemas.microsoft.com/office/drawing/2014/main" id="{1F5B6EF1-7AFD-4730-95FE-E422162AF769}"/>
                    </a:ext>
                  </a:extLst>
                </p:cNvPr>
                <p:cNvPicPr/>
                <p:nvPr/>
              </p:nvPicPr>
              <p:blipFill>
                <a:blip r:embed="rId924"/>
                <a:stretch>
                  <a:fillRect/>
                </a:stretch>
              </p:blipFill>
              <p:spPr>
                <a:xfrm>
                  <a:off x="6105880" y="2255000"/>
                  <a:ext cx="1497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925">
              <p14:nvContentPartPr>
                <p14:cNvPr id="555" name="墨迹 554">
                  <a:extLst>
                    <a:ext uri="{FF2B5EF4-FFF2-40B4-BE49-F238E27FC236}">
                      <a16:creationId xmlns:a16="http://schemas.microsoft.com/office/drawing/2014/main" id="{4360B3A3-77DF-436E-B05D-30F92CA1E345}"/>
                    </a:ext>
                  </a:extLst>
                </p14:cNvPr>
                <p14:cNvContentPartPr/>
                <p14:nvPr/>
              </p14:nvContentPartPr>
              <p14:xfrm>
                <a:off x="6137200" y="2284160"/>
                <a:ext cx="59040" cy="64080"/>
              </p14:xfrm>
            </p:contentPart>
          </mc:Choice>
          <mc:Fallback xmlns="">
            <p:pic>
              <p:nvPicPr>
                <p:cNvPr id="555" name="墨迹 554">
                  <a:extLst>
                    <a:ext uri="{FF2B5EF4-FFF2-40B4-BE49-F238E27FC236}">
                      <a16:creationId xmlns:a16="http://schemas.microsoft.com/office/drawing/2014/main" id="{4360B3A3-77DF-436E-B05D-30F92CA1E345}"/>
                    </a:ext>
                  </a:extLst>
                </p:cNvPr>
                <p:cNvPicPr/>
                <p:nvPr/>
              </p:nvPicPr>
              <p:blipFill>
                <a:blip r:embed="rId926"/>
                <a:stretch>
                  <a:fillRect/>
                </a:stretch>
              </p:blipFill>
              <p:spPr>
                <a:xfrm>
                  <a:off x="6128200" y="2275160"/>
                  <a:ext cx="766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927">
              <p14:nvContentPartPr>
                <p14:cNvPr id="556" name="墨迹 555">
                  <a:extLst>
                    <a:ext uri="{FF2B5EF4-FFF2-40B4-BE49-F238E27FC236}">
                      <a16:creationId xmlns:a16="http://schemas.microsoft.com/office/drawing/2014/main" id="{BA739F75-B8A2-4752-8753-D1C9BBA0B7B4}"/>
                    </a:ext>
                  </a:extLst>
                </p14:cNvPr>
                <p14:cNvContentPartPr/>
                <p14:nvPr/>
              </p14:nvContentPartPr>
              <p14:xfrm>
                <a:off x="6190120" y="2291000"/>
                <a:ext cx="48240" cy="29880"/>
              </p14:xfrm>
            </p:contentPart>
          </mc:Choice>
          <mc:Fallback xmlns="">
            <p:pic>
              <p:nvPicPr>
                <p:cNvPr id="556" name="墨迹 555">
                  <a:extLst>
                    <a:ext uri="{FF2B5EF4-FFF2-40B4-BE49-F238E27FC236}">
                      <a16:creationId xmlns:a16="http://schemas.microsoft.com/office/drawing/2014/main" id="{BA739F75-B8A2-4752-8753-D1C9BBA0B7B4}"/>
                    </a:ext>
                  </a:extLst>
                </p:cNvPr>
                <p:cNvPicPr/>
                <p:nvPr/>
              </p:nvPicPr>
              <p:blipFill>
                <a:blip r:embed="rId928"/>
                <a:stretch>
                  <a:fillRect/>
                </a:stretch>
              </p:blipFill>
              <p:spPr>
                <a:xfrm>
                  <a:off x="6181120" y="2282000"/>
                  <a:ext cx="65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29">
              <p14:nvContentPartPr>
                <p14:cNvPr id="557" name="墨迹 556">
                  <a:extLst>
                    <a:ext uri="{FF2B5EF4-FFF2-40B4-BE49-F238E27FC236}">
                      <a16:creationId xmlns:a16="http://schemas.microsoft.com/office/drawing/2014/main" id="{EDB4E367-B4DE-4EED-BBCF-C90F2372B578}"/>
                    </a:ext>
                  </a:extLst>
                </p14:cNvPr>
                <p14:cNvContentPartPr/>
                <p14:nvPr/>
              </p14:nvContentPartPr>
              <p14:xfrm>
                <a:off x="6177880" y="2303600"/>
                <a:ext cx="90360" cy="42840"/>
              </p14:xfrm>
            </p:contentPart>
          </mc:Choice>
          <mc:Fallback xmlns="">
            <p:pic>
              <p:nvPicPr>
                <p:cNvPr id="557" name="墨迹 556">
                  <a:extLst>
                    <a:ext uri="{FF2B5EF4-FFF2-40B4-BE49-F238E27FC236}">
                      <a16:creationId xmlns:a16="http://schemas.microsoft.com/office/drawing/2014/main" id="{EDB4E367-B4DE-4EED-BBCF-C90F2372B578}"/>
                    </a:ext>
                  </a:extLst>
                </p:cNvPr>
                <p:cNvPicPr/>
                <p:nvPr/>
              </p:nvPicPr>
              <p:blipFill>
                <a:blip r:embed="rId930"/>
                <a:stretch>
                  <a:fillRect/>
                </a:stretch>
              </p:blipFill>
              <p:spPr>
                <a:xfrm>
                  <a:off x="6169240" y="2294600"/>
                  <a:ext cx="108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931">
              <p14:nvContentPartPr>
                <p14:cNvPr id="558" name="墨迹 557">
                  <a:extLst>
                    <a:ext uri="{FF2B5EF4-FFF2-40B4-BE49-F238E27FC236}">
                      <a16:creationId xmlns:a16="http://schemas.microsoft.com/office/drawing/2014/main" id="{0E1149BE-7708-4EF4-A304-F959FC611021}"/>
                    </a:ext>
                  </a:extLst>
                </p14:cNvPr>
                <p14:cNvContentPartPr/>
                <p14:nvPr/>
              </p14:nvContentPartPr>
              <p14:xfrm>
                <a:off x="6310720" y="2216120"/>
                <a:ext cx="44640" cy="13680"/>
              </p14:xfrm>
            </p:contentPart>
          </mc:Choice>
          <mc:Fallback xmlns="">
            <p:pic>
              <p:nvPicPr>
                <p:cNvPr id="558" name="墨迹 557">
                  <a:extLst>
                    <a:ext uri="{FF2B5EF4-FFF2-40B4-BE49-F238E27FC236}">
                      <a16:creationId xmlns:a16="http://schemas.microsoft.com/office/drawing/2014/main" id="{0E1149BE-7708-4EF4-A304-F959FC611021}"/>
                    </a:ext>
                  </a:extLst>
                </p:cNvPr>
                <p:cNvPicPr/>
                <p:nvPr/>
              </p:nvPicPr>
              <p:blipFill>
                <a:blip r:embed="rId932"/>
                <a:stretch>
                  <a:fillRect/>
                </a:stretch>
              </p:blipFill>
              <p:spPr>
                <a:xfrm>
                  <a:off x="6302080" y="2207120"/>
                  <a:ext cx="622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933">
              <p14:nvContentPartPr>
                <p14:cNvPr id="559" name="墨迹 558">
                  <a:extLst>
                    <a:ext uri="{FF2B5EF4-FFF2-40B4-BE49-F238E27FC236}">
                      <a16:creationId xmlns:a16="http://schemas.microsoft.com/office/drawing/2014/main" id="{A6CC79EE-0AA9-4EC0-807E-8E950C9F02AD}"/>
                    </a:ext>
                  </a:extLst>
                </p14:cNvPr>
                <p14:cNvContentPartPr/>
                <p14:nvPr/>
              </p14:nvContentPartPr>
              <p14:xfrm>
                <a:off x="6285880" y="2256800"/>
                <a:ext cx="75600" cy="12600"/>
              </p14:xfrm>
            </p:contentPart>
          </mc:Choice>
          <mc:Fallback xmlns="">
            <p:pic>
              <p:nvPicPr>
                <p:cNvPr id="559" name="墨迹 558">
                  <a:extLst>
                    <a:ext uri="{FF2B5EF4-FFF2-40B4-BE49-F238E27FC236}">
                      <a16:creationId xmlns:a16="http://schemas.microsoft.com/office/drawing/2014/main" id="{A6CC79EE-0AA9-4EC0-807E-8E950C9F02AD}"/>
                    </a:ext>
                  </a:extLst>
                </p:cNvPr>
                <p:cNvPicPr/>
                <p:nvPr/>
              </p:nvPicPr>
              <p:blipFill>
                <a:blip r:embed="rId934"/>
                <a:stretch>
                  <a:fillRect/>
                </a:stretch>
              </p:blipFill>
              <p:spPr>
                <a:xfrm>
                  <a:off x="6276880" y="2247800"/>
                  <a:ext cx="932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5">
              <p14:nvContentPartPr>
                <p14:cNvPr id="560" name="墨迹 559">
                  <a:extLst>
                    <a:ext uri="{FF2B5EF4-FFF2-40B4-BE49-F238E27FC236}">
                      <a16:creationId xmlns:a16="http://schemas.microsoft.com/office/drawing/2014/main" id="{18F6C7AB-BCA3-416E-B19B-6BCBE0545B33}"/>
                    </a:ext>
                  </a:extLst>
                </p14:cNvPr>
                <p14:cNvContentPartPr/>
                <p14:nvPr/>
              </p14:nvContentPartPr>
              <p14:xfrm>
                <a:off x="6292000" y="2242040"/>
                <a:ext cx="60840" cy="106920"/>
              </p14:xfrm>
            </p:contentPart>
          </mc:Choice>
          <mc:Fallback xmlns="">
            <p:pic>
              <p:nvPicPr>
                <p:cNvPr id="560" name="墨迹 559">
                  <a:extLst>
                    <a:ext uri="{FF2B5EF4-FFF2-40B4-BE49-F238E27FC236}">
                      <a16:creationId xmlns:a16="http://schemas.microsoft.com/office/drawing/2014/main" id="{18F6C7AB-BCA3-416E-B19B-6BCBE0545B33}"/>
                    </a:ext>
                  </a:extLst>
                </p:cNvPr>
                <p:cNvPicPr/>
                <p:nvPr/>
              </p:nvPicPr>
              <p:blipFill>
                <a:blip r:embed="rId936"/>
                <a:stretch>
                  <a:fillRect/>
                </a:stretch>
              </p:blipFill>
              <p:spPr>
                <a:xfrm>
                  <a:off x="6283000" y="2233400"/>
                  <a:ext cx="784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937">
              <p14:nvContentPartPr>
                <p14:cNvPr id="562" name="墨迹 561">
                  <a:extLst>
                    <a:ext uri="{FF2B5EF4-FFF2-40B4-BE49-F238E27FC236}">
                      <a16:creationId xmlns:a16="http://schemas.microsoft.com/office/drawing/2014/main" id="{B3E7EFC4-D58D-4A4C-9DE9-CFEC05AB47B3}"/>
                    </a:ext>
                  </a:extLst>
                </p14:cNvPr>
                <p14:cNvContentPartPr/>
                <p14:nvPr/>
              </p14:nvContentPartPr>
              <p14:xfrm>
                <a:off x="6420160" y="2219720"/>
                <a:ext cx="7200" cy="32400"/>
              </p14:xfrm>
            </p:contentPart>
          </mc:Choice>
          <mc:Fallback xmlns="">
            <p:pic>
              <p:nvPicPr>
                <p:cNvPr id="562" name="墨迹 561">
                  <a:extLst>
                    <a:ext uri="{FF2B5EF4-FFF2-40B4-BE49-F238E27FC236}">
                      <a16:creationId xmlns:a16="http://schemas.microsoft.com/office/drawing/2014/main" id="{B3E7EFC4-D58D-4A4C-9DE9-CFEC05AB47B3}"/>
                    </a:ext>
                  </a:extLst>
                </p:cNvPr>
                <p:cNvPicPr/>
                <p:nvPr/>
              </p:nvPicPr>
              <p:blipFill>
                <a:blip r:embed="rId938"/>
                <a:stretch>
                  <a:fillRect/>
                </a:stretch>
              </p:blipFill>
              <p:spPr>
                <a:xfrm>
                  <a:off x="6411520" y="2210720"/>
                  <a:ext cx="248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939">
              <p14:nvContentPartPr>
                <p14:cNvPr id="563" name="墨迹 562">
                  <a:extLst>
                    <a:ext uri="{FF2B5EF4-FFF2-40B4-BE49-F238E27FC236}">
                      <a16:creationId xmlns:a16="http://schemas.microsoft.com/office/drawing/2014/main" id="{E990014F-EF18-4CA2-BC7E-AE4A61E8726B}"/>
                    </a:ext>
                  </a:extLst>
                </p14:cNvPr>
                <p14:cNvContentPartPr/>
                <p14:nvPr/>
              </p14:nvContentPartPr>
              <p14:xfrm>
                <a:off x="6397120" y="2262560"/>
                <a:ext cx="43560" cy="32760"/>
              </p14:xfrm>
            </p:contentPart>
          </mc:Choice>
          <mc:Fallback xmlns="">
            <p:pic>
              <p:nvPicPr>
                <p:cNvPr id="563" name="墨迹 562">
                  <a:extLst>
                    <a:ext uri="{FF2B5EF4-FFF2-40B4-BE49-F238E27FC236}">
                      <a16:creationId xmlns:a16="http://schemas.microsoft.com/office/drawing/2014/main" id="{E990014F-EF18-4CA2-BC7E-AE4A61E8726B}"/>
                    </a:ext>
                  </a:extLst>
                </p:cNvPr>
                <p:cNvPicPr/>
                <p:nvPr/>
              </p:nvPicPr>
              <p:blipFill>
                <a:blip r:embed="rId940"/>
                <a:stretch>
                  <a:fillRect/>
                </a:stretch>
              </p:blipFill>
              <p:spPr>
                <a:xfrm>
                  <a:off x="6388480" y="2253920"/>
                  <a:ext cx="612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941">
              <p14:nvContentPartPr>
                <p14:cNvPr id="564" name="墨迹 563">
                  <a:extLst>
                    <a:ext uri="{FF2B5EF4-FFF2-40B4-BE49-F238E27FC236}">
                      <a16:creationId xmlns:a16="http://schemas.microsoft.com/office/drawing/2014/main" id="{DF701B63-CCAB-42B9-81EE-2EF64CB813AC}"/>
                    </a:ext>
                  </a:extLst>
                </p14:cNvPr>
                <p14:cNvContentPartPr/>
                <p14:nvPr/>
              </p14:nvContentPartPr>
              <p14:xfrm>
                <a:off x="6451480" y="2204600"/>
                <a:ext cx="54000" cy="48600"/>
              </p14:xfrm>
            </p:contentPart>
          </mc:Choice>
          <mc:Fallback xmlns="">
            <p:pic>
              <p:nvPicPr>
                <p:cNvPr id="564" name="墨迹 563">
                  <a:extLst>
                    <a:ext uri="{FF2B5EF4-FFF2-40B4-BE49-F238E27FC236}">
                      <a16:creationId xmlns:a16="http://schemas.microsoft.com/office/drawing/2014/main" id="{DF701B63-CCAB-42B9-81EE-2EF64CB813AC}"/>
                    </a:ext>
                  </a:extLst>
                </p:cNvPr>
                <p:cNvPicPr/>
                <p:nvPr/>
              </p:nvPicPr>
              <p:blipFill>
                <a:blip r:embed="rId942"/>
                <a:stretch>
                  <a:fillRect/>
                </a:stretch>
              </p:blipFill>
              <p:spPr>
                <a:xfrm>
                  <a:off x="6442480" y="2195960"/>
                  <a:ext cx="716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43">
              <p14:nvContentPartPr>
                <p14:cNvPr id="565" name="墨迹 564">
                  <a:extLst>
                    <a:ext uri="{FF2B5EF4-FFF2-40B4-BE49-F238E27FC236}">
                      <a16:creationId xmlns:a16="http://schemas.microsoft.com/office/drawing/2014/main" id="{1EC8D14E-3E44-4241-9B4C-CEECC78B55CC}"/>
                    </a:ext>
                  </a:extLst>
                </p14:cNvPr>
                <p14:cNvContentPartPr/>
                <p14:nvPr/>
              </p14:nvContentPartPr>
              <p14:xfrm>
                <a:off x="6445000" y="2273720"/>
                <a:ext cx="10440" cy="40680"/>
              </p14:xfrm>
            </p:contentPart>
          </mc:Choice>
          <mc:Fallback xmlns="">
            <p:pic>
              <p:nvPicPr>
                <p:cNvPr id="565" name="墨迹 564">
                  <a:extLst>
                    <a:ext uri="{FF2B5EF4-FFF2-40B4-BE49-F238E27FC236}">
                      <a16:creationId xmlns:a16="http://schemas.microsoft.com/office/drawing/2014/main" id="{1EC8D14E-3E44-4241-9B4C-CEECC78B55CC}"/>
                    </a:ext>
                  </a:extLst>
                </p:cNvPr>
                <p:cNvPicPr/>
                <p:nvPr/>
              </p:nvPicPr>
              <p:blipFill>
                <a:blip r:embed="rId944"/>
                <a:stretch>
                  <a:fillRect/>
                </a:stretch>
              </p:blipFill>
              <p:spPr>
                <a:xfrm>
                  <a:off x="6436000" y="2264720"/>
                  <a:ext cx="280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945">
              <p14:nvContentPartPr>
                <p14:cNvPr id="566" name="墨迹 565">
                  <a:extLst>
                    <a:ext uri="{FF2B5EF4-FFF2-40B4-BE49-F238E27FC236}">
                      <a16:creationId xmlns:a16="http://schemas.microsoft.com/office/drawing/2014/main" id="{B2FCF094-8A9E-4FD2-931A-5ED03E832143}"/>
                    </a:ext>
                  </a:extLst>
                </p14:cNvPr>
                <p14:cNvContentPartPr/>
                <p14:nvPr/>
              </p14:nvContentPartPr>
              <p14:xfrm>
                <a:off x="6448960" y="2276600"/>
                <a:ext cx="57600" cy="43560"/>
              </p14:xfrm>
            </p:contentPart>
          </mc:Choice>
          <mc:Fallback xmlns="">
            <p:pic>
              <p:nvPicPr>
                <p:cNvPr id="566" name="墨迹 565">
                  <a:extLst>
                    <a:ext uri="{FF2B5EF4-FFF2-40B4-BE49-F238E27FC236}">
                      <a16:creationId xmlns:a16="http://schemas.microsoft.com/office/drawing/2014/main" id="{B2FCF094-8A9E-4FD2-931A-5ED03E832143}"/>
                    </a:ext>
                  </a:extLst>
                </p:cNvPr>
                <p:cNvPicPr/>
                <p:nvPr/>
              </p:nvPicPr>
              <p:blipFill>
                <a:blip r:embed="rId946"/>
                <a:stretch>
                  <a:fillRect/>
                </a:stretch>
              </p:blipFill>
              <p:spPr>
                <a:xfrm>
                  <a:off x="6440320" y="2267600"/>
                  <a:ext cx="752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947">
              <p14:nvContentPartPr>
                <p14:cNvPr id="567" name="墨迹 566">
                  <a:extLst>
                    <a:ext uri="{FF2B5EF4-FFF2-40B4-BE49-F238E27FC236}">
                      <a16:creationId xmlns:a16="http://schemas.microsoft.com/office/drawing/2014/main" id="{7941D2F7-0265-4B9D-A072-8751248A30E5}"/>
                    </a:ext>
                  </a:extLst>
                </p14:cNvPr>
                <p14:cNvContentPartPr/>
                <p14:nvPr/>
              </p14:nvContentPartPr>
              <p14:xfrm>
                <a:off x="6465520" y="2292080"/>
                <a:ext cx="33840" cy="48600"/>
              </p14:xfrm>
            </p:contentPart>
          </mc:Choice>
          <mc:Fallback xmlns="">
            <p:pic>
              <p:nvPicPr>
                <p:cNvPr id="567" name="墨迹 566">
                  <a:extLst>
                    <a:ext uri="{FF2B5EF4-FFF2-40B4-BE49-F238E27FC236}">
                      <a16:creationId xmlns:a16="http://schemas.microsoft.com/office/drawing/2014/main" id="{7941D2F7-0265-4B9D-A072-8751248A30E5}"/>
                    </a:ext>
                  </a:extLst>
                </p:cNvPr>
                <p:cNvPicPr/>
                <p:nvPr/>
              </p:nvPicPr>
              <p:blipFill>
                <a:blip r:embed="rId948"/>
                <a:stretch>
                  <a:fillRect/>
                </a:stretch>
              </p:blipFill>
              <p:spPr>
                <a:xfrm>
                  <a:off x="6456520" y="2283440"/>
                  <a:ext cx="514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49">
              <p14:nvContentPartPr>
                <p14:cNvPr id="568" name="墨迹 567">
                  <a:extLst>
                    <a:ext uri="{FF2B5EF4-FFF2-40B4-BE49-F238E27FC236}">
                      <a16:creationId xmlns:a16="http://schemas.microsoft.com/office/drawing/2014/main" id="{302D2DDF-118D-483D-99DC-F66068398C6F}"/>
                    </a:ext>
                  </a:extLst>
                </p14:cNvPr>
                <p14:cNvContentPartPr/>
                <p14:nvPr/>
              </p14:nvContentPartPr>
              <p14:xfrm>
                <a:off x="6496120" y="2318720"/>
                <a:ext cx="26280" cy="32760"/>
              </p14:xfrm>
            </p:contentPart>
          </mc:Choice>
          <mc:Fallback xmlns="">
            <p:pic>
              <p:nvPicPr>
                <p:cNvPr id="568" name="墨迹 567">
                  <a:extLst>
                    <a:ext uri="{FF2B5EF4-FFF2-40B4-BE49-F238E27FC236}">
                      <a16:creationId xmlns:a16="http://schemas.microsoft.com/office/drawing/2014/main" id="{302D2DDF-118D-483D-99DC-F66068398C6F}"/>
                    </a:ext>
                  </a:extLst>
                </p:cNvPr>
                <p:cNvPicPr/>
                <p:nvPr/>
              </p:nvPicPr>
              <p:blipFill>
                <a:blip r:embed="rId950"/>
                <a:stretch>
                  <a:fillRect/>
                </a:stretch>
              </p:blipFill>
              <p:spPr>
                <a:xfrm>
                  <a:off x="6487120" y="2310080"/>
                  <a:ext cx="43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951">
              <p14:nvContentPartPr>
                <p14:cNvPr id="569" name="墨迹 568">
                  <a:extLst>
                    <a:ext uri="{FF2B5EF4-FFF2-40B4-BE49-F238E27FC236}">
                      <a16:creationId xmlns:a16="http://schemas.microsoft.com/office/drawing/2014/main" id="{30A19444-C316-4B27-A735-269DF760F55C}"/>
                    </a:ext>
                  </a:extLst>
                </p14:cNvPr>
                <p14:cNvContentPartPr/>
                <p14:nvPr/>
              </p14:nvContentPartPr>
              <p14:xfrm>
                <a:off x="6533560" y="2195240"/>
                <a:ext cx="29160" cy="49680"/>
              </p14:xfrm>
            </p:contentPart>
          </mc:Choice>
          <mc:Fallback xmlns="">
            <p:pic>
              <p:nvPicPr>
                <p:cNvPr id="569" name="墨迹 568">
                  <a:extLst>
                    <a:ext uri="{FF2B5EF4-FFF2-40B4-BE49-F238E27FC236}">
                      <a16:creationId xmlns:a16="http://schemas.microsoft.com/office/drawing/2014/main" id="{30A19444-C316-4B27-A735-269DF760F55C}"/>
                    </a:ext>
                  </a:extLst>
                </p:cNvPr>
                <p:cNvPicPr/>
                <p:nvPr/>
              </p:nvPicPr>
              <p:blipFill>
                <a:blip r:embed="rId952"/>
                <a:stretch>
                  <a:fillRect/>
                </a:stretch>
              </p:blipFill>
              <p:spPr>
                <a:xfrm>
                  <a:off x="6524920" y="2186240"/>
                  <a:ext cx="468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953">
              <p14:nvContentPartPr>
                <p14:cNvPr id="570" name="墨迹 569">
                  <a:extLst>
                    <a:ext uri="{FF2B5EF4-FFF2-40B4-BE49-F238E27FC236}">
                      <a16:creationId xmlns:a16="http://schemas.microsoft.com/office/drawing/2014/main" id="{BF7AD6AA-EF88-4F32-82B5-2AC08A80F283}"/>
                    </a:ext>
                  </a:extLst>
                </p14:cNvPr>
                <p14:cNvContentPartPr/>
                <p14:nvPr/>
              </p14:nvContentPartPr>
              <p14:xfrm>
                <a:off x="6520240" y="2257880"/>
                <a:ext cx="44640" cy="46800"/>
              </p14:xfrm>
            </p:contentPart>
          </mc:Choice>
          <mc:Fallback xmlns="">
            <p:pic>
              <p:nvPicPr>
                <p:cNvPr id="570" name="墨迹 569">
                  <a:extLst>
                    <a:ext uri="{FF2B5EF4-FFF2-40B4-BE49-F238E27FC236}">
                      <a16:creationId xmlns:a16="http://schemas.microsoft.com/office/drawing/2014/main" id="{BF7AD6AA-EF88-4F32-82B5-2AC08A80F283}"/>
                    </a:ext>
                  </a:extLst>
                </p:cNvPr>
                <p:cNvPicPr/>
                <p:nvPr/>
              </p:nvPicPr>
              <p:blipFill>
                <a:blip r:embed="rId954"/>
                <a:stretch>
                  <a:fillRect/>
                </a:stretch>
              </p:blipFill>
              <p:spPr>
                <a:xfrm>
                  <a:off x="6511600" y="2249240"/>
                  <a:ext cx="622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955">
              <p14:nvContentPartPr>
                <p14:cNvPr id="571" name="墨迹 570">
                  <a:extLst>
                    <a:ext uri="{FF2B5EF4-FFF2-40B4-BE49-F238E27FC236}">
                      <a16:creationId xmlns:a16="http://schemas.microsoft.com/office/drawing/2014/main" id="{CF72B381-47D9-44A7-9F81-E90FAF2D701D}"/>
                    </a:ext>
                  </a:extLst>
                </p14:cNvPr>
                <p14:cNvContentPartPr/>
                <p14:nvPr/>
              </p14:nvContentPartPr>
              <p14:xfrm>
                <a:off x="6520960" y="2281640"/>
                <a:ext cx="12600" cy="54720"/>
              </p14:xfrm>
            </p:contentPart>
          </mc:Choice>
          <mc:Fallback xmlns="">
            <p:pic>
              <p:nvPicPr>
                <p:cNvPr id="571" name="墨迹 570">
                  <a:extLst>
                    <a:ext uri="{FF2B5EF4-FFF2-40B4-BE49-F238E27FC236}">
                      <a16:creationId xmlns:a16="http://schemas.microsoft.com/office/drawing/2014/main" id="{CF72B381-47D9-44A7-9F81-E90FAF2D701D}"/>
                    </a:ext>
                  </a:extLst>
                </p:cNvPr>
                <p:cNvPicPr/>
                <p:nvPr/>
              </p:nvPicPr>
              <p:blipFill>
                <a:blip r:embed="rId956"/>
                <a:stretch>
                  <a:fillRect/>
                </a:stretch>
              </p:blipFill>
              <p:spPr>
                <a:xfrm>
                  <a:off x="6511960" y="2272640"/>
                  <a:ext cx="302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957">
              <p14:nvContentPartPr>
                <p14:cNvPr id="572" name="墨迹 571">
                  <a:extLst>
                    <a:ext uri="{FF2B5EF4-FFF2-40B4-BE49-F238E27FC236}">
                      <a16:creationId xmlns:a16="http://schemas.microsoft.com/office/drawing/2014/main" id="{8902EBE7-29BF-46CA-AF4B-2C58E85F6019}"/>
                    </a:ext>
                  </a:extLst>
                </p14:cNvPr>
                <p14:cNvContentPartPr/>
                <p14:nvPr/>
              </p14:nvContentPartPr>
              <p14:xfrm>
                <a:off x="6529240" y="2316200"/>
                <a:ext cx="82440" cy="25560"/>
              </p14:xfrm>
            </p:contentPart>
          </mc:Choice>
          <mc:Fallback xmlns="">
            <p:pic>
              <p:nvPicPr>
                <p:cNvPr id="572" name="墨迹 571">
                  <a:extLst>
                    <a:ext uri="{FF2B5EF4-FFF2-40B4-BE49-F238E27FC236}">
                      <a16:creationId xmlns:a16="http://schemas.microsoft.com/office/drawing/2014/main" id="{8902EBE7-29BF-46CA-AF4B-2C58E85F6019}"/>
                    </a:ext>
                  </a:extLst>
                </p:cNvPr>
                <p:cNvPicPr/>
                <p:nvPr/>
              </p:nvPicPr>
              <p:blipFill>
                <a:blip r:embed="rId958"/>
                <a:stretch>
                  <a:fillRect/>
                </a:stretch>
              </p:blipFill>
              <p:spPr>
                <a:xfrm>
                  <a:off x="6520240" y="2307560"/>
                  <a:ext cx="1000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959">
              <p14:nvContentPartPr>
                <p14:cNvPr id="573" name="墨迹 572">
                  <a:extLst>
                    <a:ext uri="{FF2B5EF4-FFF2-40B4-BE49-F238E27FC236}">
                      <a16:creationId xmlns:a16="http://schemas.microsoft.com/office/drawing/2014/main" id="{04CDBF51-DCA0-488D-83B3-BEC68F03C983}"/>
                    </a:ext>
                  </a:extLst>
                </p14:cNvPr>
                <p14:cNvContentPartPr/>
                <p14:nvPr/>
              </p14:nvContentPartPr>
              <p14:xfrm>
                <a:off x="6617440" y="2232680"/>
                <a:ext cx="15840" cy="92160"/>
              </p14:xfrm>
            </p:contentPart>
          </mc:Choice>
          <mc:Fallback xmlns="">
            <p:pic>
              <p:nvPicPr>
                <p:cNvPr id="573" name="墨迹 572">
                  <a:extLst>
                    <a:ext uri="{FF2B5EF4-FFF2-40B4-BE49-F238E27FC236}">
                      <a16:creationId xmlns:a16="http://schemas.microsoft.com/office/drawing/2014/main" id="{04CDBF51-DCA0-488D-83B3-BEC68F03C983}"/>
                    </a:ext>
                  </a:extLst>
                </p:cNvPr>
                <p:cNvPicPr/>
                <p:nvPr/>
              </p:nvPicPr>
              <p:blipFill>
                <a:blip r:embed="rId960"/>
                <a:stretch>
                  <a:fillRect/>
                </a:stretch>
              </p:blipFill>
              <p:spPr>
                <a:xfrm>
                  <a:off x="6608800" y="2223680"/>
                  <a:ext cx="334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961">
              <p14:nvContentPartPr>
                <p14:cNvPr id="574" name="墨迹 573">
                  <a:extLst>
                    <a:ext uri="{FF2B5EF4-FFF2-40B4-BE49-F238E27FC236}">
                      <a16:creationId xmlns:a16="http://schemas.microsoft.com/office/drawing/2014/main" id="{F7BF896B-235B-49A8-A55C-AD4C708A756D}"/>
                    </a:ext>
                  </a:extLst>
                </p14:cNvPr>
                <p14:cNvContentPartPr/>
                <p14:nvPr/>
              </p14:nvContentPartPr>
              <p14:xfrm>
                <a:off x="6645160" y="2191280"/>
                <a:ext cx="37080" cy="189000"/>
              </p14:xfrm>
            </p:contentPart>
          </mc:Choice>
          <mc:Fallback xmlns="">
            <p:pic>
              <p:nvPicPr>
                <p:cNvPr id="574" name="墨迹 573">
                  <a:extLst>
                    <a:ext uri="{FF2B5EF4-FFF2-40B4-BE49-F238E27FC236}">
                      <a16:creationId xmlns:a16="http://schemas.microsoft.com/office/drawing/2014/main" id="{F7BF896B-235B-49A8-A55C-AD4C708A756D}"/>
                    </a:ext>
                  </a:extLst>
                </p:cNvPr>
                <p:cNvPicPr/>
                <p:nvPr/>
              </p:nvPicPr>
              <p:blipFill>
                <a:blip r:embed="rId962"/>
                <a:stretch>
                  <a:fillRect/>
                </a:stretch>
              </p:blipFill>
              <p:spPr>
                <a:xfrm>
                  <a:off x="6636160" y="2182640"/>
                  <a:ext cx="547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63">
              <p14:nvContentPartPr>
                <p14:cNvPr id="575" name="墨迹 574">
                  <a:extLst>
                    <a:ext uri="{FF2B5EF4-FFF2-40B4-BE49-F238E27FC236}">
                      <a16:creationId xmlns:a16="http://schemas.microsoft.com/office/drawing/2014/main" id="{540CD27B-6632-4612-AC54-E420F9BD9290}"/>
                    </a:ext>
                  </a:extLst>
                </p14:cNvPr>
                <p14:cNvContentPartPr/>
                <p14:nvPr/>
              </p14:nvContentPartPr>
              <p14:xfrm>
                <a:off x="6628600" y="2248880"/>
                <a:ext cx="50760" cy="11880"/>
              </p14:xfrm>
            </p:contentPart>
          </mc:Choice>
          <mc:Fallback xmlns="">
            <p:pic>
              <p:nvPicPr>
                <p:cNvPr id="575" name="墨迹 574">
                  <a:extLst>
                    <a:ext uri="{FF2B5EF4-FFF2-40B4-BE49-F238E27FC236}">
                      <a16:creationId xmlns:a16="http://schemas.microsoft.com/office/drawing/2014/main" id="{540CD27B-6632-4612-AC54-E420F9BD9290}"/>
                    </a:ext>
                  </a:extLst>
                </p:cNvPr>
                <p:cNvPicPr/>
                <p:nvPr/>
              </p:nvPicPr>
              <p:blipFill>
                <a:blip r:embed="rId964"/>
                <a:stretch>
                  <a:fillRect/>
                </a:stretch>
              </p:blipFill>
              <p:spPr>
                <a:xfrm>
                  <a:off x="6619600" y="2240240"/>
                  <a:ext cx="684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965">
              <p14:nvContentPartPr>
                <p14:cNvPr id="576" name="墨迹 575">
                  <a:extLst>
                    <a:ext uri="{FF2B5EF4-FFF2-40B4-BE49-F238E27FC236}">
                      <a16:creationId xmlns:a16="http://schemas.microsoft.com/office/drawing/2014/main" id="{5457651A-BFA6-41D5-BF0E-C4BA722FFD9A}"/>
                    </a:ext>
                  </a:extLst>
                </p14:cNvPr>
                <p14:cNvContentPartPr/>
                <p14:nvPr/>
              </p14:nvContentPartPr>
              <p14:xfrm>
                <a:off x="6635440" y="2189480"/>
                <a:ext cx="88920" cy="114480"/>
              </p14:xfrm>
            </p:contentPart>
          </mc:Choice>
          <mc:Fallback xmlns="">
            <p:pic>
              <p:nvPicPr>
                <p:cNvPr id="576" name="墨迹 575">
                  <a:extLst>
                    <a:ext uri="{FF2B5EF4-FFF2-40B4-BE49-F238E27FC236}">
                      <a16:creationId xmlns:a16="http://schemas.microsoft.com/office/drawing/2014/main" id="{5457651A-BFA6-41D5-BF0E-C4BA722FFD9A}"/>
                    </a:ext>
                  </a:extLst>
                </p:cNvPr>
                <p:cNvPicPr/>
                <p:nvPr/>
              </p:nvPicPr>
              <p:blipFill>
                <a:blip r:embed="rId966"/>
                <a:stretch>
                  <a:fillRect/>
                </a:stretch>
              </p:blipFill>
              <p:spPr>
                <a:xfrm>
                  <a:off x="6626440" y="2180480"/>
                  <a:ext cx="1065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967">
              <p14:nvContentPartPr>
                <p14:cNvPr id="577" name="墨迹 576">
                  <a:extLst>
                    <a:ext uri="{FF2B5EF4-FFF2-40B4-BE49-F238E27FC236}">
                      <a16:creationId xmlns:a16="http://schemas.microsoft.com/office/drawing/2014/main" id="{AA2524B0-92A2-4868-B9B7-51D775DA4774}"/>
                    </a:ext>
                  </a:extLst>
                </p14:cNvPr>
                <p14:cNvContentPartPr/>
                <p14:nvPr/>
              </p14:nvContentPartPr>
              <p14:xfrm>
                <a:off x="6687640" y="2210360"/>
                <a:ext cx="58680" cy="21600"/>
              </p14:xfrm>
            </p:contentPart>
          </mc:Choice>
          <mc:Fallback xmlns="">
            <p:pic>
              <p:nvPicPr>
                <p:cNvPr id="577" name="墨迹 576">
                  <a:extLst>
                    <a:ext uri="{FF2B5EF4-FFF2-40B4-BE49-F238E27FC236}">
                      <a16:creationId xmlns:a16="http://schemas.microsoft.com/office/drawing/2014/main" id="{AA2524B0-92A2-4868-B9B7-51D775DA4774}"/>
                    </a:ext>
                  </a:extLst>
                </p:cNvPr>
                <p:cNvPicPr/>
                <p:nvPr/>
              </p:nvPicPr>
              <p:blipFill>
                <a:blip r:embed="rId968"/>
                <a:stretch>
                  <a:fillRect/>
                </a:stretch>
              </p:blipFill>
              <p:spPr>
                <a:xfrm>
                  <a:off x="6679000" y="2201360"/>
                  <a:ext cx="763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969">
              <p14:nvContentPartPr>
                <p14:cNvPr id="578" name="墨迹 577">
                  <a:extLst>
                    <a:ext uri="{FF2B5EF4-FFF2-40B4-BE49-F238E27FC236}">
                      <a16:creationId xmlns:a16="http://schemas.microsoft.com/office/drawing/2014/main" id="{D406C87D-4800-4FAE-8025-C1ED23E2D1C1}"/>
                    </a:ext>
                  </a:extLst>
                </p14:cNvPr>
                <p14:cNvContentPartPr/>
                <p14:nvPr/>
              </p14:nvContentPartPr>
              <p14:xfrm>
                <a:off x="6700960" y="2223680"/>
                <a:ext cx="59760" cy="63360"/>
              </p14:xfrm>
            </p:contentPart>
          </mc:Choice>
          <mc:Fallback xmlns="">
            <p:pic>
              <p:nvPicPr>
                <p:cNvPr id="578" name="墨迹 577">
                  <a:extLst>
                    <a:ext uri="{FF2B5EF4-FFF2-40B4-BE49-F238E27FC236}">
                      <a16:creationId xmlns:a16="http://schemas.microsoft.com/office/drawing/2014/main" id="{D406C87D-4800-4FAE-8025-C1ED23E2D1C1}"/>
                    </a:ext>
                  </a:extLst>
                </p:cNvPr>
                <p:cNvPicPr/>
                <p:nvPr/>
              </p:nvPicPr>
              <p:blipFill>
                <a:blip r:embed="rId970"/>
                <a:stretch>
                  <a:fillRect/>
                </a:stretch>
              </p:blipFill>
              <p:spPr>
                <a:xfrm>
                  <a:off x="6691960" y="2214680"/>
                  <a:ext cx="774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1">
              <p14:nvContentPartPr>
                <p14:cNvPr id="579" name="墨迹 578">
                  <a:extLst>
                    <a:ext uri="{FF2B5EF4-FFF2-40B4-BE49-F238E27FC236}">
                      <a16:creationId xmlns:a16="http://schemas.microsoft.com/office/drawing/2014/main" id="{B2295CE9-5609-48A7-9A85-FC57793BF5C7}"/>
                    </a:ext>
                  </a:extLst>
                </p14:cNvPr>
                <p14:cNvContentPartPr/>
                <p14:nvPr/>
              </p14:nvContentPartPr>
              <p14:xfrm>
                <a:off x="6704560" y="2242040"/>
                <a:ext cx="45360" cy="84600"/>
              </p14:xfrm>
            </p:contentPart>
          </mc:Choice>
          <mc:Fallback xmlns="">
            <p:pic>
              <p:nvPicPr>
                <p:cNvPr id="579" name="墨迹 578">
                  <a:extLst>
                    <a:ext uri="{FF2B5EF4-FFF2-40B4-BE49-F238E27FC236}">
                      <a16:creationId xmlns:a16="http://schemas.microsoft.com/office/drawing/2014/main" id="{B2295CE9-5609-48A7-9A85-FC57793BF5C7}"/>
                    </a:ext>
                  </a:extLst>
                </p:cNvPr>
                <p:cNvPicPr/>
                <p:nvPr/>
              </p:nvPicPr>
              <p:blipFill>
                <a:blip r:embed="rId972"/>
                <a:stretch>
                  <a:fillRect/>
                </a:stretch>
              </p:blipFill>
              <p:spPr>
                <a:xfrm>
                  <a:off x="6695560" y="2233040"/>
                  <a:ext cx="630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973">
              <p14:nvContentPartPr>
                <p14:cNvPr id="580" name="墨迹 579">
                  <a:extLst>
                    <a:ext uri="{FF2B5EF4-FFF2-40B4-BE49-F238E27FC236}">
                      <a16:creationId xmlns:a16="http://schemas.microsoft.com/office/drawing/2014/main" id="{908950CA-9D3C-441A-9CE5-DCA7DA197535}"/>
                    </a:ext>
                  </a:extLst>
                </p14:cNvPr>
                <p14:cNvContentPartPr/>
                <p14:nvPr/>
              </p14:nvContentPartPr>
              <p14:xfrm>
                <a:off x="6707080" y="2274080"/>
                <a:ext cx="82080" cy="63360"/>
              </p14:xfrm>
            </p:contentPart>
          </mc:Choice>
          <mc:Fallback xmlns="">
            <p:pic>
              <p:nvPicPr>
                <p:cNvPr id="580" name="墨迹 579">
                  <a:extLst>
                    <a:ext uri="{FF2B5EF4-FFF2-40B4-BE49-F238E27FC236}">
                      <a16:creationId xmlns:a16="http://schemas.microsoft.com/office/drawing/2014/main" id="{908950CA-9D3C-441A-9CE5-DCA7DA197535}"/>
                    </a:ext>
                  </a:extLst>
                </p:cNvPr>
                <p:cNvPicPr/>
                <p:nvPr/>
              </p:nvPicPr>
              <p:blipFill>
                <a:blip r:embed="rId974"/>
                <a:stretch>
                  <a:fillRect/>
                </a:stretch>
              </p:blipFill>
              <p:spPr>
                <a:xfrm>
                  <a:off x="6698080" y="2265080"/>
                  <a:ext cx="997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5">
              <p14:nvContentPartPr>
                <p14:cNvPr id="581" name="墨迹 580">
                  <a:extLst>
                    <a:ext uri="{FF2B5EF4-FFF2-40B4-BE49-F238E27FC236}">
                      <a16:creationId xmlns:a16="http://schemas.microsoft.com/office/drawing/2014/main" id="{6C135E1B-12AB-421A-8DF9-BBAD699C4057}"/>
                    </a:ext>
                  </a:extLst>
                </p14:cNvPr>
                <p14:cNvContentPartPr/>
                <p14:nvPr/>
              </p14:nvContentPartPr>
              <p14:xfrm>
                <a:off x="6829480" y="2195240"/>
                <a:ext cx="30960" cy="131400"/>
              </p14:xfrm>
            </p:contentPart>
          </mc:Choice>
          <mc:Fallback xmlns="">
            <p:pic>
              <p:nvPicPr>
                <p:cNvPr id="581" name="墨迹 580">
                  <a:extLst>
                    <a:ext uri="{FF2B5EF4-FFF2-40B4-BE49-F238E27FC236}">
                      <a16:creationId xmlns:a16="http://schemas.microsoft.com/office/drawing/2014/main" id="{6C135E1B-12AB-421A-8DF9-BBAD699C4057}"/>
                    </a:ext>
                  </a:extLst>
                </p:cNvPr>
                <p:cNvPicPr/>
                <p:nvPr/>
              </p:nvPicPr>
              <p:blipFill>
                <a:blip r:embed="rId976"/>
                <a:stretch>
                  <a:fillRect/>
                </a:stretch>
              </p:blipFill>
              <p:spPr>
                <a:xfrm>
                  <a:off x="6820840" y="2186240"/>
                  <a:ext cx="48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977">
              <p14:nvContentPartPr>
                <p14:cNvPr id="582" name="墨迹 581">
                  <a:extLst>
                    <a:ext uri="{FF2B5EF4-FFF2-40B4-BE49-F238E27FC236}">
                      <a16:creationId xmlns:a16="http://schemas.microsoft.com/office/drawing/2014/main" id="{EC428599-B187-4CC2-AFDA-CE4B57FF4181}"/>
                    </a:ext>
                  </a:extLst>
                </p14:cNvPr>
                <p14:cNvContentPartPr/>
                <p14:nvPr/>
              </p14:nvContentPartPr>
              <p14:xfrm>
                <a:off x="6858280" y="2229080"/>
                <a:ext cx="36360" cy="111240"/>
              </p14:xfrm>
            </p:contentPart>
          </mc:Choice>
          <mc:Fallback xmlns="">
            <p:pic>
              <p:nvPicPr>
                <p:cNvPr id="582" name="墨迹 581">
                  <a:extLst>
                    <a:ext uri="{FF2B5EF4-FFF2-40B4-BE49-F238E27FC236}">
                      <a16:creationId xmlns:a16="http://schemas.microsoft.com/office/drawing/2014/main" id="{EC428599-B187-4CC2-AFDA-CE4B57FF4181}"/>
                    </a:ext>
                  </a:extLst>
                </p:cNvPr>
                <p:cNvPicPr/>
                <p:nvPr/>
              </p:nvPicPr>
              <p:blipFill>
                <a:blip r:embed="rId978"/>
                <a:stretch>
                  <a:fillRect/>
                </a:stretch>
              </p:blipFill>
              <p:spPr>
                <a:xfrm>
                  <a:off x="6849640" y="2220080"/>
                  <a:ext cx="540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979">
              <p14:nvContentPartPr>
                <p14:cNvPr id="583" name="墨迹 582">
                  <a:extLst>
                    <a:ext uri="{FF2B5EF4-FFF2-40B4-BE49-F238E27FC236}">
                      <a16:creationId xmlns:a16="http://schemas.microsoft.com/office/drawing/2014/main" id="{BF37E27F-C3A6-4155-9B4A-D68AA3EB8EC8}"/>
                    </a:ext>
                  </a:extLst>
                </p14:cNvPr>
                <p14:cNvContentPartPr/>
                <p14:nvPr/>
              </p14:nvContentPartPr>
              <p14:xfrm>
                <a:off x="6857200" y="2288120"/>
                <a:ext cx="29160" cy="9360"/>
              </p14:xfrm>
            </p:contentPart>
          </mc:Choice>
          <mc:Fallback xmlns="">
            <p:pic>
              <p:nvPicPr>
                <p:cNvPr id="583" name="墨迹 582">
                  <a:extLst>
                    <a:ext uri="{FF2B5EF4-FFF2-40B4-BE49-F238E27FC236}">
                      <a16:creationId xmlns:a16="http://schemas.microsoft.com/office/drawing/2014/main" id="{BF37E27F-C3A6-4155-9B4A-D68AA3EB8EC8}"/>
                    </a:ext>
                  </a:extLst>
                </p:cNvPr>
                <p:cNvPicPr/>
                <p:nvPr/>
              </p:nvPicPr>
              <p:blipFill>
                <a:blip r:embed="rId980"/>
                <a:stretch>
                  <a:fillRect/>
                </a:stretch>
              </p:blipFill>
              <p:spPr>
                <a:xfrm>
                  <a:off x="6848200" y="2279480"/>
                  <a:ext cx="468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81">
              <p14:nvContentPartPr>
                <p14:cNvPr id="584" name="墨迹 583">
                  <a:extLst>
                    <a:ext uri="{FF2B5EF4-FFF2-40B4-BE49-F238E27FC236}">
                      <a16:creationId xmlns:a16="http://schemas.microsoft.com/office/drawing/2014/main" id="{59089FCC-EB08-484F-B8D3-F439400BC2DD}"/>
                    </a:ext>
                  </a:extLst>
                </p14:cNvPr>
                <p14:cNvContentPartPr/>
                <p14:nvPr/>
              </p14:nvContentPartPr>
              <p14:xfrm>
                <a:off x="6856480" y="2206040"/>
                <a:ext cx="58320" cy="129960"/>
              </p14:xfrm>
            </p:contentPart>
          </mc:Choice>
          <mc:Fallback xmlns="">
            <p:pic>
              <p:nvPicPr>
                <p:cNvPr id="584" name="墨迹 583">
                  <a:extLst>
                    <a:ext uri="{FF2B5EF4-FFF2-40B4-BE49-F238E27FC236}">
                      <a16:creationId xmlns:a16="http://schemas.microsoft.com/office/drawing/2014/main" id="{59089FCC-EB08-484F-B8D3-F439400BC2DD}"/>
                    </a:ext>
                  </a:extLst>
                </p:cNvPr>
                <p:cNvPicPr/>
                <p:nvPr/>
              </p:nvPicPr>
              <p:blipFill>
                <a:blip r:embed="rId982"/>
                <a:stretch>
                  <a:fillRect/>
                </a:stretch>
              </p:blipFill>
              <p:spPr>
                <a:xfrm>
                  <a:off x="6847480" y="2197400"/>
                  <a:ext cx="7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983">
              <p14:nvContentPartPr>
                <p14:cNvPr id="585" name="墨迹 584">
                  <a:extLst>
                    <a:ext uri="{FF2B5EF4-FFF2-40B4-BE49-F238E27FC236}">
                      <a16:creationId xmlns:a16="http://schemas.microsoft.com/office/drawing/2014/main" id="{0481C817-3007-4087-B37D-7F9A9E760BA7}"/>
                    </a:ext>
                  </a:extLst>
                </p14:cNvPr>
                <p14:cNvContentPartPr/>
                <p14:nvPr/>
              </p14:nvContentPartPr>
              <p14:xfrm>
                <a:off x="6907960" y="2219720"/>
                <a:ext cx="49680" cy="125280"/>
              </p14:xfrm>
            </p:contentPart>
          </mc:Choice>
          <mc:Fallback xmlns="">
            <p:pic>
              <p:nvPicPr>
                <p:cNvPr id="585" name="墨迹 584">
                  <a:extLst>
                    <a:ext uri="{FF2B5EF4-FFF2-40B4-BE49-F238E27FC236}">
                      <a16:creationId xmlns:a16="http://schemas.microsoft.com/office/drawing/2014/main" id="{0481C817-3007-4087-B37D-7F9A9E760BA7}"/>
                    </a:ext>
                  </a:extLst>
                </p:cNvPr>
                <p:cNvPicPr/>
                <p:nvPr/>
              </p:nvPicPr>
              <p:blipFill>
                <a:blip r:embed="rId984"/>
                <a:stretch>
                  <a:fillRect/>
                </a:stretch>
              </p:blipFill>
              <p:spPr>
                <a:xfrm>
                  <a:off x="6898960" y="2211080"/>
                  <a:ext cx="67320" cy="14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5">
            <p14:nvContentPartPr>
              <p14:cNvPr id="587" name="墨迹 586">
                <a:extLst>
                  <a:ext uri="{FF2B5EF4-FFF2-40B4-BE49-F238E27FC236}">
                    <a16:creationId xmlns:a16="http://schemas.microsoft.com/office/drawing/2014/main" id="{48848472-956D-4D6B-AF87-D9C394033615}"/>
                  </a:ext>
                </a:extLst>
              </p14:cNvPr>
              <p14:cNvContentPartPr/>
              <p14:nvPr/>
            </p14:nvContentPartPr>
            <p14:xfrm>
              <a:off x="4714120" y="1146920"/>
              <a:ext cx="3960" cy="360"/>
            </p14:xfrm>
          </p:contentPart>
        </mc:Choice>
        <mc:Fallback xmlns="">
          <p:pic>
            <p:nvPicPr>
              <p:cNvPr id="587" name="墨迹 586">
                <a:extLst>
                  <a:ext uri="{FF2B5EF4-FFF2-40B4-BE49-F238E27FC236}">
                    <a16:creationId xmlns:a16="http://schemas.microsoft.com/office/drawing/2014/main" id="{48848472-956D-4D6B-AF87-D9C394033615}"/>
                  </a:ext>
                </a:extLst>
              </p:cNvPr>
              <p:cNvPicPr/>
              <p:nvPr/>
            </p:nvPicPr>
            <p:blipFill>
              <a:blip r:embed="rId986"/>
              <a:stretch>
                <a:fillRect/>
              </a:stretch>
            </p:blipFill>
            <p:spPr>
              <a:xfrm>
                <a:off x="4705120" y="1138280"/>
                <a:ext cx="21600" cy="18000"/>
              </a:xfrm>
              <a:prstGeom prst="rect">
                <a:avLst/>
              </a:prstGeom>
            </p:spPr>
          </p:pic>
        </mc:Fallback>
      </mc:AlternateContent>
      <p:grpSp>
        <p:nvGrpSpPr>
          <p:cNvPr id="602" name="组合 601">
            <a:extLst>
              <a:ext uri="{FF2B5EF4-FFF2-40B4-BE49-F238E27FC236}">
                <a16:creationId xmlns:a16="http://schemas.microsoft.com/office/drawing/2014/main" id="{B02495A6-AA8E-4A98-A2BC-29EDBF962F5F}"/>
              </a:ext>
            </a:extLst>
          </p:cNvPr>
          <p:cNvGrpSpPr/>
          <p:nvPr/>
        </p:nvGrpSpPr>
        <p:grpSpPr>
          <a:xfrm>
            <a:off x="6990040" y="2188040"/>
            <a:ext cx="243720" cy="164520"/>
            <a:chOff x="6990040" y="2188040"/>
            <a:chExt cx="243720" cy="164520"/>
          </a:xfrm>
        </p:grpSpPr>
        <mc:AlternateContent xmlns:mc="http://schemas.openxmlformats.org/markup-compatibility/2006" xmlns:p14="http://schemas.microsoft.com/office/powerpoint/2010/main">
          <mc:Choice Requires="p14">
            <p:contentPart p14:bwMode="auto" r:id="rId987">
              <p14:nvContentPartPr>
                <p14:cNvPr id="588" name="墨迹 587">
                  <a:extLst>
                    <a:ext uri="{FF2B5EF4-FFF2-40B4-BE49-F238E27FC236}">
                      <a16:creationId xmlns:a16="http://schemas.microsoft.com/office/drawing/2014/main" id="{6E465EAD-5FE5-4BFC-B5D2-710D6D81D41F}"/>
                    </a:ext>
                  </a:extLst>
                </p14:cNvPr>
                <p14:cNvContentPartPr/>
                <p14:nvPr/>
              </p14:nvContentPartPr>
              <p14:xfrm>
                <a:off x="7027840" y="2188040"/>
                <a:ext cx="13320" cy="22320"/>
              </p14:xfrm>
            </p:contentPart>
          </mc:Choice>
          <mc:Fallback xmlns="">
            <p:pic>
              <p:nvPicPr>
                <p:cNvPr id="588" name="墨迹 587">
                  <a:extLst>
                    <a:ext uri="{FF2B5EF4-FFF2-40B4-BE49-F238E27FC236}">
                      <a16:creationId xmlns:a16="http://schemas.microsoft.com/office/drawing/2014/main" id="{6E465EAD-5FE5-4BFC-B5D2-710D6D81D41F}"/>
                    </a:ext>
                  </a:extLst>
                </p:cNvPr>
                <p:cNvPicPr/>
                <p:nvPr/>
              </p:nvPicPr>
              <p:blipFill>
                <a:blip r:embed="rId988"/>
                <a:stretch>
                  <a:fillRect/>
                </a:stretch>
              </p:blipFill>
              <p:spPr>
                <a:xfrm>
                  <a:off x="7019200" y="2179400"/>
                  <a:ext cx="309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989">
              <p14:nvContentPartPr>
                <p14:cNvPr id="589" name="墨迹 588">
                  <a:extLst>
                    <a:ext uri="{FF2B5EF4-FFF2-40B4-BE49-F238E27FC236}">
                      <a16:creationId xmlns:a16="http://schemas.microsoft.com/office/drawing/2014/main" id="{4BFDABBE-E8FC-4A60-9A2A-2D5E06559F51}"/>
                    </a:ext>
                  </a:extLst>
                </p14:cNvPr>
                <p14:cNvContentPartPr/>
                <p14:nvPr/>
              </p14:nvContentPartPr>
              <p14:xfrm>
                <a:off x="6990040" y="2234120"/>
                <a:ext cx="18000" cy="23760"/>
              </p14:xfrm>
            </p:contentPart>
          </mc:Choice>
          <mc:Fallback xmlns="">
            <p:pic>
              <p:nvPicPr>
                <p:cNvPr id="589" name="墨迹 588">
                  <a:extLst>
                    <a:ext uri="{FF2B5EF4-FFF2-40B4-BE49-F238E27FC236}">
                      <a16:creationId xmlns:a16="http://schemas.microsoft.com/office/drawing/2014/main" id="{4BFDABBE-E8FC-4A60-9A2A-2D5E06559F51}"/>
                    </a:ext>
                  </a:extLst>
                </p:cNvPr>
                <p:cNvPicPr/>
                <p:nvPr/>
              </p:nvPicPr>
              <p:blipFill>
                <a:blip r:embed="rId990"/>
                <a:stretch>
                  <a:fillRect/>
                </a:stretch>
              </p:blipFill>
              <p:spPr>
                <a:xfrm>
                  <a:off x="6981400" y="2225120"/>
                  <a:ext cx="356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991">
              <p14:nvContentPartPr>
                <p14:cNvPr id="590" name="墨迹 589">
                  <a:extLst>
                    <a:ext uri="{FF2B5EF4-FFF2-40B4-BE49-F238E27FC236}">
                      <a16:creationId xmlns:a16="http://schemas.microsoft.com/office/drawing/2014/main" id="{B91F443D-942D-40B9-BD74-9AD658112446}"/>
                    </a:ext>
                  </a:extLst>
                </p14:cNvPr>
                <p14:cNvContentPartPr/>
                <p14:nvPr/>
              </p14:nvContentPartPr>
              <p14:xfrm>
                <a:off x="7014880" y="2224040"/>
                <a:ext cx="45360" cy="77760"/>
              </p14:xfrm>
            </p:contentPart>
          </mc:Choice>
          <mc:Fallback xmlns="">
            <p:pic>
              <p:nvPicPr>
                <p:cNvPr id="590" name="墨迹 589">
                  <a:extLst>
                    <a:ext uri="{FF2B5EF4-FFF2-40B4-BE49-F238E27FC236}">
                      <a16:creationId xmlns:a16="http://schemas.microsoft.com/office/drawing/2014/main" id="{B91F443D-942D-40B9-BD74-9AD658112446}"/>
                    </a:ext>
                  </a:extLst>
                </p:cNvPr>
                <p:cNvPicPr/>
                <p:nvPr/>
              </p:nvPicPr>
              <p:blipFill>
                <a:blip r:embed="rId992"/>
                <a:stretch>
                  <a:fillRect/>
                </a:stretch>
              </p:blipFill>
              <p:spPr>
                <a:xfrm>
                  <a:off x="7005880" y="2215400"/>
                  <a:ext cx="630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993">
              <p14:nvContentPartPr>
                <p14:cNvPr id="591" name="墨迹 590">
                  <a:extLst>
                    <a:ext uri="{FF2B5EF4-FFF2-40B4-BE49-F238E27FC236}">
                      <a16:creationId xmlns:a16="http://schemas.microsoft.com/office/drawing/2014/main" id="{4D5693DC-108A-469F-9179-A6252A4452EA}"/>
                    </a:ext>
                  </a:extLst>
                </p14:cNvPr>
                <p14:cNvContentPartPr/>
                <p14:nvPr/>
              </p14:nvContentPartPr>
              <p14:xfrm>
                <a:off x="6992560" y="2296400"/>
                <a:ext cx="20520" cy="43920"/>
              </p14:xfrm>
            </p:contentPart>
          </mc:Choice>
          <mc:Fallback xmlns="">
            <p:pic>
              <p:nvPicPr>
                <p:cNvPr id="591" name="墨迹 590">
                  <a:extLst>
                    <a:ext uri="{FF2B5EF4-FFF2-40B4-BE49-F238E27FC236}">
                      <a16:creationId xmlns:a16="http://schemas.microsoft.com/office/drawing/2014/main" id="{4D5693DC-108A-469F-9179-A6252A4452EA}"/>
                    </a:ext>
                  </a:extLst>
                </p:cNvPr>
                <p:cNvPicPr/>
                <p:nvPr/>
              </p:nvPicPr>
              <p:blipFill>
                <a:blip r:embed="rId994"/>
                <a:stretch>
                  <a:fillRect/>
                </a:stretch>
              </p:blipFill>
              <p:spPr>
                <a:xfrm>
                  <a:off x="6983920" y="2287400"/>
                  <a:ext cx="381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995">
              <p14:nvContentPartPr>
                <p14:cNvPr id="592" name="墨迹 591">
                  <a:extLst>
                    <a:ext uri="{FF2B5EF4-FFF2-40B4-BE49-F238E27FC236}">
                      <a16:creationId xmlns:a16="http://schemas.microsoft.com/office/drawing/2014/main" id="{7351FAF7-288B-489C-BF4B-6D2A0244539B}"/>
                    </a:ext>
                  </a:extLst>
                </p14:cNvPr>
                <p14:cNvContentPartPr/>
                <p14:nvPr/>
              </p14:nvContentPartPr>
              <p14:xfrm>
                <a:off x="7024240" y="2307200"/>
                <a:ext cx="75960" cy="45360"/>
              </p14:xfrm>
            </p:contentPart>
          </mc:Choice>
          <mc:Fallback xmlns="">
            <p:pic>
              <p:nvPicPr>
                <p:cNvPr id="592" name="墨迹 591">
                  <a:extLst>
                    <a:ext uri="{FF2B5EF4-FFF2-40B4-BE49-F238E27FC236}">
                      <a16:creationId xmlns:a16="http://schemas.microsoft.com/office/drawing/2014/main" id="{7351FAF7-288B-489C-BF4B-6D2A0244539B}"/>
                    </a:ext>
                  </a:extLst>
                </p:cNvPr>
                <p:cNvPicPr/>
                <p:nvPr/>
              </p:nvPicPr>
              <p:blipFill>
                <a:blip r:embed="rId996"/>
                <a:stretch>
                  <a:fillRect/>
                </a:stretch>
              </p:blipFill>
              <p:spPr>
                <a:xfrm>
                  <a:off x="7015600" y="2298560"/>
                  <a:ext cx="936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997">
              <p14:nvContentPartPr>
                <p14:cNvPr id="593" name="墨迹 592">
                  <a:extLst>
                    <a:ext uri="{FF2B5EF4-FFF2-40B4-BE49-F238E27FC236}">
                      <a16:creationId xmlns:a16="http://schemas.microsoft.com/office/drawing/2014/main" id="{25EC5B2E-E900-4EB9-9CEF-79F747734074}"/>
                    </a:ext>
                  </a:extLst>
                </p14:cNvPr>
                <p14:cNvContentPartPr/>
                <p14:nvPr/>
              </p14:nvContentPartPr>
              <p14:xfrm>
                <a:off x="7138360" y="2203520"/>
                <a:ext cx="2520" cy="35640"/>
              </p14:xfrm>
            </p:contentPart>
          </mc:Choice>
          <mc:Fallback xmlns="">
            <p:pic>
              <p:nvPicPr>
                <p:cNvPr id="593" name="墨迹 592">
                  <a:extLst>
                    <a:ext uri="{FF2B5EF4-FFF2-40B4-BE49-F238E27FC236}">
                      <a16:creationId xmlns:a16="http://schemas.microsoft.com/office/drawing/2014/main" id="{25EC5B2E-E900-4EB9-9CEF-79F747734074}"/>
                    </a:ext>
                  </a:extLst>
                </p:cNvPr>
                <p:cNvPicPr/>
                <p:nvPr/>
              </p:nvPicPr>
              <p:blipFill>
                <a:blip r:embed="rId998"/>
                <a:stretch>
                  <a:fillRect/>
                </a:stretch>
              </p:blipFill>
              <p:spPr>
                <a:xfrm>
                  <a:off x="7129720" y="2194520"/>
                  <a:ext cx="201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999">
              <p14:nvContentPartPr>
                <p14:cNvPr id="594" name="墨迹 593">
                  <a:extLst>
                    <a:ext uri="{FF2B5EF4-FFF2-40B4-BE49-F238E27FC236}">
                      <a16:creationId xmlns:a16="http://schemas.microsoft.com/office/drawing/2014/main" id="{BC129277-6E5F-4C46-9D30-A1E361DEADE4}"/>
                    </a:ext>
                  </a:extLst>
                </p14:cNvPr>
                <p14:cNvContentPartPr/>
                <p14:nvPr/>
              </p14:nvContentPartPr>
              <p14:xfrm>
                <a:off x="7152400" y="2188400"/>
                <a:ext cx="57960" cy="48240"/>
              </p14:xfrm>
            </p:contentPart>
          </mc:Choice>
          <mc:Fallback xmlns="">
            <p:pic>
              <p:nvPicPr>
                <p:cNvPr id="594" name="墨迹 593">
                  <a:extLst>
                    <a:ext uri="{FF2B5EF4-FFF2-40B4-BE49-F238E27FC236}">
                      <a16:creationId xmlns:a16="http://schemas.microsoft.com/office/drawing/2014/main" id="{BC129277-6E5F-4C46-9D30-A1E361DEADE4}"/>
                    </a:ext>
                  </a:extLst>
                </p:cNvPr>
                <p:cNvPicPr/>
                <p:nvPr/>
              </p:nvPicPr>
              <p:blipFill>
                <a:blip r:embed="rId1000"/>
                <a:stretch>
                  <a:fillRect/>
                </a:stretch>
              </p:blipFill>
              <p:spPr>
                <a:xfrm>
                  <a:off x="7143760" y="2179760"/>
                  <a:ext cx="756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001">
              <p14:nvContentPartPr>
                <p14:cNvPr id="595" name="墨迹 594">
                  <a:extLst>
                    <a:ext uri="{FF2B5EF4-FFF2-40B4-BE49-F238E27FC236}">
                      <a16:creationId xmlns:a16="http://schemas.microsoft.com/office/drawing/2014/main" id="{E419F753-50B6-4B6D-ABD0-AB9BB63DEA1C}"/>
                    </a:ext>
                  </a:extLst>
                </p14:cNvPr>
                <p14:cNvContentPartPr/>
                <p14:nvPr/>
              </p14:nvContentPartPr>
              <p14:xfrm>
                <a:off x="7154560" y="2213600"/>
                <a:ext cx="39600" cy="29160"/>
              </p14:xfrm>
            </p:contentPart>
          </mc:Choice>
          <mc:Fallback xmlns="">
            <p:pic>
              <p:nvPicPr>
                <p:cNvPr id="595" name="墨迹 594">
                  <a:extLst>
                    <a:ext uri="{FF2B5EF4-FFF2-40B4-BE49-F238E27FC236}">
                      <a16:creationId xmlns:a16="http://schemas.microsoft.com/office/drawing/2014/main" id="{E419F753-50B6-4B6D-ABD0-AB9BB63DEA1C}"/>
                    </a:ext>
                  </a:extLst>
                </p:cNvPr>
                <p:cNvPicPr/>
                <p:nvPr/>
              </p:nvPicPr>
              <p:blipFill>
                <a:blip r:embed="rId1002"/>
                <a:stretch>
                  <a:fillRect/>
                </a:stretch>
              </p:blipFill>
              <p:spPr>
                <a:xfrm>
                  <a:off x="7145920" y="2204960"/>
                  <a:ext cx="57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003">
              <p14:nvContentPartPr>
                <p14:cNvPr id="596" name="墨迹 595">
                  <a:extLst>
                    <a:ext uri="{FF2B5EF4-FFF2-40B4-BE49-F238E27FC236}">
                      <a16:creationId xmlns:a16="http://schemas.microsoft.com/office/drawing/2014/main" id="{508E27C5-A3A0-430C-8811-793360FFA4F1}"/>
                    </a:ext>
                  </a:extLst>
                </p14:cNvPr>
                <p14:cNvContentPartPr/>
                <p14:nvPr/>
              </p14:nvContentPartPr>
              <p14:xfrm>
                <a:off x="7107400" y="2251400"/>
                <a:ext cx="97560" cy="32760"/>
              </p14:xfrm>
            </p:contentPart>
          </mc:Choice>
          <mc:Fallback xmlns="">
            <p:pic>
              <p:nvPicPr>
                <p:cNvPr id="596" name="墨迹 595">
                  <a:extLst>
                    <a:ext uri="{FF2B5EF4-FFF2-40B4-BE49-F238E27FC236}">
                      <a16:creationId xmlns:a16="http://schemas.microsoft.com/office/drawing/2014/main" id="{508E27C5-A3A0-430C-8811-793360FFA4F1}"/>
                    </a:ext>
                  </a:extLst>
                </p:cNvPr>
                <p:cNvPicPr/>
                <p:nvPr/>
              </p:nvPicPr>
              <p:blipFill>
                <a:blip r:embed="rId1004"/>
                <a:stretch>
                  <a:fillRect/>
                </a:stretch>
              </p:blipFill>
              <p:spPr>
                <a:xfrm>
                  <a:off x="7098760" y="2242760"/>
                  <a:ext cx="1152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005">
              <p14:nvContentPartPr>
                <p14:cNvPr id="597" name="墨迹 596">
                  <a:extLst>
                    <a:ext uri="{FF2B5EF4-FFF2-40B4-BE49-F238E27FC236}">
                      <a16:creationId xmlns:a16="http://schemas.microsoft.com/office/drawing/2014/main" id="{52A23445-CCCB-4ECA-8FBF-246AA3968EE2}"/>
                    </a:ext>
                  </a:extLst>
                </p14:cNvPr>
                <p14:cNvContentPartPr/>
                <p14:nvPr/>
              </p14:nvContentPartPr>
              <p14:xfrm>
                <a:off x="7141960" y="2278040"/>
                <a:ext cx="9360" cy="27000"/>
              </p14:xfrm>
            </p:contentPart>
          </mc:Choice>
          <mc:Fallback xmlns="">
            <p:pic>
              <p:nvPicPr>
                <p:cNvPr id="597" name="墨迹 596">
                  <a:extLst>
                    <a:ext uri="{FF2B5EF4-FFF2-40B4-BE49-F238E27FC236}">
                      <a16:creationId xmlns:a16="http://schemas.microsoft.com/office/drawing/2014/main" id="{52A23445-CCCB-4ECA-8FBF-246AA3968EE2}"/>
                    </a:ext>
                  </a:extLst>
                </p:cNvPr>
                <p:cNvPicPr/>
                <p:nvPr/>
              </p:nvPicPr>
              <p:blipFill>
                <a:blip r:embed="rId1006"/>
                <a:stretch>
                  <a:fillRect/>
                </a:stretch>
              </p:blipFill>
              <p:spPr>
                <a:xfrm>
                  <a:off x="7133320" y="2269040"/>
                  <a:ext cx="270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007">
              <p14:nvContentPartPr>
                <p14:cNvPr id="598" name="墨迹 597">
                  <a:extLst>
                    <a:ext uri="{FF2B5EF4-FFF2-40B4-BE49-F238E27FC236}">
                      <a16:creationId xmlns:a16="http://schemas.microsoft.com/office/drawing/2014/main" id="{9B402506-D3E4-4BFD-A62C-0F485CEB4504}"/>
                    </a:ext>
                  </a:extLst>
                </p14:cNvPr>
                <p14:cNvContentPartPr/>
                <p14:nvPr/>
              </p14:nvContentPartPr>
              <p14:xfrm>
                <a:off x="7162120" y="2271560"/>
                <a:ext cx="43200" cy="30600"/>
              </p14:xfrm>
            </p:contentPart>
          </mc:Choice>
          <mc:Fallback xmlns="">
            <p:pic>
              <p:nvPicPr>
                <p:cNvPr id="598" name="墨迹 597">
                  <a:extLst>
                    <a:ext uri="{FF2B5EF4-FFF2-40B4-BE49-F238E27FC236}">
                      <a16:creationId xmlns:a16="http://schemas.microsoft.com/office/drawing/2014/main" id="{9B402506-D3E4-4BFD-A62C-0F485CEB4504}"/>
                    </a:ext>
                  </a:extLst>
                </p:cNvPr>
                <p:cNvPicPr/>
                <p:nvPr/>
              </p:nvPicPr>
              <p:blipFill>
                <a:blip r:embed="rId1008"/>
                <a:stretch>
                  <a:fillRect/>
                </a:stretch>
              </p:blipFill>
              <p:spPr>
                <a:xfrm>
                  <a:off x="7153480" y="2262560"/>
                  <a:ext cx="60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09">
              <p14:nvContentPartPr>
                <p14:cNvPr id="599" name="墨迹 598">
                  <a:extLst>
                    <a:ext uri="{FF2B5EF4-FFF2-40B4-BE49-F238E27FC236}">
                      <a16:creationId xmlns:a16="http://schemas.microsoft.com/office/drawing/2014/main" id="{5C5D5182-C957-41E3-90A5-BD10948944A8}"/>
                    </a:ext>
                  </a:extLst>
                </p14:cNvPr>
                <p14:cNvContentPartPr/>
                <p14:nvPr/>
              </p14:nvContentPartPr>
              <p14:xfrm>
                <a:off x="7153840" y="2307200"/>
                <a:ext cx="37800" cy="5400"/>
              </p14:xfrm>
            </p:contentPart>
          </mc:Choice>
          <mc:Fallback xmlns="">
            <p:pic>
              <p:nvPicPr>
                <p:cNvPr id="599" name="墨迹 598">
                  <a:extLst>
                    <a:ext uri="{FF2B5EF4-FFF2-40B4-BE49-F238E27FC236}">
                      <a16:creationId xmlns:a16="http://schemas.microsoft.com/office/drawing/2014/main" id="{5C5D5182-C957-41E3-90A5-BD10948944A8}"/>
                    </a:ext>
                  </a:extLst>
                </p:cNvPr>
                <p:cNvPicPr/>
                <p:nvPr/>
              </p:nvPicPr>
              <p:blipFill>
                <a:blip r:embed="rId1010"/>
                <a:stretch>
                  <a:fillRect/>
                </a:stretch>
              </p:blipFill>
              <p:spPr>
                <a:xfrm>
                  <a:off x="7145200" y="2298560"/>
                  <a:ext cx="554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11">
              <p14:nvContentPartPr>
                <p14:cNvPr id="600" name="墨迹 599">
                  <a:extLst>
                    <a:ext uri="{FF2B5EF4-FFF2-40B4-BE49-F238E27FC236}">
                      <a16:creationId xmlns:a16="http://schemas.microsoft.com/office/drawing/2014/main" id="{4BAA1E58-D775-4756-81AE-46940A735A37}"/>
                    </a:ext>
                  </a:extLst>
                </p14:cNvPr>
                <p14:cNvContentPartPr/>
                <p14:nvPr/>
              </p14:nvContentPartPr>
              <p14:xfrm>
                <a:off x="7150600" y="2292080"/>
                <a:ext cx="46080" cy="51120"/>
              </p14:xfrm>
            </p:contentPart>
          </mc:Choice>
          <mc:Fallback xmlns="">
            <p:pic>
              <p:nvPicPr>
                <p:cNvPr id="600" name="墨迹 599">
                  <a:extLst>
                    <a:ext uri="{FF2B5EF4-FFF2-40B4-BE49-F238E27FC236}">
                      <a16:creationId xmlns:a16="http://schemas.microsoft.com/office/drawing/2014/main" id="{4BAA1E58-D775-4756-81AE-46940A735A37}"/>
                    </a:ext>
                  </a:extLst>
                </p:cNvPr>
                <p:cNvPicPr/>
                <p:nvPr/>
              </p:nvPicPr>
              <p:blipFill>
                <a:blip r:embed="rId1012"/>
                <a:stretch>
                  <a:fillRect/>
                </a:stretch>
              </p:blipFill>
              <p:spPr>
                <a:xfrm>
                  <a:off x="7141960" y="2283440"/>
                  <a:ext cx="637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013">
              <p14:nvContentPartPr>
                <p14:cNvPr id="601" name="墨迹 600">
                  <a:extLst>
                    <a:ext uri="{FF2B5EF4-FFF2-40B4-BE49-F238E27FC236}">
                      <a16:creationId xmlns:a16="http://schemas.microsoft.com/office/drawing/2014/main" id="{977817BF-598B-4F6F-9828-4274EC0CED88}"/>
                    </a:ext>
                  </a:extLst>
                </p14:cNvPr>
                <p14:cNvContentPartPr/>
                <p14:nvPr/>
              </p14:nvContentPartPr>
              <p14:xfrm>
                <a:off x="7125400" y="2335640"/>
                <a:ext cx="108360" cy="11520"/>
              </p14:xfrm>
            </p:contentPart>
          </mc:Choice>
          <mc:Fallback xmlns="">
            <p:pic>
              <p:nvPicPr>
                <p:cNvPr id="601" name="墨迹 600">
                  <a:extLst>
                    <a:ext uri="{FF2B5EF4-FFF2-40B4-BE49-F238E27FC236}">
                      <a16:creationId xmlns:a16="http://schemas.microsoft.com/office/drawing/2014/main" id="{977817BF-598B-4F6F-9828-4274EC0CED88}"/>
                    </a:ext>
                  </a:extLst>
                </p:cNvPr>
                <p:cNvPicPr/>
                <p:nvPr/>
              </p:nvPicPr>
              <p:blipFill>
                <a:blip r:embed="rId1014"/>
                <a:stretch>
                  <a:fillRect/>
                </a:stretch>
              </p:blipFill>
              <p:spPr>
                <a:xfrm>
                  <a:off x="7116760" y="2327000"/>
                  <a:ext cx="126000" cy="29160"/>
                </a:xfrm>
                <a:prstGeom prst="rect">
                  <a:avLst/>
                </a:prstGeom>
              </p:spPr>
            </p:pic>
          </mc:Fallback>
        </mc:AlternateContent>
      </p:grpSp>
      <p:grpSp>
        <p:nvGrpSpPr>
          <p:cNvPr id="636" name="组合 635">
            <a:extLst>
              <a:ext uri="{FF2B5EF4-FFF2-40B4-BE49-F238E27FC236}">
                <a16:creationId xmlns:a16="http://schemas.microsoft.com/office/drawing/2014/main" id="{D651980B-9ECD-4612-9CC3-34AE3F0CE757}"/>
              </a:ext>
            </a:extLst>
          </p:cNvPr>
          <p:cNvGrpSpPr/>
          <p:nvPr/>
        </p:nvGrpSpPr>
        <p:grpSpPr>
          <a:xfrm>
            <a:off x="6145120" y="2618240"/>
            <a:ext cx="781200" cy="233640"/>
            <a:chOff x="6145120" y="2618240"/>
            <a:chExt cx="781200" cy="233640"/>
          </a:xfrm>
        </p:grpSpPr>
        <mc:AlternateContent xmlns:mc="http://schemas.openxmlformats.org/markup-compatibility/2006" xmlns:p14="http://schemas.microsoft.com/office/powerpoint/2010/main">
          <mc:Choice Requires="p14">
            <p:contentPart p14:bwMode="auto" r:id="rId1015">
              <p14:nvContentPartPr>
                <p14:cNvPr id="603" name="墨迹 602">
                  <a:extLst>
                    <a:ext uri="{FF2B5EF4-FFF2-40B4-BE49-F238E27FC236}">
                      <a16:creationId xmlns:a16="http://schemas.microsoft.com/office/drawing/2014/main" id="{5794BB7E-BA33-4F16-A438-6B3BE019AF6E}"/>
                    </a:ext>
                  </a:extLst>
                </p14:cNvPr>
                <p14:cNvContentPartPr/>
                <p14:nvPr/>
              </p14:nvContentPartPr>
              <p14:xfrm>
                <a:off x="6181480" y="2668280"/>
                <a:ext cx="70920" cy="19080"/>
              </p14:xfrm>
            </p:contentPart>
          </mc:Choice>
          <mc:Fallback xmlns="">
            <p:pic>
              <p:nvPicPr>
                <p:cNvPr id="603" name="墨迹 602">
                  <a:extLst>
                    <a:ext uri="{FF2B5EF4-FFF2-40B4-BE49-F238E27FC236}">
                      <a16:creationId xmlns:a16="http://schemas.microsoft.com/office/drawing/2014/main" id="{5794BB7E-BA33-4F16-A438-6B3BE019AF6E}"/>
                    </a:ext>
                  </a:extLst>
                </p:cNvPr>
                <p:cNvPicPr/>
                <p:nvPr/>
              </p:nvPicPr>
              <p:blipFill>
                <a:blip r:embed="rId1016"/>
                <a:stretch>
                  <a:fillRect/>
                </a:stretch>
              </p:blipFill>
              <p:spPr>
                <a:xfrm>
                  <a:off x="6172480" y="2659280"/>
                  <a:ext cx="88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017">
              <p14:nvContentPartPr>
                <p14:cNvPr id="604" name="墨迹 603">
                  <a:extLst>
                    <a:ext uri="{FF2B5EF4-FFF2-40B4-BE49-F238E27FC236}">
                      <a16:creationId xmlns:a16="http://schemas.microsoft.com/office/drawing/2014/main" id="{30EE560D-CAB4-429B-81FF-CAC798AE1AD1}"/>
                    </a:ext>
                  </a:extLst>
                </p14:cNvPr>
                <p14:cNvContentPartPr/>
                <p14:nvPr/>
              </p14:nvContentPartPr>
              <p14:xfrm>
                <a:off x="6196960" y="2648840"/>
                <a:ext cx="4680" cy="85320"/>
              </p14:xfrm>
            </p:contentPart>
          </mc:Choice>
          <mc:Fallback xmlns="">
            <p:pic>
              <p:nvPicPr>
                <p:cNvPr id="604" name="墨迹 603">
                  <a:extLst>
                    <a:ext uri="{FF2B5EF4-FFF2-40B4-BE49-F238E27FC236}">
                      <a16:creationId xmlns:a16="http://schemas.microsoft.com/office/drawing/2014/main" id="{30EE560D-CAB4-429B-81FF-CAC798AE1AD1}"/>
                    </a:ext>
                  </a:extLst>
                </p:cNvPr>
                <p:cNvPicPr/>
                <p:nvPr/>
              </p:nvPicPr>
              <p:blipFill>
                <a:blip r:embed="rId1018"/>
                <a:stretch>
                  <a:fillRect/>
                </a:stretch>
              </p:blipFill>
              <p:spPr>
                <a:xfrm>
                  <a:off x="6187960" y="2640200"/>
                  <a:ext cx="223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19">
              <p14:nvContentPartPr>
                <p14:cNvPr id="605" name="墨迹 604">
                  <a:extLst>
                    <a:ext uri="{FF2B5EF4-FFF2-40B4-BE49-F238E27FC236}">
                      <a16:creationId xmlns:a16="http://schemas.microsoft.com/office/drawing/2014/main" id="{2938F576-6319-413F-86D7-FD7F3A856891}"/>
                    </a:ext>
                  </a:extLst>
                </p14:cNvPr>
                <p14:cNvContentPartPr/>
                <p14:nvPr/>
              </p14:nvContentPartPr>
              <p14:xfrm>
                <a:off x="6235120" y="2618240"/>
                <a:ext cx="8280" cy="117360"/>
              </p14:xfrm>
            </p:contentPart>
          </mc:Choice>
          <mc:Fallback xmlns="">
            <p:pic>
              <p:nvPicPr>
                <p:cNvPr id="605" name="墨迹 604">
                  <a:extLst>
                    <a:ext uri="{FF2B5EF4-FFF2-40B4-BE49-F238E27FC236}">
                      <a16:creationId xmlns:a16="http://schemas.microsoft.com/office/drawing/2014/main" id="{2938F576-6319-413F-86D7-FD7F3A856891}"/>
                    </a:ext>
                  </a:extLst>
                </p:cNvPr>
                <p:cNvPicPr/>
                <p:nvPr/>
              </p:nvPicPr>
              <p:blipFill>
                <a:blip r:embed="rId1020"/>
                <a:stretch>
                  <a:fillRect/>
                </a:stretch>
              </p:blipFill>
              <p:spPr>
                <a:xfrm>
                  <a:off x="6226480" y="2609240"/>
                  <a:ext cx="259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021">
              <p14:nvContentPartPr>
                <p14:cNvPr id="606" name="墨迹 605">
                  <a:extLst>
                    <a:ext uri="{FF2B5EF4-FFF2-40B4-BE49-F238E27FC236}">
                      <a16:creationId xmlns:a16="http://schemas.microsoft.com/office/drawing/2014/main" id="{94FD7735-9457-43C6-A6EF-918738197469}"/>
                    </a:ext>
                  </a:extLst>
                </p14:cNvPr>
                <p14:cNvContentPartPr/>
                <p14:nvPr/>
              </p14:nvContentPartPr>
              <p14:xfrm>
                <a:off x="6199120" y="2694560"/>
                <a:ext cx="46440" cy="28800"/>
              </p14:xfrm>
            </p:contentPart>
          </mc:Choice>
          <mc:Fallback xmlns="">
            <p:pic>
              <p:nvPicPr>
                <p:cNvPr id="606" name="墨迹 605">
                  <a:extLst>
                    <a:ext uri="{FF2B5EF4-FFF2-40B4-BE49-F238E27FC236}">
                      <a16:creationId xmlns:a16="http://schemas.microsoft.com/office/drawing/2014/main" id="{94FD7735-9457-43C6-A6EF-918738197469}"/>
                    </a:ext>
                  </a:extLst>
                </p:cNvPr>
                <p:cNvPicPr/>
                <p:nvPr/>
              </p:nvPicPr>
              <p:blipFill>
                <a:blip r:embed="rId1022"/>
                <a:stretch>
                  <a:fillRect/>
                </a:stretch>
              </p:blipFill>
              <p:spPr>
                <a:xfrm>
                  <a:off x="6190120" y="2685920"/>
                  <a:ext cx="640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023">
              <p14:nvContentPartPr>
                <p14:cNvPr id="607" name="墨迹 606">
                  <a:extLst>
                    <a:ext uri="{FF2B5EF4-FFF2-40B4-BE49-F238E27FC236}">
                      <a16:creationId xmlns:a16="http://schemas.microsoft.com/office/drawing/2014/main" id="{CC943231-F237-44F0-9B30-C8ECAEE29440}"/>
                    </a:ext>
                  </a:extLst>
                </p14:cNvPr>
                <p14:cNvContentPartPr/>
                <p14:nvPr/>
              </p14:nvContentPartPr>
              <p14:xfrm>
                <a:off x="6145120" y="2743880"/>
                <a:ext cx="128520" cy="20880"/>
              </p14:xfrm>
            </p:contentPart>
          </mc:Choice>
          <mc:Fallback xmlns="">
            <p:pic>
              <p:nvPicPr>
                <p:cNvPr id="607" name="墨迹 606">
                  <a:extLst>
                    <a:ext uri="{FF2B5EF4-FFF2-40B4-BE49-F238E27FC236}">
                      <a16:creationId xmlns:a16="http://schemas.microsoft.com/office/drawing/2014/main" id="{CC943231-F237-44F0-9B30-C8ECAEE29440}"/>
                    </a:ext>
                  </a:extLst>
                </p:cNvPr>
                <p:cNvPicPr/>
                <p:nvPr/>
              </p:nvPicPr>
              <p:blipFill>
                <a:blip r:embed="rId1024"/>
                <a:stretch>
                  <a:fillRect/>
                </a:stretch>
              </p:blipFill>
              <p:spPr>
                <a:xfrm>
                  <a:off x="6136120" y="2734880"/>
                  <a:ext cx="1461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025">
              <p14:nvContentPartPr>
                <p14:cNvPr id="608" name="墨迹 607">
                  <a:extLst>
                    <a:ext uri="{FF2B5EF4-FFF2-40B4-BE49-F238E27FC236}">
                      <a16:creationId xmlns:a16="http://schemas.microsoft.com/office/drawing/2014/main" id="{1ED1F16F-21AF-4816-B640-17CC06D3514A}"/>
                    </a:ext>
                  </a:extLst>
                </p14:cNvPr>
                <p14:cNvContentPartPr/>
                <p14:nvPr/>
              </p14:nvContentPartPr>
              <p14:xfrm>
                <a:off x="6149800" y="2757920"/>
                <a:ext cx="112320" cy="93960"/>
              </p14:xfrm>
            </p:contentPart>
          </mc:Choice>
          <mc:Fallback xmlns="">
            <p:pic>
              <p:nvPicPr>
                <p:cNvPr id="608" name="墨迹 607">
                  <a:extLst>
                    <a:ext uri="{FF2B5EF4-FFF2-40B4-BE49-F238E27FC236}">
                      <a16:creationId xmlns:a16="http://schemas.microsoft.com/office/drawing/2014/main" id="{1ED1F16F-21AF-4816-B640-17CC06D3514A}"/>
                    </a:ext>
                  </a:extLst>
                </p:cNvPr>
                <p:cNvPicPr/>
                <p:nvPr/>
              </p:nvPicPr>
              <p:blipFill>
                <a:blip r:embed="rId1026"/>
                <a:stretch>
                  <a:fillRect/>
                </a:stretch>
              </p:blipFill>
              <p:spPr>
                <a:xfrm>
                  <a:off x="6140800" y="2749280"/>
                  <a:ext cx="12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027">
              <p14:nvContentPartPr>
                <p14:cNvPr id="609" name="墨迹 608">
                  <a:extLst>
                    <a:ext uri="{FF2B5EF4-FFF2-40B4-BE49-F238E27FC236}">
                      <a16:creationId xmlns:a16="http://schemas.microsoft.com/office/drawing/2014/main" id="{8EEE9F2B-4BB5-49E7-B3FF-587D376EC873}"/>
                    </a:ext>
                  </a:extLst>
                </p14:cNvPr>
                <p14:cNvContentPartPr/>
                <p14:nvPr/>
              </p14:nvContentPartPr>
              <p14:xfrm>
                <a:off x="6208840" y="2778800"/>
                <a:ext cx="44280" cy="35280"/>
              </p14:xfrm>
            </p:contentPart>
          </mc:Choice>
          <mc:Fallback xmlns="">
            <p:pic>
              <p:nvPicPr>
                <p:cNvPr id="609" name="墨迹 608">
                  <a:extLst>
                    <a:ext uri="{FF2B5EF4-FFF2-40B4-BE49-F238E27FC236}">
                      <a16:creationId xmlns:a16="http://schemas.microsoft.com/office/drawing/2014/main" id="{8EEE9F2B-4BB5-49E7-B3FF-587D376EC873}"/>
                    </a:ext>
                  </a:extLst>
                </p:cNvPr>
                <p:cNvPicPr/>
                <p:nvPr/>
              </p:nvPicPr>
              <p:blipFill>
                <a:blip r:embed="rId1028"/>
                <a:stretch>
                  <a:fillRect/>
                </a:stretch>
              </p:blipFill>
              <p:spPr>
                <a:xfrm>
                  <a:off x="6199840" y="2770160"/>
                  <a:ext cx="619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029">
              <p14:nvContentPartPr>
                <p14:cNvPr id="610" name="墨迹 609">
                  <a:extLst>
                    <a:ext uri="{FF2B5EF4-FFF2-40B4-BE49-F238E27FC236}">
                      <a16:creationId xmlns:a16="http://schemas.microsoft.com/office/drawing/2014/main" id="{260E09E2-5C96-40DF-93C2-526AACD77512}"/>
                    </a:ext>
                  </a:extLst>
                </p14:cNvPr>
                <p14:cNvContentPartPr/>
                <p14:nvPr/>
              </p14:nvContentPartPr>
              <p14:xfrm>
                <a:off x="6202720" y="2820200"/>
                <a:ext cx="98280" cy="16920"/>
              </p14:xfrm>
            </p:contentPart>
          </mc:Choice>
          <mc:Fallback xmlns="">
            <p:pic>
              <p:nvPicPr>
                <p:cNvPr id="610" name="墨迹 609">
                  <a:extLst>
                    <a:ext uri="{FF2B5EF4-FFF2-40B4-BE49-F238E27FC236}">
                      <a16:creationId xmlns:a16="http://schemas.microsoft.com/office/drawing/2014/main" id="{260E09E2-5C96-40DF-93C2-526AACD77512}"/>
                    </a:ext>
                  </a:extLst>
                </p:cNvPr>
                <p:cNvPicPr/>
                <p:nvPr/>
              </p:nvPicPr>
              <p:blipFill>
                <a:blip r:embed="rId1030"/>
                <a:stretch>
                  <a:fillRect/>
                </a:stretch>
              </p:blipFill>
              <p:spPr>
                <a:xfrm>
                  <a:off x="6193720" y="2811560"/>
                  <a:ext cx="1159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031">
              <p14:nvContentPartPr>
                <p14:cNvPr id="611" name="墨迹 610">
                  <a:extLst>
                    <a:ext uri="{FF2B5EF4-FFF2-40B4-BE49-F238E27FC236}">
                      <a16:creationId xmlns:a16="http://schemas.microsoft.com/office/drawing/2014/main" id="{8432C966-6481-4547-B9AF-FAFAA61AA8AA}"/>
                    </a:ext>
                  </a:extLst>
                </p14:cNvPr>
                <p14:cNvContentPartPr/>
                <p14:nvPr/>
              </p14:nvContentPartPr>
              <p14:xfrm>
                <a:off x="6331240" y="2690960"/>
                <a:ext cx="48600" cy="16920"/>
              </p14:xfrm>
            </p:contentPart>
          </mc:Choice>
          <mc:Fallback xmlns="">
            <p:pic>
              <p:nvPicPr>
                <p:cNvPr id="611" name="墨迹 610">
                  <a:extLst>
                    <a:ext uri="{FF2B5EF4-FFF2-40B4-BE49-F238E27FC236}">
                      <a16:creationId xmlns:a16="http://schemas.microsoft.com/office/drawing/2014/main" id="{8432C966-6481-4547-B9AF-FAFAA61AA8AA}"/>
                    </a:ext>
                  </a:extLst>
                </p:cNvPr>
                <p:cNvPicPr/>
                <p:nvPr/>
              </p:nvPicPr>
              <p:blipFill>
                <a:blip r:embed="rId1032"/>
                <a:stretch>
                  <a:fillRect/>
                </a:stretch>
              </p:blipFill>
              <p:spPr>
                <a:xfrm>
                  <a:off x="6322240" y="2681960"/>
                  <a:ext cx="662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033">
              <p14:nvContentPartPr>
                <p14:cNvPr id="612" name="墨迹 611">
                  <a:extLst>
                    <a:ext uri="{FF2B5EF4-FFF2-40B4-BE49-F238E27FC236}">
                      <a16:creationId xmlns:a16="http://schemas.microsoft.com/office/drawing/2014/main" id="{F9C18854-D59B-44BF-A835-86E9484F6912}"/>
                    </a:ext>
                  </a:extLst>
                </p14:cNvPr>
                <p14:cNvContentPartPr/>
                <p14:nvPr/>
              </p14:nvContentPartPr>
              <p14:xfrm>
                <a:off x="6305680" y="2738840"/>
                <a:ext cx="103680" cy="21600"/>
              </p14:xfrm>
            </p:contentPart>
          </mc:Choice>
          <mc:Fallback xmlns="">
            <p:pic>
              <p:nvPicPr>
                <p:cNvPr id="612" name="墨迹 611">
                  <a:extLst>
                    <a:ext uri="{FF2B5EF4-FFF2-40B4-BE49-F238E27FC236}">
                      <a16:creationId xmlns:a16="http://schemas.microsoft.com/office/drawing/2014/main" id="{F9C18854-D59B-44BF-A835-86E9484F6912}"/>
                    </a:ext>
                  </a:extLst>
                </p:cNvPr>
                <p:cNvPicPr/>
                <p:nvPr/>
              </p:nvPicPr>
              <p:blipFill>
                <a:blip r:embed="rId1034"/>
                <a:stretch>
                  <a:fillRect/>
                </a:stretch>
              </p:blipFill>
              <p:spPr>
                <a:xfrm>
                  <a:off x="6296680" y="2729840"/>
                  <a:ext cx="1213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035">
              <p14:nvContentPartPr>
                <p14:cNvPr id="613" name="墨迹 612">
                  <a:extLst>
                    <a:ext uri="{FF2B5EF4-FFF2-40B4-BE49-F238E27FC236}">
                      <a16:creationId xmlns:a16="http://schemas.microsoft.com/office/drawing/2014/main" id="{E027F5E0-89CD-478F-A8BC-08AB449FF73D}"/>
                    </a:ext>
                  </a:extLst>
                </p14:cNvPr>
                <p14:cNvContentPartPr/>
                <p14:nvPr/>
              </p14:nvContentPartPr>
              <p14:xfrm>
                <a:off x="6338080" y="2707160"/>
                <a:ext cx="38520" cy="120960"/>
              </p14:xfrm>
            </p:contentPart>
          </mc:Choice>
          <mc:Fallback xmlns="">
            <p:pic>
              <p:nvPicPr>
                <p:cNvPr id="613" name="墨迹 612">
                  <a:extLst>
                    <a:ext uri="{FF2B5EF4-FFF2-40B4-BE49-F238E27FC236}">
                      <a16:creationId xmlns:a16="http://schemas.microsoft.com/office/drawing/2014/main" id="{E027F5E0-89CD-478F-A8BC-08AB449FF73D}"/>
                    </a:ext>
                  </a:extLst>
                </p:cNvPr>
                <p:cNvPicPr/>
                <p:nvPr/>
              </p:nvPicPr>
              <p:blipFill>
                <a:blip r:embed="rId1036"/>
                <a:stretch>
                  <a:fillRect/>
                </a:stretch>
              </p:blipFill>
              <p:spPr>
                <a:xfrm>
                  <a:off x="6329440" y="2698520"/>
                  <a:ext cx="561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037">
              <p14:nvContentPartPr>
                <p14:cNvPr id="615" name="墨迹 614">
                  <a:extLst>
                    <a:ext uri="{FF2B5EF4-FFF2-40B4-BE49-F238E27FC236}">
                      <a16:creationId xmlns:a16="http://schemas.microsoft.com/office/drawing/2014/main" id="{6BC7A1F1-6D14-47D0-BFD9-25F9BC8E171D}"/>
                    </a:ext>
                  </a:extLst>
                </p14:cNvPr>
                <p14:cNvContentPartPr/>
                <p14:nvPr/>
              </p14:nvContentPartPr>
              <p14:xfrm>
                <a:off x="6446080" y="2666120"/>
                <a:ext cx="84240" cy="27720"/>
              </p14:xfrm>
            </p:contentPart>
          </mc:Choice>
          <mc:Fallback xmlns="">
            <p:pic>
              <p:nvPicPr>
                <p:cNvPr id="615" name="墨迹 614">
                  <a:extLst>
                    <a:ext uri="{FF2B5EF4-FFF2-40B4-BE49-F238E27FC236}">
                      <a16:creationId xmlns:a16="http://schemas.microsoft.com/office/drawing/2014/main" id="{6BC7A1F1-6D14-47D0-BFD9-25F9BC8E171D}"/>
                    </a:ext>
                  </a:extLst>
                </p:cNvPr>
                <p:cNvPicPr/>
                <p:nvPr/>
              </p:nvPicPr>
              <p:blipFill>
                <a:blip r:embed="rId1038"/>
                <a:stretch>
                  <a:fillRect/>
                </a:stretch>
              </p:blipFill>
              <p:spPr>
                <a:xfrm>
                  <a:off x="6437440" y="2657480"/>
                  <a:ext cx="1018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039">
              <p14:nvContentPartPr>
                <p14:cNvPr id="616" name="墨迹 615">
                  <a:extLst>
                    <a:ext uri="{FF2B5EF4-FFF2-40B4-BE49-F238E27FC236}">
                      <a16:creationId xmlns:a16="http://schemas.microsoft.com/office/drawing/2014/main" id="{987293F1-B4DF-44B8-ABAE-B40848729A56}"/>
                    </a:ext>
                  </a:extLst>
                </p14:cNvPr>
                <p14:cNvContentPartPr/>
                <p14:nvPr/>
              </p14:nvContentPartPr>
              <p14:xfrm>
                <a:off x="6452200" y="2695640"/>
                <a:ext cx="24840" cy="138240"/>
              </p14:xfrm>
            </p:contentPart>
          </mc:Choice>
          <mc:Fallback xmlns="">
            <p:pic>
              <p:nvPicPr>
                <p:cNvPr id="616" name="墨迹 615">
                  <a:extLst>
                    <a:ext uri="{FF2B5EF4-FFF2-40B4-BE49-F238E27FC236}">
                      <a16:creationId xmlns:a16="http://schemas.microsoft.com/office/drawing/2014/main" id="{987293F1-B4DF-44B8-ABAE-B40848729A56}"/>
                    </a:ext>
                  </a:extLst>
                </p:cNvPr>
                <p:cNvPicPr/>
                <p:nvPr/>
              </p:nvPicPr>
              <p:blipFill>
                <a:blip r:embed="rId1040"/>
                <a:stretch>
                  <a:fillRect/>
                </a:stretch>
              </p:blipFill>
              <p:spPr>
                <a:xfrm>
                  <a:off x="6443200" y="2687000"/>
                  <a:ext cx="424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041">
              <p14:nvContentPartPr>
                <p14:cNvPr id="617" name="墨迹 616">
                  <a:extLst>
                    <a:ext uri="{FF2B5EF4-FFF2-40B4-BE49-F238E27FC236}">
                      <a16:creationId xmlns:a16="http://schemas.microsoft.com/office/drawing/2014/main" id="{0318B98C-494B-4752-A8C8-F6459E6A4973}"/>
                    </a:ext>
                  </a:extLst>
                </p14:cNvPr>
                <p14:cNvContentPartPr/>
                <p14:nvPr/>
              </p14:nvContentPartPr>
              <p14:xfrm>
                <a:off x="6495400" y="2692760"/>
                <a:ext cx="45000" cy="32040"/>
              </p14:xfrm>
            </p:contentPart>
          </mc:Choice>
          <mc:Fallback xmlns="">
            <p:pic>
              <p:nvPicPr>
                <p:cNvPr id="617" name="墨迹 616">
                  <a:extLst>
                    <a:ext uri="{FF2B5EF4-FFF2-40B4-BE49-F238E27FC236}">
                      <a16:creationId xmlns:a16="http://schemas.microsoft.com/office/drawing/2014/main" id="{0318B98C-494B-4752-A8C8-F6459E6A4973}"/>
                    </a:ext>
                  </a:extLst>
                </p:cNvPr>
                <p:cNvPicPr/>
                <p:nvPr/>
              </p:nvPicPr>
              <p:blipFill>
                <a:blip r:embed="rId1042"/>
                <a:stretch>
                  <a:fillRect/>
                </a:stretch>
              </p:blipFill>
              <p:spPr>
                <a:xfrm>
                  <a:off x="6486400" y="2684120"/>
                  <a:ext cx="62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43">
              <p14:nvContentPartPr>
                <p14:cNvPr id="618" name="墨迹 617">
                  <a:extLst>
                    <a:ext uri="{FF2B5EF4-FFF2-40B4-BE49-F238E27FC236}">
                      <a16:creationId xmlns:a16="http://schemas.microsoft.com/office/drawing/2014/main" id="{E7337BFB-F3B9-4B44-BD05-19024E7BF719}"/>
                    </a:ext>
                  </a:extLst>
                </p14:cNvPr>
                <p14:cNvContentPartPr/>
                <p14:nvPr/>
              </p14:nvContentPartPr>
              <p14:xfrm>
                <a:off x="6516280" y="2680520"/>
                <a:ext cx="15120" cy="57600"/>
              </p14:xfrm>
            </p:contentPart>
          </mc:Choice>
          <mc:Fallback xmlns="">
            <p:pic>
              <p:nvPicPr>
                <p:cNvPr id="618" name="墨迹 617">
                  <a:extLst>
                    <a:ext uri="{FF2B5EF4-FFF2-40B4-BE49-F238E27FC236}">
                      <a16:creationId xmlns:a16="http://schemas.microsoft.com/office/drawing/2014/main" id="{E7337BFB-F3B9-4B44-BD05-19024E7BF719}"/>
                    </a:ext>
                  </a:extLst>
                </p:cNvPr>
                <p:cNvPicPr/>
                <p:nvPr/>
              </p:nvPicPr>
              <p:blipFill>
                <a:blip r:embed="rId1044"/>
                <a:stretch>
                  <a:fillRect/>
                </a:stretch>
              </p:blipFill>
              <p:spPr>
                <a:xfrm>
                  <a:off x="6507640" y="2671520"/>
                  <a:ext cx="327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045">
              <p14:nvContentPartPr>
                <p14:cNvPr id="619" name="墨迹 618">
                  <a:extLst>
                    <a:ext uri="{FF2B5EF4-FFF2-40B4-BE49-F238E27FC236}">
                      <a16:creationId xmlns:a16="http://schemas.microsoft.com/office/drawing/2014/main" id="{3DAB121A-7213-44B8-BC65-CDAAC1881209}"/>
                    </a:ext>
                  </a:extLst>
                </p14:cNvPr>
                <p14:cNvContentPartPr/>
                <p14:nvPr/>
              </p14:nvContentPartPr>
              <p14:xfrm>
                <a:off x="6506200" y="2734520"/>
                <a:ext cx="39240" cy="50040"/>
              </p14:xfrm>
            </p:contentPart>
          </mc:Choice>
          <mc:Fallback xmlns="">
            <p:pic>
              <p:nvPicPr>
                <p:cNvPr id="619" name="墨迹 618">
                  <a:extLst>
                    <a:ext uri="{FF2B5EF4-FFF2-40B4-BE49-F238E27FC236}">
                      <a16:creationId xmlns:a16="http://schemas.microsoft.com/office/drawing/2014/main" id="{3DAB121A-7213-44B8-BC65-CDAAC1881209}"/>
                    </a:ext>
                  </a:extLst>
                </p:cNvPr>
                <p:cNvPicPr/>
                <p:nvPr/>
              </p:nvPicPr>
              <p:blipFill>
                <a:blip r:embed="rId1046"/>
                <a:stretch>
                  <a:fillRect/>
                </a:stretch>
              </p:blipFill>
              <p:spPr>
                <a:xfrm>
                  <a:off x="6497560" y="2725520"/>
                  <a:ext cx="568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047">
              <p14:nvContentPartPr>
                <p14:cNvPr id="620" name="墨迹 619">
                  <a:extLst>
                    <a:ext uri="{FF2B5EF4-FFF2-40B4-BE49-F238E27FC236}">
                      <a16:creationId xmlns:a16="http://schemas.microsoft.com/office/drawing/2014/main" id="{149DBCE2-46B5-4930-AB57-8A28EBB9B268}"/>
                    </a:ext>
                  </a:extLst>
                </p14:cNvPr>
                <p14:cNvContentPartPr/>
                <p14:nvPr/>
              </p14:nvContentPartPr>
              <p14:xfrm>
                <a:off x="6507280" y="2753960"/>
                <a:ext cx="72720" cy="87480"/>
              </p14:xfrm>
            </p:contentPart>
          </mc:Choice>
          <mc:Fallback xmlns="">
            <p:pic>
              <p:nvPicPr>
                <p:cNvPr id="620" name="墨迹 619">
                  <a:extLst>
                    <a:ext uri="{FF2B5EF4-FFF2-40B4-BE49-F238E27FC236}">
                      <a16:creationId xmlns:a16="http://schemas.microsoft.com/office/drawing/2014/main" id="{149DBCE2-46B5-4930-AB57-8A28EBB9B268}"/>
                    </a:ext>
                  </a:extLst>
                </p:cNvPr>
                <p:cNvPicPr/>
                <p:nvPr/>
              </p:nvPicPr>
              <p:blipFill>
                <a:blip r:embed="rId1048"/>
                <a:stretch>
                  <a:fillRect/>
                </a:stretch>
              </p:blipFill>
              <p:spPr>
                <a:xfrm>
                  <a:off x="6498280" y="2745320"/>
                  <a:ext cx="903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049">
              <p14:nvContentPartPr>
                <p14:cNvPr id="621" name="墨迹 620">
                  <a:extLst>
                    <a:ext uri="{FF2B5EF4-FFF2-40B4-BE49-F238E27FC236}">
                      <a16:creationId xmlns:a16="http://schemas.microsoft.com/office/drawing/2014/main" id="{54A2A0C4-8C91-4C10-AE92-B38BD041855C}"/>
                    </a:ext>
                  </a:extLst>
                </p14:cNvPr>
                <p14:cNvContentPartPr/>
                <p14:nvPr/>
              </p14:nvContentPartPr>
              <p14:xfrm>
                <a:off x="6616000" y="2674400"/>
                <a:ext cx="9000" cy="16200"/>
              </p14:xfrm>
            </p:contentPart>
          </mc:Choice>
          <mc:Fallback xmlns="">
            <p:pic>
              <p:nvPicPr>
                <p:cNvPr id="621" name="墨迹 620">
                  <a:extLst>
                    <a:ext uri="{FF2B5EF4-FFF2-40B4-BE49-F238E27FC236}">
                      <a16:creationId xmlns:a16="http://schemas.microsoft.com/office/drawing/2014/main" id="{54A2A0C4-8C91-4C10-AE92-B38BD041855C}"/>
                    </a:ext>
                  </a:extLst>
                </p:cNvPr>
                <p:cNvPicPr/>
                <p:nvPr/>
              </p:nvPicPr>
              <p:blipFill>
                <a:blip r:embed="rId1050"/>
                <a:stretch>
                  <a:fillRect/>
                </a:stretch>
              </p:blipFill>
              <p:spPr>
                <a:xfrm>
                  <a:off x="6607360" y="2665760"/>
                  <a:ext cx="266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051">
              <p14:nvContentPartPr>
                <p14:cNvPr id="622" name="墨迹 621">
                  <a:extLst>
                    <a:ext uri="{FF2B5EF4-FFF2-40B4-BE49-F238E27FC236}">
                      <a16:creationId xmlns:a16="http://schemas.microsoft.com/office/drawing/2014/main" id="{926DC86F-ADD1-4B0C-83D7-F658E1A596BA}"/>
                    </a:ext>
                  </a:extLst>
                </p14:cNvPr>
                <p14:cNvContentPartPr/>
                <p14:nvPr/>
              </p14:nvContentPartPr>
              <p14:xfrm>
                <a:off x="6584680" y="2725520"/>
                <a:ext cx="85320" cy="109080"/>
              </p14:xfrm>
            </p:contentPart>
          </mc:Choice>
          <mc:Fallback xmlns="">
            <p:pic>
              <p:nvPicPr>
                <p:cNvPr id="622" name="墨迹 621">
                  <a:extLst>
                    <a:ext uri="{FF2B5EF4-FFF2-40B4-BE49-F238E27FC236}">
                      <a16:creationId xmlns:a16="http://schemas.microsoft.com/office/drawing/2014/main" id="{926DC86F-ADD1-4B0C-83D7-F658E1A596BA}"/>
                    </a:ext>
                  </a:extLst>
                </p:cNvPr>
                <p:cNvPicPr/>
                <p:nvPr/>
              </p:nvPicPr>
              <p:blipFill>
                <a:blip r:embed="rId1052"/>
                <a:stretch>
                  <a:fillRect/>
                </a:stretch>
              </p:blipFill>
              <p:spPr>
                <a:xfrm>
                  <a:off x="6576040" y="2716520"/>
                  <a:ext cx="1029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053">
              <p14:nvContentPartPr>
                <p14:cNvPr id="623" name="墨迹 622">
                  <a:extLst>
                    <a:ext uri="{FF2B5EF4-FFF2-40B4-BE49-F238E27FC236}">
                      <a16:creationId xmlns:a16="http://schemas.microsoft.com/office/drawing/2014/main" id="{42519036-3338-4B30-A263-810FF3A95667}"/>
                    </a:ext>
                  </a:extLst>
                </p14:cNvPr>
                <p14:cNvContentPartPr/>
                <p14:nvPr/>
              </p14:nvContentPartPr>
              <p14:xfrm>
                <a:off x="6680800" y="2650280"/>
                <a:ext cx="30240" cy="19080"/>
              </p14:xfrm>
            </p:contentPart>
          </mc:Choice>
          <mc:Fallback xmlns="">
            <p:pic>
              <p:nvPicPr>
                <p:cNvPr id="623" name="墨迹 622">
                  <a:extLst>
                    <a:ext uri="{FF2B5EF4-FFF2-40B4-BE49-F238E27FC236}">
                      <a16:creationId xmlns:a16="http://schemas.microsoft.com/office/drawing/2014/main" id="{42519036-3338-4B30-A263-810FF3A95667}"/>
                    </a:ext>
                  </a:extLst>
                </p:cNvPr>
                <p:cNvPicPr/>
                <p:nvPr/>
              </p:nvPicPr>
              <p:blipFill>
                <a:blip r:embed="rId1054"/>
                <a:stretch>
                  <a:fillRect/>
                </a:stretch>
              </p:blipFill>
              <p:spPr>
                <a:xfrm>
                  <a:off x="6671800" y="2641640"/>
                  <a:ext cx="478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055">
              <p14:nvContentPartPr>
                <p14:cNvPr id="624" name="墨迹 623">
                  <a:extLst>
                    <a:ext uri="{FF2B5EF4-FFF2-40B4-BE49-F238E27FC236}">
                      <a16:creationId xmlns:a16="http://schemas.microsoft.com/office/drawing/2014/main" id="{CC625A83-155F-4C6F-9E33-F12F7359AE28}"/>
                    </a:ext>
                  </a:extLst>
                </p14:cNvPr>
                <p14:cNvContentPartPr/>
                <p14:nvPr/>
              </p14:nvContentPartPr>
              <p14:xfrm>
                <a:off x="6663160" y="2678000"/>
                <a:ext cx="49680" cy="58320"/>
              </p14:xfrm>
            </p:contentPart>
          </mc:Choice>
          <mc:Fallback xmlns="">
            <p:pic>
              <p:nvPicPr>
                <p:cNvPr id="624" name="墨迹 623">
                  <a:extLst>
                    <a:ext uri="{FF2B5EF4-FFF2-40B4-BE49-F238E27FC236}">
                      <a16:creationId xmlns:a16="http://schemas.microsoft.com/office/drawing/2014/main" id="{CC625A83-155F-4C6F-9E33-F12F7359AE28}"/>
                    </a:ext>
                  </a:extLst>
                </p:cNvPr>
                <p:cNvPicPr/>
                <p:nvPr/>
              </p:nvPicPr>
              <p:blipFill>
                <a:blip r:embed="rId1056"/>
                <a:stretch>
                  <a:fillRect/>
                </a:stretch>
              </p:blipFill>
              <p:spPr>
                <a:xfrm>
                  <a:off x="6654160" y="2669000"/>
                  <a:ext cx="673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057">
              <p14:nvContentPartPr>
                <p14:cNvPr id="625" name="墨迹 624">
                  <a:extLst>
                    <a:ext uri="{FF2B5EF4-FFF2-40B4-BE49-F238E27FC236}">
                      <a16:creationId xmlns:a16="http://schemas.microsoft.com/office/drawing/2014/main" id="{C5E5031C-705C-4ADE-BD30-F98F98329265}"/>
                    </a:ext>
                  </a:extLst>
                </p14:cNvPr>
                <p14:cNvContentPartPr/>
                <p14:nvPr/>
              </p14:nvContentPartPr>
              <p14:xfrm>
                <a:off x="6710320" y="2687720"/>
                <a:ext cx="9000" cy="30960"/>
              </p14:xfrm>
            </p:contentPart>
          </mc:Choice>
          <mc:Fallback xmlns="">
            <p:pic>
              <p:nvPicPr>
                <p:cNvPr id="625" name="墨迹 624">
                  <a:extLst>
                    <a:ext uri="{FF2B5EF4-FFF2-40B4-BE49-F238E27FC236}">
                      <a16:creationId xmlns:a16="http://schemas.microsoft.com/office/drawing/2014/main" id="{C5E5031C-705C-4ADE-BD30-F98F98329265}"/>
                    </a:ext>
                  </a:extLst>
                </p:cNvPr>
                <p:cNvPicPr/>
                <p:nvPr/>
              </p:nvPicPr>
              <p:blipFill>
                <a:blip r:embed="rId1058"/>
                <a:stretch>
                  <a:fillRect/>
                </a:stretch>
              </p:blipFill>
              <p:spPr>
                <a:xfrm>
                  <a:off x="6701320" y="2679080"/>
                  <a:ext cx="26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059">
              <p14:nvContentPartPr>
                <p14:cNvPr id="626" name="墨迹 625">
                  <a:extLst>
                    <a:ext uri="{FF2B5EF4-FFF2-40B4-BE49-F238E27FC236}">
                      <a16:creationId xmlns:a16="http://schemas.microsoft.com/office/drawing/2014/main" id="{76B21C8E-DAF7-431B-ADF1-1DC335EA2344}"/>
                    </a:ext>
                  </a:extLst>
                </p14:cNvPr>
                <p14:cNvContentPartPr/>
                <p14:nvPr/>
              </p14:nvContentPartPr>
              <p14:xfrm>
                <a:off x="6677560" y="2697080"/>
                <a:ext cx="68040" cy="39240"/>
              </p14:xfrm>
            </p:contentPart>
          </mc:Choice>
          <mc:Fallback xmlns="">
            <p:pic>
              <p:nvPicPr>
                <p:cNvPr id="626" name="墨迹 625">
                  <a:extLst>
                    <a:ext uri="{FF2B5EF4-FFF2-40B4-BE49-F238E27FC236}">
                      <a16:creationId xmlns:a16="http://schemas.microsoft.com/office/drawing/2014/main" id="{76B21C8E-DAF7-431B-ADF1-1DC335EA2344}"/>
                    </a:ext>
                  </a:extLst>
                </p:cNvPr>
                <p:cNvPicPr/>
                <p:nvPr/>
              </p:nvPicPr>
              <p:blipFill>
                <a:blip r:embed="rId1060"/>
                <a:stretch>
                  <a:fillRect/>
                </a:stretch>
              </p:blipFill>
              <p:spPr>
                <a:xfrm>
                  <a:off x="6668920" y="2688440"/>
                  <a:ext cx="856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061">
              <p14:nvContentPartPr>
                <p14:cNvPr id="627" name="墨迹 626">
                  <a:extLst>
                    <a:ext uri="{FF2B5EF4-FFF2-40B4-BE49-F238E27FC236}">
                      <a16:creationId xmlns:a16="http://schemas.microsoft.com/office/drawing/2014/main" id="{7A760775-C657-4313-9E4C-FCD269A582A3}"/>
                    </a:ext>
                  </a:extLst>
                </p14:cNvPr>
                <p14:cNvContentPartPr/>
                <p14:nvPr/>
              </p14:nvContentPartPr>
              <p14:xfrm>
                <a:off x="6681160" y="2732720"/>
                <a:ext cx="71280" cy="79200"/>
              </p14:xfrm>
            </p:contentPart>
          </mc:Choice>
          <mc:Fallback xmlns="">
            <p:pic>
              <p:nvPicPr>
                <p:cNvPr id="627" name="墨迹 626">
                  <a:extLst>
                    <a:ext uri="{FF2B5EF4-FFF2-40B4-BE49-F238E27FC236}">
                      <a16:creationId xmlns:a16="http://schemas.microsoft.com/office/drawing/2014/main" id="{7A760775-C657-4313-9E4C-FCD269A582A3}"/>
                    </a:ext>
                  </a:extLst>
                </p:cNvPr>
                <p:cNvPicPr/>
                <p:nvPr/>
              </p:nvPicPr>
              <p:blipFill>
                <a:blip r:embed="rId1062"/>
                <a:stretch>
                  <a:fillRect/>
                </a:stretch>
              </p:blipFill>
              <p:spPr>
                <a:xfrm>
                  <a:off x="6672520" y="2723720"/>
                  <a:ext cx="889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63">
              <p14:nvContentPartPr>
                <p14:cNvPr id="628" name="墨迹 627">
                  <a:extLst>
                    <a:ext uri="{FF2B5EF4-FFF2-40B4-BE49-F238E27FC236}">
                      <a16:creationId xmlns:a16="http://schemas.microsoft.com/office/drawing/2014/main" id="{57507D80-30D8-4D3D-BE0C-00CEEC65B3B6}"/>
                    </a:ext>
                  </a:extLst>
                </p14:cNvPr>
                <p14:cNvContentPartPr/>
                <p14:nvPr/>
              </p14:nvContentPartPr>
              <p14:xfrm>
                <a:off x="6713560" y="2757920"/>
                <a:ext cx="39600" cy="78480"/>
              </p14:xfrm>
            </p:contentPart>
          </mc:Choice>
          <mc:Fallback xmlns="">
            <p:pic>
              <p:nvPicPr>
                <p:cNvPr id="628" name="墨迹 627">
                  <a:extLst>
                    <a:ext uri="{FF2B5EF4-FFF2-40B4-BE49-F238E27FC236}">
                      <a16:creationId xmlns:a16="http://schemas.microsoft.com/office/drawing/2014/main" id="{57507D80-30D8-4D3D-BE0C-00CEEC65B3B6}"/>
                    </a:ext>
                  </a:extLst>
                </p:cNvPr>
                <p:cNvPicPr/>
                <p:nvPr/>
              </p:nvPicPr>
              <p:blipFill>
                <a:blip r:embed="rId1064"/>
                <a:stretch>
                  <a:fillRect/>
                </a:stretch>
              </p:blipFill>
              <p:spPr>
                <a:xfrm>
                  <a:off x="6704920" y="2748920"/>
                  <a:ext cx="57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065">
              <p14:nvContentPartPr>
                <p14:cNvPr id="629" name="墨迹 628">
                  <a:extLst>
                    <a:ext uri="{FF2B5EF4-FFF2-40B4-BE49-F238E27FC236}">
                      <a16:creationId xmlns:a16="http://schemas.microsoft.com/office/drawing/2014/main" id="{C9153EDB-7CD6-4EB8-A779-D1FAA9EBFC8F}"/>
                    </a:ext>
                  </a:extLst>
                </p14:cNvPr>
                <p14:cNvContentPartPr/>
                <p14:nvPr/>
              </p14:nvContentPartPr>
              <p14:xfrm>
                <a:off x="6705280" y="2786360"/>
                <a:ext cx="39600" cy="50040"/>
              </p14:xfrm>
            </p:contentPart>
          </mc:Choice>
          <mc:Fallback xmlns="">
            <p:pic>
              <p:nvPicPr>
                <p:cNvPr id="629" name="墨迹 628">
                  <a:extLst>
                    <a:ext uri="{FF2B5EF4-FFF2-40B4-BE49-F238E27FC236}">
                      <a16:creationId xmlns:a16="http://schemas.microsoft.com/office/drawing/2014/main" id="{C9153EDB-7CD6-4EB8-A779-D1FAA9EBFC8F}"/>
                    </a:ext>
                  </a:extLst>
                </p:cNvPr>
                <p:cNvPicPr/>
                <p:nvPr/>
              </p:nvPicPr>
              <p:blipFill>
                <a:blip r:embed="rId1066"/>
                <a:stretch>
                  <a:fillRect/>
                </a:stretch>
              </p:blipFill>
              <p:spPr>
                <a:xfrm>
                  <a:off x="6696280" y="2777720"/>
                  <a:ext cx="572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067">
              <p14:nvContentPartPr>
                <p14:cNvPr id="630" name="墨迹 629">
                  <a:extLst>
                    <a:ext uri="{FF2B5EF4-FFF2-40B4-BE49-F238E27FC236}">
                      <a16:creationId xmlns:a16="http://schemas.microsoft.com/office/drawing/2014/main" id="{CA75AC2C-1845-4756-9D60-3DD211EE3A32}"/>
                    </a:ext>
                  </a:extLst>
                </p14:cNvPr>
                <p14:cNvContentPartPr/>
                <p14:nvPr/>
              </p14:nvContentPartPr>
              <p14:xfrm>
                <a:off x="6765760" y="2691680"/>
                <a:ext cx="41040" cy="122760"/>
              </p14:xfrm>
            </p:contentPart>
          </mc:Choice>
          <mc:Fallback xmlns="">
            <p:pic>
              <p:nvPicPr>
                <p:cNvPr id="630" name="墨迹 629">
                  <a:extLst>
                    <a:ext uri="{FF2B5EF4-FFF2-40B4-BE49-F238E27FC236}">
                      <a16:creationId xmlns:a16="http://schemas.microsoft.com/office/drawing/2014/main" id="{CA75AC2C-1845-4756-9D60-3DD211EE3A32}"/>
                    </a:ext>
                  </a:extLst>
                </p:cNvPr>
                <p:cNvPicPr/>
                <p:nvPr/>
              </p:nvPicPr>
              <p:blipFill>
                <a:blip r:embed="rId1068"/>
                <a:stretch>
                  <a:fillRect/>
                </a:stretch>
              </p:blipFill>
              <p:spPr>
                <a:xfrm>
                  <a:off x="6756760" y="2683040"/>
                  <a:ext cx="586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069">
              <p14:nvContentPartPr>
                <p14:cNvPr id="631" name="墨迹 630">
                  <a:extLst>
                    <a:ext uri="{FF2B5EF4-FFF2-40B4-BE49-F238E27FC236}">
                      <a16:creationId xmlns:a16="http://schemas.microsoft.com/office/drawing/2014/main" id="{01EFBFED-4217-48CD-A453-59B3A24C8F6A}"/>
                    </a:ext>
                  </a:extLst>
                </p14:cNvPr>
                <p14:cNvContentPartPr/>
                <p14:nvPr/>
              </p14:nvContentPartPr>
              <p14:xfrm>
                <a:off x="6812200" y="2708240"/>
                <a:ext cx="50400" cy="109080"/>
              </p14:xfrm>
            </p:contentPart>
          </mc:Choice>
          <mc:Fallback xmlns="">
            <p:pic>
              <p:nvPicPr>
                <p:cNvPr id="631" name="墨迹 630">
                  <a:extLst>
                    <a:ext uri="{FF2B5EF4-FFF2-40B4-BE49-F238E27FC236}">
                      <a16:creationId xmlns:a16="http://schemas.microsoft.com/office/drawing/2014/main" id="{01EFBFED-4217-48CD-A453-59B3A24C8F6A}"/>
                    </a:ext>
                  </a:extLst>
                </p:cNvPr>
                <p:cNvPicPr/>
                <p:nvPr/>
              </p:nvPicPr>
              <p:blipFill>
                <a:blip r:embed="rId1070"/>
                <a:stretch>
                  <a:fillRect/>
                </a:stretch>
              </p:blipFill>
              <p:spPr>
                <a:xfrm>
                  <a:off x="6803560" y="2699600"/>
                  <a:ext cx="68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071">
              <p14:nvContentPartPr>
                <p14:cNvPr id="632" name="墨迹 631">
                  <a:extLst>
                    <a:ext uri="{FF2B5EF4-FFF2-40B4-BE49-F238E27FC236}">
                      <a16:creationId xmlns:a16="http://schemas.microsoft.com/office/drawing/2014/main" id="{D464C49C-5426-430C-B724-797809406127}"/>
                    </a:ext>
                  </a:extLst>
                </p14:cNvPr>
                <p14:cNvContentPartPr/>
                <p14:nvPr/>
              </p14:nvContentPartPr>
              <p14:xfrm>
                <a:off x="6811840" y="2758640"/>
                <a:ext cx="46800" cy="3600"/>
              </p14:xfrm>
            </p:contentPart>
          </mc:Choice>
          <mc:Fallback xmlns="">
            <p:pic>
              <p:nvPicPr>
                <p:cNvPr id="632" name="墨迹 631">
                  <a:extLst>
                    <a:ext uri="{FF2B5EF4-FFF2-40B4-BE49-F238E27FC236}">
                      <a16:creationId xmlns:a16="http://schemas.microsoft.com/office/drawing/2014/main" id="{D464C49C-5426-430C-B724-797809406127}"/>
                    </a:ext>
                  </a:extLst>
                </p:cNvPr>
                <p:cNvPicPr/>
                <p:nvPr/>
              </p:nvPicPr>
              <p:blipFill>
                <a:blip r:embed="rId1072"/>
                <a:stretch>
                  <a:fillRect/>
                </a:stretch>
              </p:blipFill>
              <p:spPr>
                <a:xfrm>
                  <a:off x="6802840" y="2750000"/>
                  <a:ext cx="644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073">
              <p14:nvContentPartPr>
                <p14:cNvPr id="633" name="墨迹 632">
                  <a:extLst>
                    <a:ext uri="{FF2B5EF4-FFF2-40B4-BE49-F238E27FC236}">
                      <a16:creationId xmlns:a16="http://schemas.microsoft.com/office/drawing/2014/main" id="{A4B6315A-ADB9-43D6-84EC-AD9BA7A870D2}"/>
                    </a:ext>
                  </a:extLst>
                </p14:cNvPr>
                <p14:cNvContentPartPr/>
                <p14:nvPr/>
              </p14:nvContentPartPr>
              <p14:xfrm>
                <a:off x="6802480" y="2784560"/>
                <a:ext cx="54720" cy="39600"/>
              </p14:xfrm>
            </p:contentPart>
          </mc:Choice>
          <mc:Fallback xmlns="">
            <p:pic>
              <p:nvPicPr>
                <p:cNvPr id="633" name="墨迹 632">
                  <a:extLst>
                    <a:ext uri="{FF2B5EF4-FFF2-40B4-BE49-F238E27FC236}">
                      <a16:creationId xmlns:a16="http://schemas.microsoft.com/office/drawing/2014/main" id="{A4B6315A-ADB9-43D6-84EC-AD9BA7A870D2}"/>
                    </a:ext>
                  </a:extLst>
                </p:cNvPr>
                <p:cNvPicPr/>
                <p:nvPr/>
              </p:nvPicPr>
              <p:blipFill>
                <a:blip r:embed="rId1074"/>
                <a:stretch>
                  <a:fillRect/>
                </a:stretch>
              </p:blipFill>
              <p:spPr>
                <a:xfrm>
                  <a:off x="6793840" y="2775560"/>
                  <a:ext cx="723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075">
              <p14:nvContentPartPr>
                <p14:cNvPr id="634" name="墨迹 633">
                  <a:extLst>
                    <a:ext uri="{FF2B5EF4-FFF2-40B4-BE49-F238E27FC236}">
                      <a16:creationId xmlns:a16="http://schemas.microsoft.com/office/drawing/2014/main" id="{CADD0D17-04FF-4A34-BE70-B2CC93E31D72}"/>
                    </a:ext>
                  </a:extLst>
                </p14:cNvPr>
                <p14:cNvContentPartPr/>
                <p14:nvPr/>
              </p14:nvContentPartPr>
              <p14:xfrm>
                <a:off x="6871600" y="2690960"/>
                <a:ext cx="4320" cy="65520"/>
              </p14:xfrm>
            </p:contentPart>
          </mc:Choice>
          <mc:Fallback xmlns="">
            <p:pic>
              <p:nvPicPr>
                <p:cNvPr id="634" name="墨迹 633">
                  <a:extLst>
                    <a:ext uri="{FF2B5EF4-FFF2-40B4-BE49-F238E27FC236}">
                      <a16:creationId xmlns:a16="http://schemas.microsoft.com/office/drawing/2014/main" id="{CADD0D17-04FF-4A34-BE70-B2CC93E31D72}"/>
                    </a:ext>
                  </a:extLst>
                </p:cNvPr>
                <p:cNvPicPr/>
                <p:nvPr/>
              </p:nvPicPr>
              <p:blipFill>
                <a:blip r:embed="rId1076"/>
                <a:stretch>
                  <a:fillRect/>
                </a:stretch>
              </p:blipFill>
              <p:spPr>
                <a:xfrm>
                  <a:off x="6862600" y="2682320"/>
                  <a:ext cx="219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077">
              <p14:nvContentPartPr>
                <p14:cNvPr id="635" name="墨迹 634">
                  <a:extLst>
                    <a:ext uri="{FF2B5EF4-FFF2-40B4-BE49-F238E27FC236}">
                      <a16:creationId xmlns:a16="http://schemas.microsoft.com/office/drawing/2014/main" id="{CCF9C98B-D060-4AA9-8EDD-013CB726472A}"/>
                    </a:ext>
                  </a:extLst>
                </p14:cNvPr>
                <p14:cNvContentPartPr/>
                <p14:nvPr/>
              </p14:nvContentPartPr>
              <p14:xfrm>
                <a:off x="6879880" y="2690960"/>
                <a:ext cx="46440" cy="151920"/>
              </p14:xfrm>
            </p:contentPart>
          </mc:Choice>
          <mc:Fallback xmlns="">
            <p:pic>
              <p:nvPicPr>
                <p:cNvPr id="635" name="墨迹 634">
                  <a:extLst>
                    <a:ext uri="{FF2B5EF4-FFF2-40B4-BE49-F238E27FC236}">
                      <a16:creationId xmlns:a16="http://schemas.microsoft.com/office/drawing/2014/main" id="{CCF9C98B-D060-4AA9-8EDD-013CB726472A}"/>
                    </a:ext>
                  </a:extLst>
                </p:cNvPr>
                <p:cNvPicPr/>
                <p:nvPr/>
              </p:nvPicPr>
              <p:blipFill>
                <a:blip r:embed="rId1078"/>
                <a:stretch>
                  <a:fillRect/>
                </a:stretch>
              </p:blipFill>
              <p:spPr>
                <a:xfrm>
                  <a:off x="6871240" y="2682320"/>
                  <a:ext cx="64080" cy="169560"/>
                </a:xfrm>
                <a:prstGeom prst="rect">
                  <a:avLst/>
                </a:prstGeom>
              </p:spPr>
            </p:pic>
          </mc:Fallback>
        </mc:AlternateContent>
      </p:grpSp>
      <p:grpSp>
        <p:nvGrpSpPr>
          <p:cNvPr id="673" name="组合 672">
            <a:extLst>
              <a:ext uri="{FF2B5EF4-FFF2-40B4-BE49-F238E27FC236}">
                <a16:creationId xmlns:a16="http://schemas.microsoft.com/office/drawing/2014/main" id="{5009DA3A-3FC9-4CB2-A80A-E5FDF3FD5038}"/>
              </a:ext>
            </a:extLst>
          </p:cNvPr>
          <p:cNvGrpSpPr/>
          <p:nvPr/>
        </p:nvGrpSpPr>
        <p:grpSpPr>
          <a:xfrm>
            <a:off x="6920000" y="3175305"/>
            <a:ext cx="1120280" cy="204050"/>
            <a:chOff x="6920000" y="3175305"/>
            <a:chExt cx="1120280" cy="204050"/>
          </a:xfrm>
        </p:grpSpPr>
        <mc:AlternateContent xmlns:mc="http://schemas.openxmlformats.org/markup-compatibility/2006" xmlns:p14="http://schemas.microsoft.com/office/powerpoint/2010/main">
          <mc:Choice Requires="p14">
            <p:contentPart p14:bwMode="auto" r:id="rId1079">
              <p14:nvContentPartPr>
                <p14:cNvPr id="637" name="墨迹 636">
                  <a:extLst>
                    <a:ext uri="{FF2B5EF4-FFF2-40B4-BE49-F238E27FC236}">
                      <a16:creationId xmlns:a16="http://schemas.microsoft.com/office/drawing/2014/main" id="{2E6566A2-D523-4F11-B91B-297499E5F52A}"/>
                    </a:ext>
                  </a:extLst>
                </p14:cNvPr>
                <p14:cNvContentPartPr/>
                <p14:nvPr/>
              </p14:nvContentPartPr>
              <p14:xfrm>
                <a:off x="6920000" y="3187835"/>
                <a:ext cx="61920" cy="184320"/>
              </p14:xfrm>
            </p:contentPart>
          </mc:Choice>
          <mc:Fallback xmlns="">
            <p:pic>
              <p:nvPicPr>
                <p:cNvPr id="637" name="墨迹 636">
                  <a:extLst>
                    <a:ext uri="{FF2B5EF4-FFF2-40B4-BE49-F238E27FC236}">
                      <a16:creationId xmlns:a16="http://schemas.microsoft.com/office/drawing/2014/main" id="{2E6566A2-D523-4F11-B91B-297499E5F52A}"/>
                    </a:ext>
                  </a:extLst>
                </p:cNvPr>
                <p:cNvPicPr/>
                <p:nvPr/>
              </p:nvPicPr>
              <p:blipFill>
                <a:blip r:embed="rId1080"/>
                <a:stretch>
                  <a:fillRect/>
                </a:stretch>
              </p:blipFill>
              <p:spPr>
                <a:xfrm>
                  <a:off x="6911360" y="3178835"/>
                  <a:ext cx="795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81">
              <p14:nvContentPartPr>
                <p14:cNvPr id="638" name="墨迹 637">
                  <a:extLst>
                    <a:ext uri="{FF2B5EF4-FFF2-40B4-BE49-F238E27FC236}">
                      <a16:creationId xmlns:a16="http://schemas.microsoft.com/office/drawing/2014/main" id="{0E5131D8-9824-4E07-85DB-09414C59D17A}"/>
                    </a:ext>
                  </a:extLst>
                </p14:cNvPr>
                <p14:cNvContentPartPr/>
                <p14:nvPr/>
              </p14:nvContentPartPr>
              <p14:xfrm>
                <a:off x="6954200" y="3252995"/>
                <a:ext cx="51120" cy="91080"/>
              </p14:xfrm>
            </p:contentPart>
          </mc:Choice>
          <mc:Fallback xmlns="">
            <p:pic>
              <p:nvPicPr>
                <p:cNvPr id="638" name="墨迹 637">
                  <a:extLst>
                    <a:ext uri="{FF2B5EF4-FFF2-40B4-BE49-F238E27FC236}">
                      <a16:creationId xmlns:a16="http://schemas.microsoft.com/office/drawing/2014/main" id="{0E5131D8-9824-4E07-85DB-09414C59D17A}"/>
                    </a:ext>
                  </a:extLst>
                </p:cNvPr>
                <p:cNvPicPr/>
                <p:nvPr/>
              </p:nvPicPr>
              <p:blipFill>
                <a:blip r:embed="rId1082"/>
                <a:stretch>
                  <a:fillRect/>
                </a:stretch>
              </p:blipFill>
              <p:spPr>
                <a:xfrm>
                  <a:off x="6945560" y="3243995"/>
                  <a:ext cx="687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083">
              <p14:nvContentPartPr>
                <p14:cNvPr id="639" name="墨迹 638">
                  <a:extLst>
                    <a:ext uri="{FF2B5EF4-FFF2-40B4-BE49-F238E27FC236}">
                      <a16:creationId xmlns:a16="http://schemas.microsoft.com/office/drawing/2014/main" id="{27BBBCEA-B1F2-4DBE-9D4F-958792DDACFA}"/>
                    </a:ext>
                  </a:extLst>
                </p14:cNvPr>
                <p14:cNvContentPartPr/>
                <p14:nvPr/>
              </p14:nvContentPartPr>
              <p14:xfrm>
                <a:off x="6969320" y="3287915"/>
                <a:ext cx="95760" cy="89280"/>
              </p14:xfrm>
            </p:contentPart>
          </mc:Choice>
          <mc:Fallback xmlns="">
            <p:pic>
              <p:nvPicPr>
                <p:cNvPr id="639" name="墨迹 638">
                  <a:extLst>
                    <a:ext uri="{FF2B5EF4-FFF2-40B4-BE49-F238E27FC236}">
                      <a16:creationId xmlns:a16="http://schemas.microsoft.com/office/drawing/2014/main" id="{27BBBCEA-B1F2-4DBE-9D4F-958792DDACFA}"/>
                    </a:ext>
                  </a:extLst>
                </p:cNvPr>
                <p:cNvPicPr/>
                <p:nvPr/>
              </p:nvPicPr>
              <p:blipFill>
                <a:blip r:embed="rId1084"/>
                <a:stretch>
                  <a:fillRect/>
                </a:stretch>
              </p:blipFill>
              <p:spPr>
                <a:xfrm>
                  <a:off x="6960320" y="3278915"/>
                  <a:ext cx="113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85">
              <p14:nvContentPartPr>
                <p14:cNvPr id="640" name="墨迹 639">
                  <a:extLst>
                    <a:ext uri="{FF2B5EF4-FFF2-40B4-BE49-F238E27FC236}">
                      <a16:creationId xmlns:a16="http://schemas.microsoft.com/office/drawing/2014/main" id="{F7814B98-70AF-40AB-89CA-111B5F8C47F2}"/>
                    </a:ext>
                  </a:extLst>
                </p14:cNvPr>
                <p14:cNvContentPartPr/>
                <p14:nvPr/>
              </p14:nvContentPartPr>
              <p14:xfrm>
                <a:off x="7149320" y="3219155"/>
                <a:ext cx="5760" cy="21600"/>
              </p14:xfrm>
            </p:contentPart>
          </mc:Choice>
          <mc:Fallback xmlns="">
            <p:pic>
              <p:nvPicPr>
                <p:cNvPr id="640" name="墨迹 639">
                  <a:extLst>
                    <a:ext uri="{FF2B5EF4-FFF2-40B4-BE49-F238E27FC236}">
                      <a16:creationId xmlns:a16="http://schemas.microsoft.com/office/drawing/2014/main" id="{F7814B98-70AF-40AB-89CA-111B5F8C47F2}"/>
                    </a:ext>
                  </a:extLst>
                </p:cNvPr>
                <p:cNvPicPr/>
                <p:nvPr/>
              </p:nvPicPr>
              <p:blipFill>
                <a:blip r:embed="rId1086"/>
                <a:stretch>
                  <a:fillRect/>
                </a:stretch>
              </p:blipFill>
              <p:spPr>
                <a:xfrm>
                  <a:off x="7140320" y="3210155"/>
                  <a:ext cx="234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087">
              <p14:nvContentPartPr>
                <p14:cNvPr id="641" name="墨迹 640">
                  <a:extLst>
                    <a:ext uri="{FF2B5EF4-FFF2-40B4-BE49-F238E27FC236}">
                      <a16:creationId xmlns:a16="http://schemas.microsoft.com/office/drawing/2014/main" id="{CE839F4E-E7F8-49EB-87A5-9FDC839E3210}"/>
                    </a:ext>
                  </a:extLst>
                </p14:cNvPr>
                <p14:cNvContentPartPr/>
                <p14:nvPr/>
              </p14:nvContentPartPr>
              <p14:xfrm>
                <a:off x="7080920" y="3236075"/>
                <a:ext cx="96840" cy="26280"/>
              </p14:xfrm>
            </p:contentPart>
          </mc:Choice>
          <mc:Fallback xmlns="">
            <p:pic>
              <p:nvPicPr>
                <p:cNvPr id="641" name="墨迹 640">
                  <a:extLst>
                    <a:ext uri="{FF2B5EF4-FFF2-40B4-BE49-F238E27FC236}">
                      <a16:creationId xmlns:a16="http://schemas.microsoft.com/office/drawing/2014/main" id="{CE839F4E-E7F8-49EB-87A5-9FDC839E3210}"/>
                    </a:ext>
                  </a:extLst>
                </p:cNvPr>
                <p:cNvPicPr/>
                <p:nvPr/>
              </p:nvPicPr>
              <p:blipFill>
                <a:blip r:embed="rId1088"/>
                <a:stretch>
                  <a:fillRect/>
                </a:stretch>
              </p:blipFill>
              <p:spPr>
                <a:xfrm>
                  <a:off x="7071920" y="3227435"/>
                  <a:ext cx="1144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089">
              <p14:nvContentPartPr>
                <p14:cNvPr id="642" name="墨迹 641">
                  <a:extLst>
                    <a:ext uri="{FF2B5EF4-FFF2-40B4-BE49-F238E27FC236}">
                      <a16:creationId xmlns:a16="http://schemas.microsoft.com/office/drawing/2014/main" id="{F413FF72-FE8D-4F89-98D4-F387E8F318AE}"/>
                    </a:ext>
                  </a:extLst>
                </p14:cNvPr>
                <p14:cNvContentPartPr/>
                <p14:nvPr/>
              </p14:nvContentPartPr>
              <p14:xfrm>
                <a:off x="7100360" y="3261635"/>
                <a:ext cx="40320" cy="117720"/>
              </p14:xfrm>
            </p:contentPart>
          </mc:Choice>
          <mc:Fallback xmlns="">
            <p:pic>
              <p:nvPicPr>
                <p:cNvPr id="642" name="墨迹 641">
                  <a:extLst>
                    <a:ext uri="{FF2B5EF4-FFF2-40B4-BE49-F238E27FC236}">
                      <a16:creationId xmlns:a16="http://schemas.microsoft.com/office/drawing/2014/main" id="{F413FF72-FE8D-4F89-98D4-F387E8F318AE}"/>
                    </a:ext>
                  </a:extLst>
                </p:cNvPr>
                <p:cNvPicPr/>
                <p:nvPr/>
              </p:nvPicPr>
              <p:blipFill>
                <a:blip r:embed="rId1090"/>
                <a:stretch>
                  <a:fillRect/>
                </a:stretch>
              </p:blipFill>
              <p:spPr>
                <a:xfrm>
                  <a:off x="7091720" y="3252635"/>
                  <a:ext cx="57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91">
              <p14:nvContentPartPr>
                <p14:cNvPr id="643" name="墨迹 642">
                  <a:extLst>
                    <a:ext uri="{FF2B5EF4-FFF2-40B4-BE49-F238E27FC236}">
                      <a16:creationId xmlns:a16="http://schemas.microsoft.com/office/drawing/2014/main" id="{5A3EB15B-457D-48C8-BDB0-7379EDBC3088}"/>
                    </a:ext>
                  </a:extLst>
                </p14:cNvPr>
                <p14:cNvContentPartPr/>
                <p14:nvPr/>
              </p14:nvContentPartPr>
              <p14:xfrm>
                <a:off x="7145000" y="3290075"/>
                <a:ext cx="42480" cy="50760"/>
              </p14:xfrm>
            </p:contentPart>
          </mc:Choice>
          <mc:Fallback xmlns="">
            <p:pic>
              <p:nvPicPr>
                <p:cNvPr id="643" name="墨迹 642">
                  <a:extLst>
                    <a:ext uri="{FF2B5EF4-FFF2-40B4-BE49-F238E27FC236}">
                      <a16:creationId xmlns:a16="http://schemas.microsoft.com/office/drawing/2014/main" id="{5A3EB15B-457D-48C8-BDB0-7379EDBC3088}"/>
                    </a:ext>
                  </a:extLst>
                </p:cNvPr>
                <p:cNvPicPr/>
                <p:nvPr/>
              </p:nvPicPr>
              <p:blipFill>
                <a:blip r:embed="rId1092"/>
                <a:stretch>
                  <a:fillRect/>
                </a:stretch>
              </p:blipFill>
              <p:spPr>
                <a:xfrm>
                  <a:off x="7136360" y="3281435"/>
                  <a:ext cx="601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093">
              <p14:nvContentPartPr>
                <p14:cNvPr id="644" name="墨迹 643">
                  <a:extLst>
                    <a:ext uri="{FF2B5EF4-FFF2-40B4-BE49-F238E27FC236}">
                      <a16:creationId xmlns:a16="http://schemas.microsoft.com/office/drawing/2014/main" id="{16E7651E-E8F6-477D-8497-B537237FAE16}"/>
                    </a:ext>
                  </a:extLst>
                </p14:cNvPr>
                <p14:cNvContentPartPr/>
                <p14:nvPr/>
              </p14:nvContentPartPr>
              <p14:xfrm>
                <a:off x="7144640" y="3284675"/>
                <a:ext cx="87840" cy="70200"/>
              </p14:xfrm>
            </p:contentPart>
          </mc:Choice>
          <mc:Fallback xmlns="">
            <p:pic>
              <p:nvPicPr>
                <p:cNvPr id="644" name="墨迹 643">
                  <a:extLst>
                    <a:ext uri="{FF2B5EF4-FFF2-40B4-BE49-F238E27FC236}">
                      <a16:creationId xmlns:a16="http://schemas.microsoft.com/office/drawing/2014/main" id="{16E7651E-E8F6-477D-8497-B537237FAE16}"/>
                    </a:ext>
                  </a:extLst>
                </p:cNvPr>
                <p:cNvPicPr/>
                <p:nvPr/>
              </p:nvPicPr>
              <p:blipFill>
                <a:blip r:embed="rId1094"/>
                <a:stretch>
                  <a:fillRect/>
                </a:stretch>
              </p:blipFill>
              <p:spPr>
                <a:xfrm>
                  <a:off x="7135640" y="3275675"/>
                  <a:ext cx="1054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95">
              <p14:nvContentPartPr>
                <p14:cNvPr id="646" name="墨迹 645">
                  <a:extLst>
                    <a:ext uri="{FF2B5EF4-FFF2-40B4-BE49-F238E27FC236}">
                      <a16:creationId xmlns:a16="http://schemas.microsoft.com/office/drawing/2014/main" id="{36E07843-A5AA-49D6-B3DB-82ADDE710EA8}"/>
                    </a:ext>
                  </a:extLst>
                </p14:cNvPr>
                <p14:cNvContentPartPr/>
                <p14:nvPr/>
              </p14:nvContentPartPr>
              <p14:xfrm>
                <a:off x="7274560" y="3182865"/>
                <a:ext cx="84960" cy="55080"/>
              </p14:xfrm>
            </p:contentPart>
          </mc:Choice>
          <mc:Fallback xmlns="">
            <p:pic>
              <p:nvPicPr>
                <p:cNvPr id="646" name="墨迹 645">
                  <a:extLst>
                    <a:ext uri="{FF2B5EF4-FFF2-40B4-BE49-F238E27FC236}">
                      <a16:creationId xmlns:a16="http://schemas.microsoft.com/office/drawing/2014/main" id="{36E07843-A5AA-49D6-B3DB-82ADDE710EA8}"/>
                    </a:ext>
                  </a:extLst>
                </p:cNvPr>
                <p:cNvPicPr/>
                <p:nvPr/>
              </p:nvPicPr>
              <p:blipFill>
                <a:blip r:embed="rId1096"/>
                <a:stretch>
                  <a:fillRect/>
                </a:stretch>
              </p:blipFill>
              <p:spPr>
                <a:xfrm>
                  <a:off x="7265560" y="3174225"/>
                  <a:ext cx="1026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097">
              <p14:nvContentPartPr>
                <p14:cNvPr id="647" name="墨迹 646">
                  <a:extLst>
                    <a:ext uri="{FF2B5EF4-FFF2-40B4-BE49-F238E27FC236}">
                      <a16:creationId xmlns:a16="http://schemas.microsoft.com/office/drawing/2014/main" id="{8DFAB74B-EC9E-46F9-B24D-153AA409EF72}"/>
                    </a:ext>
                  </a:extLst>
                </p14:cNvPr>
                <p14:cNvContentPartPr/>
                <p14:nvPr/>
              </p14:nvContentPartPr>
              <p14:xfrm>
                <a:off x="7326040" y="3211665"/>
                <a:ext cx="26280" cy="48960"/>
              </p14:xfrm>
            </p:contentPart>
          </mc:Choice>
          <mc:Fallback xmlns="">
            <p:pic>
              <p:nvPicPr>
                <p:cNvPr id="647" name="墨迹 646">
                  <a:extLst>
                    <a:ext uri="{FF2B5EF4-FFF2-40B4-BE49-F238E27FC236}">
                      <a16:creationId xmlns:a16="http://schemas.microsoft.com/office/drawing/2014/main" id="{8DFAB74B-EC9E-46F9-B24D-153AA409EF72}"/>
                    </a:ext>
                  </a:extLst>
                </p:cNvPr>
                <p:cNvPicPr/>
                <p:nvPr/>
              </p:nvPicPr>
              <p:blipFill>
                <a:blip r:embed="rId1098"/>
                <a:stretch>
                  <a:fillRect/>
                </a:stretch>
              </p:blipFill>
              <p:spPr>
                <a:xfrm>
                  <a:off x="7317400" y="3202665"/>
                  <a:ext cx="439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099">
              <p14:nvContentPartPr>
                <p14:cNvPr id="648" name="墨迹 647">
                  <a:extLst>
                    <a:ext uri="{FF2B5EF4-FFF2-40B4-BE49-F238E27FC236}">
                      <a16:creationId xmlns:a16="http://schemas.microsoft.com/office/drawing/2014/main" id="{0EF70DC0-44A0-4F20-91E3-EDF363385BD7}"/>
                    </a:ext>
                  </a:extLst>
                </p14:cNvPr>
                <p14:cNvContentPartPr/>
                <p14:nvPr/>
              </p14:nvContentPartPr>
              <p14:xfrm>
                <a:off x="7268800" y="3231105"/>
                <a:ext cx="21240" cy="58320"/>
              </p14:xfrm>
            </p:contentPart>
          </mc:Choice>
          <mc:Fallback xmlns="">
            <p:pic>
              <p:nvPicPr>
                <p:cNvPr id="648" name="墨迹 647">
                  <a:extLst>
                    <a:ext uri="{FF2B5EF4-FFF2-40B4-BE49-F238E27FC236}">
                      <a16:creationId xmlns:a16="http://schemas.microsoft.com/office/drawing/2014/main" id="{0EF70DC0-44A0-4F20-91E3-EDF363385BD7}"/>
                    </a:ext>
                  </a:extLst>
                </p:cNvPr>
                <p:cNvPicPr/>
                <p:nvPr/>
              </p:nvPicPr>
              <p:blipFill>
                <a:blip r:embed="rId1100"/>
                <a:stretch>
                  <a:fillRect/>
                </a:stretch>
              </p:blipFill>
              <p:spPr>
                <a:xfrm>
                  <a:off x="7259800" y="3222105"/>
                  <a:ext cx="38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101">
              <p14:nvContentPartPr>
                <p14:cNvPr id="649" name="墨迹 648">
                  <a:extLst>
                    <a:ext uri="{FF2B5EF4-FFF2-40B4-BE49-F238E27FC236}">
                      <a16:creationId xmlns:a16="http://schemas.microsoft.com/office/drawing/2014/main" id="{8C256065-F149-4D21-8615-4102AC44ACD4}"/>
                    </a:ext>
                  </a:extLst>
                </p14:cNvPr>
                <p14:cNvContentPartPr/>
                <p14:nvPr/>
              </p14:nvContentPartPr>
              <p14:xfrm>
                <a:off x="7276000" y="3262785"/>
                <a:ext cx="127440" cy="14400"/>
              </p14:xfrm>
            </p:contentPart>
          </mc:Choice>
          <mc:Fallback xmlns="">
            <p:pic>
              <p:nvPicPr>
                <p:cNvPr id="649" name="墨迹 648">
                  <a:extLst>
                    <a:ext uri="{FF2B5EF4-FFF2-40B4-BE49-F238E27FC236}">
                      <a16:creationId xmlns:a16="http://schemas.microsoft.com/office/drawing/2014/main" id="{8C256065-F149-4D21-8615-4102AC44ACD4}"/>
                    </a:ext>
                  </a:extLst>
                </p:cNvPr>
                <p:cNvPicPr/>
                <p:nvPr/>
              </p:nvPicPr>
              <p:blipFill>
                <a:blip r:embed="rId1102"/>
                <a:stretch>
                  <a:fillRect/>
                </a:stretch>
              </p:blipFill>
              <p:spPr>
                <a:xfrm>
                  <a:off x="7267000" y="3254145"/>
                  <a:ext cx="145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103">
              <p14:nvContentPartPr>
                <p14:cNvPr id="650" name="墨迹 649">
                  <a:extLst>
                    <a:ext uri="{FF2B5EF4-FFF2-40B4-BE49-F238E27FC236}">
                      <a16:creationId xmlns:a16="http://schemas.microsoft.com/office/drawing/2014/main" id="{97CBD5CE-1B56-4381-87A5-5F11047DB8B1}"/>
                    </a:ext>
                  </a:extLst>
                </p14:cNvPr>
                <p14:cNvContentPartPr/>
                <p14:nvPr/>
              </p14:nvContentPartPr>
              <p14:xfrm>
                <a:off x="7300120" y="3280785"/>
                <a:ext cx="60840" cy="39960"/>
              </p14:xfrm>
            </p:contentPart>
          </mc:Choice>
          <mc:Fallback xmlns="">
            <p:pic>
              <p:nvPicPr>
                <p:cNvPr id="650" name="墨迹 649">
                  <a:extLst>
                    <a:ext uri="{FF2B5EF4-FFF2-40B4-BE49-F238E27FC236}">
                      <a16:creationId xmlns:a16="http://schemas.microsoft.com/office/drawing/2014/main" id="{97CBD5CE-1B56-4381-87A5-5F11047DB8B1}"/>
                    </a:ext>
                  </a:extLst>
                </p:cNvPr>
                <p:cNvPicPr/>
                <p:nvPr/>
              </p:nvPicPr>
              <p:blipFill>
                <a:blip r:embed="rId1104"/>
                <a:stretch>
                  <a:fillRect/>
                </a:stretch>
              </p:blipFill>
              <p:spPr>
                <a:xfrm>
                  <a:off x="7291480" y="3272145"/>
                  <a:ext cx="784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105">
              <p14:nvContentPartPr>
                <p14:cNvPr id="651" name="墨迹 650">
                  <a:extLst>
                    <a:ext uri="{FF2B5EF4-FFF2-40B4-BE49-F238E27FC236}">
                      <a16:creationId xmlns:a16="http://schemas.microsoft.com/office/drawing/2014/main" id="{632804A5-8341-4671-85DE-32C2B3D12B0F}"/>
                    </a:ext>
                  </a:extLst>
                </p14:cNvPr>
                <p14:cNvContentPartPr/>
                <p14:nvPr/>
              </p14:nvContentPartPr>
              <p14:xfrm>
                <a:off x="7305160" y="3283305"/>
                <a:ext cx="68400" cy="72720"/>
              </p14:xfrm>
            </p:contentPart>
          </mc:Choice>
          <mc:Fallback xmlns="">
            <p:pic>
              <p:nvPicPr>
                <p:cNvPr id="651" name="墨迹 650">
                  <a:extLst>
                    <a:ext uri="{FF2B5EF4-FFF2-40B4-BE49-F238E27FC236}">
                      <a16:creationId xmlns:a16="http://schemas.microsoft.com/office/drawing/2014/main" id="{632804A5-8341-4671-85DE-32C2B3D12B0F}"/>
                    </a:ext>
                  </a:extLst>
                </p:cNvPr>
                <p:cNvPicPr/>
                <p:nvPr/>
              </p:nvPicPr>
              <p:blipFill>
                <a:blip r:embed="rId1106"/>
                <a:stretch>
                  <a:fillRect/>
                </a:stretch>
              </p:blipFill>
              <p:spPr>
                <a:xfrm>
                  <a:off x="7296520" y="3274665"/>
                  <a:ext cx="860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107">
              <p14:nvContentPartPr>
                <p14:cNvPr id="652" name="墨迹 651">
                  <a:extLst>
                    <a:ext uri="{FF2B5EF4-FFF2-40B4-BE49-F238E27FC236}">
                      <a16:creationId xmlns:a16="http://schemas.microsoft.com/office/drawing/2014/main" id="{66D04C71-B755-43F9-B1F4-E0FD275A3915}"/>
                    </a:ext>
                  </a:extLst>
                </p14:cNvPr>
                <p14:cNvContentPartPr/>
                <p14:nvPr/>
              </p14:nvContentPartPr>
              <p14:xfrm>
                <a:off x="7438720" y="3203385"/>
                <a:ext cx="52920" cy="126360"/>
              </p14:xfrm>
            </p:contentPart>
          </mc:Choice>
          <mc:Fallback xmlns="">
            <p:pic>
              <p:nvPicPr>
                <p:cNvPr id="652" name="墨迹 651">
                  <a:extLst>
                    <a:ext uri="{FF2B5EF4-FFF2-40B4-BE49-F238E27FC236}">
                      <a16:creationId xmlns:a16="http://schemas.microsoft.com/office/drawing/2014/main" id="{66D04C71-B755-43F9-B1F4-E0FD275A3915}"/>
                    </a:ext>
                  </a:extLst>
                </p:cNvPr>
                <p:cNvPicPr/>
                <p:nvPr/>
              </p:nvPicPr>
              <p:blipFill>
                <a:blip r:embed="rId1108"/>
                <a:stretch>
                  <a:fillRect/>
                </a:stretch>
              </p:blipFill>
              <p:spPr>
                <a:xfrm>
                  <a:off x="7429720" y="3194745"/>
                  <a:ext cx="70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09">
              <p14:nvContentPartPr>
                <p14:cNvPr id="653" name="墨迹 652">
                  <a:extLst>
                    <a:ext uri="{FF2B5EF4-FFF2-40B4-BE49-F238E27FC236}">
                      <a16:creationId xmlns:a16="http://schemas.microsoft.com/office/drawing/2014/main" id="{66285A82-FAF8-4A95-AA6F-4FF6A5793ACC}"/>
                    </a:ext>
                  </a:extLst>
                </p14:cNvPr>
                <p14:cNvContentPartPr/>
                <p14:nvPr/>
              </p14:nvContentPartPr>
              <p14:xfrm>
                <a:off x="7498120" y="3250545"/>
                <a:ext cx="32040" cy="84960"/>
              </p14:xfrm>
            </p:contentPart>
          </mc:Choice>
          <mc:Fallback xmlns="">
            <p:pic>
              <p:nvPicPr>
                <p:cNvPr id="653" name="墨迹 652">
                  <a:extLst>
                    <a:ext uri="{FF2B5EF4-FFF2-40B4-BE49-F238E27FC236}">
                      <a16:creationId xmlns:a16="http://schemas.microsoft.com/office/drawing/2014/main" id="{66285A82-FAF8-4A95-AA6F-4FF6A5793ACC}"/>
                    </a:ext>
                  </a:extLst>
                </p:cNvPr>
                <p:cNvPicPr/>
                <p:nvPr/>
              </p:nvPicPr>
              <p:blipFill>
                <a:blip r:embed="rId1110"/>
                <a:stretch>
                  <a:fillRect/>
                </a:stretch>
              </p:blipFill>
              <p:spPr>
                <a:xfrm>
                  <a:off x="7489480" y="3241905"/>
                  <a:ext cx="496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11">
              <p14:nvContentPartPr>
                <p14:cNvPr id="654" name="墨迹 653">
                  <a:extLst>
                    <a:ext uri="{FF2B5EF4-FFF2-40B4-BE49-F238E27FC236}">
                      <a16:creationId xmlns:a16="http://schemas.microsoft.com/office/drawing/2014/main" id="{BBF85858-CBE1-47C9-BFC7-AF41B3E7B3F0}"/>
                    </a:ext>
                  </a:extLst>
                </p14:cNvPr>
                <p14:cNvContentPartPr/>
                <p14:nvPr/>
              </p14:nvContentPartPr>
              <p14:xfrm>
                <a:off x="7465000" y="3291585"/>
                <a:ext cx="61560" cy="3600"/>
              </p14:xfrm>
            </p:contentPart>
          </mc:Choice>
          <mc:Fallback xmlns="">
            <p:pic>
              <p:nvPicPr>
                <p:cNvPr id="654" name="墨迹 653">
                  <a:extLst>
                    <a:ext uri="{FF2B5EF4-FFF2-40B4-BE49-F238E27FC236}">
                      <a16:creationId xmlns:a16="http://schemas.microsoft.com/office/drawing/2014/main" id="{BBF85858-CBE1-47C9-BFC7-AF41B3E7B3F0}"/>
                    </a:ext>
                  </a:extLst>
                </p:cNvPr>
                <p:cNvPicPr/>
                <p:nvPr/>
              </p:nvPicPr>
              <p:blipFill>
                <a:blip r:embed="rId1112"/>
                <a:stretch>
                  <a:fillRect/>
                </a:stretch>
              </p:blipFill>
              <p:spPr>
                <a:xfrm>
                  <a:off x="7456360" y="3282585"/>
                  <a:ext cx="792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113">
              <p14:nvContentPartPr>
                <p14:cNvPr id="655" name="墨迹 654">
                  <a:extLst>
                    <a:ext uri="{FF2B5EF4-FFF2-40B4-BE49-F238E27FC236}">
                      <a16:creationId xmlns:a16="http://schemas.microsoft.com/office/drawing/2014/main" id="{6FFCEACE-E88B-487C-8A27-3817E716E4A6}"/>
                    </a:ext>
                  </a:extLst>
                </p14:cNvPr>
                <p14:cNvContentPartPr/>
                <p14:nvPr/>
              </p14:nvContentPartPr>
              <p14:xfrm>
                <a:off x="7466440" y="3320025"/>
                <a:ext cx="65520" cy="12600"/>
              </p14:xfrm>
            </p:contentPart>
          </mc:Choice>
          <mc:Fallback xmlns="">
            <p:pic>
              <p:nvPicPr>
                <p:cNvPr id="655" name="墨迹 654">
                  <a:extLst>
                    <a:ext uri="{FF2B5EF4-FFF2-40B4-BE49-F238E27FC236}">
                      <a16:creationId xmlns:a16="http://schemas.microsoft.com/office/drawing/2014/main" id="{6FFCEACE-E88B-487C-8A27-3817E716E4A6}"/>
                    </a:ext>
                  </a:extLst>
                </p:cNvPr>
                <p:cNvPicPr/>
                <p:nvPr/>
              </p:nvPicPr>
              <p:blipFill>
                <a:blip r:embed="rId1114"/>
                <a:stretch>
                  <a:fillRect/>
                </a:stretch>
              </p:blipFill>
              <p:spPr>
                <a:xfrm>
                  <a:off x="7457800" y="3311025"/>
                  <a:ext cx="831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15">
              <p14:nvContentPartPr>
                <p14:cNvPr id="656" name="墨迹 655">
                  <a:extLst>
                    <a:ext uri="{FF2B5EF4-FFF2-40B4-BE49-F238E27FC236}">
                      <a16:creationId xmlns:a16="http://schemas.microsoft.com/office/drawing/2014/main" id="{45D265FD-3B78-4AE6-80CD-586A11B966A5}"/>
                    </a:ext>
                  </a:extLst>
                </p14:cNvPr>
                <p14:cNvContentPartPr/>
                <p14:nvPr/>
              </p14:nvContentPartPr>
              <p14:xfrm>
                <a:off x="7594240" y="3186465"/>
                <a:ext cx="85320" cy="9720"/>
              </p14:xfrm>
            </p:contentPart>
          </mc:Choice>
          <mc:Fallback xmlns="">
            <p:pic>
              <p:nvPicPr>
                <p:cNvPr id="656" name="墨迹 655">
                  <a:extLst>
                    <a:ext uri="{FF2B5EF4-FFF2-40B4-BE49-F238E27FC236}">
                      <a16:creationId xmlns:a16="http://schemas.microsoft.com/office/drawing/2014/main" id="{45D265FD-3B78-4AE6-80CD-586A11B966A5}"/>
                    </a:ext>
                  </a:extLst>
                </p:cNvPr>
                <p:cNvPicPr/>
                <p:nvPr/>
              </p:nvPicPr>
              <p:blipFill>
                <a:blip r:embed="rId1116"/>
                <a:stretch>
                  <a:fillRect/>
                </a:stretch>
              </p:blipFill>
              <p:spPr>
                <a:xfrm>
                  <a:off x="7585240" y="3177465"/>
                  <a:ext cx="1029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117">
              <p14:nvContentPartPr>
                <p14:cNvPr id="657" name="墨迹 656">
                  <a:extLst>
                    <a:ext uri="{FF2B5EF4-FFF2-40B4-BE49-F238E27FC236}">
                      <a16:creationId xmlns:a16="http://schemas.microsoft.com/office/drawing/2014/main" id="{2B27994C-E9E8-4695-B563-3423CE26E900}"/>
                    </a:ext>
                  </a:extLst>
                </p14:cNvPr>
                <p14:cNvContentPartPr/>
                <p14:nvPr/>
              </p14:nvContentPartPr>
              <p14:xfrm>
                <a:off x="7593520" y="3210225"/>
                <a:ext cx="22320" cy="140040"/>
              </p14:xfrm>
            </p:contentPart>
          </mc:Choice>
          <mc:Fallback xmlns="">
            <p:pic>
              <p:nvPicPr>
                <p:cNvPr id="657" name="墨迹 656">
                  <a:extLst>
                    <a:ext uri="{FF2B5EF4-FFF2-40B4-BE49-F238E27FC236}">
                      <a16:creationId xmlns:a16="http://schemas.microsoft.com/office/drawing/2014/main" id="{2B27994C-E9E8-4695-B563-3423CE26E900}"/>
                    </a:ext>
                  </a:extLst>
                </p:cNvPr>
                <p:cNvPicPr/>
                <p:nvPr/>
              </p:nvPicPr>
              <p:blipFill>
                <a:blip r:embed="rId1118"/>
                <a:stretch>
                  <a:fillRect/>
                </a:stretch>
              </p:blipFill>
              <p:spPr>
                <a:xfrm>
                  <a:off x="7584880" y="3201585"/>
                  <a:ext cx="399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19">
              <p14:nvContentPartPr>
                <p14:cNvPr id="658" name="墨迹 657">
                  <a:extLst>
                    <a:ext uri="{FF2B5EF4-FFF2-40B4-BE49-F238E27FC236}">
                      <a16:creationId xmlns:a16="http://schemas.microsoft.com/office/drawing/2014/main" id="{3D056F1E-D878-40C1-A9FE-39B8AD6C2AC3}"/>
                    </a:ext>
                  </a:extLst>
                </p14:cNvPr>
                <p14:cNvContentPartPr/>
                <p14:nvPr/>
              </p14:nvContentPartPr>
              <p14:xfrm>
                <a:off x="7630960" y="3227865"/>
                <a:ext cx="62280" cy="17280"/>
              </p14:xfrm>
            </p:contentPart>
          </mc:Choice>
          <mc:Fallback xmlns="">
            <p:pic>
              <p:nvPicPr>
                <p:cNvPr id="658" name="墨迹 657">
                  <a:extLst>
                    <a:ext uri="{FF2B5EF4-FFF2-40B4-BE49-F238E27FC236}">
                      <a16:creationId xmlns:a16="http://schemas.microsoft.com/office/drawing/2014/main" id="{3D056F1E-D878-40C1-A9FE-39B8AD6C2AC3}"/>
                    </a:ext>
                  </a:extLst>
                </p:cNvPr>
                <p:cNvPicPr/>
                <p:nvPr/>
              </p:nvPicPr>
              <p:blipFill>
                <a:blip r:embed="rId1120"/>
                <a:stretch>
                  <a:fillRect/>
                </a:stretch>
              </p:blipFill>
              <p:spPr>
                <a:xfrm>
                  <a:off x="7621960" y="3219225"/>
                  <a:ext cx="799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121">
              <p14:nvContentPartPr>
                <p14:cNvPr id="659" name="墨迹 658">
                  <a:extLst>
                    <a:ext uri="{FF2B5EF4-FFF2-40B4-BE49-F238E27FC236}">
                      <a16:creationId xmlns:a16="http://schemas.microsoft.com/office/drawing/2014/main" id="{A10981DC-3E28-4638-A575-2AE1628A2807}"/>
                    </a:ext>
                  </a:extLst>
                </p14:cNvPr>
                <p14:cNvContentPartPr/>
                <p14:nvPr/>
              </p14:nvContentPartPr>
              <p14:xfrm>
                <a:off x="7643200" y="3204465"/>
                <a:ext cx="42840" cy="70200"/>
              </p14:xfrm>
            </p:contentPart>
          </mc:Choice>
          <mc:Fallback xmlns="">
            <p:pic>
              <p:nvPicPr>
                <p:cNvPr id="659" name="墨迹 658">
                  <a:extLst>
                    <a:ext uri="{FF2B5EF4-FFF2-40B4-BE49-F238E27FC236}">
                      <a16:creationId xmlns:a16="http://schemas.microsoft.com/office/drawing/2014/main" id="{A10981DC-3E28-4638-A575-2AE1628A2807}"/>
                    </a:ext>
                  </a:extLst>
                </p:cNvPr>
                <p:cNvPicPr/>
                <p:nvPr/>
              </p:nvPicPr>
              <p:blipFill>
                <a:blip r:embed="rId1122"/>
                <a:stretch>
                  <a:fillRect/>
                </a:stretch>
              </p:blipFill>
              <p:spPr>
                <a:xfrm>
                  <a:off x="7634200" y="3195465"/>
                  <a:ext cx="604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23">
              <p14:nvContentPartPr>
                <p14:cNvPr id="660" name="墨迹 659">
                  <a:extLst>
                    <a:ext uri="{FF2B5EF4-FFF2-40B4-BE49-F238E27FC236}">
                      <a16:creationId xmlns:a16="http://schemas.microsoft.com/office/drawing/2014/main" id="{40DEF5D2-4452-4478-B2A3-7506283DE1F1}"/>
                    </a:ext>
                  </a:extLst>
                </p14:cNvPr>
                <p14:cNvContentPartPr/>
                <p14:nvPr/>
              </p14:nvContentPartPr>
              <p14:xfrm>
                <a:off x="7632760" y="3270705"/>
                <a:ext cx="61560" cy="47520"/>
              </p14:xfrm>
            </p:contentPart>
          </mc:Choice>
          <mc:Fallback xmlns="">
            <p:pic>
              <p:nvPicPr>
                <p:cNvPr id="660" name="墨迹 659">
                  <a:extLst>
                    <a:ext uri="{FF2B5EF4-FFF2-40B4-BE49-F238E27FC236}">
                      <a16:creationId xmlns:a16="http://schemas.microsoft.com/office/drawing/2014/main" id="{40DEF5D2-4452-4478-B2A3-7506283DE1F1}"/>
                    </a:ext>
                  </a:extLst>
                </p:cNvPr>
                <p:cNvPicPr/>
                <p:nvPr/>
              </p:nvPicPr>
              <p:blipFill>
                <a:blip r:embed="rId1124"/>
                <a:stretch>
                  <a:fillRect/>
                </a:stretch>
              </p:blipFill>
              <p:spPr>
                <a:xfrm>
                  <a:off x="7624120" y="3261705"/>
                  <a:ext cx="792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125">
              <p14:nvContentPartPr>
                <p14:cNvPr id="661" name="墨迹 660">
                  <a:extLst>
                    <a:ext uri="{FF2B5EF4-FFF2-40B4-BE49-F238E27FC236}">
                      <a16:creationId xmlns:a16="http://schemas.microsoft.com/office/drawing/2014/main" id="{66854A9D-4982-4EBB-A347-82455A1012B0}"/>
                    </a:ext>
                  </a:extLst>
                </p14:cNvPr>
                <p14:cNvContentPartPr/>
                <p14:nvPr/>
              </p14:nvContentPartPr>
              <p14:xfrm>
                <a:off x="7636000" y="3286545"/>
                <a:ext cx="78120" cy="75600"/>
              </p14:xfrm>
            </p:contentPart>
          </mc:Choice>
          <mc:Fallback xmlns="">
            <p:pic>
              <p:nvPicPr>
                <p:cNvPr id="661" name="墨迹 660">
                  <a:extLst>
                    <a:ext uri="{FF2B5EF4-FFF2-40B4-BE49-F238E27FC236}">
                      <a16:creationId xmlns:a16="http://schemas.microsoft.com/office/drawing/2014/main" id="{66854A9D-4982-4EBB-A347-82455A1012B0}"/>
                    </a:ext>
                  </a:extLst>
                </p:cNvPr>
                <p:cNvPicPr/>
                <p:nvPr/>
              </p:nvPicPr>
              <p:blipFill>
                <a:blip r:embed="rId1126"/>
                <a:stretch>
                  <a:fillRect/>
                </a:stretch>
              </p:blipFill>
              <p:spPr>
                <a:xfrm>
                  <a:off x="7627000" y="3277545"/>
                  <a:ext cx="957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127">
              <p14:nvContentPartPr>
                <p14:cNvPr id="662" name="墨迹 661">
                  <a:extLst>
                    <a:ext uri="{FF2B5EF4-FFF2-40B4-BE49-F238E27FC236}">
                      <a16:creationId xmlns:a16="http://schemas.microsoft.com/office/drawing/2014/main" id="{C2C5ED31-4E50-40D7-8401-166E654826DF}"/>
                    </a:ext>
                  </a:extLst>
                </p14:cNvPr>
                <p14:cNvContentPartPr/>
                <p14:nvPr/>
              </p14:nvContentPartPr>
              <p14:xfrm>
                <a:off x="7751200" y="3175305"/>
                <a:ext cx="43200" cy="108360"/>
              </p14:xfrm>
            </p:contentPart>
          </mc:Choice>
          <mc:Fallback xmlns="">
            <p:pic>
              <p:nvPicPr>
                <p:cNvPr id="662" name="墨迹 661">
                  <a:extLst>
                    <a:ext uri="{FF2B5EF4-FFF2-40B4-BE49-F238E27FC236}">
                      <a16:creationId xmlns:a16="http://schemas.microsoft.com/office/drawing/2014/main" id="{C2C5ED31-4E50-40D7-8401-166E654826DF}"/>
                    </a:ext>
                  </a:extLst>
                </p:cNvPr>
                <p:cNvPicPr/>
                <p:nvPr/>
              </p:nvPicPr>
              <p:blipFill>
                <a:blip r:embed="rId1128"/>
                <a:stretch>
                  <a:fillRect/>
                </a:stretch>
              </p:blipFill>
              <p:spPr>
                <a:xfrm>
                  <a:off x="7742200" y="3166665"/>
                  <a:ext cx="60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29">
              <p14:nvContentPartPr>
                <p14:cNvPr id="663" name="墨迹 662">
                  <a:extLst>
                    <a:ext uri="{FF2B5EF4-FFF2-40B4-BE49-F238E27FC236}">
                      <a16:creationId xmlns:a16="http://schemas.microsoft.com/office/drawing/2014/main" id="{4B850B8B-9E4C-4218-BB59-A81F3A622E5F}"/>
                    </a:ext>
                  </a:extLst>
                </p14:cNvPr>
                <p14:cNvContentPartPr/>
                <p14:nvPr/>
              </p14:nvContentPartPr>
              <p14:xfrm>
                <a:off x="7747240" y="3288345"/>
                <a:ext cx="57960" cy="41040"/>
              </p14:xfrm>
            </p:contentPart>
          </mc:Choice>
          <mc:Fallback xmlns="">
            <p:pic>
              <p:nvPicPr>
                <p:cNvPr id="663" name="墨迹 662">
                  <a:extLst>
                    <a:ext uri="{FF2B5EF4-FFF2-40B4-BE49-F238E27FC236}">
                      <a16:creationId xmlns:a16="http://schemas.microsoft.com/office/drawing/2014/main" id="{4B850B8B-9E4C-4218-BB59-A81F3A622E5F}"/>
                    </a:ext>
                  </a:extLst>
                </p:cNvPr>
                <p:cNvPicPr/>
                <p:nvPr/>
              </p:nvPicPr>
              <p:blipFill>
                <a:blip r:embed="rId1130"/>
                <a:stretch>
                  <a:fillRect/>
                </a:stretch>
              </p:blipFill>
              <p:spPr>
                <a:xfrm>
                  <a:off x="7738240" y="3279345"/>
                  <a:ext cx="756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131">
              <p14:nvContentPartPr>
                <p14:cNvPr id="664" name="墨迹 663">
                  <a:extLst>
                    <a:ext uri="{FF2B5EF4-FFF2-40B4-BE49-F238E27FC236}">
                      <a16:creationId xmlns:a16="http://schemas.microsoft.com/office/drawing/2014/main" id="{12ACE202-6E92-47D1-A363-C4CD6EAFB03C}"/>
                    </a:ext>
                  </a:extLst>
                </p14:cNvPr>
                <p14:cNvContentPartPr/>
                <p14:nvPr/>
              </p14:nvContentPartPr>
              <p14:xfrm>
                <a:off x="7833280" y="3210225"/>
                <a:ext cx="14400" cy="93600"/>
              </p14:xfrm>
            </p:contentPart>
          </mc:Choice>
          <mc:Fallback xmlns="">
            <p:pic>
              <p:nvPicPr>
                <p:cNvPr id="664" name="墨迹 663">
                  <a:extLst>
                    <a:ext uri="{FF2B5EF4-FFF2-40B4-BE49-F238E27FC236}">
                      <a16:creationId xmlns:a16="http://schemas.microsoft.com/office/drawing/2014/main" id="{12ACE202-6E92-47D1-A363-C4CD6EAFB03C}"/>
                    </a:ext>
                  </a:extLst>
                </p:cNvPr>
                <p:cNvPicPr/>
                <p:nvPr/>
              </p:nvPicPr>
              <p:blipFill>
                <a:blip r:embed="rId1132"/>
                <a:stretch>
                  <a:fillRect/>
                </a:stretch>
              </p:blipFill>
              <p:spPr>
                <a:xfrm>
                  <a:off x="7824640" y="3201585"/>
                  <a:ext cx="320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133">
              <p14:nvContentPartPr>
                <p14:cNvPr id="665" name="墨迹 664">
                  <a:extLst>
                    <a:ext uri="{FF2B5EF4-FFF2-40B4-BE49-F238E27FC236}">
                      <a16:creationId xmlns:a16="http://schemas.microsoft.com/office/drawing/2014/main" id="{D83F15F6-95D4-4524-BD7D-5B328AEA800D}"/>
                    </a:ext>
                  </a:extLst>
                </p14:cNvPr>
                <p14:cNvContentPartPr/>
                <p14:nvPr/>
              </p14:nvContentPartPr>
              <p14:xfrm>
                <a:off x="7851640" y="3197625"/>
                <a:ext cx="24840" cy="117000"/>
              </p14:xfrm>
            </p:contentPart>
          </mc:Choice>
          <mc:Fallback xmlns="">
            <p:pic>
              <p:nvPicPr>
                <p:cNvPr id="665" name="墨迹 664">
                  <a:extLst>
                    <a:ext uri="{FF2B5EF4-FFF2-40B4-BE49-F238E27FC236}">
                      <a16:creationId xmlns:a16="http://schemas.microsoft.com/office/drawing/2014/main" id="{D83F15F6-95D4-4524-BD7D-5B328AEA800D}"/>
                    </a:ext>
                  </a:extLst>
                </p:cNvPr>
                <p:cNvPicPr/>
                <p:nvPr/>
              </p:nvPicPr>
              <p:blipFill>
                <a:blip r:embed="rId1134"/>
                <a:stretch>
                  <a:fillRect/>
                </a:stretch>
              </p:blipFill>
              <p:spPr>
                <a:xfrm>
                  <a:off x="7843000" y="3188985"/>
                  <a:ext cx="42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135">
              <p14:nvContentPartPr>
                <p14:cNvPr id="666" name="墨迹 665">
                  <a:extLst>
                    <a:ext uri="{FF2B5EF4-FFF2-40B4-BE49-F238E27FC236}">
                      <a16:creationId xmlns:a16="http://schemas.microsoft.com/office/drawing/2014/main" id="{A7CFA9DA-0B55-4D29-8C18-25D9DBC0BB40}"/>
                    </a:ext>
                  </a:extLst>
                </p14:cNvPr>
                <p14:cNvContentPartPr/>
                <p14:nvPr/>
              </p14:nvContentPartPr>
              <p14:xfrm>
                <a:off x="7846960" y="3254865"/>
                <a:ext cx="18720" cy="11880"/>
              </p14:xfrm>
            </p:contentPart>
          </mc:Choice>
          <mc:Fallback xmlns="">
            <p:pic>
              <p:nvPicPr>
                <p:cNvPr id="666" name="墨迹 665">
                  <a:extLst>
                    <a:ext uri="{FF2B5EF4-FFF2-40B4-BE49-F238E27FC236}">
                      <a16:creationId xmlns:a16="http://schemas.microsoft.com/office/drawing/2014/main" id="{A7CFA9DA-0B55-4D29-8C18-25D9DBC0BB40}"/>
                    </a:ext>
                  </a:extLst>
                </p:cNvPr>
                <p:cNvPicPr/>
                <p:nvPr/>
              </p:nvPicPr>
              <p:blipFill>
                <a:blip r:embed="rId1136"/>
                <a:stretch>
                  <a:fillRect/>
                </a:stretch>
              </p:blipFill>
              <p:spPr>
                <a:xfrm>
                  <a:off x="7837960" y="3246225"/>
                  <a:ext cx="363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137">
              <p14:nvContentPartPr>
                <p14:cNvPr id="667" name="墨迹 666">
                  <a:extLst>
                    <a:ext uri="{FF2B5EF4-FFF2-40B4-BE49-F238E27FC236}">
                      <a16:creationId xmlns:a16="http://schemas.microsoft.com/office/drawing/2014/main" id="{D02F0AD3-1101-485B-BF05-3496E5A89B1F}"/>
                    </a:ext>
                  </a:extLst>
                </p14:cNvPr>
                <p14:cNvContentPartPr/>
                <p14:nvPr/>
              </p14:nvContentPartPr>
              <p14:xfrm>
                <a:off x="7798000" y="3273945"/>
                <a:ext cx="99360" cy="53640"/>
              </p14:xfrm>
            </p:contentPart>
          </mc:Choice>
          <mc:Fallback xmlns="">
            <p:pic>
              <p:nvPicPr>
                <p:cNvPr id="667" name="墨迹 666">
                  <a:extLst>
                    <a:ext uri="{FF2B5EF4-FFF2-40B4-BE49-F238E27FC236}">
                      <a16:creationId xmlns:a16="http://schemas.microsoft.com/office/drawing/2014/main" id="{D02F0AD3-1101-485B-BF05-3496E5A89B1F}"/>
                    </a:ext>
                  </a:extLst>
                </p:cNvPr>
                <p:cNvPicPr/>
                <p:nvPr/>
              </p:nvPicPr>
              <p:blipFill>
                <a:blip r:embed="rId1138"/>
                <a:stretch>
                  <a:fillRect/>
                </a:stretch>
              </p:blipFill>
              <p:spPr>
                <a:xfrm>
                  <a:off x="7789000" y="3264945"/>
                  <a:ext cx="1170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139">
              <p14:nvContentPartPr>
                <p14:cNvPr id="668" name="墨迹 667">
                  <a:extLst>
                    <a:ext uri="{FF2B5EF4-FFF2-40B4-BE49-F238E27FC236}">
                      <a16:creationId xmlns:a16="http://schemas.microsoft.com/office/drawing/2014/main" id="{53EDAB6F-2668-46DA-8886-80EA11A58E6F}"/>
                    </a:ext>
                  </a:extLst>
                </p14:cNvPr>
                <p14:cNvContentPartPr/>
                <p14:nvPr/>
              </p14:nvContentPartPr>
              <p14:xfrm>
                <a:off x="7938040" y="3204465"/>
                <a:ext cx="15480" cy="36000"/>
              </p14:xfrm>
            </p:contentPart>
          </mc:Choice>
          <mc:Fallback xmlns="">
            <p:pic>
              <p:nvPicPr>
                <p:cNvPr id="668" name="墨迹 667">
                  <a:extLst>
                    <a:ext uri="{FF2B5EF4-FFF2-40B4-BE49-F238E27FC236}">
                      <a16:creationId xmlns:a16="http://schemas.microsoft.com/office/drawing/2014/main" id="{53EDAB6F-2668-46DA-8886-80EA11A58E6F}"/>
                    </a:ext>
                  </a:extLst>
                </p:cNvPr>
                <p:cNvPicPr/>
                <p:nvPr/>
              </p:nvPicPr>
              <p:blipFill>
                <a:blip r:embed="rId1140"/>
                <a:stretch>
                  <a:fillRect/>
                </a:stretch>
              </p:blipFill>
              <p:spPr>
                <a:xfrm>
                  <a:off x="7929400" y="3195825"/>
                  <a:ext cx="331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141">
              <p14:nvContentPartPr>
                <p14:cNvPr id="669" name="墨迹 668">
                  <a:extLst>
                    <a:ext uri="{FF2B5EF4-FFF2-40B4-BE49-F238E27FC236}">
                      <a16:creationId xmlns:a16="http://schemas.microsoft.com/office/drawing/2014/main" id="{1B20515C-BD75-4AD6-969A-6165DBD8F967}"/>
                    </a:ext>
                  </a:extLst>
                </p14:cNvPr>
                <p14:cNvContentPartPr/>
                <p14:nvPr/>
              </p14:nvContentPartPr>
              <p14:xfrm>
                <a:off x="7967920" y="3190065"/>
                <a:ext cx="9360" cy="25920"/>
              </p14:xfrm>
            </p:contentPart>
          </mc:Choice>
          <mc:Fallback xmlns="">
            <p:pic>
              <p:nvPicPr>
                <p:cNvPr id="669" name="墨迹 668">
                  <a:extLst>
                    <a:ext uri="{FF2B5EF4-FFF2-40B4-BE49-F238E27FC236}">
                      <a16:creationId xmlns:a16="http://schemas.microsoft.com/office/drawing/2014/main" id="{1B20515C-BD75-4AD6-969A-6165DBD8F967}"/>
                    </a:ext>
                  </a:extLst>
                </p:cNvPr>
                <p:cNvPicPr/>
                <p:nvPr/>
              </p:nvPicPr>
              <p:blipFill>
                <a:blip r:embed="rId1142"/>
                <a:stretch>
                  <a:fillRect/>
                </a:stretch>
              </p:blipFill>
              <p:spPr>
                <a:xfrm>
                  <a:off x="7959280" y="3181065"/>
                  <a:ext cx="270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143">
              <p14:nvContentPartPr>
                <p14:cNvPr id="670" name="墨迹 669">
                  <a:extLst>
                    <a:ext uri="{FF2B5EF4-FFF2-40B4-BE49-F238E27FC236}">
                      <a16:creationId xmlns:a16="http://schemas.microsoft.com/office/drawing/2014/main" id="{9425A109-F2F0-47BA-B5F9-EEC5F4778B95}"/>
                    </a:ext>
                  </a:extLst>
                </p14:cNvPr>
                <p14:cNvContentPartPr/>
                <p14:nvPr/>
              </p14:nvContentPartPr>
              <p14:xfrm>
                <a:off x="7923280" y="3179985"/>
                <a:ext cx="92520" cy="91080"/>
              </p14:xfrm>
            </p:contentPart>
          </mc:Choice>
          <mc:Fallback xmlns="">
            <p:pic>
              <p:nvPicPr>
                <p:cNvPr id="670" name="墨迹 669">
                  <a:extLst>
                    <a:ext uri="{FF2B5EF4-FFF2-40B4-BE49-F238E27FC236}">
                      <a16:creationId xmlns:a16="http://schemas.microsoft.com/office/drawing/2014/main" id="{9425A109-F2F0-47BA-B5F9-EEC5F4778B95}"/>
                    </a:ext>
                  </a:extLst>
                </p:cNvPr>
                <p:cNvPicPr/>
                <p:nvPr/>
              </p:nvPicPr>
              <p:blipFill>
                <a:blip r:embed="rId1144"/>
                <a:stretch>
                  <a:fillRect/>
                </a:stretch>
              </p:blipFill>
              <p:spPr>
                <a:xfrm>
                  <a:off x="7914640" y="3171345"/>
                  <a:ext cx="1101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145">
              <p14:nvContentPartPr>
                <p14:cNvPr id="671" name="墨迹 670">
                  <a:extLst>
                    <a:ext uri="{FF2B5EF4-FFF2-40B4-BE49-F238E27FC236}">
                      <a16:creationId xmlns:a16="http://schemas.microsoft.com/office/drawing/2014/main" id="{2BE94E24-EE39-459F-8F15-D15BD5ED073A}"/>
                    </a:ext>
                  </a:extLst>
                </p14:cNvPr>
                <p14:cNvContentPartPr/>
                <p14:nvPr/>
              </p14:nvContentPartPr>
              <p14:xfrm>
                <a:off x="7941640" y="3231105"/>
                <a:ext cx="77400" cy="132120"/>
              </p14:xfrm>
            </p:contentPart>
          </mc:Choice>
          <mc:Fallback xmlns="">
            <p:pic>
              <p:nvPicPr>
                <p:cNvPr id="671" name="墨迹 670">
                  <a:extLst>
                    <a:ext uri="{FF2B5EF4-FFF2-40B4-BE49-F238E27FC236}">
                      <a16:creationId xmlns:a16="http://schemas.microsoft.com/office/drawing/2014/main" id="{2BE94E24-EE39-459F-8F15-D15BD5ED073A}"/>
                    </a:ext>
                  </a:extLst>
                </p:cNvPr>
                <p:cNvPicPr/>
                <p:nvPr/>
              </p:nvPicPr>
              <p:blipFill>
                <a:blip r:embed="rId1146"/>
                <a:stretch>
                  <a:fillRect/>
                </a:stretch>
              </p:blipFill>
              <p:spPr>
                <a:xfrm>
                  <a:off x="7932640" y="3222105"/>
                  <a:ext cx="950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147">
              <p14:nvContentPartPr>
                <p14:cNvPr id="672" name="墨迹 671">
                  <a:extLst>
                    <a:ext uri="{FF2B5EF4-FFF2-40B4-BE49-F238E27FC236}">
                      <a16:creationId xmlns:a16="http://schemas.microsoft.com/office/drawing/2014/main" id="{77C5AE14-F33F-4FE0-A04C-56C9ABB42647}"/>
                    </a:ext>
                  </a:extLst>
                </p14:cNvPr>
                <p14:cNvContentPartPr/>
                <p14:nvPr/>
              </p14:nvContentPartPr>
              <p14:xfrm>
                <a:off x="7916800" y="3281145"/>
                <a:ext cx="123480" cy="33120"/>
              </p14:xfrm>
            </p:contentPart>
          </mc:Choice>
          <mc:Fallback xmlns="">
            <p:pic>
              <p:nvPicPr>
                <p:cNvPr id="672" name="墨迹 671">
                  <a:extLst>
                    <a:ext uri="{FF2B5EF4-FFF2-40B4-BE49-F238E27FC236}">
                      <a16:creationId xmlns:a16="http://schemas.microsoft.com/office/drawing/2014/main" id="{77C5AE14-F33F-4FE0-A04C-56C9ABB42647}"/>
                    </a:ext>
                  </a:extLst>
                </p:cNvPr>
                <p:cNvPicPr/>
                <p:nvPr/>
              </p:nvPicPr>
              <p:blipFill>
                <a:blip r:embed="rId1148"/>
                <a:stretch>
                  <a:fillRect/>
                </a:stretch>
              </p:blipFill>
              <p:spPr>
                <a:xfrm>
                  <a:off x="7907800" y="3272145"/>
                  <a:ext cx="141120" cy="50760"/>
                </a:xfrm>
                <a:prstGeom prst="rect">
                  <a:avLst/>
                </a:prstGeom>
              </p:spPr>
            </p:pic>
          </mc:Fallback>
        </mc:AlternateContent>
      </p:grpSp>
      <p:grpSp>
        <p:nvGrpSpPr>
          <p:cNvPr id="697" name="组合 696">
            <a:extLst>
              <a:ext uri="{FF2B5EF4-FFF2-40B4-BE49-F238E27FC236}">
                <a16:creationId xmlns:a16="http://schemas.microsoft.com/office/drawing/2014/main" id="{60E06A3A-A511-498E-B7A9-03321B7E74D6}"/>
              </a:ext>
            </a:extLst>
          </p:cNvPr>
          <p:cNvGrpSpPr/>
          <p:nvPr/>
        </p:nvGrpSpPr>
        <p:grpSpPr>
          <a:xfrm>
            <a:off x="6290320" y="3456105"/>
            <a:ext cx="660960" cy="187200"/>
            <a:chOff x="6290320" y="3456105"/>
            <a:chExt cx="660960" cy="187200"/>
          </a:xfrm>
        </p:grpSpPr>
        <mc:AlternateContent xmlns:mc="http://schemas.openxmlformats.org/markup-compatibility/2006" xmlns:p14="http://schemas.microsoft.com/office/powerpoint/2010/main">
          <mc:Choice Requires="p14">
            <p:contentPart p14:bwMode="auto" r:id="rId1149">
              <p14:nvContentPartPr>
                <p14:cNvPr id="674" name="墨迹 673">
                  <a:extLst>
                    <a:ext uri="{FF2B5EF4-FFF2-40B4-BE49-F238E27FC236}">
                      <a16:creationId xmlns:a16="http://schemas.microsoft.com/office/drawing/2014/main" id="{480F527B-7B1A-4670-BFE7-7C944FECA399}"/>
                    </a:ext>
                  </a:extLst>
                </p14:cNvPr>
                <p14:cNvContentPartPr/>
                <p14:nvPr/>
              </p14:nvContentPartPr>
              <p14:xfrm>
                <a:off x="6311920" y="3473745"/>
                <a:ext cx="16560" cy="73080"/>
              </p14:xfrm>
            </p:contentPart>
          </mc:Choice>
          <mc:Fallback xmlns="">
            <p:pic>
              <p:nvPicPr>
                <p:cNvPr id="674" name="墨迹 673">
                  <a:extLst>
                    <a:ext uri="{FF2B5EF4-FFF2-40B4-BE49-F238E27FC236}">
                      <a16:creationId xmlns:a16="http://schemas.microsoft.com/office/drawing/2014/main" id="{480F527B-7B1A-4670-BFE7-7C944FECA399}"/>
                    </a:ext>
                  </a:extLst>
                </p:cNvPr>
                <p:cNvPicPr/>
                <p:nvPr/>
              </p:nvPicPr>
              <p:blipFill>
                <a:blip r:embed="rId1150"/>
                <a:stretch>
                  <a:fillRect/>
                </a:stretch>
              </p:blipFill>
              <p:spPr>
                <a:xfrm>
                  <a:off x="6302920" y="3464745"/>
                  <a:ext cx="342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151">
              <p14:nvContentPartPr>
                <p14:cNvPr id="675" name="墨迹 674">
                  <a:extLst>
                    <a:ext uri="{FF2B5EF4-FFF2-40B4-BE49-F238E27FC236}">
                      <a16:creationId xmlns:a16="http://schemas.microsoft.com/office/drawing/2014/main" id="{7C06EBCB-E06B-4D71-A8AC-AB951C7DD2C6}"/>
                    </a:ext>
                  </a:extLst>
                </p14:cNvPr>
                <p14:cNvContentPartPr/>
                <p14:nvPr/>
              </p14:nvContentPartPr>
              <p14:xfrm>
                <a:off x="6290320" y="3480225"/>
                <a:ext cx="107640" cy="64800"/>
              </p14:xfrm>
            </p:contentPart>
          </mc:Choice>
          <mc:Fallback xmlns="">
            <p:pic>
              <p:nvPicPr>
                <p:cNvPr id="675" name="墨迹 674">
                  <a:extLst>
                    <a:ext uri="{FF2B5EF4-FFF2-40B4-BE49-F238E27FC236}">
                      <a16:creationId xmlns:a16="http://schemas.microsoft.com/office/drawing/2014/main" id="{7C06EBCB-E06B-4D71-A8AC-AB951C7DD2C6}"/>
                    </a:ext>
                  </a:extLst>
                </p:cNvPr>
                <p:cNvPicPr/>
                <p:nvPr/>
              </p:nvPicPr>
              <p:blipFill>
                <a:blip r:embed="rId1152"/>
                <a:stretch>
                  <a:fillRect/>
                </a:stretch>
              </p:blipFill>
              <p:spPr>
                <a:xfrm>
                  <a:off x="6281680" y="3471225"/>
                  <a:ext cx="1252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153">
              <p14:nvContentPartPr>
                <p14:cNvPr id="676" name="墨迹 675">
                  <a:extLst>
                    <a:ext uri="{FF2B5EF4-FFF2-40B4-BE49-F238E27FC236}">
                      <a16:creationId xmlns:a16="http://schemas.microsoft.com/office/drawing/2014/main" id="{49C7E6B7-8DE9-4CC8-84EF-78608C257CC3}"/>
                    </a:ext>
                  </a:extLst>
                </p14:cNvPr>
                <p14:cNvContentPartPr/>
                <p14:nvPr/>
              </p14:nvContentPartPr>
              <p14:xfrm>
                <a:off x="6294280" y="3561585"/>
                <a:ext cx="98280" cy="26280"/>
              </p14:xfrm>
            </p:contentPart>
          </mc:Choice>
          <mc:Fallback xmlns="">
            <p:pic>
              <p:nvPicPr>
                <p:cNvPr id="676" name="墨迹 675">
                  <a:extLst>
                    <a:ext uri="{FF2B5EF4-FFF2-40B4-BE49-F238E27FC236}">
                      <a16:creationId xmlns:a16="http://schemas.microsoft.com/office/drawing/2014/main" id="{49C7E6B7-8DE9-4CC8-84EF-78608C257CC3}"/>
                    </a:ext>
                  </a:extLst>
                </p:cNvPr>
                <p:cNvPicPr/>
                <p:nvPr/>
              </p:nvPicPr>
              <p:blipFill>
                <a:blip r:embed="rId1154"/>
                <a:stretch>
                  <a:fillRect/>
                </a:stretch>
              </p:blipFill>
              <p:spPr>
                <a:xfrm>
                  <a:off x="6285280" y="3552585"/>
                  <a:ext cx="1159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155">
              <p14:nvContentPartPr>
                <p14:cNvPr id="677" name="墨迹 676">
                  <a:extLst>
                    <a:ext uri="{FF2B5EF4-FFF2-40B4-BE49-F238E27FC236}">
                      <a16:creationId xmlns:a16="http://schemas.microsoft.com/office/drawing/2014/main" id="{C0CE4555-4213-4356-BCF2-664BC85D8743}"/>
                    </a:ext>
                  </a:extLst>
                </p14:cNvPr>
                <p14:cNvContentPartPr/>
                <p14:nvPr/>
              </p14:nvContentPartPr>
              <p14:xfrm>
                <a:off x="6326320" y="3551505"/>
                <a:ext cx="33120" cy="86040"/>
              </p14:xfrm>
            </p:contentPart>
          </mc:Choice>
          <mc:Fallback xmlns="">
            <p:pic>
              <p:nvPicPr>
                <p:cNvPr id="677" name="墨迹 676">
                  <a:extLst>
                    <a:ext uri="{FF2B5EF4-FFF2-40B4-BE49-F238E27FC236}">
                      <a16:creationId xmlns:a16="http://schemas.microsoft.com/office/drawing/2014/main" id="{C0CE4555-4213-4356-BCF2-664BC85D8743}"/>
                    </a:ext>
                  </a:extLst>
                </p:cNvPr>
                <p:cNvPicPr/>
                <p:nvPr/>
              </p:nvPicPr>
              <p:blipFill>
                <a:blip r:embed="rId1156"/>
                <a:stretch>
                  <a:fillRect/>
                </a:stretch>
              </p:blipFill>
              <p:spPr>
                <a:xfrm>
                  <a:off x="6317680" y="3542865"/>
                  <a:ext cx="507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157">
              <p14:nvContentPartPr>
                <p14:cNvPr id="678" name="墨迹 677">
                  <a:extLst>
                    <a:ext uri="{FF2B5EF4-FFF2-40B4-BE49-F238E27FC236}">
                      <a16:creationId xmlns:a16="http://schemas.microsoft.com/office/drawing/2014/main" id="{A9530307-C5A0-4A51-9E1B-C2968C497798}"/>
                    </a:ext>
                  </a:extLst>
                </p14:cNvPr>
                <p14:cNvContentPartPr/>
                <p14:nvPr/>
              </p14:nvContentPartPr>
              <p14:xfrm>
                <a:off x="6311920" y="3599025"/>
                <a:ext cx="101160" cy="44280"/>
              </p14:xfrm>
            </p:contentPart>
          </mc:Choice>
          <mc:Fallback xmlns="">
            <p:pic>
              <p:nvPicPr>
                <p:cNvPr id="678" name="墨迹 677">
                  <a:extLst>
                    <a:ext uri="{FF2B5EF4-FFF2-40B4-BE49-F238E27FC236}">
                      <a16:creationId xmlns:a16="http://schemas.microsoft.com/office/drawing/2014/main" id="{A9530307-C5A0-4A51-9E1B-C2968C497798}"/>
                    </a:ext>
                  </a:extLst>
                </p:cNvPr>
                <p:cNvPicPr/>
                <p:nvPr/>
              </p:nvPicPr>
              <p:blipFill>
                <a:blip r:embed="rId1158"/>
                <a:stretch>
                  <a:fillRect/>
                </a:stretch>
              </p:blipFill>
              <p:spPr>
                <a:xfrm>
                  <a:off x="6302920" y="3590025"/>
                  <a:ext cx="1188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159">
              <p14:nvContentPartPr>
                <p14:cNvPr id="679" name="墨迹 678">
                  <a:extLst>
                    <a:ext uri="{FF2B5EF4-FFF2-40B4-BE49-F238E27FC236}">
                      <a16:creationId xmlns:a16="http://schemas.microsoft.com/office/drawing/2014/main" id="{F519092A-674C-452E-8BD0-1CE8E111D42A}"/>
                    </a:ext>
                  </a:extLst>
                </p14:cNvPr>
                <p14:cNvContentPartPr/>
                <p14:nvPr/>
              </p14:nvContentPartPr>
              <p14:xfrm>
                <a:off x="6495160" y="3460785"/>
                <a:ext cx="4680" cy="21240"/>
              </p14:xfrm>
            </p:contentPart>
          </mc:Choice>
          <mc:Fallback xmlns="">
            <p:pic>
              <p:nvPicPr>
                <p:cNvPr id="679" name="墨迹 678">
                  <a:extLst>
                    <a:ext uri="{FF2B5EF4-FFF2-40B4-BE49-F238E27FC236}">
                      <a16:creationId xmlns:a16="http://schemas.microsoft.com/office/drawing/2014/main" id="{F519092A-674C-452E-8BD0-1CE8E111D42A}"/>
                    </a:ext>
                  </a:extLst>
                </p:cNvPr>
                <p:cNvPicPr/>
                <p:nvPr/>
              </p:nvPicPr>
              <p:blipFill>
                <a:blip r:embed="rId1160"/>
                <a:stretch>
                  <a:fillRect/>
                </a:stretch>
              </p:blipFill>
              <p:spPr>
                <a:xfrm>
                  <a:off x="6486520" y="3452145"/>
                  <a:ext cx="223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161">
              <p14:nvContentPartPr>
                <p14:cNvPr id="680" name="墨迹 679">
                  <a:extLst>
                    <a:ext uri="{FF2B5EF4-FFF2-40B4-BE49-F238E27FC236}">
                      <a16:creationId xmlns:a16="http://schemas.microsoft.com/office/drawing/2014/main" id="{75ED185C-A629-4A38-94A2-B848671C6F92}"/>
                    </a:ext>
                  </a:extLst>
                </p14:cNvPr>
                <p14:cNvContentPartPr/>
                <p14:nvPr/>
              </p14:nvContentPartPr>
              <p14:xfrm>
                <a:off x="6456280" y="3493905"/>
                <a:ext cx="67680" cy="30600"/>
              </p14:xfrm>
            </p:contentPart>
          </mc:Choice>
          <mc:Fallback xmlns="">
            <p:pic>
              <p:nvPicPr>
                <p:cNvPr id="680" name="墨迹 679">
                  <a:extLst>
                    <a:ext uri="{FF2B5EF4-FFF2-40B4-BE49-F238E27FC236}">
                      <a16:creationId xmlns:a16="http://schemas.microsoft.com/office/drawing/2014/main" id="{75ED185C-A629-4A38-94A2-B848671C6F92}"/>
                    </a:ext>
                  </a:extLst>
                </p:cNvPr>
                <p:cNvPicPr/>
                <p:nvPr/>
              </p:nvPicPr>
              <p:blipFill>
                <a:blip r:embed="rId1162"/>
                <a:stretch>
                  <a:fillRect/>
                </a:stretch>
              </p:blipFill>
              <p:spPr>
                <a:xfrm>
                  <a:off x="6447640" y="3484905"/>
                  <a:ext cx="853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163">
              <p14:nvContentPartPr>
                <p14:cNvPr id="681" name="墨迹 680">
                  <a:extLst>
                    <a:ext uri="{FF2B5EF4-FFF2-40B4-BE49-F238E27FC236}">
                      <a16:creationId xmlns:a16="http://schemas.microsoft.com/office/drawing/2014/main" id="{9CB86056-E684-4A64-AF8D-E820E4D26744}"/>
                    </a:ext>
                  </a:extLst>
                </p14:cNvPr>
                <p14:cNvContentPartPr/>
                <p14:nvPr/>
              </p14:nvContentPartPr>
              <p14:xfrm>
                <a:off x="6484000" y="3518745"/>
                <a:ext cx="46440" cy="60120"/>
              </p14:xfrm>
            </p:contentPart>
          </mc:Choice>
          <mc:Fallback xmlns="">
            <p:pic>
              <p:nvPicPr>
                <p:cNvPr id="681" name="墨迹 680">
                  <a:extLst>
                    <a:ext uri="{FF2B5EF4-FFF2-40B4-BE49-F238E27FC236}">
                      <a16:creationId xmlns:a16="http://schemas.microsoft.com/office/drawing/2014/main" id="{9CB86056-E684-4A64-AF8D-E820E4D26744}"/>
                    </a:ext>
                  </a:extLst>
                </p:cNvPr>
                <p:cNvPicPr/>
                <p:nvPr/>
              </p:nvPicPr>
              <p:blipFill>
                <a:blip r:embed="rId1164"/>
                <a:stretch>
                  <a:fillRect/>
                </a:stretch>
              </p:blipFill>
              <p:spPr>
                <a:xfrm>
                  <a:off x="6475000" y="3509745"/>
                  <a:ext cx="640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165">
              <p14:nvContentPartPr>
                <p14:cNvPr id="682" name="墨迹 681">
                  <a:extLst>
                    <a:ext uri="{FF2B5EF4-FFF2-40B4-BE49-F238E27FC236}">
                      <a16:creationId xmlns:a16="http://schemas.microsoft.com/office/drawing/2014/main" id="{DA39601C-614F-42B4-B956-2F5AE9D1FA8F}"/>
                    </a:ext>
                  </a:extLst>
                </p14:cNvPr>
                <p14:cNvContentPartPr/>
                <p14:nvPr/>
              </p14:nvContentPartPr>
              <p14:xfrm>
                <a:off x="6487600" y="3538545"/>
                <a:ext cx="39240" cy="83880"/>
              </p14:xfrm>
            </p:contentPart>
          </mc:Choice>
          <mc:Fallback xmlns="">
            <p:pic>
              <p:nvPicPr>
                <p:cNvPr id="682" name="墨迹 681">
                  <a:extLst>
                    <a:ext uri="{FF2B5EF4-FFF2-40B4-BE49-F238E27FC236}">
                      <a16:creationId xmlns:a16="http://schemas.microsoft.com/office/drawing/2014/main" id="{DA39601C-614F-42B4-B956-2F5AE9D1FA8F}"/>
                    </a:ext>
                  </a:extLst>
                </p:cNvPr>
                <p:cNvPicPr/>
                <p:nvPr/>
              </p:nvPicPr>
              <p:blipFill>
                <a:blip r:embed="rId1166"/>
                <a:stretch>
                  <a:fillRect/>
                </a:stretch>
              </p:blipFill>
              <p:spPr>
                <a:xfrm>
                  <a:off x="6478600" y="3529545"/>
                  <a:ext cx="568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167">
              <p14:nvContentPartPr>
                <p14:cNvPr id="683" name="墨迹 682">
                  <a:extLst>
                    <a:ext uri="{FF2B5EF4-FFF2-40B4-BE49-F238E27FC236}">
                      <a16:creationId xmlns:a16="http://schemas.microsoft.com/office/drawing/2014/main" id="{361F294E-A138-4D21-9A9C-59E89708FAD2}"/>
                    </a:ext>
                  </a:extLst>
                </p14:cNvPr>
                <p14:cNvContentPartPr/>
                <p14:nvPr/>
              </p14:nvContentPartPr>
              <p14:xfrm>
                <a:off x="6495880" y="3570585"/>
                <a:ext cx="84600" cy="54720"/>
              </p14:xfrm>
            </p:contentPart>
          </mc:Choice>
          <mc:Fallback xmlns="">
            <p:pic>
              <p:nvPicPr>
                <p:cNvPr id="683" name="墨迹 682">
                  <a:extLst>
                    <a:ext uri="{FF2B5EF4-FFF2-40B4-BE49-F238E27FC236}">
                      <a16:creationId xmlns:a16="http://schemas.microsoft.com/office/drawing/2014/main" id="{361F294E-A138-4D21-9A9C-59E89708FAD2}"/>
                    </a:ext>
                  </a:extLst>
                </p:cNvPr>
                <p:cNvPicPr/>
                <p:nvPr/>
              </p:nvPicPr>
              <p:blipFill>
                <a:blip r:embed="rId1168"/>
                <a:stretch>
                  <a:fillRect/>
                </a:stretch>
              </p:blipFill>
              <p:spPr>
                <a:xfrm>
                  <a:off x="6487240" y="3561945"/>
                  <a:ext cx="1022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169">
              <p14:nvContentPartPr>
                <p14:cNvPr id="684" name="墨迹 683">
                  <a:extLst>
                    <a:ext uri="{FF2B5EF4-FFF2-40B4-BE49-F238E27FC236}">
                      <a16:creationId xmlns:a16="http://schemas.microsoft.com/office/drawing/2014/main" id="{1DAB9BDE-56E3-4B7A-9ABC-08E024361DA2}"/>
                    </a:ext>
                  </a:extLst>
                </p14:cNvPr>
                <p14:cNvContentPartPr/>
                <p14:nvPr/>
              </p14:nvContentPartPr>
              <p14:xfrm>
                <a:off x="6612520" y="3465465"/>
                <a:ext cx="52200" cy="54720"/>
              </p14:xfrm>
            </p:contentPart>
          </mc:Choice>
          <mc:Fallback xmlns="">
            <p:pic>
              <p:nvPicPr>
                <p:cNvPr id="684" name="墨迹 683">
                  <a:extLst>
                    <a:ext uri="{FF2B5EF4-FFF2-40B4-BE49-F238E27FC236}">
                      <a16:creationId xmlns:a16="http://schemas.microsoft.com/office/drawing/2014/main" id="{1DAB9BDE-56E3-4B7A-9ABC-08E024361DA2}"/>
                    </a:ext>
                  </a:extLst>
                </p:cNvPr>
                <p:cNvPicPr/>
                <p:nvPr/>
              </p:nvPicPr>
              <p:blipFill>
                <a:blip r:embed="rId1170"/>
                <a:stretch>
                  <a:fillRect/>
                </a:stretch>
              </p:blipFill>
              <p:spPr>
                <a:xfrm>
                  <a:off x="6603520" y="3456465"/>
                  <a:ext cx="698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171">
              <p14:nvContentPartPr>
                <p14:cNvPr id="685" name="墨迹 684">
                  <a:extLst>
                    <a:ext uri="{FF2B5EF4-FFF2-40B4-BE49-F238E27FC236}">
                      <a16:creationId xmlns:a16="http://schemas.microsoft.com/office/drawing/2014/main" id="{080F6DC0-4521-457F-AFE2-873AE4257B54}"/>
                    </a:ext>
                  </a:extLst>
                </p14:cNvPr>
                <p14:cNvContentPartPr/>
                <p14:nvPr/>
              </p14:nvContentPartPr>
              <p14:xfrm>
                <a:off x="6620800" y="3504345"/>
                <a:ext cx="44280" cy="55440"/>
              </p14:xfrm>
            </p:contentPart>
          </mc:Choice>
          <mc:Fallback xmlns="">
            <p:pic>
              <p:nvPicPr>
                <p:cNvPr id="685" name="墨迹 684">
                  <a:extLst>
                    <a:ext uri="{FF2B5EF4-FFF2-40B4-BE49-F238E27FC236}">
                      <a16:creationId xmlns:a16="http://schemas.microsoft.com/office/drawing/2014/main" id="{080F6DC0-4521-457F-AFE2-873AE4257B54}"/>
                    </a:ext>
                  </a:extLst>
                </p:cNvPr>
                <p:cNvPicPr/>
                <p:nvPr/>
              </p:nvPicPr>
              <p:blipFill>
                <a:blip r:embed="rId1172"/>
                <a:stretch>
                  <a:fillRect/>
                </a:stretch>
              </p:blipFill>
              <p:spPr>
                <a:xfrm>
                  <a:off x="6611800" y="3495705"/>
                  <a:ext cx="619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173">
              <p14:nvContentPartPr>
                <p14:cNvPr id="686" name="墨迹 685">
                  <a:extLst>
                    <a:ext uri="{FF2B5EF4-FFF2-40B4-BE49-F238E27FC236}">
                      <a16:creationId xmlns:a16="http://schemas.microsoft.com/office/drawing/2014/main" id="{46460509-CB50-4F6D-B261-6608D27669AE}"/>
                    </a:ext>
                  </a:extLst>
                </p14:cNvPr>
                <p14:cNvContentPartPr/>
                <p14:nvPr/>
              </p14:nvContentPartPr>
              <p14:xfrm>
                <a:off x="6627280" y="3536385"/>
                <a:ext cx="66960" cy="59760"/>
              </p14:xfrm>
            </p:contentPart>
          </mc:Choice>
          <mc:Fallback xmlns="">
            <p:pic>
              <p:nvPicPr>
                <p:cNvPr id="686" name="墨迹 685">
                  <a:extLst>
                    <a:ext uri="{FF2B5EF4-FFF2-40B4-BE49-F238E27FC236}">
                      <a16:creationId xmlns:a16="http://schemas.microsoft.com/office/drawing/2014/main" id="{46460509-CB50-4F6D-B261-6608D27669AE}"/>
                    </a:ext>
                  </a:extLst>
                </p:cNvPr>
                <p:cNvPicPr/>
                <p:nvPr/>
              </p:nvPicPr>
              <p:blipFill>
                <a:blip r:embed="rId1174"/>
                <a:stretch>
                  <a:fillRect/>
                </a:stretch>
              </p:blipFill>
              <p:spPr>
                <a:xfrm>
                  <a:off x="6618280" y="3527745"/>
                  <a:ext cx="846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175">
              <p14:nvContentPartPr>
                <p14:cNvPr id="687" name="墨迹 686">
                  <a:extLst>
                    <a:ext uri="{FF2B5EF4-FFF2-40B4-BE49-F238E27FC236}">
                      <a16:creationId xmlns:a16="http://schemas.microsoft.com/office/drawing/2014/main" id="{B8700F40-CA20-48F1-974C-82FCE2CCA673}"/>
                    </a:ext>
                  </a:extLst>
                </p14:cNvPr>
                <p14:cNvContentPartPr/>
                <p14:nvPr/>
              </p14:nvContentPartPr>
              <p14:xfrm>
                <a:off x="6657160" y="3585345"/>
                <a:ext cx="25920" cy="52200"/>
              </p14:xfrm>
            </p:contentPart>
          </mc:Choice>
          <mc:Fallback xmlns="">
            <p:pic>
              <p:nvPicPr>
                <p:cNvPr id="687" name="墨迹 686">
                  <a:extLst>
                    <a:ext uri="{FF2B5EF4-FFF2-40B4-BE49-F238E27FC236}">
                      <a16:creationId xmlns:a16="http://schemas.microsoft.com/office/drawing/2014/main" id="{B8700F40-CA20-48F1-974C-82FCE2CCA673}"/>
                    </a:ext>
                  </a:extLst>
                </p:cNvPr>
                <p:cNvPicPr/>
                <p:nvPr/>
              </p:nvPicPr>
              <p:blipFill>
                <a:blip r:embed="rId1176"/>
                <a:stretch>
                  <a:fillRect/>
                </a:stretch>
              </p:blipFill>
              <p:spPr>
                <a:xfrm>
                  <a:off x="6648160" y="3576345"/>
                  <a:ext cx="435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177">
              <p14:nvContentPartPr>
                <p14:cNvPr id="688" name="墨迹 687">
                  <a:extLst>
                    <a:ext uri="{FF2B5EF4-FFF2-40B4-BE49-F238E27FC236}">
                      <a16:creationId xmlns:a16="http://schemas.microsoft.com/office/drawing/2014/main" id="{2AA9B4F6-B5AA-4CBE-9DE4-2E8078E92569}"/>
                    </a:ext>
                  </a:extLst>
                </p14:cNvPr>
                <p14:cNvContentPartPr/>
                <p14:nvPr/>
              </p14:nvContentPartPr>
              <p14:xfrm>
                <a:off x="6620440" y="3615225"/>
                <a:ext cx="18720" cy="26280"/>
              </p14:xfrm>
            </p:contentPart>
          </mc:Choice>
          <mc:Fallback xmlns="">
            <p:pic>
              <p:nvPicPr>
                <p:cNvPr id="688" name="墨迹 687">
                  <a:extLst>
                    <a:ext uri="{FF2B5EF4-FFF2-40B4-BE49-F238E27FC236}">
                      <a16:creationId xmlns:a16="http://schemas.microsoft.com/office/drawing/2014/main" id="{2AA9B4F6-B5AA-4CBE-9DE4-2E8078E92569}"/>
                    </a:ext>
                  </a:extLst>
                </p:cNvPr>
                <p:cNvPicPr/>
                <p:nvPr/>
              </p:nvPicPr>
              <p:blipFill>
                <a:blip r:embed="rId1178"/>
                <a:stretch>
                  <a:fillRect/>
                </a:stretch>
              </p:blipFill>
              <p:spPr>
                <a:xfrm>
                  <a:off x="6611440" y="3606225"/>
                  <a:ext cx="363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179">
              <p14:nvContentPartPr>
                <p14:cNvPr id="689" name="墨迹 688">
                  <a:extLst>
                    <a:ext uri="{FF2B5EF4-FFF2-40B4-BE49-F238E27FC236}">
                      <a16:creationId xmlns:a16="http://schemas.microsoft.com/office/drawing/2014/main" id="{5C965041-24D4-46B1-BC7E-5F4ED4BBD967}"/>
                    </a:ext>
                  </a:extLst>
                </p14:cNvPr>
                <p14:cNvContentPartPr/>
                <p14:nvPr/>
              </p14:nvContentPartPr>
              <p14:xfrm>
                <a:off x="6703960" y="3597945"/>
                <a:ext cx="6120" cy="28440"/>
              </p14:xfrm>
            </p:contentPart>
          </mc:Choice>
          <mc:Fallback xmlns="">
            <p:pic>
              <p:nvPicPr>
                <p:cNvPr id="689" name="墨迹 688">
                  <a:extLst>
                    <a:ext uri="{FF2B5EF4-FFF2-40B4-BE49-F238E27FC236}">
                      <a16:creationId xmlns:a16="http://schemas.microsoft.com/office/drawing/2014/main" id="{5C965041-24D4-46B1-BC7E-5F4ED4BBD967}"/>
                    </a:ext>
                  </a:extLst>
                </p:cNvPr>
                <p:cNvPicPr/>
                <p:nvPr/>
              </p:nvPicPr>
              <p:blipFill>
                <a:blip r:embed="rId1180"/>
                <a:stretch>
                  <a:fillRect/>
                </a:stretch>
              </p:blipFill>
              <p:spPr>
                <a:xfrm>
                  <a:off x="6695320" y="3589305"/>
                  <a:ext cx="237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181">
              <p14:nvContentPartPr>
                <p14:cNvPr id="690" name="墨迹 689">
                  <a:extLst>
                    <a:ext uri="{FF2B5EF4-FFF2-40B4-BE49-F238E27FC236}">
                      <a16:creationId xmlns:a16="http://schemas.microsoft.com/office/drawing/2014/main" id="{019EEFAA-D733-4AB8-921F-D3591152162C}"/>
                    </a:ext>
                  </a:extLst>
                </p14:cNvPr>
                <p14:cNvContentPartPr/>
                <p14:nvPr/>
              </p14:nvContentPartPr>
              <p14:xfrm>
                <a:off x="6759400" y="3474825"/>
                <a:ext cx="51840" cy="106560"/>
              </p14:xfrm>
            </p:contentPart>
          </mc:Choice>
          <mc:Fallback xmlns="">
            <p:pic>
              <p:nvPicPr>
                <p:cNvPr id="690" name="墨迹 689">
                  <a:extLst>
                    <a:ext uri="{FF2B5EF4-FFF2-40B4-BE49-F238E27FC236}">
                      <a16:creationId xmlns:a16="http://schemas.microsoft.com/office/drawing/2014/main" id="{019EEFAA-D733-4AB8-921F-D3591152162C}"/>
                    </a:ext>
                  </a:extLst>
                </p:cNvPr>
                <p:cNvPicPr/>
                <p:nvPr/>
              </p:nvPicPr>
              <p:blipFill>
                <a:blip r:embed="rId1182"/>
                <a:stretch>
                  <a:fillRect/>
                </a:stretch>
              </p:blipFill>
              <p:spPr>
                <a:xfrm>
                  <a:off x="6750760" y="3465825"/>
                  <a:ext cx="694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183">
              <p14:nvContentPartPr>
                <p14:cNvPr id="691" name="墨迹 690">
                  <a:extLst>
                    <a:ext uri="{FF2B5EF4-FFF2-40B4-BE49-F238E27FC236}">
                      <a16:creationId xmlns:a16="http://schemas.microsoft.com/office/drawing/2014/main" id="{D2BD4882-CEB2-4AE4-A122-0876D06F2631}"/>
                    </a:ext>
                  </a:extLst>
                </p14:cNvPr>
                <p14:cNvContentPartPr/>
                <p14:nvPr/>
              </p14:nvContentPartPr>
              <p14:xfrm>
                <a:off x="6761560" y="3599025"/>
                <a:ext cx="52200" cy="23040"/>
              </p14:xfrm>
            </p:contentPart>
          </mc:Choice>
          <mc:Fallback xmlns="">
            <p:pic>
              <p:nvPicPr>
                <p:cNvPr id="691" name="墨迹 690">
                  <a:extLst>
                    <a:ext uri="{FF2B5EF4-FFF2-40B4-BE49-F238E27FC236}">
                      <a16:creationId xmlns:a16="http://schemas.microsoft.com/office/drawing/2014/main" id="{D2BD4882-CEB2-4AE4-A122-0876D06F2631}"/>
                    </a:ext>
                  </a:extLst>
                </p:cNvPr>
                <p:cNvPicPr/>
                <p:nvPr/>
              </p:nvPicPr>
              <p:blipFill>
                <a:blip r:embed="rId1184"/>
                <a:stretch>
                  <a:fillRect/>
                </a:stretch>
              </p:blipFill>
              <p:spPr>
                <a:xfrm>
                  <a:off x="6752560" y="3590025"/>
                  <a:ext cx="69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185">
              <p14:nvContentPartPr>
                <p14:cNvPr id="692" name="墨迹 691">
                  <a:extLst>
                    <a:ext uri="{FF2B5EF4-FFF2-40B4-BE49-F238E27FC236}">
                      <a16:creationId xmlns:a16="http://schemas.microsoft.com/office/drawing/2014/main" id="{50DD9A64-75C6-486D-94F8-4B8CE13F0E3E}"/>
                    </a:ext>
                  </a:extLst>
                </p14:cNvPr>
                <p14:cNvContentPartPr/>
                <p14:nvPr/>
              </p14:nvContentPartPr>
              <p14:xfrm>
                <a:off x="6866680" y="3456105"/>
                <a:ext cx="7920" cy="19440"/>
              </p14:xfrm>
            </p:contentPart>
          </mc:Choice>
          <mc:Fallback xmlns="">
            <p:pic>
              <p:nvPicPr>
                <p:cNvPr id="692" name="墨迹 691">
                  <a:extLst>
                    <a:ext uri="{FF2B5EF4-FFF2-40B4-BE49-F238E27FC236}">
                      <a16:creationId xmlns:a16="http://schemas.microsoft.com/office/drawing/2014/main" id="{50DD9A64-75C6-486D-94F8-4B8CE13F0E3E}"/>
                    </a:ext>
                  </a:extLst>
                </p:cNvPr>
                <p:cNvPicPr/>
                <p:nvPr/>
              </p:nvPicPr>
              <p:blipFill>
                <a:blip r:embed="rId1186"/>
                <a:stretch>
                  <a:fillRect/>
                </a:stretch>
              </p:blipFill>
              <p:spPr>
                <a:xfrm>
                  <a:off x="6858040" y="3447105"/>
                  <a:ext cx="255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87">
              <p14:nvContentPartPr>
                <p14:cNvPr id="693" name="墨迹 692">
                  <a:extLst>
                    <a:ext uri="{FF2B5EF4-FFF2-40B4-BE49-F238E27FC236}">
                      <a16:creationId xmlns:a16="http://schemas.microsoft.com/office/drawing/2014/main" id="{9C51892A-28E5-4209-B04F-DA90F0C23404}"/>
                    </a:ext>
                  </a:extLst>
                </p14:cNvPr>
                <p14:cNvContentPartPr/>
                <p14:nvPr/>
              </p14:nvContentPartPr>
              <p14:xfrm>
                <a:off x="6832480" y="3482385"/>
                <a:ext cx="62280" cy="21600"/>
              </p14:xfrm>
            </p:contentPart>
          </mc:Choice>
          <mc:Fallback xmlns="">
            <p:pic>
              <p:nvPicPr>
                <p:cNvPr id="693" name="墨迹 692">
                  <a:extLst>
                    <a:ext uri="{FF2B5EF4-FFF2-40B4-BE49-F238E27FC236}">
                      <a16:creationId xmlns:a16="http://schemas.microsoft.com/office/drawing/2014/main" id="{9C51892A-28E5-4209-B04F-DA90F0C23404}"/>
                    </a:ext>
                  </a:extLst>
                </p:cNvPr>
                <p:cNvPicPr/>
                <p:nvPr/>
              </p:nvPicPr>
              <p:blipFill>
                <a:blip r:embed="rId1188"/>
                <a:stretch>
                  <a:fillRect/>
                </a:stretch>
              </p:blipFill>
              <p:spPr>
                <a:xfrm>
                  <a:off x="6823480" y="3473745"/>
                  <a:ext cx="799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189">
              <p14:nvContentPartPr>
                <p14:cNvPr id="694" name="墨迹 693">
                  <a:extLst>
                    <a:ext uri="{FF2B5EF4-FFF2-40B4-BE49-F238E27FC236}">
                      <a16:creationId xmlns:a16="http://schemas.microsoft.com/office/drawing/2014/main" id="{D5B4931F-0C64-4469-86EB-EBCCFB8F61A4}"/>
                    </a:ext>
                  </a:extLst>
                </p14:cNvPr>
                <p14:cNvContentPartPr/>
                <p14:nvPr/>
              </p14:nvContentPartPr>
              <p14:xfrm>
                <a:off x="6845440" y="3507585"/>
                <a:ext cx="61200" cy="56160"/>
              </p14:xfrm>
            </p:contentPart>
          </mc:Choice>
          <mc:Fallback xmlns="">
            <p:pic>
              <p:nvPicPr>
                <p:cNvPr id="694" name="墨迹 693">
                  <a:extLst>
                    <a:ext uri="{FF2B5EF4-FFF2-40B4-BE49-F238E27FC236}">
                      <a16:creationId xmlns:a16="http://schemas.microsoft.com/office/drawing/2014/main" id="{D5B4931F-0C64-4469-86EB-EBCCFB8F61A4}"/>
                    </a:ext>
                  </a:extLst>
                </p:cNvPr>
                <p:cNvPicPr/>
                <p:nvPr/>
              </p:nvPicPr>
              <p:blipFill>
                <a:blip r:embed="rId1190"/>
                <a:stretch>
                  <a:fillRect/>
                </a:stretch>
              </p:blipFill>
              <p:spPr>
                <a:xfrm>
                  <a:off x="6836800" y="3498585"/>
                  <a:ext cx="788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191">
              <p14:nvContentPartPr>
                <p14:cNvPr id="695" name="墨迹 694">
                  <a:extLst>
                    <a:ext uri="{FF2B5EF4-FFF2-40B4-BE49-F238E27FC236}">
                      <a16:creationId xmlns:a16="http://schemas.microsoft.com/office/drawing/2014/main" id="{7643BD88-B5E2-43BB-8B4D-198249F63C90}"/>
                    </a:ext>
                  </a:extLst>
                </p14:cNvPr>
                <p14:cNvContentPartPr/>
                <p14:nvPr/>
              </p14:nvContentPartPr>
              <p14:xfrm>
                <a:off x="6849760" y="3569145"/>
                <a:ext cx="17640" cy="54720"/>
              </p14:xfrm>
            </p:contentPart>
          </mc:Choice>
          <mc:Fallback xmlns="">
            <p:pic>
              <p:nvPicPr>
                <p:cNvPr id="695" name="墨迹 694">
                  <a:extLst>
                    <a:ext uri="{FF2B5EF4-FFF2-40B4-BE49-F238E27FC236}">
                      <a16:creationId xmlns:a16="http://schemas.microsoft.com/office/drawing/2014/main" id="{7643BD88-B5E2-43BB-8B4D-198249F63C90}"/>
                    </a:ext>
                  </a:extLst>
                </p:cNvPr>
                <p:cNvPicPr/>
                <p:nvPr/>
              </p:nvPicPr>
              <p:blipFill>
                <a:blip r:embed="rId1192"/>
                <a:stretch>
                  <a:fillRect/>
                </a:stretch>
              </p:blipFill>
              <p:spPr>
                <a:xfrm>
                  <a:off x="6841120" y="3560505"/>
                  <a:ext cx="352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193">
              <p14:nvContentPartPr>
                <p14:cNvPr id="696" name="墨迹 695">
                  <a:extLst>
                    <a:ext uri="{FF2B5EF4-FFF2-40B4-BE49-F238E27FC236}">
                      <a16:creationId xmlns:a16="http://schemas.microsoft.com/office/drawing/2014/main" id="{C2C7542C-342B-4939-9988-7F14BDD6AE17}"/>
                    </a:ext>
                  </a:extLst>
                </p14:cNvPr>
                <p14:cNvContentPartPr/>
                <p14:nvPr/>
              </p14:nvContentPartPr>
              <p14:xfrm>
                <a:off x="6890800" y="3563385"/>
                <a:ext cx="60480" cy="70200"/>
              </p14:xfrm>
            </p:contentPart>
          </mc:Choice>
          <mc:Fallback xmlns="">
            <p:pic>
              <p:nvPicPr>
                <p:cNvPr id="696" name="墨迹 695">
                  <a:extLst>
                    <a:ext uri="{FF2B5EF4-FFF2-40B4-BE49-F238E27FC236}">
                      <a16:creationId xmlns:a16="http://schemas.microsoft.com/office/drawing/2014/main" id="{C2C7542C-342B-4939-9988-7F14BDD6AE17}"/>
                    </a:ext>
                  </a:extLst>
                </p:cNvPr>
                <p:cNvPicPr/>
                <p:nvPr/>
              </p:nvPicPr>
              <p:blipFill>
                <a:blip r:embed="rId1194"/>
                <a:stretch>
                  <a:fillRect/>
                </a:stretch>
              </p:blipFill>
              <p:spPr>
                <a:xfrm>
                  <a:off x="6882160" y="3554745"/>
                  <a:ext cx="78120" cy="87840"/>
                </a:xfrm>
                <a:prstGeom prst="rect">
                  <a:avLst/>
                </a:prstGeom>
              </p:spPr>
            </p:pic>
          </mc:Fallback>
        </mc:AlternateContent>
      </p:grpSp>
      <p:grpSp>
        <p:nvGrpSpPr>
          <p:cNvPr id="742" name="组合 741">
            <a:extLst>
              <a:ext uri="{FF2B5EF4-FFF2-40B4-BE49-F238E27FC236}">
                <a16:creationId xmlns:a16="http://schemas.microsoft.com/office/drawing/2014/main" id="{30CBD2EB-1D08-491A-94A6-2D9B311B83E5}"/>
              </a:ext>
            </a:extLst>
          </p:cNvPr>
          <p:cNvGrpSpPr/>
          <p:nvPr/>
        </p:nvGrpSpPr>
        <p:grpSpPr>
          <a:xfrm>
            <a:off x="6842735" y="3724725"/>
            <a:ext cx="1094400" cy="193320"/>
            <a:chOff x="6842735" y="3724725"/>
            <a:chExt cx="1094400" cy="193320"/>
          </a:xfrm>
        </p:grpSpPr>
        <mc:AlternateContent xmlns:mc="http://schemas.openxmlformats.org/markup-compatibility/2006" xmlns:p14="http://schemas.microsoft.com/office/powerpoint/2010/main">
          <mc:Choice Requires="p14">
            <p:contentPart p14:bwMode="auto" r:id="rId1195">
              <p14:nvContentPartPr>
                <p14:cNvPr id="698" name="墨迹 697">
                  <a:extLst>
                    <a:ext uri="{FF2B5EF4-FFF2-40B4-BE49-F238E27FC236}">
                      <a16:creationId xmlns:a16="http://schemas.microsoft.com/office/drawing/2014/main" id="{C9687A7C-7D02-44E4-AC94-7A251E44CF8C}"/>
                    </a:ext>
                  </a:extLst>
                </p14:cNvPr>
                <p14:cNvContentPartPr/>
                <p14:nvPr/>
              </p14:nvContentPartPr>
              <p14:xfrm>
                <a:off x="6842735" y="3807165"/>
                <a:ext cx="12240" cy="33840"/>
              </p14:xfrm>
            </p:contentPart>
          </mc:Choice>
          <mc:Fallback xmlns="">
            <p:pic>
              <p:nvPicPr>
                <p:cNvPr id="698" name="墨迹 697">
                  <a:extLst>
                    <a:ext uri="{FF2B5EF4-FFF2-40B4-BE49-F238E27FC236}">
                      <a16:creationId xmlns:a16="http://schemas.microsoft.com/office/drawing/2014/main" id="{C9687A7C-7D02-44E4-AC94-7A251E44CF8C}"/>
                    </a:ext>
                  </a:extLst>
                </p:cNvPr>
                <p:cNvPicPr/>
                <p:nvPr/>
              </p:nvPicPr>
              <p:blipFill>
                <a:blip r:embed="rId1196"/>
                <a:stretch>
                  <a:fillRect/>
                </a:stretch>
              </p:blipFill>
              <p:spPr>
                <a:xfrm>
                  <a:off x="6834095" y="3798525"/>
                  <a:ext cx="298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97">
              <p14:nvContentPartPr>
                <p14:cNvPr id="699" name="墨迹 698">
                  <a:extLst>
                    <a:ext uri="{FF2B5EF4-FFF2-40B4-BE49-F238E27FC236}">
                      <a16:creationId xmlns:a16="http://schemas.microsoft.com/office/drawing/2014/main" id="{B7B3ED9E-FD74-44E0-9D8F-50D434F21BD4}"/>
                    </a:ext>
                  </a:extLst>
                </p14:cNvPr>
                <p14:cNvContentPartPr/>
                <p14:nvPr/>
              </p14:nvContentPartPr>
              <p14:xfrm>
                <a:off x="6862895" y="3801045"/>
                <a:ext cx="33480" cy="44640"/>
              </p14:xfrm>
            </p:contentPart>
          </mc:Choice>
          <mc:Fallback xmlns="">
            <p:pic>
              <p:nvPicPr>
                <p:cNvPr id="699" name="墨迹 698">
                  <a:extLst>
                    <a:ext uri="{FF2B5EF4-FFF2-40B4-BE49-F238E27FC236}">
                      <a16:creationId xmlns:a16="http://schemas.microsoft.com/office/drawing/2014/main" id="{B7B3ED9E-FD74-44E0-9D8F-50D434F21BD4}"/>
                    </a:ext>
                  </a:extLst>
                </p:cNvPr>
                <p:cNvPicPr/>
                <p:nvPr/>
              </p:nvPicPr>
              <p:blipFill>
                <a:blip r:embed="rId1198"/>
                <a:stretch>
                  <a:fillRect/>
                </a:stretch>
              </p:blipFill>
              <p:spPr>
                <a:xfrm>
                  <a:off x="6853895" y="3792045"/>
                  <a:ext cx="511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199">
              <p14:nvContentPartPr>
                <p14:cNvPr id="700" name="墨迹 699">
                  <a:extLst>
                    <a:ext uri="{FF2B5EF4-FFF2-40B4-BE49-F238E27FC236}">
                      <a16:creationId xmlns:a16="http://schemas.microsoft.com/office/drawing/2014/main" id="{7B536926-1E98-4881-B417-945FDB03D626}"/>
                    </a:ext>
                  </a:extLst>
                </p14:cNvPr>
                <p14:cNvContentPartPr/>
                <p14:nvPr/>
              </p14:nvContentPartPr>
              <p14:xfrm>
                <a:off x="6920495" y="3740565"/>
                <a:ext cx="27000" cy="47880"/>
              </p14:xfrm>
            </p:contentPart>
          </mc:Choice>
          <mc:Fallback xmlns="">
            <p:pic>
              <p:nvPicPr>
                <p:cNvPr id="700" name="墨迹 699">
                  <a:extLst>
                    <a:ext uri="{FF2B5EF4-FFF2-40B4-BE49-F238E27FC236}">
                      <a16:creationId xmlns:a16="http://schemas.microsoft.com/office/drawing/2014/main" id="{7B536926-1E98-4881-B417-945FDB03D626}"/>
                    </a:ext>
                  </a:extLst>
                </p:cNvPr>
                <p:cNvPicPr/>
                <p:nvPr/>
              </p:nvPicPr>
              <p:blipFill>
                <a:blip r:embed="rId1200"/>
                <a:stretch>
                  <a:fillRect/>
                </a:stretch>
              </p:blipFill>
              <p:spPr>
                <a:xfrm>
                  <a:off x="6911855" y="3731925"/>
                  <a:ext cx="446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201">
              <p14:nvContentPartPr>
                <p14:cNvPr id="701" name="墨迹 700">
                  <a:extLst>
                    <a:ext uri="{FF2B5EF4-FFF2-40B4-BE49-F238E27FC236}">
                      <a16:creationId xmlns:a16="http://schemas.microsoft.com/office/drawing/2014/main" id="{1F6845F8-CFDF-4305-A7E4-190E87C0E4EB}"/>
                    </a:ext>
                  </a:extLst>
                </p14:cNvPr>
                <p14:cNvContentPartPr/>
                <p14:nvPr/>
              </p14:nvContentPartPr>
              <p14:xfrm>
                <a:off x="6934895" y="3759645"/>
                <a:ext cx="7920" cy="24480"/>
              </p14:xfrm>
            </p:contentPart>
          </mc:Choice>
          <mc:Fallback xmlns="">
            <p:pic>
              <p:nvPicPr>
                <p:cNvPr id="701" name="墨迹 700">
                  <a:extLst>
                    <a:ext uri="{FF2B5EF4-FFF2-40B4-BE49-F238E27FC236}">
                      <a16:creationId xmlns:a16="http://schemas.microsoft.com/office/drawing/2014/main" id="{1F6845F8-CFDF-4305-A7E4-190E87C0E4EB}"/>
                    </a:ext>
                  </a:extLst>
                </p:cNvPr>
                <p:cNvPicPr/>
                <p:nvPr/>
              </p:nvPicPr>
              <p:blipFill>
                <a:blip r:embed="rId1202"/>
                <a:stretch>
                  <a:fillRect/>
                </a:stretch>
              </p:blipFill>
              <p:spPr>
                <a:xfrm>
                  <a:off x="6926255" y="3750645"/>
                  <a:ext cx="255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03">
              <p14:nvContentPartPr>
                <p14:cNvPr id="702" name="墨迹 701">
                  <a:extLst>
                    <a:ext uri="{FF2B5EF4-FFF2-40B4-BE49-F238E27FC236}">
                      <a16:creationId xmlns:a16="http://schemas.microsoft.com/office/drawing/2014/main" id="{DFCAE75A-96C7-4F2B-8E51-95E28B77CA37}"/>
                    </a:ext>
                  </a:extLst>
                </p14:cNvPr>
                <p14:cNvContentPartPr/>
                <p14:nvPr/>
              </p14:nvContentPartPr>
              <p14:xfrm>
                <a:off x="6950735" y="3739125"/>
                <a:ext cx="39240" cy="34920"/>
              </p14:xfrm>
            </p:contentPart>
          </mc:Choice>
          <mc:Fallback xmlns="">
            <p:pic>
              <p:nvPicPr>
                <p:cNvPr id="702" name="墨迹 701">
                  <a:extLst>
                    <a:ext uri="{FF2B5EF4-FFF2-40B4-BE49-F238E27FC236}">
                      <a16:creationId xmlns:a16="http://schemas.microsoft.com/office/drawing/2014/main" id="{DFCAE75A-96C7-4F2B-8E51-95E28B77CA37}"/>
                    </a:ext>
                  </a:extLst>
                </p:cNvPr>
                <p:cNvPicPr/>
                <p:nvPr/>
              </p:nvPicPr>
              <p:blipFill>
                <a:blip r:embed="rId1204"/>
                <a:stretch>
                  <a:fillRect/>
                </a:stretch>
              </p:blipFill>
              <p:spPr>
                <a:xfrm>
                  <a:off x="6942095" y="3730485"/>
                  <a:ext cx="568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205">
              <p14:nvContentPartPr>
                <p14:cNvPr id="703" name="墨迹 702">
                  <a:extLst>
                    <a:ext uri="{FF2B5EF4-FFF2-40B4-BE49-F238E27FC236}">
                      <a16:creationId xmlns:a16="http://schemas.microsoft.com/office/drawing/2014/main" id="{DEE9D7AD-09D7-42EF-B223-5FF7497EB31E}"/>
                    </a:ext>
                  </a:extLst>
                </p14:cNvPr>
                <p14:cNvContentPartPr/>
                <p14:nvPr/>
              </p14:nvContentPartPr>
              <p14:xfrm>
                <a:off x="6927335" y="3757845"/>
                <a:ext cx="61920" cy="67680"/>
              </p14:xfrm>
            </p:contentPart>
          </mc:Choice>
          <mc:Fallback xmlns="">
            <p:pic>
              <p:nvPicPr>
                <p:cNvPr id="703" name="墨迹 702">
                  <a:extLst>
                    <a:ext uri="{FF2B5EF4-FFF2-40B4-BE49-F238E27FC236}">
                      <a16:creationId xmlns:a16="http://schemas.microsoft.com/office/drawing/2014/main" id="{DEE9D7AD-09D7-42EF-B223-5FF7497EB31E}"/>
                    </a:ext>
                  </a:extLst>
                </p:cNvPr>
                <p:cNvPicPr/>
                <p:nvPr/>
              </p:nvPicPr>
              <p:blipFill>
                <a:blip r:embed="rId1206"/>
                <a:stretch>
                  <a:fillRect/>
                </a:stretch>
              </p:blipFill>
              <p:spPr>
                <a:xfrm>
                  <a:off x="6918695" y="3749205"/>
                  <a:ext cx="79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207">
              <p14:nvContentPartPr>
                <p14:cNvPr id="704" name="墨迹 703">
                  <a:extLst>
                    <a:ext uri="{FF2B5EF4-FFF2-40B4-BE49-F238E27FC236}">
                      <a16:creationId xmlns:a16="http://schemas.microsoft.com/office/drawing/2014/main" id="{CF1082EF-8798-4EB0-BD1B-E1BA623EE831}"/>
                    </a:ext>
                  </a:extLst>
                </p14:cNvPr>
                <p14:cNvContentPartPr/>
                <p14:nvPr/>
              </p14:nvContentPartPr>
              <p14:xfrm>
                <a:off x="6952175" y="3814725"/>
                <a:ext cx="6840" cy="86040"/>
              </p14:xfrm>
            </p:contentPart>
          </mc:Choice>
          <mc:Fallback xmlns="">
            <p:pic>
              <p:nvPicPr>
                <p:cNvPr id="704" name="墨迹 703">
                  <a:extLst>
                    <a:ext uri="{FF2B5EF4-FFF2-40B4-BE49-F238E27FC236}">
                      <a16:creationId xmlns:a16="http://schemas.microsoft.com/office/drawing/2014/main" id="{CF1082EF-8798-4EB0-BD1B-E1BA623EE831}"/>
                    </a:ext>
                  </a:extLst>
                </p:cNvPr>
                <p:cNvPicPr/>
                <p:nvPr/>
              </p:nvPicPr>
              <p:blipFill>
                <a:blip r:embed="rId1208"/>
                <a:stretch>
                  <a:fillRect/>
                </a:stretch>
              </p:blipFill>
              <p:spPr>
                <a:xfrm>
                  <a:off x="6943175" y="3805725"/>
                  <a:ext cx="244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209">
              <p14:nvContentPartPr>
                <p14:cNvPr id="705" name="墨迹 704">
                  <a:extLst>
                    <a:ext uri="{FF2B5EF4-FFF2-40B4-BE49-F238E27FC236}">
                      <a16:creationId xmlns:a16="http://schemas.microsoft.com/office/drawing/2014/main" id="{56D8EBA7-9C4C-4E90-917C-4B58EEB07075}"/>
                    </a:ext>
                  </a:extLst>
                </p14:cNvPr>
                <p14:cNvContentPartPr/>
                <p14:nvPr/>
              </p14:nvContentPartPr>
              <p14:xfrm>
                <a:off x="6917975" y="3835965"/>
                <a:ext cx="29520" cy="54720"/>
              </p14:xfrm>
            </p:contentPart>
          </mc:Choice>
          <mc:Fallback xmlns="">
            <p:pic>
              <p:nvPicPr>
                <p:cNvPr id="705" name="墨迹 704">
                  <a:extLst>
                    <a:ext uri="{FF2B5EF4-FFF2-40B4-BE49-F238E27FC236}">
                      <a16:creationId xmlns:a16="http://schemas.microsoft.com/office/drawing/2014/main" id="{56D8EBA7-9C4C-4E90-917C-4B58EEB07075}"/>
                    </a:ext>
                  </a:extLst>
                </p:cNvPr>
                <p:cNvPicPr/>
                <p:nvPr/>
              </p:nvPicPr>
              <p:blipFill>
                <a:blip r:embed="rId1210"/>
                <a:stretch>
                  <a:fillRect/>
                </a:stretch>
              </p:blipFill>
              <p:spPr>
                <a:xfrm>
                  <a:off x="6909335" y="3827325"/>
                  <a:ext cx="471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211">
              <p14:nvContentPartPr>
                <p14:cNvPr id="706" name="墨迹 705">
                  <a:extLst>
                    <a:ext uri="{FF2B5EF4-FFF2-40B4-BE49-F238E27FC236}">
                      <a16:creationId xmlns:a16="http://schemas.microsoft.com/office/drawing/2014/main" id="{49266283-E712-48B3-9323-6F162EA7DF35}"/>
                    </a:ext>
                  </a:extLst>
                </p14:cNvPr>
                <p14:cNvContentPartPr/>
                <p14:nvPr/>
              </p14:nvContentPartPr>
              <p14:xfrm>
                <a:off x="6950015" y="3827325"/>
                <a:ext cx="43200" cy="58320"/>
              </p14:xfrm>
            </p:contentPart>
          </mc:Choice>
          <mc:Fallback xmlns="">
            <p:pic>
              <p:nvPicPr>
                <p:cNvPr id="706" name="墨迹 705">
                  <a:extLst>
                    <a:ext uri="{FF2B5EF4-FFF2-40B4-BE49-F238E27FC236}">
                      <a16:creationId xmlns:a16="http://schemas.microsoft.com/office/drawing/2014/main" id="{49266283-E712-48B3-9323-6F162EA7DF35}"/>
                    </a:ext>
                  </a:extLst>
                </p:cNvPr>
                <p:cNvPicPr/>
                <p:nvPr/>
              </p:nvPicPr>
              <p:blipFill>
                <a:blip r:embed="rId1212"/>
                <a:stretch>
                  <a:fillRect/>
                </a:stretch>
              </p:blipFill>
              <p:spPr>
                <a:xfrm>
                  <a:off x="6941375" y="3818325"/>
                  <a:ext cx="608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213">
              <p14:nvContentPartPr>
                <p14:cNvPr id="707" name="墨迹 706">
                  <a:extLst>
                    <a:ext uri="{FF2B5EF4-FFF2-40B4-BE49-F238E27FC236}">
                      <a16:creationId xmlns:a16="http://schemas.microsoft.com/office/drawing/2014/main" id="{0CBCEEF5-F767-47CB-8CF2-5C7395A23C95}"/>
                    </a:ext>
                  </a:extLst>
                </p14:cNvPr>
                <p14:cNvContentPartPr/>
                <p14:nvPr/>
              </p14:nvContentPartPr>
              <p14:xfrm>
                <a:off x="6916175" y="3903645"/>
                <a:ext cx="86760" cy="14400"/>
              </p14:xfrm>
            </p:contentPart>
          </mc:Choice>
          <mc:Fallback xmlns="">
            <p:pic>
              <p:nvPicPr>
                <p:cNvPr id="707" name="墨迹 706">
                  <a:extLst>
                    <a:ext uri="{FF2B5EF4-FFF2-40B4-BE49-F238E27FC236}">
                      <a16:creationId xmlns:a16="http://schemas.microsoft.com/office/drawing/2014/main" id="{0CBCEEF5-F767-47CB-8CF2-5C7395A23C95}"/>
                    </a:ext>
                  </a:extLst>
                </p:cNvPr>
                <p:cNvPicPr/>
                <p:nvPr/>
              </p:nvPicPr>
              <p:blipFill>
                <a:blip r:embed="rId1214"/>
                <a:stretch>
                  <a:fillRect/>
                </a:stretch>
              </p:blipFill>
              <p:spPr>
                <a:xfrm>
                  <a:off x="6907535" y="3894645"/>
                  <a:ext cx="1044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215">
              <p14:nvContentPartPr>
                <p14:cNvPr id="708" name="墨迹 707">
                  <a:extLst>
                    <a:ext uri="{FF2B5EF4-FFF2-40B4-BE49-F238E27FC236}">
                      <a16:creationId xmlns:a16="http://schemas.microsoft.com/office/drawing/2014/main" id="{057737D5-C711-4450-83BC-12BE5D2D3850}"/>
                    </a:ext>
                  </a:extLst>
                </p14:cNvPr>
                <p14:cNvContentPartPr/>
                <p14:nvPr/>
              </p14:nvContentPartPr>
              <p14:xfrm>
                <a:off x="7024895" y="3752085"/>
                <a:ext cx="84960" cy="31680"/>
              </p14:xfrm>
            </p:contentPart>
          </mc:Choice>
          <mc:Fallback xmlns="">
            <p:pic>
              <p:nvPicPr>
                <p:cNvPr id="708" name="墨迹 707">
                  <a:extLst>
                    <a:ext uri="{FF2B5EF4-FFF2-40B4-BE49-F238E27FC236}">
                      <a16:creationId xmlns:a16="http://schemas.microsoft.com/office/drawing/2014/main" id="{057737D5-C711-4450-83BC-12BE5D2D3850}"/>
                    </a:ext>
                  </a:extLst>
                </p:cNvPr>
                <p:cNvPicPr/>
                <p:nvPr/>
              </p:nvPicPr>
              <p:blipFill>
                <a:blip r:embed="rId1216"/>
                <a:stretch>
                  <a:fillRect/>
                </a:stretch>
              </p:blipFill>
              <p:spPr>
                <a:xfrm>
                  <a:off x="7016255" y="3743085"/>
                  <a:ext cx="1026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217">
              <p14:nvContentPartPr>
                <p14:cNvPr id="709" name="墨迹 708">
                  <a:extLst>
                    <a:ext uri="{FF2B5EF4-FFF2-40B4-BE49-F238E27FC236}">
                      <a16:creationId xmlns:a16="http://schemas.microsoft.com/office/drawing/2014/main" id="{02B93DF1-D9DA-497E-AB03-CE74FF0CBB52}"/>
                    </a:ext>
                  </a:extLst>
                </p14:cNvPr>
                <p14:cNvContentPartPr/>
                <p14:nvPr/>
              </p14:nvContentPartPr>
              <p14:xfrm>
                <a:off x="7063055" y="3737685"/>
                <a:ext cx="34200" cy="64080"/>
              </p14:xfrm>
            </p:contentPart>
          </mc:Choice>
          <mc:Fallback xmlns="">
            <p:pic>
              <p:nvPicPr>
                <p:cNvPr id="709" name="墨迹 708">
                  <a:extLst>
                    <a:ext uri="{FF2B5EF4-FFF2-40B4-BE49-F238E27FC236}">
                      <a16:creationId xmlns:a16="http://schemas.microsoft.com/office/drawing/2014/main" id="{02B93DF1-D9DA-497E-AB03-CE74FF0CBB52}"/>
                    </a:ext>
                  </a:extLst>
                </p:cNvPr>
                <p:cNvPicPr/>
                <p:nvPr/>
              </p:nvPicPr>
              <p:blipFill>
                <a:blip r:embed="rId1218"/>
                <a:stretch>
                  <a:fillRect/>
                </a:stretch>
              </p:blipFill>
              <p:spPr>
                <a:xfrm>
                  <a:off x="7054415" y="3729045"/>
                  <a:ext cx="518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19">
              <p14:nvContentPartPr>
                <p14:cNvPr id="710" name="墨迹 709">
                  <a:extLst>
                    <a:ext uri="{FF2B5EF4-FFF2-40B4-BE49-F238E27FC236}">
                      <a16:creationId xmlns:a16="http://schemas.microsoft.com/office/drawing/2014/main" id="{6B8FFBED-01A8-44DD-AD28-365F31A78515}"/>
                    </a:ext>
                  </a:extLst>
                </p14:cNvPr>
                <p14:cNvContentPartPr/>
                <p14:nvPr/>
              </p14:nvContentPartPr>
              <p14:xfrm>
                <a:off x="7041095" y="3809325"/>
                <a:ext cx="36360" cy="91800"/>
              </p14:xfrm>
            </p:contentPart>
          </mc:Choice>
          <mc:Fallback xmlns="">
            <p:pic>
              <p:nvPicPr>
                <p:cNvPr id="710" name="墨迹 709">
                  <a:extLst>
                    <a:ext uri="{FF2B5EF4-FFF2-40B4-BE49-F238E27FC236}">
                      <a16:creationId xmlns:a16="http://schemas.microsoft.com/office/drawing/2014/main" id="{6B8FFBED-01A8-44DD-AD28-365F31A78515}"/>
                    </a:ext>
                  </a:extLst>
                </p:cNvPr>
                <p:cNvPicPr/>
                <p:nvPr/>
              </p:nvPicPr>
              <p:blipFill>
                <a:blip r:embed="rId1220"/>
                <a:stretch>
                  <a:fillRect/>
                </a:stretch>
              </p:blipFill>
              <p:spPr>
                <a:xfrm>
                  <a:off x="7032095" y="3800325"/>
                  <a:ext cx="540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221">
              <p14:nvContentPartPr>
                <p14:cNvPr id="711" name="墨迹 710">
                  <a:extLst>
                    <a:ext uri="{FF2B5EF4-FFF2-40B4-BE49-F238E27FC236}">
                      <a16:creationId xmlns:a16="http://schemas.microsoft.com/office/drawing/2014/main" id="{E70CD495-D25E-469A-99E3-690C24FFCE9A}"/>
                    </a:ext>
                  </a:extLst>
                </p14:cNvPr>
                <p14:cNvContentPartPr/>
                <p14:nvPr/>
              </p14:nvContentPartPr>
              <p14:xfrm>
                <a:off x="7084655" y="3796365"/>
                <a:ext cx="54000" cy="109800"/>
              </p14:xfrm>
            </p:contentPart>
          </mc:Choice>
          <mc:Fallback xmlns="">
            <p:pic>
              <p:nvPicPr>
                <p:cNvPr id="711" name="墨迹 710">
                  <a:extLst>
                    <a:ext uri="{FF2B5EF4-FFF2-40B4-BE49-F238E27FC236}">
                      <a16:creationId xmlns:a16="http://schemas.microsoft.com/office/drawing/2014/main" id="{E70CD495-D25E-469A-99E3-690C24FFCE9A}"/>
                    </a:ext>
                  </a:extLst>
                </p:cNvPr>
                <p:cNvPicPr/>
                <p:nvPr/>
              </p:nvPicPr>
              <p:blipFill>
                <a:blip r:embed="rId1222"/>
                <a:stretch>
                  <a:fillRect/>
                </a:stretch>
              </p:blipFill>
              <p:spPr>
                <a:xfrm>
                  <a:off x="7075655" y="3787365"/>
                  <a:ext cx="716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223">
              <p14:nvContentPartPr>
                <p14:cNvPr id="712" name="墨迹 711">
                  <a:extLst>
                    <a:ext uri="{FF2B5EF4-FFF2-40B4-BE49-F238E27FC236}">
                      <a16:creationId xmlns:a16="http://schemas.microsoft.com/office/drawing/2014/main" id="{0D257A7C-E040-4DFF-A7F9-01057EEC1098}"/>
                    </a:ext>
                  </a:extLst>
                </p14:cNvPr>
                <p14:cNvContentPartPr/>
                <p14:nvPr/>
              </p14:nvContentPartPr>
              <p14:xfrm>
                <a:off x="7079975" y="3825165"/>
                <a:ext cx="41400" cy="32040"/>
              </p14:xfrm>
            </p:contentPart>
          </mc:Choice>
          <mc:Fallback xmlns="">
            <p:pic>
              <p:nvPicPr>
                <p:cNvPr id="712" name="墨迹 711">
                  <a:extLst>
                    <a:ext uri="{FF2B5EF4-FFF2-40B4-BE49-F238E27FC236}">
                      <a16:creationId xmlns:a16="http://schemas.microsoft.com/office/drawing/2014/main" id="{0D257A7C-E040-4DFF-A7F9-01057EEC1098}"/>
                    </a:ext>
                  </a:extLst>
                </p:cNvPr>
                <p:cNvPicPr/>
                <p:nvPr/>
              </p:nvPicPr>
              <p:blipFill>
                <a:blip r:embed="rId1224"/>
                <a:stretch>
                  <a:fillRect/>
                </a:stretch>
              </p:blipFill>
              <p:spPr>
                <a:xfrm>
                  <a:off x="7071335" y="3816525"/>
                  <a:ext cx="590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225">
              <p14:nvContentPartPr>
                <p14:cNvPr id="713" name="墨迹 712">
                  <a:extLst>
                    <a:ext uri="{FF2B5EF4-FFF2-40B4-BE49-F238E27FC236}">
                      <a16:creationId xmlns:a16="http://schemas.microsoft.com/office/drawing/2014/main" id="{E1F201F6-6CBD-45A9-BA36-516EC6380068}"/>
                    </a:ext>
                  </a:extLst>
                </p14:cNvPr>
                <p14:cNvContentPartPr/>
                <p14:nvPr/>
              </p14:nvContentPartPr>
              <p14:xfrm>
                <a:off x="7103015" y="3836325"/>
                <a:ext cx="8640" cy="54000"/>
              </p14:xfrm>
            </p:contentPart>
          </mc:Choice>
          <mc:Fallback xmlns="">
            <p:pic>
              <p:nvPicPr>
                <p:cNvPr id="713" name="墨迹 712">
                  <a:extLst>
                    <a:ext uri="{FF2B5EF4-FFF2-40B4-BE49-F238E27FC236}">
                      <a16:creationId xmlns:a16="http://schemas.microsoft.com/office/drawing/2014/main" id="{E1F201F6-6CBD-45A9-BA36-516EC6380068}"/>
                    </a:ext>
                  </a:extLst>
                </p:cNvPr>
                <p:cNvPicPr/>
                <p:nvPr/>
              </p:nvPicPr>
              <p:blipFill>
                <a:blip r:embed="rId1226"/>
                <a:stretch>
                  <a:fillRect/>
                </a:stretch>
              </p:blipFill>
              <p:spPr>
                <a:xfrm>
                  <a:off x="7094375" y="3827325"/>
                  <a:ext cx="262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227">
              <p14:nvContentPartPr>
                <p14:cNvPr id="714" name="墨迹 713">
                  <a:extLst>
                    <a:ext uri="{FF2B5EF4-FFF2-40B4-BE49-F238E27FC236}">
                      <a16:creationId xmlns:a16="http://schemas.microsoft.com/office/drawing/2014/main" id="{544C25D0-62E7-4B23-BA38-92987CC48982}"/>
                    </a:ext>
                  </a:extLst>
                </p14:cNvPr>
                <p14:cNvContentPartPr/>
                <p14:nvPr/>
              </p14:nvContentPartPr>
              <p14:xfrm>
                <a:off x="7075295" y="3850005"/>
                <a:ext cx="53640" cy="52200"/>
              </p14:xfrm>
            </p:contentPart>
          </mc:Choice>
          <mc:Fallback xmlns="">
            <p:pic>
              <p:nvPicPr>
                <p:cNvPr id="714" name="墨迹 713">
                  <a:extLst>
                    <a:ext uri="{FF2B5EF4-FFF2-40B4-BE49-F238E27FC236}">
                      <a16:creationId xmlns:a16="http://schemas.microsoft.com/office/drawing/2014/main" id="{544C25D0-62E7-4B23-BA38-92987CC48982}"/>
                    </a:ext>
                  </a:extLst>
                </p:cNvPr>
                <p:cNvPicPr/>
                <p:nvPr/>
              </p:nvPicPr>
              <p:blipFill>
                <a:blip r:embed="rId1228"/>
                <a:stretch>
                  <a:fillRect/>
                </a:stretch>
              </p:blipFill>
              <p:spPr>
                <a:xfrm>
                  <a:off x="7066655" y="3841365"/>
                  <a:ext cx="712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229">
              <p14:nvContentPartPr>
                <p14:cNvPr id="715" name="墨迹 714">
                  <a:extLst>
                    <a:ext uri="{FF2B5EF4-FFF2-40B4-BE49-F238E27FC236}">
                      <a16:creationId xmlns:a16="http://schemas.microsoft.com/office/drawing/2014/main" id="{A9A2179B-D921-4D4D-AD6D-CAF909202E50}"/>
                    </a:ext>
                  </a:extLst>
                </p14:cNvPr>
                <p14:cNvContentPartPr/>
                <p14:nvPr/>
              </p14:nvContentPartPr>
              <p14:xfrm>
                <a:off x="7092935" y="3886005"/>
                <a:ext cx="36360" cy="15480"/>
              </p14:xfrm>
            </p:contentPart>
          </mc:Choice>
          <mc:Fallback xmlns="">
            <p:pic>
              <p:nvPicPr>
                <p:cNvPr id="715" name="墨迹 714">
                  <a:extLst>
                    <a:ext uri="{FF2B5EF4-FFF2-40B4-BE49-F238E27FC236}">
                      <a16:creationId xmlns:a16="http://schemas.microsoft.com/office/drawing/2014/main" id="{A9A2179B-D921-4D4D-AD6D-CAF909202E50}"/>
                    </a:ext>
                  </a:extLst>
                </p:cNvPr>
                <p:cNvPicPr/>
                <p:nvPr/>
              </p:nvPicPr>
              <p:blipFill>
                <a:blip r:embed="rId1230"/>
                <a:stretch>
                  <a:fillRect/>
                </a:stretch>
              </p:blipFill>
              <p:spPr>
                <a:xfrm>
                  <a:off x="7084295" y="3877005"/>
                  <a:ext cx="540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231">
              <p14:nvContentPartPr>
                <p14:cNvPr id="716" name="墨迹 715">
                  <a:extLst>
                    <a:ext uri="{FF2B5EF4-FFF2-40B4-BE49-F238E27FC236}">
                      <a16:creationId xmlns:a16="http://schemas.microsoft.com/office/drawing/2014/main" id="{29094685-0932-4464-9541-4303FBF0641B}"/>
                    </a:ext>
                  </a:extLst>
                </p14:cNvPr>
                <p14:cNvContentPartPr/>
                <p14:nvPr/>
              </p14:nvContentPartPr>
              <p14:xfrm>
                <a:off x="7171775" y="3775845"/>
                <a:ext cx="43560" cy="119520"/>
              </p14:xfrm>
            </p:contentPart>
          </mc:Choice>
          <mc:Fallback xmlns="">
            <p:pic>
              <p:nvPicPr>
                <p:cNvPr id="716" name="墨迹 715">
                  <a:extLst>
                    <a:ext uri="{FF2B5EF4-FFF2-40B4-BE49-F238E27FC236}">
                      <a16:creationId xmlns:a16="http://schemas.microsoft.com/office/drawing/2014/main" id="{29094685-0932-4464-9541-4303FBF0641B}"/>
                    </a:ext>
                  </a:extLst>
                </p:cNvPr>
                <p:cNvPicPr/>
                <p:nvPr/>
              </p:nvPicPr>
              <p:blipFill>
                <a:blip r:embed="rId1232"/>
                <a:stretch>
                  <a:fillRect/>
                </a:stretch>
              </p:blipFill>
              <p:spPr>
                <a:xfrm>
                  <a:off x="7162775" y="3767205"/>
                  <a:ext cx="612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233">
              <p14:nvContentPartPr>
                <p14:cNvPr id="717" name="墨迹 716">
                  <a:extLst>
                    <a:ext uri="{FF2B5EF4-FFF2-40B4-BE49-F238E27FC236}">
                      <a16:creationId xmlns:a16="http://schemas.microsoft.com/office/drawing/2014/main" id="{43153332-34D9-4FD2-BAB5-EF0E4C73D7D3}"/>
                    </a:ext>
                  </a:extLst>
                </p14:cNvPr>
                <p14:cNvContentPartPr/>
                <p14:nvPr/>
              </p14:nvContentPartPr>
              <p14:xfrm>
                <a:off x="7222895" y="3779085"/>
                <a:ext cx="55080" cy="20520"/>
              </p14:xfrm>
            </p:contentPart>
          </mc:Choice>
          <mc:Fallback xmlns="">
            <p:pic>
              <p:nvPicPr>
                <p:cNvPr id="717" name="墨迹 716">
                  <a:extLst>
                    <a:ext uri="{FF2B5EF4-FFF2-40B4-BE49-F238E27FC236}">
                      <a16:creationId xmlns:a16="http://schemas.microsoft.com/office/drawing/2014/main" id="{43153332-34D9-4FD2-BAB5-EF0E4C73D7D3}"/>
                    </a:ext>
                  </a:extLst>
                </p:cNvPr>
                <p:cNvPicPr/>
                <p:nvPr/>
              </p:nvPicPr>
              <p:blipFill>
                <a:blip r:embed="rId1234"/>
                <a:stretch>
                  <a:fillRect/>
                </a:stretch>
              </p:blipFill>
              <p:spPr>
                <a:xfrm>
                  <a:off x="7213895" y="3770085"/>
                  <a:ext cx="727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235">
              <p14:nvContentPartPr>
                <p14:cNvPr id="718" name="墨迹 717">
                  <a:extLst>
                    <a:ext uri="{FF2B5EF4-FFF2-40B4-BE49-F238E27FC236}">
                      <a16:creationId xmlns:a16="http://schemas.microsoft.com/office/drawing/2014/main" id="{424690D8-AB63-4790-BC6F-EA62992FB09A}"/>
                    </a:ext>
                  </a:extLst>
                </p14:cNvPr>
                <p14:cNvContentPartPr/>
                <p14:nvPr/>
              </p14:nvContentPartPr>
              <p14:xfrm>
                <a:off x="7257095" y="3738405"/>
                <a:ext cx="1440" cy="153720"/>
              </p14:xfrm>
            </p:contentPart>
          </mc:Choice>
          <mc:Fallback xmlns="">
            <p:pic>
              <p:nvPicPr>
                <p:cNvPr id="718" name="墨迹 717">
                  <a:extLst>
                    <a:ext uri="{FF2B5EF4-FFF2-40B4-BE49-F238E27FC236}">
                      <a16:creationId xmlns:a16="http://schemas.microsoft.com/office/drawing/2014/main" id="{424690D8-AB63-4790-BC6F-EA62992FB09A}"/>
                    </a:ext>
                  </a:extLst>
                </p:cNvPr>
                <p:cNvPicPr/>
                <p:nvPr/>
              </p:nvPicPr>
              <p:blipFill>
                <a:blip r:embed="rId1236"/>
                <a:stretch>
                  <a:fillRect/>
                </a:stretch>
              </p:blipFill>
              <p:spPr>
                <a:xfrm>
                  <a:off x="7248455" y="3729405"/>
                  <a:ext cx="190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237">
              <p14:nvContentPartPr>
                <p14:cNvPr id="719" name="墨迹 718">
                  <a:extLst>
                    <a:ext uri="{FF2B5EF4-FFF2-40B4-BE49-F238E27FC236}">
                      <a16:creationId xmlns:a16="http://schemas.microsoft.com/office/drawing/2014/main" id="{72422003-C37C-464E-938B-1B507209F360}"/>
                    </a:ext>
                  </a:extLst>
                </p14:cNvPr>
                <p14:cNvContentPartPr/>
                <p14:nvPr/>
              </p14:nvContentPartPr>
              <p14:xfrm>
                <a:off x="7196255" y="3793125"/>
                <a:ext cx="82440" cy="89280"/>
              </p14:xfrm>
            </p:contentPart>
          </mc:Choice>
          <mc:Fallback xmlns="">
            <p:pic>
              <p:nvPicPr>
                <p:cNvPr id="719" name="墨迹 718">
                  <a:extLst>
                    <a:ext uri="{FF2B5EF4-FFF2-40B4-BE49-F238E27FC236}">
                      <a16:creationId xmlns:a16="http://schemas.microsoft.com/office/drawing/2014/main" id="{72422003-C37C-464E-938B-1B507209F360}"/>
                    </a:ext>
                  </a:extLst>
                </p:cNvPr>
                <p:cNvPicPr/>
                <p:nvPr/>
              </p:nvPicPr>
              <p:blipFill>
                <a:blip r:embed="rId1238"/>
                <a:stretch>
                  <a:fillRect/>
                </a:stretch>
              </p:blipFill>
              <p:spPr>
                <a:xfrm>
                  <a:off x="7187255" y="3784125"/>
                  <a:ext cx="1000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239">
              <p14:nvContentPartPr>
                <p14:cNvPr id="720" name="墨迹 719">
                  <a:extLst>
                    <a:ext uri="{FF2B5EF4-FFF2-40B4-BE49-F238E27FC236}">
                      <a16:creationId xmlns:a16="http://schemas.microsoft.com/office/drawing/2014/main" id="{49C82CED-8CF8-4EF1-A3C4-61F2163F7362}"/>
                    </a:ext>
                  </a:extLst>
                </p14:cNvPr>
                <p14:cNvContentPartPr/>
                <p14:nvPr/>
              </p14:nvContentPartPr>
              <p14:xfrm>
                <a:off x="7223975" y="3841365"/>
                <a:ext cx="49320" cy="6120"/>
              </p14:xfrm>
            </p:contentPart>
          </mc:Choice>
          <mc:Fallback xmlns="">
            <p:pic>
              <p:nvPicPr>
                <p:cNvPr id="720" name="墨迹 719">
                  <a:extLst>
                    <a:ext uri="{FF2B5EF4-FFF2-40B4-BE49-F238E27FC236}">
                      <a16:creationId xmlns:a16="http://schemas.microsoft.com/office/drawing/2014/main" id="{49C82CED-8CF8-4EF1-A3C4-61F2163F7362}"/>
                    </a:ext>
                  </a:extLst>
                </p:cNvPr>
                <p:cNvPicPr/>
                <p:nvPr/>
              </p:nvPicPr>
              <p:blipFill>
                <a:blip r:embed="rId1240"/>
                <a:stretch>
                  <a:fillRect/>
                </a:stretch>
              </p:blipFill>
              <p:spPr>
                <a:xfrm>
                  <a:off x="7215335" y="3832365"/>
                  <a:ext cx="669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241">
              <p14:nvContentPartPr>
                <p14:cNvPr id="721" name="墨迹 720">
                  <a:extLst>
                    <a:ext uri="{FF2B5EF4-FFF2-40B4-BE49-F238E27FC236}">
                      <a16:creationId xmlns:a16="http://schemas.microsoft.com/office/drawing/2014/main" id="{9A7C5B47-3DEE-476C-8625-FF57644D5853}"/>
                    </a:ext>
                  </a:extLst>
                </p14:cNvPr>
                <p14:cNvContentPartPr/>
                <p14:nvPr/>
              </p14:nvContentPartPr>
              <p14:xfrm>
                <a:off x="7276895" y="3821205"/>
                <a:ext cx="30600" cy="51120"/>
              </p14:xfrm>
            </p:contentPart>
          </mc:Choice>
          <mc:Fallback xmlns="">
            <p:pic>
              <p:nvPicPr>
                <p:cNvPr id="721" name="墨迹 720">
                  <a:extLst>
                    <a:ext uri="{FF2B5EF4-FFF2-40B4-BE49-F238E27FC236}">
                      <a16:creationId xmlns:a16="http://schemas.microsoft.com/office/drawing/2014/main" id="{9A7C5B47-3DEE-476C-8625-FF57644D5853}"/>
                    </a:ext>
                  </a:extLst>
                </p:cNvPr>
                <p:cNvPicPr/>
                <p:nvPr/>
              </p:nvPicPr>
              <p:blipFill>
                <a:blip r:embed="rId1242"/>
                <a:stretch>
                  <a:fillRect/>
                </a:stretch>
              </p:blipFill>
              <p:spPr>
                <a:xfrm>
                  <a:off x="7267895" y="3812205"/>
                  <a:ext cx="482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243">
              <p14:nvContentPartPr>
                <p14:cNvPr id="723" name="墨迹 722">
                  <a:extLst>
                    <a:ext uri="{FF2B5EF4-FFF2-40B4-BE49-F238E27FC236}">
                      <a16:creationId xmlns:a16="http://schemas.microsoft.com/office/drawing/2014/main" id="{5DD2E185-B83B-4DEF-91BC-C3E898CEE7E4}"/>
                    </a:ext>
                  </a:extLst>
                </p14:cNvPr>
                <p14:cNvContentPartPr/>
                <p14:nvPr/>
              </p14:nvContentPartPr>
              <p14:xfrm>
                <a:off x="7355735" y="3745245"/>
                <a:ext cx="70560" cy="33480"/>
              </p14:xfrm>
            </p:contentPart>
          </mc:Choice>
          <mc:Fallback xmlns="">
            <p:pic>
              <p:nvPicPr>
                <p:cNvPr id="723" name="墨迹 722">
                  <a:extLst>
                    <a:ext uri="{FF2B5EF4-FFF2-40B4-BE49-F238E27FC236}">
                      <a16:creationId xmlns:a16="http://schemas.microsoft.com/office/drawing/2014/main" id="{5DD2E185-B83B-4DEF-91BC-C3E898CEE7E4}"/>
                    </a:ext>
                  </a:extLst>
                </p:cNvPr>
                <p:cNvPicPr/>
                <p:nvPr/>
              </p:nvPicPr>
              <p:blipFill>
                <a:blip r:embed="rId1244"/>
                <a:stretch>
                  <a:fillRect/>
                </a:stretch>
              </p:blipFill>
              <p:spPr>
                <a:xfrm>
                  <a:off x="7346735" y="3736245"/>
                  <a:ext cx="882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245">
              <p14:nvContentPartPr>
                <p14:cNvPr id="724" name="墨迹 723">
                  <a:extLst>
                    <a:ext uri="{FF2B5EF4-FFF2-40B4-BE49-F238E27FC236}">
                      <a16:creationId xmlns:a16="http://schemas.microsoft.com/office/drawing/2014/main" id="{285ACA8F-CA8C-4B24-B47E-C708878AF647}"/>
                    </a:ext>
                  </a:extLst>
                </p14:cNvPr>
                <p14:cNvContentPartPr/>
                <p14:nvPr/>
              </p14:nvContentPartPr>
              <p14:xfrm>
                <a:off x="7340975" y="3754245"/>
                <a:ext cx="42120" cy="148320"/>
              </p14:xfrm>
            </p:contentPart>
          </mc:Choice>
          <mc:Fallback xmlns="">
            <p:pic>
              <p:nvPicPr>
                <p:cNvPr id="724" name="墨迹 723">
                  <a:extLst>
                    <a:ext uri="{FF2B5EF4-FFF2-40B4-BE49-F238E27FC236}">
                      <a16:creationId xmlns:a16="http://schemas.microsoft.com/office/drawing/2014/main" id="{285ACA8F-CA8C-4B24-B47E-C708878AF647}"/>
                    </a:ext>
                  </a:extLst>
                </p:cNvPr>
                <p:cNvPicPr/>
                <p:nvPr/>
              </p:nvPicPr>
              <p:blipFill>
                <a:blip r:embed="rId1246"/>
                <a:stretch>
                  <a:fillRect/>
                </a:stretch>
              </p:blipFill>
              <p:spPr>
                <a:xfrm>
                  <a:off x="7331975" y="3745605"/>
                  <a:ext cx="597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247">
              <p14:nvContentPartPr>
                <p14:cNvPr id="725" name="墨迹 724">
                  <a:extLst>
                    <a:ext uri="{FF2B5EF4-FFF2-40B4-BE49-F238E27FC236}">
                      <a16:creationId xmlns:a16="http://schemas.microsoft.com/office/drawing/2014/main" id="{3F8A3DCF-FC03-4127-AE88-2A7AB7E9B0A4}"/>
                    </a:ext>
                  </a:extLst>
                </p14:cNvPr>
                <p14:cNvContentPartPr/>
                <p14:nvPr/>
              </p14:nvContentPartPr>
              <p14:xfrm>
                <a:off x="7380215" y="3799605"/>
                <a:ext cx="47520" cy="10440"/>
              </p14:xfrm>
            </p:contentPart>
          </mc:Choice>
          <mc:Fallback xmlns="">
            <p:pic>
              <p:nvPicPr>
                <p:cNvPr id="725" name="墨迹 724">
                  <a:extLst>
                    <a:ext uri="{FF2B5EF4-FFF2-40B4-BE49-F238E27FC236}">
                      <a16:creationId xmlns:a16="http://schemas.microsoft.com/office/drawing/2014/main" id="{3F8A3DCF-FC03-4127-AE88-2A7AB7E9B0A4}"/>
                    </a:ext>
                  </a:extLst>
                </p:cNvPr>
                <p:cNvPicPr/>
                <p:nvPr/>
              </p:nvPicPr>
              <p:blipFill>
                <a:blip r:embed="rId1248"/>
                <a:stretch>
                  <a:fillRect/>
                </a:stretch>
              </p:blipFill>
              <p:spPr>
                <a:xfrm>
                  <a:off x="7371215" y="3790965"/>
                  <a:ext cx="651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249">
              <p14:nvContentPartPr>
                <p14:cNvPr id="726" name="墨迹 725">
                  <a:extLst>
                    <a:ext uri="{FF2B5EF4-FFF2-40B4-BE49-F238E27FC236}">
                      <a16:creationId xmlns:a16="http://schemas.microsoft.com/office/drawing/2014/main" id="{98B4277C-B476-4BBB-887E-E120C5E5F931}"/>
                    </a:ext>
                  </a:extLst>
                </p14:cNvPr>
                <p14:cNvContentPartPr/>
                <p14:nvPr/>
              </p14:nvContentPartPr>
              <p14:xfrm>
                <a:off x="7398935" y="3780525"/>
                <a:ext cx="27720" cy="53640"/>
              </p14:xfrm>
            </p:contentPart>
          </mc:Choice>
          <mc:Fallback xmlns="">
            <p:pic>
              <p:nvPicPr>
                <p:cNvPr id="726" name="墨迹 725">
                  <a:extLst>
                    <a:ext uri="{FF2B5EF4-FFF2-40B4-BE49-F238E27FC236}">
                      <a16:creationId xmlns:a16="http://schemas.microsoft.com/office/drawing/2014/main" id="{98B4277C-B476-4BBB-887E-E120C5E5F931}"/>
                    </a:ext>
                  </a:extLst>
                </p:cNvPr>
                <p:cNvPicPr/>
                <p:nvPr/>
              </p:nvPicPr>
              <p:blipFill>
                <a:blip r:embed="rId1250"/>
                <a:stretch>
                  <a:fillRect/>
                </a:stretch>
              </p:blipFill>
              <p:spPr>
                <a:xfrm>
                  <a:off x="7390295" y="3771885"/>
                  <a:ext cx="4536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251">
              <p14:nvContentPartPr>
                <p14:cNvPr id="727" name="墨迹 726">
                  <a:extLst>
                    <a:ext uri="{FF2B5EF4-FFF2-40B4-BE49-F238E27FC236}">
                      <a16:creationId xmlns:a16="http://schemas.microsoft.com/office/drawing/2014/main" id="{C3BA32FB-1736-4F91-BF67-CEB92BE2749A}"/>
                    </a:ext>
                  </a:extLst>
                </p14:cNvPr>
                <p14:cNvContentPartPr/>
                <p14:nvPr/>
              </p14:nvContentPartPr>
              <p14:xfrm>
                <a:off x="7375895" y="3828765"/>
                <a:ext cx="57240" cy="15840"/>
              </p14:xfrm>
            </p:contentPart>
          </mc:Choice>
          <mc:Fallback xmlns="">
            <p:pic>
              <p:nvPicPr>
                <p:cNvPr id="727" name="墨迹 726">
                  <a:extLst>
                    <a:ext uri="{FF2B5EF4-FFF2-40B4-BE49-F238E27FC236}">
                      <a16:creationId xmlns:a16="http://schemas.microsoft.com/office/drawing/2014/main" id="{C3BA32FB-1736-4F91-BF67-CEB92BE2749A}"/>
                    </a:ext>
                  </a:extLst>
                </p:cNvPr>
                <p:cNvPicPr/>
                <p:nvPr/>
              </p:nvPicPr>
              <p:blipFill>
                <a:blip r:embed="rId1252"/>
                <a:stretch>
                  <a:fillRect/>
                </a:stretch>
              </p:blipFill>
              <p:spPr>
                <a:xfrm>
                  <a:off x="7366895" y="3820125"/>
                  <a:ext cx="748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53">
              <p14:nvContentPartPr>
                <p14:cNvPr id="728" name="墨迹 727">
                  <a:extLst>
                    <a:ext uri="{FF2B5EF4-FFF2-40B4-BE49-F238E27FC236}">
                      <a16:creationId xmlns:a16="http://schemas.microsoft.com/office/drawing/2014/main" id="{801B51E1-9E1D-40DF-A35B-0A9A8CC75F78}"/>
                    </a:ext>
                  </a:extLst>
                </p14:cNvPr>
                <p14:cNvContentPartPr/>
                <p14:nvPr/>
              </p14:nvContentPartPr>
              <p14:xfrm>
                <a:off x="7401095" y="3835245"/>
                <a:ext cx="65880" cy="54000"/>
              </p14:xfrm>
            </p:contentPart>
          </mc:Choice>
          <mc:Fallback xmlns="">
            <p:pic>
              <p:nvPicPr>
                <p:cNvPr id="728" name="墨迹 727">
                  <a:extLst>
                    <a:ext uri="{FF2B5EF4-FFF2-40B4-BE49-F238E27FC236}">
                      <a16:creationId xmlns:a16="http://schemas.microsoft.com/office/drawing/2014/main" id="{801B51E1-9E1D-40DF-A35B-0A9A8CC75F78}"/>
                    </a:ext>
                  </a:extLst>
                </p:cNvPr>
                <p:cNvPicPr/>
                <p:nvPr/>
              </p:nvPicPr>
              <p:blipFill>
                <a:blip r:embed="rId1254"/>
                <a:stretch>
                  <a:fillRect/>
                </a:stretch>
              </p:blipFill>
              <p:spPr>
                <a:xfrm>
                  <a:off x="7392455" y="3826605"/>
                  <a:ext cx="835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255">
              <p14:nvContentPartPr>
                <p14:cNvPr id="729" name="墨迹 728">
                  <a:extLst>
                    <a:ext uri="{FF2B5EF4-FFF2-40B4-BE49-F238E27FC236}">
                      <a16:creationId xmlns:a16="http://schemas.microsoft.com/office/drawing/2014/main" id="{81D6A387-1B62-4E49-B67D-B8D03B133E29}"/>
                    </a:ext>
                  </a:extLst>
                </p14:cNvPr>
                <p14:cNvContentPartPr/>
                <p14:nvPr/>
              </p14:nvContentPartPr>
              <p14:xfrm>
                <a:off x="7527095" y="3760365"/>
                <a:ext cx="63000" cy="5760"/>
              </p14:xfrm>
            </p:contentPart>
          </mc:Choice>
          <mc:Fallback xmlns="">
            <p:pic>
              <p:nvPicPr>
                <p:cNvPr id="729" name="墨迹 728">
                  <a:extLst>
                    <a:ext uri="{FF2B5EF4-FFF2-40B4-BE49-F238E27FC236}">
                      <a16:creationId xmlns:a16="http://schemas.microsoft.com/office/drawing/2014/main" id="{81D6A387-1B62-4E49-B67D-B8D03B133E29}"/>
                    </a:ext>
                  </a:extLst>
                </p:cNvPr>
                <p:cNvPicPr/>
                <p:nvPr/>
              </p:nvPicPr>
              <p:blipFill>
                <a:blip r:embed="rId1256"/>
                <a:stretch>
                  <a:fillRect/>
                </a:stretch>
              </p:blipFill>
              <p:spPr>
                <a:xfrm>
                  <a:off x="7518095" y="3751365"/>
                  <a:ext cx="806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257">
              <p14:nvContentPartPr>
                <p14:cNvPr id="730" name="墨迹 729">
                  <a:extLst>
                    <a:ext uri="{FF2B5EF4-FFF2-40B4-BE49-F238E27FC236}">
                      <a16:creationId xmlns:a16="http://schemas.microsoft.com/office/drawing/2014/main" id="{FC95ED15-F2F8-496D-ACBB-5A0581C14929}"/>
                    </a:ext>
                  </a:extLst>
                </p14:cNvPr>
                <p14:cNvContentPartPr/>
                <p14:nvPr/>
              </p14:nvContentPartPr>
              <p14:xfrm>
                <a:off x="7514495" y="3798525"/>
                <a:ext cx="80280" cy="11520"/>
              </p14:xfrm>
            </p:contentPart>
          </mc:Choice>
          <mc:Fallback xmlns="">
            <p:pic>
              <p:nvPicPr>
                <p:cNvPr id="730" name="墨迹 729">
                  <a:extLst>
                    <a:ext uri="{FF2B5EF4-FFF2-40B4-BE49-F238E27FC236}">
                      <a16:creationId xmlns:a16="http://schemas.microsoft.com/office/drawing/2014/main" id="{FC95ED15-F2F8-496D-ACBB-5A0581C14929}"/>
                    </a:ext>
                  </a:extLst>
                </p:cNvPr>
                <p:cNvPicPr/>
                <p:nvPr/>
              </p:nvPicPr>
              <p:blipFill>
                <a:blip r:embed="rId1258"/>
                <a:stretch>
                  <a:fillRect/>
                </a:stretch>
              </p:blipFill>
              <p:spPr>
                <a:xfrm>
                  <a:off x="7505495" y="3789525"/>
                  <a:ext cx="979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259">
              <p14:nvContentPartPr>
                <p14:cNvPr id="731" name="墨迹 730">
                  <a:extLst>
                    <a:ext uri="{FF2B5EF4-FFF2-40B4-BE49-F238E27FC236}">
                      <a16:creationId xmlns:a16="http://schemas.microsoft.com/office/drawing/2014/main" id="{E2D97CC3-D527-4142-BE07-EC6A54E8CB01}"/>
                    </a:ext>
                  </a:extLst>
                </p14:cNvPr>
                <p14:cNvContentPartPr/>
                <p14:nvPr/>
              </p14:nvContentPartPr>
              <p14:xfrm>
                <a:off x="7540775" y="3797805"/>
                <a:ext cx="41400" cy="83520"/>
              </p14:xfrm>
            </p:contentPart>
          </mc:Choice>
          <mc:Fallback xmlns="">
            <p:pic>
              <p:nvPicPr>
                <p:cNvPr id="731" name="墨迹 730">
                  <a:extLst>
                    <a:ext uri="{FF2B5EF4-FFF2-40B4-BE49-F238E27FC236}">
                      <a16:creationId xmlns:a16="http://schemas.microsoft.com/office/drawing/2014/main" id="{E2D97CC3-D527-4142-BE07-EC6A54E8CB01}"/>
                    </a:ext>
                  </a:extLst>
                </p:cNvPr>
                <p:cNvPicPr/>
                <p:nvPr/>
              </p:nvPicPr>
              <p:blipFill>
                <a:blip r:embed="rId1260"/>
                <a:stretch>
                  <a:fillRect/>
                </a:stretch>
              </p:blipFill>
              <p:spPr>
                <a:xfrm>
                  <a:off x="7532135" y="3788805"/>
                  <a:ext cx="590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261">
              <p14:nvContentPartPr>
                <p14:cNvPr id="732" name="墨迹 731">
                  <a:extLst>
                    <a:ext uri="{FF2B5EF4-FFF2-40B4-BE49-F238E27FC236}">
                      <a16:creationId xmlns:a16="http://schemas.microsoft.com/office/drawing/2014/main" id="{4DAFD7BE-25FC-4D68-A971-FFF81EF3B472}"/>
                    </a:ext>
                  </a:extLst>
                </p14:cNvPr>
                <p14:cNvContentPartPr/>
                <p14:nvPr/>
              </p14:nvContentPartPr>
              <p14:xfrm>
                <a:off x="7510175" y="3833085"/>
                <a:ext cx="100440" cy="33840"/>
              </p14:xfrm>
            </p:contentPart>
          </mc:Choice>
          <mc:Fallback xmlns="">
            <p:pic>
              <p:nvPicPr>
                <p:cNvPr id="732" name="墨迹 731">
                  <a:extLst>
                    <a:ext uri="{FF2B5EF4-FFF2-40B4-BE49-F238E27FC236}">
                      <a16:creationId xmlns:a16="http://schemas.microsoft.com/office/drawing/2014/main" id="{4DAFD7BE-25FC-4D68-A971-FFF81EF3B472}"/>
                    </a:ext>
                  </a:extLst>
                </p:cNvPr>
                <p:cNvPicPr/>
                <p:nvPr/>
              </p:nvPicPr>
              <p:blipFill>
                <a:blip r:embed="rId1262"/>
                <a:stretch>
                  <a:fillRect/>
                </a:stretch>
              </p:blipFill>
              <p:spPr>
                <a:xfrm>
                  <a:off x="7501535" y="3824085"/>
                  <a:ext cx="118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263">
              <p14:nvContentPartPr>
                <p14:cNvPr id="733" name="墨迹 732">
                  <a:extLst>
                    <a:ext uri="{FF2B5EF4-FFF2-40B4-BE49-F238E27FC236}">
                      <a16:creationId xmlns:a16="http://schemas.microsoft.com/office/drawing/2014/main" id="{8B8D4134-3C48-4E53-A875-ED53F4718C35}"/>
                    </a:ext>
                  </a:extLst>
                </p14:cNvPr>
                <p14:cNvContentPartPr/>
                <p14:nvPr/>
              </p14:nvContentPartPr>
              <p14:xfrm>
                <a:off x="7648055" y="3765405"/>
                <a:ext cx="48600" cy="12960"/>
              </p14:xfrm>
            </p:contentPart>
          </mc:Choice>
          <mc:Fallback xmlns="">
            <p:pic>
              <p:nvPicPr>
                <p:cNvPr id="733" name="墨迹 732">
                  <a:extLst>
                    <a:ext uri="{FF2B5EF4-FFF2-40B4-BE49-F238E27FC236}">
                      <a16:creationId xmlns:a16="http://schemas.microsoft.com/office/drawing/2014/main" id="{8B8D4134-3C48-4E53-A875-ED53F4718C35}"/>
                    </a:ext>
                  </a:extLst>
                </p:cNvPr>
                <p:cNvPicPr/>
                <p:nvPr/>
              </p:nvPicPr>
              <p:blipFill>
                <a:blip r:embed="rId1264"/>
                <a:stretch>
                  <a:fillRect/>
                </a:stretch>
              </p:blipFill>
              <p:spPr>
                <a:xfrm>
                  <a:off x="7639415" y="3756405"/>
                  <a:ext cx="662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65">
              <p14:nvContentPartPr>
                <p14:cNvPr id="734" name="墨迹 733">
                  <a:extLst>
                    <a:ext uri="{FF2B5EF4-FFF2-40B4-BE49-F238E27FC236}">
                      <a16:creationId xmlns:a16="http://schemas.microsoft.com/office/drawing/2014/main" id="{6CDE21CF-ED03-43DE-B5A3-2ECDAA7C1BA3}"/>
                    </a:ext>
                  </a:extLst>
                </p14:cNvPr>
                <p14:cNvContentPartPr/>
                <p14:nvPr/>
              </p14:nvContentPartPr>
              <p14:xfrm>
                <a:off x="7644095" y="3726525"/>
                <a:ext cx="48960" cy="145080"/>
              </p14:xfrm>
            </p:contentPart>
          </mc:Choice>
          <mc:Fallback xmlns="">
            <p:pic>
              <p:nvPicPr>
                <p:cNvPr id="734" name="墨迹 733">
                  <a:extLst>
                    <a:ext uri="{FF2B5EF4-FFF2-40B4-BE49-F238E27FC236}">
                      <a16:creationId xmlns:a16="http://schemas.microsoft.com/office/drawing/2014/main" id="{6CDE21CF-ED03-43DE-B5A3-2ECDAA7C1BA3}"/>
                    </a:ext>
                  </a:extLst>
                </p:cNvPr>
                <p:cNvPicPr/>
                <p:nvPr/>
              </p:nvPicPr>
              <p:blipFill>
                <a:blip r:embed="rId1266"/>
                <a:stretch>
                  <a:fillRect/>
                </a:stretch>
              </p:blipFill>
              <p:spPr>
                <a:xfrm>
                  <a:off x="7635455" y="3717525"/>
                  <a:ext cx="666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267">
              <p14:nvContentPartPr>
                <p14:cNvPr id="735" name="墨迹 734">
                  <a:extLst>
                    <a:ext uri="{FF2B5EF4-FFF2-40B4-BE49-F238E27FC236}">
                      <a16:creationId xmlns:a16="http://schemas.microsoft.com/office/drawing/2014/main" id="{A892E84F-E932-4515-9CDB-C68A70D9111E}"/>
                    </a:ext>
                  </a:extLst>
                </p14:cNvPr>
                <p14:cNvContentPartPr/>
                <p14:nvPr/>
              </p14:nvContentPartPr>
              <p14:xfrm>
                <a:off x="7711775" y="3756405"/>
                <a:ext cx="39600" cy="16560"/>
              </p14:xfrm>
            </p:contentPart>
          </mc:Choice>
          <mc:Fallback xmlns="">
            <p:pic>
              <p:nvPicPr>
                <p:cNvPr id="735" name="墨迹 734">
                  <a:extLst>
                    <a:ext uri="{FF2B5EF4-FFF2-40B4-BE49-F238E27FC236}">
                      <a16:creationId xmlns:a16="http://schemas.microsoft.com/office/drawing/2014/main" id="{A892E84F-E932-4515-9CDB-C68A70D9111E}"/>
                    </a:ext>
                  </a:extLst>
                </p:cNvPr>
                <p:cNvPicPr/>
                <p:nvPr/>
              </p:nvPicPr>
              <p:blipFill>
                <a:blip r:embed="rId1268"/>
                <a:stretch>
                  <a:fillRect/>
                </a:stretch>
              </p:blipFill>
              <p:spPr>
                <a:xfrm>
                  <a:off x="7703135" y="3747405"/>
                  <a:ext cx="572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269">
              <p14:nvContentPartPr>
                <p14:cNvPr id="736" name="墨迹 735">
                  <a:extLst>
                    <a:ext uri="{FF2B5EF4-FFF2-40B4-BE49-F238E27FC236}">
                      <a16:creationId xmlns:a16="http://schemas.microsoft.com/office/drawing/2014/main" id="{66235545-DB7E-49D0-A663-18DEA01F9808}"/>
                    </a:ext>
                  </a:extLst>
                </p14:cNvPr>
                <p14:cNvContentPartPr/>
                <p14:nvPr/>
              </p14:nvContentPartPr>
              <p14:xfrm>
                <a:off x="7732295" y="3729045"/>
                <a:ext cx="14400" cy="63000"/>
              </p14:xfrm>
            </p:contentPart>
          </mc:Choice>
          <mc:Fallback xmlns="">
            <p:pic>
              <p:nvPicPr>
                <p:cNvPr id="736" name="墨迹 735">
                  <a:extLst>
                    <a:ext uri="{FF2B5EF4-FFF2-40B4-BE49-F238E27FC236}">
                      <a16:creationId xmlns:a16="http://schemas.microsoft.com/office/drawing/2014/main" id="{66235545-DB7E-49D0-A663-18DEA01F9808}"/>
                    </a:ext>
                  </a:extLst>
                </p:cNvPr>
                <p:cNvPicPr/>
                <p:nvPr/>
              </p:nvPicPr>
              <p:blipFill>
                <a:blip r:embed="rId1270"/>
                <a:stretch>
                  <a:fillRect/>
                </a:stretch>
              </p:blipFill>
              <p:spPr>
                <a:xfrm>
                  <a:off x="7723655" y="3720405"/>
                  <a:ext cx="320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271">
              <p14:nvContentPartPr>
                <p14:cNvPr id="737" name="墨迹 736">
                  <a:extLst>
                    <a:ext uri="{FF2B5EF4-FFF2-40B4-BE49-F238E27FC236}">
                      <a16:creationId xmlns:a16="http://schemas.microsoft.com/office/drawing/2014/main" id="{614D1FC9-0865-427A-87CD-D3979F5AD249}"/>
                    </a:ext>
                  </a:extLst>
                </p14:cNvPr>
                <p14:cNvContentPartPr/>
                <p14:nvPr/>
              </p14:nvContentPartPr>
              <p14:xfrm>
                <a:off x="7702415" y="3789525"/>
                <a:ext cx="92160" cy="88200"/>
              </p14:xfrm>
            </p:contentPart>
          </mc:Choice>
          <mc:Fallback xmlns="">
            <p:pic>
              <p:nvPicPr>
                <p:cNvPr id="737" name="墨迹 736">
                  <a:extLst>
                    <a:ext uri="{FF2B5EF4-FFF2-40B4-BE49-F238E27FC236}">
                      <a16:creationId xmlns:a16="http://schemas.microsoft.com/office/drawing/2014/main" id="{614D1FC9-0865-427A-87CD-D3979F5AD249}"/>
                    </a:ext>
                  </a:extLst>
                </p:cNvPr>
                <p:cNvPicPr/>
                <p:nvPr/>
              </p:nvPicPr>
              <p:blipFill>
                <a:blip r:embed="rId1272"/>
                <a:stretch>
                  <a:fillRect/>
                </a:stretch>
              </p:blipFill>
              <p:spPr>
                <a:xfrm>
                  <a:off x="7693415" y="3780885"/>
                  <a:ext cx="1098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273">
              <p14:nvContentPartPr>
                <p14:cNvPr id="738" name="墨迹 737">
                  <a:extLst>
                    <a:ext uri="{FF2B5EF4-FFF2-40B4-BE49-F238E27FC236}">
                      <a16:creationId xmlns:a16="http://schemas.microsoft.com/office/drawing/2014/main" id="{3E8A0B57-6505-41F0-BC9B-35E9524820E1}"/>
                    </a:ext>
                  </a:extLst>
                </p14:cNvPr>
                <p14:cNvContentPartPr/>
                <p14:nvPr/>
              </p14:nvContentPartPr>
              <p14:xfrm>
                <a:off x="7826975" y="3766125"/>
                <a:ext cx="51840" cy="16200"/>
              </p14:xfrm>
            </p:contentPart>
          </mc:Choice>
          <mc:Fallback xmlns="">
            <p:pic>
              <p:nvPicPr>
                <p:cNvPr id="738" name="墨迹 737">
                  <a:extLst>
                    <a:ext uri="{FF2B5EF4-FFF2-40B4-BE49-F238E27FC236}">
                      <a16:creationId xmlns:a16="http://schemas.microsoft.com/office/drawing/2014/main" id="{3E8A0B57-6505-41F0-BC9B-35E9524820E1}"/>
                    </a:ext>
                  </a:extLst>
                </p:cNvPr>
                <p:cNvPicPr/>
                <p:nvPr/>
              </p:nvPicPr>
              <p:blipFill>
                <a:blip r:embed="rId1274"/>
                <a:stretch>
                  <a:fillRect/>
                </a:stretch>
              </p:blipFill>
              <p:spPr>
                <a:xfrm>
                  <a:off x="7817975" y="3757485"/>
                  <a:ext cx="694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275">
              <p14:nvContentPartPr>
                <p14:cNvPr id="739" name="墨迹 738">
                  <a:extLst>
                    <a:ext uri="{FF2B5EF4-FFF2-40B4-BE49-F238E27FC236}">
                      <a16:creationId xmlns:a16="http://schemas.microsoft.com/office/drawing/2014/main" id="{48C34DD0-7DB1-41A9-B89B-73433A228773}"/>
                    </a:ext>
                  </a:extLst>
                </p14:cNvPr>
                <p14:cNvContentPartPr/>
                <p14:nvPr/>
              </p14:nvContentPartPr>
              <p14:xfrm>
                <a:off x="7860095" y="3736605"/>
                <a:ext cx="12960" cy="128520"/>
              </p14:xfrm>
            </p:contentPart>
          </mc:Choice>
          <mc:Fallback xmlns="">
            <p:pic>
              <p:nvPicPr>
                <p:cNvPr id="739" name="墨迹 738">
                  <a:extLst>
                    <a:ext uri="{FF2B5EF4-FFF2-40B4-BE49-F238E27FC236}">
                      <a16:creationId xmlns:a16="http://schemas.microsoft.com/office/drawing/2014/main" id="{48C34DD0-7DB1-41A9-B89B-73433A228773}"/>
                    </a:ext>
                  </a:extLst>
                </p:cNvPr>
                <p:cNvPicPr/>
                <p:nvPr/>
              </p:nvPicPr>
              <p:blipFill>
                <a:blip r:embed="rId1276"/>
                <a:stretch>
                  <a:fillRect/>
                </a:stretch>
              </p:blipFill>
              <p:spPr>
                <a:xfrm>
                  <a:off x="7851095" y="3727605"/>
                  <a:ext cx="306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277">
              <p14:nvContentPartPr>
                <p14:cNvPr id="740" name="墨迹 739">
                  <a:extLst>
                    <a:ext uri="{FF2B5EF4-FFF2-40B4-BE49-F238E27FC236}">
                      <a16:creationId xmlns:a16="http://schemas.microsoft.com/office/drawing/2014/main" id="{71BAAE54-9B2A-4E5E-B29D-1C07813770D5}"/>
                    </a:ext>
                  </a:extLst>
                </p14:cNvPr>
                <p14:cNvContentPartPr/>
                <p14:nvPr/>
              </p14:nvContentPartPr>
              <p14:xfrm>
                <a:off x="7803935" y="3787725"/>
                <a:ext cx="62280" cy="68400"/>
              </p14:xfrm>
            </p:contentPart>
          </mc:Choice>
          <mc:Fallback xmlns="">
            <p:pic>
              <p:nvPicPr>
                <p:cNvPr id="740" name="墨迹 739">
                  <a:extLst>
                    <a:ext uri="{FF2B5EF4-FFF2-40B4-BE49-F238E27FC236}">
                      <a16:creationId xmlns:a16="http://schemas.microsoft.com/office/drawing/2014/main" id="{71BAAE54-9B2A-4E5E-B29D-1C07813770D5}"/>
                    </a:ext>
                  </a:extLst>
                </p:cNvPr>
                <p:cNvPicPr/>
                <p:nvPr/>
              </p:nvPicPr>
              <p:blipFill>
                <a:blip r:embed="rId1278"/>
                <a:stretch>
                  <a:fillRect/>
                </a:stretch>
              </p:blipFill>
              <p:spPr>
                <a:xfrm>
                  <a:off x="7794935" y="3779085"/>
                  <a:ext cx="7992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279">
              <p14:nvContentPartPr>
                <p14:cNvPr id="741" name="墨迹 740">
                  <a:extLst>
                    <a:ext uri="{FF2B5EF4-FFF2-40B4-BE49-F238E27FC236}">
                      <a16:creationId xmlns:a16="http://schemas.microsoft.com/office/drawing/2014/main" id="{4164B5A9-1162-41E4-B894-80C8340B9D98}"/>
                    </a:ext>
                  </a:extLst>
                </p14:cNvPr>
                <p14:cNvContentPartPr/>
                <p14:nvPr/>
              </p14:nvContentPartPr>
              <p14:xfrm>
                <a:off x="7875215" y="3724725"/>
                <a:ext cx="61920" cy="140040"/>
              </p14:xfrm>
            </p:contentPart>
          </mc:Choice>
          <mc:Fallback xmlns="">
            <p:pic>
              <p:nvPicPr>
                <p:cNvPr id="741" name="墨迹 740">
                  <a:extLst>
                    <a:ext uri="{FF2B5EF4-FFF2-40B4-BE49-F238E27FC236}">
                      <a16:creationId xmlns:a16="http://schemas.microsoft.com/office/drawing/2014/main" id="{4164B5A9-1162-41E4-B894-80C8340B9D98}"/>
                    </a:ext>
                  </a:extLst>
                </p:cNvPr>
                <p:cNvPicPr/>
                <p:nvPr/>
              </p:nvPicPr>
              <p:blipFill>
                <a:blip r:embed="rId1280"/>
                <a:stretch>
                  <a:fillRect/>
                </a:stretch>
              </p:blipFill>
              <p:spPr>
                <a:xfrm>
                  <a:off x="7866575" y="3715725"/>
                  <a:ext cx="79560" cy="157680"/>
                </a:xfrm>
                <a:prstGeom prst="rect">
                  <a:avLst/>
                </a:prstGeom>
              </p:spPr>
            </p:pic>
          </mc:Fallback>
        </mc:AlternateContent>
      </p:grpSp>
      <p:grpSp>
        <p:nvGrpSpPr>
          <p:cNvPr id="755" name="组合 754">
            <a:extLst>
              <a:ext uri="{FF2B5EF4-FFF2-40B4-BE49-F238E27FC236}">
                <a16:creationId xmlns:a16="http://schemas.microsoft.com/office/drawing/2014/main" id="{8657E85C-4560-4640-B42F-21BAE81F756A}"/>
              </a:ext>
            </a:extLst>
          </p:cNvPr>
          <p:cNvGrpSpPr/>
          <p:nvPr/>
        </p:nvGrpSpPr>
        <p:grpSpPr>
          <a:xfrm>
            <a:off x="5689920" y="4153280"/>
            <a:ext cx="350935" cy="208080"/>
            <a:chOff x="5689920" y="4153280"/>
            <a:chExt cx="350935" cy="208080"/>
          </a:xfrm>
        </p:grpSpPr>
        <mc:AlternateContent xmlns:mc="http://schemas.openxmlformats.org/markup-compatibility/2006" xmlns:p14="http://schemas.microsoft.com/office/powerpoint/2010/main">
          <mc:Choice Requires="p14">
            <p:contentPart p14:bwMode="auto" r:id="rId1281">
              <p14:nvContentPartPr>
                <p14:cNvPr id="743" name="墨迹 742">
                  <a:extLst>
                    <a:ext uri="{FF2B5EF4-FFF2-40B4-BE49-F238E27FC236}">
                      <a16:creationId xmlns:a16="http://schemas.microsoft.com/office/drawing/2014/main" id="{F137DA38-2C18-4EC4-BCC8-AABF8659E8B9}"/>
                    </a:ext>
                  </a:extLst>
                </p14:cNvPr>
                <p14:cNvContentPartPr/>
                <p14:nvPr/>
              </p14:nvContentPartPr>
              <p14:xfrm>
                <a:off x="5760840" y="4153280"/>
                <a:ext cx="8280" cy="60120"/>
              </p14:xfrm>
            </p:contentPart>
          </mc:Choice>
          <mc:Fallback xmlns="">
            <p:pic>
              <p:nvPicPr>
                <p:cNvPr id="743" name="墨迹 742">
                  <a:extLst>
                    <a:ext uri="{FF2B5EF4-FFF2-40B4-BE49-F238E27FC236}">
                      <a16:creationId xmlns:a16="http://schemas.microsoft.com/office/drawing/2014/main" id="{F137DA38-2C18-4EC4-BCC8-AABF8659E8B9}"/>
                    </a:ext>
                  </a:extLst>
                </p:cNvPr>
                <p:cNvPicPr/>
                <p:nvPr/>
              </p:nvPicPr>
              <p:blipFill>
                <a:blip r:embed="rId1282"/>
                <a:stretch>
                  <a:fillRect/>
                </a:stretch>
              </p:blipFill>
              <p:spPr>
                <a:xfrm>
                  <a:off x="5751840" y="4144280"/>
                  <a:ext cx="259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83">
              <p14:nvContentPartPr>
                <p14:cNvPr id="744" name="墨迹 743">
                  <a:extLst>
                    <a:ext uri="{FF2B5EF4-FFF2-40B4-BE49-F238E27FC236}">
                      <a16:creationId xmlns:a16="http://schemas.microsoft.com/office/drawing/2014/main" id="{CFDF97BB-04FF-420F-A47C-18639AF4C002}"/>
                    </a:ext>
                  </a:extLst>
                </p14:cNvPr>
                <p14:cNvContentPartPr/>
                <p14:nvPr/>
              </p14:nvContentPartPr>
              <p14:xfrm>
                <a:off x="5689920" y="4205840"/>
                <a:ext cx="105840" cy="28800"/>
              </p14:xfrm>
            </p:contentPart>
          </mc:Choice>
          <mc:Fallback xmlns="">
            <p:pic>
              <p:nvPicPr>
                <p:cNvPr id="744" name="墨迹 743">
                  <a:extLst>
                    <a:ext uri="{FF2B5EF4-FFF2-40B4-BE49-F238E27FC236}">
                      <a16:creationId xmlns:a16="http://schemas.microsoft.com/office/drawing/2014/main" id="{CFDF97BB-04FF-420F-A47C-18639AF4C002}"/>
                    </a:ext>
                  </a:extLst>
                </p:cNvPr>
                <p:cNvPicPr/>
                <p:nvPr/>
              </p:nvPicPr>
              <p:blipFill>
                <a:blip r:embed="rId1284"/>
                <a:stretch>
                  <a:fillRect/>
                </a:stretch>
              </p:blipFill>
              <p:spPr>
                <a:xfrm>
                  <a:off x="5680920" y="4197200"/>
                  <a:ext cx="1234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285">
              <p14:nvContentPartPr>
                <p14:cNvPr id="745" name="墨迹 744">
                  <a:extLst>
                    <a:ext uri="{FF2B5EF4-FFF2-40B4-BE49-F238E27FC236}">
                      <a16:creationId xmlns:a16="http://schemas.microsoft.com/office/drawing/2014/main" id="{3D4026D2-3497-414D-95B7-576DAEA3DFE9}"/>
                    </a:ext>
                  </a:extLst>
                </p14:cNvPr>
                <p14:cNvContentPartPr/>
                <p14:nvPr/>
              </p14:nvContentPartPr>
              <p14:xfrm>
                <a:off x="5735280" y="4241840"/>
                <a:ext cx="12960" cy="11880"/>
              </p14:xfrm>
            </p:contentPart>
          </mc:Choice>
          <mc:Fallback xmlns="">
            <p:pic>
              <p:nvPicPr>
                <p:cNvPr id="745" name="墨迹 744">
                  <a:extLst>
                    <a:ext uri="{FF2B5EF4-FFF2-40B4-BE49-F238E27FC236}">
                      <a16:creationId xmlns:a16="http://schemas.microsoft.com/office/drawing/2014/main" id="{3D4026D2-3497-414D-95B7-576DAEA3DFE9}"/>
                    </a:ext>
                  </a:extLst>
                </p:cNvPr>
                <p:cNvPicPr/>
                <p:nvPr/>
              </p:nvPicPr>
              <p:blipFill>
                <a:blip r:embed="rId1286"/>
                <a:stretch>
                  <a:fillRect/>
                </a:stretch>
              </p:blipFill>
              <p:spPr>
                <a:xfrm>
                  <a:off x="5726280" y="4232840"/>
                  <a:ext cx="306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287">
              <p14:nvContentPartPr>
                <p14:cNvPr id="746" name="墨迹 745">
                  <a:extLst>
                    <a:ext uri="{FF2B5EF4-FFF2-40B4-BE49-F238E27FC236}">
                      <a16:creationId xmlns:a16="http://schemas.microsoft.com/office/drawing/2014/main" id="{61668C0D-A2FF-4E1A-B643-8F569C998014}"/>
                    </a:ext>
                  </a:extLst>
                </p14:cNvPr>
                <p14:cNvContentPartPr/>
                <p14:nvPr/>
              </p14:nvContentPartPr>
              <p14:xfrm>
                <a:off x="5729880" y="4222760"/>
                <a:ext cx="70200" cy="54720"/>
              </p14:xfrm>
            </p:contentPart>
          </mc:Choice>
          <mc:Fallback xmlns="">
            <p:pic>
              <p:nvPicPr>
                <p:cNvPr id="746" name="墨迹 745">
                  <a:extLst>
                    <a:ext uri="{FF2B5EF4-FFF2-40B4-BE49-F238E27FC236}">
                      <a16:creationId xmlns:a16="http://schemas.microsoft.com/office/drawing/2014/main" id="{61668C0D-A2FF-4E1A-B643-8F569C998014}"/>
                    </a:ext>
                  </a:extLst>
                </p:cNvPr>
                <p:cNvPicPr/>
                <p:nvPr/>
              </p:nvPicPr>
              <p:blipFill>
                <a:blip r:embed="rId1288"/>
                <a:stretch>
                  <a:fillRect/>
                </a:stretch>
              </p:blipFill>
              <p:spPr>
                <a:xfrm>
                  <a:off x="5721240" y="4214120"/>
                  <a:ext cx="878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289">
              <p14:nvContentPartPr>
                <p14:cNvPr id="747" name="墨迹 746">
                  <a:extLst>
                    <a:ext uri="{FF2B5EF4-FFF2-40B4-BE49-F238E27FC236}">
                      <a16:creationId xmlns:a16="http://schemas.microsoft.com/office/drawing/2014/main" id="{D6342920-5975-46AC-B7EF-537E2FADFE5B}"/>
                    </a:ext>
                  </a:extLst>
                </p14:cNvPr>
                <p14:cNvContentPartPr/>
                <p14:nvPr/>
              </p14:nvContentPartPr>
              <p14:xfrm>
                <a:off x="5728800" y="4275680"/>
                <a:ext cx="94680" cy="33480"/>
              </p14:xfrm>
            </p:contentPart>
          </mc:Choice>
          <mc:Fallback xmlns="">
            <p:pic>
              <p:nvPicPr>
                <p:cNvPr id="747" name="墨迹 746">
                  <a:extLst>
                    <a:ext uri="{FF2B5EF4-FFF2-40B4-BE49-F238E27FC236}">
                      <a16:creationId xmlns:a16="http://schemas.microsoft.com/office/drawing/2014/main" id="{D6342920-5975-46AC-B7EF-537E2FADFE5B}"/>
                    </a:ext>
                  </a:extLst>
                </p:cNvPr>
                <p:cNvPicPr/>
                <p:nvPr/>
              </p:nvPicPr>
              <p:blipFill>
                <a:blip r:embed="rId1290"/>
                <a:stretch>
                  <a:fillRect/>
                </a:stretch>
              </p:blipFill>
              <p:spPr>
                <a:xfrm>
                  <a:off x="5720160" y="4267040"/>
                  <a:ext cx="11232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291">
              <p14:nvContentPartPr>
                <p14:cNvPr id="748" name="墨迹 747">
                  <a:extLst>
                    <a:ext uri="{FF2B5EF4-FFF2-40B4-BE49-F238E27FC236}">
                      <a16:creationId xmlns:a16="http://schemas.microsoft.com/office/drawing/2014/main" id="{FA912C08-8B49-4715-A163-C1A8E5D7677C}"/>
                    </a:ext>
                  </a:extLst>
                </p14:cNvPr>
                <p14:cNvContentPartPr/>
                <p14:nvPr/>
              </p14:nvContentPartPr>
              <p14:xfrm>
                <a:off x="5737800" y="4262360"/>
                <a:ext cx="61200" cy="99000"/>
              </p14:xfrm>
            </p:contentPart>
          </mc:Choice>
          <mc:Fallback xmlns="">
            <p:pic>
              <p:nvPicPr>
                <p:cNvPr id="748" name="墨迹 747">
                  <a:extLst>
                    <a:ext uri="{FF2B5EF4-FFF2-40B4-BE49-F238E27FC236}">
                      <a16:creationId xmlns:a16="http://schemas.microsoft.com/office/drawing/2014/main" id="{FA912C08-8B49-4715-A163-C1A8E5D7677C}"/>
                    </a:ext>
                  </a:extLst>
                </p:cNvPr>
                <p:cNvPicPr/>
                <p:nvPr/>
              </p:nvPicPr>
              <p:blipFill>
                <a:blip r:embed="rId1292"/>
                <a:stretch>
                  <a:fillRect/>
                </a:stretch>
              </p:blipFill>
              <p:spPr>
                <a:xfrm>
                  <a:off x="5729160" y="4253720"/>
                  <a:ext cx="788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293">
              <p14:nvContentPartPr>
                <p14:cNvPr id="749" name="墨迹 748">
                  <a:extLst>
                    <a:ext uri="{FF2B5EF4-FFF2-40B4-BE49-F238E27FC236}">
                      <a16:creationId xmlns:a16="http://schemas.microsoft.com/office/drawing/2014/main" id="{15D5244A-29FE-47F6-BAD2-3B33B7C83A2C}"/>
                    </a:ext>
                  </a:extLst>
                </p14:cNvPr>
                <p14:cNvContentPartPr/>
                <p14:nvPr/>
              </p14:nvContentPartPr>
              <p14:xfrm>
                <a:off x="5813400" y="4317080"/>
                <a:ext cx="24120" cy="34560"/>
              </p14:xfrm>
            </p:contentPart>
          </mc:Choice>
          <mc:Fallback xmlns="">
            <p:pic>
              <p:nvPicPr>
                <p:cNvPr id="749" name="墨迹 748">
                  <a:extLst>
                    <a:ext uri="{FF2B5EF4-FFF2-40B4-BE49-F238E27FC236}">
                      <a16:creationId xmlns:a16="http://schemas.microsoft.com/office/drawing/2014/main" id="{15D5244A-29FE-47F6-BAD2-3B33B7C83A2C}"/>
                    </a:ext>
                  </a:extLst>
                </p:cNvPr>
                <p:cNvPicPr/>
                <p:nvPr/>
              </p:nvPicPr>
              <p:blipFill>
                <a:blip r:embed="rId1294"/>
                <a:stretch>
                  <a:fillRect/>
                </a:stretch>
              </p:blipFill>
              <p:spPr>
                <a:xfrm>
                  <a:off x="5804400" y="4308080"/>
                  <a:ext cx="417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295">
              <p14:nvContentPartPr>
                <p14:cNvPr id="750" name="墨迹 749">
                  <a:extLst>
                    <a:ext uri="{FF2B5EF4-FFF2-40B4-BE49-F238E27FC236}">
                      <a16:creationId xmlns:a16="http://schemas.microsoft.com/office/drawing/2014/main" id="{148A42CD-F666-49D7-88BD-8CCDE7A7A75E}"/>
                    </a:ext>
                  </a:extLst>
                </p14:cNvPr>
                <p14:cNvContentPartPr/>
                <p14:nvPr/>
              </p14:nvContentPartPr>
              <p14:xfrm>
                <a:off x="5876760" y="4190000"/>
                <a:ext cx="76320" cy="84240"/>
              </p14:xfrm>
            </p:contentPart>
          </mc:Choice>
          <mc:Fallback xmlns="">
            <p:pic>
              <p:nvPicPr>
                <p:cNvPr id="750" name="墨迹 749">
                  <a:extLst>
                    <a:ext uri="{FF2B5EF4-FFF2-40B4-BE49-F238E27FC236}">
                      <a16:creationId xmlns:a16="http://schemas.microsoft.com/office/drawing/2014/main" id="{148A42CD-F666-49D7-88BD-8CCDE7A7A75E}"/>
                    </a:ext>
                  </a:extLst>
                </p:cNvPr>
                <p:cNvPicPr/>
                <p:nvPr/>
              </p:nvPicPr>
              <p:blipFill>
                <a:blip r:embed="rId1296"/>
                <a:stretch>
                  <a:fillRect/>
                </a:stretch>
              </p:blipFill>
              <p:spPr>
                <a:xfrm>
                  <a:off x="5867760" y="4181000"/>
                  <a:ext cx="939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297">
              <p14:nvContentPartPr>
                <p14:cNvPr id="751" name="墨迹 750">
                  <a:extLst>
                    <a:ext uri="{FF2B5EF4-FFF2-40B4-BE49-F238E27FC236}">
                      <a16:creationId xmlns:a16="http://schemas.microsoft.com/office/drawing/2014/main" id="{D586FF11-164A-4312-8AE4-012A216C41AD}"/>
                    </a:ext>
                  </a:extLst>
                </p14:cNvPr>
                <p14:cNvContentPartPr/>
                <p14:nvPr/>
              </p14:nvContentPartPr>
              <p14:xfrm>
                <a:off x="5898000" y="4225640"/>
                <a:ext cx="44280" cy="123840"/>
              </p14:xfrm>
            </p:contentPart>
          </mc:Choice>
          <mc:Fallback xmlns="">
            <p:pic>
              <p:nvPicPr>
                <p:cNvPr id="751" name="墨迹 750">
                  <a:extLst>
                    <a:ext uri="{FF2B5EF4-FFF2-40B4-BE49-F238E27FC236}">
                      <a16:creationId xmlns:a16="http://schemas.microsoft.com/office/drawing/2014/main" id="{D586FF11-164A-4312-8AE4-012A216C41AD}"/>
                    </a:ext>
                  </a:extLst>
                </p:cNvPr>
                <p:cNvPicPr/>
                <p:nvPr/>
              </p:nvPicPr>
              <p:blipFill>
                <a:blip r:embed="rId1298"/>
                <a:stretch>
                  <a:fillRect/>
                </a:stretch>
              </p:blipFill>
              <p:spPr>
                <a:xfrm>
                  <a:off x="5889000" y="4216640"/>
                  <a:ext cx="619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299">
              <p14:nvContentPartPr>
                <p14:cNvPr id="753" name="墨迹 752">
                  <a:extLst>
                    <a:ext uri="{FF2B5EF4-FFF2-40B4-BE49-F238E27FC236}">
                      <a16:creationId xmlns:a16="http://schemas.microsoft.com/office/drawing/2014/main" id="{41427A7B-357F-47C7-BFB2-8F8A2B0A76A9}"/>
                    </a:ext>
                  </a:extLst>
                </p14:cNvPr>
                <p14:cNvContentPartPr/>
                <p14:nvPr/>
              </p14:nvContentPartPr>
              <p14:xfrm>
                <a:off x="5984335" y="4229806"/>
                <a:ext cx="10440" cy="48600"/>
              </p14:xfrm>
            </p:contentPart>
          </mc:Choice>
          <mc:Fallback xmlns="">
            <p:pic>
              <p:nvPicPr>
                <p:cNvPr id="753" name="墨迹 752">
                  <a:extLst>
                    <a:ext uri="{FF2B5EF4-FFF2-40B4-BE49-F238E27FC236}">
                      <a16:creationId xmlns:a16="http://schemas.microsoft.com/office/drawing/2014/main" id="{41427A7B-357F-47C7-BFB2-8F8A2B0A76A9}"/>
                    </a:ext>
                  </a:extLst>
                </p:cNvPr>
                <p:cNvPicPr/>
                <p:nvPr/>
              </p:nvPicPr>
              <p:blipFill>
                <a:blip r:embed="rId1300"/>
                <a:stretch>
                  <a:fillRect/>
                </a:stretch>
              </p:blipFill>
              <p:spPr>
                <a:xfrm>
                  <a:off x="5975695" y="4220806"/>
                  <a:ext cx="280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301">
              <p14:nvContentPartPr>
                <p14:cNvPr id="754" name="墨迹 753">
                  <a:extLst>
                    <a:ext uri="{FF2B5EF4-FFF2-40B4-BE49-F238E27FC236}">
                      <a16:creationId xmlns:a16="http://schemas.microsoft.com/office/drawing/2014/main" id="{FD5F8F3A-3B3E-43C6-8178-F4AFFC0A2DBD}"/>
                    </a:ext>
                  </a:extLst>
                </p14:cNvPr>
                <p14:cNvContentPartPr/>
                <p14:nvPr/>
              </p14:nvContentPartPr>
              <p14:xfrm>
                <a:off x="5990815" y="4221886"/>
                <a:ext cx="50040" cy="54360"/>
              </p14:xfrm>
            </p:contentPart>
          </mc:Choice>
          <mc:Fallback xmlns="">
            <p:pic>
              <p:nvPicPr>
                <p:cNvPr id="754" name="墨迹 753">
                  <a:extLst>
                    <a:ext uri="{FF2B5EF4-FFF2-40B4-BE49-F238E27FC236}">
                      <a16:creationId xmlns:a16="http://schemas.microsoft.com/office/drawing/2014/main" id="{FD5F8F3A-3B3E-43C6-8178-F4AFFC0A2DBD}"/>
                    </a:ext>
                  </a:extLst>
                </p:cNvPr>
                <p:cNvPicPr/>
                <p:nvPr/>
              </p:nvPicPr>
              <p:blipFill>
                <a:blip r:embed="rId1302"/>
                <a:stretch>
                  <a:fillRect/>
                </a:stretch>
              </p:blipFill>
              <p:spPr>
                <a:xfrm>
                  <a:off x="5982175" y="4212886"/>
                  <a:ext cx="67680" cy="72000"/>
                </a:xfrm>
                <a:prstGeom prst="rect">
                  <a:avLst/>
                </a:prstGeom>
              </p:spPr>
            </p:pic>
          </mc:Fallback>
        </mc:AlternateContent>
      </p:grpSp>
      <p:grpSp>
        <p:nvGrpSpPr>
          <p:cNvPr id="767" name="组合 766">
            <a:extLst>
              <a:ext uri="{FF2B5EF4-FFF2-40B4-BE49-F238E27FC236}">
                <a16:creationId xmlns:a16="http://schemas.microsoft.com/office/drawing/2014/main" id="{D08E1F63-3457-46FE-AF76-2919351F0702}"/>
              </a:ext>
            </a:extLst>
          </p:cNvPr>
          <p:cNvGrpSpPr/>
          <p:nvPr/>
        </p:nvGrpSpPr>
        <p:grpSpPr>
          <a:xfrm>
            <a:off x="7867135" y="4403686"/>
            <a:ext cx="281880" cy="223560"/>
            <a:chOff x="7867135" y="4403686"/>
            <a:chExt cx="281880" cy="223560"/>
          </a:xfrm>
        </p:grpSpPr>
        <mc:AlternateContent xmlns:mc="http://schemas.openxmlformats.org/markup-compatibility/2006" xmlns:p14="http://schemas.microsoft.com/office/powerpoint/2010/main">
          <mc:Choice Requires="p14">
            <p:contentPart p14:bwMode="auto" r:id="rId1303">
              <p14:nvContentPartPr>
                <p14:cNvPr id="756" name="墨迹 755">
                  <a:extLst>
                    <a:ext uri="{FF2B5EF4-FFF2-40B4-BE49-F238E27FC236}">
                      <a16:creationId xmlns:a16="http://schemas.microsoft.com/office/drawing/2014/main" id="{040EFB6E-E1A5-4F06-A97E-8493D8634D96}"/>
                    </a:ext>
                  </a:extLst>
                </p14:cNvPr>
                <p14:cNvContentPartPr/>
                <p14:nvPr/>
              </p14:nvContentPartPr>
              <p14:xfrm>
                <a:off x="7867135" y="4446526"/>
                <a:ext cx="105480" cy="18000"/>
              </p14:xfrm>
            </p:contentPart>
          </mc:Choice>
          <mc:Fallback xmlns="">
            <p:pic>
              <p:nvPicPr>
                <p:cNvPr id="756" name="墨迹 755">
                  <a:extLst>
                    <a:ext uri="{FF2B5EF4-FFF2-40B4-BE49-F238E27FC236}">
                      <a16:creationId xmlns:a16="http://schemas.microsoft.com/office/drawing/2014/main" id="{040EFB6E-E1A5-4F06-A97E-8493D8634D96}"/>
                    </a:ext>
                  </a:extLst>
                </p:cNvPr>
                <p:cNvPicPr/>
                <p:nvPr/>
              </p:nvPicPr>
              <p:blipFill>
                <a:blip r:embed="rId1304"/>
                <a:stretch>
                  <a:fillRect/>
                </a:stretch>
              </p:blipFill>
              <p:spPr>
                <a:xfrm>
                  <a:off x="7858495" y="4437886"/>
                  <a:ext cx="1231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305">
              <p14:nvContentPartPr>
                <p14:cNvPr id="757" name="墨迹 756">
                  <a:extLst>
                    <a:ext uri="{FF2B5EF4-FFF2-40B4-BE49-F238E27FC236}">
                      <a16:creationId xmlns:a16="http://schemas.microsoft.com/office/drawing/2014/main" id="{71EE123E-231D-42CE-A04F-9AD6C5E90CBD}"/>
                    </a:ext>
                  </a:extLst>
                </p14:cNvPr>
                <p14:cNvContentPartPr/>
                <p14:nvPr/>
              </p14:nvContentPartPr>
              <p14:xfrm>
                <a:off x="7930855" y="4424566"/>
                <a:ext cx="2880" cy="50400"/>
              </p14:xfrm>
            </p:contentPart>
          </mc:Choice>
          <mc:Fallback xmlns="">
            <p:pic>
              <p:nvPicPr>
                <p:cNvPr id="757" name="墨迹 756">
                  <a:extLst>
                    <a:ext uri="{FF2B5EF4-FFF2-40B4-BE49-F238E27FC236}">
                      <a16:creationId xmlns:a16="http://schemas.microsoft.com/office/drawing/2014/main" id="{71EE123E-231D-42CE-A04F-9AD6C5E90CBD}"/>
                    </a:ext>
                  </a:extLst>
                </p:cNvPr>
                <p:cNvPicPr/>
                <p:nvPr/>
              </p:nvPicPr>
              <p:blipFill>
                <a:blip r:embed="rId1306"/>
                <a:stretch>
                  <a:fillRect/>
                </a:stretch>
              </p:blipFill>
              <p:spPr>
                <a:xfrm>
                  <a:off x="7922215" y="4415926"/>
                  <a:ext cx="205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07">
              <p14:nvContentPartPr>
                <p14:cNvPr id="758" name="墨迹 757">
                  <a:extLst>
                    <a:ext uri="{FF2B5EF4-FFF2-40B4-BE49-F238E27FC236}">
                      <a16:creationId xmlns:a16="http://schemas.microsoft.com/office/drawing/2014/main" id="{3E146F64-6C78-4D19-9E95-7F0562995C26}"/>
                    </a:ext>
                  </a:extLst>
                </p14:cNvPr>
                <p14:cNvContentPartPr/>
                <p14:nvPr/>
              </p14:nvContentPartPr>
              <p14:xfrm>
                <a:off x="7891255" y="4403686"/>
                <a:ext cx="85320" cy="140400"/>
              </p14:xfrm>
            </p:contentPart>
          </mc:Choice>
          <mc:Fallback xmlns="">
            <p:pic>
              <p:nvPicPr>
                <p:cNvPr id="758" name="墨迹 757">
                  <a:extLst>
                    <a:ext uri="{FF2B5EF4-FFF2-40B4-BE49-F238E27FC236}">
                      <a16:creationId xmlns:a16="http://schemas.microsoft.com/office/drawing/2014/main" id="{3E146F64-6C78-4D19-9E95-7F0562995C26}"/>
                    </a:ext>
                  </a:extLst>
                </p:cNvPr>
                <p:cNvPicPr/>
                <p:nvPr/>
              </p:nvPicPr>
              <p:blipFill>
                <a:blip r:embed="rId1308"/>
                <a:stretch>
                  <a:fillRect/>
                </a:stretch>
              </p:blipFill>
              <p:spPr>
                <a:xfrm>
                  <a:off x="7882615" y="4395046"/>
                  <a:ext cx="1029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309">
              <p14:nvContentPartPr>
                <p14:cNvPr id="759" name="墨迹 758">
                  <a:extLst>
                    <a:ext uri="{FF2B5EF4-FFF2-40B4-BE49-F238E27FC236}">
                      <a16:creationId xmlns:a16="http://schemas.microsoft.com/office/drawing/2014/main" id="{D6850811-FB65-4910-B0EA-D1E1EC03C9A9}"/>
                    </a:ext>
                  </a:extLst>
                </p14:cNvPr>
                <p14:cNvContentPartPr/>
                <p14:nvPr/>
              </p14:nvContentPartPr>
              <p14:xfrm>
                <a:off x="7901335" y="4490086"/>
                <a:ext cx="97200" cy="43200"/>
              </p14:xfrm>
            </p:contentPart>
          </mc:Choice>
          <mc:Fallback xmlns="">
            <p:pic>
              <p:nvPicPr>
                <p:cNvPr id="759" name="墨迹 758">
                  <a:extLst>
                    <a:ext uri="{FF2B5EF4-FFF2-40B4-BE49-F238E27FC236}">
                      <a16:creationId xmlns:a16="http://schemas.microsoft.com/office/drawing/2014/main" id="{D6850811-FB65-4910-B0EA-D1E1EC03C9A9}"/>
                    </a:ext>
                  </a:extLst>
                </p:cNvPr>
                <p:cNvPicPr/>
                <p:nvPr/>
              </p:nvPicPr>
              <p:blipFill>
                <a:blip r:embed="rId1310"/>
                <a:stretch>
                  <a:fillRect/>
                </a:stretch>
              </p:blipFill>
              <p:spPr>
                <a:xfrm>
                  <a:off x="7892695" y="4481086"/>
                  <a:ext cx="1148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311">
              <p14:nvContentPartPr>
                <p14:cNvPr id="760" name="墨迹 759">
                  <a:extLst>
                    <a:ext uri="{FF2B5EF4-FFF2-40B4-BE49-F238E27FC236}">
                      <a16:creationId xmlns:a16="http://schemas.microsoft.com/office/drawing/2014/main" id="{2D7C8184-6396-4CCB-A382-B1BDF19DC298}"/>
                    </a:ext>
                  </a:extLst>
                </p14:cNvPr>
                <p14:cNvContentPartPr/>
                <p14:nvPr/>
              </p14:nvContentPartPr>
              <p14:xfrm>
                <a:off x="7903855" y="4524646"/>
                <a:ext cx="75960" cy="37800"/>
              </p14:xfrm>
            </p:contentPart>
          </mc:Choice>
          <mc:Fallback xmlns="">
            <p:pic>
              <p:nvPicPr>
                <p:cNvPr id="760" name="墨迹 759">
                  <a:extLst>
                    <a:ext uri="{FF2B5EF4-FFF2-40B4-BE49-F238E27FC236}">
                      <a16:creationId xmlns:a16="http://schemas.microsoft.com/office/drawing/2014/main" id="{2D7C8184-6396-4CCB-A382-B1BDF19DC298}"/>
                    </a:ext>
                  </a:extLst>
                </p:cNvPr>
                <p:cNvPicPr/>
                <p:nvPr/>
              </p:nvPicPr>
              <p:blipFill>
                <a:blip r:embed="rId1312"/>
                <a:stretch>
                  <a:fillRect/>
                </a:stretch>
              </p:blipFill>
              <p:spPr>
                <a:xfrm>
                  <a:off x="7895215" y="4515646"/>
                  <a:ext cx="936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313">
              <p14:nvContentPartPr>
                <p14:cNvPr id="761" name="墨迹 760">
                  <a:extLst>
                    <a:ext uri="{FF2B5EF4-FFF2-40B4-BE49-F238E27FC236}">
                      <a16:creationId xmlns:a16="http://schemas.microsoft.com/office/drawing/2014/main" id="{0281CF9D-72D5-4772-BF12-C5531CC072C7}"/>
                    </a:ext>
                  </a:extLst>
                </p14:cNvPr>
                <p14:cNvContentPartPr/>
                <p14:nvPr/>
              </p14:nvContentPartPr>
              <p14:xfrm>
                <a:off x="7915735" y="4521766"/>
                <a:ext cx="28440" cy="89280"/>
              </p14:xfrm>
            </p:contentPart>
          </mc:Choice>
          <mc:Fallback xmlns="">
            <p:pic>
              <p:nvPicPr>
                <p:cNvPr id="761" name="墨迹 760">
                  <a:extLst>
                    <a:ext uri="{FF2B5EF4-FFF2-40B4-BE49-F238E27FC236}">
                      <a16:creationId xmlns:a16="http://schemas.microsoft.com/office/drawing/2014/main" id="{0281CF9D-72D5-4772-BF12-C5531CC072C7}"/>
                    </a:ext>
                  </a:extLst>
                </p:cNvPr>
                <p:cNvPicPr/>
                <p:nvPr/>
              </p:nvPicPr>
              <p:blipFill>
                <a:blip r:embed="rId1314"/>
                <a:stretch>
                  <a:fillRect/>
                </a:stretch>
              </p:blipFill>
              <p:spPr>
                <a:xfrm>
                  <a:off x="7907095" y="4512766"/>
                  <a:ext cx="460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315">
              <p14:nvContentPartPr>
                <p14:cNvPr id="762" name="墨迹 761">
                  <a:extLst>
                    <a:ext uri="{FF2B5EF4-FFF2-40B4-BE49-F238E27FC236}">
                      <a16:creationId xmlns:a16="http://schemas.microsoft.com/office/drawing/2014/main" id="{777C240B-6620-441C-B3D6-FB1C350D125B}"/>
                    </a:ext>
                  </a:extLst>
                </p14:cNvPr>
                <p14:cNvContentPartPr/>
                <p14:nvPr/>
              </p14:nvContentPartPr>
              <p14:xfrm>
                <a:off x="7926175" y="4438606"/>
                <a:ext cx="162360" cy="188640"/>
              </p14:xfrm>
            </p:contentPart>
          </mc:Choice>
          <mc:Fallback xmlns="">
            <p:pic>
              <p:nvPicPr>
                <p:cNvPr id="762" name="墨迹 761">
                  <a:extLst>
                    <a:ext uri="{FF2B5EF4-FFF2-40B4-BE49-F238E27FC236}">
                      <a16:creationId xmlns:a16="http://schemas.microsoft.com/office/drawing/2014/main" id="{777C240B-6620-441C-B3D6-FB1C350D125B}"/>
                    </a:ext>
                  </a:extLst>
                </p:cNvPr>
                <p:cNvPicPr/>
                <p:nvPr/>
              </p:nvPicPr>
              <p:blipFill>
                <a:blip r:embed="rId1316"/>
                <a:stretch>
                  <a:fillRect/>
                </a:stretch>
              </p:blipFill>
              <p:spPr>
                <a:xfrm>
                  <a:off x="7917175" y="4429606"/>
                  <a:ext cx="1800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317">
              <p14:nvContentPartPr>
                <p14:cNvPr id="763" name="墨迹 762">
                  <a:extLst>
                    <a:ext uri="{FF2B5EF4-FFF2-40B4-BE49-F238E27FC236}">
                      <a16:creationId xmlns:a16="http://schemas.microsoft.com/office/drawing/2014/main" id="{BED7687C-BEA3-4CB1-A408-B32BB2732276}"/>
                    </a:ext>
                  </a:extLst>
                </p14:cNvPr>
                <p14:cNvContentPartPr/>
                <p14:nvPr/>
              </p14:nvContentPartPr>
              <p14:xfrm>
                <a:off x="8023015" y="4484686"/>
                <a:ext cx="22680" cy="27360"/>
              </p14:xfrm>
            </p:contentPart>
          </mc:Choice>
          <mc:Fallback xmlns="">
            <p:pic>
              <p:nvPicPr>
                <p:cNvPr id="763" name="墨迹 762">
                  <a:extLst>
                    <a:ext uri="{FF2B5EF4-FFF2-40B4-BE49-F238E27FC236}">
                      <a16:creationId xmlns:a16="http://schemas.microsoft.com/office/drawing/2014/main" id="{BED7687C-BEA3-4CB1-A408-B32BB2732276}"/>
                    </a:ext>
                  </a:extLst>
                </p:cNvPr>
                <p:cNvPicPr/>
                <p:nvPr/>
              </p:nvPicPr>
              <p:blipFill>
                <a:blip r:embed="rId1318"/>
                <a:stretch>
                  <a:fillRect/>
                </a:stretch>
              </p:blipFill>
              <p:spPr>
                <a:xfrm>
                  <a:off x="8014375" y="4476046"/>
                  <a:ext cx="403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319">
              <p14:nvContentPartPr>
                <p14:cNvPr id="764" name="墨迹 763">
                  <a:extLst>
                    <a:ext uri="{FF2B5EF4-FFF2-40B4-BE49-F238E27FC236}">
                      <a16:creationId xmlns:a16="http://schemas.microsoft.com/office/drawing/2014/main" id="{DA49ED99-B653-4F8C-90C5-6355508F8ACB}"/>
                    </a:ext>
                  </a:extLst>
                </p14:cNvPr>
                <p14:cNvContentPartPr/>
                <p14:nvPr/>
              </p14:nvContentPartPr>
              <p14:xfrm>
                <a:off x="8007895" y="4483966"/>
                <a:ext cx="108720" cy="58320"/>
              </p14:xfrm>
            </p:contentPart>
          </mc:Choice>
          <mc:Fallback xmlns="">
            <p:pic>
              <p:nvPicPr>
                <p:cNvPr id="764" name="墨迹 763">
                  <a:extLst>
                    <a:ext uri="{FF2B5EF4-FFF2-40B4-BE49-F238E27FC236}">
                      <a16:creationId xmlns:a16="http://schemas.microsoft.com/office/drawing/2014/main" id="{DA49ED99-B653-4F8C-90C5-6355508F8ACB}"/>
                    </a:ext>
                  </a:extLst>
                </p:cNvPr>
                <p:cNvPicPr/>
                <p:nvPr/>
              </p:nvPicPr>
              <p:blipFill>
                <a:blip r:embed="rId1320"/>
                <a:stretch>
                  <a:fillRect/>
                </a:stretch>
              </p:blipFill>
              <p:spPr>
                <a:xfrm>
                  <a:off x="7999255" y="4475326"/>
                  <a:ext cx="1263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321">
              <p14:nvContentPartPr>
                <p14:cNvPr id="765" name="墨迹 764">
                  <a:extLst>
                    <a:ext uri="{FF2B5EF4-FFF2-40B4-BE49-F238E27FC236}">
                      <a16:creationId xmlns:a16="http://schemas.microsoft.com/office/drawing/2014/main" id="{62F6BA3A-9381-489D-8DCC-0C412D38D70C}"/>
                    </a:ext>
                  </a:extLst>
                </p14:cNvPr>
                <p14:cNvContentPartPr/>
                <p14:nvPr/>
              </p14:nvContentPartPr>
              <p14:xfrm>
                <a:off x="8043895" y="4532926"/>
                <a:ext cx="24840" cy="59040"/>
              </p14:xfrm>
            </p:contentPart>
          </mc:Choice>
          <mc:Fallback xmlns="">
            <p:pic>
              <p:nvPicPr>
                <p:cNvPr id="765" name="墨迹 764">
                  <a:extLst>
                    <a:ext uri="{FF2B5EF4-FFF2-40B4-BE49-F238E27FC236}">
                      <a16:creationId xmlns:a16="http://schemas.microsoft.com/office/drawing/2014/main" id="{62F6BA3A-9381-489D-8DCC-0C412D38D70C}"/>
                    </a:ext>
                  </a:extLst>
                </p:cNvPr>
                <p:cNvPicPr/>
                <p:nvPr/>
              </p:nvPicPr>
              <p:blipFill>
                <a:blip r:embed="rId1322"/>
                <a:stretch>
                  <a:fillRect/>
                </a:stretch>
              </p:blipFill>
              <p:spPr>
                <a:xfrm>
                  <a:off x="8035255" y="4523926"/>
                  <a:ext cx="424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323">
              <p14:nvContentPartPr>
                <p14:cNvPr id="766" name="墨迹 765">
                  <a:extLst>
                    <a:ext uri="{FF2B5EF4-FFF2-40B4-BE49-F238E27FC236}">
                      <a16:creationId xmlns:a16="http://schemas.microsoft.com/office/drawing/2014/main" id="{1D07E095-7C8D-47EB-97E6-73CEEE4A526D}"/>
                    </a:ext>
                  </a:extLst>
                </p14:cNvPr>
                <p14:cNvContentPartPr/>
                <p14:nvPr/>
              </p14:nvContentPartPr>
              <p14:xfrm>
                <a:off x="8091415" y="4534726"/>
                <a:ext cx="57600" cy="56880"/>
              </p14:xfrm>
            </p:contentPart>
          </mc:Choice>
          <mc:Fallback xmlns="">
            <p:pic>
              <p:nvPicPr>
                <p:cNvPr id="766" name="墨迹 765">
                  <a:extLst>
                    <a:ext uri="{FF2B5EF4-FFF2-40B4-BE49-F238E27FC236}">
                      <a16:creationId xmlns:a16="http://schemas.microsoft.com/office/drawing/2014/main" id="{1D07E095-7C8D-47EB-97E6-73CEEE4A526D}"/>
                    </a:ext>
                  </a:extLst>
                </p:cNvPr>
                <p:cNvPicPr/>
                <p:nvPr/>
              </p:nvPicPr>
              <p:blipFill>
                <a:blip r:embed="rId1324"/>
                <a:stretch>
                  <a:fillRect/>
                </a:stretch>
              </p:blipFill>
              <p:spPr>
                <a:xfrm>
                  <a:off x="8082415" y="4526086"/>
                  <a:ext cx="75240" cy="745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ext Box 2"/>
          <p:cNvSpPr txBox="1"/>
          <p:nvPr/>
        </p:nvSpPr>
        <p:spPr>
          <a:xfrm>
            <a:off x="1619250" y="333375"/>
            <a:ext cx="6319838" cy="519113"/>
          </a:xfrm>
          <a:prstGeom prst="rect">
            <a:avLst/>
          </a:prstGeom>
          <a:noFill/>
          <a:ln w="9525">
            <a:noFill/>
          </a:ln>
        </p:spPr>
        <p:txBody>
          <a:bodyPr wrap="none" anchor="t">
            <a:spAutoFit/>
          </a:bodyPr>
          <a:lstStyle/>
          <a:p>
            <a:r>
              <a:rPr lang="en-GB" altLang="zh-CN" sz="2800" dirty="0">
                <a:solidFill>
                  <a:schemeClr val="tx2"/>
                </a:solidFill>
                <a:latin typeface="Arial Black" panose="020B0A04020102020204" pitchFamily="34" charset="0"/>
                <a:ea typeface="宋体" panose="02010600030101010101" pitchFamily="2" charset="-122"/>
              </a:rPr>
              <a:t>Complexity of the protein world</a:t>
            </a:r>
          </a:p>
        </p:txBody>
      </p:sp>
      <p:sp>
        <p:nvSpPr>
          <p:cNvPr id="276483" name="Text Box 3"/>
          <p:cNvSpPr txBox="1"/>
          <p:nvPr/>
        </p:nvSpPr>
        <p:spPr>
          <a:xfrm>
            <a:off x="1475740" y="981075"/>
            <a:ext cx="2841625" cy="457200"/>
          </a:xfrm>
          <a:prstGeom prst="rect">
            <a:avLst/>
          </a:prstGeom>
          <a:noFill/>
          <a:ln w="9525">
            <a:noFill/>
          </a:ln>
        </p:spPr>
        <p:txBody>
          <a:bodyPr wrap="none" anchor="t">
            <a:spAutoFit/>
          </a:bodyPr>
          <a:lstStyle/>
          <a:p>
            <a:r>
              <a:rPr lang="en-GB" altLang="zh-CN" dirty="0">
                <a:solidFill>
                  <a:srgbClr val="C00000"/>
                </a:solidFill>
                <a:latin typeface="Times New Roman" panose="02020603050405020304" pitchFamily="18" charset="0"/>
                <a:ea typeface="宋体" panose="02010600030101010101" pitchFamily="2" charset="-122"/>
              </a:rPr>
              <a:t>DNA</a:t>
            </a:r>
            <a:r>
              <a:rPr lang="en-GB" altLang="zh-CN" dirty="0">
                <a:latin typeface="Times New Roman" panose="02020603050405020304" pitchFamily="18" charset="0"/>
                <a:ea typeface="宋体" panose="02010600030101010101" pitchFamily="2" charset="-122"/>
              </a:rPr>
              <a:t> :  4 Nucleotides</a:t>
            </a:r>
          </a:p>
        </p:txBody>
      </p:sp>
      <p:sp>
        <p:nvSpPr>
          <p:cNvPr id="276484" name="Text Box 4"/>
          <p:cNvSpPr txBox="1"/>
          <p:nvPr/>
        </p:nvSpPr>
        <p:spPr>
          <a:xfrm>
            <a:off x="4500563" y="981075"/>
            <a:ext cx="4235450" cy="457200"/>
          </a:xfrm>
          <a:prstGeom prst="rect">
            <a:avLst/>
          </a:prstGeom>
          <a:noFill/>
          <a:ln w="9525">
            <a:noFill/>
          </a:ln>
        </p:spPr>
        <p:txBody>
          <a:bodyPr wrap="square" anchor="t">
            <a:spAutoFit/>
          </a:bodyPr>
          <a:lstStyle/>
          <a:p>
            <a:r>
              <a:rPr lang="en-GB" altLang="zh-CN" dirty="0">
                <a:solidFill>
                  <a:srgbClr val="C00000"/>
                </a:solidFill>
                <a:latin typeface="Times New Roman" panose="02020603050405020304" pitchFamily="18" charset="0"/>
                <a:ea typeface="宋体" panose="02010600030101010101" pitchFamily="2" charset="-122"/>
              </a:rPr>
              <a:t>Proteins</a:t>
            </a:r>
            <a:r>
              <a:rPr lang="en-GB" altLang="zh-CN" dirty="0">
                <a:latin typeface="Times New Roman" panose="02020603050405020304" pitchFamily="18" charset="0"/>
                <a:ea typeface="宋体" panose="02010600030101010101" pitchFamily="2" charset="-122"/>
              </a:rPr>
              <a:t> : 20 amino acids</a:t>
            </a:r>
          </a:p>
        </p:txBody>
      </p:sp>
      <p:sp>
        <p:nvSpPr>
          <p:cNvPr id="276485" name="Text Box 5"/>
          <p:cNvSpPr txBox="1"/>
          <p:nvPr/>
        </p:nvSpPr>
        <p:spPr>
          <a:xfrm>
            <a:off x="706438" y="3141663"/>
            <a:ext cx="8437562" cy="457200"/>
          </a:xfrm>
          <a:prstGeom prst="rect">
            <a:avLst/>
          </a:prstGeom>
          <a:solidFill>
            <a:schemeClr val="tx1"/>
          </a:solidFill>
          <a:ln w="9525">
            <a:noFill/>
          </a:ln>
        </p:spPr>
        <p:txBody>
          <a:bodyPr wrap="none" anchor="t">
            <a:spAutoFit/>
          </a:bodyPr>
          <a:lstStyle/>
          <a:p>
            <a:r>
              <a:rPr lang="en-GB" altLang="zh-CN" dirty="0">
                <a:solidFill>
                  <a:schemeClr val="bg1"/>
                </a:solidFill>
                <a:latin typeface="Times New Roman" panose="02020603050405020304" pitchFamily="18" charset="0"/>
                <a:ea typeface="宋体" panose="02010600030101010101" pitchFamily="2" charset="-122"/>
              </a:rPr>
              <a:t>Post-translational modifications</a:t>
            </a:r>
            <a:r>
              <a:rPr lang="en-GB" altLang="zh-CN" dirty="0">
                <a:solidFill>
                  <a:schemeClr val="bg1"/>
                </a:solidFill>
                <a:latin typeface="Times New Roman" panose="02020603050405020304" pitchFamily="18" charset="0"/>
                <a:ea typeface="宋体" panose="02010600030101010101" pitchFamily="2" charset="-122"/>
                <a:sym typeface="Wingdings" panose="05000000000000000000" pitchFamily="2" charset="2"/>
              </a:rPr>
              <a:t>one transcript, different proteins</a:t>
            </a:r>
            <a:r>
              <a:rPr lang="en-GB" altLang="zh-CN" dirty="0">
                <a:solidFill>
                  <a:schemeClr val="bg1"/>
                </a:solidFill>
                <a:latin typeface="Times New Roman" panose="02020603050405020304" pitchFamily="18" charset="0"/>
                <a:ea typeface="宋体" panose="02010600030101010101" pitchFamily="2" charset="-122"/>
              </a:rPr>
              <a:t>  </a:t>
            </a:r>
          </a:p>
        </p:txBody>
      </p:sp>
      <p:sp>
        <p:nvSpPr>
          <p:cNvPr id="276486" name="Text Box 6"/>
          <p:cNvSpPr txBox="1"/>
          <p:nvPr/>
        </p:nvSpPr>
        <p:spPr>
          <a:xfrm>
            <a:off x="323850" y="3987800"/>
            <a:ext cx="2181225" cy="457200"/>
          </a:xfrm>
          <a:prstGeom prst="rect">
            <a:avLst/>
          </a:prstGeom>
          <a:noFill/>
          <a:ln w="9525">
            <a:noFill/>
          </a:ln>
        </p:spPr>
        <p:txBody>
          <a:bodyPr wrap="none" anchor="t">
            <a:spAutoFit/>
          </a:bodyPr>
          <a:lstStyle/>
          <a:p>
            <a:r>
              <a:rPr lang="en-GB" altLang="zh-CN" dirty="0">
                <a:latin typeface="Times New Roman" panose="02020603050405020304" pitchFamily="18" charset="0"/>
                <a:ea typeface="宋体" panose="02010600030101010101" pitchFamily="2" charset="-122"/>
              </a:rPr>
              <a:t>Phosphorylation</a:t>
            </a:r>
          </a:p>
        </p:txBody>
      </p:sp>
      <p:sp>
        <p:nvSpPr>
          <p:cNvPr id="276487" name="Text Box 7"/>
          <p:cNvSpPr txBox="1"/>
          <p:nvPr/>
        </p:nvSpPr>
        <p:spPr>
          <a:xfrm>
            <a:off x="2914650" y="3987800"/>
            <a:ext cx="1536700" cy="457200"/>
          </a:xfrm>
          <a:prstGeom prst="rect">
            <a:avLst/>
          </a:prstGeom>
          <a:noFill/>
          <a:ln w="9525">
            <a:noFill/>
          </a:ln>
        </p:spPr>
        <p:txBody>
          <a:bodyPr wrap="none" anchor="t">
            <a:spAutoFit/>
          </a:bodyPr>
          <a:lstStyle/>
          <a:p>
            <a:r>
              <a:rPr lang="en-GB" altLang="zh-CN" dirty="0">
                <a:latin typeface="Times New Roman" panose="02020603050405020304" pitchFamily="18" charset="0"/>
                <a:ea typeface="宋体" panose="02010600030101010101" pitchFamily="2" charset="-122"/>
              </a:rPr>
              <a:t>Maturation</a:t>
            </a:r>
          </a:p>
        </p:txBody>
      </p:sp>
      <p:sp>
        <p:nvSpPr>
          <p:cNvPr id="276488" name="Text Box 8"/>
          <p:cNvSpPr txBox="1"/>
          <p:nvPr/>
        </p:nvSpPr>
        <p:spPr>
          <a:xfrm>
            <a:off x="4667250" y="3987800"/>
            <a:ext cx="2362200" cy="457200"/>
          </a:xfrm>
          <a:prstGeom prst="rect">
            <a:avLst/>
          </a:prstGeom>
          <a:noFill/>
          <a:ln w="9525">
            <a:noFill/>
          </a:ln>
        </p:spPr>
        <p:txBody>
          <a:bodyPr anchor="t">
            <a:spAutoFit/>
          </a:bodyPr>
          <a:lstStyle/>
          <a:p>
            <a:r>
              <a:rPr lang="en-GB" altLang="zh-CN" dirty="0">
                <a:latin typeface="Times New Roman" panose="02020603050405020304" pitchFamily="18" charset="0"/>
                <a:ea typeface="宋体" panose="02010600030101010101" pitchFamily="2" charset="-122"/>
              </a:rPr>
              <a:t>Glycosylation…</a:t>
            </a:r>
          </a:p>
        </p:txBody>
      </p:sp>
      <p:sp>
        <p:nvSpPr>
          <p:cNvPr id="276489" name="Text Box 9"/>
          <p:cNvSpPr txBox="1"/>
          <p:nvPr/>
        </p:nvSpPr>
        <p:spPr>
          <a:xfrm>
            <a:off x="250825" y="4556125"/>
            <a:ext cx="8308975" cy="457200"/>
          </a:xfrm>
          <a:prstGeom prst="rect">
            <a:avLst/>
          </a:prstGeom>
          <a:solidFill>
            <a:schemeClr val="tx1"/>
          </a:solidFill>
          <a:ln w="9525">
            <a:noFill/>
          </a:ln>
        </p:spPr>
        <p:txBody>
          <a:bodyPr wrap="none" anchor="t">
            <a:spAutoFit/>
          </a:bodyPr>
          <a:lstStyle/>
          <a:p>
            <a:r>
              <a:rPr lang="en-GB" altLang="zh-CN" dirty="0">
                <a:solidFill>
                  <a:schemeClr val="bg1"/>
                </a:solidFill>
                <a:latin typeface="Times New Roman" panose="02020603050405020304" pitchFamily="18" charset="0"/>
                <a:ea typeface="宋体" panose="02010600030101010101" pitchFamily="2" charset="-122"/>
              </a:rPr>
              <a:t>Proteome, unlike the genome, is not a fixed feature of an organism</a:t>
            </a:r>
          </a:p>
        </p:txBody>
      </p:sp>
      <p:sp>
        <p:nvSpPr>
          <p:cNvPr id="58377" name="Text Box 10"/>
          <p:cNvSpPr txBox="1"/>
          <p:nvPr/>
        </p:nvSpPr>
        <p:spPr>
          <a:xfrm>
            <a:off x="460375" y="4684713"/>
            <a:ext cx="184150" cy="304800"/>
          </a:xfrm>
          <a:prstGeom prst="rect">
            <a:avLst/>
          </a:prstGeom>
          <a:noFill/>
          <a:ln w="9525">
            <a:noFill/>
          </a:ln>
        </p:spPr>
        <p:txBody>
          <a:bodyPr wrap="none" anchor="t">
            <a:spAutoFit/>
          </a:bodyPr>
          <a:lstStyle/>
          <a:p>
            <a:endParaRPr lang="zh-CN" altLang="zh-CN" sz="1400" dirty="0">
              <a:latin typeface="Times New Roman" panose="02020603050405020304" pitchFamily="18" charset="0"/>
              <a:ea typeface="宋体" panose="02010600030101010101" pitchFamily="2" charset="-122"/>
            </a:endParaRPr>
          </a:p>
        </p:txBody>
      </p:sp>
      <p:grpSp>
        <p:nvGrpSpPr>
          <p:cNvPr id="2" name="Group 11"/>
          <p:cNvGrpSpPr/>
          <p:nvPr/>
        </p:nvGrpSpPr>
        <p:grpSpPr>
          <a:xfrm>
            <a:off x="3829050" y="5130800"/>
            <a:ext cx="1143000" cy="609600"/>
            <a:chOff x="2544" y="3552"/>
            <a:chExt cx="720" cy="384"/>
          </a:xfrm>
        </p:grpSpPr>
        <p:sp>
          <p:nvSpPr>
            <p:cNvPr id="58379" name="Oval 12"/>
            <p:cNvSpPr/>
            <p:nvPr/>
          </p:nvSpPr>
          <p:spPr>
            <a:xfrm>
              <a:off x="2544" y="3552"/>
              <a:ext cx="384" cy="336"/>
            </a:xfrm>
            <a:prstGeom prst="ellipse">
              <a:avLst/>
            </a:prstGeom>
            <a:solidFill>
              <a:schemeClr val="accent2"/>
            </a:solidFill>
            <a:ln w="9525" cap="flat" cmpd="sng">
              <a:solidFill>
                <a:schemeClr val="tx1"/>
              </a:solidFill>
              <a:prstDash val="solid"/>
              <a:round/>
              <a:headEnd type="none" w="med" len="med"/>
              <a:tailEnd type="none" w="med" len="med"/>
            </a:ln>
          </p:spPr>
          <p:txBody>
            <a:bodyPr wrap="none" anchor="ctr"/>
            <a:lstStyle/>
            <a:p>
              <a:endParaRPr lang="zh-CN" altLang="en-US" dirty="0">
                <a:latin typeface="Times New Roman" panose="02020603050405020304" pitchFamily="18" charset="0"/>
                <a:ea typeface="宋体" panose="02010600030101010101" pitchFamily="2" charset="-122"/>
              </a:endParaRPr>
            </a:p>
          </p:txBody>
        </p:sp>
        <p:sp>
          <p:nvSpPr>
            <p:cNvPr id="58380" name="Oval 13"/>
            <p:cNvSpPr/>
            <p:nvPr/>
          </p:nvSpPr>
          <p:spPr>
            <a:xfrm>
              <a:off x="3120" y="3840"/>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endParaRPr lang="zh-CN" altLang="en-US" dirty="0">
                <a:latin typeface="Times New Roman" panose="02020603050405020304" pitchFamily="18" charset="0"/>
                <a:ea typeface="宋体" panose="02010600030101010101" pitchFamily="2" charset="-122"/>
              </a:endParaRPr>
            </a:p>
          </p:txBody>
        </p:sp>
        <p:sp>
          <p:nvSpPr>
            <p:cNvPr id="58381" name="Oval 14"/>
            <p:cNvSpPr/>
            <p:nvPr/>
          </p:nvSpPr>
          <p:spPr>
            <a:xfrm>
              <a:off x="3120" y="3552"/>
              <a:ext cx="144"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endParaRPr lang="zh-CN" altLang="en-US" dirty="0">
                <a:latin typeface="Times New Roman" panose="02020603050405020304" pitchFamily="18" charset="0"/>
                <a:ea typeface="宋体" panose="02010600030101010101" pitchFamily="2" charset="-122"/>
              </a:endParaRPr>
            </a:p>
          </p:txBody>
        </p:sp>
        <p:sp>
          <p:nvSpPr>
            <p:cNvPr id="58382" name="Line 15"/>
            <p:cNvSpPr/>
            <p:nvPr/>
          </p:nvSpPr>
          <p:spPr>
            <a:xfrm>
              <a:off x="2976" y="3648"/>
              <a:ext cx="96" cy="0"/>
            </a:xfrm>
            <a:prstGeom prst="line">
              <a:avLst/>
            </a:prstGeom>
            <a:ln w="9525" cap="flat" cmpd="sng">
              <a:solidFill>
                <a:schemeClr val="tx1"/>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58383" name="Line 16"/>
            <p:cNvSpPr/>
            <p:nvPr/>
          </p:nvSpPr>
          <p:spPr>
            <a:xfrm>
              <a:off x="2928" y="3840"/>
              <a:ext cx="144" cy="48"/>
            </a:xfrm>
            <a:prstGeom prst="line">
              <a:avLst/>
            </a:prstGeom>
            <a:ln w="9525" cap="flat" cmpd="sng">
              <a:solidFill>
                <a:schemeClr val="tx1"/>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grpSp>
      <p:grpSp>
        <p:nvGrpSpPr>
          <p:cNvPr id="3" name="Group 17"/>
          <p:cNvGrpSpPr/>
          <p:nvPr/>
        </p:nvGrpSpPr>
        <p:grpSpPr>
          <a:xfrm>
            <a:off x="323850" y="5359400"/>
            <a:ext cx="3429000" cy="533400"/>
            <a:chOff x="336" y="3696"/>
            <a:chExt cx="2160" cy="336"/>
          </a:xfrm>
        </p:grpSpPr>
        <p:sp>
          <p:nvSpPr>
            <p:cNvPr id="58385" name="Line 18"/>
            <p:cNvSpPr/>
            <p:nvPr/>
          </p:nvSpPr>
          <p:spPr>
            <a:xfrm flipV="1">
              <a:off x="2112" y="3696"/>
              <a:ext cx="384" cy="192"/>
            </a:xfrm>
            <a:prstGeom prst="line">
              <a:avLst/>
            </a:prstGeom>
            <a:ln w="9525" cap="flat" cmpd="sng">
              <a:solidFill>
                <a:schemeClr val="tx1"/>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58386" name="Text Box 19"/>
            <p:cNvSpPr txBox="1"/>
            <p:nvPr/>
          </p:nvSpPr>
          <p:spPr>
            <a:xfrm>
              <a:off x="336" y="3744"/>
              <a:ext cx="1730" cy="288"/>
            </a:xfrm>
            <a:prstGeom prst="rect">
              <a:avLst/>
            </a:prstGeom>
            <a:noFill/>
            <a:ln w="9525">
              <a:noFill/>
            </a:ln>
          </p:spPr>
          <p:txBody>
            <a:bodyPr wrap="none" anchor="t">
              <a:spAutoFit/>
            </a:bodyPr>
            <a:lstStyle/>
            <a:p>
              <a:r>
                <a:rPr lang="en-GB" altLang="zh-CN" dirty="0">
                  <a:latin typeface="Times New Roman" panose="02020603050405020304" pitchFamily="18" charset="0"/>
                  <a:ea typeface="宋体" panose="02010600030101010101" pitchFamily="2" charset="-122"/>
                </a:rPr>
                <a:t>Environmental stress</a:t>
              </a:r>
            </a:p>
          </p:txBody>
        </p:sp>
      </p:grpSp>
      <p:sp>
        <p:nvSpPr>
          <p:cNvPr id="276500" name="Text Box 20"/>
          <p:cNvSpPr txBox="1"/>
          <p:nvPr/>
        </p:nvSpPr>
        <p:spPr>
          <a:xfrm>
            <a:off x="2484438" y="1460500"/>
            <a:ext cx="4256087" cy="457200"/>
          </a:xfrm>
          <a:prstGeom prst="rect">
            <a:avLst/>
          </a:prstGeom>
          <a:noFill/>
          <a:ln w="9525">
            <a:noFill/>
          </a:ln>
        </p:spPr>
        <p:txBody>
          <a:bodyPr wrap="none" anchor="t">
            <a:spAutoFit/>
          </a:bodyPr>
          <a:lstStyle/>
          <a:p>
            <a:r>
              <a:rPr lang="en-GB" altLang="zh-CN" b="1" dirty="0">
                <a:solidFill>
                  <a:srgbClr val="CC0000"/>
                </a:solidFill>
                <a:latin typeface="Times New Roman" panose="02020603050405020304" pitchFamily="18" charset="0"/>
                <a:ea typeface="宋体" panose="02010600030101010101" pitchFamily="2" charset="-122"/>
              </a:rPr>
              <a:t>one gene –one protein ?      No! </a:t>
            </a:r>
          </a:p>
        </p:txBody>
      </p:sp>
      <p:sp>
        <p:nvSpPr>
          <p:cNvPr id="276501" name="Text Box 21"/>
          <p:cNvSpPr txBox="1"/>
          <p:nvPr/>
        </p:nvSpPr>
        <p:spPr>
          <a:xfrm>
            <a:off x="7105650" y="3911600"/>
            <a:ext cx="793750" cy="457200"/>
          </a:xfrm>
          <a:prstGeom prst="rect">
            <a:avLst/>
          </a:prstGeom>
          <a:noFill/>
          <a:ln w="9525">
            <a:noFill/>
          </a:ln>
        </p:spPr>
        <p:txBody>
          <a:bodyPr wrap="none" anchor="t">
            <a:spAutoFit/>
          </a:bodyPr>
          <a:lstStyle/>
          <a:p>
            <a:r>
              <a:rPr lang="en-GB" altLang="zh-CN" dirty="0">
                <a:latin typeface="Times New Roman" panose="02020603050405020304" pitchFamily="18" charset="0"/>
                <a:ea typeface="宋体" panose="02010600030101010101" pitchFamily="2" charset="-122"/>
              </a:rPr>
              <a:t>……</a:t>
            </a:r>
          </a:p>
        </p:txBody>
      </p:sp>
      <p:sp>
        <p:nvSpPr>
          <p:cNvPr id="276502" name="AutoShape 22"/>
          <p:cNvSpPr/>
          <p:nvPr/>
        </p:nvSpPr>
        <p:spPr>
          <a:xfrm flipV="1">
            <a:off x="4057650" y="3759200"/>
            <a:ext cx="152400" cy="304800"/>
          </a:xfrm>
          <a:prstGeom prst="upArrow">
            <a:avLst>
              <a:gd name="adj1" fmla="val 50000"/>
              <a:gd name="adj2" fmla="val 50000"/>
            </a:avLst>
          </a:prstGeom>
          <a:solidFill>
            <a:schemeClr val="accent2"/>
          </a:solidFill>
          <a:ln w="9525" cap="flat" cmpd="sng">
            <a:solidFill>
              <a:srgbClr val="FFFFFF"/>
            </a:solidFill>
            <a:prstDash val="solid"/>
            <a:miter/>
            <a:headEnd type="none" w="med" len="med"/>
            <a:tailEnd type="none" w="med" len="med"/>
          </a:ln>
        </p:spPr>
        <p:txBody>
          <a:bodyPr wrap="none" anchor="ctr"/>
          <a:lstStyle/>
          <a:p>
            <a:endParaRPr lang="zh-CN" altLang="en-US" dirty="0">
              <a:latin typeface="Times New Roman" panose="02020603050405020304" pitchFamily="18" charset="0"/>
              <a:ea typeface="宋体" panose="02010600030101010101" pitchFamily="2" charset="-122"/>
            </a:endParaRPr>
          </a:p>
        </p:txBody>
      </p:sp>
      <p:sp>
        <p:nvSpPr>
          <p:cNvPr id="276503" name="Text Box 23"/>
          <p:cNvSpPr txBox="1"/>
          <p:nvPr/>
        </p:nvSpPr>
        <p:spPr>
          <a:xfrm>
            <a:off x="0" y="2133600"/>
            <a:ext cx="9423400" cy="457200"/>
          </a:xfrm>
          <a:prstGeom prst="rect">
            <a:avLst/>
          </a:prstGeom>
          <a:solidFill>
            <a:schemeClr val="tx1"/>
          </a:solidFill>
          <a:ln w="9525">
            <a:noFill/>
          </a:ln>
        </p:spPr>
        <p:txBody>
          <a:bodyPr wrap="none" anchor="t">
            <a:spAutoFit/>
          </a:bodyPr>
          <a:lstStyle/>
          <a:p>
            <a:pPr algn="ctr"/>
            <a:r>
              <a:rPr lang="en-GB" altLang="zh-CN" dirty="0">
                <a:solidFill>
                  <a:schemeClr val="bg1"/>
                </a:solidFill>
                <a:latin typeface="Times New Roman" panose="02020603050405020304" pitchFamily="18" charset="0"/>
                <a:ea typeface="宋体" panose="02010600030101010101" pitchFamily="2" charset="-122"/>
              </a:rPr>
              <a:t>RNA Splicing</a:t>
            </a:r>
            <a:r>
              <a:rPr lang="en-GB" altLang="zh-CN" dirty="0">
                <a:solidFill>
                  <a:schemeClr val="bg1"/>
                </a:solidFill>
                <a:latin typeface="Times New Roman" panose="02020603050405020304" pitchFamily="18" charset="0"/>
                <a:ea typeface="宋体" panose="02010600030101010101" pitchFamily="2" charset="-122"/>
                <a:sym typeface="Wingdings" panose="05000000000000000000" pitchFamily="2" charset="2"/>
              </a:rPr>
              <a:t>one gene, different transcriptsone gene different proteins</a:t>
            </a:r>
            <a:endParaRPr lang="en-GB" altLang="zh-CN" dirty="0">
              <a:solidFill>
                <a:schemeClr val="bg1"/>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4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4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48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276502"/>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276486"/>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27648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276488"/>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7650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76489"/>
                                        </p:tgtEl>
                                        <p:attrNameLst>
                                          <p:attrName>style.visibility</p:attrName>
                                        </p:attrNameLst>
                                      </p:cBhvr>
                                      <p:to>
                                        <p:strVal val="visible"/>
                                      </p:to>
                                    </p:set>
                                    <p:animEffect transition="in" filter="dissolve">
                                      <p:cBhvr>
                                        <p:cTn id="42" dur="500"/>
                                        <p:tgtEl>
                                          <p:spTgt spid="27648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3" grpId="0"/>
      <p:bldP spid="276484" grpId="0"/>
      <p:bldP spid="276485" grpId="0" bldLvl="0" animBg="1"/>
      <p:bldP spid="276486" grpId="0"/>
      <p:bldP spid="276487" grpId="0"/>
      <p:bldP spid="276488" grpId="0"/>
      <p:bldP spid="276489" grpId="0" bldLvl="0" animBg="1"/>
      <p:bldP spid="276500" grpId="0"/>
      <p:bldP spid="276501" grpId="0"/>
      <p:bldP spid="276502" grpId="0" bldLvl="0" animBg="1"/>
      <p:bldP spid="276503"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图片 1"/>
          <p:cNvPicPr>
            <a:picLocks noChangeAspect="1"/>
          </p:cNvPicPr>
          <p:nvPr/>
        </p:nvPicPr>
        <p:blipFill>
          <a:blip r:embed="rId2"/>
          <a:stretch>
            <a:fillRect/>
          </a:stretch>
        </p:blipFill>
        <p:spPr>
          <a:xfrm>
            <a:off x="55563" y="2232025"/>
            <a:ext cx="5440362" cy="2619375"/>
          </a:xfrm>
          <a:prstGeom prst="rect">
            <a:avLst/>
          </a:prstGeom>
          <a:noFill/>
          <a:ln w="9525">
            <a:noFill/>
          </a:ln>
        </p:spPr>
      </p:pic>
      <p:sp>
        <p:nvSpPr>
          <p:cNvPr id="59394" name="文本框 2"/>
          <p:cNvSpPr txBox="1"/>
          <p:nvPr/>
        </p:nvSpPr>
        <p:spPr>
          <a:xfrm>
            <a:off x="2459038" y="230188"/>
            <a:ext cx="3675062" cy="639762"/>
          </a:xfrm>
          <a:prstGeom prst="rect">
            <a:avLst/>
          </a:prstGeom>
          <a:noFill/>
          <a:ln w="9525">
            <a:noFill/>
          </a:ln>
        </p:spPr>
        <p:txBody>
          <a:bodyPr wrap="none" anchor="t">
            <a:spAutoFit/>
          </a:bodyPr>
          <a:lstStyle/>
          <a:p>
            <a:r>
              <a:rPr lang="en-US" altLang="zh-CN" sz="3600">
                <a:latin typeface="Times New Roman" panose="02020603050405020304" pitchFamily="18" charset="0"/>
                <a:ea typeface="宋体" panose="02010600030101010101" pitchFamily="2" charset="-122"/>
              </a:rPr>
              <a:t>alternative splicing</a:t>
            </a:r>
          </a:p>
        </p:txBody>
      </p:sp>
      <p:pic>
        <p:nvPicPr>
          <p:cNvPr id="59395" name="图片 3"/>
          <p:cNvPicPr>
            <a:picLocks noChangeAspect="1"/>
          </p:cNvPicPr>
          <p:nvPr/>
        </p:nvPicPr>
        <p:blipFill>
          <a:blip r:embed="rId3"/>
          <a:stretch>
            <a:fillRect/>
          </a:stretch>
        </p:blipFill>
        <p:spPr>
          <a:xfrm>
            <a:off x="5692775" y="1019175"/>
            <a:ext cx="3154363" cy="5786438"/>
          </a:xfrm>
          <a:prstGeom prst="rect">
            <a:avLst/>
          </a:prstGeom>
          <a:noFill/>
          <a:ln w="9525">
            <a:noFill/>
          </a:ln>
        </p:spPr>
      </p:pic>
      <p:grpSp>
        <p:nvGrpSpPr>
          <p:cNvPr id="29" name="组合 28">
            <a:extLst>
              <a:ext uri="{FF2B5EF4-FFF2-40B4-BE49-F238E27FC236}">
                <a16:creationId xmlns:a16="http://schemas.microsoft.com/office/drawing/2014/main" id="{F6B0A784-8370-44E6-A5B1-40B78FEC3DE8}"/>
              </a:ext>
            </a:extLst>
          </p:cNvPr>
          <p:cNvGrpSpPr/>
          <p:nvPr/>
        </p:nvGrpSpPr>
        <p:grpSpPr>
          <a:xfrm>
            <a:off x="2455269" y="761843"/>
            <a:ext cx="1749600" cy="583920"/>
            <a:chOff x="2455269" y="761843"/>
            <a:chExt cx="1749600" cy="583920"/>
          </a:xfrm>
        </p:grpSpPr>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5EC7708D-7982-4823-8119-43E05505386B}"/>
                    </a:ext>
                  </a:extLst>
                </p14:cNvPr>
                <p14:cNvContentPartPr/>
                <p14:nvPr/>
              </p14:nvContentPartPr>
              <p14:xfrm>
                <a:off x="2455269" y="851123"/>
                <a:ext cx="206640" cy="450720"/>
              </p14:xfrm>
            </p:contentPart>
          </mc:Choice>
          <mc:Fallback>
            <p:pic>
              <p:nvPicPr>
                <p:cNvPr id="2" name="墨迹 1">
                  <a:extLst>
                    <a:ext uri="{FF2B5EF4-FFF2-40B4-BE49-F238E27FC236}">
                      <a16:creationId xmlns:a16="http://schemas.microsoft.com/office/drawing/2014/main" id="{5EC7708D-7982-4823-8119-43E05505386B}"/>
                    </a:ext>
                  </a:extLst>
                </p:cNvPr>
                <p:cNvPicPr/>
                <p:nvPr/>
              </p:nvPicPr>
              <p:blipFill>
                <a:blip r:embed="rId5"/>
                <a:stretch>
                  <a:fillRect/>
                </a:stretch>
              </p:blipFill>
              <p:spPr>
                <a:xfrm>
                  <a:off x="2437629" y="833123"/>
                  <a:ext cx="242280" cy="486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墨迹 2">
                  <a:extLst>
                    <a:ext uri="{FF2B5EF4-FFF2-40B4-BE49-F238E27FC236}">
                      <a16:creationId xmlns:a16="http://schemas.microsoft.com/office/drawing/2014/main" id="{2E8D9F25-1A50-49B3-A829-BE4C7684648B}"/>
                    </a:ext>
                  </a:extLst>
                </p14:cNvPr>
                <p14:cNvContentPartPr/>
                <p14:nvPr/>
              </p14:nvContentPartPr>
              <p14:xfrm>
                <a:off x="2808429" y="918803"/>
                <a:ext cx="160200" cy="57240"/>
              </p14:xfrm>
            </p:contentPart>
          </mc:Choice>
          <mc:Fallback>
            <p:pic>
              <p:nvPicPr>
                <p:cNvPr id="3" name="墨迹 2">
                  <a:extLst>
                    <a:ext uri="{FF2B5EF4-FFF2-40B4-BE49-F238E27FC236}">
                      <a16:creationId xmlns:a16="http://schemas.microsoft.com/office/drawing/2014/main" id="{2E8D9F25-1A50-49B3-A829-BE4C7684648B}"/>
                    </a:ext>
                  </a:extLst>
                </p:cNvPr>
                <p:cNvPicPr/>
                <p:nvPr/>
              </p:nvPicPr>
              <p:blipFill>
                <a:blip r:embed="rId7"/>
                <a:stretch>
                  <a:fillRect/>
                </a:stretch>
              </p:blipFill>
              <p:spPr>
                <a:xfrm>
                  <a:off x="2790789" y="901163"/>
                  <a:ext cx="19584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墨迹 3">
                  <a:extLst>
                    <a:ext uri="{FF2B5EF4-FFF2-40B4-BE49-F238E27FC236}">
                      <a16:creationId xmlns:a16="http://schemas.microsoft.com/office/drawing/2014/main" id="{8713F7AA-1A17-4608-B532-EDCA7BC97542}"/>
                    </a:ext>
                  </a:extLst>
                </p14:cNvPr>
                <p14:cNvContentPartPr/>
                <p14:nvPr/>
              </p14:nvContentPartPr>
              <p14:xfrm>
                <a:off x="2828229" y="866963"/>
                <a:ext cx="129600" cy="401760"/>
              </p14:xfrm>
            </p:contentPart>
          </mc:Choice>
          <mc:Fallback>
            <p:pic>
              <p:nvPicPr>
                <p:cNvPr id="4" name="墨迹 3">
                  <a:extLst>
                    <a:ext uri="{FF2B5EF4-FFF2-40B4-BE49-F238E27FC236}">
                      <a16:creationId xmlns:a16="http://schemas.microsoft.com/office/drawing/2014/main" id="{8713F7AA-1A17-4608-B532-EDCA7BC97542}"/>
                    </a:ext>
                  </a:extLst>
                </p:cNvPr>
                <p:cNvPicPr/>
                <p:nvPr/>
              </p:nvPicPr>
              <p:blipFill>
                <a:blip r:embed="rId9"/>
                <a:stretch>
                  <a:fillRect/>
                </a:stretch>
              </p:blipFill>
              <p:spPr>
                <a:xfrm>
                  <a:off x="2810229" y="849323"/>
                  <a:ext cx="165240" cy="437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墨迹 4">
                  <a:extLst>
                    <a:ext uri="{FF2B5EF4-FFF2-40B4-BE49-F238E27FC236}">
                      <a16:creationId xmlns:a16="http://schemas.microsoft.com/office/drawing/2014/main" id="{53B8DC0C-D8F5-4594-A969-CF1A6C029BC9}"/>
                    </a:ext>
                  </a:extLst>
                </p14:cNvPr>
                <p14:cNvContentPartPr/>
                <p14:nvPr/>
              </p14:nvContentPartPr>
              <p14:xfrm>
                <a:off x="2938389" y="965603"/>
                <a:ext cx="73440" cy="354600"/>
              </p14:xfrm>
            </p:contentPart>
          </mc:Choice>
          <mc:Fallback>
            <p:pic>
              <p:nvPicPr>
                <p:cNvPr id="5" name="墨迹 4">
                  <a:extLst>
                    <a:ext uri="{FF2B5EF4-FFF2-40B4-BE49-F238E27FC236}">
                      <a16:creationId xmlns:a16="http://schemas.microsoft.com/office/drawing/2014/main" id="{53B8DC0C-D8F5-4594-A969-CF1A6C029BC9}"/>
                    </a:ext>
                  </a:extLst>
                </p:cNvPr>
                <p:cNvPicPr/>
                <p:nvPr/>
              </p:nvPicPr>
              <p:blipFill>
                <a:blip r:embed="rId11"/>
                <a:stretch>
                  <a:fillRect/>
                </a:stretch>
              </p:blipFill>
              <p:spPr>
                <a:xfrm>
                  <a:off x="2920389" y="947963"/>
                  <a:ext cx="10908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墨迹 5">
                  <a:extLst>
                    <a:ext uri="{FF2B5EF4-FFF2-40B4-BE49-F238E27FC236}">
                      <a16:creationId xmlns:a16="http://schemas.microsoft.com/office/drawing/2014/main" id="{D8C70E21-CE1B-4C82-B8AA-A8565CD00972}"/>
                    </a:ext>
                  </a:extLst>
                </p14:cNvPr>
                <p14:cNvContentPartPr/>
                <p14:nvPr/>
              </p14:nvContentPartPr>
              <p14:xfrm>
                <a:off x="2935149" y="1082603"/>
                <a:ext cx="69840" cy="22320"/>
              </p14:xfrm>
            </p:contentPart>
          </mc:Choice>
          <mc:Fallback>
            <p:pic>
              <p:nvPicPr>
                <p:cNvPr id="6" name="墨迹 5">
                  <a:extLst>
                    <a:ext uri="{FF2B5EF4-FFF2-40B4-BE49-F238E27FC236}">
                      <a16:creationId xmlns:a16="http://schemas.microsoft.com/office/drawing/2014/main" id="{D8C70E21-CE1B-4C82-B8AA-A8565CD00972}"/>
                    </a:ext>
                  </a:extLst>
                </p:cNvPr>
                <p:cNvPicPr/>
                <p:nvPr/>
              </p:nvPicPr>
              <p:blipFill>
                <a:blip r:embed="rId13"/>
                <a:stretch>
                  <a:fillRect/>
                </a:stretch>
              </p:blipFill>
              <p:spPr>
                <a:xfrm>
                  <a:off x="2917149" y="1064963"/>
                  <a:ext cx="10548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墨迹 6">
                  <a:extLst>
                    <a:ext uri="{FF2B5EF4-FFF2-40B4-BE49-F238E27FC236}">
                      <a16:creationId xmlns:a16="http://schemas.microsoft.com/office/drawing/2014/main" id="{8741DDD9-02DD-4B89-93EB-F589E3806989}"/>
                    </a:ext>
                  </a:extLst>
                </p14:cNvPr>
                <p14:cNvContentPartPr/>
                <p14:nvPr/>
              </p14:nvContentPartPr>
              <p14:xfrm>
                <a:off x="2769189" y="927083"/>
                <a:ext cx="233280" cy="245880"/>
              </p14:xfrm>
            </p:contentPart>
          </mc:Choice>
          <mc:Fallback>
            <p:pic>
              <p:nvPicPr>
                <p:cNvPr id="7" name="墨迹 6">
                  <a:extLst>
                    <a:ext uri="{FF2B5EF4-FFF2-40B4-BE49-F238E27FC236}">
                      <a16:creationId xmlns:a16="http://schemas.microsoft.com/office/drawing/2014/main" id="{8741DDD9-02DD-4B89-93EB-F589E3806989}"/>
                    </a:ext>
                  </a:extLst>
                </p:cNvPr>
                <p:cNvPicPr/>
                <p:nvPr/>
              </p:nvPicPr>
              <p:blipFill>
                <a:blip r:embed="rId15"/>
                <a:stretch>
                  <a:fillRect/>
                </a:stretch>
              </p:blipFill>
              <p:spPr>
                <a:xfrm>
                  <a:off x="2751549" y="909443"/>
                  <a:ext cx="26892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墨迹 7">
                  <a:extLst>
                    <a:ext uri="{FF2B5EF4-FFF2-40B4-BE49-F238E27FC236}">
                      <a16:creationId xmlns:a16="http://schemas.microsoft.com/office/drawing/2014/main" id="{1DA38DA6-8A75-4CCF-BDD7-70D806AD9568}"/>
                    </a:ext>
                  </a:extLst>
                </p14:cNvPr>
                <p14:cNvContentPartPr/>
                <p14:nvPr/>
              </p14:nvContentPartPr>
              <p14:xfrm>
                <a:off x="2707269" y="999803"/>
                <a:ext cx="486360" cy="345960"/>
              </p14:xfrm>
            </p:contentPart>
          </mc:Choice>
          <mc:Fallback>
            <p:pic>
              <p:nvPicPr>
                <p:cNvPr id="8" name="墨迹 7">
                  <a:extLst>
                    <a:ext uri="{FF2B5EF4-FFF2-40B4-BE49-F238E27FC236}">
                      <a16:creationId xmlns:a16="http://schemas.microsoft.com/office/drawing/2014/main" id="{1DA38DA6-8A75-4CCF-BDD7-70D806AD9568}"/>
                    </a:ext>
                  </a:extLst>
                </p:cNvPr>
                <p:cNvPicPr/>
                <p:nvPr/>
              </p:nvPicPr>
              <p:blipFill>
                <a:blip r:embed="rId17"/>
                <a:stretch>
                  <a:fillRect/>
                </a:stretch>
              </p:blipFill>
              <p:spPr>
                <a:xfrm>
                  <a:off x="2689629" y="981803"/>
                  <a:ext cx="52200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 name="墨迹 8">
                  <a:extLst>
                    <a:ext uri="{FF2B5EF4-FFF2-40B4-BE49-F238E27FC236}">
                      <a16:creationId xmlns:a16="http://schemas.microsoft.com/office/drawing/2014/main" id="{4C2C8584-0023-46B3-9CCF-C2FDDAE57AE7}"/>
                    </a:ext>
                  </a:extLst>
                </p14:cNvPr>
                <p14:cNvContentPartPr/>
                <p14:nvPr/>
              </p14:nvContentPartPr>
              <p14:xfrm>
                <a:off x="3265989" y="1003043"/>
                <a:ext cx="127080" cy="54000"/>
              </p14:xfrm>
            </p:contentPart>
          </mc:Choice>
          <mc:Fallback>
            <p:pic>
              <p:nvPicPr>
                <p:cNvPr id="9" name="墨迹 8">
                  <a:extLst>
                    <a:ext uri="{FF2B5EF4-FFF2-40B4-BE49-F238E27FC236}">
                      <a16:creationId xmlns:a16="http://schemas.microsoft.com/office/drawing/2014/main" id="{4C2C8584-0023-46B3-9CCF-C2FDDAE57AE7}"/>
                    </a:ext>
                  </a:extLst>
                </p:cNvPr>
                <p:cNvPicPr/>
                <p:nvPr/>
              </p:nvPicPr>
              <p:blipFill>
                <a:blip r:embed="rId19"/>
                <a:stretch>
                  <a:fillRect/>
                </a:stretch>
              </p:blipFill>
              <p:spPr>
                <a:xfrm>
                  <a:off x="3247989" y="985043"/>
                  <a:ext cx="16272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 name="墨迹 9">
                  <a:extLst>
                    <a:ext uri="{FF2B5EF4-FFF2-40B4-BE49-F238E27FC236}">
                      <a16:creationId xmlns:a16="http://schemas.microsoft.com/office/drawing/2014/main" id="{39298BCB-B535-437A-AD4B-814560E737E2}"/>
                    </a:ext>
                  </a:extLst>
                </p14:cNvPr>
                <p14:cNvContentPartPr/>
                <p14:nvPr/>
              </p14:nvContentPartPr>
              <p14:xfrm>
                <a:off x="3381549" y="823043"/>
                <a:ext cx="25200" cy="510480"/>
              </p14:xfrm>
            </p:contentPart>
          </mc:Choice>
          <mc:Fallback>
            <p:pic>
              <p:nvPicPr>
                <p:cNvPr id="10" name="墨迹 9">
                  <a:extLst>
                    <a:ext uri="{FF2B5EF4-FFF2-40B4-BE49-F238E27FC236}">
                      <a16:creationId xmlns:a16="http://schemas.microsoft.com/office/drawing/2014/main" id="{39298BCB-B535-437A-AD4B-814560E737E2}"/>
                    </a:ext>
                  </a:extLst>
                </p:cNvPr>
                <p:cNvPicPr/>
                <p:nvPr/>
              </p:nvPicPr>
              <p:blipFill>
                <a:blip r:embed="rId21"/>
                <a:stretch>
                  <a:fillRect/>
                </a:stretch>
              </p:blipFill>
              <p:spPr>
                <a:xfrm>
                  <a:off x="3363549" y="805043"/>
                  <a:ext cx="60840" cy="546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 name="墨迹 10">
                  <a:extLst>
                    <a:ext uri="{FF2B5EF4-FFF2-40B4-BE49-F238E27FC236}">
                      <a16:creationId xmlns:a16="http://schemas.microsoft.com/office/drawing/2014/main" id="{67D8326B-FACA-4606-AD0B-91AF9CF03419}"/>
                    </a:ext>
                  </a:extLst>
                </p14:cNvPr>
                <p14:cNvContentPartPr/>
                <p14:nvPr/>
              </p14:nvContentPartPr>
              <p14:xfrm>
                <a:off x="3271029" y="1066403"/>
                <a:ext cx="127800" cy="201240"/>
              </p14:xfrm>
            </p:contentPart>
          </mc:Choice>
          <mc:Fallback>
            <p:pic>
              <p:nvPicPr>
                <p:cNvPr id="11" name="墨迹 10">
                  <a:extLst>
                    <a:ext uri="{FF2B5EF4-FFF2-40B4-BE49-F238E27FC236}">
                      <a16:creationId xmlns:a16="http://schemas.microsoft.com/office/drawing/2014/main" id="{67D8326B-FACA-4606-AD0B-91AF9CF03419}"/>
                    </a:ext>
                  </a:extLst>
                </p:cNvPr>
                <p:cNvPicPr/>
                <p:nvPr/>
              </p:nvPicPr>
              <p:blipFill>
                <a:blip r:embed="rId23"/>
                <a:stretch>
                  <a:fillRect/>
                </a:stretch>
              </p:blipFill>
              <p:spPr>
                <a:xfrm>
                  <a:off x="3253029" y="1048403"/>
                  <a:ext cx="1634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 name="墨迹 11">
                  <a:extLst>
                    <a:ext uri="{FF2B5EF4-FFF2-40B4-BE49-F238E27FC236}">
                      <a16:creationId xmlns:a16="http://schemas.microsoft.com/office/drawing/2014/main" id="{4CF6B83A-B70E-4437-B93B-FFC740F5FE9B}"/>
                    </a:ext>
                  </a:extLst>
                </p14:cNvPr>
                <p14:cNvContentPartPr/>
                <p14:nvPr/>
              </p14:nvContentPartPr>
              <p14:xfrm>
                <a:off x="3363909" y="1118603"/>
                <a:ext cx="88200" cy="64800"/>
              </p14:xfrm>
            </p:contentPart>
          </mc:Choice>
          <mc:Fallback>
            <p:pic>
              <p:nvPicPr>
                <p:cNvPr id="12" name="墨迹 11">
                  <a:extLst>
                    <a:ext uri="{FF2B5EF4-FFF2-40B4-BE49-F238E27FC236}">
                      <a16:creationId xmlns:a16="http://schemas.microsoft.com/office/drawing/2014/main" id="{4CF6B83A-B70E-4437-B93B-FFC740F5FE9B}"/>
                    </a:ext>
                  </a:extLst>
                </p:cNvPr>
                <p:cNvPicPr/>
                <p:nvPr/>
              </p:nvPicPr>
              <p:blipFill>
                <a:blip r:embed="rId25"/>
                <a:stretch>
                  <a:fillRect/>
                </a:stretch>
              </p:blipFill>
              <p:spPr>
                <a:xfrm>
                  <a:off x="3346269" y="1100963"/>
                  <a:ext cx="12384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 name="墨迹 12">
                  <a:extLst>
                    <a:ext uri="{FF2B5EF4-FFF2-40B4-BE49-F238E27FC236}">
                      <a16:creationId xmlns:a16="http://schemas.microsoft.com/office/drawing/2014/main" id="{8CDBADEC-C20E-4E4D-9849-149AB1F7F7CF}"/>
                    </a:ext>
                  </a:extLst>
                </p14:cNvPr>
                <p14:cNvContentPartPr/>
                <p14:nvPr/>
              </p14:nvContentPartPr>
              <p14:xfrm>
                <a:off x="3462909" y="1009163"/>
                <a:ext cx="15840" cy="279360"/>
              </p14:xfrm>
            </p:contentPart>
          </mc:Choice>
          <mc:Fallback>
            <p:pic>
              <p:nvPicPr>
                <p:cNvPr id="13" name="墨迹 12">
                  <a:extLst>
                    <a:ext uri="{FF2B5EF4-FFF2-40B4-BE49-F238E27FC236}">
                      <a16:creationId xmlns:a16="http://schemas.microsoft.com/office/drawing/2014/main" id="{8CDBADEC-C20E-4E4D-9849-149AB1F7F7CF}"/>
                    </a:ext>
                  </a:extLst>
                </p:cNvPr>
                <p:cNvPicPr/>
                <p:nvPr/>
              </p:nvPicPr>
              <p:blipFill>
                <a:blip r:embed="rId27"/>
                <a:stretch>
                  <a:fillRect/>
                </a:stretch>
              </p:blipFill>
              <p:spPr>
                <a:xfrm>
                  <a:off x="3444909" y="991163"/>
                  <a:ext cx="5148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 name="墨迹 13">
                  <a:extLst>
                    <a:ext uri="{FF2B5EF4-FFF2-40B4-BE49-F238E27FC236}">
                      <a16:creationId xmlns:a16="http://schemas.microsoft.com/office/drawing/2014/main" id="{043F2A3C-05B1-47FB-B0D8-C0EE183BC914}"/>
                    </a:ext>
                  </a:extLst>
                </p14:cNvPr>
                <p14:cNvContentPartPr/>
                <p14:nvPr/>
              </p14:nvContentPartPr>
              <p14:xfrm>
                <a:off x="3473349" y="973883"/>
                <a:ext cx="249840" cy="296280"/>
              </p14:xfrm>
            </p:contentPart>
          </mc:Choice>
          <mc:Fallback>
            <p:pic>
              <p:nvPicPr>
                <p:cNvPr id="14" name="墨迹 13">
                  <a:extLst>
                    <a:ext uri="{FF2B5EF4-FFF2-40B4-BE49-F238E27FC236}">
                      <a16:creationId xmlns:a16="http://schemas.microsoft.com/office/drawing/2014/main" id="{043F2A3C-05B1-47FB-B0D8-C0EE183BC914}"/>
                    </a:ext>
                  </a:extLst>
                </p:cNvPr>
                <p:cNvPicPr/>
                <p:nvPr/>
              </p:nvPicPr>
              <p:blipFill>
                <a:blip r:embed="rId29"/>
                <a:stretch>
                  <a:fillRect/>
                </a:stretch>
              </p:blipFill>
              <p:spPr>
                <a:xfrm>
                  <a:off x="3455349" y="956243"/>
                  <a:ext cx="28548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 name="墨迹 14">
                  <a:extLst>
                    <a:ext uri="{FF2B5EF4-FFF2-40B4-BE49-F238E27FC236}">
                      <a16:creationId xmlns:a16="http://schemas.microsoft.com/office/drawing/2014/main" id="{EDDF6230-4335-4813-BC59-CB272F2502F0}"/>
                    </a:ext>
                  </a:extLst>
                </p14:cNvPr>
                <p14:cNvContentPartPr/>
                <p14:nvPr/>
              </p14:nvContentPartPr>
              <p14:xfrm>
                <a:off x="3952869" y="788123"/>
                <a:ext cx="34920" cy="84960"/>
              </p14:xfrm>
            </p:contentPart>
          </mc:Choice>
          <mc:Fallback>
            <p:pic>
              <p:nvPicPr>
                <p:cNvPr id="15" name="墨迹 14">
                  <a:extLst>
                    <a:ext uri="{FF2B5EF4-FFF2-40B4-BE49-F238E27FC236}">
                      <a16:creationId xmlns:a16="http://schemas.microsoft.com/office/drawing/2014/main" id="{EDDF6230-4335-4813-BC59-CB272F2502F0}"/>
                    </a:ext>
                  </a:extLst>
                </p:cNvPr>
                <p:cNvPicPr/>
                <p:nvPr/>
              </p:nvPicPr>
              <p:blipFill>
                <a:blip r:embed="rId31"/>
                <a:stretch>
                  <a:fillRect/>
                </a:stretch>
              </p:blipFill>
              <p:spPr>
                <a:xfrm>
                  <a:off x="3935229" y="770123"/>
                  <a:ext cx="7056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 name="墨迹 15">
                  <a:extLst>
                    <a:ext uri="{FF2B5EF4-FFF2-40B4-BE49-F238E27FC236}">
                      <a16:creationId xmlns:a16="http://schemas.microsoft.com/office/drawing/2014/main" id="{96228768-FD6E-4948-BE3C-EDA381D68218}"/>
                    </a:ext>
                  </a:extLst>
                </p14:cNvPr>
                <p14:cNvContentPartPr/>
                <p14:nvPr/>
              </p14:nvContentPartPr>
              <p14:xfrm>
                <a:off x="3858909" y="761843"/>
                <a:ext cx="291240" cy="209520"/>
              </p14:xfrm>
            </p:contentPart>
          </mc:Choice>
          <mc:Fallback>
            <p:pic>
              <p:nvPicPr>
                <p:cNvPr id="16" name="墨迹 15">
                  <a:extLst>
                    <a:ext uri="{FF2B5EF4-FFF2-40B4-BE49-F238E27FC236}">
                      <a16:creationId xmlns:a16="http://schemas.microsoft.com/office/drawing/2014/main" id="{96228768-FD6E-4948-BE3C-EDA381D68218}"/>
                    </a:ext>
                  </a:extLst>
                </p:cNvPr>
                <p:cNvPicPr/>
                <p:nvPr/>
              </p:nvPicPr>
              <p:blipFill>
                <a:blip r:embed="rId33"/>
                <a:stretch>
                  <a:fillRect/>
                </a:stretch>
              </p:blipFill>
              <p:spPr>
                <a:xfrm>
                  <a:off x="3841269" y="743843"/>
                  <a:ext cx="32688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 name="墨迹 16">
                  <a:extLst>
                    <a:ext uri="{FF2B5EF4-FFF2-40B4-BE49-F238E27FC236}">
                      <a16:creationId xmlns:a16="http://schemas.microsoft.com/office/drawing/2014/main" id="{8A8B0233-1CD8-4B8A-BC0E-08B87A400048}"/>
                    </a:ext>
                  </a:extLst>
                </p14:cNvPr>
                <p14:cNvContentPartPr/>
                <p14:nvPr/>
              </p14:nvContentPartPr>
              <p14:xfrm>
                <a:off x="3917229" y="1008083"/>
                <a:ext cx="6120" cy="119160"/>
              </p14:xfrm>
            </p:contentPart>
          </mc:Choice>
          <mc:Fallback>
            <p:pic>
              <p:nvPicPr>
                <p:cNvPr id="17" name="墨迹 16">
                  <a:extLst>
                    <a:ext uri="{FF2B5EF4-FFF2-40B4-BE49-F238E27FC236}">
                      <a16:creationId xmlns:a16="http://schemas.microsoft.com/office/drawing/2014/main" id="{8A8B0233-1CD8-4B8A-BC0E-08B87A400048}"/>
                    </a:ext>
                  </a:extLst>
                </p:cNvPr>
                <p:cNvPicPr/>
                <p:nvPr/>
              </p:nvPicPr>
              <p:blipFill>
                <a:blip r:embed="rId35"/>
                <a:stretch>
                  <a:fillRect/>
                </a:stretch>
              </p:blipFill>
              <p:spPr>
                <a:xfrm>
                  <a:off x="3899229" y="990083"/>
                  <a:ext cx="417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8" name="墨迹 17">
                  <a:extLst>
                    <a:ext uri="{FF2B5EF4-FFF2-40B4-BE49-F238E27FC236}">
                      <a16:creationId xmlns:a16="http://schemas.microsoft.com/office/drawing/2014/main" id="{58707A08-1193-49AB-843C-EFEFFEB28ADD}"/>
                    </a:ext>
                  </a:extLst>
                </p14:cNvPr>
                <p14:cNvContentPartPr/>
                <p14:nvPr/>
              </p14:nvContentPartPr>
              <p14:xfrm>
                <a:off x="3971949" y="959483"/>
                <a:ext cx="72360" cy="181800"/>
              </p14:xfrm>
            </p:contentPart>
          </mc:Choice>
          <mc:Fallback>
            <p:pic>
              <p:nvPicPr>
                <p:cNvPr id="18" name="墨迹 17">
                  <a:extLst>
                    <a:ext uri="{FF2B5EF4-FFF2-40B4-BE49-F238E27FC236}">
                      <a16:creationId xmlns:a16="http://schemas.microsoft.com/office/drawing/2014/main" id="{58707A08-1193-49AB-843C-EFEFFEB28ADD}"/>
                    </a:ext>
                  </a:extLst>
                </p:cNvPr>
                <p:cNvPicPr/>
                <p:nvPr/>
              </p:nvPicPr>
              <p:blipFill>
                <a:blip r:embed="rId37"/>
                <a:stretch>
                  <a:fillRect/>
                </a:stretch>
              </p:blipFill>
              <p:spPr>
                <a:xfrm>
                  <a:off x="3954309" y="941843"/>
                  <a:ext cx="10800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9" name="墨迹 18">
                  <a:extLst>
                    <a:ext uri="{FF2B5EF4-FFF2-40B4-BE49-F238E27FC236}">
                      <a16:creationId xmlns:a16="http://schemas.microsoft.com/office/drawing/2014/main" id="{C0857526-D4DF-47F7-B7A1-4469D4ADF998}"/>
                    </a:ext>
                  </a:extLst>
                </p14:cNvPr>
                <p14:cNvContentPartPr/>
                <p14:nvPr/>
              </p14:nvContentPartPr>
              <p14:xfrm>
                <a:off x="3952509" y="1044083"/>
                <a:ext cx="101880" cy="34200"/>
              </p14:xfrm>
            </p:contentPart>
          </mc:Choice>
          <mc:Fallback>
            <p:pic>
              <p:nvPicPr>
                <p:cNvPr id="19" name="墨迹 18">
                  <a:extLst>
                    <a:ext uri="{FF2B5EF4-FFF2-40B4-BE49-F238E27FC236}">
                      <a16:creationId xmlns:a16="http://schemas.microsoft.com/office/drawing/2014/main" id="{C0857526-D4DF-47F7-B7A1-4469D4ADF998}"/>
                    </a:ext>
                  </a:extLst>
                </p:cNvPr>
                <p:cNvPicPr/>
                <p:nvPr/>
              </p:nvPicPr>
              <p:blipFill>
                <a:blip r:embed="rId39"/>
                <a:stretch>
                  <a:fillRect/>
                </a:stretch>
              </p:blipFill>
              <p:spPr>
                <a:xfrm>
                  <a:off x="3934509" y="1026083"/>
                  <a:ext cx="1375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0" name="墨迹 19">
                  <a:extLst>
                    <a:ext uri="{FF2B5EF4-FFF2-40B4-BE49-F238E27FC236}">
                      <a16:creationId xmlns:a16="http://schemas.microsoft.com/office/drawing/2014/main" id="{07E50A26-C148-4B43-9FDD-A7A3377A6256}"/>
                    </a:ext>
                  </a:extLst>
                </p14:cNvPr>
                <p14:cNvContentPartPr/>
                <p14:nvPr/>
              </p14:nvContentPartPr>
              <p14:xfrm>
                <a:off x="4084629" y="1003403"/>
                <a:ext cx="37440" cy="62640"/>
              </p14:xfrm>
            </p:contentPart>
          </mc:Choice>
          <mc:Fallback>
            <p:pic>
              <p:nvPicPr>
                <p:cNvPr id="20" name="墨迹 19">
                  <a:extLst>
                    <a:ext uri="{FF2B5EF4-FFF2-40B4-BE49-F238E27FC236}">
                      <a16:creationId xmlns:a16="http://schemas.microsoft.com/office/drawing/2014/main" id="{07E50A26-C148-4B43-9FDD-A7A3377A6256}"/>
                    </a:ext>
                  </a:extLst>
                </p:cNvPr>
                <p:cNvPicPr/>
                <p:nvPr/>
              </p:nvPicPr>
              <p:blipFill>
                <a:blip r:embed="rId41"/>
                <a:stretch>
                  <a:fillRect/>
                </a:stretch>
              </p:blipFill>
              <p:spPr>
                <a:xfrm>
                  <a:off x="4066629" y="985763"/>
                  <a:ext cx="7308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1" name="墨迹 20">
                  <a:extLst>
                    <a:ext uri="{FF2B5EF4-FFF2-40B4-BE49-F238E27FC236}">
                      <a16:creationId xmlns:a16="http://schemas.microsoft.com/office/drawing/2014/main" id="{6E7D775A-30F4-4FD9-98ED-4402B55CA5C6}"/>
                    </a:ext>
                  </a:extLst>
                </p14:cNvPr>
                <p14:cNvContentPartPr/>
                <p14:nvPr/>
              </p14:nvContentPartPr>
              <p14:xfrm>
                <a:off x="4120629" y="890723"/>
                <a:ext cx="61560" cy="230400"/>
              </p14:xfrm>
            </p:contentPart>
          </mc:Choice>
          <mc:Fallback>
            <p:pic>
              <p:nvPicPr>
                <p:cNvPr id="21" name="墨迹 20">
                  <a:extLst>
                    <a:ext uri="{FF2B5EF4-FFF2-40B4-BE49-F238E27FC236}">
                      <a16:creationId xmlns:a16="http://schemas.microsoft.com/office/drawing/2014/main" id="{6E7D775A-30F4-4FD9-98ED-4402B55CA5C6}"/>
                    </a:ext>
                  </a:extLst>
                </p:cNvPr>
                <p:cNvPicPr/>
                <p:nvPr/>
              </p:nvPicPr>
              <p:blipFill>
                <a:blip r:embed="rId43"/>
                <a:stretch>
                  <a:fillRect/>
                </a:stretch>
              </p:blipFill>
              <p:spPr>
                <a:xfrm>
                  <a:off x="4102629" y="872723"/>
                  <a:ext cx="9720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2" name="墨迹 21">
                  <a:extLst>
                    <a:ext uri="{FF2B5EF4-FFF2-40B4-BE49-F238E27FC236}">
                      <a16:creationId xmlns:a16="http://schemas.microsoft.com/office/drawing/2014/main" id="{D14CCFE7-DD9D-41A2-9D17-B7356D4CB735}"/>
                    </a:ext>
                  </a:extLst>
                </p14:cNvPr>
                <p14:cNvContentPartPr/>
                <p14:nvPr/>
              </p14:nvContentPartPr>
              <p14:xfrm>
                <a:off x="3960069" y="1122203"/>
                <a:ext cx="244800" cy="201960"/>
              </p14:xfrm>
            </p:contentPart>
          </mc:Choice>
          <mc:Fallback>
            <p:pic>
              <p:nvPicPr>
                <p:cNvPr id="22" name="墨迹 21">
                  <a:extLst>
                    <a:ext uri="{FF2B5EF4-FFF2-40B4-BE49-F238E27FC236}">
                      <a16:creationId xmlns:a16="http://schemas.microsoft.com/office/drawing/2014/main" id="{D14CCFE7-DD9D-41A2-9D17-B7356D4CB735}"/>
                    </a:ext>
                  </a:extLst>
                </p:cNvPr>
                <p:cNvPicPr/>
                <p:nvPr/>
              </p:nvPicPr>
              <p:blipFill>
                <a:blip r:embed="rId45"/>
                <a:stretch>
                  <a:fillRect/>
                </a:stretch>
              </p:blipFill>
              <p:spPr>
                <a:xfrm>
                  <a:off x="3942069" y="1104563"/>
                  <a:ext cx="28044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3" name="墨迹 22">
                  <a:extLst>
                    <a:ext uri="{FF2B5EF4-FFF2-40B4-BE49-F238E27FC236}">
                      <a16:creationId xmlns:a16="http://schemas.microsoft.com/office/drawing/2014/main" id="{3E1D782B-6FA1-4BF2-ABCC-3610D74649A4}"/>
                    </a:ext>
                  </a:extLst>
                </p14:cNvPr>
                <p14:cNvContentPartPr/>
                <p14:nvPr/>
              </p14:nvContentPartPr>
              <p14:xfrm>
                <a:off x="3984189" y="1187363"/>
                <a:ext cx="118800" cy="71280"/>
              </p14:xfrm>
            </p:contentPart>
          </mc:Choice>
          <mc:Fallback>
            <p:pic>
              <p:nvPicPr>
                <p:cNvPr id="23" name="墨迹 22">
                  <a:extLst>
                    <a:ext uri="{FF2B5EF4-FFF2-40B4-BE49-F238E27FC236}">
                      <a16:creationId xmlns:a16="http://schemas.microsoft.com/office/drawing/2014/main" id="{3E1D782B-6FA1-4BF2-ABCC-3610D74649A4}"/>
                    </a:ext>
                  </a:extLst>
                </p:cNvPr>
                <p:cNvPicPr/>
                <p:nvPr/>
              </p:nvPicPr>
              <p:blipFill>
                <a:blip r:embed="rId47"/>
                <a:stretch>
                  <a:fillRect/>
                </a:stretch>
              </p:blipFill>
              <p:spPr>
                <a:xfrm>
                  <a:off x="3966189" y="1169723"/>
                  <a:ext cx="154440" cy="106920"/>
                </a:xfrm>
                <a:prstGeom prst="rect">
                  <a:avLst/>
                </a:prstGeom>
              </p:spPr>
            </p:pic>
          </mc:Fallback>
        </mc:AlternateContent>
      </p:grpSp>
      <p:grpSp>
        <p:nvGrpSpPr>
          <p:cNvPr id="28" name="组合 27">
            <a:extLst>
              <a:ext uri="{FF2B5EF4-FFF2-40B4-BE49-F238E27FC236}">
                <a16:creationId xmlns:a16="http://schemas.microsoft.com/office/drawing/2014/main" id="{11B2807C-123D-4BA2-B1D8-A7EC63382809}"/>
              </a:ext>
            </a:extLst>
          </p:cNvPr>
          <p:cNvGrpSpPr/>
          <p:nvPr/>
        </p:nvGrpSpPr>
        <p:grpSpPr>
          <a:xfrm>
            <a:off x="4535349" y="903683"/>
            <a:ext cx="384480" cy="403560"/>
            <a:chOff x="4535349" y="903683"/>
            <a:chExt cx="384480" cy="403560"/>
          </a:xfrm>
        </p:grpSpPr>
        <mc:AlternateContent xmlns:mc="http://schemas.openxmlformats.org/markup-compatibility/2006">
          <mc:Choice xmlns:p14="http://schemas.microsoft.com/office/powerpoint/2010/main" Requires="p14">
            <p:contentPart p14:bwMode="auto" r:id="rId48">
              <p14:nvContentPartPr>
                <p14:cNvPr id="24" name="墨迹 23">
                  <a:extLst>
                    <a:ext uri="{FF2B5EF4-FFF2-40B4-BE49-F238E27FC236}">
                      <a16:creationId xmlns:a16="http://schemas.microsoft.com/office/drawing/2014/main" id="{50A47F73-1A7A-468D-A255-CEC11B83EF90}"/>
                    </a:ext>
                  </a:extLst>
                </p14:cNvPr>
                <p14:cNvContentPartPr/>
                <p14:nvPr/>
              </p14:nvContentPartPr>
              <p14:xfrm>
                <a:off x="4535349" y="1020323"/>
                <a:ext cx="147240" cy="44640"/>
              </p14:xfrm>
            </p:contentPart>
          </mc:Choice>
          <mc:Fallback>
            <p:pic>
              <p:nvPicPr>
                <p:cNvPr id="24" name="墨迹 23">
                  <a:extLst>
                    <a:ext uri="{FF2B5EF4-FFF2-40B4-BE49-F238E27FC236}">
                      <a16:creationId xmlns:a16="http://schemas.microsoft.com/office/drawing/2014/main" id="{50A47F73-1A7A-468D-A255-CEC11B83EF90}"/>
                    </a:ext>
                  </a:extLst>
                </p:cNvPr>
                <p:cNvPicPr/>
                <p:nvPr/>
              </p:nvPicPr>
              <p:blipFill>
                <a:blip r:embed="rId49"/>
                <a:stretch>
                  <a:fillRect/>
                </a:stretch>
              </p:blipFill>
              <p:spPr>
                <a:xfrm>
                  <a:off x="4517349" y="1002683"/>
                  <a:ext cx="1828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5" name="墨迹 24">
                  <a:extLst>
                    <a:ext uri="{FF2B5EF4-FFF2-40B4-BE49-F238E27FC236}">
                      <a16:creationId xmlns:a16="http://schemas.microsoft.com/office/drawing/2014/main" id="{0203035E-3554-4FF1-A2CC-6D8EAFC5376F}"/>
                    </a:ext>
                  </a:extLst>
                </p14:cNvPr>
                <p14:cNvContentPartPr/>
                <p14:nvPr/>
              </p14:nvContentPartPr>
              <p14:xfrm>
                <a:off x="4623189" y="911963"/>
                <a:ext cx="69840" cy="337680"/>
              </p14:xfrm>
            </p:contentPart>
          </mc:Choice>
          <mc:Fallback>
            <p:pic>
              <p:nvPicPr>
                <p:cNvPr id="25" name="墨迹 24">
                  <a:extLst>
                    <a:ext uri="{FF2B5EF4-FFF2-40B4-BE49-F238E27FC236}">
                      <a16:creationId xmlns:a16="http://schemas.microsoft.com/office/drawing/2014/main" id="{0203035E-3554-4FF1-A2CC-6D8EAFC5376F}"/>
                    </a:ext>
                  </a:extLst>
                </p:cNvPr>
                <p:cNvPicPr/>
                <p:nvPr/>
              </p:nvPicPr>
              <p:blipFill>
                <a:blip r:embed="rId51"/>
                <a:stretch>
                  <a:fillRect/>
                </a:stretch>
              </p:blipFill>
              <p:spPr>
                <a:xfrm>
                  <a:off x="4605189" y="893963"/>
                  <a:ext cx="10548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6" name="墨迹 25">
                  <a:extLst>
                    <a:ext uri="{FF2B5EF4-FFF2-40B4-BE49-F238E27FC236}">
                      <a16:creationId xmlns:a16="http://schemas.microsoft.com/office/drawing/2014/main" id="{FAB61DEF-CA5B-4590-B49A-C6E8A8BF9CC6}"/>
                    </a:ext>
                  </a:extLst>
                </p14:cNvPr>
                <p14:cNvContentPartPr/>
                <p14:nvPr/>
              </p14:nvContentPartPr>
              <p14:xfrm>
                <a:off x="4714629" y="903683"/>
                <a:ext cx="205200" cy="392760"/>
              </p14:xfrm>
            </p:contentPart>
          </mc:Choice>
          <mc:Fallback>
            <p:pic>
              <p:nvPicPr>
                <p:cNvPr id="26" name="墨迹 25">
                  <a:extLst>
                    <a:ext uri="{FF2B5EF4-FFF2-40B4-BE49-F238E27FC236}">
                      <a16:creationId xmlns:a16="http://schemas.microsoft.com/office/drawing/2014/main" id="{FAB61DEF-CA5B-4590-B49A-C6E8A8BF9CC6}"/>
                    </a:ext>
                  </a:extLst>
                </p:cNvPr>
                <p:cNvPicPr/>
                <p:nvPr/>
              </p:nvPicPr>
              <p:blipFill>
                <a:blip r:embed="rId53"/>
                <a:stretch>
                  <a:fillRect/>
                </a:stretch>
              </p:blipFill>
              <p:spPr>
                <a:xfrm>
                  <a:off x="4696989" y="886043"/>
                  <a:ext cx="240840" cy="428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7" name="墨迹 26">
                  <a:extLst>
                    <a:ext uri="{FF2B5EF4-FFF2-40B4-BE49-F238E27FC236}">
                      <a16:creationId xmlns:a16="http://schemas.microsoft.com/office/drawing/2014/main" id="{B02C670A-627D-4C5A-8FD5-973338B0AF2F}"/>
                    </a:ext>
                  </a:extLst>
                </p14:cNvPr>
                <p14:cNvContentPartPr/>
                <p14:nvPr/>
              </p14:nvContentPartPr>
              <p14:xfrm>
                <a:off x="4679709" y="1016363"/>
                <a:ext cx="136800" cy="290880"/>
              </p14:xfrm>
            </p:contentPart>
          </mc:Choice>
          <mc:Fallback>
            <p:pic>
              <p:nvPicPr>
                <p:cNvPr id="27" name="墨迹 26">
                  <a:extLst>
                    <a:ext uri="{FF2B5EF4-FFF2-40B4-BE49-F238E27FC236}">
                      <a16:creationId xmlns:a16="http://schemas.microsoft.com/office/drawing/2014/main" id="{B02C670A-627D-4C5A-8FD5-973338B0AF2F}"/>
                    </a:ext>
                  </a:extLst>
                </p:cNvPr>
                <p:cNvPicPr/>
                <p:nvPr/>
              </p:nvPicPr>
              <p:blipFill>
                <a:blip r:embed="rId55"/>
                <a:stretch>
                  <a:fillRect/>
                </a:stretch>
              </p:blipFill>
              <p:spPr>
                <a:xfrm>
                  <a:off x="4662069" y="998363"/>
                  <a:ext cx="172440" cy="3265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7" name="Group 2"/>
          <p:cNvGrpSpPr/>
          <p:nvPr/>
        </p:nvGrpSpPr>
        <p:grpSpPr>
          <a:xfrm>
            <a:off x="5257800" y="2590800"/>
            <a:ext cx="3505200" cy="1219200"/>
            <a:chOff x="2880" y="1632"/>
            <a:chExt cx="2208" cy="768"/>
          </a:xfrm>
        </p:grpSpPr>
        <p:sp>
          <p:nvSpPr>
            <p:cNvPr id="60418" name="Rectangle 3"/>
            <p:cNvSpPr/>
            <p:nvPr/>
          </p:nvSpPr>
          <p:spPr>
            <a:xfrm>
              <a:off x="2880" y="1632"/>
              <a:ext cx="2208" cy="76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a typeface="宋体" panose="02010600030101010101" pitchFamily="2" charset="-122"/>
              </a:endParaRPr>
            </a:p>
          </p:txBody>
        </p:sp>
        <p:sp>
          <p:nvSpPr>
            <p:cNvPr id="60419" name="Text Box 4"/>
            <p:cNvSpPr txBox="1"/>
            <p:nvPr/>
          </p:nvSpPr>
          <p:spPr>
            <a:xfrm>
              <a:off x="2976" y="1872"/>
              <a:ext cx="2064" cy="327"/>
            </a:xfrm>
            <a:prstGeom prst="rect">
              <a:avLst/>
            </a:prstGeom>
            <a:noFill/>
            <a:ln w="9525">
              <a:noFill/>
            </a:ln>
          </p:spPr>
          <p:txBody>
            <a:bodyPr anchor="t">
              <a:spAutoFit/>
            </a:bodyPr>
            <a:lstStyle/>
            <a:p>
              <a:pPr>
                <a:spcBef>
                  <a:spcPct val="50000"/>
                </a:spcBef>
              </a:pPr>
              <a:r>
                <a:rPr lang="en-US" altLang="zh-CN" sz="2800" dirty="0">
                  <a:latin typeface="Arial" panose="020B0604020202020204" pitchFamily="34" charset="0"/>
                  <a:ea typeface="宋体" panose="02010600030101010101" pitchFamily="2" charset="-122"/>
                </a:rPr>
                <a:t>Different transcripts</a:t>
              </a:r>
            </a:p>
          </p:txBody>
        </p:sp>
      </p:grpSp>
      <p:grpSp>
        <p:nvGrpSpPr>
          <p:cNvPr id="60420" name="Group 5"/>
          <p:cNvGrpSpPr/>
          <p:nvPr/>
        </p:nvGrpSpPr>
        <p:grpSpPr>
          <a:xfrm>
            <a:off x="457200" y="1360170"/>
            <a:ext cx="3352800" cy="638810"/>
            <a:chOff x="288" y="432"/>
            <a:chExt cx="2208" cy="720"/>
          </a:xfrm>
        </p:grpSpPr>
        <p:sp>
          <p:nvSpPr>
            <p:cNvPr id="60421" name="Rectangle 6"/>
            <p:cNvSpPr/>
            <p:nvPr/>
          </p:nvSpPr>
          <p:spPr>
            <a:xfrm>
              <a:off x="288" y="432"/>
              <a:ext cx="2208" cy="72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a typeface="宋体" panose="02010600030101010101" pitchFamily="2" charset="-122"/>
              </a:endParaRPr>
            </a:p>
          </p:txBody>
        </p:sp>
        <p:sp>
          <p:nvSpPr>
            <p:cNvPr id="60422" name="Text Box 7"/>
            <p:cNvSpPr txBox="1"/>
            <p:nvPr/>
          </p:nvSpPr>
          <p:spPr>
            <a:xfrm>
              <a:off x="336" y="624"/>
              <a:ext cx="2112" cy="415"/>
            </a:xfrm>
            <a:prstGeom prst="rect">
              <a:avLst/>
            </a:prstGeom>
            <a:noFill/>
            <a:ln w="9525">
              <a:noFill/>
            </a:ln>
          </p:spPr>
          <p:txBody>
            <a:bodyPr anchor="t">
              <a:spAutoFit/>
            </a:bodyPr>
            <a:lstStyle/>
            <a:p>
              <a:pPr>
                <a:spcBef>
                  <a:spcPct val="50000"/>
                </a:spcBef>
              </a:pPr>
              <a:r>
                <a:rPr lang="en-US" altLang="zh-CN" dirty="0">
                  <a:solidFill>
                    <a:schemeClr val="folHlink"/>
                  </a:solidFill>
                  <a:latin typeface="Arial" panose="020B0604020202020204" pitchFamily="34" charset="0"/>
                  <a:ea typeface="宋体" panose="02010600030101010101" pitchFamily="2" charset="-122"/>
                </a:rPr>
                <a:t>alternative splicing</a:t>
              </a:r>
            </a:p>
          </p:txBody>
        </p:sp>
      </p:grpSp>
      <p:grpSp>
        <p:nvGrpSpPr>
          <p:cNvPr id="60423" name="Group 8"/>
          <p:cNvGrpSpPr/>
          <p:nvPr/>
        </p:nvGrpSpPr>
        <p:grpSpPr>
          <a:xfrm>
            <a:off x="457200" y="2678430"/>
            <a:ext cx="3276600" cy="750570"/>
            <a:chOff x="288" y="1440"/>
            <a:chExt cx="2160" cy="720"/>
          </a:xfrm>
        </p:grpSpPr>
        <p:sp>
          <p:nvSpPr>
            <p:cNvPr id="60424" name="Rectangle 9"/>
            <p:cNvSpPr/>
            <p:nvPr/>
          </p:nvSpPr>
          <p:spPr>
            <a:xfrm>
              <a:off x="288" y="1440"/>
              <a:ext cx="2160" cy="72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a typeface="宋体" panose="02010600030101010101" pitchFamily="2" charset="-122"/>
              </a:endParaRPr>
            </a:p>
          </p:txBody>
        </p:sp>
        <p:sp>
          <p:nvSpPr>
            <p:cNvPr id="60425" name="Text Box 10"/>
            <p:cNvSpPr txBox="1"/>
            <p:nvPr/>
          </p:nvSpPr>
          <p:spPr>
            <a:xfrm>
              <a:off x="336" y="1536"/>
              <a:ext cx="2016" cy="353"/>
            </a:xfrm>
            <a:prstGeom prst="rect">
              <a:avLst/>
            </a:prstGeom>
            <a:noFill/>
            <a:ln w="9525">
              <a:noFill/>
            </a:ln>
          </p:spPr>
          <p:txBody>
            <a:bodyPr anchor="t">
              <a:spAutoFit/>
            </a:bodyPr>
            <a:lstStyle/>
            <a:p>
              <a:pPr>
                <a:spcBef>
                  <a:spcPct val="50000"/>
                </a:spcBef>
              </a:pPr>
              <a:r>
                <a:rPr lang="en-US" altLang="zh-CN" dirty="0">
                  <a:solidFill>
                    <a:schemeClr val="folHlink"/>
                  </a:solidFill>
                  <a:latin typeface="Arial" panose="020B0604020202020204" pitchFamily="34" charset="0"/>
                  <a:ea typeface="宋体" panose="02010600030101010101" pitchFamily="2" charset="-122"/>
                </a:rPr>
                <a:t>alternative promoter</a:t>
              </a:r>
            </a:p>
          </p:txBody>
        </p:sp>
      </p:grpSp>
      <p:grpSp>
        <p:nvGrpSpPr>
          <p:cNvPr id="60426" name="Group 11"/>
          <p:cNvGrpSpPr/>
          <p:nvPr/>
        </p:nvGrpSpPr>
        <p:grpSpPr>
          <a:xfrm>
            <a:off x="457200" y="4053840"/>
            <a:ext cx="3276600" cy="822960"/>
            <a:chOff x="288" y="2352"/>
            <a:chExt cx="2064" cy="720"/>
          </a:xfrm>
        </p:grpSpPr>
        <p:sp>
          <p:nvSpPr>
            <p:cNvPr id="60427" name="Rectangle 12"/>
            <p:cNvSpPr/>
            <p:nvPr/>
          </p:nvSpPr>
          <p:spPr>
            <a:xfrm>
              <a:off x="288" y="2352"/>
              <a:ext cx="2064" cy="72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a typeface="宋体" panose="02010600030101010101" pitchFamily="2" charset="-122"/>
              </a:endParaRPr>
            </a:p>
          </p:txBody>
        </p:sp>
        <p:sp>
          <p:nvSpPr>
            <p:cNvPr id="60428" name="Text Box 13"/>
            <p:cNvSpPr txBox="1"/>
            <p:nvPr/>
          </p:nvSpPr>
          <p:spPr>
            <a:xfrm>
              <a:off x="384" y="2496"/>
              <a:ext cx="1536" cy="564"/>
            </a:xfrm>
            <a:prstGeom prst="rect">
              <a:avLst/>
            </a:prstGeom>
            <a:noFill/>
            <a:ln w="9525">
              <a:noFill/>
            </a:ln>
          </p:spPr>
          <p:txBody>
            <a:bodyPr anchor="t">
              <a:spAutoFit/>
            </a:bodyPr>
            <a:lstStyle/>
            <a:p>
              <a:pPr>
                <a:spcBef>
                  <a:spcPct val="50000"/>
                </a:spcBef>
              </a:pPr>
              <a:r>
                <a:rPr lang="en-US" altLang="zh-CN" dirty="0">
                  <a:solidFill>
                    <a:schemeClr val="folHlink"/>
                  </a:solidFill>
                  <a:latin typeface="Arial" panose="020B0604020202020204" pitchFamily="34" charset="0"/>
                  <a:ea typeface="宋体" panose="02010600030101010101" pitchFamily="2" charset="-122"/>
                </a:rPr>
                <a:t>polyadenylation site usage</a:t>
              </a:r>
            </a:p>
          </p:txBody>
        </p:sp>
      </p:grpSp>
      <p:grpSp>
        <p:nvGrpSpPr>
          <p:cNvPr id="60429" name="Group 14"/>
          <p:cNvGrpSpPr/>
          <p:nvPr/>
        </p:nvGrpSpPr>
        <p:grpSpPr>
          <a:xfrm>
            <a:off x="457200" y="5257800"/>
            <a:ext cx="3276600" cy="1187450"/>
            <a:chOff x="288" y="3312"/>
            <a:chExt cx="2064" cy="748"/>
          </a:xfrm>
        </p:grpSpPr>
        <p:sp>
          <p:nvSpPr>
            <p:cNvPr id="60430" name="Rectangle 15"/>
            <p:cNvSpPr/>
            <p:nvPr/>
          </p:nvSpPr>
          <p:spPr>
            <a:xfrm>
              <a:off x="288" y="3366"/>
              <a:ext cx="2064" cy="487"/>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a typeface="宋体" panose="02010600030101010101" pitchFamily="2" charset="-122"/>
              </a:endParaRPr>
            </a:p>
          </p:txBody>
        </p:sp>
        <p:sp>
          <p:nvSpPr>
            <p:cNvPr id="60431" name="Text Box 16"/>
            <p:cNvSpPr txBox="1"/>
            <p:nvPr/>
          </p:nvSpPr>
          <p:spPr>
            <a:xfrm>
              <a:off x="336" y="3312"/>
              <a:ext cx="1968" cy="748"/>
            </a:xfrm>
            <a:prstGeom prst="rect">
              <a:avLst/>
            </a:prstGeom>
            <a:noFill/>
            <a:ln w="9525">
              <a:noFill/>
            </a:ln>
          </p:spPr>
          <p:txBody>
            <a:bodyPr anchor="t">
              <a:spAutoFit/>
            </a:bodyPr>
            <a:lstStyle/>
            <a:p>
              <a:pPr>
                <a:spcBef>
                  <a:spcPct val="50000"/>
                </a:spcBef>
              </a:pPr>
              <a:r>
                <a:rPr lang="en-US" altLang="zh-CN" dirty="0">
                  <a:solidFill>
                    <a:schemeClr val="folHlink"/>
                  </a:solidFill>
                  <a:latin typeface="Arial" panose="020B0604020202020204" pitchFamily="34" charset="0"/>
                  <a:ea typeface="宋体" panose="02010600030101010101" pitchFamily="2" charset="-122"/>
                </a:rPr>
                <a:t>special processing strategies (RNA editing etc)</a:t>
              </a:r>
            </a:p>
          </p:txBody>
        </p:sp>
      </p:grpSp>
      <p:sp>
        <p:nvSpPr>
          <p:cNvPr id="60432" name="Line 17"/>
          <p:cNvSpPr/>
          <p:nvPr/>
        </p:nvSpPr>
        <p:spPr>
          <a:xfrm>
            <a:off x="3850640" y="1524000"/>
            <a:ext cx="1407795" cy="1447165"/>
          </a:xfrm>
          <a:prstGeom prst="line">
            <a:avLst/>
          </a:prstGeom>
          <a:ln w="9525" cap="flat" cmpd="sng">
            <a:solidFill>
              <a:schemeClr val="tx1"/>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0433" name="Line 18"/>
          <p:cNvSpPr/>
          <p:nvPr/>
        </p:nvSpPr>
        <p:spPr>
          <a:xfrm>
            <a:off x="3810000" y="3048000"/>
            <a:ext cx="1447800" cy="0"/>
          </a:xfrm>
          <a:prstGeom prst="line">
            <a:avLst/>
          </a:prstGeom>
          <a:ln w="9525" cap="flat" cmpd="sng">
            <a:solidFill>
              <a:schemeClr val="tx1"/>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0434" name="Line 19"/>
          <p:cNvSpPr/>
          <p:nvPr/>
        </p:nvSpPr>
        <p:spPr>
          <a:xfrm flipV="1">
            <a:off x="3810000" y="3200400"/>
            <a:ext cx="1371600" cy="1066800"/>
          </a:xfrm>
          <a:prstGeom prst="line">
            <a:avLst/>
          </a:prstGeom>
          <a:ln w="9525" cap="flat" cmpd="sng">
            <a:solidFill>
              <a:schemeClr val="tx1"/>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0435" name="Line 20"/>
          <p:cNvSpPr/>
          <p:nvPr/>
        </p:nvSpPr>
        <p:spPr>
          <a:xfrm flipV="1">
            <a:off x="3810000" y="3429000"/>
            <a:ext cx="1371600" cy="2286000"/>
          </a:xfrm>
          <a:prstGeom prst="line">
            <a:avLst/>
          </a:prstGeom>
          <a:ln w="9525" cap="flat" cmpd="sng">
            <a:solidFill>
              <a:schemeClr val="tx1"/>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0436" name="Text Box 21"/>
          <p:cNvSpPr txBox="1"/>
          <p:nvPr/>
        </p:nvSpPr>
        <p:spPr>
          <a:xfrm>
            <a:off x="1710690" y="374650"/>
            <a:ext cx="5688013" cy="579438"/>
          </a:xfrm>
          <a:prstGeom prst="rect">
            <a:avLst/>
          </a:prstGeom>
          <a:noFill/>
          <a:ln w="9525">
            <a:noFill/>
          </a:ln>
        </p:spPr>
        <p:txBody>
          <a:bodyPr anchor="t">
            <a:spAutoFit/>
          </a:bodyPr>
          <a:lstStyle/>
          <a:p>
            <a:pPr>
              <a:spcBef>
                <a:spcPct val="50000"/>
              </a:spcBef>
            </a:pPr>
            <a:r>
              <a:rPr lang="en-US" altLang="zh-CN" sz="3200" dirty="0">
                <a:latin typeface="Times New Roman" panose="02020603050405020304" pitchFamily="18" charset="0"/>
                <a:ea typeface="宋体" panose="02010600030101010101" pitchFamily="2" charset="-122"/>
              </a:rPr>
              <a:t>One gene</a:t>
            </a:r>
            <a:r>
              <a:rPr lang="en-US" altLang="zh-CN" sz="3200" dirty="0">
                <a:latin typeface="Times New Roman" panose="02020603050405020304" pitchFamily="18" charset="0"/>
                <a:ea typeface="宋体" panose="02010600030101010101" pitchFamily="2" charset="-122"/>
                <a:sym typeface="Wingdings" panose="05000000000000000000" pitchFamily="2" charset="2"/>
              </a:rPr>
              <a:t></a:t>
            </a:r>
            <a:r>
              <a:rPr lang="en-US" altLang="zh-CN" sz="3200" dirty="0">
                <a:latin typeface="Times New Roman" panose="02020603050405020304" pitchFamily="18" charset="0"/>
                <a:ea typeface="宋体" panose="02010600030101010101" pitchFamily="2" charset="-122"/>
              </a:rPr>
              <a:t> different transcripts</a:t>
            </a:r>
          </a:p>
        </p:txBody>
      </p:sp>
      <p:grpSp>
        <p:nvGrpSpPr>
          <p:cNvPr id="25" name="组合 24">
            <a:extLst>
              <a:ext uri="{FF2B5EF4-FFF2-40B4-BE49-F238E27FC236}">
                <a16:creationId xmlns:a16="http://schemas.microsoft.com/office/drawing/2014/main" id="{B48F2D08-A702-4809-9F7D-A410E5276E17}"/>
              </a:ext>
            </a:extLst>
          </p:cNvPr>
          <p:cNvGrpSpPr/>
          <p:nvPr/>
        </p:nvGrpSpPr>
        <p:grpSpPr>
          <a:xfrm>
            <a:off x="2743269" y="1401923"/>
            <a:ext cx="1829520" cy="630720"/>
            <a:chOff x="2743269" y="1401923"/>
            <a:chExt cx="1829520" cy="630720"/>
          </a:xfrm>
        </p:grpSpPr>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4736749B-B7CD-4BAA-9532-4BE69B920D95}"/>
                    </a:ext>
                  </a:extLst>
                </p14:cNvPr>
                <p14:cNvContentPartPr/>
                <p14:nvPr/>
              </p14:nvContentPartPr>
              <p14:xfrm>
                <a:off x="2743269" y="1538723"/>
                <a:ext cx="121680" cy="405720"/>
              </p14:xfrm>
            </p:contentPart>
          </mc:Choice>
          <mc:Fallback>
            <p:pic>
              <p:nvPicPr>
                <p:cNvPr id="2" name="墨迹 1">
                  <a:extLst>
                    <a:ext uri="{FF2B5EF4-FFF2-40B4-BE49-F238E27FC236}">
                      <a16:creationId xmlns:a16="http://schemas.microsoft.com/office/drawing/2014/main" id="{4736749B-B7CD-4BAA-9532-4BE69B920D95}"/>
                    </a:ext>
                  </a:extLst>
                </p:cNvPr>
                <p:cNvPicPr/>
                <p:nvPr/>
              </p:nvPicPr>
              <p:blipFill>
                <a:blip r:embed="rId3"/>
                <a:stretch>
                  <a:fillRect/>
                </a:stretch>
              </p:blipFill>
              <p:spPr>
                <a:xfrm>
                  <a:off x="2725629" y="1521083"/>
                  <a:ext cx="15732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EB55BCC6-8434-446E-B070-45711A1D4C8F}"/>
                    </a:ext>
                  </a:extLst>
                </p14:cNvPr>
                <p14:cNvContentPartPr/>
                <p14:nvPr/>
              </p14:nvContentPartPr>
              <p14:xfrm>
                <a:off x="2959629" y="1581563"/>
                <a:ext cx="181080" cy="100080"/>
              </p14:xfrm>
            </p:contentPart>
          </mc:Choice>
          <mc:Fallback>
            <p:pic>
              <p:nvPicPr>
                <p:cNvPr id="3" name="墨迹 2">
                  <a:extLst>
                    <a:ext uri="{FF2B5EF4-FFF2-40B4-BE49-F238E27FC236}">
                      <a16:creationId xmlns:a16="http://schemas.microsoft.com/office/drawing/2014/main" id="{EB55BCC6-8434-446E-B070-45711A1D4C8F}"/>
                    </a:ext>
                  </a:extLst>
                </p:cNvPr>
                <p:cNvPicPr/>
                <p:nvPr/>
              </p:nvPicPr>
              <p:blipFill>
                <a:blip r:embed="rId5"/>
                <a:stretch>
                  <a:fillRect/>
                </a:stretch>
              </p:blipFill>
              <p:spPr>
                <a:xfrm>
                  <a:off x="2941989" y="1563563"/>
                  <a:ext cx="21672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41026AA1-E8D3-44DB-A9E8-CDE3A861813E}"/>
                    </a:ext>
                  </a:extLst>
                </p14:cNvPr>
                <p14:cNvContentPartPr/>
                <p14:nvPr/>
              </p14:nvContentPartPr>
              <p14:xfrm>
                <a:off x="2969709" y="1539443"/>
                <a:ext cx="100800" cy="249480"/>
              </p14:xfrm>
            </p:contentPart>
          </mc:Choice>
          <mc:Fallback>
            <p:pic>
              <p:nvPicPr>
                <p:cNvPr id="4" name="墨迹 3">
                  <a:extLst>
                    <a:ext uri="{FF2B5EF4-FFF2-40B4-BE49-F238E27FC236}">
                      <a16:creationId xmlns:a16="http://schemas.microsoft.com/office/drawing/2014/main" id="{41026AA1-E8D3-44DB-A9E8-CDE3A861813E}"/>
                    </a:ext>
                  </a:extLst>
                </p:cNvPr>
                <p:cNvPicPr/>
                <p:nvPr/>
              </p:nvPicPr>
              <p:blipFill>
                <a:blip r:embed="rId7"/>
                <a:stretch>
                  <a:fillRect/>
                </a:stretch>
              </p:blipFill>
              <p:spPr>
                <a:xfrm>
                  <a:off x="2952069" y="1521803"/>
                  <a:ext cx="13644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墨迹 4">
                  <a:extLst>
                    <a:ext uri="{FF2B5EF4-FFF2-40B4-BE49-F238E27FC236}">
                      <a16:creationId xmlns:a16="http://schemas.microsoft.com/office/drawing/2014/main" id="{BBE212ED-611F-49BA-911A-8B692ACB4EB7}"/>
                    </a:ext>
                  </a:extLst>
                </p14:cNvPr>
                <p14:cNvContentPartPr/>
                <p14:nvPr/>
              </p14:nvContentPartPr>
              <p14:xfrm>
                <a:off x="3023349" y="1660763"/>
                <a:ext cx="45000" cy="212760"/>
              </p14:xfrm>
            </p:contentPart>
          </mc:Choice>
          <mc:Fallback>
            <p:pic>
              <p:nvPicPr>
                <p:cNvPr id="5" name="墨迹 4">
                  <a:extLst>
                    <a:ext uri="{FF2B5EF4-FFF2-40B4-BE49-F238E27FC236}">
                      <a16:creationId xmlns:a16="http://schemas.microsoft.com/office/drawing/2014/main" id="{BBE212ED-611F-49BA-911A-8B692ACB4EB7}"/>
                    </a:ext>
                  </a:extLst>
                </p:cNvPr>
                <p:cNvPicPr/>
                <p:nvPr/>
              </p:nvPicPr>
              <p:blipFill>
                <a:blip r:embed="rId9"/>
                <a:stretch>
                  <a:fillRect/>
                </a:stretch>
              </p:blipFill>
              <p:spPr>
                <a:xfrm>
                  <a:off x="3005709" y="1642763"/>
                  <a:ext cx="8064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墨迹 5">
                  <a:extLst>
                    <a:ext uri="{FF2B5EF4-FFF2-40B4-BE49-F238E27FC236}">
                      <a16:creationId xmlns:a16="http://schemas.microsoft.com/office/drawing/2014/main" id="{999952E3-5672-42B6-ADB7-A8C8AE06F312}"/>
                    </a:ext>
                  </a:extLst>
                </p14:cNvPr>
                <p14:cNvContentPartPr/>
                <p14:nvPr/>
              </p14:nvContentPartPr>
              <p14:xfrm>
                <a:off x="3059709" y="1658603"/>
                <a:ext cx="94680" cy="360720"/>
              </p14:xfrm>
            </p:contentPart>
          </mc:Choice>
          <mc:Fallback>
            <p:pic>
              <p:nvPicPr>
                <p:cNvPr id="6" name="墨迹 5">
                  <a:extLst>
                    <a:ext uri="{FF2B5EF4-FFF2-40B4-BE49-F238E27FC236}">
                      <a16:creationId xmlns:a16="http://schemas.microsoft.com/office/drawing/2014/main" id="{999952E3-5672-42B6-ADB7-A8C8AE06F312}"/>
                    </a:ext>
                  </a:extLst>
                </p:cNvPr>
                <p:cNvPicPr/>
                <p:nvPr/>
              </p:nvPicPr>
              <p:blipFill>
                <a:blip r:embed="rId11"/>
                <a:stretch>
                  <a:fillRect/>
                </a:stretch>
              </p:blipFill>
              <p:spPr>
                <a:xfrm>
                  <a:off x="3041709" y="1640603"/>
                  <a:ext cx="130320" cy="396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墨迹 6">
                  <a:extLst>
                    <a:ext uri="{FF2B5EF4-FFF2-40B4-BE49-F238E27FC236}">
                      <a16:creationId xmlns:a16="http://schemas.microsoft.com/office/drawing/2014/main" id="{23659600-DC17-4E0E-81F8-6FE1123AFB22}"/>
                    </a:ext>
                  </a:extLst>
                </p14:cNvPr>
                <p14:cNvContentPartPr/>
                <p14:nvPr/>
              </p14:nvContentPartPr>
              <p14:xfrm>
                <a:off x="3049269" y="1746803"/>
                <a:ext cx="103680" cy="66240"/>
              </p14:xfrm>
            </p:contentPart>
          </mc:Choice>
          <mc:Fallback>
            <p:pic>
              <p:nvPicPr>
                <p:cNvPr id="7" name="墨迹 6">
                  <a:extLst>
                    <a:ext uri="{FF2B5EF4-FFF2-40B4-BE49-F238E27FC236}">
                      <a16:creationId xmlns:a16="http://schemas.microsoft.com/office/drawing/2014/main" id="{23659600-DC17-4E0E-81F8-6FE1123AFB22}"/>
                    </a:ext>
                  </a:extLst>
                </p:cNvPr>
                <p:cNvPicPr/>
                <p:nvPr/>
              </p:nvPicPr>
              <p:blipFill>
                <a:blip r:embed="rId13"/>
                <a:stretch>
                  <a:fillRect/>
                </a:stretch>
              </p:blipFill>
              <p:spPr>
                <a:xfrm>
                  <a:off x="3031269" y="1729163"/>
                  <a:ext cx="1393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墨迹 7">
                  <a:extLst>
                    <a:ext uri="{FF2B5EF4-FFF2-40B4-BE49-F238E27FC236}">
                      <a16:creationId xmlns:a16="http://schemas.microsoft.com/office/drawing/2014/main" id="{DC8B453B-D360-4536-896D-A54FE9C58AF2}"/>
                    </a:ext>
                  </a:extLst>
                </p14:cNvPr>
                <p14:cNvContentPartPr/>
                <p14:nvPr/>
              </p14:nvContentPartPr>
              <p14:xfrm>
                <a:off x="2939469" y="1608203"/>
                <a:ext cx="20160" cy="25560"/>
              </p14:xfrm>
            </p:contentPart>
          </mc:Choice>
          <mc:Fallback>
            <p:pic>
              <p:nvPicPr>
                <p:cNvPr id="8" name="墨迹 7">
                  <a:extLst>
                    <a:ext uri="{FF2B5EF4-FFF2-40B4-BE49-F238E27FC236}">
                      <a16:creationId xmlns:a16="http://schemas.microsoft.com/office/drawing/2014/main" id="{DC8B453B-D360-4536-896D-A54FE9C58AF2}"/>
                    </a:ext>
                  </a:extLst>
                </p:cNvPr>
                <p:cNvPicPr/>
                <p:nvPr/>
              </p:nvPicPr>
              <p:blipFill>
                <a:blip r:embed="rId15"/>
                <a:stretch>
                  <a:fillRect/>
                </a:stretch>
              </p:blipFill>
              <p:spPr>
                <a:xfrm>
                  <a:off x="2921829" y="1590563"/>
                  <a:ext cx="558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墨迹 8">
                  <a:extLst>
                    <a:ext uri="{FF2B5EF4-FFF2-40B4-BE49-F238E27FC236}">
                      <a16:creationId xmlns:a16="http://schemas.microsoft.com/office/drawing/2014/main" id="{13467B39-508E-410D-AEC2-4D5F77158531}"/>
                    </a:ext>
                  </a:extLst>
                </p14:cNvPr>
                <p14:cNvContentPartPr/>
                <p14:nvPr/>
              </p14:nvContentPartPr>
              <p14:xfrm>
                <a:off x="2892669" y="1739603"/>
                <a:ext cx="415800" cy="293040"/>
              </p14:xfrm>
            </p:contentPart>
          </mc:Choice>
          <mc:Fallback>
            <p:pic>
              <p:nvPicPr>
                <p:cNvPr id="9" name="墨迹 8">
                  <a:extLst>
                    <a:ext uri="{FF2B5EF4-FFF2-40B4-BE49-F238E27FC236}">
                      <a16:creationId xmlns:a16="http://schemas.microsoft.com/office/drawing/2014/main" id="{13467B39-508E-410D-AEC2-4D5F77158531}"/>
                    </a:ext>
                  </a:extLst>
                </p:cNvPr>
                <p:cNvPicPr/>
                <p:nvPr/>
              </p:nvPicPr>
              <p:blipFill>
                <a:blip r:embed="rId17"/>
                <a:stretch>
                  <a:fillRect/>
                </a:stretch>
              </p:blipFill>
              <p:spPr>
                <a:xfrm>
                  <a:off x="2874669" y="1721963"/>
                  <a:ext cx="45144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墨迹 9">
                  <a:extLst>
                    <a:ext uri="{FF2B5EF4-FFF2-40B4-BE49-F238E27FC236}">
                      <a16:creationId xmlns:a16="http://schemas.microsoft.com/office/drawing/2014/main" id="{E4DFB677-2B43-4CC2-95AA-156134501999}"/>
                    </a:ext>
                  </a:extLst>
                </p14:cNvPr>
                <p14:cNvContentPartPr/>
                <p14:nvPr/>
              </p14:nvContentPartPr>
              <p14:xfrm>
                <a:off x="3286509" y="1673003"/>
                <a:ext cx="154440" cy="60840"/>
              </p14:xfrm>
            </p:contentPart>
          </mc:Choice>
          <mc:Fallback>
            <p:pic>
              <p:nvPicPr>
                <p:cNvPr id="10" name="墨迹 9">
                  <a:extLst>
                    <a:ext uri="{FF2B5EF4-FFF2-40B4-BE49-F238E27FC236}">
                      <a16:creationId xmlns:a16="http://schemas.microsoft.com/office/drawing/2014/main" id="{E4DFB677-2B43-4CC2-95AA-156134501999}"/>
                    </a:ext>
                  </a:extLst>
                </p:cNvPr>
                <p:cNvPicPr/>
                <p:nvPr/>
              </p:nvPicPr>
              <p:blipFill>
                <a:blip r:embed="rId19"/>
                <a:stretch>
                  <a:fillRect/>
                </a:stretch>
              </p:blipFill>
              <p:spPr>
                <a:xfrm>
                  <a:off x="3268869" y="1655363"/>
                  <a:ext cx="19008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墨迹 10">
                  <a:extLst>
                    <a:ext uri="{FF2B5EF4-FFF2-40B4-BE49-F238E27FC236}">
                      <a16:creationId xmlns:a16="http://schemas.microsoft.com/office/drawing/2014/main" id="{1736EA5C-B73D-4F24-AD3D-5BDD9AA7A801}"/>
                    </a:ext>
                  </a:extLst>
                </p14:cNvPr>
                <p14:cNvContentPartPr/>
                <p14:nvPr/>
              </p14:nvContentPartPr>
              <p14:xfrm>
                <a:off x="3409989" y="1545923"/>
                <a:ext cx="20520" cy="446760"/>
              </p14:xfrm>
            </p:contentPart>
          </mc:Choice>
          <mc:Fallback>
            <p:pic>
              <p:nvPicPr>
                <p:cNvPr id="11" name="墨迹 10">
                  <a:extLst>
                    <a:ext uri="{FF2B5EF4-FFF2-40B4-BE49-F238E27FC236}">
                      <a16:creationId xmlns:a16="http://schemas.microsoft.com/office/drawing/2014/main" id="{1736EA5C-B73D-4F24-AD3D-5BDD9AA7A801}"/>
                    </a:ext>
                  </a:extLst>
                </p:cNvPr>
                <p:cNvPicPr/>
                <p:nvPr/>
              </p:nvPicPr>
              <p:blipFill>
                <a:blip r:embed="rId21"/>
                <a:stretch>
                  <a:fillRect/>
                </a:stretch>
              </p:blipFill>
              <p:spPr>
                <a:xfrm>
                  <a:off x="3391989" y="1527923"/>
                  <a:ext cx="56160" cy="482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墨迹 11">
                  <a:extLst>
                    <a:ext uri="{FF2B5EF4-FFF2-40B4-BE49-F238E27FC236}">
                      <a16:creationId xmlns:a16="http://schemas.microsoft.com/office/drawing/2014/main" id="{9809A2A1-30C5-48C6-80BC-7A85119AA2C1}"/>
                    </a:ext>
                  </a:extLst>
                </p14:cNvPr>
                <p14:cNvContentPartPr/>
                <p14:nvPr/>
              </p14:nvContentPartPr>
              <p14:xfrm>
                <a:off x="3275709" y="1718003"/>
                <a:ext cx="146520" cy="261000"/>
              </p14:xfrm>
            </p:contentPart>
          </mc:Choice>
          <mc:Fallback>
            <p:pic>
              <p:nvPicPr>
                <p:cNvPr id="12" name="墨迹 11">
                  <a:extLst>
                    <a:ext uri="{FF2B5EF4-FFF2-40B4-BE49-F238E27FC236}">
                      <a16:creationId xmlns:a16="http://schemas.microsoft.com/office/drawing/2014/main" id="{9809A2A1-30C5-48C6-80BC-7A85119AA2C1}"/>
                    </a:ext>
                  </a:extLst>
                </p:cNvPr>
                <p:cNvPicPr/>
                <p:nvPr/>
              </p:nvPicPr>
              <p:blipFill>
                <a:blip r:embed="rId23"/>
                <a:stretch>
                  <a:fillRect/>
                </a:stretch>
              </p:blipFill>
              <p:spPr>
                <a:xfrm>
                  <a:off x="3257709" y="1700363"/>
                  <a:ext cx="18216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墨迹 12">
                  <a:extLst>
                    <a:ext uri="{FF2B5EF4-FFF2-40B4-BE49-F238E27FC236}">
                      <a16:creationId xmlns:a16="http://schemas.microsoft.com/office/drawing/2014/main" id="{73BE9409-5476-42C1-83F0-0D6D467F0CC8}"/>
                    </a:ext>
                  </a:extLst>
                </p14:cNvPr>
                <p14:cNvContentPartPr/>
                <p14:nvPr/>
              </p14:nvContentPartPr>
              <p14:xfrm>
                <a:off x="3447069" y="1768043"/>
                <a:ext cx="15480" cy="76680"/>
              </p14:xfrm>
            </p:contentPart>
          </mc:Choice>
          <mc:Fallback>
            <p:pic>
              <p:nvPicPr>
                <p:cNvPr id="13" name="墨迹 12">
                  <a:extLst>
                    <a:ext uri="{FF2B5EF4-FFF2-40B4-BE49-F238E27FC236}">
                      <a16:creationId xmlns:a16="http://schemas.microsoft.com/office/drawing/2014/main" id="{73BE9409-5476-42C1-83F0-0D6D467F0CC8}"/>
                    </a:ext>
                  </a:extLst>
                </p:cNvPr>
                <p:cNvPicPr/>
                <p:nvPr/>
              </p:nvPicPr>
              <p:blipFill>
                <a:blip r:embed="rId25"/>
                <a:stretch>
                  <a:fillRect/>
                </a:stretch>
              </p:blipFill>
              <p:spPr>
                <a:xfrm>
                  <a:off x="3429069" y="1750403"/>
                  <a:ext cx="511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墨迹 13">
                  <a:extLst>
                    <a:ext uri="{FF2B5EF4-FFF2-40B4-BE49-F238E27FC236}">
                      <a16:creationId xmlns:a16="http://schemas.microsoft.com/office/drawing/2014/main" id="{28A2582A-E9E2-46AC-A6D3-958CD52FA71B}"/>
                    </a:ext>
                  </a:extLst>
                </p14:cNvPr>
                <p14:cNvContentPartPr/>
                <p14:nvPr/>
              </p14:nvContentPartPr>
              <p14:xfrm>
                <a:off x="3496389" y="1646003"/>
                <a:ext cx="269280" cy="320040"/>
              </p14:xfrm>
            </p:contentPart>
          </mc:Choice>
          <mc:Fallback>
            <p:pic>
              <p:nvPicPr>
                <p:cNvPr id="14" name="墨迹 13">
                  <a:extLst>
                    <a:ext uri="{FF2B5EF4-FFF2-40B4-BE49-F238E27FC236}">
                      <a16:creationId xmlns:a16="http://schemas.microsoft.com/office/drawing/2014/main" id="{28A2582A-E9E2-46AC-A6D3-958CD52FA71B}"/>
                    </a:ext>
                  </a:extLst>
                </p:cNvPr>
                <p:cNvPicPr/>
                <p:nvPr/>
              </p:nvPicPr>
              <p:blipFill>
                <a:blip r:embed="rId27"/>
                <a:stretch>
                  <a:fillRect/>
                </a:stretch>
              </p:blipFill>
              <p:spPr>
                <a:xfrm>
                  <a:off x="3478389" y="1628003"/>
                  <a:ext cx="30492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墨迹 14">
                  <a:extLst>
                    <a:ext uri="{FF2B5EF4-FFF2-40B4-BE49-F238E27FC236}">
                      <a16:creationId xmlns:a16="http://schemas.microsoft.com/office/drawing/2014/main" id="{3CF815CC-E93C-4CCC-9BEC-ADBAE876131B}"/>
                    </a:ext>
                  </a:extLst>
                </p14:cNvPr>
                <p14:cNvContentPartPr/>
                <p14:nvPr/>
              </p14:nvContentPartPr>
              <p14:xfrm>
                <a:off x="3865749" y="1498043"/>
                <a:ext cx="30960" cy="88200"/>
              </p14:xfrm>
            </p:contentPart>
          </mc:Choice>
          <mc:Fallback>
            <p:pic>
              <p:nvPicPr>
                <p:cNvPr id="15" name="墨迹 14">
                  <a:extLst>
                    <a:ext uri="{FF2B5EF4-FFF2-40B4-BE49-F238E27FC236}">
                      <a16:creationId xmlns:a16="http://schemas.microsoft.com/office/drawing/2014/main" id="{3CF815CC-E93C-4CCC-9BEC-ADBAE876131B}"/>
                    </a:ext>
                  </a:extLst>
                </p:cNvPr>
                <p:cNvPicPr/>
                <p:nvPr/>
              </p:nvPicPr>
              <p:blipFill>
                <a:blip r:embed="rId29"/>
                <a:stretch>
                  <a:fillRect/>
                </a:stretch>
              </p:blipFill>
              <p:spPr>
                <a:xfrm>
                  <a:off x="3847749" y="1480043"/>
                  <a:ext cx="6660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墨迹 15">
                  <a:extLst>
                    <a:ext uri="{FF2B5EF4-FFF2-40B4-BE49-F238E27FC236}">
                      <a16:creationId xmlns:a16="http://schemas.microsoft.com/office/drawing/2014/main" id="{0D69B234-8F28-4B0A-B08B-314750EB6784}"/>
                    </a:ext>
                  </a:extLst>
                </p14:cNvPr>
                <p14:cNvContentPartPr/>
                <p14:nvPr/>
              </p14:nvContentPartPr>
              <p14:xfrm>
                <a:off x="3769989" y="1401923"/>
                <a:ext cx="317160" cy="255240"/>
              </p14:xfrm>
            </p:contentPart>
          </mc:Choice>
          <mc:Fallback>
            <p:pic>
              <p:nvPicPr>
                <p:cNvPr id="16" name="墨迹 15">
                  <a:extLst>
                    <a:ext uri="{FF2B5EF4-FFF2-40B4-BE49-F238E27FC236}">
                      <a16:creationId xmlns:a16="http://schemas.microsoft.com/office/drawing/2014/main" id="{0D69B234-8F28-4B0A-B08B-314750EB6784}"/>
                    </a:ext>
                  </a:extLst>
                </p:cNvPr>
                <p:cNvPicPr/>
                <p:nvPr/>
              </p:nvPicPr>
              <p:blipFill>
                <a:blip r:embed="rId31"/>
                <a:stretch>
                  <a:fillRect/>
                </a:stretch>
              </p:blipFill>
              <p:spPr>
                <a:xfrm>
                  <a:off x="3752349" y="1383923"/>
                  <a:ext cx="35280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墨迹 16">
                  <a:extLst>
                    <a:ext uri="{FF2B5EF4-FFF2-40B4-BE49-F238E27FC236}">
                      <a16:creationId xmlns:a16="http://schemas.microsoft.com/office/drawing/2014/main" id="{0D260AAB-ACE2-437B-A746-CBCE438D27DF}"/>
                    </a:ext>
                  </a:extLst>
                </p14:cNvPr>
                <p14:cNvContentPartPr/>
                <p14:nvPr/>
              </p14:nvContentPartPr>
              <p14:xfrm>
                <a:off x="3832269" y="1661843"/>
                <a:ext cx="36000" cy="113400"/>
              </p14:xfrm>
            </p:contentPart>
          </mc:Choice>
          <mc:Fallback>
            <p:pic>
              <p:nvPicPr>
                <p:cNvPr id="17" name="墨迹 16">
                  <a:extLst>
                    <a:ext uri="{FF2B5EF4-FFF2-40B4-BE49-F238E27FC236}">
                      <a16:creationId xmlns:a16="http://schemas.microsoft.com/office/drawing/2014/main" id="{0D260AAB-ACE2-437B-A746-CBCE438D27DF}"/>
                    </a:ext>
                  </a:extLst>
                </p:cNvPr>
                <p:cNvPicPr/>
                <p:nvPr/>
              </p:nvPicPr>
              <p:blipFill>
                <a:blip r:embed="rId33"/>
                <a:stretch>
                  <a:fillRect/>
                </a:stretch>
              </p:blipFill>
              <p:spPr>
                <a:xfrm>
                  <a:off x="3814629" y="1643843"/>
                  <a:ext cx="716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墨迹 17">
                  <a:extLst>
                    <a:ext uri="{FF2B5EF4-FFF2-40B4-BE49-F238E27FC236}">
                      <a16:creationId xmlns:a16="http://schemas.microsoft.com/office/drawing/2014/main" id="{21381DD9-8202-4824-8EDD-26771FAFB522}"/>
                    </a:ext>
                  </a:extLst>
                </p14:cNvPr>
                <p14:cNvContentPartPr/>
                <p14:nvPr/>
              </p14:nvContentPartPr>
              <p14:xfrm>
                <a:off x="3905349" y="1639523"/>
                <a:ext cx="55440" cy="193680"/>
              </p14:xfrm>
            </p:contentPart>
          </mc:Choice>
          <mc:Fallback>
            <p:pic>
              <p:nvPicPr>
                <p:cNvPr id="18" name="墨迹 17">
                  <a:extLst>
                    <a:ext uri="{FF2B5EF4-FFF2-40B4-BE49-F238E27FC236}">
                      <a16:creationId xmlns:a16="http://schemas.microsoft.com/office/drawing/2014/main" id="{21381DD9-8202-4824-8EDD-26771FAFB522}"/>
                    </a:ext>
                  </a:extLst>
                </p:cNvPr>
                <p:cNvPicPr/>
                <p:nvPr/>
              </p:nvPicPr>
              <p:blipFill>
                <a:blip r:embed="rId35"/>
                <a:stretch>
                  <a:fillRect/>
                </a:stretch>
              </p:blipFill>
              <p:spPr>
                <a:xfrm>
                  <a:off x="3887709" y="1621523"/>
                  <a:ext cx="9108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墨迹 18">
                  <a:extLst>
                    <a:ext uri="{FF2B5EF4-FFF2-40B4-BE49-F238E27FC236}">
                      <a16:creationId xmlns:a16="http://schemas.microsoft.com/office/drawing/2014/main" id="{941C2275-9EDD-43BD-89F7-09B5EE4DC7AD}"/>
                    </a:ext>
                  </a:extLst>
                </p14:cNvPr>
                <p14:cNvContentPartPr/>
                <p14:nvPr/>
              </p14:nvContentPartPr>
              <p14:xfrm>
                <a:off x="3896349" y="1557803"/>
                <a:ext cx="208800" cy="238320"/>
              </p14:xfrm>
            </p:contentPart>
          </mc:Choice>
          <mc:Fallback>
            <p:pic>
              <p:nvPicPr>
                <p:cNvPr id="19" name="墨迹 18">
                  <a:extLst>
                    <a:ext uri="{FF2B5EF4-FFF2-40B4-BE49-F238E27FC236}">
                      <a16:creationId xmlns:a16="http://schemas.microsoft.com/office/drawing/2014/main" id="{941C2275-9EDD-43BD-89F7-09B5EE4DC7AD}"/>
                    </a:ext>
                  </a:extLst>
                </p:cNvPr>
                <p:cNvPicPr/>
                <p:nvPr/>
              </p:nvPicPr>
              <p:blipFill>
                <a:blip r:embed="rId37"/>
                <a:stretch>
                  <a:fillRect/>
                </a:stretch>
              </p:blipFill>
              <p:spPr>
                <a:xfrm>
                  <a:off x="3878709" y="1539803"/>
                  <a:ext cx="24444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墨迹 19">
                  <a:extLst>
                    <a:ext uri="{FF2B5EF4-FFF2-40B4-BE49-F238E27FC236}">
                      <a16:creationId xmlns:a16="http://schemas.microsoft.com/office/drawing/2014/main" id="{CCC42F60-8A98-46F8-BA9C-1EF7B6D31F4C}"/>
                    </a:ext>
                  </a:extLst>
                </p14:cNvPr>
                <p14:cNvContentPartPr/>
                <p14:nvPr/>
              </p14:nvContentPartPr>
              <p14:xfrm>
                <a:off x="3899589" y="1795403"/>
                <a:ext cx="227520" cy="220320"/>
              </p14:xfrm>
            </p:contentPart>
          </mc:Choice>
          <mc:Fallback>
            <p:pic>
              <p:nvPicPr>
                <p:cNvPr id="20" name="墨迹 19">
                  <a:extLst>
                    <a:ext uri="{FF2B5EF4-FFF2-40B4-BE49-F238E27FC236}">
                      <a16:creationId xmlns:a16="http://schemas.microsoft.com/office/drawing/2014/main" id="{CCC42F60-8A98-46F8-BA9C-1EF7B6D31F4C}"/>
                    </a:ext>
                  </a:extLst>
                </p:cNvPr>
                <p:cNvPicPr/>
                <p:nvPr/>
              </p:nvPicPr>
              <p:blipFill>
                <a:blip r:embed="rId39"/>
                <a:stretch>
                  <a:fillRect/>
                </a:stretch>
              </p:blipFill>
              <p:spPr>
                <a:xfrm>
                  <a:off x="3881949" y="1777403"/>
                  <a:ext cx="26316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1" name="墨迹 20">
                  <a:extLst>
                    <a:ext uri="{FF2B5EF4-FFF2-40B4-BE49-F238E27FC236}">
                      <a16:creationId xmlns:a16="http://schemas.microsoft.com/office/drawing/2014/main" id="{BE9D5C22-98A7-4A84-815B-C6B44F517361}"/>
                    </a:ext>
                  </a:extLst>
                </p14:cNvPr>
                <p14:cNvContentPartPr/>
                <p14:nvPr/>
              </p14:nvContentPartPr>
              <p14:xfrm>
                <a:off x="4213149" y="1714763"/>
                <a:ext cx="122760" cy="24480"/>
              </p14:xfrm>
            </p:contentPart>
          </mc:Choice>
          <mc:Fallback>
            <p:pic>
              <p:nvPicPr>
                <p:cNvPr id="21" name="墨迹 20">
                  <a:extLst>
                    <a:ext uri="{FF2B5EF4-FFF2-40B4-BE49-F238E27FC236}">
                      <a16:creationId xmlns:a16="http://schemas.microsoft.com/office/drawing/2014/main" id="{BE9D5C22-98A7-4A84-815B-C6B44F517361}"/>
                    </a:ext>
                  </a:extLst>
                </p:cNvPr>
                <p:cNvPicPr/>
                <p:nvPr/>
              </p:nvPicPr>
              <p:blipFill>
                <a:blip r:embed="rId41"/>
                <a:stretch>
                  <a:fillRect/>
                </a:stretch>
              </p:blipFill>
              <p:spPr>
                <a:xfrm>
                  <a:off x="4195509" y="1696763"/>
                  <a:ext cx="1584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2" name="墨迹 21">
                  <a:extLst>
                    <a:ext uri="{FF2B5EF4-FFF2-40B4-BE49-F238E27FC236}">
                      <a16:creationId xmlns:a16="http://schemas.microsoft.com/office/drawing/2014/main" id="{9C7CE6FE-E972-4BC3-BC74-1C1943CB9AA3}"/>
                    </a:ext>
                  </a:extLst>
                </p14:cNvPr>
                <p14:cNvContentPartPr/>
                <p14:nvPr/>
              </p14:nvContentPartPr>
              <p14:xfrm>
                <a:off x="4257789" y="1612523"/>
                <a:ext cx="109080" cy="336960"/>
              </p14:xfrm>
            </p:contentPart>
          </mc:Choice>
          <mc:Fallback>
            <p:pic>
              <p:nvPicPr>
                <p:cNvPr id="22" name="墨迹 21">
                  <a:extLst>
                    <a:ext uri="{FF2B5EF4-FFF2-40B4-BE49-F238E27FC236}">
                      <a16:creationId xmlns:a16="http://schemas.microsoft.com/office/drawing/2014/main" id="{9C7CE6FE-E972-4BC3-BC74-1C1943CB9AA3}"/>
                    </a:ext>
                  </a:extLst>
                </p:cNvPr>
                <p:cNvPicPr/>
                <p:nvPr/>
              </p:nvPicPr>
              <p:blipFill>
                <a:blip r:embed="rId43"/>
                <a:stretch>
                  <a:fillRect/>
                </a:stretch>
              </p:blipFill>
              <p:spPr>
                <a:xfrm>
                  <a:off x="4240149" y="1594883"/>
                  <a:ext cx="14472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3" name="墨迹 22">
                  <a:extLst>
                    <a:ext uri="{FF2B5EF4-FFF2-40B4-BE49-F238E27FC236}">
                      <a16:creationId xmlns:a16="http://schemas.microsoft.com/office/drawing/2014/main" id="{208A18D0-6478-4C3C-934A-148C337ADCC2}"/>
                    </a:ext>
                  </a:extLst>
                </p14:cNvPr>
                <p14:cNvContentPartPr/>
                <p14:nvPr/>
              </p14:nvContentPartPr>
              <p14:xfrm>
                <a:off x="4374429" y="1615403"/>
                <a:ext cx="198360" cy="406800"/>
              </p14:xfrm>
            </p:contentPart>
          </mc:Choice>
          <mc:Fallback>
            <p:pic>
              <p:nvPicPr>
                <p:cNvPr id="23" name="墨迹 22">
                  <a:extLst>
                    <a:ext uri="{FF2B5EF4-FFF2-40B4-BE49-F238E27FC236}">
                      <a16:creationId xmlns:a16="http://schemas.microsoft.com/office/drawing/2014/main" id="{208A18D0-6478-4C3C-934A-148C337ADCC2}"/>
                    </a:ext>
                  </a:extLst>
                </p:cNvPr>
                <p:cNvPicPr/>
                <p:nvPr/>
              </p:nvPicPr>
              <p:blipFill>
                <a:blip r:embed="rId45"/>
                <a:stretch>
                  <a:fillRect/>
                </a:stretch>
              </p:blipFill>
              <p:spPr>
                <a:xfrm>
                  <a:off x="4356789" y="1597403"/>
                  <a:ext cx="234000" cy="442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4" name="墨迹 23">
                  <a:extLst>
                    <a:ext uri="{FF2B5EF4-FFF2-40B4-BE49-F238E27FC236}">
                      <a16:creationId xmlns:a16="http://schemas.microsoft.com/office/drawing/2014/main" id="{28E5EE99-D815-4602-9A51-BEDDCFAF77C1}"/>
                    </a:ext>
                  </a:extLst>
                </p14:cNvPr>
                <p14:cNvContentPartPr/>
                <p14:nvPr/>
              </p14:nvContentPartPr>
              <p14:xfrm>
                <a:off x="4372629" y="1715843"/>
                <a:ext cx="79920" cy="245880"/>
              </p14:xfrm>
            </p:contentPart>
          </mc:Choice>
          <mc:Fallback>
            <p:pic>
              <p:nvPicPr>
                <p:cNvPr id="24" name="墨迹 23">
                  <a:extLst>
                    <a:ext uri="{FF2B5EF4-FFF2-40B4-BE49-F238E27FC236}">
                      <a16:creationId xmlns:a16="http://schemas.microsoft.com/office/drawing/2014/main" id="{28E5EE99-D815-4602-9A51-BEDDCFAF77C1}"/>
                    </a:ext>
                  </a:extLst>
                </p:cNvPr>
                <p:cNvPicPr/>
                <p:nvPr/>
              </p:nvPicPr>
              <p:blipFill>
                <a:blip r:embed="rId47"/>
                <a:stretch>
                  <a:fillRect/>
                </a:stretch>
              </p:blipFill>
              <p:spPr>
                <a:xfrm>
                  <a:off x="4354989" y="1697843"/>
                  <a:ext cx="115560" cy="281520"/>
                </a:xfrm>
                <a:prstGeom prst="rect">
                  <a:avLst/>
                </a:prstGeom>
              </p:spPr>
            </p:pic>
          </mc:Fallback>
        </mc:AlternateContent>
      </p:grpSp>
      <p:grpSp>
        <p:nvGrpSpPr>
          <p:cNvPr id="48" name="组合 47">
            <a:extLst>
              <a:ext uri="{FF2B5EF4-FFF2-40B4-BE49-F238E27FC236}">
                <a16:creationId xmlns:a16="http://schemas.microsoft.com/office/drawing/2014/main" id="{093C6AA4-F0B1-4D4B-970B-903157A418EF}"/>
              </a:ext>
            </a:extLst>
          </p:cNvPr>
          <p:cNvGrpSpPr/>
          <p:nvPr/>
        </p:nvGrpSpPr>
        <p:grpSpPr>
          <a:xfrm>
            <a:off x="2743629" y="2828603"/>
            <a:ext cx="2045160" cy="599400"/>
            <a:chOff x="2743629" y="2828603"/>
            <a:chExt cx="2045160" cy="599400"/>
          </a:xfrm>
        </p:grpSpPr>
        <mc:AlternateContent xmlns:mc="http://schemas.openxmlformats.org/markup-compatibility/2006">
          <mc:Choice xmlns:p14="http://schemas.microsoft.com/office/powerpoint/2010/main" Requires="p14">
            <p:contentPart p14:bwMode="auto" r:id="rId48">
              <p14:nvContentPartPr>
                <p14:cNvPr id="26" name="墨迹 25">
                  <a:extLst>
                    <a:ext uri="{FF2B5EF4-FFF2-40B4-BE49-F238E27FC236}">
                      <a16:creationId xmlns:a16="http://schemas.microsoft.com/office/drawing/2014/main" id="{D299D63E-8693-42D4-9408-32A3386C1C98}"/>
                    </a:ext>
                  </a:extLst>
                </p14:cNvPr>
                <p14:cNvContentPartPr/>
                <p14:nvPr/>
              </p14:nvContentPartPr>
              <p14:xfrm>
                <a:off x="2743629" y="2867483"/>
                <a:ext cx="156600" cy="500400"/>
              </p14:xfrm>
            </p:contentPart>
          </mc:Choice>
          <mc:Fallback>
            <p:pic>
              <p:nvPicPr>
                <p:cNvPr id="26" name="墨迹 25">
                  <a:extLst>
                    <a:ext uri="{FF2B5EF4-FFF2-40B4-BE49-F238E27FC236}">
                      <a16:creationId xmlns:a16="http://schemas.microsoft.com/office/drawing/2014/main" id="{D299D63E-8693-42D4-9408-32A3386C1C98}"/>
                    </a:ext>
                  </a:extLst>
                </p:cNvPr>
                <p:cNvPicPr/>
                <p:nvPr/>
              </p:nvPicPr>
              <p:blipFill>
                <a:blip r:embed="rId49"/>
                <a:stretch>
                  <a:fillRect/>
                </a:stretch>
              </p:blipFill>
              <p:spPr>
                <a:xfrm>
                  <a:off x="2725629" y="2849483"/>
                  <a:ext cx="192240" cy="536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墨迹 26">
                  <a:extLst>
                    <a:ext uri="{FF2B5EF4-FFF2-40B4-BE49-F238E27FC236}">
                      <a16:creationId xmlns:a16="http://schemas.microsoft.com/office/drawing/2014/main" id="{183DD979-884C-45F1-B3B9-37260F5441F7}"/>
                    </a:ext>
                  </a:extLst>
                </p14:cNvPr>
                <p14:cNvContentPartPr/>
                <p14:nvPr/>
              </p14:nvContentPartPr>
              <p14:xfrm>
                <a:off x="3008229" y="2925443"/>
                <a:ext cx="190440" cy="30960"/>
              </p14:xfrm>
            </p:contentPart>
          </mc:Choice>
          <mc:Fallback>
            <p:pic>
              <p:nvPicPr>
                <p:cNvPr id="27" name="墨迹 26">
                  <a:extLst>
                    <a:ext uri="{FF2B5EF4-FFF2-40B4-BE49-F238E27FC236}">
                      <a16:creationId xmlns:a16="http://schemas.microsoft.com/office/drawing/2014/main" id="{183DD979-884C-45F1-B3B9-37260F5441F7}"/>
                    </a:ext>
                  </a:extLst>
                </p:cNvPr>
                <p:cNvPicPr/>
                <p:nvPr/>
              </p:nvPicPr>
              <p:blipFill>
                <a:blip r:embed="rId51"/>
                <a:stretch>
                  <a:fillRect/>
                </a:stretch>
              </p:blipFill>
              <p:spPr>
                <a:xfrm>
                  <a:off x="2990589" y="2907803"/>
                  <a:ext cx="2260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墨迹 27">
                  <a:extLst>
                    <a:ext uri="{FF2B5EF4-FFF2-40B4-BE49-F238E27FC236}">
                      <a16:creationId xmlns:a16="http://schemas.microsoft.com/office/drawing/2014/main" id="{C1F469B4-83CB-4A4A-B571-605152C0D150}"/>
                    </a:ext>
                  </a:extLst>
                </p14:cNvPr>
                <p14:cNvContentPartPr/>
                <p14:nvPr/>
              </p14:nvContentPartPr>
              <p14:xfrm>
                <a:off x="3011829" y="2857043"/>
                <a:ext cx="162360" cy="431280"/>
              </p14:xfrm>
            </p:contentPart>
          </mc:Choice>
          <mc:Fallback>
            <p:pic>
              <p:nvPicPr>
                <p:cNvPr id="28" name="墨迹 27">
                  <a:extLst>
                    <a:ext uri="{FF2B5EF4-FFF2-40B4-BE49-F238E27FC236}">
                      <a16:creationId xmlns:a16="http://schemas.microsoft.com/office/drawing/2014/main" id="{C1F469B4-83CB-4A4A-B571-605152C0D150}"/>
                    </a:ext>
                  </a:extLst>
                </p:cNvPr>
                <p:cNvPicPr/>
                <p:nvPr/>
              </p:nvPicPr>
              <p:blipFill>
                <a:blip r:embed="rId53"/>
                <a:stretch>
                  <a:fillRect/>
                </a:stretch>
              </p:blipFill>
              <p:spPr>
                <a:xfrm>
                  <a:off x="2993829" y="2839043"/>
                  <a:ext cx="198000"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墨迹 28">
                  <a:extLst>
                    <a:ext uri="{FF2B5EF4-FFF2-40B4-BE49-F238E27FC236}">
                      <a16:creationId xmlns:a16="http://schemas.microsoft.com/office/drawing/2014/main" id="{E455BC09-8AB7-4FD5-9E68-1032D33519D8}"/>
                    </a:ext>
                  </a:extLst>
                </p14:cNvPr>
                <p14:cNvContentPartPr/>
                <p14:nvPr/>
              </p14:nvContentPartPr>
              <p14:xfrm>
                <a:off x="3163389" y="3001403"/>
                <a:ext cx="72720" cy="380520"/>
              </p14:xfrm>
            </p:contentPart>
          </mc:Choice>
          <mc:Fallback>
            <p:pic>
              <p:nvPicPr>
                <p:cNvPr id="29" name="墨迹 28">
                  <a:extLst>
                    <a:ext uri="{FF2B5EF4-FFF2-40B4-BE49-F238E27FC236}">
                      <a16:creationId xmlns:a16="http://schemas.microsoft.com/office/drawing/2014/main" id="{E455BC09-8AB7-4FD5-9E68-1032D33519D8}"/>
                    </a:ext>
                  </a:extLst>
                </p:cNvPr>
                <p:cNvPicPr/>
                <p:nvPr/>
              </p:nvPicPr>
              <p:blipFill>
                <a:blip r:embed="rId55"/>
                <a:stretch>
                  <a:fillRect/>
                </a:stretch>
              </p:blipFill>
              <p:spPr>
                <a:xfrm>
                  <a:off x="3145389" y="2983403"/>
                  <a:ext cx="108360" cy="4161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墨迹 29">
                  <a:extLst>
                    <a:ext uri="{FF2B5EF4-FFF2-40B4-BE49-F238E27FC236}">
                      <a16:creationId xmlns:a16="http://schemas.microsoft.com/office/drawing/2014/main" id="{AF526F49-13E2-4FA0-8938-7DD72CD6F900}"/>
                    </a:ext>
                  </a:extLst>
                </p14:cNvPr>
                <p14:cNvContentPartPr/>
                <p14:nvPr/>
              </p14:nvContentPartPr>
              <p14:xfrm>
                <a:off x="3170949" y="3123083"/>
                <a:ext cx="50400" cy="21240"/>
              </p14:xfrm>
            </p:contentPart>
          </mc:Choice>
          <mc:Fallback>
            <p:pic>
              <p:nvPicPr>
                <p:cNvPr id="30" name="墨迹 29">
                  <a:extLst>
                    <a:ext uri="{FF2B5EF4-FFF2-40B4-BE49-F238E27FC236}">
                      <a16:creationId xmlns:a16="http://schemas.microsoft.com/office/drawing/2014/main" id="{AF526F49-13E2-4FA0-8938-7DD72CD6F900}"/>
                    </a:ext>
                  </a:extLst>
                </p:cNvPr>
                <p:cNvPicPr/>
                <p:nvPr/>
              </p:nvPicPr>
              <p:blipFill>
                <a:blip r:embed="rId57"/>
                <a:stretch>
                  <a:fillRect/>
                </a:stretch>
              </p:blipFill>
              <p:spPr>
                <a:xfrm>
                  <a:off x="3152949" y="3105443"/>
                  <a:ext cx="8604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1" name="墨迹 30">
                  <a:extLst>
                    <a:ext uri="{FF2B5EF4-FFF2-40B4-BE49-F238E27FC236}">
                      <a16:creationId xmlns:a16="http://schemas.microsoft.com/office/drawing/2014/main" id="{E697F3F8-A061-4E62-A0FD-C830C5EFAC5A}"/>
                    </a:ext>
                  </a:extLst>
                </p14:cNvPr>
                <p14:cNvContentPartPr/>
                <p14:nvPr/>
              </p14:nvContentPartPr>
              <p14:xfrm>
                <a:off x="2965029" y="2968643"/>
                <a:ext cx="240480" cy="241560"/>
              </p14:xfrm>
            </p:contentPart>
          </mc:Choice>
          <mc:Fallback>
            <p:pic>
              <p:nvPicPr>
                <p:cNvPr id="31" name="墨迹 30">
                  <a:extLst>
                    <a:ext uri="{FF2B5EF4-FFF2-40B4-BE49-F238E27FC236}">
                      <a16:creationId xmlns:a16="http://schemas.microsoft.com/office/drawing/2014/main" id="{E697F3F8-A061-4E62-A0FD-C830C5EFAC5A}"/>
                    </a:ext>
                  </a:extLst>
                </p:cNvPr>
                <p:cNvPicPr/>
                <p:nvPr/>
              </p:nvPicPr>
              <p:blipFill>
                <a:blip r:embed="rId59"/>
                <a:stretch>
                  <a:fillRect/>
                </a:stretch>
              </p:blipFill>
              <p:spPr>
                <a:xfrm>
                  <a:off x="2947389" y="2951003"/>
                  <a:ext cx="27612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2" name="墨迹 31">
                  <a:extLst>
                    <a:ext uri="{FF2B5EF4-FFF2-40B4-BE49-F238E27FC236}">
                      <a16:creationId xmlns:a16="http://schemas.microsoft.com/office/drawing/2014/main" id="{2B1F5B1F-B8CF-45E7-A38B-02A6ED290949}"/>
                    </a:ext>
                  </a:extLst>
                </p14:cNvPr>
                <p14:cNvContentPartPr/>
                <p14:nvPr/>
              </p14:nvContentPartPr>
              <p14:xfrm>
                <a:off x="2909229" y="3070883"/>
                <a:ext cx="372600" cy="303480"/>
              </p14:xfrm>
            </p:contentPart>
          </mc:Choice>
          <mc:Fallback>
            <p:pic>
              <p:nvPicPr>
                <p:cNvPr id="32" name="墨迹 31">
                  <a:extLst>
                    <a:ext uri="{FF2B5EF4-FFF2-40B4-BE49-F238E27FC236}">
                      <a16:creationId xmlns:a16="http://schemas.microsoft.com/office/drawing/2014/main" id="{2B1F5B1F-B8CF-45E7-A38B-02A6ED290949}"/>
                    </a:ext>
                  </a:extLst>
                </p:cNvPr>
                <p:cNvPicPr/>
                <p:nvPr/>
              </p:nvPicPr>
              <p:blipFill>
                <a:blip r:embed="rId61"/>
                <a:stretch>
                  <a:fillRect/>
                </a:stretch>
              </p:blipFill>
              <p:spPr>
                <a:xfrm>
                  <a:off x="2891589" y="3052883"/>
                  <a:ext cx="40824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3" name="墨迹 32">
                  <a:extLst>
                    <a:ext uri="{FF2B5EF4-FFF2-40B4-BE49-F238E27FC236}">
                      <a16:creationId xmlns:a16="http://schemas.microsoft.com/office/drawing/2014/main" id="{9125EDAF-7156-46D1-9754-830D412D00A6}"/>
                    </a:ext>
                  </a:extLst>
                </p14:cNvPr>
                <p14:cNvContentPartPr/>
                <p14:nvPr/>
              </p14:nvContentPartPr>
              <p14:xfrm>
                <a:off x="3367869" y="2998883"/>
                <a:ext cx="115920" cy="67320"/>
              </p14:xfrm>
            </p:contentPart>
          </mc:Choice>
          <mc:Fallback>
            <p:pic>
              <p:nvPicPr>
                <p:cNvPr id="33" name="墨迹 32">
                  <a:extLst>
                    <a:ext uri="{FF2B5EF4-FFF2-40B4-BE49-F238E27FC236}">
                      <a16:creationId xmlns:a16="http://schemas.microsoft.com/office/drawing/2014/main" id="{9125EDAF-7156-46D1-9754-830D412D00A6}"/>
                    </a:ext>
                  </a:extLst>
                </p:cNvPr>
                <p:cNvPicPr/>
                <p:nvPr/>
              </p:nvPicPr>
              <p:blipFill>
                <a:blip r:embed="rId63"/>
                <a:stretch>
                  <a:fillRect/>
                </a:stretch>
              </p:blipFill>
              <p:spPr>
                <a:xfrm>
                  <a:off x="3350229" y="2980883"/>
                  <a:ext cx="15156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4" name="墨迹 33">
                  <a:extLst>
                    <a:ext uri="{FF2B5EF4-FFF2-40B4-BE49-F238E27FC236}">
                      <a16:creationId xmlns:a16="http://schemas.microsoft.com/office/drawing/2014/main" id="{D4FE802A-A09F-48A7-A77C-E1B34C7F2700}"/>
                    </a:ext>
                  </a:extLst>
                </p14:cNvPr>
                <p14:cNvContentPartPr/>
                <p14:nvPr/>
              </p14:nvContentPartPr>
              <p14:xfrm>
                <a:off x="3429069" y="2932643"/>
                <a:ext cx="38520" cy="492120"/>
              </p14:xfrm>
            </p:contentPart>
          </mc:Choice>
          <mc:Fallback>
            <p:pic>
              <p:nvPicPr>
                <p:cNvPr id="34" name="墨迹 33">
                  <a:extLst>
                    <a:ext uri="{FF2B5EF4-FFF2-40B4-BE49-F238E27FC236}">
                      <a16:creationId xmlns:a16="http://schemas.microsoft.com/office/drawing/2014/main" id="{D4FE802A-A09F-48A7-A77C-E1B34C7F2700}"/>
                    </a:ext>
                  </a:extLst>
                </p:cNvPr>
                <p:cNvPicPr/>
                <p:nvPr/>
              </p:nvPicPr>
              <p:blipFill>
                <a:blip r:embed="rId65"/>
                <a:stretch>
                  <a:fillRect/>
                </a:stretch>
              </p:blipFill>
              <p:spPr>
                <a:xfrm>
                  <a:off x="3411069" y="2915003"/>
                  <a:ext cx="74160" cy="5277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5" name="墨迹 34">
                  <a:extLst>
                    <a:ext uri="{FF2B5EF4-FFF2-40B4-BE49-F238E27FC236}">
                      <a16:creationId xmlns:a16="http://schemas.microsoft.com/office/drawing/2014/main" id="{93DA4FFE-3621-4C68-906D-F17EF2163EF0}"/>
                    </a:ext>
                  </a:extLst>
                </p14:cNvPr>
                <p14:cNvContentPartPr/>
                <p14:nvPr/>
              </p14:nvContentPartPr>
              <p14:xfrm>
                <a:off x="3353829" y="3080243"/>
                <a:ext cx="150120" cy="259920"/>
              </p14:xfrm>
            </p:contentPart>
          </mc:Choice>
          <mc:Fallback>
            <p:pic>
              <p:nvPicPr>
                <p:cNvPr id="35" name="墨迹 34">
                  <a:extLst>
                    <a:ext uri="{FF2B5EF4-FFF2-40B4-BE49-F238E27FC236}">
                      <a16:creationId xmlns:a16="http://schemas.microsoft.com/office/drawing/2014/main" id="{93DA4FFE-3621-4C68-906D-F17EF2163EF0}"/>
                    </a:ext>
                  </a:extLst>
                </p:cNvPr>
                <p:cNvPicPr/>
                <p:nvPr/>
              </p:nvPicPr>
              <p:blipFill>
                <a:blip r:embed="rId67"/>
                <a:stretch>
                  <a:fillRect/>
                </a:stretch>
              </p:blipFill>
              <p:spPr>
                <a:xfrm>
                  <a:off x="3336189" y="3062603"/>
                  <a:ext cx="18576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6" name="墨迹 35">
                  <a:extLst>
                    <a:ext uri="{FF2B5EF4-FFF2-40B4-BE49-F238E27FC236}">
                      <a16:creationId xmlns:a16="http://schemas.microsoft.com/office/drawing/2014/main" id="{CABFB411-111D-4F6F-8814-A15A838BBEFD}"/>
                    </a:ext>
                  </a:extLst>
                </p14:cNvPr>
                <p14:cNvContentPartPr/>
                <p14:nvPr/>
              </p14:nvContentPartPr>
              <p14:xfrm>
                <a:off x="3530949" y="3055403"/>
                <a:ext cx="34200" cy="278640"/>
              </p14:xfrm>
            </p:contentPart>
          </mc:Choice>
          <mc:Fallback>
            <p:pic>
              <p:nvPicPr>
                <p:cNvPr id="36" name="墨迹 35">
                  <a:extLst>
                    <a:ext uri="{FF2B5EF4-FFF2-40B4-BE49-F238E27FC236}">
                      <a16:creationId xmlns:a16="http://schemas.microsoft.com/office/drawing/2014/main" id="{CABFB411-111D-4F6F-8814-A15A838BBEFD}"/>
                    </a:ext>
                  </a:extLst>
                </p:cNvPr>
                <p:cNvPicPr/>
                <p:nvPr/>
              </p:nvPicPr>
              <p:blipFill>
                <a:blip r:embed="rId69"/>
                <a:stretch>
                  <a:fillRect/>
                </a:stretch>
              </p:blipFill>
              <p:spPr>
                <a:xfrm>
                  <a:off x="3513309" y="3037763"/>
                  <a:ext cx="6984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7" name="墨迹 36">
                  <a:extLst>
                    <a:ext uri="{FF2B5EF4-FFF2-40B4-BE49-F238E27FC236}">
                      <a16:creationId xmlns:a16="http://schemas.microsoft.com/office/drawing/2014/main" id="{7F022215-41E9-47BD-A747-A71E2220814A}"/>
                    </a:ext>
                  </a:extLst>
                </p14:cNvPr>
                <p14:cNvContentPartPr/>
                <p14:nvPr/>
              </p14:nvContentPartPr>
              <p14:xfrm>
                <a:off x="3593949" y="3004283"/>
                <a:ext cx="135000" cy="371880"/>
              </p14:xfrm>
            </p:contentPart>
          </mc:Choice>
          <mc:Fallback>
            <p:pic>
              <p:nvPicPr>
                <p:cNvPr id="37" name="墨迹 36">
                  <a:extLst>
                    <a:ext uri="{FF2B5EF4-FFF2-40B4-BE49-F238E27FC236}">
                      <a16:creationId xmlns:a16="http://schemas.microsoft.com/office/drawing/2014/main" id="{7F022215-41E9-47BD-A747-A71E2220814A}"/>
                    </a:ext>
                  </a:extLst>
                </p:cNvPr>
                <p:cNvPicPr/>
                <p:nvPr/>
              </p:nvPicPr>
              <p:blipFill>
                <a:blip r:embed="rId71"/>
                <a:stretch>
                  <a:fillRect/>
                </a:stretch>
              </p:blipFill>
              <p:spPr>
                <a:xfrm>
                  <a:off x="3575949" y="2986643"/>
                  <a:ext cx="170640" cy="4075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8" name="墨迹 37">
                  <a:extLst>
                    <a:ext uri="{FF2B5EF4-FFF2-40B4-BE49-F238E27FC236}">
                      <a16:creationId xmlns:a16="http://schemas.microsoft.com/office/drawing/2014/main" id="{BAF68DD0-0F02-4B20-BDFA-4B973CD303AB}"/>
                    </a:ext>
                  </a:extLst>
                </p14:cNvPr>
                <p14:cNvContentPartPr/>
                <p14:nvPr/>
              </p14:nvContentPartPr>
              <p14:xfrm>
                <a:off x="3942429" y="2828603"/>
                <a:ext cx="5760" cy="138960"/>
              </p14:xfrm>
            </p:contentPart>
          </mc:Choice>
          <mc:Fallback>
            <p:pic>
              <p:nvPicPr>
                <p:cNvPr id="38" name="墨迹 37">
                  <a:extLst>
                    <a:ext uri="{FF2B5EF4-FFF2-40B4-BE49-F238E27FC236}">
                      <a16:creationId xmlns:a16="http://schemas.microsoft.com/office/drawing/2014/main" id="{BAF68DD0-0F02-4B20-BDFA-4B973CD303AB}"/>
                    </a:ext>
                  </a:extLst>
                </p:cNvPr>
                <p:cNvPicPr/>
                <p:nvPr/>
              </p:nvPicPr>
              <p:blipFill>
                <a:blip r:embed="rId73"/>
                <a:stretch>
                  <a:fillRect/>
                </a:stretch>
              </p:blipFill>
              <p:spPr>
                <a:xfrm>
                  <a:off x="3924789" y="2810603"/>
                  <a:ext cx="414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9" name="墨迹 38">
                  <a:extLst>
                    <a:ext uri="{FF2B5EF4-FFF2-40B4-BE49-F238E27FC236}">
                      <a16:creationId xmlns:a16="http://schemas.microsoft.com/office/drawing/2014/main" id="{4B8763FD-4F50-4FF9-A2E0-E9A7F036B62F}"/>
                    </a:ext>
                  </a:extLst>
                </p14:cNvPr>
                <p14:cNvContentPartPr/>
                <p14:nvPr/>
              </p14:nvContentPartPr>
              <p14:xfrm>
                <a:off x="3847029" y="2974043"/>
                <a:ext cx="140760" cy="165240"/>
              </p14:xfrm>
            </p:contentPart>
          </mc:Choice>
          <mc:Fallback>
            <p:pic>
              <p:nvPicPr>
                <p:cNvPr id="39" name="墨迹 38">
                  <a:extLst>
                    <a:ext uri="{FF2B5EF4-FFF2-40B4-BE49-F238E27FC236}">
                      <a16:creationId xmlns:a16="http://schemas.microsoft.com/office/drawing/2014/main" id="{4B8763FD-4F50-4FF9-A2E0-E9A7F036B62F}"/>
                    </a:ext>
                  </a:extLst>
                </p:cNvPr>
                <p:cNvPicPr/>
                <p:nvPr/>
              </p:nvPicPr>
              <p:blipFill>
                <a:blip r:embed="rId75"/>
                <a:stretch>
                  <a:fillRect/>
                </a:stretch>
              </p:blipFill>
              <p:spPr>
                <a:xfrm>
                  <a:off x="3829389" y="2956403"/>
                  <a:ext cx="1764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0" name="墨迹 39">
                  <a:extLst>
                    <a:ext uri="{FF2B5EF4-FFF2-40B4-BE49-F238E27FC236}">
                      <a16:creationId xmlns:a16="http://schemas.microsoft.com/office/drawing/2014/main" id="{9B2A5E78-59B3-4A39-8F8A-CE77CC17B405}"/>
                    </a:ext>
                  </a:extLst>
                </p14:cNvPr>
                <p14:cNvContentPartPr/>
                <p14:nvPr/>
              </p14:nvContentPartPr>
              <p14:xfrm>
                <a:off x="3798069" y="3002483"/>
                <a:ext cx="94680" cy="389160"/>
              </p14:xfrm>
            </p:contentPart>
          </mc:Choice>
          <mc:Fallback>
            <p:pic>
              <p:nvPicPr>
                <p:cNvPr id="40" name="墨迹 39">
                  <a:extLst>
                    <a:ext uri="{FF2B5EF4-FFF2-40B4-BE49-F238E27FC236}">
                      <a16:creationId xmlns:a16="http://schemas.microsoft.com/office/drawing/2014/main" id="{9B2A5E78-59B3-4A39-8F8A-CE77CC17B405}"/>
                    </a:ext>
                  </a:extLst>
                </p:cNvPr>
                <p:cNvPicPr/>
                <p:nvPr/>
              </p:nvPicPr>
              <p:blipFill>
                <a:blip r:embed="rId77"/>
                <a:stretch>
                  <a:fillRect/>
                </a:stretch>
              </p:blipFill>
              <p:spPr>
                <a:xfrm>
                  <a:off x="3780429" y="2984843"/>
                  <a:ext cx="13032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1" name="墨迹 40">
                  <a:extLst>
                    <a:ext uri="{FF2B5EF4-FFF2-40B4-BE49-F238E27FC236}">
                      <a16:creationId xmlns:a16="http://schemas.microsoft.com/office/drawing/2014/main" id="{27CAE522-AA39-4A18-A646-31A2128353E2}"/>
                    </a:ext>
                  </a:extLst>
                </p14:cNvPr>
                <p14:cNvContentPartPr/>
                <p14:nvPr/>
              </p14:nvContentPartPr>
              <p14:xfrm>
                <a:off x="3888429" y="3178163"/>
                <a:ext cx="165960" cy="156600"/>
              </p14:xfrm>
            </p:contentPart>
          </mc:Choice>
          <mc:Fallback>
            <p:pic>
              <p:nvPicPr>
                <p:cNvPr id="41" name="墨迹 40">
                  <a:extLst>
                    <a:ext uri="{FF2B5EF4-FFF2-40B4-BE49-F238E27FC236}">
                      <a16:creationId xmlns:a16="http://schemas.microsoft.com/office/drawing/2014/main" id="{27CAE522-AA39-4A18-A646-31A2128353E2}"/>
                    </a:ext>
                  </a:extLst>
                </p:cNvPr>
                <p:cNvPicPr/>
                <p:nvPr/>
              </p:nvPicPr>
              <p:blipFill>
                <a:blip r:embed="rId79"/>
                <a:stretch>
                  <a:fillRect/>
                </a:stretch>
              </p:blipFill>
              <p:spPr>
                <a:xfrm>
                  <a:off x="3870789" y="3160523"/>
                  <a:ext cx="20160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2" name="墨迹 41">
                  <a:extLst>
                    <a:ext uri="{FF2B5EF4-FFF2-40B4-BE49-F238E27FC236}">
                      <a16:creationId xmlns:a16="http://schemas.microsoft.com/office/drawing/2014/main" id="{6A7A4C27-C31F-4565-9824-914B3565A435}"/>
                    </a:ext>
                  </a:extLst>
                </p14:cNvPr>
                <p14:cNvContentPartPr/>
                <p14:nvPr/>
              </p14:nvContentPartPr>
              <p14:xfrm>
                <a:off x="4126029" y="3012923"/>
                <a:ext cx="58680" cy="14040"/>
              </p14:xfrm>
            </p:contentPart>
          </mc:Choice>
          <mc:Fallback>
            <p:pic>
              <p:nvPicPr>
                <p:cNvPr id="42" name="墨迹 41">
                  <a:extLst>
                    <a:ext uri="{FF2B5EF4-FFF2-40B4-BE49-F238E27FC236}">
                      <a16:creationId xmlns:a16="http://schemas.microsoft.com/office/drawing/2014/main" id="{6A7A4C27-C31F-4565-9824-914B3565A435}"/>
                    </a:ext>
                  </a:extLst>
                </p:cNvPr>
                <p:cNvPicPr/>
                <p:nvPr/>
              </p:nvPicPr>
              <p:blipFill>
                <a:blip r:embed="rId81"/>
                <a:stretch>
                  <a:fillRect/>
                </a:stretch>
              </p:blipFill>
              <p:spPr>
                <a:xfrm>
                  <a:off x="4108029" y="2994923"/>
                  <a:ext cx="943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3" name="墨迹 42">
                  <a:extLst>
                    <a:ext uri="{FF2B5EF4-FFF2-40B4-BE49-F238E27FC236}">
                      <a16:creationId xmlns:a16="http://schemas.microsoft.com/office/drawing/2014/main" id="{9C702ACF-7777-49BC-B8FF-48DA4E6B0D04}"/>
                    </a:ext>
                  </a:extLst>
                </p14:cNvPr>
                <p14:cNvContentPartPr/>
                <p14:nvPr/>
              </p14:nvContentPartPr>
              <p14:xfrm>
                <a:off x="4046829" y="3109403"/>
                <a:ext cx="166680" cy="69120"/>
              </p14:xfrm>
            </p:contentPart>
          </mc:Choice>
          <mc:Fallback>
            <p:pic>
              <p:nvPicPr>
                <p:cNvPr id="43" name="墨迹 42">
                  <a:extLst>
                    <a:ext uri="{FF2B5EF4-FFF2-40B4-BE49-F238E27FC236}">
                      <a16:creationId xmlns:a16="http://schemas.microsoft.com/office/drawing/2014/main" id="{9C702ACF-7777-49BC-B8FF-48DA4E6B0D04}"/>
                    </a:ext>
                  </a:extLst>
                </p:cNvPr>
                <p:cNvPicPr/>
                <p:nvPr/>
              </p:nvPicPr>
              <p:blipFill>
                <a:blip r:embed="rId83"/>
                <a:stretch>
                  <a:fillRect/>
                </a:stretch>
              </p:blipFill>
              <p:spPr>
                <a:xfrm>
                  <a:off x="4028829" y="3091763"/>
                  <a:ext cx="2023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4" name="墨迹 43">
                  <a:extLst>
                    <a:ext uri="{FF2B5EF4-FFF2-40B4-BE49-F238E27FC236}">
                      <a16:creationId xmlns:a16="http://schemas.microsoft.com/office/drawing/2014/main" id="{26FAA7A6-0054-4E21-A4E5-D90B60A71687}"/>
                    </a:ext>
                  </a:extLst>
                </p14:cNvPr>
                <p14:cNvContentPartPr/>
                <p14:nvPr/>
              </p14:nvContentPartPr>
              <p14:xfrm>
                <a:off x="4148709" y="3128483"/>
                <a:ext cx="80640" cy="225360"/>
              </p14:xfrm>
            </p:contentPart>
          </mc:Choice>
          <mc:Fallback>
            <p:pic>
              <p:nvPicPr>
                <p:cNvPr id="44" name="墨迹 43">
                  <a:extLst>
                    <a:ext uri="{FF2B5EF4-FFF2-40B4-BE49-F238E27FC236}">
                      <a16:creationId xmlns:a16="http://schemas.microsoft.com/office/drawing/2014/main" id="{26FAA7A6-0054-4E21-A4E5-D90B60A71687}"/>
                    </a:ext>
                  </a:extLst>
                </p:cNvPr>
                <p:cNvPicPr/>
                <p:nvPr/>
              </p:nvPicPr>
              <p:blipFill>
                <a:blip r:embed="rId85"/>
                <a:stretch>
                  <a:fillRect/>
                </a:stretch>
              </p:blipFill>
              <p:spPr>
                <a:xfrm>
                  <a:off x="4130709" y="3110843"/>
                  <a:ext cx="11628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5" name="墨迹 44">
                  <a:extLst>
                    <a:ext uri="{FF2B5EF4-FFF2-40B4-BE49-F238E27FC236}">
                      <a16:creationId xmlns:a16="http://schemas.microsoft.com/office/drawing/2014/main" id="{47360EB4-7AE3-41CC-8519-EF4BF41CF63D}"/>
                    </a:ext>
                  </a:extLst>
                </p14:cNvPr>
                <p14:cNvContentPartPr/>
                <p14:nvPr/>
              </p14:nvContentPartPr>
              <p14:xfrm>
                <a:off x="4278309" y="3055763"/>
                <a:ext cx="124920" cy="316800"/>
              </p14:xfrm>
            </p:contentPart>
          </mc:Choice>
          <mc:Fallback>
            <p:pic>
              <p:nvPicPr>
                <p:cNvPr id="45" name="墨迹 44">
                  <a:extLst>
                    <a:ext uri="{FF2B5EF4-FFF2-40B4-BE49-F238E27FC236}">
                      <a16:creationId xmlns:a16="http://schemas.microsoft.com/office/drawing/2014/main" id="{47360EB4-7AE3-41CC-8519-EF4BF41CF63D}"/>
                    </a:ext>
                  </a:extLst>
                </p:cNvPr>
                <p:cNvPicPr/>
                <p:nvPr/>
              </p:nvPicPr>
              <p:blipFill>
                <a:blip r:embed="rId87"/>
                <a:stretch>
                  <a:fillRect/>
                </a:stretch>
              </p:blipFill>
              <p:spPr>
                <a:xfrm>
                  <a:off x="4260669" y="3038123"/>
                  <a:ext cx="16056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6" name="墨迹 45">
                  <a:extLst>
                    <a:ext uri="{FF2B5EF4-FFF2-40B4-BE49-F238E27FC236}">
                      <a16:creationId xmlns:a16="http://schemas.microsoft.com/office/drawing/2014/main" id="{1AA3ADF6-8705-44F1-AB81-BF435084DFE1}"/>
                    </a:ext>
                  </a:extLst>
                </p14:cNvPr>
                <p14:cNvContentPartPr/>
                <p14:nvPr/>
              </p14:nvContentPartPr>
              <p14:xfrm>
                <a:off x="4279029" y="2941283"/>
                <a:ext cx="73080" cy="371880"/>
              </p14:xfrm>
            </p:contentPart>
          </mc:Choice>
          <mc:Fallback>
            <p:pic>
              <p:nvPicPr>
                <p:cNvPr id="46" name="墨迹 45">
                  <a:extLst>
                    <a:ext uri="{FF2B5EF4-FFF2-40B4-BE49-F238E27FC236}">
                      <a16:creationId xmlns:a16="http://schemas.microsoft.com/office/drawing/2014/main" id="{1AA3ADF6-8705-44F1-AB81-BF435084DFE1}"/>
                    </a:ext>
                  </a:extLst>
                </p:cNvPr>
                <p:cNvPicPr/>
                <p:nvPr/>
              </p:nvPicPr>
              <p:blipFill>
                <a:blip r:embed="rId89"/>
                <a:stretch>
                  <a:fillRect/>
                </a:stretch>
              </p:blipFill>
              <p:spPr>
                <a:xfrm>
                  <a:off x="4261029" y="2923643"/>
                  <a:ext cx="108720" cy="4075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7" name="墨迹 46">
                  <a:extLst>
                    <a:ext uri="{FF2B5EF4-FFF2-40B4-BE49-F238E27FC236}">
                      <a16:creationId xmlns:a16="http://schemas.microsoft.com/office/drawing/2014/main" id="{5F50C49B-5727-4A72-9F0B-B9A4F6B3FD5F}"/>
                    </a:ext>
                  </a:extLst>
                </p14:cNvPr>
                <p14:cNvContentPartPr/>
                <p14:nvPr/>
              </p14:nvContentPartPr>
              <p14:xfrm>
                <a:off x="4459029" y="3012203"/>
                <a:ext cx="329760" cy="415800"/>
              </p14:xfrm>
            </p:contentPart>
          </mc:Choice>
          <mc:Fallback>
            <p:pic>
              <p:nvPicPr>
                <p:cNvPr id="47" name="墨迹 46">
                  <a:extLst>
                    <a:ext uri="{FF2B5EF4-FFF2-40B4-BE49-F238E27FC236}">
                      <a16:creationId xmlns:a16="http://schemas.microsoft.com/office/drawing/2014/main" id="{5F50C49B-5727-4A72-9F0B-B9A4F6B3FD5F}"/>
                    </a:ext>
                  </a:extLst>
                </p:cNvPr>
                <p:cNvPicPr/>
                <p:nvPr/>
              </p:nvPicPr>
              <p:blipFill>
                <a:blip r:embed="rId91"/>
                <a:stretch>
                  <a:fillRect/>
                </a:stretch>
              </p:blipFill>
              <p:spPr>
                <a:xfrm>
                  <a:off x="4441389" y="2994563"/>
                  <a:ext cx="365400" cy="451440"/>
                </a:xfrm>
                <a:prstGeom prst="rect">
                  <a:avLst/>
                </a:prstGeom>
              </p:spPr>
            </p:pic>
          </mc:Fallback>
        </mc:AlternateContent>
      </p:grpSp>
      <p:grpSp>
        <p:nvGrpSpPr>
          <p:cNvPr id="60470" name="组合 60469">
            <a:extLst>
              <a:ext uri="{FF2B5EF4-FFF2-40B4-BE49-F238E27FC236}">
                <a16:creationId xmlns:a16="http://schemas.microsoft.com/office/drawing/2014/main" id="{641F3E19-2EB9-43F0-9B0F-4ED9230406C0}"/>
              </a:ext>
            </a:extLst>
          </p:cNvPr>
          <p:cNvGrpSpPr/>
          <p:nvPr/>
        </p:nvGrpSpPr>
        <p:grpSpPr>
          <a:xfrm>
            <a:off x="2753349" y="4249523"/>
            <a:ext cx="684720" cy="604800"/>
            <a:chOff x="2753349" y="4249523"/>
            <a:chExt cx="684720" cy="604800"/>
          </a:xfrm>
        </p:grpSpPr>
        <mc:AlternateContent xmlns:mc="http://schemas.openxmlformats.org/markup-compatibility/2006">
          <mc:Choice xmlns:p14="http://schemas.microsoft.com/office/powerpoint/2010/main" Requires="p14">
            <p:contentPart p14:bwMode="auto" r:id="rId92">
              <p14:nvContentPartPr>
                <p14:cNvPr id="49" name="墨迹 48">
                  <a:extLst>
                    <a:ext uri="{FF2B5EF4-FFF2-40B4-BE49-F238E27FC236}">
                      <a16:creationId xmlns:a16="http://schemas.microsoft.com/office/drawing/2014/main" id="{4031ECEB-1386-4715-8DAA-2C0C444037AC}"/>
                    </a:ext>
                  </a:extLst>
                </p14:cNvPr>
                <p14:cNvContentPartPr/>
                <p14:nvPr/>
              </p14:nvContentPartPr>
              <p14:xfrm>
                <a:off x="2818509" y="4286963"/>
                <a:ext cx="260280" cy="68400"/>
              </p14:xfrm>
            </p:contentPart>
          </mc:Choice>
          <mc:Fallback>
            <p:pic>
              <p:nvPicPr>
                <p:cNvPr id="49" name="墨迹 48">
                  <a:extLst>
                    <a:ext uri="{FF2B5EF4-FFF2-40B4-BE49-F238E27FC236}">
                      <a16:creationId xmlns:a16="http://schemas.microsoft.com/office/drawing/2014/main" id="{4031ECEB-1386-4715-8DAA-2C0C444037AC}"/>
                    </a:ext>
                  </a:extLst>
                </p:cNvPr>
                <p:cNvPicPr/>
                <p:nvPr/>
              </p:nvPicPr>
              <p:blipFill>
                <a:blip r:embed="rId93"/>
                <a:stretch>
                  <a:fillRect/>
                </a:stretch>
              </p:blipFill>
              <p:spPr>
                <a:xfrm>
                  <a:off x="2800509" y="4269323"/>
                  <a:ext cx="2959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0" name="墨迹 49">
                  <a:extLst>
                    <a:ext uri="{FF2B5EF4-FFF2-40B4-BE49-F238E27FC236}">
                      <a16:creationId xmlns:a16="http://schemas.microsoft.com/office/drawing/2014/main" id="{D13EBCFC-8802-4EB2-A69A-24F0ABF3EAAD}"/>
                    </a:ext>
                  </a:extLst>
                </p14:cNvPr>
                <p14:cNvContentPartPr/>
                <p14:nvPr/>
              </p14:nvContentPartPr>
              <p14:xfrm>
                <a:off x="2753349" y="4313963"/>
                <a:ext cx="284400" cy="315720"/>
              </p14:xfrm>
            </p:contentPart>
          </mc:Choice>
          <mc:Fallback>
            <p:pic>
              <p:nvPicPr>
                <p:cNvPr id="50" name="墨迹 49">
                  <a:extLst>
                    <a:ext uri="{FF2B5EF4-FFF2-40B4-BE49-F238E27FC236}">
                      <a16:creationId xmlns:a16="http://schemas.microsoft.com/office/drawing/2014/main" id="{D13EBCFC-8802-4EB2-A69A-24F0ABF3EAAD}"/>
                    </a:ext>
                  </a:extLst>
                </p:cNvPr>
                <p:cNvPicPr/>
                <p:nvPr/>
              </p:nvPicPr>
              <p:blipFill>
                <a:blip r:embed="rId95"/>
                <a:stretch>
                  <a:fillRect/>
                </a:stretch>
              </p:blipFill>
              <p:spPr>
                <a:xfrm>
                  <a:off x="2735709" y="4295963"/>
                  <a:ext cx="32004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1" name="墨迹 50">
                  <a:extLst>
                    <a:ext uri="{FF2B5EF4-FFF2-40B4-BE49-F238E27FC236}">
                      <a16:creationId xmlns:a16="http://schemas.microsoft.com/office/drawing/2014/main" id="{9A29032D-4FF4-4D63-970F-D568234AC56B}"/>
                    </a:ext>
                  </a:extLst>
                </p14:cNvPr>
                <p14:cNvContentPartPr/>
                <p14:nvPr/>
              </p14:nvContentPartPr>
              <p14:xfrm>
                <a:off x="2937309" y="4443203"/>
                <a:ext cx="41760" cy="280080"/>
              </p14:xfrm>
            </p:contentPart>
          </mc:Choice>
          <mc:Fallback>
            <p:pic>
              <p:nvPicPr>
                <p:cNvPr id="51" name="墨迹 50">
                  <a:extLst>
                    <a:ext uri="{FF2B5EF4-FFF2-40B4-BE49-F238E27FC236}">
                      <a16:creationId xmlns:a16="http://schemas.microsoft.com/office/drawing/2014/main" id="{9A29032D-4FF4-4D63-970F-D568234AC56B}"/>
                    </a:ext>
                  </a:extLst>
                </p:cNvPr>
                <p:cNvPicPr/>
                <p:nvPr/>
              </p:nvPicPr>
              <p:blipFill>
                <a:blip r:embed="rId97"/>
                <a:stretch>
                  <a:fillRect/>
                </a:stretch>
              </p:blipFill>
              <p:spPr>
                <a:xfrm>
                  <a:off x="2919669" y="4425563"/>
                  <a:ext cx="7740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2" name="墨迹 51">
                  <a:extLst>
                    <a:ext uri="{FF2B5EF4-FFF2-40B4-BE49-F238E27FC236}">
                      <a16:creationId xmlns:a16="http://schemas.microsoft.com/office/drawing/2014/main" id="{1D6E1141-A288-4B06-8F80-47DE3B1F9E32}"/>
                    </a:ext>
                  </a:extLst>
                </p14:cNvPr>
                <p14:cNvContentPartPr/>
                <p14:nvPr/>
              </p14:nvContentPartPr>
              <p14:xfrm>
                <a:off x="2990229" y="4514843"/>
                <a:ext cx="114840" cy="136080"/>
              </p14:xfrm>
            </p:contentPart>
          </mc:Choice>
          <mc:Fallback>
            <p:pic>
              <p:nvPicPr>
                <p:cNvPr id="52" name="墨迹 51">
                  <a:extLst>
                    <a:ext uri="{FF2B5EF4-FFF2-40B4-BE49-F238E27FC236}">
                      <a16:creationId xmlns:a16="http://schemas.microsoft.com/office/drawing/2014/main" id="{1D6E1141-A288-4B06-8F80-47DE3B1F9E32}"/>
                    </a:ext>
                  </a:extLst>
                </p:cNvPr>
                <p:cNvPicPr/>
                <p:nvPr/>
              </p:nvPicPr>
              <p:blipFill>
                <a:blip r:embed="rId99"/>
                <a:stretch>
                  <a:fillRect/>
                </a:stretch>
              </p:blipFill>
              <p:spPr>
                <a:xfrm>
                  <a:off x="2972229" y="4496843"/>
                  <a:ext cx="15048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3" name="墨迹 52">
                  <a:extLst>
                    <a:ext uri="{FF2B5EF4-FFF2-40B4-BE49-F238E27FC236}">
                      <a16:creationId xmlns:a16="http://schemas.microsoft.com/office/drawing/2014/main" id="{708F389E-1BCC-4443-B10C-1C9C58BA9651}"/>
                    </a:ext>
                  </a:extLst>
                </p14:cNvPr>
                <p14:cNvContentPartPr/>
                <p14:nvPr/>
              </p14:nvContentPartPr>
              <p14:xfrm>
                <a:off x="3174549" y="4395323"/>
                <a:ext cx="43560" cy="330120"/>
              </p14:xfrm>
            </p:contentPart>
          </mc:Choice>
          <mc:Fallback>
            <p:pic>
              <p:nvPicPr>
                <p:cNvPr id="53" name="墨迹 52">
                  <a:extLst>
                    <a:ext uri="{FF2B5EF4-FFF2-40B4-BE49-F238E27FC236}">
                      <a16:creationId xmlns:a16="http://schemas.microsoft.com/office/drawing/2014/main" id="{708F389E-1BCC-4443-B10C-1C9C58BA9651}"/>
                    </a:ext>
                  </a:extLst>
                </p:cNvPr>
                <p:cNvPicPr/>
                <p:nvPr/>
              </p:nvPicPr>
              <p:blipFill>
                <a:blip r:embed="rId101"/>
                <a:stretch>
                  <a:fillRect/>
                </a:stretch>
              </p:blipFill>
              <p:spPr>
                <a:xfrm>
                  <a:off x="3156549" y="4377683"/>
                  <a:ext cx="7920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4" name="墨迹 53">
                  <a:extLst>
                    <a:ext uri="{FF2B5EF4-FFF2-40B4-BE49-F238E27FC236}">
                      <a16:creationId xmlns:a16="http://schemas.microsoft.com/office/drawing/2014/main" id="{9E84C978-ED7E-4C09-8E79-2C8F0D912D70}"/>
                    </a:ext>
                  </a:extLst>
                </p14:cNvPr>
                <p14:cNvContentPartPr/>
                <p14:nvPr/>
              </p14:nvContentPartPr>
              <p14:xfrm>
                <a:off x="3206229" y="4249523"/>
                <a:ext cx="231840" cy="604800"/>
              </p14:xfrm>
            </p:contentPart>
          </mc:Choice>
          <mc:Fallback>
            <p:pic>
              <p:nvPicPr>
                <p:cNvPr id="54" name="墨迹 53">
                  <a:extLst>
                    <a:ext uri="{FF2B5EF4-FFF2-40B4-BE49-F238E27FC236}">
                      <a16:creationId xmlns:a16="http://schemas.microsoft.com/office/drawing/2014/main" id="{9E84C978-ED7E-4C09-8E79-2C8F0D912D70}"/>
                    </a:ext>
                  </a:extLst>
                </p:cNvPr>
                <p:cNvPicPr/>
                <p:nvPr/>
              </p:nvPicPr>
              <p:blipFill>
                <a:blip r:embed="rId103"/>
                <a:stretch>
                  <a:fillRect/>
                </a:stretch>
              </p:blipFill>
              <p:spPr>
                <a:xfrm>
                  <a:off x="3188589" y="4231883"/>
                  <a:ext cx="267480" cy="6404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5" name="墨迹 54">
                  <a:extLst>
                    <a:ext uri="{FF2B5EF4-FFF2-40B4-BE49-F238E27FC236}">
                      <a16:creationId xmlns:a16="http://schemas.microsoft.com/office/drawing/2014/main" id="{EE87B586-CA80-463F-B095-B9DC712AF2F4}"/>
                    </a:ext>
                  </a:extLst>
                </p14:cNvPr>
                <p14:cNvContentPartPr/>
                <p14:nvPr/>
              </p14:nvContentPartPr>
              <p14:xfrm>
                <a:off x="3235749" y="4423763"/>
                <a:ext cx="143280" cy="11160"/>
              </p14:xfrm>
            </p:contentPart>
          </mc:Choice>
          <mc:Fallback>
            <p:pic>
              <p:nvPicPr>
                <p:cNvPr id="55" name="墨迹 54">
                  <a:extLst>
                    <a:ext uri="{FF2B5EF4-FFF2-40B4-BE49-F238E27FC236}">
                      <a16:creationId xmlns:a16="http://schemas.microsoft.com/office/drawing/2014/main" id="{EE87B586-CA80-463F-B095-B9DC712AF2F4}"/>
                    </a:ext>
                  </a:extLst>
                </p:cNvPr>
                <p:cNvPicPr/>
                <p:nvPr/>
              </p:nvPicPr>
              <p:blipFill>
                <a:blip r:embed="rId105"/>
                <a:stretch>
                  <a:fillRect/>
                </a:stretch>
              </p:blipFill>
              <p:spPr>
                <a:xfrm>
                  <a:off x="3218109" y="4405763"/>
                  <a:ext cx="1789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6" name="墨迹 55">
                  <a:extLst>
                    <a:ext uri="{FF2B5EF4-FFF2-40B4-BE49-F238E27FC236}">
                      <a16:creationId xmlns:a16="http://schemas.microsoft.com/office/drawing/2014/main" id="{171509A6-CA50-4E0E-A37E-6D0C6C33FB0D}"/>
                    </a:ext>
                  </a:extLst>
                </p14:cNvPr>
                <p14:cNvContentPartPr/>
                <p14:nvPr/>
              </p14:nvContentPartPr>
              <p14:xfrm>
                <a:off x="3242589" y="4547963"/>
                <a:ext cx="139680" cy="94320"/>
              </p14:xfrm>
            </p:contentPart>
          </mc:Choice>
          <mc:Fallback>
            <p:pic>
              <p:nvPicPr>
                <p:cNvPr id="56" name="墨迹 55">
                  <a:extLst>
                    <a:ext uri="{FF2B5EF4-FFF2-40B4-BE49-F238E27FC236}">
                      <a16:creationId xmlns:a16="http://schemas.microsoft.com/office/drawing/2014/main" id="{171509A6-CA50-4E0E-A37E-6D0C6C33FB0D}"/>
                    </a:ext>
                  </a:extLst>
                </p:cNvPr>
                <p:cNvPicPr/>
                <p:nvPr/>
              </p:nvPicPr>
              <p:blipFill>
                <a:blip r:embed="rId107"/>
                <a:stretch>
                  <a:fillRect/>
                </a:stretch>
              </p:blipFill>
              <p:spPr>
                <a:xfrm>
                  <a:off x="3224589" y="4530323"/>
                  <a:ext cx="175320" cy="129960"/>
                </a:xfrm>
                <a:prstGeom prst="rect">
                  <a:avLst/>
                </a:prstGeom>
              </p:spPr>
            </p:pic>
          </mc:Fallback>
        </mc:AlternateContent>
      </p:grpSp>
      <p:grpSp>
        <p:nvGrpSpPr>
          <p:cNvPr id="60469" name="组合 60468">
            <a:extLst>
              <a:ext uri="{FF2B5EF4-FFF2-40B4-BE49-F238E27FC236}">
                <a16:creationId xmlns:a16="http://schemas.microsoft.com/office/drawing/2014/main" id="{36E538C6-9F0F-496D-940E-5B3423DE1FC9}"/>
              </a:ext>
            </a:extLst>
          </p:cNvPr>
          <p:cNvGrpSpPr/>
          <p:nvPr/>
        </p:nvGrpSpPr>
        <p:grpSpPr>
          <a:xfrm>
            <a:off x="3638229" y="4320803"/>
            <a:ext cx="1509840" cy="611640"/>
            <a:chOff x="3638229" y="4320803"/>
            <a:chExt cx="1509840" cy="611640"/>
          </a:xfrm>
        </p:grpSpPr>
        <mc:AlternateContent xmlns:mc="http://schemas.openxmlformats.org/markup-compatibility/2006">
          <mc:Choice xmlns:p14="http://schemas.microsoft.com/office/powerpoint/2010/main" Requires="p14">
            <p:contentPart p14:bwMode="auto" r:id="rId108">
              <p14:nvContentPartPr>
                <p14:cNvPr id="57" name="墨迹 56">
                  <a:extLst>
                    <a:ext uri="{FF2B5EF4-FFF2-40B4-BE49-F238E27FC236}">
                      <a16:creationId xmlns:a16="http://schemas.microsoft.com/office/drawing/2014/main" id="{399FF1A1-895D-4950-B9A9-D3EDD272A420}"/>
                    </a:ext>
                  </a:extLst>
                </p14:cNvPr>
                <p14:cNvContentPartPr/>
                <p14:nvPr/>
              </p14:nvContentPartPr>
              <p14:xfrm>
                <a:off x="3638229" y="4426643"/>
                <a:ext cx="52560" cy="409320"/>
              </p14:xfrm>
            </p:contentPart>
          </mc:Choice>
          <mc:Fallback>
            <p:pic>
              <p:nvPicPr>
                <p:cNvPr id="57" name="墨迹 56">
                  <a:extLst>
                    <a:ext uri="{FF2B5EF4-FFF2-40B4-BE49-F238E27FC236}">
                      <a16:creationId xmlns:a16="http://schemas.microsoft.com/office/drawing/2014/main" id="{399FF1A1-895D-4950-B9A9-D3EDD272A420}"/>
                    </a:ext>
                  </a:extLst>
                </p:cNvPr>
                <p:cNvPicPr/>
                <p:nvPr/>
              </p:nvPicPr>
              <p:blipFill>
                <a:blip r:embed="rId109"/>
                <a:stretch>
                  <a:fillRect/>
                </a:stretch>
              </p:blipFill>
              <p:spPr>
                <a:xfrm>
                  <a:off x="3620229" y="4409003"/>
                  <a:ext cx="88200" cy="4449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8" name="墨迹 57">
                  <a:extLst>
                    <a:ext uri="{FF2B5EF4-FFF2-40B4-BE49-F238E27FC236}">
                      <a16:creationId xmlns:a16="http://schemas.microsoft.com/office/drawing/2014/main" id="{6B67DF19-C493-48C5-8D50-4A8DD92ED948}"/>
                    </a:ext>
                  </a:extLst>
                </p14:cNvPr>
                <p14:cNvContentPartPr/>
                <p14:nvPr/>
              </p14:nvContentPartPr>
              <p14:xfrm>
                <a:off x="3642549" y="4384163"/>
                <a:ext cx="138240" cy="256680"/>
              </p14:xfrm>
            </p:contentPart>
          </mc:Choice>
          <mc:Fallback>
            <p:pic>
              <p:nvPicPr>
                <p:cNvPr id="58" name="墨迹 57">
                  <a:extLst>
                    <a:ext uri="{FF2B5EF4-FFF2-40B4-BE49-F238E27FC236}">
                      <a16:creationId xmlns:a16="http://schemas.microsoft.com/office/drawing/2014/main" id="{6B67DF19-C493-48C5-8D50-4A8DD92ED948}"/>
                    </a:ext>
                  </a:extLst>
                </p:cNvPr>
                <p:cNvPicPr/>
                <p:nvPr/>
              </p:nvPicPr>
              <p:blipFill>
                <a:blip r:embed="rId111"/>
                <a:stretch>
                  <a:fillRect/>
                </a:stretch>
              </p:blipFill>
              <p:spPr>
                <a:xfrm>
                  <a:off x="3624909" y="4366163"/>
                  <a:ext cx="17388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9" name="墨迹 58">
                  <a:extLst>
                    <a:ext uri="{FF2B5EF4-FFF2-40B4-BE49-F238E27FC236}">
                      <a16:creationId xmlns:a16="http://schemas.microsoft.com/office/drawing/2014/main" id="{15BAA393-F0D7-4962-9B08-49ABF98B3488}"/>
                    </a:ext>
                  </a:extLst>
                </p14:cNvPr>
                <p14:cNvContentPartPr/>
                <p14:nvPr/>
              </p14:nvContentPartPr>
              <p14:xfrm>
                <a:off x="3815349" y="4465883"/>
                <a:ext cx="95400" cy="133920"/>
              </p14:xfrm>
            </p:contentPart>
          </mc:Choice>
          <mc:Fallback>
            <p:pic>
              <p:nvPicPr>
                <p:cNvPr id="59" name="墨迹 58">
                  <a:extLst>
                    <a:ext uri="{FF2B5EF4-FFF2-40B4-BE49-F238E27FC236}">
                      <a16:creationId xmlns:a16="http://schemas.microsoft.com/office/drawing/2014/main" id="{15BAA393-F0D7-4962-9B08-49ABF98B3488}"/>
                    </a:ext>
                  </a:extLst>
                </p:cNvPr>
                <p:cNvPicPr/>
                <p:nvPr/>
              </p:nvPicPr>
              <p:blipFill>
                <a:blip r:embed="rId113"/>
                <a:stretch>
                  <a:fillRect/>
                </a:stretch>
              </p:blipFill>
              <p:spPr>
                <a:xfrm>
                  <a:off x="3797709" y="4447883"/>
                  <a:ext cx="13104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0" name="墨迹 59">
                  <a:extLst>
                    <a:ext uri="{FF2B5EF4-FFF2-40B4-BE49-F238E27FC236}">
                      <a16:creationId xmlns:a16="http://schemas.microsoft.com/office/drawing/2014/main" id="{46260759-BF2D-4EB7-B81B-3547AAE4A68E}"/>
                    </a:ext>
                  </a:extLst>
                </p14:cNvPr>
                <p14:cNvContentPartPr/>
                <p14:nvPr/>
              </p14:nvContentPartPr>
              <p14:xfrm>
                <a:off x="3976629" y="4320803"/>
                <a:ext cx="97920" cy="300600"/>
              </p14:xfrm>
            </p:contentPart>
          </mc:Choice>
          <mc:Fallback>
            <p:pic>
              <p:nvPicPr>
                <p:cNvPr id="60" name="墨迹 59">
                  <a:extLst>
                    <a:ext uri="{FF2B5EF4-FFF2-40B4-BE49-F238E27FC236}">
                      <a16:creationId xmlns:a16="http://schemas.microsoft.com/office/drawing/2014/main" id="{46260759-BF2D-4EB7-B81B-3547AAE4A68E}"/>
                    </a:ext>
                  </a:extLst>
                </p:cNvPr>
                <p:cNvPicPr/>
                <p:nvPr/>
              </p:nvPicPr>
              <p:blipFill>
                <a:blip r:embed="rId115"/>
                <a:stretch>
                  <a:fillRect/>
                </a:stretch>
              </p:blipFill>
              <p:spPr>
                <a:xfrm>
                  <a:off x="3958629" y="4302803"/>
                  <a:ext cx="13356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1" name="墨迹 60">
                  <a:extLst>
                    <a:ext uri="{FF2B5EF4-FFF2-40B4-BE49-F238E27FC236}">
                      <a16:creationId xmlns:a16="http://schemas.microsoft.com/office/drawing/2014/main" id="{679B9ABD-C823-449C-9F57-A2DD4367CBED}"/>
                    </a:ext>
                  </a:extLst>
                </p14:cNvPr>
                <p14:cNvContentPartPr/>
                <p14:nvPr/>
              </p14:nvContentPartPr>
              <p14:xfrm>
                <a:off x="4069869" y="4466603"/>
                <a:ext cx="54000" cy="118080"/>
              </p14:xfrm>
            </p:contentPart>
          </mc:Choice>
          <mc:Fallback>
            <p:pic>
              <p:nvPicPr>
                <p:cNvPr id="61" name="墨迹 60">
                  <a:extLst>
                    <a:ext uri="{FF2B5EF4-FFF2-40B4-BE49-F238E27FC236}">
                      <a16:creationId xmlns:a16="http://schemas.microsoft.com/office/drawing/2014/main" id="{679B9ABD-C823-449C-9F57-A2DD4367CBED}"/>
                    </a:ext>
                  </a:extLst>
                </p:cNvPr>
                <p:cNvPicPr/>
                <p:nvPr/>
              </p:nvPicPr>
              <p:blipFill>
                <a:blip r:embed="rId117"/>
                <a:stretch>
                  <a:fillRect/>
                </a:stretch>
              </p:blipFill>
              <p:spPr>
                <a:xfrm>
                  <a:off x="4051869" y="4448963"/>
                  <a:ext cx="8964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2" name="墨迹 61">
                  <a:extLst>
                    <a:ext uri="{FF2B5EF4-FFF2-40B4-BE49-F238E27FC236}">
                      <a16:creationId xmlns:a16="http://schemas.microsoft.com/office/drawing/2014/main" id="{8D7549E7-15D9-4DAF-8CD3-D2E5A0CA321B}"/>
                    </a:ext>
                  </a:extLst>
                </p14:cNvPr>
                <p14:cNvContentPartPr/>
                <p14:nvPr/>
              </p14:nvContentPartPr>
              <p14:xfrm>
                <a:off x="4005429" y="4432763"/>
                <a:ext cx="172080" cy="499680"/>
              </p14:xfrm>
            </p:contentPart>
          </mc:Choice>
          <mc:Fallback>
            <p:pic>
              <p:nvPicPr>
                <p:cNvPr id="62" name="墨迹 61">
                  <a:extLst>
                    <a:ext uri="{FF2B5EF4-FFF2-40B4-BE49-F238E27FC236}">
                      <a16:creationId xmlns:a16="http://schemas.microsoft.com/office/drawing/2014/main" id="{8D7549E7-15D9-4DAF-8CD3-D2E5A0CA321B}"/>
                    </a:ext>
                  </a:extLst>
                </p:cNvPr>
                <p:cNvPicPr/>
                <p:nvPr/>
              </p:nvPicPr>
              <p:blipFill>
                <a:blip r:embed="rId119"/>
                <a:stretch>
                  <a:fillRect/>
                </a:stretch>
              </p:blipFill>
              <p:spPr>
                <a:xfrm>
                  <a:off x="3987429" y="4415123"/>
                  <a:ext cx="207720" cy="5353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3" name="墨迹 62">
                  <a:extLst>
                    <a:ext uri="{FF2B5EF4-FFF2-40B4-BE49-F238E27FC236}">
                      <a16:creationId xmlns:a16="http://schemas.microsoft.com/office/drawing/2014/main" id="{F5893B66-71E1-4D96-B8A0-BE93E66FAD79}"/>
                    </a:ext>
                  </a:extLst>
                </p14:cNvPr>
                <p14:cNvContentPartPr/>
                <p14:nvPr/>
              </p14:nvContentPartPr>
              <p14:xfrm>
                <a:off x="4355349" y="4461203"/>
                <a:ext cx="141840" cy="249840"/>
              </p14:xfrm>
            </p:contentPart>
          </mc:Choice>
          <mc:Fallback>
            <p:pic>
              <p:nvPicPr>
                <p:cNvPr id="63" name="墨迹 62">
                  <a:extLst>
                    <a:ext uri="{FF2B5EF4-FFF2-40B4-BE49-F238E27FC236}">
                      <a16:creationId xmlns:a16="http://schemas.microsoft.com/office/drawing/2014/main" id="{F5893B66-71E1-4D96-B8A0-BE93E66FAD79}"/>
                    </a:ext>
                  </a:extLst>
                </p:cNvPr>
                <p:cNvPicPr/>
                <p:nvPr/>
              </p:nvPicPr>
              <p:blipFill>
                <a:blip r:embed="rId121"/>
                <a:stretch>
                  <a:fillRect/>
                </a:stretch>
              </p:blipFill>
              <p:spPr>
                <a:xfrm>
                  <a:off x="4337709" y="4443563"/>
                  <a:ext cx="17748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0416" name="墨迹 60415">
                  <a:extLst>
                    <a:ext uri="{FF2B5EF4-FFF2-40B4-BE49-F238E27FC236}">
                      <a16:creationId xmlns:a16="http://schemas.microsoft.com/office/drawing/2014/main" id="{97BCE9B3-4939-4330-AC4A-1956BE63F699}"/>
                    </a:ext>
                  </a:extLst>
                </p14:cNvPr>
                <p14:cNvContentPartPr/>
                <p14:nvPr/>
              </p14:nvContentPartPr>
              <p14:xfrm>
                <a:off x="4394949" y="4338803"/>
                <a:ext cx="203400" cy="416880"/>
              </p14:xfrm>
            </p:contentPart>
          </mc:Choice>
          <mc:Fallback>
            <p:pic>
              <p:nvPicPr>
                <p:cNvPr id="60416" name="墨迹 60415">
                  <a:extLst>
                    <a:ext uri="{FF2B5EF4-FFF2-40B4-BE49-F238E27FC236}">
                      <a16:creationId xmlns:a16="http://schemas.microsoft.com/office/drawing/2014/main" id="{97BCE9B3-4939-4330-AC4A-1956BE63F699}"/>
                    </a:ext>
                  </a:extLst>
                </p:cNvPr>
                <p:cNvPicPr/>
                <p:nvPr/>
              </p:nvPicPr>
              <p:blipFill>
                <a:blip r:embed="rId123"/>
                <a:stretch>
                  <a:fillRect/>
                </a:stretch>
              </p:blipFill>
              <p:spPr>
                <a:xfrm>
                  <a:off x="4377309" y="4321163"/>
                  <a:ext cx="239040" cy="4525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0437" name="墨迹 60436">
                  <a:extLst>
                    <a:ext uri="{FF2B5EF4-FFF2-40B4-BE49-F238E27FC236}">
                      <a16:creationId xmlns:a16="http://schemas.microsoft.com/office/drawing/2014/main" id="{98274AD6-1489-4711-A314-FCE029CE984D}"/>
                    </a:ext>
                  </a:extLst>
                </p14:cNvPr>
                <p14:cNvContentPartPr/>
                <p14:nvPr/>
              </p14:nvContentPartPr>
              <p14:xfrm>
                <a:off x="4904349" y="4350323"/>
                <a:ext cx="157680" cy="203760"/>
              </p14:xfrm>
            </p:contentPart>
          </mc:Choice>
          <mc:Fallback>
            <p:pic>
              <p:nvPicPr>
                <p:cNvPr id="60437" name="墨迹 60436">
                  <a:extLst>
                    <a:ext uri="{FF2B5EF4-FFF2-40B4-BE49-F238E27FC236}">
                      <a16:creationId xmlns:a16="http://schemas.microsoft.com/office/drawing/2014/main" id="{98274AD6-1489-4711-A314-FCE029CE984D}"/>
                    </a:ext>
                  </a:extLst>
                </p:cNvPr>
                <p:cNvPicPr/>
                <p:nvPr/>
              </p:nvPicPr>
              <p:blipFill>
                <a:blip r:embed="rId125"/>
                <a:stretch>
                  <a:fillRect/>
                </a:stretch>
              </p:blipFill>
              <p:spPr>
                <a:xfrm>
                  <a:off x="4886709" y="4332323"/>
                  <a:ext cx="19332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60438" name="墨迹 60437">
                  <a:extLst>
                    <a:ext uri="{FF2B5EF4-FFF2-40B4-BE49-F238E27FC236}">
                      <a16:creationId xmlns:a16="http://schemas.microsoft.com/office/drawing/2014/main" id="{094A4E3E-C9C8-4D67-ABCE-B612ABBF8C65}"/>
                    </a:ext>
                  </a:extLst>
                </p14:cNvPr>
                <p14:cNvContentPartPr/>
                <p14:nvPr/>
              </p14:nvContentPartPr>
              <p14:xfrm>
                <a:off x="4716069" y="4401803"/>
                <a:ext cx="197280" cy="498240"/>
              </p14:xfrm>
            </p:contentPart>
          </mc:Choice>
          <mc:Fallback>
            <p:pic>
              <p:nvPicPr>
                <p:cNvPr id="60438" name="墨迹 60437">
                  <a:extLst>
                    <a:ext uri="{FF2B5EF4-FFF2-40B4-BE49-F238E27FC236}">
                      <a16:creationId xmlns:a16="http://schemas.microsoft.com/office/drawing/2014/main" id="{094A4E3E-C9C8-4D67-ABCE-B612ABBF8C65}"/>
                    </a:ext>
                  </a:extLst>
                </p:cNvPr>
                <p:cNvPicPr/>
                <p:nvPr/>
              </p:nvPicPr>
              <p:blipFill>
                <a:blip r:embed="rId127"/>
                <a:stretch>
                  <a:fillRect/>
                </a:stretch>
              </p:blipFill>
              <p:spPr>
                <a:xfrm>
                  <a:off x="4698069" y="4383803"/>
                  <a:ext cx="232920" cy="5338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60439" name="墨迹 60438">
                  <a:extLst>
                    <a:ext uri="{FF2B5EF4-FFF2-40B4-BE49-F238E27FC236}">
                      <a16:creationId xmlns:a16="http://schemas.microsoft.com/office/drawing/2014/main" id="{B668C160-0676-41A4-8CB6-21E4D14D5626}"/>
                    </a:ext>
                  </a:extLst>
                </p14:cNvPr>
                <p14:cNvContentPartPr/>
                <p14:nvPr/>
              </p14:nvContentPartPr>
              <p14:xfrm>
                <a:off x="4879149" y="4586483"/>
                <a:ext cx="183960" cy="82440"/>
              </p14:xfrm>
            </p:contentPart>
          </mc:Choice>
          <mc:Fallback>
            <p:pic>
              <p:nvPicPr>
                <p:cNvPr id="60439" name="墨迹 60438">
                  <a:extLst>
                    <a:ext uri="{FF2B5EF4-FFF2-40B4-BE49-F238E27FC236}">
                      <a16:creationId xmlns:a16="http://schemas.microsoft.com/office/drawing/2014/main" id="{B668C160-0676-41A4-8CB6-21E4D14D5626}"/>
                    </a:ext>
                  </a:extLst>
                </p:cNvPr>
                <p:cNvPicPr/>
                <p:nvPr/>
              </p:nvPicPr>
              <p:blipFill>
                <a:blip r:embed="rId129"/>
                <a:stretch>
                  <a:fillRect/>
                </a:stretch>
              </p:blipFill>
              <p:spPr>
                <a:xfrm>
                  <a:off x="4861149" y="4568843"/>
                  <a:ext cx="21960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60440" name="墨迹 60439">
                  <a:extLst>
                    <a:ext uri="{FF2B5EF4-FFF2-40B4-BE49-F238E27FC236}">
                      <a16:creationId xmlns:a16="http://schemas.microsoft.com/office/drawing/2014/main" id="{FF66D9FB-406E-4AB0-9DC9-22B13DA625C5}"/>
                    </a:ext>
                  </a:extLst>
                </p14:cNvPr>
                <p14:cNvContentPartPr/>
                <p14:nvPr/>
              </p14:nvContentPartPr>
              <p14:xfrm>
                <a:off x="4848909" y="4712483"/>
                <a:ext cx="225360" cy="28800"/>
              </p14:xfrm>
            </p:contentPart>
          </mc:Choice>
          <mc:Fallback>
            <p:pic>
              <p:nvPicPr>
                <p:cNvPr id="60440" name="墨迹 60439">
                  <a:extLst>
                    <a:ext uri="{FF2B5EF4-FFF2-40B4-BE49-F238E27FC236}">
                      <a16:creationId xmlns:a16="http://schemas.microsoft.com/office/drawing/2014/main" id="{FF66D9FB-406E-4AB0-9DC9-22B13DA625C5}"/>
                    </a:ext>
                  </a:extLst>
                </p:cNvPr>
                <p:cNvPicPr/>
                <p:nvPr/>
              </p:nvPicPr>
              <p:blipFill>
                <a:blip r:embed="rId131"/>
                <a:stretch>
                  <a:fillRect/>
                </a:stretch>
              </p:blipFill>
              <p:spPr>
                <a:xfrm>
                  <a:off x="4831269" y="4694483"/>
                  <a:ext cx="26100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60441" name="墨迹 60440">
                  <a:extLst>
                    <a:ext uri="{FF2B5EF4-FFF2-40B4-BE49-F238E27FC236}">
                      <a16:creationId xmlns:a16="http://schemas.microsoft.com/office/drawing/2014/main" id="{8C6B59CC-721C-4E05-B036-D1F28176C8F0}"/>
                    </a:ext>
                  </a:extLst>
                </p14:cNvPr>
                <p14:cNvContentPartPr/>
                <p14:nvPr/>
              </p14:nvContentPartPr>
              <p14:xfrm>
                <a:off x="4979949" y="4613123"/>
                <a:ext cx="168120" cy="274680"/>
              </p14:xfrm>
            </p:contentPart>
          </mc:Choice>
          <mc:Fallback>
            <p:pic>
              <p:nvPicPr>
                <p:cNvPr id="60441" name="墨迹 60440">
                  <a:extLst>
                    <a:ext uri="{FF2B5EF4-FFF2-40B4-BE49-F238E27FC236}">
                      <a16:creationId xmlns:a16="http://schemas.microsoft.com/office/drawing/2014/main" id="{8C6B59CC-721C-4E05-B036-D1F28176C8F0}"/>
                    </a:ext>
                  </a:extLst>
                </p:cNvPr>
                <p:cNvPicPr/>
                <p:nvPr/>
              </p:nvPicPr>
              <p:blipFill>
                <a:blip r:embed="rId133"/>
                <a:stretch>
                  <a:fillRect/>
                </a:stretch>
              </p:blipFill>
              <p:spPr>
                <a:xfrm>
                  <a:off x="4961949" y="4595123"/>
                  <a:ext cx="203760" cy="310320"/>
                </a:xfrm>
                <a:prstGeom prst="rect">
                  <a:avLst/>
                </a:prstGeom>
              </p:spPr>
            </p:pic>
          </mc:Fallback>
        </mc:AlternateContent>
      </p:grpSp>
      <p:grpSp>
        <p:nvGrpSpPr>
          <p:cNvPr id="60468" name="组合 60467">
            <a:extLst>
              <a:ext uri="{FF2B5EF4-FFF2-40B4-BE49-F238E27FC236}">
                <a16:creationId xmlns:a16="http://schemas.microsoft.com/office/drawing/2014/main" id="{50325836-2749-4A61-912F-3E761D6B3ED2}"/>
              </a:ext>
            </a:extLst>
          </p:cNvPr>
          <p:cNvGrpSpPr/>
          <p:nvPr/>
        </p:nvGrpSpPr>
        <p:grpSpPr>
          <a:xfrm>
            <a:off x="5337069" y="4518083"/>
            <a:ext cx="262080" cy="307800"/>
            <a:chOff x="5337069" y="4518083"/>
            <a:chExt cx="262080" cy="307800"/>
          </a:xfrm>
        </p:grpSpPr>
        <mc:AlternateContent xmlns:mc="http://schemas.openxmlformats.org/markup-compatibility/2006">
          <mc:Choice xmlns:p14="http://schemas.microsoft.com/office/powerpoint/2010/main" Requires="p14">
            <p:contentPart p14:bwMode="auto" r:id="rId134">
              <p14:nvContentPartPr>
                <p14:cNvPr id="60442" name="墨迹 60441">
                  <a:extLst>
                    <a:ext uri="{FF2B5EF4-FFF2-40B4-BE49-F238E27FC236}">
                      <a16:creationId xmlns:a16="http://schemas.microsoft.com/office/drawing/2014/main" id="{83CAF952-51F8-42DC-92BE-61B53CC92027}"/>
                    </a:ext>
                  </a:extLst>
                </p14:cNvPr>
                <p14:cNvContentPartPr/>
                <p14:nvPr/>
              </p14:nvContentPartPr>
              <p14:xfrm>
                <a:off x="5386749" y="4518083"/>
                <a:ext cx="153000" cy="125640"/>
              </p14:xfrm>
            </p:contentPart>
          </mc:Choice>
          <mc:Fallback>
            <p:pic>
              <p:nvPicPr>
                <p:cNvPr id="60442" name="墨迹 60441">
                  <a:extLst>
                    <a:ext uri="{FF2B5EF4-FFF2-40B4-BE49-F238E27FC236}">
                      <a16:creationId xmlns:a16="http://schemas.microsoft.com/office/drawing/2014/main" id="{83CAF952-51F8-42DC-92BE-61B53CC92027}"/>
                    </a:ext>
                  </a:extLst>
                </p:cNvPr>
                <p:cNvPicPr/>
                <p:nvPr/>
              </p:nvPicPr>
              <p:blipFill>
                <a:blip r:embed="rId135"/>
                <a:stretch>
                  <a:fillRect/>
                </a:stretch>
              </p:blipFill>
              <p:spPr>
                <a:xfrm>
                  <a:off x="5369109" y="4500083"/>
                  <a:ext cx="18864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60443" name="墨迹 60442">
                  <a:extLst>
                    <a:ext uri="{FF2B5EF4-FFF2-40B4-BE49-F238E27FC236}">
                      <a16:creationId xmlns:a16="http://schemas.microsoft.com/office/drawing/2014/main" id="{156156E9-4993-49A6-8327-E5A24FAFF517}"/>
                    </a:ext>
                  </a:extLst>
                </p14:cNvPr>
                <p14:cNvContentPartPr/>
                <p14:nvPr/>
              </p14:nvContentPartPr>
              <p14:xfrm>
                <a:off x="5382429" y="4559123"/>
                <a:ext cx="132840" cy="125280"/>
              </p14:xfrm>
            </p:contentPart>
          </mc:Choice>
          <mc:Fallback>
            <p:pic>
              <p:nvPicPr>
                <p:cNvPr id="60443" name="墨迹 60442">
                  <a:extLst>
                    <a:ext uri="{FF2B5EF4-FFF2-40B4-BE49-F238E27FC236}">
                      <a16:creationId xmlns:a16="http://schemas.microsoft.com/office/drawing/2014/main" id="{156156E9-4993-49A6-8327-E5A24FAFF517}"/>
                    </a:ext>
                  </a:extLst>
                </p:cNvPr>
                <p:cNvPicPr/>
                <p:nvPr/>
              </p:nvPicPr>
              <p:blipFill>
                <a:blip r:embed="rId137"/>
                <a:stretch>
                  <a:fillRect/>
                </a:stretch>
              </p:blipFill>
              <p:spPr>
                <a:xfrm>
                  <a:off x="5364429" y="4541123"/>
                  <a:ext cx="16848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60444" name="墨迹 60443">
                  <a:extLst>
                    <a:ext uri="{FF2B5EF4-FFF2-40B4-BE49-F238E27FC236}">
                      <a16:creationId xmlns:a16="http://schemas.microsoft.com/office/drawing/2014/main" id="{3E2B2AC8-8C60-4E0E-86E5-8593EC6485C8}"/>
                    </a:ext>
                  </a:extLst>
                </p14:cNvPr>
                <p14:cNvContentPartPr/>
                <p14:nvPr/>
              </p14:nvContentPartPr>
              <p14:xfrm>
                <a:off x="5337069" y="4549043"/>
                <a:ext cx="262080" cy="276840"/>
              </p14:xfrm>
            </p:contentPart>
          </mc:Choice>
          <mc:Fallback>
            <p:pic>
              <p:nvPicPr>
                <p:cNvPr id="60444" name="墨迹 60443">
                  <a:extLst>
                    <a:ext uri="{FF2B5EF4-FFF2-40B4-BE49-F238E27FC236}">
                      <a16:creationId xmlns:a16="http://schemas.microsoft.com/office/drawing/2014/main" id="{3E2B2AC8-8C60-4E0E-86E5-8593EC6485C8}"/>
                    </a:ext>
                  </a:extLst>
                </p:cNvPr>
                <p:cNvPicPr/>
                <p:nvPr/>
              </p:nvPicPr>
              <p:blipFill>
                <a:blip r:embed="rId139"/>
                <a:stretch>
                  <a:fillRect/>
                </a:stretch>
              </p:blipFill>
              <p:spPr>
                <a:xfrm>
                  <a:off x="5319069" y="4531403"/>
                  <a:ext cx="297720" cy="312480"/>
                </a:xfrm>
                <a:prstGeom prst="rect">
                  <a:avLst/>
                </a:prstGeom>
              </p:spPr>
            </p:pic>
          </mc:Fallback>
        </mc:AlternateContent>
      </p:grpSp>
      <p:grpSp>
        <p:nvGrpSpPr>
          <p:cNvPr id="60467" name="组合 60466">
            <a:extLst>
              <a:ext uri="{FF2B5EF4-FFF2-40B4-BE49-F238E27FC236}">
                <a16:creationId xmlns:a16="http://schemas.microsoft.com/office/drawing/2014/main" id="{FBEBF874-34F3-40BE-AE6E-C3B31048A068}"/>
              </a:ext>
            </a:extLst>
          </p:cNvPr>
          <p:cNvGrpSpPr/>
          <p:nvPr/>
        </p:nvGrpSpPr>
        <p:grpSpPr>
          <a:xfrm>
            <a:off x="5883909" y="4337003"/>
            <a:ext cx="679680" cy="534240"/>
            <a:chOff x="5883909" y="4337003"/>
            <a:chExt cx="679680" cy="534240"/>
          </a:xfrm>
        </p:grpSpPr>
        <mc:AlternateContent xmlns:mc="http://schemas.openxmlformats.org/markup-compatibility/2006">
          <mc:Choice xmlns:p14="http://schemas.microsoft.com/office/powerpoint/2010/main" Requires="p14">
            <p:contentPart p14:bwMode="auto" r:id="rId140">
              <p14:nvContentPartPr>
                <p14:cNvPr id="60445" name="墨迹 60444">
                  <a:extLst>
                    <a:ext uri="{FF2B5EF4-FFF2-40B4-BE49-F238E27FC236}">
                      <a16:creationId xmlns:a16="http://schemas.microsoft.com/office/drawing/2014/main" id="{B2D4A05F-4FEF-46B7-991E-CF9F39282AEF}"/>
                    </a:ext>
                  </a:extLst>
                </p14:cNvPr>
                <p14:cNvContentPartPr/>
                <p14:nvPr/>
              </p14:nvContentPartPr>
              <p14:xfrm>
                <a:off x="6025749" y="4495043"/>
                <a:ext cx="114480" cy="134640"/>
              </p14:xfrm>
            </p:contentPart>
          </mc:Choice>
          <mc:Fallback>
            <p:pic>
              <p:nvPicPr>
                <p:cNvPr id="60445" name="墨迹 60444">
                  <a:extLst>
                    <a:ext uri="{FF2B5EF4-FFF2-40B4-BE49-F238E27FC236}">
                      <a16:creationId xmlns:a16="http://schemas.microsoft.com/office/drawing/2014/main" id="{B2D4A05F-4FEF-46B7-991E-CF9F39282AEF}"/>
                    </a:ext>
                  </a:extLst>
                </p:cNvPr>
                <p:cNvPicPr/>
                <p:nvPr/>
              </p:nvPicPr>
              <p:blipFill>
                <a:blip r:embed="rId141"/>
                <a:stretch>
                  <a:fillRect/>
                </a:stretch>
              </p:blipFill>
              <p:spPr>
                <a:xfrm>
                  <a:off x="6007749" y="4477403"/>
                  <a:ext cx="15012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60446" name="墨迹 60445">
                  <a:extLst>
                    <a:ext uri="{FF2B5EF4-FFF2-40B4-BE49-F238E27FC236}">
                      <a16:creationId xmlns:a16="http://schemas.microsoft.com/office/drawing/2014/main" id="{C26E402D-38F5-463A-938C-EE5BE7EB43EA}"/>
                    </a:ext>
                  </a:extLst>
                </p14:cNvPr>
                <p14:cNvContentPartPr/>
                <p14:nvPr/>
              </p14:nvContentPartPr>
              <p14:xfrm>
                <a:off x="5883909" y="4622843"/>
                <a:ext cx="238680" cy="46800"/>
              </p14:xfrm>
            </p:contentPart>
          </mc:Choice>
          <mc:Fallback>
            <p:pic>
              <p:nvPicPr>
                <p:cNvPr id="60446" name="墨迹 60445">
                  <a:extLst>
                    <a:ext uri="{FF2B5EF4-FFF2-40B4-BE49-F238E27FC236}">
                      <a16:creationId xmlns:a16="http://schemas.microsoft.com/office/drawing/2014/main" id="{C26E402D-38F5-463A-938C-EE5BE7EB43EA}"/>
                    </a:ext>
                  </a:extLst>
                </p:cNvPr>
                <p:cNvPicPr/>
                <p:nvPr/>
              </p:nvPicPr>
              <p:blipFill>
                <a:blip r:embed="rId143"/>
                <a:stretch>
                  <a:fillRect/>
                </a:stretch>
              </p:blipFill>
              <p:spPr>
                <a:xfrm>
                  <a:off x="5865909" y="4604843"/>
                  <a:ext cx="27432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60447" name="墨迹 60446">
                  <a:extLst>
                    <a:ext uri="{FF2B5EF4-FFF2-40B4-BE49-F238E27FC236}">
                      <a16:creationId xmlns:a16="http://schemas.microsoft.com/office/drawing/2014/main" id="{1187A8C7-39DD-4CEC-872F-1276E35BE913}"/>
                    </a:ext>
                  </a:extLst>
                </p14:cNvPr>
                <p14:cNvContentPartPr/>
                <p14:nvPr/>
              </p14:nvContentPartPr>
              <p14:xfrm>
                <a:off x="6027909" y="4412603"/>
                <a:ext cx="59760" cy="405360"/>
              </p14:xfrm>
            </p:contentPart>
          </mc:Choice>
          <mc:Fallback>
            <p:pic>
              <p:nvPicPr>
                <p:cNvPr id="60447" name="墨迹 60446">
                  <a:extLst>
                    <a:ext uri="{FF2B5EF4-FFF2-40B4-BE49-F238E27FC236}">
                      <a16:creationId xmlns:a16="http://schemas.microsoft.com/office/drawing/2014/main" id="{1187A8C7-39DD-4CEC-872F-1276E35BE913}"/>
                    </a:ext>
                  </a:extLst>
                </p:cNvPr>
                <p:cNvPicPr/>
                <p:nvPr/>
              </p:nvPicPr>
              <p:blipFill>
                <a:blip r:embed="rId145"/>
                <a:stretch>
                  <a:fillRect/>
                </a:stretch>
              </p:blipFill>
              <p:spPr>
                <a:xfrm>
                  <a:off x="6010269" y="4394963"/>
                  <a:ext cx="9540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60448" name="墨迹 60447">
                  <a:extLst>
                    <a:ext uri="{FF2B5EF4-FFF2-40B4-BE49-F238E27FC236}">
                      <a16:creationId xmlns:a16="http://schemas.microsoft.com/office/drawing/2014/main" id="{3CF80985-64E2-4056-A9E0-F2AB01160DA7}"/>
                    </a:ext>
                  </a:extLst>
                </p14:cNvPr>
                <p14:cNvContentPartPr/>
                <p14:nvPr/>
              </p14:nvContentPartPr>
              <p14:xfrm>
                <a:off x="6075069" y="4337003"/>
                <a:ext cx="305640" cy="463680"/>
              </p14:xfrm>
            </p:contentPart>
          </mc:Choice>
          <mc:Fallback>
            <p:pic>
              <p:nvPicPr>
                <p:cNvPr id="60448" name="墨迹 60447">
                  <a:extLst>
                    <a:ext uri="{FF2B5EF4-FFF2-40B4-BE49-F238E27FC236}">
                      <a16:creationId xmlns:a16="http://schemas.microsoft.com/office/drawing/2014/main" id="{3CF80985-64E2-4056-A9E0-F2AB01160DA7}"/>
                    </a:ext>
                  </a:extLst>
                </p:cNvPr>
                <p:cNvPicPr/>
                <p:nvPr/>
              </p:nvPicPr>
              <p:blipFill>
                <a:blip r:embed="rId147"/>
                <a:stretch>
                  <a:fillRect/>
                </a:stretch>
              </p:blipFill>
              <p:spPr>
                <a:xfrm>
                  <a:off x="6057429" y="4319003"/>
                  <a:ext cx="341280" cy="4993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60449" name="墨迹 60448">
                  <a:extLst>
                    <a:ext uri="{FF2B5EF4-FFF2-40B4-BE49-F238E27FC236}">
                      <a16:creationId xmlns:a16="http://schemas.microsoft.com/office/drawing/2014/main" id="{A6264B11-109B-4429-8B78-7DDDE3AAD2EA}"/>
                    </a:ext>
                  </a:extLst>
                </p14:cNvPr>
                <p14:cNvContentPartPr/>
                <p14:nvPr/>
              </p14:nvContentPartPr>
              <p14:xfrm>
                <a:off x="6216549" y="4408283"/>
                <a:ext cx="235440" cy="68400"/>
              </p14:xfrm>
            </p:contentPart>
          </mc:Choice>
          <mc:Fallback>
            <p:pic>
              <p:nvPicPr>
                <p:cNvPr id="60449" name="墨迹 60448">
                  <a:extLst>
                    <a:ext uri="{FF2B5EF4-FFF2-40B4-BE49-F238E27FC236}">
                      <a16:creationId xmlns:a16="http://schemas.microsoft.com/office/drawing/2014/main" id="{A6264B11-109B-4429-8B78-7DDDE3AAD2EA}"/>
                    </a:ext>
                  </a:extLst>
                </p:cNvPr>
                <p:cNvPicPr/>
                <p:nvPr/>
              </p:nvPicPr>
              <p:blipFill>
                <a:blip r:embed="rId149"/>
                <a:stretch>
                  <a:fillRect/>
                </a:stretch>
              </p:blipFill>
              <p:spPr>
                <a:xfrm>
                  <a:off x="6198909" y="4390643"/>
                  <a:ext cx="27108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60450" name="墨迹 60449">
                  <a:extLst>
                    <a:ext uri="{FF2B5EF4-FFF2-40B4-BE49-F238E27FC236}">
                      <a16:creationId xmlns:a16="http://schemas.microsoft.com/office/drawing/2014/main" id="{C78D10E0-37FD-463E-A152-E517D41CE84A}"/>
                    </a:ext>
                  </a:extLst>
                </p14:cNvPr>
                <p14:cNvContentPartPr/>
                <p14:nvPr/>
              </p14:nvContentPartPr>
              <p14:xfrm>
                <a:off x="6243549" y="4497203"/>
                <a:ext cx="262440" cy="374040"/>
              </p14:xfrm>
            </p:contentPart>
          </mc:Choice>
          <mc:Fallback>
            <p:pic>
              <p:nvPicPr>
                <p:cNvPr id="60450" name="墨迹 60449">
                  <a:extLst>
                    <a:ext uri="{FF2B5EF4-FFF2-40B4-BE49-F238E27FC236}">
                      <a16:creationId xmlns:a16="http://schemas.microsoft.com/office/drawing/2014/main" id="{C78D10E0-37FD-463E-A152-E517D41CE84A}"/>
                    </a:ext>
                  </a:extLst>
                </p:cNvPr>
                <p:cNvPicPr/>
                <p:nvPr/>
              </p:nvPicPr>
              <p:blipFill>
                <a:blip r:embed="rId151"/>
                <a:stretch>
                  <a:fillRect/>
                </a:stretch>
              </p:blipFill>
              <p:spPr>
                <a:xfrm>
                  <a:off x="6225549" y="4479563"/>
                  <a:ext cx="29808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60451" name="墨迹 60450">
                  <a:extLst>
                    <a:ext uri="{FF2B5EF4-FFF2-40B4-BE49-F238E27FC236}">
                      <a16:creationId xmlns:a16="http://schemas.microsoft.com/office/drawing/2014/main" id="{B935F2CF-A401-43C7-91B2-935878D00FBB}"/>
                    </a:ext>
                  </a:extLst>
                </p14:cNvPr>
                <p14:cNvContentPartPr/>
                <p14:nvPr/>
              </p14:nvContentPartPr>
              <p14:xfrm>
                <a:off x="6395109" y="4452563"/>
                <a:ext cx="93960" cy="187920"/>
              </p14:xfrm>
            </p:contentPart>
          </mc:Choice>
          <mc:Fallback>
            <p:pic>
              <p:nvPicPr>
                <p:cNvPr id="60451" name="墨迹 60450">
                  <a:extLst>
                    <a:ext uri="{FF2B5EF4-FFF2-40B4-BE49-F238E27FC236}">
                      <a16:creationId xmlns:a16="http://schemas.microsoft.com/office/drawing/2014/main" id="{B935F2CF-A401-43C7-91B2-935878D00FBB}"/>
                    </a:ext>
                  </a:extLst>
                </p:cNvPr>
                <p:cNvPicPr/>
                <p:nvPr/>
              </p:nvPicPr>
              <p:blipFill>
                <a:blip r:embed="rId153"/>
                <a:stretch>
                  <a:fillRect/>
                </a:stretch>
              </p:blipFill>
              <p:spPr>
                <a:xfrm>
                  <a:off x="6377109" y="4434923"/>
                  <a:ext cx="12960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60452" name="墨迹 60451">
                  <a:extLst>
                    <a:ext uri="{FF2B5EF4-FFF2-40B4-BE49-F238E27FC236}">
                      <a16:creationId xmlns:a16="http://schemas.microsoft.com/office/drawing/2014/main" id="{0E4BCF68-41B8-43D4-A32E-F04C4185BF67}"/>
                    </a:ext>
                  </a:extLst>
                </p14:cNvPr>
                <p14:cNvContentPartPr/>
                <p14:nvPr/>
              </p14:nvContentPartPr>
              <p14:xfrm>
                <a:off x="6383589" y="4617443"/>
                <a:ext cx="86760" cy="150840"/>
              </p14:xfrm>
            </p:contentPart>
          </mc:Choice>
          <mc:Fallback>
            <p:pic>
              <p:nvPicPr>
                <p:cNvPr id="60452" name="墨迹 60451">
                  <a:extLst>
                    <a:ext uri="{FF2B5EF4-FFF2-40B4-BE49-F238E27FC236}">
                      <a16:creationId xmlns:a16="http://schemas.microsoft.com/office/drawing/2014/main" id="{0E4BCF68-41B8-43D4-A32E-F04C4185BF67}"/>
                    </a:ext>
                  </a:extLst>
                </p:cNvPr>
                <p:cNvPicPr/>
                <p:nvPr/>
              </p:nvPicPr>
              <p:blipFill>
                <a:blip r:embed="rId155"/>
                <a:stretch>
                  <a:fillRect/>
                </a:stretch>
              </p:blipFill>
              <p:spPr>
                <a:xfrm>
                  <a:off x="6365949" y="4599443"/>
                  <a:ext cx="1224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60453" name="墨迹 60452">
                  <a:extLst>
                    <a:ext uri="{FF2B5EF4-FFF2-40B4-BE49-F238E27FC236}">
                      <a16:creationId xmlns:a16="http://schemas.microsoft.com/office/drawing/2014/main" id="{EDC516C7-57BA-4A28-8209-66EAD2378629}"/>
                    </a:ext>
                  </a:extLst>
                </p14:cNvPr>
                <p14:cNvContentPartPr/>
                <p14:nvPr/>
              </p14:nvContentPartPr>
              <p14:xfrm>
                <a:off x="6371349" y="4686563"/>
                <a:ext cx="192240" cy="168840"/>
              </p14:xfrm>
            </p:contentPart>
          </mc:Choice>
          <mc:Fallback>
            <p:pic>
              <p:nvPicPr>
                <p:cNvPr id="60453" name="墨迹 60452">
                  <a:extLst>
                    <a:ext uri="{FF2B5EF4-FFF2-40B4-BE49-F238E27FC236}">
                      <a16:creationId xmlns:a16="http://schemas.microsoft.com/office/drawing/2014/main" id="{EDC516C7-57BA-4A28-8209-66EAD2378629}"/>
                    </a:ext>
                  </a:extLst>
                </p:cNvPr>
                <p:cNvPicPr/>
                <p:nvPr/>
              </p:nvPicPr>
              <p:blipFill>
                <a:blip r:embed="rId157"/>
                <a:stretch>
                  <a:fillRect/>
                </a:stretch>
              </p:blipFill>
              <p:spPr>
                <a:xfrm>
                  <a:off x="6353349" y="4668923"/>
                  <a:ext cx="227880" cy="204480"/>
                </a:xfrm>
                <a:prstGeom prst="rect">
                  <a:avLst/>
                </a:prstGeom>
              </p:spPr>
            </p:pic>
          </mc:Fallback>
        </mc:AlternateContent>
      </p:grpSp>
      <p:grpSp>
        <p:nvGrpSpPr>
          <p:cNvPr id="60466" name="组合 60465">
            <a:extLst>
              <a:ext uri="{FF2B5EF4-FFF2-40B4-BE49-F238E27FC236}">
                <a16:creationId xmlns:a16="http://schemas.microsoft.com/office/drawing/2014/main" id="{2A9CE0BA-A61C-4494-930D-38E3CABCF132}"/>
              </a:ext>
            </a:extLst>
          </p:cNvPr>
          <p:cNvGrpSpPr/>
          <p:nvPr/>
        </p:nvGrpSpPr>
        <p:grpSpPr>
          <a:xfrm>
            <a:off x="6776709" y="4340603"/>
            <a:ext cx="866160" cy="513720"/>
            <a:chOff x="6776709" y="4340603"/>
            <a:chExt cx="866160" cy="513720"/>
          </a:xfrm>
        </p:grpSpPr>
        <mc:AlternateContent xmlns:mc="http://schemas.openxmlformats.org/markup-compatibility/2006">
          <mc:Choice xmlns:p14="http://schemas.microsoft.com/office/powerpoint/2010/main" Requires="p14">
            <p:contentPart p14:bwMode="auto" r:id="rId158">
              <p14:nvContentPartPr>
                <p14:cNvPr id="60454" name="墨迹 60453">
                  <a:extLst>
                    <a:ext uri="{FF2B5EF4-FFF2-40B4-BE49-F238E27FC236}">
                      <a16:creationId xmlns:a16="http://schemas.microsoft.com/office/drawing/2014/main" id="{2651DB07-DC67-48D9-91DD-776AE9B0CAC7}"/>
                    </a:ext>
                  </a:extLst>
                </p14:cNvPr>
                <p14:cNvContentPartPr/>
                <p14:nvPr/>
              </p14:nvContentPartPr>
              <p14:xfrm>
                <a:off x="6776709" y="4788083"/>
                <a:ext cx="29880" cy="66240"/>
              </p14:xfrm>
            </p:contentPart>
          </mc:Choice>
          <mc:Fallback>
            <p:pic>
              <p:nvPicPr>
                <p:cNvPr id="60454" name="墨迹 60453">
                  <a:extLst>
                    <a:ext uri="{FF2B5EF4-FFF2-40B4-BE49-F238E27FC236}">
                      <a16:creationId xmlns:a16="http://schemas.microsoft.com/office/drawing/2014/main" id="{2651DB07-DC67-48D9-91DD-776AE9B0CAC7}"/>
                    </a:ext>
                  </a:extLst>
                </p:cNvPr>
                <p:cNvPicPr/>
                <p:nvPr/>
              </p:nvPicPr>
              <p:blipFill>
                <a:blip r:embed="rId159"/>
                <a:stretch>
                  <a:fillRect/>
                </a:stretch>
              </p:blipFill>
              <p:spPr>
                <a:xfrm>
                  <a:off x="6758709" y="4770443"/>
                  <a:ext cx="655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60455" name="墨迹 60454">
                  <a:extLst>
                    <a:ext uri="{FF2B5EF4-FFF2-40B4-BE49-F238E27FC236}">
                      <a16:creationId xmlns:a16="http://schemas.microsoft.com/office/drawing/2014/main" id="{43ADC7D8-9E74-4550-9B84-539144990E55}"/>
                    </a:ext>
                  </a:extLst>
                </p14:cNvPr>
                <p14:cNvContentPartPr/>
                <p14:nvPr/>
              </p14:nvContentPartPr>
              <p14:xfrm>
                <a:off x="6881109" y="4393523"/>
                <a:ext cx="138960" cy="449280"/>
              </p14:xfrm>
            </p:contentPart>
          </mc:Choice>
          <mc:Fallback>
            <p:pic>
              <p:nvPicPr>
                <p:cNvPr id="60455" name="墨迹 60454">
                  <a:extLst>
                    <a:ext uri="{FF2B5EF4-FFF2-40B4-BE49-F238E27FC236}">
                      <a16:creationId xmlns:a16="http://schemas.microsoft.com/office/drawing/2014/main" id="{43ADC7D8-9E74-4550-9B84-539144990E55}"/>
                    </a:ext>
                  </a:extLst>
                </p:cNvPr>
                <p:cNvPicPr/>
                <p:nvPr/>
              </p:nvPicPr>
              <p:blipFill>
                <a:blip r:embed="rId161"/>
                <a:stretch>
                  <a:fillRect/>
                </a:stretch>
              </p:blipFill>
              <p:spPr>
                <a:xfrm>
                  <a:off x="6863109" y="4375883"/>
                  <a:ext cx="174600" cy="4849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60456" name="墨迹 60455">
                  <a:extLst>
                    <a:ext uri="{FF2B5EF4-FFF2-40B4-BE49-F238E27FC236}">
                      <a16:creationId xmlns:a16="http://schemas.microsoft.com/office/drawing/2014/main" id="{26F1C16D-2DFC-4465-9DAC-328BD4704D84}"/>
                    </a:ext>
                  </a:extLst>
                </p14:cNvPr>
                <p14:cNvContentPartPr/>
                <p14:nvPr/>
              </p14:nvContentPartPr>
              <p14:xfrm>
                <a:off x="7047789" y="4340603"/>
                <a:ext cx="100080" cy="251280"/>
              </p14:xfrm>
            </p:contentPart>
          </mc:Choice>
          <mc:Fallback>
            <p:pic>
              <p:nvPicPr>
                <p:cNvPr id="60456" name="墨迹 60455">
                  <a:extLst>
                    <a:ext uri="{FF2B5EF4-FFF2-40B4-BE49-F238E27FC236}">
                      <a16:creationId xmlns:a16="http://schemas.microsoft.com/office/drawing/2014/main" id="{26F1C16D-2DFC-4465-9DAC-328BD4704D84}"/>
                    </a:ext>
                  </a:extLst>
                </p:cNvPr>
                <p:cNvPicPr/>
                <p:nvPr/>
              </p:nvPicPr>
              <p:blipFill>
                <a:blip r:embed="rId163"/>
                <a:stretch>
                  <a:fillRect/>
                </a:stretch>
              </p:blipFill>
              <p:spPr>
                <a:xfrm>
                  <a:off x="7030149" y="4322963"/>
                  <a:ext cx="13572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60457" name="墨迹 60456">
                  <a:extLst>
                    <a:ext uri="{FF2B5EF4-FFF2-40B4-BE49-F238E27FC236}">
                      <a16:creationId xmlns:a16="http://schemas.microsoft.com/office/drawing/2014/main" id="{6B8E6651-B3F8-45A5-9437-D5E7F4A56305}"/>
                    </a:ext>
                  </a:extLst>
                </p14:cNvPr>
                <p14:cNvContentPartPr/>
                <p14:nvPr/>
              </p14:nvContentPartPr>
              <p14:xfrm>
                <a:off x="7061829" y="4613123"/>
                <a:ext cx="187920" cy="149760"/>
              </p14:xfrm>
            </p:contentPart>
          </mc:Choice>
          <mc:Fallback>
            <p:pic>
              <p:nvPicPr>
                <p:cNvPr id="60457" name="墨迹 60456">
                  <a:extLst>
                    <a:ext uri="{FF2B5EF4-FFF2-40B4-BE49-F238E27FC236}">
                      <a16:creationId xmlns:a16="http://schemas.microsoft.com/office/drawing/2014/main" id="{6B8E6651-B3F8-45A5-9437-D5E7F4A56305}"/>
                    </a:ext>
                  </a:extLst>
                </p:cNvPr>
                <p:cNvPicPr/>
                <p:nvPr/>
              </p:nvPicPr>
              <p:blipFill>
                <a:blip r:embed="rId165"/>
                <a:stretch>
                  <a:fillRect/>
                </a:stretch>
              </p:blipFill>
              <p:spPr>
                <a:xfrm>
                  <a:off x="7043829" y="4595123"/>
                  <a:ext cx="22356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60458" name="墨迹 60457">
                  <a:extLst>
                    <a:ext uri="{FF2B5EF4-FFF2-40B4-BE49-F238E27FC236}">
                      <a16:creationId xmlns:a16="http://schemas.microsoft.com/office/drawing/2014/main" id="{7BAC9134-352F-4F85-990D-0E7DFDA7B2DC}"/>
                    </a:ext>
                  </a:extLst>
                </p14:cNvPr>
                <p14:cNvContentPartPr/>
                <p14:nvPr/>
              </p14:nvContentPartPr>
              <p14:xfrm>
                <a:off x="7348749" y="4443203"/>
                <a:ext cx="54360" cy="110160"/>
              </p14:xfrm>
            </p:contentPart>
          </mc:Choice>
          <mc:Fallback>
            <p:pic>
              <p:nvPicPr>
                <p:cNvPr id="60458" name="墨迹 60457">
                  <a:extLst>
                    <a:ext uri="{FF2B5EF4-FFF2-40B4-BE49-F238E27FC236}">
                      <a16:creationId xmlns:a16="http://schemas.microsoft.com/office/drawing/2014/main" id="{7BAC9134-352F-4F85-990D-0E7DFDA7B2DC}"/>
                    </a:ext>
                  </a:extLst>
                </p:cNvPr>
                <p:cNvPicPr/>
                <p:nvPr/>
              </p:nvPicPr>
              <p:blipFill>
                <a:blip r:embed="rId167"/>
                <a:stretch>
                  <a:fillRect/>
                </a:stretch>
              </p:blipFill>
              <p:spPr>
                <a:xfrm>
                  <a:off x="7330749" y="4425563"/>
                  <a:ext cx="9000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60459" name="墨迹 60458">
                  <a:extLst>
                    <a:ext uri="{FF2B5EF4-FFF2-40B4-BE49-F238E27FC236}">
                      <a16:creationId xmlns:a16="http://schemas.microsoft.com/office/drawing/2014/main" id="{85352EB4-80AB-4A85-83E4-4E5FB0C09F61}"/>
                    </a:ext>
                  </a:extLst>
                </p14:cNvPr>
                <p14:cNvContentPartPr/>
                <p14:nvPr/>
              </p14:nvContentPartPr>
              <p14:xfrm>
                <a:off x="7421829" y="4393523"/>
                <a:ext cx="168840" cy="141840"/>
              </p14:xfrm>
            </p:contentPart>
          </mc:Choice>
          <mc:Fallback>
            <p:pic>
              <p:nvPicPr>
                <p:cNvPr id="60459" name="墨迹 60458">
                  <a:extLst>
                    <a:ext uri="{FF2B5EF4-FFF2-40B4-BE49-F238E27FC236}">
                      <a16:creationId xmlns:a16="http://schemas.microsoft.com/office/drawing/2014/main" id="{85352EB4-80AB-4A85-83E4-4E5FB0C09F61}"/>
                    </a:ext>
                  </a:extLst>
                </p:cNvPr>
                <p:cNvPicPr/>
                <p:nvPr/>
              </p:nvPicPr>
              <p:blipFill>
                <a:blip r:embed="rId169"/>
                <a:stretch>
                  <a:fillRect/>
                </a:stretch>
              </p:blipFill>
              <p:spPr>
                <a:xfrm>
                  <a:off x="7403829" y="4375523"/>
                  <a:ext cx="20448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60460" name="墨迹 60459">
                  <a:extLst>
                    <a:ext uri="{FF2B5EF4-FFF2-40B4-BE49-F238E27FC236}">
                      <a16:creationId xmlns:a16="http://schemas.microsoft.com/office/drawing/2014/main" id="{7C0357E2-29BD-4654-8B5E-B969B497C08F}"/>
                    </a:ext>
                  </a:extLst>
                </p14:cNvPr>
                <p14:cNvContentPartPr/>
                <p14:nvPr/>
              </p14:nvContentPartPr>
              <p14:xfrm>
                <a:off x="7441989" y="4432403"/>
                <a:ext cx="16560" cy="85320"/>
              </p14:xfrm>
            </p:contentPart>
          </mc:Choice>
          <mc:Fallback>
            <p:pic>
              <p:nvPicPr>
                <p:cNvPr id="60460" name="墨迹 60459">
                  <a:extLst>
                    <a:ext uri="{FF2B5EF4-FFF2-40B4-BE49-F238E27FC236}">
                      <a16:creationId xmlns:a16="http://schemas.microsoft.com/office/drawing/2014/main" id="{7C0357E2-29BD-4654-8B5E-B969B497C08F}"/>
                    </a:ext>
                  </a:extLst>
                </p:cNvPr>
                <p:cNvPicPr/>
                <p:nvPr/>
              </p:nvPicPr>
              <p:blipFill>
                <a:blip r:embed="rId171"/>
                <a:stretch>
                  <a:fillRect/>
                </a:stretch>
              </p:blipFill>
              <p:spPr>
                <a:xfrm>
                  <a:off x="7423989" y="4414403"/>
                  <a:ext cx="5220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60461" name="墨迹 60460">
                  <a:extLst>
                    <a:ext uri="{FF2B5EF4-FFF2-40B4-BE49-F238E27FC236}">
                      <a16:creationId xmlns:a16="http://schemas.microsoft.com/office/drawing/2014/main" id="{4C33BEAD-B06D-4D29-BEFA-7951B9513131}"/>
                    </a:ext>
                  </a:extLst>
                </p14:cNvPr>
                <p14:cNvContentPartPr/>
                <p14:nvPr/>
              </p14:nvContentPartPr>
              <p14:xfrm>
                <a:off x="7402029" y="4458683"/>
                <a:ext cx="114840" cy="152280"/>
              </p14:xfrm>
            </p:contentPart>
          </mc:Choice>
          <mc:Fallback>
            <p:pic>
              <p:nvPicPr>
                <p:cNvPr id="60461" name="墨迹 60460">
                  <a:extLst>
                    <a:ext uri="{FF2B5EF4-FFF2-40B4-BE49-F238E27FC236}">
                      <a16:creationId xmlns:a16="http://schemas.microsoft.com/office/drawing/2014/main" id="{4C33BEAD-B06D-4D29-BEFA-7951B9513131}"/>
                    </a:ext>
                  </a:extLst>
                </p:cNvPr>
                <p:cNvPicPr/>
                <p:nvPr/>
              </p:nvPicPr>
              <p:blipFill>
                <a:blip r:embed="rId173"/>
                <a:stretch>
                  <a:fillRect/>
                </a:stretch>
              </p:blipFill>
              <p:spPr>
                <a:xfrm>
                  <a:off x="7384389" y="4441043"/>
                  <a:ext cx="1504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60462" name="墨迹 60461">
                  <a:extLst>
                    <a:ext uri="{FF2B5EF4-FFF2-40B4-BE49-F238E27FC236}">
                      <a16:creationId xmlns:a16="http://schemas.microsoft.com/office/drawing/2014/main" id="{53A6FD33-259F-445D-9773-6AA289B56717}"/>
                    </a:ext>
                  </a:extLst>
                </p14:cNvPr>
                <p14:cNvContentPartPr/>
                <p14:nvPr/>
              </p14:nvContentPartPr>
              <p14:xfrm>
                <a:off x="7411389" y="4582523"/>
                <a:ext cx="74160" cy="178560"/>
              </p14:xfrm>
            </p:contentPart>
          </mc:Choice>
          <mc:Fallback>
            <p:pic>
              <p:nvPicPr>
                <p:cNvPr id="60462" name="墨迹 60461">
                  <a:extLst>
                    <a:ext uri="{FF2B5EF4-FFF2-40B4-BE49-F238E27FC236}">
                      <a16:creationId xmlns:a16="http://schemas.microsoft.com/office/drawing/2014/main" id="{53A6FD33-259F-445D-9773-6AA289B56717}"/>
                    </a:ext>
                  </a:extLst>
                </p:cNvPr>
                <p:cNvPicPr/>
                <p:nvPr/>
              </p:nvPicPr>
              <p:blipFill>
                <a:blip r:embed="rId175"/>
                <a:stretch>
                  <a:fillRect/>
                </a:stretch>
              </p:blipFill>
              <p:spPr>
                <a:xfrm>
                  <a:off x="7393389" y="4564523"/>
                  <a:ext cx="10980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60463" name="墨迹 60462">
                  <a:extLst>
                    <a:ext uri="{FF2B5EF4-FFF2-40B4-BE49-F238E27FC236}">
                      <a16:creationId xmlns:a16="http://schemas.microsoft.com/office/drawing/2014/main" id="{46731122-DC47-4423-BF37-D8D5F340EB15}"/>
                    </a:ext>
                  </a:extLst>
                </p14:cNvPr>
                <p14:cNvContentPartPr/>
                <p14:nvPr/>
              </p14:nvContentPartPr>
              <p14:xfrm>
                <a:off x="7459269" y="4620323"/>
                <a:ext cx="66960" cy="194760"/>
              </p14:xfrm>
            </p:contentPart>
          </mc:Choice>
          <mc:Fallback>
            <p:pic>
              <p:nvPicPr>
                <p:cNvPr id="60463" name="墨迹 60462">
                  <a:extLst>
                    <a:ext uri="{FF2B5EF4-FFF2-40B4-BE49-F238E27FC236}">
                      <a16:creationId xmlns:a16="http://schemas.microsoft.com/office/drawing/2014/main" id="{46731122-DC47-4423-BF37-D8D5F340EB15}"/>
                    </a:ext>
                  </a:extLst>
                </p:cNvPr>
                <p:cNvPicPr/>
                <p:nvPr/>
              </p:nvPicPr>
              <p:blipFill>
                <a:blip r:embed="rId177"/>
                <a:stretch>
                  <a:fillRect/>
                </a:stretch>
              </p:blipFill>
              <p:spPr>
                <a:xfrm>
                  <a:off x="7441629" y="4602683"/>
                  <a:ext cx="10260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60464" name="墨迹 60463">
                  <a:extLst>
                    <a:ext uri="{FF2B5EF4-FFF2-40B4-BE49-F238E27FC236}">
                      <a16:creationId xmlns:a16="http://schemas.microsoft.com/office/drawing/2014/main" id="{B6FD5306-3C29-4D9B-8B40-3EDC18E0784E}"/>
                    </a:ext>
                  </a:extLst>
                </p14:cNvPr>
                <p14:cNvContentPartPr/>
                <p14:nvPr/>
              </p14:nvContentPartPr>
              <p14:xfrm>
                <a:off x="7433709" y="4683323"/>
                <a:ext cx="51840" cy="95760"/>
              </p14:xfrm>
            </p:contentPart>
          </mc:Choice>
          <mc:Fallback>
            <p:pic>
              <p:nvPicPr>
                <p:cNvPr id="60464" name="墨迹 60463">
                  <a:extLst>
                    <a:ext uri="{FF2B5EF4-FFF2-40B4-BE49-F238E27FC236}">
                      <a16:creationId xmlns:a16="http://schemas.microsoft.com/office/drawing/2014/main" id="{B6FD5306-3C29-4D9B-8B40-3EDC18E0784E}"/>
                    </a:ext>
                  </a:extLst>
                </p:cNvPr>
                <p:cNvPicPr/>
                <p:nvPr/>
              </p:nvPicPr>
              <p:blipFill>
                <a:blip r:embed="rId179"/>
                <a:stretch>
                  <a:fillRect/>
                </a:stretch>
              </p:blipFill>
              <p:spPr>
                <a:xfrm>
                  <a:off x="7416069" y="4665683"/>
                  <a:ext cx="8748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60465" name="墨迹 60464">
                  <a:extLst>
                    <a:ext uri="{FF2B5EF4-FFF2-40B4-BE49-F238E27FC236}">
                      <a16:creationId xmlns:a16="http://schemas.microsoft.com/office/drawing/2014/main" id="{892F3477-68F9-4DC3-8E15-43073A6308C3}"/>
                    </a:ext>
                  </a:extLst>
                </p14:cNvPr>
                <p14:cNvContentPartPr/>
                <p14:nvPr/>
              </p14:nvContentPartPr>
              <p14:xfrm>
                <a:off x="7243269" y="4814003"/>
                <a:ext cx="399600" cy="35280"/>
              </p14:xfrm>
            </p:contentPart>
          </mc:Choice>
          <mc:Fallback>
            <p:pic>
              <p:nvPicPr>
                <p:cNvPr id="60465" name="墨迹 60464">
                  <a:extLst>
                    <a:ext uri="{FF2B5EF4-FFF2-40B4-BE49-F238E27FC236}">
                      <a16:creationId xmlns:a16="http://schemas.microsoft.com/office/drawing/2014/main" id="{892F3477-68F9-4DC3-8E15-43073A6308C3}"/>
                    </a:ext>
                  </a:extLst>
                </p:cNvPr>
                <p:cNvPicPr/>
                <p:nvPr/>
              </p:nvPicPr>
              <p:blipFill>
                <a:blip r:embed="rId181"/>
                <a:stretch>
                  <a:fillRect/>
                </a:stretch>
              </p:blipFill>
              <p:spPr>
                <a:xfrm>
                  <a:off x="7225629" y="4796003"/>
                  <a:ext cx="435240" cy="70920"/>
                </a:xfrm>
                <a:prstGeom prst="rect">
                  <a:avLst/>
                </a:prstGeom>
              </p:spPr>
            </p:pic>
          </mc:Fallback>
        </mc:AlternateContent>
      </p:grpSp>
      <p:grpSp>
        <p:nvGrpSpPr>
          <p:cNvPr id="60529" name="组合 60528">
            <a:extLst>
              <a:ext uri="{FF2B5EF4-FFF2-40B4-BE49-F238E27FC236}">
                <a16:creationId xmlns:a16="http://schemas.microsoft.com/office/drawing/2014/main" id="{6326E4B5-6F77-46E3-91AC-A225840EABF7}"/>
              </a:ext>
            </a:extLst>
          </p:cNvPr>
          <p:cNvGrpSpPr/>
          <p:nvPr/>
        </p:nvGrpSpPr>
        <p:grpSpPr>
          <a:xfrm>
            <a:off x="2818869" y="5483963"/>
            <a:ext cx="3252600" cy="595800"/>
            <a:chOff x="2818869" y="5483963"/>
            <a:chExt cx="3252600" cy="595800"/>
          </a:xfrm>
        </p:grpSpPr>
        <mc:AlternateContent xmlns:mc="http://schemas.openxmlformats.org/markup-compatibility/2006">
          <mc:Choice xmlns:p14="http://schemas.microsoft.com/office/powerpoint/2010/main" Requires="p14">
            <p:contentPart p14:bwMode="auto" r:id="rId182">
              <p14:nvContentPartPr>
                <p14:cNvPr id="60471" name="墨迹 60470">
                  <a:extLst>
                    <a:ext uri="{FF2B5EF4-FFF2-40B4-BE49-F238E27FC236}">
                      <a16:creationId xmlns:a16="http://schemas.microsoft.com/office/drawing/2014/main" id="{3D032437-EC68-46C9-B8DF-9E3C416D3340}"/>
                    </a:ext>
                  </a:extLst>
                </p14:cNvPr>
                <p14:cNvContentPartPr/>
                <p14:nvPr/>
              </p14:nvContentPartPr>
              <p14:xfrm>
                <a:off x="2818869" y="5640203"/>
                <a:ext cx="96120" cy="249840"/>
              </p14:xfrm>
            </p:contentPart>
          </mc:Choice>
          <mc:Fallback>
            <p:pic>
              <p:nvPicPr>
                <p:cNvPr id="60471" name="墨迹 60470">
                  <a:extLst>
                    <a:ext uri="{FF2B5EF4-FFF2-40B4-BE49-F238E27FC236}">
                      <a16:creationId xmlns:a16="http://schemas.microsoft.com/office/drawing/2014/main" id="{3D032437-EC68-46C9-B8DF-9E3C416D3340}"/>
                    </a:ext>
                  </a:extLst>
                </p:cNvPr>
                <p:cNvPicPr/>
                <p:nvPr/>
              </p:nvPicPr>
              <p:blipFill>
                <a:blip r:embed="rId183"/>
                <a:stretch>
                  <a:fillRect/>
                </a:stretch>
              </p:blipFill>
              <p:spPr>
                <a:xfrm>
                  <a:off x="2801229" y="5622203"/>
                  <a:ext cx="13176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60472" name="墨迹 60471">
                  <a:extLst>
                    <a:ext uri="{FF2B5EF4-FFF2-40B4-BE49-F238E27FC236}">
                      <a16:creationId xmlns:a16="http://schemas.microsoft.com/office/drawing/2014/main" id="{6A2839A3-186B-4B41-8DA6-4CBD7C760A34}"/>
                    </a:ext>
                  </a:extLst>
                </p14:cNvPr>
                <p14:cNvContentPartPr/>
                <p14:nvPr/>
              </p14:nvContentPartPr>
              <p14:xfrm>
                <a:off x="2938389" y="5688083"/>
                <a:ext cx="82080" cy="26640"/>
              </p14:xfrm>
            </p:contentPart>
          </mc:Choice>
          <mc:Fallback>
            <p:pic>
              <p:nvPicPr>
                <p:cNvPr id="60472" name="墨迹 60471">
                  <a:extLst>
                    <a:ext uri="{FF2B5EF4-FFF2-40B4-BE49-F238E27FC236}">
                      <a16:creationId xmlns:a16="http://schemas.microsoft.com/office/drawing/2014/main" id="{6A2839A3-186B-4B41-8DA6-4CBD7C760A34}"/>
                    </a:ext>
                  </a:extLst>
                </p:cNvPr>
                <p:cNvPicPr/>
                <p:nvPr/>
              </p:nvPicPr>
              <p:blipFill>
                <a:blip r:embed="rId185"/>
                <a:stretch>
                  <a:fillRect/>
                </a:stretch>
              </p:blipFill>
              <p:spPr>
                <a:xfrm>
                  <a:off x="2920389" y="5670083"/>
                  <a:ext cx="11772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60473" name="墨迹 60472">
                  <a:extLst>
                    <a:ext uri="{FF2B5EF4-FFF2-40B4-BE49-F238E27FC236}">
                      <a16:creationId xmlns:a16="http://schemas.microsoft.com/office/drawing/2014/main" id="{E24AF3D4-8225-40BD-BC46-D9DCC1774815}"/>
                    </a:ext>
                  </a:extLst>
                </p14:cNvPr>
                <p14:cNvContentPartPr/>
                <p14:nvPr/>
              </p14:nvContentPartPr>
              <p14:xfrm>
                <a:off x="2921469" y="5749283"/>
                <a:ext cx="112680" cy="105120"/>
              </p14:xfrm>
            </p:contentPart>
          </mc:Choice>
          <mc:Fallback>
            <p:pic>
              <p:nvPicPr>
                <p:cNvPr id="60473" name="墨迹 60472">
                  <a:extLst>
                    <a:ext uri="{FF2B5EF4-FFF2-40B4-BE49-F238E27FC236}">
                      <a16:creationId xmlns:a16="http://schemas.microsoft.com/office/drawing/2014/main" id="{E24AF3D4-8225-40BD-BC46-D9DCC1774815}"/>
                    </a:ext>
                  </a:extLst>
                </p:cNvPr>
                <p:cNvPicPr/>
                <p:nvPr/>
              </p:nvPicPr>
              <p:blipFill>
                <a:blip r:embed="rId187"/>
                <a:stretch>
                  <a:fillRect/>
                </a:stretch>
              </p:blipFill>
              <p:spPr>
                <a:xfrm>
                  <a:off x="2903469" y="5731283"/>
                  <a:ext cx="1483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60474" name="墨迹 60473">
                  <a:extLst>
                    <a:ext uri="{FF2B5EF4-FFF2-40B4-BE49-F238E27FC236}">
                      <a16:creationId xmlns:a16="http://schemas.microsoft.com/office/drawing/2014/main" id="{4287BA53-B6A7-45E5-8EEA-3B447E7BB9C8}"/>
                    </a:ext>
                  </a:extLst>
                </p14:cNvPr>
                <p14:cNvContentPartPr/>
                <p14:nvPr/>
              </p14:nvContentPartPr>
              <p14:xfrm>
                <a:off x="3005709" y="5600243"/>
                <a:ext cx="216720" cy="479520"/>
              </p14:xfrm>
            </p:contentPart>
          </mc:Choice>
          <mc:Fallback>
            <p:pic>
              <p:nvPicPr>
                <p:cNvPr id="60474" name="墨迹 60473">
                  <a:extLst>
                    <a:ext uri="{FF2B5EF4-FFF2-40B4-BE49-F238E27FC236}">
                      <a16:creationId xmlns:a16="http://schemas.microsoft.com/office/drawing/2014/main" id="{4287BA53-B6A7-45E5-8EEA-3B447E7BB9C8}"/>
                    </a:ext>
                  </a:extLst>
                </p:cNvPr>
                <p:cNvPicPr/>
                <p:nvPr/>
              </p:nvPicPr>
              <p:blipFill>
                <a:blip r:embed="rId189"/>
                <a:stretch>
                  <a:fillRect/>
                </a:stretch>
              </p:blipFill>
              <p:spPr>
                <a:xfrm>
                  <a:off x="2987709" y="5582243"/>
                  <a:ext cx="252360" cy="5151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60475" name="墨迹 60474">
                  <a:extLst>
                    <a:ext uri="{FF2B5EF4-FFF2-40B4-BE49-F238E27FC236}">
                      <a16:creationId xmlns:a16="http://schemas.microsoft.com/office/drawing/2014/main" id="{A5043F3C-65B4-448A-947D-60AB13E452FC}"/>
                    </a:ext>
                  </a:extLst>
                </p14:cNvPr>
                <p14:cNvContentPartPr/>
                <p14:nvPr/>
              </p14:nvContentPartPr>
              <p14:xfrm>
                <a:off x="3073749" y="5604203"/>
                <a:ext cx="159120" cy="207720"/>
              </p14:xfrm>
            </p:contentPart>
          </mc:Choice>
          <mc:Fallback>
            <p:pic>
              <p:nvPicPr>
                <p:cNvPr id="60475" name="墨迹 60474">
                  <a:extLst>
                    <a:ext uri="{FF2B5EF4-FFF2-40B4-BE49-F238E27FC236}">
                      <a16:creationId xmlns:a16="http://schemas.microsoft.com/office/drawing/2014/main" id="{A5043F3C-65B4-448A-947D-60AB13E452FC}"/>
                    </a:ext>
                  </a:extLst>
                </p:cNvPr>
                <p:cNvPicPr/>
                <p:nvPr/>
              </p:nvPicPr>
              <p:blipFill>
                <a:blip r:embed="rId191"/>
                <a:stretch>
                  <a:fillRect/>
                </a:stretch>
              </p:blipFill>
              <p:spPr>
                <a:xfrm>
                  <a:off x="3055749" y="5586203"/>
                  <a:ext cx="1947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60476" name="墨迹 60475">
                  <a:extLst>
                    <a:ext uri="{FF2B5EF4-FFF2-40B4-BE49-F238E27FC236}">
                      <a16:creationId xmlns:a16="http://schemas.microsoft.com/office/drawing/2014/main" id="{50D81B3B-3588-448E-A3EA-9F70E1B123E0}"/>
                    </a:ext>
                  </a:extLst>
                </p14:cNvPr>
                <p14:cNvContentPartPr/>
                <p14:nvPr/>
              </p14:nvContentPartPr>
              <p14:xfrm>
                <a:off x="3093909" y="5828843"/>
                <a:ext cx="177840" cy="78480"/>
              </p14:xfrm>
            </p:contentPart>
          </mc:Choice>
          <mc:Fallback>
            <p:pic>
              <p:nvPicPr>
                <p:cNvPr id="60476" name="墨迹 60475">
                  <a:extLst>
                    <a:ext uri="{FF2B5EF4-FFF2-40B4-BE49-F238E27FC236}">
                      <a16:creationId xmlns:a16="http://schemas.microsoft.com/office/drawing/2014/main" id="{50D81B3B-3588-448E-A3EA-9F70E1B123E0}"/>
                    </a:ext>
                  </a:extLst>
                </p:cNvPr>
                <p:cNvPicPr/>
                <p:nvPr/>
              </p:nvPicPr>
              <p:blipFill>
                <a:blip r:embed="rId193"/>
                <a:stretch>
                  <a:fillRect/>
                </a:stretch>
              </p:blipFill>
              <p:spPr>
                <a:xfrm>
                  <a:off x="3076269" y="5811203"/>
                  <a:ext cx="21348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60477" name="墨迹 60476">
                  <a:extLst>
                    <a:ext uri="{FF2B5EF4-FFF2-40B4-BE49-F238E27FC236}">
                      <a16:creationId xmlns:a16="http://schemas.microsoft.com/office/drawing/2014/main" id="{D6B7F48D-610A-4E60-9BB3-C6DA1BF937F1}"/>
                    </a:ext>
                  </a:extLst>
                </p14:cNvPr>
                <p14:cNvContentPartPr/>
                <p14:nvPr/>
              </p14:nvContentPartPr>
              <p14:xfrm>
                <a:off x="3147549" y="5785643"/>
                <a:ext cx="106200" cy="275760"/>
              </p14:xfrm>
            </p:contentPart>
          </mc:Choice>
          <mc:Fallback>
            <p:pic>
              <p:nvPicPr>
                <p:cNvPr id="60477" name="墨迹 60476">
                  <a:extLst>
                    <a:ext uri="{FF2B5EF4-FFF2-40B4-BE49-F238E27FC236}">
                      <a16:creationId xmlns:a16="http://schemas.microsoft.com/office/drawing/2014/main" id="{D6B7F48D-610A-4E60-9BB3-C6DA1BF937F1}"/>
                    </a:ext>
                  </a:extLst>
                </p:cNvPr>
                <p:cNvPicPr/>
                <p:nvPr/>
              </p:nvPicPr>
              <p:blipFill>
                <a:blip r:embed="rId195"/>
                <a:stretch>
                  <a:fillRect/>
                </a:stretch>
              </p:blipFill>
              <p:spPr>
                <a:xfrm>
                  <a:off x="3129549" y="5768003"/>
                  <a:ext cx="14184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60478" name="墨迹 60477">
                  <a:extLst>
                    <a:ext uri="{FF2B5EF4-FFF2-40B4-BE49-F238E27FC236}">
                      <a16:creationId xmlns:a16="http://schemas.microsoft.com/office/drawing/2014/main" id="{18341162-C5B6-4ACD-8E4E-58B9C4461A32}"/>
                    </a:ext>
                  </a:extLst>
                </p14:cNvPr>
                <p14:cNvContentPartPr/>
                <p14:nvPr/>
              </p14:nvContentPartPr>
              <p14:xfrm>
                <a:off x="3420789" y="5636603"/>
                <a:ext cx="162360" cy="51120"/>
              </p14:xfrm>
            </p:contentPart>
          </mc:Choice>
          <mc:Fallback>
            <p:pic>
              <p:nvPicPr>
                <p:cNvPr id="60478" name="墨迹 60477">
                  <a:extLst>
                    <a:ext uri="{FF2B5EF4-FFF2-40B4-BE49-F238E27FC236}">
                      <a16:creationId xmlns:a16="http://schemas.microsoft.com/office/drawing/2014/main" id="{18341162-C5B6-4ACD-8E4E-58B9C4461A32}"/>
                    </a:ext>
                  </a:extLst>
                </p:cNvPr>
                <p:cNvPicPr/>
                <p:nvPr/>
              </p:nvPicPr>
              <p:blipFill>
                <a:blip r:embed="rId197"/>
                <a:stretch>
                  <a:fillRect/>
                </a:stretch>
              </p:blipFill>
              <p:spPr>
                <a:xfrm>
                  <a:off x="3403149" y="5618963"/>
                  <a:ext cx="19800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60479" name="墨迹 60478">
                  <a:extLst>
                    <a:ext uri="{FF2B5EF4-FFF2-40B4-BE49-F238E27FC236}">
                      <a16:creationId xmlns:a16="http://schemas.microsoft.com/office/drawing/2014/main" id="{3EB30F07-7FB6-4E2A-9BA2-9EC7B283AD03}"/>
                    </a:ext>
                  </a:extLst>
                </p14:cNvPr>
                <p14:cNvContentPartPr/>
                <p14:nvPr/>
              </p14:nvContentPartPr>
              <p14:xfrm>
                <a:off x="3416829" y="5646683"/>
                <a:ext cx="202320" cy="368640"/>
              </p14:xfrm>
            </p:contentPart>
          </mc:Choice>
          <mc:Fallback>
            <p:pic>
              <p:nvPicPr>
                <p:cNvPr id="60479" name="墨迹 60478">
                  <a:extLst>
                    <a:ext uri="{FF2B5EF4-FFF2-40B4-BE49-F238E27FC236}">
                      <a16:creationId xmlns:a16="http://schemas.microsoft.com/office/drawing/2014/main" id="{3EB30F07-7FB6-4E2A-9BA2-9EC7B283AD03}"/>
                    </a:ext>
                  </a:extLst>
                </p:cNvPr>
                <p:cNvPicPr/>
                <p:nvPr/>
              </p:nvPicPr>
              <p:blipFill>
                <a:blip r:embed="rId199"/>
                <a:stretch>
                  <a:fillRect/>
                </a:stretch>
              </p:blipFill>
              <p:spPr>
                <a:xfrm>
                  <a:off x="3398829" y="5628683"/>
                  <a:ext cx="23796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60480" name="墨迹 60479">
                  <a:extLst>
                    <a:ext uri="{FF2B5EF4-FFF2-40B4-BE49-F238E27FC236}">
                      <a16:creationId xmlns:a16="http://schemas.microsoft.com/office/drawing/2014/main" id="{A1337A1E-6C10-4C3A-B48D-47ACE0A9240C}"/>
                    </a:ext>
                  </a:extLst>
                </p14:cNvPr>
                <p14:cNvContentPartPr/>
                <p14:nvPr/>
              </p14:nvContentPartPr>
              <p14:xfrm>
                <a:off x="3454269" y="5849723"/>
                <a:ext cx="174600" cy="108360"/>
              </p14:xfrm>
            </p:contentPart>
          </mc:Choice>
          <mc:Fallback>
            <p:pic>
              <p:nvPicPr>
                <p:cNvPr id="60480" name="墨迹 60479">
                  <a:extLst>
                    <a:ext uri="{FF2B5EF4-FFF2-40B4-BE49-F238E27FC236}">
                      <a16:creationId xmlns:a16="http://schemas.microsoft.com/office/drawing/2014/main" id="{A1337A1E-6C10-4C3A-B48D-47ACE0A9240C}"/>
                    </a:ext>
                  </a:extLst>
                </p:cNvPr>
                <p:cNvPicPr/>
                <p:nvPr/>
              </p:nvPicPr>
              <p:blipFill>
                <a:blip r:embed="rId201"/>
                <a:stretch>
                  <a:fillRect/>
                </a:stretch>
              </p:blipFill>
              <p:spPr>
                <a:xfrm>
                  <a:off x="3436269" y="5831723"/>
                  <a:ext cx="21024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60481" name="墨迹 60480">
                  <a:extLst>
                    <a:ext uri="{FF2B5EF4-FFF2-40B4-BE49-F238E27FC236}">
                      <a16:creationId xmlns:a16="http://schemas.microsoft.com/office/drawing/2014/main" id="{D1F2266F-0D14-4043-B5F0-4F707D6948E9}"/>
                    </a:ext>
                  </a:extLst>
                </p14:cNvPr>
                <p14:cNvContentPartPr/>
                <p14:nvPr/>
              </p14:nvContentPartPr>
              <p14:xfrm>
                <a:off x="3655869" y="5626883"/>
                <a:ext cx="144360" cy="241200"/>
              </p14:xfrm>
            </p:contentPart>
          </mc:Choice>
          <mc:Fallback>
            <p:pic>
              <p:nvPicPr>
                <p:cNvPr id="60481" name="墨迹 60480">
                  <a:extLst>
                    <a:ext uri="{FF2B5EF4-FFF2-40B4-BE49-F238E27FC236}">
                      <a16:creationId xmlns:a16="http://schemas.microsoft.com/office/drawing/2014/main" id="{D1F2266F-0D14-4043-B5F0-4F707D6948E9}"/>
                    </a:ext>
                  </a:extLst>
                </p:cNvPr>
                <p:cNvPicPr/>
                <p:nvPr/>
              </p:nvPicPr>
              <p:blipFill>
                <a:blip r:embed="rId203"/>
                <a:stretch>
                  <a:fillRect/>
                </a:stretch>
              </p:blipFill>
              <p:spPr>
                <a:xfrm>
                  <a:off x="3638229" y="5609243"/>
                  <a:ext cx="18000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60482" name="墨迹 60481">
                  <a:extLst>
                    <a:ext uri="{FF2B5EF4-FFF2-40B4-BE49-F238E27FC236}">
                      <a16:creationId xmlns:a16="http://schemas.microsoft.com/office/drawing/2014/main" id="{C213E1BF-7732-4ECD-9F6F-4F1A1C9B7913}"/>
                    </a:ext>
                  </a:extLst>
                </p14:cNvPr>
                <p14:cNvContentPartPr/>
                <p14:nvPr/>
              </p14:nvContentPartPr>
              <p14:xfrm>
                <a:off x="3652629" y="5803643"/>
                <a:ext cx="226800" cy="68040"/>
              </p14:xfrm>
            </p:contentPart>
          </mc:Choice>
          <mc:Fallback>
            <p:pic>
              <p:nvPicPr>
                <p:cNvPr id="60482" name="墨迹 60481">
                  <a:extLst>
                    <a:ext uri="{FF2B5EF4-FFF2-40B4-BE49-F238E27FC236}">
                      <a16:creationId xmlns:a16="http://schemas.microsoft.com/office/drawing/2014/main" id="{C213E1BF-7732-4ECD-9F6F-4F1A1C9B7913}"/>
                    </a:ext>
                  </a:extLst>
                </p:cNvPr>
                <p:cNvPicPr/>
                <p:nvPr/>
              </p:nvPicPr>
              <p:blipFill>
                <a:blip r:embed="rId205"/>
                <a:stretch>
                  <a:fillRect/>
                </a:stretch>
              </p:blipFill>
              <p:spPr>
                <a:xfrm>
                  <a:off x="3634989" y="5786003"/>
                  <a:ext cx="26244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60483" name="墨迹 60482">
                  <a:extLst>
                    <a:ext uri="{FF2B5EF4-FFF2-40B4-BE49-F238E27FC236}">
                      <a16:creationId xmlns:a16="http://schemas.microsoft.com/office/drawing/2014/main" id="{49F20E35-493E-4FB5-A893-8CF44C89632E}"/>
                    </a:ext>
                  </a:extLst>
                </p14:cNvPr>
                <p14:cNvContentPartPr/>
                <p14:nvPr/>
              </p14:nvContentPartPr>
              <p14:xfrm>
                <a:off x="3660189" y="5556683"/>
                <a:ext cx="131040" cy="493920"/>
              </p14:xfrm>
            </p:contentPart>
          </mc:Choice>
          <mc:Fallback>
            <p:pic>
              <p:nvPicPr>
                <p:cNvPr id="60483" name="墨迹 60482">
                  <a:extLst>
                    <a:ext uri="{FF2B5EF4-FFF2-40B4-BE49-F238E27FC236}">
                      <a16:creationId xmlns:a16="http://schemas.microsoft.com/office/drawing/2014/main" id="{49F20E35-493E-4FB5-A893-8CF44C89632E}"/>
                    </a:ext>
                  </a:extLst>
                </p:cNvPr>
                <p:cNvPicPr/>
                <p:nvPr/>
              </p:nvPicPr>
              <p:blipFill>
                <a:blip r:embed="rId207"/>
                <a:stretch>
                  <a:fillRect/>
                </a:stretch>
              </p:blipFill>
              <p:spPr>
                <a:xfrm>
                  <a:off x="3642189" y="5538683"/>
                  <a:ext cx="166680" cy="5295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60484" name="墨迹 60483">
                  <a:extLst>
                    <a:ext uri="{FF2B5EF4-FFF2-40B4-BE49-F238E27FC236}">
                      <a16:creationId xmlns:a16="http://schemas.microsoft.com/office/drawing/2014/main" id="{88F905F3-E969-48A7-8767-A0C60F526821}"/>
                    </a:ext>
                  </a:extLst>
                </p14:cNvPr>
                <p14:cNvContentPartPr/>
                <p14:nvPr/>
              </p14:nvContentPartPr>
              <p14:xfrm>
                <a:off x="3696909" y="5885723"/>
                <a:ext cx="235440" cy="152640"/>
              </p14:xfrm>
            </p:contentPart>
          </mc:Choice>
          <mc:Fallback>
            <p:pic>
              <p:nvPicPr>
                <p:cNvPr id="60484" name="墨迹 60483">
                  <a:extLst>
                    <a:ext uri="{FF2B5EF4-FFF2-40B4-BE49-F238E27FC236}">
                      <a16:creationId xmlns:a16="http://schemas.microsoft.com/office/drawing/2014/main" id="{88F905F3-E969-48A7-8767-A0C60F526821}"/>
                    </a:ext>
                  </a:extLst>
                </p:cNvPr>
                <p:cNvPicPr/>
                <p:nvPr/>
              </p:nvPicPr>
              <p:blipFill>
                <a:blip r:embed="rId209"/>
                <a:stretch>
                  <a:fillRect/>
                </a:stretch>
              </p:blipFill>
              <p:spPr>
                <a:xfrm>
                  <a:off x="3679269" y="5867723"/>
                  <a:ext cx="27108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60486" name="墨迹 60485">
                  <a:extLst>
                    <a:ext uri="{FF2B5EF4-FFF2-40B4-BE49-F238E27FC236}">
                      <a16:creationId xmlns:a16="http://schemas.microsoft.com/office/drawing/2014/main" id="{E33667EC-689A-486B-9E2F-D7BAA1258E9F}"/>
                    </a:ext>
                  </a:extLst>
                </p14:cNvPr>
                <p14:cNvContentPartPr/>
                <p14:nvPr/>
              </p14:nvContentPartPr>
              <p14:xfrm>
                <a:off x="4043589" y="5648123"/>
                <a:ext cx="110520" cy="307800"/>
              </p14:xfrm>
            </p:contentPart>
          </mc:Choice>
          <mc:Fallback>
            <p:pic>
              <p:nvPicPr>
                <p:cNvPr id="60486" name="墨迹 60485">
                  <a:extLst>
                    <a:ext uri="{FF2B5EF4-FFF2-40B4-BE49-F238E27FC236}">
                      <a16:creationId xmlns:a16="http://schemas.microsoft.com/office/drawing/2014/main" id="{E33667EC-689A-486B-9E2F-D7BAA1258E9F}"/>
                    </a:ext>
                  </a:extLst>
                </p:cNvPr>
                <p:cNvPicPr/>
                <p:nvPr/>
              </p:nvPicPr>
              <p:blipFill>
                <a:blip r:embed="rId211"/>
                <a:stretch>
                  <a:fillRect/>
                </a:stretch>
              </p:blipFill>
              <p:spPr>
                <a:xfrm>
                  <a:off x="4025589" y="5630123"/>
                  <a:ext cx="14616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60487" name="墨迹 60486">
                  <a:extLst>
                    <a:ext uri="{FF2B5EF4-FFF2-40B4-BE49-F238E27FC236}">
                      <a16:creationId xmlns:a16="http://schemas.microsoft.com/office/drawing/2014/main" id="{17A85AFE-1339-47DA-9EAA-327798E19FB8}"/>
                    </a:ext>
                  </a:extLst>
                </p14:cNvPr>
                <p14:cNvContentPartPr/>
                <p14:nvPr/>
              </p14:nvContentPartPr>
              <p14:xfrm>
                <a:off x="4117749" y="5659283"/>
                <a:ext cx="133920" cy="413280"/>
              </p14:xfrm>
            </p:contentPart>
          </mc:Choice>
          <mc:Fallback>
            <p:pic>
              <p:nvPicPr>
                <p:cNvPr id="60487" name="墨迹 60486">
                  <a:extLst>
                    <a:ext uri="{FF2B5EF4-FFF2-40B4-BE49-F238E27FC236}">
                      <a16:creationId xmlns:a16="http://schemas.microsoft.com/office/drawing/2014/main" id="{17A85AFE-1339-47DA-9EAA-327798E19FB8}"/>
                    </a:ext>
                  </a:extLst>
                </p:cNvPr>
                <p:cNvPicPr/>
                <p:nvPr/>
              </p:nvPicPr>
              <p:blipFill>
                <a:blip r:embed="rId213"/>
                <a:stretch>
                  <a:fillRect/>
                </a:stretch>
              </p:blipFill>
              <p:spPr>
                <a:xfrm>
                  <a:off x="4100109" y="5641643"/>
                  <a:ext cx="169560" cy="4489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60488" name="墨迹 60487">
                  <a:extLst>
                    <a:ext uri="{FF2B5EF4-FFF2-40B4-BE49-F238E27FC236}">
                      <a16:creationId xmlns:a16="http://schemas.microsoft.com/office/drawing/2014/main" id="{02BA4D34-82FD-4CFE-A56D-972C0C90DAB4}"/>
                    </a:ext>
                  </a:extLst>
                </p14:cNvPr>
                <p14:cNvContentPartPr/>
                <p14:nvPr/>
              </p14:nvContentPartPr>
              <p14:xfrm>
                <a:off x="4120989" y="5889323"/>
                <a:ext cx="90000" cy="158760"/>
              </p14:xfrm>
            </p:contentPart>
          </mc:Choice>
          <mc:Fallback>
            <p:pic>
              <p:nvPicPr>
                <p:cNvPr id="60488" name="墨迹 60487">
                  <a:extLst>
                    <a:ext uri="{FF2B5EF4-FFF2-40B4-BE49-F238E27FC236}">
                      <a16:creationId xmlns:a16="http://schemas.microsoft.com/office/drawing/2014/main" id="{02BA4D34-82FD-4CFE-A56D-972C0C90DAB4}"/>
                    </a:ext>
                  </a:extLst>
                </p:cNvPr>
                <p:cNvPicPr/>
                <p:nvPr/>
              </p:nvPicPr>
              <p:blipFill>
                <a:blip r:embed="rId215"/>
                <a:stretch>
                  <a:fillRect/>
                </a:stretch>
              </p:blipFill>
              <p:spPr>
                <a:xfrm>
                  <a:off x="4103349" y="5871683"/>
                  <a:ext cx="12564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60489" name="墨迹 60488">
                  <a:extLst>
                    <a:ext uri="{FF2B5EF4-FFF2-40B4-BE49-F238E27FC236}">
                      <a16:creationId xmlns:a16="http://schemas.microsoft.com/office/drawing/2014/main" id="{AC9F66DF-6841-439E-9793-DF7347F55DEF}"/>
                    </a:ext>
                  </a:extLst>
                </p14:cNvPr>
                <p14:cNvContentPartPr/>
                <p14:nvPr/>
              </p14:nvContentPartPr>
              <p14:xfrm>
                <a:off x="4243389" y="5609603"/>
                <a:ext cx="63000" cy="216360"/>
              </p14:xfrm>
            </p:contentPart>
          </mc:Choice>
          <mc:Fallback>
            <p:pic>
              <p:nvPicPr>
                <p:cNvPr id="60489" name="墨迹 60488">
                  <a:extLst>
                    <a:ext uri="{FF2B5EF4-FFF2-40B4-BE49-F238E27FC236}">
                      <a16:creationId xmlns:a16="http://schemas.microsoft.com/office/drawing/2014/main" id="{AC9F66DF-6841-439E-9793-DF7347F55DEF}"/>
                    </a:ext>
                  </a:extLst>
                </p:cNvPr>
                <p:cNvPicPr/>
                <p:nvPr/>
              </p:nvPicPr>
              <p:blipFill>
                <a:blip r:embed="rId217"/>
                <a:stretch>
                  <a:fillRect/>
                </a:stretch>
              </p:blipFill>
              <p:spPr>
                <a:xfrm>
                  <a:off x="4225389" y="5591603"/>
                  <a:ext cx="9864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60490" name="墨迹 60489">
                  <a:extLst>
                    <a:ext uri="{FF2B5EF4-FFF2-40B4-BE49-F238E27FC236}">
                      <a16:creationId xmlns:a16="http://schemas.microsoft.com/office/drawing/2014/main" id="{BCF9D14C-B049-4FBC-8F6F-BD8938E49454}"/>
                    </a:ext>
                  </a:extLst>
                </p14:cNvPr>
                <p14:cNvContentPartPr/>
                <p14:nvPr/>
              </p14:nvContentPartPr>
              <p14:xfrm>
                <a:off x="4273989" y="5674043"/>
                <a:ext cx="149400" cy="379080"/>
              </p14:xfrm>
            </p:contentPart>
          </mc:Choice>
          <mc:Fallback>
            <p:pic>
              <p:nvPicPr>
                <p:cNvPr id="60490" name="墨迹 60489">
                  <a:extLst>
                    <a:ext uri="{FF2B5EF4-FFF2-40B4-BE49-F238E27FC236}">
                      <a16:creationId xmlns:a16="http://schemas.microsoft.com/office/drawing/2014/main" id="{BCF9D14C-B049-4FBC-8F6F-BD8938E49454}"/>
                    </a:ext>
                  </a:extLst>
                </p:cNvPr>
                <p:cNvPicPr/>
                <p:nvPr/>
              </p:nvPicPr>
              <p:blipFill>
                <a:blip r:embed="rId219"/>
                <a:stretch>
                  <a:fillRect/>
                </a:stretch>
              </p:blipFill>
              <p:spPr>
                <a:xfrm>
                  <a:off x="4255989" y="5656043"/>
                  <a:ext cx="185040" cy="4147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60491" name="墨迹 60490">
                  <a:extLst>
                    <a:ext uri="{FF2B5EF4-FFF2-40B4-BE49-F238E27FC236}">
                      <a16:creationId xmlns:a16="http://schemas.microsoft.com/office/drawing/2014/main" id="{0FDEC353-B76B-4B4B-8C75-9646CFC5E329}"/>
                    </a:ext>
                  </a:extLst>
                </p14:cNvPr>
                <p14:cNvContentPartPr/>
                <p14:nvPr/>
              </p14:nvContentPartPr>
              <p14:xfrm>
                <a:off x="4535709" y="5711483"/>
                <a:ext cx="187560" cy="298800"/>
              </p14:xfrm>
            </p:contentPart>
          </mc:Choice>
          <mc:Fallback>
            <p:pic>
              <p:nvPicPr>
                <p:cNvPr id="60491" name="墨迹 60490">
                  <a:extLst>
                    <a:ext uri="{FF2B5EF4-FFF2-40B4-BE49-F238E27FC236}">
                      <a16:creationId xmlns:a16="http://schemas.microsoft.com/office/drawing/2014/main" id="{0FDEC353-B76B-4B4B-8C75-9646CFC5E329}"/>
                    </a:ext>
                  </a:extLst>
                </p:cNvPr>
                <p:cNvPicPr/>
                <p:nvPr/>
              </p:nvPicPr>
              <p:blipFill>
                <a:blip r:embed="rId221"/>
                <a:stretch>
                  <a:fillRect/>
                </a:stretch>
              </p:blipFill>
              <p:spPr>
                <a:xfrm>
                  <a:off x="4517709" y="5693483"/>
                  <a:ext cx="22320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60492" name="墨迹 60491">
                  <a:extLst>
                    <a:ext uri="{FF2B5EF4-FFF2-40B4-BE49-F238E27FC236}">
                      <a16:creationId xmlns:a16="http://schemas.microsoft.com/office/drawing/2014/main" id="{2394CA45-79AC-48A9-8CB3-B041421F68EF}"/>
                    </a:ext>
                  </a:extLst>
                </p14:cNvPr>
                <p14:cNvContentPartPr/>
                <p14:nvPr/>
              </p14:nvContentPartPr>
              <p14:xfrm>
                <a:off x="4629309" y="5586563"/>
                <a:ext cx="26640" cy="362160"/>
              </p14:xfrm>
            </p:contentPart>
          </mc:Choice>
          <mc:Fallback>
            <p:pic>
              <p:nvPicPr>
                <p:cNvPr id="60492" name="墨迹 60491">
                  <a:extLst>
                    <a:ext uri="{FF2B5EF4-FFF2-40B4-BE49-F238E27FC236}">
                      <a16:creationId xmlns:a16="http://schemas.microsoft.com/office/drawing/2014/main" id="{2394CA45-79AC-48A9-8CB3-B041421F68EF}"/>
                    </a:ext>
                  </a:extLst>
                </p:cNvPr>
                <p:cNvPicPr/>
                <p:nvPr/>
              </p:nvPicPr>
              <p:blipFill>
                <a:blip r:embed="rId223"/>
                <a:stretch>
                  <a:fillRect/>
                </a:stretch>
              </p:blipFill>
              <p:spPr>
                <a:xfrm>
                  <a:off x="4611309" y="5568923"/>
                  <a:ext cx="6228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60493" name="墨迹 60492">
                  <a:extLst>
                    <a:ext uri="{FF2B5EF4-FFF2-40B4-BE49-F238E27FC236}">
                      <a16:creationId xmlns:a16="http://schemas.microsoft.com/office/drawing/2014/main" id="{8706D2CB-D1ED-4C0B-9FDE-EC6928C23ACA}"/>
                    </a:ext>
                  </a:extLst>
                </p14:cNvPr>
                <p14:cNvContentPartPr/>
                <p14:nvPr/>
              </p14:nvContentPartPr>
              <p14:xfrm>
                <a:off x="4806789" y="5685923"/>
                <a:ext cx="102960" cy="190080"/>
              </p14:xfrm>
            </p:contentPart>
          </mc:Choice>
          <mc:Fallback>
            <p:pic>
              <p:nvPicPr>
                <p:cNvPr id="60493" name="墨迹 60492">
                  <a:extLst>
                    <a:ext uri="{FF2B5EF4-FFF2-40B4-BE49-F238E27FC236}">
                      <a16:creationId xmlns:a16="http://schemas.microsoft.com/office/drawing/2014/main" id="{8706D2CB-D1ED-4C0B-9FDE-EC6928C23ACA}"/>
                    </a:ext>
                  </a:extLst>
                </p:cNvPr>
                <p:cNvPicPr/>
                <p:nvPr/>
              </p:nvPicPr>
              <p:blipFill>
                <a:blip r:embed="rId225"/>
                <a:stretch>
                  <a:fillRect/>
                </a:stretch>
              </p:blipFill>
              <p:spPr>
                <a:xfrm>
                  <a:off x="4789149" y="5667923"/>
                  <a:ext cx="1386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60494" name="墨迹 60493">
                  <a:extLst>
                    <a:ext uri="{FF2B5EF4-FFF2-40B4-BE49-F238E27FC236}">
                      <a16:creationId xmlns:a16="http://schemas.microsoft.com/office/drawing/2014/main" id="{DA2D5BC3-E1E3-4E4E-BD95-C7C8241E4CA3}"/>
                    </a:ext>
                  </a:extLst>
                </p14:cNvPr>
                <p14:cNvContentPartPr/>
                <p14:nvPr/>
              </p14:nvContentPartPr>
              <p14:xfrm>
                <a:off x="5076789" y="5667923"/>
                <a:ext cx="89280" cy="235080"/>
              </p14:xfrm>
            </p:contentPart>
          </mc:Choice>
          <mc:Fallback>
            <p:pic>
              <p:nvPicPr>
                <p:cNvPr id="60494" name="墨迹 60493">
                  <a:extLst>
                    <a:ext uri="{FF2B5EF4-FFF2-40B4-BE49-F238E27FC236}">
                      <a16:creationId xmlns:a16="http://schemas.microsoft.com/office/drawing/2014/main" id="{DA2D5BC3-E1E3-4E4E-BD95-C7C8241E4CA3}"/>
                    </a:ext>
                  </a:extLst>
                </p:cNvPr>
                <p:cNvPicPr/>
                <p:nvPr/>
              </p:nvPicPr>
              <p:blipFill>
                <a:blip r:embed="rId227"/>
                <a:stretch>
                  <a:fillRect/>
                </a:stretch>
              </p:blipFill>
              <p:spPr>
                <a:xfrm>
                  <a:off x="5058789" y="5649923"/>
                  <a:ext cx="12492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60495" name="墨迹 60494">
                  <a:extLst>
                    <a:ext uri="{FF2B5EF4-FFF2-40B4-BE49-F238E27FC236}">
                      <a16:creationId xmlns:a16="http://schemas.microsoft.com/office/drawing/2014/main" id="{A2E248F4-100A-4F90-BA83-41BC85F5F559}"/>
                    </a:ext>
                  </a:extLst>
                </p14:cNvPr>
                <p14:cNvContentPartPr/>
                <p14:nvPr/>
              </p14:nvContentPartPr>
              <p14:xfrm>
                <a:off x="5048709" y="5859443"/>
                <a:ext cx="288720" cy="64080"/>
              </p14:xfrm>
            </p:contentPart>
          </mc:Choice>
          <mc:Fallback>
            <p:pic>
              <p:nvPicPr>
                <p:cNvPr id="60495" name="墨迹 60494">
                  <a:extLst>
                    <a:ext uri="{FF2B5EF4-FFF2-40B4-BE49-F238E27FC236}">
                      <a16:creationId xmlns:a16="http://schemas.microsoft.com/office/drawing/2014/main" id="{A2E248F4-100A-4F90-BA83-41BC85F5F559}"/>
                    </a:ext>
                  </a:extLst>
                </p:cNvPr>
                <p:cNvPicPr/>
                <p:nvPr/>
              </p:nvPicPr>
              <p:blipFill>
                <a:blip r:embed="rId229"/>
                <a:stretch>
                  <a:fillRect/>
                </a:stretch>
              </p:blipFill>
              <p:spPr>
                <a:xfrm>
                  <a:off x="5031069" y="5841443"/>
                  <a:ext cx="32436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60497" name="墨迹 60496">
                  <a:extLst>
                    <a:ext uri="{FF2B5EF4-FFF2-40B4-BE49-F238E27FC236}">
                      <a16:creationId xmlns:a16="http://schemas.microsoft.com/office/drawing/2014/main" id="{3D9FA2C0-ABF3-488C-B701-BF19049CB50A}"/>
                    </a:ext>
                  </a:extLst>
                </p14:cNvPr>
                <p14:cNvContentPartPr/>
                <p14:nvPr/>
              </p14:nvContentPartPr>
              <p14:xfrm>
                <a:off x="5561349" y="5573603"/>
                <a:ext cx="8640" cy="97920"/>
              </p14:xfrm>
            </p:contentPart>
          </mc:Choice>
          <mc:Fallback>
            <p:pic>
              <p:nvPicPr>
                <p:cNvPr id="60497" name="墨迹 60496">
                  <a:extLst>
                    <a:ext uri="{FF2B5EF4-FFF2-40B4-BE49-F238E27FC236}">
                      <a16:creationId xmlns:a16="http://schemas.microsoft.com/office/drawing/2014/main" id="{3D9FA2C0-ABF3-488C-B701-BF19049CB50A}"/>
                    </a:ext>
                  </a:extLst>
                </p:cNvPr>
                <p:cNvPicPr/>
                <p:nvPr/>
              </p:nvPicPr>
              <p:blipFill>
                <a:blip r:embed="rId231"/>
                <a:stretch>
                  <a:fillRect/>
                </a:stretch>
              </p:blipFill>
              <p:spPr>
                <a:xfrm>
                  <a:off x="5543349" y="5555603"/>
                  <a:ext cx="442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60498" name="墨迹 60497">
                  <a:extLst>
                    <a:ext uri="{FF2B5EF4-FFF2-40B4-BE49-F238E27FC236}">
                      <a16:creationId xmlns:a16="http://schemas.microsoft.com/office/drawing/2014/main" id="{BF517FB9-1B16-4D0A-A155-0C9FD6F93A32}"/>
                    </a:ext>
                  </a:extLst>
                </p14:cNvPr>
                <p14:cNvContentPartPr/>
                <p14:nvPr/>
              </p14:nvContentPartPr>
              <p14:xfrm>
                <a:off x="5403669" y="5654243"/>
                <a:ext cx="230040" cy="97560"/>
              </p14:xfrm>
            </p:contentPart>
          </mc:Choice>
          <mc:Fallback>
            <p:pic>
              <p:nvPicPr>
                <p:cNvPr id="60498" name="墨迹 60497">
                  <a:extLst>
                    <a:ext uri="{FF2B5EF4-FFF2-40B4-BE49-F238E27FC236}">
                      <a16:creationId xmlns:a16="http://schemas.microsoft.com/office/drawing/2014/main" id="{BF517FB9-1B16-4D0A-A155-0C9FD6F93A32}"/>
                    </a:ext>
                  </a:extLst>
                </p:cNvPr>
                <p:cNvPicPr/>
                <p:nvPr/>
              </p:nvPicPr>
              <p:blipFill>
                <a:blip r:embed="rId233"/>
                <a:stretch>
                  <a:fillRect/>
                </a:stretch>
              </p:blipFill>
              <p:spPr>
                <a:xfrm>
                  <a:off x="5385669" y="5636603"/>
                  <a:ext cx="2656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60499" name="墨迹 60498">
                  <a:extLst>
                    <a:ext uri="{FF2B5EF4-FFF2-40B4-BE49-F238E27FC236}">
                      <a16:creationId xmlns:a16="http://schemas.microsoft.com/office/drawing/2014/main" id="{CA887742-DD03-4958-AF29-863076AF1DA5}"/>
                    </a:ext>
                  </a:extLst>
                </p14:cNvPr>
                <p14:cNvContentPartPr/>
                <p14:nvPr/>
              </p14:nvContentPartPr>
              <p14:xfrm>
                <a:off x="5497629" y="5671163"/>
                <a:ext cx="135360" cy="332280"/>
              </p14:xfrm>
            </p:contentPart>
          </mc:Choice>
          <mc:Fallback>
            <p:pic>
              <p:nvPicPr>
                <p:cNvPr id="60499" name="墨迹 60498">
                  <a:extLst>
                    <a:ext uri="{FF2B5EF4-FFF2-40B4-BE49-F238E27FC236}">
                      <a16:creationId xmlns:a16="http://schemas.microsoft.com/office/drawing/2014/main" id="{CA887742-DD03-4958-AF29-863076AF1DA5}"/>
                    </a:ext>
                  </a:extLst>
                </p:cNvPr>
                <p:cNvPicPr/>
                <p:nvPr/>
              </p:nvPicPr>
              <p:blipFill>
                <a:blip r:embed="rId235"/>
                <a:stretch>
                  <a:fillRect/>
                </a:stretch>
              </p:blipFill>
              <p:spPr>
                <a:xfrm>
                  <a:off x="5479629" y="5653163"/>
                  <a:ext cx="17100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60500" name="墨迹 60499">
                  <a:extLst>
                    <a:ext uri="{FF2B5EF4-FFF2-40B4-BE49-F238E27FC236}">
                      <a16:creationId xmlns:a16="http://schemas.microsoft.com/office/drawing/2014/main" id="{919CDC7F-FB66-47FF-A9AC-8A58E559A11D}"/>
                    </a:ext>
                  </a:extLst>
                </p14:cNvPr>
                <p14:cNvContentPartPr/>
                <p14:nvPr/>
              </p14:nvContentPartPr>
              <p14:xfrm>
                <a:off x="5737029" y="5667203"/>
                <a:ext cx="166320" cy="49320"/>
              </p14:xfrm>
            </p:contentPart>
          </mc:Choice>
          <mc:Fallback>
            <p:pic>
              <p:nvPicPr>
                <p:cNvPr id="60500" name="墨迹 60499">
                  <a:extLst>
                    <a:ext uri="{FF2B5EF4-FFF2-40B4-BE49-F238E27FC236}">
                      <a16:creationId xmlns:a16="http://schemas.microsoft.com/office/drawing/2014/main" id="{919CDC7F-FB66-47FF-A9AC-8A58E559A11D}"/>
                    </a:ext>
                  </a:extLst>
                </p:cNvPr>
                <p:cNvPicPr/>
                <p:nvPr/>
              </p:nvPicPr>
              <p:blipFill>
                <a:blip r:embed="rId237"/>
                <a:stretch>
                  <a:fillRect/>
                </a:stretch>
              </p:blipFill>
              <p:spPr>
                <a:xfrm>
                  <a:off x="5719029" y="5649563"/>
                  <a:ext cx="20196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60501" name="墨迹 60500">
                  <a:extLst>
                    <a:ext uri="{FF2B5EF4-FFF2-40B4-BE49-F238E27FC236}">
                      <a16:creationId xmlns:a16="http://schemas.microsoft.com/office/drawing/2014/main" id="{1F850087-E58F-4AA6-BA98-E01ADAE08237}"/>
                    </a:ext>
                  </a:extLst>
                </p14:cNvPr>
                <p14:cNvContentPartPr/>
                <p14:nvPr/>
              </p14:nvContentPartPr>
              <p14:xfrm>
                <a:off x="5752149" y="5720123"/>
                <a:ext cx="118080" cy="225360"/>
              </p14:xfrm>
            </p:contentPart>
          </mc:Choice>
          <mc:Fallback>
            <p:pic>
              <p:nvPicPr>
                <p:cNvPr id="60501" name="墨迹 60500">
                  <a:extLst>
                    <a:ext uri="{FF2B5EF4-FFF2-40B4-BE49-F238E27FC236}">
                      <a16:creationId xmlns:a16="http://schemas.microsoft.com/office/drawing/2014/main" id="{1F850087-E58F-4AA6-BA98-E01ADAE08237}"/>
                    </a:ext>
                  </a:extLst>
                </p:cNvPr>
                <p:cNvPicPr/>
                <p:nvPr/>
              </p:nvPicPr>
              <p:blipFill>
                <a:blip r:embed="rId239"/>
                <a:stretch>
                  <a:fillRect/>
                </a:stretch>
              </p:blipFill>
              <p:spPr>
                <a:xfrm>
                  <a:off x="5734149" y="5702483"/>
                  <a:ext cx="15372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60502" name="墨迹 60501">
                  <a:extLst>
                    <a:ext uri="{FF2B5EF4-FFF2-40B4-BE49-F238E27FC236}">
                      <a16:creationId xmlns:a16="http://schemas.microsoft.com/office/drawing/2014/main" id="{55ED835C-BF74-461A-BCB7-9A6364A149DE}"/>
                    </a:ext>
                  </a:extLst>
                </p14:cNvPr>
                <p14:cNvContentPartPr/>
                <p14:nvPr/>
              </p14:nvContentPartPr>
              <p14:xfrm>
                <a:off x="5839629" y="5586923"/>
                <a:ext cx="231840" cy="348120"/>
              </p14:xfrm>
            </p:contentPart>
          </mc:Choice>
          <mc:Fallback>
            <p:pic>
              <p:nvPicPr>
                <p:cNvPr id="60502" name="墨迹 60501">
                  <a:extLst>
                    <a:ext uri="{FF2B5EF4-FFF2-40B4-BE49-F238E27FC236}">
                      <a16:creationId xmlns:a16="http://schemas.microsoft.com/office/drawing/2014/main" id="{55ED835C-BF74-461A-BCB7-9A6364A149DE}"/>
                    </a:ext>
                  </a:extLst>
                </p:cNvPr>
                <p:cNvPicPr/>
                <p:nvPr/>
              </p:nvPicPr>
              <p:blipFill>
                <a:blip r:embed="rId241"/>
                <a:stretch>
                  <a:fillRect/>
                </a:stretch>
              </p:blipFill>
              <p:spPr>
                <a:xfrm>
                  <a:off x="5821629" y="5568923"/>
                  <a:ext cx="26748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60503" name="墨迹 60502">
                  <a:extLst>
                    <a:ext uri="{FF2B5EF4-FFF2-40B4-BE49-F238E27FC236}">
                      <a16:creationId xmlns:a16="http://schemas.microsoft.com/office/drawing/2014/main" id="{90A2FA49-6493-435C-B811-F27B9238FDEE}"/>
                    </a:ext>
                  </a:extLst>
                </p14:cNvPr>
                <p14:cNvContentPartPr/>
                <p14:nvPr/>
              </p14:nvContentPartPr>
              <p14:xfrm>
                <a:off x="5933589" y="5483963"/>
                <a:ext cx="100080" cy="123120"/>
              </p14:xfrm>
            </p:contentPart>
          </mc:Choice>
          <mc:Fallback>
            <p:pic>
              <p:nvPicPr>
                <p:cNvPr id="60503" name="墨迹 60502">
                  <a:extLst>
                    <a:ext uri="{FF2B5EF4-FFF2-40B4-BE49-F238E27FC236}">
                      <a16:creationId xmlns:a16="http://schemas.microsoft.com/office/drawing/2014/main" id="{90A2FA49-6493-435C-B811-F27B9238FDEE}"/>
                    </a:ext>
                  </a:extLst>
                </p:cNvPr>
                <p:cNvPicPr/>
                <p:nvPr/>
              </p:nvPicPr>
              <p:blipFill>
                <a:blip r:embed="rId243"/>
                <a:stretch>
                  <a:fillRect/>
                </a:stretch>
              </p:blipFill>
              <p:spPr>
                <a:xfrm>
                  <a:off x="5915589" y="5466323"/>
                  <a:ext cx="135720" cy="158760"/>
                </a:xfrm>
                <a:prstGeom prst="rect">
                  <a:avLst/>
                </a:prstGeom>
              </p:spPr>
            </p:pic>
          </mc:Fallback>
        </mc:AlternateContent>
      </p:grpSp>
      <p:grpSp>
        <p:nvGrpSpPr>
          <p:cNvPr id="60528" name="组合 60527">
            <a:extLst>
              <a:ext uri="{FF2B5EF4-FFF2-40B4-BE49-F238E27FC236}">
                <a16:creationId xmlns:a16="http://schemas.microsoft.com/office/drawing/2014/main" id="{A26F5E7D-2A95-4EBE-865C-570FB01821A5}"/>
              </a:ext>
            </a:extLst>
          </p:cNvPr>
          <p:cNvGrpSpPr/>
          <p:nvPr/>
        </p:nvGrpSpPr>
        <p:grpSpPr>
          <a:xfrm>
            <a:off x="6383229" y="5492603"/>
            <a:ext cx="1867680" cy="549000"/>
            <a:chOff x="6383229" y="5492603"/>
            <a:chExt cx="1867680" cy="549000"/>
          </a:xfrm>
        </p:grpSpPr>
        <mc:AlternateContent xmlns:mc="http://schemas.openxmlformats.org/markup-compatibility/2006">
          <mc:Choice xmlns:p14="http://schemas.microsoft.com/office/powerpoint/2010/main" Requires="p14">
            <p:contentPart p14:bwMode="auto" r:id="rId244">
              <p14:nvContentPartPr>
                <p14:cNvPr id="60504" name="墨迹 60503">
                  <a:extLst>
                    <a:ext uri="{FF2B5EF4-FFF2-40B4-BE49-F238E27FC236}">
                      <a16:creationId xmlns:a16="http://schemas.microsoft.com/office/drawing/2014/main" id="{5BFF69F5-CFC2-4CC4-A344-123C6B3A88FB}"/>
                    </a:ext>
                  </a:extLst>
                </p14:cNvPr>
                <p14:cNvContentPartPr/>
                <p14:nvPr/>
              </p14:nvContentPartPr>
              <p14:xfrm>
                <a:off x="6383229" y="5636603"/>
                <a:ext cx="153720" cy="331920"/>
              </p14:xfrm>
            </p:contentPart>
          </mc:Choice>
          <mc:Fallback>
            <p:pic>
              <p:nvPicPr>
                <p:cNvPr id="60504" name="墨迹 60503">
                  <a:extLst>
                    <a:ext uri="{FF2B5EF4-FFF2-40B4-BE49-F238E27FC236}">
                      <a16:creationId xmlns:a16="http://schemas.microsoft.com/office/drawing/2014/main" id="{5BFF69F5-CFC2-4CC4-A344-123C6B3A88FB}"/>
                    </a:ext>
                  </a:extLst>
                </p:cNvPr>
                <p:cNvPicPr/>
                <p:nvPr/>
              </p:nvPicPr>
              <p:blipFill>
                <a:blip r:embed="rId245"/>
                <a:stretch>
                  <a:fillRect/>
                </a:stretch>
              </p:blipFill>
              <p:spPr>
                <a:xfrm>
                  <a:off x="6365589" y="5618963"/>
                  <a:ext cx="189360" cy="3675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60505" name="墨迹 60504">
                  <a:extLst>
                    <a:ext uri="{FF2B5EF4-FFF2-40B4-BE49-F238E27FC236}">
                      <a16:creationId xmlns:a16="http://schemas.microsoft.com/office/drawing/2014/main" id="{325620C3-A38B-4CC3-A029-73DABA952E38}"/>
                    </a:ext>
                  </a:extLst>
                </p14:cNvPr>
                <p14:cNvContentPartPr/>
                <p14:nvPr/>
              </p14:nvContentPartPr>
              <p14:xfrm>
                <a:off x="6578709" y="5614643"/>
                <a:ext cx="34200" cy="314280"/>
              </p14:xfrm>
            </p:contentPart>
          </mc:Choice>
          <mc:Fallback>
            <p:pic>
              <p:nvPicPr>
                <p:cNvPr id="60505" name="墨迹 60504">
                  <a:extLst>
                    <a:ext uri="{FF2B5EF4-FFF2-40B4-BE49-F238E27FC236}">
                      <a16:creationId xmlns:a16="http://schemas.microsoft.com/office/drawing/2014/main" id="{325620C3-A38B-4CC3-A029-73DABA952E38}"/>
                    </a:ext>
                  </a:extLst>
                </p:cNvPr>
                <p:cNvPicPr/>
                <p:nvPr/>
              </p:nvPicPr>
              <p:blipFill>
                <a:blip r:embed="rId247"/>
                <a:stretch>
                  <a:fillRect/>
                </a:stretch>
              </p:blipFill>
              <p:spPr>
                <a:xfrm>
                  <a:off x="6560709" y="5597003"/>
                  <a:ext cx="6984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60506" name="墨迹 60505">
                  <a:extLst>
                    <a:ext uri="{FF2B5EF4-FFF2-40B4-BE49-F238E27FC236}">
                      <a16:creationId xmlns:a16="http://schemas.microsoft.com/office/drawing/2014/main" id="{A639E18D-4A28-4238-90D6-FAC1EFDA68BF}"/>
                    </a:ext>
                  </a:extLst>
                </p14:cNvPr>
                <p14:cNvContentPartPr/>
                <p14:nvPr/>
              </p14:nvContentPartPr>
              <p14:xfrm>
                <a:off x="6574029" y="5655323"/>
                <a:ext cx="153360" cy="219600"/>
              </p14:xfrm>
            </p:contentPart>
          </mc:Choice>
          <mc:Fallback>
            <p:pic>
              <p:nvPicPr>
                <p:cNvPr id="60506" name="墨迹 60505">
                  <a:extLst>
                    <a:ext uri="{FF2B5EF4-FFF2-40B4-BE49-F238E27FC236}">
                      <a16:creationId xmlns:a16="http://schemas.microsoft.com/office/drawing/2014/main" id="{A639E18D-4A28-4238-90D6-FAC1EFDA68BF}"/>
                    </a:ext>
                  </a:extLst>
                </p:cNvPr>
                <p:cNvPicPr/>
                <p:nvPr/>
              </p:nvPicPr>
              <p:blipFill>
                <a:blip r:embed="rId249"/>
                <a:stretch>
                  <a:fillRect/>
                </a:stretch>
              </p:blipFill>
              <p:spPr>
                <a:xfrm>
                  <a:off x="6556029" y="5637683"/>
                  <a:ext cx="18900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60507" name="墨迹 60506">
                  <a:extLst>
                    <a:ext uri="{FF2B5EF4-FFF2-40B4-BE49-F238E27FC236}">
                      <a16:creationId xmlns:a16="http://schemas.microsoft.com/office/drawing/2014/main" id="{BA4462BF-36C7-4911-8E60-86DE67199911}"/>
                    </a:ext>
                  </a:extLst>
                </p14:cNvPr>
                <p14:cNvContentPartPr/>
                <p14:nvPr/>
              </p14:nvContentPartPr>
              <p14:xfrm>
                <a:off x="6742869" y="5704643"/>
                <a:ext cx="29520" cy="188640"/>
              </p14:xfrm>
            </p:contentPart>
          </mc:Choice>
          <mc:Fallback>
            <p:pic>
              <p:nvPicPr>
                <p:cNvPr id="60507" name="墨迹 60506">
                  <a:extLst>
                    <a:ext uri="{FF2B5EF4-FFF2-40B4-BE49-F238E27FC236}">
                      <a16:creationId xmlns:a16="http://schemas.microsoft.com/office/drawing/2014/main" id="{BA4462BF-36C7-4911-8E60-86DE67199911}"/>
                    </a:ext>
                  </a:extLst>
                </p:cNvPr>
                <p:cNvPicPr/>
                <p:nvPr/>
              </p:nvPicPr>
              <p:blipFill>
                <a:blip r:embed="rId251"/>
                <a:stretch>
                  <a:fillRect/>
                </a:stretch>
              </p:blipFill>
              <p:spPr>
                <a:xfrm>
                  <a:off x="6724869" y="5686643"/>
                  <a:ext cx="6516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60508" name="墨迹 60507">
                  <a:extLst>
                    <a:ext uri="{FF2B5EF4-FFF2-40B4-BE49-F238E27FC236}">
                      <a16:creationId xmlns:a16="http://schemas.microsoft.com/office/drawing/2014/main" id="{2417E253-E030-4E24-9728-7DF808D7972D}"/>
                    </a:ext>
                  </a:extLst>
                </p14:cNvPr>
                <p14:cNvContentPartPr/>
                <p14:nvPr/>
              </p14:nvContentPartPr>
              <p14:xfrm>
                <a:off x="6794709" y="5654603"/>
                <a:ext cx="166680" cy="244800"/>
              </p14:xfrm>
            </p:contentPart>
          </mc:Choice>
          <mc:Fallback>
            <p:pic>
              <p:nvPicPr>
                <p:cNvPr id="60508" name="墨迹 60507">
                  <a:extLst>
                    <a:ext uri="{FF2B5EF4-FFF2-40B4-BE49-F238E27FC236}">
                      <a16:creationId xmlns:a16="http://schemas.microsoft.com/office/drawing/2014/main" id="{2417E253-E030-4E24-9728-7DF808D7972D}"/>
                    </a:ext>
                  </a:extLst>
                </p:cNvPr>
                <p:cNvPicPr/>
                <p:nvPr/>
              </p:nvPicPr>
              <p:blipFill>
                <a:blip r:embed="rId253"/>
                <a:stretch>
                  <a:fillRect/>
                </a:stretch>
              </p:blipFill>
              <p:spPr>
                <a:xfrm>
                  <a:off x="6776709" y="5636963"/>
                  <a:ext cx="20232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60509" name="墨迹 60508">
                  <a:extLst>
                    <a:ext uri="{FF2B5EF4-FFF2-40B4-BE49-F238E27FC236}">
                      <a16:creationId xmlns:a16="http://schemas.microsoft.com/office/drawing/2014/main" id="{1E9D91DC-C9CF-4E60-B19E-C1EBECFD46B1}"/>
                    </a:ext>
                  </a:extLst>
                </p14:cNvPr>
                <p14:cNvContentPartPr/>
                <p14:nvPr/>
              </p14:nvContentPartPr>
              <p14:xfrm>
                <a:off x="6980829" y="5590523"/>
                <a:ext cx="115920" cy="338760"/>
              </p14:xfrm>
            </p:contentPart>
          </mc:Choice>
          <mc:Fallback>
            <p:pic>
              <p:nvPicPr>
                <p:cNvPr id="60509" name="墨迹 60508">
                  <a:extLst>
                    <a:ext uri="{FF2B5EF4-FFF2-40B4-BE49-F238E27FC236}">
                      <a16:creationId xmlns:a16="http://schemas.microsoft.com/office/drawing/2014/main" id="{1E9D91DC-C9CF-4E60-B19E-C1EBECFD46B1}"/>
                    </a:ext>
                  </a:extLst>
                </p:cNvPr>
                <p:cNvPicPr/>
                <p:nvPr/>
              </p:nvPicPr>
              <p:blipFill>
                <a:blip r:embed="rId255"/>
                <a:stretch>
                  <a:fillRect/>
                </a:stretch>
              </p:blipFill>
              <p:spPr>
                <a:xfrm>
                  <a:off x="6962829" y="5572523"/>
                  <a:ext cx="15156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60510" name="墨迹 60509">
                  <a:extLst>
                    <a:ext uri="{FF2B5EF4-FFF2-40B4-BE49-F238E27FC236}">
                      <a16:creationId xmlns:a16="http://schemas.microsoft.com/office/drawing/2014/main" id="{C3DB8932-F578-4E72-842D-1872D52C3F6F}"/>
                    </a:ext>
                  </a:extLst>
                </p14:cNvPr>
                <p14:cNvContentPartPr/>
                <p14:nvPr/>
              </p14:nvContentPartPr>
              <p14:xfrm>
                <a:off x="7008189" y="5756843"/>
                <a:ext cx="70920" cy="54000"/>
              </p14:xfrm>
            </p:contentPart>
          </mc:Choice>
          <mc:Fallback>
            <p:pic>
              <p:nvPicPr>
                <p:cNvPr id="60510" name="墨迹 60509">
                  <a:extLst>
                    <a:ext uri="{FF2B5EF4-FFF2-40B4-BE49-F238E27FC236}">
                      <a16:creationId xmlns:a16="http://schemas.microsoft.com/office/drawing/2014/main" id="{C3DB8932-F578-4E72-842D-1872D52C3F6F}"/>
                    </a:ext>
                  </a:extLst>
                </p:cNvPr>
                <p:cNvPicPr/>
                <p:nvPr/>
              </p:nvPicPr>
              <p:blipFill>
                <a:blip r:embed="rId257"/>
                <a:stretch>
                  <a:fillRect/>
                </a:stretch>
              </p:blipFill>
              <p:spPr>
                <a:xfrm>
                  <a:off x="6990189" y="5738843"/>
                  <a:ext cx="10656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60511" name="墨迹 60510">
                  <a:extLst>
                    <a:ext uri="{FF2B5EF4-FFF2-40B4-BE49-F238E27FC236}">
                      <a16:creationId xmlns:a16="http://schemas.microsoft.com/office/drawing/2014/main" id="{E4302964-6F42-4BD6-ADF1-C9A7B0AF241C}"/>
                    </a:ext>
                  </a:extLst>
                </p14:cNvPr>
                <p14:cNvContentPartPr/>
                <p14:nvPr/>
              </p14:nvContentPartPr>
              <p14:xfrm>
                <a:off x="7250109" y="5546963"/>
                <a:ext cx="110520" cy="256680"/>
              </p14:xfrm>
            </p:contentPart>
          </mc:Choice>
          <mc:Fallback>
            <p:pic>
              <p:nvPicPr>
                <p:cNvPr id="60511" name="墨迹 60510">
                  <a:extLst>
                    <a:ext uri="{FF2B5EF4-FFF2-40B4-BE49-F238E27FC236}">
                      <a16:creationId xmlns:a16="http://schemas.microsoft.com/office/drawing/2014/main" id="{E4302964-6F42-4BD6-ADF1-C9A7B0AF241C}"/>
                    </a:ext>
                  </a:extLst>
                </p:cNvPr>
                <p:cNvPicPr/>
                <p:nvPr/>
              </p:nvPicPr>
              <p:blipFill>
                <a:blip r:embed="rId259"/>
                <a:stretch>
                  <a:fillRect/>
                </a:stretch>
              </p:blipFill>
              <p:spPr>
                <a:xfrm>
                  <a:off x="7232469" y="5528963"/>
                  <a:ext cx="14616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60512" name="墨迹 60511">
                  <a:extLst>
                    <a:ext uri="{FF2B5EF4-FFF2-40B4-BE49-F238E27FC236}">
                      <a16:creationId xmlns:a16="http://schemas.microsoft.com/office/drawing/2014/main" id="{6E92C464-978E-4CD9-864D-E438FF701A1C}"/>
                    </a:ext>
                  </a:extLst>
                </p14:cNvPr>
                <p14:cNvContentPartPr/>
                <p14:nvPr/>
              </p14:nvContentPartPr>
              <p14:xfrm>
                <a:off x="7236069" y="5851163"/>
                <a:ext cx="160200" cy="70920"/>
              </p14:xfrm>
            </p:contentPart>
          </mc:Choice>
          <mc:Fallback>
            <p:pic>
              <p:nvPicPr>
                <p:cNvPr id="60512" name="墨迹 60511">
                  <a:extLst>
                    <a:ext uri="{FF2B5EF4-FFF2-40B4-BE49-F238E27FC236}">
                      <a16:creationId xmlns:a16="http://schemas.microsoft.com/office/drawing/2014/main" id="{6E92C464-978E-4CD9-864D-E438FF701A1C}"/>
                    </a:ext>
                  </a:extLst>
                </p:cNvPr>
                <p:cNvPicPr/>
                <p:nvPr/>
              </p:nvPicPr>
              <p:blipFill>
                <a:blip r:embed="rId261"/>
                <a:stretch>
                  <a:fillRect/>
                </a:stretch>
              </p:blipFill>
              <p:spPr>
                <a:xfrm>
                  <a:off x="7218429" y="5833523"/>
                  <a:ext cx="19584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60513" name="墨迹 60512">
                  <a:extLst>
                    <a:ext uri="{FF2B5EF4-FFF2-40B4-BE49-F238E27FC236}">
                      <a16:creationId xmlns:a16="http://schemas.microsoft.com/office/drawing/2014/main" id="{87A7F2B4-AA55-4912-A1F8-8E9C525B26E4}"/>
                    </a:ext>
                  </a:extLst>
                </p14:cNvPr>
                <p14:cNvContentPartPr/>
                <p14:nvPr/>
              </p14:nvContentPartPr>
              <p14:xfrm>
                <a:off x="7523709" y="5492603"/>
                <a:ext cx="22680" cy="55080"/>
              </p14:xfrm>
            </p:contentPart>
          </mc:Choice>
          <mc:Fallback>
            <p:pic>
              <p:nvPicPr>
                <p:cNvPr id="60513" name="墨迹 60512">
                  <a:extLst>
                    <a:ext uri="{FF2B5EF4-FFF2-40B4-BE49-F238E27FC236}">
                      <a16:creationId xmlns:a16="http://schemas.microsoft.com/office/drawing/2014/main" id="{87A7F2B4-AA55-4912-A1F8-8E9C525B26E4}"/>
                    </a:ext>
                  </a:extLst>
                </p:cNvPr>
                <p:cNvPicPr/>
                <p:nvPr/>
              </p:nvPicPr>
              <p:blipFill>
                <a:blip r:embed="rId263"/>
                <a:stretch>
                  <a:fillRect/>
                </a:stretch>
              </p:blipFill>
              <p:spPr>
                <a:xfrm>
                  <a:off x="7506069" y="5474963"/>
                  <a:ext cx="5832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60514" name="墨迹 60513">
                  <a:extLst>
                    <a:ext uri="{FF2B5EF4-FFF2-40B4-BE49-F238E27FC236}">
                      <a16:creationId xmlns:a16="http://schemas.microsoft.com/office/drawing/2014/main" id="{99416BC9-1757-4BBA-A059-BBF326DCE783}"/>
                    </a:ext>
                  </a:extLst>
                </p14:cNvPr>
                <p14:cNvContentPartPr/>
                <p14:nvPr/>
              </p14:nvContentPartPr>
              <p14:xfrm>
                <a:off x="7450269" y="5596283"/>
                <a:ext cx="103680" cy="123480"/>
              </p14:xfrm>
            </p:contentPart>
          </mc:Choice>
          <mc:Fallback>
            <p:pic>
              <p:nvPicPr>
                <p:cNvPr id="60514" name="墨迹 60513">
                  <a:extLst>
                    <a:ext uri="{FF2B5EF4-FFF2-40B4-BE49-F238E27FC236}">
                      <a16:creationId xmlns:a16="http://schemas.microsoft.com/office/drawing/2014/main" id="{99416BC9-1757-4BBA-A059-BBF326DCE783}"/>
                    </a:ext>
                  </a:extLst>
                </p:cNvPr>
                <p:cNvPicPr/>
                <p:nvPr/>
              </p:nvPicPr>
              <p:blipFill>
                <a:blip r:embed="rId265"/>
                <a:stretch>
                  <a:fillRect/>
                </a:stretch>
              </p:blipFill>
              <p:spPr>
                <a:xfrm>
                  <a:off x="7432269" y="5578643"/>
                  <a:ext cx="13932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60515" name="墨迹 60514">
                  <a:extLst>
                    <a:ext uri="{FF2B5EF4-FFF2-40B4-BE49-F238E27FC236}">
                      <a16:creationId xmlns:a16="http://schemas.microsoft.com/office/drawing/2014/main" id="{C85E2764-23B0-4682-A48B-500B8AD19344}"/>
                    </a:ext>
                  </a:extLst>
                </p14:cNvPr>
                <p14:cNvContentPartPr/>
                <p14:nvPr/>
              </p14:nvContentPartPr>
              <p14:xfrm>
                <a:off x="7362789" y="5607803"/>
                <a:ext cx="131040" cy="321480"/>
              </p14:xfrm>
            </p:contentPart>
          </mc:Choice>
          <mc:Fallback>
            <p:pic>
              <p:nvPicPr>
                <p:cNvPr id="60515" name="墨迹 60514">
                  <a:extLst>
                    <a:ext uri="{FF2B5EF4-FFF2-40B4-BE49-F238E27FC236}">
                      <a16:creationId xmlns:a16="http://schemas.microsoft.com/office/drawing/2014/main" id="{C85E2764-23B0-4682-A48B-500B8AD19344}"/>
                    </a:ext>
                  </a:extLst>
                </p:cNvPr>
                <p:cNvPicPr/>
                <p:nvPr/>
              </p:nvPicPr>
              <p:blipFill>
                <a:blip r:embed="rId267"/>
                <a:stretch>
                  <a:fillRect/>
                </a:stretch>
              </p:blipFill>
              <p:spPr>
                <a:xfrm>
                  <a:off x="7344789" y="5590163"/>
                  <a:ext cx="16668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60516" name="墨迹 60515">
                  <a:extLst>
                    <a:ext uri="{FF2B5EF4-FFF2-40B4-BE49-F238E27FC236}">
                      <a16:creationId xmlns:a16="http://schemas.microsoft.com/office/drawing/2014/main" id="{99F6C407-0391-48B7-8DAD-91971C072AEA}"/>
                    </a:ext>
                  </a:extLst>
                </p14:cNvPr>
                <p14:cNvContentPartPr/>
                <p14:nvPr/>
              </p14:nvContentPartPr>
              <p14:xfrm>
                <a:off x="7476189" y="5733443"/>
                <a:ext cx="205560" cy="192600"/>
              </p14:xfrm>
            </p:contentPart>
          </mc:Choice>
          <mc:Fallback>
            <p:pic>
              <p:nvPicPr>
                <p:cNvPr id="60516" name="墨迹 60515">
                  <a:extLst>
                    <a:ext uri="{FF2B5EF4-FFF2-40B4-BE49-F238E27FC236}">
                      <a16:creationId xmlns:a16="http://schemas.microsoft.com/office/drawing/2014/main" id="{99F6C407-0391-48B7-8DAD-91971C072AEA}"/>
                    </a:ext>
                  </a:extLst>
                </p:cNvPr>
                <p:cNvPicPr/>
                <p:nvPr/>
              </p:nvPicPr>
              <p:blipFill>
                <a:blip r:embed="rId269"/>
                <a:stretch>
                  <a:fillRect/>
                </a:stretch>
              </p:blipFill>
              <p:spPr>
                <a:xfrm>
                  <a:off x="7458549" y="5715803"/>
                  <a:ext cx="24120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60517" name="墨迹 60516">
                  <a:extLst>
                    <a:ext uri="{FF2B5EF4-FFF2-40B4-BE49-F238E27FC236}">
                      <a16:creationId xmlns:a16="http://schemas.microsoft.com/office/drawing/2014/main" id="{21FBC380-DC9D-476A-974F-2B9064241B4E}"/>
                    </a:ext>
                  </a:extLst>
                </p14:cNvPr>
                <p14:cNvContentPartPr/>
                <p14:nvPr/>
              </p14:nvContentPartPr>
              <p14:xfrm>
                <a:off x="7523709" y="5766563"/>
                <a:ext cx="13320" cy="96480"/>
              </p14:xfrm>
            </p:contentPart>
          </mc:Choice>
          <mc:Fallback>
            <p:pic>
              <p:nvPicPr>
                <p:cNvPr id="60517" name="墨迹 60516">
                  <a:extLst>
                    <a:ext uri="{FF2B5EF4-FFF2-40B4-BE49-F238E27FC236}">
                      <a16:creationId xmlns:a16="http://schemas.microsoft.com/office/drawing/2014/main" id="{21FBC380-DC9D-476A-974F-2B9064241B4E}"/>
                    </a:ext>
                  </a:extLst>
                </p:cNvPr>
                <p:cNvPicPr/>
                <p:nvPr/>
              </p:nvPicPr>
              <p:blipFill>
                <a:blip r:embed="rId271"/>
                <a:stretch>
                  <a:fillRect/>
                </a:stretch>
              </p:blipFill>
              <p:spPr>
                <a:xfrm>
                  <a:off x="7506069" y="5748923"/>
                  <a:ext cx="4896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60518" name="墨迹 60517">
                  <a:extLst>
                    <a:ext uri="{FF2B5EF4-FFF2-40B4-BE49-F238E27FC236}">
                      <a16:creationId xmlns:a16="http://schemas.microsoft.com/office/drawing/2014/main" id="{8DC08578-E0DE-41CE-9BC2-ADC4D776A3FD}"/>
                    </a:ext>
                  </a:extLst>
                </p14:cNvPr>
                <p14:cNvContentPartPr/>
                <p14:nvPr/>
              </p14:nvContentPartPr>
              <p14:xfrm>
                <a:off x="7550709" y="5730203"/>
                <a:ext cx="15480" cy="212760"/>
              </p14:xfrm>
            </p:contentPart>
          </mc:Choice>
          <mc:Fallback>
            <p:pic>
              <p:nvPicPr>
                <p:cNvPr id="60518" name="墨迹 60517">
                  <a:extLst>
                    <a:ext uri="{FF2B5EF4-FFF2-40B4-BE49-F238E27FC236}">
                      <a16:creationId xmlns:a16="http://schemas.microsoft.com/office/drawing/2014/main" id="{8DC08578-E0DE-41CE-9BC2-ADC4D776A3FD}"/>
                    </a:ext>
                  </a:extLst>
                </p:cNvPr>
                <p:cNvPicPr/>
                <p:nvPr/>
              </p:nvPicPr>
              <p:blipFill>
                <a:blip r:embed="rId273"/>
                <a:stretch>
                  <a:fillRect/>
                </a:stretch>
              </p:blipFill>
              <p:spPr>
                <a:xfrm>
                  <a:off x="7532709" y="5712203"/>
                  <a:ext cx="5112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60519" name="墨迹 60518">
                  <a:extLst>
                    <a:ext uri="{FF2B5EF4-FFF2-40B4-BE49-F238E27FC236}">
                      <a16:creationId xmlns:a16="http://schemas.microsoft.com/office/drawing/2014/main" id="{4600C0BF-E0DB-4764-90A1-8D14AF3EE2F7}"/>
                    </a:ext>
                  </a:extLst>
                </p14:cNvPr>
                <p14:cNvContentPartPr/>
                <p14:nvPr/>
              </p14:nvContentPartPr>
              <p14:xfrm>
                <a:off x="7734309" y="5593043"/>
                <a:ext cx="151920" cy="62640"/>
              </p14:xfrm>
            </p:contentPart>
          </mc:Choice>
          <mc:Fallback>
            <p:pic>
              <p:nvPicPr>
                <p:cNvPr id="60519" name="墨迹 60518">
                  <a:extLst>
                    <a:ext uri="{FF2B5EF4-FFF2-40B4-BE49-F238E27FC236}">
                      <a16:creationId xmlns:a16="http://schemas.microsoft.com/office/drawing/2014/main" id="{4600C0BF-E0DB-4764-90A1-8D14AF3EE2F7}"/>
                    </a:ext>
                  </a:extLst>
                </p:cNvPr>
                <p:cNvPicPr/>
                <p:nvPr/>
              </p:nvPicPr>
              <p:blipFill>
                <a:blip r:embed="rId275"/>
                <a:stretch>
                  <a:fillRect/>
                </a:stretch>
              </p:blipFill>
              <p:spPr>
                <a:xfrm>
                  <a:off x="7716669" y="5575403"/>
                  <a:ext cx="18756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60520" name="墨迹 60519">
                  <a:extLst>
                    <a:ext uri="{FF2B5EF4-FFF2-40B4-BE49-F238E27FC236}">
                      <a16:creationId xmlns:a16="http://schemas.microsoft.com/office/drawing/2014/main" id="{ADA1BA1A-757E-4EDE-A5DB-D526EB886335}"/>
                    </a:ext>
                  </a:extLst>
                </p14:cNvPr>
                <p14:cNvContentPartPr/>
                <p14:nvPr/>
              </p14:nvContentPartPr>
              <p14:xfrm>
                <a:off x="7713789" y="5550203"/>
                <a:ext cx="196200" cy="273240"/>
              </p14:xfrm>
            </p:contentPart>
          </mc:Choice>
          <mc:Fallback>
            <p:pic>
              <p:nvPicPr>
                <p:cNvPr id="60520" name="墨迹 60519">
                  <a:extLst>
                    <a:ext uri="{FF2B5EF4-FFF2-40B4-BE49-F238E27FC236}">
                      <a16:creationId xmlns:a16="http://schemas.microsoft.com/office/drawing/2014/main" id="{ADA1BA1A-757E-4EDE-A5DB-D526EB886335}"/>
                    </a:ext>
                  </a:extLst>
                </p:cNvPr>
                <p:cNvPicPr/>
                <p:nvPr/>
              </p:nvPicPr>
              <p:blipFill>
                <a:blip r:embed="rId277"/>
                <a:stretch>
                  <a:fillRect/>
                </a:stretch>
              </p:blipFill>
              <p:spPr>
                <a:xfrm>
                  <a:off x="7695789" y="5532203"/>
                  <a:ext cx="23184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60521" name="墨迹 60520">
                  <a:extLst>
                    <a:ext uri="{FF2B5EF4-FFF2-40B4-BE49-F238E27FC236}">
                      <a16:creationId xmlns:a16="http://schemas.microsoft.com/office/drawing/2014/main" id="{B4A5D43D-20CB-46AA-ADF6-89644CD4D383}"/>
                    </a:ext>
                  </a:extLst>
                </p14:cNvPr>
                <p14:cNvContentPartPr/>
                <p14:nvPr/>
              </p14:nvContentPartPr>
              <p14:xfrm>
                <a:off x="7838349" y="5653523"/>
                <a:ext cx="33840" cy="318600"/>
              </p14:xfrm>
            </p:contentPart>
          </mc:Choice>
          <mc:Fallback>
            <p:pic>
              <p:nvPicPr>
                <p:cNvPr id="60521" name="墨迹 60520">
                  <a:extLst>
                    <a:ext uri="{FF2B5EF4-FFF2-40B4-BE49-F238E27FC236}">
                      <a16:creationId xmlns:a16="http://schemas.microsoft.com/office/drawing/2014/main" id="{B4A5D43D-20CB-46AA-ADF6-89644CD4D383}"/>
                    </a:ext>
                  </a:extLst>
                </p:cNvPr>
                <p:cNvPicPr/>
                <p:nvPr/>
              </p:nvPicPr>
              <p:blipFill>
                <a:blip r:embed="rId279"/>
                <a:stretch>
                  <a:fillRect/>
                </a:stretch>
              </p:blipFill>
              <p:spPr>
                <a:xfrm>
                  <a:off x="7820709" y="5635523"/>
                  <a:ext cx="6948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60522" name="墨迹 60521">
                  <a:extLst>
                    <a:ext uri="{FF2B5EF4-FFF2-40B4-BE49-F238E27FC236}">
                      <a16:creationId xmlns:a16="http://schemas.microsoft.com/office/drawing/2014/main" id="{E7999354-8A98-44AF-801B-53C822802117}"/>
                    </a:ext>
                  </a:extLst>
                </p14:cNvPr>
                <p14:cNvContentPartPr/>
                <p14:nvPr/>
              </p14:nvContentPartPr>
              <p14:xfrm>
                <a:off x="7953909" y="5575403"/>
                <a:ext cx="96480" cy="75960"/>
              </p14:xfrm>
            </p:contentPart>
          </mc:Choice>
          <mc:Fallback>
            <p:pic>
              <p:nvPicPr>
                <p:cNvPr id="60522" name="墨迹 60521">
                  <a:extLst>
                    <a:ext uri="{FF2B5EF4-FFF2-40B4-BE49-F238E27FC236}">
                      <a16:creationId xmlns:a16="http://schemas.microsoft.com/office/drawing/2014/main" id="{E7999354-8A98-44AF-801B-53C822802117}"/>
                    </a:ext>
                  </a:extLst>
                </p:cNvPr>
                <p:cNvPicPr/>
                <p:nvPr/>
              </p:nvPicPr>
              <p:blipFill>
                <a:blip r:embed="rId281"/>
                <a:stretch>
                  <a:fillRect/>
                </a:stretch>
              </p:blipFill>
              <p:spPr>
                <a:xfrm>
                  <a:off x="7935909" y="5557403"/>
                  <a:ext cx="1321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60523" name="墨迹 60522">
                  <a:extLst>
                    <a:ext uri="{FF2B5EF4-FFF2-40B4-BE49-F238E27FC236}">
                      <a16:creationId xmlns:a16="http://schemas.microsoft.com/office/drawing/2014/main" id="{2B815FFD-F6F9-412F-96EC-41047F82A82A}"/>
                    </a:ext>
                  </a:extLst>
                </p14:cNvPr>
                <p14:cNvContentPartPr/>
                <p14:nvPr/>
              </p14:nvContentPartPr>
              <p14:xfrm>
                <a:off x="7918269" y="5672963"/>
                <a:ext cx="153720" cy="39240"/>
              </p14:xfrm>
            </p:contentPart>
          </mc:Choice>
          <mc:Fallback>
            <p:pic>
              <p:nvPicPr>
                <p:cNvPr id="60523" name="墨迹 60522">
                  <a:extLst>
                    <a:ext uri="{FF2B5EF4-FFF2-40B4-BE49-F238E27FC236}">
                      <a16:creationId xmlns:a16="http://schemas.microsoft.com/office/drawing/2014/main" id="{2B815FFD-F6F9-412F-96EC-41047F82A82A}"/>
                    </a:ext>
                  </a:extLst>
                </p:cNvPr>
                <p:cNvPicPr/>
                <p:nvPr/>
              </p:nvPicPr>
              <p:blipFill>
                <a:blip r:embed="rId283"/>
                <a:stretch>
                  <a:fillRect/>
                </a:stretch>
              </p:blipFill>
              <p:spPr>
                <a:xfrm>
                  <a:off x="7900629" y="5654963"/>
                  <a:ext cx="18936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60524" name="墨迹 60523">
                  <a:extLst>
                    <a:ext uri="{FF2B5EF4-FFF2-40B4-BE49-F238E27FC236}">
                      <a16:creationId xmlns:a16="http://schemas.microsoft.com/office/drawing/2014/main" id="{6C47FD8A-C912-4DB4-B34D-DBA6C3ACC99A}"/>
                    </a:ext>
                  </a:extLst>
                </p14:cNvPr>
                <p14:cNvContentPartPr/>
                <p14:nvPr/>
              </p14:nvContentPartPr>
              <p14:xfrm>
                <a:off x="7977669" y="5715443"/>
                <a:ext cx="5040" cy="104760"/>
              </p14:xfrm>
            </p:contentPart>
          </mc:Choice>
          <mc:Fallback>
            <p:pic>
              <p:nvPicPr>
                <p:cNvPr id="60524" name="墨迹 60523">
                  <a:extLst>
                    <a:ext uri="{FF2B5EF4-FFF2-40B4-BE49-F238E27FC236}">
                      <a16:creationId xmlns:a16="http://schemas.microsoft.com/office/drawing/2014/main" id="{6C47FD8A-C912-4DB4-B34D-DBA6C3ACC99A}"/>
                    </a:ext>
                  </a:extLst>
                </p:cNvPr>
                <p:cNvPicPr/>
                <p:nvPr/>
              </p:nvPicPr>
              <p:blipFill>
                <a:blip r:embed="rId285"/>
                <a:stretch>
                  <a:fillRect/>
                </a:stretch>
              </p:blipFill>
              <p:spPr>
                <a:xfrm>
                  <a:off x="7959669" y="5697443"/>
                  <a:ext cx="4068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60525" name="墨迹 60524">
                  <a:extLst>
                    <a:ext uri="{FF2B5EF4-FFF2-40B4-BE49-F238E27FC236}">
                      <a16:creationId xmlns:a16="http://schemas.microsoft.com/office/drawing/2014/main" id="{D6235F6C-BCD1-4E1B-ADDD-F84A4E4CB7D6}"/>
                    </a:ext>
                  </a:extLst>
                </p14:cNvPr>
                <p14:cNvContentPartPr/>
                <p14:nvPr/>
              </p14:nvContentPartPr>
              <p14:xfrm>
                <a:off x="7982349" y="5672963"/>
                <a:ext cx="64440" cy="368640"/>
              </p14:xfrm>
            </p:contentPart>
          </mc:Choice>
          <mc:Fallback>
            <p:pic>
              <p:nvPicPr>
                <p:cNvPr id="60525" name="墨迹 60524">
                  <a:extLst>
                    <a:ext uri="{FF2B5EF4-FFF2-40B4-BE49-F238E27FC236}">
                      <a16:creationId xmlns:a16="http://schemas.microsoft.com/office/drawing/2014/main" id="{D6235F6C-BCD1-4E1B-ADDD-F84A4E4CB7D6}"/>
                    </a:ext>
                  </a:extLst>
                </p:cNvPr>
                <p:cNvPicPr/>
                <p:nvPr/>
              </p:nvPicPr>
              <p:blipFill>
                <a:blip r:embed="rId287"/>
                <a:stretch>
                  <a:fillRect/>
                </a:stretch>
              </p:blipFill>
              <p:spPr>
                <a:xfrm>
                  <a:off x="7964349" y="5655323"/>
                  <a:ext cx="10008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60526" name="墨迹 60525">
                  <a:extLst>
                    <a:ext uri="{FF2B5EF4-FFF2-40B4-BE49-F238E27FC236}">
                      <a16:creationId xmlns:a16="http://schemas.microsoft.com/office/drawing/2014/main" id="{AA18C754-A05F-45AF-AA60-2C2A3EF359E6}"/>
                    </a:ext>
                  </a:extLst>
                </p14:cNvPr>
                <p14:cNvContentPartPr/>
                <p14:nvPr/>
              </p14:nvContentPartPr>
              <p14:xfrm>
                <a:off x="7859229" y="5786723"/>
                <a:ext cx="299160" cy="105840"/>
              </p14:xfrm>
            </p:contentPart>
          </mc:Choice>
          <mc:Fallback>
            <p:pic>
              <p:nvPicPr>
                <p:cNvPr id="60526" name="墨迹 60525">
                  <a:extLst>
                    <a:ext uri="{FF2B5EF4-FFF2-40B4-BE49-F238E27FC236}">
                      <a16:creationId xmlns:a16="http://schemas.microsoft.com/office/drawing/2014/main" id="{AA18C754-A05F-45AF-AA60-2C2A3EF359E6}"/>
                    </a:ext>
                  </a:extLst>
                </p:cNvPr>
                <p:cNvPicPr/>
                <p:nvPr/>
              </p:nvPicPr>
              <p:blipFill>
                <a:blip r:embed="rId289"/>
                <a:stretch>
                  <a:fillRect/>
                </a:stretch>
              </p:blipFill>
              <p:spPr>
                <a:xfrm>
                  <a:off x="7841589" y="5769083"/>
                  <a:ext cx="33480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60527" name="墨迹 60526">
                  <a:extLst>
                    <a:ext uri="{FF2B5EF4-FFF2-40B4-BE49-F238E27FC236}">
                      <a16:creationId xmlns:a16="http://schemas.microsoft.com/office/drawing/2014/main" id="{BDA4B82A-EFDA-416D-A479-E612C2CDD361}"/>
                    </a:ext>
                  </a:extLst>
                </p14:cNvPr>
                <p14:cNvContentPartPr/>
                <p14:nvPr/>
              </p14:nvContentPartPr>
              <p14:xfrm>
                <a:off x="8060109" y="5634443"/>
                <a:ext cx="190800" cy="385200"/>
              </p14:xfrm>
            </p:contentPart>
          </mc:Choice>
          <mc:Fallback>
            <p:pic>
              <p:nvPicPr>
                <p:cNvPr id="60527" name="墨迹 60526">
                  <a:extLst>
                    <a:ext uri="{FF2B5EF4-FFF2-40B4-BE49-F238E27FC236}">
                      <a16:creationId xmlns:a16="http://schemas.microsoft.com/office/drawing/2014/main" id="{BDA4B82A-EFDA-416D-A479-E612C2CDD361}"/>
                    </a:ext>
                  </a:extLst>
                </p:cNvPr>
                <p:cNvPicPr/>
                <p:nvPr/>
              </p:nvPicPr>
              <p:blipFill>
                <a:blip r:embed="rId291"/>
                <a:stretch>
                  <a:fillRect/>
                </a:stretch>
              </p:blipFill>
              <p:spPr>
                <a:xfrm>
                  <a:off x="8042469" y="5616803"/>
                  <a:ext cx="226440" cy="4208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p:nvPr/>
        </p:nvSpPr>
        <p:spPr>
          <a:xfrm>
            <a:off x="4724400" y="2590800"/>
            <a:ext cx="3124200" cy="1066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a typeface="宋体" panose="02010600030101010101" pitchFamily="2" charset="-122"/>
            </a:endParaRPr>
          </a:p>
        </p:txBody>
      </p:sp>
      <p:sp>
        <p:nvSpPr>
          <p:cNvPr id="61442" name="Text Box 3"/>
          <p:cNvSpPr txBox="1"/>
          <p:nvPr/>
        </p:nvSpPr>
        <p:spPr>
          <a:xfrm>
            <a:off x="4800600" y="2819400"/>
            <a:ext cx="3124200" cy="519113"/>
          </a:xfrm>
          <a:prstGeom prst="rect">
            <a:avLst/>
          </a:prstGeom>
          <a:noFill/>
          <a:ln w="9525">
            <a:noFill/>
          </a:ln>
        </p:spPr>
        <p:txBody>
          <a:bodyPr anchor="t">
            <a:spAutoFit/>
          </a:bodyPr>
          <a:lstStyle/>
          <a:p>
            <a:pPr>
              <a:spcBef>
                <a:spcPct val="50000"/>
              </a:spcBef>
            </a:pPr>
            <a:r>
              <a:rPr lang="en-US" altLang="zh-CN" sz="2800">
                <a:solidFill>
                  <a:schemeClr val="folHlink"/>
                </a:solidFill>
                <a:latin typeface="Arial" panose="020B0604020202020204" pitchFamily="34" charset="0"/>
                <a:ea typeface="宋体" panose="02010600030101010101" pitchFamily="2" charset="-122"/>
              </a:rPr>
              <a:t>Different proteins</a:t>
            </a:r>
          </a:p>
        </p:txBody>
      </p:sp>
      <p:grpSp>
        <p:nvGrpSpPr>
          <p:cNvPr id="61443" name="Group 4"/>
          <p:cNvGrpSpPr/>
          <p:nvPr/>
        </p:nvGrpSpPr>
        <p:grpSpPr>
          <a:xfrm>
            <a:off x="457200" y="1445260"/>
            <a:ext cx="3200400" cy="914400"/>
            <a:chOff x="240" y="720"/>
            <a:chExt cx="2016" cy="576"/>
          </a:xfrm>
        </p:grpSpPr>
        <p:sp>
          <p:nvSpPr>
            <p:cNvPr id="61444" name="Rectangle 5"/>
            <p:cNvSpPr/>
            <p:nvPr/>
          </p:nvSpPr>
          <p:spPr>
            <a:xfrm>
              <a:off x="240" y="720"/>
              <a:ext cx="1968" cy="57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a typeface="宋体" panose="02010600030101010101" pitchFamily="2" charset="-122"/>
              </a:endParaRPr>
            </a:p>
          </p:txBody>
        </p:sp>
        <p:sp>
          <p:nvSpPr>
            <p:cNvPr id="61445" name="Text Box 6"/>
            <p:cNvSpPr txBox="1"/>
            <p:nvPr/>
          </p:nvSpPr>
          <p:spPr>
            <a:xfrm>
              <a:off x="240" y="768"/>
              <a:ext cx="2016" cy="518"/>
            </a:xfrm>
            <a:prstGeom prst="rect">
              <a:avLst/>
            </a:prstGeom>
            <a:noFill/>
            <a:ln w="9525">
              <a:noFill/>
            </a:ln>
          </p:spPr>
          <p:txBody>
            <a:bodyPr anchor="t">
              <a:spAutoFit/>
            </a:bodyPr>
            <a:lstStyle/>
            <a:p>
              <a:pPr>
                <a:spcBef>
                  <a:spcPct val="50000"/>
                </a:spcBef>
              </a:pPr>
              <a:r>
                <a:rPr lang="en-US" altLang="zh-CN">
                  <a:solidFill>
                    <a:schemeClr val="folHlink"/>
                  </a:solidFill>
                  <a:latin typeface="Arial" panose="020B0604020202020204" pitchFamily="34" charset="0"/>
                  <a:ea typeface="宋体" panose="02010600030101010101" pitchFamily="2" charset="-122"/>
                </a:rPr>
                <a:t>alternative usage of start and stop </a:t>
              </a:r>
              <a:r>
                <a:rPr lang="en-US" altLang="zh-CN" err="1">
                  <a:solidFill>
                    <a:schemeClr val="folHlink"/>
                  </a:solidFill>
                  <a:latin typeface="Arial" panose="020B0604020202020204" pitchFamily="34" charset="0"/>
                  <a:ea typeface="宋体" panose="02010600030101010101" pitchFamily="2" charset="-122"/>
                </a:rPr>
                <a:t>codons</a:t>
              </a:r>
              <a:endParaRPr lang="en-US" altLang="zh-CN">
                <a:solidFill>
                  <a:schemeClr val="folHlink"/>
                </a:solidFill>
                <a:latin typeface="Arial" panose="020B0604020202020204" pitchFamily="34" charset="0"/>
                <a:ea typeface="宋体" panose="02010600030101010101" pitchFamily="2" charset="-122"/>
              </a:endParaRPr>
            </a:p>
          </p:txBody>
        </p:sp>
      </p:grpSp>
      <p:grpSp>
        <p:nvGrpSpPr>
          <p:cNvPr id="61446" name="Group 7"/>
          <p:cNvGrpSpPr/>
          <p:nvPr/>
        </p:nvGrpSpPr>
        <p:grpSpPr>
          <a:xfrm>
            <a:off x="457200" y="2628900"/>
            <a:ext cx="3048000" cy="990600"/>
            <a:chOff x="288" y="1656"/>
            <a:chExt cx="1920" cy="624"/>
          </a:xfrm>
        </p:grpSpPr>
        <p:sp>
          <p:nvSpPr>
            <p:cNvPr id="61447" name="Rectangle 8"/>
            <p:cNvSpPr/>
            <p:nvPr/>
          </p:nvSpPr>
          <p:spPr>
            <a:xfrm>
              <a:off x="288" y="1656"/>
              <a:ext cx="1920" cy="62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a typeface="宋体" panose="02010600030101010101" pitchFamily="2" charset="-122"/>
              </a:endParaRPr>
            </a:p>
          </p:txBody>
        </p:sp>
        <p:sp>
          <p:nvSpPr>
            <p:cNvPr id="61448" name="Text Box 9"/>
            <p:cNvSpPr txBox="1"/>
            <p:nvPr/>
          </p:nvSpPr>
          <p:spPr>
            <a:xfrm>
              <a:off x="336" y="1680"/>
              <a:ext cx="1824" cy="518"/>
            </a:xfrm>
            <a:prstGeom prst="rect">
              <a:avLst/>
            </a:prstGeom>
            <a:noFill/>
            <a:ln w="9525">
              <a:noFill/>
            </a:ln>
          </p:spPr>
          <p:txBody>
            <a:bodyPr anchor="t">
              <a:spAutoFit/>
            </a:bodyPr>
            <a:lstStyle/>
            <a:p>
              <a:pPr>
                <a:spcBef>
                  <a:spcPct val="50000"/>
                </a:spcBef>
              </a:pPr>
              <a:r>
                <a:rPr lang="en-US" altLang="zh-CN">
                  <a:solidFill>
                    <a:schemeClr val="folHlink"/>
                  </a:solidFill>
                  <a:latin typeface="Arial" panose="020B0604020202020204" pitchFamily="34" charset="0"/>
                  <a:ea typeface="宋体" panose="02010600030101010101" pitchFamily="2" charset="-122"/>
                </a:rPr>
                <a:t>Modifications during translation</a:t>
              </a:r>
            </a:p>
          </p:txBody>
        </p:sp>
      </p:grpSp>
      <p:grpSp>
        <p:nvGrpSpPr>
          <p:cNvPr id="61449" name="Group 10"/>
          <p:cNvGrpSpPr/>
          <p:nvPr/>
        </p:nvGrpSpPr>
        <p:grpSpPr>
          <a:xfrm>
            <a:off x="457200" y="4038600"/>
            <a:ext cx="3048000" cy="914400"/>
            <a:chOff x="288" y="2544"/>
            <a:chExt cx="1776" cy="576"/>
          </a:xfrm>
        </p:grpSpPr>
        <p:sp>
          <p:nvSpPr>
            <p:cNvPr id="61450" name="Rectangle 11"/>
            <p:cNvSpPr/>
            <p:nvPr/>
          </p:nvSpPr>
          <p:spPr>
            <a:xfrm>
              <a:off x="288" y="2544"/>
              <a:ext cx="1776" cy="57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a typeface="宋体" panose="02010600030101010101" pitchFamily="2" charset="-122"/>
              </a:endParaRPr>
            </a:p>
          </p:txBody>
        </p:sp>
        <p:sp>
          <p:nvSpPr>
            <p:cNvPr id="61451" name="Text Box 12"/>
            <p:cNvSpPr txBox="1"/>
            <p:nvPr/>
          </p:nvSpPr>
          <p:spPr>
            <a:xfrm>
              <a:off x="432" y="2592"/>
              <a:ext cx="1488" cy="518"/>
            </a:xfrm>
            <a:prstGeom prst="rect">
              <a:avLst/>
            </a:prstGeom>
            <a:noFill/>
            <a:ln w="9525">
              <a:noFill/>
            </a:ln>
          </p:spPr>
          <p:txBody>
            <a:bodyPr anchor="t">
              <a:spAutoFit/>
            </a:bodyPr>
            <a:lstStyle/>
            <a:p>
              <a:pPr>
                <a:spcBef>
                  <a:spcPct val="50000"/>
                </a:spcBef>
              </a:pPr>
              <a:r>
                <a:rPr lang="en-US" altLang="zh-CN">
                  <a:solidFill>
                    <a:schemeClr val="folHlink"/>
                  </a:solidFill>
                  <a:latin typeface="Arial" panose="020B0604020202020204" pitchFamily="34" charset="0"/>
                  <a:ea typeface="宋体" panose="02010600030101010101" pitchFamily="2" charset="-122"/>
                </a:rPr>
                <a:t>Modifications after translation</a:t>
              </a:r>
            </a:p>
          </p:txBody>
        </p:sp>
      </p:grpSp>
      <p:sp>
        <p:nvSpPr>
          <p:cNvPr id="61452" name="Line 13"/>
          <p:cNvSpPr/>
          <p:nvPr/>
        </p:nvSpPr>
        <p:spPr>
          <a:xfrm>
            <a:off x="3657600" y="1905000"/>
            <a:ext cx="1066800" cy="914400"/>
          </a:xfrm>
          <a:prstGeom prst="line">
            <a:avLst/>
          </a:prstGeom>
          <a:ln w="9525" cap="flat" cmpd="sng">
            <a:solidFill>
              <a:schemeClr val="tx1"/>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1453" name="Line 14"/>
          <p:cNvSpPr/>
          <p:nvPr/>
        </p:nvSpPr>
        <p:spPr>
          <a:xfrm>
            <a:off x="3657600" y="3048000"/>
            <a:ext cx="1066800" cy="0"/>
          </a:xfrm>
          <a:prstGeom prst="line">
            <a:avLst/>
          </a:prstGeom>
          <a:ln w="9525" cap="flat" cmpd="sng">
            <a:solidFill>
              <a:schemeClr val="tx1"/>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1454" name="Line 15"/>
          <p:cNvSpPr/>
          <p:nvPr/>
        </p:nvSpPr>
        <p:spPr>
          <a:xfrm flipV="1">
            <a:off x="3581400" y="3429000"/>
            <a:ext cx="1066800" cy="914400"/>
          </a:xfrm>
          <a:prstGeom prst="line">
            <a:avLst/>
          </a:prstGeom>
          <a:ln w="9525" cap="flat" cmpd="sng">
            <a:solidFill>
              <a:schemeClr val="tx1"/>
            </a:solidFill>
            <a:prstDash val="solid"/>
            <a:round/>
            <a:headEnd type="non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1455" name="Text Box 16"/>
          <p:cNvSpPr txBox="1"/>
          <p:nvPr/>
        </p:nvSpPr>
        <p:spPr>
          <a:xfrm>
            <a:off x="2032000" y="180975"/>
            <a:ext cx="5797550" cy="579438"/>
          </a:xfrm>
          <a:prstGeom prst="rect">
            <a:avLst/>
          </a:prstGeom>
          <a:noFill/>
          <a:ln w="9525">
            <a:noFill/>
          </a:ln>
        </p:spPr>
        <p:txBody>
          <a:bodyPr wrap="none" anchor="t">
            <a:spAutoFit/>
          </a:bodyPr>
          <a:lstStyle/>
          <a:p>
            <a:r>
              <a:rPr lang="en-US" altLang="zh-CN" sz="3200">
                <a:latin typeface="Times New Roman" panose="02020603050405020304" pitchFamily="18" charset="0"/>
                <a:ea typeface="宋体" panose="02010600030101010101" pitchFamily="2" charset="-122"/>
              </a:rPr>
              <a:t>One </a:t>
            </a:r>
            <a:r>
              <a:rPr lang="en-US" altLang="zh-CN" sz="3200" err="1">
                <a:latin typeface="Times New Roman" panose="02020603050405020304" pitchFamily="18" charset="0"/>
                <a:ea typeface="宋体" panose="02010600030101010101" pitchFamily="2" charset="-122"/>
              </a:rPr>
              <a:t>transcript</a:t>
            </a:r>
            <a:r>
              <a:rPr lang="en-US" altLang="zh-CN" sz="3200" err="1">
                <a:latin typeface="Times New Roman" panose="02020603050405020304" pitchFamily="18" charset="0"/>
                <a:ea typeface="宋体" panose="02010600030101010101" pitchFamily="2" charset="-122"/>
                <a:sym typeface="Wingdings" panose="05000000000000000000" pitchFamily="2" charset="2"/>
              </a:rPr>
              <a:t>Different</a:t>
            </a:r>
            <a:r>
              <a:rPr lang="en-US" altLang="zh-CN" sz="3200">
                <a:latin typeface="Times New Roman" panose="02020603050405020304" pitchFamily="18" charset="0"/>
                <a:ea typeface="宋体" panose="02010600030101010101" pitchFamily="2" charset="-122"/>
                <a:sym typeface="Wingdings" panose="05000000000000000000" pitchFamily="2" charset="2"/>
              </a:rPr>
              <a:t> proteins</a:t>
            </a:r>
            <a:endParaRPr lang="en-US" altLang="zh-CN" sz="3200">
              <a:latin typeface="Times New Roman" panose="02020603050405020304" pitchFamily="18" charset="0"/>
              <a:ea typeface="宋体" panose="02010600030101010101" pitchFamily="2" charset="-122"/>
            </a:endParaRPr>
          </a:p>
        </p:txBody>
      </p:sp>
      <p:sp>
        <p:nvSpPr>
          <p:cNvPr id="61456" name="矩形 44050"/>
          <p:cNvSpPr/>
          <p:nvPr/>
        </p:nvSpPr>
        <p:spPr>
          <a:xfrm>
            <a:off x="50800" y="6308725"/>
            <a:ext cx="7258050" cy="641350"/>
          </a:xfrm>
          <a:prstGeom prst="rect">
            <a:avLst/>
          </a:prstGeom>
          <a:noFill/>
          <a:ln w="9525">
            <a:noFill/>
          </a:ln>
        </p:spPr>
        <p:txBody>
          <a:bodyPr wrap="none" anchor="t">
            <a:spAutoFit/>
          </a:bodyPr>
          <a:lstStyle/>
          <a:p>
            <a:r>
              <a:rPr lang="en-US" altLang="zh-CN" sz="1800">
                <a:latin typeface="Times New Roman" panose="02020603050405020304" pitchFamily="18" charset="0"/>
                <a:ea typeface="宋体" panose="02010600030101010101" pitchFamily="2" charset="-122"/>
                <a:hlinkClick r:id="rId3"/>
              </a:rPr>
              <a:t>http://www.biochem.mpg.de/pressroom/Archiv/2011/058_jentsch_hub1.html</a:t>
            </a:r>
            <a:endParaRPr lang="en-US" altLang="zh-CN" sz="1800">
              <a:latin typeface="Times New Roman" panose="02020603050405020304" pitchFamily="18" charset="0"/>
              <a:ea typeface="宋体" panose="02010600030101010101" pitchFamily="2" charset="-122"/>
            </a:endParaRPr>
          </a:p>
          <a:p>
            <a:endParaRPr lang="zh-CN" altLang="en-US" sz="1800" dirty="0">
              <a:latin typeface="Times New Roman" panose="02020603050405020304" pitchFamily="18" charset="0"/>
              <a:ea typeface="宋体" panose="02010600030101010101" pitchFamily="2" charset="-122"/>
            </a:endParaRPr>
          </a:p>
        </p:txBody>
      </p:sp>
      <p:grpSp>
        <p:nvGrpSpPr>
          <p:cNvPr id="25" name="组合 24">
            <a:extLst>
              <a:ext uri="{FF2B5EF4-FFF2-40B4-BE49-F238E27FC236}">
                <a16:creationId xmlns:a16="http://schemas.microsoft.com/office/drawing/2014/main" id="{52EF5D8F-DAAD-4E50-8564-5837BDD5E698}"/>
              </a:ext>
            </a:extLst>
          </p:cNvPr>
          <p:cNvGrpSpPr/>
          <p:nvPr/>
        </p:nvGrpSpPr>
        <p:grpSpPr>
          <a:xfrm>
            <a:off x="1991949" y="1814580"/>
            <a:ext cx="1966680" cy="539640"/>
            <a:chOff x="1991949" y="1814580"/>
            <a:chExt cx="1966680" cy="539640"/>
          </a:xfrm>
        </p:grpSpPr>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AF60B7E3-AA7A-4CDC-8277-21DBDE00C594}"/>
                    </a:ext>
                  </a:extLst>
                </p14:cNvPr>
                <p14:cNvContentPartPr/>
                <p14:nvPr/>
              </p14:nvContentPartPr>
              <p14:xfrm>
                <a:off x="2063589" y="1911780"/>
                <a:ext cx="154440" cy="41400"/>
              </p14:xfrm>
            </p:contentPart>
          </mc:Choice>
          <mc:Fallback>
            <p:pic>
              <p:nvPicPr>
                <p:cNvPr id="2" name="墨迹 1">
                  <a:extLst>
                    <a:ext uri="{FF2B5EF4-FFF2-40B4-BE49-F238E27FC236}">
                      <a16:creationId xmlns:a16="http://schemas.microsoft.com/office/drawing/2014/main" id="{AF60B7E3-AA7A-4CDC-8277-21DBDE00C594}"/>
                    </a:ext>
                  </a:extLst>
                </p:cNvPr>
                <p:cNvPicPr/>
                <p:nvPr/>
              </p:nvPicPr>
              <p:blipFill>
                <a:blip r:embed="rId5"/>
                <a:stretch>
                  <a:fillRect/>
                </a:stretch>
              </p:blipFill>
              <p:spPr>
                <a:xfrm>
                  <a:off x="2045589" y="1894140"/>
                  <a:ext cx="1900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墨迹 2">
                  <a:extLst>
                    <a:ext uri="{FF2B5EF4-FFF2-40B4-BE49-F238E27FC236}">
                      <a16:creationId xmlns:a16="http://schemas.microsoft.com/office/drawing/2014/main" id="{E9101105-1979-4C9F-BA32-8FCA115E927B}"/>
                    </a:ext>
                  </a:extLst>
                </p14:cNvPr>
                <p14:cNvContentPartPr/>
                <p14:nvPr/>
              </p14:nvContentPartPr>
              <p14:xfrm>
                <a:off x="2172309" y="1814580"/>
                <a:ext cx="18000" cy="197280"/>
              </p14:xfrm>
            </p:contentPart>
          </mc:Choice>
          <mc:Fallback>
            <p:pic>
              <p:nvPicPr>
                <p:cNvPr id="3" name="墨迹 2">
                  <a:extLst>
                    <a:ext uri="{FF2B5EF4-FFF2-40B4-BE49-F238E27FC236}">
                      <a16:creationId xmlns:a16="http://schemas.microsoft.com/office/drawing/2014/main" id="{E9101105-1979-4C9F-BA32-8FCA115E927B}"/>
                    </a:ext>
                  </a:extLst>
                </p:cNvPr>
                <p:cNvPicPr/>
                <p:nvPr/>
              </p:nvPicPr>
              <p:blipFill>
                <a:blip r:embed="rId7"/>
                <a:stretch>
                  <a:fillRect/>
                </a:stretch>
              </p:blipFill>
              <p:spPr>
                <a:xfrm>
                  <a:off x="2154309" y="1796940"/>
                  <a:ext cx="5364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墨迹 3">
                  <a:extLst>
                    <a:ext uri="{FF2B5EF4-FFF2-40B4-BE49-F238E27FC236}">
                      <a16:creationId xmlns:a16="http://schemas.microsoft.com/office/drawing/2014/main" id="{5587E921-D4D3-459E-80F4-C35426036738}"/>
                    </a:ext>
                  </a:extLst>
                </p14:cNvPr>
                <p14:cNvContentPartPr/>
                <p14:nvPr/>
              </p14:nvContentPartPr>
              <p14:xfrm>
                <a:off x="1991949" y="1967940"/>
                <a:ext cx="282960" cy="127440"/>
              </p14:xfrm>
            </p:contentPart>
          </mc:Choice>
          <mc:Fallback>
            <p:pic>
              <p:nvPicPr>
                <p:cNvPr id="4" name="墨迹 3">
                  <a:extLst>
                    <a:ext uri="{FF2B5EF4-FFF2-40B4-BE49-F238E27FC236}">
                      <a16:creationId xmlns:a16="http://schemas.microsoft.com/office/drawing/2014/main" id="{5587E921-D4D3-459E-80F4-C35426036738}"/>
                    </a:ext>
                  </a:extLst>
                </p:cNvPr>
                <p:cNvPicPr/>
                <p:nvPr/>
              </p:nvPicPr>
              <p:blipFill>
                <a:blip r:embed="rId9"/>
                <a:stretch>
                  <a:fillRect/>
                </a:stretch>
              </p:blipFill>
              <p:spPr>
                <a:xfrm>
                  <a:off x="1973949" y="1950300"/>
                  <a:ext cx="3186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墨迹 4">
                  <a:extLst>
                    <a:ext uri="{FF2B5EF4-FFF2-40B4-BE49-F238E27FC236}">
                      <a16:creationId xmlns:a16="http://schemas.microsoft.com/office/drawing/2014/main" id="{34A8447A-1BB2-4C98-ADA8-1F71F0699799}"/>
                    </a:ext>
                  </a:extLst>
                </p14:cNvPr>
                <p14:cNvContentPartPr/>
                <p14:nvPr/>
              </p14:nvContentPartPr>
              <p14:xfrm>
                <a:off x="2221269" y="2014380"/>
                <a:ext cx="72360" cy="162000"/>
              </p14:xfrm>
            </p:contentPart>
          </mc:Choice>
          <mc:Fallback>
            <p:pic>
              <p:nvPicPr>
                <p:cNvPr id="5" name="墨迹 4">
                  <a:extLst>
                    <a:ext uri="{FF2B5EF4-FFF2-40B4-BE49-F238E27FC236}">
                      <a16:creationId xmlns:a16="http://schemas.microsoft.com/office/drawing/2014/main" id="{34A8447A-1BB2-4C98-ADA8-1F71F0699799}"/>
                    </a:ext>
                  </a:extLst>
                </p:cNvPr>
                <p:cNvPicPr/>
                <p:nvPr/>
              </p:nvPicPr>
              <p:blipFill>
                <a:blip r:embed="rId11"/>
                <a:stretch>
                  <a:fillRect/>
                </a:stretch>
              </p:blipFill>
              <p:spPr>
                <a:xfrm>
                  <a:off x="2203269" y="1996740"/>
                  <a:ext cx="10800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墨迹 5">
                  <a:extLst>
                    <a:ext uri="{FF2B5EF4-FFF2-40B4-BE49-F238E27FC236}">
                      <a16:creationId xmlns:a16="http://schemas.microsoft.com/office/drawing/2014/main" id="{0BD9FA91-A595-4A4E-9FF5-EDA61D4A7C95}"/>
                    </a:ext>
                  </a:extLst>
                </p14:cNvPr>
                <p14:cNvContentPartPr/>
                <p14:nvPr/>
              </p14:nvContentPartPr>
              <p14:xfrm>
                <a:off x="2138829" y="2055420"/>
                <a:ext cx="45000" cy="201600"/>
              </p14:xfrm>
            </p:contentPart>
          </mc:Choice>
          <mc:Fallback>
            <p:pic>
              <p:nvPicPr>
                <p:cNvPr id="6" name="墨迹 5">
                  <a:extLst>
                    <a:ext uri="{FF2B5EF4-FFF2-40B4-BE49-F238E27FC236}">
                      <a16:creationId xmlns:a16="http://schemas.microsoft.com/office/drawing/2014/main" id="{0BD9FA91-A595-4A4E-9FF5-EDA61D4A7C95}"/>
                    </a:ext>
                  </a:extLst>
                </p:cNvPr>
                <p:cNvPicPr/>
                <p:nvPr/>
              </p:nvPicPr>
              <p:blipFill>
                <a:blip r:embed="rId13"/>
                <a:stretch>
                  <a:fillRect/>
                </a:stretch>
              </p:blipFill>
              <p:spPr>
                <a:xfrm>
                  <a:off x="2121189" y="2037420"/>
                  <a:ext cx="8064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墨迹 6">
                  <a:extLst>
                    <a:ext uri="{FF2B5EF4-FFF2-40B4-BE49-F238E27FC236}">
                      <a16:creationId xmlns:a16="http://schemas.microsoft.com/office/drawing/2014/main" id="{979124DB-44FF-48F3-9273-0C4E075445AA}"/>
                    </a:ext>
                  </a:extLst>
                </p14:cNvPr>
                <p14:cNvContentPartPr/>
                <p14:nvPr/>
              </p14:nvContentPartPr>
              <p14:xfrm>
                <a:off x="2154669" y="2167740"/>
                <a:ext cx="310680" cy="145440"/>
              </p14:xfrm>
            </p:contentPart>
          </mc:Choice>
          <mc:Fallback>
            <p:pic>
              <p:nvPicPr>
                <p:cNvPr id="7" name="墨迹 6">
                  <a:extLst>
                    <a:ext uri="{FF2B5EF4-FFF2-40B4-BE49-F238E27FC236}">
                      <a16:creationId xmlns:a16="http://schemas.microsoft.com/office/drawing/2014/main" id="{979124DB-44FF-48F3-9273-0C4E075445AA}"/>
                    </a:ext>
                  </a:extLst>
                </p:cNvPr>
                <p:cNvPicPr/>
                <p:nvPr/>
              </p:nvPicPr>
              <p:blipFill>
                <a:blip r:embed="rId15"/>
                <a:stretch>
                  <a:fillRect/>
                </a:stretch>
              </p:blipFill>
              <p:spPr>
                <a:xfrm>
                  <a:off x="2137029" y="2150100"/>
                  <a:ext cx="34632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墨迹 7">
                  <a:extLst>
                    <a:ext uri="{FF2B5EF4-FFF2-40B4-BE49-F238E27FC236}">
                      <a16:creationId xmlns:a16="http://schemas.microsoft.com/office/drawing/2014/main" id="{1E1E6300-CCEC-47D6-A08E-38538A94C167}"/>
                    </a:ext>
                  </a:extLst>
                </p14:cNvPr>
                <p14:cNvContentPartPr/>
                <p14:nvPr/>
              </p14:nvContentPartPr>
              <p14:xfrm>
                <a:off x="2300109" y="1923300"/>
                <a:ext cx="205920" cy="318600"/>
              </p14:xfrm>
            </p:contentPart>
          </mc:Choice>
          <mc:Fallback>
            <p:pic>
              <p:nvPicPr>
                <p:cNvPr id="8" name="墨迹 7">
                  <a:extLst>
                    <a:ext uri="{FF2B5EF4-FFF2-40B4-BE49-F238E27FC236}">
                      <a16:creationId xmlns:a16="http://schemas.microsoft.com/office/drawing/2014/main" id="{1E1E6300-CCEC-47D6-A08E-38538A94C167}"/>
                    </a:ext>
                  </a:extLst>
                </p:cNvPr>
                <p:cNvPicPr/>
                <p:nvPr/>
              </p:nvPicPr>
              <p:blipFill>
                <a:blip r:embed="rId17"/>
                <a:stretch>
                  <a:fillRect/>
                </a:stretch>
              </p:blipFill>
              <p:spPr>
                <a:xfrm>
                  <a:off x="2282109" y="1905660"/>
                  <a:ext cx="24156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 name="墨迹 8">
                  <a:extLst>
                    <a:ext uri="{FF2B5EF4-FFF2-40B4-BE49-F238E27FC236}">
                      <a16:creationId xmlns:a16="http://schemas.microsoft.com/office/drawing/2014/main" id="{FA38560C-4714-47DF-833E-652CF1AC212A}"/>
                    </a:ext>
                  </a:extLst>
                </p14:cNvPr>
                <p14:cNvContentPartPr/>
                <p14:nvPr/>
              </p14:nvContentPartPr>
              <p14:xfrm>
                <a:off x="2602149" y="1862100"/>
                <a:ext cx="130680" cy="403560"/>
              </p14:xfrm>
            </p:contentPart>
          </mc:Choice>
          <mc:Fallback>
            <p:pic>
              <p:nvPicPr>
                <p:cNvPr id="9" name="墨迹 8">
                  <a:extLst>
                    <a:ext uri="{FF2B5EF4-FFF2-40B4-BE49-F238E27FC236}">
                      <a16:creationId xmlns:a16="http://schemas.microsoft.com/office/drawing/2014/main" id="{FA38560C-4714-47DF-833E-652CF1AC212A}"/>
                    </a:ext>
                  </a:extLst>
                </p:cNvPr>
                <p:cNvPicPr/>
                <p:nvPr/>
              </p:nvPicPr>
              <p:blipFill>
                <a:blip r:embed="rId19"/>
                <a:stretch>
                  <a:fillRect/>
                </a:stretch>
              </p:blipFill>
              <p:spPr>
                <a:xfrm>
                  <a:off x="2584509" y="1844460"/>
                  <a:ext cx="166320" cy="439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 name="墨迹 9">
                  <a:extLst>
                    <a:ext uri="{FF2B5EF4-FFF2-40B4-BE49-F238E27FC236}">
                      <a16:creationId xmlns:a16="http://schemas.microsoft.com/office/drawing/2014/main" id="{E655F775-7F2A-492B-9321-330997198B68}"/>
                    </a:ext>
                  </a:extLst>
                </p14:cNvPr>
                <p14:cNvContentPartPr/>
                <p14:nvPr/>
              </p14:nvContentPartPr>
              <p14:xfrm>
                <a:off x="2587389" y="1980180"/>
                <a:ext cx="111240" cy="305640"/>
              </p14:xfrm>
            </p:contentPart>
          </mc:Choice>
          <mc:Fallback>
            <p:pic>
              <p:nvPicPr>
                <p:cNvPr id="10" name="墨迹 9">
                  <a:extLst>
                    <a:ext uri="{FF2B5EF4-FFF2-40B4-BE49-F238E27FC236}">
                      <a16:creationId xmlns:a16="http://schemas.microsoft.com/office/drawing/2014/main" id="{E655F775-7F2A-492B-9321-330997198B68}"/>
                    </a:ext>
                  </a:extLst>
                </p:cNvPr>
                <p:cNvPicPr/>
                <p:nvPr/>
              </p:nvPicPr>
              <p:blipFill>
                <a:blip r:embed="rId21"/>
                <a:stretch>
                  <a:fillRect/>
                </a:stretch>
              </p:blipFill>
              <p:spPr>
                <a:xfrm>
                  <a:off x="2569749" y="1962180"/>
                  <a:ext cx="14688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 name="墨迹 10">
                  <a:extLst>
                    <a:ext uri="{FF2B5EF4-FFF2-40B4-BE49-F238E27FC236}">
                      <a16:creationId xmlns:a16="http://schemas.microsoft.com/office/drawing/2014/main" id="{CFF91CF2-73E0-42C2-94A2-A2299270E029}"/>
                    </a:ext>
                  </a:extLst>
                </p14:cNvPr>
                <p14:cNvContentPartPr/>
                <p14:nvPr/>
              </p14:nvContentPartPr>
              <p14:xfrm>
                <a:off x="2520789" y="2044980"/>
                <a:ext cx="160200" cy="132840"/>
              </p14:xfrm>
            </p:contentPart>
          </mc:Choice>
          <mc:Fallback>
            <p:pic>
              <p:nvPicPr>
                <p:cNvPr id="11" name="墨迹 10">
                  <a:extLst>
                    <a:ext uri="{FF2B5EF4-FFF2-40B4-BE49-F238E27FC236}">
                      <a16:creationId xmlns:a16="http://schemas.microsoft.com/office/drawing/2014/main" id="{CFF91CF2-73E0-42C2-94A2-A2299270E029}"/>
                    </a:ext>
                  </a:extLst>
                </p:cNvPr>
                <p:cNvPicPr/>
                <p:nvPr/>
              </p:nvPicPr>
              <p:blipFill>
                <a:blip r:embed="rId23"/>
                <a:stretch>
                  <a:fillRect/>
                </a:stretch>
              </p:blipFill>
              <p:spPr>
                <a:xfrm>
                  <a:off x="2503149" y="2026980"/>
                  <a:ext cx="19584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 name="墨迹 11">
                  <a:extLst>
                    <a:ext uri="{FF2B5EF4-FFF2-40B4-BE49-F238E27FC236}">
                      <a16:creationId xmlns:a16="http://schemas.microsoft.com/office/drawing/2014/main" id="{3C788EAF-5D5C-4193-A884-4D31F1AAC1F0}"/>
                    </a:ext>
                  </a:extLst>
                </p14:cNvPr>
                <p14:cNvContentPartPr/>
                <p14:nvPr/>
              </p14:nvContentPartPr>
              <p14:xfrm>
                <a:off x="2730309" y="1891980"/>
                <a:ext cx="101160" cy="193320"/>
              </p14:xfrm>
            </p:contentPart>
          </mc:Choice>
          <mc:Fallback>
            <p:pic>
              <p:nvPicPr>
                <p:cNvPr id="12" name="墨迹 11">
                  <a:extLst>
                    <a:ext uri="{FF2B5EF4-FFF2-40B4-BE49-F238E27FC236}">
                      <a16:creationId xmlns:a16="http://schemas.microsoft.com/office/drawing/2014/main" id="{3C788EAF-5D5C-4193-A884-4D31F1AAC1F0}"/>
                    </a:ext>
                  </a:extLst>
                </p:cNvPr>
                <p:cNvPicPr/>
                <p:nvPr/>
              </p:nvPicPr>
              <p:blipFill>
                <a:blip r:embed="rId25"/>
                <a:stretch>
                  <a:fillRect/>
                </a:stretch>
              </p:blipFill>
              <p:spPr>
                <a:xfrm>
                  <a:off x="2712669" y="1874340"/>
                  <a:ext cx="13680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 name="墨迹 12">
                  <a:extLst>
                    <a:ext uri="{FF2B5EF4-FFF2-40B4-BE49-F238E27FC236}">
                      <a16:creationId xmlns:a16="http://schemas.microsoft.com/office/drawing/2014/main" id="{377026DF-AA11-4E96-B2D7-C032954370A5}"/>
                    </a:ext>
                  </a:extLst>
                </p14:cNvPr>
                <p14:cNvContentPartPr/>
                <p14:nvPr/>
              </p14:nvContentPartPr>
              <p14:xfrm>
                <a:off x="2751909" y="2088540"/>
                <a:ext cx="147240" cy="169560"/>
              </p14:xfrm>
            </p:contentPart>
          </mc:Choice>
          <mc:Fallback>
            <p:pic>
              <p:nvPicPr>
                <p:cNvPr id="13" name="墨迹 12">
                  <a:extLst>
                    <a:ext uri="{FF2B5EF4-FFF2-40B4-BE49-F238E27FC236}">
                      <a16:creationId xmlns:a16="http://schemas.microsoft.com/office/drawing/2014/main" id="{377026DF-AA11-4E96-B2D7-C032954370A5}"/>
                    </a:ext>
                  </a:extLst>
                </p:cNvPr>
                <p:cNvPicPr/>
                <p:nvPr/>
              </p:nvPicPr>
              <p:blipFill>
                <a:blip r:embed="rId27"/>
                <a:stretch>
                  <a:fillRect/>
                </a:stretch>
              </p:blipFill>
              <p:spPr>
                <a:xfrm>
                  <a:off x="2733909" y="2070900"/>
                  <a:ext cx="18288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 name="墨迹 13">
                  <a:extLst>
                    <a:ext uri="{FF2B5EF4-FFF2-40B4-BE49-F238E27FC236}">
                      <a16:creationId xmlns:a16="http://schemas.microsoft.com/office/drawing/2014/main" id="{22F0AE33-B99A-4584-ACF1-F729C08EBA6D}"/>
                    </a:ext>
                  </a:extLst>
                </p14:cNvPr>
                <p14:cNvContentPartPr/>
                <p14:nvPr/>
              </p14:nvContentPartPr>
              <p14:xfrm>
                <a:off x="3088509" y="1867140"/>
                <a:ext cx="21240" cy="22320"/>
              </p14:xfrm>
            </p:contentPart>
          </mc:Choice>
          <mc:Fallback>
            <p:pic>
              <p:nvPicPr>
                <p:cNvPr id="14" name="墨迹 13">
                  <a:extLst>
                    <a:ext uri="{FF2B5EF4-FFF2-40B4-BE49-F238E27FC236}">
                      <a16:creationId xmlns:a16="http://schemas.microsoft.com/office/drawing/2014/main" id="{22F0AE33-B99A-4584-ACF1-F729C08EBA6D}"/>
                    </a:ext>
                  </a:extLst>
                </p:cNvPr>
                <p:cNvPicPr/>
                <p:nvPr/>
              </p:nvPicPr>
              <p:blipFill>
                <a:blip r:embed="rId29"/>
                <a:stretch>
                  <a:fillRect/>
                </a:stretch>
              </p:blipFill>
              <p:spPr>
                <a:xfrm>
                  <a:off x="3070509" y="1849140"/>
                  <a:ext cx="5688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 name="墨迹 14">
                  <a:extLst>
                    <a:ext uri="{FF2B5EF4-FFF2-40B4-BE49-F238E27FC236}">
                      <a16:creationId xmlns:a16="http://schemas.microsoft.com/office/drawing/2014/main" id="{8FD39F6D-B02B-4A04-8CFB-A1EA7FE913A2}"/>
                    </a:ext>
                  </a:extLst>
                </p14:cNvPr>
                <p14:cNvContentPartPr/>
                <p14:nvPr/>
              </p14:nvContentPartPr>
              <p14:xfrm>
                <a:off x="2934069" y="1951740"/>
                <a:ext cx="43920" cy="114840"/>
              </p14:xfrm>
            </p:contentPart>
          </mc:Choice>
          <mc:Fallback>
            <p:pic>
              <p:nvPicPr>
                <p:cNvPr id="15" name="墨迹 14">
                  <a:extLst>
                    <a:ext uri="{FF2B5EF4-FFF2-40B4-BE49-F238E27FC236}">
                      <a16:creationId xmlns:a16="http://schemas.microsoft.com/office/drawing/2014/main" id="{8FD39F6D-B02B-4A04-8CFB-A1EA7FE913A2}"/>
                    </a:ext>
                  </a:extLst>
                </p:cNvPr>
                <p:cNvPicPr/>
                <p:nvPr/>
              </p:nvPicPr>
              <p:blipFill>
                <a:blip r:embed="rId31"/>
                <a:stretch>
                  <a:fillRect/>
                </a:stretch>
              </p:blipFill>
              <p:spPr>
                <a:xfrm>
                  <a:off x="2916069" y="1933740"/>
                  <a:ext cx="7956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 name="墨迹 15">
                  <a:extLst>
                    <a:ext uri="{FF2B5EF4-FFF2-40B4-BE49-F238E27FC236}">
                      <a16:creationId xmlns:a16="http://schemas.microsoft.com/office/drawing/2014/main" id="{36F6F535-9108-4859-8EF8-6D692CFFCBD0}"/>
                    </a:ext>
                  </a:extLst>
                </p14:cNvPr>
                <p14:cNvContentPartPr/>
                <p14:nvPr/>
              </p14:nvContentPartPr>
              <p14:xfrm>
                <a:off x="3000669" y="1947060"/>
                <a:ext cx="167760" cy="78480"/>
              </p14:xfrm>
            </p:contentPart>
          </mc:Choice>
          <mc:Fallback>
            <p:pic>
              <p:nvPicPr>
                <p:cNvPr id="16" name="墨迹 15">
                  <a:extLst>
                    <a:ext uri="{FF2B5EF4-FFF2-40B4-BE49-F238E27FC236}">
                      <a16:creationId xmlns:a16="http://schemas.microsoft.com/office/drawing/2014/main" id="{36F6F535-9108-4859-8EF8-6D692CFFCBD0}"/>
                    </a:ext>
                  </a:extLst>
                </p:cNvPr>
                <p:cNvPicPr/>
                <p:nvPr/>
              </p:nvPicPr>
              <p:blipFill>
                <a:blip r:embed="rId33"/>
                <a:stretch>
                  <a:fillRect/>
                </a:stretch>
              </p:blipFill>
              <p:spPr>
                <a:xfrm>
                  <a:off x="2982669" y="1929060"/>
                  <a:ext cx="2034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 name="墨迹 16">
                  <a:extLst>
                    <a:ext uri="{FF2B5EF4-FFF2-40B4-BE49-F238E27FC236}">
                      <a16:creationId xmlns:a16="http://schemas.microsoft.com/office/drawing/2014/main" id="{3C933185-B6BE-4686-897E-05CD8C6A48CB}"/>
                    </a:ext>
                  </a:extLst>
                </p14:cNvPr>
                <p14:cNvContentPartPr/>
                <p14:nvPr/>
              </p14:nvContentPartPr>
              <p14:xfrm>
                <a:off x="2996349" y="2024820"/>
                <a:ext cx="169560" cy="159840"/>
              </p14:xfrm>
            </p:contentPart>
          </mc:Choice>
          <mc:Fallback>
            <p:pic>
              <p:nvPicPr>
                <p:cNvPr id="17" name="墨迹 16">
                  <a:extLst>
                    <a:ext uri="{FF2B5EF4-FFF2-40B4-BE49-F238E27FC236}">
                      <a16:creationId xmlns:a16="http://schemas.microsoft.com/office/drawing/2014/main" id="{3C933185-B6BE-4686-897E-05CD8C6A48CB}"/>
                    </a:ext>
                  </a:extLst>
                </p:cNvPr>
                <p:cNvPicPr/>
                <p:nvPr/>
              </p:nvPicPr>
              <p:blipFill>
                <a:blip r:embed="rId35"/>
                <a:stretch>
                  <a:fillRect/>
                </a:stretch>
              </p:blipFill>
              <p:spPr>
                <a:xfrm>
                  <a:off x="2978709" y="2006820"/>
                  <a:ext cx="20520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8" name="墨迹 17">
                  <a:extLst>
                    <a:ext uri="{FF2B5EF4-FFF2-40B4-BE49-F238E27FC236}">
                      <a16:creationId xmlns:a16="http://schemas.microsoft.com/office/drawing/2014/main" id="{612867D0-4BED-43AD-8BBA-1508842A340E}"/>
                    </a:ext>
                  </a:extLst>
                </p14:cNvPr>
                <p14:cNvContentPartPr/>
                <p14:nvPr/>
              </p14:nvContentPartPr>
              <p14:xfrm>
                <a:off x="3108669" y="2033460"/>
                <a:ext cx="109440" cy="63720"/>
              </p14:xfrm>
            </p:contentPart>
          </mc:Choice>
          <mc:Fallback>
            <p:pic>
              <p:nvPicPr>
                <p:cNvPr id="18" name="墨迹 17">
                  <a:extLst>
                    <a:ext uri="{FF2B5EF4-FFF2-40B4-BE49-F238E27FC236}">
                      <a16:creationId xmlns:a16="http://schemas.microsoft.com/office/drawing/2014/main" id="{612867D0-4BED-43AD-8BBA-1508842A340E}"/>
                    </a:ext>
                  </a:extLst>
                </p:cNvPr>
                <p:cNvPicPr/>
                <p:nvPr/>
              </p:nvPicPr>
              <p:blipFill>
                <a:blip r:embed="rId37"/>
                <a:stretch>
                  <a:fillRect/>
                </a:stretch>
              </p:blipFill>
              <p:spPr>
                <a:xfrm>
                  <a:off x="3090669" y="2015820"/>
                  <a:ext cx="14508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9" name="墨迹 18">
                  <a:extLst>
                    <a:ext uri="{FF2B5EF4-FFF2-40B4-BE49-F238E27FC236}">
                      <a16:creationId xmlns:a16="http://schemas.microsoft.com/office/drawing/2014/main" id="{FF18A7EA-6C8B-49A3-AFDA-71BBABCA6A0E}"/>
                    </a:ext>
                  </a:extLst>
                </p14:cNvPr>
                <p14:cNvContentPartPr/>
                <p14:nvPr/>
              </p14:nvContentPartPr>
              <p14:xfrm>
                <a:off x="2978349" y="2035260"/>
                <a:ext cx="288360" cy="318960"/>
              </p14:xfrm>
            </p:contentPart>
          </mc:Choice>
          <mc:Fallback>
            <p:pic>
              <p:nvPicPr>
                <p:cNvPr id="19" name="墨迹 18">
                  <a:extLst>
                    <a:ext uri="{FF2B5EF4-FFF2-40B4-BE49-F238E27FC236}">
                      <a16:creationId xmlns:a16="http://schemas.microsoft.com/office/drawing/2014/main" id="{FF18A7EA-6C8B-49A3-AFDA-71BBABCA6A0E}"/>
                    </a:ext>
                  </a:extLst>
                </p:cNvPr>
                <p:cNvPicPr/>
                <p:nvPr/>
              </p:nvPicPr>
              <p:blipFill>
                <a:blip r:embed="rId39"/>
                <a:stretch>
                  <a:fillRect/>
                </a:stretch>
              </p:blipFill>
              <p:spPr>
                <a:xfrm>
                  <a:off x="2960709" y="2017620"/>
                  <a:ext cx="32400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0" name="墨迹 19">
                  <a:extLst>
                    <a:ext uri="{FF2B5EF4-FFF2-40B4-BE49-F238E27FC236}">
                      <a16:creationId xmlns:a16="http://schemas.microsoft.com/office/drawing/2014/main" id="{74C4ABAD-5FB5-4F18-9128-C251CB18E428}"/>
                    </a:ext>
                  </a:extLst>
                </p14:cNvPr>
                <p14:cNvContentPartPr/>
                <p14:nvPr/>
              </p14:nvContentPartPr>
              <p14:xfrm>
                <a:off x="3343389" y="1930860"/>
                <a:ext cx="111600" cy="52200"/>
              </p14:xfrm>
            </p:contentPart>
          </mc:Choice>
          <mc:Fallback>
            <p:pic>
              <p:nvPicPr>
                <p:cNvPr id="20" name="墨迹 19">
                  <a:extLst>
                    <a:ext uri="{FF2B5EF4-FFF2-40B4-BE49-F238E27FC236}">
                      <a16:creationId xmlns:a16="http://schemas.microsoft.com/office/drawing/2014/main" id="{74C4ABAD-5FB5-4F18-9128-C251CB18E428}"/>
                    </a:ext>
                  </a:extLst>
                </p:cNvPr>
                <p:cNvPicPr/>
                <p:nvPr/>
              </p:nvPicPr>
              <p:blipFill>
                <a:blip r:embed="rId41"/>
                <a:stretch>
                  <a:fillRect/>
                </a:stretch>
              </p:blipFill>
              <p:spPr>
                <a:xfrm>
                  <a:off x="3325389" y="1913220"/>
                  <a:ext cx="14724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1" name="墨迹 20">
                  <a:extLst>
                    <a:ext uri="{FF2B5EF4-FFF2-40B4-BE49-F238E27FC236}">
                      <a16:creationId xmlns:a16="http://schemas.microsoft.com/office/drawing/2014/main" id="{43879A89-2894-4378-8056-90A06CFC90DF}"/>
                    </a:ext>
                  </a:extLst>
                </p14:cNvPr>
                <p14:cNvContentPartPr/>
                <p14:nvPr/>
              </p14:nvContentPartPr>
              <p14:xfrm>
                <a:off x="3296229" y="1948500"/>
                <a:ext cx="164160" cy="339840"/>
              </p14:xfrm>
            </p:contentPart>
          </mc:Choice>
          <mc:Fallback>
            <p:pic>
              <p:nvPicPr>
                <p:cNvPr id="21" name="墨迹 20">
                  <a:extLst>
                    <a:ext uri="{FF2B5EF4-FFF2-40B4-BE49-F238E27FC236}">
                      <a16:creationId xmlns:a16="http://schemas.microsoft.com/office/drawing/2014/main" id="{43879A89-2894-4378-8056-90A06CFC90DF}"/>
                    </a:ext>
                  </a:extLst>
                </p:cNvPr>
                <p:cNvPicPr/>
                <p:nvPr/>
              </p:nvPicPr>
              <p:blipFill>
                <a:blip r:embed="rId43"/>
                <a:stretch>
                  <a:fillRect/>
                </a:stretch>
              </p:blipFill>
              <p:spPr>
                <a:xfrm>
                  <a:off x="3278229" y="1930500"/>
                  <a:ext cx="19980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2" name="墨迹 21">
                  <a:extLst>
                    <a:ext uri="{FF2B5EF4-FFF2-40B4-BE49-F238E27FC236}">
                      <a16:creationId xmlns:a16="http://schemas.microsoft.com/office/drawing/2014/main" id="{555C4B37-F032-4693-AB2B-AD0BF2EF384E}"/>
                    </a:ext>
                  </a:extLst>
                </p14:cNvPr>
                <p14:cNvContentPartPr/>
                <p14:nvPr/>
              </p14:nvContentPartPr>
              <p14:xfrm>
                <a:off x="3469029" y="1894500"/>
                <a:ext cx="171360" cy="338040"/>
              </p14:xfrm>
            </p:contentPart>
          </mc:Choice>
          <mc:Fallback>
            <p:pic>
              <p:nvPicPr>
                <p:cNvPr id="22" name="墨迹 21">
                  <a:extLst>
                    <a:ext uri="{FF2B5EF4-FFF2-40B4-BE49-F238E27FC236}">
                      <a16:creationId xmlns:a16="http://schemas.microsoft.com/office/drawing/2014/main" id="{555C4B37-F032-4693-AB2B-AD0BF2EF384E}"/>
                    </a:ext>
                  </a:extLst>
                </p:cNvPr>
                <p:cNvPicPr/>
                <p:nvPr/>
              </p:nvPicPr>
              <p:blipFill>
                <a:blip r:embed="rId45"/>
                <a:stretch>
                  <a:fillRect/>
                </a:stretch>
              </p:blipFill>
              <p:spPr>
                <a:xfrm>
                  <a:off x="3451389" y="1876500"/>
                  <a:ext cx="20700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4" name="墨迹 23">
                  <a:extLst>
                    <a:ext uri="{FF2B5EF4-FFF2-40B4-BE49-F238E27FC236}">
                      <a16:creationId xmlns:a16="http://schemas.microsoft.com/office/drawing/2014/main" id="{9710392B-A926-4DF5-A9BD-71311B6C545A}"/>
                    </a:ext>
                  </a:extLst>
                </p14:cNvPr>
                <p14:cNvContentPartPr/>
                <p14:nvPr/>
              </p14:nvContentPartPr>
              <p14:xfrm>
                <a:off x="3698709" y="1888020"/>
                <a:ext cx="259920" cy="392400"/>
              </p14:xfrm>
            </p:contentPart>
          </mc:Choice>
          <mc:Fallback>
            <p:pic>
              <p:nvPicPr>
                <p:cNvPr id="24" name="墨迹 23">
                  <a:extLst>
                    <a:ext uri="{FF2B5EF4-FFF2-40B4-BE49-F238E27FC236}">
                      <a16:creationId xmlns:a16="http://schemas.microsoft.com/office/drawing/2014/main" id="{9710392B-A926-4DF5-A9BD-71311B6C545A}"/>
                    </a:ext>
                  </a:extLst>
                </p:cNvPr>
                <p:cNvPicPr/>
                <p:nvPr/>
              </p:nvPicPr>
              <p:blipFill>
                <a:blip r:embed="rId47"/>
                <a:stretch>
                  <a:fillRect/>
                </a:stretch>
              </p:blipFill>
              <p:spPr>
                <a:xfrm>
                  <a:off x="3681069" y="1870380"/>
                  <a:ext cx="295560" cy="428040"/>
                </a:xfrm>
                <a:prstGeom prst="rect">
                  <a:avLst/>
                </a:prstGeom>
              </p:spPr>
            </p:pic>
          </mc:Fallback>
        </mc:AlternateContent>
      </p:grpSp>
      <p:grpSp>
        <p:nvGrpSpPr>
          <p:cNvPr id="61464" name="组合 61463">
            <a:extLst>
              <a:ext uri="{FF2B5EF4-FFF2-40B4-BE49-F238E27FC236}">
                <a16:creationId xmlns:a16="http://schemas.microsoft.com/office/drawing/2014/main" id="{B1E27758-813F-4BB4-9C88-F7582D2DCAD1}"/>
              </a:ext>
            </a:extLst>
          </p:cNvPr>
          <p:cNvGrpSpPr/>
          <p:nvPr/>
        </p:nvGrpSpPr>
        <p:grpSpPr>
          <a:xfrm>
            <a:off x="3955029" y="1742220"/>
            <a:ext cx="4791240" cy="551880"/>
            <a:chOff x="3955029" y="1742220"/>
            <a:chExt cx="4791240" cy="551880"/>
          </a:xfrm>
        </p:grpSpPr>
        <mc:AlternateContent xmlns:mc="http://schemas.openxmlformats.org/markup-compatibility/2006">
          <mc:Choice xmlns:p14="http://schemas.microsoft.com/office/powerpoint/2010/main" Requires="p14">
            <p:contentPart p14:bwMode="auto" r:id="rId48">
              <p14:nvContentPartPr>
                <p14:cNvPr id="26" name="墨迹 25">
                  <a:extLst>
                    <a:ext uri="{FF2B5EF4-FFF2-40B4-BE49-F238E27FC236}">
                      <a16:creationId xmlns:a16="http://schemas.microsoft.com/office/drawing/2014/main" id="{32BFD3CF-E2AC-442E-BBC5-B8655D741CC7}"/>
                    </a:ext>
                  </a:extLst>
                </p14:cNvPr>
                <p14:cNvContentPartPr/>
                <p14:nvPr/>
              </p14:nvContentPartPr>
              <p14:xfrm>
                <a:off x="4088229" y="1888380"/>
                <a:ext cx="160200" cy="397800"/>
              </p14:xfrm>
            </p:contentPart>
          </mc:Choice>
          <mc:Fallback>
            <p:pic>
              <p:nvPicPr>
                <p:cNvPr id="26" name="墨迹 25">
                  <a:extLst>
                    <a:ext uri="{FF2B5EF4-FFF2-40B4-BE49-F238E27FC236}">
                      <a16:creationId xmlns:a16="http://schemas.microsoft.com/office/drawing/2014/main" id="{32BFD3CF-E2AC-442E-BBC5-B8655D741CC7}"/>
                    </a:ext>
                  </a:extLst>
                </p:cNvPr>
                <p:cNvPicPr/>
                <p:nvPr/>
              </p:nvPicPr>
              <p:blipFill>
                <a:blip r:embed="rId49"/>
                <a:stretch>
                  <a:fillRect/>
                </a:stretch>
              </p:blipFill>
              <p:spPr>
                <a:xfrm>
                  <a:off x="4070589" y="1870740"/>
                  <a:ext cx="19584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墨迹 26">
                  <a:extLst>
                    <a:ext uri="{FF2B5EF4-FFF2-40B4-BE49-F238E27FC236}">
                      <a16:creationId xmlns:a16="http://schemas.microsoft.com/office/drawing/2014/main" id="{DC6F4AC8-62C9-4249-BB9D-A18D5EE25D05}"/>
                    </a:ext>
                  </a:extLst>
                </p14:cNvPr>
                <p14:cNvContentPartPr/>
                <p14:nvPr/>
              </p14:nvContentPartPr>
              <p14:xfrm>
                <a:off x="4172469" y="1859580"/>
                <a:ext cx="75240" cy="83160"/>
              </p14:xfrm>
            </p:contentPart>
          </mc:Choice>
          <mc:Fallback>
            <p:pic>
              <p:nvPicPr>
                <p:cNvPr id="27" name="墨迹 26">
                  <a:extLst>
                    <a:ext uri="{FF2B5EF4-FFF2-40B4-BE49-F238E27FC236}">
                      <a16:creationId xmlns:a16="http://schemas.microsoft.com/office/drawing/2014/main" id="{DC6F4AC8-62C9-4249-BB9D-A18D5EE25D05}"/>
                    </a:ext>
                  </a:extLst>
                </p:cNvPr>
                <p:cNvPicPr/>
                <p:nvPr/>
              </p:nvPicPr>
              <p:blipFill>
                <a:blip r:embed="rId51"/>
                <a:stretch>
                  <a:fillRect/>
                </a:stretch>
              </p:blipFill>
              <p:spPr>
                <a:xfrm>
                  <a:off x="4154469" y="1841580"/>
                  <a:ext cx="11088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墨迹 27">
                  <a:extLst>
                    <a:ext uri="{FF2B5EF4-FFF2-40B4-BE49-F238E27FC236}">
                      <a16:creationId xmlns:a16="http://schemas.microsoft.com/office/drawing/2014/main" id="{90CB91BC-9980-4A34-9470-F15AABDFA1AD}"/>
                    </a:ext>
                  </a:extLst>
                </p14:cNvPr>
                <p14:cNvContentPartPr/>
                <p14:nvPr/>
              </p14:nvContentPartPr>
              <p14:xfrm>
                <a:off x="3955029" y="2097540"/>
                <a:ext cx="264600" cy="92160"/>
              </p14:xfrm>
            </p:contentPart>
          </mc:Choice>
          <mc:Fallback>
            <p:pic>
              <p:nvPicPr>
                <p:cNvPr id="28" name="墨迹 27">
                  <a:extLst>
                    <a:ext uri="{FF2B5EF4-FFF2-40B4-BE49-F238E27FC236}">
                      <a16:creationId xmlns:a16="http://schemas.microsoft.com/office/drawing/2014/main" id="{90CB91BC-9980-4A34-9470-F15AABDFA1AD}"/>
                    </a:ext>
                  </a:extLst>
                </p:cNvPr>
                <p:cNvPicPr/>
                <p:nvPr/>
              </p:nvPicPr>
              <p:blipFill>
                <a:blip r:embed="rId53"/>
                <a:stretch>
                  <a:fillRect/>
                </a:stretch>
              </p:blipFill>
              <p:spPr>
                <a:xfrm>
                  <a:off x="3937389" y="2079540"/>
                  <a:ext cx="30024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墨迹 28">
                  <a:extLst>
                    <a:ext uri="{FF2B5EF4-FFF2-40B4-BE49-F238E27FC236}">
                      <a16:creationId xmlns:a16="http://schemas.microsoft.com/office/drawing/2014/main" id="{32B91968-895A-467B-B154-3756044746C7}"/>
                    </a:ext>
                  </a:extLst>
                </p14:cNvPr>
                <p14:cNvContentPartPr/>
                <p14:nvPr/>
              </p14:nvContentPartPr>
              <p14:xfrm>
                <a:off x="4393149" y="1866780"/>
                <a:ext cx="127800" cy="421200"/>
              </p14:xfrm>
            </p:contentPart>
          </mc:Choice>
          <mc:Fallback>
            <p:pic>
              <p:nvPicPr>
                <p:cNvPr id="29" name="墨迹 28">
                  <a:extLst>
                    <a:ext uri="{FF2B5EF4-FFF2-40B4-BE49-F238E27FC236}">
                      <a16:creationId xmlns:a16="http://schemas.microsoft.com/office/drawing/2014/main" id="{32B91968-895A-467B-B154-3756044746C7}"/>
                    </a:ext>
                  </a:extLst>
                </p:cNvPr>
                <p:cNvPicPr/>
                <p:nvPr/>
              </p:nvPicPr>
              <p:blipFill>
                <a:blip r:embed="rId55"/>
                <a:stretch>
                  <a:fillRect/>
                </a:stretch>
              </p:blipFill>
              <p:spPr>
                <a:xfrm>
                  <a:off x="4375509" y="1848780"/>
                  <a:ext cx="163440" cy="456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墨迹 29">
                  <a:extLst>
                    <a:ext uri="{FF2B5EF4-FFF2-40B4-BE49-F238E27FC236}">
                      <a16:creationId xmlns:a16="http://schemas.microsoft.com/office/drawing/2014/main" id="{B0C53738-3A56-4AF2-9E65-34C1D365D9FC}"/>
                    </a:ext>
                  </a:extLst>
                </p14:cNvPr>
                <p14:cNvContentPartPr/>
                <p14:nvPr/>
              </p14:nvContentPartPr>
              <p14:xfrm>
                <a:off x="4585029" y="1787580"/>
                <a:ext cx="127440" cy="327240"/>
              </p14:xfrm>
            </p:contentPart>
          </mc:Choice>
          <mc:Fallback>
            <p:pic>
              <p:nvPicPr>
                <p:cNvPr id="30" name="墨迹 29">
                  <a:extLst>
                    <a:ext uri="{FF2B5EF4-FFF2-40B4-BE49-F238E27FC236}">
                      <a16:creationId xmlns:a16="http://schemas.microsoft.com/office/drawing/2014/main" id="{B0C53738-3A56-4AF2-9E65-34C1D365D9FC}"/>
                    </a:ext>
                  </a:extLst>
                </p:cNvPr>
                <p:cNvPicPr/>
                <p:nvPr/>
              </p:nvPicPr>
              <p:blipFill>
                <a:blip r:embed="rId57"/>
                <a:stretch>
                  <a:fillRect/>
                </a:stretch>
              </p:blipFill>
              <p:spPr>
                <a:xfrm>
                  <a:off x="4567029" y="1769580"/>
                  <a:ext cx="16308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1" name="墨迹 30">
                  <a:extLst>
                    <a:ext uri="{FF2B5EF4-FFF2-40B4-BE49-F238E27FC236}">
                      <a16:creationId xmlns:a16="http://schemas.microsoft.com/office/drawing/2014/main" id="{01D7103C-BD65-4FBF-A727-41D9C8B4F6A6}"/>
                    </a:ext>
                  </a:extLst>
                </p14:cNvPr>
                <p14:cNvContentPartPr/>
                <p14:nvPr/>
              </p14:nvContentPartPr>
              <p14:xfrm>
                <a:off x="4602309" y="1982700"/>
                <a:ext cx="221760" cy="214920"/>
              </p14:xfrm>
            </p:contentPart>
          </mc:Choice>
          <mc:Fallback>
            <p:pic>
              <p:nvPicPr>
                <p:cNvPr id="31" name="墨迹 30">
                  <a:extLst>
                    <a:ext uri="{FF2B5EF4-FFF2-40B4-BE49-F238E27FC236}">
                      <a16:creationId xmlns:a16="http://schemas.microsoft.com/office/drawing/2014/main" id="{01D7103C-BD65-4FBF-A727-41D9C8B4F6A6}"/>
                    </a:ext>
                  </a:extLst>
                </p:cNvPr>
                <p:cNvPicPr/>
                <p:nvPr/>
              </p:nvPicPr>
              <p:blipFill>
                <a:blip r:embed="rId59"/>
                <a:stretch>
                  <a:fillRect/>
                </a:stretch>
              </p:blipFill>
              <p:spPr>
                <a:xfrm>
                  <a:off x="4584669" y="1965060"/>
                  <a:ext cx="25740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2" name="墨迹 31">
                  <a:extLst>
                    <a:ext uri="{FF2B5EF4-FFF2-40B4-BE49-F238E27FC236}">
                      <a16:creationId xmlns:a16="http://schemas.microsoft.com/office/drawing/2014/main" id="{25F4094B-8E9C-4C20-9C30-9479E3DC0B9E}"/>
                    </a:ext>
                  </a:extLst>
                </p14:cNvPr>
                <p14:cNvContentPartPr/>
                <p14:nvPr/>
              </p14:nvContentPartPr>
              <p14:xfrm>
                <a:off x="4669989" y="2179260"/>
                <a:ext cx="73440" cy="99000"/>
              </p14:xfrm>
            </p:contentPart>
          </mc:Choice>
          <mc:Fallback>
            <p:pic>
              <p:nvPicPr>
                <p:cNvPr id="32" name="墨迹 31">
                  <a:extLst>
                    <a:ext uri="{FF2B5EF4-FFF2-40B4-BE49-F238E27FC236}">
                      <a16:creationId xmlns:a16="http://schemas.microsoft.com/office/drawing/2014/main" id="{25F4094B-8E9C-4C20-9C30-9479E3DC0B9E}"/>
                    </a:ext>
                  </a:extLst>
                </p:cNvPr>
                <p:cNvPicPr/>
                <p:nvPr/>
              </p:nvPicPr>
              <p:blipFill>
                <a:blip r:embed="rId61"/>
                <a:stretch>
                  <a:fillRect/>
                </a:stretch>
              </p:blipFill>
              <p:spPr>
                <a:xfrm>
                  <a:off x="4652349" y="2161260"/>
                  <a:ext cx="10908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3" name="墨迹 32">
                  <a:extLst>
                    <a:ext uri="{FF2B5EF4-FFF2-40B4-BE49-F238E27FC236}">
                      <a16:creationId xmlns:a16="http://schemas.microsoft.com/office/drawing/2014/main" id="{EFB9EB20-0519-4600-AB40-E18EE41B9613}"/>
                    </a:ext>
                  </a:extLst>
                </p14:cNvPr>
                <p14:cNvContentPartPr/>
                <p14:nvPr/>
              </p14:nvContentPartPr>
              <p14:xfrm>
                <a:off x="5069589" y="1841940"/>
                <a:ext cx="13680" cy="332640"/>
              </p14:xfrm>
            </p:contentPart>
          </mc:Choice>
          <mc:Fallback>
            <p:pic>
              <p:nvPicPr>
                <p:cNvPr id="33" name="墨迹 32">
                  <a:extLst>
                    <a:ext uri="{FF2B5EF4-FFF2-40B4-BE49-F238E27FC236}">
                      <a16:creationId xmlns:a16="http://schemas.microsoft.com/office/drawing/2014/main" id="{EFB9EB20-0519-4600-AB40-E18EE41B9613}"/>
                    </a:ext>
                  </a:extLst>
                </p:cNvPr>
                <p:cNvPicPr/>
                <p:nvPr/>
              </p:nvPicPr>
              <p:blipFill>
                <a:blip r:embed="rId63"/>
                <a:stretch>
                  <a:fillRect/>
                </a:stretch>
              </p:blipFill>
              <p:spPr>
                <a:xfrm>
                  <a:off x="5051589" y="1823940"/>
                  <a:ext cx="4932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4" name="墨迹 33">
                  <a:extLst>
                    <a:ext uri="{FF2B5EF4-FFF2-40B4-BE49-F238E27FC236}">
                      <a16:creationId xmlns:a16="http://schemas.microsoft.com/office/drawing/2014/main" id="{D4C16480-08EA-4A8F-BB3F-1290B90C635F}"/>
                    </a:ext>
                  </a:extLst>
                </p14:cNvPr>
                <p14:cNvContentPartPr/>
                <p14:nvPr/>
              </p14:nvContentPartPr>
              <p14:xfrm>
                <a:off x="5090109" y="2022660"/>
                <a:ext cx="70920" cy="21240"/>
              </p14:xfrm>
            </p:contentPart>
          </mc:Choice>
          <mc:Fallback>
            <p:pic>
              <p:nvPicPr>
                <p:cNvPr id="34" name="墨迹 33">
                  <a:extLst>
                    <a:ext uri="{FF2B5EF4-FFF2-40B4-BE49-F238E27FC236}">
                      <a16:creationId xmlns:a16="http://schemas.microsoft.com/office/drawing/2014/main" id="{D4C16480-08EA-4A8F-BB3F-1290B90C635F}"/>
                    </a:ext>
                  </a:extLst>
                </p:cNvPr>
                <p:cNvPicPr/>
                <p:nvPr/>
              </p:nvPicPr>
              <p:blipFill>
                <a:blip r:embed="rId65"/>
                <a:stretch>
                  <a:fillRect/>
                </a:stretch>
              </p:blipFill>
              <p:spPr>
                <a:xfrm>
                  <a:off x="5072469" y="2004660"/>
                  <a:ext cx="10656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5" name="墨迹 34">
                  <a:extLst>
                    <a:ext uri="{FF2B5EF4-FFF2-40B4-BE49-F238E27FC236}">
                      <a16:creationId xmlns:a16="http://schemas.microsoft.com/office/drawing/2014/main" id="{B9128BDF-7465-4B03-9D86-20752BA48C7F}"/>
                    </a:ext>
                  </a:extLst>
                </p14:cNvPr>
                <p14:cNvContentPartPr/>
                <p14:nvPr/>
              </p14:nvContentPartPr>
              <p14:xfrm>
                <a:off x="4939629" y="2012580"/>
                <a:ext cx="210600" cy="211320"/>
              </p14:xfrm>
            </p:contentPart>
          </mc:Choice>
          <mc:Fallback>
            <p:pic>
              <p:nvPicPr>
                <p:cNvPr id="35" name="墨迹 34">
                  <a:extLst>
                    <a:ext uri="{FF2B5EF4-FFF2-40B4-BE49-F238E27FC236}">
                      <a16:creationId xmlns:a16="http://schemas.microsoft.com/office/drawing/2014/main" id="{B9128BDF-7465-4B03-9D86-20752BA48C7F}"/>
                    </a:ext>
                  </a:extLst>
                </p:cNvPr>
                <p:cNvPicPr/>
                <p:nvPr/>
              </p:nvPicPr>
              <p:blipFill>
                <a:blip r:embed="rId67"/>
                <a:stretch>
                  <a:fillRect/>
                </a:stretch>
              </p:blipFill>
              <p:spPr>
                <a:xfrm>
                  <a:off x="4921989" y="1994580"/>
                  <a:ext cx="24624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7" name="墨迹 36">
                  <a:extLst>
                    <a:ext uri="{FF2B5EF4-FFF2-40B4-BE49-F238E27FC236}">
                      <a16:creationId xmlns:a16="http://schemas.microsoft.com/office/drawing/2014/main" id="{21DF556C-0739-490B-9700-0D3219133634}"/>
                    </a:ext>
                  </a:extLst>
                </p14:cNvPr>
                <p14:cNvContentPartPr/>
                <p14:nvPr/>
              </p14:nvContentPartPr>
              <p14:xfrm>
                <a:off x="5410149" y="1742220"/>
                <a:ext cx="30960" cy="69840"/>
              </p14:xfrm>
            </p:contentPart>
          </mc:Choice>
          <mc:Fallback>
            <p:pic>
              <p:nvPicPr>
                <p:cNvPr id="37" name="墨迹 36">
                  <a:extLst>
                    <a:ext uri="{FF2B5EF4-FFF2-40B4-BE49-F238E27FC236}">
                      <a16:creationId xmlns:a16="http://schemas.microsoft.com/office/drawing/2014/main" id="{21DF556C-0739-490B-9700-0D3219133634}"/>
                    </a:ext>
                  </a:extLst>
                </p:cNvPr>
                <p:cNvPicPr/>
                <p:nvPr/>
              </p:nvPicPr>
              <p:blipFill>
                <a:blip r:embed="rId69"/>
                <a:stretch>
                  <a:fillRect/>
                </a:stretch>
              </p:blipFill>
              <p:spPr>
                <a:xfrm>
                  <a:off x="5392149" y="1724220"/>
                  <a:ext cx="6660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8" name="墨迹 37">
                  <a:extLst>
                    <a:ext uri="{FF2B5EF4-FFF2-40B4-BE49-F238E27FC236}">
                      <a16:creationId xmlns:a16="http://schemas.microsoft.com/office/drawing/2014/main" id="{7970EC56-3552-4397-8FEC-4CFC374CAE17}"/>
                    </a:ext>
                  </a:extLst>
                </p14:cNvPr>
                <p14:cNvContentPartPr/>
                <p14:nvPr/>
              </p14:nvContentPartPr>
              <p14:xfrm>
                <a:off x="5271549" y="1881180"/>
                <a:ext cx="29160" cy="91080"/>
              </p14:xfrm>
            </p:contentPart>
          </mc:Choice>
          <mc:Fallback>
            <p:pic>
              <p:nvPicPr>
                <p:cNvPr id="38" name="墨迹 37">
                  <a:extLst>
                    <a:ext uri="{FF2B5EF4-FFF2-40B4-BE49-F238E27FC236}">
                      <a16:creationId xmlns:a16="http://schemas.microsoft.com/office/drawing/2014/main" id="{7970EC56-3552-4397-8FEC-4CFC374CAE17}"/>
                    </a:ext>
                  </a:extLst>
                </p:cNvPr>
                <p:cNvPicPr/>
                <p:nvPr/>
              </p:nvPicPr>
              <p:blipFill>
                <a:blip r:embed="rId71"/>
                <a:stretch>
                  <a:fillRect/>
                </a:stretch>
              </p:blipFill>
              <p:spPr>
                <a:xfrm>
                  <a:off x="5253549" y="1863540"/>
                  <a:ext cx="6480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9" name="墨迹 38">
                  <a:extLst>
                    <a:ext uri="{FF2B5EF4-FFF2-40B4-BE49-F238E27FC236}">
                      <a16:creationId xmlns:a16="http://schemas.microsoft.com/office/drawing/2014/main" id="{8AF4CA00-715B-4B62-A7F8-9C9F6BF978FC}"/>
                    </a:ext>
                  </a:extLst>
                </p14:cNvPr>
                <p14:cNvContentPartPr/>
                <p14:nvPr/>
              </p14:nvContentPartPr>
              <p14:xfrm>
                <a:off x="5307909" y="1811700"/>
                <a:ext cx="243000" cy="191880"/>
              </p14:xfrm>
            </p:contentPart>
          </mc:Choice>
          <mc:Fallback>
            <p:pic>
              <p:nvPicPr>
                <p:cNvPr id="39" name="墨迹 38">
                  <a:extLst>
                    <a:ext uri="{FF2B5EF4-FFF2-40B4-BE49-F238E27FC236}">
                      <a16:creationId xmlns:a16="http://schemas.microsoft.com/office/drawing/2014/main" id="{8AF4CA00-715B-4B62-A7F8-9C9F6BF978FC}"/>
                    </a:ext>
                  </a:extLst>
                </p:cNvPr>
                <p:cNvPicPr/>
                <p:nvPr/>
              </p:nvPicPr>
              <p:blipFill>
                <a:blip r:embed="rId73"/>
                <a:stretch>
                  <a:fillRect/>
                </a:stretch>
              </p:blipFill>
              <p:spPr>
                <a:xfrm>
                  <a:off x="5290269" y="1794060"/>
                  <a:ext cx="27864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0" name="墨迹 39">
                  <a:extLst>
                    <a:ext uri="{FF2B5EF4-FFF2-40B4-BE49-F238E27FC236}">
                      <a16:creationId xmlns:a16="http://schemas.microsoft.com/office/drawing/2014/main" id="{CC81DF4F-087D-4115-A945-3758CF78AE29}"/>
                    </a:ext>
                  </a:extLst>
                </p14:cNvPr>
                <p14:cNvContentPartPr/>
                <p14:nvPr/>
              </p14:nvContentPartPr>
              <p14:xfrm>
                <a:off x="5330589" y="1993500"/>
                <a:ext cx="171360" cy="63720"/>
              </p14:xfrm>
            </p:contentPart>
          </mc:Choice>
          <mc:Fallback>
            <p:pic>
              <p:nvPicPr>
                <p:cNvPr id="40" name="墨迹 39">
                  <a:extLst>
                    <a:ext uri="{FF2B5EF4-FFF2-40B4-BE49-F238E27FC236}">
                      <a16:creationId xmlns:a16="http://schemas.microsoft.com/office/drawing/2014/main" id="{CC81DF4F-087D-4115-A945-3758CF78AE29}"/>
                    </a:ext>
                  </a:extLst>
                </p:cNvPr>
                <p:cNvPicPr/>
                <p:nvPr/>
              </p:nvPicPr>
              <p:blipFill>
                <a:blip r:embed="rId75"/>
                <a:stretch>
                  <a:fillRect/>
                </a:stretch>
              </p:blipFill>
              <p:spPr>
                <a:xfrm>
                  <a:off x="5312589" y="1975860"/>
                  <a:ext cx="20700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1" name="墨迹 40">
                  <a:extLst>
                    <a:ext uri="{FF2B5EF4-FFF2-40B4-BE49-F238E27FC236}">
                      <a16:creationId xmlns:a16="http://schemas.microsoft.com/office/drawing/2014/main" id="{2A28DBB6-29A2-4B72-93BB-B2643D21B535}"/>
                    </a:ext>
                  </a:extLst>
                </p14:cNvPr>
                <p14:cNvContentPartPr/>
                <p14:nvPr/>
              </p14:nvContentPartPr>
              <p14:xfrm>
                <a:off x="5226549" y="1948500"/>
                <a:ext cx="290160" cy="300600"/>
              </p14:xfrm>
            </p:contentPart>
          </mc:Choice>
          <mc:Fallback>
            <p:pic>
              <p:nvPicPr>
                <p:cNvPr id="41" name="墨迹 40">
                  <a:extLst>
                    <a:ext uri="{FF2B5EF4-FFF2-40B4-BE49-F238E27FC236}">
                      <a16:creationId xmlns:a16="http://schemas.microsoft.com/office/drawing/2014/main" id="{2A28DBB6-29A2-4B72-93BB-B2643D21B535}"/>
                    </a:ext>
                  </a:extLst>
                </p:cNvPr>
                <p:cNvPicPr/>
                <p:nvPr/>
              </p:nvPicPr>
              <p:blipFill>
                <a:blip r:embed="rId77"/>
                <a:stretch>
                  <a:fillRect/>
                </a:stretch>
              </p:blipFill>
              <p:spPr>
                <a:xfrm>
                  <a:off x="5208909" y="1930500"/>
                  <a:ext cx="32580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2" name="墨迹 41">
                  <a:extLst>
                    <a:ext uri="{FF2B5EF4-FFF2-40B4-BE49-F238E27FC236}">
                      <a16:creationId xmlns:a16="http://schemas.microsoft.com/office/drawing/2014/main" id="{EC652281-7254-4C9C-9C6F-4CC0E55FAB95}"/>
                    </a:ext>
                  </a:extLst>
                </p14:cNvPr>
                <p14:cNvContentPartPr/>
                <p14:nvPr/>
              </p14:nvContentPartPr>
              <p14:xfrm>
                <a:off x="5378469" y="2095740"/>
                <a:ext cx="145440" cy="94680"/>
              </p14:xfrm>
            </p:contentPart>
          </mc:Choice>
          <mc:Fallback>
            <p:pic>
              <p:nvPicPr>
                <p:cNvPr id="42" name="墨迹 41">
                  <a:extLst>
                    <a:ext uri="{FF2B5EF4-FFF2-40B4-BE49-F238E27FC236}">
                      <a16:creationId xmlns:a16="http://schemas.microsoft.com/office/drawing/2014/main" id="{EC652281-7254-4C9C-9C6F-4CC0E55FAB95}"/>
                    </a:ext>
                  </a:extLst>
                </p:cNvPr>
                <p:cNvPicPr/>
                <p:nvPr/>
              </p:nvPicPr>
              <p:blipFill>
                <a:blip r:embed="rId79"/>
                <a:stretch>
                  <a:fillRect/>
                </a:stretch>
              </p:blipFill>
              <p:spPr>
                <a:xfrm>
                  <a:off x="5360469" y="2077740"/>
                  <a:ext cx="1810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3" name="墨迹 42">
                  <a:extLst>
                    <a:ext uri="{FF2B5EF4-FFF2-40B4-BE49-F238E27FC236}">
                      <a16:creationId xmlns:a16="http://schemas.microsoft.com/office/drawing/2014/main" id="{18B21F5F-FD02-46D1-ADEA-0F984DC20DA0}"/>
                    </a:ext>
                  </a:extLst>
                </p14:cNvPr>
                <p14:cNvContentPartPr/>
                <p14:nvPr/>
              </p14:nvContentPartPr>
              <p14:xfrm>
                <a:off x="5540109" y="2138940"/>
                <a:ext cx="41760" cy="42840"/>
              </p14:xfrm>
            </p:contentPart>
          </mc:Choice>
          <mc:Fallback>
            <p:pic>
              <p:nvPicPr>
                <p:cNvPr id="43" name="墨迹 42">
                  <a:extLst>
                    <a:ext uri="{FF2B5EF4-FFF2-40B4-BE49-F238E27FC236}">
                      <a16:creationId xmlns:a16="http://schemas.microsoft.com/office/drawing/2014/main" id="{18B21F5F-FD02-46D1-ADEA-0F984DC20DA0}"/>
                    </a:ext>
                  </a:extLst>
                </p:cNvPr>
                <p:cNvPicPr/>
                <p:nvPr/>
              </p:nvPicPr>
              <p:blipFill>
                <a:blip r:embed="rId81"/>
                <a:stretch>
                  <a:fillRect/>
                </a:stretch>
              </p:blipFill>
              <p:spPr>
                <a:xfrm>
                  <a:off x="5522109" y="2120940"/>
                  <a:ext cx="7740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4" name="墨迹 43">
                  <a:extLst>
                    <a:ext uri="{FF2B5EF4-FFF2-40B4-BE49-F238E27FC236}">
                      <a16:creationId xmlns:a16="http://schemas.microsoft.com/office/drawing/2014/main" id="{6D800072-1521-4463-8B86-EA513A01D4BA}"/>
                    </a:ext>
                  </a:extLst>
                </p14:cNvPr>
                <p14:cNvContentPartPr/>
                <p14:nvPr/>
              </p14:nvContentPartPr>
              <p14:xfrm>
                <a:off x="5693829" y="1848060"/>
                <a:ext cx="168840" cy="55080"/>
              </p14:xfrm>
            </p:contentPart>
          </mc:Choice>
          <mc:Fallback>
            <p:pic>
              <p:nvPicPr>
                <p:cNvPr id="44" name="墨迹 43">
                  <a:extLst>
                    <a:ext uri="{FF2B5EF4-FFF2-40B4-BE49-F238E27FC236}">
                      <a16:creationId xmlns:a16="http://schemas.microsoft.com/office/drawing/2014/main" id="{6D800072-1521-4463-8B86-EA513A01D4BA}"/>
                    </a:ext>
                  </a:extLst>
                </p:cNvPr>
                <p:cNvPicPr/>
                <p:nvPr/>
              </p:nvPicPr>
              <p:blipFill>
                <a:blip r:embed="rId83"/>
                <a:stretch>
                  <a:fillRect/>
                </a:stretch>
              </p:blipFill>
              <p:spPr>
                <a:xfrm>
                  <a:off x="5676189" y="1830060"/>
                  <a:ext cx="20448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5" name="墨迹 44">
                  <a:extLst>
                    <a:ext uri="{FF2B5EF4-FFF2-40B4-BE49-F238E27FC236}">
                      <a16:creationId xmlns:a16="http://schemas.microsoft.com/office/drawing/2014/main" id="{B511EE84-4751-4750-B2AA-736890C89412}"/>
                    </a:ext>
                  </a:extLst>
                </p14:cNvPr>
                <p14:cNvContentPartPr/>
                <p14:nvPr/>
              </p14:nvContentPartPr>
              <p14:xfrm>
                <a:off x="5642709" y="1861020"/>
                <a:ext cx="189000" cy="310320"/>
              </p14:xfrm>
            </p:contentPart>
          </mc:Choice>
          <mc:Fallback>
            <p:pic>
              <p:nvPicPr>
                <p:cNvPr id="45" name="墨迹 44">
                  <a:extLst>
                    <a:ext uri="{FF2B5EF4-FFF2-40B4-BE49-F238E27FC236}">
                      <a16:creationId xmlns:a16="http://schemas.microsoft.com/office/drawing/2014/main" id="{B511EE84-4751-4750-B2AA-736890C89412}"/>
                    </a:ext>
                  </a:extLst>
                </p:cNvPr>
                <p:cNvPicPr/>
                <p:nvPr/>
              </p:nvPicPr>
              <p:blipFill>
                <a:blip r:embed="rId85"/>
                <a:stretch>
                  <a:fillRect/>
                </a:stretch>
              </p:blipFill>
              <p:spPr>
                <a:xfrm>
                  <a:off x="5625069" y="1843380"/>
                  <a:ext cx="22464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6" name="墨迹 45">
                  <a:extLst>
                    <a:ext uri="{FF2B5EF4-FFF2-40B4-BE49-F238E27FC236}">
                      <a16:creationId xmlns:a16="http://schemas.microsoft.com/office/drawing/2014/main" id="{F633985D-A417-4842-A3B0-F316718AFF8A}"/>
                    </a:ext>
                  </a:extLst>
                </p14:cNvPr>
                <p14:cNvContentPartPr/>
                <p14:nvPr/>
              </p14:nvContentPartPr>
              <p14:xfrm>
                <a:off x="5753589" y="1976580"/>
                <a:ext cx="104400" cy="176040"/>
              </p14:xfrm>
            </p:contentPart>
          </mc:Choice>
          <mc:Fallback>
            <p:pic>
              <p:nvPicPr>
                <p:cNvPr id="46" name="墨迹 45">
                  <a:extLst>
                    <a:ext uri="{FF2B5EF4-FFF2-40B4-BE49-F238E27FC236}">
                      <a16:creationId xmlns:a16="http://schemas.microsoft.com/office/drawing/2014/main" id="{F633985D-A417-4842-A3B0-F316718AFF8A}"/>
                    </a:ext>
                  </a:extLst>
                </p:cNvPr>
                <p:cNvPicPr/>
                <p:nvPr/>
              </p:nvPicPr>
              <p:blipFill>
                <a:blip r:embed="rId87"/>
                <a:stretch>
                  <a:fillRect/>
                </a:stretch>
              </p:blipFill>
              <p:spPr>
                <a:xfrm>
                  <a:off x="5735589" y="1958580"/>
                  <a:ext cx="14004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7" name="墨迹 46">
                  <a:extLst>
                    <a:ext uri="{FF2B5EF4-FFF2-40B4-BE49-F238E27FC236}">
                      <a16:creationId xmlns:a16="http://schemas.microsoft.com/office/drawing/2014/main" id="{FC91726D-284D-4ACA-81C6-655608833324}"/>
                    </a:ext>
                  </a:extLst>
                </p14:cNvPr>
                <p14:cNvContentPartPr/>
                <p14:nvPr/>
              </p14:nvContentPartPr>
              <p14:xfrm>
                <a:off x="5958069" y="1751580"/>
                <a:ext cx="100800" cy="146880"/>
              </p14:xfrm>
            </p:contentPart>
          </mc:Choice>
          <mc:Fallback>
            <p:pic>
              <p:nvPicPr>
                <p:cNvPr id="47" name="墨迹 46">
                  <a:extLst>
                    <a:ext uri="{FF2B5EF4-FFF2-40B4-BE49-F238E27FC236}">
                      <a16:creationId xmlns:a16="http://schemas.microsoft.com/office/drawing/2014/main" id="{FC91726D-284D-4ACA-81C6-655608833324}"/>
                    </a:ext>
                  </a:extLst>
                </p:cNvPr>
                <p:cNvPicPr/>
                <p:nvPr/>
              </p:nvPicPr>
              <p:blipFill>
                <a:blip r:embed="rId89"/>
                <a:stretch>
                  <a:fillRect/>
                </a:stretch>
              </p:blipFill>
              <p:spPr>
                <a:xfrm>
                  <a:off x="5940069" y="1733580"/>
                  <a:ext cx="13644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8" name="墨迹 47">
                  <a:extLst>
                    <a:ext uri="{FF2B5EF4-FFF2-40B4-BE49-F238E27FC236}">
                      <a16:creationId xmlns:a16="http://schemas.microsoft.com/office/drawing/2014/main" id="{FE83CD9D-3FFD-4EB7-B3E3-5CA9106780C9}"/>
                    </a:ext>
                  </a:extLst>
                </p14:cNvPr>
                <p14:cNvContentPartPr/>
                <p14:nvPr/>
              </p14:nvContentPartPr>
              <p14:xfrm>
                <a:off x="5946549" y="1804140"/>
                <a:ext cx="131400" cy="394200"/>
              </p14:xfrm>
            </p:contentPart>
          </mc:Choice>
          <mc:Fallback>
            <p:pic>
              <p:nvPicPr>
                <p:cNvPr id="48" name="墨迹 47">
                  <a:extLst>
                    <a:ext uri="{FF2B5EF4-FFF2-40B4-BE49-F238E27FC236}">
                      <a16:creationId xmlns:a16="http://schemas.microsoft.com/office/drawing/2014/main" id="{FE83CD9D-3FFD-4EB7-B3E3-5CA9106780C9}"/>
                    </a:ext>
                  </a:extLst>
                </p:cNvPr>
                <p:cNvPicPr/>
                <p:nvPr/>
              </p:nvPicPr>
              <p:blipFill>
                <a:blip r:embed="rId91"/>
                <a:stretch>
                  <a:fillRect/>
                </a:stretch>
              </p:blipFill>
              <p:spPr>
                <a:xfrm>
                  <a:off x="5928909" y="1786500"/>
                  <a:ext cx="16704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9" name="墨迹 48">
                  <a:extLst>
                    <a:ext uri="{FF2B5EF4-FFF2-40B4-BE49-F238E27FC236}">
                      <a16:creationId xmlns:a16="http://schemas.microsoft.com/office/drawing/2014/main" id="{68253807-A3D1-4F1F-A409-A7808D6611F6}"/>
                    </a:ext>
                  </a:extLst>
                </p14:cNvPr>
                <p14:cNvContentPartPr/>
                <p14:nvPr/>
              </p14:nvContentPartPr>
              <p14:xfrm>
                <a:off x="5849349" y="2046780"/>
                <a:ext cx="211680" cy="50040"/>
              </p14:xfrm>
            </p:contentPart>
          </mc:Choice>
          <mc:Fallback>
            <p:pic>
              <p:nvPicPr>
                <p:cNvPr id="49" name="墨迹 48">
                  <a:extLst>
                    <a:ext uri="{FF2B5EF4-FFF2-40B4-BE49-F238E27FC236}">
                      <a16:creationId xmlns:a16="http://schemas.microsoft.com/office/drawing/2014/main" id="{68253807-A3D1-4F1F-A409-A7808D6611F6}"/>
                    </a:ext>
                  </a:extLst>
                </p:cNvPr>
                <p:cNvPicPr/>
                <p:nvPr/>
              </p:nvPicPr>
              <p:blipFill>
                <a:blip r:embed="rId93"/>
                <a:stretch>
                  <a:fillRect/>
                </a:stretch>
              </p:blipFill>
              <p:spPr>
                <a:xfrm>
                  <a:off x="5831709" y="2028780"/>
                  <a:ext cx="24732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0" name="墨迹 49">
                  <a:extLst>
                    <a:ext uri="{FF2B5EF4-FFF2-40B4-BE49-F238E27FC236}">
                      <a16:creationId xmlns:a16="http://schemas.microsoft.com/office/drawing/2014/main" id="{D98FB263-D32E-4731-A934-CB5FB79D0459}"/>
                    </a:ext>
                  </a:extLst>
                </p14:cNvPr>
                <p14:cNvContentPartPr/>
                <p14:nvPr/>
              </p14:nvContentPartPr>
              <p14:xfrm>
                <a:off x="6222669" y="1798380"/>
                <a:ext cx="273960" cy="408600"/>
              </p14:xfrm>
            </p:contentPart>
          </mc:Choice>
          <mc:Fallback>
            <p:pic>
              <p:nvPicPr>
                <p:cNvPr id="50" name="墨迹 49">
                  <a:extLst>
                    <a:ext uri="{FF2B5EF4-FFF2-40B4-BE49-F238E27FC236}">
                      <a16:creationId xmlns:a16="http://schemas.microsoft.com/office/drawing/2014/main" id="{D98FB263-D32E-4731-A934-CB5FB79D0459}"/>
                    </a:ext>
                  </a:extLst>
                </p:cNvPr>
                <p:cNvPicPr/>
                <p:nvPr/>
              </p:nvPicPr>
              <p:blipFill>
                <a:blip r:embed="rId95"/>
                <a:stretch>
                  <a:fillRect/>
                </a:stretch>
              </p:blipFill>
              <p:spPr>
                <a:xfrm>
                  <a:off x="6204669" y="1780380"/>
                  <a:ext cx="309600" cy="4442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1" name="墨迹 50">
                  <a:extLst>
                    <a:ext uri="{FF2B5EF4-FFF2-40B4-BE49-F238E27FC236}">
                      <a16:creationId xmlns:a16="http://schemas.microsoft.com/office/drawing/2014/main" id="{5D36362A-54E4-44DC-B818-F58B5BA72B39}"/>
                    </a:ext>
                  </a:extLst>
                </p14:cNvPr>
                <p14:cNvContentPartPr/>
                <p14:nvPr/>
              </p14:nvContentPartPr>
              <p14:xfrm>
                <a:off x="6623709" y="1769940"/>
                <a:ext cx="140760" cy="401760"/>
              </p14:xfrm>
            </p:contentPart>
          </mc:Choice>
          <mc:Fallback>
            <p:pic>
              <p:nvPicPr>
                <p:cNvPr id="51" name="墨迹 50">
                  <a:extLst>
                    <a:ext uri="{FF2B5EF4-FFF2-40B4-BE49-F238E27FC236}">
                      <a16:creationId xmlns:a16="http://schemas.microsoft.com/office/drawing/2014/main" id="{5D36362A-54E4-44DC-B818-F58B5BA72B39}"/>
                    </a:ext>
                  </a:extLst>
                </p:cNvPr>
                <p:cNvPicPr/>
                <p:nvPr/>
              </p:nvPicPr>
              <p:blipFill>
                <a:blip r:embed="rId97"/>
                <a:stretch>
                  <a:fillRect/>
                </a:stretch>
              </p:blipFill>
              <p:spPr>
                <a:xfrm>
                  <a:off x="6606069" y="1752300"/>
                  <a:ext cx="176400" cy="4374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2" name="墨迹 51">
                  <a:extLst>
                    <a:ext uri="{FF2B5EF4-FFF2-40B4-BE49-F238E27FC236}">
                      <a16:creationId xmlns:a16="http://schemas.microsoft.com/office/drawing/2014/main" id="{FF9FB35C-AAE4-442E-A03B-3D5649D863BF}"/>
                    </a:ext>
                  </a:extLst>
                </p14:cNvPr>
                <p14:cNvContentPartPr/>
                <p14:nvPr/>
              </p14:nvContentPartPr>
              <p14:xfrm>
                <a:off x="6756909" y="1879020"/>
                <a:ext cx="81360" cy="333360"/>
              </p14:xfrm>
            </p:contentPart>
          </mc:Choice>
          <mc:Fallback>
            <p:pic>
              <p:nvPicPr>
                <p:cNvPr id="52" name="墨迹 51">
                  <a:extLst>
                    <a:ext uri="{FF2B5EF4-FFF2-40B4-BE49-F238E27FC236}">
                      <a16:creationId xmlns:a16="http://schemas.microsoft.com/office/drawing/2014/main" id="{FF9FB35C-AAE4-442E-A03B-3D5649D863BF}"/>
                    </a:ext>
                  </a:extLst>
                </p:cNvPr>
                <p:cNvPicPr/>
                <p:nvPr/>
              </p:nvPicPr>
              <p:blipFill>
                <a:blip r:embed="rId99"/>
                <a:stretch>
                  <a:fillRect/>
                </a:stretch>
              </p:blipFill>
              <p:spPr>
                <a:xfrm>
                  <a:off x="6739269" y="1861020"/>
                  <a:ext cx="11700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3" name="墨迹 52">
                  <a:extLst>
                    <a:ext uri="{FF2B5EF4-FFF2-40B4-BE49-F238E27FC236}">
                      <a16:creationId xmlns:a16="http://schemas.microsoft.com/office/drawing/2014/main" id="{BAD79F06-B7F9-4700-8328-E5518112C769}"/>
                    </a:ext>
                  </a:extLst>
                </p14:cNvPr>
                <p14:cNvContentPartPr/>
                <p14:nvPr/>
              </p14:nvContentPartPr>
              <p14:xfrm>
                <a:off x="6750069" y="2043900"/>
                <a:ext cx="88200" cy="10080"/>
              </p14:xfrm>
            </p:contentPart>
          </mc:Choice>
          <mc:Fallback>
            <p:pic>
              <p:nvPicPr>
                <p:cNvPr id="53" name="墨迹 52">
                  <a:extLst>
                    <a:ext uri="{FF2B5EF4-FFF2-40B4-BE49-F238E27FC236}">
                      <a16:creationId xmlns:a16="http://schemas.microsoft.com/office/drawing/2014/main" id="{BAD79F06-B7F9-4700-8328-E5518112C769}"/>
                    </a:ext>
                  </a:extLst>
                </p:cNvPr>
                <p:cNvPicPr/>
                <p:nvPr/>
              </p:nvPicPr>
              <p:blipFill>
                <a:blip r:embed="rId101"/>
                <a:stretch>
                  <a:fillRect/>
                </a:stretch>
              </p:blipFill>
              <p:spPr>
                <a:xfrm>
                  <a:off x="6732069" y="2025900"/>
                  <a:ext cx="1238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4" name="墨迹 53">
                  <a:extLst>
                    <a:ext uri="{FF2B5EF4-FFF2-40B4-BE49-F238E27FC236}">
                      <a16:creationId xmlns:a16="http://schemas.microsoft.com/office/drawing/2014/main" id="{C1DEA16E-C578-4D90-B538-FC1822CC1BEA}"/>
                    </a:ext>
                  </a:extLst>
                </p14:cNvPr>
                <p14:cNvContentPartPr/>
                <p14:nvPr/>
              </p14:nvContentPartPr>
              <p14:xfrm>
                <a:off x="6751509" y="2066940"/>
                <a:ext cx="128520" cy="135720"/>
              </p14:xfrm>
            </p:contentPart>
          </mc:Choice>
          <mc:Fallback>
            <p:pic>
              <p:nvPicPr>
                <p:cNvPr id="54" name="墨迹 53">
                  <a:extLst>
                    <a:ext uri="{FF2B5EF4-FFF2-40B4-BE49-F238E27FC236}">
                      <a16:creationId xmlns:a16="http://schemas.microsoft.com/office/drawing/2014/main" id="{C1DEA16E-C578-4D90-B538-FC1822CC1BEA}"/>
                    </a:ext>
                  </a:extLst>
                </p:cNvPr>
                <p:cNvPicPr/>
                <p:nvPr/>
              </p:nvPicPr>
              <p:blipFill>
                <a:blip r:embed="rId103"/>
                <a:stretch>
                  <a:fillRect/>
                </a:stretch>
              </p:blipFill>
              <p:spPr>
                <a:xfrm>
                  <a:off x="6733869" y="2048940"/>
                  <a:ext cx="16416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5" name="墨迹 54">
                  <a:extLst>
                    <a:ext uri="{FF2B5EF4-FFF2-40B4-BE49-F238E27FC236}">
                      <a16:creationId xmlns:a16="http://schemas.microsoft.com/office/drawing/2014/main" id="{7DD88248-283D-4843-8A27-81FFA9DFADF9}"/>
                    </a:ext>
                  </a:extLst>
                </p14:cNvPr>
                <p14:cNvContentPartPr/>
                <p14:nvPr/>
              </p14:nvContentPartPr>
              <p14:xfrm>
                <a:off x="6906669" y="1814580"/>
                <a:ext cx="125280" cy="361080"/>
              </p14:xfrm>
            </p:contentPart>
          </mc:Choice>
          <mc:Fallback>
            <p:pic>
              <p:nvPicPr>
                <p:cNvPr id="55" name="墨迹 54">
                  <a:extLst>
                    <a:ext uri="{FF2B5EF4-FFF2-40B4-BE49-F238E27FC236}">
                      <a16:creationId xmlns:a16="http://schemas.microsoft.com/office/drawing/2014/main" id="{7DD88248-283D-4843-8A27-81FFA9DFADF9}"/>
                    </a:ext>
                  </a:extLst>
                </p:cNvPr>
                <p:cNvPicPr/>
                <p:nvPr/>
              </p:nvPicPr>
              <p:blipFill>
                <a:blip r:embed="rId105"/>
                <a:stretch>
                  <a:fillRect/>
                </a:stretch>
              </p:blipFill>
              <p:spPr>
                <a:xfrm>
                  <a:off x="6888669" y="1796940"/>
                  <a:ext cx="160920" cy="3967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6" name="墨迹 55">
                  <a:extLst>
                    <a:ext uri="{FF2B5EF4-FFF2-40B4-BE49-F238E27FC236}">
                      <a16:creationId xmlns:a16="http://schemas.microsoft.com/office/drawing/2014/main" id="{74F0BFAA-9993-4B34-AF4A-D22E6E1384C5}"/>
                    </a:ext>
                  </a:extLst>
                </p14:cNvPr>
                <p14:cNvContentPartPr/>
                <p14:nvPr/>
              </p14:nvContentPartPr>
              <p14:xfrm>
                <a:off x="7106829" y="1811340"/>
                <a:ext cx="160560" cy="482760"/>
              </p14:xfrm>
            </p:contentPart>
          </mc:Choice>
          <mc:Fallback>
            <p:pic>
              <p:nvPicPr>
                <p:cNvPr id="56" name="墨迹 55">
                  <a:extLst>
                    <a:ext uri="{FF2B5EF4-FFF2-40B4-BE49-F238E27FC236}">
                      <a16:creationId xmlns:a16="http://schemas.microsoft.com/office/drawing/2014/main" id="{74F0BFAA-9993-4B34-AF4A-D22E6E1384C5}"/>
                    </a:ext>
                  </a:extLst>
                </p:cNvPr>
                <p:cNvPicPr/>
                <p:nvPr/>
              </p:nvPicPr>
              <p:blipFill>
                <a:blip r:embed="rId107"/>
                <a:stretch>
                  <a:fillRect/>
                </a:stretch>
              </p:blipFill>
              <p:spPr>
                <a:xfrm>
                  <a:off x="7088829" y="1793700"/>
                  <a:ext cx="196200" cy="5184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7" name="墨迹 56">
                  <a:extLst>
                    <a:ext uri="{FF2B5EF4-FFF2-40B4-BE49-F238E27FC236}">
                      <a16:creationId xmlns:a16="http://schemas.microsoft.com/office/drawing/2014/main" id="{42B436E5-88A1-44C4-B1C4-C48FBCF5170C}"/>
                    </a:ext>
                  </a:extLst>
                </p14:cNvPr>
                <p14:cNvContentPartPr/>
                <p14:nvPr/>
              </p14:nvContentPartPr>
              <p14:xfrm>
                <a:off x="7377549" y="1819980"/>
                <a:ext cx="123120" cy="70200"/>
              </p14:xfrm>
            </p:contentPart>
          </mc:Choice>
          <mc:Fallback>
            <p:pic>
              <p:nvPicPr>
                <p:cNvPr id="57" name="墨迹 56">
                  <a:extLst>
                    <a:ext uri="{FF2B5EF4-FFF2-40B4-BE49-F238E27FC236}">
                      <a16:creationId xmlns:a16="http://schemas.microsoft.com/office/drawing/2014/main" id="{42B436E5-88A1-44C4-B1C4-C48FBCF5170C}"/>
                    </a:ext>
                  </a:extLst>
                </p:cNvPr>
                <p:cNvPicPr/>
                <p:nvPr/>
              </p:nvPicPr>
              <p:blipFill>
                <a:blip r:embed="rId109"/>
                <a:stretch>
                  <a:fillRect/>
                </a:stretch>
              </p:blipFill>
              <p:spPr>
                <a:xfrm>
                  <a:off x="7359549" y="1802340"/>
                  <a:ext cx="1587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8" name="墨迹 57">
                  <a:extLst>
                    <a:ext uri="{FF2B5EF4-FFF2-40B4-BE49-F238E27FC236}">
                      <a16:creationId xmlns:a16="http://schemas.microsoft.com/office/drawing/2014/main" id="{B5DDDEAB-F008-4F2E-B391-DE5EA6810D9A}"/>
                    </a:ext>
                  </a:extLst>
                </p14:cNvPr>
                <p14:cNvContentPartPr/>
                <p14:nvPr/>
              </p14:nvContentPartPr>
              <p14:xfrm>
                <a:off x="7362789" y="1807740"/>
                <a:ext cx="125640" cy="376560"/>
              </p14:xfrm>
            </p:contentPart>
          </mc:Choice>
          <mc:Fallback>
            <p:pic>
              <p:nvPicPr>
                <p:cNvPr id="58" name="墨迹 57">
                  <a:extLst>
                    <a:ext uri="{FF2B5EF4-FFF2-40B4-BE49-F238E27FC236}">
                      <a16:creationId xmlns:a16="http://schemas.microsoft.com/office/drawing/2014/main" id="{B5DDDEAB-F008-4F2E-B391-DE5EA6810D9A}"/>
                    </a:ext>
                  </a:extLst>
                </p:cNvPr>
                <p:cNvPicPr/>
                <p:nvPr/>
              </p:nvPicPr>
              <p:blipFill>
                <a:blip r:embed="rId111"/>
                <a:stretch>
                  <a:fillRect/>
                </a:stretch>
              </p:blipFill>
              <p:spPr>
                <a:xfrm>
                  <a:off x="7345149" y="1790100"/>
                  <a:ext cx="16128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9" name="墨迹 58">
                  <a:extLst>
                    <a:ext uri="{FF2B5EF4-FFF2-40B4-BE49-F238E27FC236}">
                      <a16:creationId xmlns:a16="http://schemas.microsoft.com/office/drawing/2014/main" id="{2AE3ABF8-D8BA-4F92-A2AA-857CCC350C68}"/>
                    </a:ext>
                  </a:extLst>
                </p14:cNvPr>
                <p14:cNvContentPartPr/>
                <p14:nvPr/>
              </p14:nvContentPartPr>
              <p14:xfrm>
                <a:off x="7477269" y="1883340"/>
                <a:ext cx="76320" cy="346320"/>
              </p14:xfrm>
            </p:contentPart>
          </mc:Choice>
          <mc:Fallback>
            <p:pic>
              <p:nvPicPr>
                <p:cNvPr id="59" name="墨迹 58">
                  <a:extLst>
                    <a:ext uri="{FF2B5EF4-FFF2-40B4-BE49-F238E27FC236}">
                      <a16:creationId xmlns:a16="http://schemas.microsoft.com/office/drawing/2014/main" id="{2AE3ABF8-D8BA-4F92-A2AA-857CCC350C68}"/>
                    </a:ext>
                  </a:extLst>
                </p:cNvPr>
                <p:cNvPicPr/>
                <p:nvPr/>
              </p:nvPicPr>
              <p:blipFill>
                <a:blip r:embed="rId113"/>
                <a:stretch>
                  <a:fillRect/>
                </a:stretch>
              </p:blipFill>
              <p:spPr>
                <a:xfrm>
                  <a:off x="7459629" y="1865700"/>
                  <a:ext cx="11196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0" name="墨迹 59">
                  <a:extLst>
                    <a:ext uri="{FF2B5EF4-FFF2-40B4-BE49-F238E27FC236}">
                      <a16:creationId xmlns:a16="http://schemas.microsoft.com/office/drawing/2014/main" id="{4219DD75-C3E5-4373-9880-F5F875DDD2A2}"/>
                    </a:ext>
                  </a:extLst>
                </p14:cNvPr>
                <p14:cNvContentPartPr/>
                <p14:nvPr/>
              </p14:nvContentPartPr>
              <p14:xfrm>
                <a:off x="7234629" y="1905660"/>
                <a:ext cx="23760" cy="22680"/>
              </p14:xfrm>
            </p:contentPart>
          </mc:Choice>
          <mc:Fallback>
            <p:pic>
              <p:nvPicPr>
                <p:cNvPr id="60" name="墨迹 59">
                  <a:extLst>
                    <a:ext uri="{FF2B5EF4-FFF2-40B4-BE49-F238E27FC236}">
                      <a16:creationId xmlns:a16="http://schemas.microsoft.com/office/drawing/2014/main" id="{4219DD75-C3E5-4373-9880-F5F875DDD2A2}"/>
                    </a:ext>
                  </a:extLst>
                </p:cNvPr>
                <p:cNvPicPr/>
                <p:nvPr/>
              </p:nvPicPr>
              <p:blipFill>
                <a:blip r:embed="rId115"/>
                <a:stretch>
                  <a:fillRect/>
                </a:stretch>
              </p:blipFill>
              <p:spPr>
                <a:xfrm>
                  <a:off x="7216629" y="1888020"/>
                  <a:ext cx="594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1" name="墨迹 60">
                  <a:extLst>
                    <a:ext uri="{FF2B5EF4-FFF2-40B4-BE49-F238E27FC236}">
                      <a16:creationId xmlns:a16="http://schemas.microsoft.com/office/drawing/2014/main" id="{E808CB89-6ABF-41B8-973B-B74D40C7FC08}"/>
                    </a:ext>
                  </a:extLst>
                </p14:cNvPr>
                <p14:cNvContentPartPr/>
                <p14:nvPr/>
              </p14:nvContentPartPr>
              <p14:xfrm>
                <a:off x="7268829" y="1940580"/>
                <a:ext cx="326160" cy="312480"/>
              </p14:xfrm>
            </p:contentPart>
          </mc:Choice>
          <mc:Fallback>
            <p:pic>
              <p:nvPicPr>
                <p:cNvPr id="61" name="墨迹 60">
                  <a:extLst>
                    <a:ext uri="{FF2B5EF4-FFF2-40B4-BE49-F238E27FC236}">
                      <a16:creationId xmlns:a16="http://schemas.microsoft.com/office/drawing/2014/main" id="{E808CB89-6ABF-41B8-973B-B74D40C7FC08}"/>
                    </a:ext>
                  </a:extLst>
                </p:cNvPr>
                <p:cNvPicPr/>
                <p:nvPr/>
              </p:nvPicPr>
              <p:blipFill>
                <a:blip r:embed="rId117"/>
                <a:stretch>
                  <a:fillRect/>
                </a:stretch>
              </p:blipFill>
              <p:spPr>
                <a:xfrm>
                  <a:off x="7251189" y="1922940"/>
                  <a:ext cx="36180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2" name="墨迹 61">
                  <a:extLst>
                    <a:ext uri="{FF2B5EF4-FFF2-40B4-BE49-F238E27FC236}">
                      <a16:creationId xmlns:a16="http://schemas.microsoft.com/office/drawing/2014/main" id="{280DE6B8-1636-443C-88A3-C3765202245B}"/>
                    </a:ext>
                  </a:extLst>
                </p14:cNvPr>
                <p14:cNvContentPartPr/>
                <p14:nvPr/>
              </p14:nvContentPartPr>
              <p14:xfrm>
                <a:off x="7723149" y="1906380"/>
                <a:ext cx="115560" cy="78480"/>
              </p14:xfrm>
            </p:contentPart>
          </mc:Choice>
          <mc:Fallback>
            <p:pic>
              <p:nvPicPr>
                <p:cNvPr id="62" name="墨迹 61">
                  <a:extLst>
                    <a:ext uri="{FF2B5EF4-FFF2-40B4-BE49-F238E27FC236}">
                      <a16:creationId xmlns:a16="http://schemas.microsoft.com/office/drawing/2014/main" id="{280DE6B8-1636-443C-88A3-C3765202245B}"/>
                    </a:ext>
                  </a:extLst>
                </p:cNvPr>
                <p:cNvPicPr/>
                <p:nvPr/>
              </p:nvPicPr>
              <p:blipFill>
                <a:blip r:embed="rId119"/>
                <a:stretch>
                  <a:fillRect/>
                </a:stretch>
              </p:blipFill>
              <p:spPr>
                <a:xfrm>
                  <a:off x="7705149" y="1888380"/>
                  <a:ext cx="1512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3" name="墨迹 62">
                  <a:extLst>
                    <a:ext uri="{FF2B5EF4-FFF2-40B4-BE49-F238E27FC236}">
                      <a16:creationId xmlns:a16="http://schemas.microsoft.com/office/drawing/2014/main" id="{68B3AC9B-23E0-46C3-B051-197323F2A4F2}"/>
                    </a:ext>
                  </a:extLst>
                </p14:cNvPr>
                <p14:cNvContentPartPr/>
                <p14:nvPr/>
              </p14:nvContentPartPr>
              <p14:xfrm>
                <a:off x="7818909" y="1769940"/>
                <a:ext cx="55080" cy="505080"/>
              </p14:xfrm>
            </p:contentPart>
          </mc:Choice>
          <mc:Fallback>
            <p:pic>
              <p:nvPicPr>
                <p:cNvPr id="63" name="墨迹 62">
                  <a:extLst>
                    <a:ext uri="{FF2B5EF4-FFF2-40B4-BE49-F238E27FC236}">
                      <a16:creationId xmlns:a16="http://schemas.microsoft.com/office/drawing/2014/main" id="{68B3AC9B-23E0-46C3-B051-197323F2A4F2}"/>
                    </a:ext>
                  </a:extLst>
                </p:cNvPr>
                <p:cNvPicPr/>
                <p:nvPr/>
              </p:nvPicPr>
              <p:blipFill>
                <a:blip r:embed="rId121"/>
                <a:stretch>
                  <a:fillRect/>
                </a:stretch>
              </p:blipFill>
              <p:spPr>
                <a:xfrm>
                  <a:off x="7801269" y="1751940"/>
                  <a:ext cx="90720" cy="5407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1440" name="墨迹 61439">
                  <a:extLst>
                    <a:ext uri="{FF2B5EF4-FFF2-40B4-BE49-F238E27FC236}">
                      <a16:creationId xmlns:a16="http://schemas.microsoft.com/office/drawing/2014/main" id="{EBE0D792-EA70-40AF-BA87-234FF314EFA6}"/>
                    </a:ext>
                  </a:extLst>
                </p14:cNvPr>
                <p14:cNvContentPartPr/>
                <p14:nvPr/>
              </p14:nvContentPartPr>
              <p14:xfrm>
                <a:off x="7702989" y="1976580"/>
                <a:ext cx="167040" cy="252000"/>
              </p14:xfrm>
            </p:contentPart>
          </mc:Choice>
          <mc:Fallback>
            <p:pic>
              <p:nvPicPr>
                <p:cNvPr id="61440" name="墨迹 61439">
                  <a:extLst>
                    <a:ext uri="{FF2B5EF4-FFF2-40B4-BE49-F238E27FC236}">
                      <a16:creationId xmlns:a16="http://schemas.microsoft.com/office/drawing/2014/main" id="{EBE0D792-EA70-40AF-BA87-234FF314EFA6}"/>
                    </a:ext>
                  </a:extLst>
                </p:cNvPr>
                <p:cNvPicPr/>
                <p:nvPr/>
              </p:nvPicPr>
              <p:blipFill>
                <a:blip r:embed="rId123"/>
                <a:stretch>
                  <a:fillRect/>
                </a:stretch>
              </p:blipFill>
              <p:spPr>
                <a:xfrm>
                  <a:off x="7684989" y="1958940"/>
                  <a:ext cx="20268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1457" name="墨迹 61456">
                  <a:extLst>
                    <a:ext uri="{FF2B5EF4-FFF2-40B4-BE49-F238E27FC236}">
                      <a16:creationId xmlns:a16="http://schemas.microsoft.com/office/drawing/2014/main" id="{6339FF5B-502D-4812-8AAC-B375734C1995}"/>
                    </a:ext>
                  </a:extLst>
                </p14:cNvPr>
                <p14:cNvContentPartPr/>
                <p14:nvPr/>
              </p14:nvContentPartPr>
              <p14:xfrm>
                <a:off x="7904589" y="2023020"/>
                <a:ext cx="23760" cy="46800"/>
              </p14:xfrm>
            </p:contentPart>
          </mc:Choice>
          <mc:Fallback>
            <p:pic>
              <p:nvPicPr>
                <p:cNvPr id="61457" name="墨迹 61456">
                  <a:extLst>
                    <a:ext uri="{FF2B5EF4-FFF2-40B4-BE49-F238E27FC236}">
                      <a16:creationId xmlns:a16="http://schemas.microsoft.com/office/drawing/2014/main" id="{6339FF5B-502D-4812-8AAC-B375734C1995}"/>
                    </a:ext>
                  </a:extLst>
                </p:cNvPr>
                <p:cNvPicPr/>
                <p:nvPr/>
              </p:nvPicPr>
              <p:blipFill>
                <a:blip r:embed="rId125"/>
                <a:stretch>
                  <a:fillRect/>
                </a:stretch>
              </p:blipFill>
              <p:spPr>
                <a:xfrm>
                  <a:off x="7886949" y="2005380"/>
                  <a:ext cx="5940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61458" name="墨迹 61457">
                  <a:extLst>
                    <a:ext uri="{FF2B5EF4-FFF2-40B4-BE49-F238E27FC236}">
                      <a16:creationId xmlns:a16="http://schemas.microsoft.com/office/drawing/2014/main" id="{AC030966-833D-4ED3-A765-BEBBD77B3E58}"/>
                    </a:ext>
                  </a:extLst>
                </p14:cNvPr>
                <p14:cNvContentPartPr/>
                <p14:nvPr/>
              </p14:nvContentPartPr>
              <p14:xfrm>
                <a:off x="7938789" y="1940940"/>
                <a:ext cx="189720" cy="242280"/>
              </p14:xfrm>
            </p:contentPart>
          </mc:Choice>
          <mc:Fallback>
            <p:pic>
              <p:nvPicPr>
                <p:cNvPr id="61458" name="墨迹 61457">
                  <a:extLst>
                    <a:ext uri="{FF2B5EF4-FFF2-40B4-BE49-F238E27FC236}">
                      <a16:creationId xmlns:a16="http://schemas.microsoft.com/office/drawing/2014/main" id="{AC030966-833D-4ED3-A765-BEBBD77B3E58}"/>
                    </a:ext>
                  </a:extLst>
                </p:cNvPr>
                <p:cNvPicPr/>
                <p:nvPr/>
              </p:nvPicPr>
              <p:blipFill>
                <a:blip r:embed="rId127"/>
                <a:stretch>
                  <a:fillRect/>
                </a:stretch>
              </p:blipFill>
              <p:spPr>
                <a:xfrm>
                  <a:off x="7920789" y="1922940"/>
                  <a:ext cx="22536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61459" name="墨迹 61458">
                  <a:extLst>
                    <a:ext uri="{FF2B5EF4-FFF2-40B4-BE49-F238E27FC236}">
                      <a16:creationId xmlns:a16="http://schemas.microsoft.com/office/drawing/2014/main" id="{D75ADD04-A31E-4F5C-8209-7FD75B056453}"/>
                    </a:ext>
                  </a:extLst>
                </p14:cNvPr>
                <p14:cNvContentPartPr/>
                <p14:nvPr/>
              </p14:nvContentPartPr>
              <p14:xfrm>
                <a:off x="8177109" y="1971900"/>
                <a:ext cx="138960" cy="100800"/>
              </p14:xfrm>
            </p:contentPart>
          </mc:Choice>
          <mc:Fallback>
            <p:pic>
              <p:nvPicPr>
                <p:cNvPr id="61459" name="墨迹 61458">
                  <a:extLst>
                    <a:ext uri="{FF2B5EF4-FFF2-40B4-BE49-F238E27FC236}">
                      <a16:creationId xmlns:a16="http://schemas.microsoft.com/office/drawing/2014/main" id="{D75ADD04-A31E-4F5C-8209-7FD75B056453}"/>
                    </a:ext>
                  </a:extLst>
                </p:cNvPr>
                <p:cNvPicPr/>
                <p:nvPr/>
              </p:nvPicPr>
              <p:blipFill>
                <a:blip r:embed="rId129"/>
                <a:stretch>
                  <a:fillRect/>
                </a:stretch>
              </p:blipFill>
              <p:spPr>
                <a:xfrm>
                  <a:off x="8159109" y="1953900"/>
                  <a:ext cx="17460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61460" name="墨迹 61459">
                  <a:extLst>
                    <a:ext uri="{FF2B5EF4-FFF2-40B4-BE49-F238E27FC236}">
                      <a16:creationId xmlns:a16="http://schemas.microsoft.com/office/drawing/2014/main" id="{2AFD55F7-7547-4876-9FCE-C16550F4DF38}"/>
                    </a:ext>
                  </a:extLst>
                </p14:cNvPr>
                <p14:cNvContentPartPr/>
                <p14:nvPr/>
              </p14:nvContentPartPr>
              <p14:xfrm>
                <a:off x="8238309" y="1763820"/>
                <a:ext cx="39960" cy="488880"/>
              </p14:xfrm>
            </p:contentPart>
          </mc:Choice>
          <mc:Fallback>
            <p:pic>
              <p:nvPicPr>
                <p:cNvPr id="61460" name="墨迹 61459">
                  <a:extLst>
                    <a:ext uri="{FF2B5EF4-FFF2-40B4-BE49-F238E27FC236}">
                      <a16:creationId xmlns:a16="http://schemas.microsoft.com/office/drawing/2014/main" id="{2AFD55F7-7547-4876-9FCE-C16550F4DF38}"/>
                    </a:ext>
                  </a:extLst>
                </p:cNvPr>
                <p:cNvPicPr/>
                <p:nvPr/>
              </p:nvPicPr>
              <p:blipFill>
                <a:blip r:embed="rId131"/>
                <a:stretch>
                  <a:fillRect/>
                </a:stretch>
              </p:blipFill>
              <p:spPr>
                <a:xfrm>
                  <a:off x="8220309" y="1746180"/>
                  <a:ext cx="75600" cy="5245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61461" name="墨迹 61460">
                  <a:extLst>
                    <a:ext uri="{FF2B5EF4-FFF2-40B4-BE49-F238E27FC236}">
                      <a16:creationId xmlns:a16="http://schemas.microsoft.com/office/drawing/2014/main" id="{6E150F86-C2BD-4849-A834-FA2EE61BDA5D}"/>
                    </a:ext>
                  </a:extLst>
                </p14:cNvPr>
                <p14:cNvContentPartPr/>
                <p14:nvPr/>
              </p14:nvContentPartPr>
              <p14:xfrm>
                <a:off x="8350989" y="1859940"/>
                <a:ext cx="122760" cy="260280"/>
              </p14:xfrm>
            </p:contentPart>
          </mc:Choice>
          <mc:Fallback>
            <p:pic>
              <p:nvPicPr>
                <p:cNvPr id="61461" name="墨迹 61460">
                  <a:extLst>
                    <a:ext uri="{FF2B5EF4-FFF2-40B4-BE49-F238E27FC236}">
                      <a16:creationId xmlns:a16="http://schemas.microsoft.com/office/drawing/2014/main" id="{6E150F86-C2BD-4849-A834-FA2EE61BDA5D}"/>
                    </a:ext>
                  </a:extLst>
                </p:cNvPr>
                <p:cNvPicPr/>
                <p:nvPr/>
              </p:nvPicPr>
              <p:blipFill>
                <a:blip r:embed="rId133"/>
                <a:stretch>
                  <a:fillRect/>
                </a:stretch>
              </p:blipFill>
              <p:spPr>
                <a:xfrm>
                  <a:off x="8332989" y="1842300"/>
                  <a:ext cx="15840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61462" name="墨迹 61461">
                  <a:extLst>
                    <a:ext uri="{FF2B5EF4-FFF2-40B4-BE49-F238E27FC236}">
                      <a16:creationId xmlns:a16="http://schemas.microsoft.com/office/drawing/2014/main" id="{DFB0871D-B8C2-4353-A1D1-EB6A60545A07}"/>
                    </a:ext>
                  </a:extLst>
                </p14:cNvPr>
                <p14:cNvContentPartPr/>
                <p14:nvPr/>
              </p14:nvContentPartPr>
              <p14:xfrm>
                <a:off x="8416509" y="1887300"/>
                <a:ext cx="9000" cy="290160"/>
              </p14:xfrm>
            </p:contentPart>
          </mc:Choice>
          <mc:Fallback>
            <p:pic>
              <p:nvPicPr>
                <p:cNvPr id="61462" name="墨迹 61461">
                  <a:extLst>
                    <a:ext uri="{FF2B5EF4-FFF2-40B4-BE49-F238E27FC236}">
                      <a16:creationId xmlns:a16="http://schemas.microsoft.com/office/drawing/2014/main" id="{DFB0871D-B8C2-4353-A1D1-EB6A60545A07}"/>
                    </a:ext>
                  </a:extLst>
                </p:cNvPr>
                <p:cNvPicPr/>
                <p:nvPr/>
              </p:nvPicPr>
              <p:blipFill>
                <a:blip r:embed="rId135"/>
                <a:stretch>
                  <a:fillRect/>
                </a:stretch>
              </p:blipFill>
              <p:spPr>
                <a:xfrm>
                  <a:off x="8398869" y="1869300"/>
                  <a:ext cx="4464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61463" name="墨迹 61462">
                  <a:extLst>
                    <a:ext uri="{FF2B5EF4-FFF2-40B4-BE49-F238E27FC236}">
                      <a16:creationId xmlns:a16="http://schemas.microsoft.com/office/drawing/2014/main" id="{23445BF8-F055-40D9-B022-ECD60A7AB820}"/>
                    </a:ext>
                  </a:extLst>
                </p14:cNvPr>
                <p14:cNvContentPartPr/>
                <p14:nvPr/>
              </p14:nvContentPartPr>
              <p14:xfrm>
                <a:off x="8335869" y="2160180"/>
                <a:ext cx="410400" cy="41760"/>
              </p14:xfrm>
            </p:contentPart>
          </mc:Choice>
          <mc:Fallback>
            <p:pic>
              <p:nvPicPr>
                <p:cNvPr id="61463" name="墨迹 61462">
                  <a:extLst>
                    <a:ext uri="{FF2B5EF4-FFF2-40B4-BE49-F238E27FC236}">
                      <a16:creationId xmlns:a16="http://schemas.microsoft.com/office/drawing/2014/main" id="{23445BF8-F055-40D9-B022-ECD60A7AB820}"/>
                    </a:ext>
                  </a:extLst>
                </p:cNvPr>
                <p:cNvPicPr/>
                <p:nvPr/>
              </p:nvPicPr>
              <p:blipFill>
                <a:blip r:embed="rId137"/>
                <a:stretch>
                  <a:fillRect/>
                </a:stretch>
              </p:blipFill>
              <p:spPr>
                <a:xfrm>
                  <a:off x="8318229" y="2142540"/>
                  <a:ext cx="446040" cy="77400"/>
                </a:xfrm>
                <a:prstGeom prst="rect">
                  <a:avLst/>
                </a:prstGeom>
              </p:spPr>
            </p:pic>
          </mc:Fallback>
        </mc:AlternateContent>
      </p:grpSp>
      <p:grpSp>
        <p:nvGrpSpPr>
          <p:cNvPr id="61508" name="组合 61507">
            <a:extLst>
              <a:ext uri="{FF2B5EF4-FFF2-40B4-BE49-F238E27FC236}">
                <a16:creationId xmlns:a16="http://schemas.microsoft.com/office/drawing/2014/main" id="{73CE6F2A-3773-47FA-A717-D9EB3A1C4BF9}"/>
              </a:ext>
            </a:extLst>
          </p:cNvPr>
          <p:cNvGrpSpPr/>
          <p:nvPr/>
        </p:nvGrpSpPr>
        <p:grpSpPr>
          <a:xfrm>
            <a:off x="1959189" y="3012660"/>
            <a:ext cx="3028680" cy="726480"/>
            <a:chOff x="1959189" y="3012660"/>
            <a:chExt cx="3028680" cy="726480"/>
          </a:xfrm>
        </p:grpSpPr>
        <mc:AlternateContent xmlns:mc="http://schemas.openxmlformats.org/markup-compatibility/2006">
          <mc:Choice xmlns:p14="http://schemas.microsoft.com/office/powerpoint/2010/main" Requires="p14">
            <p:contentPart p14:bwMode="auto" r:id="rId138">
              <p14:nvContentPartPr>
                <p14:cNvPr id="61465" name="墨迹 61464">
                  <a:extLst>
                    <a:ext uri="{FF2B5EF4-FFF2-40B4-BE49-F238E27FC236}">
                      <a16:creationId xmlns:a16="http://schemas.microsoft.com/office/drawing/2014/main" id="{FB806D53-0639-43E3-84A8-563F33D828B2}"/>
                    </a:ext>
                  </a:extLst>
                </p14:cNvPr>
                <p14:cNvContentPartPr/>
                <p14:nvPr/>
              </p14:nvContentPartPr>
              <p14:xfrm>
                <a:off x="1968549" y="3012660"/>
                <a:ext cx="135000" cy="186480"/>
              </p14:xfrm>
            </p:contentPart>
          </mc:Choice>
          <mc:Fallback>
            <p:pic>
              <p:nvPicPr>
                <p:cNvPr id="61465" name="墨迹 61464">
                  <a:extLst>
                    <a:ext uri="{FF2B5EF4-FFF2-40B4-BE49-F238E27FC236}">
                      <a16:creationId xmlns:a16="http://schemas.microsoft.com/office/drawing/2014/main" id="{FB806D53-0639-43E3-84A8-563F33D828B2}"/>
                    </a:ext>
                  </a:extLst>
                </p:cNvPr>
                <p:cNvPicPr/>
                <p:nvPr/>
              </p:nvPicPr>
              <p:blipFill>
                <a:blip r:embed="rId139"/>
                <a:stretch>
                  <a:fillRect/>
                </a:stretch>
              </p:blipFill>
              <p:spPr>
                <a:xfrm>
                  <a:off x="1950909" y="2994660"/>
                  <a:ext cx="17064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61466" name="墨迹 61465">
                  <a:extLst>
                    <a:ext uri="{FF2B5EF4-FFF2-40B4-BE49-F238E27FC236}">
                      <a16:creationId xmlns:a16="http://schemas.microsoft.com/office/drawing/2014/main" id="{4A135C23-EA7A-4F3D-A92D-5A103F1FAFDD}"/>
                    </a:ext>
                  </a:extLst>
                </p14:cNvPr>
                <p14:cNvContentPartPr/>
                <p14:nvPr/>
              </p14:nvContentPartPr>
              <p14:xfrm>
                <a:off x="1963149" y="3199860"/>
                <a:ext cx="61560" cy="36000"/>
              </p14:xfrm>
            </p:contentPart>
          </mc:Choice>
          <mc:Fallback>
            <p:pic>
              <p:nvPicPr>
                <p:cNvPr id="61466" name="墨迹 61465">
                  <a:extLst>
                    <a:ext uri="{FF2B5EF4-FFF2-40B4-BE49-F238E27FC236}">
                      <a16:creationId xmlns:a16="http://schemas.microsoft.com/office/drawing/2014/main" id="{4A135C23-EA7A-4F3D-A92D-5A103F1FAFDD}"/>
                    </a:ext>
                  </a:extLst>
                </p:cNvPr>
                <p:cNvPicPr/>
                <p:nvPr/>
              </p:nvPicPr>
              <p:blipFill>
                <a:blip r:embed="rId141"/>
                <a:stretch>
                  <a:fillRect/>
                </a:stretch>
              </p:blipFill>
              <p:spPr>
                <a:xfrm>
                  <a:off x="1945149" y="3181860"/>
                  <a:ext cx="972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61467" name="墨迹 61466">
                  <a:extLst>
                    <a:ext uri="{FF2B5EF4-FFF2-40B4-BE49-F238E27FC236}">
                      <a16:creationId xmlns:a16="http://schemas.microsoft.com/office/drawing/2014/main" id="{48388F9B-1660-47DA-B094-A8270157B2C8}"/>
                    </a:ext>
                  </a:extLst>
                </p14:cNvPr>
                <p14:cNvContentPartPr/>
                <p14:nvPr/>
              </p14:nvContentPartPr>
              <p14:xfrm>
                <a:off x="1959189" y="3099780"/>
                <a:ext cx="199080" cy="174240"/>
              </p14:xfrm>
            </p:contentPart>
          </mc:Choice>
          <mc:Fallback>
            <p:pic>
              <p:nvPicPr>
                <p:cNvPr id="61467" name="墨迹 61466">
                  <a:extLst>
                    <a:ext uri="{FF2B5EF4-FFF2-40B4-BE49-F238E27FC236}">
                      <a16:creationId xmlns:a16="http://schemas.microsoft.com/office/drawing/2014/main" id="{48388F9B-1660-47DA-B094-A8270157B2C8}"/>
                    </a:ext>
                  </a:extLst>
                </p:cNvPr>
                <p:cNvPicPr/>
                <p:nvPr/>
              </p:nvPicPr>
              <p:blipFill>
                <a:blip r:embed="rId143"/>
                <a:stretch>
                  <a:fillRect/>
                </a:stretch>
              </p:blipFill>
              <p:spPr>
                <a:xfrm>
                  <a:off x="1941549" y="3082140"/>
                  <a:ext cx="23472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61468" name="墨迹 61467">
                  <a:extLst>
                    <a:ext uri="{FF2B5EF4-FFF2-40B4-BE49-F238E27FC236}">
                      <a16:creationId xmlns:a16="http://schemas.microsoft.com/office/drawing/2014/main" id="{2D18D292-B76D-4B86-A31C-2DD88AADD9F6}"/>
                    </a:ext>
                  </a:extLst>
                </p14:cNvPr>
                <p14:cNvContentPartPr/>
                <p14:nvPr/>
              </p14:nvContentPartPr>
              <p14:xfrm>
                <a:off x="1985829" y="3149100"/>
                <a:ext cx="120600" cy="323280"/>
              </p14:xfrm>
            </p:contentPart>
          </mc:Choice>
          <mc:Fallback>
            <p:pic>
              <p:nvPicPr>
                <p:cNvPr id="61468" name="墨迹 61467">
                  <a:extLst>
                    <a:ext uri="{FF2B5EF4-FFF2-40B4-BE49-F238E27FC236}">
                      <a16:creationId xmlns:a16="http://schemas.microsoft.com/office/drawing/2014/main" id="{2D18D292-B76D-4B86-A31C-2DD88AADD9F6}"/>
                    </a:ext>
                  </a:extLst>
                </p:cNvPr>
                <p:cNvPicPr/>
                <p:nvPr/>
              </p:nvPicPr>
              <p:blipFill>
                <a:blip r:embed="rId145"/>
                <a:stretch>
                  <a:fillRect/>
                </a:stretch>
              </p:blipFill>
              <p:spPr>
                <a:xfrm>
                  <a:off x="1968189" y="3131100"/>
                  <a:ext cx="15624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61469" name="墨迹 61468">
                  <a:extLst>
                    <a:ext uri="{FF2B5EF4-FFF2-40B4-BE49-F238E27FC236}">
                      <a16:creationId xmlns:a16="http://schemas.microsoft.com/office/drawing/2014/main" id="{C01A89E3-5197-4E0E-8472-708E0C3627FE}"/>
                    </a:ext>
                  </a:extLst>
                </p14:cNvPr>
                <p14:cNvContentPartPr/>
                <p14:nvPr/>
              </p14:nvContentPartPr>
              <p14:xfrm>
                <a:off x="2119749" y="3246660"/>
                <a:ext cx="82080" cy="39240"/>
              </p14:xfrm>
            </p:contentPart>
          </mc:Choice>
          <mc:Fallback>
            <p:pic>
              <p:nvPicPr>
                <p:cNvPr id="61469" name="墨迹 61468">
                  <a:extLst>
                    <a:ext uri="{FF2B5EF4-FFF2-40B4-BE49-F238E27FC236}">
                      <a16:creationId xmlns:a16="http://schemas.microsoft.com/office/drawing/2014/main" id="{C01A89E3-5197-4E0E-8472-708E0C3627FE}"/>
                    </a:ext>
                  </a:extLst>
                </p:cNvPr>
                <p:cNvPicPr/>
                <p:nvPr/>
              </p:nvPicPr>
              <p:blipFill>
                <a:blip r:embed="rId147"/>
                <a:stretch>
                  <a:fillRect/>
                </a:stretch>
              </p:blipFill>
              <p:spPr>
                <a:xfrm>
                  <a:off x="2102109" y="3229020"/>
                  <a:ext cx="11772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61470" name="墨迹 61469">
                  <a:extLst>
                    <a:ext uri="{FF2B5EF4-FFF2-40B4-BE49-F238E27FC236}">
                      <a16:creationId xmlns:a16="http://schemas.microsoft.com/office/drawing/2014/main" id="{294CFB48-9441-4C1A-8740-3A0DF422F915}"/>
                    </a:ext>
                  </a:extLst>
                </p14:cNvPr>
                <p14:cNvContentPartPr/>
                <p14:nvPr/>
              </p14:nvContentPartPr>
              <p14:xfrm>
                <a:off x="2077629" y="3307140"/>
                <a:ext cx="137160" cy="212040"/>
              </p14:xfrm>
            </p:contentPart>
          </mc:Choice>
          <mc:Fallback>
            <p:pic>
              <p:nvPicPr>
                <p:cNvPr id="61470" name="墨迹 61469">
                  <a:extLst>
                    <a:ext uri="{FF2B5EF4-FFF2-40B4-BE49-F238E27FC236}">
                      <a16:creationId xmlns:a16="http://schemas.microsoft.com/office/drawing/2014/main" id="{294CFB48-9441-4C1A-8740-3A0DF422F915}"/>
                    </a:ext>
                  </a:extLst>
                </p:cNvPr>
                <p:cNvPicPr/>
                <p:nvPr/>
              </p:nvPicPr>
              <p:blipFill>
                <a:blip r:embed="rId149"/>
                <a:stretch>
                  <a:fillRect/>
                </a:stretch>
              </p:blipFill>
              <p:spPr>
                <a:xfrm>
                  <a:off x="2059989" y="3289500"/>
                  <a:ext cx="17280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61471" name="墨迹 61470">
                  <a:extLst>
                    <a:ext uri="{FF2B5EF4-FFF2-40B4-BE49-F238E27FC236}">
                      <a16:creationId xmlns:a16="http://schemas.microsoft.com/office/drawing/2014/main" id="{AC435029-F220-462F-B52E-B39238A61734}"/>
                    </a:ext>
                  </a:extLst>
                </p14:cNvPr>
                <p14:cNvContentPartPr/>
                <p14:nvPr/>
              </p14:nvContentPartPr>
              <p14:xfrm>
                <a:off x="2142789" y="3409380"/>
                <a:ext cx="49320" cy="20520"/>
              </p14:xfrm>
            </p:contentPart>
          </mc:Choice>
          <mc:Fallback>
            <p:pic>
              <p:nvPicPr>
                <p:cNvPr id="61471" name="墨迹 61470">
                  <a:extLst>
                    <a:ext uri="{FF2B5EF4-FFF2-40B4-BE49-F238E27FC236}">
                      <a16:creationId xmlns:a16="http://schemas.microsoft.com/office/drawing/2014/main" id="{AC435029-F220-462F-B52E-B39238A61734}"/>
                    </a:ext>
                  </a:extLst>
                </p:cNvPr>
                <p:cNvPicPr/>
                <p:nvPr/>
              </p:nvPicPr>
              <p:blipFill>
                <a:blip r:embed="rId151"/>
                <a:stretch>
                  <a:fillRect/>
                </a:stretch>
              </p:blipFill>
              <p:spPr>
                <a:xfrm>
                  <a:off x="2124789" y="3391380"/>
                  <a:ext cx="8496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61472" name="墨迹 61471">
                  <a:extLst>
                    <a:ext uri="{FF2B5EF4-FFF2-40B4-BE49-F238E27FC236}">
                      <a16:creationId xmlns:a16="http://schemas.microsoft.com/office/drawing/2014/main" id="{E5A65729-5F83-4824-939B-F66BEF39D8DC}"/>
                    </a:ext>
                  </a:extLst>
                </p14:cNvPr>
                <p14:cNvContentPartPr/>
                <p14:nvPr/>
              </p14:nvContentPartPr>
              <p14:xfrm>
                <a:off x="2151429" y="3419820"/>
                <a:ext cx="67320" cy="120600"/>
              </p14:xfrm>
            </p:contentPart>
          </mc:Choice>
          <mc:Fallback>
            <p:pic>
              <p:nvPicPr>
                <p:cNvPr id="61472" name="墨迹 61471">
                  <a:extLst>
                    <a:ext uri="{FF2B5EF4-FFF2-40B4-BE49-F238E27FC236}">
                      <a16:creationId xmlns:a16="http://schemas.microsoft.com/office/drawing/2014/main" id="{E5A65729-5F83-4824-939B-F66BEF39D8DC}"/>
                    </a:ext>
                  </a:extLst>
                </p:cNvPr>
                <p:cNvPicPr/>
                <p:nvPr/>
              </p:nvPicPr>
              <p:blipFill>
                <a:blip r:embed="rId153"/>
                <a:stretch>
                  <a:fillRect/>
                </a:stretch>
              </p:blipFill>
              <p:spPr>
                <a:xfrm>
                  <a:off x="2133429" y="3401820"/>
                  <a:ext cx="10296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61473" name="墨迹 61472">
                  <a:extLst>
                    <a:ext uri="{FF2B5EF4-FFF2-40B4-BE49-F238E27FC236}">
                      <a16:creationId xmlns:a16="http://schemas.microsoft.com/office/drawing/2014/main" id="{1190A222-39AC-4F29-B6C0-263E016DD118}"/>
                    </a:ext>
                  </a:extLst>
                </p14:cNvPr>
                <p14:cNvContentPartPr/>
                <p14:nvPr/>
              </p14:nvContentPartPr>
              <p14:xfrm>
                <a:off x="2234949" y="3166020"/>
                <a:ext cx="108000" cy="421200"/>
              </p14:xfrm>
            </p:contentPart>
          </mc:Choice>
          <mc:Fallback>
            <p:pic>
              <p:nvPicPr>
                <p:cNvPr id="61473" name="墨迹 61472">
                  <a:extLst>
                    <a:ext uri="{FF2B5EF4-FFF2-40B4-BE49-F238E27FC236}">
                      <a16:creationId xmlns:a16="http://schemas.microsoft.com/office/drawing/2014/main" id="{1190A222-39AC-4F29-B6C0-263E016DD118}"/>
                    </a:ext>
                  </a:extLst>
                </p:cNvPr>
                <p:cNvPicPr/>
                <p:nvPr/>
              </p:nvPicPr>
              <p:blipFill>
                <a:blip r:embed="rId155"/>
                <a:stretch>
                  <a:fillRect/>
                </a:stretch>
              </p:blipFill>
              <p:spPr>
                <a:xfrm>
                  <a:off x="2217309" y="3148380"/>
                  <a:ext cx="143640" cy="4568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61474" name="墨迹 61473">
                  <a:extLst>
                    <a:ext uri="{FF2B5EF4-FFF2-40B4-BE49-F238E27FC236}">
                      <a16:creationId xmlns:a16="http://schemas.microsoft.com/office/drawing/2014/main" id="{8B9386BF-2008-45A0-9009-3086D5BFBDDF}"/>
                    </a:ext>
                  </a:extLst>
                </p14:cNvPr>
                <p14:cNvContentPartPr/>
                <p14:nvPr/>
              </p14:nvContentPartPr>
              <p14:xfrm>
                <a:off x="2259429" y="3351420"/>
                <a:ext cx="50040" cy="80640"/>
              </p14:xfrm>
            </p:contentPart>
          </mc:Choice>
          <mc:Fallback>
            <p:pic>
              <p:nvPicPr>
                <p:cNvPr id="61474" name="墨迹 61473">
                  <a:extLst>
                    <a:ext uri="{FF2B5EF4-FFF2-40B4-BE49-F238E27FC236}">
                      <a16:creationId xmlns:a16="http://schemas.microsoft.com/office/drawing/2014/main" id="{8B9386BF-2008-45A0-9009-3086D5BFBDDF}"/>
                    </a:ext>
                  </a:extLst>
                </p:cNvPr>
                <p:cNvPicPr/>
                <p:nvPr/>
              </p:nvPicPr>
              <p:blipFill>
                <a:blip r:embed="rId157"/>
                <a:stretch>
                  <a:fillRect/>
                </a:stretch>
              </p:blipFill>
              <p:spPr>
                <a:xfrm>
                  <a:off x="2241789" y="3333780"/>
                  <a:ext cx="8568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61475" name="墨迹 61474">
                  <a:extLst>
                    <a:ext uri="{FF2B5EF4-FFF2-40B4-BE49-F238E27FC236}">
                      <a16:creationId xmlns:a16="http://schemas.microsoft.com/office/drawing/2014/main" id="{7E804DC6-EA76-4B50-94C5-5EBA577CC584}"/>
                    </a:ext>
                  </a:extLst>
                </p14:cNvPr>
                <p14:cNvContentPartPr/>
                <p14:nvPr/>
              </p14:nvContentPartPr>
              <p14:xfrm>
                <a:off x="2377509" y="3136500"/>
                <a:ext cx="130320" cy="441720"/>
              </p14:xfrm>
            </p:contentPart>
          </mc:Choice>
          <mc:Fallback>
            <p:pic>
              <p:nvPicPr>
                <p:cNvPr id="61475" name="墨迹 61474">
                  <a:extLst>
                    <a:ext uri="{FF2B5EF4-FFF2-40B4-BE49-F238E27FC236}">
                      <a16:creationId xmlns:a16="http://schemas.microsoft.com/office/drawing/2014/main" id="{7E804DC6-EA76-4B50-94C5-5EBA577CC584}"/>
                    </a:ext>
                  </a:extLst>
                </p:cNvPr>
                <p:cNvPicPr/>
                <p:nvPr/>
              </p:nvPicPr>
              <p:blipFill>
                <a:blip r:embed="rId159"/>
                <a:stretch>
                  <a:fillRect/>
                </a:stretch>
              </p:blipFill>
              <p:spPr>
                <a:xfrm>
                  <a:off x="2359509" y="3118860"/>
                  <a:ext cx="165960" cy="4773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61476" name="墨迹 61475">
                  <a:extLst>
                    <a:ext uri="{FF2B5EF4-FFF2-40B4-BE49-F238E27FC236}">
                      <a16:creationId xmlns:a16="http://schemas.microsoft.com/office/drawing/2014/main" id="{37E01176-5528-41AE-AB9D-8534BE3E62BA}"/>
                    </a:ext>
                  </a:extLst>
                </p14:cNvPr>
                <p14:cNvContentPartPr/>
                <p14:nvPr/>
              </p14:nvContentPartPr>
              <p14:xfrm>
                <a:off x="2375709" y="3375540"/>
                <a:ext cx="93600" cy="61920"/>
              </p14:xfrm>
            </p:contentPart>
          </mc:Choice>
          <mc:Fallback>
            <p:pic>
              <p:nvPicPr>
                <p:cNvPr id="61476" name="墨迹 61475">
                  <a:extLst>
                    <a:ext uri="{FF2B5EF4-FFF2-40B4-BE49-F238E27FC236}">
                      <a16:creationId xmlns:a16="http://schemas.microsoft.com/office/drawing/2014/main" id="{37E01176-5528-41AE-AB9D-8534BE3E62BA}"/>
                    </a:ext>
                  </a:extLst>
                </p:cNvPr>
                <p:cNvPicPr/>
                <p:nvPr/>
              </p:nvPicPr>
              <p:blipFill>
                <a:blip r:embed="rId161"/>
                <a:stretch>
                  <a:fillRect/>
                </a:stretch>
              </p:blipFill>
              <p:spPr>
                <a:xfrm>
                  <a:off x="2357709" y="3357540"/>
                  <a:ext cx="12924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61477" name="墨迹 61476">
                  <a:extLst>
                    <a:ext uri="{FF2B5EF4-FFF2-40B4-BE49-F238E27FC236}">
                      <a16:creationId xmlns:a16="http://schemas.microsoft.com/office/drawing/2014/main" id="{4C7E8606-17FA-4483-A965-094E3C43C7D8}"/>
                    </a:ext>
                  </a:extLst>
                </p14:cNvPr>
                <p14:cNvContentPartPr/>
                <p14:nvPr/>
              </p14:nvContentPartPr>
              <p14:xfrm>
                <a:off x="2608629" y="3166380"/>
                <a:ext cx="11160" cy="43920"/>
              </p14:xfrm>
            </p:contentPart>
          </mc:Choice>
          <mc:Fallback>
            <p:pic>
              <p:nvPicPr>
                <p:cNvPr id="61477" name="墨迹 61476">
                  <a:extLst>
                    <a:ext uri="{FF2B5EF4-FFF2-40B4-BE49-F238E27FC236}">
                      <a16:creationId xmlns:a16="http://schemas.microsoft.com/office/drawing/2014/main" id="{4C7E8606-17FA-4483-A965-094E3C43C7D8}"/>
                    </a:ext>
                  </a:extLst>
                </p:cNvPr>
                <p:cNvPicPr/>
                <p:nvPr/>
              </p:nvPicPr>
              <p:blipFill>
                <a:blip r:embed="rId163"/>
                <a:stretch>
                  <a:fillRect/>
                </a:stretch>
              </p:blipFill>
              <p:spPr>
                <a:xfrm>
                  <a:off x="2590989" y="3148740"/>
                  <a:ext cx="468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61478" name="墨迹 61477">
                  <a:extLst>
                    <a:ext uri="{FF2B5EF4-FFF2-40B4-BE49-F238E27FC236}">
                      <a16:creationId xmlns:a16="http://schemas.microsoft.com/office/drawing/2014/main" id="{B34B8EC3-B949-4099-9BC6-FE362656B893}"/>
                    </a:ext>
                  </a:extLst>
                </p14:cNvPr>
                <p14:cNvContentPartPr/>
                <p14:nvPr/>
              </p14:nvContentPartPr>
              <p14:xfrm>
                <a:off x="2543829" y="3271860"/>
                <a:ext cx="144720" cy="228600"/>
              </p14:xfrm>
            </p:contentPart>
          </mc:Choice>
          <mc:Fallback>
            <p:pic>
              <p:nvPicPr>
                <p:cNvPr id="61478" name="墨迹 61477">
                  <a:extLst>
                    <a:ext uri="{FF2B5EF4-FFF2-40B4-BE49-F238E27FC236}">
                      <a16:creationId xmlns:a16="http://schemas.microsoft.com/office/drawing/2014/main" id="{B34B8EC3-B949-4099-9BC6-FE362656B893}"/>
                    </a:ext>
                  </a:extLst>
                </p:cNvPr>
                <p:cNvPicPr/>
                <p:nvPr/>
              </p:nvPicPr>
              <p:blipFill>
                <a:blip r:embed="rId165"/>
                <a:stretch>
                  <a:fillRect/>
                </a:stretch>
              </p:blipFill>
              <p:spPr>
                <a:xfrm>
                  <a:off x="2525829" y="3253860"/>
                  <a:ext cx="18036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61479" name="墨迹 61478">
                  <a:extLst>
                    <a:ext uri="{FF2B5EF4-FFF2-40B4-BE49-F238E27FC236}">
                      <a16:creationId xmlns:a16="http://schemas.microsoft.com/office/drawing/2014/main" id="{704A90CB-8DB3-4824-95E0-2DF00EB0ECEC}"/>
                    </a:ext>
                  </a:extLst>
                </p14:cNvPr>
                <p14:cNvContentPartPr/>
                <p14:nvPr/>
              </p14:nvContentPartPr>
              <p14:xfrm>
                <a:off x="2673069" y="3135780"/>
                <a:ext cx="201240" cy="181800"/>
              </p14:xfrm>
            </p:contentPart>
          </mc:Choice>
          <mc:Fallback>
            <p:pic>
              <p:nvPicPr>
                <p:cNvPr id="61479" name="墨迹 61478">
                  <a:extLst>
                    <a:ext uri="{FF2B5EF4-FFF2-40B4-BE49-F238E27FC236}">
                      <a16:creationId xmlns:a16="http://schemas.microsoft.com/office/drawing/2014/main" id="{704A90CB-8DB3-4824-95E0-2DF00EB0ECEC}"/>
                    </a:ext>
                  </a:extLst>
                </p:cNvPr>
                <p:cNvPicPr/>
                <p:nvPr/>
              </p:nvPicPr>
              <p:blipFill>
                <a:blip r:embed="rId167"/>
                <a:stretch>
                  <a:fillRect/>
                </a:stretch>
              </p:blipFill>
              <p:spPr>
                <a:xfrm>
                  <a:off x="2655429" y="3118140"/>
                  <a:ext cx="23688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61480" name="墨迹 61479">
                  <a:extLst>
                    <a:ext uri="{FF2B5EF4-FFF2-40B4-BE49-F238E27FC236}">
                      <a16:creationId xmlns:a16="http://schemas.microsoft.com/office/drawing/2014/main" id="{0F456442-37B7-459A-840A-438CAF54395D}"/>
                    </a:ext>
                  </a:extLst>
                </p14:cNvPr>
                <p14:cNvContentPartPr/>
                <p14:nvPr/>
              </p14:nvContentPartPr>
              <p14:xfrm>
                <a:off x="2710869" y="3301380"/>
                <a:ext cx="151920" cy="129240"/>
              </p14:xfrm>
            </p:contentPart>
          </mc:Choice>
          <mc:Fallback>
            <p:pic>
              <p:nvPicPr>
                <p:cNvPr id="61480" name="墨迹 61479">
                  <a:extLst>
                    <a:ext uri="{FF2B5EF4-FFF2-40B4-BE49-F238E27FC236}">
                      <a16:creationId xmlns:a16="http://schemas.microsoft.com/office/drawing/2014/main" id="{0F456442-37B7-459A-840A-438CAF54395D}"/>
                    </a:ext>
                  </a:extLst>
                </p:cNvPr>
                <p:cNvPicPr/>
                <p:nvPr/>
              </p:nvPicPr>
              <p:blipFill>
                <a:blip r:embed="rId169"/>
                <a:stretch>
                  <a:fillRect/>
                </a:stretch>
              </p:blipFill>
              <p:spPr>
                <a:xfrm>
                  <a:off x="2692869" y="3283380"/>
                  <a:ext cx="18756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61481" name="墨迹 61480">
                  <a:extLst>
                    <a:ext uri="{FF2B5EF4-FFF2-40B4-BE49-F238E27FC236}">
                      <a16:creationId xmlns:a16="http://schemas.microsoft.com/office/drawing/2014/main" id="{16C7E2DF-AB3B-4114-B1B7-3DA8E8561F56}"/>
                    </a:ext>
                  </a:extLst>
                </p14:cNvPr>
                <p14:cNvContentPartPr/>
                <p14:nvPr/>
              </p14:nvContentPartPr>
              <p14:xfrm>
                <a:off x="2780709" y="3264300"/>
                <a:ext cx="26280" cy="339840"/>
              </p14:xfrm>
            </p:contentPart>
          </mc:Choice>
          <mc:Fallback>
            <p:pic>
              <p:nvPicPr>
                <p:cNvPr id="61481" name="墨迹 61480">
                  <a:extLst>
                    <a:ext uri="{FF2B5EF4-FFF2-40B4-BE49-F238E27FC236}">
                      <a16:creationId xmlns:a16="http://schemas.microsoft.com/office/drawing/2014/main" id="{16C7E2DF-AB3B-4114-B1B7-3DA8E8561F56}"/>
                    </a:ext>
                  </a:extLst>
                </p:cNvPr>
                <p:cNvPicPr/>
                <p:nvPr/>
              </p:nvPicPr>
              <p:blipFill>
                <a:blip r:embed="rId171"/>
                <a:stretch>
                  <a:fillRect/>
                </a:stretch>
              </p:blipFill>
              <p:spPr>
                <a:xfrm>
                  <a:off x="2762709" y="3246300"/>
                  <a:ext cx="6192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61482" name="墨迹 61481">
                  <a:extLst>
                    <a:ext uri="{FF2B5EF4-FFF2-40B4-BE49-F238E27FC236}">
                      <a16:creationId xmlns:a16="http://schemas.microsoft.com/office/drawing/2014/main" id="{10E8286C-F9D5-4AAC-823A-68E889302D70}"/>
                    </a:ext>
                  </a:extLst>
                </p14:cNvPr>
                <p14:cNvContentPartPr/>
                <p14:nvPr/>
              </p14:nvContentPartPr>
              <p14:xfrm>
                <a:off x="3093549" y="3241620"/>
                <a:ext cx="101160" cy="30960"/>
              </p14:xfrm>
            </p:contentPart>
          </mc:Choice>
          <mc:Fallback>
            <p:pic>
              <p:nvPicPr>
                <p:cNvPr id="61482" name="墨迹 61481">
                  <a:extLst>
                    <a:ext uri="{FF2B5EF4-FFF2-40B4-BE49-F238E27FC236}">
                      <a16:creationId xmlns:a16="http://schemas.microsoft.com/office/drawing/2014/main" id="{10E8286C-F9D5-4AAC-823A-68E889302D70}"/>
                    </a:ext>
                  </a:extLst>
                </p:cNvPr>
                <p:cNvPicPr/>
                <p:nvPr/>
              </p:nvPicPr>
              <p:blipFill>
                <a:blip r:embed="rId173"/>
                <a:stretch>
                  <a:fillRect/>
                </a:stretch>
              </p:blipFill>
              <p:spPr>
                <a:xfrm>
                  <a:off x="3075549" y="3223980"/>
                  <a:ext cx="1368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61483" name="墨迹 61482">
                  <a:extLst>
                    <a:ext uri="{FF2B5EF4-FFF2-40B4-BE49-F238E27FC236}">
                      <a16:creationId xmlns:a16="http://schemas.microsoft.com/office/drawing/2014/main" id="{BEE7FF5C-C79E-4DC3-BC9F-5D40A5D516F2}"/>
                    </a:ext>
                  </a:extLst>
                </p14:cNvPr>
                <p14:cNvContentPartPr/>
                <p14:nvPr/>
              </p14:nvContentPartPr>
              <p14:xfrm>
                <a:off x="3095709" y="3153780"/>
                <a:ext cx="104760" cy="381240"/>
              </p14:xfrm>
            </p:contentPart>
          </mc:Choice>
          <mc:Fallback>
            <p:pic>
              <p:nvPicPr>
                <p:cNvPr id="61483" name="墨迹 61482">
                  <a:extLst>
                    <a:ext uri="{FF2B5EF4-FFF2-40B4-BE49-F238E27FC236}">
                      <a16:creationId xmlns:a16="http://schemas.microsoft.com/office/drawing/2014/main" id="{BEE7FF5C-C79E-4DC3-BC9F-5D40A5D516F2}"/>
                    </a:ext>
                  </a:extLst>
                </p:cNvPr>
                <p:cNvPicPr/>
                <p:nvPr/>
              </p:nvPicPr>
              <p:blipFill>
                <a:blip r:embed="rId175"/>
                <a:stretch>
                  <a:fillRect/>
                </a:stretch>
              </p:blipFill>
              <p:spPr>
                <a:xfrm>
                  <a:off x="3077709" y="3135780"/>
                  <a:ext cx="140400" cy="4168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61484" name="墨迹 61483">
                  <a:extLst>
                    <a:ext uri="{FF2B5EF4-FFF2-40B4-BE49-F238E27FC236}">
                      <a16:creationId xmlns:a16="http://schemas.microsoft.com/office/drawing/2014/main" id="{6E8AFA5C-0134-461B-A4FC-B6F6EDD0AED1}"/>
                    </a:ext>
                  </a:extLst>
                </p14:cNvPr>
                <p14:cNvContentPartPr/>
                <p14:nvPr/>
              </p14:nvContentPartPr>
              <p14:xfrm>
                <a:off x="3026229" y="3181140"/>
                <a:ext cx="27000" cy="19440"/>
              </p14:xfrm>
            </p:contentPart>
          </mc:Choice>
          <mc:Fallback>
            <p:pic>
              <p:nvPicPr>
                <p:cNvPr id="61484" name="墨迹 61483">
                  <a:extLst>
                    <a:ext uri="{FF2B5EF4-FFF2-40B4-BE49-F238E27FC236}">
                      <a16:creationId xmlns:a16="http://schemas.microsoft.com/office/drawing/2014/main" id="{6E8AFA5C-0134-461B-A4FC-B6F6EDD0AED1}"/>
                    </a:ext>
                  </a:extLst>
                </p:cNvPr>
                <p:cNvPicPr/>
                <p:nvPr/>
              </p:nvPicPr>
              <p:blipFill>
                <a:blip r:embed="rId177"/>
                <a:stretch>
                  <a:fillRect/>
                </a:stretch>
              </p:blipFill>
              <p:spPr>
                <a:xfrm>
                  <a:off x="3008589" y="3163500"/>
                  <a:ext cx="6264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61485" name="墨迹 61484">
                  <a:extLst>
                    <a:ext uri="{FF2B5EF4-FFF2-40B4-BE49-F238E27FC236}">
                      <a16:creationId xmlns:a16="http://schemas.microsoft.com/office/drawing/2014/main" id="{38E376C3-5B10-4E40-A2E0-41044663938E}"/>
                    </a:ext>
                  </a:extLst>
                </p14:cNvPr>
                <p14:cNvContentPartPr/>
                <p14:nvPr/>
              </p14:nvContentPartPr>
              <p14:xfrm>
                <a:off x="2984469" y="3222180"/>
                <a:ext cx="340200" cy="356400"/>
              </p14:xfrm>
            </p:contentPart>
          </mc:Choice>
          <mc:Fallback>
            <p:pic>
              <p:nvPicPr>
                <p:cNvPr id="61485" name="墨迹 61484">
                  <a:extLst>
                    <a:ext uri="{FF2B5EF4-FFF2-40B4-BE49-F238E27FC236}">
                      <a16:creationId xmlns:a16="http://schemas.microsoft.com/office/drawing/2014/main" id="{38E376C3-5B10-4E40-A2E0-41044663938E}"/>
                    </a:ext>
                  </a:extLst>
                </p:cNvPr>
                <p:cNvPicPr/>
                <p:nvPr/>
              </p:nvPicPr>
              <p:blipFill>
                <a:blip r:embed="rId179"/>
                <a:stretch>
                  <a:fillRect/>
                </a:stretch>
              </p:blipFill>
              <p:spPr>
                <a:xfrm>
                  <a:off x="2966469" y="3204180"/>
                  <a:ext cx="37584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61486" name="墨迹 61485">
                  <a:extLst>
                    <a:ext uri="{FF2B5EF4-FFF2-40B4-BE49-F238E27FC236}">
                      <a16:creationId xmlns:a16="http://schemas.microsoft.com/office/drawing/2014/main" id="{CF30E7F2-B2C4-4CA5-B8D8-100EA4DADB7E}"/>
                    </a:ext>
                  </a:extLst>
                </p14:cNvPr>
                <p14:cNvContentPartPr/>
                <p14:nvPr/>
              </p14:nvContentPartPr>
              <p14:xfrm>
                <a:off x="3296229" y="3219300"/>
                <a:ext cx="159840" cy="207360"/>
              </p14:xfrm>
            </p:contentPart>
          </mc:Choice>
          <mc:Fallback>
            <p:pic>
              <p:nvPicPr>
                <p:cNvPr id="61486" name="墨迹 61485">
                  <a:extLst>
                    <a:ext uri="{FF2B5EF4-FFF2-40B4-BE49-F238E27FC236}">
                      <a16:creationId xmlns:a16="http://schemas.microsoft.com/office/drawing/2014/main" id="{CF30E7F2-B2C4-4CA5-B8D8-100EA4DADB7E}"/>
                    </a:ext>
                  </a:extLst>
                </p:cNvPr>
                <p:cNvPicPr/>
                <p:nvPr/>
              </p:nvPicPr>
              <p:blipFill>
                <a:blip r:embed="rId181"/>
                <a:stretch>
                  <a:fillRect/>
                </a:stretch>
              </p:blipFill>
              <p:spPr>
                <a:xfrm>
                  <a:off x="3278589" y="3201660"/>
                  <a:ext cx="19548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61487" name="墨迹 61486">
                  <a:extLst>
                    <a:ext uri="{FF2B5EF4-FFF2-40B4-BE49-F238E27FC236}">
                      <a16:creationId xmlns:a16="http://schemas.microsoft.com/office/drawing/2014/main" id="{13384BC7-AD34-4393-B1AA-1B4BF0230F25}"/>
                    </a:ext>
                  </a:extLst>
                </p14:cNvPr>
                <p14:cNvContentPartPr/>
                <p14:nvPr/>
              </p14:nvContentPartPr>
              <p14:xfrm>
                <a:off x="3440589" y="3246660"/>
                <a:ext cx="28080" cy="355320"/>
              </p14:xfrm>
            </p:contentPart>
          </mc:Choice>
          <mc:Fallback>
            <p:pic>
              <p:nvPicPr>
                <p:cNvPr id="61487" name="墨迹 61486">
                  <a:extLst>
                    <a:ext uri="{FF2B5EF4-FFF2-40B4-BE49-F238E27FC236}">
                      <a16:creationId xmlns:a16="http://schemas.microsoft.com/office/drawing/2014/main" id="{13384BC7-AD34-4393-B1AA-1B4BF0230F25}"/>
                    </a:ext>
                  </a:extLst>
                </p:cNvPr>
                <p:cNvPicPr/>
                <p:nvPr/>
              </p:nvPicPr>
              <p:blipFill>
                <a:blip r:embed="rId183"/>
                <a:stretch>
                  <a:fillRect/>
                </a:stretch>
              </p:blipFill>
              <p:spPr>
                <a:xfrm>
                  <a:off x="3422949" y="3229020"/>
                  <a:ext cx="6372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61488" name="墨迹 61487">
                  <a:extLst>
                    <a:ext uri="{FF2B5EF4-FFF2-40B4-BE49-F238E27FC236}">
                      <a16:creationId xmlns:a16="http://schemas.microsoft.com/office/drawing/2014/main" id="{15AE8849-7287-4621-9D7B-D3BEFF6AE542}"/>
                    </a:ext>
                  </a:extLst>
                </p14:cNvPr>
                <p14:cNvContentPartPr/>
                <p14:nvPr/>
              </p14:nvContentPartPr>
              <p14:xfrm>
                <a:off x="3381549" y="3371940"/>
                <a:ext cx="137520" cy="200520"/>
              </p14:xfrm>
            </p:contentPart>
          </mc:Choice>
          <mc:Fallback>
            <p:pic>
              <p:nvPicPr>
                <p:cNvPr id="61488" name="墨迹 61487">
                  <a:extLst>
                    <a:ext uri="{FF2B5EF4-FFF2-40B4-BE49-F238E27FC236}">
                      <a16:creationId xmlns:a16="http://schemas.microsoft.com/office/drawing/2014/main" id="{15AE8849-7287-4621-9D7B-D3BEFF6AE542}"/>
                    </a:ext>
                  </a:extLst>
                </p:cNvPr>
                <p:cNvPicPr/>
                <p:nvPr/>
              </p:nvPicPr>
              <p:blipFill>
                <a:blip r:embed="rId185"/>
                <a:stretch>
                  <a:fillRect/>
                </a:stretch>
              </p:blipFill>
              <p:spPr>
                <a:xfrm>
                  <a:off x="3363549" y="3354300"/>
                  <a:ext cx="17316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61489" name="墨迹 61488">
                  <a:extLst>
                    <a:ext uri="{FF2B5EF4-FFF2-40B4-BE49-F238E27FC236}">
                      <a16:creationId xmlns:a16="http://schemas.microsoft.com/office/drawing/2014/main" id="{ACD943DB-F572-41A7-A38A-5C0141E82422}"/>
                    </a:ext>
                  </a:extLst>
                </p14:cNvPr>
                <p14:cNvContentPartPr/>
                <p14:nvPr/>
              </p14:nvContentPartPr>
              <p14:xfrm>
                <a:off x="3568389" y="3173580"/>
                <a:ext cx="84960" cy="142560"/>
              </p14:xfrm>
            </p:contentPart>
          </mc:Choice>
          <mc:Fallback>
            <p:pic>
              <p:nvPicPr>
                <p:cNvPr id="61489" name="墨迹 61488">
                  <a:extLst>
                    <a:ext uri="{FF2B5EF4-FFF2-40B4-BE49-F238E27FC236}">
                      <a16:creationId xmlns:a16="http://schemas.microsoft.com/office/drawing/2014/main" id="{ACD943DB-F572-41A7-A38A-5C0141E82422}"/>
                    </a:ext>
                  </a:extLst>
                </p:cNvPr>
                <p:cNvPicPr/>
                <p:nvPr/>
              </p:nvPicPr>
              <p:blipFill>
                <a:blip r:embed="rId187"/>
                <a:stretch>
                  <a:fillRect/>
                </a:stretch>
              </p:blipFill>
              <p:spPr>
                <a:xfrm>
                  <a:off x="3550389" y="3155940"/>
                  <a:ext cx="12060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61490" name="墨迹 61489">
                  <a:extLst>
                    <a:ext uri="{FF2B5EF4-FFF2-40B4-BE49-F238E27FC236}">
                      <a16:creationId xmlns:a16="http://schemas.microsoft.com/office/drawing/2014/main" id="{C8F76593-FBA9-40AD-8D19-5A7195223B5A}"/>
                    </a:ext>
                  </a:extLst>
                </p14:cNvPr>
                <p14:cNvContentPartPr/>
                <p14:nvPr/>
              </p14:nvContentPartPr>
              <p14:xfrm>
                <a:off x="3568749" y="3371220"/>
                <a:ext cx="88920" cy="20520"/>
              </p14:xfrm>
            </p:contentPart>
          </mc:Choice>
          <mc:Fallback>
            <p:pic>
              <p:nvPicPr>
                <p:cNvPr id="61490" name="墨迹 61489">
                  <a:extLst>
                    <a:ext uri="{FF2B5EF4-FFF2-40B4-BE49-F238E27FC236}">
                      <a16:creationId xmlns:a16="http://schemas.microsoft.com/office/drawing/2014/main" id="{C8F76593-FBA9-40AD-8D19-5A7195223B5A}"/>
                    </a:ext>
                  </a:extLst>
                </p:cNvPr>
                <p:cNvPicPr/>
                <p:nvPr/>
              </p:nvPicPr>
              <p:blipFill>
                <a:blip r:embed="rId189"/>
                <a:stretch>
                  <a:fillRect/>
                </a:stretch>
              </p:blipFill>
              <p:spPr>
                <a:xfrm>
                  <a:off x="3550749" y="3353220"/>
                  <a:ext cx="12456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61491" name="墨迹 61490">
                  <a:extLst>
                    <a:ext uri="{FF2B5EF4-FFF2-40B4-BE49-F238E27FC236}">
                      <a16:creationId xmlns:a16="http://schemas.microsoft.com/office/drawing/2014/main" id="{8691D541-F50F-493D-9400-D4298C7F39B0}"/>
                    </a:ext>
                  </a:extLst>
                </p14:cNvPr>
                <p14:cNvContentPartPr/>
                <p14:nvPr/>
              </p14:nvContentPartPr>
              <p14:xfrm>
                <a:off x="3568749" y="3451140"/>
                <a:ext cx="84240" cy="37440"/>
              </p14:xfrm>
            </p:contentPart>
          </mc:Choice>
          <mc:Fallback>
            <p:pic>
              <p:nvPicPr>
                <p:cNvPr id="61491" name="墨迹 61490">
                  <a:extLst>
                    <a:ext uri="{FF2B5EF4-FFF2-40B4-BE49-F238E27FC236}">
                      <a16:creationId xmlns:a16="http://schemas.microsoft.com/office/drawing/2014/main" id="{8691D541-F50F-493D-9400-D4298C7F39B0}"/>
                    </a:ext>
                  </a:extLst>
                </p:cNvPr>
                <p:cNvPicPr/>
                <p:nvPr/>
              </p:nvPicPr>
              <p:blipFill>
                <a:blip r:embed="rId191"/>
                <a:stretch>
                  <a:fillRect/>
                </a:stretch>
              </p:blipFill>
              <p:spPr>
                <a:xfrm>
                  <a:off x="3550749" y="3433500"/>
                  <a:ext cx="11988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61492" name="墨迹 61491">
                  <a:extLst>
                    <a:ext uri="{FF2B5EF4-FFF2-40B4-BE49-F238E27FC236}">
                      <a16:creationId xmlns:a16="http://schemas.microsoft.com/office/drawing/2014/main" id="{D2FC6ACC-E225-4BF9-9F15-4FE23FDE34B0}"/>
                    </a:ext>
                  </a:extLst>
                </p14:cNvPr>
                <p14:cNvContentPartPr/>
                <p14:nvPr/>
              </p14:nvContentPartPr>
              <p14:xfrm>
                <a:off x="3576309" y="3289140"/>
                <a:ext cx="189360" cy="267840"/>
              </p14:xfrm>
            </p:contentPart>
          </mc:Choice>
          <mc:Fallback>
            <p:pic>
              <p:nvPicPr>
                <p:cNvPr id="61492" name="墨迹 61491">
                  <a:extLst>
                    <a:ext uri="{FF2B5EF4-FFF2-40B4-BE49-F238E27FC236}">
                      <a16:creationId xmlns:a16="http://schemas.microsoft.com/office/drawing/2014/main" id="{D2FC6ACC-E225-4BF9-9F15-4FE23FDE34B0}"/>
                    </a:ext>
                  </a:extLst>
                </p:cNvPr>
                <p:cNvPicPr/>
                <p:nvPr/>
              </p:nvPicPr>
              <p:blipFill>
                <a:blip r:embed="rId193"/>
                <a:stretch>
                  <a:fillRect/>
                </a:stretch>
              </p:blipFill>
              <p:spPr>
                <a:xfrm>
                  <a:off x="3558669" y="3271500"/>
                  <a:ext cx="22500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61493" name="墨迹 61492">
                  <a:extLst>
                    <a:ext uri="{FF2B5EF4-FFF2-40B4-BE49-F238E27FC236}">
                      <a16:creationId xmlns:a16="http://schemas.microsoft.com/office/drawing/2014/main" id="{F1497324-BD40-4F00-A22B-DFC550325329}"/>
                    </a:ext>
                  </a:extLst>
                </p14:cNvPr>
                <p14:cNvContentPartPr/>
                <p14:nvPr/>
              </p14:nvContentPartPr>
              <p14:xfrm>
                <a:off x="3758109" y="3274380"/>
                <a:ext cx="157680" cy="156240"/>
              </p14:xfrm>
            </p:contentPart>
          </mc:Choice>
          <mc:Fallback>
            <p:pic>
              <p:nvPicPr>
                <p:cNvPr id="61493" name="墨迹 61492">
                  <a:extLst>
                    <a:ext uri="{FF2B5EF4-FFF2-40B4-BE49-F238E27FC236}">
                      <a16:creationId xmlns:a16="http://schemas.microsoft.com/office/drawing/2014/main" id="{F1497324-BD40-4F00-A22B-DFC550325329}"/>
                    </a:ext>
                  </a:extLst>
                </p:cNvPr>
                <p:cNvPicPr/>
                <p:nvPr/>
              </p:nvPicPr>
              <p:blipFill>
                <a:blip r:embed="rId195"/>
                <a:stretch>
                  <a:fillRect/>
                </a:stretch>
              </p:blipFill>
              <p:spPr>
                <a:xfrm>
                  <a:off x="3740469" y="3256740"/>
                  <a:ext cx="19332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61494" name="墨迹 61493">
                  <a:extLst>
                    <a:ext uri="{FF2B5EF4-FFF2-40B4-BE49-F238E27FC236}">
                      <a16:creationId xmlns:a16="http://schemas.microsoft.com/office/drawing/2014/main" id="{EC0F4C79-FFEA-464A-9013-BCD3B7DE6E6F}"/>
                    </a:ext>
                  </a:extLst>
                </p14:cNvPr>
                <p14:cNvContentPartPr/>
                <p14:nvPr/>
              </p14:nvContentPartPr>
              <p14:xfrm>
                <a:off x="3790149" y="3190860"/>
                <a:ext cx="39240" cy="483840"/>
              </p14:xfrm>
            </p:contentPart>
          </mc:Choice>
          <mc:Fallback>
            <p:pic>
              <p:nvPicPr>
                <p:cNvPr id="61494" name="墨迹 61493">
                  <a:extLst>
                    <a:ext uri="{FF2B5EF4-FFF2-40B4-BE49-F238E27FC236}">
                      <a16:creationId xmlns:a16="http://schemas.microsoft.com/office/drawing/2014/main" id="{EC0F4C79-FFEA-464A-9013-BCD3B7DE6E6F}"/>
                    </a:ext>
                  </a:extLst>
                </p:cNvPr>
                <p:cNvPicPr/>
                <p:nvPr/>
              </p:nvPicPr>
              <p:blipFill>
                <a:blip r:embed="rId197"/>
                <a:stretch>
                  <a:fillRect/>
                </a:stretch>
              </p:blipFill>
              <p:spPr>
                <a:xfrm>
                  <a:off x="3772509" y="3173220"/>
                  <a:ext cx="74880" cy="5194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61495" name="墨迹 61494">
                  <a:extLst>
                    <a:ext uri="{FF2B5EF4-FFF2-40B4-BE49-F238E27FC236}">
                      <a16:creationId xmlns:a16="http://schemas.microsoft.com/office/drawing/2014/main" id="{861BBEC9-390F-495E-8059-A4C354D40D97}"/>
                    </a:ext>
                  </a:extLst>
                </p14:cNvPr>
                <p14:cNvContentPartPr/>
                <p14:nvPr/>
              </p14:nvContentPartPr>
              <p14:xfrm>
                <a:off x="3946749" y="3185460"/>
                <a:ext cx="115200" cy="368280"/>
              </p14:xfrm>
            </p:contentPart>
          </mc:Choice>
          <mc:Fallback>
            <p:pic>
              <p:nvPicPr>
                <p:cNvPr id="61495" name="墨迹 61494">
                  <a:extLst>
                    <a:ext uri="{FF2B5EF4-FFF2-40B4-BE49-F238E27FC236}">
                      <a16:creationId xmlns:a16="http://schemas.microsoft.com/office/drawing/2014/main" id="{861BBEC9-390F-495E-8059-A4C354D40D97}"/>
                    </a:ext>
                  </a:extLst>
                </p:cNvPr>
                <p:cNvPicPr/>
                <p:nvPr/>
              </p:nvPicPr>
              <p:blipFill>
                <a:blip r:embed="rId199"/>
                <a:stretch>
                  <a:fillRect/>
                </a:stretch>
              </p:blipFill>
              <p:spPr>
                <a:xfrm>
                  <a:off x="3928749" y="3167820"/>
                  <a:ext cx="150840" cy="4039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61496" name="墨迹 61495">
                  <a:extLst>
                    <a:ext uri="{FF2B5EF4-FFF2-40B4-BE49-F238E27FC236}">
                      <a16:creationId xmlns:a16="http://schemas.microsoft.com/office/drawing/2014/main" id="{74B53DC2-3FA7-4C9F-92FB-B640249B8C46}"/>
                    </a:ext>
                  </a:extLst>
                </p14:cNvPr>
                <p14:cNvContentPartPr/>
                <p14:nvPr/>
              </p14:nvContentPartPr>
              <p14:xfrm>
                <a:off x="4064829" y="3294540"/>
                <a:ext cx="70920" cy="249840"/>
              </p14:xfrm>
            </p:contentPart>
          </mc:Choice>
          <mc:Fallback>
            <p:pic>
              <p:nvPicPr>
                <p:cNvPr id="61496" name="墨迹 61495">
                  <a:extLst>
                    <a:ext uri="{FF2B5EF4-FFF2-40B4-BE49-F238E27FC236}">
                      <a16:creationId xmlns:a16="http://schemas.microsoft.com/office/drawing/2014/main" id="{74B53DC2-3FA7-4C9F-92FB-B640249B8C46}"/>
                    </a:ext>
                  </a:extLst>
                </p:cNvPr>
                <p:cNvPicPr/>
                <p:nvPr/>
              </p:nvPicPr>
              <p:blipFill>
                <a:blip r:embed="rId201"/>
                <a:stretch>
                  <a:fillRect/>
                </a:stretch>
              </p:blipFill>
              <p:spPr>
                <a:xfrm>
                  <a:off x="4046829" y="3276900"/>
                  <a:ext cx="10656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61497" name="墨迹 61496">
                  <a:extLst>
                    <a:ext uri="{FF2B5EF4-FFF2-40B4-BE49-F238E27FC236}">
                      <a16:creationId xmlns:a16="http://schemas.microsoft.com/office/drawing/2014/main" id="{FBE60CD5-2395-46CD-8422-667F4555C092}"/>
                    </a:ext>
                  </a:extLst>
                </p14:cNvPr>
                <p14:cNvContentPartPr/>
                <p14:nvPr/>
              </p14:nvContentPartPr>
              <p14:xfrm>
                <a:off x="4039629" y="3425580"/>
                <a:ext cx="89280" cy="130680"/>
              </p14:xfrm>
            </p:contentPart>
          </mc:Choice>
          <mc:Fallback>
            <p:pic>
              <p:nvPicPr>
                <p:cNvPr id="61497" name="墨迹 61496">
                  <a:extLst>
                    <a:ext uri="{FF2B5EF4-FFF2-40B4-BE49-F238E27FC236}">
                      <a16:creationId xmlns:a16="http://schemas.microsoft.com/office/drawing/2014/main" id="{FBE60CD5-2395-46CD-8422-667F4555C092}"/>
                    </a:ext>
                  </a:extLst>
                </p:cNvPr>
                <p:cNvPicPr/>
                <p:nvPr/>
              </p:nvPicPr>
              <p:blipFill>
                <a:blip r:embed="rId203"/>
                <a:stretch>
                  <a:fillRect/>
                </a:stretch>
              </p:blipFill>
              <p:spPr>
                <a:xfrm>
                  <a:off x="4021989" y="3407940"/>
                  <a:ext cx="1249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61498" name="墨迹 61497">
                  <a:extLst>
                    <a:ext uri="{FF2B5EF4-FFF2-40B4-BE49-F238E27FC236}">
                      <a16:creationId xmlns:a16="http://schemas.microsoft.com/office/drawing/2014/main" id="{A87852EE-E433-4FF3-ABE8-6B39E87AF9F8}"/>
                    </a:ext>
                  </a:extLst>
                </p14:cNvPr>
                <p14:cNvContentPartPr/>
                <p14:nvPr/>
              </p14:nvContentPartPr>
              <p14:xfrm>
                <a:off x="4156269" y="3225780"/>
                <a:ext cx="105120" cy="323280"/>
              </p14:xfrm>
            </p:contentPart>
          </mc:Choice>
          <mc:Fallback>
            <p:pic>
              <p:nvPicPr>
                <p:cNvPr id="61498" name="墨迹 61497">
                  <a:extLst>
                    <a:ext uri="{FF2B5EF4-FFF2-40B4-BE49-F238E27FC236}">
                      <a16:creationId xmlns:a16="http://schemas.microsoft.com/office/drawing/2014/main" id="{A87852EE-E433-4FF3-ABE8-6B39E87AF9F8}"/>
                    </a:ext>
                  </a:extLst>
                </p:cNvPr>
                <p:cNvPicPr/>
                <p:nvPr/>
              </p:nvPicPr>
              <p:blipFill>
                <a:blip r:embed="rId205"/>
                <a:stretch>
                  <a:fillRect/>
                </a:stretch>
              </p:blipFill>
              <p:spPr>
                <a:xfrm>
                  <a:off x="4138269" y="3208140"/>
                  <a:ext cx="14076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61499" name="墨迹 61498">
                  <a:extLst>
                    <a:ext uri="{FF2B5EF4-FFF2-40B4-BE49-F238E27FC236}">
                      <a16:creationId xmlns:a16="http://schemas.microsoft.com/office/drawing/2014/main" id="{35CB1B54-A999-40E7-B9B8-0E6C159A52C6}"/>
                    </a:ext>
                  </a:extLst>
                </p14:cNvPr>
                <p14:cNvContentPartPr/>
                <p14:nvPr/>
              </p14:nvContentPartPr>
              <p14:xfrm>
                <a:off x="4241229" y="3198060"/>
                <a:ext cx="102960" cy="396000"/>
              </p14:xfrm>
            </p:contentPart>
          </mc:Choice>
          <mc:Fallback>
            <p:pic>
              <p:nvPicPr>
                <p:cNvPr id="61499" name="墨迹 61498">
                  <a:extLst>
                    <a:ext uri="{FF2B5EF4-FFF2-40B4-BE49-F238E27FC236}">
                      <a16:creationId xmlns:a16="http://schemas.microsoft.com/office/drawing/2014/main" id="{35CB1B54-A999-40E7-B9B8-0E6C159A52C6}"/>
                    </a:ext>
                  </a:extLst>
                </p:cNvPr>
                <p:cNvPicPr/>
                <p:nvPr/>
              </p:nvPicPr>
              <p:blipFill>
                <a:blip r:embed="rId207"/>
                <a:stretch>
                  <a:fillRect/>
                </a:stretch>
              </p:blipFill>
              <p:spPr>
                <a:xfrm>
                  <a:off x="4223229" y="3180420"/>
                  <a:ext cx="138600" cy="4316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61500" name="墨迹 61499">
                  <a:extLst>
                    <a:ext uri="{FF2B5EF4-FFF2-40B4-BE49-F238E27FC236}">
                      <a16:creationId xmlns:a16="http://schemas.microsoft.com/office/drawing/2014/main" id="{4E421573-B26D-48AC-A536-F315817846F6}"/>
                    </a:ext>
                  </a:extLst>
                </p14:cNvPr>
                <p14:cNvContentPartPr/>
                <p14:nvPr/>
              </p14:nvContentPartPr>
              <p14:xfrm>
                <a:off x="4351749" y="3317580"/>
                <a:ext cx="17280" cy="153000"/>
              </p14:xfrm>
            </p:contentPart>
          </mc:Choice>
          <mc:Fallback>
            <p:pic>
              <p:nvPicPr>
                <p:cNvPr id="61500" name="墨迹 61499">
                  <a:extLst>
                    <a:ext uri="{FF2B5EF4-FFF2-40B4-BE49-F238E27FC236}">
                      <a16:creationId xmlns:a16="http://schemas.microsoft.com/office/drawing/2014/main" id="{4E421573-B26D-48AC-A536-F315817846F6}"/>
                    </a:ext>
                  </a:extLst>
                </p:cNvPr>
                <p:cNvPicPr/>
                <p:nvPr/>
              </p:nvPicPr>
              <p:blipFill>
                <a:blip r:embed="rId209"/>
                <a:stretch>
                  <a:fillRect/>
                </a:stretch>
              </p:blipFill>
              <p:spPr>
                <a:xfrm>
                  <a:off x="4334109" y="3299940"/>
                  <a:ext cx="5292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61501" name="墨迹 61500">
                  <a:extLst>
                    <a:ext uri="{FF2B5EF4-FFF2-40B4-BE49-F238E27FC236}">
                      <a16:creationId xmlns:a16="http://schemas.microsoft.com/office/drawing/2014/main" id="{BA46895C-6CA4-4486-BD4A-AB9E2D118C82}"/>
                    </a:ext>
                  </a:extLst>
                </p14:cNvPr>
                <p14:cNvContentPartPr/>
                <p14:nvPr/>
              </p14:nvContentPartPr>
              <p14:xfrm>
                <a:off x="4384509" y="3218220"/>
                <a:ext cx="125640" cy="240480"/>
              </p14:xfrm>
            </p:contentPart>
          </mc:Choice>
          <mc:Fallback>
            <p:pic>
              <p:nvPicPr>
                <p:cNvPr id="61501" name="墨迹 61500">
                  <a:extLst>
                    <a:ext uri="{FF2B5EF4-FFF2-40B4-BE49-F238E27FC236}">
                      <a16:creationId xmlns:a16="http://schemas.microsoft.com/office/drawing/2014/main" id="{BA46895C-6CA4-4486-BD4A-AB9E2D118C82}"/>
                    </a:ext>
                  </a:extLst>
                </p:cNvPr>
                <p:cNvPicPr/>
                <p:nvPr/>
              </p:nvPicPr>
              <p:blipFill>
                <a:blip r:embed="rId211"/>
                <a:stretch>
                  <a:fillRect/>
                </a:stretch>
              </p:blipFill>
              <p:spPr>
                <a:xfrm>
                  <a:off x="4366869" y="3200580"/>
                  <a:ext cx="16128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61502" name="墨迹 61501">
                  <a:extLst>
                    <a:ext uri="{FF2B5EF4-FFF2-40B4-BE49-F238E27FC236}">
                      <a16:creationId xmlns:a16="http://schemas.microsoft.com/office/drawing/2014/main" id="{004411C3-37AA-483C-9C3D-7B96B7C6D36E}"/>
                    </a:ext>
                  </a:extLst>
                </p14:cNvPr>
                <p14:cNvContentPartPr/>
                <p14:nvPr/>
              </p14:nvContentPartPr>
              <p14:xfrm>
                <a:off x="4395669" y="3305700"/>
                <a:ext cx="190800" cy="81000"/>
              </p14:xfrm>
            </p:contentPart>
          </mc:Choice>
          <mc:Fallback>
            <p:pic>
              <p:nvPicPr>
                <p:cNvPr id="61502" name="墨迹 61501">
                  <a:extLst>
                    <a:ext uri="{FF2B5EF4-FFF2-40B4-BE49-F238E27FC236}">
                      <a16:creationId xmlns:a16="http://schemas.microsoft.com/office/drawing/2014/main" id="{004411C3-37AA-483C-9C3D-7B96B7C6D36E}"/>
                    </a:ext>
                  </a:extLst>
                </p:cNvPr>
                <p:cNvPicPr/>
                <p:nvPr/>
              </p:nvPicPr>
              <p:blipFill>
                <a:blip r:embed="rId213"/>
                <a:stretch>
                  <a:fillRect/>
                </a:stretch>
              </p:blipFill>
              <p:spPr>
                <a:xfrm>
                  <a:off x="4377669" y="3287700"/>
                  <a:ext cx="22644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61503" name="墨迹 61502">
                  <a:extLst>
                    <a:ext uri="{FF2B5EF4-FFF2-40B4-BE49-F238E27FC236}">
                      <a16:creationId xmlns:a16="http://schemas.microsoft.com/office/drawing/2014/main" id="{F38584D5-ADE0-494F-ADDB-E4CE966736CB}"/>
                    </a:ext>
                  </a:extLst>
                </p14:cNvPr>
                <p14:cNvContentPartPr/>
                <p14:nvPr/>
              </p14:nvContentPartPr>
              <p14:xfrm>
                <a:off x="4452189" y="3374460"/>
                <a:ext cx="140400" cy="307440"/>
              </p14:xfrm>
            </p:contentPart>
          </mc:Choice>
          <mc:Fallback>
            <p:pic>
              <p:nvPicPr>
                <p:cNvPr id="61503" name="墨迹 61502">
                  <a:extLst>
                    <a:ext uri="{FF2B5EF4-FFF2-40B4-BE49-F238E27FC236}">
                      <a16:creationId xmlns:a16="http://schemas.microsoft.com/office/drawing/2014/main" id="{F38584D5-ADE0-494F-ADDB-E4CE966736CB}"/>
                    </a:ext>
                  </a:extLst>
                </p:cNvPr>
                <p:cNvPicPr/>
                <p:nvPr/>
              </p:nvPicPr>
              <p:blipFill>
                <a:blip r:embed="rId215"/>
                <a:stretch>
                  <a:fillRect/>
                </a:stretch>
              </p:blipFill>
              <p:spPr>
                <a:xfrm>
                  <a:off x="4434549" y="3356460"/>
                  <a:ext cx="17604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61504" name="墨迹 61503">
                  <a:extLst>
                    <a:ext uri="{FF2B5EF4-FFF2-40B4-BE49-F238E27FC236}">
                      <a16:creationId xmlns:a16="http://schemas.microsoft.com/office/drawing/2014/main" id="{5FE5F26D-9263-4497-9B47-64598ABD6238}"/>
                    </a:ext>
                  </a:extLst>
                </p14:cNvPr>
                <p14:cNvContentPartPr/>
                <p14:nvPr/>
              </p14:nvContentPartPr>
              <p14:xfrm>
                <a:off x="4625349" y="3190860"/>
                <a:ext cx="69120" cy="226440"/>
              </p14:xfrm>
            </p:contentPart>
          </mc:Choice>
          <mc:Fallback>
            <p:pic>
              <p:nvPicPr>
                <p:cNvPr id="61504" name="墨迹 61503">
                  <a:extLst>
                    <a:ext uri="{FF2B5EF4-FFF2-40B4-BE49-F238E27FC236}">
                      <a16:creationId xmlns:a16="http://schemas.microsoft.com/office/drawing/2014/main" id="{5FE5F26D-9263-4497-9B47-64598ABD6238}"/>
                    </a:ext>
                  </a:extLst>
                </p:cNvPr>
                <p:cNvPicPr/>
                <p:nvPr/>
              </p:nvPicPr>
              <p:blipFill>
                <a:blip r:embed="rId217"/>
                <a:stretch>
                  <a:fillRect/>
                </a:stretch>
              </p:blipFill>
              <p:spPr>
                <a:xfrm>
                  <a:off x="4607349" y="3173220"/>
                  <a:ext cx="10476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61505" name="墨迹 61504">
                  <a:extLst>
                    <a:ext uri="{FF2B5EF4-FFF2-40B4-BE49-F238E27FC236}">
                      <a16:creationId xmlns:a16="http://schemas.microsoft.com/office/drawing/2014/main" id="{0B6A2266-DE65-435A-899D-CC71FB17BCCB}"/>
                    </a:ext>
                  </a:extLst>
                </p14:cNvPr>
                <p14:cNvContentPartPr/>
                <p14:nvPr/>
              </p14:nvContentPartPr>
              <p14:xfrm>
                <a:off x="4627509" y="3268620"/>
                <a:ext cx="146520" cy="422640"/>
              </p14:xfrm>
            </p:contentPart>
          </mc:Choice>
          <mc:Fallback>
            <p:pic>
              <p:nvPicPr>
                <p:cNvPr id="61505" name="墨迹 61504">
                  <a:extLst>
                    <a:ext uri="{FF2B5EF4-FFF2-40B4-BE49-F238E27FC236}">
                      <a16:creationId xmlns:a16="http://schemas.microsoft.com/office/drawing/2014/main" id="{0B6A2266-DE65-435A-899D-CC71FB17BCCB}"/>
                    </a:ext>
                  </a:extLst>
                </p:cNvPr>
                <p:cNvPicPr/>
                <p:nvPr/>
              </p:nvPicPr>
              <p:blipFill>
                <a:blip r:embed="rId219"/>
                <a:stretch>
                  <a:fillRect/>
                </a:stretch>
              </p:blipFill>
              <p:spPr>
                <a:xfrm>
                  <a:off x="4609509" y="3250620"/>
                  <a:ext cx="182160" cy="4582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61506" name="墨迹 61505">
                  <a:extLst>
                    <a:ext uri="{FF2B5EF4-FFF2-40B4-BE49-F238E27FC236}">
                      <a16:creationId xmlns:a16="http://schemas.microsoft.com/office/drawing/2014/main" id="{A6DC4CC6-58A6-4DBB-9C49-3F59E63544F7}"/>
                    </a:ext>
                  </a:extLst>
                </p14:cNvPr>
                <p14:cNvContentPartPr/>
                <p14:nvPr/>
              </p14:nvContentPartPr>
              <p14:xfrm>
                <a:off x="4789149" y="3227940"/>
                <a:ext cx="129240" cy="208800"/>
              </p14:xfrm>
            </p:contentPart>
          </mc:Choice>
          <mc:Fallback>
            <p:pic>
              <p:nvPicPr>
                <p:cNvPr id="61506" name="墨迹 61505">
                  <a:extLst>
                    <a:ext uri="{FF2B5EF4-FFF2-40B4-BE49-F238E27FC236}">
                      <a16:creationId xmlns:a16="http://schemas.microsoft.com/office/drawing/2014/main" id="{A6DC4CC6-58A6-4DBB-9C49-3F59E63544F7}"/>
                    </a:ext>
                  </a:extLst>
                </p:cNvPr>
                <p:cNvPicPr/>
                <p:nvPr/>
              </p:nvPicPr>
              <p:blipFill>
                <a:blip r:embed="rId221"/>
                <a:stretch>
                  <a:fillRect/>
                </a:stretch>
              </p:blipFill>
              <p:spPr>
                <a:xfrm>
                  <a:off x="4771509" y="3210300"/>
                  <a:ext cx="16488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61507" name="墨迹 61506">
                  <a:extLst>
                    <a:ext uri="{FF2B5EF4-FFF2-40B4-BE49-F238E27FC236}">
                      <a16:creationId xmlns:a16="http://schemas.microsoft.com/office/drawing/2014/main" id="{371ED16B-D134-4599-9F66-4845250C5631}"/>
                    </a:ext>
                  </a:extLst>
                </p14:cNvPr>
                <p14:cNvContentPartPr/>
                <p14:nvPr/>
              </p14:nvContentPartPr>
              <p14:xfrm>
                <a:off x="4824429" y="3299220"/>
                <a:ext cx="163440" cy="439920"/>
              </p14:xfrm>
            </p:contentPart>
          </mc:Choice>
          <mc:Fallback>
            <p:pic>
              <p:nvPicPr>
                <p:cNvPr id="61507" name="墨迹 61506">
                  <a:extLst>
                    <a:ext uri="{FF2B5EF4-FFF2-40B4-BE49-F238E27FC236}">
                      <a16:creationId xmlns:a16="http://schemas.microsoft.com/office/drawing/2014/main" id="{371ED16B-D134-4599-9F66-4845250C5631}"/>
                    </a:ext>
                  </a:extLst>
                </p:cNvPr>
                <p:cNvPicPr/>
                <p:nvPr/>
              </p:nvPicPr>
              <p:blipFill>
                <a:blip r:embed="rId223"/>
                <a:stretch>
                  <a:fillRect/>
                </a:stretch>
              </p:blipFill>
              <p:spPr>
                <a:xfrm>
                  <a:off x="4806789" y="3281220"/>
                  <a:ext cx="199080" cy="475560"/>
                </a:xfrm>
                <a:prstGeom prst="rect">
                  <a:avLst/>
                </a:prstGeom>
              </p:spPr>
            </p:pic>
          </mc:Fallback>
        </mc:AlternateContent>
      </p:grpSp>
      <p:grpSp>
        <p:nvGrpSpPr>
          <p:cNvPr id="61541" name="组合 61540">
            <a:extLst>
              <a:ext uri="{FF2B5EF4-FFF2-40B4-BE49-F238E27FC236}">
                <a16:creationId xmlns:a16="http://schemas.microsoft.com/office/drawing/2014/main" id="{2629D82E-BAA4-4D76-8DC4-9E61CB0824B6}"/>
              </a:ext>
            </a:extLst>
          </p:cNvPr>
          <p:cNvGrpSpPr/>
          <p:nvPr/>
        </p:nvGrpSpPr>
        <p:grpSpPr>
          <a:xfrm>
            <a:off x="2185269" y="4449420"/>
            <a:ext cx="2330280" cy="703080"/>
            <a:chOff x="2185269" y="4449420"/>
            <a:chExt cx="2330280" cy="703080"/>
          </a:xfrm>
        </p:grpSpPr>
        <mc:AlternateContent xmlns:mc="http://schemas.openxmlformats.org/markup-compatibility/2006">
          <mc:Choice xmlns:p14="http://schemas.microsoft.com/office/powerpoint/2010/main" Requires="p14">
            <p:contentPart p14:bwMode="auto" r:id="rId224">
              <p14:nvContentPartPr>
                <p14:cNvPr id="61509" name="墨迹 61508">
                  <a:extLst>
                    <a:ext uri="{FF2B5EF4-FFF2-40B4-BE49-F238E27FC236}">
                      <a16:creationId xmlns:a16="http://schemas.microsoft.com/office/drawing/2014/main" id="{9CE51E0E-E320-4013-B562-6B9BFE4ACC4E}"/>
                    </a:ext>
                  </a:extLst>
                </p14:cNvPr>
                <p14:cNvContentPartPr/>
                <p14:nvPr/>
              </p14:nvContentPartPr>
              <p14:xfrm>
                <a:off x="2253309" y="4449420"/>
                <a:ext cx="73080" cy="118800"/>
              </p14:xfrm>
            </p:contentPart>
          </mc:Choice>
          <mc:Fallback>
            <p:pic>
              <p:nvPicPr>
                <p:cNvPr id="61509" name="墨迹 61508">
                  <a:extLst>
                    <a:ext uri="{FF2B5EF4-FFF2-40B4-BE49-F238E27FC236}">
                      <a16:creationId xmlns:a16="http://schemas.microsoft.com/office/drawing/2014/main" id="{9CE51E0E-E320-4013-B562-6B9BFE4ACC4E}"/>
                    </a:ext>
                  </a:extLst>
                </p:cNvPr>
                <p:cNvPicPr/>
                <p:nvPr/>
              </p:nvPicPr>
              <p:blipFill>
                <a:blip r:embed="rId225"/>
                <a:stretch>
                  <a:fillRect/>
                </a:stretch>
              </p:blipFill>
              <p:spPr>
                <a:xfrm>
                  <a:off x="2235669" y="4431780"/>
                  <a:ext cx="10872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61510" name="墨迹 61509">
                  <a:extLst>
                    <a:ext uri="{FF2B5EF4-FFF2-40B4-BE49-F238E27FC236}">
                      <a16:creationId xmlns:a16="http://schemas.microsoft.com/office/drawing/2014/main" id="{54C1C40E-40ED-4E11-93E2-B10FFA40ACEF}"/>
                    </a:ext>
                  </a:extLst>
                </p14:cNvPr>
                <p14:cNvContentPartPr/>
                <p14:nvPr/>
              </p14:nvContentPartPr>
              <p14:xfrm>
                <a:off x="2250789" y="4567860"/>
                <a:ext cx="60480" cy="58320"/>
              </p14:xfrm>
            </p:contentPart>
          </mc:Choice>
          <mc:Fallback>
            <p:pic>
              <p:nvPicPr>
                <p:cNvPr id="61510" name="墨迹 61509">
                  <a:extLst>
                    <a:ext uri="{FF2B5EF4-FFF2-40B4-BE49-F238E27FC236}">
                      <a16:creationId xmlns:a16="http://schemas.microsoft.com/office/drawing/2014/main" id="{54C1C40E-40ED-4E11-93E2-B10FFA40ACEF}"/>
                    </a:ext>
                  </a:extLst>
                </p:cNvPr>
                <p:cNvPicPr/>
                <p:nvPr/>
              </p:nvPicPr>
              <p:blipFill>
                <a:blip r:embed="rId227"/>
                <a:stretch>
                  <a:fillRect/>
                </a:stretch>
              </p:blipFill>
              <p:spPr>
                <a:xfrm>
                  <a:off x="2232789" y="4550220"/>
                  <a:ext cx="961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61511" name="墨迹 61510">
                  <a:extLst>
                    <a:ext uri="{FF2B5EF4-FFF2-40B4-BE49-F238E27FC236}">
                      <a16:creationId xmlns:a16="http://schemas.microsoft.com/office/drawing/2014/main" id="{F6BD7118-5D3B-4A28-8DED-8F5FF357DBD6}"/>
                    </a:ext>
                  </a:extLst>
                </p14:cNvPr>
                <p14:cNvContentPartPr/>
                <p14:nvPr/>
              </p14:nvContentPartPr>
              <p14:xfrm>
                <a:off x="2270589" y="4518900"/>
                <a:ext cx="150840" cy="231840"/>
              </p14:xfrm>
            </p:contentPart>
          </mc:Choice>
          <mc:Fallback>
            <p:pic>
              <p:nvPicPr>
                <p:cNvPr id="61511" name="墨迹 61510">
                  <a:extLst>
                    <a:ext uri="{FF2B5EF4-FFF2-40B4-BE49-F238E27FC236}">
                      <a16:creationId xmlns:a16="http://schemas.microsoft.com/office/drawing/2014/main" id="{F6BD7118-5D3B-4A28-8DED-8F5FF357DBD6}"/>
                    </a:ext>
                  </a:extLst>
                </p:cNvPr>
                <p:cNvPicPr/>
                <p:nvPr/>
              </p:nvPicPr>
              <p:blipFill>
                <a:blip r:embed="rId229"/>
                <a:stretch>
                  <a:fillRect/>
                </a:stretch>
              </p:blipFill>
              <p:spPr>
                <a:xfrm>
                  <a:off x="2252589" y="4500900"/>
                  <a:ext cx="18648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61512" name="墨迹 61511">
                  <a:extLst>
                    <a:ext uri="{FF2B5EF4-FFF2-40B4-BE49-F238E27FC236}">
                      <a16:creationId xmlns:a16="http://schemas.microsoft.com/office/drawing/2014/main" id="{AA1A38F0-3E71-43EA-82D4-099B48A33DEF}"/>
                    </a:ext>
                  </a:extLst>
                </p14:cNvPr>
                <p14:cNvContentPartPr/>
                <p14:nvPr/>
              </p14:nvContentPartPr>
              <p14:xfrm>
                <a:off x="2185269" y="4661100"/>
                <a:ext cx="150840" cy="226440"/>
              </p14:xfrm>
            </p:contentPart>
          </mc:Choice>
          <mc:Fallback>
            <p:pic>
              <p:nvPicPr>
                <p:cNvPr id="61512" name="墨迹 61511">
                  <a:extLst>
                    <a:ext uri="{FF2B5EF4-FFF2-40B4-BE49-F238E27FC236}">
                      <a16:creationId xmlns:a16="http://schemas.microsoft.com/office/drawing/2014/main" id="{AA1A38F0-3E71-43EA-82D4-099B48A33DEF}"/>
                    </a:ext>
                  </a:extLst>
                </p:cNvPr>
                <p:cNvPicPr/>
                <p:nvPr/>
              </p:nvPicPr>
              <p:blipFill>
                <a:blip r:embed="rId231"/>
                <a:stretch>
                  <a:fillRect/>
                </a:stretch>
              </p:blipFill>
              <p:spPr>
                <a:xfrm>
                  <a:off x="2167629" y="4643460"/>
                  <a:ext cx="18648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61513" name="墨迹 61512">
                  <a:extLst>
                    <a:ext uri="{FF2B5EF4-FFF2-40B4-BE49-F238E27FC236}">
                      <a16:creationId xmlns:a16="http://schemas.microsoft.com/office/drawing/2014/main" id="{48ED6734-398C-4F5E-909C-2DBC84C6B870}"/>
                    </a:ext>
                  </a:extLst>
                </p14:cNvPr>
                <p14:cNvContentPartPr/>
                <p14:nvPr/>
              </p14:nvContentPartPr>
              <p14:xfrm>
                <a:off x="2300469" y="4713660"/>
                <a:ext cx="148680" cy="193680"/>
              </p14:xfrm>
            </p:contentPart>
          </mc:Choice>
          <mc:Fallback>
            <p:pic>
              <p:nvPicPr>
                <p:cNvPr id="61513" name="墨迹 61512">
                  <a:extLst>
                    <a:ext uri="{FF2B5EF4-FFF2-40B4-BE49-F238E27FC236}">
                      <a16:creationId xmlns:a16="http://schemas.microsoft.com/office/drawing/2014/main" id="{48ED6734-398C-4F5E-909C-2DBC84C6B870}"/>
                    </a:ext>
                  </a:extLst>
                </p:cNvPr>
                <p:cNvPicPr/>
                <p:nvPr/>
              </p:nvPicPr>
              <p:blipFill>
                <a:blip r:embed="rId233"/>
                <a:stretch>
                  <a:fillRect/>
                </a:stretch>
              </p:blipFill>
              <p:spPr>
                <a:xfrm>
                  <a:off x="2282469" y="4695660"/>
                  <a:ext cx="1843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61514" name="墨迹 61513">
                  <a:extLst>
                    <a:ext uri="{FF2B5EF4-FFF2-40B4-BE49-F238E27FC236}">
                      <a16:creationId xmlns:a16="http://schemas.microsoft.com/office/drawing/2014/main" id="{F83ADEF7-8C69-4194-B570-A8179D5A1662}"/>
                    </a:ext>
                  </a:extLst>
                </p14:cNvPr>
                <p14:cNvContentPartPr/>
                <p14:nvPr/>
              </p14:nvContentPartPr>
              <p14:xfrm>
                <a:off x="2320629" y="4777740"/>
                <a:ext cx="122040" cy="100800"/>
              </p14:xfrm>
            </p:contentPart>
          </mc:Choice>
          <mc:Fallback>
            <p:pic>
              <p:nvPicPr>
                <p:cNvPr id="61514" name="墨迹 61513">
                  <a:extLst>
                    <a:ext uri="{FF2B5EF4-FFF2-40B4-BE49-F238E27FC236}">
                      <a16:creationId xmlns:a16="http://schemas.microsoft.com/office/drawing/2014/main" id="{F83ADEF7-8C69-4194-B570-A8179D5A1662}"/>
                    </a:ext>
                  </a:extLst>
                </p:cNvPr>
                <p:cNvPicPr/>
                <p:nvPr/>
              </p:nvPicPr>
              <p:blipFill>
                <a:blip r:embed="rId235"/>
                <a:stretch>
                  <a:fillRect/>
                </a:stretch>
              </p:blipFill>
              <p:spPr>
                <a:xfrm>
                  <a:off x="2302629" y="4759740"/>
                  <a:ext cx="1576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61515" name="墨迹 61514">
                  <a:extLst>
                    <a:ext uri="{FF2B5EF4-FFF2-40B4-BE49-F238E27FC236}">
                      <a16:creationId xmlns:a16="http://schemas.microsoft.com/office/drawing/2014/main" id="{AD94E3F4-FF64-4D27-BC83-20145368C972}"/>
                    </a:ext>
                  </a:extLst>
                </p14:cNvPr>
                <p14:cNvContentPartPr/>
                <p14:nvPr/>
              </p14:nvContentPartPr>
              <p14:xfrm>
                <a:off x="2329269" y="4803660"/>
                <a:ext cx="75240" cy="137520"/>
              </p14:xfrm>
            </p:contentPart>
          </mc:Choice>
          <mc:Fallback>
            <p:pic>
              <p:nvPicPr>
                <p:cNvPr id="61515" name="墨迹 61514">
                  <a:extLst>
                    <a:ext uri="{FF2B5EF4-FFF2-40B4-BE49-F238E27FC236}">
                      <a16:creationId xmlns:a16="http://schemas.microsoft.com/office/drawing/2014/main" id="{AD94E3F4-FF64-4D27-BC83-20145368C972}"/>
                    </a:ext>
                  </a:extLst>
                </p:cNvPr>
                <p:cNvPicPr/>
                <p:nvPr/>
              </p:nvPicPr>
              <p:blipFill>
                <a:blip r:embed="rId237"/>
                <a:stretch>
                  <a:fillRect/>
                </a:stretch>
              </p:blipFill>
              <p:spPr>
                <a:xfrm>
                  <a:off x="2311629" y="4785660"/>
                  <a:ext cx="11088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61516" name="墨迹 61515">
                  <a:extLst>
                    <a:ext uri="{FF2B5EF4-FFF2-40B4-BE49-F238E27FC236}">
                      <a16:creationId xmlns:a16="http://schemas.microsoft.com/office/drawing/2014/main" id="{135D57FE-9EA4-40C8-A36B-BC4C4CA875FA}"/>
                    </a:ext>
                  </a:extLst>
                </p14:cNvPr>
                <p14:cNvContentPartPr/>
                <p14:nvPr/>
              </p14:nvContentPartPr>
              <p14:xfrm>
                <a:off x="2490549" y="4595580"/>
                <a:ext cx="110160" cy="375480"/>
              </p14:xfrm>
            </p:contentPart>
          </mc:Choice>
          <mc:Fallback>
            <p:pic>
              <p:nvPicPr>
                <p:cNvPr id="61516" name="墨迹 61515">
                  <a:extLst>
                    <a:ext uri="{FF2B5EF4-FFF2-40B4-BE49-F238E27FC236}">
                      <a16:creationId xmlns:a16="http://schemas.microsoft.com/office/drawing/2014/main" id="{135D57FE-9EA4-40C8-A36B-BC4C4CA875FA}"/>
                    </a:ext>
                  </a:extLst>
                </p:cNvPr>
                <p:cNvPicPr/>
                <p:nvPr/>
              </p:nvPicPr>
              <p:blipFill>
                <a:blip r:embed="rId239"/>
                <a:stretch>
                  <a:fillRect/>
                </a:stretch>
              </p:blipFill>
              <p:spPr>
                <a:xfrm>
                  <a:off x="2472909" y="4577580"/>
                  <a:ext cx="145800" cy="4111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61517" name="墨迹 61516">
                  <a:extLst>
                    <a:ext uri="{FF2B5EF4-FFF2-40B4-BE49-F238E27FC236}">
                      <a16:creationId xmlns:a16="http://schemas.microsoft.com/office/drawing/2014/main" id="{E37BE48D-5538-442F-98B8-B809BFF97038}"/>
                    </a:ext>
                  </a:extLst>
                </p14:cNvPr>
                <p14:cNvContentPartPr/>
                <p14:nvPr/>
              </p14:nvContentPartPr>
              <p14:xfrm>
                <a:off x="2467869" y="4823820"/>
                <a:ext cx="64800" cy="65160"/>
              </p14:xfrm>
            </p:contentPart>
          </mc:Choice>
          <mc:Fallback>
            <p:pic>
              <p:nvPicPr>
                <p:cNvPr id="61517" name="墨迹 61516">
                  <a:extLst>
                    <a:ext uri="{FF2B5EF4-FFF2-40B4-BE49-F238E27FC236}">
                      <a16:creationId xmlns:a16="http://schemas.microsoft.com/office/drawing/2014/main" id="{E37BE48D-5538-442F-98B8-B809BFF97038}"/>
                    </a:ext>
                  </a:extLst>
                </p:cNvPr>
                <p:cNvPicPr/>
                <p:nvPr/>
              </p:nvPicPr>
              <p:blipFill>
                <a:blip r:embed="rId241"/>
                <a:stretch>
                  <a:fillRect/>
                </a:stretch>
              </p:blipFill>
              <p:spPr>
                <a:xfrm>
                  <a:off x="2450229" y="4806180"/>
                  <a:ext cx="1004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61518" name="墨迹 61517">
                  <a:extLst>
                    <a:ext uri="{FF2B5EF4-FFF2-40B4-BE49-F238E27FC236}">
                      <a16:creationId xmlns:a16="http://schemas.microsoft.com/office/drawing/2014/main" id="{AA9DAB89-2A86-4E95-8F99-ADDCE6E5EBD5}"/>
                    </a:ext>
                  </a:extLst>
                </p14:cNvPr>
                <p14:cNvContentPartPr/>
                <p14:nvPr/>
              </p14:nvContentPartPr>
              <p14:xfrm>
                <a:off x="2687829" y="4598100"/>
                <a:ext cx="60480" cy="366120"/>
              </p14:xfrm>
            </p:contentPart>
          </mc:Choice>
          <mc:Fallback>
            <p:pic>
              <p:nvPicPr>
                <p:cNvPr id="61518" name="墨迹 61517">
                  <a:extLst>
                    <a:ext uri="{FF2B5EF4-FFF2-40B4-BE49-F238E27FC236}">
                      <a16:creationId xmlns:a16="http://schemas.microsoft.com/office/drawing/2014/main" id="{AA9DAB89-2A86-4E95-8F99-ADDCE6E5EBD5}"/>
                    </a:ext>
                  </a:extLst>
                </p:cNvPr>
                <p:cNvPicPr/>
                <p:nvPr/>
              </p:nvPicPr>
              <p:blipFill>
                <a:blip r:embed="rId243"/>
                <a:stretch>
                  <a:fillRect/>
                </a:stretch>
              </p:blipFill>
              <p:spPr>
                <a:xfrm>
                  <a:off x="2670189" y="4580460"/>
                  <a:ext cx="9612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61519" name="墨迹 61518">
                  <a:extLst>
                    <a:ext uri="{FF2B5EF4-FFF2-40B4-BE49-F238E27FC236}">
                      <a16:creationId xmlns:a16="http://schemas.microsoft.com/office/drawing/2014/main" id="{A117637E-B586-4EB9-AC3C-B849278CF8B6}"/>
                    </a:ext>
                  </a:extLst>
                </p14:cNvPr>
                <p14:cNvContentPartPr/>
                <p14:nvPr/>
              </p14:nvContentPartPr>
              <p14:xfrm>
                <a:off x="2656149" y="4698180"/>
                <a:ext cx="66240" cy="169560"/>
              </p14:xfrm>
            </p:contentPart>
          </mc:Choice>
          <mc:Fallback>
            <p:pic>
              <p:nvPicPr>
                <p:cNvPr id="61519" name="墨迹 61518">
                  <a:extLst>
                    <a:ext uri="{FF2B5EF4-FFF2-40B4-BE49-F238E27FC236}">
                      <a16:creationId xmlns:a16="http://schemas.microsoft.com/office/drawing/2014/main" id="{A117637E-B586-4EB9-AC3C-B849278CF8B6}"/>
                    </a:ext>
                  </a:extLst>
                </p:cNvPr>
                <p:cNvPicPr/>
                <p:nvPr/>
              </p:nvPicPr>
              <p:blipFill>
                <a:blip r:embed="rId245"/>
                <a:stretch>
                  <a:fillRect/>
                </a:stretch>
              </p:blipFill>
              <p:spPr>
                <a:xfrm>
                  <a:off x="2638509" y="4680540"/>
                  <a:ext cx="10188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61520" name="墨迹 61519">
                  <a:extLst>
                    <a:ext uri="{FF2B5EF4-FFF2-40B4-BE49-F238E27FC236}">
                      <a16:creationId xmlns:a16="http://schemas.microsoft.com/office/drawing/2014/main" id="{5F6065CC-1D6A-4907-B6A3-7C33A339023F}"/>
                    </a:ext>
                  </a:extLst>
                </p14:cNvPr>
                <p14:cNvContentPartPr/>
                <p14:nvPr/>
              </p14:nvContentPartPr>
              <p14:xfrm>
                <a:off x="2880069" y="4604940"/>
                <a:ext cx="4680" cy="25920"/>
              </p14:xfrm>
            </p:contentPart>
          </mc:Choice>
          <mc:Fallback>
            <p:pic>
              <p:nvPicPr>
                <p:cNvPr id="61520" name="墨迹 61519">
                  <a:extLst>
                    <a:ext uri="{FF2B5EF4-FFF2-40B4-BE49-F238E27FC236}">
                      <a16:creationId xmlns:a16="http://schemas.microsoft.com/office/drawing/2014/main" id="{5F6065CC-1D6A-4907-B6A3-7C33A339023F}"/>
                    </a:ext>
                  </a:extLst>
                </p:cNvPr>
                <p:cNvPicPr/>
                <p:nvPr/>
              </p:nvPicPr>
              <p:blipFill>
                <a:blip r:embed="rId247"/>
                <a:stretch>
                  <a:fillRect/>
                </a:stretch>
              </p:blipFill>
              <p:spPr>
                <a:xfrm>
                  <a:off x="2862069" y="4587300"/>
                  <a:ext cx="4032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61521" name="墨迹 61520">
                  <a:extLst>
                    <a:ext uri="{FF2B5EF4-FFF2-40B4-BE49-F238E27FC236}">
                      <a16:creationId xmlns:a16="http://schemas.microsoft.com/office/drawing/2014/main" id="{29FDFD21-EE50-4289-8D31-F844782BF58A}"/>
                    </a:ext>
                  </a:extLst>
                </p14:cNvPr>
                <p14:cNvContentPartPr/>
                <p14:nvPr/>
              </p14:nvContentPartPr>
              <p14:xfrm>
                <a:off x="2792949" y="4697820"/>
                <a:ext cx="168120" cy="270360"/>
              </p14:xfrm>
            </p:contentPart>
          </mc:Choice>
          <mc:Fallback>
            <p:pic>
              <p:nvPicPr>
                <p:cNvPr id="61521" name="墨迹 61520">
                  <a:extLst>
                    <a:ext uri="{FF2B5EF4-FFF2-40B4-BE49-F238E27FC236}">
                      <a16:creationId xmlns:a16="http://schemas.microsoft.com/office/drawing/2014/main" id="{29FDFD21-EE50-4289-8D31-F844782BF58A}"/>
                    </a:ext>
                  </a:extLst>
                </p:cNvPr>
                <p:cNvPicPr/>
                <p:nvPr/>
              </p:nvPicPr>
              <p:blipFill>
                <a:blip r:embed="rId249"/>
                <a:stretch>
                  <a:fillRect/>
                </a:stretch>
              </p:blipFill>
              <p:spPr>
                <a:xfrm>
                  <a:off x="2774949" y="4680180"/>
                  <a:ext cx="20376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61522" name="墨迹 61521">
                  <a:extLst>
                    <a:ext uri="{FF2B5EF4-FFF2-40B4-BE49-F238E27FC236}">
                      <a16:creationId xmlns:a16="http://schemas.microsoft.com/office/drawing/2014/main" id="{8B281D14-EB21-4AC4-8F72-0EB8F3D26955}"/>
                    </a:ext>
                  </a:extLst>
                </p14:cNvPr>
                <p14:cNvContentPartPr/>
                <p14:nvPr/>
              </p14:nvContentPartPr>
              <p14:xfrm>
                <a:off x="2940549" y="4540140"/>
                <a:ext cx="201240" cy="217440"/>
              </p14:xfrm>
            </p:contentPart>
          </mc:Choice>
          <mc:Fallback>
            <p:pic>
              <p:nvPicPr>
                <p:cNvPr id="61522" name="墨迹 61521">
                  <a:extLst>
                    <a:ext uri="{FF2B5EF4-FFF2-40B4-BE49-F238E27FC236}">
                      <a16:creationId xmlns:a16="http://schemas.microsoft.com/office/drawing/2014/main" id="{8B281D14-EB21-4AC4-8F72-0EB8F3D26955}"/>
                    </a:ext>
                  </a:extLst>
                </p:cNvPr>
                <p:cNvPicPr/>
                <p:nvPr/>
              </p:nvPicPr>
              <p:blipFill>
                <a:blip r:embed="rId251"/>
                <a:stretch>
                  <a:fillRect/>
                </a:stretch>
              </p:blipFill>
              <p:spPr>
                <a:xfrm>
                  <a:off x="2922909" y="4522140"/>
                  <a:ext cx="23688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61523" name="墨迹 61522">
                  <a:extLst>
                    <a:ext uri="{FF2B5EF4-FFF2-40B4-BE49-F238E27FC236}">
                      <a16:creationId xmlns:a16="http://schemas.microsoft.com/office/drawing/2014/main" id="{E4DC26E2-CC0C-4ABE-BDD5-DB47B14160E0}"/>
                    </a:ext>
                  </a:extLst>
                </p14:cNvPr>
                <p14:cNvContentPartPr/>
                <p14:nvPr/>
              </p14:nvContentPartPr>
              <p14:xfrm>
                <a:off x="2986269" y="4725540"/>
                <a:ext cx="175680" cy="108360"/>
              </p14:xfrm>
            </p:contentPart>
          </mc:Choice>
          <mc:Fallback>
            <p:pic>
              <p:nvPicPr>
                <p:cNvPr id="61523" name="墨迹 61522">
                  <a:extLst>
                    <a:ext uri="{FF2B5EF4-FFF2-40B4-BE49-F238E27FC236}">
                      <a16:creationId xmlns:a16="http://schemas.microsoft.com/office/drawing/2014/main" id="{E4DC26E2-CC0C-4ABE-BDD5-DB47B14160E0}"/>
                    </a:ext>
                  </a:extLst>
                </p:cNvPr>
                <p:cNvPicPr/>
                <p:nvPr/>
              </p:nvPicPr>
              <p:blipFill>
                <a:blip r:embed="rId253"/>
                <a:stretch>
                  <a:fillRect/>
                </a:stretch>
              </p:blipFill>
              <p:spPr>
                <a:xfrm>
                  <a:off x="2968629" y="4707900"/>
                  <a:ext cx="2113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61524" name="墨迹 61523">
                  <a:extLst>
                    <a:ext uri="{FF2B5EF4-FFF2-40B4-BE49-F238E27FC236}">
                      <a16:creationId xmlns:a16="http://schemas.microsoft.com/office/drawing/2014/main" id="{1DD8B890-047D-426A-B229-BD47B3E0C9BE}"/>
                    </a:ext>
                  </a:extLst>
                </p14:cNvPr>
                <p14:cNvContentPartPr/>
                <p14:nvPr/>
              </p14:nvContentPartPr>
              <p14:xfrm>
                <a:off x="3075549" y="4671540"/>
                <a:ext cx="22320" cy="331200"/>
              </p14:xfrm>
            </p:contentPart>
          </mc:Choice>
          <mc:Fallback>
            <p:pic>
              <p:nvPicPr>
                <p:cNvPr id="61524" name="墨迹 61523">
                  <a:extLst>
                    <a:ext uri="{FF2B5EF4-FFF2-40B4-BE49-F238E27FC236}">
                      <a16:creationId xmlns:a16="http://schemas.microsoft.com/office/drawing/2014/main" id="{1DD8B890-047D-426A-B229-BD47B3E0C9BE}"/>
                    </a:ext>
                  </a:extLst>
                </p:cNvPr>
                <p:cNvPicPr/>
                <p:nvPr/>
              </p:nvPicPr>
              <p:blipFill>
                <a:blip r:embed="rId255"/>
                <a:stretch>
                  <a:fillRect/>
                </a:stretch>
              </p:blipFill>
              <p:spPr>
                <a:xfrm>
                  <a:off x="3057549" y="4653900"/>
                  <a:ext cx="5796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61525" name="墨迹 61524">
                  <a:extLst>
                    <a:ext uri="{FF2B5EF4-FFF2-40B4-BE49-F238E27FC236}">
                      <a16:creationId xmlns:a16="http://schemas.microsoft.com/office/drawing/2014/main" id="{0814921A-EBFD-4414-91DC-6C9BD69264FB}"/>
                    </a:ext>
                  </a:extLst>
                </p14:cNvPr>
                <p14:cNvContentPartPr/>
                <p14:nvPr/>
              </p14:nvContentPartPr>
              <p14:xfrm>
                <a:off x="3229989" y="4548780"/>
                <a:ext cx="169920" cy="410760"/>
              </p14:xfrm>
            </p:contentPart>
          </mc:Choice>
          <mc:Fallback>
            <p:pic>
              <p:nvPicPr>
                <p:cNvPr id="61525" name="墨迹 61524">
                  <a:extLst>
                    <a:ext uri="{FF2B5EF4-FFF2-40B4-BE49-F238E27FC236}">
                      <a16:creationId xmlns:a16="http://schemas.microsoft.com/office/drawing/2014/main" id="{0814921A-EBFD-4414-91DC-6C9BD69264FB}"/>
                    </a:ext>
                  </a:extLst>
                </p:cNvPr>
                <p:cNvPicPr/>
                <p:nvPr/>
              </p:nvPicPr>
              <p:blipFill>
                <a:blip r:embed="rId257"/>
                <a:stretch>
                  <a:fillRect/>
                </a:stretch>
              </p:blipFill>
              <p:spPr>
                <a:xfrm>
                  <a:off x="3212349" y="4530780"/>
                  <a:ext cx="20556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61526" name="墨迹 61525">
                  <a:extLst>
                    <a:ext uri="{FF2B5EF4-FFF2-40B4-BE49-F238E27FC236}">
                      <a16:creationId xmlns:a16="http://schemas.microsoft.com/office/drawing/2014/main" id="{83B093FC-C54C-465E-97A1-2A1D04C097A2}"/>
                    </a:ext>
                  </a:extLst>
                </p14:cNvPr>
                <p14:cNvContentPartPr/>
                <p14:nvPr/>
              </p14:nvContentPartPr>
              <p14:xfrm>
                <a:off x="3373989" y="4708620"/>
                <a:ext cx="132480" cy="39240"/>
              </p14:xfrm>
            </p:contentPart>
          </mc:Choice>
          <mc:Fallback>
            <p:pic>
              <p:nvPicPr>
                <p:cNvPr id="61526" name="墨迹 61525">
                  <a:extLst>
                    <a:ext uri="{FF2B5EF4-FFF2-40B4-BE49-F238E27FC236}">
                      <a16:creationId xmlns:a16="http://schemas.microsoft.com/office/drawing/2014/main" id="{83B093FC-C54C-465E-97A1-2A1D04C097A2}"/>
                    </a:ext>
                  </a:extLst>
                </p:cNvPr>
                <p:cNvPicPr/>
                <p:nvPr/>
              </p:nvPicPr>
              <p:blipFill>
                <a:blip r:embed="rId259"/>
                <a:stretch>
                  <a:fillRect/>
                </a:stretch>
              </p:blipFill>
              <p:spPr>
                <a:xfrm>
                  <a:off x="3355989" y="4690980"/>
                  <a:ext cx="16812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61527" name="墨迹 61526">
                  <a:extLst>
                    <a:ext uri="{FF2B5EF4-FFF2-40B4-BE49-F238E27FC236}">
                      <a16:creationId xmlns:a16="http://schemas.microsoft.com/office/drawing/2014/main" id="{604D7074-79F1-4FCC-AF82-FBD359CDCE12}"/>
                    </a:ext>
                  </a:extLst>
                </p14:cNvPr>
                <p14:cNvContentPartPr/>
                <p14:nvPr/>
              </p14:nvContentPartPr>
              <p14:xfrm>
                <a:off x="3390189" y="4832460"/>
                <a:ext cx="168840" cy="160920"/>
              </p14:xfrm>
            </p:contentPart>
          </mc:Choice>
          <mc:Fallback>
            <p:pic>
              <p:nvPicPr>
                <p:cNvPr id="61527" name="墨迹 61526">
                  <a:extLst>
                    <a:ext uri="{FF2B5EF4-FFF2-40B4-BE49-F238E27FC236}">
                      <a16:creationId xmlns:a16="http://schemas.microsoft.com/office/drawing/2014/main" id="{604D7074-79F1-4FCC-AF82-FBD359CDCE12}"/>
                    </a:ext>
                  </a:extLst>
                </p:cNvPr>
                <p:cNvPicPr/>
                <p:nvPr/>
              </p:nvPicPr>
              <p:blipFill>
                <a:blip r:embed="rId261"/>
                <a:stretch>
                  <a:fillRect/>
                </a:stretch>
              </p:blipFill>
              <p:spPr>
                <a:xfrm>
                  <a:off x="3372189" y="4814820"/>
                  <a:ext cx="20448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61528" name="墨迹 61527">
                  <a:extLst>
                    <a:ext uri="{FF2B5EF4-FFF2-40B4-BE49-F238E27FC236}">
                      <a16:creationId xmlns:a16="http://schemas.microsoft.com/office/drawing/2014/main" id="{E49AF68D-C908-4E2D-A685-065CF5EB58AC}"/>
                    </a:ext>
                  </a:extLst>
                </p14:cNvPr>
                <p14:cNvContentPartPr/>
                <p14:nvPr/>
              </p14:nvContentPartPr>
              <p14:xfrm>
                <a:off x="3623469" y="4613220"/>
                <a:ext cx="101880" cy="403920"/>
              </p14:xfrm>
            </p:contentPart>
          </mc:Choice>
          <mc:Fallback>
            <p:pic>
              <p:nvPicPr>
                <p:cNvPr id="61528" name="墨迹 61527">
                  <a:extLst>
                    <a:ext uri="{FF2B5EF4-FFF2-40B4-BE49-F238E27FC236}">
                      <a16:creationId xmlns:a16="http://schemas.microsoft.com/office/drawing/2014/main" id="{E49AF68D-C908-4E2D-A685-065CF5EB58AC}"/>
                    </a:ext>
                  </a:extLst>
                </p:cNvPr>
                <p:cNvPicPr/>
                <p:nvPr/>
              </p:nvPicPr>
              <p:blipFill>
                <a:blip r:embed="rId263"/>
                <a:stretch>
                  <a:fillRect/>
                </a:stretch>
              </p:blipFill>
              <p:spPr>
                <a:xfrm>
                  <a:off x="3605469" y="4595220"/>
                  <a:ext cx="137520" cy="4395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61529" name="墨迹 61528">
                  <a:extLst>
                    <a:ext uri="{FF2B5EF4-FFF2-40B4-BE49-F238E27FC236}">
                      <a16:creationId xmlns:a16="http://schemas.microsoft.com/office/drawing/2014/main" id="{71F0B049-3C2A-43C4-820E-59EEDA857CF3}"/>
                    </a:ext>
                  </a:extLst>
                </p14:cNvPr>
                <p14:cNvContentPartPr/>
                <p14:nvPr/>
              </p14:nvContentPartPr>
              <p14:xfrm>
                <a:off x="3740109" y="4702140"/>
                <a:ext cx="28080" cy="126000"/>
              </p14:xfrm>
            </p:contentPart>
          </mc:Choice>
          <mc:Fallback>
            <p:pic>
              <p:nvPicPr>
                <p:cNvPr id="61529" name="墨迹 61528">
                  <a:extLst>
                    <a:ext uri="{FF2B5EF4-FFF2-40B4-BE49-F238E27FC236}">
                      <a16:creationId xmlns:a16="http://schemas.microsoft.com/office/drawing/2014/main" id="{71F0B049-3C2A-43C4-820E-59EEDA857CF3}"/>
                    </a:ext>
                  </a:extLst>
                </p:cNvPr>
                <p:cNvPicPr/>
                <p:nvPr/>
              </p:nvPicPr>
              <p:blipFill>
                <a:blip r:embed="rId265"/>
                <a:stretch>
                  <a:fillRect/>
                </a:stretch>
              </p:blipFill>
              <p:spPr>
                <a:xfrm>
                  <a:off x="3722109" y="4684140"/>
                  <a:ext cx="6372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61530" name="墨迹 61529">
                  <a:extLst>
                    <a:ext uri="{FF2B5EF4-FFF2-40B4-BE49-F238E27FC236}">
                      <a16:creationId xmlns:a16="http://schemas.microsoft.com/office/drawing/2014/main" id="{A354D77C-51A5-402A-8C71-0FFA0FAD45FA}"/>
                    </a:ext>
                  </a:extLst>
                </p14:cNvPr>
                <p14:cNvContentPartPr/>
                <p14:nvPr/>
              </p14:nvContentPartPr>
              <p14:xfrm>
                <a:off x="3790149" y="4548780"/>
                <a:ext cx="157680" cy="218160"/>
              </p14:xfrm>
            </p:contentPart>
          </mc:Choice>
          <mc:Fallback>
            <p:pic>
              <p:nvPicPr>
                <p:cNvPr id="61530" name="墨迹 61529">
                  <a:extLst>
                    <a:ext uri="{FF2B5EF4-FFF2-40B4-BE49-F238E27FC236}">
                      <a16:creationId xmlns:a16="http://schemas.microsoft.com/office/drawing/2014/main" id="{A354D77C-51A5-402A-8C71-0FFA0FAD45FA}"/>
                    </a:ext>
                  </a:extLst>
                </p:cNvPr>
                <p:cNvPicPr/>
                <p:nvPr/>
              </p:nvPicPr>
              <p:blipFill>
                <a:blip r:embed="rId267"/>
                <a:stretch>
                  <a:fillRect/>
                </a:stretch>
              </p:blipFill>
              <p:spPr>
                <a:xfrm>
                  <a:off x="3772509" y="4530780"/>
                  <a:ext cx="19332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61531" name="墨迹 61530">
                  <a:extLst>
                    <a:ext uri="{FF2B5EF4-FFF2-40B4-BE49-F238E27FC236}">
                      <a16:creationId xmlns:a16="http://schemas.microsoft.com/office/drawing/2014/main" id="{47E47FE1-DAB0-439E-A98A-2AFDDE64C51E}"/>
                    </a:ext>
                  </a:extLst>
                </p14:cNvPr>
                <p14:cNvContentPartPr/>
                <p14:nvPr/>
              </p14:nvContentPartPr>
              <p14:xfrm>
                <a:off x="3866829" y="4663980"/>
                <a:ext cx="213840" cy="38160"/>
              </p14:xfrm>
            </p:contentPart>
          </mc:Choice>
          <mc:Fallback>
            <p:pic>
              <p:nvPicPr>
                <p:cNvPr id="61531" name="墨迹 61530">
                  <a:extLst>
                    <a:ext uri="{FF2B5EF4-FFF2-40B4-BE49-F238E27FC236}">
                      <a16:creationId xmlns:a16="http://schemas.microsoft.com/office/drawing/2014/main" id="{47E47FE1-DAB0-439E-A98A-2AFDDE64C51E}"/>
                    </a:ext>
                  </a:extLst>
                </p:cNvPr>
                <p:cNvPicPr/>
                <p:nvPr/>
              </p:nvPicPr>
              <p:blipFill>
                <a:blip r:embed="rId269"/>
                <a:stretch>
                  <a:fillRect/>
                </a:stretch>
              </p:blipFill>
              <p:spPr>
                <a:xfrm>
                  <a:off x="3848829" y="4645980"/>
                  <a:ext cx="24948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61532" name="墨迹 61531">
                  <a:extLst>
                    <a:ext uri="{FF2B5EF4-FFF2-40B4-BE49-F238E27FC236}">
                      <a16:creationId xmlns:a16="http://schemas.microsoft.com/office/drawing/2014/main" id="{44CCF8E3-B294-4D5A-9EB4-05872C4B653E}"/>
                    </a:ext>
                  </a:extLst>
                </p14:cNvPr>
                <p14:cNvContentPartPr/>
                <p14:nvPr/>
              </p14:nvContentPartPr>
              <p14:xfrm>
                <a:off x="3850989" y="4751820"/>
                <a:ext cx="144000" cy="315360"/>
              </p14:xfrm>
            </p:contentPart>
          </mc:Choice>
          <mc:Fallback>
            <p:pic>
              <p:nvPicPr>
                <p:cNvPr id="61532" name="墨迹 61531">
                  <a:extLst>
                    <a:ext uri="{FF2B5EF4-FFF2-40B4-BE49-F238E27FC236}">
                      <a16:creationId xmlns:a16="http://schemas.microsoft.com/office/drawing/2014/main" id="{44CCF8E3-B294-4D5A-9EB4-05872C4B653E}"/>
                    </a:ext>
                  </a:extLst>
                </p:cNvPr>
                <p:cNvPicPr/>
                <p:nvPr/>
              </p:nvPicPr>
              <p:blipFill>
                <a:blip r:embed="rId271"/>
                <a:stretch>
                  <a:fillRect/>
                </a:stretch>
              </p:blipFill>
              <p:spPr>
                <a:xfrm>
                  <a:off x="3833349" y="4733820"/>
                  <a:ext cx="17964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61534" name="墨迹 61533">
                  <a:extLst>
                    <a:ext uri="{FF2B5EF4-FFF2-40B4-BE49-F238E27FC236}">
                      <a16:creationId xmlns:a16="http://schemas.microsoft.com/office/drawing/2014/main" id="{F53A2ABA-2875-4882-90F5-6050CB761CC6}"/>
                    </a:ext>
                  </a:extLst>
                </p14:cNvPr>
                <p14:cNvContentPartPr/>
                <p14:nvPr/>
              </p14:nvContentPartPr>
              <p14:xfrm>
                <a:off x="4129629" y="4599540"/>
                <a:ext cx="76320" cy="191880"/>
              </p14:xfrm>
            </p:contentPart>
          </mc:Choice>
          <mc:Fallback>
            <p:pic>
              <p:nvPicPr>
                <p:cNvPr id="61534" name="墨迹 61533">
                  <a:extLst>
                    <a:ext uri="{FF2B5EF4-FFF2-40B4-BE49-F238E27FC236}">
                      <a16:creationId xmlns:a16="http://schemas.microsoft.com/office/drawing/2014/main" id="{F53A2ABA-2875-4882-90F5-6050CB761CC6}"/>
                    </a:ext>
                  </a:extLst>
                </p:cNvPr>
                <p:cNvPicPr/>
                <p:nvPr/>
              </p:nvPicPr>
              <p:blipFill>
                <a:blip r:embed="rId273"/>
                <a:stretch>
                  <a:fillRect/>
                </a:stretch>
              </p:blipFill>
              <p:spPr>
                <a:xfrm>
                  <a:off x="4111989" y="4581540"/>
                  <a:ext cx="11196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61535" name="墨迹 61534">
                  <a:extLst>
                    <a:ext uri="{FF2B5EF4-FFF2-40B4-BE49-F238E27FC236}">
                      <a16:creationId xmlns:a16="http://schemas.microsoft.com/office/drawing/2014/main" id="{77236813-ACE4-4004-B652-CE27A802394E}"/>
                    </a:ext>
                  </a:extLst>
                </p14:cNvPr>
                <p14:cNvContentPartPr/>
                <p14:nvPr/>
              </p14:nvContentPartPr>
              <p14:xfrm>
                <a:off x="4178229" y="4695660"/>
                <a:ext cx="89280" cy="140040"/>
              </p14:xfrm>
            </p:contentPart>
          </mc:Choice>
          <mc:Fallback>
            <p:pic>
              <p:nvPicPr>
                <p:cNvPr id="61535" name="墨迹 61534">
                  <a:extLst>
                    <a:ext uri="{FF2B5EF4-FFF2-40B4-BE49-F238E27FC236}">
                      <a16:creationId xmlns:a16="http://schemas.microsoft.com/office/drawing/2014/main" id="{77236813-ACE4-4004-B652-CE27A802394E}"/>
                    </a:ext>
                  </a:extLst>
                </p:cNvPr>
                <p:cNvPicPr/>
                <p:nvPr/>
              </p:nvPicPr>
              <p:blipFill>
                <a:blip r:embed="rId275"/>
                <a:stretch>
                  <a:fillRect/>
                </a:stretch>
              </p:blipFill>
              <p:spPr>
                <a:xfrm>
                  <a:off x="4160229" y="4677660"/>
                  <a:ext cx="1249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61536" name="墨迹 61535">
                  <a:extLst>
                    <a:ext uri="{FF2B5EF4-FFF2-40B4-BE49-F238E27FC236}">
                      <a16:creationId xmlns:a16="http://schemas.microsoft.com/office/drawing/2014/main" id="{6D241433-8AAA-49ED-A132-E9EAE750E56C}"/>
                    </a:ext>
                  </a:extLst>
                </p14:cNvPr>
                <p14:cNvContentPartPr/>
                <p14:nvPr/>
              </p14:nvContentPartPr>
              <p14:xfrm>
                <a:off x="4187229" y="4727340"/>
                <a:ext cx="86040" cy="278640"/>
              </p14:xfrm>
            </p:contentPart>
          </mc:Choice>
          <mc:Fallback>
            <p:pic>
              <p:nvPicPr>
                <p:cNvPr id="61536" name="墨迹 61535">
                  <a:extLst>
                    <a:ext uri="{FF2B5EF4-FFF2-40B4-BE49-F238E27FC236}">
                      <a16:creationId xmlns:a16="http://schemas.microsoft.com/office/drawing/2014/main" id="{6D241433-8AAA-49ED-A132-E9EAE750E56C}"/>
                    </a:ext>
                  </a:extLst>
                </p:cNvPr>
                <p:cNvPicPr/>
                <p:nvPr/>
              </p:nvPicPr>
              <p:blipFill>
                <a:blip r:embed="rId277"/>
                <a:stretch>
                  <a:fillRect/>
                </a:stretch>
              </p:blipFill>
              <p:spPr>
                <a:xfrm>
                  <a:off x="4169229" y="4709700"/>
                  <a:ext cx="12168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61537" name="墨迹 61536">
                  <a:extLst>
                    <a:ext uri="{FF2B5EF4-FFF2-40B4-BE49-F238E27FC236}">
                      <a16:creationId xmlns:a16="http://schemas.microsoft.com/office/drawing/2014/main" id="{6A38EA72-F0EB-4434-9108-061BB3D14991}"/>
                    </a:ext>
                  </a:extLst>
                </p14:cNvPr>
                <p14:cNvContentPartPr/>
                <p14:nvPr/>
              </p14:nvContentPartPr>
              <p14:xfrm>
                <a:off x="4329069" y="4593060"/>
                <a:ext cx="145800" cy="149040"/>
              </p14:xfrm>
            </p:contentPart>
          </mc:Choice>
          <mc:Fallback>
            <p:pic>
              <p:nvPicPr>
                <p:cNvPr id="61537" name="墨迹 61536">
                  <a:extLst>
                    <a:ext uri="{FF2B5EF4-FFF2-40B4-BE49-F238E27FC236}">
                      <a16:creationId xmlns:a16="http://schemas.microsoft.com/office/drawing/2014/main" id="{6A38EA72-F0EB-4434-9108-061BB3D14991}"/>
                    </a:ext>
                  </a:extLst>
                </p:cNvPr>
                <p:cNvPicPr/>
                <p:nvPr/>
              </p:nvPicPr>
              <p:blipFill>
                <a:blip r:embed="rId279"/>
                <a:stretch>
                  <a:fillRect/>
                </a:stretch>
              </p:blipFill>
              <p:spPr>
                <a:xfrm>
                  <a:off x="4311429" y="4575060"/>
                  <a:ext cx="1814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61538" name="墨迹 61537">
                  <a:extLst>
                    <a:ext uri="{FF2B5EF4-FFF2-40B4-BE49-F238E27FC236}">
                      <a16:creationId xmlns:a16="http://schemas.microsoft.com/office/drawing/2014/main" id="{116EEA28-9FFA-4273-8B82-B4EECA32C14D}"/>
                    </a:ext>
                  </a:extLst>
                </p14:cNvPr>
                <p14:cNvContentPartPr/>
                <p14:nvPr/>
              </p14:nvContentPartPr>
              <p14:xfrm>
                <a:off x="4362189" y="4776300"/>
                <a:ext cx="12960" cy="96480"/>
              </p14:xfrm>
            </p:contentPart>
          </mc:Choice>
          <mc:Fallback>
            <p:pic>
              <p:nvPicPr>
                <p:cNvPr id="61538" name="墨迹 61537">
                  <a:extLst>
                    <a:ext uri="{FF2B5EF4-FFF2-40B4-BE49-F238E27FC236}">
                      <a16:creationId xmlns:a16="http://schemas.microsoft.com/office/drawing/2014/main" id="{116EEA28-9FFA-4273-8B82-B4EECA32C14D}"/>
                    </a:ext>
                  </a:extLst>
                </p:cNvPr>
                <p:cNvPicPr/>
                <p:nvPr/>
              </p:nvPicPr>
              <p:blipFill>
                <a:blip r:embed="rId281"/>
                <a:stretch>
                  <a:fillRect/>
                </a:stretch>
              </p:blipFill>
              <p:spPr>
                <a:xfrm>
                  <a:off x="4344549" y="4758660"/>
                  <a:ext cx="4860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61539" name="墨迹 61538">
                  <a:extLst>
                    <a:ext uri="{FF2B5EF4-FFF2-40B4-BE49-F238E27FC236}">
                      <a16:creationId xmlns:a16="http://schemas.microsoft.com/office/drawing/2014/main" id="{291F591C-843F-4AA9-95C0-5B077A9EFE4E}"/>
                    </a:ext>
                  </a:extLst>
                </p14:cNvPr>
                <p14:cNvContentPartPr/>
                <p14:nvPr/>
              </p14:nvContentPartPr>
              <p14:xfrm>
                <a:off x="4375869" y="4756500"/>
                <a:ext cx="139680" cy="172800"/>
              </p14:xfrm>
            </p:contentPart>
          </mc:Choice>
          <mc:Fallback>
            <p:pic>
              <p:nvPicPr>
                <p:cNvPr id="61539" name="墨迹 61538">
                  <a:extLst>
                    <a:ext uri="{FF2B5EF4-FFF2-40B4-BE49-F238E27FC236}">
                      <a16:creationId xmlns:a16="http://schemas.microsoft.com/office/drawing/2014/main" id="{291F591C-843F-4AA9-95C0-5B077A9EFE4E}"/>
                    </a:ext>
                  </a:extLst>
                </p:cNvPr>
                <p:cNvPicPr/>
                <p:nvPr/>
              </p:nvPicPr>
              <p:blipFill>
                <a:blip r:embed="rId283"/>
                <a:stretch>
                  <a:fillRect/>
                </a:stretch>
              </p:blipFill>
              <p:spPr>
                <a:xfrm>
                  <a:off x="4358229" y="4738860"/>
                  <a:ext cx="17532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61540" name="墨迹 61539">
                  <a:extLst>
                    <a:ext uri="{FF2B5EF4-FFF2-40B4-BE49-F238E27FC236}">
                      <a16:creationId xmlns:a16="http://schemas.microsoft.com/office/drawing/2014/main" id="{471E0CC7-10FF-41FB-945C-8921B0ECDAE2}"/>
                    </a:ext>
                  </a:extLst>
                </p14:cNvPr>
                <p14:cNvContentPartPr/>
                <p14:nvPr/>
              </p14:nvContentPartPr>
              <p14:xfrm>
                <a:off x="4392789" y="4671540"/>
                <a:ext cx="35640" cy="480960"/>
              </p14:xfrm>
            </p:contentPart>
          </mc:Choice>
          <mc:Fallback>
            <p:pic>
              <p:nvPicPr>
                <p:cNvPr id="61540" name="墨迹 61539">
                  <a:extLst>
                    <a:ext uri="{FF2B5EF4-FFF2-40B4-BE49-F238E27FC236}">
                      <a16:creationId xmlns:a16="http://schemas.microsoft.com/office/drawing/2014/main" id="{471E0CC7-10FF-41FB-945C-8921B0ECDAE2}"/>
                    </a:ext>
                  </a:extLst>
                </p:cNvPr>
                <p:cNvPicPr/>
                <p:nvPr/>
              </p:nvPicPr>
              <p:blipFill>
                <a:blip r:embed="rId285"/>
                <a:stretch>
                  <a:fillRect/>
                </a:stretch>
              </p:blipFill>
              <p:spPr>
                <a:xfrm>
                  <a:off x="4375149" y="4653900"/>
                  <a:ext cx="71280" cy="5166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p:cNvSpPr>
          <p:nvPr>
            <p:ph type="title"/>
          </p:nvPr>
        </p:nvSpPr>
        <p:spPr>
          <a:xfrm>
            <a:off x="1477645" y="478155"/>
            <a:ext cx="7513955" cy="534035"/>
          </a:xfrm>
        </p:spPr>
        <p:txBody>
          <a:bodyPr wrap="square" lIns="91440" tIns="45720" rIns="91440" bIns="45720" anchor="ctr">
            <a:spAutoFit/>
          </a:bodyPr>
          <a:lstStyle/>
          <a:p>
            <a:pPr algn="l" eaLnBrk="1" hangingPunct="1"/>
            <a:r>
              <a:rPr lang="en-US" altLang="zh-CN" sz="3200" dirty="0">
                <a:latin typeface="Times New Roman" panose="02020603050405020304" pitchFamily="18" charset="0"/>
              </a:rPr>
              <a:t>Proteins can be modified by different ways</a:t>
            </a:r>
          </a:p>
        </p:txBody>
      </p:sp>
      <p:sp>
        <p:nvSpPr>
          <p:cNvPr id="63490" name="Rectangle 3"/>
          <p:cNvSpPr>
            <a:spLocks noGrp="1"/>
          </p:cNvSpPr>
          <p:nvPr>
            <p:ph idx="1"/>
          </p:nvPr>
        </p:nvSpPr>
        <p:spPr>
          <a:xfrm>
            <a:off x="381000" y="1981200"/>
            <a:ext cx="8610600" cy="4114800"/>
          </a:xfrm>
        </p:spPr>
        <p:txBody>
          <a:bodyPr wrap="square" lIns="91440" tIns="45720" rIns="91440" bIns="45720" anchor="t"/>
          <a:lstStyle/>
          <a:p>
            <a:pPr eaLnBrk="1" hangingPunct="1"/>
            <a:r>
              <a:rPr lang="en-US" altLang="zh-CN" sz="2800" dirty="0"/>
              <a:t>Permanent &amp; transient</a:t>
            </a:r>
          </a:p>
          <a:p>
            <a:pPr eaLnBrk="1" hangingPunct="1"/>
            <a:r>
              <a:rPr lang="en-US" altLang="zh-CN" sz="2800" dirty="0"/>
              <a:t>One protein different modification</a:t>
            </a:r>
          </a:p>
          <a:p>
            <a:pPr eaLnBrk="1" hangingPunct="1">
              <a:buNone/>
            </a:pPr>
            <a:r>
              <a:rPr lang="en-US" altLang="zh-CN" sz="2800" dirty="0"/>
              <a:t>Eg: 1) 70% of human proteins are glycosylated</a:t>
            </a:r>
          </a:p>
          <a:p>
            <a:pPr eaLnBrk="1" hangingPunct="1">
              <a:buNone/>
            </a:pPr>
            <a:r>
              <a:rPr lang="en-US" altLang="zh-CN" sz="2800" dirty="0"/>
              <a:t>      2) glycan chains have many different structures</a:t>
            </a:r>
          </a:p>
          <a:p>
            <a:pPr eaLnBrk="1" hangingPunct="1">
              <a:buNone/>
            </a:pPr>
            <a:r>
              <a:rPr lang="en-US" altLang="zh-CN" sz="2800" dirty="0"/>
              <a:t>      3) same protein has  several glycosylation sites </a:t>
            </a:r>
          </a:p>
          <a:p>
            <a:pPr eaLnBrk="1" hangingPunct="1">
              <a:buNone/>
            </a:pPr>
            <a:r>
              <a:rPr lang="en-US" altLang="zh-CN" sz="2800" dirty="0"/>
              <a:t>      4) different glycan chains can be added to one site</a:t>
            </a:r>
          </a:p>
        </p:txBody>
      </p:sp>
      <p:grpSp>
        <p:nvGrpSpPr>
          <p:cNvPr id="35" name="组合 34">
            <a:extLst>
              <a:ext uri="{FF2B5EF4-FFF2-40B4-BE49-F238E27FC236}">
                <a16:creationId xmlns:a16="http://schemas.microsoft.com/office/drawing/2014/main" id="{E8628775-AF2D-4654-A40E-33D6745A798E}"/>
              </a:ext>
            </a:extLst>
          </p:cNvPr>
          <p:cNvGrpSpPr/>
          <p:nvPr/>
        </p:nvGrpSpPr>
        <p:grpSpPr>
          <a:xfrm>
            <a:off x="965229" y="1567883"/>
            <a:ext cx="912600" cy="536760"/>
            <a:chOff x="965229" y="1567883"/>
            <a:chExt cx="912600" cy="536760"/>
          </a:xfrm>
        </p:grpSpPr>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88281DFA-A7A2-422B-8402-69360F15A0DE}"/>
                    </a:ext>
                  </a:extLst>
                </p14:cNvPr>
                <p14:cNvContentPartPr/>
                <p14:nvPr/>
              </p14:nvContentPartPr>
              <p14:xfrm>
                <a:off x="1088709" y="1567883"/>
                <a:ext cx="14040" cy="92520"/>
              </p14:xfrm>
            </p:contentPart>
          </mc:Choice>
          <mc:Fallback>
            <p:pic>
              <p:nvPicPr>
                <p:cNvPr id="2" name="墨迹 1">
                  <a:extLst>
                    <a:ext uri="{FF2B5EF4-FFF2-40B4-BE49-F238E27FC236}">
                      <a16:creationId xmlns:a16="http://schemas.microsoft.com/office/drawing/2014/main" id="{88281DFA-A7A2-422B-8402-69360F15A0DE}"/>
                    </a:ext>
                  </a:extLst>
                </p:cNvPr>
                <p:cNvPicPr/>
                <p:nvPr/>
              </p:nvPicPr>
              <p:blipFill>
                <a:blip r:embed="rId3"/>
                <a:stretch>
                  <a:fillRect/>
                </a:stretch>
              </p:blipFill>
              <p:spPr>
                <a:xfrm>
                  <a:off x="1071069" y="1549883"/>
                  <a:ext cx="4968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4722A519-AACD-4CA1-B20E-FD7EFDE22048}"/>
                    </a:ext>
                  </a:extLst>
                </p14:cNvPr>
                <p14:cNvContentPartPr/>
                <p14:nvPr/>
              </p14:nvContentPartPr>
              <p14:xfrm>
                <a:off x="1041909" y="1666523"/>
                <a:ext cx="139680" cy="394200"/>
              </p14:xfrm>
            </p:contentPart>
          </mc:Choice>
          <mc:Fallback>
            <p:pic>
              <p:nvPicPr>
                <p:cNvPr id="3" name="墨迹 2">
                  <a:extLst>
                    <a:ext uri="{FF2B5EF4-FFF2-40B4-BE49-F238E27FC236}">
                      <a16:creationId xmlns:a16="http://schemas.microsoft.com/office/drawing/2014/main" id="{4722A519-AACD-4CA1-B20E-FD7EFDE22048}"/>
                    </a:ext>
                  </a:extLst>
                </p:cNvPr>
                <p:cNvPicPr/>
                <p:nvPr/>
              </p:nvPicPr>
              <p:blipFill>
                <a:blip r:embed="rId5"/>
                <a:stretch>
                  <a:fillRect/>
                </a:stretch>
              </p:blipFill>
              <p:spPr>
                <a:xfrm>
                  <a:off x="1023909" y="1648883"/>
                  <a:ext cx="17532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317AA28E-D73F-494B-9877-623BC7757A3C}"/>
                    </a:ext>
                  </a:extLst>
                </p14:cNvPr>
                <p14:cNvContentPartPr/>
                <p14:nvPr/>
              </p14:nvContentPartPr>
              <p14:xfrm>
                <a:off x="965229" y="1760843"/>
                <a:ext cx="131760" cy="279000"/>
              </p14:xfrm>
            </p:contentPart>
          </mc:Choice>
          <mc:Fallback>
            <p:pic>
              <p:nvPicPr>
                <p:cNvPr id="4" name="墨迹 3">
                  <a:extLst>
                    <a:ext uri="{FF2B5EF4-FFF2-40B4-BE49-F238E27FC236}">
                      <a16:creationId xmlns:a16="http://schemas.microsoft.com/office/drawing/2014/main" id="{317AA28E-D73F-494B-9877-623BC7757A3C}"/>
                    </a:ext>
                  </a:extLst>
                </p:cNvPr>
                <p:cNvPicPr/>
                <p:nvPr/>
              </p:nvPicPr>
              <p:blipFill>
                <a:blip r:embed="rId7"/>
                <a:stretch>
                  <a:fillRect/>
                </a:stretch>
              </p:blipFill>
              <p:spPr>
                <a:xfrm>
                  <a:off x="947229" y="1743203"/>
                  <a:ext cx="16740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墨迹 4">
                  <a:extLst>
                    <a:ext uri="{FF2B5EF4-FFF2-40B4-BE49-F238E27FC236}">
                      <a16:creationId xmlns:a16="http://schemas.microsoft.com/office/drawing/2014/main" id="{7D5C46B4-4972-4B78-BA3C-02F3AF07367B}"/>
                    </a:ext>
                  </a:extLst>
                </p14:cNvPr>
                <p14:cNvContentPartPr/>
                <p14:nvPr/>
              </p14:nvContentPartPr>
              <p14:xfrm>
                <a:off x="1198509" y="1750763"/>
                <a:ext cx="120960" cy="181800"/>
              </p14:xfrm>
            </p:contentPart>
          </mc:Choice>
          <mc:Fallback>
            <p:pic>
              <p:nvPicPr>
                <p:cNvPr id="5" name="墨迹 4">
                  <a:extLst>
                    <a:ext uri="{FF2B5EF4-FFF2-40B4-BE49-F238E27FC236}">
                      <a16:creationId xmlns:a16="http://schemas.microsoft.com/office/drawing/2014/main" id="{7D5C46B4-4972-4B78-BA3C-02F3AF07367B}"/>
                    </a:ext>
                  </a:extLst>
                </p:cNvPr>
                <p:cNvPicPr/>
                <p:nvPr/>
              </p:nvPicPr>
              <p:blipFill>
                <a:blip r:embed="rId9"/>
                <a:stretch>
                  <a:fillRect/>
                </a:stretch>
              </p:blipFill>
              <p:spPr>
                <a:xfrm>
                  <a:off x="1180869" y="1732763"/>
                  <a:ext cx="15660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墨迹 5">
                  <a:extLst>
                    <a:ext uri="{FF2B5EF4-FFF2-40B4-BE49-F238E27FC236}">
                      <a16:creationId xmlns:a16="http://schemas.microsoft.com/office/drawing/2014/main" id="{3AD5F0D5-C776-4D0E-BF6F-8D6ECCC1C595}"/>
                    </a:ext>
                  </a:extLst>
                </p14:cNvPr>
                <p14:cNvContentPartPr/>
                <p14:nvPr/>
              </p14:nvContentPartPr>
              <p14:xfrm>
                <a:off x="1287789" y="1680923"/>
                <a:ext cx="142560" cy="382680"/>
              </p14:xfrm>
            </p:contentPart>
          </mc:Choice>
          <mc:Fallback>
            <p:pic>
              <p:nvPicPr>
                <p:cNvPr id="6" name="墨迹 5">
                  <a:extLst>
                    <a:ext uri="{FF2B5EF4-FFF2-40B4-BE49-F238E27FC236}">
                      <a16:creationId xmlns:a16="http://schemas.microsoft.com/office/drawing/2014/main" id="{3AD5F0D5-C776-4D0E-BF6F-8D6ECCC1C595}"/>
                    </a:ext>
                  </a:extLst>
                </p:cNvPr>
                <p:cNvPicPr/>
                <p:nvPr/>
              </p:nvPicPr>
              <p:blipFill>
                <a:blip r:embed="rId11"/>
                <a:stretch>
                  <a:fillRect/>
                </a:stretch>
              </p:blipFill>
              <p:spPr>
                <a:xfrm>
                  <a:off x="1269789" y="1663283"/>
                  <a:ext cx="17820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墨迹 6">
                  <a:extLst>
                    <a:ext uri="{FF2B5EF4-FFF2-40B4-BE49-F238E27FC236}">
                      <a16:creationId xmlns:a16="http://schemas.microsoft.com/office/drawing/2014/main" id="{772B40D5-A55F-4E50-B25B-EAC60101252A}"/>
                    </a:ext>
                  </a:extLst>
                </p14:cNvPr>
                <p14:cNvContentPartPr/>
                <p14:nvPr/>
              </p14:nvContentPartPr>
              <p14:xfrm>
                <a:off x="1319109" y="1943723"/>
                <a:ext cx="261720" cy="160920"/>
              </p14:xfrm>
            </p:contentPart>
          </mc:Choice>
          <mc:Fallback>
            <p:pic>
              <p:nvPicPr>
                <p:cNvPr id="7" name="墨迹 6">
                  <a:extLst>
                    <a:ext uri="{FF2B5EF4-FFF2-40B4-BE49-F238E27FC236}">
                      <a16:creationId xmlns:a16="http://schemas.microsoft.com/office/drawing/2014/main" id="{772B40D5-A55F-4E50-B25B-EAC60101252A}"/>
                    </a:ext>
                  </a:extLst>
                </p:cNvPr>
                <p:cNvPicPr/>
                <p:nvPr/>
              </p:nvPicPr>
              <p:blipFill>
                <a:blip r:embed="rId13"/>
                <a:stretch>
                  <a:fillRect/>
                </a:stretch>
              </p:blipFill>
              <p:spPr>
                <a:xfrm>
                  <a:off x="1301469" y="1926083"/>
                  <a:ext cx="29736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墨迹 7">
                  <a:extLst>
                    <a:ext uri="{FF2B5EF4-FFF2-40B4-BE49-F238E27FC236}">
                      <a16:creationId xmlns:a16="http://schemas.microsoft.com/office/drawing/2014/main" id="{73C88713-C7CD-43E0-B049-13D9B41225B6}"/>
                    </a:ext>
                  </a:extLst>
                </p14:cNvPr>
                <p14:cNvContentPartPr/>
                <p14:nvPr/>
              </p14:nvContentPartPr>
              <p14:xfrm>
                <a:off x="1555269" y="1842203"/>
                <a:ext cx="18360" cy="63720"/>
              </p14:xfrm>
            </p:contentPart>
          </mc:Choice>
          <mc:Fallback>
            <p:pic>
              <p:nvPicPr>
                <p:cNvPr id="8" name="墨迹 7">
                  <a:extLst>
                    <a:ext uri="{FF2B5EF4-FFF2-40B4-BE49-F238E27FC236}">
                      <a16:creationId xmlns:a16="http://schemas.microsoft.com/office/drawing/2014/main" id="{73C88713-C7CD-43E0-B049-13D9B41225B6}"/>
                    </a:ext>
                  </a:extLst>
                </p:cNvPr>
                <p:cNvPicPr/>
                <p:nvPr/>
              </p:nvPicPr>
              <p:blipFill>
                <a:blip r:embed="rId15"/>
                <a:stretch>
                  <a:fillRect/>
                </a:stretch>
              </p:blipFill>
              <p:spPr>
                <a:xfrm>
                  <a:off x="1537629" y="1824563"/>
                  <a:ext cx="5400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墨迹 8">
                  <a:extLst>
                    <a:ext uri="{FF2B5EF4-FFF2-40B4-BE49-F238E27FC236}">
                      <a16:creationId xmlns:a16="http://schemas.microsoft.com/office/drawing/2014/main" id="{4FB969A1-92D4-430F-A9F1-D75D56386FD5}"/>
                    </a:ext>
                  </a:extLst>
                </p14:cNvPr>
                <p14:cNvContentPartPr/>
                <p14:nvPr/>
              </p14:nvContentPartPr>
              <p14:xfrm>
                <a:off x="1579389" y="1814123"/>
                <a:ext cx="99000" cy="68400"/>
              </p14:xfrm>
            </p:contentPart>
          </mc:Choice>
          <mc:Fallback>
            <p:pic>
              <p:nvPicPr>
                <p:cNvPr id="9" name="墨迹 8">
                  <a:extLst>
                    <a:ext uri="{FF2B5EF4-FFF2-40B4-BE49-F238E27FC236}">
                      <a16:creationId xmlns:a16="http://schemas.microsoft.com/office/drawing/2014/main" id="{4FB969A1-92D4-430F-A9F1-D75D56386FD5}"/>
                    </a:ext>
                  </a:extLst>
                </p:cNvPr>
                <p:cNvPicPr/>
                <p:nvPr/>
              </p:nvPicPr>
              <p:blipFill>
                <a:blip r:embed="rId17"/>
                <a:stretch>
                  <a:fillRect/>
                </a:stretch>
              </p:blipFill>
              <p:spPr>
                <a:xfrm>
                  <a:off x="1561749" y="1796123"/>
                  <a:ext cx="1346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墨迹 9">
                  <a:extLst>
                    <a:ext uri="{FF2B5EF4-FFF2-40B4-BE49-F238E27FC236}">
                      <a16:creationId xmlns:a16="http://schemas.microsoft.com/office/drawing/2014/main" id="{17712C44-A573-4663-98A4-43C5A152B52B}"/>
                    </a:ext>
                  </a:extLst>
                </p14:cNvPr>
                <p14:cNvContentPartPr/>
                <p14:nvPr/>
              </p14:nvContentPartPr>
              <p14:xfrm>
                <a:off x="1586589" y="1663283"/>
                <a:ext cx="32760" cy="416880"/>
              </p14:xfrm>
            </p:contentPart>
          </mc:Choice>
          <mc:Fallback>
            <p:pic>
              <p:nvPicPr>
                <p:cNvPr id="10" name="墨迹 9">
                  <a:extLst>
                    <a:ext uri="{FF2B5EF4-FFF2-40B4-BE49-F238E27FC236}">
                      <a16:creationId xmlns:a16="http://schemas.microsoft.com/office/drawing/2014/main" id="{17712C44-A573-4663-98A4-43C5A152B52B}"/>
                    </a:ext>
                  </a:extLst>
                </p:cNvPr>
                <p:cNvPicPr/>
                <p:nvPr/>
              </p:nvPicPr>
              <p:blipFill>
                <a:blip r:embed="rId19"/>
                <a:stretch>
                  <a:fillRect/>
                </a:stretch>
              </p:blipFill>
              <p:spPr>
                <a:xfrm>
                  <a:off x="1568589" y="1645643"/>
                  <a:ext cx="68400" cy="4525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墨迹 10">
                  <a:extLst>
                    <a:ext uri="{FF2B5EF4-FFF2-40B4-BE49-F238E27FC236}">
                      <a16:creationId xmlns:a16="http://schemas.microsoft.com/office/drawing/2014/main" id="{CA02B5C3-3727-4CFC-AE75-326388F5D6AE}"/>
                    </a:ext>
                  </a:extLst>
                </p14:cNvPr>
                <p14:cNvContentPartPr/>
                <p14:nvPr/>
              </p14:nvContentPartPr>
              <p14:xfrm>
                <a:off x="1706109" y="1701443"/>
                <a:ext cx="97560" cy="230400"/>
              </p14:xfrm>
            </p:contentPart>
          </mc:Choice>
          <mc:Fallback>
            <p:pic>
              <p:nvPicPr>
                <p:cNvPr id="11" name="墨迹 10">
                  <a:extLst>
                    <a:ext uri="{FF2B5EF4-FFF2-40B4-BE49-F238E27FC236}">
                      <a16:creationId xmlns:a16="http://schemas.microsoft.com/office/drawing/2014/main" id="{CA02B5C3-3727-4CFC-AE75-326388F5D6AE}"/>
                    </a:ext>
                  </a:extLst>
                </p:cNvPr>
                <p:cNvPicPr/>
                <p:nvPr/>
              </p:nvPicPr>
              <p:blipFill>
                <a:blip r:embed="rId21"/>
                <a:stretch>
                  <a:fillRect/>
                </a:stretch>
              </p:blipFill>
              <p:spPr>
                <a:xfrm>
                  <a:off x="1688109" y="1683803"/>
                  <a:ext cx="13320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墨迹 11">
                  <a:extLst>
                    <a:ext uri="{FF2B5EF4-FFF2-40B4-BE49-F238E27FC236}">
                      <a16:creationId xmlns:a16="http://schemas.microsoft.com/office/drawing/2014/main" id="{EA36758E-57EE-458E-BDD5-589CB2DC5C60}"/>
                    </a:ext>
                  </a:extLst>
                </p14:cNvPr>
                <p14:cNvContentPartPr/>
                <p14:nvPr/>
              </p14:nvContentPartPr>
              <p14:xfrm>
                <a:off x="1758309" y="1705403"/>
                <a:ext cx="8640" cy="311040"/>
              </p14:xfrm>
            </p:contentPart>
          </mc:Choice>
          <mc:Fallback>
            <p:pic>
              <p:nvPicPr>
                <p:cNvPr id="12" name="墨迹 11">
                  <a:extLst>
                    <a:ext uri="{FF2B5EF4-FFF2-40B4-BE49-F238E27FC236}">
                      <a16:creationId xmlns:a16="http://schemas.microsoft.com/office/drawing/2014/main" id="{EA36758E-57EE-458E-BDD5-589CB2DC5C60}"/>
                    </a:ext>
                  </a:extLst>
                </p:cNvPr>
                <p:cNvPicPr/>
                <p:nvPr/>
              </p:nvPicPr>
              <p:blipFill>
                <a:blip r:embed="rId23"/>
                <a:stretch>
                  <a:fillRect/>
                </a:stretch>
              </p:blipFill>
              <p:spPr>
                <a:xfrm>
                  <a:off x="1740669" y="1687403"/>
                  <a:ext cx="4428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墨迹 12">
                  <a:extLst>
                    <a:ext uri="{FF2B5EF4-FFF2-40B4-BE49-F238E27FC236}">
                      <a16:creationId xmlns:a16="http://schemas.microsoft.com/office/drawing/2014/main" id="{7E87E78E-B47A-4F4E-ABA8-1E75781F8207}"/>
                    </a:ext>
                  </a:extLst>
                </p14:cNvPr>
                <p14:cNvContentPartPr/>
                <p14:nvPr/>
              </p14:nvContentPartPr>
              <p14:xfrm>
                <a:off x="1689189" y="2011403"/>
                <a:ext cx="188640" cy="26280"/>
              </p14:xfrm>
            </p:contentPart>
          </mc:Choice>
          <mc:Fallback>
            <p:pic>
              <p:nvPicPr>
                <p:cNvPr id="13" name="墨迹 12">
                  <a:extLst>
                    <a:ext uri="{FF2B5EF4-FFF2-40B4-BE49-F238E27FC236}">
                      <a16:creationId xmlns:a16="http://schemas.microsoft.com/office/drawing/2014/main" id="{7E87E78E-B47A-4F4E-ABA8-1E75781F8207}"/>
                    </a:ext>
                  </a:extLst>
                </p:cNvPr>
                <p:cNvPicPr/>
                <p:nvPr/>
              </p:nvPicPr>
              <p:blipFill>
                <a:blip r:embed="rId25"/>
                <a:stretch>
                  <a:fillRect/>
                </a:stretch>
              </p:blipFill>
              <p:spPr>
                <a:xfrm>
                  <a:off x="1671189" y="1993763"/>
                  <a:ext cx="224280" cy="61920"/>
                </a:xfrm>
                <a:prstGeom prst="rect">
                  <a:avLst/>
                </a:prstGeom>
              </p:spPr>
            </p:pic>
          </mc:Fallback>
        </mc:AlternateContent>
      </p:grpSp>
      <p:grpSp>
        <p:nvGrpSpPr>
          <p:cNvPr id="34" name="组合 33">
            <a:extLst>
              <a:ext uri="{FF2B5EF4-FFF2-40B4-BE49-F238E27FC236}">
                <a16:creationId xmlns:a16="http://schemas.microsoft.com/office/drawing/2014/main" id="{9273F6A0-1818-4E88-AA95-49A6B81899EE}"/>
              </a:ext>
            </a:extLst>
          </p:cNvPr>
          <p:cNvGrpSpPr/>
          <p:nvPr/>
        </p:nvGrpSpPr>
        <p:grpSpPr>
          <a:xfrm>
            <a:off x="2691789" y="1585883"/>
            <a:ext cx="1347840" cy="564840"/>
            <a:chOff x="2691789" y="1585883"/>
            <a:chExt cx="1347840" cy="564840"/>
          </a:xfrm>
        </p:grpSpPr>
        <mc:AlternateContent xmlns:mc="http://schemas.openxmlformats.org/markup-compatibility/2006">
          <mc:Choice xmlns:p14="http://schemas.microsoft.com/office/powerpoint/2010/main" Requires="p14">
            <p:contentPart p14:bwMode="auto" r:id="rId26">
              <p14:nvContentPartPr>
                <p14:cNvPr id="14" name="墨迹 13">
                  <a:extLst>
                    <a:ext uri="{FF2B5EF4-FFF2-40B4-BE49-F238E27FC236}">
                      <a16:creationId xmlns:a16="http://schemas.microsoft.com/office/drawing/2014/main" id="{651D174F-62F7-4305-AD05-20B0AC35402E}"/>
                    </a:ext>
                  </a:extLst>
                </p14:cNvPr>
                <p14:cNvContentPartPr/>
                <p14:nvPr/>
              </p14:nvContentPartPr>
              <p14:xfrm>
                <a:off x="2691789" y="1726643"/>
                <a:ext cx="52920" cy="346320"/>
              </p14:xfrm>
            </p:contentPart>
          </mc:Choice>
          <mc:Fallback>
            <p:pic>
              <p:nvPicPr>
                <p:cNvPr id="14" name="墨迹 13">
                  <a:extLst>
                    <a:ext uri="{FF2B5EF4-FFF2-40B4-BE49-F238E27FC236}">
                      <a16:creationId xmlns:a16="http://schemas.microsoft.com/office/drawing/2014/main" id="{651D174F-62F7-4305-AD05-20B0AC35402E}"/>
                    </a:ext>
                  </a:extLst>
                </p:cNvPr>
                <p:cNvPicPr/>
                <p:nvPr/>
              </p:nvPicPr>
              <p:blipFill>
                <a:blip r:embed="rId27"/>
                <a:stretch>
                  <a:fillRect/>
                </a:stretch>
              </p:blipFill>
              <p:spPr>
                <a:xfrm>
                  <a:off x="2673789" y="1709003"/>
                  <a:ext cx="8856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墨迹 14">
                  <a:extLst>
                    <a:ext uri="{FF2B5EF4-FFF2-40B4-BE49-F238E27FC236}">
                      <a16:creationId xmlns:a16="http://schemas.microsoft.com/office/drawing/2014/main" id="{12CE730B-1E8E-4B78-B9BF-F0456DBBD292}"/>
                    </a:ext>
                  </a:extLst>
                </p14:cNvPr>
                <p14:cNvContentPartPr/>
                <p14:nvPr/>
              </p14:nvContentPartPr>
              <p14:xfrm>
                <a:off x="2741109" y="1641683"/>
                <a:ext cx="106560" cy="414720"/>
              </p14:xfrm>
            </p:contentPart>
          </mc:Choice>
          <mc:Fallback>
            <p:pic>
              <p:nvPicPr>
                <p:cNvPr id="15" name="墨迹 14">
                  <a:extLst>
                    <a:ext uri="{FF2B5EF4-FFF2-40B4-BE49-F238E27FC236}">
                      <a16:creationId xmlns:a16="http://schemas.microsoft.com/office/drawing/2014/main" id="{12CE730B-1E8E-4B78-B9BF-F0456DBBD292}"/>
                    </a:ext>
                  </a:extLst>
                </p:cNvPr>
                <p:cNvPicPr/>
                <p:nvPr/>
              </p:nvPicPr>
              <p:blipFill>
                <a:blip r:embed="rId29"/>
                <a:stretch>
                  <a:fillRect/>
                </a:stretch>
              </p:blipFill>
              <p:spPr>
                <a:xfrm>
                  <a:off x="2723469" y="1624043"/>
                  <a:ext cx="142200" cy="450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墨迹 15">
                  <a:extLst>
                    <a:ext uri="{FF2B5EF4-FFF2-40B4-BE49-F238E27FC236}">
                      <a16:creationId xmlns:a16="http://schemas.microsoft.com/office/drawing/2014/main" id="{2E701764-6385-4169-BE2E-563B8C651694}"/>
                    </a:ext>
                  </a:extLst>
                </p14:cNvPr>
                <p14:cNvContentPartPr/>
                <p14:nvPr/>
              </p14:nvContentPartPr>
              <p14:xfrm>
                <a:off x="2758389" y="1843283"/>
                <a:ext cx="51120" cy="23400"/>
              </p14:xfrm>
            </p:contentPart>
          </mc:Choice>
          <mc:Fallback>
            <p:pic>
              <p:nvPicPr>
                <p:cNvPr id="16" name="墨迹 15">
                  <a:extLst>
                    <a:ext uri="{FF2B5EF4-FFF2-40B4-BE49-F238E27FC236}">
                      <a16:creationId xmlns:a16="http://schemas.microsoft.com/office/drawing/2014/main" id="{2E701764-6385-4169-BE2E-563B8C651694}"/>
                    </a:ext>
                  </a:extLst>
                </p:cNvPr>
                <p:cNvPicPr/>
                <p:nvPr/>
              </p:nvPicPr>
              <p:blipFill>
                <a:blip r:embed="rId31"/>
                <a:stretch>
                  <a:fillRect/>
                </a:stretch>
              </p:blipFill>
              <p:spPr>
                <a:xfrm>
                  <a:off x="2740389" y="1825643"/>
                  <a:ext cx="867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墨迹 16">
                  <a:extLst>
                    <a:ext uri="{FF2B5EF4-FFF2-40B4-BE49-F238E27FC236}">
                      <a16:creationId xmlns:a16="http://schemas.microsoft.com/office/drawing/2014/main" id="{7CD73712-A832-4DB4-AAE8-0FC6EB95CFB0}"/>
                    </a:ext>
                  </a:extLst>
                </p14:cNvPr>
                <p14:cNvContentPartPr/>
                <p14:nvPr/>
              </p14:nvContentPartPr>
              <p14:xfrm>
                <a:off x="2747229" y="1885403"/>
                <a:ext cx="119520" cy="215280"/>
              </p14:xfrm>
            </p:contentPart>
          </mc:Choice>
          <mc:Fallback>
            <p:pic>
              <p:nvPicPr>
                <p:cNvPr id="17" name="墨迹 16">
                  <a:extLst>
                    <a:ext uri="{FF2B5EF4-FFF2-40B4-BE49-F238E27FC236}">
                      <a16:creationId xmlns:a16="http://schemas.microsoft.com/office/drawing/2014/main" id="{7CD73712-A832-4DB4-AAE8-0FC6EB95CFB0}"/>
                    </a:ext>
                  </a:extLst>
                </p:cNvPr>
                <p:cNvPicPr/>
                <p:nvPr/>
              </p:nvPicPr>
              <p:blipFill>
                <a:blip r:embed="rId33"/>
                <a:stretch>
                  <a:fillRect/>
                </a:stretch>
              </p:blipFill>
              <p:spPr>
                <a:xfrm>
                  <a:off x="2729589" y="1867763"/>
                  <a:ext cx="15516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墨迹 17">
                  <a:extLst>
                    <a:ext uri="{FF2B5EF4-FFF2-40B4-BE49-F238E27FC236}">
                      <a16:creationId xmlns:a16="http://schemas.microsoft.com/office/drawing/2014/main" id="{45E7CC8F-6EAC-47DA-A1F6-CC4728A9A669}"/>
                    </a:ext>
                  </a:extLst>
                </p14:cNvPr>
                <p14:cNvContentPartPr/>
                <p14:nvPr/>
              </p14:nvContentPartPr>
              <p14:xfrm>
                <a:off x="2927589" y="1585883"/>
                <a:ext cx="73080" cy="140760"/>
              </p14:xfrm>
            </p:contentPart>
          </mc:Choice>
          <mc:Fallback>
            <p:pic>
              <p:nvPicPr>
                <p:cNvPr id="18" name="墨迹 17">
                  <a:extLst>
                    <a:ext uri="{FF2B5EF4-FFF2-40B4-BE49-F238E27FC236}">
                      <a16:creationId xmlns:a16="http://schemas.microsoft.com/office/drawing/2014/main" id="{45E7CC8F-6EAC-47DA-A1F6-CC4728A9A669}"/>
                    </a:ext>
                  </a:extLst>
                </p:cNvPr>
                <p:cNvPicPr/>
                <p:nvPr/>
              </p:nvPicPr>
              <p:blipFill>
                <a:blip r:embed="rId35"/>
                <a:stretch>
                  <a:fillRect/>
                </a:stretch>
              </p:blipFill>
              <p:spPr>
                <a:xfrm>
                  <a:off x="2909589" y="1567883"/>
                  <a:ext cx="10872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墨迹 18">
                  <a:extLst>
                    <a:ext uri="{FF2B5EF4-FFF2-40B4-BE49-F238E27FC236}">
                      <a16:creationId xmlns:a16="http://schemas.microsoft.com/office/drawing/2014/main" id="{7865DAF3-868C-450B-AC57-28AC583929DC}"/>
                    </a:ext>
                  </a:extLst>
                </p14:cNvPr>
                <p14:cNvContentPartPr/>
                <p14:nvPr/>
              </p14:nvContentPartPr>
              <p14:xfrm>
                <a:off x="2992389" y="1632323"/>
                <a:ext cx="150480" cy="67320"/>
              </p14:xfrm>
            </p:contentPart>
          </mc:Choice>
          <mc:Fallback>
            <p:pic>
              <p:nvPicPr>
                <p:cNvPr id="19" name="墨迹 18">
                  <a:extLst>
                    <a:ext uri="{FF2B5EF4-FFF2-40B4-BE49-F238E27FC236}">
                      <a16:creationId xmlns:a16="http://schemas.microsoft.com/office/drawing/2014/main" id="{7865DAF3-868C-450B-AC57-28AC583929DC}"/>
                    </a:ext>
                  </a:extLst>
                </p:cNvPr>
                <p:cNvPicPr/>
                <p:nvPr/>
              </p:nvPicPr>
              <p:blipFill>
                <a:blip r:embed="rId37"/>
                <a:stretch>
                  <a:fillRect/>
                </a:stretch>
              </p:blipFill>
              <p:spPr>
                <a:xfrm>
                  <a:off x="2974749" y="1614323"/>
                  <a:ext cx="18612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墨迹 19">
                  <a:extLst>
                    <a:ext uri="{FF2B5EF4-FFF2-40B4-BE49-F238E27FC236}">
                      <a16:creationId xmlns:a16="http://schemas.microsoft.com/office/drawing/2014/main" id="{D8AC2DB4-90D0-4153-8AF5-DD1FD23F55AA}"/>
                    </a:ext>
                  </a:extLst>
                </p14:cNvPr>
                <p14:cNvContentPartPr/>
                <p14:nvPr/>
              </p14:nvContentPartPr>
              <p14:xfrm>
                <a:off x="2900589" y="1705403"/>
                <a:ext cx="272520" cy="388080"/>
              </p14:xfrm>
            </p:contentPart>
          </mc:Choice>
          <mc:Fallback>
            <p:pic>
              <p:nvPicPr>
                <p:cNvPr id="20" name="墨迹 19">
                  <a:extLst>
                    <a:ext uri="{FF2B5EF4-FFF2-40B4-BE49-F238E27FC236}">
                      <a16:creationId xmlns:a16="http://schemas.microsoft.com/office/drawing/2014/main" id="{D8AC2DB4-90D0-4153-8AF5-DD1FD23F55AA}"/>
                    </a:ext>
                  </a:extLst>
                </p:cNvPr>
                <p:cNvPicPr/>
                <p:nvPr/>
              </p:nvPicPr>
              <p:blipFill>
                <a:blip r:embed="rId39"/>
                <a:stretch>
                  <a:fillRect/>
                </a:stretch>
              </p:blipFill>
              <p:spPr>
                <a:xfrm>
                  <a:off x="2882949" y="1687403"/>
                  <a:ext cx="308160" cy="423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1" name="墨迹 20">
                  <a:extLst>
                    <a:ext uri="{FF2B5EF4-FFF2-40B4-BE49-F238E27FC236}">
                      <a16:creationId xmlns:a16="http://schemas.microsoft.com/office/drawing/2014/main" id="{AB4BB0F5-2DD3-4166-8789-1F5E6D2C3AC5}"/>
                    </a:ext>
                  </a:extLst>
                </p14:cNvPr>
                <p14:cNvContentPartPr/>
                <p14:nvPr/>
              </p14:nvContentPartPr>
              <p14:xfrm>
                <a:off x="2946669" y="1954883"/>
                <a:ext cx="64800" cy="17280"/>
              </p14:xfrm>
            </p:contentPart>
          </mc:Choice>
          <mc:Fallback>
            <p:pic>
              <p:nvPicPr>
                <p:cNvPr id="21" name="墨迹 20">
                  <a:extLst>
                    <a:ext uri="{FF2B5EF4-FFF2-40B4-BE49-F238E27FC236}">
                      <a16:creationId xmlns:a16="http://schemas.microsoft.com/office/drawing/2014/main" id="{AB4BB0F5-2DD3-4166-8789-1F5E6D2C3AC5}"/>
                    </a:ext>
                  </a:extLst>
                </p:cNvPr>
                <p:cNvPicPr/>
                <p:nvPr/>
              </p:nvPicPr>
              <p:blipFill>
                <a:blip r:embed="rId41"/>
                <a:stretch>
                  <a:fillRect/>
                </a:stretch>
              </p:blipFill>
              <p:spPr>
                <a:xfrm>
                  <a:off x="2928669" y="1936883"/>
                  <a:ext cx="10044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2" name="墨迹 21">
                  <a:extLst>
                    <a:ext uri="{FF2B5EF4-FFF2-40B4-BE49-F238E27FC236}">
                      <a16:creationId xmlns:a16="http://schemas.microsoft.com/office/drawing/2014/main" id="{1CFBA56D-1353-41B1-8A05-D856A27BE7EB}"/>
                    </a:ext>
                  </a:extLst>
                </p14:cNvPr>
                <p14:cNvContentPartPr/>
                <p14:nvPr/>
              </p14:nvContentPartPr>
              <p14:xfrm>
                <a:off x="3071589" y="1853723"/>
                <a:ext cx="144360" cy="164520"/>
              </p14:xfrm>
            </p:contentPart>
          </mc:Choice>
          <mc:Fallback>
            <p:pic>
              <p:nvPicPr>
                <p:cNvPr id="22" name="墨迹 21">
                  <a:extLst>
                    <a:ext uri="{FF2B5EF4-FFF2-40B4-BE49-F238E27FC236}">
                      <a16:creationId xmlns:a16="http://schemas.microsoft.com/office/drawing/2014/main" id="{1CFBA56D-1353-41B1-8A05-D856A27BE7EB}"/>
                    </a:ext>
                  </a:extLst>
                </p:cNvPr>
                <p:cNvPicPr/>
                <p:nvPr/>
              </p:nvPicPr>
              <p:blipFill>
                <a:blip r:embed="rId43"/>
                <a:stretch>
                  <a:fillRect/>
                </a:stretch>
              </p:blipFill>
              <p:spPr>
                <a:xfrm>
                  <a:off x="3053949" y="1836083"/>
                  <a:ext cx="18000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3" name="墨迹 22">
                  <a:extLst>
                    <a:ext uri="{FF2B5EF4-FFF2-40B4-BE49-F238E27FC236}">
                      <a16:creationId xmlns:a16="http://schemas.microsoft.com/office/drawing/2014/main" id="{C12449E2-C4A6-4FBE-BBF0-3937C29B83C1}"/>
                    </a:ext>
                  </a:extLst>
                </p14:cNvPr>
                <p14:cNvContentPartPr/>
                <p14:nvPr/>
              </p14:nvContentPartPr>
              <p14:xfrm>
                <a:off x="3164109" y="1766603"/>
                <a:ext cx="18360" cy="384120"/>
              </p14:xfrm>
            </p:contentPart>
          </mc:Choice>
          <mc:Fallback>
            <p:pic>
              <p:nvPicPr>
                <p:cNvPr id="23" name="墨迹 22">
                  <a:extLst>
                    <a:ext uri="{FF2B5EF4-FFF2-40B4-BE49-F238E27FC236}">
                      <a16:creationId xmlns:a16="http://schemas.microsoft.com/office/drawing/2014/main" id="{C12449E2-C4A6-4FBE-BBF0-3937C29B83C1}"/>
                    </a:ext>
                  </a:extLst>
                </p:cNvPr>
                <p:cNvPicPr/>
                <p:nvPr/>
              </p:nvPicPr>
              <p:blipFill>
                <a:blip r:embed="rId45"/>
                <a:stretch>
                  <a:fillRect/>
                </a:stretch>
              </p:blipFill>
              <p:spPr>
                <a:xfrm>
                  <a:off x="3146469" y="1748603"/>
                  <a:ext cx="5400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4" name="墨迹 23">
                  <a:extLst>
                    <a:ext uri="{FF2B5EF4-FFF2-40B4-BE49-F238E27FC236}">
                      <a16:creationId xmlns:a16="http://schemas.microsoft.com/office/drawing/2014/main" id="{96B80463-28E2-4FCC-8562-9A5FA54C65E0}"/>
                    </a:ext>
                  </a:extLst>
                </p14:cNvPr>
                <p14:cNvContentPartPr/>
                <p14:nvPr/>
              </p14:nvContentPartPr>
              <p14:xfrm>
                <a:off x="3255549" y="1777403"/>
                <a:ext cx="31320" cy="162000"/>
              </p14:xfrm>
            </p:contentPart>
          </mc:Choice>
          <mc:Fallback>
            <p:pic>
              <p:nvPicPr>
                <p:cNvPr id="24" name="墨迹 23">
                  <a:extLst>
                    <a:ext uri="{FF2B5EF4-FFF2-40B4-BE49-F238E27FC236}">
                      <a16:creationId xmlns:a16="http://schemas.microsoft.com/office/drawing/2014/main" id="{96B80463-28E2-4FCC-8562-9A5FA54C65E0}"/>
                    </a:ext>
                  </a:extLst>
                </p:cNvPr>
                <p:cNvPicPr/>
                <p:nvPr/>
              </p:nvPicPr>
              <p:blipFill>
                <a:blip r:embed="rId47"/>
                <a:stretch>
                  <a:fillRect/>
                </a:stretch>
              </p:blipFill>
              <p:spPr>
                <a:xfrm>
                  <a:off x="3237549" y="1759403"/>
                  <a:ext cx="6696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5" name="墨迹 24">
                  <a:extLst>
                    <a:ext uri="{FF2B5EF4-FFF2-40B4-BE49-F238E27FC236}">
                      <a16:creationId xmlns:a16="http://schemas.microsoft.com/office/drawing/2014/main" id="{663F0876-0816-4D87-BD4C-6C869B7A24C8}"/>
                    </a:ext>
                  </a:extLst>
                </p14:cNvPr>
                <p14:cNvContentPartPr/>
                <p14:nvPr/>
              </p14:nvContentPartPr>
              <p14:xfrm>
                <a:off x="3261309" y="1684523"/>
                <a:ext cx="167400" cy="284760"/>
              </p14:xfrm>
            </p:contentPart>
          </mc:Choice>
          <mc:Fallback>
            <p:pic>
              <p:nvPicPr>
                <p:cNvPr id="25" name="墨迹 24">
                  <a:extLst>
                    <a:ext uri="{FF2B5EF4-FFF2-40B4-BE49-F238E27FC236}">
                      <a16:creationId xmlns:a16="http://schemas.microsoft.com/office/drawing/2014/main" id="{663F0876-0816-4D87-BD4C-6C869B7A24C8}"/>
                    </a:ext>
                  </a:extLst>
                </p:cNvPr>
                <p:cNvPicPr/>
                <p:nvPr/>
              </p:nvPicPr>
              <p:blipFill>
                <a:blip r:embed="rId49"/>
                <a:stretch>
                  <a:fillRect/>
                </a:stretch>
              </p:blipFill>
              <p:spPr>
                <a:xfrm>
                  <a:off x="3243669" y="1666883"/>
                  <a:ext cx="2030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6" name="墨迹 25">
                  <a:extLst>
                    <a:ext uri="{FF2B5EF4-FFF2-40B4-BE49-F238E27FC236}">
                      <a16:creationId xmlns:a16="http://schemas.microsoft.com/office/drawing/2014/main" id="{32331652-186C-4A56-989A-9F4D8FC15371}"/>
                    </a:ext>
                  </a:extLst>
                </p14:cNvPr>
                <p14:cNvContentPartPr/>
                <p14:nvPr/>
              </p14:nvContentPartPr>
              <p14:xfrm>
                <a:off x="3268149" y="1939043"/>
                <a:ext cx="105120" cy="30960"/>
              </p14:xfrm>
            </p:contentPart>
          </mc:Choice>
          <mc:Fallback>
            <p:pic>
              <p:nvPicPr>
                <p:cNvPr id="26" name="墨迹 25">
                  <a:extLst>
                    <a:ext uri="{FF2B5EF4-FFF2-40B4-BE49-F238E27FC236}">
                      <a16:creationId xmlns:a16="http://schemas.microsoft.com/office/drawing/2014/main" id="{32331652-186C-4A56-989A-9F4D8FC15371}"/>
                    </a:ext>
                  </a:extLst>
                </p:cNvPr>
                <p:cNvPicPr/>
                <p:nvPr/>
              </p:nvPicPr>
              <p:blipFill>
                <a:blip r:embed="rId51"/>
                <a:stretch>
                  <a:fillRect/>
                </a:stretch>
              </p:blipFill>
              <p:spPr>
                <a:xfrm>
                  <a:off x="3250149" y="1921043"/>
                  <a:ext cx="14076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7" name="墨迹 26">
                  <a:extLst>
                    <a:ext uri="{FF2B5EF4-FFF2-40B4-BE49-F238E27FC236}">
                      <a16:creationId xmlns:a16="http://schemas.microsoft.com/office/drawing/2014/main" id="{2F327811-AF4D-456B-A1E6-2F8149FF02EE}"/>
                    </a:ext>
                  </a:extLst>
                </p14:cNvPr>
                <p14:cNvContentPartPr/>
                <p14:nvPr/>
              </p14:nvContentPartPr>
              <p14:xfrm>
                <a:off x="3422949" y="1748603"/>
                <a:ext cx="200160" cy="92520"/>
              </p14:xfrm>
            </p:contentPart>
          </mc:Choice>
          <mc:Fallback>
            <p:pic>
              <p:nvPicPr>
                <p:cNvPr id="27" name="墨迹 26">
                  <a:extLst>
                    <a:ext uri="{FF2B5EF4-FFF2-40B4-BE49-F238E27FC236}">
                      <a16:creationId xmlns:a16="http://schemas.microsoft.com/office/drawing/2014/main" id="{2F327811-AF4D-456B-A1E6-2F8149FF02EE}"/>
                    </a:ext>
                  </a:extLst>
                </p:cNvPr>
                <p:cNvPicPr/>
                <p:nvPr/>
              </p:nvPicPr>
              <p:blipFill>
                <a:blip r:embed="rId53"/>
                <a:stretch>
                  <a:fillRect/>
                </a:stretch>
              </p:blipFill>
              <p:spPr>
                <a:xfrm>
                  <a:off x="3405309" y="1730603"/>
                  <a:ext cx="23580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8" name="墨迹 27">
                  <a:extLst>
                    <a:ext uri="{FF2B5EF4-FFF2-40B4-BE49-F238E27FC236}">
                      <a16:creationId xmlns:a16="http://schemas.microsoft.com/office/drawing/2014/main" id="{D1CA1B84-B91D-4E21-A26C-1C2D3822E861}"/>
                    </a:ext>
                  </a:extLst>
                </p14:cNvPr>
                <p14:cNvContentPartPr/>
                <p14:nvPr/>
              </p14:nvContentPartPr>
              <p14:xfrm>
                <a:off x="3464349" y="1632323"/>
                <a:ext cx="140400" cy="489240"/>
              </p14:xfrm>
            </p:contentPart>
          </mc:Choice>
          <mc:Fallback>
            <p:pic>
              <p:nvPicPr>
                <p:cNvPr id="28" name="墨迹 27">
                  <a:extLst>
                    <a:ext uri="{FF2B5EF4-FFF2-40B4-BE49-F238E27FC236}">
                      <a16:creationId xmlns:a16="http://schemas.microsoft.com/office/drawing/2014/main" id="{D1CA1B84-B91D-4E21-A26C-1C2D3822E861}"/>
                    </a:ext>
                  </a:extLst>
                </p:cNvPr>
                <p:cNvPicPr/>
                <p:nvPr/>
              </p:nvPicPr>
              <p:blipFill>
                <a:blip r:embed="rId55"/>
                <a:stretch>
                  <a:fillRect/>
                </a:stretch>
              </p:blipFill>
              <p:spPr>
                <a:xfrm>
                  <a:off x="3446349" y="1614323"/>
                  <a:ext cx="176040" cy="5248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9" name="墨迹 28">
                  <a:extLst>
                    <a:ext uri="{FF2B5EF4-FFF2-40B4-BE49-F238E27FC236}">
                      <a16:creationId xmlns:a16="http://schemas.microsoft.com/office/drawing/2014/main" id="{09B9B292-F25C-4642-88BE-DE98C3C0CD0B}"/>
                    </a:ext>
                  </a:extLst>
                </p14:cNvPr>
                <p14:cNvContentPartPr/>
                <p14:nvPr/>
              </p14:nvContentPartPr>
              <p14:xfrm>
                <a:off x="3659829" y="1807283"/>
                <a:ext cx="98640" cy="77400"/>
              </p14:xfrm>
            </p:contentPart>
          </mc:Choice>
          <mc:Fallback>
            <p:pic>
              <p:nvPicPr>
                <p:cNvPr id="29" name="墨迹 28">
                  <a:extLst>
                    <a:ext uri="{FF2B5EF4-FFF2-40B4-BE49-F238E27FC236}">
                      <a16:creationId xmlns:a16="http://schemas.microsoft.com/office/drawing/2014/main" id="{09B9B292-F25C-4642-88BE-DE98C3C0CD0B}"/>
                    </a:ext>
                  </a:extLst>
                </p:cNvPr>
                <p:cNvPicPr/>
                <p:nvPr/>
              </p:nvPicPr>
              <p:blipFill>
                <a:blip r:embed="rId57"/>
                <a:stretch>
                  <a:fillRect/>
                </a:stretch>
              </p:blipFill>
              <p:spPr>
                <a:xfrm>
                  <a:off x="3642189" y="1789643"/>
                  <a:ext cx="13428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0" name="墨迹 29">
                  <a:extLst>
                    <a:ext uri="{FF2B5EF4-FFF2-40B4-BE49-F238E27FC236}">
                      <a16:creationId xmlns:a16="http://schemas.microsoft.com/office/drawing/2014/main" id="{8EDF1F90-BA4B-437D-B0AE-D0A61E5628AD}"/>
                    </a:ext>
                  </a:extLst>
                </p14:cNvPr>
                <p14:cNvContentPartPr/>
                <p14:nvPr/>
              </p14:nvContentPartPr>
              <p14:xfrm>
                <a:off x="3694749" y="1667243"/>
                <a:ext cx="15480" cy="473040"/>
              </p14:xfrm>
            </p:contentPart>
          </mc:Choice>
          <mc:Fallback>
            <p:pic>
              <p:nvPicPr>
                <p:cNvPr id="30" name="墨迹 29">
                  <a:extLst>
                    <a:ext uri="{FF2B5EF4-FFF2-40B4-BE49-F238E27FC236}">
                      <a16:creationId xmlns:a16="http://schemas.microsoft.com/office/drawing/2014/main" id="{8EDF1F90-BA4B-437D-B0AE-D0A61E5628AD}"/>
                    </a:ext>
                  </a:extLst>
                </p:cNvPr>
                <p:cNvPicPr/>
                <p:nvPr/>
              </p:nvPicPr>
              <p:blipFill>
                <a:blip r:embed="rId59"/>
                <a:stretch>
                  <a:fillRect/>
                </a:stretch>
              </p:blipFill>
              <p:spPr>
                <a:xfrm>
                  <a:off x="3677109" y="1649243"/>
                  <a:ext cx="51120" cy="5086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1" name="墨迹 30">
                  <a:extLst>
                    <a:ext uri="{FF2B5EF4-FFF2-40B4-BE49-F238E27FC236}">
                      <a16:creationId xmlns:a16="http://schemas.microsoft.com/office/drawing/2014/main" id="{E2707839-1ACD-48A2-92A6-91B04AE7861C}"/>
                    </a:ext>
                  </a:extLst>
                </p14:cNvPr>
                <p14:cNvContentPartPr/>
                <p14:nvPr/>
              </p14:nvContentPartPr>
              <p14:xfrm>
                <a:off x="3777549" y="1743563"/>
                <a:ext cx="135360" cy="84240"/>
              </p14:xfrm>
            </p:contentPart>
          </mc:Choice>
          <mc:Fallback>
            <p:pic>
              <p:nvPicPr>
                <p:cNvPr id="31" name="墨迹 30">
                  <a:extLst>
                    <a:ext uri="{FF2B5EF4-FFF2-40B4-BE49-F238E27FC236}">
                      <a16:creationId xmlns:a16="http://schemas.microsoft.com/office/drawing/2014/main" id="{E2707839-1ACD-48A2-92A6-91B04AE7861C}"/>
                    </a:ext>
                  </a:extLst>
                </p:cNvPr>
                <p:cNvPicPr/>
                <p:nvPr/>
              </p:nvPicPr>
              <p:blipFill>
                <a:blip r:embed="rId61"/>
                <a:stretch>
                  <a:fillRect/>
                </a:stretch>
              </p:blipFill>
              <p:spPr>
                <a:xfrm>
                  <a:off x="3759549" y="1725563"/>
                  <a:ext cx="17100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2" name="墨迹 31">
                  <a:extLst>
                    <a:ext uri="{FF2B5EF4-FFF2-40B4-BE49-F238E27FC236}">
                      <a16:creationId xmlns:a16="http://schemas.microsoft.com/office/drawing/2014/main" id="{C45CA4B0-6C22-41F9-87D4-D20733C49A52}"/>
                    </a:ext>
                  </a:extLst>
                </p14:cNvPr>
                <p14:cNvContentPartPr/>
                <p14:nvPr/>
              </p14:nvContentPartPr>
              <p14:xfrm>
                <a:off x="3803469" y="1923563"/>
                <a:ext cx="96840" cy="27000"/>
              </p14:xfrm>
            </p:contentPart>
          </mc:Choice>
          <mc:Fallback>
            <p:pic>
              <p:nvPicPr>
                <p:cNvPr id="32" name="墨迹 31">
                  <a:extLst>
                    <a:ext uri="{FF2B5EF4-FFF2-40B4-BE49-F238E27FC236}">
                      <a16:creationId xmlns:a16="http://schemas.microsoft.com/office/drawing/2014/main" id="{C45CA4B0-6C22-41F9-87D4-D20733C49A52}"/>
                    </a:ext>
                  </a:extLst>
                </p:cNvPr>
                <p:cNvPicPr/>
                <p:nvPr/>
              </p:nvPicPr>
              <p:blipFill>
                <a:blip r:embed="rId63"/>
                <a:stretch>
                  <a:fillRect/>
                </a:stretch>
              </p:blipFill>
              <p:spPr>
                <a:xfrm>
                  <a:off x="3785469" y="1905923"/>
                  <a:ext cx="13248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3" name="墨迹 32">
                  <a:extLst>
                    <a:ext uri="{FF2B5EF4-FFF2-40B4-BE49-F238E27FC236}">
                      <a16:creationId xmlns:a16="http://schemas.microsoft.com/office/drawing/2014/main" id="{D67AF2D1-29D2-446D-A5A1-FC73CD2E9969}"/>
                    </a:ext>
                  </a:extLst>
                </p14:cNvPr>
                <p14:cNvContentPartPr/>
                <p14:nvPr/>
              </p14:nvContentPartPr>
              <p14:xfrm>
                <a:off x="3735789" y="1733123"/>
                <a:ext cx="303840" cy="299520"/>
              </p14:xfrm>
            </p:contentPart>
          </mc:Choice>
          <mc:Fallback>
            <p:pic>
              <p:nvPicPr>
                <p:cNvPr id="33" name="墨迹 32">
                  <a:extLst>
                    <a:ext uri="{FF2B5EF4-FFF2-40B4-BE49-F238E27FC236}">
                      <a16:creationId xmlns:a16="http://schemas.microsoft.com/office/drawing/2014/main" id="{D67AF2D1-29D2-446D-A5A1-FC73CD2E9969}"/>
                    </a:ext>
                  </a:extLst>
                </p:cNvPr>
                <p:cNvPicPr/>
                <p:nvPr/>
              </p:nvPicPr>
              <p:blipFill>
                <a:blip r:embed="rId65"/>
                <a:stretch>
                  <a:fillRect/>
                </a:stretch>
              </p:blipFill>
              <p:spPr>
                <a:xfrm>
                  <a:off x="3717789" y="1715483"/>
                  <a:ext cx="339480" cy="335160"/>
                </a:xfrm>
                <a:prstGeom prst="rect">
                  <a:avLst/>
                </a:prstGeom>
              </p:spPr>
            </p:pic>
          </mc:Fallback>
        </mc:AlternateContent>
      </p:grpSp>
      <p:grpSp>
        <p:nvGrpSpPr>
          <p:cNvPr id="59" name="组合 58">
            <a:extLst>
              <a:ext uri="{FF2B5EF4-FFF2-40B4-BE49-F238E27FC236}">
                <a16:creationId xmlns:a16="http://schemas.microsoft.com/office/drawing/2014/main" id="{0E60D616-774E-4820-AD5C-FA93D3005D78}"/>
              </a:ext>
            </a:extLst>
          </p:cNvPr>
          <p:cNvGrpSpPr/>
          <p:nvPr/>
        </p:nvGrpSpPr>
        <p:grpSpPr>
          <a:xfrm>
            <a:off x="7227069" y="2828963"/>
            <a:ext cx="1274760" cy="541800"/>
            <a:chOff x="7227069" y="2828963"/>
            <a:chExt cx="1274760" cy="541800"/>
          </a:xfrm>
        </p:grpSpPr>
        <mc:AlternateContent xmlns:mc="http://schemas.openxmlformats.org/markup-compatibility/2006">
          <mc:Choice xmlns:p14="http://schemas.microsoft.com/office/powerpoint/2010/main" Requires="p14">
            <p:contentPart p14:bwMode="auto" r:id="rId66">
              <p14:nvContentPartPr>
                <p14:cNvPr id="37" name="墨迹 36">
                  <a:extLst>
                    <a:ext uri="{FF2B5EF4-FFF2-40B4-BE49-F238E27FC236}">
                      <a16:creationId xmlns:a16="http://schemas.microsoft.com/office/drawing/2014/main" id="{4754D94C-DDE7-4F06-ABD0-0E3313BB264A}"/>
                    </a:ext>
                  </a:extLst>
                </p14:cNvPr>
                <p14:cNvContentPartPr/>
                <p14:nvPr/>
              </p14:nvContentPartPr>
              <p14:xfrm>
                <a:off x="7247229" y="2984123"/>
                <a:ext cx="52920" cy="88560"/>
              </p14:xfrm>
            </p:contentPart>
          </mc:Choice>
          <mc:Fallback>
            <p:pic>
              <p:nvPicPr>
                <p:cNvPr id="37" name="墨迹 36">
                  <a:extLst>
                    <a:ext uri="{FF2B5EF4-FFF2-40B4-BE49-F238E27FC236}">
                      <a16:creationId xmlns:a16="http://schemas.microsoft.com/office/drawing/2014/main" id="{4754D94C-DDE7-4F06-ABD0-0E3313BB264A}"/>
                    </a:ext>
                  </a:extLst>
                </p:cNvPr>
                <p:cNvPicPr/>
                <p:nvPr/>
              </p:nvPicPr>
              <p:blipFill>
                <a:blip r:embed="rId67"/>
                <a:stretch>
                  <a:fillRect/>
                </a:stretch>
              </p:blipFill>
              <p:spPr>
                <a:xfrm>
                  <a:off x="7229229" y="2966483"/>
                  <a:ext cx="8856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8" name="墨迹 37">
                  <a:extLst>
                    <a:ext uri="{FF2B5EF4-FFF2-40B4-BE49-F238E27FC236}">
                      <a16:creationId xmlns:a16="http://schemas.microsoft.com/office/drawing/2014/main" id="{4A52774A-22A2-4651-9D2C-69597FAF8E1E}"/>
                    </a:ext>
                  </a:extLst>
                </p14:cNvPr>
                <p14:cNvContentPartPr/>
                <p14:nvPr/>
              </p14:nvContentPartPr>
              <p14:xfrm>
                <a:off x="7232109" y="2950643"/>
                <a:ext cx="177840" cy="189720"/>
              </p14:xfrm>
            </p:contentPart>
          </mc:Choice>
          <mc:Fallback>
            <p:pic>
              <p:nvPicPr>
                <p:cNvPr id="38" name="墨迹 37">
                  <a:extLst>
                    <a:ext uri="{FF2B5EF4-FFF2-40B4-BE49-F238E27FC236}">
                      <a16:creationId xmlns:a16="http://schemas.microsoft.com/office/drawing/2014/main" id="{4A52774A-22A2-4651-9D2C-69597FAF8E1E}"/>
                    </a:ext>
                  </a:extLst>
                </p:cNvPr>
                <p:cNvPicPr/>
                <p:nvPr/>
              </p:nvPicPr>
              <p:blipFill>
                <a:blip r:embed="rId69"/>
                <a:stretch>
                  <a:fillRect/>
                </a:stretch>
              </p:blipFill>
              <p:spPr>
                <a:xfrm>
                  <a:off x="7214469" y="2933003"/>
                  <a:ext cx="21348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9" name="墨迹 38">
                  <a:extLst>
                    <a:ext uri="{FF2B5EF4-FFF2-40B4-BE49-F238E27FC236}">
                      <a16:creationId xmlns:a16="http://schemas.microsoft.com/office/drawing/2014/main" id="{4BA51B67-9FA6-4F17-A513-0611D2A6225C}"/>
                    </a:ext>
                  </a:extLst>
                </p14:cNvPr>
                <p14:cNvContentPartPr/>
                <p14:nvPr/>
              </p14:nvContentPartPr>
              <p14:xfrm>
                <a:off x="7310589" y="2866763"/>
                <a:ext cx="60480" cy="504000"/>
              </p14:xfrm>
            </p:contentPart>
          </mc:Choice>
          <mc:Fallback>
            <p:pic>
              <p:nvPicPr>
                <p:cNvPr id="39" name="墨迹 38">
                  <a:extLst>
                    <a:ext uri="{FF2B5EF4-FFF2-40B4-BE49-F238E27FC236}">
                      <a16:creationId xmlns:a16="http://schemas.microsoft.com/office/drawing/2014/main" id="{4BA51B67-9FA6-4F17-A513-0611D2A6225C}"/>
                    </a:ext>
                  </a:extLst>
                </p:cNvPr>
                <p:cNvPicPr/>
                <p:nvPr/>
              </p:nvPicPr>
              <p:blipFill>
                <a:blip r:embed="rId71"/>
                <a:stretch>
                  <a:fillRect/>
                </a:stretch>
              </p:blipFill>
              <p:spPr>
                <a:xfrm>
                  <a:off x="7292589" y="2848763"/>
                  <a:ext cx="96120" cy="5396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0" name="墨迹 39">
                  <a:extLst>
                    <a:ext uri="{FF2B5EF4-FFF2-40B4-BE49-F238E27FC236}">
                      <a16:creationId xmlns:a16="http://schemas.microsoft.com/office/drawing/2014/main" id="{D1DDB8C1-731E-4E9C-A4F9-BD4F63CE3CD6}"/>
                    </a:ext>
                  </a:extLst>
                </p14:cNvPr>
                <p14:cNvContentPartPr/>
                <p14:nvPr/>
              </p14:nvContentPartPr>
              <p14:xfrm>
                <a:off x="7227069" y="3123803"/>
                <a:ext cx="113040" cy="150120"/>
              </p14:xfrm>
            </p:contentPart>
          </mc:Choice>
          <mc:Fallback>
            <p:pic>
              <p:nvPicPr>
                <p:cNvPr id="40" name="墨迹 39">
                  <a:extLst>
                    <a:ext uri="{FF2B5EF4-FFF2-40B4-BE49-F238E27FC236}">
                      <a16:creationId xmlns:a16="http://schemas.microsoft.com/office/drawing/2014/main" id="{D1DDB8C1-731E-4E9C-A4F9-BD4F63CE3CD6}"/>
                    </a:ext>
                  </a:extLst>
                </p:cNvPr>
                <p:cNvPicPr/>
                <p:nvPr/>
              </p:nvPicPr>
              <p:blipFill>
                <a:blip r:embed="rId73"/>
                <a:stretch>
                  <a:fillRect/>
                </a:stretch>
              </p:blipFill>
              <p:spPr>
                <a:xfrm>
                  <a:off x="7209429" y="3106163"/>
                  <a:ext cx="14868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1" name="墨迹 40">
                  <a:extLst>
                    <a:ext uri="{FF2B5EF4-FFF2-40B4-BE49-F238E27FC236}">
                      <a16:creationId xmlns:a16="http://schemas.microsoft.com/office/drawing/2014/main" id="{C18CB1E7-94A1-4F27-83DB-B8F485AC90EB}"/>
                    </a:ext>
                  </a:extLst>
                </p14:cNvPr>
                <p14:cNvContentPartPr/>
                <p14:nvPr/>
              </p14:nvContentPartPr>
              <p14:xfrm>
                <a:off x="7349109" y="3163403"/>
                <a:ext cx="74160" cy="77400"/>
              </p14:xfrm>
            </p:contentPart>
          </mc:Choice>
          <mc:Fallback>
            <p:pic>
              <p:nvPicPr>
                <p:cNvPr id="41" name="墨迹 40">
                  <a:extLst>
                    <a:ext uri="{FF2B5EF4-FFF2-40B4-BE49-F238E27FC236}">
                      <a16:creationId xmlns:a16="http://schemas.microsoft.com/office/drawing/2014/main" id="{C18CB1E7-94A1-4F27-83DB-B8F485AC90EB}"/>
                    </a:ext>
                  </a:extLst>
                </p:cNvPr>
                <p:cNvPicPr/>
                <p:nvPr/>
              </p:nvPicPr>
              <p:blipFill>
                <a:blip r:embed="rId75"/>
                <a:stretch>
                  <a:fillRect/>
                </a:stretch>
              </p:blipFill>
              <p:spPr>
                <a:xfrm>
                  <a:off x="7331469" y="3145763"/>
                  <a:ext cx="10980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2" name="墨迹 41">
                  <a:extLst>
                    <a:ext uri="{FF2B5EF4-FFF2-40B4-BE49-F238E27FC236}">
                      <a16:creationId xmlns:a16="http://schemas.microsoft.com/office/drawing/2014/main" id="{43A9526C-1E23-4987-92E2-256F0F3974D2}"/>
                    </a:ext>
                  </a:extLst>
                </p14:cNvPr>
                <p14:cNvContentPartPr/>
                <p14:nvPr/>
              </p14:nvContentPartPr>
              <p14:xfrm>
                <a:off x="7427229" y="2889443"/>
                <a:ext cx="105840" cy="145080"/>
              </p14:xfrm>
            </p:contentPart>
          </mc:Choice>
          <mc:Fallback>
            <p:pic>
              <p:nvPicPr>
                <p:cNvPr id="42" name="墨迹 41">
                  <a:extLst>
                    <a:ext uri="{FF2B5EF4-FFF2-40B4-BE49-F238E27FC236}">
                      <a16:creationId xmlns:a16="http://schemas.microsoft.com/office/drawing/2014/main" id="{43A9526C-1E23-4987-92E2-256F0F3974D2}"/>
                    </a:ext>
                  </a:extLst>
                </p:cNvPr>
                <p:cNvPicPr/>
                <p:nvPr/>
              </p:nvPicPr>
              <p:blipFill>
                <a:blip r:embed="rId77"/>
                <a:stretch>
                  <a:fillRect/>
                </a:stretch>
              </p:blipFill>
              <p:spPr>
                <a:xfrm>
                  <a:off x="7409229" y="2871803"/>
                  <a:ext cx="14148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3" name="墨迹 42">
                  <a:extLst>
                    <a:ext uri="{FF2B5EF4-FFF2-40B4-BE49-F238E27FC236}">
                      <a16:creationId xmlns:a16="http://schemas.microsoft.com/office/drawing/2014/main" id="{311D0B80-967A-43B4-9E9C-8A2C007AAE79}"/>
                    </a:ext>
                  </a:extLst>
                </p14:cNvPr>
                <p14:cNvContentPartPr/>
                <p14:nvPr/>
              </p14:nvContentPartPr>
              <p14:xfrm>
                <a:off x="7443429" y="3007883"/>
                <a:ext cx="52200" cy="361440"/>
              </p14:xfrm>
            </p:contentPart>
          </mc:Choice>
          <mc:Fallback>
            <p:pic>
              <p:nvPicPr>
                <p:cNvPr id="43" name="墨迹 42">
                  <a:extLst>
                    <a:ext uri="{FF2B5EF4-FFF2-40B4-BE49-F238E27FC236}">
                      <a16:creationId xmlns:a16="http://schemas.microsoft.com/office/drawing/2014/main" id="{311D0B80-967A-43B4-9E9C-8A2C007AAE79}"/>
                    </a:ext>
                  </a:extLst>
                </p:cNvPr>
                <p:cNvPicPr/>
                <p:nvPr/>
              </p:nvPicPr>
              <p:blipFill>
                <a:blip r:embed="rId79"/>
                <a:stretch>
                  <a:fillRect/>
                </a:stretch>
              </p:blipFill>
              <p:spPr>
                <a:xfrm>
                  <a:off x="7425789" y="2990243"/>
                  <a:ext cx="8784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4" name="墨迹 43">
                  <a:extLst>
                    <a:ext uri="{FF2B5EF4-FFF2-40B4-BE49-F238E27FC236}">
                      <a16:creationId xmlns:a16="http://schemas.microsoft.com/office/drawing/2014/main" id="{CCCCE548-D779-4ACE-B76B-4D90732217D7}"/>
                    </a:ext>
                  </a:extLst>
                </p14:cNvPr>
                <p14:cNvContentPartPr/>
                <p14:nvPr/>
              </p14:nvContentPartPr>
              <p14:xfrm>
                <a:off x="7491669" y="3071603"/>
                <a:ext cx="102600" cy="98640"/>
              </p14:xfrm>
            </p:contentPart>
          </mc:Choice>
          <mc:Fallback>
            <p:pic>
              <p:nvPicPr>
                <p:cNvPr id="44" name="墨迹 43">
                  <a:extLst>
                    <a:ext uri="{FF2B5EF4-FFF2-40B4-BE49-F238E27FC236}">
                      <a16:creationId xmlns:a16="http://schemas.microsoft.com/office/drawing/2014/main" id="{CCCCE548-D779-4ACE-B76B-4D90732217D7}"/>
                    </a:ext>
                  </a:extLst>
                </p:cNvPr>
                <p:cNvPicPr/>
                <p:nvPr/>
              </p:nvPicPr>
              <p:blipFill>
                <a:blip r:embed="rId81"/>
                <a:stretch>
                  <a:fillRect/>
                </a:stretch>
              </p:blipFill>
              <p:spPr>
                <a:xfrm>
                  <a:off x="7473669" y="3053963"/>
                  <a:ext cx="1382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5" name="墨迹 44">
                  <a:extLst>
                    <a:ext uri="{FF2B5EF4-FFF2-40B4-BE49-F238E27FC236}">
                      <a16:creationId xmlns:a16="http://schemas.microsoft.com/office/drawing/2014/main" id="{B48C3BE7-C3AC-4C4F-8ED1-4160A9912178}"/>
                    </a:ext>
                  </a:extLst>
                </p14:cNvPr>
                <p14:cNvContentPartPr/>
                <p14:nvPr/>
              </p14:nvContentPartPr>
              <p14:xfrm>
                <a:off x="7477989" y="3134243"/>
                <a:ext cx="141120" cy="77400"/>
              </p14:xfrm>
            </p:contentPart>
          </mc:Choice>
          <mc:Fallback>
            <p:pic>
              <p:nvPicPr>
                <p:cNvPr id="45" name="墨迹 44">
                  <a:extLst>
                    <a:ext uri="{FF2B5EF4-FFF2-40B4-BE49-F238E27FC236}">
                      <a16:creationId xmlns:a16="http://schemas.microsoft.com/office/drawing/2014/main" id="{B48C3BE7-C3AC-4C4F-8ED1-4160A9912178}"/>
                    </a:ext>
                  </a:extLst>
                </p:cNvPr>
                <p:cNvPicPr/>
                <p:nvPr/>
              </p:nvPicPr>
              <p:blipFill>
                <a:blip r:embed="rId83"/>
                <a:stretch>
                  <a:fillRect/>
                </a:stretch>
              </p:blipFill>
              <p:spPr>
                <a:xfrm>
                  <a:off x="7459989" y="3116243"/>
                  <a:ext cx="17676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6" name="墨迹 45">
                  <a:extLst>
                    <a:ext uri="{FF2B5EF4-FFF2-40B4-BE49-F238E27FC236}">
                      <a16:creationId xmlns:a16="http://schemas.microsoft.com/office/drawing/2014/main" id="{C55FAC91-ED3A-45E8-A9BE-BC613D8CA6FD}"/>
                    </a:ext>
                  </a:extLst>
                </p14:cNvPr>
                <p14:cNvContentPartPr/>
                <p14:nvPr/>
              </p14:nvContentPartPr>
              <p14:xfrm>
                <a:off x="7535229" y="3016163"/>
                <a:ext cx="22680" cy="212760"/>
              </p14:xfrm>
            </p:contentPart>
          </mc:Choice>
          <mc:Fallback>
            <p:pic>
              <p:nvPicPr>
                <p:cNvPr id="46" name="墨迹 45">
                  <a:extLst>
                    <a:ext uri="{FF2B5EF4-FFF2-40B4-BE49-F238E27FC236}">
                      <a16:creationId xmlns:a16="http://schemas.microsoft.com/office/drawing/2014/main" id="{C55FAC91-ED3A-45E8-A9BE-BC613D8CA6FD}"/>
                    </a:ext>
                  </a:extLst>
                </p:cNvPr>
                <p:cNvPicPr/>
                <p:nvPr/>
              </p:nvPicPr>
              <p:blipFill>
                <a:blip r:embed="rId85"/>
                <a:stretch>
                  <a:fillRect/>
                </a:stretch>
              </p:blipFill>
              <p:spPr>
                <a:xfrm>
                  <a:off x="7517589" y="2998523"/>
                  <a:ext cx="5832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7" name="墨迹 46">
                  <a:extLst>
                    <a:ext uri="{FF2B5EF4-FFF2-40B4-BE49-F238E27FC236}">
                      <a16:creationId xmlns:a16="http://schemas.microsoft.com/office/drawing/2014/main" id="{272DA460-66E9-4B4D-803A-4DF712F4937C}"/>
                    </a:ext>
                  </a:extLst>
                </p14:cNvPr>
                <p14:cNvContentPartPr/>
                <p14:nvPr/>
              </p14:nvContentPartPr>
              <p14:xfrm>
                <a:off x="7503549" y="3232883"/>
                <a:ext cx="163440" cy="127440"/>
              </p14:xfrm>
            </p:contentPart>
          </mc:Choice>
          <mc:Fallback>
            <p:pic>
              <p:nvPicPr>
                <p:cNvPr id="47" name="墨迹 46">
                  <a:extLst>
                    <a:ext uri="{FF2B5EF4-FFF2-40B4-BE49-F238E27FC236}">
                      <a16:creationId xmlns:a16="http://schemas.microsoft.com/office/drawing/2014/main" id="{272DA460-66E9-4B4D-803A-4DF712F4937C}"/>
                    </a:ext>
                  </a:extLst>
                </p:cNvPr>
                <p:cNvPicPr/>
                <p:nvPr/>
              </p:nvPicPr>
              <p:blipFill>
                <a:blip r:embed="rId87"/>
                <a:stretch>
                  <a:fillRect/>
                </a:stretch>
              </p:blipFill>
              <p:spPr>
                <a:xfrm>
                  <a:off x="7485549" y="3214883"/>
                  <a:ext cx="1990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8" name="墨迹 47">
                  <a:extLst>
                    <a:ext uri="{FF2B5EF4-FFF2-40B4-BE49-F238E27FC236}">
                      <a16:creationId xmlns:a16="http://schemas.microsoft.com/office/drawing/2014/main" id="{94350660-4657-45DB-B665-2957BA8ED998}"/>
                    </a:ext>
                  </a:extLst>
                </p14:cNvPr>
                <p14:cNvContentPartPr/>
                <p14:nvPr/>
              </p14:nvContentPartPr>
              <p14:xfrm>
                <a:off x="7733229" y="2936963"/>
                <a:ext cx="195840" cy="43560"/>
              </p14:xfrm>
            </p:contentPart>
          </mc:Choice>
          <mc:Fallback>
            <p:pic>
              <p:nvPicPr>
                <p:cNvPr id="48" name="墨迹 47">
                  <a:extLst>
                    <a:ext uri="{FF2B5EF4-FFF2-40B4-BE49-F238E27FC236}">
                      <a16:creationId xmlns:a16="http://schemas.microsoft.com/office/drawing/2014/main" id="{94350660-4657-45DB-B665-2957BA8ED998}"/>
                    </a:ext>
                  </a:extLst>
                </p:cNvPr>
                <p:cNvPicPr/>
                <p:nvPr/>
              </p:nvPicPr>
              <p:blipFill>
                <a:blip r:embed="rId89"/>
                <a:stretch>
                  <a:fillRect/>
                </a:stretch>
              </p:blipFill>
              <p:spPr>
                <a:xfrm>
                  <a:off x="7715589" y="2919323"/>
                  <a:ext cx="23148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9" name="墨迹 48">
                  <a:extLst>
                    <a:ext uri="{FF2B5EF4-FFF2-40B4-BE49-F238E27FC236}">
                      <a16:creationId xmlns:a16="http://schemas.microsoft.com/office/drawing/2014/main" id="{091A9272-243B-4FF0-B298-9F97785A7DE3}"/>
                    </a:ext>
                  </a:extLst>
                </p14:cNvPr>
                <p14:cNvContentPartPr/>
                <p14:nvPr/>
              </p14:nvContentPartPr>
              <p14:xfrm>
                <a:off x="7785789" y="2888363"/>
                <a:ext cx="34200" cy="224280"/>
              </p14:xfrm>
            </p:contentPart>
          </mc:Choice>
          <mc:Fallback>
            <p:pic>
              <p:nvPicPr>
                <p:cNvPr id="49" name="墨迹 48">
                  <a:extLst>
                    <a:ext uri="{FF2B5EF4-FFF2-40B4-BE49-F238E27FC236}">
                      <a16:creationId xmlns:a16="http://schemas.microsoft.com/office/drawing/2014/main" id="{091A9272-243B-4FF0-B298-9F97785A7DE3}"/>
                    </a:ext>
                  </a:extLst>
                </p:cNvPr>
                <p:cNvPicPr/>
                <p:nvPr/>
              </p:nvPicPr>
              <p:blipFill>
                <a:blip r:embed="rId91"/>
                <a:stretch>
                  <a:fillRect/>
                </a:stretch>
              </p:blipFill>
              <p:spPr>
                <a:xfrm>
                  <a:off x="7767789" y="2870723"/>
                  <a:ext cx="6984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0" name="墨迹 49">
                  <a:extLst>
                    <a:ext uri="{FF2B5EF4-FFF2-40B4-BE49-F238E27FC236}">
                      <a16:creationId xmlns:a16="http://schemas.microsoft.com/office/drawing/2014/main" id="{8931307F-C64B-4BF8-BB0F-D4CB9A44E47A}"/>
                    </a:ext>
                  </a:extLst>
                </p14:cNvPr>
                <p14:cNvContentPartPr/>
                <p14:nvPr/>
              </p14:nvContentPartPr>
              <p14:xfrm>
                <a:off x="7896669" y="2828963"/>
                <a:ext cx="27360" cy="299880"/>
              </p14:xfrm>
            </p:contentPart>
          </mc:Choice>
          <mc:Fallback>
            <p:pic>
              <p:nvPicPr>
                <p:cNvPr id="50" name="墨迹 49">
                  <a:extLst>
                    <a:ext uri="{FF2B5EF4-FFF2-40B4-BE49-F238E27FC236}">
                      <a16:creationId xmlns:a16="http://schemas.microsoft.com/office/drawing/2014/main" id="{8931307F-C64B-4BF8-BB0F-D4CB9A44E47A}"/>
                    </a:ext>
                  </a:extLst>
                </p:cNvPr>
                <p:cNvPicPr/>
                <p:nvPr/>
              </p:nvPicPr>
              <p:blipFill>
                <a:blip r:embed="rId93"/>
                <a:stretch>
                  <a:fillRect/>
                </a:stretch>
              </p:blipFill>
              <p:spPr>
                <a:xfrm>
                  <a:off x="7878669" y="2811323"/>
                  <a:ext cx="6300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1" name="墨迹 50">
                  <a:extLst>
                    <a:ext uri="{FF2B5EF4-FFF2-40B4-BE49-F238E27FC236}">
                      <a16:creationId xmlns:a16="http://schemas.microsoft.com/office/drawing/2014/main" id="{74DB0890-8A23-452A-A62A-591804243AF4}"/>
                    </a:ext>
                  </a:extLst>
                </p14:cNvPr>
                <p14:cNvContentPartPr/>
                <p14:nvPr/>
              </p14:nvContentPartPr>
              <p14:xfrm>
                <a:off x="7813149" y="2987363"/>
                <a:ext cx="120600" cy="93240"/>
              </p14:xfrm>
            </p:contentPart>
          </mc:Choice>
          <mc:Fallback>
            <p:pic>
              <p:nvPicPr>
                <p:cNvPr id="51" name="墨迹 50">
                  <a:extLst>
                    <a:ext uri="{FF2B5EF4-FFF2-40B4-BE49-F238E27FC236}">
                      <a16:creationId xmlns:a16="http://schemas.microsoft.com/office/drawing/2014/main" id="{74DB0890-8A23-452A-A62A-591804243AF4}"/>
                    </a:ext>
                  </a:extLst>
                </p:cNvPr>
                <p:cNvPicPr/>
                <p:nvPr/>
              </p:nvPicPr>
              <p:blipFill>
                <a:blip r:embed="rId95"/>
                <a:stretch>
                  <a:fillRect/>
                </a:stretch>
              </p:blipFill>
              <p:spPr>
                <a:xfrm>
                  <a:off x="7795149" y="2969363"/>
                  <a:ext cx="15624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2" name="墨迹 51">
                  <a:extLst>
                    <a:ext uri="{FF2B5EF4-FFF2-40B4-BE49-F238E27FC236}">
                      <a16:creationId xmlns:a16="http://schemas.microsoft.com/office/drawing/2014/main" id="{3209A751-9A87-4618-988E-5686ADB4A71C}"/>
                    </a:ext>
                  </a:extLst>
                </p14:cNvPr>
                <p14:cNvContentPartPr/>
                <p14:nvPr/>
              </p14:nvContentPartPr>
              <p14:xfrm>
                <a:off x="7682469" y="3100763"/>
                <a:ext cx="294480" cy="43920"/>
              </p14:xfrm>
            </p:contentPart>
          </mc:Choice>
          <mc:Fallback>
            <p:pic>
              <p:nvPicPr>
                <p:cNvPr id="52" name="墨迹 51">
                  <a:extLst>
                    <a:ext uri="{FF2B5EF4-FFF2-40B4-BE49-F238E27FC236}">
                      <a16:creationId xmlns:a16="http://schemas.microsoft.com/office/drawing/2014/main" id="{3209A751-9A87-4618-988E-5686ADB4A71C}"/>
                    </a:ext>
                  </a:extLst>
                </p:cNvPr>
                <p:cNvPicPr/>
                <p:nvPr/>
              </p:nvPicPr>
              <p:blipFill>
                <a:blip r:embed="rId97"/>
                <a:stretch>
                  <a:fillRect/>
                </a:stretch>
              </p:blipFill>
              <p:spPr>
                <a:xfrm>
                  <a:off x="7664829" y="3083123"/>
                  <a:ext cx="3301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3" name="墨迹 52">
                  <a:extLst>
                    <a:ext uri="{FF2B5EF4-FFF2-40B4-BE49-F238E27FC236}">
                      <a16:creationId xmlns:a16="http://schemas.microsoft.com/office/drawing/2014/main" id="{1CA8C667-DE05-4590-88C6-AC630D238E78}"/>
                    </a:ext>
                  </a:extLst>
                </p14:cNvPr>
                <p14:cNvContentPartPr/>
                <p14:nvPr/>
              </p14:nvContentPartPr>
              <p14:xfrm>
                <a:off x="7691469" y="3115883"/>
                <a:ext cx="266760" cy="190080"/>
              </p14:xfrm>
            </p:contentPart>
          </mc:Choice>
          <mc:Fallback>
            <p:pic>
              <p:nvPicPr>
                <p:cNvPr id="53" name="墨迹 52">
                  <a:extLst>
                    <a:ext uri="{FF2B5EF4-FFF2-40B4-BE49-F238E27FC236}">
                      <a16:creationId xmlns:a16="http://schemas.microsoft.com/office/drawing/2014/main" id="{1CA8C667-DE05-4590-88C6-AC630D238E78}"/>
                    </a:ext>
                  </a:extLst>
                </p:cNvPr>
                <p:cNvPicPr/>
                <p:nvPr/>
              </p:nvPicPr>
              <p:blipFill>
                <a:blip r:embed="rId99"/>
                <a:stretch>
                  <a:fillRect/>
                </a:stretch>
              </p:blipFill>
              <p:spPr>
                <a:xfrm>
                  <a:off x="7673469" y="3098243"/>
                  <a:ext cx="3024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4" name="墨迹 53">
                  <a:extLst>
                    <a:ext uri="{FF2B5EF4-FFF2-40B4-BE49-F238E27FC236}">
                      <a16:creationId xmlns:a16="http://schemas.microsoft.com/office/drawing/2014/main" id="{7C1CFCB8-FF6B-4A1D-8D71-3E94E0D3FE00}"/>
                    </a:ext>
                  </a:extLst>
                </p14:cNvPr>
                <p14:cNvContentPartPr/>
                <p14:nvPr/>
              </p14:nvContentPartPr>
              <p14:xfrm>
                <a:off x="7816749" y="3203363"/>
                <a:ext cx="130680" cy="32400"/>
              </p14:xfrm>
            </p:contentPart>
          </mc:Choice>
          <mc:Fallback>
            <p:pic>
              <p:nvPicPr>
                <p:cNvPr id="54" name="墨迹 53">
                  <a:extLst>
                    <a:ext uri="{FF2B5EF4-FFF2-40B4-BE49-F238E27FC236}">
                      <a16:creationId xmlns:a16="http://schemas.microsoft.com/office/drawing/2014/main" id="{7C1CFCB8-FF6B-4A1D-8D71-3E94E0D3FE00}"/>
                    </a:ext>
                  </a:extLst>
                </p:cNvPr>
                <p:cNvPicPr/>
                <p:nvPr/>
              </p:nvPicPr>
              <p:blipFill>
                <a:blip r:embed="rId101"/>
                <a:stretch>
                  <a:fillRect/>
                </a:stretch>
              </p:blipFill>
              <p:spPr>
                <a:xfrm>
                  <a:off x="7799109" y="3185723"/>
                  <a:ext cx="1663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5" name="墨迹 54">
                  <a:extLst>
                    <a:ext uri="{FF2B5EF4-FFF2-40B4-BE49-F238E27FC236}">
                      <a16:creationId xmlns:a16="http://schemas.microsoft.com/office/drawing/2014/main" id="{AFD44A5C-29FE-4DE1-9514-78ED7AC4DDAC}"/>
                    </a:ext>
                  </a:extLst>
                </p14:cNvPr>
                <p14:cNvContentPartPr/>
                <p14:nvPr/>
              </p14:nvContentPartPr>
              <p14:xfrm>
                <a:off x="7784709" y="3186803"/>
                <a:ext cx="234720" cy="124560"/>
              </p14:xfrm>
            </p:contentPart>
          </mc:Choice>
          <mc:Fallback>
            <p:pic>
              <p:nvPicPr>
                <p:cNvPr id="55" name="墨迹 54">
                  <a:extLst>
                    <a:ext uri="{FF2B5EF4-FFF2-40B4-BE49-F238E27FC236}">
                      <a16:creationId xmlns:a16="http://schemas.microsoft.com/office/drawing/2014/main" id="{AFD44A5C-29FE-4DE1-9514-78ED7AC4DDAC}"/>
                    </a:ext>
                  </a:extLst>
                </p:cNvPr>
                <p:cNvPicPr/>
                <p:nvPr/>
              </p:nvPicPr>
              <p:blipFill>
                <a:blip r:embed="rId103"/>
                <a:stretch>
                  <a:fillRect/>
                </a:stretch>
              </p:blipFill>
              <p:spPr>
                <a:xfrm>
                  <a:off x="7767069" y="3168803"/>
                  <a:ext cx="27036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6" name="墨迹 55">
                  <a:extLst>
                    <a:ext uri="{FF2B5EF4-FFF2-40B4-BE49-F238E27FC236}">
                      <a16:creationId xmlns:a16="http://schemas.microsoft.com/office/drawing/2014/main" id="{804F76F5-E1C7-441B-A5AE-4D9C2ECBD552}"/>
                    </a:ext>
                  </a:extLst>
                </p14:cNvPr>
                <p14:cNvContentPartPr/>
                <p14:nvPr/>
              </p14:nvContentPartPr>
              <p14:xfrm>
                <a:off x="8025549" y="2973683"/>
                <a:ext cx="123120" cy="354600"/>
              </p14:xfrm>
            </p:contentPart>
          </mc:Choice>
          <mc:Fallback>
            <p:pic>
              <p:nvPicPr>
                <p:cNvPr id="56" name="墨迹 55">
                  <a:extLst>
                    <a:ext uri="{FF2B5EF4-FFF2-40B4-BE49-F238E27FC236}">
                      <a16:creationId xmlns:a16="http://schemas.microsoft.com/office/drawing/2014/main" id="{804F76F5-E1C7-441B-A5AE-4D9C2ECBD552}"/>
                    </a:ext>
                  </a:extLst>
                </p:cNvPr>
                <p:cNvPicPr/>
                <p:nvPr/>
              </p:nvPicPr>
              <p:blipFill>
                <a:blip r:embed="rId105"/>
                <a:stretch>
                  <a:fillRect/>
                </a:stretch>
              </p:blipFill>
              <p:spPr>
                <a:xfrm>
                  <a:off x="8007909" y="2955683"/>
                  <a:ext cx="15876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7" name="墨迹 56">
                  <a:extLst>
                    <a:ext uri="{FF2B5EF4-FFF2-40B4-BE49-F238E27FC236}">
                      <a16:creationId xmlns:a16="http://schemas.microsoft.com/office/drawing/2014/main" id="{A64FF0C6-FB58-4A49-B331-3A4E4A1527B2}"/>
                    </a:ext>
                  </a:extLst>
                </p14:cNvPr>
                <p14:cNvContentPartPr/>
                <p14:nvPr/>
              </p14:nvContentPartPr>
              <p14:xfrm>
                <a:off x="8191869" y="3096803"/>
                <a:ext cx="186480" cy="117000"/>
              </p14:xfrm>
            </p:contentPart>
          </mc:Choice>
          <mc:Fallback>
            <p:pic>
              <p:nvPicPr>
                <p:cNvPr id="57" name="墨迹 56">
                  <a:extLst>
                    <a:ext uri="{FF2B5EF4-FFF2-40B4-BE49-F238E27FC236}">
                      <a16:creationId xmlns:a16="http://schemas.microsoft.com/office/drawing/2014/main" id="{A64FF0C6-FB58-4A49-B331-3A4E4A1527B2}"/>
                    </a:ext>
                  </a:extLst>
                </p:cNvPr>
                <p:cNvPicPr/>
                <p:nvPr/>
              </p:nvPicPr>
              <p:blipFill>
                <a:blip r:embed="rId107"/>
                <a:stretch>
                  <a:fillRect/>
                </a:stretch>
              </p:blipFill>
              <p:spPr>
                <a:xfrm>
                  <a:off x="8173869" y="3079163"/>
                  <a:ext cx="2221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8" name="墨迹 57">
                  <a:extLst>
                    <a:ext uri="{FF2B5EF4-FFF2-40B4-BE49-F238E27FC236}">
                      <a16:creationId xmlns:a16="http://schemas.microsoft.com/office/drawing/2014/main" id="{1A3C3812-F336-42E0-B236-A85D37225A12}"/>
                    </a:ext>
                  </a:extLst>
                </p14:cNvPr>
                <p14:cNvContentPartPr/>
                <p14:nvPr/>
              </p14:nvContentPartPr>
              <p14:xfrm>
                <a:off x="8294109" y="3003563"/>
                <a:ext cx="207720" cy="265680"/>
              </p14:xfrm>
            </p:contentPart>
          </mc:Choice>
          <mc:Fallback>
            <p:pic>
              <p:nvPicPr>
                <p:cNvPr id="58" name="墨迹 57">
                  <a:extLst>
                    <a:ext uri="{FF2B5EF4-FFF2-40B4-BE49-F238E27FC236}">
                      <a16:creationId xmlns:a16="http://schemas.microsoft.com/office/drawing/2014/main" id="{1A3C3812-F336-42E0-B236-A85D37225A12}"/>
                    </a:ext>
                  </a:extLst>
                </p:cNvPr>
                <p:cNvPicPr/>
                <p:nvPr/>
              </p:nvPicPr>
              <p:blipFill>
                <a:blip r:embed="rId109"/>
                <a:stretch>
                  <a:fillRect/>
                </a:stretch>
              </p:blipFill>
              <p:spPr>
                <a:xfrm>
                  <a:off x="8276109" y="2985923"/>
                  <a:ext cx="243360" cy="301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0">
            <p14:nvContentPartPr>
              <p14:cNvPr id="60" name="墨迹 59">
                <a:extLst>
                  <a:ext uri="{FF2B5EF4-FFF2-40B4-BE49-F238E27FC236}">
                    <a16:creationId xmlns:a16="http://schemas.microsoft.com/office/drawing/2014/main" id="{2124B815-135E-4D27-B22E-E2CCD0420F80}"/>
                  </a:ext>
                </a:extLst>
              </p14:cNvPr>
              <p14:cNvContentPartPr/>
              <p14:nvPr/>
            </p14:nvContentPartPr>
            <p14:xfrm>
              <a:off x="8816829" y="4136483"/>
              <a:ext cx="41400" cy="10080"/>
            </p14:xfrm>
          </p:contentPart>
        </mc:Choice>
        <mc:Fallback>
          <p:pic>
            <p:nvPicPr>
              <p:cNvPr id="60" name="墨迹 59">
                <a:extLst>
                  <a:ext uri="{FF2B5EF4-FFF2-40B4-BE49-F238E27FC236}">
                    <a16:creationId xmlns:a16="http://schemas.microsoft.com/office/drawing/2014/main" id="{2124B815-135E-4D27-B22E-E2CCD0420F80}"/>
                  </a:ext>
                </a:extLst>
              </p:cNvPr>
              <p:cNvPicPr/>
              <p:nvPr/>
            </p:nvPicPr>
            <p:blipFill>
              <a:blip r:embed="rId111"/>
              <a:stretch>
                <a:fillRect/>
              </a:stretch>
            </p:blipFill>
            <p:spPr>
              <a:xfrm>
                <a:off x="8798829" y="4118843"/>
                <a:ext cx="770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1" name="墨迹 60">
                <a:extLst>
                  <a:ext uri="{FF2B5EF4-FFF2-40B4-BE49-F238E27FC236}">
                    <a16:creationId xmlns:a16="http://schemas.microsoft.com/office/drawing/2014/main" id="{8D397D26-146F-4534-AC7B-25B21563A2AF}"/>
                  </a:ext>
                </a:extLst>
              </p14:cNvPr>
              <p14:cNvContentPartPr/>
              <p14:nvPr/>
            </p14:nvContentPartPr>
            <p14:xfrm>
              <a:off x="1322709" y="3861803"/>
              <a:ext cx="996480" cy="54720"/>
            </p14:xfrm>
          </p:contentPart>
        </mc:Choice>
        <mc:Fallback>
          <p:pic>
            <p:nvPicPr>
              <p:cNvPr id="61" name="墨迹 60">
                <a:extLst>
                  <a:ext uri="{FF2B5EF4-FFF2-40B4-BE49-F238E27FC236}">
                    <a16:creationId xmlns:a16="http://schemas.microsoft.com/office/drawing/2014/main" id="{8D397D26-146F-4534-AC7B-25B21563A2AF}"/>
                  </a:ext>
                </a:extLst>
              </p:cNvPr>
              <p:cNvPicPr/>
              <p:nvPr/>
            </p:nvPicPr>
            <p:blipFill>
              <a:blip r:embed="rId113"/>
              <a:stretch>
                <a:fillRect/>
              </a:stretch>
            </p:blipFill>
            <p:spPr>
              <a:xfrm>
                <a:off x="1305069" y="3844163"/>
                <a:ext cx="1032120" cy="90360"/>
              </a:xfrm>
              <a:prstGeom prst="rect">
                <a:avLst/>
              </a:prstGeom>
            </p:spPr>
          </p:pic>
        </mc:Fallback>
      </mc:AlternateContent>
      <p:grpSp>
        <p:nvGrpSpPr>
          <p:cNvPr id="63501" name="组合 63500">
            <a:extLst>
              <a:ext uri="{FF2B5EF4-FFF2-40B4-BE49-F238E27FC236}">
                <a16:creationId xmlns:a16="http://schemas.microsoft.com/office/drawing/2014/main" id="{E245D842-3B86-4842-AC2B-46FB5ED84A02}"/>
              </a:ext>
            </a:extLst>
          </p:cNvPr>
          <p:cNvGrpSpPr/>
          <p:nvPr/>
        </p:nvGrpSpPr>
        <p:grpSpPr>
          <a:xfrm>
            <a:off x="1529349" y="3209483"/>
            <a:ext cx="671040" cy="442800"/>
            <a:chOff x="1529349" y="3209483"/>
            <a:chExt cx="671040" cy="442800"/>
          </a:xfrm>
        </p:grpSpPr>
        <mc:AlternateContent xmlns:mc="http://schemas.openxmlformats.org/markup-compatibility/2006">
          <mc:Choice xmlns:p14="http://schemas.microsoft.com/office/powerpoint/2010/main" Requires="p14">
            <p:contentPart p14:bwMode="auto" r:id="rId114">
              <p14:nvContentPartPr>
                <p14:cNvPr id="62" name="墨迹 61">
                  <a:extLst>
                    <a:ext uri="{FF2B5EF4-FFF2-40B4-BE49-F238E27FC236}">
                      <a16:creationId xmlns:a16="http://schemas.microsoft.com/office/drawing/2014/main" id="{8995A27D-A480-4069-93C8-12894B8A3E64}"/>
                    </a:ext>
                  </a:extLst>
                </p14:cNvPr>
                <p14:cNvContentPartPr/>
                <p14:nvPr/>
              </p14:nvContentPartPr>
              <p14:xfrm>
                <a:off x="1529349" y="3245483"/>
                <a:ext cx="171000" cy="243360"/>
              </p14:xfrm>
            </p:contentPart>
          </mc:Choice>
          <mc:Fallback>
            <p:pic>
              <p:nvPicPr>
                <p:cNvPr id="62" name="墨迹 61">
                  <a:extLst>
                    <a:ext uri="{FF2B5EF4-FFF2-40B4-BE49-F238E27FC236}">
                      <a16:creationId xmlns:a16="http://schemas.microsoft.com/office/drawing/2014/main" id="{8995A27D-A480-4069-93C8-12894B8A3E64}"/>
                    </a:ext>
                  </a:extLst>
                </p:cNvPr>
                <p:cNvPicPr/>
                <p:nvPr/>
              </p:nvPicPr>
              <p:blipFill>
                <a:blip r:embed="rId115"/>
                <a:stretch>
                  <a:fillRect/>
                </a:stretch>
              </p:blipFill>
              <p:spPr>
                <a:xfrm>
                  <a:off x="1511349" y="3227483"/>
                  <a:ext cx="20664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3" name="墨迹 62">
                  <a:extLst>
                    <a:ext uri="{FF2B5EF4-FFF2-40B4-BE49-F238E27FC236}">
                      <a16:creationId xmlns:a16="http://schemas.microsoft.com/office/drawing/2014/main" id="{56B1B25B-44D6-478A-A597-1099887B1568}"/>
                    </a:ext>
                  </a:extLst>
                </p14:cNvPr>
                <p14:cNvContentPartPr/>
                <p14:nvPr/>
              </p14:nvContentPartPr>
              <p14:xfrm>
                <a:off x="1540869" y="3416123"/>
                <a:ext cx="82800" cy="50400"/>
              </p14:xfrm>
            </p:contentPart>
          </mc:Choice>
          <mc:Fallback>
            <p:pic>
              <p:nvPicPr>
                <p:cNvPr id="63" name="墨迹 62">
                  <a:extLst>
                    <a:ext uri="{FF2B5EF4-FFF2-40B4-BE49-F238E27FC236}">
                      <a16:creationId xmlns:a16="http://schemas.microsoft.com/office/drawing/2014/main" id="{56B1B25B-44D6-478A-A597-1099887B1568}"/>
                    </a:ext>
                  </a:extLst>
                </p:cNvPr>
                <p:cNvPicPr/>
                <p:nvPr/>
              </p:nvPicPr>
              <p:blipFill>
                <a:blip r:embed="rId117"/>
                <a:stretch>
                  <a:fillRect/>
                </a:stretch>
              </p:blipFill>
              <p:spPr>
                <a:xfrm>
                  <a:off x="1522869" y="3398483"/>
                  <a:ext cx="11844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3488" name="墨迹 63487">
                  <a:extLst>
                    <a:ext uri="{FF2B5EF4-FFF2-40B4-BE49-F238E27FC236}">
                      <a16:creationId xmlns:a16="http://schemas.microsoft.com/office/drawing/2014/main" id="{D87A0BC2-41AC-403A-AFC8-7F94B6AB3459}"/>
                    </a:ext>
                  </a:extLst>
                </p14:cNvPr>
                <p14:cNvContentPartPr/>
                <p14:nvPr/>
              </p14:nvContentPartPr>
              <p14:xfrm>
                <a:off x="1596309" y="3406763"/>
                <a:ext cx="157320" cy="218520"/>
              </p14:xfrm>
            </p:contentPart>
          </mc:Choice>
          <mc:Fallback>
            <p:pic>
              <p:nvPicPr>
                <p:cNvPr id="63488" name="墨迹 63487">
                  <a:extLst>
                    <a:ext uri="{FF2B5EF4-FFF2-40B4-BE49-F238E27FC236}">
                      <a16:creationId xmlns:a16="http://schemas.microsoft.com/office/drawing/2014/main" id="{D87A0BC2-41AC-403A-AFC8-7F94B6AB3459}"/>
                    </a:ext>
                  </a:extLst>
                </p:cNvPr>
                <p:cNvPicPr/>
                <p:nvPr/>
              </p:nvPicPr>
              <p:blipFill>
                <a:blip r:embed="rId119"/>
                <a:stretch>
                  <a:fillRect/>
                </a:stretch>
              </p:blipFill>
              <p:spPr>
                <a:xfrm>
                  <a:off x="1578309" y="3388763"/>
                  <a:ext cx="19296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3491" name="墨迹 63490">
                  <a:extLst>
                    <a:ext uri="{FF2B5EF4-FFF2-40B4-BE49-F238E27FC236}">
                      <a16:creationId xmlns:a16="http://schemas.microsoft.com/office/drawing/2014/main" id="{01D424EE-0E34-4E10-9B97-31420C8B2A23}"/>
                    </a:ext>
                  </a:extLst>
                </p14:cNvPr>
                <p14:cNvContentPartPr/>
                <p14:nvPr/>
              </p14:nvContentPartPr>
              <p14:xfrm>
                <a:off x="1625469" y="3316403"/>
                <a:ext cx="213840" cy="233280"/>
              </p14:xfrm>
            </p:contentPart>
          </mc:Choice>
          <mc:Fallback>
            <p:pic>
              <p:nvPicPr>
                <p:cNvPr id="63491" name="墨迹 63490">
                  <a:extLst>
                    <a:ext uri="{FF2B5EF4-FFF2-40B4-BE49-F238E27FC236}">
                      <a16:creationId xmlns:a16="http://schemas.microsoft.com/office/drawing/2014/main" id="{01D424EE-0E34-4E10-9B97-31420C8B2A23}"/>
                    </a:ext>
                  </a:extLst>
                </p:cNvPr>
                <p:cNvPicPr/>
                <p:nvPr/>
              </p:nvPicPr>
              <p:blipFill>
                <a:blip r:embed="rId121"/>
                <a:stretch>
                  <a:fillRect/>
                </a:stretch>
              </p:blipFill>
              <p:spPr>
                <a:xfrm>
                  <a:off x="1607469" y="3298403"/>
                  <a:ext cx="24948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3492" name="墨迹 63491">
                  <a:extLst>
                    <a:ext uri="{FF2B5EF4-FFF2-40B4-BE49-F238E27FC236}">
                      <a16:creationId xmlns:a16="http://schemas.microsoft.com/office/drawing/2014/main" id="{833EF475-B013-402D-A58B-019767105152}"/>
                    </a:ext>
                  </a:extLst>
                </p14:cNvPr>
                <p14:cNvContentPartPr/>
                <p14:nvPr/>
              </p14:nvContentPartPr>
              <p14:xfrm>
                <a:off x="1804749" y="3298403"/>
                <a:ext cx="143640" cy="131400"/>
              </p14:xfrm>
            </p:contentPart>
          </mc:Choice>
          <mc:Fallback>
            <p:pic>
              <p:nvPicPr>
                <p:cNvPr id="63492" name="墨迹 63491">
                  <a:extLst>
                    <a:ext uri="{FF2B5EF4-FFF2-40B4-BE49-F238E27FC236}">
                      <a16:creationId xmlns:a16="http://schemas.microsoft.com/office/drawing/2014/main" id="{833EF475-B013-402D-A58B-019767105152}"/>
                    </a:ext>
                  </a:extLst>
                </p:cNvPr>
                <p:cNvPicPr/>
                <p:nvPr/>
              </p:nvPicPr>
              <p:blipFill>
                <a:blip r:embed="rId123"/>
                <a:stretch>
                  <a:fillRect/>
                </a:stretch>
              </p:blipFill>
              <p:spPr>
                <a:xfrm>
                  <a:off x="1787109" y="3280403"/>
                  <a:ext cx="1792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3493" name="墨迹 63492">
                  <a:extLst>
                    <a:ext uri="{FF2B5EF4-FFF2-40B4-BE49-F238E27FC236}">
                      <a16:creationId xmlns:a16="http://schemas.microsoft.com/office/drawing/2014/main" id="{7BA5C063-15B2-4C93-A649-2E933ECE4A18}"/>
                    </a:ext>
                  </a:extLst>
                </p14:cNvPr>
                <p14:cNvContentPartPr/>
                <p14:nvPr/>
              </p14:nvContentPartPr>
              <p14:xfrm>
                <a:off x="1848669" y="3209483"/>
                <a:ext cx="23040" cy="429840"/>
              </p14:xfrm>
            </p:contentPart>
          </mc:Choice>
          <mc:Fallback>
            <p:pic>
              <p:nvPicPr>
                <p:cNvPr id="63493" name="墨迹 63492">
                  <a:extLst>
                    <a:ext uri="{FF2B5EF4-FFF2-40B4-BE49-F238E27FC236}">
                      <a16:creationId xmlns:a16="http://schemas.microsoft.com/office/drawing/2014/main" id="{7BA5C063-15B2-4C93-A649-2E933ECE4A18}"/>
                    </a:ext>
                  </a:extLst>
                </p:cNvPr>
                <p:cNvPicPr/>
                <p:nvPr/>
              </p:nvPicPr>
              <p:blipFill>
                <a:blip r:embed="rId125"/>
                <a:stretch>
                  <a:fillRect/>
                </a:stretch>
              </p:blipFill>
              <p:spPr>
                <a:xfrm>
                  <a:off x="1830669" y="3191843"/>
                  <a:ext cx="5868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63494" name="墨迹 63493">
                  <a:extLst>
                    <a:ext uri="{FF2B5EF4-FFF2-40B4-BE49-F238E27FC236}">
                      <a16:creationId xmlns:a16="http://schemas.microsoft.com/office/drawing/2014/main" id="{46809A76-BE05-420E-B6DE-15432998C922}"/>
                    </a:ext>
                  </a:extLst>
                </p14:cNvPr>
                <p14:cNvContentPartPr/>
                <p14:nvPr/>
              </p14:nvContentPartPr>
              <p14:xfrm>
                <a:off x="1774869" y="3384443"/>
                <a:ext cx="133920" cy="204480"/>
              </p14:xfrm>
            </p:contentPart>
          </mc:Choice>
          <mc:Fallback>
            <p:pic>
              <p:nvPicPr>
                <p:cNvPr id="63494" name="墨迹 63493">
                  <a:extLst>
                    <a:ext uri="{FF2B5EF4-FFF2-40B4-BE49-F238E27FC236}">
                      <a16:creationId xmlns:a16="http://schemas.microsoft.com/office/drawing/2014/main" id="{46809A76-BE05-420E-B6DE-15432998C922}"/>
                    </a:ext>
                  </a:extLst>
                </p:cNvPr>
                <p:cNvPicPr/>
                <p:nvPr/>
              </p:nvPicPr>
              <p:blipFill>
                <a:blip r:embed="rId127"/>
                <a:stretch>
                  <a:fillRect/>
                </a:stretch>
              </p:blipFill>
              <p:spPr>
                <a:xfrm>
                  <a:off x="1757229" y="3366803"/>
                  <a:ext cx="16956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63495" name="墨迹 63494">
                  <a:extLst>
                    <a:ext uri="{FF2B5EF4-FFF2-40B4-BE49-F238E27FC236}">
                      <a16:creationId xmlns:a16="http://schemas.microsoft.com/office/drawing/2014/main" id="{4573D8B6-A7A8-40A3-8ED4-CAD3B58AA446}"/>
                    </a:ext>
                  </a:extLst>
                </p14:cNvPr>
                <p14:cNvContentPartPr/>
                <p14:nvPr/>
              </p14:nvContentPartPr>
              <p14:xfrm>
                <a:off x="2007429" y="3230723"/>
                <a:ext cx="26640" cy="59760"/>
              </p14:xfrm>
            </p:contentPart>
          </mc:Choice>
          <mc:Fallback>
            <p:pic>
              <p:nvPicPr>
                <p:cNvPr id="63495" name="墨迹 63494">
                  <a:extLst>
                    <a:ext uri="{FF2B5EF4-FFF2-40B4-BE49-F238E27FC236}">
                      <a16:creationId xmlns:a16="http://schemas.microsoft.com/office/drawing/2014/main" id="{4573D8B6-A7A8-40A3-8ED4-CAD3B58AA446}"/>
                    </a:ext>
                  </a:extLst>
                </p:cNvPr>
                <p:cNvPicPr/>
                <p:nvPr/>
              </p:nvPicPr>
              <p:blipFill>
                <a:blip r:embed="rId129"/>
                <a:stretch>
                  <a:fillRect/>
                </a:stretch>
              </p:blipFill>
              <p:spPr>
                <a:xfrm>
                  <a:off x="1989429" y="3212723"/>
                  <a:ext cx="6228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63496" name="墨迹 63495">
                  <a:extLst>
                    <a:ext uri="{FF2B5EF4-FFF2-40B4-BE49-F238E27FC236}">
                      <a16:creationId xmlns:a16="http://schemas.microsoft.com/office/drawing/2014/main" id="{515B11CF-D4AD-4EE2-9041-35652CAA5ACE}"/>
                    </a:ext>
                  </a:extLst>
                </p14:cNvPr>
                <p14:cNvContentPartPr/>
                <p14:nvPr/>
              </p14:nvContentPartPr>
              <p14:xfrm>
                <a:off x="1946589" y="3285803"/>
                <a:ext cx="146160" cy="366480"/>
              </p14:xfrm>
            </p:contentPart>
          </mc:Choice>
          <mc:Fallback>
            <p:pic>
              <p:nvPicPr>
                <p:cNvPr id="63496" name="墨迹 63495">
                  <a:extLst>
                    <a:ext uri="{FF2B5EF4-FFF2-40B4-BE49-F238E27FC236}">
                      <a16:creationId xmlns:a16="http://schemas.microsoft.com/office/drawing/2014/main" id="{515B11CF-D4AD-4EE2-9041-35652CAA5ACE}"/>
                    </a:ext>
                  </a:extLst>
                </p:cNvPr>
                <p:cNvPicPr/>
                <p:nvPr/>
              </p:nvPicPr>
              <p:blipFill>
                <a:blip r:embed="rId131"/>
                <a:stretch>
                  <a:fillRect/>
                </a:stretch>
              </p:blipFill>
              <p:spPr>
                <a:xfrm>
                  <a:off x="1928949" y="3267803"/>
                  <a:ext cx="18180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63497" name="墨迹 63496">
                  <a:extLst>
                    <a:ext uri="{FF2B5EF4-FFF2-40B4-BE49-F238E27FC236}">
                      <a16:creationId xmlns:a16="http://schemas.microsoft.com/office/drawing/2014/main" id="{DE21A71F-A010-4A75-8E4D-9DFD45D3F290}"/>
                    </a:ext>
                  </a:extLst>
                </p14:cNvPr>
                <p14:cNvContentPartPr/>
                <p14:nvPr/>
              </p14:nvContentPartPr>
              <p14:xfrm>
                <a:off x="2037309" y="3376523"/>
                <a:ext cx="163080" cy="121320"/>
              </p14:xfrm>
            </p:contentPart>
          </mc:Choice>
          <mc:Fallback>
            <p:pic>
              <p:nvPicPr>
                <p:cNvPr id="63497" name="墨迹 63496">
                  <a:extLst>
                    <a:ext uri="{FF2B5EF4-FFF2-40B4-BE49-F238E27FC236}">
                      <a16:creationId xmlns:a16="http://schemas.microsoft.com/office/drawing/2014/main" id="{DE21A71F-A010-4A75-8E4D-9DFD45D3F290}"/>
                    </a:ext>
                  </a:extLst>
                </p:cNvPr>
                <p:cNvPicPr/>
                <p:nvPr/>
              </p:nvPicPr>
              <p:blipFill>
                <a:blip r:embed="rId133"/>
                <a:stretch>
                  <a:fillRect/>
                </a:stretch>
              </p:blipFill>
              <p:spPr>
                <a:xfrm>
                  <a:off x="2019669" y="3358883"/>
                  <a:ext cx="19872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63498" name="墨迹 63497">
                  <a:extLst>
                    <a:ext uri="{FF2B5EF4-FFF2-40B4-BE49-F238E27FC236}">
                      <a16:creationId xmlns:a16="http://schemas.microsoft.com/office/drawing/2014/main" id="{FE5BAB61-2CE6-4A3C-A7DF-B0CEB3216CD1}"/>
                    </a:ext>
                  </a:extLst>
                </p14:cNvPr>
                <p14:cNvContentPartPr/>
                <p14:nvPr/>
              </p14:nvContentPartPr>
              <p14:xfrm>
                <a:off x="2034069" y="3428723"/>
                <a:ext cx="138600" cy="40680"/>
              </p14:xfrm>
            </p:contentPart>
          </mc:Choice>
          <mc:Fallback>
            <p:pic>
              <p:nvPicPr>
                <p:cNvPr id="63498" name="墨迹 63497">
                  <a:extLst>
                    <a:ext uri="{FF2B5EF4-FFF2-40B4-BE49-F238E27FC236}">
                      <a16:creationId xmlns:a16="http://schemas.microsoft.com/office/drawing/2014/main" id="{FE5BAB61-2CE6-4A3C-A7DF-B0CEB3216CD1}"/>
                    </a:ext>
                  </a:extLst>
                </p:cNvPr>
                <p:cNvPicPr/>
                <p:nvPr/>
              </p:nvPicPr>
              <p:blipFill>
                <a:blip r:embed="rId135"/>
                <a:stretch>
                  <a:fillRect/>
                </a:stretch>
              </p:blipFill>
              <p:spPr>
                <a:xfrm>
                  <a:off x="2016069" y="3411083"/>
                  <a:ext cx="17424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63499" name="墨迹 63498">
                  <a:extLst>
                    <a:ext uri="{FF2B5EF4-FFF2-40B4-BE49-F238E27FC236}">
                      <a16:creationId xmlns:a16="http://schemas.microsoft.com/office/drawing/2014/main" id="{34CDA3DD-DF75-427D-8153-96E2377D2F98}"/>
                    </a:ext>
                  </a:extLst>
                </p14:cNvPr>
                <p14:cNvContentPartPr/>
                <p14:nvPr/>
              </p14:nvContentPartPr>
              <p14:xfrm>
                <a:off x="2012109" y="3334763"/>
                <a:ext cx="184680" cy="243360"/>
              </p14:xfrm>
            </p:contentPart>
          </mc:Choice>
          <mc:Fallback>
            <p:pic>
              <p:nvPicPr>
                <p:cNvPr id="63499" name="墨迹 63498">
                  <a:extLst>
                    <a:ext uri="{FF2B5EF4-FFF2-40B4-BE49-F238E27FC236}">
                      <a16:creationId xmlns:a16="http://schemas.microsoft.com/office/drawing/2014/main" id="{34CDA3DD-DF75-427D-8153-96E2377D2F98}"/>
                    </a:ext>
                  </a:extLst>
                </p:cNvPr>
                <p:cNvPicPr/>
                <p:nvPr/>
              </p:nvPicPr>
              <p:blipFill>
                <a:blip r:embed="rId137"/>
                <a:stretch>
                  <a:fillRect/>
                </a:stretch>
              </p:blipFill>
              <p:spPr>
                <a:xfrm>
                  <a:off x="1994469" y="3317123"/>
                  <a:ext cx="22032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63500" name="墨迹 63499">
                  <a:extLst>
                    <a:ext uri="{FF2B5EF4-FFF2-40B4-BE49-F238E27FC236}">
                      <a16:creationId xmlns:a16="http://schemas.microsoft.com/office/drawing/2014/main" id="{BB7EDC65-537C-45EC-ACB8-A590FEAF0786}"/>
                    </a:ext>
                  </a:extLst>
                </p14:cNvPr>
                <p14:cNvContentPartPr/>
                <p14:nvPr/>
              </p14:nvContentPartPr>
              <p14:xfrm>
                <a:off x="2033709" y="3569483"/>
                <a:ext cx="162720" cy="79560"/>
              </p14:xfrm>
            </p:contentPart>
          </mc:Choice>
          <mc:Fallback>
            <p:pic>
              <p:nvPicPr>
                <p:cNvPr id="63500" name="墨迹 63499">
                  <a:extLst>
                    <a:ext uri="{FF2B5EF4-FFF2-40B4-BE49-F238E27FC236}">
                      <a16:creationId xmlns:a16="http://schemas.microsoft.com/office/drawing/2014/main" id="{BB7EDC65-537C-45EC-ACB8-A590FEAF0786}"/>
                    </a:ext>
                  </a:extLst>
                </p:cNvPr>
                <p:cNvPicPr/>
                <p:nvPr/>
              </p:nvPicPr>
              <p:blipFill>
                <a:blip r:embed="rId139"/>
                <a:stretch>
                  <a:fillRect/>
                </a:stretch>
              </p:blipFill>
              <p:spPr>
                <a:xfrm>
                  <a:off x="2016069" y="3551483"/>
                  <a:ext cx="198360" cy="115200"/>
                </a:xfrm>
                <a:prstGeom prst="rect">
                  <a:avLst/>
                </a:prstGeom>
              </p:spPr>
            </p:pic>
          </mc:Fallback>
        </mc:AlternateContent>
      </p:grpSp>
      <p:grpSp>
        <p:nvGrpSpPr>
          <p:cNvPr id="63546" name="组合 63545">
            <a:extLst>
              <a:ext uri="{FF2B5EF4-FFF2-40B4-BE49-F238E27FC236}">
                <a16:creationId xmlns:a16="http://schemas.microsoft.com/office/drawing/2014/main" id="{FD6878D6-19E4-4028-9167-438981BF22ED}"/>
              </a:ext>
            </a:extLst>
          </p:cNvPr>
          <p:cNvGrpSpPr/>
          <p:nvPr/>
        </p:nvGrpSpPr>
        <p:grpSpPr>
          <a:xfrm>
            <a:off x="463389" y="4847483"/>
            <a:ext cx="3255840" cy="490680"/>
            <a:chOff x="463389" y="4847483"/>
            <a:chExt cx="3255840" cy="490680"/>
          </a:xfrm>
        </p:grpSpPr>
        <mc:AlternateContent xmlns:mc="http://schemas.openxmlformats.org/markup-compatibility/2006">
          <mc:Choice xmlns:p14="http://schemas.microsoft.com/office/powerpoint/2010/main" Requires="p14">
            <p:contentPart p14:bwMode="auto" r:id="rId140">
              <p14:nvContentPartPr>
                <p14:cNvPr id="63502" name="墨迹 63501">
                  <a:extLst>
                    <a:ext uri="{FF2B5EF4-FFF2-40B4-BE49-F238E27FC236}">
                      <a16:creationId xmlns:a16="http://schemas.microsoft.com/office/drawing/2014/main" id="{469D684F-DFC1-4821-9F1D-767CEC1993EE}"/>
                    </a:ext>
                  </a:extLst>
                </p14:cNvPr>
                <p14:cNvContentPartPr/>
                <p14:nvPr/>
              </p14:nvContentPartPr>
              <p14:xfrm>
                <a:off x="575709" y="5121083"/>
                <a:ext cx="25560" cy="174960"/>
              </p14:xfrm>
            </p:contentPart>
          </mc:Choice>
          <mc:Fallback>
            <p:pic>
              <p:nvPicPr>
                <p:cNvPr id="63502" name="墨迹 63501">
                  <a:extLst>
                    <a:ext uri="{FF2B5EF4-FFF2-40B4-BE49-F238E27FC236}">
                      <a16:creationId xmlns:a16="http://schemas.microsoft.com/office/drawing/2014/main" id="{469D684F-DFC1-4821-9F1D-767CEC1993EE}"/>
                    </a:ext>
                  </a:extLst>
                </p:cNvPr>
                <p:cNvPicPr/>
                <p:nvPr/>
              </p:nvPicPr>
              <p:blipFill>
                <a:blip r:embed="rId141"/>
                <a:stretch>
                  <a:fillRect/>
                </a:stretch>
              </p:blipFill>
              <p:spPr>
                <a:xfrm>
                  <a:off x="558069" y="5103083"/>
                  <a:ext cx="6120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63503" name="墨迹 63502">
                  <a:extLst>
                    <a:ext uri="{FF2B5EF4-FFF2-40B4-BE49-F238E27FC236}">
                      <a16:creationId xmlns:a16="http://schemas.microsoft.com/office/drawing/2014/main" id="{9E067BC7-AC63-4553-A412-B85BEAA9FF5A}"/>
                    </a:ext>
                  </a:extLst>
                </p14:cNvPr>
                <p14:cNvContentPartPr/>
                <p14:nvPr/>
              </p14:nvContentPartPr>
              <p14:xfrm>
                <a:off x="463389" y="5027843"/>
                <a:ext cx="286560" cy="310320"/>
              </p14:xfrm>
            </p:contentPart>
          </mc:Choice>
          <mc:Fallback>
            <p:pic>
              <p:nvPicPr>
                <p:cNvPr id="63503" name="墨迹 63502">
                  <a:extLst>
                    <a:ext uri="{FF2B5EF4-FFF2-40B4-BE49-F238E27FC236}">
                      <a16:creationId xmlns:a16="http://schemas.microsoft.com/office/drawing/2014/main" id="{9E067BC7-AC63-4553-A412-B85BEAA9FF5A}"/>
                    </a:ext>
                  </a:extLst>
                </p:cNvPr>
                <p:cNvPicPr/>
                <p:nvPr/>
              </p:nvPicPr>
              <p:blipFill>
                <a:blip r:embed="rId143"/>
                <a:stretch>
                  <a:fillRect/>
                </a:stretch>
              </p:blipFill>
              <p:spPr>
                <a:xfrm>
                  <a:off x="445389" y="5009843"/>
                  <a:ext cx="32220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63504" name="墨迹 63503">
                  <a:extLst>
                    <a:ext uri="{FF2B5EF4-FFF2-40B4-BE49-F238E27FC236}">
                      <a16:creationId xmlns:a16="http://schemas.microsoft.com/office/drawing/2014/main" id="{CC3DF1FF-EBDD-4242-A68D-BE7BDB563F77}"/>
                    </a:ext>
                  </a:extLst>
                </p14:cNvPr>
                <p14:cNvContentPartPr/>
                <p14:nvPr/>
              </p14:nvContentPartPr>
              <p14:xfrm>
                <a:off x="857949" y="5018843"/>
                <a:ext cx="111960" cy="297000"/>
              </p14:xfrm>
            </p:contentPart>
          </mc:Choice>
          <mc:Fallback>
            <p:pic>
              <p:nvPicPr>
                <p:cNvPr id="63504" name="墨迹 63503">
                  <a:extLst>
                    <a:ext uri="{FF2B5EF4-FFF2-40B4-BE49-F238E27FC236}">
                      <a16:creationId xmlns:a16="http://schemas.microsoft.com/office/drawing/2014/main" id="{CC3DF1FF-EBDD-4242-A68D-BE7BDB563F77}"/>
                    </a:ext>
                  </a:extLst>
                </p:cNvPr>
                <p:cNvPicPr/>
                <p:nvPr/>
              </p:nvPicPr>
              <p:blipFill>
                <a:blip r:embed="rId145"/>
                <a:stretch>
                  <a:fillRect/>
                </a:stretch>
              </p:blipFill>
              <p:spPr>
                <a:xfrm>
                  <a:off x="839949" y="5001203"/>
                  <a:ext cx="147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63505" name="墨迹 63504">
                  <a:extLst>
                    <a:ext uri="{FF2B5EF4-FFF2-40B4-BE49-F238E27FC236}">
                      <a16:creationId xmlns:a16="http://schemas.microsoft.com/office/drawing/2014/main" id="{1A947C53-A22B-4903-A3B0-4B66E32A5EDC}"/>
                    </a:ext>
                  </a:extLst>
                </p14:cNvPr>
                <p14:cNvContentPartPr/>
                <p14:nvPr/>
              </p14:nvContentPartPr>
              <p14:xfrm>
                <a:off x="1029669" y="5071763"/>
                <a:ext cx="84600" cy="84960"/>
              </p14:xfrm>
            </p:contentPart>
          </mc:Choice>
          <mc:Fallback>
            <p:pic>
              <p:nvPicPr>
                <p:cNvPr id="63505" name="墨迹 63504">
                  <a:extLst>
                    <a:ext uri="{FF2B5EF4-FFF2-40B4-BE49-F238E27FC236}">
                      <a16:creationId xmlns:a16="http://schemas.microsoft.com/office/drawing/2014/main" id="{1A947C53-A22B-4903-A3B0-4B66E32A5EDC}"/>
                    </a:ext>
                  </a:extLst>
                </p:cNvPr>
                <p:cNvPicPr/>
                <p:nvPr/>
              </p:nvPicPr>
              <p:blipFill>
                <a:blip r:embed="rId147"/>
                <a:stretch>
                  <a:fillRect/>
                </a:stretch>
              </p:blipFill>
              <p:spPr>
                <a:xfrm>
                  <a:off x="1012029" y="5053763"/>
                  <a:ext cx="12024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63506" name="墨迹 63505">
                  <a:extLst>
                    <a:ext uri="{FF2B5EF4-FFF2-40B4-BE49-F238E27FC236}">
                      <a16:creationId xmlns:a16="http://schemas.microsoft.com/office/drawing/2014/main" id="{5C2D2EF9-CCEB-49AF-86FC-38DCC9CDB6C7}"/>
                    </a:ext>
                  </a:extLst>
                </p14:cNvPr>
                <p14:cNvContentPartPr/>
                <p14:nvPr/>
              </p14:nvContentPartPr>
              <p14:xfrm>
                <a:off x="1219029" y="4978163"/>
                <a:ext cx="126720" cy="242280"/>
              </p14:xfrm>
            </p:contentPart>
          </mc:Choice>
          <mc:Fallback>
            <p:pic>
              <p:nvPicPr>
                <p:cNvPr id="63506" name="墨迹 63505">
                  <a:extLst>
                    <a:ext uri="{FF2B5EF4-FFF2-40B4-BE49-F238E27FC236}">
                      <a16:creationId xmlns:a16="http://schemas.microsoft.com/office/drawing/2014/main" id="{5C2D2EF9-CCEB-49AF-86FC-38DCC9CDB6C7}"/>
                    </a:ext>
                  </a:extLst>
                </p:cNvPr>
                <p:cNvPicPr/>
                <p:nvPr/>
              </p:nvPicPr>
              <p:blipFill>
                <a:blip r:embed="rId149"/>
                <a:stretch>
                  <a:fillRect/>
                </a:stretch>
              </p:blipFill>
              <p:spPr>
                <a:xfrm>
                  <a:off x="1201389" y="4960163"/>
                  <a:ext cx="16236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63507" name="墨迹 63506">
                  <a:extLst>
                    <a:ext uri="{FF2B5EF4-FFF2-40B4-BE49-F238E27FC236}">
                      <a16:creationId xmlns:a16="http://schemas.microsoft.com/office/drawing/2014/main" id="{8377B7C6-36BB-486F-A03F-59A4767A65FA}"/>
                    </a:ext>
                  </a:extLst>
                </p14:cNvPr>
                <p14:cNvContentPartPr/>
                <p14:nvPr/>
              </p14:nvContentPartPr>
              <p14:xfrm>
                <a:off x="1232349" y="4972403"/>
                <a:ext cx="43200" cy="54720"/>
              </p14:xfrm>
            </p:contentPart>
          </mc:Choice>
          <mc:Fallback>
            <p:pic>
              <p:nvPicPr>
                <p:cNvPr id="63507" name="墨迹 63506">
                  <a:extLst>
                    <a:ext uri="{FF2B5EF4-FFF2-40B4-BE49-F238E27FC236}">
                      <a16:creationId xmlns:a16="http://schemas.microsoft.com/office/drawing/2014/main" id="{8377B7C6-36BB-486F-A03F-59A4767A65FA}"/>
                    </a:ext>
                  </a:extLst>
                </p:cNvPr>
                <p:cNvPicPr/>
                <p:nvPr/>
              </p:nvPicPr>
              <p:blipFill>
                <a:blip r:embed="rId151"/>
                <a:stretch>
                  <a:fillRect/>
                </a:stretch>
              </p:blipFill>
              <p:spPr>
                <a:xfrm>
                  <a:off x="1214709" y="4954403"/>
                  <a:ext cx="788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63508" name="墨迹 63507">
                  <a:extLst>
                    <a:ext uri="{FF2B5EF4-FFF2-40B4-BE49-F238E27FC236}">
                      <a16:creationId xmlns:a16="http://schemas.microsoft.com/office/drawing/2014/main" id="{664BF1E2-05FD-4FA0-BD0B-57CEC1290088}"/>
                    </a:ext>
                  </a:extLst>
                </p14:cNvPr>
                <p14:cNvContentPartPr/>
                <p14:nvPr/>
              </p14:nvContentPartPr>
              <p14:xfrm>
                <a:off x="1319469" y="5179043"/>
                <a:ext cx="21960" cy="20160"/>
              </p14:xfrm>
            </p:contentPart>
          </mc:Choice>
          <mc:Fallback>
            <p:pic>
              <p:nvPicPr>
                <p:cNvPr id="63508" name="墨迹 63507">
                  <a:extLst>
                    <a:ext uri="{FF2B5EF4-FFF2-40B4-BE49-F238E27FC236}">
                      <a16:creationId xmlns:a16="http://schemas.microsoft.com/office/drawing/2014/main" id="{664BF1E2-05FD-4FA0-BD0B-57CEC1290088}"/>
                    </a:ext>
                  </a:extLst>
                </p:cNvPr>
                <p:cNvPicPr/>
                <p:nvPr/>
              </p:nvPicPr>
              <p:blipFill>
                <a:blip r:embed="rId153"/>
                <a:stretch>
                  <a:fillRect/>
                </a:stretch>
              </p:blipFill>
              <p:spPr>
                <a:xfrm>
                  <a:off x="1301469" y="5161043"/>
                  <a:ext cx="576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63510" name="墨迹 63509">
                  <a:extLst>
                    <a:ext uri="{FF2B5EF4-FFF2-40B4-BE49-F238E27FC236}">
                      <a16:creationId xmlns:a16="http://schemas.microsoft.com/office/drawing/2014/main" id="{5E662EB3-4B24-46E9-AA27-B174F2EA7D97}"/>
                    </a:ext>
                  </a:extLst>
                </p14:cNvPr>
                <p14:cNvContentPartPr/>
                <p14:nvPr/>
              </p14:nvContentPartPr>
              <p14:xfrm>
                <a:off x="1501989" y="4913003"/>
                <a:ext cx="176040" cy="217440"/>
              </p14:xfrm>
            </p:contentPart>
          </mc:Choice>
          <mc:Fallback>
            <p:pic>
              <p:nvPicPr>
                <p:cNvPr id="63510" name="墨迹 63509">
                  <a:extLst>
                    <a:ext uri="{FF2B5EF4-FFF2-40B4-BE49-F238E27FC236}">
                      <a16:creationId xmlns:a16="http://schemas.microsoft.com/office/drawing/2014/main" id="{5E662EB3-4B24-46E9-AA27-B174F2EA7D97}"/>
                    </a:ext>
                  </a:extLst>
                </p:cNvPr>
                <p:cNvPicPr/>
                <p:nvPr/>
              </p:nvPicPr>
              <p:blipFill>
                <a:blip r:embed="rId155"/>
                <a:stretch>
                  <a:fillRect/>
                </a:stretch>
              </p:blipFill>
              <p:spPr>
                <a:xfrm>
                  <a:off x="1483989" y="4895363"/>
                  <a:ext cx="21168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63511" name="墨迹 63510">
                  <a:extLst>
                    <a:ext uri="{FF2B5EF4-FFF2-40B4-BE49-F238E27FC236}">
                      <a16:creationId xmlns:a16="http://schemas.microsoft.com/office/drawing/2014/main" id="{295EA3B5-179F-459E-8498-41A9F0C372C5}"/>
                    </a:ext>
                  </a:extLst>
                </p14:cNvPr>
                <p14:cNvContentPartPr/>
                <p14:nvPr/>
              </p14:nvContentPartPr>
              <p14:xfrm>
                <a:off x="1643829" y="4973123"/>
                <a:ext cx="104760" cy="33480"/>
              </p14:xfrm>
            </p:contentPart>
          </mc:Choice>
          <mc:Fallback>
            <p:pic>
              <p:nvPicPr>
                <p:cNvPr id="63511" name="墨迹 63510">
                  <a:extLst>
                    <a:ext uri="{FF2B5EF4-FFF2-40B4-BE49-F238E27FC236}">
                      <a16:creationId xmlns:a16="http://schemas.microsoft.com/office/drawing/2014/main" id="{295EA3B5-179F-459E-8498-41A9F0C372C5}"/>
                    </a:ext>
                  </a:extLst>
                </p:cNvPr>
                <p:cNvPicPr/>
                <p:nvPr/>
              </p:nvPicPr>
              <p:blipFill>
                <a:blip r:embed="rId157"/>
                <a:stretch>
                  <a:fillRect/>
                </a:stretch>
              </p:blipFill>
              <p:spPr>
                <a:xfrm>
                  <a:off x="1626189" y="4955483"/>
                  <a:ext cx="14040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63512" name="墨迹 63511">
                  <a:extLst>
                    <a:ext uri="{FF2B5EF4-FFF2-40B4-BE49-F238E27FC236}">
                      <a16:creationId xmlns:a16="http://schemas.microsoft.com/office/drawing/2014/main" id="{0B898E6A-4D54-45E1-8A7D-C82B974588E7}"/>
                    </a:ext>
                  </a:extLst>
                </p14:cNvPr>
                <p14:cNvContentPartPr/>
                <p14:nvPr/>
              </p14:nvContentPartPr>
              <p14:xfrm>
                <a:off x="1611789" y="5086163"/>
                <a:ext cx="110520" cy="15120"/>
              </p14:xfrm>
            </p:contentPart>
          </mc:Choice>
          <mc:Fallback>
            <p:pic>
              <p:nvPicPr>
                <p:cNvPr id="63512" name="墨迹 63511">
                  <a:extLst>
                    <a:ext uri="{FF2B5EF4-FFF2-40B4-BE49-F238E27FC236}">
                      <a16:creationId xmlns:a16="http://schemas.microsoft.com/office/drawing/2014/main" id="{0B898E6A-4D54-45E1-8A7D-C82B974588E7}"/>
                    </a:ext>
                  </a:extLst>
                </p:cNvPr>
                <p:cNvPicPr/>
                <p:nvPr/>
              </p:nvPicPr>
              <p:blipFill>
                <a:blip r:embed="rId159"/>
                <a:stretch>
                  <a:fillRect/>
                </a:stretch>
              </p:blipFill>
              <p:spPr>
                <a:xfrm>
                  <a:off x="1593789" y="5068163"/>
                  <a:ext cx="14616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63513" name="墨迹 63512">
                  <a:extLst>
                    <a:ext uri="{FF2B5EF4-FFF2-40B4-BE49-F238E27FC236}">
                      <a16:creationId xmlns:a16="http://schemas.microsoft.com/office/drawing/2014/main" id="{F2096185-2E79-477A-ADF1-868EBABA001B}"/>
                    </a:ext>
                  </a:extLst>
                </p14:cNvPr>
                <p14:cNvContentPartPr/>
                <p14:nvPr/>
              </p14:nvContentPartPr>
              <p14:xfrm>
                <a:off x="1526109" y="5119283"/>
                <a:ext cx="230400" cy="124200"/>
              </p14:xfrm>
            </p:contentPart>
          </mc:Choice>
          <mc:Fallback>
            <p:pic>
              <p:nvPicPr>
                <p:cNvPr id="63513" name="墨迹 63512">
                  <a:extLst>
                    <a:ext uri="{FF2B5EF4-FFF2-40B4-BE49-F238E27FC236}">
                      <a16:creationId xmlns:a16="http://schemas.microsoft.com/office/drawing/2014/main" id="{F2096185-2E79-477A-ADF1-868EBABA001B}"/>
                    </a:ext>
                  </a:extLst>
                </p:cNvPr>
                <p:cNvPicPr/>
                <p:nvPr/>
              </p:nvPicPr>
              <p:blipFill>
                <a:blip r:embed="rId161"/>
                <a:stretch>
                  <a:fillRect/>
                </a:stretch>
              </p:blipFill>
              <p:spPr>
                <a:xfrm>
                  <a:off x="1508469" y="5101643"/>
                  <a:ext cx="26604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63514" name="墨迹 63513">
                  <a:extLst>
                    <a:ext uri="{FF2B5EF4-FFF2-40B4-BE49-F238E27FC236}">
                      <a16:creationId xmlns:a16="http://schemas.microsoft.com/office/drawing/2014/main" id="{F271DCD7-52E4-4BBC-98A5-041CFAD9685A}"/>
                    </a:ext>
                  </a:extLst>
                </p14:cNvPr>
                <p14:cNvContentPartPr/>
                <p14:nvPr/>
              </p14:nvContentPartPr>
              <p14:xfrm>
                <a:off x="1746069" y="5165723"/>
                <a:ext cx="42840" cy="74160"/>
              </p14:xfrm>
            </p:contentPart>
          </mc:Choice>
          <mc:Fallback>
            <p:pic>
              <p:nvPicPr>
                <p:cNvPr id="63514" name="墨迹 63513">
                  <a:extLst>
                    <a:ext uri="{FF2B5EF4-FFF2-40B4-BE49-F238E27FC236}">
                      <a16:creationId xmlns:a16="http://schemas.microsoft.com/office/drawing/2014/main" id="{F271DCD7-52E4-4BBC-98A5-041CFAD9685A}"/>
                    </a:ext>
                  </a:extLst>
                </p:cNvPr>
                <p:cNvPicPr/>
                <p:nvPr/>
              </p:nvPicPr>
              <p:blipFill>
                <a:blip r:embed="rId163"/>
                <a:stretch>
                  <a:fillRect/>
                </a:stretch>
              </p:blipFill>
              <p:spPr>
                <a:xfrm>
                  <a:off x="1728069" y="5148083"/>
                  <a:ext cx="7848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63515" name="墨迹 63514">
                  <a:extLst>
                    <a:ext uri="{FF2B5EF4-FFF2-40B4-BE49-F238E27FC236}">
                      <a16:creationId xmlns:a16="http://schemas.microsoft.com/office/drawing/2014/main" id="{B86F7EF1-CCC5-46F9-8D1E-78812D1AB5A2}"/>
                    </a:ext>
                  </a:extLst>
                </p14:cNvPr>
                <p14:cNvContentPartPr/>
                <p14:nvPr/>
              </p14:nvContentPartPr>
              <p14:xfrm>
                <a:off x="1864509" y="4968083"/>
                <a:ext cx="140400" cy="115920"/>
              </p14:xfrm>
            </p:contentPart>
          </mc:Choice>
          <mc:Fallback>
            <p:pic>
              <p:nvPicPr>
                <p:cNvPr id="63515" name="墨迹 63514">
                  <a:extLst>
                    <a:ext uri="{FF2B5EF4-FFF2-40B4-BE49-F238E27FC236}">
                      <a16:creationId xmlns:a16="http://schemas.microsoft.com/office/drawing/2014/main" id="{B86F7EF1-CCC5-46F9-8D1E-78812D1AB5A2}"/>
                    </a:ext>
                  </a:extLst>
                </p:cNvPr>
                <p:cNvPicPr/>
                <p:nvPr/>
              </p:nvPicPr>
              <p:blipFill>
                <a:blip r:embed="rId165"/>
                <a:stretch>
                  <a:fillRect/>
                </a:stretch>
              </p:blipFill>
              <p:spPr>
                <a:xfrm>
                  <a:off x="1846509" y="4950443"/>
                  <a:ext cx="1760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63516" name="墨迹 63515">
                  <a:extLst>
                    <a:ext uri="{FF2B5EF4-FFF2-40B4-BE49-F238E27FC236}">
                      <a16:creationId xmlns:a16="http://schemas.microsoft.com/office/drawing/2014/main" id="{89282072-83AE-4CE3-8F10-906330CB8D3E}"/>
                    </a:ext>
                  </a:extLst>
                </p14:cNvPr>
                <p14:cNvContentPartPr/>
                <p14:nvPr/>
              </p14:nvContentPartPr>
              <p14:xfrm>
                <a:off x="1884669" y="4978523"/>
                <a:ext cx="130320" cy="218880"/>
              </p14:xfrm>
            </p:contentPart>
          </mc:Choice>
          <mc:Fallback>
            <p:pic>
              <p:nvPicPr>
                <p:cNvPr id="63516" name="墨迹 63515">
                  <a:extLst>
                    <a:ext uri="{FF2B5EF4-FFF2-40B4-BE49-F238E27FC236}">
                      <a16:creationId xmlns:a16="http://schemas.microsoft.com/office/drawing/2014/main" id="{89282072-83AE-4CE3-8F10-906330CB8D3E}"/>
                    </a:ext>
                  </a:extLst>
                </p:cNvPr>
                <p:cNvPicPr/>
                <p:nvPr/>
              </p:nvPicPr>
              <p:blipFill>
                <a:blip r:embed="rId167"/>
                <a:stretch>
                  <a:fillRect/>
                </a:stretch>
              </p:blipFill>
              <p:spPr>
                <a:xfrm>
                  <a:off x="1867029" y="4960523"/>
                  <a:ext cx="1659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63517" name="墨迹 63516">
                  <a:extLst>
                    <a:ext uri="{FF2B5EF4-FFF2-40B4-BE49-F238E27FC236}">
                      <a16:creationId xmlns:a16="http://schemas.microsoft.com/office/drawing/2014/main" id="{D0527F3C-383B-48CA-BA63-5D4FE01C835D}"/>
                    </a:ext>
                  </a:extLst>
                </p14:cNvPr>
                <p14:cNvContentPartPr/>
                <p14:nvPr/>
              </p14:nvContentPartPr>
              <p14:xfrm>
                <a:off x="1930029" y="5126483"/>
                <a:ext cx="210240" cy="122400"/>
              </p14:xfrm>
            </p:contentPart>
          </mc:Choice>
          <mc:Fallback>
            <p:pic>
              <p:nvPicPr>
                <p:cNvPr id="63517" name="墨迹 63516">
                  <a:extLst>
                    <a:ext uri="{FF2B5EF4-FFF2-40B4-BE49-F238E27FC236}">
                      <a16:creationId xmlns:a16="http://schemas.microsoft.com/office/drawing/2014/main" id="{D0527F3C-383B-48CA-BA63-5D4FE01C835D}"/>
                    </a:ext>
                  </a:extLst>
                </p:cNvPr>
                <p:cNvPicPr/>
                <p:nvPr/>
              </p:nvPicPr>
              <p:blipFill>
                <a:blip r:embed="rId169"/>
                <a:stretch>
                  <a:fillRect/>
                </a:stretch>
              </p:blipFill>
              <p:spPr>
                <a:xfrm>
                  <a:off x="1912389" y="5108843"/>
                  <a:ext cx="2458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63518" name="墨迹 63517">
                  <a:extLst>
                    <a:ext uri="{FF2B5EF4-FFF2-40B4-BE49-F238E27FC236}">
                      <a16:creationId xmlns:a16="http://schemas.microsoft.com/office/drawing/2014/main" id="{CEE88A72-BD05-4709-9530-CF3D4DDA3A8D}"/>
                    </a:ext>
                  </a:extLst>
                </p14:cNvPr>
                <p14:cNvContentPartPr/>
                <p14:nvPr/>
              </p14:nvContentPartPr>
              <p14:xfrm>
                <a:off x="2039109" y="4928843"/>
                <a:ext cx="52200" cy="88200"/>
              </p14:xfrm>
            </p:contentPart>
          </mc:Choice>
          <mc:Fallback>
            <p:pic>
              <p:nvPicPr>
                <p:cNvPr id="63518" name="墨迹 63517">
                  <a:extLst>
                    <a:ext uri="{FF2B5EF4-FFF2-40B4-BE49-F238E27FC236}">
                      <a16:creationId xmlns:a16="http://schemas.microsoft.com/office/drawing/2014/main" id="{CEE88A72-BD05-4709-9530-CF3D4DDA3A8D}"/>
                    </a:ext>
                  </a:extLst>
                </p:cNvPr>
                <p:cNvPicPr/>
                <p:nvPr/>
              </p:nvPicPr>
              <p:blipFill>
                <a:blip r:embed="rId171"/>
                <a:stretch>
                  <a:fillRect/>
                </a:stretch>
              </p:blipFill>
              <p:spPr>
                <a:xfrm>
                  <a:off x="2021109" y="4911203"/>
                  <a:ext cx="878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63519" name="墨迹 63518">
                  <a:extLst>
                    <a:ext uri="{FF2B5EF4-FFF2-40B4-BE49-F238E27FC236}">
                      <a16:creationId xmlns:a16="http://schemas.microsoft.com/office/drawing/2014/main" id="{6E16D8D9-E35D-46E0-B538-3FB0B6C7FB2B}"/>
                    </a:ext>
                  </a:extLst>
                </p14:cNvPr>
                <p14:cNvContentPartPr/>
                <p14:nvPr/>
              </p14:nvContentPartPr>
              <p14:xfrm>
                <a:off x="2192829" y="4950083"/>
                <a:ext cx="96480" cy="143280"/>
              </p14:xfrm>
            </p:contentPart>
          </mc:Choice>
          <mc:Fallback>
            <p:pic>
              <p:nvPicPr>
                <p:cNvPr id="63519" name="墨迹 63518">
                  <a:extLst>
                    <a:ext uri="{FF2B5EF4-FFF2-40B4-BE49-F238E27FC236}">
                      <a16:creationId xmlns:a16="http://schemas.microsoft.com/office/drawing/2014/main" id="{6E16D8D9-E35D-46E0-B538-3FB0B6C7FB2B}"/>
                    </a:ext>
                  </a:extLst>
                </p:cNvPr>
                <p:cNvPicPr/>
                <p:nvPr/>
              </p:nvPicPr>
              <p:blipFill>
                <a:blip r:embed="rId173"/>
                <a:stretch>
                  <a:fillRect/>
                </a:stretch>
              </p:blipFill>
              <p:spPr>
                <a:xfrm>
                  <a:off x="2175189" y="4932443"/>
                  <a:ext cx="1321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63520" name="墨迹 63519">
                  <a:extLst>
                    <a:ext uri="{FF2B5EF4-FFF2-40B4-BE49-F238E27FC236}">
                      <a16:creationId xmlns:a16="http://schemas.microsoft.com/office/drawing/2014/main" id="{7FA3D5BF-E739-4DAE-BAAD-19C45A4255E2}"/>
                    </a:ext>
                  </a:extLst>
                </p14:cNvPr>
                <p14:cNvContentPartPr/>
                <p14:nvPr/>
              </p14:nvContentPartPr>
              <p14:xfrm>
                <a:off x="2212989" y="4946483"/>
                <a:ext cx="68400" cy="213480"/>
              </p14:xfrm>
            </p:contentPart>
          </mc:Choice>
          <mc:Fallback>
            <p:pic>
              <p:nvPicPr>
                <p:cNvPr id="63520" name="墨迹 63519">
                  <a:extLst>
                    <a:ext uri="{FF2B5EF4-FFF2-40B4-BE49-F238E27FC236}">
                      <a16:creationId xmlns:a16="http://schemas.microsoft.com/office/drawing/2014/main" id="{7FA3D5BF-E739-4DAE-BAAD-19C45A4255E2}"/>
                    </a:ext>
                  </a:extLst>
                </p:cNvPr>
                <p:cNvPicPr/>
                <p:nvPr/>
              </p:nvPicPr>
              <p:blipFill>
                <a:blip r:embed="rId175"/>
                <a:stretch>
                  <a:fillRect/>
                </a:stretch>
              </p:blipFill>
              <p:spPr>
                <a:xfrm>
                  <a:off x="2195349" y="4928843"/>
                  <a:ext cx="10404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63521" name="墨迹 63520">
                  <a:extLst>
                    <a:ext uri="{FF2B5EF4-FFF2-40B4-BE49-F238E27FC236}">
                      <a16:creationId xmlns:a16="http://schemas.microsoft.com/office/drawing/2014/main" id="{577C4D68-6BC4-4BC0-A052-C2A0B858E65D}"/>
                    </a:ext>
                  </a:extLst>
                </p14:cNvPr>
                <p14:cNvContentPartPr/>
                <p14:nvPr/>
              </p14:nvContentPartPr>
              <p14:xfrm>
                <a:off x="2193189" y="5157083"/>
                <a:ext cx="205920" cy="26640"/>
              </p14:xfrm>
            </p:contentPart>
          </mc:Choice>
          <mc:Fallback>
            <p:pic>
              <p:nvPicPr>
                <p:cNvPr id="63521" name="墨迹 63520">
                  <a:extLst>
                    <a:ext uri="{FF2B5EF4-FFF2-40B4-BE49-F238E27FC236}">
                      <a16:creationId xmlns:a16="http://schemas.microsoft.com/office/drawing/2014/main" id="{577C4D68-6BC4-4BC0-A052-C2A0B858E65D}"/>
                    </a:ext>
                  </a:extLst>
                </p:cNvPr>
                <p:cNvPicPr/>
                <p:nvPr/>
              </p:nvPicPr>
              <p:blipFill>
                <a:blip r:embed="rId177"/>
                <a:stretch>
                  <a:fillRect/>
                </a:stretch>
              </p:blipFill>
              <p:spPr>
                <a:xfrm>
                  <a:off x="2175189" y="5139443"/>
                  <a:ext cx="2415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63522" name="墨迹 63521">
                  <a:extLst>
                    <a:ext uri="{FF2B5EF4-FFF2-40B4-BE49-F238E27FC236}">
                      <a16:creationId xmlns:a16="http://schemas.microsoft.com/office/drawing/2014/main" id="{A2D05B9A-1819-4F2F-915F-6774144EE3DA}"/>
                    </a:ext>
                  </a:extLst>
                </p14:cNvPr>
                <p14:cNvContentPartPr/>
                <p14:nvPr/>
              </p14:nvContentPartPr>
              <p14:xfrm>
                <a:off x="2494509" y="4974203"/>
                <a:ext cx="41400" cy="51120"/>
              </p14:xfrm>
            </p:contentPart>
          </mc:Choice>
          <mc:Fallback>
            <p:pic>
              <p:nvPicPr>
                <p:cNvPr id="63522" name="墨迹 63521">
                  <a:extLst>
                    <a:ext uri="{FF2B5EF4-FFF2-40B4-BE49-F238E27FC236}">
                      <a16:creationId xmlns:a16="http://schemas.microsoft.com/office/drawing/2014/main" id="{A2D05B9A-1819-4F2F-915F-6774144EE3DA}"/>
                    </a:ext>
                  </a:extLst>
                </p:cNvPr>
                <p:cNvPicPr/>
                <p:nvPr/>
              </p:nvPicPr>
              <p:blipFill>
                <a:blip r:embed="rId179"/>
                <a:stretch>
                  <a:fillRect/>
                </a:stretch>
              </p:blipFill>
              <p:spPr>
                <a:xfrm>
                  <a:off x="2476869" y="4956563"/>
                  <a:ext cx="770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63523" name="墨迹 63522">
                  <a:extLst>
                    <a:ext uri="{FF2B5EF4-FFF2-40B4-BE49-F238E27FC236}">
                      <a16:creationId xmlns:a16="http://schemas.microsoft.com/office/drawing/2014/main" id="{C919E170-966E-4D67-9087-431A8F233881}"/>
                    </a:ext>
                  </a:extLst>
                </p14:cNvPr>
                <p14:cNvContentPartPr/>
                <p14:nvPr/>
              </p14:nvContentPartPr>
              <p14:xfrm>
                <a:off x="2476509" y="4944683"/>
                <a:ext cx="190080" cy="158040"/>
              </p14:xfrm>
            </p:contentPart>
          </mc:Choice>
          <mc:Fallback>
            <p:pic>
              <p:nvPicPr>
                <p:cNvPr id="63523" name="墨迹 63522">
                  <a:extLst>
                    <a:ext uri="{FF2B5EF4-FFF2-40B4-BE49-F238E27FC236}">
                      <a16:creationId xmlns:a16="http://schemas.microsoft.com/office/drawing/2014/main" id="{C919E170-966E-4D67-9087-431A8F233881}"/>
                    </a:ext>
                  </a:extLst>
                </p:cNvPr>
                <p:cNvPicPr/>
                <p:nvPr/>
              </p:nvPicPr>
              <p:blipFill>
                <a:blip r:embed="rId181"/>
                <a:stretch>
                  <a:fillRect/>
                </a:stretch>
              </p:blipFill>
              <p:spPr>
                <a:xfrm>
                  <a:off x="2458869" y="4926683"/>
                  <a:ext cx="22572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63524" name="墨迹 63523">
                  <a:extLst>
                    <a:ext uri="{FF2B5EF4-FFF2-40B4-BE49-F238E27FC236}">
                      <a16:creationId xmlns:a16="http://schemas.microsoft.com/office/drawing/2014/main" id="{C8E7407E-024F-4DD4-923D-6FEA0B9F8201}"/>
                    </a:ext>
                  </a:extLst>
                </p14:cNvPr>
                <p14:cNvContentPartPr/>
                <p14:nvPr/>
              </p14:nvContentPartPr>
              <p14:xfrm>
                <a:off x="2551029" y="4868363"/>
                <a:ext cx="19800" cy="343800"/>
              </p14:xfrm>
            </p:contentPart>
          </mc:Choice>
          <mc:Fallback>
            <p:pic>
              <p:nvPicPr>
                <p:cNvPr id="63524" name="墨迹 63523">
                  <a:extLst>
                    <a:ext uri="{FF2B5EF4-FFF2-40B4-BE49-F238E27FC236}">
                      <a16:creationId xmlns:a16="http://schemas.microsoft.com/office/drawing/2014/main" id="{C8E7407E-024F-4DD4-923D-6FEA0B9F8201}"/>
                    </a:ext>
                  </a:extLst>
                </p:cNvPr>
                <p:cNvPicPr/>
                <p:nvPr/>
              </p:nvPicPr>
              <p:blipFill>
                <a:blip r:embed="rId183"/>
                <a:stretch>
                  <a:fillRect/>
                </a:stretch>
              </p:blipFill>
              <p:spPr>
                <a:xfrm>
                  <a:off x="2533029" y="4850723"/>
                  <a:ext cx="5544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63525" name="墨迹 63524">
                  <a:extLst>
                    <a:ext uri="{FF2B5EF4-FFF2-40B4-BE49-F238E27FC236}">
                      <a16:creationId xmlns:a16="http://schemas.microsoft.com/office/drawing/2014/main" id="{7D5D5D2C-DFA7-49BF-8170-122C97894CB1}"/>
                    </a:ext>
                  </a:extLst>
                </p14:cNvPr>
                <p14:cNvContentPartPr/>
                <p14:nvPr/>
              </p14:nvContentPartPr>
              <p14:xfrm>
                <a:off x="2475069" y="5026043"/>
                <a:ext cx="178200" cy="178920"/>
              </p14:xfrm>
            </p:contentPart>
          </mc:Choice>
          <mc:Fallback>
            <p:pic>
              <p:nvPicPr>
                <p:cNvPr id="63525" name="墨迹 63524">
                  <a:extLst>
                    <a:ext uri="{FF2B5EF4-FFF2-40B4-BE49-F238E27FC236}">
                      <a16:creationId xmlns:a16="http://schemas.microsoft.com/office/drawing/2014/main" id="{7D5D5D2C-DFA7-49BF-8170-122C97894CB1}"/>
                    </a:ext>
                  </a:extLst>
                </p:cNvPr>
                <p:cNvPicPr/>
                <p:nvPr/>
              </p:nvPicPr>
              <p:blipFill>
                <a:blip r:embed="rId185"/>
                <a:stretch>
                  <a:fillRect/>
                </a:stretch>
              </p:blipFill>
              <p:spPr>
                <a:xfrm>
                  <a:off x="2457069" y="5008403"/>
                  <a:ext cx="21384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63526" name="墨迹 63525">
                  <a:extLst>
                    <a:ext uri="{FF2B5EF4-FFF2-40B4-BE49-F238E27FC236}">
                      <a16:creationId xmlns:a16="http://schemas.microsoft.com/office/drawing/2014/main" id="{DFA5F203-4D09-4E67-93DD-786453DCC72D}"/>
                    </a:ext>
                  </a:extLst>
                </p14:cNvPr>
                <p14:cNvContentPartPr/>
                <p14:nvPr/>
              </p14:nvContentPartPr>
              <p14:xfrm>
                <a:off x="2725629" y="4871243"/>
                <a:ext cx="52920" cy="54360"/>
              </p14:xfrm>
            </p:contentPart>
          </mc:Choice>
          <mc:Fallback>
            <p:pic>
              <p:nvPicPr>
                <p:cNvPr id="63526" name="墨迹 63525">
                  <a:extLst>
                    <a:ext uri="{FF2B5EF4-FFF2-40B4-BE49-F238E27FC236}">
                      <a16:creationId xmlns:a16="http://schemas.microsoft.com/office/drawing/2014/main" id="{DFA5F203-4D09-4E67-93DD-786453DCC72D}"/>
                    </a:ext>
                  </a:extLst>
                </p:cNvPr>
                <p:cNvPicPr/>
                <p:nvPr/>
              </p:nvPicPr>
              <p:blipFill>
                <a:blip r:embed="rId187"/>
                <a:stretch>
                  <a:fillRect/>
                </a:stretch>
              </p:blipFill>
              <p:spPr>
                <a:xfrm>
                  <a:off x="2707629" y="4853243"/>
                  <a:ext cx="885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63527" name="墨迹 63526">
                  <a:extLst>
                    <a:ext uri="{FF2B5EF4-FFF2-40B4-BE49-F238E27FC236}">
                      <a16:creationId xmlns:a16="http://schemas.microsoft.com/office/drawing/2014/main" id="{BE8D6B75-0C13-44D7-A228-0463A3B598AD}"/>
                    </a:ext>
                  </a:extLst>
                </p14:cNvPr>
                <p14:cNvContentPartPr/>
                <p14:nvPr/>
              </p14:nvContentPartPr>
              <p14:xfrm>
                <a:off x="2678109" y="4950083"/>
                <a:ext cx="132840" cy="312480"/>
              </p14:xfrm>
            </p:contentPart>
          </mc:Choice>
          <mc:Fallback>
            <p:pic>
              <p:nvPicPr>
                <p:cNvPr id="63527" name="墨迹 63526">
                  <a:extLst>
                    <a:ext uri="{FF2B5EF4-FFF2-40B4-BE49-F238E27FC236}">
                      <a16:creationId xmlns:a16="http://schemas.microsoft.com/office/drawing/2014/main" id="{BE8D6B75-0C13-44D7-A228-0463A3B598AD}"/>
                    </a:ext>
                  </a:extLst>
                </p:cNvPr>
                <p:cNvPicPr/>
                <p:nvPr/>
              </p:nvPicPr>
              <p:blipFill>
                <a:blip r:embed="rId189"/>
                <a:stretch>
                  <a:fillRect/>
                </a:stretch>
              </p:blipFill>
              <p:spPr>
                <a:xfrm>
                  <a:off x="2660109" y="4932443"/>
                  <a:ext cx="16848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63528" name="墨迹 63527">
                  <a:extLst>
                    <a:ext uri="{FF2B5EF4-FFF2-40B4-BE49-F238E27FC236}">
                      <a16:creationId xmlns:a16="http://schemas.microsoft.com/office/drawing/2014/main" id="{9C53F950-743F-4350-89CA-E7D054C73DF6}"/>
                    </a:ext>
                  </a:extLst>
                </p14:cNvPr>
                <p14:cNvContentPartPr/>
                <p14:nvPr/>
              </p14:nvContentPartPr>
              <p14:xfrm>
                <a:off x="2743629" y="5012003"/>
                <a:ext cx="113040" cy="120960"/>
              </p14:xfrm>
            </p:contentPart>
          </mc:Choice>
          <mc:Fallback>
            <p:pic>
              <p:nvPicPr>
                <p:cNvPr id="63528" name="墨迹 63527">
                  <a:extLst>
                    <a:ext uri="{FF2B5EF4-FFF2-40B4-BE49-F238E27FC236}">
                      <a16:creationId xmlns:a16="http://schemas.microsoft.com/office/drawing/2014/main" id="{9C53F950-743F-4350-89CA-E7D054C73DF6}"/>
                    </a:ext>
                  </a:extLst>
                </p:cNvPr>
                <p:cNvPicPr/>
                <p:nvPr/>
              </p:nvPicPr>
              <p:blipFill>
                <a:blip r:embed="rId191"/>
                <a:stretch>
                  <a:fillRect/>
                </a:stretch>
              </p:blipFill>
              <p:spPr>
                <a:xfrm>
                  <a:off x="2725629" y="4994003"/>
                  <a:ext cx="1486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63529" name="墨迹 63528">
                  <a:extLst>
                    <a:ext uri="{FF2B5EF4-FFF2-40B4-BE49-F238E27FC236}">
                      <a16:creationId xmlns:a16="http://schemas.microsoft.com/office/drawing/2014/main" id="{E441BFE2-5622-4A0A-B3FA-7AD213232DF4}"/>
                    </a:ext>
                  </a:extLst>
                </p14:cNvPr>
                <p14:cNvContentPartPr/>
                <p14:nvPr/>
              </p14:nvContentPartPr>
              <p14:xfrm>
                <a:off x="2716629" y="5076443"/>
                <a:ext cx="163080" cy="86040"/>
              </p14:xfrm>
            </p:contentPart>
          </mc:Choice>
          <mc:Fallback>
            <p:pic>
              <p:nvPicPr>
                <p:cNvPr id="63529" name="墨迹 63528">
                  <a:extLst>
                    <a:ext uri="{FF2B5EF4-FFF2-40B4-BE49-F238E27FC236}">
                      <a16:creationId xmlns:a16="http://schemas.microsoft.com/office/drawing/2014/main" id="{E441BFE2-5622-4A0A-B3FA-7AD213232DF4}"/>
                    </a:ext>
                  </a:extLst>
                </p:cNvPr>
                <p:cNvPicPr/>
                <p:nvPr/>
              </p:nvPicPr>
              <p:blipFill>
                <a:blip r:embed="rId193"/>
                <a:stretch>
                  <a:fillRect/>
                </a:stretch>
              </p:blipFill>
              <p:spPr>
                <a:xfrm>
                  <a:off x="2698989" y="5058443"/>
                  <a:ext cx="1987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63530" name="墨迹 63529">
                  <a:extLst>
                    <a:ext uri="{FF2B5EF4-FFF2-40B4-BE49-F238E27FC236}">
                      <a16:creationId xmlns:a16="http://schemas.microsoft.com/office/drawing/2014/main" id="{7F9D6F16-87C5-403A-9C35-CF3A9D500970}"/>
                    </a:ext>
                  </a:extLst>
                </p14:cNvPr>
                <p14:cNvContentPartPr/>
                <p14:nvPr/>
              </p14:nvContentPartPr>
              <p14:xfrm>
                <a:off x="2765229" y="5012363"/>
                <a:ext cx="41760" cy="195120"/>
              </p14:xfrm>
            </p:contentPart>
          </mc:Choice>
          <mc:Fallback>
            <p:pic>
              <p:nvPicPr>
                <p:cNvPr id="63530" name="墨迹 63529">
                  <a:extLst>
                    <a:ext uri="{FF2B5EF4-FFF2-40B4-BE49-F238E27FC236}">
                      <a16:creationId xmlns:a16="http://schemas.microsoft.com/office/drawing/2014/main" id="{7F9D6F16-87C5-403A-9C35-CF3A9D500970}"/>
                    </a:ext>
                  </a:extLst>
                </p:cNvPr>
                <p:cNvPicPr/>
                <p:nvPr/>
              </p:nvPicPr>
              <p:blipFill>
                <a:blip r:embed="rId195"/>
                <a:stretch>
                  <a:fillRect/>
                </a:stretch>
              </p:blipFill>
              <p:spPr>
                <a:xfrm>
                  <a:off x="2747589" y="4994723"/>
                  <a:ext cx="7740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63531" name="墨迹 63530">
                  <a:extLst>
                    <a:ext uri="{FF2B5EF4-FFF2-40B4-BE49-F238E27FC236}">
                      <a16:creationId xmlns:a16="http://schemas.microsoft.com/office/drawing/2014/main" id="{45685F1F-EE25-423C-A2B5-A07F04A4E6A4}"/>
                    </a:ext>
                  </a:extLst>
                </p14:cNvPr>
                <p14:cNvContentPartPr/>
                <p14:nvPr/>
              </p14:nvContentPartPr>
              <p14:xfrm>
                <a:off x="2754069" y="5195963"/>
                <a:ext cx="110880" cy="97200"/>
              </p14:xfrm>
            </p:contentPart>
          </mc:Choice>
          <mc:Fallback>
            <p:pic>
              <p:nvPicPr>
                <p:cNvPr id="63531" name="墨迹 63530">
                  <a:extLst>
                    <a:ext uri="{FF2B5EF4-FFF2-40B4-BE49-F238E27FC236}">
                      <a16:creationId xmlns:a16="http://schemas.microsoft.com/office/drawing/2014/main" id="{45685F1F-EE25-423C-A2B5-A07F04A4E6A4}"/>
                    </a:ext>
                  </a:extLst>
                </p:cNvPr>
                <p:cNvPicPr/>
                <p:nvPr/>
              </p:nvPicPr>
              <p:blipFill>
                <a:blip r:embed="rId197"/>
                <a:stretch>
                  <a:fillRect/>
                </a:stretch>
              </p:blipFill>
              <p:spPr>
                <a:xfrm>
                  <a:off x="2736069" y="5178323"/>
                  <a:ext cx="1465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63532" name="墨迹 63531">
                  <a:extLst>
                    <a:ext uri="{FF2B5EF4-FFF2-40B4-BE49-F238E27FC236}">
                      <a16:creationId xmlns:a16="http://schemas.microsoft.com/office/drawing/2014/main" id="{5F4CAA5E-AC56-4B04-BBE5-273AE3CB3AE3}"/>
                    </a:ext>
                  </a:extLst>
                </p14:cNvPr>
                <p14:cNvContentPartPr/>
                <p14:nvPr/>
              </p14:nvContentPartPr>
              <p14:xfrm>
                <a:off x="3032709" y="4951523"/>
                <a:ext cx="191880" cy="80640"/>
              </p14:xfrm>
            </p:contentPart>
          </mc:Choice>
          <mc:Fallback>
            <p:pic>
              <p:nvPicPr>
                <p:cNvPr id="63532" name="墨迹 63531">
                  <a:extLst>
                    <a:ext uri="{FF2B5EF4-FFF2-40B4-BE49-F238E27FC236}">
                      <a16:creationId xmlns:a16="http://schemas.microsoft.com/office/drawing/2014/main" id="{5F4CAA5E-AC56-4B04-BBE5-273AE3CB3AE3}"/>
                    </a:ext>
                  </a:extLst>
                </p:cNvPr>
                <p:cNvPicPr/>
                <p:nvPr/>
              </p:nvPicPr>
              <p:blipFill>
                <a:blip r:embed="rId199"/>
                <a:stretch>
                  <a:fillRect/>
                </a:stretch>
              </p:blipFill>
              <p:spPr>
                <a:xfrm>
                  <a:off x="3015069" y="4933523"/>
                  <a:ext cx="22752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63533" name="墨迹 63532">
                  <a:extLst>
                    <a:ext uri="{FF2B5EF4-FFF2-40B4-BE49-F238E27FC236}">
                      <a16:creationId xmlns:a16="http://schemas.microsoft.com/office/drawing/2014/main" id="{41F59766-211A-4104-A86B-239762956BE1}"/>
                    </a:ext>
                  </a:extLst>
                </p14:cNvPr>
                <p14:cNvContentPartPr/>
                <p14:nvPr/>
              </p14:nvContentPartPr>
              <p14:xfrm>
                <a:off x="3113349" y="4880963"/>
                <a:ext cx="19080" cy="224280"/>
              </p14:xfrm>
            </p:contentPart>
          </mc:Choice>
          <mc:Fallback>
            <p:pic>
              <p:nvPicPr>
                <p:cNvPr id="63533" name="墨迹 63532">
                  <a:extLst>
                    <a:ext uri="{FF2B5EF4-FFF2-40B4-BE49-F238E27FC236}">
                      <a16:creationId xmlns:a16="http://schemas.microsoft.com/office/drawing/2014/main" id="{41F59766-211A-4104-A86B-239762956BE1}"/>
                    </a:ext>
                  </a:extLst>
                </p:cNvPr>
                <p:cNvPicPr/>
                <p:nvPr/>
              </p:nvPicPr>
              <p:blipFill>
                <a:blip r:embed="rId201"/>
                <a:stretch>
                  <a:fillRect/>
                </a:stretch>
              </p:blipFill>
              <p:spPr>
                <a:xfrm>
                  <a:off x="3095349" y="4862963"/>
                  <a:ext cx="5472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63534" name="墨迹 63533">
                  <a:extLst>
                    <a:ext uri="{FF2B5EF4-FFF2-40B4-BE49-F238E27FC236}">
                      <a16:creationId xmlns:a16="http://schemas.microsoft.com/office/drawing/2014/main" id="{5F1AD98F-9839-4B00-81AC-E8F3CAF3A112}"/>
                    </a:ext>
                  </a:extLst>
                </p14:cNvPr>
                <p14:cNvContentPartPr/>
                <p14:nvPr/>
              </p14:nvContentPartPr>
              <p14:xfrm>
                <a:off x="3156189" y="4847483"/>
                <a:ext cx="47880" cy="310680"/>
              </p14:xfrm>
            </p:contentPart>
          </mc:Choice>
          <mc:Fallback>
            <p:pic>
              <p:nvPicPr>
                <p:cNvPr id="63534" name="墨迹 63533">
                  <a:extLst>
                    <a:ext uri="{FF2B5EF4-FFF2-40B4-BE49-F238E27FC236}">
                      <a16:creationId xmlns:a16="http://schemas.microsoft.com/office/drawing/2014/main" id="{5F1AD98F-9839-4B00-81AC-E8F3CAF3A112}"/>
                    </a:ext>
                  </a:extLst>
                </p:cNvPr>
                <p:cNvPicPr/>
                <p:nvPr/>
              </p:nvPicPr>
              <p:blipFill>
                <a:blip r:embed="rId203"/>
                <a:stretch>
                  <a:fillRect/>
                </a:stretch>
              </p:blipFill>
              <p:spPr>
                <a:xfrm>
                  <a:off x="3138189" y="4829843"/>
                  <a:ext cx="8352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63535" name="墨迹 63534">
                  <a:extLst>
                    <a:ext uri="{FF2B5EF4-FFF2-40B4-BE49-F238E27FC236}">
                      <a16:creationId xmlns:a16="http://schemas.microsoft.com/office/drawing/2014/main" id="{B6C78BC4-D778-4A4E-B253-44A52C6EC734}"/>
                    </a:ext>
                  </a:extLst>
                </p14:cNvPr>
                <p14:cNvContentPartPr/>
                <p14:nvPr/>
              </p14:nvContentPartPr>
              <p14:xfrm>
                <a:off x="3143589" y="5093723"/>
                <a:ext cx="72360" cy="17280"/>
              </p14:xfrm>
            </p:contentPart>
          </mc:Choice>
          <mc:Fallback>
            <p:pic>
              <p:nvPicPr>
                <p:cNvPr id="63535" name="墨迹 63534">
                  <a:extLst>
                    <a:ext uri="{FF2B5EF4-FFF2-40B4-BE49-F238E27FC236}">
                      <a16:creationId xmlns:a16="http://schemas.microsoft.com/office/drawing/2014/main" id="{B6C78BC4-D778-4A4E-B253-44A52C6EC734}"/>
                    </a:ext>
                  </a:extLst>
                </p:cNvPr>
                <p:cNvPicPr/>
                <p:nvPr/>
              </p:nvPicPr>
              <p:blipFill>
                <a:blip r:embed="rId205"/>
                <a:stretch>
                  <a:fillRect/>
                </a:stretch>
              </p:blipFill>
              <p:spPr>
                <a:xfrm>
                  <a:off x="3125589" y="5076083"/>
                  <a:ext cx="10800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63536" name="墨迹 63535">
                  <a:extLst>
                    <a:ext uri="{FF2B5EF4-FFF2-40B4-BE49-F238E27FC236}">
                      <a16:creationId xmlns:a16="http://schemas.microsoft.com/office/drawing/2014/main" id="{CB54DE8B-0018-4FDF-9786-E02B955B3330}"/>
                    </a:ext>
                  </a:extLst>
                </p14:cNvPr>
                <p14:cNvContentPartPr/>
                <p14:nvPr/>
              </p14:nvContentPartPr>
              <p14:xfrm>
                <a:off x="3005709" y="5107403"/>
                <a:ext cx="268920" cy="39600"/>
              </p14:xfrm>
            </p:contentPart>
          </mc:Choice>
          <mc:Fallback>
            <p:pic>
              <p:nvPicPr>
                <p:cNvPr id="63536" name="墨迹 63535">
                  <a:extLst>
                    <a:ext uri="{FF2B5EF4-FFF2-40B4-BE49-F238E27FC236}">
                      <a16:creationId xmlns:a16="http://schemas.microsoft.com/office/drawing/2014/main" id="{CB54DE8B-0018-4FDF-9786-E02B955B3330}"/>
                    </a:ext>
                  </a:extLst>
                </p:cNvPr>
                <p:cNvPicPr/>
                <p:nvPr/>
              </p:nvPicPr>
              <p:blipFill>
                <a:blip r:embed="rId207"/>
                <a:stretch>
                  <a:fillRect/>
                </a:stretch>
              </p:blipFill>
              <p:spPr>
                <a:xfrm>
                  <a:off x="2987709" y="5089763"/>
                  <a:ext cx="3045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63537" name="墨迹 63536">
                  <a:extLst>
                    <a:ext uri="{FF2B5EF4-FFF2-40B4-BE49-F238E27FC236}">
                      <a16:creationId xmlns:a16="http://schemas.microsoft.com/office/drawing/2014/main" id="{53789314-4EF6-49CD-B780-5421EAC56D7C}"/>
                    </a:ext>
                  </a:extLst>
                </p14:cNvPr>
                <p14:cNvContentPartPr/>
                <p14:nvPr/>
              </p14:nvContentPartPr>
              <p14:xfrm>
                <a:off x="3025869" y="5123963"/>
                <a:ext cx="238320" cy="149400"/>
              </p14:xfrm>
            </p:contentPart>
          </mc:Choice>
          <mc:Fallback>
            <p:pic>
              <p:nvPicPr>
                <p:cNvPr id="63537" name="墨迹 63536">
                  <a:extLst>
                    <a:ext uri="{FF2B5EF4-FFF2-40B4-BE49-F238E27FC236}">
                      <a16:creationId xmlns:a16="http://schemas.microsoft.com/office/drawing/2014/main" id="{53789314-4EF6-49CD-B780-5421EAC56D7C}"/>
                    </a:ext>
                  </a:extLst>
                </p:cNvPr>
                <p:cNvPicPr/>
                <p:nvPr/>
              </p:nvPicPr>
              <p:blipFill>
                <a:blip r:embed="rId209"/>
                <a:stretch>
                  <a:fillRect/>
                </a:stretch>
              </p:blipFill>
              <p:spPr>
                <a:xfrm>
                  <a:off x="3007869" y="5105963"/>
                  <a:ext cx="27396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63538" name="墨迹 63537">
                  <a:extLst>
                    <a:ext uri="{FF2B5EF4-FFF2-40B4-BE49-F238E27FC236}">
                      <a16:creationId xmlns:a16="http://schemas.microsoft.com/office/drawing/2014/main" id="{8C064DA8-DD6C-4F70-A9B4-F5D9103029EF}"/>
                    </a:ext>
                  </a:extLst>
                </p14:cNvPr>
                <p14:cNvContentPartPr/>
                <p14:nvPr/>
              </p14:nvContentPartPr>
              <p14:xfrm>
                <a:off x="3151149" y="5175083"/>
                <a:ext cx="80640" cy="72360"/>
              </p14:xfrm>
            </p:contentPart>
          </mc:Choice>
          <mc:Fallback>
            <p:pic>
              <p:nvPicPr>
                <p:cNvPr id="63538" name="墨迹 63537">
                  <a:extLst>
                    <a:ext uri="{FF2B5EF4-FFF2-40B4-BE49-F238E27FC236}">
                      <a16:creationId xmlns:a16="http://schemas.microsoft.com/office/drawing/2014/main" id="{8C064DA8-DD6C-4F70-A9B4-F5D9103029EF}"/>
                    </a:ext>
                  </a:extLst>
                </p:cNvPr>
                <p:cNvPicPr/>
                <p:nvPr/>
              </p:nvPicPr>
              <p:blipFill>
                <a:blip r:embed="rId211"/>
                <a:stretch>
                  <a:fillRect/>
                </a:stretch>
              </p:blipFill>
              <p:spPr>
                <a:xfrm>
                  <a:off x="3133509" y="5157443"/>
                  <a:ext cx="1162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63539" name="墨迹 63538">
                  <a:extLst>
                    <a:ext uri="{FF2B5EF4-FFF2-40B4-BE49-F238E27FC236}">
                      <a16:creationId xmlns:a16="http://schemas.microsoft.com/office/drawing/2014/main" id="{D2628DBB-F51F-47D9-B668-88209E121823}"/>
                    </a:ext>
                  </a:extLst>
                </p14:cNvPr>
                <p14:cNvContentPartPr/>
                <p14:nvPr/>
              </p14:nvContentPartPr>
              <p14:xfrm>
                <a:off x="3148629" y="5208923"/>
                <a:ext cx="175680" cy="41400"/>
              </p14:xfrm>
            </p:contentPart>
          </mc:Choice>
          <mc:Fallback>
            <p:pic>
              <p:nvPicPr>
                <p:cNvPr id="63539" name="墨迹 63538">
                  <a:extLst>
                    <a:ext uri="{FF2B5EF4-FFF2-40B4-BE49-F238E27FC236}">
                      <a16:creationId xmlns:a16="http://schemas.microsoft.com/office/drawing/2014/main" id="{D2628DBB-F51F-47D9-B668-88209E121823}"/>
                    </a:ext>
                  </a:extLst>
                </p:cNvPr>
                <p:cNvPicPr/>
                <p:nvPr/>
              </p:nvPicPr>
              <p:blipFill>
                <a:blip r:embed="rId213"/>
                <a:stretch>
                  <a:fillRect/>
                </a:stretch>
              </p:blipFill>
              <p:spPr>
                <a:xfrm>
                  <a:off x="3130629" y="5191283"/>
                  <a:ext cx="21132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63540" name="墨迹 63539">
                  <a:extLst>
                    <a:ext uri="{FF2B5EF4-FFF2-40B4-BE49-F238E27FC236}">
                      <a16:creationId xmlns:a16="http://schemas.microsoft.com/office/drawing/2014/main" id="{7EB7F15F-0B92-4681-9598-25980CAC9FBA}"/>
                    </a:ext>
                  </a:extLst>
                </p14:cNvPr>
                <p14:cNvContentPartPr/>
                <p14:nvPr/>
              </p14:nvContentPartPr>
              <p14:xfrm>
                <a:off x="3332229" y="4955123"/>
                <a:ext cx="162000" cy="339120"/>
              </p14:xfrm>
            </p:contentPart>
          </mc:Choice>
          <mc:Fallback>
            <p:pic>
              <p:nvPicPr>
                <p:cNvPr id="63540" name="墨迹 63539">
                  <a:extLst>
                    <a:ext uri="{FF2B5EF4-FFF2-40B4-BE49-F238E27FC236}">
                      <a16:creationId xmlns:a16="http://schemas.microsoft.com/office/drawing/2014/main" id="{7EB7F15F-0B92-4681-9598-25980CAC9FBA}"/>
                    </a:ext>
                  </a:extLst>
                </p:cNvPr>
                <p:cNvPicPr/>
                <p:nvPr/>
              </p:nvPicPr>
              <p:blipFill>
                <a:blip r:embed="rId215"/>
                <a:stretch>
                  <a:fillRect/>
                </a:stretch>
              </p:blipFill>
              <p:spPr>
                <a:xfrm>
                  <a:off x="3314589" y="4937483"/>
                  <a:ext cx="19764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63541" name="墨迹 63540">
                  <a:extLst>
                    <a:ext uri="{FF2B5EF4-FFF2-40B4-BE49-F238E27FC236}">
                      <a16:creationId xmlns:a16="http://schemas.microsoft.com/office/drawing/2014/main" id="{FC1BFD83-8828-4FB2-9CB9-38C403BB2236}"/>
                    </a:ext>
                  </a:extLst>
                </p14:cNvPr>
                <p14:cNvContentPartPr/>
                <p14:nvPr/>
              </p14:nvContentPartPr>
              <p14:xfrm>
                <a:off x="3480909" y="5075723"/>
                <a:ext cx="172800" cy="117720"/>
              </p14:xfrm>
            </p:contentPart>
          </mc:Choice>
          <mc:Fallback>
            <p:pic>
              <p:nvPicPr>
                <p:cNvPr id="63541" name="墨迹 63540">
                  <a:extLst>
                    <a:ext uri="{FF2B5EF4-FFF2-40B4-BE49-F238E27FC236}">
                      <a16:creationId xmlns:a16="http://schemas.microsoft.com/office/drawing/2014/main" id="{FC1BFD83-8828-4FB2-9CB9-38C403BB2236}"/>
                    </a:ext>
                  </a:extLst>
                </p:cNvPr>
                <p:cNvPicPr/>
                <p:nvPr/>
              </p:nvPicPr>
              <p:blipFill>
                <a:blip r:embed="rId217"/>
                <a:stretch>
                  <a:fillRect/>
                </a:stretch>
              </p:blipFill>
              <p:spPr>
                <a:xfrm>
                  <a:off x="3462909" y="5058083"/>
                  <a:ext cx="20844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63542" name="墨迹 63541">
                  <a:extLst>
                    <a:ext uri="{FF2B5EF4-FFF2-40B4-BE49-F238E27FC236}">
                      <a16:creationId xmlns:a16="http://schemas.microsoft.com/office/drawing/2014/main" id="{576EA212-B080-44EC-A139-B9F4685CAF7C}"/>
                    </a:ext>
                  </a:extLst>
                </p14:cNvPr>
                <p14:cNvContentPartPr/>
                <p14:nvPr/>
              </p14:nvContentPartPr>
              <p14:xfrm>
                <a:off x="3589629" y="5015243"/>
                <a:ext cx="129600" cy="266040"/>
              </p14:xfrm>
            </p:contentPart>
          </mc:Choice>
          <mc:Fallback>
            <p:pic>
              <p:nvPicPr>
                <p:cNvPr id="63542" name="墨迹 63541">
                  <a:extLst>
                    <a:ext uri="{FF2B5EF4-FFF2-40B4-BE49-F238E27FC236}">
                      <a16:creationId xmlns:a16="http://schemas.microsoft.com/office/drawing/2014/main" id="{576EA212-B080-44EC-A139-B9F4685CAF7C}"/>
                    </a:ext>
                  </a:extLst>
                </p:cNvPr>
                <p:cNvPicPr/>
                <p:nvPr/>
              </p:nvPicPr>
              <p:blipFill>
                <a:blip r:embed="rId219"/>
                <a:stretch>
                  <a:fillRect/>
                </a:stretch>
              </p:blipFill>
              <p:spPr>
                <a:xfrm>
                  <a:off x="3571629" y="4997603"/>
                  <a:ext cx="165240" cy="301680"/>
                </a:xfrm>
                <a:prstGeom prst="rect">
                  <a:avLst/>
                </a:prstGeom>
              </p:spPr>
            </p:pic>
          </mc:Fallback>
        </mc:AlternateContent>
      </p:grpSp>
      <p:grpSp>
        <p:nvGrpSpPr>
          <p:cNvPr id="63593" name="组合 63592">
            <a:extLst>
              <a:ext uri="{FF2B5EF4-FFF2-40B4-BE49-F238E27FC236}">
                <a16:creationId xmlns:a16="http://schemas.microsoft.com/office/drawing/2014/main" id="{698CD171-F850-4BCC-879F-AB54F2B2E242}"/>
              </a:ext>
            </a:extLst>
          </p:cNvPr>
          <p:cNvGrpSpPr/>
          <p:nvPr/>
        </p:nvGrpSpPr>
        <p:grpSpPr>
          <a:xfrm>
            <a:off x="4204149" y="4865123"/>
            <a:ext cx="3596400" cy="562680"/>
            <a:chOff x="4204149" y="4865123"/>
            <a:chExt cx="3596400" cy="562680"/>
          </a:xfrm>
        </p:grpSpPr>
        <mc:AlternateContent xmlns:mc="http://schemas.openxmlformats.org/markup-compatibility/2006">
          <mc:Choice xmlns:p14="http://schemas.microsoft.com/office/powerpoint/2010/main" Requires="p14">
            <p:contentPart p14:bwMode="auto" r:id="rId220">
              <p14:nvContentPartPr>
                <p14:cNvPr id="63543" name="墨迹 63542">
                  <a:extLst>
                    <a:ext uri="{FF2B5EF4-FFF2-40B4-BE49-F238E27FC236}">
                      <a16:creationId xmlns:a16="http://schemas.microsoft.com/office/drawing/2014/main" id="{23E73BA6-E56E-44CB-92F4-BDA6CC649580}"/>
                    </a:ext>
                  </a:extLst>
                </p14:cNvPr>
                <p14:cNvContentPartPr/>
                <p14:nvPr/>
              </p14:nvContentPartPr>
              <p14:xfrm>
                <a:off x="4253469" y="5060603"/>
                <a:ext cx="147960" cy="107640"/>
              </p14:xfrm>
            </p:contentPart>
          </mc:Choice>
          <mc:Fallback>
            <p:pic>
              <p:nvPicPr>
                <p:cNvPr id="63543" name="墨迹 63542">
                  <a:extLst>
                    <a:ext uri="{FF2B5EF4-FFF2-40B4-BE49-F238E27FC236}">
                      <a16:creationId xmlns:a16="http://schemas.microsoft.com/office/drawing/2014/main" id="{23E73BA6-E56E-44CB-92F4-BDA6CC649580}"/>
                    </a:ext>
                  </a:extLst>
                </p:cNvPr>
                <p:cNvPicPr/>
                <p:nvPr/>
              </p:nvPicPr>
              <p:blipFill>
                <a:blip r:embed="rId221"/>
                <a:stretch>
                  <a:fillRect/>
                </a:stretch>
              </p:blipFill>
              <p:spPr>
                <a:xfrm>
                  <a:off x="4235469" y="5042603"/>
                  <a:ext cx="18360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63544" name="墨迹 63543">
                  <a:extLst>
                    <a:ext uri="{FF2B5EF4-FFF2-40B4-BE49-F238E27FC236}">
                      <a16:creationId xmlns:a16="http://schemas.microsoft.com/office/drawing/2014/main" id="{82ACA923-54CF-4F3E-B69C-DF4815DC7955}"/>
                    </a:ext>
                  </a:extLst>
                </p14:cNvPr>
                <p14:cNvContentPartPr/>
                <p14:nvPr/>
              </p14:nvContentPartPr>
              <p14:xfrm>
                <a:off x="4204149" y="4942163"/>
                <a:ext cx="312480" cy="308160"/>
              </p14:xfrm>
            </p:contentPart>
          </mc:Choice>
          <mc:Fallback>
            <p:pic>
              <p:nvPicPr>
                <p:cNvPr id="63544" name="墨迹 63543">
                  <a:extLst>
                    <a:ext uri="{FF2B5EF4-FFF2-40B4-BE49-F238E27FC236}">
                      <a16:creationId xmlns:a16="http://schemas.microsoft.com/office/drawing/2014/main" id="{82ACA923-54CF-4F3E-B69C-DF4815DC7955}"/>
                    </a:ext>
                  </a:extLst>
                </p:cNvPr>
                <p:cNvPicPr/>
                <p:nvPr/>
              </p:nvPicPr>
              <p:blipFill>
                <a:blip r:embed="rId223"/>
                <a:stretch>
                  <a:fillRect/>
                </a:stretch>
              </p:blipFill>
              <p:spPr>
                <a:xfrm>
                  <a:off x="4186149" y="4924163"/>
                  <a:ext cx="34812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63547" name="墨迹 63546">
                  <a:extLst>
                    <a:ext uri="{FF2B5EF4-FFF2-40B4-BE49-F238E27FC236}">
                      <a16:creationId xmlns:a16="http://schemas.microsoft.com/office/drawing/2014/main" id="{1A91E0B8-DE96-4CE5-9843-188B3A541D66}"/>
                    </a:ext>
                  </a:extLst>
                </p14:cNvPr>
                <p14:cNvContentPartPr/>
                <p14:nvPr/>
              </p14:nvContentPartPr>
              <p14:xfrm>
                <a:off x="4651989" y="4879883"/>
                <a:ext cx="157680" cy="277200"/>
              </p14:xfrm>
            </p:contentPart>
          </mc:Choice>
          <mc:Fallback>
            <p:pic>
              <p:nvPicPr>
                <p:cNvPr id="63547" name="墨迹 63546">
                  <a:extLst>
                    <a:ext uri="{FF2B5EF4-FFF2-40B4-BE49-F238E27FC236}">
                      <a16:creationId xmlns:a16="http://schemas.microsoft.com/office/drawing/2014/main" id="{1A91E0B8-DE96-4CE5-9843-188B3A541D66}"/>
                    </a:ext>
                  </a:extLst>
                </p:cNvPr>
                <p:cNvPicPr/>
                <p:nvPr/>
              </p:nvPicPr>
              <p:blipFill>
                <a:blip r:embed="rId225"/>
                <a:stretch>
                  <a:fillRect/>
                </a:stretch>
              </p:blipFill>
              <p:spPr>
                <a:xfrm>
                  <a:off x="4633989" y="4861883"/>
                  <a:ext cx="19332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63548" name="墨迹 63547">
                  <a:extLst>
                    <a:ext uri="{FF2B5EF4-FFF2-40B4-BE49-F238E27FC236}">
                      <a16:creationId xmlns:a16="http://schemas.microsoft.com/office/drawing/2014/main" id="{1D91BD22-E83C-48EE-B8A2-A7C96940D2A5}"/>
                    </a:ext>
                  </a:extLst>
                </p14:cNvPr>
                <p14:cNvContentPartPr/>
                <p14:nvPr/>
              </p14:nvContentPartPr>
              <p14:xfrm>
                <a:off x="4679709" y="5044763"/>
                <a:ext cx="27000" cy="65880"/>
              </p14:xfrm>
            </p:contentPart>
          </mc:Choice>
          <mc:Fallback>
            <p:pic>
              <p:nvPicPr>
                <p:cNvPr id="63548" name="墨迹 63547">
                  <a:extLst>
                    <a:ext uri="{FF2B5EF4-FFF2-40B4-BE49-F238E27FC236}">
                      <a16:creationId xmlns:a16="http://schemas.microsoft.com/office/drawing/2014/main" id="{1D91BD22-E83C-48EE-B8A2-A7C96940D2A5}"/>
                    </a:ext>
                  </a:extLst>
                </p:cNvPr>
                <p:cNvPicPr/>
                <p:nvPr/>
              </p:nvPicPr>
              <p:blipFill>
                <a:blip r:embed="rId227"/>
                <a:stretch>
                  <a:fillRect/>
                </a:stretch>
              </p:blipFill>
              <p:spPr>
                <a:xfrm>
                  <a:off x="4662069" y="5026763"/>
                  <a:ext cx="6264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63549" name="墨迹 63548">
                  <a:extLst>
                    <a:ext uri="{FF2B5EF4-FFF2-40B4-BE49-F238E27FC236}">
                      <a16:creationId xmlns:a16="http://schemas.microsoft.com/office/drawing/2014/main" id="{E3FFAE40-C031-4BE5-AE66-46E760993074}"/>
                    </a:ext>
                  </a:extLst>
                </p14:cNvPr>
                <p14:cNvContentPartPr/>
                <p14:nvPr/>
              </p14:nvContentPartPr>
              <p14:xfrm>
                <a:off x="4686549" y="5064923"/>
                <a:ext cx="163080" cy="257760"/>
              </p14:xfrm>
            </p:contentPart>
          </mc:Choice>
          <mc:Fallback>
            <p:pic>
              <p:nvPicPr>
                <p:cNvPr id="63549" name="墨迹 63548">
                  <a:extLst>
                    <a:ext uri="{FF2B5EF4-FFF2-40B4-BE49-F238E27FC236}">
                      <a16:creationId xmlns:a16="http://schemas.microsoft.com/office/drawing/2014/main" id="{E3FFAE40-C031-4BE5-AE66-46E760993074}"/>
                    </a:ext>
                  </a:extLst>
                </p:cNvPr>
                <p:cNvPicPr/>
                <p:nvPr/>
              </p:nvPicPr>
              <p:blipFill>
                <a:blip r:embed="rId229"/>
                <a:stretch>
                  <a:fillRect/>
                </a:stretch>
              </p:blipFill>
              <p:spPr>
                <a:xfrm>
                  <a:off x="4668549" y="5046923"/>
                  <a:ext cx="19872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63550" name="墨迹 63549">
                  <a:extLst>
                    <a:ext uri="{FF2B5EF4-FFF2-40B4-BE49-F238E27FC236}">
                      <a16:creationId xmlns:a16="http://schemas.microsoft.com/office/drawing/2014/main" id="{A55C0E9A-F2C6-42B5-B0D5-FA71BA51ACC1}"/>
                    </a:ext>
                  </a:extLst>
                </p14:cNvPr>
                <p14:cNvContentPartPr/>
                <p14:nvPr/>
              </p14:nvContentPartPr>
              <p14:xfrm>
                <a:off x="4714269" y="5170043"/>
                <a:ext cx="76680" cy="60840"/>
              </p14:xfrm>
            </p:contentPart>
          </mc:Choice>
          <mc:Fallback>
            <p:pic>
              <p:nvPicPr>
                <p:cNvPr id="63550" name="墨迹 63549">
                  <a:extLst>
                    <a:ext uri="{FF2B5EF4-FFF2-40B4-BE49-F238E27FC236}">
                      <a16:creationId xmlns:a16="http://schemas.microsoft.com/office/drawing/2014/main" id="{A55C0E9A-F2C6-42B5-B0D5-FA71BA51ACC1}"/>
                    </a:ext>
                  </a:extLst>
                </p:cNvPr>
                <p:cNvPicPr/>
                <p:nvPr/>
              </p:nvPicPr>
              <p:blipFill>
                <a:blip r:embed="rId231"/>
                <a:stretch>
                  <a:fillRect/>
                </a:stretch>
              </p:blipFill>
              <p:spPr>
                <a:xfrm>
                  <a:off x="4696269" y="5152403"/>
                  <a:ext cx="11232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63551" name="墨迹 63550">
                  <a:extLst>
                    <a:ext uri="{FF2B5EF4-FFF2-40B4-BE49-F238E27FC236}">
                      <a16:creationId xmlns:a16="http://schemas.microsoft.com/office/drawing/2014/main" id="{57FFD44C-438B-4032-B632-F099B3F124D6}"/>
                    </a:ext>
                  </a:extLst>
                </p14:cNvPr>
                <p14:cNvContentPartPr/>
                <p14:nvPr/>
              </p14:nvContentPartPr>
              <p14:xfrm>
                <a:off x="4946829" y="5000843"/>
                <a:ext cx="19440" cy="52920"/>
              </p14:xfrm>
            </p:contentPart>
          </mc:Choice>
          <mc:Fallback>
            <p:pic>
              <p:nvPicPr>
                <p:cNvPr id="63551" name="墨迹 63550">
                  <a:extLst>
                    <a:ext uri="{FF2B5EF4-FFF2-40B4-BE49-F238E27FC236}">
                      <a16:creationId xmlns:a16="http://schemas.microsoft.com/office/drawing/2014/main" id="{57FFD44C-438B-4032-B632-F099B3F124D6}"/>
                    </a:ext>
                  </a:extLst>
                </p:cNvPr>
                <p:cNvPicPr/>
                <p:nvPr/>
              </p:nvPicPr>
              <p:blipFill>
                <a:blip r:embed="rId233"/>
                <a:stretch>
                  <a:fillRect/>
                </a:stretch>
              </p:blipFill>
              <p:spPr>
                <a:xfrm>
                  <a:off x="4928829" y="4983203"/>
                  <a:ext cx="5508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63552" name="墨迹 63551">
                  <a:extLst>
                    <a:ext uri="{FF2B5EF4-FFF2-40B4-BE49-F238E27FC236}">
                      <a16:creationId xmlns:a16="http://schemas.microsoft.com/office/drawing/2014/main" id="{2FE07B91-8C46-4333-BD25-27F6888C24CA}"/>
                    </a:ext>
                  </a:extLst>
                </p14:cNvPr>
                <p14:cNvContentPartPr/>
                <p14:nvPr/>
              </p14:nvContentPartPr>
              <p14:xfrm>
                <a:off x="4889949" y="4882043"/>
                <a:ext cx="177120" cy="413640"/>
              </p14:xfrm>
            </p:contentPart>
          </mc:Choice>
          <mc:Fallback>
            <p:pic>
              <p:nvPicPr>
                <p:cNvPr id="63552" name="墨迹 63551">
                  <a:extLst>
                    <a:ext uri="{FF2B5EF4-FFF2-40B4-BE49-F238E27FC236}">
                      <a16:creationId xmlns:a16="http://schemas.microsoft.com/office/drawing/2014/main" id="{2FE07B91-8C46-4333-BD25-27F6888C24CA}"/>
                    </a:ext>
                  </a:extLst>
                </p:cNvPr>
                <p:cNvPicPr/>
                <p:nvPr/>
              </p:nvPicPr>
              <p:blipFill>
                <a:blip r:embed="rId235"/>
                <a:stretch>
                  <a:fillRect/>
                </a:stretch>
              </p:blipFill>
              <p:spPr>
                <a:xfrm>
                  <a:off x="4871949" y="4864043"/>
                  <a:ext cx="21276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63553" name="墨迹 63552">
                  <a:extLst>
                    <a:ext uri="{FF2B5EF4-FFF2-40B4-BE49-F238E27FC236}">
                      <a16:creationId xmlns:a16="http://schemas.microsoft.com/office/drawing/2014/main" id="{ADEDDBAA-DDEE-41F2-92C7-2529204C78FB}"/>
                    </a:ext>
                  </a:extLst>
                </p14:cNvPr>
                <p14:cNvContentPartPr/>
                <p14:nvPr/>
              </p14:nvContentPartPr>
              <p14:xfrm>
                <a:off x="4903269" y="5110283"/>
                <a:ext cx="124920" cy="168120"/>
              </p14:xfrm>
            </p:contentPart>
          </mc:Choice>
          <mc:Fallback>
            <p:pic>
              <p:nvPicPr>
                <p:cNvPr id="63553" name="墨迹 63552">
                  <a:extLst>
                    <a:ext uri="{FF2B5EF4-FFF2-40B4-BE49-F238E27FC236}">
                      <a16:creationId xmlns:a16="http://schemas.microsoft.com/office/drawing/2014/main" id="{ADEDDBAA-DDEE-41F2-92C7-2529204C78FB}"/>
                    </a:ext>
                  </a:extLst>
                </p:cNvPr>
                <p:cNvPicPr/>
                <p:nvPr/>
              </p:nvPicPr>
              <p:blipFill>
                <a:blip r:embed="rId237"/>
                <a:stretch>
                  <a:fillRect/>
                </a:stretch>
              </p:blipFill>
              <p:spPr>
                <a:xfrm>
                  <a:off x="4885629" y="5092283"/>
                  <a:ext cx="16056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63554" name="墨迹 63553">
                  <a:extLst>
                    <a:ext uri="{FF2B5EF4-FFF2-40B4-BE49-F238E27FC236}">
                      <a16:creationId xmlns:a16="http://schemas.microsoft.com/office/drawing/2014/main" id="{EDF749C4-F322-496D-9348-E98D409BA2B6}"/>
                    </a:ext>
                  </a:extLst>
                </p14:cNvPr>
                <p14:cNvContentPartPr/>
                <p14:nvPr/>
              </p14:nvContentPartPr>
              <p14:xfrm>
                <a:off x="5029629" y="4871603"/>
                <a:ext cx="184320" cy="359280"/>
              </p14:xfrm>
            </p:contentPart>
          </mc:Choice>
          <mc:Fallback>
            <p:pic>
              <p:nvPicPr>
                <p:cNvPr id="63554" name="墨迹 63553">
                  <a:extLst>
                    <a:ext uri="{FF2B5EF4-FFF2-40B4-BE49-F238E27FC236}">
                      <a16:creationId xmlns:a16="http://schemas.microsoft.com/office/drawing/2014/main" id="{EDF749C4-F322-496D-9348-E98D409BA2B6}"/>
                    </a:ext>
                  </a:extLst>
                </p:cNvPr>
                <p:cNvPicPr/>
                <p:nvPr/>
              </p:nvPicPr>
              <p:blipFill>
                <a:blip r:embed="rId239"/>
                <a:stretch>
                  <a:fillRect/>
                </a:stretch>
              </p:blipFill>
              <p:spPr>
                <a:xfrm>
                  <a:off x="5011989" y="4853963"/>
                  <a:ext cx="219960" cy="3949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63555" name="墨迹 63554">
                  <a:extLst>
                    <a:ext uri="{FF2B5EF4-FFF2-40B4-BE49-F238E27FC236}">
                      <a16:creationId xmlns:a16="http://schemas.microsoft.com/office/drawing/2014/main" id="{2C5475E9-5125-41D8-9613-8E111C7AF535}"/>
                    </a:ext>
                  </a:extLst>
                </p14:cNvPr>
                <p14:cNvContentPartPr/>
                <p14:nvPr/>
              </p14:nvContentPartPr>
              <p14:xfrm>
                <a:off x="5105589" y="4926323"/>
                <a:ext cx="141840" cy="43560"/>
              </p14:xfrm>
            </p:contentPart>
          </mc:Choice>
          <mc:Fallback>
            <p:pic>
              <p:nvPicPr>
                <p:cNvPr id="63555" name="墨迹 63554">
                  <a:extLst>
                    <a:ext uri="{FF2B5EF4-FFF2-40B4-BE49-F238E27FC236}">
                      <a16:creationId xmlns:a16="http://schemas.microsoft.com/office/drawing/2014/main" id="{2C5475E9-5125-41D8-9613-8E111C7AF535}"/>
                    </a:ext>
                  </a:extLst>
                </p:cNvPr>
                <p:cNvPicPr/>
                <p:nvPr/>
              </p:nvPicPr>
              <p:blipFill>
                <a:blip r:embed="rId241"/>
                <a:stretch>
                  <a:fillRect/>
                </a:stretch>
              </p:blipFill>
              <p:spPr>
                <a:xfrm>
                  <a:off x="5087589" y="4908323"/>
                  <a:ext cx="17748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63556" name="墨迹 63555">
                  <a:extLst>
                    <a:ext uri="{FF2B5EF4-FFF2-40B4-BE49-F238E27FC236}">
                      <a16:creationId xmlns:a16="http://schemas.microsoft.com/office/drawing/2014/main" id="{FAFA5491-8CD9-4BCD-BC40-8CFEC0484B46}"/>
                    </a:ext>
                  </a:extLst>
                </p14:cNvPr>
                <p14:cNvContentPartPr/>
                <p14:nvPr/>
              </p14:nvContentPartPr>
              <p14:xfrm>
                <a:off x="5101989" y="5004803"/>
                <a:ext cx="219240" cy="292680"/>
              </p14:xfrm>
            </p:contentPart>
          </mc:Choice>
          <mc:Fallback>
            <p:pic>
              <p:nvPicPr>
                <p:cNvPr id="63556" name="墨迹 63555">
                  <a:extLst>
                    <a:ext uri="{FF2B5EF4-FFF2-40B4-BE49-F238E27FC236}">
                      <a16:creationId xmlns:a16="http://schemas.microsoft.com/office/drawing/2014/main" id="{FAFA5491-8CD9-4BCD-BC40-8CFEC0484B46}"/>
                    </a:ext>
                  </a:extLst>
                </p:cNvPr>
                <p:cNvPicPr/>
                <p:nvPr/>
              </p:nvPicPr>
              <p:blipFill>
                <a:blip r:embed="rId243"/>
                <a:stretch>
                  <a:fillRect/>
                </a:stretch>
              </p:blipFill>
              <p:spPr>
                <a:xfrm>
                  <a:off x="5083989" y="4987163"/>
                  <a:ext cx="25488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63557" name="墨迹 63556">
                  <a:extLst>
                    <a:ext uri="{FF2B5EF4-FFF2-40B4-BE49-F238E27FC236}">
                      <a16:creationId xmlns:a16="http://schemas.microsoft.com/office/drawing/2014/main" id="{FCF2BD89-74E6-416C-AE3B-64895B3C2A67}"/>
                    </a:ext>
                  </a:extLst>
                </p14:cNvPr>
                <p14:cNvContentPartPr/>
                <p14:nvPr/>
              </p14:nvContentPartPr>
              <p14:xfrm>
                <a:off x="5163549" y="5099843"/>
                <a:ext cx="130320" cy="42480"/>
              </p14:xfrm>
            </p:contentPart>
          </mc:Choice>
          <mc:Fallback>
            <p:pic>
              <p:nvPicPr>
                <p:cNvPr id="63557" name="墨迹 63556">
                  <a:extLst>
                    <a:ext uri="{FF2B5EF4-FFF2-40B4-BE49-F238E27FC236}">
                      <a16:creationId xmlns:a16="http://schemas.microsoft.com/office/drawing/2014/main" id="{FCF2BD89-74E6-416C-AE3B-64895B3C2A67}"/>
                    </a:ext>
                  </a:extLst>
                </p:cNvPr>
                <p:cNvPicPr/>
                <p:nvPr/>
              </p:nvPicPr>
              <p:blipFill>
                <a:blip r:embed="rId245"/>
                <a:stretch>
                  <a:fillRect/>
                </a:stretch>
              </p:blipFill>
              <p:spPr>
                <a:xfrm>
                  <a:off x="5145549" y="5081843"/>
                  <a:ext cx="16596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63558" name="墨迹 63557">
                  <a:extLst>
                    <a:ext uri="{FF2B5EF4-FFF2-40B4-BE49-F238E27FC236}">
                      <a16:creationId xmlns:a16="http://schemas.microsoft.com/office/drawing/2014/main" id="{737BB016-433C-4BC0-997C-23DE45A9EB22}"/>
                    </a:ext>
                  </a:extLst>
                </p14:cNvPr>
                <p14:cNvContentPartPr/>
                <p14:nvPr/>
              </p14:nvContentPartPr>
              <p14:xfrm>
                <a:off x="5119269" y="5007683"/>
                <a:ext cx="206640" cy="190440"/>
              </p14:xfrm>
            </p:contentPart>
          </mc:Choice>
          <mc:Fallback>
            <p:pic>
              <p:nvPicPr>
                <p:cNvPr id="63558" name="墨迹 63557">
                  <a:extLst>
                    <a:ext uri="{FF2B5EF4-FFF2-40B4-BE49-F238E27FC236}">
                      <a16:creationId xmlns:a16="http://schemas.microsoft.com/office/drawing/2014/main" id="{737BB016-433C-4BC0-997C-23DE45A9EB22}"/>
                    </a:ext>
                  </a:extLst>
                </p:cNvPr>
                <p:cNvPicPr/>
                <p:nvPr/>
              </p:nvPicPr>
              <p:blipFill>
                <a:blip r:embed="rId247"/>
                <a:stretch>
                  <a:fillRect/>
                </a:stretch>
              </p:blipFill>
              <p:spPr>
                <a:xfrm>
                  <a:off x="5101269" y="4989683"/>
                  <a:ext cx="24228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63559" name="墨迹 63558">
                  <a:extLst>
                    <a:ext uri="{FF2B5EF4-FFF2-40B4-BE49-F238E27FC236}">
                      <a16:creationId xmlns:a16="http://schemas.microsoft.com/office/drawing/2014/main" id="{04331BB9-D677-4DC1-8A09-82EEDBB16745}"/>
                    </a:ext>
                  </a:extLst>
                </p14:cNvPr>
                <p14:cNvContentPartPr/>
                <p14:nvPr/>
              </p14:nvContentPartPr>
              <p14:xfrm>
                <a:off x="5173629" y="5192723"/>
                <a:ext cx="132840" cy="129960"/>
              </p14:xfrm>
            </p:contentPart>
          </mc:Choice>
          <mc:Fallback>
            <p:pic>
              <p:nvPicPr>
                <p:cNvPr id="63559" name="墨迹 63558">
                  <a:extLst>
                    <a:ext uri="{FF2B5EF4-FFF2-40B4-BE49-F238E27FC236}">
                      <a16:creationId xmlns:a16="http://schemas.microsoft.com/office/drawing/2014/main" id="{04331BB9-D677-4DC1-8A09-82EEDBB16745}"/>
                    </a:ext>
                  </a:extLst>
                </p:cNvPr>
                <p:cNvPicPr/>
                <p:nvPr/>
              </p:nvPicPr>
              <p:blipFill>
                <a:blip r:embed="rId249"/>
                <a:stretch>
                  <a:fillRect/>
                </a:stretch>
              </p:blipFill>
              <p:spPr>
                <a:xfrm>
                  <a:off x="5155629" y="5174723"/>
                  <a:ext cx="16848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63560" name="墨迹 63559">
                  <a:extLst>
                    <a:ext uri="{FF2B5EF4-FFF2-40B4-BE49-F238E27FC236}">
                      <a16:creationId xmlns:a16="http://schemas.microsoft.com/office/drawing/2014/main" id="{0DC149E2-3022-490C-BCDC-D5E236D23215}"/>
                    </a:ext>
                  </a:extLst>
                </p14:cNvPr>
                <p14:cNvContentPartPr/>
                <p14:nvPr/>
              </p14:nvContentPartPr>
              <p14:xfrm>
                <a:off x="5334549" y="4939643"/>
                <a:ext cx="132840" cy="348840"/>
              </p14:xfrm>
            </p:contentPart>
          </mc:Choice>
          <mc:Fallback>
            <p:pic>
              <p:nvPicPr>
                <p:cNvPr id="63560" name="墨迹 63559">
                  <a:extLst>
                    <a:ext uri="{FF2B5EF4-FFF2-40B4-BE49-F238E27FC236}">
                      <a16:creationId xmlns:a16="http://schemas.microsoft.com/office/drawing/2014/main" id="{0DC149E2-3022-490C-BCDC-D5E236D23215}"/>
                    </a:ext>
                  </a:extLst>
                </p:cNvPr>
                <p:cNvPicPr/>
                <p:nvPr/>
              </p:nvPicPr>
              <p:blipFill>
                <a:blip r:embed="rId251"/>
                <a:stretch>
                  <a:fillRect/>
                </a:stretch>
              </p:blipFill>
              <p:spPr>
                <a:xfrm>
                  <a:off x="5316549" y="4922003"/>
                  <a:ext cx="168480" cy="3844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63562" name="墨迹 63561">
                  <a:extLst>
                    <a:ext uri="{FF2B5EF4-FFF2-40B4-BE49-F238E27FC236}">
                      <a16:creationId xmlns:a16="http://schemas.microsoft.com/office/drawing/2014/main" id="{484F49DE-BB71-40C2-9A74-79BB714D162D}"/>
                    </a:ext>
                  </a:extLst>
                </p14:cNvPr>
                <p14:cNvContentPartPr/>
                <p14:nvPr/>
              </p14:nvContentPartPr>
              <p14:xfrm>
                <a:off x="5497989" y="4921283"/>
                <a:ext cx="131400" cy="353880"/>
              </p14:xfrm>
            </p:contentPart>
          </mc:Choice>
          <mc:Fallback>
            <p:pic>
              <p:nvPicPr>
                <p:cNvPr id="63562" name="墨迹 63561">
                  <a:extLst>
                    <a:ext uri="{FF2B5EF4-FFF2-40B4-BE49-F238E27FC236}">
                      <a16:creationId xmlns:a16="http://schemas.microsoft.com/office/drawing/2014/main" id="{484F49DE-BB71-40C2-9A74-79BB714D162D}"/>
                    </a:ext>
                  </a:extLst>
                </p:cNvPr>
                <p:cNvPicPr/>
                <p:nvPr/>
              </p:nvPicPr>
              <p:blipFill>
                <a:blip r:embed="rId253"/>
                <a:stretch>
                  <a:fillRect/>
                </a:stretch>
              </p:blipFill>
              <p:spPr>
                <a:xfrm>
                  <a:off x="5479989" y="4903643"/>
                  <a:ext cx="16704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63563" name="墨迹 63562">
                  <a:extLst>
                    <a:ext uri="{FF2B5EF4-FFF2-40B4-BE49-F238E27FC236}">
                      <a16:creationId xmlns:a16="http://schemas.microsoft.com/office/drawing/2014/main" id="{DC89E58F-C26A-4A2F-A1B9-8B33EB0F057C}"/>
                    </a:ext>
                  </a:extLst>
                </p14:cNvPr>
                <p14:cNvContentPartPr/>
                <p14:nvPr/>
              </p14:nvContentPartPr>
              <p14:xfrm>
                <a:off x="5662869" y="5073203"/>
                <a:ext cx="26640" cy="87120"/>
              </p14:xfrm>
            </p:contentPart>
          </mc:Choice>
          <mc:Fallback>
            <p:pic>
              <p:nvPicPr>
                <p:cNvPr id="63563" name="墨迹 63562">
                  <a:extLst>
                    <a:ext uri="{FF2B5EF4-FFF2-40B4-BE49-F238E27FC236}">
                      <a16:creationId xmlns:a16="http://schemas.microsoft.com/office/drawing/2014/main" id="{DC89E58F-C26A-4A2F-A1B9-8B33EB0F057C}"/>
                    </a:ext>
                  </a:extLst>
                </p:cNvPr>
                <p:cNvPicPr/>
                <p:nvPr/>
              </p:nvPicPr>
              <p:blipFill>
                <a:blip r:embed="rId255"/>
                <a:stretch>
                  <a:fillRect/>
                </a:stretch>
              </p:blipFill>
              <p:spPr>
                <a:xfrm>
                  <a:off x="5644869" y="5055203"/>
                  <a:ext cx="6228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63564" name="墨迹 63563">
                  <a:extLst>
                    <a:ext uri="{FF2B5EF4-FFF2-40B4-BE49-F238E27FC236}">
                      <a16:creationId xmlns:a16="http://schemas.microsoft.com/office/drawing/2014/main" id="{370243C7-AF3E-41A2-8812-7BB07A3C71D2}"/>
                    </a:ext>
                  </a:extLst>
                </p14:cNvPr>
                <p14:cNvContentPartPr/>
                <p14:nvPr/>
              </p14:nvContentPartPr>
              <p14:xfrm>
                <a:off x="5677989" y="4865123"/>
                <a:ext cx="75240" cy="536040"/>
              </p14:xfrm>
            </p:contentPart>
          </mc:Choice>
          <mc:Fallback>
            <p:pic>
              <p:nvPicPr>
                <p:cNvPr id="63564" name="墨迹 63563">
                  <a:extLst>
                    <a:ext uri="{FF2B5EF4-FFF2-40B4-BE49-F238E27FC236}">
                      <a16:creationId xmlns:a16="http://schemas.microsoft.com/office/drawing/2014/main" id="{370243C7-AF3E-41A2-8812-7BB07A3C71D2}"/>
                    </a:ext>
                  </a:extLst>
                </p:cNvPr>
                <p:cNvPicPr/>
                <p:nvPr/>
              </p:nvPicPr>
              <p:blipFill>
                <a:blip r:embed="rId257"/>
                <a:stretch>
                  <a:fillRect/>
                </a:stretch>
              </p:blipFill>
              <p:spPr>
                <a:xfrm>
                  <a:off x="5660349" y="4847123"/>
                  <a:ext cx="110880" cy="5716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63565" name="墨迹 63564">
                  <a:extLst>
                    <a:ext uri="{FF2B5EF4-FFF2-40B4-BE49-F238E27FC236}">
                      <a16:creationId xmlns:a16="http://schemas.microsoft.com/office/drawing/2014/main" id="{B805088A-92ED-4E32-8E1E-EACD20D0704B}"/>
                    </a:ext>
                  </a:extLst>
                </p14:cNvPr>
                <p14:cNvContentPartPr/>
                <p14:nvPr/>
              </p14:nvContentPartPr>
              <p14:xfrm>
                <a:off x="5868429" y="4923443"/>
                <a:ext cx="108360" cy="256320"/>
              </p14:xfrm>
            </p:contentPart>
          </mc:Choice>
          <mc:Fallback>
            <p:pic>
              <p:nvPicPr>
                <p:cNvPr id="63565" name="墨迹 63564">
                  <a:extLst>
                    <a:ext uri="{FF2B5EF4-FFF2-40B4-BE49-F238E27FC236}">
                      <a16:creationId xmlns:a16="http://schemas.microsoft.com/office/drawing/2014/main" id="{B805088A-92ED-4E32-8E1E-EACD20D0704B}"/>
                    </a:ext>
                  </a:extLst>
                </p:cNvPr>
                <p:cNvPicPr/>
                <p:nvPr/>
              </p:nvPicPr>
              <p:blipFill>
                <a:blip r:embed="rId259"/>
                <a:stretch>
                  <a:fillRect/>
                </a:stretch>
              </p:blipFill>
              <p:spPr>
                <a:xfrm>
                  <a:off x="5850789" y="4905803"/>
                  <a:ext cx="14400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63566" name="墨迹 63565">
                  <a:extLst>
                    <a:ext uri="{FF2B5EF4-FFF2-40B4-BE49-F238E27FC236}">
                      <a16:creationId xmlns:a16="http://schemas.microsoft.com/office/drawing/2014/main" id="{1FD5E57E-63D0-4360-BD2A-FDB586B8A51F}"/>
                    </a:ext>
                  </a:extLst>
                </p14:cNvPr>
                <p14:cNvContentPartPr/>
                <p14:nvPr/>
              </p14:nvContentPartPr>
              <p14:xfrm>
                <a:off x="5967429" y="5020643"/>
                <a:ext cx="82080" cy="80640"/>
              </p14:xfrm>
            </p:contentPart>
          </mc:Choice>
          <mc:Fallback>
            <p:pic>
              <p:nvPicPr>
                <p:cNvPr id="63566" name="墨迹 63565">
                  <a:extLst>
                    <a:ext uri="{FF2B5EF4-FFF2-40B4-BE49-F238E27FC236}">
                      <a16:creationId xmlns:a16="http://schemas.microsoft.com/office/drawing/2014/main" id="{1FD5E57E-63D0-4360-BD2A-FDB586B8A51F}"/>
                    </a:ext>
                  </a:extLst>
                </p:cNvPr>
                <p:cNvPicPr/>
                <p:nvPr/>
              </p:nvPicPr>
              <p:blipFill>
                <a:blip r:embed="rId261"/>
                <a:stretch>
                  <a:fillRect/>
                </a:stretch>
              </p:blipFill>
              <p:spPr>
                <a:xfrm>
                  <a:off x="5949429" y="5003003"/>
                  <a:ext cx="11772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63567" name="墨迹 63566">
                  <a:extLst>
                    <a:ext uri="{FF2B5EF4-FFF2-40B4-BE49-F238E27FC236}">
                      <a16:creationId xmlns:a16="http://schemas.microsoft.com/office/drawing/2014/main" id="{4262E8EF-95C3-4B9C-87D3-5EC2C2A145C2}"/>
                    </a:ext>
                  </a:extLst>
                </p14:cNvPr>
                <p14:cNvContentPartPr/>
                <p14:nvPr/>
              </p14:nvContentPartPr>
              <p14:xfrm>
                <a:off x="5904429" y="5152763"/>
                <a:ext cx="132840" cy="35280"/>
              </p14:xfrm>
            </p:contentPart>
          </mc:Choice>
          <mc:Fallback>
            <p:pic>
              <p:nvPicPr>
                <p:cNvPr id="63567" name="墨迹 63566">
                  <a:extLst>
                    <a:ext uri="{FF2B5EF4-FFF2-40B4-BE49-F238E27FC236}">
                      <a16:creationId xmlns:a16="http://schemas.microsoft.com/office/drawing/2014/main" id="{4262E8EF-95C3-4B9C-87D3-5EC2C2A145C2}"/>
                    </a:ext>
                  </a:extLst>
                </p:cNvPr>
                <p:cNvPicPr/>
                <p:nvPr/>
              </p:nvPicPr>
              <p:blipFill>
                <a:blip r:embed="rId263"/>
                <a:stretch>
                  <a:fillRect/>
                </a:stretch>
              </p:blipFill>
              <p:spPr>
                <a:xfrm>
                  <a:off x="5886789" y="5134763"/>
                  <a:ext cx="1684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63568" name="墨迹 63567">
                  <a:extLst>
                    <a:ext uri="{FF2B5EF4-FFF2-40B4-BE49-F238E27FC236}">
                      <a16:creationId xmlns:a16="http://schemas.microsoft.com/office/drawing/2014/main" id="{AFC4A2C3-901E-42BF-A447-2695FC70D7CF}"/>
                    </a:ext>
                  </a:extLst>
                </p14:cNvPr>
                <p14:cNvContentPartPr/>
                <p14:nvPr/>
              </p14:nvContentPartPr>
              <p14:xfrm>
                <a:off x="6001989" y="5023523"/>
                <a:ext cx="256680" cy="287640"/>
              </p14:xfrm>
            </p:contentPart>
          </mc:Choice>
          <mc:Fallback>
            <p:pic>
              <p:nvPicPr>
                <p:cNvPr id="63568" name="墨迹 63567">
                  <a:extLst>
                    <a:ext uri="{FF2B5EF4-FFF2-40B4-BE49-F238E27FC236}">
                      <a16:creationId xmlns:a16="http://schemas.microsoft.com/office/drawing/2014/main" id="{AFC4A2C3-901E-42BF-A447-2695FC70D7CF}"/>
                    </a:ext>
                  </a:extLst>
                </p:cNvPr>
                <p:cNvPicPr/>
                <p:nvPr/>
              </p:nvPicPr>
              <p:blipFill>
                <a:blip r:embed="rId265"/>
                <a:stretch>
                  <a:fillRect/>
                </a:stretch>
              </p:blipFill>
              <p:spPr>
                <a:xfrm>
                  <a:off x="5983989" y="5005523"/>
                  <a:ext cx="29232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63569" name="墨迹 63568">
                  <a:extLst>
                    <a:ext uri="{FF2B5EF4-FFF2-40B4-BE49-F238E27FC236}">
                      <a16:creationId xmlns:a16="http://schemas.microsoft.com/office/drawing/2014/main" id="{53AE87F7-88C0-4BAE-840C-3CDDA66C9B66}"/>
                    </a:ext>
                  </a:extLst>
                </p14:cNvPr>
                <p14:cNvContentPartPr/>
                <p14:nvPr/>
              </p14:nvContentPartPr>
              <p14:xfrm>
                <a:off x="6142029" y="4973123"/>
                <a:ext cx="118800" cy="157320"/>
              </p14:xfrm>
            </p:contentPart>
          </mc:Choice>
          <mc:Fallback>
            <p:pic>
              <p:nvPicPr>
                <p:cNvPr id="63569" name="墨迹 63568">
                  <a:extLst>
                    <a:ext uri="{FF2B5EF4-FFF2-40B4-BE49-F238E27FC236}">
                      <a16:creationId xmlns:a16="http://schemas.microsoft.com/office/drawing/2014/main" id="{53AE87F7-88C0-4BAE-840C-3CDDA66C9B66}"/>
                    </a:ext>
                  </a:extLst>
                </p:cNvPr>
                <p:cNvPicPr/>
                <p:nvPr/>
              </p:nvPicPr>
              <p:blipFill>
                <a:blip r:embed="rId267"/>
                <a:stretch>
                  <a:fillRect/>
                </a:stretch>
              </p:blipFill>
              <p:spPr>
                <a:xfrm>
                  <a:off x="6124029" y="4955483"/>
                  <a:ext cx="1544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63570" name="墨迹 63569">
                  <a:extLst>
                    <a:ext uri="{FF2B5EF4-FFF2-40B4-BE49-F238E27FC236}">
                      <a16:creationId xmlns:a16="http://schemas.microsoft.com/office/drawing/2014/main" id="{C7E87FAE-9748-43E8-B6B1-EAA74969743B}"/>
                    </a:ext>
                  </a:extLst>
                </p14:cNvPr>
                <p14:cNvContentPartPr/>
                <p14:nvPr/>
              </p14:nvContentPartPr>
              <p14:xfrm>
                <a:off x="6128349" y="5084363"/>
                <a:ext cx="146160" cy="234360"/>
              </p14:xfrm>
            </p:contentPart>
          </mc:Choice>
          <mc:Fallback>
            <p:pic>
              <p:nvPicPr>
                <p:cNvPr id="63570" name="墨迹 63569">
                  <a:extLst>
                    <a:ext uri="{FF2B5EF4-FFF2-40B4-BE49-F238E27FC236}">
                      <a16:creationId xmlns:a16="http://schemas.microsoft.com/office/drawing/2014/main" id="{C7E87FAE-9748-43E8-B6B1-EAA74969743B}"/>
                    </a:ext>
                  </a:extLst>
                </p:cNvPr>
                <p:cNvPicPr/>
                <p:nvPr/>
              </p:nvPicPr>
              <p:blipFill>
                <a:blip r:embed="rId269"/>
                <a:stretch>
                  <a:fillRect/>
                </a:stretch>
              </p:blipFill>
              <p:spPr>
                <a:xfrm>
                  <a:off x="6110349" y="5066723"/>
                  <a:ext cx="18180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63571" name="墨迹 63570">
                  <a:extLst>
                    <a:ext uri="{FF2B5EF4-FFF2-40B4-BE49-F238E27FC236}">
                      <a16:creationId xmlns:a16="http://schemas.microsoft.com/office/drawing/2014/main" id="{B52E4735-A93F-4416-A972-BAD853FF7AAC}"/>
                    </a:ext>
                  </a:extLst>
                </p14:cNvPr>
                <p14:cNvContentPartPr/>
                <p14:nvPr/>
              </p14:nvContentPartPr>
              <p14:xfrm>
                <a:off x="6113949" y="4962323"/>
                <a:ext cx="20160" cy="48960"/>
              </p14:xfrm>
            </p:contentPart>
          </mc:Choice>
          <mc:Fallback>
            <p:pic>
              <p:nvPicPr>
                <p:cNvPr id="63571" name="墨迹 63570">
                  <a:extLst>
                    <a:ext uri="{FF2B5EF4-FFF2-40B4-BE49-F238E27FC236}">
                      <a16:creationId xmlns:a16="http://schemas.microsoft.com/office/drawing/2014/main" id="{B52E4735-A93F-4416-A972-BAD853FF7AAC}"/>
                    </a:ext>
                  </a:extLst>
                </p:cNvPr>
                <p:cNvPicPr/>
                <p:nvPr/>
              </p:nvPicPr>
              <p:blipFill>
                <a:blip r:embed="rId271"/>
                <a:stretch>
                  <a:fillRect/>
                </a:stretch>
              </p:blipFill>
              <p:spPr>
                <a:xfrm>
                  <a:off x="6096309" y="4944323"/>
                  <a:ext cx="558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63572" name="墨迹 63571">
                  <a:extLst>
                    <a:ext uri="{FF2B5EF4-FFF2-40B4-BE49-F238E27FC236}">
                      <a16:creationId xmlns:a16="http://schemas.microsoft.com/office/drawing/2014/main" id="{5E947740-E174-487F-A056-4C1BD83A81AA}"/>
                    </a:ext>
                  </a:extLst>
                </p14:cNvPr>
                <p14:cNvContentPartPr/>
                <p14:nvPr/>
              </p14:nvContentPartPr>
              <p14:xfrm>
                <a:off x="6072909" y="5034683"/>
                <a:ext cx="277200" cy="331200"/>
              </p14:xfrm>
            </p:contentPart>
          </mc:Choice>
          <mc:Fallback>
            <p:pic>
              <p:nvPicPr>
                <p:cNvPr id="63572" name="墨迹 63571">
                  <a:extLst>
                    <a:ext uri="{FF2B5EF4-FFF2-40B4-BE49-F238E27FC236}">
                      <a16:creationId xmlns:a16="http://schemas.microsoft.com/office/drawing/2014/main" id="{5E947740-E174-487F-A056-4C1BD83A81AA}"/>
                    </a:ext>
                  </a:extLst>
                </p:cNvPr>
                <p:cNvPicPr/>
                <p:nvPr/>
              </p:nvPicPr>
              <p:blipFill>
                <a:blip r:embed="rId273"/>
                <a:stretch>
                  <a:fillRect/>
                </a:stretch>
              </p:blipFill>
              <p:spPr>
                <a:xfrm>
                  <a:off x="6055269" y="5017043"/>
                  <a:ext cx="31284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63573" name="墨迹 63572">
                  <a:extLst>
                    <a:ext uri="{FF2B5EF4-FFF2-40B4-BE49-F238E27FC236}">
                      <a16:creationId xmlns:a16="http://schemas.microsoft.com/office/drawing/2014/main" id="{9BC7C137-53CE-4343-824C-3F7478D8BBD6}"/>
                    </a:ext>
                  </a:extLst>
                </p14:cNvPr>
                <p14:cNvContentPartPr/>
                <p14:nvPr/>
              </p14:nvContentPartPr>
              <p14:xfrm>
                <a:off x="6356589" y="4890683"/>
                <a:ext cx="185040" cy="388800"/>
              </p14:xfrm>
            </p:contentPart>
          </mc:Choice>
          <mc:Fallback>
            <p:pic>
              <p:nvPicPr>
                <p:cNvPr id="63573" name="墨迹 63572">
                  <a:extLst>
                    <a:ext uri="{FF2B5EF4-FFF2-40B4-BE49-F238E27FC236}">
                      <a16:creationId xmlns:a16="http://schemas.microsoft.com/office/drawing/2014/main" id="{9BC7C137-53CE-4343-824C-3F7478D8BBD6}"/>
                    </a:ext>
                  </a:extLst>
                </p:cNvPr>
                <p:cNvPicPr/>
                <p:nvPr/>
              </p:nvPicPr>
              <p:blipFill>
                <a:blip r:embed="rId275"/>
                <a:stretch>
                  <a:fillRect/>
                </a:stretch>
              </p:blipFill>
              <p:spPr>
                <a:xfrm>
                  <a:off x="6338949" y="4873043"/>
                  <a:ext cx="220680" cy="4244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63574" name="墨迹 63573">
                  <a:extLst>
                    <a:ext uri="{FF2B5EF4-FFF2-40B4-BE49-F238E27FC236}">
                      <a16:creationId xmlns:a16="http://schemas.microsoft.com/office/drawing/2014/main" id="{004D4C47-C58F-4902-9AF3-7D2CA4FDA900}"/>
                    </a:ext>
                  </a:extLst>
                </p14:cNvPr>
                <p14:cNvContentPartPr/>
                <p14:nvPr/>
              </p14:nvContentPartPr>
              <p14:xfrm>
                <a:off x="6553869" y="5022443"/>
                <a:ext cx="112320" cy="42840"/>
              </p14:xfrm>
            </p:contentPart>
          </mc:Choice>
          <mc:Fallback>
            <p:pic>
              <p:nvPicPr>
                <p:cNvPr id="63574" name="墨迹 63573">
                  <a:extLst>
                    <a:ext uri="{FF2B5EF4-FFF2-40B4-BE49-F238E27FC236}">
                      <a16:creationId xmlns:a16="http://schemas.microsoft.com/office/drawing/2014/main" id="{004D4C47-C58F-4902-9AF3-7D2CA4FDA900}"/>
                    </a:ext>
                  </a:extLst>
                </p:cNvPr>
                <p:cNvPicPr/>
                <p:nvPr/>
              </p:nvPicPr>
              <p:blipFill>
                <a:blip r:embed="rId277"/>
                <a:stretch>
                  <a:fillRect/>
                </a:stretch>
              </p:blipFill>
              <p:spPr>
                <a:xfrm>
                  <a:off x="6536229" y="5004443"/>
                  <a:ext cx="14796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63575" name="墨迹 63574">
                  <a:extLst>
                    <a:ext uri="{FF2B5EF4-FFF2-40B4-BE49-F238E27FC236}">
                      <a16:creationId xmlns:a16="http://schemas.microsoft.com/office/drawing/2014/main" id="{A9BB7282-60EB-44BD-A2D0-1EA9A5C00032}"/>
                    </a:ext>
                  </a:extLst>
                </p14:cNvPr>
                <p14:cNvContentPartPr/>
                <p14:nvPr/>
              </p14:nvContentPartPr>
              <p14:xfrm>
                <a:off x="6588069" y="4968803"/>
                <a:ext cx="143640" cy="178200"/>
              </p14:xfrm>
            </p:contentPart>
          </mc:Choice>
          <mc:Fallback>
            <p:pic>
              <p:nvPicPr>
                <p:cNvPr id="63575" name="墨迹 63574">
                  <a:extLst>
                    <a:ext uri="{FF2B5EF4-FFF2-40B4-BE49-F238E27FC236}">
                      <a16:creationId xmlns:a16="http://schemas.microsoft.com/office/drawing/2014/main" id="{A9BB7282-60EB-44BD-A2D0-1EA9A5C00032}"/>
                    </a:ext>
                  </a:extLst>
                </p:cNvPr>
                <p:cNvPicPr/>
                <p:nvPr/>
              </p:nvPicPr>
              <p:blipFill>
                <a:blip r:embed="rId279"/>
                <a:stretch>
                  <a:fillRect/>
                </a:stretch>
              </p:blipFill>
              <p:spPr>
                <a:xfrm>
                  <a:off x="6570069" y="4950803"/>
                  <a:ext cx="17928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63576" name="墨迹 63575">
                  <a:extLst>
                    <a:ext uri="{FF2B5EF4-FFF2-40B4-BE49-F238E27FC236}">
                      <a16:creationId xmlns:a16="http://schemas.microsoft.com/office/drawing/2014/main" id="{9A03EDF9-1BED-4566-9567-E0ED39A300A3}"/>
                    </a:ext>
                  </a:extLst>
                </p14:cNvPr>
                <p14:cNvContentPartPr/>
                <p14:nvPr/>
              </p14:nvContentPartPr>
              <p14:xfrm>
                <a:off x="6585909" y="5124323"/>
                <a:ext cx="143280" cy="200160"/>
              </p14:xfrm>
            </p:contentPart>
          </mc:Choice>
          <mc:Fallback>
            <p:pic>
              <p:nvPicPr>
                <p:cNvPr id="63576" name="墨迹 63575">
                  <a:extLst>
                    <a:ext uri="{FF2B5EF4-FFF2-40B4-BE49-F238E27FC236}">
                      <a16:creationId xmlns:a16="http://schemas.microsoft.com/office/drawing/2014/main" id="{9A03EDF9-1BED-4566-9567-E0ED39A300A3}"/>
                    </a:ext>
                  </a:extLst>
                </p:cNvPr>
                <p:cNvPicPr/>
                <p:nvPr/>
              </p:nvPicPr>
              <p:blipFill>
                <a:blip r:embed="rId281"/>
                <a:stretch>
                  <a:fillRect/>
                </a:stretch>
              </p:blipFill>
              <p:spPr>
                <a:xfrm>
                  <a:off x="6567909" y="5106683"/>
                  <a:ext cx="17892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63577" name="墨迹 63576">
                  <a:extLst>
                    <a:ext uri="{FF2B5EF4-FFF2-40B4-BE49-F238E27FC236}">
                      <a16:creationId xmlns:a16="http://schemas.microsoft.com/office/drawing/2014/main" id="{8F60E4EE-0793-4717-B4CD-34A4D82DD4BB}"/>
                    </a:ext>
                  </a:extLst>
                </p14:cNvPr>
                <p14:cNvContentPartPr/>
                <p14:nvPr/>
              </p14:nvContentPartPr>
              <p14:xfrm>
                <a:off x="6791829" y="5032163"/>
                <a:ext cx="136800" cy="78480"/>
              </p14:xfrm>
            </p:contentPart>
          </mc:Choice>
          <mc:Fallback>
            <p:pic>
              <p:nvPicPr>
                <p:cNvPr id="63577" name="墨迹 63576">
                  <a:extLst>
                    <a:ext uri="{FF2B5EF4-FFF2-40B4-BE49-F238E27FC236}">
                      <a16:creationId xmlns:a16="http://schemas.microsoft.com/office/drawing/2014/main" id="{8F60E4EE-0793-4717-B4CD-34A4D82DD4BB}"/>
                    </a:ext>
                  </a:extLst>
                </p:cNvPr>
                <p:cNvPicPr/>
                <p:nvPr/>
              </p:nvPicPr>
              <p:blipFill>
                <a:blip r:embed="rId283"/>
                <a:stretch>
                  <a:fillRect/>
                </a:stretch>
              </p:blipFill>
              <p:spPr>
                <a:xfrm>
                  <a:off x="6774189" y="5014163"/>
                  <a:ext cx="17244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63578" name="墨迹 63577">
                  <a:extLst>
                    <a:ext uri="{FF2B5EF4-FFF2-40B4-BE49-F238E27FC236}">
                      <a16:creationId xmlns:a16="http://schemas.microsoft.com/office/drawing/2014/main" id="{E6118AF0-0F51-4CF3-8250-BE837C80B3F2}"/>
                    </a:ext>
                  </a:extLst>
                </p14:cNvPr>
                <p14:cNvContentPartPr/>
                <p14:nvPr/>
              </p14:nvContentPartPr>
              <p14:xfrm>
                <a:off x="6868149" y="4915523"/>
                <a:ext cx="54000" cy="442080"/>
              </p14:xfrm>
            </p:contentPart>
          </mc:Choice>
          <mc:Fallback>
            <p:pic>
              <p:nvPicPr>
                <p:cNvPr id="63578" name="墨迹 63577">
                  <a:extLst>
                    <a:ext uri="{FF2B5EF4-FFF2-40B4-BE49-F238E27FC236}">
                      <a16:creationId xmlns:a16="http://schemas.microsoft.com/office/drawing/2014/main" id="{E6118AF0-0F51-4CF3-8250-BE837C80B3F2}"/>
                    </a:ext>
                  </a:extLst>
                </p:cNvPr>
                <p:cNvPicPr/>
                <p:nvPr/>
              </p:nvPicPr>
              <p:blipFill>
                <a:blip r:embed="rId285"/>
                <a:stretch>
                  <a:fillRect/>
                </a:stretch>
              </p:blipFill>
              <p:spPr>
                <a:xfrm>
                  <a:off x="6850509" y="4897883"/>
                  <a:ext cx="89640" cy="4777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63579" name="墨迹 63578">
                  <a:extLst>
                    <a:ext uri="{FF2B5EF4-FFF2-40B4-BE49-F238E27FC236}">
                      <a16:creationId xmlns:a16="http://schemas.microsoft.com/office/drawing/2014/main" id="{EF741DEF-116C-477D-92CD-8DD6CDC58CED}"/>
                    </a:ext>
                  </a:extLst>
                </p14:cNvPr>
                <p14:cNvContentPartPr/>
                <p14:nvPr/>
              </p14:nvContentPartPr>
              <p14:xfrm>
                <a:off x="6757629" y="5095883"/>
                <a:ext cx="188640" cy="198000"/>
              </p14:xfrm>
            </p:contentPart>
          </mc:Choice>
          <mc:Fallback>
            <p:pic>
              <p:nvPicPr>
                <p:cNvPr id="63579" name="墨迹 63578">
                  <a:extLst>
                    <a:ext uri="{FF2B5EF4-FFF2-40B4-BE49-F238E27FC236}">
                      <a16:creationId xmlns:a16="http://schemas.microsoft.com/office/drawing/2014/main" id="{EF741DEF-116C-477D-92CD-8DD6CDC58CED}"/>
                    </a:ext>
                  </a:extLst>
                </p:cNvPr>
                <p:cNvPicPr/>
                <p:nvPr/>
              </p:nvPicPr>
              <p:blipFill>
                <a:blip r:embed="rId287"/>
                <a:stretch>
                  <a:fillRect/>
                </a:stretch>
              </p:blipFill>
              <p:spPr>
                <a:xfrm>
                  <a:off x="6739629" y="5078243"/>
                  <a:ext cx="22428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63580" name="墨迹 63579">
                  <a:extLst>
                    <a:ext uri="{FF2B5EF4-FFF2-40B4-BE49-F238E27FC236}">
                      <a16:creationId xmlns:a16="http://schemas.microsoft.com/office/drawing/2014/main" id="{9D024717-7F79-4B9A-848B-A7EE75041413}"/>
                    </a:ext>
                  </a:extLst>
                </p14:cNvPr>
                <p14:cNvContentPartPr/>
                <p14:nvPr/>
              </p14:nvContentPartPr>
              <p14:xfrm>
                <a:off x="6967149" y="4967723"/>
                <a:ext cx="45720" cy="187920"/>
              </p14:xfrm>
            </p:contentPart>
          </mc:Choice>
          <mc:Fallback>
            <p:pic>
              <p:nvPicPr>
                <p:cNvPr id="63580" name="墨迹 63579">
                  <a:extLst>
                    <a:ext uri="{FF2B5EF4-FFF2-40B4-BE49-F238E27FC236}">
                      <a16:creationId xmlns:a16="http://schemas.microsoft.com/office/drawing/2014/main" id="{9D024717-7F79-4B9A-848B-A7EE75041413}"/>
                    </a:ext>
                  </a:extLst>
                </p:cNvPr>
                <p:cNvPicPr/>
                <p:nvPr/>
              </p:nvPicPr>
              <p:blipFill>
                <a:blip r:embed="rId289"/>
                <a:stretch>
                  <a:fillRect/>
                </a:stretch>
              </p:blipFill>
              <p:spPr>
                <a:xfrm>
                  <a:off x="6949149" y="4949723"/>
                  <a:ext cx="8136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63581" name="墨迹 63580">
                  <a:extLst>
                    <a:ext uri="{FF2B5EF4-FFF2-40B4-BE49-F238E27FC236}">
                      <a16:creationId xmlns:a16="http://schemas.microsoft.com/office/drawing/2014/main" id="{39CC40B4-FC29-4260-A524-1AB307D244C2}"/>
                    </a:ext>
                  </a:extLst>
                </p14:cNvPr>
                <p14:cNvContentPartPr/>
                <p14:nvPr/>
              </p14:nvContentPartPr>
              <p14:xfrm>
                <a:off x="7004949" y="5006603"/>
                <a:ext cx="138600" cy="343440"/>
              </p14:xfrm>
            </p:contentPart>
          </mc:Choice>
          <mc:Fallback>
            <p:pic>
              <p:nvPicPr>
                <p:cNvPr id="63581" name="墨迹 63580">
                  <a:extLst>
                    <a:ext uri="{FF2B5EF4-FFF2-40B4-BE49-F238E27FC236}">
                      <a16:creationId xmlns:a16="http://schemas.microsoft.com/office/drawing/2014/main" id="{39CC40B4-FC29-4260-A524-1AB307D244C2}"/>
                    </a:ext>
                  </a:extLst>
                </p:cNvPr>
                <p:cNvPicPr/>
                <p:nvPr/>
              </p:nvPicPr>
              <p:blipFill>
                <a:blip r:embed="rId291"/>
                <a:stretch>
                  <a:fillRect/>
                </a:stretch>
              </p:blipFill>
              <p:spPr>
                <a:xfrm>
                  <a:off x="6986949" y="4988603"/>
                  <a:ext cx="17424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63582" name="墨迹 63581">
                  <a:extLst>
                    <a:ext uri="{FF2B5EF4-FFF2-40B4-BE49-F238E27FC236}">
                      <a16:creationId xmlns:a16="http://schemas.microsoft.com/office/drawing/2014/main" id="{B9C4DE00-0295-4A14-9007-EAA89EECC2A5}"/>
                    </a:ext>
                  </a:extLst>
                </p14:cNvPr>
                <p14:cNvContentPartPr/>
                <p14:nvPr/>
              </p14:nvContentPartPr>
              <p14:xfrm>
                <a:off x="7012509" y="5125043"/>
                <a:ext cx="75600" cy="126720"/>
              </p14:xfrm>
            </p:contentPart>
          </mc:Choice>
          <mc:Fallback>
            <p:pic>
              <p:nvPicPr>
                <p:cNvPr id="63582" name="墨迹 63581">
                  <a:extLst>
                    <a:ext uri="{FF2B5EF4-FFF2-40B4-BE49-F238E27FC236}">
                      <a16:creationId xmlns:a16="http://schemas.microsoft.com/office/drawing/2014/main" id="{B9C4DE00-0295-4A14-9007-EAA89EECC2A5}"/>
                    </a:ext>
                  </a:extLst>
                </p:cNvPr>
                <p:cNvPicPr/>
                <p:nvPr/>
              </p:nvPicPr>
              <p:blipFill>
                <a:blip r:embed="rId293"/>
                <a:stretch>
                  <a:fillRect/>
                </a:stretch>
              </p:blipFill>
              <p:spPr>
                <a:xfrm>
                  <a:off x="6994869" y="5107043"/>
                  <a:ext cx="11124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63583" name="墨迹 63582">
                  <a:extLst>
                    <a:ext uri="{FF2B5EF4-FFF2-40B4-BE49-F238E27FC236}">
                      <a16:creationId xmlns:a16="http://schemas.microsoft.com/office/drawing/2014/main" id="{6CE6B33B-7C8C-4148-8153-8F7F019F9882}"/>
                    </a:ext>
                  </a:extLst>
                </p14:cNvPr>
                <p14:cNvContentPartPr/>
                <p14:nvPr/>
              </p14:nvContentPartPr>
              <p14:xfrm>
                <a:off x="7254069" y="5026043"/>
                <a:ext cx="177120" cy="35280"/>
              </p14:xfrm>
            </p:contentPart>
          </mc:Choice>
          <mc:Fallback>
            <p:pic>
              <p:nvPicPr>
                <p:cNvPr id="63583" name="墨迹 63582">
                  <a:extLst>
                    <a:ext uri="{FF2B5EF4-FFF2-40B4-BE49-F238E27FC236}">
                      <a16:creationId xmlns:a16="http://schemas.microsoft.com/office/drawing/2014/main" id="{6CE6B33B-7C8C-4148-8153-8F7F019F9882}"/>
                    </a:ext>
                  </a:extLst>
                </p:cNvPr>
                <p:cNvPicPr/>
                <p:nvPr/>
              </p:nvPicPr>
              <p:blipFill>
                <a:blip r:embed="rId295"/>
                <a:stretch>
                  <a:fillRect/>
                </a:stretch>
              </p:blipFill>
              <p:spPr>
                <a:xfrm>
                  <a:off x="7236429" y="5008403"/>
                  <a:ext cx="21276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63584" name="墨迹 63583">
                  <a:extLst>
                    <a:ext uri="{FF2B5EF4-FFF2-40B4-BE49-F238E27FC236}">
                      <a16:creationId xmlns:a16="http://schemas.microsoft.com/office/drawing/2014/main" id="{C54A770B-76AB-406E-9A5F-361379E48C57}"/>
                    </a:ext>
                  </a:extLst>
                </p14:cNvPr>
                <p14:cNvContentPartPr/>
                <p14:nvPr/>
              </p14:nvContentPartPr>
              <p14:xfrm>
                <a:off x="7204029" y="5038283"/>
                <a:ext cx="208800" cy="222840"/>
              </p14:xfrm>
            </p:contentPart>
          </mc:Choice>
          <mc:Fallback>
            <p:pic>
              <p:nvPicPr>
                <p:cNvPr id="63584" name="墨迹 63583">
                  <a:extLst>
                    <a:ext uri="{FF2B5EF4-FFF2-40B4-BE49-F238E27FC236}">
                      <a16:creationId xmlns:a16="http://schemas.microsoft.com/office/drawing/2014/main" id="{C54A770B-76AB-406E-9A5F-361379E48C57}"/>
                    </a:ext>
                  </a:extLst>
                </p:cNvPr>
                <p:cNvPicPr/>
                <p:nvPr/>
              </p:nvPicPr>
              <p:blipFill>
                <a:blip r:embed="rId297"/>
                <a:stretch>
                  <a:fillRect/>
                </a:stretch>
              </p:blipFill>
              <p:spPr>
                <a:xfrm>
                  <a:off x="7186029" y="5020283"/>
                  <a:ext cx="24444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63585" name="墨迹 63584">
                  <a:extLst>
                    <a:ext uri="{FF2B5EF4-FFF2-40B4-BE49-F238E27FC236}">
                      <a16:creationId xmlns:a16="http://schemas.microsoft.com/office/drawing/2014/main" id="{CC26965B-C2AE-4E7B-B42F-F28439E188F6}"/>
                    </a:ext>
                  </a:extLst>
                </p14:cNvPr>
                <p14:cNvContentPartPr/>
                <p14:nvPr/>
              </p14:nvContentPartPr>
              <p14:xfrm>
                <a:off x="7351989" y="5131523"/>
                <a:ext cx="125280" cy="207360"/>
              </p14:xfrm>
            </p:contentPart>
          </mc:Choice>
          <mc:Fallback>
            <p:pic>
              <p:nvPicPr>
                <p:cNvPr id="63585" name="墨迹 63584">
                  <a:extLst>
                    <a:ext uri="{FF2B5EF4-FFF2-40B4-BE49-F238E27FC236}">
                      <a16:creationId xmlns:a16="http://schemas.microsoft.com/office/drawing/2014/main" id="{CC26965B-C2AE-4E7B-B42F-F28439E188F6}"/>
                    </a:ext>
                  </a:extLst>
                </p:cNvPr>
                <p:cNvPicPr/>
                <p:nvPr/>
              </p:nvPicPr>
              <p:blipFill>
                <a:blip r:embed="rId299"/>
                <a:stretch>
                  <a:fillRect/>
                </a:stretch>
              </p:blipFill>
              <p:spPr>
                <a:xfrm>
                  <a:off x="7333989" y="5113523"/>
                  <a:ext cx="16092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63586" name="墨迹 63585">
                  <a:extLst>
                    <a:ext uri="{FF2B5EF4-FFF2-40B4-BE49-F238E27FC236}">
                      <a16:creationId xmlns:a16="http://schemas.microsoft.com/office/drawing/2014/main" id="{9B791DF8-3BFD-4674-AAAC-B58CB1CC8D0B}"/>
                    </a:ext>
                  </a:extLst>
                </p14:cNvPr>
                <p14:cNvContentPartPr/>
                <p14:nvPr/>
              </p14:nvContentPartPr>
              <p14:xfrm>
                <a:off x="7547469" y="5050523"/>
                <a:ext cx="21240" cy="222480"/>
              </p14:xfrm>
            </p:contentPart>
          </mc:Choice>
          <mc:Fallback>
            <p:pic>
              <p:nvPicPr>
                <p:cNvPr id="63586" name="墨迹 63585">
                  <a:extLst>
                    <a:ext uri="{FF2B5EF4-FFF2-40B4-BE49-F238E27FC236}">
                      <a16:creationId xmlns:a16="http://schemas.microsoft.com/office/drawing/2014/main" id="{9B791DF8-3BFD-4674-AAAC-B58CB1CC8D0B}"/>
                    </a:ext>
                  </a:extLst>
                </p:cNvPr>
                <p:cNvPicPr/>
                <p:nvPr/>
              </p:nvPicPr>
              <p:blipFill>
                <a:blip r:embed="rId301"/>
                <a:stretch>
                  <a:fillRect/>
                </a:stretch>
              </p:blipFill>
              <p:spPr>
                <a:xfrm>
                  <a:off x="7529469" y="5032883"/>
                  <a:ext cx="5688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63587" name="墨迹 63586">
                  <a:extLst>
                    <a:ext uri="{FF2B5EF4-FFF2-40B4-BE49-F238E27FC236}">
                      <a16:creationId xmlns:a16="http://schemas.microsoft.com/office/drawing/2014/main" id="{7F615565-E08B-4855-BDEC-4016B777A08A}"/>
                    </a:ext>
                  </a:extLst>
                </p14:cNvPr>
                <p14:cNvContentPartPr/>
                <p14:nvPr/>
              </p14:nvContentPartPr>
              <p14:xfrm>
                <a:off x="7596789" y="4930283"/>
                <a:ext cx="203760" cy="497520"/>
              </p14:xfrm>
            </p:contentPart>
          </mc:Choice>
          <mc:Fallback>
            <p:pic>
              <p:nvPicPr>
                <p:cNvPr id="63587" name="墨迹 63586">
                  <a:extLst>
                    <a:ext uri="{FF2B5EF4-FFF2-40B4-BE49-F238E27FC236}">
                      <a16:creationId xmlns:a16="http://schemas.microsoft.com/office/drawing/2014/main" id="{7F615565-E08B-4855-BDEC-4016B777A08A}"/>
                    </a:ext>
                  </a:extLst>
                </p:cNvPr>
                <p:cNvPicPr/>
                <p:nvPr/>
              </p:nvPicPr>
              <p:blipFill>
                <a:blip r:embed="rId303"/>
                <a:stretch>
                  <a:fillRect/>
                </a:stretch>
              </p:blipFill>
              <p:spPr>
                <a:xfrm>
                  <a:off x="7579149" y="4912643"/>
                  <a:ext cx="239400" cy="5331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63588" name="墨迹 63587">
                  <a:extLst>
                    <a:ext uri="{FF2B5EF4-FFF2-40B4-BE49-F238E27FC236}">
                      <a16:creationId xmlns:a16="http://schemas.microsoft.com/office/drawing/2014/main" id="{AAA72433-335B-4E6B-8040-D0F0B51C406B}"/>
                    </a:ext>
                  </a:extLst>
                </p14:cNvPr>
                <p14:cNvContentPartPr/>
                <p14:nvPr/>
              </p14:nvContentPartPr>
              <p14:xfrm>
                <a:off x="7605789" y="5112803"/>
                <a:ext cx="118800" cy="5400"/>
              </p14:xfrm>
            </p:contentPart>
          </mc:Choice>
          <mc:Fallback>
            <p:pic>
              <p:nvPicPr>
                <p:cNvPr id="63588" name="墨迹 63587">
                  <a:extLst>
                    <a:ext uri="{FF2B5EF4-FFF2-40B4-BE49-F238E27FC236}">
                      <a16:creationId xmlns:a16="http://schemas.microsoft.com/office/drawing/2014/main" id="{AAA72433-335B-4E6B-8040-D0F0B51C406B}"/>
                    </a:ext>
                  </a:extLst>
                </p:cNvPr>
                <p:cNvPicPr/>
                <p:nvPr/>
              </p:nvPicPr>
              <p:blipFill>
                <a:blip r:embed="rId305"/>
                <a:stretch>
                  <a:fillRect/>
                </a:stretch>
              </p:blipFill>
              <p:spPr>
                <a:xfrm>
                  <a:off x="7587789" y="5095163"/>
                  <a:ext cx="15444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63589" name="墨迹 63588">
                  <a:extLst>
                    <a:ext uri="{FF2B5EF4-FFF2-40B4-BE49-F238E27FC236}">
                      <a16:creationId xmlns:a16="http://schemas.microsoft.com/office/drawing/2014/main" id="{9B78471C-5B11-4AC3-ABA9-9EEED6113F25}"/>
                    </a:ext>
                  </a:extLst>
                </p14:cNvPr>
                <p14:cNvContentPartPr/>
                <p14:nvPr/>
              </p14:nvContentPartPr>
              <p14:xfrm>
                <a:off x="7631349" y="5176883"/>
                <a:ext cx="90360" cy="120960"/>
              </p14:xfrm>
            </p:contentPart>
          </mc:Choice>
          <mc:Fallback>
            <p:pic>
              <p:nvPicPr>
                <p:cNvPr id="63589" name="墨迹 63588">
                  <a:extLst>
                    <a:ext uri="{FF2B5EF4-FFF2-40B4-BE49-F238E27FC236}">
                      <a16:creationId xmlns:a16="http://schemas.microsoft.com/office/drawing/2014/main" id="{9B78471C-5B11-4AC3-ABA9-9EEED6113F25}"/>
                    </a:ext>
                  </a:extLst>
                </p:cNvPr>
                <p:cNvPicPr/>
                <p:nvPr/>
              </p:nvPicPr>
              <p:blipFill>
                <a:blip r:embed="rId307"/>
                <a:stretch>
                  <a:fillRect/>
                </a:stretch>
              </p:blipFill>
              <p:spPr>
                <a:xfrm>
                  <a:off x="7613349" y="5159243"/>
                  <a:ext cx="126000" cy="156600"/>
                </a:xfrm>
                <a:prstGeom prst="rect">
                  <a:avLst/>
                </a:prstGeom>
              </p:spPr>
            </p:pic>
          </mc:Fallback>
        </mc:AlternateContent>
      </p:grpSp>
      <p:grpSp>
        <p:nvGrpSpPr>
          <p:cNvPr id="63592" name="组合 63591">
            <a:extLst>
              <a:ext uri="{FF2B5EF4-FFF2-40B4-BE49-F238E27FC236}">
                <a16:creationId xmlns:a16="http://schemas.microsoft.com/office/drawing/2014/main" id="{D7566356-5894-4412-B7B7-3286FA4A52C9}"/>
              </a:ext>
            </a:extLst>
          </p:cNvPr>
          <p:cNvGrpSpPr/>
          <p:nvPr/>
        </p:nvGrpSpPr>
        <p:grpSpPr>
          <a:xfrm>
            <a:off x="455469" y="5777003"/>
            <a:ext cx="316080" cy="308160"/>
            <a:chOff x="455469" y="5777003"/>
            <a:chExt cx="316080" cy="308160"/>
          </a:xfrm>
        </p:grpSpPr>
        <mc:AlternateContent xmlns:mc="http://schemas.openxmlformats.org/markup-compatibility/2006">
          <mc:Choice xmlns:p14="http://schemas.microsoft.com/office/powerpoint/2010/main" Requires="p14">
            <p:contentPart p14:bwMode="auto" r:id="rId308">
              <p14:nvContentPartPr>
                <p14:cNvPr id="63590" name="墨迹 63589">
                  <a:extLst>
                    <a:ext uri="{FF2B5EF4-FFF2-40B4-BE49-F238E27FC236}">
                      <a16:creationId xmlns:a16="http://schemas.microsoft.com/office/drawing/2014/main" id="{B4A85708-9CB6-4100-A68F-FFC042970803}"/>
                    </a:ext>
                  </a:extLst>
                </p14:cNvPr>
                <p14:cNvContentPartPr/>
                <p14:nvPr/>
              </p14:nvContentPartPr>
              <p14:xfrm>
                <a:off x="565269" y="5801123"/>
                <a:ext cx="91440" cy="198720"/>
              </p14:xfrm>
            </p:contentPart>
          </mc:Choice>
          <mc:Fallback>
            <p:pic>
              <p:nvPicPr>
                <p:cNvPr id="63590" name="墨迹 63589">
                  <a:extLst>
                    <a:ext uri="{FF2B5EF4-FFF2-40B4-BE49-F238E27FC236}">
                      <a16:creationId xmlns:a16="http://schemas.microsoft.com/office/drawing/2014/main" id="{B4A85708-9CB6-4100-A68F-FFC042970803}"/>
                    </a:ext>
                  </a:extLst>
                </p:cNvPr>
                <p:cNvPicPr/>
                <p:nvPr/>
              </p:nvPicPr>
              <p:blipFill>
                <a:blip r:embed="rId309"/>
                <a:stretch>
                  <a:fillRect/>
                </a:stretch>
              </p:blipFill>
              <p:spPr>
                <a:xfrm>
                  <a:off x="547629" y="5783483"/>
                  <a:ext cx="12708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63591" name="墨迹 63590">
                  <a:extLst>
                    <a:ext uri="{FF2B5EF4-FFF2-40B4-BE49-F238E27FC236}">
                      <a16:creationId xmlns:a16="http://schemas.microsoft.com/office/drawing/2014/main" id="{C212BA52-FEC5-4B45-8EE6-9974E7F22259}"/>
                    </a:ext>
                  </a:extLst>
                </p14:cNvPr>
                <p14:cNvContentPartPr/>
                <p14:nvPr/>
              </p14:nvContentPartPr>
              <p14:xfrm>
                <a:off x="455469" y="5777003"/>
                <a:ext cx="316080" cy="308160"/>
              </p14:xfrm>
            </p:contentPart>
          </mc:Choice>
          <mc:Fallback>
            <p:pic>
              <p:nvPicPr>
                <p:cNvPr id="63591" name="墨迹 63590">
                  <a:extLst>
                    <a:ext uri="{FF2B5EF4-FFF2-40B4-BE49-F238E27FC236}">
                      <a16:creationId xmlns:a16="http://schemas.microsoft.com/office/drawing/2014/main" id="{C212BA52-FEC5-4B45-8EE6-9974E7F22259}"/>
                    </a:ext>
                  </a:extLst>
                </p:cNvPr>
                <p:cNvPicPr/>
                <p:nvPr/>
              </p:nvPicPr>
              <p:blipFill>
                <a:blip r:embed="rId311"/>
                <a:stretch>
                  <a:fillRect/>
                </a:stretch>
              </p:blipFill>
              <p:spPr>
                <a:xfrm>
                  <a:off x="437469" y="5759003"/>
                  <a:ext cx="351720" cy="343800"/>
                </a:xfrm>
                <a:prstGeom prst="rect">
                  <a:avLst/>
                </a:prstGeom>
              </p:spPr>
            </p:pic>
          </mc:Fallback>
        </mc:AlternateContent>
      </p:grpSp>
      <p:grpSp>
        <p:nvGrpSpPr>
          <p:cNvPr id="63641" name="组合 63640">
            <a:extLst>
              <a:ext uri="{FF2B5EF4-FFF2-40B4-BE49-F238E27FC236}">
                <a16:creationId xmlns:a16="http://schemas.microsoft.com/office/drawing/2014/main" id="{9A9419A3-BCFB-47FD-A8B2-0290A9F40A3E}"/>
              </a:ext>
            </a:extLst>
          </p:cNvPr>
          <p:cNvGrpSpPr/>
          <p:nvPr/>
        </p:nvGrpSpPr>
        <p:grpSpPr>
          <a:xfrm>
            <a:off x="897189" y="5546603"/>
            <a:ext cx="3269520" cy="617040"/>
            <a:chOff x="897189" y="5546603"/>
            <a:chExt cx="3269520" cy="617040"/>
          </a:xfrm>
        </p:grpSpPr>
        <mc:AlternateContent xmlns:mc="http://schemas.openxmlformats.org/markup-compatibility/2006">
          <mc:Choice xmlns:p14="http://schemas.microsoft.com/office/powerpoint/2010/main" Requires="p14">
            <p:contentPart p14:bwMode="auto" r:id="rId312">
              <p14:nvContentPartPr>
                <p14:cNvPr id="63594" name="墨迹 63593">
                  <a:extLst>
                    <a:ext uri="{FF2B5EF4-FFF2-40B4-BE49-F238E27FC236}">
                      <a16:creationId xmlns:a16="http://schemas.microsoft.com/office/drawing/2014/main" id="{DA54D027-07E7-498F-96CA-5C26A6E1C3EE}"/>
                    </a:ext>
                  </a:extLst>
                </p14:cNvPr>
                <p14:cNvContentPartPr/>
                <p14:nvPr/>
              </p14:nvContentPartPr>
              <p14:xfrm>
                <a:off x="897189" y="5654243"/>
                <a:ext cx="204840" cy="66960"/>
              </p14:xfrm>
            </p:contentPart>
          </mc:Choice>
          <mc:Fallback>
            <p:pic>
              <p:nvPicPr>
                <p:cNvPr id="63594" name="墨迹 63593">
                  <a:extLst>
                    <a:ext uri="{FF2B5EF4-FFF2-40B4-BE49-F238E27FC236}">
                      <a16:creationId xmlns:a16="http://schemas.microsoft.com/office/drawing/2014/main" id="{DA54D027-07E7-498F-96CA-5C26A6E1C3EE}"/>
                    </a:ext>
                  </a:extLst>
                </p:cNvPr>
                <p:cNvPicPr/>
                <p:nvPr/>
              </p:nvPicPr>
              <p:blipFill>
                <a:blip r:embed="rId313"/>
                <a:stretch>
                  <a:fillRect/>
                </a:stretch>
              </p:blipFill>
              <p:spPr>
                <a:xfrm>
                  <a:off x="879549" y="5636603"/>
                  <a:ext cx="24048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63595" name="墨迹 63594">
                  <a:extLst>
                    <a:ext uri="{FF2B5EF4-FFF2-40B4-BE49-F238E27FC236}">
                      <a16:creationId xmlns:a16="http://schemas.microsoft.com/office/drawing/2014/main" id="{E279E93F-88F5-4BCA-A484-24990C4868C5}"/>
                    </a:ext>
                  </a:extLst>
                </p14:cNvPr>
                <p14:cNvContentPartPr/>
                <p14:nvPr/>
              </p14:nvContentPartPr>
              <p14:xfrm>
                <a:off x="903669" y="5679443"/>
                <a:ext cx="172800" cy="308520"/>
              </p14:xfrm>
            </p:contentPart>
          </mc:Choice>
          <mc:Fallback>
            <p:pic>
              <p:nvPicPr>
                <p:cNvPr id="63595" name="墨迹 63594">
                  <a:extLst>
                    <a:ext uri="{FF2B5EF4-FFF2-40B4-BE49-F238E27FC236}">
                      <a16:creationId xmlns:a16="http://schemas.microsoft.com/office/drawing/2014/main" id="{E279E93F-88F5-4BCA-A484-24990C4868C5}"/>
                    </a:ext>
                  </a:extLst>
                </p:cNvPr>
                <p:cNvPicPr/>
                <p:nvPr/>
              </p:nvPicPr>
              <p:blipFill>
                <a:blip r:embed="rId315"/>
                <a:stretch>
                  <a:fillRect/>
                </a:stretch>
              </p:blipFill>
              <p:spPr>
                <a:xfrm>
                  <a:off x="886029" y="5661443"/>
                  <a:ext cx="20844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63596" name="墨迹 63595">
                  <a:extLst>
                    <a:ext uri="{FF2B5EF4-FFF2-40B4-BE49-F238E27FC236}">
                      <a16:creationId xmlns:a16="http://schemas.microsoft.com/office/drawing/2014/main" id="{5A83AC55-5BF6-45E0-82C4-14C10AA2A586}"/>
                    </a:ext>
                  </a:extLst>
                </p14:cNvPr>
                <p14:cNvContentPartPr/>
                <p14:nvPr/>
              </p14:nvContentPartPr>
              <p14:xfrm>
                <a:off x="1068189" y="5759723"/>
                <a:ext cx="15120" cy="318240"/>
              </p14:xfrm>
            </p:contentPart>
          </mc:Choice>
          <mc:Fallback>
            <p:pic>
              <p:nvPicPr>
                <p:cNvPr id="63596" name="墨迹 63595">
                  <a:extLst>
                    <a:ext uri="{FF2B5EF4-FFF2-40B4-BE49-F238E27FC236}">
                      <a16:creationId xmlns:a16="http://schemas.microsoft.com/office/drawing/2014/main" id="{5A83AC55-5BF6-45E0-82C4-14C10AA2A586}"/>
                    </a:ext>
                  </a:extLst>
                </p:cNvPr>
                <p:cNvPicPr/>
                <p:nvPr/>
              </p:nvPicPr>
              <p:blipFill>
                <a:blip r:embed="rId317"/>
                <a:stretch>
                  <a:fillRect/>
                </a:stretch>
              </p:blipFill>
              <p:spPr>
                <a:xfrm>
                  <a:off x="1050189" y="5742083"/>
                  <a:ext cx="5076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63597" name="墨迹 63596">
                  <a:extLst>
                    <a:ext uri="{FF2B5EF4-FFF2-40B4-BE49-F238E27FC236}">
                      <a16:creationId xmlns:a16="http://schemas.microsoft.com/office/drawing/2014/main" id="{B21CC381-9781-41A7-87B9-51CF3C548EB5}"/>
                    </a:ext>
                  </a:extLst>
                </p14:cNvPr>
                <p14:cNvContentPartPr/>
                <p14:nvPr/>
              </p14:nvContentPartPr>
              <p14:xfrm>
                <a:off x="1103109" y="5868083"/>
                <a:ext cx="125280" cy="77760"/>
              </p14:xfrm>
            </p:contentPart>
          </mc:Choice>
          <mc:Fallback>
            <p:pic>
              <p:nvPicPr>
                <p:cNvPr id="63597" name="墨迹 63596">
                  <a:extLst>
                    <a:ext uri="{FF2B5EF4-FFF2-40B4-BE49-F238E27FC236}">
                      <a16:creationId xmlns:a16="http://schemas.microsoft.com/office/drawing/2014/main" id="{B21CC381-9781-41A7-87B9-51CF3C548EB5}"/>
                    </a:ext>
                  </a:extLst>
                </p:cNvPr>
                <p:cNvPicPr/>
                <p:nvPr/>
              </p:nvPicPr>
              <p:blipFill>
                <a:blip r:embed="rId319"/>
                <a:stretch>
                  <a:fillRect/>
                </a:stretch>
              </p:blipFill>
              <p:spPr>
                <a:xfrm>
                  <a:off x="1085109" y="5850443"/>
                  <a:ext cx="16092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63598" name="墨迹 63597">
                  <a:extLst>
                    <a:ext uri="{FF2B5EF4-FFF2-40B4-BE49-F238E27FC236}">
                      <a16:creationId xmlns:a16="http://schemas.microsoft.com/office/drawing/2014/main" id="{595E6B75-3985-4301-A679-445E3C49DE8E}"/>
                    </a:ext>
                  </a:extLst>
                </p14:cNvPr>
                <p14:cNvContentPartPr/>
                <p14:nvPr/>
              </p14:nvContentPartPr>
              <p14:xfrm>
                <a:off x="1273389" y="5712563"/>
                <a:ext cx="19800" cy="293760"/>
              </p14:xfrm>
            </p:contentPart>
          </mc:Choice>
          <mc:Fallback>
            <p:pic>
              <p:nvPicPr>
                <p:cNvPr id="63598" name="墨迹 63597">
                  <a:extLst>
                    <a:ext uri="{FF2B5EF4-FFF2-40B4-BE49-F238E27FC236}">
                      <a16:creationId xmlns:a16="http://schemas.microsoft.com/office/drawing/2014/main" id="{595E6B75-3985-4301-A679-445E3C49DE8E}"/>
                    </a:ext>
                  </a:extLst>
                </p:cNvPr>
                <p:cNvPicPr/>
                <p:nvPr/>
              </p:nvPicPr>
              <p:blipFill>
                <a:blip r:embed="rId321"/>
                <a:stretch>
                  <a:fillRect/>
                </a:stretch>
              </p:blipFill>
              <p:spPr>
                <a:xfrm>
                  <a:off x="1255389" y="5694923"/>
                  <a:ext cx="5544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63599" name="墨迹 63598">
                  <a:extLst>
                    <a:ext uri="{FF2B5EF4-FFF2-40B4-BE49-F238E27FC236}">
                      <a16:creationId xmlns:a16="http://schemas.microsoft.com/office/drawing/2014/main" id="{79CBA574-E4DD-40CC-88D0-AC572F62EA8D}"/>
                    </a:ext>
                  </a:extLst>
                </p14:cNvPr>
                <p14:cNvContentPartPr/>
                <p14:nvPr/>
              </p14:nvContentPartPr>
              <p14:xfrm>
                <a:off x="1301829" y="5639123"/>
                <a:ext cx="269280" cy="524520"/>
              </p14:xfrm>
            </p:contentPart>
          </mc:Choice>
          <mc:Fallback>
            <p:pic>
              <p:nvPicPr>
                <p:cNvPr id="63599" name="墨迹 63598">
                  <a:extLst>
                    <a:ext uri="{FF2B5EF4-FFF2-40B4-BE49-F238E27FC236}">
                      <a16:creationId xmlns:a16="http://schemas.microsoft.com/office/drawing/2014/main" id="{79CBA574-E4DD-40CC-88D0-AC572F62EA8D}"/>
                    </a:ext>
                  </a:extLst>
                </p:cNvPr>
                <p:cNvPicPr/>
                <p:nvPr/>
              </p:nvPicPr>
              <p:blipFill>
                <a:blip r:embed="rId323"/>
                <a:stretch>
                  <a:fillRect/>
                </a:stretch>
              </p:blipFill>
              <p:spPr>
                <a:xfrm>
                  <a:off x="1283829" y="5621123"/>
                  <a:ext cx="304920" cy="56016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63600" name="墨迹 63599">
                  <a:extLst>
                    <a:ext uri="{FF2B5EF4-FFF2-40B4-BE49-F238E27FC236}">
                      <a16:creationId xmlns:a16="http://schemas.microsoft.com/office/drawing/2014/main" id="{D5DF5CA9-085A-4B68-B7E6-0B325955F83A}"/>
                    </a:ext>
                  </a:extLst>
                </p14:cNvPr>
                <p14:cNvContentPartPr/>
                <p14:nvPr/>
              </p14:nvContentPartPr>
              <p14:xfrm>
                <a:off x="1371309" y="5823443"/>
                <a:ext cx="131040" cy="132480"/>
              </p14:xfrm>
            </p:contentPart>
          </mc:Choice>
          <mc:Fallback>
            <p:pic>
              <p:nvPicPr>
                <p:cNvPr id="63600" name="墨迹 63599">
                  <a:extLst>
                    <a:ext uri="{FF2B5EF4-FFF2-40B4-BE49-F238E27FC236}">
                      <a16:creationId xmlns:a16="http://schemas.microsoft.com/office/drawing/2014/main" id="{D5DF5CA9-085A-4B68-B7E6-0B325955F83A}"/>
                    </a:ext>
                  </a:extLst>
                </p:cNvPr>
                <p:cNvPicPr/>
                <p:nvPr/>
              </p:nvPicPr>
              <p:blipFill>
                <a:blip r:embed="rId325"/>
                <a:stretch>
                  <a:fillRect/>
                </a:stretch>
              </p:blipFill>
              <p:spPr>
                <a:xfrm>
                  <a:off x="1353309" y="5805443"/>
                  <a:ext cx="16668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63601" name="墨迹 63600">
                  <a:extLst>
                    <a:ext uri="{FF2B5EF4-FFF2-40B4-BE49-F238E27FC236}">
                      <a16:creationId xmlns:a16="http://schemas.microsoft.com/office/drawing/2014/main" id="{19859B86-DCEE-4E96-927D-8A719DB757B5}"/>
                    </a:ext>
                  </a:extLst>
                </p14:cNvPr>
                <p14:cNvContentPartPr/>
                <p14:nvPr/>
              </p14:nvContentPartPr>
              <p14:xfrm>
                <a:off x="1613589" y="5703203"/>
                <a:ext cx="151200" cy="322920"/>
              </p14:xfrm>
            </p:contentPart>
          </mc:Choice>
          <mc:Fallback>
            <p:pic>
              <p:nvPicPr>
                <p:cNvPr id="63601" name="墨迹 63600">
                  <a:extLst>
                    <a:ext uri="{FF2B5EF4-FFF2-40B4-BE49-F238E27FC236}">
                      <a16:creationId xmlns:a16="http://schemas.microsoft.com/office/drawing/2014/main" id="{19859B86-DCEE-4E96-927D-8A719DB757B5}"/>
                    </a:ext>
                  </a:extLst>
                </p:cNvPr>
                <p:cNvPicPr/>
                <p:nvPr/>
              </p:nvPicPr>
              <p:blipFill>
                <a:blip r:embed="rId327"/>
                <a:stretch>
                  <a:fillRect/>
                </a:stretch>
              </p:blipFill>
              <p:spPr>
                <a:xfrm>
                  <a:off x="1595949" y="5685563"/>
                  <a:ext cx="18684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63602" name="墨迹 63601">
                  <a:extLst>
                    <a:ext uri="{FF2B5EF4-FFF2-40B4-BE49-F238E27FC236}">
                      <a16:creationId xmlns:a16="http://schemas.microsoft.com/office/drawing/2014/main" id="{03DFE4C3-9BA6-4898-80F4-D46E5EB4CFB6}"/>
                    </a:ext>
                  </a:extLst>
                </p14:cNvPr>
                <p14:cNvContentPartPr/>
                <p14:nvPr/>
              </p14:nvContentPartPr>
              <p14:xfrm>
                <a:off x="1753629" y="5792483"/>
                <a:ext cx="79920" cy="264600"/>
              </p14:xfrm>
            </p:contentPart>
          </mc:Choice>
          <mc:Fallback>
            <p:pic>
              <p:nvPicPr>
                <p:cNvPr id="63602" name="墨迹 63601">
                  <a:extLst>
                    <a:ext uri="{FF2B5EF4-FFF2-40B4-BE49-F238E27FC236}">
                      <a16:creationId xmlns:a16="http://schemas.microsoft.com/office/drawing/2014/main" id="{03DFE4C3-9BA6-4898-80F4-D46E5EB4CFB6}"/>
                    </a:ext>
                  </a:extLst>
                </p:cNvPr>
                <p:cNvPicPr/>
                <p:nvPr/>
              </p:nvPicPr>
              <p:blipFill>
                <a:blip r:embed="rId329"/>
                <a:stretch>
                  <a:fillRect/>
                </a:stretch>
              </p:blipFill>
              <p:spPr>
                <a:xfrm>
                  <a:off x="1735629" y="5774483"/>
                  <a:ext cx="11556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63603" name="墨迹 63602">
                  <a:extLst>
                    <a:ext uri="{FF2B5EF4-FFF2-40B4-BE49-F238E27FC236}">
                      <a16:creationId xmlns:a16="http://schemas.microsoft.com/office/drawing/2014/main" id="{15F23004-9DF0-43CE-BFF2-97502A95588A}"/>
                    </a:ext>
                  </a:extLst>
                </p14:cNvPr>
                <p14:cNvContentPartPr/>
                <p14:nvPr/>
              </p14:nvContentPartPr>
              <p14:xfrm>
                <a:off x="1767669" y="5912003"/>
                <a:ext cx="85320" cy="142200"/>
              </p14:xfrm>
            </p:contentPart>
          </mc:Choice>
          <mc:Fallback>
            <p:pic>
              <p:nvPicPr>
                <p:cNvPr id="63603" name="墨迹 63602">
                  <a:extLst>
                    <a:ext uri="{FF2B5EF4-FFF2-40B4-BE49-F238E27FC236}">
                      <a16:creationId xmlns:a16="http://schemas.microsoft.com/office/drawing/2014/main" id="{15F23004-9DF0-43CE-BFF2-97502A95588A}"/>
                    </a:ext>
                  </a:extLst>
                </p:cNvPr>
                <p:cNvPicPr/>
                <p:nvPr/>
              </p:nvPicPr>
              <p:blipFill>
                <a:blip r:embed="rId331"/>
                <a:stretch>
                  <a:fillRect/>
                </a:stretch>
              </p:blipFill>
              <p:spPr>
                <a:xfrm>
                  <a:off x="1750029" y="5894003"/>
                  <a:ext cx="1209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63604" name="墨迹 63603">
                  <a:extLst>
                    <a:ext uri="{FF2B5EF4-FFF2-40B4-BE49-F238E27FC236}">
                      <a16:creationId xmlns:a16="http://schemas.microsoft.com/office/drawing/2014/main" id="{D68761D0-BAC1-475D-B082-5FCFCA9CDEC9}"/>
                    </a:ext>
                  </a:extLst>
                </p14:cNvPr>
                <p14:cNvContentPartPr/>
                <p14:nvPr/>
              </p14:nvContentPartPr>
              <p14:xfrm>
                <a:off x="1900149" y="5679443"/>
                <a:ext cx="134640" cy="416520"/>
              </p14:xfrm>
            </p:contentPart>
          </mc:Choice>
          <mc:Fallback>
            <p:pic>
              <p:nvPicPr>
                <p:cNvPr id="63604" name="墨迹 63603">
                  <a:extLst>
                    <a:ext uri="{FF2B5EF4-FFF2-40B4-BE49-F238E27FC236}">
                      <a16:creationId xmlns:a16="http://schemas.microsoft.com/office/drawing/2014/main" id="{D68761D0-BAC1-475D-B082-5FCFCA9CDEC9}"/>
                    </a:ext>
                  </a:extLst>
                </p:cNvPr>
                <p:cNvPicPr/>
                <p:nvPr/>
              </p:nvPicPr>
              <p:blipFill>
                <a:blip r:embed="rId333"/>
                <a:stretch>
                  <a:fillRect/>
                </a:stretch>
              </p:blipFill>
              <p:spPr>
                <a:xfrm>
                  <a:off x="1882509" y="5661443"/>
                  <a:ext cx="170280" cy="45216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63605" name="墨迹 63604">
                  <a:extLst>
                    <a:ext uri="{FF2B5EF4-FFF2-40B4-BE49-F238E27FC236}">
                      <a16:creationId xmlns:a16="http://schemas.microsoft.com/office/drawing/2014/main" id="{270994B6-A471-4030-8879-5C2FA4C4148F}"/>
                    </a:ext>
                  </a:extLst>
                </p14:cNvPr>
                <p14:cNvContentPartPr/>
                <p14:nvPr/>
              </p14:nvContentPartPr>
              <p14:xfrm>
                <a:off x="2190309" y="5707883"/>
                <a:ext cx="33120" cy="40680"/>
              </p14:xfrm>
            </p:contentPart>
          </mc:Choice>
          <mc:Fallback>
            <p:pic>
              <p:nvPicPr>
                <p:cNvPr id="63605" name="墨迹 63604">
                  <a:extLst>
                    <a:ext uri="{FF2B5EF4-FFF2-40B4-BE49-F238E27FC236}">
                      <a16:creationId xmlns:a16="http://schemas.microsoft.com/office/drawing/2014/main" id="{270994B6-A471-4030-8879-5C2FA4C4148F}"/>
                    </a:ext>
                  </a:extLst>
                </p:cNvPr>
                <p:cNvPicPr/>
                <p:nvPr/>
              </p:nvPicPr>
              <p:blipFill>
                <a:blip r:embed="rId335"/>
                <a:stretch>
                  <a:fillRect/>
                </a:stretch>
              </p:blipFill>
              <p:spPr>
                <a:xfrm>
                  <a:off x="2172309" y="5689883"/>
                  <a:ext cx="687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63606" name="墨迹 63605">
                  <a:extLst>
                    <a:ext uri="{FF2B5EF4-FFF2-40B4-BE49-F238E27FC236}">
                      <a16:creationId xmlns:a16="http://schemas.microsoft.com/office/drawing/2014/main" id="{7526C996-44C9-4D18-9D0A-3A5A8B559D63}"/>
                    </a:ext>
                  </a:extLst>
                </p14:cNvPr>
                <p14:cNvContentPartPr/>
                <p14:nvPr/>
              </p14:nvContentPartPr>
              <p14:xfrm>
                <a:off x="2187429" y="5665043"/>
                <a:ext cx="118800" cy="165240"/>
              </p14:xfrm>
            </p:contentPart>
          </mc:Choice>
          <mc:Fallback>
            <p:pic>
              <p:nvPicPr>
                <p:cNvPr id="63606" name="墨迹 63605">
                  <a:extLst>
                    <a:ext uri="{FF2B5EF4-FFF2-40B4-BE49-F238E27FC236}">
                      <a16:creationId xmlns:a16="http://schemas.microsoft.com/office/drawing/2014/main" id="{7526C996-44C9-4D18-9D0A-3A5A8B559D63}"/>
                    </a:ext>
                  </a:extLst>
                </p:cNvPr>
                <p:cNvPicPr/>
                <p:nvPr/>
              </p:nvPicPr>
              <p:blipFill>
                <a:blip r:embed="rId337"/>
                <a:stretch>
                  <a:fillRect/>
                </a:stretch>
              </p:blipFill>
              <p:spPr>
                <a:xfrm>
                  <a:off x="2169789" y="5647043"/>
                  <a:ext cx="1544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63607" name="墨迹 63606">
                  <a:extLst>
                    <a:ext uri="{FF2B5EF4-FFF2-40B4-BE49-F238E27FC236}">
                      <a16:creationId xmlns:a16="http://schemas.microsoft.com/office/drawing/2014/main" id="{228FA248-1BD6-468A-B22D-A0FDB25EB97D}"/>
                    </a:ext>
                  </a:extLst>
                </p14:cNvPr>
                <p14:cNvContentPartPr/>
                <p14:nvPr/>
              </p14:nvContentPartPr>
              <p14:xfrm>
                <a:off x="2254389" y="5551643"/>
                <a:ext cx="9720" cy="494280"/>
              </p14:xfrm>
            </p:contentPart>
          </mc:Choice>
          <mc:Fallback>
            <p:pic>
              <p:nvPicPr>
                <p:cNvPr id="63607" name="墨迹 63606">
                  <a:extLst>
                    <a:ext uri="{FF2B5EF4-FFF2-40B4-BE49-F238E27FC236}">
                      <a16:creationId xmlns:a16="http://schemas.microsoft.com/office/drawing/2014/main" id="{228FA248-1BD6-468A-B22D-A0FDB25EB97D}"/>
                    </a:ext>
                  </a:extLst>
                </p:cNvPr>
                <p:cNvPicPr/>
                <p:nvPr/>
              </p:nvPicPr>
              <p:blipFill>
                <a:blip r:embed="rId339"/>
                <a:stretch>
                  <a:fillRect/>
                </a:stretch>
              </p:blipFill>
              <p:spPr>
                <a:xfrm>
                  <a:off x="2236749" y="5534003"/>
                  <a:ext cx="45360" cy="52992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63608" name="墨迹 63607">
                  <a:extLst>
                    <a:ext uri="{FF2B5EF4-FFF2-40B4-BE49-F238E27FC236}">
                      <a16:creationId xmlns:a16="http://schemas.microsoft.com/office/drawing/2014/main" id="{53350CF5-85AA-460F-92E7-9ADF3AA2CC2B}"/>
                    </a:ext>
                  </a:extLst>
                </p14:cNvPr>
                <p14:cNvContentPartPr/>
                <p14:nvPr/>
              </p14:nvContentPartPr>
              <p14:xfrm>
                <a:off x="2159349" y="5766203"/>
                <a:ext cx="158760" cy="246600"/>
              </p14:xfrm>
            </p:contentPart>
          </mc:Choice>
          <mc:Fallback>
            <p:pic>
              <p:nvPicPr>
                <p:cNvPr id="63608" name="墨迹 63607">
                  <a:extLst>
                    <a:ext uri="{FF2B5EF4-FFF2-40B4-BE49-F238E27FC236}">
                      <a16:creationId xmlns:a16="http://schemas.microsoft.com/office/drawing/2014/main" id="{53350CF5-85AA-460F-92E7-9ADF3AA2CC2B}"/>
                    </a:ext>
                  </a:extLst>
                </p:cNvPr>
                <p:cNvPicPr/>
                <p:nvPr/>
              </p:nvPicPr>
              <p:blipFill>
                <a:blip r:embed="rId341"/>
                <a:stretch>
                  <a:fillRect/>
                </a:stretch>
              </p:blipFill>
              <p:spPr>
                <a:xfrm>
                  <a:off x="2141709" y="5748563"/>
                  <a:ext cx="19440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63609" name="墨迹 63608">
                  <a:extLst>
                    <a:ext uri="{FF2B5EF4-FFF2-40B4-BE49-F238E27FC236}">
                      <a16:creationId xmlns:a16="http://schemas.microsoft.com/office/drawing/2014/main" id="{08B663BA-0B87-423F-B518-1E3538488EDA}"/>
                    </a:ext>
                  </a:extLst>
                </p14:cNvPr>
                <p14:cNvContentPartPr/>
                <p14:nvPr/>
              </p14:nvContentPartPr>
              <p14:xfrm>
                <a:off x="2437989" y="5584763"/>
                <a:ext cx="42840" cy="51480"/>
              </p14:xfrm>
            </p:contentPart>
          </mc:Choice>
          <mc:Fallback>
            <p:pic>
              <p:nvPicPr>
                <p:cNvPr id="63609" name="墨迹 63608">
                  <a:extLst>
                    <a:ext uri="{FF2B5EF4-FFF2-40B4-BE49-F238E27FC236}">
                      <a16:creationId xmlns:a16="http://schemas.microsoft.com/office/drawing/2014/main" id="{08B663BA-0B87-423F-B518-1E3538488EDA}"/>
                    </a:ext>
                  </a:extLst>
                </p:cNvPr>
                <p:cNvPicPr/>
                <p:nvPr/>
              </p:nvPicPr>
              <p:blipFill>
                <a:blip r:embed="rId343"/>
                <a:stretch>
                  <a:fillRect/>
                </a:stretch>
              </p:blipFill>
              <p:spPr>
                <a:xfrm>
                  <a:off x="2419989" y="5567123"/>
                  <a:ext cx="784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63610" name="墨迹 63609">
                  <a:extLst>
                    <a:ext uri="{FF2B5EF4-FFF2-40B4-BE49-F238E27FC236}">
                      <a16:creationId xmlns:a16="http://schemas.microsoft.com/office/drawing/2014/main" id="{EAFE7679-49A7-4C96-B4A0-46319E7994E0}"/>
                    </a:ext>
                  </a:extLst>
                </p14:cNvPr>
                <p14:cNvContentPartPr/>
                <p14:nvPr/>
              </p14:nvContentPartPr>
              <p14:xfrm>
                <a:off x="2310189" y="5681603"/>
                <a:ext cx="209880" cy="65160"/>
              </p14:xfrm>
            </p:contentPart>
          </mc:Choice>
          <mc:Fallback>
            <p:pic>
              <p:nvPicPr>
                <p:cNvPr id="63610" name="墨迹 63609">
                  <a:extLst>
                    <a:ext uri="{FF2B5EF4-FFF2-40B4-BE49-F238E27FC236}">
                      <a16:creationId xmlns:a16="http://schemas.microsoft.com/office/drawing/2014/main" id="{EAFE7679-49A7-4C96-B4A0-46319E7994E0}"/>
                    </a:ext>
                  </a:extLst>
                </p:cNvPr>
                <p:cNvPicPr/>
                <p:nvPr/>
              </p:nvPicPr>
              <p:blipFill>
                <a:blip r:embed="rId345"/>
                <a:stretch>
                  <a:fillRect/>
                </a:stretch>
              </p:blipFill>
              <p:spPr>
                <a:xfrm>
                  <a:off x="2292549" y="5663603"/>
                  <a:ext cx="24552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63611" name="墨迹 63610">
                  <a:extLst>
                    <a:ext uri="{FF2B5EF4-FFF2-40B4-BE49-F238E27FC236}">
                      <a16:creationId xmlns:a16="http://schemas.microsoft.com/office/drawing/2014/main" id="{5570700A-37E2-4969-9832-F0BAE8E0CBFB}"/>
                    </a:ext>
                  </a:extLst>
                </p14:cNvPr>
                <p14:cNvContentPartPr/>
                <p14:nvPr/>
              </p14:nvContentPartPr>
              <p14:xfrm>
                <a:off x="2369589" y="5728043"/>
                <a:ext cx="191160" cy="331560"/>
              </p14:xfrm>
            </p:contentPart>
          </mc:Choice>
          <mc:Fallback>
            <p:pic>
              <p:nvPicPr>
                <p:cNvPr id="63611" name="墨迹 63610">
                  <a:extLst>
                    <a:ext uri="{FF2B5EF4-FFF2-40B4-BE49-F238E27FC236}">
                      <a16:creationId xmlns:a16="http://schemas.microsoft.com/office/drawing/2014/main" id="{5570700A-37E2-4969-9832-F0BAE8E0CBFB}"/>
                    </a:ext>
                  </a:extLst>
                </p:cNvPr>
                <p:cNvPicPr/>
                <p:nvPr/>
              </p:nvPicPr>
              <p:blipFill>
                <a:blip r:embed="rId347"/>
                <a:stretch>
                  <a:fillRect/>
                </a:stretch>
              </p:blipFill>
              <p:spPr>
                <a:xfrm>
                  <a:off x="2351589" y="5710043"/>
                  <a:ext cx="22680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63612" name="墨迹 63611">
                  <a:extLst>
                    <a:ext uri="{FF2B5EF4-FFF2-40B4-BE49-F238E27FC236}">
                      <a16:creationId xmlns:a16="http://schemas.microsoft.com/office/drawing/2014/main" id="{E2EFDE03-3D42-43E6-9FFB-8BD2C1359A95}"/>
                    </a:ext>
                  </a:extLst>
                </p14:cNvPr>
                <p14:cNvContentPartPr/>
                <p14:nvPr/>
              </p14:nvContentPartPr>
              <p14:xfrm>
                <a:off x="2422509" y="5811923"/>
                <a:ext cx="171360" cy="64080"/>
              </p14:xfrm>
            </p:contentPart>
          </mc:Choice>
          <mc:Fallback>
            <p:pic>
              <p:nvPicPr>
                <p:cNvPr id="63612" name="墨迹 63611">
                  <a:extLst>
                    <a:ext uri="{FF2B5EF4-FFF2-40B4-BE49-F238E27FC236}">
                      <a16:creationId xmlns:a16="http://schemas.microsoft.com/office/drawing/2014/main" id="{E2EFDE03-3D42-43E6-9FFB-8BD2C1359A95}"/>
                    </a:ext>
                  </a:extLst>
                </p:cNvPr>
                <p:cNvPicPr/>
                <p:nvPr/>
              </p:nvPicPr>
              <p:blipFill>
                <a:blip r:embed="rId349"/>
                <a:stretch>
                  <a:fillRect/>
                </a:stretch>
              </p:blipFill>
              <p:spPr>
                <a:xfrm>
                  <a:off x="2404869" y="5794283"/>
                  <a:ext cx="2070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63613" name="墨迹 63612">
                  <a:extLst>
                    <a:ext uri="{FF2B5EF4-FFF2-40B4-BE49-F238E27FC236}">
                      <a16:creationId xmlns:a16="http://schemas.microsoft.com/office/drawing/2014/main" id="{21275608-9B10-4EAB-AB46-844257866AC9}"/>
                    </a:ext>
                  </a:extLst>
                </p14:cNvPr>
                <p14:cNvContentPartPr/>
                <p14:nvPr/>
              </p14:nvContentPartPr>
              <p14:xfrm>
                <a:off x="2419989" y="5884643"/>
                <a:ext cx="192960" cy="25560"/>
              </p14:xfrm>
            </p:contentPart>
          </mc:Choice>
          <mc:Fallback>
            <p:pic>
              <p:nvPicPr>
                <p:cNvPr id="63613" name="墨迹 63612">
                  <a:extLst>
                    <a:ext uri="{FF2B5EF4-FFF2-40B4-BE49-F238E27FC236}">
                      <a16:creationId xmlns:a16="http://schemas.microsoft.com/office/drawing/2014/main" id="{21275608-9B10-4EAB-AB46-844257866AC9}"/>
                    </a:ext>
                  </a:extLst>
                </p:cNvPr>
                <p:cNvPicPr/>
                <p:nvPr/>
              </p:nvPicPr>
              <p:blipFill>
                <a:blip r:embed="rId351"/>
                <a:stretch>
                  <a:fillRect/>
                </a:stretch>
              </p:blipFill>
              <p:spPr>
                <a:xfrm>
                  <a:off x="2401989" y="5866643"/>
                  <a:ext cx="2286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63614" name="墨迹 63613">
                  <a:extLst>
                    <a:ext uri="{FF2B5EF4-FFF2-40B4-BE49-F238E27FC236}">
                      <a16:creationId xmlns:a16="http://schemas.microsoft.com/office/drawing/2014/main" id="{C75F6989-4796-45E6-B199-A13F5E0311AE}"/>
                    </a:ext>
                  </a:extLst>
                </p14:cNvPr>
                <p14:cNvContentPartPr/>
                <p14:nvPr/>
              </p14:nvContentPartPr>
              <p14:xfrm>
                <a:off x="2486589" y="5683763"/>
                <a:ext cx="21960" cy="281520"/>
              </p14:xfrm>
            </p:contentPart>
          </mc:Choice>
          <mc:Fallback>
            <p:pic>
              <p:nvPicPr>
                <p:cNvPr id="63614" name="墨迹 63613">
                  <a:extLst>
                    <a:ext uri="{FF2B5EF4-FFF2-40B4-BE49-F238E27FC236}">
                      <a16:creationId xmlns:a16="http://schemas.microsoft.com/office/drawing/2014/main" id="{C75F6989-4796-45E6-B199-A13F5E0311AE}"/>
                    </a:ext>
                  </a:extLst>
                </p:cNvPr>
                <p:cNvPicPr/>
                <p:nvPr/>
              </p:nvPicPr>
              <p:blipFill>
                <a:blip r:embed="rId353"/>
                <a:stretch>
                  <a:fillRect/>
                </a:stretch>
              </p:blipFill>
              <p:spPr>
                <a:xfrm>
                  <a:off x="2468589" y="5665763"/>
                  <a:ext cx="5760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63615" name="墨迹 63614">
                  <a:extLst>
                    <a:ext uri="{FF2B5EF4-FFF2-40B4-BE49-F238E27FC236}">
                      <a16:creationId xmlns:a16="http://schemas.microsoft.com/office/drawing/2014/main" id="{DE1D8F93-9EA0-4179-BAD0-21E4EE0B16B8}"/>
                    </a:ext>
                  </a:extLst>
                </p14:cNvPr>
                <p14:cNvContentPartPr/>
                <p14:nvPr/>
              </p14:nvContentPartPr>
              <p14:xfrm>
                <a:off x="2430429" y="5946563"/>
                <a:ext cx="168480" cy="145800"/>
              </p14:xfrm>
            </p:contentPart>
          </mc:Choice>
          <mc:Fallback>
            <p:pic>
              <p:nvPicPr>
                <p:cNvPr id="63615" name="墨迹 63614">
                  <a:extLst>
                    <a:ext uri="{FF2B5EF4-FFF2-40B4-BE49-F238E27FC236}">
                      <a16:creationId xmlns:a16="http://schemas.microsoft.com/office/drawing/2014/main" id="{DE1D8F93-9EA0-4179-BAD0-21E4EE0B16B8}"/>
                    </a:ext>
                  </a:extLst>
                </p:cNvPr>
                <p:cNvPicPr/>
                <p:nvPr/>
              </p:nvPicPr>
              <p:blipFill>
                <a:blip r:embed="rId355"/>
                <a:stretch>
                  <a:fillRect/>
                </a:stretch>
              </p:blipFill>
              <p:spPr>
                <a:xfrm>
                  <a:off x="2412789" y="5928563"/>
                  <a:ext cx="20412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63616" name="墨迹 63615">
                  <a:extLst>
                    <a:ext uri="{FF2B5EF4-FFF2-40B4-BE49-F238E27FC236}">
                      <a16:creationId xmlns:a16="http://schemas.microsoft.com/office/drawing/2014/main" id="{90DB3497-6ABE-43AF-B818-78187B21BA9B}"/>
                    </a:ext>
                  </a:extLst>
                </p14:cNvPr>
                <p14:cNvContentPartPr/>
                <p14:nvPr/>
              </p14:nvContentPartPr>
              <p14:xfrm>
                <a:off x="2693949" y="5658563"/>
                <a:ext cx="209880" cy="39240"/>
              </p14:xfrm>
            </p:contentPart>
          </mc:Choice>
          <mc:Fallback>
            <p:pic>
              <p:nvPicPr>
                <p:cNvPr id="63616" name="墨迹 63615">
                  <a:extLst>
                    <a:ext uri="{FF2B5EF4-FFF2-40B4-BE49-F238E27FC236}">
                      <a16:creationId xmlns:a16="http://schemas.microsoft.com/office/drawing/2014/main" id="{90DB3497-6ABE-43AF-B818-78187B21BA9B}"/>
                    </a:ext>
                  </a:extLst>
                </p:cNvPr>
                <p:cNvPicPr/>
                <p:nvPr/>
              </p:nvPicPr>
              <p:blipFill>
                <a:blip r:embed="rId357"/>
                <a:stretch>
                  <a:fillRect/>
                </a:stretch>
              </p:blipFill>
              <p:spPr>
                <a:xfrm>
                  <a:off x="2675949" y="5640923"/>
                  <a:ext cx="24552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63617" name="墨迹 63616">
                  <a:extLst>
                    <a:ext uri="{FF2B5EF4-FFF2-40B4-BE49-F238E27FC236}">
                      <a16:creationId xmlns:a16="http://schemas.microsoft.com/office/drawing/2014/main" id="{6B3CD2FA-1CE1-44C1-86DD-131A5DE2CB74}"/>
                    </a:ext>
                  </a:extLst>
                </p14:cNvPr>
                <p14:cNvContentPartPr/>
                <p14:nvPr/>
              </p14:nvContentPartPr>
              <p14:xfrm>
                <a:off x="2755509" y="5594123"/>
                <a:ext cx="22320" cy="289440"/>
              </p14:xfrm>
            </p:contentPart>
          </mc:Choice>
          <mc:Fallback>
            <p:pic>
              <p:nvPicPr>
                <p:cNvPr id="63617" name="墨迹 63616">
                  <a:extLst>
                    <a:ext uri="{FF2B5EF4-FFF2-40B4-BE49-F238E27FC236}">
                      <a16:creationId xmlns:a16="http://schemas.microsoft.com/office/drawing/2014/main" id="{6B3CD2FA-1CE1-44C1-86DD-131A5DE2CB74}"/>
                    </a:ext>
                  </a:extLst>
                </p:cNvPr>
                <p:cNvPicPr/>
                <p:nvPr/>
              </p:nvPicPr>
              <p:blipFill>
                <a:blip r:embed="rId359"/>
                <a:stretch>
                  <a:fillRect/>
                </a:stretch>
              </p:blipFill>
              <p:spPr>
                <a:xfrm>
                  <a:off x="2737509" y="5576483"/>
                  <a:ext cx="5796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63618" name="墨迹 63617">
                  <a:extLst>
                    <a:ext uri="{FF2B5EF4-FFF2-40B4-BE49-F238E27FC236}">
                      <a16:creationId xmlns:a16="http://schemas.microsoft.com/office/drawing/2014/main" id="{936759E2-2480-4BB4-9DC1-66887E650C6A}"/>
                    </a:ext>
                  </a:extLst>
                </p14:cNvPr>
                <p14:cNvContentPartPr/>
                <p14:nvPr/>
              </p14:nvContentPartPr>
              <p14:xfrm>
                <a:off x="2793669" y="5546603"/>
                <a:ext cx="81360" cy="339840"/>
              </p14:xfrm>
            </p:contentPart>
          </mc:Choice>
          <mc:Fallback>
            <p:pic>
              <p:nvPicPr>
                <p:cNvPr id="63618" name="墨迹 63617">
                  <a:extLst>
                    <a:ext uri="{FF2B5EF4-FFF2-40B4-BE49-F238E27FC236}">
                      <a16:creationId xmlns:a16="http://schemas.microsoft.com/office/drawing/2014/main" id="{936759E2-2480-4BB4-9DC1-66887E650C6A}"/>
                    </a:ext>
                  </a:extLst>
                </p:cNvPr>
                <p:cNvPicPr/>
                <p:nvPr/>
              </p:nvPicPr>
              <p:blipFill>
                <a:blip r:embed="rId361"/>
                <a:stretch>
                  <a:fillRect/>
                </a:stretch>
              </p:blipFill>
              <p:spPr>
                <a:xfrm>
                  <a:off x="2776029" y="5528963"/>
                  <a:ext cx="11700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63619" name="墨迹 63618">
                  <a:extLst>
                    <a:ext uri="{FF2B5EF4-FFF2-40B4-BE49-F238E27FC236}">
                      <a16:creationId xmlns:a16="http://schemas.microsoft.com/office/drawing/2014/main" id="{B91FA334-0E7F-40B0-BDF4-62AA9BC292A8}"/>
                    </a:ext>
                  </a:extLst>
                </p14:cNvPr>
                <p14:cNvContentPartPr/>
                <p14:nvPr/>
              </p14:nvContentPartPr>
              <p14:xfrm>
                <a:off x="2772429" y="5785283"/>
                <a:ext cx="127440" cy="18360"/>
              </p14:xfrm>
            </p:contentPart>
          </mc:Choice>
          <mc:Fallback>
            <p:pic>
              <p:nvPicPr>
                <p:cNvPr id="63619" name="墨迹 63618">
                  <a:extLst>
                    <a:ext uri="{FF2B5EF4-FFF2-40B4-BE49-F238E27FC236}">
                      <a16:creationId xmlns:a16="http://schemas.microsoft.com/office/drawing/2014/main" id="{B91FA334-0E7F-40B0-BDF4-62AA9BC292A8}"/>
                    </a:ext>
                  </a:extLst>
                </p:cNvPr>
                <p:cNvPicPr/>
                <p:nvPr/>
              </p:nvPicPr>
              <p:blipFill>
                <a:blip r:embed="rId363"/>
                <a:stretch>
                  <a:fillRect/>
                </a:stretch>
              </p:blipFill>
              <p:spPr>
                <a:xfrm>
                  <a:off x="2754789" y="5767283"/>
                  <a:ext cx="16308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63620" name="墨迹 63619">
                  <a:extLst>
                    <a:ext uri="{FF2B5EF4-FFF2-40B4-BE49-F238E27FC236}">
                      <a16:creationId xmlns:a16="http://schemas.microsoft.com/office/drawing/2014/main" id="{955A08FC-E0FD-46BE-8E5D-A1F642B5BC3D}"/>
                    </a:ext>
                  </a:extLst>
                </p14:cNvPr>
                <p14:cNvContentPartPr/>
                <p14:nvPr/>
              </p14:nvContentPartPr>
              <p14:xfrm>
                <a:off x="2623749" y="5854043"/>
                <a:ext cx="344880" cy="218880"/>
              </p14:xfrm>
            </p:contentPart>
          </mc:Choice>
          <mc:Fallback>
            <p:pic>
              <p:nvPicPr>
                <p:cNvPr id="63620" name="墨迹 63619">
                  <a:extLst>
                    <a:ext uri="{FF2B5EF4-FFF2-40B4-BE49-F238E27FC236}">
                      <a16:creationId xmlns:a16="http://schemas.microsoft.com/office/drawing/2014/main" id="{955A08FC-E0FD-46BE-8E5D-A1F642B5BC3D}"/>
                    </a:ext>
                  </a:extLst>
                </p:cNvPr>
                <p:cNvPicPr/>
                <p:nvPr/>
              </p:nvPicPr>
              <p:blipFill>
                <a:blip r:embed="rId365"/>
                <a:stretch>
                  <a:fillRect/>
                </a:stretch>
              </p:blipFill>
              <p:spPr>
                <a:xfrm>
                  <a:off x="2605749" y="5836043"/>
                  <a:ext cx="38052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63621" name="墨迹 63620">
                  <a:extLst>
                    <a:ext uri="{FF2B5EF4-FFF2-40B4-BE49-F238E27FC236}">
                      <a16:creationId xmlns:a16="http://schemas.microsoft.com/office/drawing/2014/main" id="{FE34DA82-C139-4682-93BA-09737081DB83}"/>
                    </a:ext>
                  </a:extLst>
                </p14:cNvPr>
                <p14:cNvContentPartPr/>
                <p14:nvPr/>
              </p14:nvContentPartPr>
              <p14:xfrm>
                <a:off x="2787189" y="5905883"/>
                <a:ext cx="156600" cy="84240"/>
              </p14:xfrm>
            </p:contentPart>
          </mc:Choice>
          <mc:Fallback>
            <p:pic>
              <p:nvPicPr>
                <p:cNvPr id="63621" name="墨迹 63620">
                  <a:extLst>
                    <a:ext uri="{FF2B5EF4-FFF2-40B4-BE49-F238E27FC236}">
                      <a16:creationId xmlns:a16="http://schemas.microsoft.com/office/drawing/2014/main" id="{FE34DA82-C139-4682-93BA-09737081DB83}"/>
                    </a:ext>
                  </a:extLst>
                </p:cNvPr>
                <p:cNvPicPr/>
                <p:nvPr/>
              </p:nvPicPr>
              <p:blipFill>
                <a:blip r:embed="rId367"/>
                <a:stretch>
                  <a:fillRect/>
                </a:stretch>
              </p:blipFill>
              <p:spPr>
                <a:xfrm>
                  <a:off x="2769549" y="5887883"/>
                  <a:ext cx="19224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63622" name="墨迹 63621">
                  <a:extLst>
                    <a:ext uri="{FF2B5EF4-FFF2-40B4-BE49-F238E27FC236}">
                      <a16:creationId xmlns:a16="http://schemas.microsoft.com/office/drawing/2014/main" id="{45C9639C-D562-4616-B265-ACE65FE03582}"/>
                    </a:ext>
                  </a:extLst>
                </p14:cNvPr>
                <p14:cNvContentPartPr/>
                <p14:nvPr/>
              </p14:nvContentPartPr>
              <p14:xfrm>
                <a:off x="2822109" y="5924243"/>
                <a:ext cx="52200" cy="115920"/>
              </p14:xfrm>
            </p:contentPart>
          </mc:Choice>
          <mc:Fallback>
            <p:pic>
              <p:nvPicPr>
                <p:cNvPr id="63622" name="墨迹 63621">
                  <a:extLst>
                    <a:ext uri="{FF2B5EF4-FFF2-40B4-BE49-F238E27FC236}">
                      <a16:creationId xmlns:a16="http://schemas.microsoft.com/office/drawing/2014/main" id="{45C9639C-D562-4616-B265-ACE65FE03582}"/>
                    </a:ext>
                  </a:extLst>
                </p:cNvPr>
                <p:cNvPicPr/>
                <p:nvPr/>
              </p:nvPicPr>
              <p:blipFill>
                <a:blip r:embed="rId369"/>
                <a:stretch>
                  <a:fillRect/>
                </a:stretch>
              </p:blipFill>
              <p:spPr>
                <a:xfrm>
                  <a:off x="2804469" y="5906603"/>
                  <a:ext cx="878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63623" name="墨迹 63622">
                  <a:extLst>
                    <a:ext uri="{FF2B5EF4-FFF2-40B4-BE49-F238E27FC236}">
                      <a16:creationId xmlns:a16="http://schemas.microsoft.com/office/drawing/2014/main" id="{02A51C66-1B21-46E9-81ED-6050C7D9382E}"/>
                    </a:ext>
                  </a:extLst>
                </p14:cNvPr>
                <p14:cNvContentPartPr/>
                <p14:nvPr/>
              </p14:nvContentPartPr>
              <p14:xfrm>
                <a:off x="2754069" y="6032603"/>
                <a:ext cx="300600" cy="51480"/>
              </p14:xfrm>
            </p:contentPart>
          </mc:Choice>
          <mc:Fallback>
            <p:pic>
              <p:nvPicPr>
                <p:cNvPr id="63623" name="墨迹 63622">
                  <a:extLst>
                    <a:ext uri="{FF2B5EF4-FFF2-40B4-BE49-F238E27FC236}">
                      <a16:creationId xmlns:a16="http://schemas.microsoft.com/office/drawing/2014/main" id="{02A51C66-1B21-46E9-81ED-6050C7D9382E}"/>
                    </a:ext>
                  </a:extLst>
                </p:cNvPr>
                <p:cNvPicPr/>
                <p:nvPr/>
              </p:nvPicPr>
              <p:blipFill>
                <a:blip r:embed="rId371"/>
                <a:stretch>
                  <a:fillRect/>
                </a:stretch>
              </p:blipFill>
              <p:spPr>
                <a:xfrm>
                  <a:off x="2736069" y="6014603"/>
                  <a:ext cx="3362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63624" name="墨迹 63623">
                  <a:extLst>
                    <a:ext uri="{FF2B5EF4-FFF2-40B4-BE49-F238E27FC236}">
                      <a16:creationId xmlns:a16="http://schemas.microsoft.com/office/drawing/2014/main" id="{24B85104-E863-4464-BA75-643C8BE3D2CF}"/>
                    </a:ext>
                  </a:extLst>
                </p14:cNvPr>
                <p14:cNvContentPartPr/>
                <p14:nvPr/>
              </p14:nvContentPartPr>
              <p14:xfrm>
                <a:off x="3031269" y="5704643"/>
                <a:ext cx="142560" cy="305280"/>
              </p14:xfrm>
            </p:contentPart>
          </mc:Choice>
          <mc:Fallback>
            <p:pic>
              <p:nvPicPr>
                <p:cNvPr id="63624" name="墨迹 63623">
                  <a:extLst>
                    <a:ext uri="{FF2B5EF4-FFF2-40B4-BE49-F238E27FC236}">
                      <a16:creationId xmlns:a16="http://schemas.microsoft.com/office/drawing/2014/main" id="{24B85104-E863-4464-BA75-643C8BE3D2CF}"/>
                    </a:ext>
                  </a:extLst>
                </p:cNvPr>
                <p:cNvPicPr/>
                <p:nvPr/>
              </p:nvPicPr>
              <p:blipFill>
                <a:blip r:embed="rId373"/>
                <a:stretch>
                  <a:fillRect/>
                </a:stretch>
              </p:blipFill>
              <p:spPr>
                <a:xfrm>
                  <a:off x="3013269" y="5686643"/>
                  <a:ext cx="17820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63625" name="墨迹 63624">
                  <a:extLst>
                    <a:ext uri="{FF2B5EF4-FFF2-40B4-BE49-F238E27FC236}">
                      <a16:creationId xmlns:a16="http://schemas.microsoft.com/office/drawing/2014/main" id="{AE18F2B9-62E3-4D30-B635-CBB8439F872A}"/>
                    </a:ext>
                  </a:extLst>
                </p14:cNvPr>
                <p14:cNvContentPartPr/>
                <p14:nvPr/>
              </p14:nvContentPartPr>
              <p14:xfrm>
                <a:off x="3147909" y="5797163"/>
                <a:ext cx="122760" cy="120240"/>
              </p14:xfrm>
            </p:contentPart>
          </mc:Choice>
          <mc:Fallback>
            <p:pic>
              <p:nvPicPr>
                <p:cNvPr id="63625" name="墨迹 63624">
                  <a:extLst>
                    <a:ext uri="{FF2B5EF4-FFF2-40B4-BE49-F238E27FC236}">
                      <a16:creationId xmlns:a16="http://schemas.microsoft.com/office/drawing/2014/main" id="{AE18F2B9-62E3-4D30-B635-CBB8439F872A}"/>
                    </a:ext>
                  </a:extLst>
                </p:cNvPr>
                <p:cNvPicPr/>
                <p:nvPr/>
              </p:nvPicPr>
              <p:blipFill>
                <a:blip r:embed="rId375"/>
                <a:stretch>
                  <a:fillRect/>
                </a:stretch>
              </p:blipFill>
              <p:spPr>
                <a:xfrm>
                  <a:off x="3129909" y="5779523"/>
                  <a:ext cx="15840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63626" name="墨迹 63625">
                  <a:extLst>
                    <a:ext uri="{FF2B5EF4-FFF2-40B4-BE49-F238E27FC236}">
                      <a16:creationId xmlns:a16="http://schemas.microsoft.com/office/drawing/2014/main" id="{E0D0C61E-1A52-4D92-B9C8-A4FE0C636774}"/>
                    </a:ext>
                  </a:extLst>
                </p14:cNvPr>
                <p14:cNvContentPartPr/>
                <p14:nvPr/>
              </p14:nvContentPartPr>
              <p14:xfrm>
                <a:off x="3221349" y="5714723"/>
                <a:ext cx="155520" cy="297360"/>
              </p14:xfrm>
            </p:contentPart>
          </mc:Choice>
          <mc:Fallback>
            <p:pic>
              <p:nvPicPr>
                <p:cNvPr id="63626" name="墨迹 63625">
                  <a:extLst>
                    <a:ext uri="{FF2B5EF4-FFF2-40B4-BE49-F238E27FC236}">
                      <a16:creationId xmlns:a16="http://schemas.microsoft.com/office/drawing/2014/main" id="{E0D0C61E-1A52-4D92-B9C8-A4FE0C636774}"/>
                    </a:ext>
                  </a:extLst>
                </p:cNvPr>
                <p:cNvPicPr/>
                <p:nvPr/>
              </p:nvPicPr>
              <p:blipFill>
                <a:blip r:embed="rId377"/>
                <a:stretch>
                  <a:fillRect/>
                </a:stretch>
              </p:blipFill>
              <p:spPr>
                <a:xfrm>
                  <a:off x="3203709" y="5697083"/>
                  <a:ext cx="19116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63627" name="墨迹 63626">
                  <a:extLst>
                    <a:ext uri="{FF2B5EF4-FFF2-40B4-BE49-F238E27FC236}">
                      <a16:creationId xmlns:a16="http://schemas.microsoft.com/office/drawing/2014/main" id="{52729FD4-64BC-4522-A853-0BC56F3D8DBA}"/>
                    </a:ext>
                  </a:extLst>
                </p14:cNvPr>
                <p14:cNvContentPartPr/>
                <p14:nvPr/>
              </p14:nvContentPartPr>
              <p14:xfrm>
                <a:off x="3408189" y="5686283"/>
                <a:ext cx="120960" cy="379080"/>
              </p14:xfrm>
            </p:contentPart>
          </mc:Choice>
          <mc:Fallback>
            <p:pic>
              <p:nvPicPr>
                <p:cNvPr id="63627" name="墨迹 63626">
                  <a:extLst>
                    <a:ext uri="{FF2B5EF4-FFF2-40B4-BE49-F238E27FC236}">
                      <a16:creationId xmlns:a16="http://schemas.microsoft.com/office/drawing/2014/main" id="{52729FD4-64BC-4522-A853-0BC56F3D8DBA}"/>
                    </a:ext>
                  </a:extLst>
                </p:cNvPr>
                <p:cNvPicPr/>
                <p:nvPr/>
              </p:nvPicPr>
              <p:blipFill>
                <a:blip r:embed="rId379"/>
                <a:stretch>
                  <a:fillRect/>
                </a:stretch>
              </p:blipFill>
              <p:spPr>
                <a:xfrm>
                  <a:off x="3390549" y="5668643"/>
                  <a:ext cx="156600" cy="41472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63628" name="墨迹 63627">
                  <a:extLst>
                    <a:ext uri="{FF2B5EF4-FFF2-40B4-BE49-F238E27FC236}">
                      <a16:creationId xmlns:a16="http://schemas.microsoft.com/office/drawing/2014/main" id="{DDCC1B72-A483-48AD-AF9A-8461F2C847E7}"/>
                    </a:ext>
                  </a:extLst>
                </p14:cNvPr>
                <p14:cNvContentPartPr/>
                <p14:nvPr/>
              </p14:nvContentPartPr>
              <p14:xfrm>
                <a:off x="3535269" y="5629043"/>
                <a:ext cx="138600" cy="174600"/>
              </p14:xfrm>
            </p:contentPart>
          </mc:Choice>
          <mc:Fallback>
            <p:pic>
              <p:nvPicPr>
                <p:cNvPr id="63628" name="墨迹 63627">
                  <a:extLst>
                    <a:ext uri="{FF2B5EF4-FFF2-40B4-BE49-F238E27FC236}">
                      <a16:creationId xmlns:a16="http://schemas.microsoft.com/office/drawing/2014/main" id="{DDCC1B72-A483-48AD-AF9A-8461F2C847E7}"/>
                    </a:ext>
                  </a:extLst>
                </p:cNvPr>
                <p:cNvPicPr/>
                <p:nvPr/>
              </p:nvPicPr>
              <p:blipFill>
                <a:blip r:embed="rId381"/>
                <a:stretch>
                  <a:fillRect/>
                </a:stretch>
              </p:blipFill>
              <p:spPr>
                <a:xfrm>
                  <a:off x="3517629" y="5611403"/>
                  <a:ext cx="17424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63629" name="墨迹 63628">
                  <a:extLst>
                    <a:ext uri="{FF2B5EF4-FFF2-40B4-BE49-F238E27FC236}">
                      <a16:creationId xmlns:a16="http://schemas.microsoft.com/office/drawing/2014/main" id="{290D5A2A-8D30-4BD4-9AB3-3AF2EC716EA0}"/>
                    </a:ext>
                  </a:extLst>
                </p14:cNvPr>
                <p14:cNvContentPartPr/>
                <p14:nvPr/>
              </p14:nvContentPartPr>
              <p14:xfrm>
                <a:off x="3610869" y="5815163"/>
                <a:ext cx="38160" cy="75600"/>
              </p14:xfrm>
            </p:contentPart>
          </mc:Choice>
          <mc:Fallback>
            <p:pic>
              <p:nvPicPr>
                <p:cNvPr id="63629" name="墨迹 63628">
                  <a:extLst>
                    <a:ext uri="{FF2B5EF4-FFF2-40B4-BE49-F238E27FC236}">
                      <a16:creationId xmlns:a16="http://schemas.microsoft.com/office/drawing/2014/main" id="{290D5A2A-8D30-4BD4-9AB3-3AF2EC716EA0}"/>
                    </a:ext>
                  </a:extLst>
                </p:cNvPr>
                <p:cNvPicPr/>
                <p:nvPr/>
              </p:nvPicPr>
              <p:blipFill>
                <a:blip r:embed="rId383"/>
                <a:stretch>
                  <a:fillRect/>
                </a:stretch>
              </p:blipFill>
              <p:spPr>
                <a:xfrm>
                  <a:off x="3592869" y="5797523"/>
                  <a:ext cx="7380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63630" name="墨迹 63629">
                  <a:extLst>
                    <a:ext uri="{FF2B5EF4-FFF2-40B4-BE49-F238E27FC236}">
                      <a16:creationId xmlns:a16="http://schemas.microsoft.com/office/drawing/2014/main" id="{889F315E-CC10-4A9C-A795-601326854EA3}"/>
                    </a:ext>
                  </a:extLst>
                </p14:cNvPr>
                <p14:cNvContentPartPr/>
                <p14:nvPr/>
              </p14:nvContentPartPr>
              <p14:xfrm>
                <a:off x="3557229" y="5793563"/>
                <a:ext cx="232560" cy="168120"/>
              </p14:xfrm>
            </p:contentPart>
          </mc:Choice>
          <mc:Fallback>
            <p:pic>
              <p:nvPicPr>
                <p:cNvPr id="63630" name="墨迹 63629">
                  <a:extLst>
                    <a:ext uri="{FF2B5EF4-FFF2-40B4-BE49-F238E27FC236}">
                      <a16:creationId xmlns:a16="http://schemas.microsoft.com/office/drawing/2014/main" id="{889F315E-CC10-4A9C-A795-601326854EA3}"/>
                    </a:ext>
                  </a:extLst>
                </p:cNvPr>
                <p:cNvPicPr/>
                <p:nvPr/>
              </p:nvPicPr>
              <p:blipFill>
                <a:blip r:embed="rId385"/>
                <a:stretch>
                  <a:fillRect/>
                </a:stretch>
              </p:blipFill>
              <p:spPr>
                <a:xfrm>
                  <a:off x="3539229" y="5775563"/>
                  <a:ext cx="26820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63631" name="墨迹 63630">
                  <a:extLst>
                    <a:ext uri="{FF2B5EF4-FFF2-40B4-BE49-F238E27FC236}">
                      <a16:creationId xmlns:a16="http://schemas.microsoft.com/office/drawing/2014/main" id="{30012FE8-F15F-4DF7-BEF4-9ECAFC6708A7}"/>
                    </a:ext>
                  </a:extLst>
                </p14:cNvPr>
                <p14:cNvContentPartPr/>
                <p14:nvPr/>
              </p14:nvContentPartPr>
              <p14:xfrm>
                <a:off x="3899949" y="5591963"/>
                <a:ext cx="25560" cy="146160"/>
              </p14:xfrm>
            </p:contentPart>
          </mc:Choice>
          <mc:Fallback>
            <p:pic>
              <p:nvPicPr>
                <p:cNvPr id="63631" name="墨迹 63630">
                  <a:extLst>
                    <a:ext uri="{FF2B5EF4-FFF2-40B4-BE49-F238E27FC236}">
                      <a16:creationId xmlns:a16="http://schemas.microsoft.com/office/drawing/2014/main" id="{30012FE8-F15F-4DF7-BEF4-9ECAFC6708A7}"/>
                    </a:ext>
                  </a:extLst>
                </p:cNvPr>
                <p:cNvPicPr/>
                <p:nvPr/>
              </p:nvPicPr>
              <p:blipFill>
                <a:blip r:embed="rId387"/>
                <a:stretch>
                  <a:fillRect/>
                </a:stretch>
              </p:blipFill>
              <p:spPr>
                <a:xfrm>
                  <a:off x="3882309" y="5574323"/>
                  <a:ext cx="6120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63632" name="墨迹 63631">
                  <a:extLst>
                    <a:ext uri="{FF2B5EF4-FFF2-40B4-BE49-F238E27FC236}">
                      <a16:creationId xmlns:a16="http://schemas.microsoft.com/office/drawing/2014/main" id="{1060801A-552A-48A8-AD72-8061581900F3}"/>
                    </a:ext>
                  </a:extLst>
                </p14:cNvPr>
                <p14:cNvContentPartPr/>
                <p14:nvPr/>
              </p14:nvContentPartPr>
              <p14:xfrm>
                <a:off x="3931629" y="5665763"/>
                <a:ext cx="108360" cy="6840"/>
              </p14:xfrm>
            </p:contentPart>
          </mc:Choice>
          <mc:Fallback>
            <p:pic>
              <p:nvPicPr>
                <p:cNvPr id="63632" name="墨迹 63631">
                  <a:extLst>
                    <a:ext uri="{FF2B5EF4-FFF2-40B4-BE49-F238E27FC236}">
                      <a16:creationId xmlns:a16="http://schemas.microsoft.com/office/drawing/2014/main" id="{1060801A-552A-48A8-AD72-8061581900F3}"/>
                    </a:ext>
                  </a:extLst>
                </p:cNvPr>
                <p:cNvPicPr/>
                <p:nvPr/>
              </p:nvPicPr>
              <p:blipFill>
                <a:blip r:embed="rId389"/>
                <a:stretch>
                  <a:fillRect/>
                </a:stretch>
              </p:blipFill>
              <p:spPr>
                <a:xfrm>
                  <a:off x="3913989" y="5647763"/>
                  <a:ext cx="1440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63633" name="墨迹 63632">
                  <a:extLst>
                    <a:ext uri="{FF2B5EF4-FFF2-40B4-BE49-F238E27FC236}">
                      <a16:creationId xmlns:a16="http://schemas.microsoft.com/office/drawing/2014/main" id="{EDF902BD-64E2-4B98-9C93-2ADD197D8A28}"/>
                    </a:ext>
                  </a:extLst>
                </p14:cNvPr>
                <p14:cNvContentPartPr/>
                <p14:nvPr/>
              </p14:nvContentPartPr>
              <p14:xfrm>
                <a:off x="3832989" y="5748203"/>
                <a:ext cx="185760" cy="113040"/>
              </p14:xfrm>
            </p:contentPart>
          </mc:Choice>
          <mc:Fallback>
            <p:pic>
              <p:nvPicPr>
                <p:cNvPr id="63633" name="墨迹 63632">
                  <a:extLst>
                    <a:ext uri="{FF2B5EF4-FFF2-40B4-BE49-F238E27FC236}">
                      <a16:creationId xmlns:a16="http://schemas.microsoft.com/office/drawing/2014/main" id="{EDF902BD-64E2-4B98-9C93-2ADD197D8A28}"/>
                    </a:ext>
                  </a:extLst>
                </p:cNvPr>
                <p:cNvPicPr/>
                <p:nvPr/>
              </p:nvPicPr>
              <p:blipFill>
                <a:blip r:embed="rId391"/>
                <a:stretch>
                  <a:fillRect/>
                </a:stretch>
              </p:blipFill>
              <p:spPr>
                <a:xfrm>
                  <a:off x="3814989" y="5730203"/>
                  <a:ext cx="22140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63634" name="墨迹 63633">
                  <a:extLst>
                    <a:ext uri="{FF2B5EF4-FFF2-40B4-BE49-F238E27FC236}">
                      <a16:creationId xmlns:a16="http://schemas.microsoft.com/office/drawing/2014/main" id="{B3776773-52DF-4FED-ABE3-F200B06163FD}"/>
                    </a:ext>
                  </a:extLst>
                </p14:cNvPr>
                <p14:cNvContentPartPr/>
                <p14:nvPr/>
              </p14:nvContentPartPr>
              <p14:xfrm>
                <a:off x="3788709" y="5888243"/>
                <a:ext cx="159840" cy="82080"/>
              </p14:xfrm>
            </p:contentPart>
          </mc:Choice>
          <mc:Fallback>
            <p:pic>
              <p:nvPicPr>
                <p:cNvPr id="63634" name="墨迹 63633">
                  <a:extLst>
                    <a:ext uri="{FF2B5EF4-FFF2-40B4-BE49-F238E27FC236}">
                      <a16:creationId xmlns:a16="http://schemas.microsoft.com/office/drawing/2014/main" id="{B3776773-52DF-4FED-ABE3-F200B06163FD}"/>
                    </a:ext>
                  </a:extLst>
                </p:cNvPr>
                <p:cNvPicPr/>
                <p:nvPr/>
              </p:nvPicPr>
              <p:blipFill>
                <a:blip r:embed="rId393"/>
                <a:stretch>
                  <a:fillRect/>
                </a:stretch>
              </p:blipFill>
              <p:spPr>
                <a:xfrm>
                  <a:off x="3770709" y="5870603"/>
                  <a:ext cx="19548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63635" name="墨迹 63634">
                  <a:extLst>
                    <a:ext uri="{FF2B5EF4-FFF2-40B4-BE49-F238E27FC236}">
                      <a16:creationId xmlns:a16="http://schemas.microsoft.com/office/drawing/2014/main" id="{CDFA9D53-9066-40F5-8281-6F1BB87AE6B6}"/>
                    </a:ext>
                  </a:extLst>
                </p14:cNvPr>
                <p14:cNvContentPartPr/>
                <p14:nvPr/>
              </p14:nvContentPartPr>
              <p14:xfrm>
                <a:off x="3958989" y="5904803"/>
                <a:ext cx="77400" cy="45720"/>
              </p14:xfrm>
            </p:contentPart>
          </mc:Choice>
          <mc:Fallback>
            <p:pic>
              <p:nvPicPr>
                <p:cNvPr id="63635" name="墨迹 63634">
                  <a:extLst>
                    <a:ext uri="{FF2B5EF4-FFF2-40B4-BE49-F238E27FC236}">
                      <a16:creationId xmlns:a16="http://schemas.microsoft.com/office/drawing/2014/main" id="{CDFA9D53-9066-40F5-8281-6F1BB87AE6B6}"/>
                    </a:ext>
                  </a:extLst>
                </p:cNvPr>
                <p:cNvPicPr/>
                <p:nvPr/>
              </p:nvPicPr>
              <p:blipFill>
                <a:blip r:embed="rId395"/>
                <a:stretch>
                  <a:fillRect/>
                </a:stretch>
              </p:blipFill>
              <p:spPr>
                <a:xfrm>
                  <a:off x="3940989" y="5886803"/>
                  <a:ext cx="11304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63636" name="墨迹 63635">
                  <a:extLst>
                    <a:ext uri="{FF2B5EF4-FFF2-40B4-BE49-F238E27FC236}">
                      <a16:creationId xmlns:a16="http://schemas.microsoft.com/office/drawing/2014/main" id="{84D01EEF-E446-4BF1-AB54-627F2005B7EF}"/>
                    </a:ext>
                  </a:extLst>
                </p14:cNvPr>
                <p14:cNvContentPartPr/>
                <p14:nvPr/>
              </p14:nvContentPartPr>
              <p14:xfrm>
                <a:off x="4100829" y="5898683"/>
                <a:ext cx="65880" cy="159840"/>
              </p14:xfrm>
            </p:contentPart>
          </mc:Choice>
          <mc:Fallback>
            <p:pic>
              <p:nvPicPr>
                <p:cNvPr id="63636" name="墨迹 63635">
                  <a:extLst>
                    <a:ext uri="{FF2B5EF4-FFF2-40B4-BE49-F238E27FC236}">
                      <a16:creationId xmlns:a16="http://schemas.microsoft.com/office/drawing/2014/main" id="{84D01EEF-E446-4BF1-AB54-627F2005B7EF}"/>
                    </a:ext>
                  </a:extLst>
                </p:cNvPr>
                <p:cNvPicPr/>
                <p:nvPr/>
              </p:nvPicPr>
              <p:blipFill>
                <a:blip r:embed="rId397"/>
                <a:stretch>
                  <a:fillRect/>
                </a:stretch>
              </p:blipFill>
              <p:spPr>
                <a:xfrm>
                  <a:off x="4083189" y="5881043"/>
                  <a:ext cx="101520" cy="195480"/>
                </a:xfrm>
                <a:prstGeom prst="rect">
                  <a:avLst/>
                </a:prstGeom>
              </p:spPr>
            </p:pic>
          </mc:Fallback>
        </mc:AlternateContent>
      </p:grpSp>
      <p:grpSp>
        <p:nvGrpSpPr>
          <p:cNvPr id="63640" name="组合 63639">
            <a:extLst>
              <a:ext uri="{FF2B5EF4-FFF2-40B4-BE49-F238E27FC236}">
                <a16:creationId xmlns:a16="http://schemas.microsoft.com/office/drawing/2014/main" id="{DD353AE2-923B-4A28-90EF-47AD63530FC8}"/>
              </a:ext>
            </a:extLst>
          </p:cNvPr>
          <p:cNvGrpSpPr/>
          <p:nvPr/>
        </p:nvGrpSpPr>
        <p:grpSpPr>
          <a:xfrm>
            <a:off x="4504749" y="5628323"/>
            <a:ext cx="281160" cy="359640"/>
            <a:chOff x="4504749" y="5628323"/>
            <a:chExt cx="281160" cy="359640"/>
          </a:xfrm>
        </p:grpSpPr>
        <mc:AlternateContent xmlns:mc="http://schemas.openxmlformats.org/markup-compatibility/2006">
          <mc:Choice xmlns:p14="http://schemas.microsoft.com/office/powerpoint/2010/main" Requires="p14">
            <p:contentPart p14:bwMode="auto" r:id="rId398">
              <p14:nvContentPartPr>
                <p14:cNvPr id="63637" name="墨迹 63636">
                  <a:extLst>
                    <a:ext uri="{FF2B5EF4-FFF2-40B4-BE49-F238E27FC236}">
                      <a16:creationId xmlns:a16="http://schemas.microsoft.com/office/drawing/2014/main" id="{2BEE3CC1-EEF0-40AC-815B-F21348EDFE35}"/>
                    </a:ext>
                  </a:extLst>
                </p14:cNvPr>
                <p14:cNvContentPartPr/>
                <p14:nvPr/>
              </p14:nvContentPartPr>
              <p14:xfrm>
                <a:off x="4581069" y="5742803"/>
                <a:ext cx="115920" cy="128520"/>
              </p14:xfrm>
            </p:contentPart>
          </mc:Choice>
          <mc:Fallback>
            <p:pic>
              <p:nvPicPr>
                <p:cNvPr id="63637" name="墨迹 63636">
                  <a:extLst>
                    <a:ext uri="{FF2B5EF4-FFF2-40B4-BE49-F238E27FC236}">
                      <a16:creationId xmlns:a16="http://schemas.microsoft.com/office/drawing/2014/main" id="{2BEE3CC1-EEF0-40AC-815B-F21348EDFE35}"/>
                    </a:ext>
                  </a:extLst>
                </p:cNvPr>
                <p:cNvPicPr/>
                <p:nvPr/>
              </p:nvPicPr>
              <p:blipFill>
                <a:blip r:embed="rId399"/>
                <a:stretch>
                  <a:fillRect/>
                </a:stretch>
              </p:blipFill>
              <p:spPr>
                <a:xfrm>
                  <a:off x="4563069" y="5725163"/>
                  <a:ext cx="1515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63638" name="墨迹 63637">
                  <a:extLst>
                    <a:ext uri="{FF2B5EF4-FFF2-40B4-BE49-F238E27FC236}">
                      <a16:creationId xmlns:a16="http://schemas.microsoft.com/office/drawing/2014/main" id="{84498A46-38B1-4EE6-BF5B-D8A52E7E4558}"/>
                    </a:ext>
                  </a:extLst>
                </p14:cNvPr>
                <p14:cNvContentPartPr/>
                <p14:nvPr/>
              </p14:nvContentPartPr>
              <p14:xfrm>
                <a:off x="4633629" y="5774483"/>
                <a:ext cx="25560" cy="158040"/>
              </p14:xfrm>
            </p:contentPart>
          </mc:Choice>
          <mc:Fallback>
            <p:pic>
              <p:nvPicPr>
                <p:cNvPr id="63638" name="墨迹 63637">
                  <a:extLst>
                    <a:ext uri="{FF2B5EF4-FFF2-40B4-BE49-F238E27FC236}">
                      <a16:creationId xmlns:a16="http://schemas.microsoft.com/office/drawing/2014/main" id="{84498A46-38B1-4EE6-BF5B-D8A52E7E4558}"/>
                    </a:ext>
                  </a:extLst>
                </p:cNvPr>
                <p:cNvPicPr/>
                <p:nvPr/>
              </p:nvPicPr>
              <p:blipFill>
                <a:blip r:embed="rId401"/>
                <a:stretch>
                  <a:fillRect/>
                </a:stretch>
              </p:blipFill>
              <p:spPr>
                <a:xfrm>
                  <a:off x="4615629" y="5756483"/>
                  <a:ext cx="6120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63639" name="墨迹 63638">
                  <a:extLst>
                    <a:ext uri="{FF2B5EF4-FFF2-40B4-BE49-F238E27FC236}">
                      <a16:creationId xmlns:a16="http://schemas.microsoft.com/office/drawing/2014/main" id="{5EFF3F75-7A7E-4954-A150-396DCD1A70FC}"/>
                    </a:ext>
                  </a:extLst>
                </p14:cNvPr>
                <p14:cNvContentPartPr/>
                <p14:nvPr/>
              </p14:nvContentPartPr>
              <p14:xfrm>
                <a:off x="4504749" y="5628323"/>
                <a:ext cx="281160" cy="359640"/>
              </p14:xfrm>
            </p:contentPart>
          </mc:Choice>
          <mc:Fallback>
            <p:pic>
              <p:nvPicPr>
                <p:cNvPr id="63639" name="墨迹 63638">
                  <a:extLst>
                    <a:ext uri="{FF2B5EF4-FFF2-40B4-BE49-F238E27FC236}">
                      <a16:creationId xmlns:a16="http://schemas.microsoft.com/office/drawing/2014/main" id="{5EFF3F75-7A7E-4954-A150-396DCD1A70FC}"/>
                    </a:ext>
                  </a:extLst>
                </p:cNvPr>
                <p:cNvPicPr/>
                <p:nvPr/>
              </p:nvPicPr>
              <p:blipFill>
                <a:blip r:embed="rId403"/>
                <a:stretch>
                  <a:fillRect/>
                </a:stretch>
              </p:blipFill>
              <p:spPr>
                <a:xfrm>
                  <a:off x="4486749" y="5610683"/>
                  <a:ext cx="316800" cy="395280"/>
                </a:xfrm>
                <a:prstGeom prst="rect">
                  <a:avLst/>
                </a:prstGeom>
              </p:spPr>
            </p:pic>
          </mc:Fallback>
        </mc:AlternateContent>
      </p:grpSp>
      <p:grpSp>
        <p:nvGrpSpPr>
          <p:cNvPr id="63662" name="组合 63661">
            <a:extLst>
              <a:ext uri="{FF2B5EF4-FFF2-40B4-BE49-F238E27FC236}">
                <a16:creationId xmlns:a16="http://schemas.microsoft.com/office/drawing/2014/main" id="{EB36144E-D528-4F2A-A92B-E481D65AC0EF}"/>
              </a:ext>
            </a:extLst>
          </p:cNvPr>
          <p:cNvGrpSpPr/>
          <p:nvPr/>
        </p:nvGrpSpPr>
        <p:grpSpPr>
          <a:xfrm>
            <a:off x="5007669" y="5590523"/>
            <a:ext cx="2037960" cy="529200"/>
            <a:chOff x="5007669" y="5590523"/>
            <a:chExt cx="2037960" cy="529200"/>
          </a:xfrm>
        </p:grpSpPr>
        <mc:AlternateContent xmlns:mc="http://schemas.openxmlformats.org/markup-compatibility/2006">
          <mc:Choice xmlns:p14="http://schemas.microsoft.com/office/powerpoint/2010/main" Requires="p14">
            <p:contentPart p14:bwMode="auto" r:id="rId404">
              <p14:nvContentPartPr>
                <p14:cNvPr id="63642" name="墨迹 63641">
                  <a:extLst>
                    <a:ext uri="{FF2B5EF4-FFF2-40B4-BE49-F238E27FC236}">
                      <a16:creationId xmlns:a16="http://schemas.microsoft.com/office/drawing/2014/main" id="{0CD9C690-796D-4E49-B49C-3E235B6BA9BE}"/>
                    </a:ext>
                  </a:extLst>
                </p14:cNvPr>
                <p14:cNvContentPartPr/>
                <p14:nvPr/>
              </p14:nvContentPartPr>
              <p14:xfrm>
                <a:off x="5007669" y="5667923"/>
                <a:ext cx="18720" cy="363240"/>
              </p14:xfrm>
            </p:contentPart>
          </mc:Choice>
          <mc:Fallback>
            <p:pic>
              <p:nvPicPr>
                <p:cNvPr id="63642" name="墨迹 63641">
                  <a:extLst>
                    <a:ext uri="{FF2B5EF4-FFF2-40B4-BE49-F238E27FC236}">
                      <a16:creationId xmlns:a16="http://schemas.microsoft.com/office/drawing/2014/main" id="{0CD9C690-796D-4E49-B49C-3E235B6BA9BE}"/>
                    </a:ext>
                  </a:extLst>
                </p:cNvPr>
                <p:cNvPicPr/>
                <p:nvPr/>
              </p:nvPicPr>
              <p:blipFill>
                <a:blip r:embed="rId405"/>
                <a:stretch>
                  <a:fillRect/>
                </a:stretch>
              </p:blipFill>
              <p:spPr>
                <a:xfrm>
                  <a:off x="4989669" y="5649923"/>
                  <a:ext cx="5436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63643" name="墨迹 63642">
                  <a:extLst>
                    <a:ext uri="{FF2B5EF4-FFF2-40B4-BE49-F238E27FC236}">
                      <a16:creationId xmlns:a16="http://schemas.microsoft.com/office/drawing/2014/main" id="{87571977-B121-44A9-A82F-0D3F3E8A9D90}"/>
                    </a:ext>
                  </a:extLst>
                </p14:cNvPr>
                <p14:cNvContentPartPr/>
                <p14:nvPr/>
              </p14:nvContentPartPr>
              <p14:xfrm>
                <a:off x="5053749" y="5596283"/>
                <a:ext cx="207000" cy="523440"/>
              </p14:xfrm>
            </p:contentPart>
          </mc:Choice>
          <mc:Fallback>
            <p:pic>
              <p:nvPicPr>
                <p:cNvPr id="63643" name="墨迹 63642">
                  <a:extLst>
                    <a:ext uri="{FF2B5EF4-FFF2-40B4-BE49-F238E27FC236}">
                      <a16:creationId xmlns:a16="http://schemas.microsoft.com/office/drawing/2014/main" id="{87571977-B121-44A9-A82F-0D3F3E8A9D90}"/>
                    </a:ext>
                  </a:extLst>
                </p:cNvPr>
                <p:cNvPicPr/>
                <p:nvPr/>
              </p:nvPicPr>
              <p:blipFill>
                <a:blip r:embed="rId407"/>
                <a:stretch>
                  <a:fillRect/>
                </a:stretch>
              </p:blipFill>
              <p:spPr>
                <a:xfrm>
                  <a:off x="5035749" y="5578643"/>
                  <a:ext cx="242640" cy="55908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63644" name="墨迹 63643">
                  <a:extLst>
                    <a:ext uri="{FF2B5EF4-FFF2-40B4-BE49-F238E27FC236}">
                      <a16:creationId xmlns:a16="http://schemas.microsoft.com/office/drawing/2014/main" id="{22F13ECB-1BAD-47A9-85C5-44ADC7E38BD0}"/>
                    </a:ext>
                  </a:extLst>
                </p14:cNvPr>
                <p14:cNvContentPartPr/>
                <p14:nvPr/>
              </p14:nvContentPartPr>
              <p14:xfrm>
                <a:off x="5101629" y="5712563"/>
                <a:ext cx="95760" cy="33480"/>
              </p14:xfrm>
            </p:contentPart>
          </mc:Choice>
          <mc:Fallback>
            <p:pic>
              <p:nvPicPr>
                <p:cNvPr id="63644" name="墨迹 63643">
                  <a:extLst>
                    <a:ext uri="{FF2B5EF4-FFF2-40B4-BE49-F238E27FC236}">
                      <a16:creationId xmlns:a16="http://schemas.microsoft.com/office/drawing/2014/main" id="{22F13ECB-1BAD-47A9-85C5-44ADC7E38BD0}"/>
                    </a:ext>
                  </a:extLst>
                </p:cNvPr>
                <p:cNvPicPr/>
                <p:nvPr/>
              </p:nvPicPr>
              <p:blipFill>
                <a:blip r:embed="rId409"/>
                <a:stretch>
                  <a:fillRect/>
                </a:stretch>
              </p:blipFill>
              <p:spPr>
                <a:xfrm>
                  <a:off x="5083989" y="5694923"/>
                  <a:ext cx="13140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63645" name="墨迹 63644">
                  <a:extLst>
                    <a:ext uri="{FF2B5EF4-FFF2-40B4-BE49-F238E27FC236}">
                      <a16:creationId xmlns:a16="http://schemas.microsoft.com/office/drawing/2014/main" id="{66A686D5-C91B-49B5-9621-DAF4CF9FFBCD}"/>
                    </a:ext>
                  </a:extLst>
                </p14:cNvPr>
                <p14:cNvContentPartPr/>
                <p14:nvPr/>
              </p14:nvContentPartPr>
              <p14:xfrm>
                <a:off x="5095869" y="5851883"/>
                <a:ext cx="75600" cy="106200"/>
              </p14:xfrm>
            </p:contentPart>
          </mc:Choice>
          <mc:Fallback>
            <p:pic>
              <p:nvPicPr>
                <p:cNvPr id="63645" name="墨迹 63644">
                  <a:extLst>
                    <a:ext uri="{FF2B5EF4-FFF2-40B4-BE49-F238E27FC236}">
                      <a16:creationId xmlns:a16="http://schemas.microsoft.com/office/drawing/2014/main" id="{66A686D5-C91B-49B5-9621-DAF4CF9FFBCD}"/>
                    </a:ext>
                  </a:extLst>
                </p:cNvPr>
                <p:cNvPicPr/>
                <p:nvPr/>
              </p:nvPicPr>
              <p:blipFill>
                <a:blip r:embed="rId411"/>
                <a:stretch>
                  <a:fillRect/>
                </a:stretch>
              </p:blipFill>
              <p:spPr>
                <a:xfrm>
                  <a:off x="5078229" y="5833883"/>
                  <a:ext cx="11124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63646" name="墨迹 63645">
                  <a:extLst>
                    <a:ext uri="{FF2B5EF4-FFF2-40B4-BE49-F238E27FC236}">
                      <a16:creationId xmlns:a16="http://schemas.microsoft.com/office/drawing/2014/main" id="{0A38E1F2-55CB-4F4D-A0C0-C5289D5E29AB}"/>
                    </a:ext>
                  </a:extLst>
                </p14:cNvPr>
                <p14:cNvContentPartPr/>
                <p14:nvPr/>
              </p14:nvContentPartPr>
              <p14:xfrm>
                <a:off x="5322669" y="5764043"/>
                <a:ext cx="166680" cy="54000"/>
              </p14:xfrm>
            </p:contentPart>
          </mc:Choice>
          <mc:Fallback>
            <p:pic>
              <p:nvPicPr>
                <p:cNvPr id="63646" name="墨迹 63645">
                  <a:extLst>
                    <a:ext uri="{FF2B5EF4-FFF2-40B4-BE49-F238E27FC236}">
                      <a16:creationId xmlns:a16="http://schemas.microsoft.com/office/drawing/2014/main" id="{0A38E1F2-55CB-4F4D-A0C0-C5289D5E29AB}"/>
                    </a:ext>
                  </a:extLst>
                </p:cNvPr>
                <p:cNvPicPr/>
                <p:nvPr/>
              </p:nvPicPr>
              <p:blipFill>
                <a:blip r:embed="rId413"/>
                <a:stretch>
                  <a:fillRect/>
                </a:stretch>
              </p:blipFill>
              <p:spPr>
                <a:xfrm>
                  <a:off x="5305029" y="5746043"/>
                  <a:ext cx="20232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63647" name="墨迹 63646">
                  <a:extLst>
                    <a:ext uri="{FF2B5EF4-FFF2-40B4-BE49-F238E27FC236}">
                      <a16:creationId xmlns:a16="http://schemas.microsoft.com/office/drawing/2014/main" id="{53965F20-FFB5-4402-8661-1BF75E8DAD32}"/>
                    </a:ext>
                  </a:extLst>
                </p14:cNvPr>
                <p14:cNvContentPartPr/>
                <p14:nvPr/>
              </p14:nvContentPartPr>
              <p14:xfrm>
                <a:off x="5563869" y="5685923"/>
                <a:ext cx="123840" cy="371880"/>
              </p14:xfrm>
            </p:contentPart>
          </mc:Choice>
          <mc:Fallback>
            <p:pic>
              <p:nvPicPr>
                <p:cNvPr id="63647" name="墨迹 63646">
                  <a:extLst>
                    <a:ext uri="{FF2B5EF4-FFF2-40B4-BE49-F238E27FC236}">
                      <a16:creationId xmlns:a16="http://schemas.microsoft.com/office/drawing/2014/main" id="{53965F20-FFB5-4402-8661-1BF75E8DAD32}"/>
                    </a:ext>
                  </a:extLst>
                </p:cNvPr>
                <p:cNvPicPr/>
                <p:nvPr/>
              </p:nvPicPr>
              <p:blipFill>
                <a:blip r:embed="rId415"/>
                <a:stretch>
                  <a:fillRect/>
                </a:stretch>
              </p:blipFill>
              <p:spPr>
                <a:xfrm>
                  <a:off x="5546229" y="5668283"/>
                  <a:ext cx="159480" cy="40752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63648" name="墨迹 63647">
                  <a:extLst>
                    <a:ext uri="{FF2B5EF4-FFF2-40B4-BE49-F238E27FC236}">
                      <a16:creationId xmlns:a16="http://schemas.microsoft.com/office/drawing/2014/main" id="{177D39A6-D40F-45BE-BEB3-ABF4580C233A}"/>
                    </a:ext>
                  </a:extLst>
                </p14:cNvPr>
                <p14:cNvContentPartPr/>
                <p14:nvPr/>
              </p14:nvContentPartPr>
              <p14:xfrm>
                <a:off x="5803989" y="5590523"/>
                <a:ext cx="21600" cy="126000"/>
              </p14:xfrm>
            </p:contentPart>
          </mc:Choice>
          <mc:Fallback>
            <p:pic>
              <p:nvPicPr>
                <p:cNvPr id="63648" name="墨迹 63647">
                  <a:extLst>
                    <a:ext uri="{FF2B5EF4-FFF2-40B4-BE49-F238E27FC236}">
                      <a16:creationId xmlns:a16="http://schemas.microsoft.com/office/drawing/2014/main" id="{177D39A6-D40F-45BE-BEB3-ABF4580C233A}"/>
                    </a:ext>
                  </a:extLst>
                </p:cNvPr>
                <p:cNvPicPr/>
                <p:nvPr/>
              </p:nvPicPr>
              <p:blipFill>
                <a:blip r:embed="rId417"/>
                <a:stretch>
                  <a:fillRect/>
                </a:stretch>
              </p:blipFill>
              <p:spPr>
                <a:xfrm>
                  <a:off x="5786349" y="5572523"/>
                  <a:ext cx="5724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63649" name="墨迹 63648">
                  <a:extLst>
                    <a:ext uri="{FF2B5EF4-FFF2-40B4-BE49-F238E27FC236}">
                      <a16:creationId xmlns:a16="http://schemas.microsoft.com/office/drawing/2014/main" id="{C5906176-8147-46A1-B1E1-27A63D1C4596}"/>
                    </a:ext>
                  </a:extLst>
                </p14:cNvPr>
                <p14:cNvContentPartPr/>
                <p14:nvPr/>
              </p14:nvContentPartPr>
              <p14:xfrm>
                <a:off x="5694549" y="5723003"/>
                <a:ext cx="152640" cy="83160"/>
              </p14:xfrm>
            </p:contentPart>
          </mc:Choice>
          <mc:Fallback>
            <p:pic>
              <p:nvPicPr>
                <p:cNvPr id="63649" name="墨迹 63648">
                  <a:extLst>
                    <a:ext uri="{FF2B5EF4-FFF2-40B4-BE49-F238E27FC236}">
                      <a16:creationId xmlns:a16="http://schemas.microsoft.com/office/drawing/2014/main" id="{C5906176-8147-46A1-B1E1-27A63D1C4596}"/>
                    </a:ext>
                  </a:extLst>
                </p:cNvPr>
                <p:cNvPicPr/>
                <p:nvPr/>
              </p:nvPicPr>
              <p:blipFill>
                <a:blip r:embed="rId419"/>
                <a:stretch>
                  <a:fillRect/>
                </a:stretch>
              </p:blipFill>
              <p:spPr>
                <a:xfrm>
                  <a:off x="5676549" y="5705363"/>
                  <a:ext cx="18828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63650" name="墨迹 63649">
                  <a:extLst>
                    <a:ext uri="{FF2B5EF4-FFF2-40B4-BE49-F238E27FC236}">
                      <a16:creationId xmlns:a16="http://schemas.microsoft.com/office/drawing/2014/main" id="{2BA2C7D6-1555-4FA2-939A-F04F9CB3B72B}"/>
                    </a:ext>
                  </a:extLst>
                </p14:cNvPr>
                <p14:cNvContentPartPr/>
                <p14:nvPr/>
              </p14:nvContentPartPr>
              <p14:xfrm>
                <a:off x="5750709" y="5792843"/>
                <a:ext cx="171360" cy="130680"/>
              </p14:xfrm>
            </p:contentPart>
          </mc:Choice>
          <mc:Fallback>
            <p:pic>
              <p:nvPicPr>
                <p:cNvPr id="63650" name="墨迹 63649">
                  <a:extLst>
                    <a:ext uri="{FF2B5EF4-FFF2-40B4-BE49-F238E27FC236}">
                      <a16:creationId xmlns:a16="http://schemas.microsoft.com/office/drawing/2014/main" id="{2BA2C7D6-1555-4FA2-939A-F04F9CB3B72B}"/>
                    </a:ext>
                  </a:extLst>
                </p:cNvPr>
                <p:cNvPicPr/>
                <p:nvPr/>
              </p:nvPicPr>
              <p:blipFill>
                <a:blip r:embed="rId421"/>
                <a:stretch>
                  <a:fillRect/>
                </a:stretch>
              </p:blipFill>
              <p:spPr>
                <a:xfrm>
                  <a:off x="5732709" y="5775203"/>
                  <a:ext cx="2070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63651" name="墨迹 63650">
                  <a:extLst>
                    <a:ext uri="{FF2B5EF4-FFF2-40B4-BE49-F238E27FC236}">
                      <a16:creationId xmlns:a16="http://schemas.microsoft.com/office/drawing/2014/main" id="{9D2E0906-BB6E-4925-A1EC-10F7A1770ACE}"/>
                    </a:ext>
                  </a:extLst>
                </p14:cNvPr>
                <p14:cNvContentPartPr/>
                <p14:nvPr/>
              </p14:nvContentPartPr>
              <p14:xfrm>
                <a:off x="6011349" y="5609603"/>
                <a:ext cx="128160" cy="86040"/>
              </p14:xfrm>
            </p:contentPart>
          </mc:Choice>
          <mc:Fallback>
            <p:pic>
              <p:nvPicPr>
                <p:cNvPr id="63651" name="墨迹 63650">
                  <a:extLst>
                    <a:ext uri="{FF2B5EF4-FFF2-40B4-BE49-F238E27FC236}">
                      <a16:creationId xmlns:a16="http://schemas.microsoft.com/office/drawing/2014/main" id="{9D2E0906-BB6E-4925-A1EC-10F7A1770ACE}"/>
                    </a:ext>
                  </a:extLst>
                </p:cNvPr>
                <p:cNvPicPr/>
                <p:nvPr/>
              </p:nvPicPr>
              <p:blipFill>
                <a:blip r:embed="rId423"/>
                <a:stretch>
                  <a:fillRect/>
                </a:stretch>
              </p:blipFill>
              <p:spPr>
                <a:xfrm>
                  <a:off x="5993709" y="5591603"/>
                  <a:ext cx="1638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63652" name="墨迹 63651">
                  <a:extLst>
                    <a:ext uri="{FF2B5EF4-FFF2-40B4-BE49-F238E27FC236}">
                      <a16:creationId xmlns:a16="http://schemas.microsoft.com/office/drawing/2014/main" id="{0E16EE78-1429-4681-AF7D-5E3E6F20533B}"/>
                    </a:ext>
                  </a:extLst>
                </p14:cNvPr>
                <p14:cNvContentPartPr/>
                <p14:nvPr/>
              </p14:nvContentPartPr>
              <p14:xfrm>
                <a:off x="5979309" y="5754683"/>
                <a:ext cx="141120" cy="109080"/>
              </p14:xfrm>
            </p:contentPart>
          </mc:Choice>
          <mc:Fallback>
            <p:pic>
              <p:nvPicPr>
                <p:cNvPr id="63652" name="墨迹 63651">
                  <a:extLst>
                    <a:ext uri="{FF2B5EF4-FFF2-40B4-BE49-F238E27FC236}">
                      <a16:creationId xmlns:a16="http://schemas.microsoft.com/office/drawing/2014/main" id="{0E16EE78-1429-4681-AF7D-5E3E6F20533B}"/>
                    </a:ext>
                  </a:extLst>
                </p:cNvPr>
                <p:cNvPicPr/>
                <p:nvPr/>
              </p:nvPicPr>
              <p:blipFill>
                <a:blip r:embed="rId425"/>
                <a:stretch>
                  <a:fillRect/>
                </a:stretch>
              </p:blipFill>
              <p:spPr>
                <a:xfrm>
                  <a:off x="5961309" y="5737043"/>
                  <a:ext cx="17676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63653" name="墨迹 63652">
                  <a:extLst>
                    <a:ext uri="{FF2B5EF4-FFF2-40B4-BE49-F238E27FC236}">
                      <a16:creationId xmlns:a16="http://schemas.microsoft.com/office/drawing/2014/main" id="{4055EE4A-322D-473B-8AA3-79D3F51E60F8}"/>
                    </a:ext>
                  </a:extLst>
                </p14:cNvPr>
                <p14:cNvContentPartPr/>
                <p14:nvPr/>
              </p14:nvContentPartPr>
              <p14:xfrm>
                <a:off x="5943309" y="5918483"/>
                <a:ext cx="57600" cy="46800"/>
              </p14:xfrm>
            </p:contentPart>
          </mc:Choice>
          <mc:Fallback>
            <p:pic>
              <p:nvPicPr>
                <p:cNvPr id="63653" name="墨迹 63652">
                  <a:extLst>
                    <a:ext uri="{FF2B5EF4-FFF2-40B4-BE49-F238E27FC236}">
                      <a16:creationId xmlns:a16="http://schemas.microsoft.com/office/drawing/2014/main" id="{4055EE4A-322D-473B-8AA3-79D3F51E60F8}"/>
                    </a:ext>
                  </a:extLst>
                </p:cNvPr>
                <p:cNvPicPr/>
                <p:nvPr/>
              </p:nvPicPr>
              <p:blipFill>
                <a:blip r:embed="rId427"/>
                <a:stretch>
                  <a:fillRect/>
                </a:stretch>
              </p:blipFill>
              <p:spPr>
                <a:xfrm>
                  <a:off x="5925309" y="5900483"/>
                  <a:ext cx="9324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63654" name="墨迹 63653">
                  <a:extLst>
                    <a:ext uri="{FF2B5EF4-FFF2-40B4-BE49-F238E27FC236}">
                      <a16:creationId xmlns:a16="http://schemas.microsoft.com/office/drawing/2014/main" id="{E81200B7-98F6-495C-8739-9C532A64B857}"/>
                    </a:ext>
                  </a:extLst>
                </p14:cNvPr>
                <p14:cNvContentPartPr/>
                <p14:nvPr/>
              </p14:nvContentPartPr>
              <p14:xfrm>
                <a:off x="6030789" y="5872043"/>
                <a:ext cx="91440" cy="56160"/>
              </p14:xfrm>
            </p:contentPart>
          </mc:Choice>
          <mc:Fallback>
            <p:pic>
              <p:nvPicPr>
                <p:cNvPr id="63654" name="墨迹 63653">
                  <a:extLst>
                    <a:ext uri="{FF2B5EF4-FFF2-40B4-BE49-F238E27FC236}">
                      <a16:creationId xmlns:a16="http://schemas.microsoft.com/office/drawing/2014/main" id="{E81200B7-98F6-495C-8739-9C532A64B857}"/>
                    </a:ext>
                  </a:extLst>
                </p:cNvPr>
                <p:cNvPicPr/>
                <p:nvPr/>
              </p:nvPicPr>
              <p:blipFill>
                <a:blip r:embed="rId429"/>
                <a:stretch>
                  <a:fillRect/>
                </a:stretch>
              </p:blipFill>
              <p:spPr>
                <a:xfrm>
                  <a:off x="6012789" y="5854043"/>
                  <a:ext cx="1270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63655" name="墨迹 63654">
                  <a:extLst>
                    <a:ext uri="{FF2B5EF4-FFF2-40B4-BE49-F238E27FC236}">
                      <a16:creationId xmlns:a16="http://schemas.microsoft.com/office/drawing/2014/main" id="{A64E146A-6C9C-4D63-A38C-21A0748B1607}"/>
                    </a:ext>
                  </a:extLst>
                </p14:cNvPr>
                <p14:cNvContentPartPr/>
                <p14:nvPr/>
              </p14:nvContentPartPr>
              <p14:xfrm>
                <a:off x="6228069" y="5888243"/>
                <a:ext cx="39240" cy="137160"/>
              </p14:xfrm>
            </p:contentPart>
          </mc:Choice>
          <mc:Fallback>
            <p:pic>
              <p:nvPicPr>
                <p:cNvPr id="63655" name="墨迹 63654">
                  <a:extLst>
                    <a:ext uri="{FF2B5EF4-FFF2-40B4-BE49-F238E27FC236}">
                      <a16:creationId xmlns:a16="http://schemas.microsoft.com/office/drawing/2014/main" id="{A64E146A-6C9C-4D63-A38C-21A0748B1607}"/>
                    </a:ext>
                  </a:extLst>
                </p:cNvPr>
                <p:cNvPicPr/>
                <p:nvPr/>
              </p:nvPicPr>
              <p:blipFill>
                <a:blip r:embed="rId431"/>
                <a:stretch>
                  <a:fillRect/>
                </a:stretch>
              </p:blipFill>
              <p:spPr>
                <a:xfrm>
                  <a:off x="6210429" y="5870603"/>
                  <a:ext cx="7488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63656" name="墨迹 63655">
                  <a:extLst>
                    <a:ext uri="{FF2B5EF4-FFF2-40B4-BE49-F238E27FC236}">
                      <a16:creationId xmlns:a16="http://schemas.microsoft.com/office/drawing/2014/main" id="{E587F7C5-2DC3-41DF-87CA-3CFFAA8D9CD7}"/>
                    </a:ext>
                  </a:extLst>
                </p14:cNvPr>
                <p14:cNvContentPartPr/>
                <p14:nvPr/>
              </p14:nvContentPartPr>
              <p14:xfrm>
                <a:off x="6305829" y="5660363"/>
                <a:ext cx="272520" cy="15120"/>
              </p14:xfrm>
            </p:contentPart>
          </mc:Choice>
          <mc:Fallback>
            <p:pic>
              <p:nvPicPr>
                <p:cNvPr id="63656" name="墨迹 63655">
                  <a:extLst>
                    <a:ext uri="{FF2B5EF4-FFF2-40B4-BE49-F238E27FC236}">
                      <a16:creationId xmlns:a16="http://schemas.microsoft.com/office/drawing/2014/main" id="{E587F7C5-2DC3-41DF-87CA-3CFFAA8D9CD7}"/>
                    </a:ext>
                  </a:extLst>
                </p:cNvPr>
                <p:cNvPicPr/>
                <p:nvPr/>
              </p:nvPicPr>
              <p:blipFill>
                <a:blip r:embed="rId433"/>
                <a:stretch>
                  <a:fillRect/>
                </a:stretch>
              </p:blipFill>
              <p:spPr>
                <a:xfrm>
                  <a:off x="6287829" y="5642363"/>
                  <a:ext cx="30816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63657" name="墨迹 63656">
                  <a:extLst>
                    <a:ext uri="{FF2B5EF4-FFF2-40B4-BE49-F238E27FC236}">
                      <a16:creationId xmlns:a16="http://schemas.microsoft.com/office/drawing/2014/main" id="{0578826E-FBBB-4F03-B472-4918D51BC29B}"/>
                    </a:ext>
                  </a:extLst>
                </p14:cNvPr>
                <p14:cNvContentPartPr/>
                <p14:nvPr/>
              </p14:nvContentPartPr>
              <p14:xfrm>
                <a:off x="6360189" y="5761883"/>
                <a:ext cx="139320" cy="105120"/>
              </p14:xfrm>
            </p:contentPart>
          </mc:Choice>
          <mc:Fallback>
            <p:pic>
              <p:nvPicPr>
                <p:cNvPr id="63657" name="墨迹 63656">
                  <a:extLst>
                    <a:ext uri="{FF2B5EF4-FFF2-40B4-BE49-F238E27FC236}">
                      <a16:creationId xmlns:a16="http://schemas.microsoft.com/office/drawing/2014/main" id="{0578826E-FBBB-4F03-B472-4918D51BC29B}"/>
                    </a:ext>
                  </a:extLst>
                </p:cNvPr>
                <p:cNvPicPr/>
                <p:nvPr/>
              </p:nvPicPr>
              <p:blipFill>
                <a:blip r:embed="rId435"/>
                <a:stretch>
                  <a:fillRect/>
                </a:stretch>
              </p:blipFill>
              <p:spPr>
                <a:xfrm>
                  <a:off x="6342189" y="5743883"/>
                  <a:ext cx="17496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63658" name="墨迹 63657">
                  <a:extLst>
                    <a:ext uri="{FF2B5EF4-FFF2-40B4-BE49-F238E27FC236}">
                      <a16:creationId xmlns:a16="http://schemas.microsoft.com/office/drawing/2014/main" id="{4C7EA8C9-67DF-422D-B54E-6913F72325A3}"/>
                    </a:ext>
                  </a:extLst>
                </p14:cNvPr>
                <p14:cNvContentPartPr/>
                <p14:nvPr/>
              </p14:nvContentPartPr>
              <p14:xfrm>
                <a:off x="6421749" y="5702843"/>
                <a:ext cx="156240" cy="386280"/>
              </p14:xfrm>
            </p:contentPart>
          </mc:Choice>
          <mc:Fallback>
            <p:pic>
              <p:nvPicPr>
                <p:cNvPr id="63658" name="墨迹 63657">
                  <a:extLst>
                    <a:ext uri="{FF2B5EF4-FFF2-40B4-BE49-F238E27FC236}">
                      <a16:creationId xmlns:a16="http://schemas.microsoft.com/office/drawing/2014/main" id="{4C7EA8C9-67DF-422D-B54E-6913F72325A3}"/>
                    </a:ext>
                  </a:extLst>
                </p:cNvPr>
                <p:cNvPicPr/>
                <p:nvPr/>
              </p:nvPicPr>
              <p:blipFill>
                <a:blip r:embed="rId437"/>
                <a:stretch>
                  <a:fillRect/>
                </a:stretch>
              </p:blipFill>
              <p:spPr>
                <a:xfrm>
                  <a:off x="6404109" y="5684843"/>
                  <a:ext cx="191880" cy="42192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63659" name="墨迹 63658">
                  <a:extLst>
                    <a:ext uri="{FF2B5EF4-FFF2-40B4-BE49-F238E27FC236}">
                      <a16:creationId xmlns:a16="http://schemas.microsoft.com/office/drawing/2014/main" id="{8E658659-E58D-4464-A896-B3D5CBCAE596}"/>
                    </a:ext>
                  </a:extLst>
                </p14:cNvPr>
                <p14:cNvContentPartPr/>
                <p14:nvPr/>
              </p14:nvContentPartPr>
              <p14:xfrm>
                <a:off x="6663669" y="5764043"/>
                <a:ext cx="234000" cy="289080"/>
              </p14:xfrm>
            </p:contentPart>
          </mc:Choice>
          <mc:Fallback>
            <p:pic>
              <p:nvPicPr>
                <p:cNvPr id="63659" name="墨迹 63658">
                  <a:extLst>
                    <a:ext uri="{FF2B5EF4-FFF2-40B4-BE49-F238E27FC236}">
                      <a16:creationId xmlns:a16="http://schemas.microsoft.com/office/drawing/2014/main" id="{8E658659-E58D-4464-A896-B3D5CBCAE596}"/>
                    </a:ext>
                  </a:extLst>
                </p:cNvPr>
                <p:cNvPicPr/>
                <p:nvPr/>
              </p:nvPicPr>
              <p:blipFill>
                <a:blip r:embed="rId439"/>
                <a:stretch>
                  <a:fillRect/>
                </a:stretch>
              </p:blipFill>
              <p:spPr>
                <a:xfrm>
                  <a:off x="6646029" y="5746043"/>
                  <a:ext cx="26964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63660" name="墨迹 63659">
                  <a:extLst>
                    <a:ext uri="{FF2B5EF4-FFF2-40B4-BE49-F238E27FC236}">
                      <a16:creationId xmlns:a16="http://schemas.microsoft.com/office/drawing/2014/main" id="{0AC4035F-95B3-4698-B913-A3B53C4571FB}"/>
                    </a:ext>
                  </a:extLst>
                </p14:cNvPr>
                <p14:cNvContentPartPr/>
                <p14:nvPr/>
              </p14:nvContentPartPr>
              <p14:xfrm>
                <a:off x="6749709" y="5628683"/>
                <a:ext cx="64800" cy="358920"/>
              </p14:xfrm>
            </p:contentPart>
          </mc:Choice>
          <mc:Fallback>
            <p:pic>
              <p:nvPicPr>
                <p:cNvPr id="63660" name="墨迹 63659">
                  <a:extLst>
                    <a:ext uri="{FF2B5EF4-FFF2-40B4-BE49-F238E27FC236}">
                      <a16:creationId xmlns:a16="http://schemas.microsoft.com/office/drawing/2014/main" id="{0AC4035F-95B3-4698-B913-A3B53C4571FB}"/>
                    </a:ext>
                  </a:extLst>
                </p:cNvPr>
                <p:cNvPicPr/>
                <p:nvPr/>
              </p:nvPicPr>
              <p:blipFill>
                <a:blip r:embed="rId441"/>
                <a:stretch>
                  <a:fillRect/>
                </a:stretch>
              </p:blipFill>
              <p:spPr>
                <a:xfrm>
                  <a:off x="6732069" y="5610683"/>
                  <a:ext cx="100440" cy="39456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63661" name="墨迹 63660">
                  <a:extLst>
                    <a:ext uri="{FF2B5EF4-FFF2-40B4-BE49-F238E27FC236}">
                      <a16:creationId xmlns:a16="http://schemas.microsoft.com/office/drawing/2014/main" id="{3F794C79-42D7-44E2-8A4D-AA2BDB6181D1}"/>
                    </a:ext>
                  </a:extLst>
                </p14:cNvPr>
                <p14:cNvContentPartPr/>
                <p14:nvPr/>
              </p14:nvContentPartPr>
              <p14:xfrm>
                <a:off x="6937269" y="5784563"/>
                <a:ext cx="108360" cy="141120"/>
              </p14:xfrm>
            </p:contentPart>
          </mc:Choice>
          <mc:Fallback>
            <p:pic>
              <p:nvPicPr>
                <p:cNvPr id="63661" name="墨迹 63660">
                  <a:extLst>
                    <a:ext uri="{FF2B5EF4-FFF2-40B4-BE49-F238E27FC236}">
                      <a16:creationId xmlns:a16="http://schemas.microsoft.com/office/drawing/2014/main" id="{3F794C79-42D7-44E2-8A4D-AA2BDB6181D1}"/>
                    </a:ext>
                  </a:extLst>
                </p:cNvPr>
                <p:cNvPicPr/>
                <p:nvPr/>
              </p:nvPicPr>
              <p:blipFill>
                <a:blip r:embed="rId443"/>
                <a:stretch>
                  <a:fillRect/>
                </a:stretch>
              </p:blipFill>
              <p:spPr>
                <a:xfrm>
                  <a:off x="6919269" y="5766923"/>
                  <a:ext cx="144000" cy="176760"/>
                </a:xfrm>
                <a:prstGeom prst="rect">
                  <a:avLst/>
                </a:prstGeom>
              </p:spPr>
            </p:pic>
          </mc:Fallback>
        </mc:AlternateContent>
      </p:grpSp>
      <p:grpSp>
        <p:nvGrpSpPr>
          <p:cNvPr id="63693" name="组合 63692">
            <a:extLst>
              <a:ext uri="{FF2B5EF4-FFF2-40B4-BE49-F238E27FC236}">
                <a16:creationId xmlns:a16="http://schemas.microsoft.com/office/drawing/2014/main" id="{252E7E16-C924-4D1A-A3BC-B75E385B0BEE}"/>
              </a:ext>
            </a:extLst>
          </p:cNvPr>
          <p:cNvGrpSpPr/>
          <p:nvPr/>
        </p:nvGrpSpPr>
        <p:grpSpPr>
          <a:xfrm>
            <a:off x="7181709" y="5647043"/>
            <a:ext cx="1958760" cy="597240"/>
            <a:chOff x="7181709" y="5647043"/>
            <a:chExt cx="1958760" cy="597240"/>
          </a:xfrm>
        </p:grpSpPr>
        <mc:AlternateContent xmlns:mc="http://schemas.openxmlformats.org/markup-compatibility/2006">
          <mc:Choice xmlns:p14="http://schemas.microsoft.com/office/powerpoint/2010/main" Requires="p14">
            <p:contentPart p14:bwMode="auto" r:id="rId444">
              <p14:nvContentPartPr>
                <p14:cNvPr id="63663" name="墨迹 63662">
                  <a:extLst>
                    <a:ext uri="{FF2B5EF4-FFF2-40B4-BE49-F238E27FC236}">
                      <a16:creationId xmlns:a16="http://schemas.microsoft.com/office/drawing/2014/main" id="{A91B7E91-8244-42FE-BD14-27CD8891C67A}"/>
                    </a:ext>
                  </a:extLst>
                </p14:cNvPr>
                <p14:cNvContentPartPr/>
                <p14:nvPr/>
              </p14:nvContentPartPr>
              <p14:xfrm>
                <a:off x="7200789" y="5723723"/>
                <a:ext cx="176040" cy="31320"/>
              </p14:xfrm>
            </p:contentPart>
          </mc:Choice>
          <mc:Fallback>
            <p:pic>
              <p:nvPicPr>
                <p:cNvPr id="63663" name="墨迹 63662">
                  <a:extLst>
                    <a:ext uri="{FF2B5EF4-FFF2-40B4-BE49-F238E27FC236}">
                      <a16:creationId xmlns:a16="http://schemas.microsoft.com/office/drawing/2014/main" id="{A91B7E91-8244-42FE-BD14-27CD8891C67A}"/>
                    </a:ext>
                  </a:extLst>
                </p:cNvPr>
                <p:cNvPicPr/>
                <p:nvPr/>
              </p:nvPicPr>
              <p:blipFill>
                <a:blip r:embed="rId445"/>
                <a:stretch>
                  <a:fillRect/>
                </a:stretch>
              </p:blipFill>
              <p:spPr>
                <a:xfrm>
                  <a:off x="7182789" y="5705723"/>
                  <a:ext cx="21168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63664" name="墨迹 63663">
                  <a:extLst>
                    <a:ext uri="{FF2B5EF4-FFF2-40B4-BE49-F238E27FC236}">
                      <a16:creationId xmlns:a16="http://schemas.microsoft.com/office/drawing/2014/main" id="{C38ACF78-2245-4852-86DB-AC131A450358}"/>
                    </a:ext>
                  </a:extLst>
                </p14:cNvPr>
                <p14:cNvContentPartPr/>
                <p14:nvPr/>
              </p14:nvContentPartPr>
              <p14:xfrm>
                <a:off x="7181709" y="5739203"/>
                <a:ext cx="158040" cy="222840"/>
              </p14:xfrm>
            </p:contentPart>
          </mc:Choice>
          <mc:Fallback>
            <p:pic>
              <p:nvPicPr>
                <p:cNvPr id="63664" name="墨迹 63663">
                  <a:extLst>
                    <a:ext uri="{FF2B5EF4-FFF2-40B4-BE49-F238E27FC236}">
                      <a16:creationId xmlns:a16="http://schemas.microsoft.com/office/drawing/2014/main" id="{C38ACF78-2245-4852-86DB-AC131A450358}"/>
                    </a:ext>
                  </a:extLst>
                </p:cNvPr>
                <p:cNvPicPr/>
                <p:nvPr/>
              </p:nvPicPr>
              <p:blipFill>
                <a:blip r:embed="rId447"/>
                <a:stretch>
                  <a:fillRect/>
                </a:stretch>
              </p:blipFill>
              <p:spPr>
                <a:xfrm>
                  <a:off x="7163709" y="5721563"/>
                  <a:ext cx="19368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63665" name="墨迹 63664">
                  <a:extLst>
                    <a:ext uri="{FF2B5EF4-FFF2-40B4-BE49-F238E27FC236}">
                      <a16:creationId xmlns:a16="http://schemas.microsoft.com/office/drawing/2014/main" id="{687A580D-0241-471D-B448-949B6ED380F4}"/>
                    </a:ext>
                  </a:extLst>
                </p14:cNvPr>
                <p14:cNvContentPartPr/>
                <p14:nvPr/>
              </p14:nvContentPartPr>
              <p14:xfrm>
                <a:off x="7291869" y="5845403"/>
                <a:ext cx="63000" cy="245520"/>
              </p14:xfrm>
            </p:contentPart>
          </mc:Choice>
          <mc:Fallback>
            <p:pic>
              <p:nvPicPr>
                <p:cNvPr id="63665" name="墨迹 63664">
                  <a:extLst>
                    <a:ext uri="{FF2B5EF4-FFF2-40B4-BE49-F238E27FC236}">
                      <a16:creationId xmlns:a16="http://schemas.microsoft.com/office/drawing/2014/main" id="{687A580D-0241-471D-B448-949B6ED380F4}"/>
                    </a:ext>
                  </a:extLst>
                </p:cNvPr>
                <p:cNvPicPr/>
                <p:nvPr/>
              </p:nvPicPr>
              <p:blipFill>
                <a:blip r:embed="rId449"/>
                <a:stretch>
                  <a:fillRect/>
                </a:stretch>
              </p:blipFill>
              <p:spPr>
                <a:xfrm>
                  <a:off x="7274229" y="5827403"/>
                  <a:ext cx="9864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63666" name="墨迹 63665">
                  <a:extLst>
                    <a:ext uri="{FF2B5EF4-FFF2-40B4-BE49-F238E27FC236}">
                      <a16:creationId xmlns:a16="http://schemas.microsoft.com/office/drawing/2014/main" id="{695CE46F-32A2-4859-B576-29B0ECB03C9C}"/>
                    </a:ext>
                  </a:extLst>
                </p14:cNvPr>
                <p14:cNvContentPartPr/>
                <p14:nvPr/>
              </p14:nvContentPartPr>
              <p14:xfrm>
                <a:off x="7380429" y="5785643"/>
                <a:ext cx="117000" cy="272160"/>
              </p14:xfrm>
            </p:contentPart>
          </mc:Choice>
          <mc:Fallback>
            <p:pic>
              <p:nvPicPr>
                <p:cNvPr id="63666" name="墨迹 63665">
                  <a:extLst>
                    <a:ext uri="{FF2B5EF4-FFF2-40B4-BE49-F238E27FC236}">
                      <a16:creationId xmlns:a16="http://schemas.microsoft.com/office/drawing/2014/main" id="{695CE46F-32A2-4859-B576-29B0ECB03C9C}"/>
                    </a:ext>
                  </a:extLst>
                </p:cNvPr>
                <p:cNvPicPr/>
                <p:nvPr/>
              </p:nvPicPr>
              <p:blipFill>
                <a:blip r:embed="rId451"/>
                <a:stretch>
                  <a:fillRect/>
                </a:stretch>
              </p:blipFill>
              <p:spPr>
                <a:xfrm>
                  <a:off x="7362429" y="5768003"/>
                  <a:ext cx="1526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63667" name="墨迹 63666">
                  <a:extLst>
                    <a:ext uri="{FF2B5EF4-FFF2-40B4-BE49-F238E27FC236}">
                      <a16:creationId xmlns:a16="http://schemas.microsoft.com/office/drawing/2014/main" id="{EEDED691-A98C-4A0E-A869-5C703D1901E2}"/>
                    </a:ext>
                  </a:extLst>
                </p14:cNvPr>
                <p14:cNvContentPartPr/>
                <p14:nvPr/>
              </p14:nvContentPartPr>
              <p14:xfrm>
                <a:off x="7526589" y="5710763"/>
                <a:ext cx="186840" cy="443880"/>
              </p14:xfrm>
            </p:contentPart>
          </mc:Choice>
          <mc:Fallback>
            <p:pic>
              <p:nvPicPr>
                <p:cNvPr id="63667" name="墨迹 63666">
                  <a:extLst>
                    <a:ext uri="{FF2B5EF4-FFF2-40B4-BE49-F238E27FC236}">
                      <a16:creationId xmlns:a16="http://schemas.microsoft.com/office/drawing/2014/main" id="{EEDED691-A98C-4A0E-A869-5C703D1901E2}"/>
                    </a:ext>
                  </a:extLst>
                </p:cNvPr>
                <p:cNvPicPr/>
                <p:nvPr/>
              </p:nvPicPr>
              <p:blipFill>
                <a:blip r:embed="rId453"/>
                <a:stretch>
                  <a:fillRect/>
                </a:stretch>
              </p:blipFill>
              <p:spPr>
                <a:xfrm>
                  <a:off x="7508589" y="5692763"/>
                  <a:ext cx="222480" cy="47952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63668" name="墨迹 63667">
                  <a:extLst>
                    <a:ext uri="{FF2B5EF4-FFF2-40B4-BE49-F238E27FC236}">
                      <a16:creationId xmlns:a16="http://schemas.microsoft.com/office/drawing/2014/main" id="{F390264B-DED5-4F37-89B2-F261FB181C65}"/>
                    </a:ext>
                  </a:extLst>
                </p14:cNvPr>
                <p14:cNvContentPartPr/>
                <p14:nvPr/>
              </p14:nvContentPartPr>
              <p14:xfrm>
                <a:off x="7517229" y="5846483"/>
                <a:ext cx="109080" cy="15120"/>
              </p14:xfrm>
            </p:contentPart>
          </mc:Choice>
          <mc:Fallback>
            <p:pic>
              <p:nvPicPr>
                <p:cNvPr id="63668" name="墨迹 63667">
                  <a:extLst>
                    <a:ext uri="{FF2B5EF4-FFF2-40B4-BE49-F238E27FC236}">
                      <a16:creationId xmlns:a16="http://schemas.microsoft.com/office/drawing/2014/main" id="{F390264B-DED5-4F37-89B2-F261FB181C65}"/>
                    </a:ext>
                  </a:extLst>
                </p:cNvPr>
                <p:cNvPicPr/>
                <p:nvPr/>
              </p:nvPicPr>
              <p:blipFill>
                <a:blip r:embed="rId455"/>
                <a:stretch>
                  <a:fillRect/>
                </a:stretch>
              </p:blipFill>
              <p:spPr>
                <a:xfrm>
                  <a:off x="7499589" y="5828483"/>
                  <a:ext cx="14472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63669" name="墨迹 63668">
                  <a:extLst>
                    <a:ext uri="{FF2B5EF4-FFF2-40B4-BE49-F238E27FC236}">
                      <a16:creationId xmlns:a16="http://schemas.microsoft.com/office/drawing/2014/main" id="{365AB08E-61D1-4159-A65E-A2E6C4F5271B}"/>
                    </a:ext>
                  </a:extLst>
                </p14:cNvPr>
                <p14:cNvContentPartPr/>
                <p14:nvPr/>
              </p14:nvContentPartPr>
              <p14:xfrm>
                <a:off x="7533429" y="5873123"/>
                <a:ext cx="116640" cy="153360"/>
              </p14:xfrm>
            </p:contentPart>
          </mc:Choice>
          <mc:Fallback>
            <p:pic>
              <p:nvPicPr>
                <p:cNvPr id="63669" name="墨迹 63668">
                  <a:extLst>
                    <a:ext uri="{FF2B5EF4-FFF2-40B4-BE49-F238E27FC236}">
                      <a16:creationId xmlns:a16="http://schemas.microsoft.com/office/drawing/2014/main" id="{365AB08E-61D1-4159-A65E-A2E6C4F5271B}"/>
                    </a:ext>
                  </a:extLst>
                </p:cNvPr>
                <p:cNvPicPr/>
                <p:nvPr/>
              </p:nvPicPr>
              <p:blipFill>
                <a:blip r:embed="rId457"/>
                <a:stretch>
                  <a:fillRect/>
                </a:stretch>
              </p:blipFill>
              <p:spPr>
                <a:xfrm>
                  <a:off x="7515789" y="5855123"/>
                  <a:ext cx="15228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63670" name="墨迹 63669">
                  <a:extLst>
                    <a:ext uri="{FF2B5EF4-FFF2-40B4-BE49-F238E27FC236}">
                      <a16:creationId xmlns:a16="http://schemas.microsoft.com/office/drawing/2014/main" id="{F16789E5-8CF3-4B3C-9E42-E12AB74183CB}"/>
                    </a:ext>
                  </a:extLst>
                </p14:cNvPr>
                <p14:cNvContentPartPr/>
                <p14:nvPr/>
              </p14:nvContentPartPr>
              <p14:xfrm>
                <a:off x="7812429" y="5813003"/>
                <a:ext cx="59400" cy="78840"/>
              </p14:xfrm>
            </p:contentPart>
          </mc:Choice>
          <mc:Fallback>
            <p:pic>
              <p:nvPicPr>
                <p:cNvPr id="63670" name="墨迹 63669">
                  <a:extLst>
                    <a:ext uri="{FF2B5EF4-FFF2-40B4-BE49-F238E27FC236}">
                      <a16:creationId xmlns:a16="http://schemas.microsoft.com/office/drawing/2014/main" id="{F16789E5-8CF3-4B3C-9E42-E12AB74183CB}"/>
                    </a:ext>
                  </a:extLst>
                </p:cNvPr>
                <p:cNvPicPr/>
                <p:nvPr/>
              </p:nvPicPr>
              <p:blipFill>
                <a:blip r:embed="rId459"/>
                <a:stretch>
                  <a:fillRect/>
                </a:stretch>
              </p:blipFill>
              <p:spPr>
                <a:xfrm>
                  <a:off x="7794789" y="5795363"/>
                  <a:ext cx="9504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63671" name="墨迹 63670">
                  <a:extLst>
                    <a:ext uri="{FF2B5EF4-FFF2-40B4-BE49-F238E27FC236}">
                      <a16:creationId xmlns:a16="http://schemas.microsoft.com/office/drawing/2014/main" id="{0FB6EDB1-BC94-44DC-838C-A0798BBAAF31}"/>
                    </a:ext>
                  </a:extLst>
                </p14:cNvPr>
                <p14:cNvContentPartPr/>
                <p14:nvPr/>
              </p14:nvContentPartPr>
              <p14:xfrm>
                <a:off x="7785789" y="5790683"/>
                <a:ext cx="164520" cy="148680"/>
              </p14:xfrm>
            </p:contentPart>
          </mc:Choice>
          <mc:Fallback>
            <p:pic>
              <p:nvPicPr>
                <p:cNvPr id="63671" name="墨迹 63670">
                  <a:extLst>
                    <a:ext uri="{FF2B5EF4-FFF2-40B4-BE49-F238E27FC236}">
                      <a16:creationId xmlns:a16="http://schemas.microsoft.com/office/drawing/2014/main" id="{0FB6EDB1-BC94-44DC-838C-A0798BBAAF31}"/>
                    </a:ext>
                  </a:extLst>
                </p:cNvPr>
                <p:cNvPicPr/>
                <p:nvPr/>
              </p:nvPicPr>
              <p:blipFill>
                <a:blip r:embed="rId461"/>
                <a:stretch>
                  <a:fillRect/>
                </a:stretch>
              </p:blipFill>
              <p:spPr>
                <a:xfrm>
                  <a:off x="7767789" y="5772683"/>
                  <a:ext cx="2001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63672" name="墨迹 63671">
                  <a:extLst>
                    <a:ext uri="{FF2B5EF4-FFF2-40B4-BE49-F238E27FC236}">
                      <a16:creationId xmlns:a16="http://schemas.microsoft.com/office/drawing/2014/main" id="{BA68C4F5-E880-421F-8210-A4E318C75DE3}"/>
                    </a:ext>
                  </a:extLst>
                </p14:cNvPr>
                <p14:cNvContentPartPr/>
                <p14:nvPr/>
              </p14:nvContentPartPr>
              <p14:xfrm>
                <a:off x="7918629" y="5665763"/>
                <a:ext cx="16200" cy="481680"/>
              </p14:xfrm>
            </p:contentPart>
          </mc:Choice>
          <mc:Fallback>
            <p:pic>
              <p:nvPicPr>
                <p:cNvPr id="63672" name="墨迹 63671">
                  <a:extLst>
                    <a:ext uri="{FF2B5EF4-FFF2-40B4-BE49-F238E27FC236}">
                      <a16:creationId xmlns:a16="http://schemas.microsoft.com/office/drawing/2014/main" id="{BA68C4F5-E880-421F-8210-A4E318C75DE3}"/>
                    </a:ext>
                  </a:extLst>
                </p:cNvPr>
                <p:cNvPicPr/>
                <p:nvPr/>
              </p:nvPicPr>
              <p:blipFill>
                <a:blip r:embed="rId463"/>
                <a:stretch>
                  <a:fillRect/>
                </a:stretch>
              </p:blipFill>
              <p:spPr>
                <a:xfrm>
                  <a:off x="7900629" y="5647763"/>
                  <a:ext cx="51840" cy="51732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63673" name="墨迹 63672">
                  <a:extLst>
                    <a:ext uri="{FF2B5EF4-FFF2-40B4-BE49-F238E27FC236}">
                      <a16:creationId xmlns:a16="http://schemas.microsoft.com/office/drawing/2014/main" id="{EF125F88-7D44-49FE-8BF9-0D8413635361}"/>
                    </a:ext>
                  </a:extLst>
                </p14:cNvPr>
                <p14:cNvContentPartPr/>
                <p14:nvPr/>
              </p14:nvContentPartPr>
              <p14:xfrm>
                <a:off x="7823949" y="5933243"/>
                <a:ext cx="162000" cy="165600"/>
              </p14:xfrm>
            </p:contentPart>
          </mc:Choice>
          <mc:Fallback>
            <p:pic>
              <p:nvPicPr>
                <p:cNvPr id="63673" name="墨迹 63672">
                  <a:extLst>
                    <a:ext uri="{FF2B5EF4-FFF2-40B4-BE49-F238E27FC236}">
                      <a16:creationId xmlns:a16="http://schemas.microsoft.com/office/drawing/2014/main" id="{EF125F88-7D44-49FE-8BF9-0D8413635361}"/>
                    </a:ext>
                  </a:extLst>
                </p:cNvPr>
                <p:cNvPicPr/>
                <p:nvPr/>
              </p:nvPicPr>
              <p:blipFill>
                <a:blip r:embed="rId465"/>
                <a:stretch>
                  <a:fillRect/>
                </a:stretch>
              </p:blipFill>
              <p:spPr>
                <a:xfrm>
                  <a:off x="7806309" y="5915243"/>
                  <a:ext cx="19764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63674" name="墨迹 63673">
                  <a:extLst>
                    <a:ext uri="{FF2B5EF4-FFF2-40B4-BE49-F238E27FC236}">
                      <a16:creationId xmlns:a16="http://schemas.microsoft.com/office/drawing/2014/main" id="{0CB7299B-FB81-4BF3-85D9-12BFA857DC2A}"/>
                    </a:ext>
                  </a:extLst>
                </p14:cNvPr>
                <p14:cNvContentPartPr/>
                <p14:nvPr/>
              </p14:nvContentPartPr>
              <p14:xfrm>
                <a:off x="7981629" y="5657123"/>
                <a:ext cx="145440" cy="176760"/>
              </p14:xfrm>
            </p:contentPart>
          </mc:Choice>
          <mc:Fallback>
            <p:pic>
              <p:nvPicPr>
                <p:cNvPr id="63674" name="墨迹 63673">
                  <a:extLst>
                    <a:ext uri="{FF2B5EF4-FFF2-40B4-BE49-F238E27FC236}">
                      <a16:creationId xmlns:a16="http://schemas.microsoft.com/office/drawing/2014/main" id="{0CB7299B-FB81-4BF3-85D9-12BFA857DC2A}"/>
                    </a:ext>
                  </a:extLst>
                </p:cNvPr>
                <p:cNvPicPr/>
                <p:nvPr/>
              </p:nvPicPr>
              <p:blipFill>
                <a:blip r:embed="rId467"/>
                <a:stretch>
                  <a:fillRect/>
                </a:stretch>
              </p:blipFill>
              <p:spPr>
                <a:xfrm>
                  <a:off x="7963989" y="5639123"/>
                  <a:ext cx="18108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63675" name="墨迹 63674">
                  <a:extLst>
                    <a:ext uri="{FF2B5EF4-FFF2-40B4-BE49-F238E27FC236}">
                      <a16:creationId xmlns:a16="http://schemas.microsoft.com/office/drawing/2014/main" id="{16C93974-C508-4B29-831C-013540FE8D92}"/>
                    </a:ext>
                  </a:extLst>
                </p14:cNvPr>
                <p14:cNvContentPartPr/>
                <p14:nvPr/>
              </p14:nvContentPartPr>
              <p14:xfrm>
                <a:off x="8014749" y="5791043"/>
                <a:ext cx="88920" cy="374400"/>
              </p14:xfrm>
            </p:contentPart>
          </mc:Choice>
          <mc:Fallback>
            <p:pic>
              <p:nvPicPr>
                <p:cNvPr id="63675" name="墨迹 63674">
                  <a:extLst>
                    <a:ext uri="{FF2B5EF4-FFF2-40B4-BE49-F238E27FC236}">
                      <a16:creationId xmlns:a16="http://schemas.microsoft.com/office/drawing/2014/main" id="{16C93974-C508-4B29-831C-013540FE8D92}"/>
                    </a:ext>
                  </a:extLst>
                </p:cNvPr>
                <p:cNvPicPr/>
                <p:nvPr/>
              </p:nvPicPr>
              <p:blipFill>
                <a:blip r:embed="rId469"/>
                <a:stretch>
                  <a:fillRect/>
                </a:stretch>
              </p:blipFill>
              <p:spPr>
                <a:xfrm>
                  <a:off x="7997109" y="5773403"/>
                  <a:ext cx="12456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63676" name="墨迹 63675">
                  <a:extLst>
                    <a:ext uri="{FF2B5EF4-FFF2-40B4-BE49-F238E27FC236}">
                      <a16:creationId xmlns:a16="http://schemas.microsoft.com/office/drawing/2014/main" id="{79E51B23-3A9B-4989-90C1-0545C34668D3}"/>
                    </a:ext>
                  </a:extLst>
                </p14:cNvPr>
                <p14:cNvContentPartPr/>
                <p14:nvPr/>
              </p14:nvContentPartPr>
              <p14:xfrm>
                <a:off x="8066229" y="5858363"/>
                <a:ext cx="156600" cy="135000"/>
              </p14:xfrm>
            </p:contentPart>
          </mc:Choice>
          <mc:Fallback>
            <p:pic>
              <p:nvPicPr>
                <p:cNvPr id="63676" name="墨迹 63675">
                  <a:extLst>
                    <a:ext uri="{FF2B5EF4-FFF2-40B4-BE49-F238E27FC236}">
                      <a16:creationId xmlns:a16="http://schemas.microsoft.com/office/drawing/2014/main" id="{79E51B23-3A9B-4989-90C1-0545C34668D3}"/>
                    </a:ext>
                  </a:extLst>
                </p:cNvPr>
                <p:cNvPicPr/>
                <p:nvPr/>
              </p:nvPicPr>
              <p:blipFill>
                <a:blip r:embed="rId471"/>
                <a:stretch>
                  <a:fillRect/>
                </a:stretch>
              </p:blipFill>
              <p:spPr>
                <a:xfrm>
                  <a:off x="8048589" y="5840723"/>
                  <a:ext cx="19224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63677" name="墨迹 63676">
                  <a:extLst>
                    <a:ext uri="{FF2B5EF4-FFF2-40B4-BE49-F238E27FC236}">
                      <a16:creationId xmlns:a16="http://schemas.microsoft.com/office/drawing/2014/main" id="{32822716-57C0-4C4D-85A8-8536A7B1A9EB}"/>
                    </a:ext>
                  </a:extLst>
                </p14:cNvPr>
                <p14:cNvContentPartPr/>
                <p14:nvPr/>
              </p14:nvContentPartPr>
              <p14:xfrm>
                <a:off x="8076669" y="5908043"/>
                <a:ext cx="136080" cy="27720"/>
              </p14:xfrm>
            </p:contentPart>
          </mc:Choice>
          <mc:Fallback>
            <p:pic>
              <p:nvPicPr>
                <p:cNvPr id="63677" name="墨迹 63676">
                  <a:extLst>
                    <a:ext uri="{FF2B5EF4-FFF2-40B4-BE49-F238E27FC236}">
                      <a16:creationId xmlns:a16="http://schemas.microsoft.com/office/drawing/2014/main" id="{32822716-57C0-4C4D-85A8-8536A7B1A9EB}"/>
                    </a:ext>
                  </a:extLst>
                </p:cNvPr>
                <p:cNvPicPr/>
                <p:nvPr/>
              </p:nvPicPr>
              <p:blipFill>
                <a:blip r:embed="rId473"/>
                <a:stretch>
                  <a:fillRect/>
                </a:stretch>
              </p:blipFill>
              <p:spPr>
                <a:xfrm>
                  <a:off x="8058669" y="5890043"/>
                  <a:ext cx="1717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63678" name="墨迹 63677">
                  <a:extLst>
                    <a:ext uri="{FF2B5EF4-FFF2-40B4-BE49-F238E27FC236}">
                      <a16:creationId xmlns:a16="http://schemas.microsoft.com/office/drawing/2014/main" id="{D968D7D6-7288-4843-A3A0-624F5E03D28D}"/>
                    </a:ext>
                  </a:extLst>
                </p14:cNvPr>
                <p14:cNvContentPartPr/>
                <p14:nvPr/>
              </p14:nvContentPartPr>
              <p14:xfrm>
                <a:off x="8043909" y="5818043"/>
                <a:ext cx="185400" cy="263880"/>
              </p14:xfrm>
            </p:contentPart>
          </mc:Choice>
          <mc:Fallback>
            <p:pic>
              <p:nvPicPr>
                <p:cNvPr id="63678" name="墨迹 63677">
                  <a:extLst>
                    <a:ext uri="{FF2B5EF4-FFF2-40B4-BE49-F238E27FC236}">
                      <a16:creationId xmlns:a16="http://schemas.microsoft.com/office/drawing/2014/main" id="{D968D7D6-7288-4843-A3A0-624F5E03D28D}"/>
                    </a:ext>
                  </a:extLst>
                </p:cNvPr>
                <p:cNvPicPr/>
                <p:nvPr/>
              </p:nvPicPr>
              <p:blipFill>
                <a:blip r:embed="rId475"/>
                <a:stretch>
                  <a:fillRect/>
                </a:stretch>
              </p:blipFill>
              <p:spPr>
                <a:xfrm>
                  <a:off x="8025909" y="5800043"/>
                  <a:ext cx="22104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63679" name="墨迹 63678">
                  <a:extLst>
                    <a:ext uri="{FF2B5EF4-FFF2-40B4-BE49-F238E27FC236}">
                      <a16:creationId xmlns:a16="http://schemas.microsoft.com/office/drawing/2014/main" id="{51F240F6-2389-4834-A65E-664218C5AD1C}"/>
                    </a:ext>
                  </a:extLst>
                </p14:cNvPr>
                <p14:cNvContentPartPr/>
                <p14:nvPr/>
              </p14:nvContentPartPr>
              <p14:xfrm>
                <a:off x="8050749" y="6070403"/>
                <a:ext cx="139320" cy="103680"/>
              </p14:xfrm>
            </p:contentPart>
          </mc:Choice>
          <mc:Fallback>
            <p:pic>
              <p:nvPicPr>
                <p:cNvPr id="63679" name="墨迹 63678">
                  <a:extLst>
                    <a:ext uri="{FF2B5EF4-FFF2-40B4-BE49-F238E27FC236}">
                      <a16:creationId xmlns:a16="http://schemas.microsoft.com/office/drawing/2014/main" id="{51F240F6-2389-4834-A65E-664218C5AD1C}"/>
                    </a:ext>
                  </a:extLst>
                </p:cNvPr>
                <p:cNvPicPr/>
                <p:nvPr/>
              </p:nvPicPr>
              <p:blipFill>
                <a:blip r:embed="rId477"/>
                <a:stretch>
                  <a:fillRect/>
                </a:stretch>
              </p:blipFill>
              <p:spPr>
                <a:xfrm>
                  <a:off x="8032749" y="6052403"/>
                  <a:ext cx="1749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63680" name="墨迹 63679">
                  <a:extLst>
                    <a:ext uri="{FF2B5EF4-FFF2-40B4-BE49-F238E27FC236}">
                      <a16:creationId xmlns:a16="http://schemas.microsoft.com/office/drawing/2014/main" id="{287FA77D-10C4-484C-B312-9BDB9BE777A0}"/>
                    </a:ext>
                  </a:extLst>
                </p14:cNvPr>
                <p14:cNvContentPartPr/>
                <p14:nvPr/>
              </p14:nvContentPartPr>
              <p14:xfrm>
                <a:off x="8289429" y="5789603"/>
                <a:ext cx="123840" cy="339840"/>
              </p14:xfrm>
            </p:contentPart>
          </mc:Choice>
          <mc:Fallback>
            <p:pic>
              <p:nvPicPr>
                <p:cNvPr id="63680" name="墨迹 63679">
                  <a:extLst>
                    <a:ext uri="{FF2B5EF4-FFF2-40B4-BE49-F238E27FC236}">
                      <a16:creationId xmlns:a16="http://schemas.microsoft.com/office/drawing/2014/main" id="{287FA77D-10C4-484C-B312-9BDB9BE777A0}"/>
                    </a:ext>
                  </a:extLst>
                </p:cNvPr>
                <p:cNvPicPr/>
                <p:nvPr/>
              </p:nvPicPr>
              <p:blipFill>
                <a:blip r:embed="rId479"/>
                <a:stretch>
                  <a:fillRect/>
                </a:stretch>
              </p:blipFill>
              <p:spPr>
                <a:xfrm>
                  <a:off x="8271429" y="5771603"/>
                  <a:ext cx="15948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63681" name="墨迹 63680">
                  <a:extLst>
                    <a:ext uri="{FF2B5EF4-FFF2-40B4-BE49-F238E27FC236}">
                      <a16:creationId xmlns:a16="http://schemas.microsoft.com/office/drawing/2014/main" id="{E363A6FA-51ED-4477-8D80-2870E380A97D}"/>
                    </a:ext>
                  </a:extLst>
                </p14:cNvPr>
                <p14:cNvContentPartPr/>
                <p14:nvPr/>
              </p14:nvContentPartPr>
              <p14:xfrm>
                <a:off x="8440269" y="5796803"/>
                <a:ext cx="20520" cy="131400"/>
              </p14:xfrm>
            </p:contentPart>
          </mc:Choice>
          <mc:Fallback>
            <p:pic>
              <p:nvPicPr>
                <p:cNvPr id="63681" name="墨迹 63680">
                  <a:extLst>
                    <a:ext uri="{FF2B5EF4-FFF2-40B4-BE49-F238E27FC236}">
                      <a16:creationId xmlns:a16="http://schemas.microsoft.com/office/drawing/2014/main" id="{E363A6FA-51ED-4477-8D80-2870E380A97D}"/>
                    </a:ext>
                  </a:extLst>
                </p:cNvPr>
                <p:cNvPicPr/>
                <p:nvPr/>
              </p:nvPicPr>
              <p:blipFill>
                <a:blip r:embed="rId481"/>
                <a:stretch>
                  <a:fillRect/>
                </a:stretch>
              </p:blipFill>
              <p:spPr>
                <a:xfrm>
                  <a:off x="8422269" y="5778803"/>
                  <a:ext cx="5616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63682" name="墨迹 63681">
                  <a:extLst>
                    <a:ext uri="{FF2B5EF4-FFF2-40B4-BE49-F238E27FC236}">
                      <a16:creationId xmlns:a16="http://schemas.microsoft.com/office/drawing/2014/main" id="{C7A064D2-E358-49F3-A36B-F2F38074C85E}"/>
                    </a:ext>
                  </a:extLst>
                </p14:cNvPr>
                <p14:cNvContentPartPr/>
                <p14:nvPr/>
              </p14:nvContentPartPr>
              <p14:xfrm>
                <a:off x="8443869" y="5683043"/>
                <a:ext cx="124920" cy="398160"/>
              </p14:xfrm>
            </p:contentPart>
          </mc:Choice>
          <mc:Fallback>
            <p:pic>
              <p:nvPicPr>
                <p:cNvPr id="63682" name="墨迹 63681">
                  <a:extLst>
                    <a:ext uri="{FF2B5EF4-FFF2-40B4-BE49-F238E27FC236}">
                      <a16:creationId xmlns:a16="http://schemas.microsoft.com/office/drawing/2014/main" id="{C7A064D2-E358-49F3-A36B-F2F38074C85E}"/>
                    </a:ext>
                  </a:extLst>
                </p:cNvPr>
                <p:cNvPicPr/>
                <p:nvPr/>
              </p:nvPicPr>
              <p:blipFill>
                <a:blip r:embed="rId483"/>
                <a:stretch>
                  <a:fillRect/>
                </a:stretch>
              </p:blipFill>
              <p:spPr>
                <a:xfrm>
                  <a:off x="8426229" y="5665043"/>
                  <a:ext cx="16056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63683" name="墨迹 63682">
                  <a:extLst>
                    <a:ext uri="{FF2B5EF4-FFF2-40B4-BE49-F238E27FC236}">
                      <a16:creationId xmlns:a16="http://schemas.microsoft.com/office/drawing/2014/main" id="{3890A549-E7A5-40E4-B6EC-F2B7ACCDFD5E}"/>
                    </a:ext>
                  </a:extLst>
                </p14:cNvPr>
                <p14:cNvContentPartPr/>
                <p14:nvPr/>
              </p14:nvContentPartPr>
              <p14:xfrm>
                <a:off x="8476269" y="5988323"/>
                <a:ext cx="88920" cy="137160"/>
              </p14:xfrm>
            </p:contentPart>
          </mc:Choice>
          <mc:Fallback>
            <p:pic>
              <p:nvPicPr>
                <p:cNvPr id="63683" name="墨迹 63682">
                  <a:extLst>
                    <a:ext uri="{FF2B5EF4-FFF2-40B4-BE49-F238E27FC236}">
                      <a16:creationId xmlns:a16="http://schemas.microsoft.com/office/drawing/2014/main" id="{3890A549-E7A5-40E4-B6EC-F2B7ACCDFD5E}"/>
                    </a:ext>
                  </a:extLst>
                </p:cNvPr>
                <p:cNvPicPr/>
                <p:nvPr/>
              </p:nvPicPr>
              <p:blipFill>
                <a:blip r:embed="rId485"/>
                <a:stretch>
                  <a:fillRect/>
                </a:stretch>
              </p:blipFill>
              <p:spPr>
                <a:xfrm>
                  <a:off x="8458269" y="5970323"/>
                  <a:ext cx="12456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63684" name="墨迹 63683">
                  <a:extLst>
                    <a:ext uri="{FF2B5EF4-FFF2-40B4-BE49-F238E27FC236}">
                      <a16:creationId xmlns:a16="http://schemas.microsoft.com/office/drawing/2014/main" id="{CA31159E-398C-4D25-BC1C-953E444CB8A3}"/>
                    </a:ext>
                  </a:extLst>
                </p14:cNvPr>
                <p14:cNvContentPartPr/>
                <p14:nvPr/>
              </p14:nvContentPartPr>
              <p14:xfrm>
                <a:off x="8569869" y="5647043"/>
                <a:ext cx="119880" cy="546480"/>
              </p14:xfrm>
            </p:contentPart>
          </mc:Choice>
          <mc:Fallback>
            <p:pic>
              <p:nvPicPr>
                <p:cNvPr id="63684" name="墨迹 63683">
                  <a:extLst>
                    <a:ext uri="{FF2B5EF4-FFF2-40B4-BE49-F238E27FC236}">
                      <a16:creationId xmlns:a16="http://schemas.microsoft.com/office/drawing/2014/main" id="{CA31159E-398C-4D25-BC1C-953E444CB8A3}"/>
                    </a:ext>
                  </a:extLst>
                </p:cNvPr>
                <p:cNvPicPr/>
                <p:nvPr/>
              </p:nvPicPr>
              <p:blipFill>
                <a:blip r:embed="rId487"/>
                <a:stretch>
                  <a:fillRect/>
                </a:stretch>
              </p:blipFill>
              <p:spPr>
                <a:xfrm>
                  <a:off x="8552229" y="5629403"/>
                  <a:ext cx="155520" cy="58212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63685" name="墨迹 63684">
                  <a:extLst>
                    <a:ext uri="{FF2B5EF4-FFF2-40B4-BE49-F238E27FC236}">
                      <a16:creationId xmlns:a16="http://schemas.microsoft.com/office/drawing/2014/main" id="{7895C139-CAEC-43F2-9C3E-588130C62FCA}"/>
                    </a:ext>
                  </a:extLst>
                </p14:cNvPr>
                <p14:cNvContentPartPr/>
                <p14:nvPr/>
              </p14:nvContentPartPr>
              <p14:xfrm>
                <a:off x="8718549" y="5771603"/>
                <a:ext cx="114840" cy="230040"/>
              </p14:xfrm>
            </p:contentPart>
          </mc:Choice>
          <mc:Fallback>
            <p:pic>
              <p:nvPicPr>
                <p:cNvPr id="63685" name="墨迹 63684">
                  <a:extLst>
                    <a:ext uri="{FF2B5EF4-FFF2-40B4-BE49-F238E27FC236}">
                      <a16:creationId xmlns:a16="http://schemas.microsoft.com/office/drawing/2014/main" id="{7895C139-CAEC-43F2-9C3E-588130C62FCA}"/>
                    </a:ext>
                  </a:extLst>
                </p:cNvPr>
                <p:cNvPicPr/>
                <p:nvPr/>
              </p:nvPicPr>
              <p:blipFill>
                <a:blip r:embed="rId489"/>
                <a:stretch>
                  <a:fillRect/>
                </a:stretch>
              </p:blipFill>
              <p:spPr>
                <a:xfrm>
                  <a:off x="8700549" y="5753603"/>
                  <a:ext cx="15048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63686" name="墨迹 63685">
                  <a:extLst>
                    <a:ext uri="{FF2B5EF4-FFF2-40B4-BE49-F238E27FC236}">
                      <a16:creationId xmlns:a16="http://schemas.microsoft.com/office/drawing/2014/main" id="{8E54EA7B-5F88-4201-A062-35FA383D1F4F}"/>
                    </a:ext>
                  </a:extLst>
                </p14:cNvPr>
                <p14:cNvContentPartPr/>
                <p14:nvPr/>
              </p14:nvContentPartPr>
              <p14:xfrm>
                <a:off x="8756709" y="5839643"/>
                <a:ext cx="108000" cy="93240"/>
              </p14:xfrm>
            </p:contentPart>
          </mc:Choice>
          <mc:Fallback>
            <p:pic>
              <p:nvPicPr>
                <p:cNvPr id="63686" name="墨迹 63685">
                  <a:extLst>
                    <a:ext uri="{FF2B5EF4-FFF2-40B4-BE49-F238E27FC236}">
                      <a16:creationId xmlns:a16="http://schemas.microsoft.com/office/drawing/2014/main" id="{8E54EA7B-5F88-4201-A062-35FA383D1F4F}"/>
                    </a:ext>
                  </a:extLst>
                </p:cNvPr>
                <p:cNvPicPr/>
                <p:nvPr/>
              </p:nvPicPr>
              <p:blipFill>
                <a:blip r:embed="rId491"/>
                <a:stretch>
                  <a:fillRect/>
                </a:stretch>
              </p:blipFill>
              <p:spPr>
                <a:xfrm>
                  <a:off x="8738709" y="5822003"/>
                  <a:ext cx="14364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63687" name="墨迹 63686">
                  <a:extLst>
                    <a:ext uri="{FF2B5EF4-FFF2-40B4-BE49-F238E27FC236}">
                      <a16:creationId xmlns:a16="http://schemas.microsoft.com/office/drawing/2014/main" id="{81B64A8F-8C45-480F-98B3-2DDE3686693E}"/>
                    </a:ext>
                  </a:extLst>
                </p14:cNvPr>
                <p14:cNvContentPartPr/>
                <p14:nvPr/>
              </p14:nvContentPartPr>
              <p14:xfrm>
                <a:off x="8736909" y="5991563"/>
                <a:ext cx="117000" cy="19080"/>
              </p14:xfrm>
            </p:contentPart>
          </mc:Choice>
          <mc:Fallback>
            <p:pic>
              <p:nvPicPr>
                <p:cNvPr id="63687" name="墨迹 63686">
                  <a:extLst>
                    <a:ext uri="{FF2B5EF4-FFF2-40B4-BE49-F238E27FC236}">
                      <a16:creationId xmlns:a16="http://schemas.microsoft.com/office/drawing/2014/main" id="{81B64A8F-8C45-480F-98B3-2DDE3686693E}"/>
                    </a:ext>
                  </a:extLst>
                </p:cNvPr>
                <p:cNvPicPr/>
                <p:nvPr/>
              </p:nvPicPr>
              <p:blipFill>
                <a:blip r:embed="rId493"/>
                <a:stretch>
                  <a:fillRect/>
                </a:stretch>
              </p:blipFill>
              <p:spPr>
                <a:xfrm>
                  <a:off x="8719269" y="5973563"/>
                  <a:ext cx="1526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63688" name="墨迹 63687">
                  <a:extLst>
                    <a:ext uri="{FF2B5EF4-FFF2-40B4-BE49-F238E27FC236}">
                      <a16:creationId xmlns:a16="http://schemas.microsoft.com/office/drawing/2014/main" id="{E96C716A-9A9A-410B-837A-39C616C2D4F3}"/>
                    </a:ext>
                  </a:extLst>
                </p14:cNvPr>
                <p14:cNvContentPartPr/>
                <p14:nvPr/>
              </p14:nvContentPartPr>
              <p14:xfrm>
                <a:off x="8779749" y="5881763"/>
                <a:ext cx="256680" cy="254880"/>
              </p14:xfrm>
            </p:contentPart>
          </mc:Choice>
          <mc:Fallback>
            <p:pic>
              <p:nvPicPr>
                <p:cNvPr id="63688" name="墨迹 63687">
                  <a:extLst>
                    <a:ext uri="{FF2B5EF4-FFF2-40B4-BE49-F238E27FC236}">
                      <a16:creationId xmlns:a16="http://schemas.microsoft.com/office/drawing/2014/main" id="{E96C716A-9A9A-410B-837A-39C616C2D4F3}"/>
                    </a:ext>
                  </a:extLst>
                </p:cNvPr>
                <p:cNvPicPr/>
                <p:nvPr/>
              </p:nvPicPr>
              <p:blipFill>
                <a:blip r:embed="rId495"/>
                <a:stretch>
                  <a:fillRect/>
                </a:stretch>
              </p:blipFill>
              <p:spPr>
                <a:xfrm>
                  <a:off x="8762109" y="5864123"/>
                  <a:ext cx="29232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63689" name="墨迹 63688">
                  <a:extLst>
                    <a:ext uri="{FF2B5EF4-FFF2-40B4-BE49-F238E27FC236}">
                      <a16:creationId xmlns:a16="http://schemas.microsoft.com/office/drawing/2014/main" id="{080F1C27-6677-481A-A15C-0CD29D53CC2C}"/>
                    </a:ext>
                  </a:extLst>
                </p14:cNvPr>
                <p14:cNvContentPartPr/>
                <p14:nvPr/>
              </p14:nvContentPartPr>
              <p14:xfrm>
                <a:off x="8948949" y="5843603"/>
                <a:ext cx="82080" cy="166680"/>
              </p14:xfrm>
            </p:contentPart>
          </mc:Choice>
          <mc:Fallback>
            <p:pic>
              <p:nvPicPr>
                <p:cNvPr id="63689" name="墨迹 63688">
                  <a:extLst>
                    <a:ext uri="{FF2B5EF4-FFF2-40B4-BE49-F238E27FC236}">
                      <a16:creationId xmlns:a16="http://schemas.microsoft.com/office/drawing/2014/main" id="{080F1C27-6677-481A-A15C-0CD29D53CC2C}"/>
                    </a:ext>
                  </a:extLst>
                </p:cNvPr>
                <p:cNvPicPr/>
                <p:nvPr/>
              </p:nvPicPr>
              <p:blipFill>
                <a:blip r:embed="rId497"/>
                <a:stretch>
                  <a:fillRect/>
                </a:stretch>
              </p:blipFill>
              <p:spPr>
                <a:xfrm>
                  <a:off x="8931309" y="5825603"/>
                  <a:ext cx="11772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63690" name="墨迹 63689">
                  <a:extLst>
                    <a:ext uri="{FF2B5EF4-FFF2-40B4-BE49-F238E27FC236}">
                      <a16:creationId xmlns:a16="http://schemas.microsoft.com/office/drawing/2014/main" id="{5B7DDD3A-20E0-4E6B-9BAB-A306235C526F}"/>
                    </a:ext>
                  </a:extLst>
                </p14:cNvPr>
                <p14:cNvContentPartPr/>
                <p14:nvPr/>
              </p14:nvContentPartPr>
              <p14:xfrm>
                <a:off x="8916189" y="5950163"/>
                <a:ext cx="116640" cy="223920"/>
              </p14:xfrm>
            </p:contentPart>
          </mc:Choice>
          <mc:Fallback>
            <p:pic>
              <p:nvPicPr>
                <p:cNvPr id="63690" name="墨迹 63689">
                  <a:extLst>
                    <a:ext uri="{FF2B5EF4-FFF2-40B4-BE49-F238E27FC236}">
                      <a16:creationId xmlns:a16="http://schemas.microsoft.com/office/drawing/2014/main" id="{5B7DDD3A-20E0-4E6B-9BAB-A306235C526F}"/>
                    </a:ext>
                  </a:extLst>
                </p:cNvPr>
                <p:cNvPicPr/>
                <p:nvPr/>
              </p:nvPicPr>
              <p:blipFill>
                <a:blip r:embed="rId499"/>
                <a:stretch>
                  <a:fillRect/>
                </a:stretch>
              </p:blipFill>
              <p:spPr>
                <a:xfrm>
                  <a:off x="8898189" y="5932163"/>
                  <a:ext cx="15228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63691" name="墨迹 63690">
                  <a:extLst>
                    <a:ext uri="{FF2B5EF4-FFF2-40B4-BE49-F238E27FC236}">
                      <a16:creationId xmlns:a16="http://schemas.microsoft.com/office/drawing/2014/main" id="{A69DD7C4-D77F-4C44-A9BC-D476FDCA522D}"/>
                    </a:ext>
                  </a:extLst>
                </p14:cNvPr>
                <p14:cNvContentPartPr/>
                <p14:nvPr/>
              </p14:nvContentPartPr>
              <p14:xfrm>
                <a:off x="8935629" y="5821643"/>
                <a:ext cx="8640" cy="46080"/>
              </p14:xfrm>
            </p:contentPart>
          </mc:Choice>
          <mc:Fallback>
            <p:pic>
              <p:nvPicPr>
                <p:cNvPr id="63691" name="墨迹 63690">
                  <a:extLst>
                    <a:ext uri="{FF2B5EF4-FFF2-40B4-BE49-F238E27FC236}">
                      <a16:creationId xmlns:a16="http://schemas.microsoft.com/office/drawing/2014/main" id="{A69DD7C4-D77F-4C44-A9BC-D476FDCA522D}"/>
                    </a:ext>
                  </a:extLst>
                </p:cNvPr>
                <p:cNvPicPr/>
                <p:nvPr/>
              </p:nvPicPr>
              <p:blipFill>
                <a:blip r:embed="rId501"/>
                <a:stretch>
                  <a:fillRect/>
                </a:stretch>
              </p:blipFill>
              <p:spPr>
                <a:xfrm>
                  <a:off x="8917989" y="5804003"/>
                  <a:ext cx="442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63692" name="墨迹 63691">
                  <a:extLst>
                    <a:ext uri="{FF2B5EF4-FFF2-40B4-BE49-F238E27FC236}">
                      <a16:creationId xmlns:a16="http://schemas.microsoft.com/office/drawing/2014/main" id="{9DDF227E-F653-41D1-A353-DBB7993DC52F}"/>
                    </a:ext>
                  </a:extLst>
                </p14:cNvPr>
                <p14:cNvContentPartPr/>
                <p14:nvPr/>
              </p14:nvContentPartPr>
              <p14:xfrm>
                <a:off x="8857149" y="5886803"/>
                <a:ext cx="283320" cy="357480"/>
              </p14:xfrm>
            </p:contentPart>
          </mc:Choice>
          <mc:Fallback>
            <p:pic>
              <p:nvPicPr>
                <p:cNvPr id="63692" name="墨迹 63691">
                  <a:extLst>
                    <a:ext uri="{FF2B5EF4-FFF2-40B4-BE49-F238E27FC236}">
                      <a16:creationId xmlns:a16="http://schemas.microsoft.com/office/drawing/2014/main" id="{9DDF227E-F653-41D1-A353-DBB7993DC52F}"/>
                    </a:ext>
                  </a:extLst>
                </p:cNvPr>
                <p:cNvPicPr/>
                <p:nvPr/>
              </p:nvPicPr>
              <p:blipFill>
                <a:blip r:embed="rId503"/>
                <a:stretch>
                  <a:fillRect/>
                </a:stretch>
              </p:blipFill>
              <p:spPr>
                <a:xfrm>
                  <a:off x="8839149" y="5868803"/>
                  <a:ext cx="318960" cy="3931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文本占位符 117762"/>
          <p:cNvSpPr>
            <a:spLocks noGrp="1"/>
          </p:cNvSpPr>
          <p:nvPr>
            <p:ph idx="1"/>
          </p:nvPr>
        </p:nvSpPr>
        <p:spPr>
          <a:xfrm>
            <a:off x="887095" y="1604010"/>
            <a:ext cx="7772400" cy="5114925"/>
          </a:xfrm>
        </p:spPr>
        <p:txBody>
          <a:bodyPr anchor="t"/>
          <a:lstStyle/>
          <a:p>
            <a:r>
              <a:rPr lang="en-US" altLang="zh-CN" sz="2400" b="1"/>
              <a:t>Homework </a:t>
            </a:r>
          </a:p>
          <a:p>
            <a:endParaRPr lang="en-US" altLang="zh-CN" sz="2400" b="1"/>
          </a:p>
          <a:p>
            <a:pPr lvl="1"/>
            <a:r>
              <a:rPr lang="en-US" altLang="zh-CN" sz="2400"/>
              <a:t>Please find the mechanisms of how one gene can produce different proteins</a:t>
            </a:r>
          </a:p>
          <a:p>
            <a:pPr lvl="1"/>
            <a:endParaRPr lang="zh-CN" altLang="en-US" sz="2400" dirty="0"/>
          </a:p>
          <a:p>
            <a:pPr lvl="1"/>
            <a:r>
              <a:rPr lang="en-US" altLang="zh-CN" sz="2400" dirty="0">
                <a:ea typeface="黑体" panose="02010609060101010101" pitchFamily="2" charset="-122"/>
                <a:sym typeface="宋体" panose="02010600030101010101" pitchFamily="2" charset="-122"/>
              </a:rPr>
              <a:t>Why </a:t>
            </a:r>
            <a:r>
              <a:rPr lang="zh-CN" altLang="en-US" sz="2400" dirty="0">
                <a:ea typeface="黑体" panose="02010609060101010101" pitchFamily="2" charset="-122"/>
                <a:sym typeface="宋体" panose="02010600030101010101" pitchFamily="2" charset="-122"/>
              </a:rPr>
              <a:t>one gene may produce several, functionally different proteins</a:t>
            </a:r>
            <a:r>
              <a:rPr lang="en-US" altLang="zh-CN" sz="2400" dirty="0">
                <a:ea typeface="黑体" panose="02010609060101010101" pitchFamily="2" charset="-122"/>
                <a:sym typeface="宋体" panose="02010600030101010101" pitchFamily="2" charset="-122"/>
              </a:rPr>
              <a:t>?</a:t>
            </a:r>
            <a:endParaRPr lang="zh-CN" altLang="en-US" sz="2400" dirty="0">
              <a:ea typeface="黑体" panose="02010609060101010101" pitchFamily="2" charset="-122"/>
              <a:sym typeface="宋体" panose="02010600030101010101" pitchFamily="2" charset="-122"/>
            </a:endParaRPr>
          </a:p>
          <a:p>
            <a:pPr lvl="1"/>
            <a:endParaRPr lang="zh-CN" altLang="en-US" sz="2400" dirty="0"/>
          </a:p>
          <a:p>
            <a:pPr lvl="1"/>
            <a:r>
              <a:rPr lang="en-US" altLang="zh-CN" sz="2400">
                <a:sym typeface="+mn-ea"/>
              </a:rPr>
              <a:t>Why a</a:t>
            </a:r>
            <a:r>
              <a:rPr lang="zh-CN" altLang="en-US" sz="2400">
                <a:sym typeface="+mn-ea"/>
              </a:rPr>
              <a:t>n mRNA produced in abundance result</a:t>
            </a:r>
            <a:r>
              <a:rPr lang="en-US" altLang="zh-CN" sz="2400">
                <a:sym typeface="+mn-ea"/>
              </a:rPr>
              <a:t>s</a:t>
            </a:r>
            <a:r>
              <a:rPr lang="zh-CN" altLang="en-US" sz="2400">
                <a:sym typeface="+mn-ea"/>
              </a:rPr>
              <a:t> in a small amount of protein</a:t>
            </a:r>
            <a:r>
              <a:rPr lang="en-US" altLang="zh-CN" sz="2400">
                <a:sym typeface="+mn-ea"/>
              </a:rPr>
              <a:t>?</a:t>
            </a:r>
            <a:endParaRPr lang="zh-CN" altLang="en-US" sz="2400" dirty="0"/>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A3DEC142-A46A-43CE-900F-3D05E9422651}"/>
                  </a:ext>
                </a:extLst>
              </p14:cNvPr>
              <p14:cNvContentPartPr/>
              <p14:nvPr/>
            </p14:nvContentPartPr>
            <p14:xfrm>
              <a:off x="-508971" y="2498483"/>
              <a:ext cx="360" cy="360"/>
            </p14:xfrm>
          </p:contentPart>
        </mc:Choice>
        <mc:Fallback>
          <p:pic>
            <p:nvPicPr>
              <p:cNvPr id="2" name="墨迹 1">
                <a:extLst>
                  <a:ext uri="{FF2B5EF4-FFF2-40B4-BE49-F238E27FC236}">
                    <a16:creationId xmlns:a16="http://schemas.microsoft.com/office/drawing/2014/main" id="{A3DEC142-A46A-43CE-900F-3D05E9422651}"/>
                  </a:ext>
                </a:extLst>
              </p:cNvPr>
              <p:cNvPicPr/>
              <p:nvPr/>
            </p:nvPicPr>
            <p:blipFill>
              <a:blip r:embed="rId4"/>
              <a:stretch>
                <a:fillRect/>
              </a:stretch>
            </p:blipFill>
            <p:spPr>
              <a:xfrm>
                <a:off x="-526971" y="2480843"/>
                <a:ext cx="36000" cy="360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p:cNvSpPr>
          <p:nvPr>
            <p:ph type="title"/>
          </p:nvPr>
        </p:nvSpPr>
        <p:spPr>
          <a:xfrm>
            <a:off x="1665605" y="9525"/>
            <a:ext cx="7772400" cy="1187450"/>
          </a:xfrm>
        </p:spPr>
        <p:txBody>
          <a:bodyPr wrap="square" lIns="91440" tIns="45720" rIns="91440" bIns="45720" anchor="ctr">
            <a:spAutoFit/>
          </a:bodyPr>
          <a:lstStyle/>
          <a:p>
            <a:pPr eaLnBrk="1" hangingPunct="1"/>
            <a:r>
              <a:rPr lang="en-US" altLang="zh-CN" sz="3600">
                <a:solidFill>
                  <a:srgbClr val="FF0000"/>
                </a:solidFill>
                <a:latin typeface="Arial" panose="020B0604020202020204" pitchFamily="34" charset="0"/>
              </a:rPr>
              <a:t>1.3  Why proteomics?</a:t>
            </a:r>
            <a:br>
              <a:rPr lang="en-US" altLang="zh-CN" sz="3600">
                <a:solidFill>
                  <a:srgbClr val="FF0000"/>
                </a:solidFill>
                <a:latin typeface="Arial" panose="020B0604020202020204" pitchFamily="34" charset="0"/>
              </a:rPr>
            </a:br>
            <a:r>
              <a:rPr lang="en-US" altLang="zh-CN" sz="3600">
                <a:solidFill>
                  <a:srgbClr val="FF0000"/>
                </a:solidFill>
                <a:latin typeface="Arial" panose="020B0604020202020204" pitchFamily="34" charset="0"/>
              </a:rPr>
              <a:t>(Importance of proteome study)</a:t>
            </a:r>
          </a:p>
        </p:txBody>
      </p:sp>
      <p:sp>
        <p:nvSpPr>
          <p:cNvPr id="281603" name="Rectangle 3"/>
          <p:cNvSpPr>
            <a:spLocks noGrp="1"/>
          </p:cNvSpPr>
          <p:nvPr>
            <p:ph idx="1"/>
          </p:nvPr>
        </p:nvSpPr>
        <p:spPr>
          <a:xfrm>
            <a:off x="418783" y="1517015"/>
            <a:ext cx="8305800" cy="5661025"/>
          </a:xfrm>
        </p:spPr>
        <p:txBody>
          <a:bodyPr wrap="square" lIns="91440" tIns="45720" rIns="91440" bIns="45720" anchor="t"/>
          <a:lstStyle/>
          <a:p>
            <a:pPr marL="609600" indent="-609600" eaLnBrk="1" hangingPunct="1">
              <a:buAutoNum type="arabicPeriod"/>
            </a:pPr>
            <a:r>
              <a:rPr lang="en-US" altLang="zh-CN" sz="2400"/>
              <a:t>Importance of proteins</a:t>
            </a:r>
          </a:p>
          <a:p>
            <a:pPr marL="990600" lvl="1" indent="-533400" eaLnBrk="1" hangingPunct="1"/>
            <a:r>
              <a:rPr lang="en-US" altLang="zh-CN" sz="2400"/>
              <a:t>Proteins are the mediators of functions in the cell</a:t>
            </a:r>
          </a:p>
          <a:p>
            <a:pPr marL="1371600" lvl="2" indent="-457200" eaLnBrk="1" hangingPunct="1"/>
            <a:r>
              <a:rPr lang="en-US" altLang="zh-CN" sz="2400"/>
              <a:t>Different proteins: enzymes, carrier proteins, structural proteins, hormones, antibodies, etc</a:t>
            </a:r>
          </a:p>
          <a:p>
            <a:pPr marL="1371600" lvl="2" indent="-457200" eaLnBrk="1" hangingPunct="1"/>
            <a:r>
              <a:rPr lang="en-US" altLang="zh-CN" sz="2400"/>
              <a:t>Most Cell development processes are controlled by protein-protein interactions</a:t>
            </a:r>
          </a:p>
          <a:p>
            <a:pPr marL="990600" lvl="1" indent="-533400" eaLnBrk="1" hangingPunct="1"/>
            <a:r>
              <a:rPr lang="en-US" altLang="zh-CN" sz="2400"/>
              <a:t>Proteins are involved in almost all cellular processes and fulfill many functions</a:t>
            </a:r>
          </a:p>
          <a:p>
            <a:pPr marL="1371600" lvl="2" indent="-457200" eaLnBrk="1" hangingPunct="1"/>
            <a:r>
              <a:rPr lang="en-US" altLang="zh-CN" sz="2400"/>
              <a:t>Functional proteins: enzyme catalysis, transport, mechanical  support, organelle constituents, storage reserves, metabolic control, protection  mechanisms, toxins, and osmotic pressure </a:t>
            </a:r>
          </a:p>
          <a:p>
            <a:pPr marL="990600" lvl="1" indent="-533400" eaLnBrk="1" hangingPunct="1"/>
            <a:r>
              <a:rPr lang="en-US" altLang="zh-CN" sz="2400"/>
              <a:t>Deviations from normal status denotes disease</a:t>
            </a:r>
          </a:p>
          <a:p>
            <a:pPr marL="990600" lvl="1" indent="-533400" eaLnBrk="1" hangingPunct="1"/>
            <a:r>
              <a:rPr lang="en-US" altLang="zh-CN" sz="2400"/>
              <a:t>Proteins are drug / therapeutic targets</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A66DB4AC-3A3A-4536-81BD-BADD6FD62850}"/>
                  </a:ext>
                </a:extLst>
              </p14:cNvPr>
              <p14:cNvContentPartPr/>
              <p14:nvPr/>
            </p14:nvContentPartPr>
            <p14:xfrm>
              <a:off x="1528269" y="6111803"/>
              <a:ext cx="1289880" cy="36720"/>
            </p14:xfrm>
          </p:contentPart>
        </mc:Choice>
        <mc:Fallback>
          <p:pic>
            <p:nvPicPr>
              <p:cNvPr id="2" name="墨迹 1">
                <a:extLst>
                  <a:ext uri="{FF2B5EF4-FFF2-40B4-BE49-F238E27FC236}">
                    <a16:creationId xmlns:a16="http://schemas.microsoft.com/office/drawing/2014/main" id="{A66DB4AC-3A3A-4536-81BD-BADD6FD62850}"/>
                  </a:ext>
                </a:extLst>
              </p:cNvPr>
              <p:cNvPicPr/>
              <p:nvPr/>
            </p:nvPicPr>
            <p:blipFill>
              <a:blip r:embed="rId4"/>
              <a:stretch>
                <a:fillRect/>
              </a:stretch>
            </p:blipFill>
            <p:spPr>
              <a:xfrm>
                <a:off x="1510269" y="6094163"/>
                <a:ext cx="1325520" cy="72360"/>
              </a:xfrm>
              <a:prstGeom prst="rect">
                <a:avLst/>
              </a:prstGeom>
            </p:spPr>
          </p:pic>
        </mc:Fallback>
      </mc:AlternateContent>
      <p:grpSp>
        <p:nvGrpSpPr>
          <p:cNvPr id="18" name="组合 17">
            <a:extLst>
              <a:ext uri="{FF2B5EF4-FFF2-40B4-BE49-F238E27FC236}">
                <a16:creationId xmlns:a16="http://schemas.microsoft.com/office/drawing/2014/main" id="{F02BD8F9-3822-4E95-804B-CB13435F578E}"/>
              </a:ext>
            </a:extLst>
          </p:cNvPr>
          <p:cNvGrpSpPr/>
          <p:nvPr/>
        </p:nvGrpSpPr>
        <p:grpSpPr>
          <a:xfrm>
            <a:off x="1072149" y="5403683"/>
            <a:ext cx="824400" cy="506880"/>
            <a:chOff x="1072149" y="5403683"/>
            <a:chExt cx="824400" cy="506880"/>
          </a:xfrm>
        </p:grpSpPr>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228E8D08-5571-4FED-B39C-C223D4453771}"/>
                    </a:ext>
                  </a:extLst>
                </p14:cNvPr>
                <p14:cNvContentPartPr/>
                <p14:nvPr/>
              </p14:nvContentPartPr>
              <p14:xfrm>
                <a:off x="1072149" y="5498723"/>
                <a:ext cx="194040" cy="273240"/>
              </p14:xfrm>
            </p:contentPart>
          </mc:Choice>
          <mc:Fallback>
            <p:pic>
              <p:nvPicPr>
                <p:cNvPr id="3" name="墨迹 2">
                  <a:extLst>
                    <a:ext uri="{FF2B5EF4-FFF2-40B4-BE49-F238E27FC236}">
                      <a16:creationId xmlns:a16="http://schemas.microsoft.com/office/drawing/2014/main" id="{228E8D08-5571-4FED-B39C-C223D4453771}"/>
                    </a:ext>
                  </a:extLst>
                </p:cNvPr>
                <p:cNvPicPr/>
                <p:nvPr/>
              </p:nvPicPr>
              <p:blipFill>
                <a:blip r:embed="rId6"/>
                <a:stretch>
                  <a:fillRect/>
                </a:stretch>
              </p:blipFill>
              <p:spPr>
                <a:xfrm>
                  <a:off x="1054149" y="5480723"/>
                  <a:ext cx="22968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9C3260B6-2C64-4F2A-9231-85AEA46CF69B}"/>
                    </a:ext>
                  </a:extLst>
                </p14:cNvPr>
                <p14:cNvContentPartPr/>
                <p14:nvPr/>
              </p14:nvContentPartPr>
              <p14:xfrm>
                <a:off x="1187709" y="5621483"/>
                <a:ext cx="52200" cy="289080"/>
              </p14:xfrm>
            </p:contentPart>
          </mc:Choice>
          <mc:Fallback>
            <p:pic>
              <p:nvPicPr>
                <p:cNvPr id="4" name="墨迹 3">
                  <a:extLst>
                    <a:ext uri="{FF2B5EF4-FFF2-40B4-BE49-F238E27FC236}">
                      <a16:creationId xmlns:a16="http://schemas.microsoft.com/office/drawing/2014/main" id="{9C3260B6-2C64-4F2A-9231-85AEA46CF69B}"/>
                    </a:ext>
                  </a:extLst>
                </p:cNvPr>
                <p:cNvPicPr/>
                <p:nvPr/>
              </p:nvPicPr>
              <p:blipFill>
                <a:blip r:embed="rId8"/>
                <a:stretch>
                  <a:fillRect/>
                </a:stretch>
              </p:blipFill>
              <p:spPr>
                <a:xfrm>
                  <a:off x="1169709" y="5603843"/>
                  <a:ext cx="8784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358547D9-CBBD-4ECA-8542-9089620AF279}"/>
                    </a:ext>
                  </a:extLst>
                </p14:cNvPr>
                <p14:cNvContentPartPr/>
                <p14:nvPr/>
              </p14:nvContentPartPr>
              <p14:xfrm>
                <a:off x="1317669" y="5472443"/>
                <a:ext cx="18360" cy="55080"/>
              </p14:xfrm>
            </p:contentPart>
          </mc:Choice>
          <mc:Fallback>
            <p:pic>
              <p:nvPicPr>
                <p:cNvPr id="5" name="墨迹 4">
                  <a:extLst>
                    <a:ext uri="{FF2B5EF4-FFF2-40B4-BE49-F238E27FC236}">
                      <a16:creationId xmlns:a16="http://schemas.microsoft.com/office/drawing/2014/main" id="{358547D9-CBBD-4ECA-8542-9089620AF279}"/>
                    </a:ext>
                  </a:extLst>
                </p:cNvPr>
                <p:cNvPicPr/>
                <p:nvPr/>
              </p:nvPicPr>
              <p:blipFill>
                <a:blip r:embed="rId10"/>
                <a:stretch>
                  <a:fillRect/>
                </a:stretch>
              </p:blipFill>
              <p:spPr>
                <a:xfrm>
                  <a:off x="1299669" y="5454803"/>
                  <a:ext cx="5400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D055A519-637C-4BBF-9F2C-E684BE1BB10A}"/>
                    </a:ext>
                  </a:extLst>
                </p14:cNvPr>
                <p14:cNvContentPartPr/>
                <p14:nvPr/>
              </p14:nvContentPartPr>
              <p14:xfrm>
                <a:off x="1302549" y="5536523"/>
                <a:ext cx="117000" cy="131400"/>
              </p14:xfrm>
            </p:contentPart>
          </mc:Choice>
          <mc:Fallback>
            <p:pic>
              <p:nvPicPr>
                <p:cNvPr id="6" name="墨迹 5">
                  <a:extLst>
                    <a:ext uri="{FF2B5EF4-FFF2-40B4-BE49-F238E27FC236}">
                      <a16:creationId xmlns:a16="http://schemas.microsoft.com/office/drawing/2014/main" id="{D055A519-637C-4BBF-9F2C-E684BE1BB10A}"/>
                    </a:ext>
                  </a:extLst>
                </p:cNvPr>
                <p:cNvPicPr/>
                <p:nvPr/>
              </p:nvPicPr>
              <p:blipFill>
                <a:blip r:embed="rId12"/>
                <a:stretch>
                  <a:fillRect/>
                </a:stretch>
              </p:blipFill>
              <p:spPr>
                <a:xfrm>
                  <a:off x="1284909" y="5518523"/>
                  <a:ext cx="15264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EA06D55F-C1B9-497F-8828-8DAC0EA7ED9F}"/>
                    </a:ext>
                  </a:extLst>
                </p14:cNvPr>
                <p14:cNvContentPartPr/>
                <p14:nvPr/>
              </p14:nvContentPartPr>
              <p14:xfrm>
                <a:off x="1289589" y="5607803"/>
                <a:ext cx="70200" cy="249480"/>
              </p14:xfrm>
            </p:contentPart>
          </mc:Choice>
          <mc:Fallback>
            <p:pic>
              <p:nvPicPr>
                <p:cNvPr id="7" name="墨迹 6">
                  <a:extLst>
                    <a:ext uri="{FF2B5EF4-FFF2-40B4-BE49-F238E27FC236}">
                      <a16:creationId xmlns:a16="http://schemas.microsoft.com/office/drawing/2014/main" id="{EA06D55F-C1B9-497F-8828-8DAC0EA7ED9F}"/>
                    </a:ext>
                  </a:extLst>
                </p:cNvPr>
                <p:cNvPicPr/>
                <p:nvPr/>
              </p:nvPicPr>
              <p:blipFill>
                <a:blip r:embed="rId14"/>
                <a:stretch>
                  <a:fillRect/>
                </a:stretch>
              </p:blipFill>
              <p:spPr>
                <a:xfrm>
                  <a:off x="1271949" y="5590163"/>
                  <a:ext cx="10584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73EA74CD-72C9-4772-AFD0-4F4C21C2CDC5}"/>
                    </a:ext>
                  </a:extLst>
                </p14:cNvPr>
                <p14:cNvContentPartPr/>
                <p14:nvPr/>
              </p14:nvContentPartPr>
              <p14:xfrm>
                <a:off x="1338909" y="5693483"/>
                <a:ext cx="9720" cy="135720"/>
              </p14:xfrm>
            </p:contentPart>
          </mc:Choice>
          <mc:Fallback>
            <p:pic>
              <p:nvPicPr>
                <p:cNvPr id="8" name="墨迹 7">
                  <a:extLst>
                    <a:ext uri="{FF2B5EF4-FFF2-40B4-BE49-F238E27FC236}">
                      <a16:creationId xmlns:a16="http://schemas.microsoft.com/office/drawing/2014/main" id="{73EA74CD-72C9-4772-AFD0-4F4C21C2CDC5}"/>
                    </a:ext>
                  </a:extLst>
                </p:cNvPr>
                <p:cNvPicPr/>
                <p:nvPr/>
              </p:nvPicPr>
              <p:blipFill>
                <a:blip r:embed="rId16"/>
                <a:stretch>
                  <a:fillRect/>
                </a:stretch>
              </p:blipFill>
              <p:spPr>
                <a:xfrm>
                  <a:off x="1320909" y="5675843"/>
                  <a:ext cx="4536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1879DF8F-7B49-4EF4-AE32-7321AAE23C36}"/>
                    </a:ext>
                  </a:extLst>
                </p14:cNvPr>
                <p14:cNvContentPartPr/>
                <p14:nvPr/>
              </p14:nvContentPartPr>
              <p14:xfrm>
                <a:off x="1360149" y="5662883"/>
                <a:ext cx="182880" cy="200880"/>
              </p14:xfrm>
            </p:contentPart>
          </mc:Choice>
          <mc:Fallback>
            <p:pic>
              <p:nvPicPr>
                <p:cNvPr id="9" name="墨迹 8">
                  <a:extLst>
                    <a:ext uri="{FF2B5EF4-FFF2-40B4-BE49-F238E27FC236}">
                      <a16:creationId xmlns:a16="http://schemas.microsoft.com/office/drawing/2014/main" id="{1879DF8F-7B49-4EF4-AE32-7321AAE23C36}"/>
                    </a:ext>
                  </a:extLst>
                </p:cNvPr>
                <p:cNvPicPr/>
                <p:nvPr/>
              </p:nvPicPr>
              <p:blipFill>
                <a:blip r:embed="rId18"/>
                <a:stretch>
                  <a:fillRect/>
                </a:stretch>
              </p:blipFill>
              <p:spPr>
                <a:xfrm>
                  <a:off x="1342149" y="5644883"/>
                  <a:ext cx="21852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墨迹 9">
                  <a:extLst>
                    <a:ext uri="{FF2B5EF4-FFF2-40B4-BE49-F238E27FC236}">
                      <a16:creationId xmlns:a16="http://schemas.microsoft.com/office/drawing/2014/main" id="{A7E11EF4-A049-4B4E-B4EF-D5EDC94FFCF7}"/>
                    </a:ext>
                  </a:extLst>
                </p14:cNvPr>
                <p14:cNvContentPartPr/>
                <p14:nvPr/>
              </p14:nvContentPartPr>
              <p14:xfrm>
                <a:off x="1392909" y="5708243"/>
                <a:ext cx="34200" cy="126000"/>
              </p14:xfrm>
            </p:contentPart>
          </mc:Choice>
          <mc:Fallback>
            <p:pic>
              <p:nvPicPr>
                <p:cNvPr id="10" name="墨迹 9">
                  <a:extLst>
                    <a:ext uri="{FF2B5EF4-FFF2-40B4-BE49-F238E27FC236}">
                      <a16:creationId xmlns:a16="http://schemas.microsoft.com/office/drawing/2014/main" id="{A7E11EF4-A049-4B4E-B4EF-D5EDC94FFCF7}"/>
                    </a:ext>
                  </a:extLst>
                </p:cNvPr>
                <p:cNvPicPr/>
                <p:nvPr/>
              </p:nvPicPr>
              <p:blipFill>
                <a:blip r:embed="rId20"/>
                <a:stretch>
                  <a:fillRect/>
                </a:stretch>
              </p:blipFill>
              <p:spPr>
                <a:xfrm>
                  <a:off x="1374909" y="5690603"/>
                  <a:ext cx="6984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墨迹 10">
                  <a:extLst>
                    <a:ext uri="{FF2B5EF4-FFF2-40B4-BE49-F238E27FC236}">
                      <a16:creationId xmlns:a16="http://schemas.microsoft.com/office/drawing/2014/main" id="{B6CC1176-497A-4B7F-9B7C-59D0F97B0F0F}"/>
                    </a:ext>
                  </a:extLst>
                </p14:cNvPr>
                <p14:cNvContentPartPr/>
                <p14:nvPr/>
              </p14:nvContentPartPr>
              <p14:xfrm>
                <a:off x="1455189" y="5675483"/>
                <a:ext cx="23760" cy="223920"/>
              </p14:xfrm>
            </p:contentPart>
          </mc:Choice>
          <mc:Fallback>
            <p:pic>
              <p:nvPicPr>
                <p:cNvPr id="11" name="墨迹 10">
                  <a:extLst>
                    <a:ext uri="{FF2B5EF4-FFF2-40B4-BE49-F238E27FC236}">
                      <a16:creationId xmlns:a16="http://schemas.microsoft.com/office/drawing/2014/main" id="{B6CC1176-497A-4B7F-9B7C-59D0F97B0F0F}"/>
                    </a:ext>
                  </a:extLst>
                </p:cNvPr>
                <p:cNvPicPr/>
                <p:nvPr/>
              </p:nvPicPr>
              <p:blipFill>
                <a:blip r:embed="rId22"/>
                <a:stretch>
                  <a:fillRect/>
                </a:stretch>
              </p:blipFill>
              <p:spPr>
                <a:xfrm>
                  <a:off x="1437189" y="5657843"/>
                  <a:ext cx="5940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墨迹 11">
                  <a:extLst>
                    <a:ext uri="{FF2B5EF4-FFF2-40B4-BE49-F238E27FC236}">
                      <a16:creationId xmlns:a16="http://schemas.microsoft.com/office/drawing/2014/main" id="{36DCE8BE-6C31-4C08-94E1-7B377B5808BF}"/>
                    </a:ext>
                  </a:extLst>
                </p14:cNvPr>
                <p14:cNvContentPartPr/>
                <p14:nvPr/>
              </p14:nvContentPartPr>
              <p14:xfrm>
                <a:off x="1581189" y="5495483"/>
                <a:ext cx="48960" cy="43920"/>
              </p14:xfrm>
            </p:contentPart>
          </mc:Choice>
          <mc:Fallback>
            <p:pic>
              <p:nvPicPr>
                <p:cNvPr id="12" name="墨迹 11">
                  <a:extLst>
                    <a:ext uri="{FF2B5EF4-FFF2-40B4-BE49-F238E27FC236}">
                      <a16:creationId xmlns:a16="http://schemas.microsoft.com/office/drawing/2014/main" id="{36DCE8BE-6C31-4C08-94E1-7B377B5808BF}"/>
                    </a:ext>
                  </a:extLst>
                </p:cNvPr>
                <p:cNvPicPr/>
                <p:nvPr/>
              </p:nvPicPr>
              <p:blipFill>
                <a:blip r:embed="rId24"/>
                <a:stretch>
                  <a:fillRect/>
                </a:stretch>
              </p:blipFill>
              <p:spPr>
                <a:xfrm>
                  <a:off x="1563189" y="5477483"/>
                  <a:ext cx="846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墨迹 12">
                  <a:extLst>
                    <a:ext uri="{FF2B5EF4-FFF2-40B4-BE49-F238E27FC236}">
                      <a16:creationId xmlns:a16="http://schemas.microsoft.com/office/drawing/2014/main" id="{C74D36C3-3DEC-4AF0-BCF8-C7FE90CBBC9D}"/>
                    </a:ext>
                  </a:extLst>
                </p14:cNvPr>
                <p14:cNvContentPartPr/>
                <p14:nvPr/>
              </p14:nvContentPartPr>
              <p14:xfrm>
                <a:off x="1583709" y="5403683"/>
                <a:ext cx="160920" cy="256320"/>
              </p14:xfrm>
            </p:contentPart>
          </mc:Choice>
          <mc:Fallback>
            <p:pic>
              <p:nvPicPr>
                <p:cNvPr id="13" name="墨迹 12">
                  <a:extLst>
                    <a:ext uri="{FF2B5EF4-FFF2-40B4-BE49-F238E27FC236}">
                      <a16:creationId xmlns:a16="http://schemas.microsoft.com/office/drawing/2014/main" id="{C74D36C3-3DEC-4AF0-BCF8-C7FE90CBBC9D}"/>
                    </a:ext>
                  </a:extLst>
                </p:cNvPr>
                <p:cNvPicPr/>
                <p:nvPr/>
              </p:nvPicPr>
              <p:blipFill>
                <a:blip r:embed="rId26"/>
                <a:stretch>
                  <a:fillRect/>
                </a:stretch>
              </p:blipFill>
              <p:spPr>
                <a:xfrm>
                  <a:off x="1565709" y="5386043"/>
                  <a:ext cx="19656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墨迹 13">
                  <a:extLst>
                    <a:ext uri="{FF2B5EF4-FFF2-40B4-BE49-F238E27FC236}">
                      <a16:creationId xmlns:a16="http://schemas.microsoft.com/office/drawing/2014/main" id="{F6638B57-76F7-4EEF-92A8-20E0DE37D959}"/>
                    </a:ext>
                  </a:extLst>
                </p14:cNvPr>
                <p14:cNvContentPartPr/>
                <p14:nvPr/>
              </p14:nvContentPartPr>
              <p14:xfrm>
                <a:off x="1565349" y="5645603"/>
                <a:ext cx="221400" cy="120600"/>
              </p14:xfrm>
            </p:contentPart>
          </mc:Choice>
          <mc:Fallback>
            <p:pic>
              <p:nvPicPr>
                <p:cNvPr id="14" name="墨迹 13">
                  <a:extLst>
                    <a:ext uri="{FF2B5EF4-FFF2-40B4-BE49-F238E27FC236}">
                      <a16:creationId xmlns:a16="http://schemas.microsoft.com/office/drawing/2014/main" id="{F6638B57-76F7-4EEF-92A8-20E0DE37D959}"/>
                    </a:ext>
                  </a:extLst>
                </p:cNvPr>
                <p:cNvPicPr/>
                <p:nvPr/>
              </p:nvPicPr>
              <p:blipFill>
                <a:blip r:embed="rId28"/>
                <a:stretch>
                  <a:fillRect/>
                </a:stretch>
              </p:blipFill>
              <p:spPr>
                <a:xfrm>
                  <a:off x="1547349" y="5627603"/>
                  <a:ext cx="25704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 name="墨迹 14">
                  <a:extLst>
                    <a:ext uri="{FF2B5EF4-FFF2-40B4-BE49-F238E27FC236}">
                      <a16:creationId xmlns:a16="http://schemas.microsoft.com/office/drawing/2014/main" id="{EE52387E-DFEF-4500-9026-4BC6574574E7}"/>
                    </a:ext>
                  </a:extLst>
                </p14:cNvPr>
                <p14:cNvContentPartPr/>
                <p14:nvPr/>
              </p14:nvContentPartPr>
              <p14:xfrm>
                <a:off x="1663629" y="5582243"/>
                <a:ext cx="51840" cy="288000"/>
              </p14:xfrm>
            </p:contentPart>
          </mc:Choice>
          <mc:Fallback>
            <p:pic>
              <p:nvPicPr>
                <p:cNvPr id="15" name="墨迹 14">
                  <a:extLst>
                    <a:ext uri="{FF2B5EF4-FFF2-40B4-BE49-F238E27FC236}">
                      <a16:creationId xmlns:a16="http://schemas.microsoft.com/office/drawing/2014/main" id="{EE52387E-DFEF-4500-9026-4BC6574574E7}"/>
                    </a:ext>
                  </a:extLst>
                </p:cNvPr>
                <p:cNvPicPr/>
                <p:nvPr/>
              </p:nvPicPr>
              <p:blipFill>
                <a:blip r:embed="rId30"/>
                <a:stretch>
                  <a:fillRect/>
                </a:stretch>
              </p:blipFill>
              <p:spPr>
                <a:xfrm>
                  <a:off x="1645629" y="5564243"/>
                  <a:ext cx="8748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6" name="墨迹 15">
                  <a:extLst>
                    <a:ext uri="{FF2B5EF4-FFF2-40B4-BE49-F238E27FC236}">
                      <a16:creationId xmlns:a16="http://schemas.microsoft.com/office/drawing/2014/main" id="{26F6E3EF-404E-4809-B25E-919124528981}"/>
                    </a:ext>
                  </a:extLst>
                </p14:cNvPr>
                <p14:cNvContentPartPr/>
                <p14:nvPr/>
              </p14:nvContentPartPr>
              <p14:xfrm>
                <a:off x="1726269" y="5686283"/>
                <a:ext cx="69120" cy="164160"/>
              </p14:xfrm>
            </p:contentPart>
          </mc:Choice>
          <mc:Fallback>
            <p:pic>
              <p:nvPicPr>
                <p:cNvPr id="16" name="墨迹 15">
                  <a:extLst>
                    <a:ext uri="{FF2B5EF4-FFF2-40B4-BE49-F238E27FC236}">
                      <a16:creationId xmlns:a16="http://schemas.microsoft.com/office/drawing/2014/main" id="{26F6E3EF-404E-4809-B25E-919124528981}"/>
                    </a:ext>
                  </a:extLst>
                </p:cNvPr>
                <p:cNvPicPr/>
                <p:nvPr/>
              </p:nvPicPr>
              <p:blipFill>
                <a:blip r:embed="rId32"/>
                <a:stretch>
                  <a:fillRect/>
                </a:stretch>
              </p:blipFill>
              <p:spPr>
                <a:xfrm>
                  <a:off x="1708269" y="5668643"/>
                  <a:ext cx="10476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 name="墨迹 16">
                  <a:extLst>
                    <a:ext uri="{FF2B5EF4-FFF2-40B4-BE49-F238E27FC236}">
                      <a16:creationId xmlns:a16="http://schemas.microsoft.com/office/drawing/2014/main" id="{BA360845-A828-4EC6-9CD1-8CF58941F8EA}"/>
                    </a:ext>
                  </a:extLst>
                </p14:cNvPr>
                <p14:cNvContentPartPr/>
                <p14:nvPr/>
              </p14:nvContentPartPr>
              <p14:xfrm>
                <a:off x="1712589" y="5811563"/>
                <a:ext cx="183960" cy="67320"/>
              </p14:xfrm>
            </p:contentPart>
          </mc:Choice>
          <mc:Fallback>
            <p:pic>
              <p:nvPicPr>
                <p:cNvPr id="17" name="墨迹 16">
                  <a:extLst>
                    <a:ext uri="{FF2B5EF4-FFF2-40B4-BE49-F238E27FC236}">
                      <a16:creationId xmlns:a16="http://schemas.microsoft.com/office/drawing/2014/main" id="{BA360845-A828-4EC6-9CD1-8CF58941F8EA}"/>
                    </a:ext>
                  </a:extLst>
                </p:cNvPr>
                <p:cNvPicPr/>
                <p:nvPr/>
              </p:nvPicPr>
              <p:blipFill>
                <a:blip r:embed="rId34"/>
                <a:stretch>
                  <a:fillRect/>
                </a:stretch>
              </p:blipFill>
              <p:spPr>
                <a:xfrm>
                  <a:off x="1694949" y="5793563"/>
                  <a:ext cx="219600" cy="102960"/>
                </a:xfrm>
                <a:prstGeom prst="rect">
                  <a:avLst/>
                </a:prstGeom>
              </p:spPr>
            </p:pic>
          </mc:Fallback>
        </mc:AlternateContent>
      </p:grpSp>
      <p:grpSp>
        <p:nvGrpSpPr>
          <p:cNvPr id="60" name="组合 59">
            <a:extLst>
              <a:ext uri="{FF2B5EF4-FFF2-40B4-BE49-F238E27FC236}">
                <a16:creationId xmlns:a16="http://schemas.microsoft.com/office/drawing/2014/main" id="{918AB501-0E62-41DD-98FA-05F677C1450B}"/>
              </a:ext>
            </a:extLst>
          </p:cNvPr>
          <p:cNvGrpSpPr/>
          <p:nvPr/>
        </p:nvGrpSpPr>
        <p:grpSpPr>
          <a:xfrm>
            <a:off x="4147629" y="1465283"/>
            <a:ext cx="2843640" cy="490320"/>
            <a:chOff x="4147629" y="1465283"/>
            <a:chExt cx="2843640" cy="490320"/>
          </a:xfrm>
        </p:grpSpPr>
        <mc:AlternateContent xmlns:mc="http://schemas.openxmlformats.org/markup-compatibility/2006">
          <mc:Choice xmlns:p14="http://schemas.microsoft.com/office/powerpoint/2010/main" Requires="p14">
            <p:contentPart p14:bwMode="auto" r:id="rId35">
              <p14:nvContentPartPr>
                <p14:cNvPr id="19" name="墨迹 18">
                  <a:extLst>
                    <a:ext uri="{FF2B5EF4-FFF2-40B4-BE49-F238E27FC236}">
                      <a16:creationId xmlns:a16="http://schemas.microsoft.com/office/drawing/2014/main" id="{5666264B-A6CF-4DA8-BD5B-28F51E4C3DF8}"/>
                    </a:ext>
                  </a:extLst>
                </p14:cNvPr>
                <p14:cNvContentPartPr/>
                <p14:nvPr/>
              </p14:nvContentPartPr>
              <p14:xfrm>
                <a:off x="4170669" y="1470683"/>
                <a:ext cx="228960" cy="128160"/>
              </p14:xfrm>
            </p:contentPart>
          </mc:Choice>
          <mc:Fallback>
            <p:pic>
              <p:nvPicPr>
                <p:cNvPr id="19" name="墨迹 18">
                  <a:extLst>
                    <a:ext uri="{FF2B5EF4-FFF2-40B4-BE49-F238E27FC236}">
                      <a16:creationId xmlns:a16="http://schemas.microsoft.com/office/drawing/2014/main" id="{5666264B-A6CF-4DA8-BD5B-28F51E4C3DF8}"/>
                    </a:ext>
                  </a:extLst>
                </p:cNvPr>
                <p:cNvPicPr/>
                <p:nvPr/>
              </p:nvPicPr>
              <p:blipFill>
                <a:blip r:embed="rId36"/>
                <a:stretch>
                  <a:fillRect/>
                </a:stretch>
              </p:blipFill>
              <p:spPr>
                <a:xfrm>
                  <a:off x="4153029" y="1453043"/>
                  <a:ext cx="26460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0" name="墨迹 19">
                  <a:extLst>
                    <a:ext uri="{FF2B5EF4-FFF2-40B4-BE49-F238E27FC236}">
                      <a16:creationId xmlns:a16="http://schemas.microsoft.com/office/drawing/2014/main" id="{47F0236E-0BEB-466A-B421-7898757AA97B}"/>
                    </a:ext>
                  </a:extLst>
                </p14:cNvPr>
                <p14:cNvContentPartPr/>
                <p14:nvPr/>
              </p14:nvContentPartPr>
              <p14:xfrm>
                <a:off x="4262829" y="1535123"/>
                <a:ext cx="110160" cy="145440"/>
              </p14:xfrm>
            </p:contentPart>
          </mc:Choice>
          <mc:Fallback>
            <p:pic>
              <p:nvPicPr>
                <p:cNvPr id="20" name="墨迹 19">
                  <a:extLst>
                    <a:ext uri="{FF2B5EF4-FFF2-40B4-BE49-F238E27FC236}">
                      <a16:creationId xmlns:a16="http://schemas.microsoft.com/office/drawing/2014/main" id="{47F0236E-0BEB-466A-B421-7898757AA97B}"/>
                    </a:ext>
                  </a:extLst>
                </p:cNvPr>
                <p:cNvPicPr/>
                <p:nvPr/>
              </p:nvPicPr>
              <p:blipFill>
                <a:blip r:embed="rId38"/>
                <a:stretch>
                  <a:fillRect/>
                </a:stretch>
              </p:blipFill>
              <p:spPr>
                <a:xfrm>
                  <a:off x="4245189" y="1517123"/>
                  <a:ext cx="14580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1" name="墨迹 20">
                  <a:extLst>
                    <a:ext uri="{FF2B5EF4-FFF2-40B4-BE49-F238E27FC236}">
                      <a16:creationId xmlns:a16="http://schemas.microsoft.com/office/drawing/2014/main" id="{9190F9ED-0732-4394-A30D-DD9B0CE138A4}"/>
                    </a:ext>
                  </a:extLst>
                </p14:cNvPr>
                <p14:cNvContentPartPr/>
                <p14:nvPr/>
              </p14:nvContentPartPr>
              <p14:xfrm>
                <a:off x="4147629" y="1565003"/>
                <a:ext cx="93240" cy="230760"/>
              </p14:xfrm>
            </p:contentPart>
          </mc:Choice>
          <mc:Fallback>
            <p:pic>
              <p:nvPicPr>
                <p:cNvPr id="21" name="墨迹 20">
                  <a:extLst>
                    <a:ext uri="{FF2B5EF4-FFF2-40B4-BE49-F238E27FC236}">
                      <a16:creationId xmlns:a16="http://schemas.microsoft.com/office/drawing/2014/main" id="{9190F9ED-0732-4394-A30D-DD9B0CE138A4}"/>
                    </a:ext>
                  </a:extLst>
                </p:cNvPr>
                <p:cNvPicPr/>
                <p:nvPr/>
              </p:nvPicPr>
              <p:blipFill>
                <a:blip r:embed="rId40"/>
                <a:stretch>
                  <a:fillRect/>
                </a:stretch>
              </p:blipFill>
              <p:spPr>
                <a:xfrm>
                  <a:off x="4129989" y="1547363"/>
                  <a:ext cx="12888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2" name="墨迹 21">
                  <a:extLst>
                    <a:ext uri="{FF2B5EF4-FFF2-40B4-BE49-F238E27FC236}">
                      <a16:creationId xmlns:a16="http://schemas.microsoft.com/office/drawing/2014/main" id="{6F3F02BD-4D46-419D-B21E-3BE3AAB57380}"/>
                    </a:ext>
                  </a:extLst>
                </p14:cNvPr>
                <p14:cNvContentPartPr/>
                <p14:nvPr/>
              </p14:nvContentPartPr>
              <p14:xfrm>
                <a:off x="4169589" y="1702883"/>
                <a:ext cx="363600" cy="36360"/>
              </p14:xfrm>
            </p:contentPart>
          </mc:Choice>
          <mc:Fallback>
            <p:pic>
              <p:nvPicPr>
                <p:cNvPr id="22" name="墨迹 21">
                  <a:extLst>
                    <a:ext uri="{FF2B5EF4-FFF2-40B4-BE49-F238E27FC236}">
                      <a16:creationId xmlns:a16="http://schemas.microsoft.com/office/drawing/2014/main" id="{6F3F02BD-4D46-419D-B21E-3BE3AAB57380}"/>
                    </a:ext>
                  </a:extLst>
                </p:cNvPr>
                <p:cNvPicPr/>
                <p:nvPr/>
              </p:nvPicPr>
              <p:blipFill>
                <a:blip r:embed="rId42"/>
                <a:stretch>
                  <a:fillRect/>
                </a:stretch>
              </p:blipFill>
              <p:spPr>
                <a:xfrm>
                  <a:off x="4151949" y="1684883"/>
                  <a:ext cx="3992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3" name="墨迹 22">
                  <a:extLst>
                    <a:ext uri="{FF2B5EF4-FFF2-40B4-BE49-F238E27FC236}">
                      <a16:creationId xmlns:a16="http://schemas.microsoft.com/office/drawing/2014/main" id="{E802FF05-1A87-497E-A35C-180C910672C9}"/>
                    </a:ext>
                  </a:extLst>
                </p14:cNvPr>
                <p14:cNvContentPartPr/>
                <p14:nvPr/>
              </p14:nvContentPartPr>
              <p14:xfrm>
                <a:off x="4244829" y="1729883"/>
                <a:ext cx="169920" cy="131400"/>
              </p14:xfrm>
            </p:contentPart>
          </mc:Choice>
          <mc:Fallback>
            <p:pic>
              <p:nvPicPr>
                <p:cNvPr id="23" name="墨迹 22">
                  <a:extLst>
                    <a:ext uri="{FF2B5EF4-FFF2-40B4-BE49-F238E27FC236}">
                      <a16:creationId xmlns:a16="http://schemas.microsoft.com/office/drawing/2014/main" id="{E802FF05-1A87-497E-A35C-180C910672C9}"/>
                    </a:ext>
                  </a:extLst>
                </p:cNvPr>
                <p:cNvPicPr/>
                <p:nvPr/>
              </p:nvPicPr>
              <p:blipFill>
                <a:blip r:embed="rId44"/>
                <a:stretch>
                  <a:fillRect/>
                </a:stretch>
              </p:blipFill>
              <p:spPr>
                <a:xfrm>
                  <a:off x="4227189" y="1712243"/>
                  <a:ext cx="20556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4" name="墨迹 23">
                  <a:extLst>
                    <a:ext uri="{FF2B5EF4-FFF2-40B4-BE49-F238E27FC236}">
                      <a16:creationId xmlns:a16="http://schemas.microsoft.com/office/drawing/2014/main" id="{2E1E6EE4-AC0B-44FA-AE02-011B4730E877}"/>
                    </a:ext>
                  </a:extLst>
                </p14:cNvPr>
                <p14:cNvContentPartPr/>
                <p14:nvPr/>
              </p14:nvContentPartPr>
              <p14:xfrm>
                <a:off x="4317549" y="1743563"/>
                <a:ext cx="14040" cy="102960"/>
              </p14:xfrm>
            </p:contentPart>
          </mc:Choice>
          <mc:Fallback>
            <p:pic>
              <p:nvPicPr>
                <p:cNvPr id="24" name="墨迹 23">
                  <a:extLst>
                    <a:ext uri="{FF2B5EF4-FFF2-40B4-BE49-F238E27FC236}">
                      <a16:creationId xmlns:a16="http://schemas.microsoft.com/office/drawing/2014/main" id="{2E1E6EE4-AC0B-44FA-AE02-011B4730E877}"/>
                    </a:ext>
                  </a:extLst>
                </p:cNvPr>
                <p:cNvPicPr/>
                <p:nvPr/>
              </p:nvPicPr>
              <p:blipFill>
                <a:blip r:embed="rId46"/>
                <a:stretch>
                  <a:fillRect/>
                </a:stretch>
              </p:blipFill>
              <p:spPr>
                <a:xfrm>
                  <a:off x="4299549" y="1725563"/>
                  <a:ext cx="4968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5" name="墨迹 24">
                  <a:extLst>
                    <a:ext uri="{FF2B5EF4-FFF2-40B4-BE49-F238E27FC236}">
                      <a16:creationId xmlns:a16="http://schemas.microsoft.com/office/drawing/2014/main" id="{EE024D56-F11F-40B4-8254-C8EC5F6D4F88}"/>
                    </a:ext>
                  </a:extLst>
                </p14:cNvPr>
                <p14:cNvContentPartPr/>
                <p14:nvPr/>
              </p14:nvContentPartPr>
              <p14:xfrm>
                <a:off x="4290189" y="1823123"/>
                <a:ext cx="146520" cy="115560"/>
              </p14:xfrm>
            </p:contentPart>
          </mc:Choice>
          <mc:Fallback>
            <p:pic>
              <p:nvPicPr>
                <p:cNvPr id="25" name="墨迹 24">
                  <a:extLst>
                    <a:ext uri="{FF2B5EF4-FFF2-40B4-BE49-F238E27FC236}">
                      <a16:creationId xmlns:a16="http://schemas.microsoft.com/office/drawing/2014/main" id="{EE024D56-F11F-40B4-8254-C8EC5F6D4F88}"/>
                    </a:ext>
                  </a:extLst>
                </p:cNvPr>
                <p:cNvPicPr/>
                <p:nvPr/>
              </p:nvPicPr>
              <p:blipFill>
                <a:blip r:embed="rId48"/>
                <a:stretch>
                  <a:fillRect/>
                </a:stretch>
              </p:blipFill>
              <p:spPr>
                <a:xfrm>
                  <a:off x="4272549" y="1805123"/>
                  <a:ext cx="18216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6" name="墨迹 25">
                  <a:extLst>
                    <a:ext uri="{FF2B5EF4-FFF2-40B4-BE49-F238E27FC236}">
                      <a16:creationId xmlns:a16="http://schemas.microsoft.com/office/drawing/2014/main" id="{C530CC9A-9272-4FAA-8D6F-4327AED4A549}"/>
                    </a:ext>
                  </a:extLst>
                </p14:cNvPr>
                <p14:cNvContentPartPr/>
                <p14:nvPr/>
              </p14:nvContentPartPr>
              <p14:xfrm>
                <a:off x="4564509" y="1609643"/>
                <a:ext cx="79560" cy="235440"/>
              </p14:xfrm>
            </p:contentPart>
          </mc:Choice>
          <mc:Fallback>
            <p:pic>
              <p:nvPicPr>
                <p:cNvPr id="26" name="墨迹 25">
                  <a:extLst>
                    <a:ext uri="{FF2B5EF4-FFF2-40B4-BE49-F238E27FC236}">
                      <a16:creationId xmlns:a16="http://schemas.microsoft.com/office/drawing/2014/main" id="{C530CC9A-9272-4FAA-8D6F-4327AED4A549}"/>
                    </a:ext>
                  </a:extLst>
                </p:cNvPr>
                <p:cNvPicPr/>
                <p:nvPr/>
              </p:nvPicPr>
              <p:blipFill>
                <a:blip r:embed="rId50"/>
                <a:stretch>
                  <a:fillRect/>
                </a:stretch>
              </p:blipFill>
              <p:spPr>
                <a:xfrm>
                  <a:off x="4546509" y="1592003"/>
                  <a:ext cx="11520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7" name="墨迹 26">
                  <a:extLst>
                    <a:ext uri="{FF2B5EF4-FFF2-40B4-BE49-F238E27FC236}">
                      <a16:creationId xmlns:a16="http://schemas.microsoft.com/office/drawing/2014/main" id="{170FEE2A-B582-4C0E-896D-969BD835E3FC}"/>
                    </a:ext>
                  </a:extLst>
                </p14:cNvPr>
                <p14:cNvContentPartPr/>
                <p14:nvPr/>
              </p14:nvContentPartPr>
              <p14:xfrm>
                <a:off x="4642269" y="1636643"/>
                <a:ext cx="169200" cy="191880"/>
              </p14:xfrm>
            </p:contentPart>
          </mc:Choice>
          <mc:Fallback>
            <p:pic>
              <p:nvPicPr>
                <p:cNvPr id="27" name="墨迹 26">
                  <a:extLst>
                    <a:ext uri="{FF2B5EF4-FFF2-40B4-BE49-F238E27FC236}">
                      <a16:creationId xmlns:a16="http://schemas.microsoft.com/office/drawing/2014/main" id="{170FEE2A-B582-4C0E-896D-969BD835E3FC}"/>
                    </a:ext>
                  </a:extLst>
                </p:cNvPr>
                <p:cNvPicPr/>
                <p:nvPr/>
              </p:nvPicPr>
              <p:blipFill>
                <a:blip r:embed="rId52"/>
                <a:stretch>
                  <a:fillRect/>
                </a:stretch>
              </p:blipFill>
              <p:spPr>
                <a:xfrm>
                  <a:off x="4624269" y="1618643"/>
                  <a:ext cx="20484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8" name="墨迹 27">
                  <a:extLst>
                    <a:ext uri="{FF2B5EF4-FFF2-40B4-BE49-F238E27FC236}">
                      <a16:creationId xmlns:a16="http://schemas.microsoft.com/office/drawing/2014/main" id="{6D79A72A-2440-4196-B6E9-9A65D809B426}"/>
                    </a:ext>
                  </a:extLst>
                </p14:cNvPr>
                <p14:cNvContentPartPr/>
                <p14:nvPr/>
              </p14:nvContentPartPr>
              <p14:xfrm>
                <a:off x="4666749" y="1742483"/>
                <a:ext cx="119880" cy="14040"/>
              </p14:xfrm>
            </p:contentPart>
          </mc:Choice>
          <mc:Fallback>
            <p:pic>
              <p:nvPicPr>
                <p:cNvPr id="28" name="墨迹 27">
                  <a:extLst>
                    <a:ext uri="{FF2B5EF4-FFF2-40B4-BE49-F238E27FC236}">
                      <a16:creationId xmlns:a16="http://schemas.microsoft.com/office/drawing/2014/main" id="{6D79A72A-2440-4196-B6E9-9A65D809B426}"/>
                    </a:ext>
                  </a:extLst>
                </p:cNvPr>
                <p:cNvPicPr/>
                <p:nvPr/>
              </p:nvPicPr>
              <p:blipFill>
                <a:blip r:embed="rId54"/>
                <a:stretch>
                  <a:fillRect/>
                </a:stretch>
              </p:blipFill>
              <p:spPr>
                <a:xfrm>
                  <a:off x="4649109" y="1724483"/>
                  <a:ext cx="1555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9" name="墨迹 28">
                  <a:extLst>
                    <a:ext uri="{FF2B5EF4-FFF2-40B4-BE49-F238E27FC236}">
                      <a16:creationId xmlns:a16="http://schemas.microsoft.com/office/drawing/2014/main" id="{FC46564D-8900-4434-8167-D7016DFA7A8C}"/>
                    </a:ext>
                  </a:extLst>
                </p14:cNvPr>
                <p14:cNvContentPartPr/>
                <p14:nvPr/>
              </p14:nvContentPartPr>
              <p14:xfrm>
                <a:off x="4671789" y="1828523"/>
                <a:ext cx="176040" cy="21600"/>
              </p14:xfrm>
            </p:contentPart>
          </mc:Choice>
          <mc:Fallback>
            <p:pic>
              <p:nvPicPr>
                <p:cNvPr id="29" name="墨迹 28">
                  <a:extLst>
                    <a:ext uri="{FF2B5EF4-FFF2-40B4-BE49-F238E27FC236}">
                      <a16:creationId xmlns:a16="http://schemas.microsoft.com/office/drawing/2014/main" id="{FC46564D-8900-4434-8167-D7016DFA7A8C}"/>
                    </a:ext>
                  </a:extLst>
                </p:cNvPr>
                <p:cNvPicPr/>
                <p:nvPr/>
              </p:nvPicPr>
              <p:blipFill>
                <a:blip r:embed="rId56"/>
                <a:stretch>
                  <a:fillRect/>
                </a:stretch>
              </p:blipFill>
              <p:spPr>
                <a:xfrm>
                  <a:off x="4653789" y="1810883"/>
                  <a:ext cx="21168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0" name="墨迹 29">
                  <a:extLst>
                    <a:ext uri="{FF2B5EF4-FFF2-40B4-BE49-F238E27FC236}">
                      <a16:creationId xmlns:a16="http://schemas.microsoft.com/office/drawing/2014/main" id="{AAF5F379-6562-4940-9122-D6860E955EB0}"/>
                    </a:ext>
                  </a:extLst>
                </p14:cNvPr>
                <p14:cNvContentPartPr/>
                <p14:nvPr/>
              </p14:nvContentPartPr>
              <p14:xfrm>
                <a:off x="4975629" y="1474643"/>
                <a:ext cx="147240" cy="42480"/>
              </p14:xfrm>
            </p:contentPart>
          </mc:Choice>
          <mc:Fallback>
            <p:pic>
              <p:nvPicPr>
                <p:cNvPr id="30" name="墨迹 29">
                  <a:extLst>
                    <a:ext uri="{FF2B5EF4-FFF2-40B4-BE49-F238E27FC236}">
                      <a16:creationId xmlns:a16="http://schemas.microsoft.com/office/drawing/2014/main" id="{AAF5F379-6562-4940-9122-D6860E955EB0}"/>
                    </a:ext>
                  </a:extLst>
                </p:cNvPr>
                <p:cNvPicPr/>
                <p:nvPr/>
              </p:nvPicPr>
              <p:blipFill>
                <a:blip r:embed="rId58"/>
                <a:stretch>
                  <a:fillRect/>
                </a:stretch>
              </p:blipFill>
              <p:spPr>
                <a:xfrm>
                  <a:off x="4957989" y="1456643"/>
                  <a:ext cx="18288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1" name="墨迹 30">
                  <a:extLst>
                    <a:ext uri="{FF2B5EF4-FFF2-40B4-BE49-F238E27FC236}">
                      <a16:creationId xmlns:a16="http://schemas.microsoft.com/office/drawing/2014/main" id="{14132C5B-DFDC-49D7-B587-0D41E463AB70}"/>
                    </a:ext>
                  </a:extLst>
                </p14:cNvPr>
                <p14:cNvContentPartPr/>
                <p14:nvPr/>
              </p14:nvContentPartPr>
              <p14:xfrm>
                <a:off x="4864749" y="1553483"/>
                <a:ext cx="293400" cy="390960"/>
              </p14:xfrm>
            </p:contentPart>
          </mc:Choice>
          <mc:Fallback>
            <p:pic>
              <p:nvPicPr>
                <p:cNvPr id="31" name="墨迹 30">
                  <a:extLst>
                    <a:ext uri="{FF2B5EF4-FFF2-40B4-BE49-F238E27FC236}">
                      <a16:creationId xmlns:a16="http://schemas.microsoft.com/office/drawing/2014/main" id="{14132C5B-DFDC-49D7-B587-0D41E463AB70}"/>
                    </a:ext>
                  </a:extLst>
                </p:cNvPr>
                <p:cNvPicPr/>
                <p:nvPr/>
              </p:nvPicPr>
              <p:blipFill>
                <a:blip r:embed="rId60"/>
                <a:stretch>
                  <a:fillRect/>
                </a:stretch>
              </p:blipFill>
              <p:spPr>
                <a:xfrm>
                  <a:off x="4847109" y="1535843"/>
                  <a:ext cx="329040" cy="4266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2" name="墨迹 31">
                  <a:extLst>
                    <a:ext uri="{FF2B5EF4-FFF2-40B4-BE49-F238E27FC236}">
                      <a16:creationId xmlns:a16="http://schemas.microsoft.com/office/drawing/2014/main" id="{EE8CE1FA-8D9D-4138-AC8E-EE9BFE871237}"/>
                    </a:ext>
                  </a:extLst>
                </p14:cNvPr>
                <p14:cNvContentPartPr/>
                <p14:nvPr/>
              </p14:nvContentPartPr>
              <p14:xfrm>
                <a:off x="5081469" y="1557083"/>
                <a:ext cx="46800" cy="160200"/>
              </p14:xfrm>
            </p:contentPart>
          </mc:Choice>
          <mc:Fallback>
            <p:pic>
              <p:nvPicPr>
                <p:cNvPr id="32" name="墨迹 31">
                  <a:extLst>
                    <a:ext uri="{FF2B5EF4-FFF2-40B4-BE49-F238E27FC236}">
                      <a16:creationId xmlns:a16="http://schemas.microsoft.com/office/drawing/2014/main" id="{EE8CE1FA-8D9D-4138-AC8E-EE9BFE871237}"/>
                    </a:ext>
                  </a:extLst>
                </p:cNvPr>
                <p:cNvPicPr/>
                <p:nvPr/>
              </p:nvPicPr>
              <p:blipFill>
                <a:blip r:embed="rId62"/>
                <a:stretch>
                  <a:fillRect/>
                </a:stretch>
              </p:blipFill>
              <p:spPr>
                <a:xfrm>
                  <a:off x="5063829" y="1539083"/>
                  <a:ext cx="8244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3" name="墨迹 32">
                  <a:extLst>
                    <a:ext uri="{FF2B5EF4-FFF2-40B4-BE49-F238E27FC236}">
                      <a16:creationId xmlns:a16="http://schemas.microsoft.com/office/drawing/2014/main" id="{98F6CB36-EE48-4460-85C7-E22E0D4B872C}"/>
                    </a:ext>
                  </a:extLst>
                </p14:cNvPr>
                <p14:cNvContentPartPr/>
                <p14:nvPr/>
              </p14:nvContentPartPr>
              <p14:xfrm>
                <a:off x="5045829" y="1707563"/>
                <a:ext cx="122400" cy="111240"/>
              </p14:xfrm>
            </p:contentPart>
          </mc:Choice>
          <mc:Fallback>
            <p:pic>
              <p:nvPicPr>
                <p:cNvPr id="33" name="墨迹 32">
                  <a:extLst>
                    <a:ext uri="{FF2B5EF4-FFF2-40B4-BE49-F238E27FC236}">
                      <a16:creationId xmlns:a16="http://schemas.microsoft.com/office/drawing/2014/main" id="{98F6CB36-EE48-4460-85C7-E22E0D4B872C}"/>
                    </a:ext>
                  </a:extLst>
                </p:cNvPr>
                <p:cNvPicPr/>
                <p:nvPr/>
              </p:nvPicPr>
              <p:blipFill>
                <a:blip r:embed="rId64"/>
                <a:stretch>
                  <a:fillRect/>
                </a:stretch>
              </p:blipFill>
              <p:spPr>
                <a:xfrm>
                  <a:off x="5028189" y="1689563"/>
                  <a:ext cx="15804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4" name="墨迹 33">
                  <a:extLst>
                    <a:ext uri="{FF2B5EF4-FFF2-40B4-BE49-F238E27FC236}">
                      <a16:creationId xmlns:a16="http://schemas.microsoft.com/office/drawing/2014/main" id="{9BCA8256-C2BA-464B-8876-901B8D426FCA}"/>
                    </a:ext>
                  </a:extLst>
                </p14:cNvPr>
                <p14:cNvContentPartPr/>
                <p14:nvPr/>
              </p14:nvContentPartPr>
              <p14:xfrm>
                <a:off x="5067789" y="1752203"/>
                <a:ext cx="58680" cy="175680"/>
              </p14:xfrm>
            </p:contentPart>
          </mc:Choice>
          <mc:Fallback>
            <p:pic>
              <p:nvPicPr>
                <p:cNvPr id="34" name="墨迹 33">
                  <a:extLst>
                    <a:ext uri="{FF2B5EF4-FFF2-40B4-BE49-F238E27FC236}">
                      <a16:creationId xmlns:a16="http://schemas.microsoft.com/office/drawing/2014/main" id="{9BCA8256-C2BA-464B-8876-901B8D426FCA}"/>
                    </a:ext>
                  </a:extLst>
                </p:cNvPr>
                <p:cNvPicPr/>
                <p:nvPr/>
              </p:nvPicPr>
              <p:blipFill>
                <a:blip r:embed="rId66"/>
                <a:stretch>
                  <a:fillRect/>
                </a:stretch>
              </p:blipFill>
              <p:spPr>
                <a:xfrm>
                  <a:off x="5050149" y="1734563"/>
                  <a:ext cx="943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5" name="墨迹 34">
                  <a:extLst>
                    <a:ext uri="{FF2B5EF4-FFF2-40B4-BE49-F238E27FC236}">
                      <a16:creationId xmlns:a16="http://schemas.microsoft.com/office/drawing/2014/main" id="{087F16CE-587A-4D02-968F-3A6D7DF78E9F}"/>
                    </a:ext>
                  </a:extLst>
                </p14:cNvPr>
                <p14:cNvContentPartPr/>
                <p14:nvPr/>
              </p14:nvContentPartPr>
              <p14:xfrm>
                <a:off x="5097309" y="1819883"/>
                <a:ext cx="167400" cy="74160"/>
              </p14:xfrm>
            </p:contentPart>
          </mc:Choice>
          <mc:Fallback>
            <p:pic>
              <p:nvPicPr>
                <p:cNvPr id="35" name="墨迹 34">
                  <a:extLst>
                    <a:ext uri="{FF2B5EF4-FFF2-40B4-BE49-F238E27FC236}">
                      <a16:creationId xmlns:a16="http://schemas.microsoft.com/office/drawing/2014/main" id="{087F16CE-587A-4D02-968F-3A6D7DF78E9F}"/>
                    </a:ext>
                  </a:extLst>
                </p:cNvPr>
                <p:cNvPicPr/>
                <p:nvPr/>
              </p:nvPicPr>
              <p:blipFill>
                <a:blip r:embed="rId68"/>
                <a:stretch>
                  <a:fillRect/>
                </a:stretch>
              </p:blipFill>
              <p:spPr>
                <a:xfrm>
                  <a:off x="5079669" y="1802243"/>
                  <a:ext cx="20304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7" name="墨迹 36">
                  <a:extLst>
                    <a:ext uri="{FF2B5EF4-FFF2-40B4-BE49-F238E27FC236}">
                      <a16:creationId xmlns:a16="http://schemas.microsoft.com/office/drawing/2014/main" id="{B45344EC-66F9-4E7C-AAD8-CF2F16730C04}"/>
                    </a:ext>
                  </a:extLst>
                </p14:cNvPr>
                <p14:cNvContentPartPr/>
                <p14:nvPr/>
              </p14:nvContentPartPr>
              <p14:xfrm>
                <a:off x="5306109" y="1515323"/>
                <a:ext cx="97920" cy="361800"/>
              </p14:xfrm>
            </p:contentPart>
          </mc:Choice>
          <mc:Fallback>
            <p:pic>
              <p:nvPicPr>
                <p:cNvPr id="37" name="墨迹 36">
                  <a:extLst>
                    <a:ext uri="{FF2B5EF4-FFF2-40B4-BE49-F238E27FC236}">
                      <a16:creationId xmlns:a16="http://schemas.microsoft.com/office/drawing/2014/main" id="{B45344EC-66F9-4E7C-AAD8-CF2F16730C04}"/>
                    </a:ext>
                  </a:extLst>
                </p:cNvPr>
                <p:cNvPicPr/>
                <p:nvPr/>
              </p:nvPicPr>
              <p:blipFill>
                <a:blip r:embed="rId70"/>
                <a:stretch>
                  <a:fillRect/>
                </a:stretch>
              </p:blipFill>
              <p:spPr>
                <a:xfrm>
                  <a:off x="5288109" y="1497683"/>
                  <a:ext cx="13356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8" name="墨迹 37">
                  <a:extLst>
                    <a:ext uri="{FF2B5EF4-FFF2-40B4-BE49-F238E27FC236}">
                      <a16:creationId xmlns:a16="http://schemas.microsoft.com/office/drawing/2014/main" id="{EC0C4BE7-4E0D-4EBB-AA34-12C2AB2283E1}"/>
                    </a:ext>
                  </a:extLst>
                </p14:cNvPr>
                <p14:cNvContentPartPr/>
                <p14:nvPr/>
              </p14:nvContentPartPr>
              <p14:xfrm>
                <a:off x="5381709" y="1612523"/>
                <a:ext cx="151200" cy="233640"/>
              </p14:xfrm>
            </p:contentPart>
          </mc:Choice>
          <mc:Fallback>
            <p:pic>
              <p:nvPicPr>
                <p:cNvPr id="38" name="墨迹 37">
                  <a:extLst>
                    <a:ext uri="{FF2B5EF4-FFF2-40B4-BE49-F238E27FC236}">
                      <a16:creationId xmlns:a16="http://schemas.microsoft.com/office/drawing/2014/main" id="{EC0C4BE7-4E0D-4EBB-AA34-12C2AB2283E1}"/>
                    </a:ext>
                  </a:extLst>
                </p:cNvPr>
                <p:cNvPicPr/>
                <p:nvPr/>
              </p:nvPicPr>
              <p:blipFill>
                <a:blip r:embed="rId72"/>
                <a:stretch>
                  <a:fillRect/>
                </a:stretch>
              </p:blipFill>
              <p:spPr>
                <a:xfrm>
                  <a:off x="5364069" y="1594883"/>
                  <a:ext cx="18684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9" name="墨迹 38">
                  <a:extLst>
                    <a:ext uri="{FF2B5EF4-FFF2-40B4-BE49-F238E27FC236}">
                      <a16:creationId xmlns:a16="http://schemas.microsoft.com/office/drawing/2014/main" id="{FD8E45BA-BD04-4F62-8BF6-948FF31C45E2}"/>
                    </a:ext>
                  </a:extLst>
                </p14:cNvPr>
                <p14:cNvContentPartPr/>
                <p14:nvPr/>
              </p14:nvContentPartPr>
              <p14:xfrm>
                <a:off x="5398629" y="1743923"/>
                <a:ext cx="133560" cy="114480"/>
              </p14:xfrm>
            </p:contentPart>
          </mc:Choice>
          <mc:Fallback>
            <p:pic>
              <p:nvPicPr>
                <p:cNvPr id="39" name="墨迹 38">
                  <a:extLst>
                    <a:ext uri="{FF2B5EF4-FFF2-40B4-BE49-F238E27FC236}">
                      <a16:creationId xmlns:a16="http://schemas.microsoft.com/office/drawing/2014/main" id="{FD8E45BA-BD04-4F62-8BF6-948FF31C45E2}"/>
                    </a:ext>
                  </a:extLst>
                </p:cNvPr>
                <p:cNvPicPr/>
                <p:nvPr/>
              </p:nvPicPr>
              <p:blipFill>
                <a:blip r:embed="rId74"/>
                <a:stretch>
                  <a:fillRect/>
                </a:stretch>
              </p:blipFill>
              <p:spPr>
                <a:xfrm>
                  <a:off x="5380989" y="1726283"/>
                  <a:ext cx="1692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0" name="墨迹 39">
                  <a:extLst>
                    <a:ext uri="{FF2B5EF4-FFF2-40B4-BE49-F238E27FC236}">
                      <a16:creationId xmlns:a16="http://schemas.microsoft.com/office/drawing/2014/main" id="{869106F0-646D-46C7-97AF-703D2FB54E60}"/>
                    </a:ext>
                  </a:extLst>
                </p14:cNvPr>
                <p14:cNvContentPartPr/>
                <p14:nvPr/>
              </p14:nvContentPartPr>
              <p14:xfrm>
                <a:off x="5605989" y="1471763"/>
                <a:ext cx="28080" cy="217080"/>
              </p14:xfrm>
            </p:contentPart>
          </mc:Choice>
          <mc:Fallback>
            <p:pic>
              <p:nvPicPr>
                <p:cNvPr id="40" name="墨迹 39">
                  <a:extLst>
                    <a:ext uri="{FF2B5EF4-FFF2-40B4-BE49-F238E27FC236}">
                      <a16:creationId xmlns:a16="http://schemas.microsoft.com/office/drawing/2014/main" id="{869106F0-646D-46C7-97AF-703D2FB54E60}"/>
                    </a:ext>
                  </a:extLst>
                </p:cNvPr>
                <p:cNvPicPr/>
                <p:nvPr/>
              </p:nvPicPr>
              <p:blipFill>
                <a:blip r:embed="rId76"/>
                <a:stretch>
                  <a:fillRect/>
                </a:stretch>
              </p:blipFill>
              <p:spPr>
                <a:xfrm>
                  <a:off x="5588349" y="1454123"/>
                  <a:ext cx="6372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1" name="墨迹 40">
                  <a:extLst>
                    <a:ext uri="{FF2B5EF4-FFF2-40B4-BE49-F238E27FC236}">
                      <a16:creationId xmlns:a16="http://schemas.microsoft.com/office/drawing/2014/main" id="{1E0D2095-B446-4930-8AE6-8E4C7811477B}"/>
                    </a:ext>
                  </a:extLst>
                </p14:cNvPr>
                <p14:cNvContentPartPr/>
                <p14:nvPr/>
              </p14:nvContentPartPr>
              <p14:xfrm>
                <a:off x="5629389" y="1544123"/>
                <a:ext cx="131040" cy="411480"/>
              </p14:xfrm>
            </p:contentPart>
          </mc:Choice>
          <mc:Fallback>
            <p:pic>
              <p:nvPicPr>
                <p:cNvPr id="41" name="墨迹 40">
                  <a:extLst>
                    <a:ext uri="{FF2B5EF4-FFF2-40B4-BE49-F238E27FC236}">
                      <a16:creationId xmlns:a16="http://schemas.microsoft.com/office/drawing/2014/main" id="{1E0D2095-B446-4930-8AE6-8E4C7811477B}"/>
                    </a:ext>
                  </a:extLst>
                </p:cNvPr>
                <p:cNvPicPr/>
                <p:nvPr/>
              </p:nvPicPr>
              <p:blipFill>
                <a:blip r:embed="rId78"/>
                <a:stretch>
                  <a:fillRect/>
                </a:stretch>
              </p:blipFill>
              <p:spPr>
                <a:xfrm>
                  <a:off x="5611749" y="1526123"/>
                  <a:ext cx="166680" cy="4471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2" name="墨迹 41">
                  <a:extLst>
                    <a:ext uri="{FF2B5EF4-FFF2-40B4-BE49-F238E27FC236}">
                      <a16:creationId xmlns:a16="http://schemas.microsoft.com/office/drawing/2014/main" id="{ECF13A8E-3962-457F-BCEB-87FF3D57E7E0}"/>
                    </a:ext>
                  </a:extLst>
                </p14:cNvPr>
                <p14:cNvContentPartPr/>
                <p14:nvPr/>
              </p14:nvContentPartPr>
              <p14:xfrm>
                <a:off x="5610309" y="1720523"/>
                <a:ext cx="104760" cy="38520"/>
              </p14:xfrm>
            </p:contentPart>
          </mc:Choice>
          <mc:Fallback>
            <p:pic>
              <p:nvPicPr>
                <p:cNvPr id="42" name="墨迹 41">
                  <a:extLst>
                    <a:ext uri="{FF2B5EF4-FFF2-40B4-BE49-F238E27FC236}">
                      <a16:creationId xmlns:a16="http://schemas.microsoft.com/office/drawing/2014/main" id="{ECF13A8E-3962-457F-BCEB-87FF3D57E7E0}"/>
                    </a:ext>
                  </a:extLst>
                </p:cNvPr>
                <p:cNvPicPr/>
                <p:nvPr/>
              </p:nvPicPr>
              <p:blipFill>
                <a:blip r:embed="rId80"/>
                <a:stretch>
                  <a:fillRect/>
                </a:stretch>
              </p:blipFill>
              <p:spPr>
                <a:xfrm>
                  <a:off x="5592669" y="1702883"/>
                  <a:ext cx="1404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3" name="墨迹 42">
                  <a:extLst>
                    <a:ext uri="{FF2B5EF4-FFF2-40B4-BE49-F238E27FC236}">
                      <a16:creationId xmlns:a16="http://schemas.microsoft.com/office/drawing/2014/main" id="{3D985E9A-A5F5-42CE-B575-37FE2D2EE3DB}"/>
                    </a:ext>
                  </a:extLst>
                </p14:cNvPr>
                <p14:cNvContentPartPr/>
                <p14:nvPr/>
              </p14:nvContentPartPr>
              <p14:xfrm>
                <a:off x="5816589" y="1472843"/>
                <a:ext cx="285840" cy="206640"/>
              </p14:xfrm>
            </p:contentPart>
          </mc:Choice>
          <mc:Fallback>
            <p:pic>
              <p:nvPicPr>
                <p:cNvPr id="43" name="墨迹 42">
                  <a:extLst>
                    <a:ext uri="{FF2B5EF4-FFF2-40B4-BE49-F238E27FC236}">
                      <a16:creationId xmlns:a16="http://schemas.microsoft.com/office/drawing/2014/main" id="{3D985E9A-A5F5-42CE-B575-37FE2D2EE3DB}"/>
                    </a:ext>
                  </a:extLst>
                </p:cNvPr>
                <p:cNvPicPr/>
                <p:nvPr/>
              </p:nvPicPr>
              <p:blipFill>
                <a:blip r:embed="rId82"/>
                <a:stretch>
                  <a:fillRect/>
                </a:stretch>
              </p:blipFill>
              <p:spPr>
                <a:xfrm>
                  <a:off x="5798589" y="1455203"/>
                  <a:ext cx="32148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4" name="墨迹 43">
                  <a:extLst>
                    <a:ext uri="{FF2B5EF4-FFF2-40B4-BE49-F238E27FC236}">
                      <a16:creationId xmlns:a16="http://schemas.microsoft.com/office/drawing/2014/main" id="{4A4E1E41-42D6-4899-8A6B-F168E1CB4722}"/>
                    </a:ext>
                  </a:extLst>
                </p14:cNvPr>
                <p14:cNvContentPartPr/>
                <p14:nvPr/>
              </p14:nvContentPartPr>
              <p14:xfrm>
                <a:off x="5990829" y="1631603"/>
                <a:ext cx="21600" cy="92520"/>
              </p14:xfrm>
            </p:contentPart>
          </mc:Choice>
          <mc:Fallback>
            <p:pic>
              <p:nvPicPr>
                <p:cNvPr id="44" name="墨迹 43">
                  <a:extLst>
                    <a:ext uri="{FF2B5EF4-FFF2-40B4-BE49-F238E27FC236}">
                      <a16:creationId xmlns:a16="http://schemas.microsoft.com/office/drawing/2014/main" id="{4A4E1E41-42D6-4899-8A6B-F168E1CB4722}"/>
                    </a:ext>
                  </a:extLst>
                </p:cNvPr>
                <p:cNvPicPr/>
                <p:nvPr/>
              </p:nvPicPr>
              <p:blipFill>
                <a:blip r:embed="rId84"/>
                <a:stretch>
                  <a:fillRect/>
                </a:stretch>
              </p:blipFill>
              <p:spPr>
                <a:xfrm>
                  <a:off x="5972829" y="1613963"/>
                  <a:ext cx="5724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5" name="墨迹 44">
                  <a:extLst>
                    <a:ext uri="{FF2B5EF4-FFF2-40B4-BE49-F238E27FC236}">
                      <a16:creationId xmlns:a16="http://schemas.microsoft.com/office/drawing/2014/main" id="{DDE2F7FB-7769-42AF-8728-42D1C2AD077B}"/>
                    </a:ext>
                  </a:extLst>
                </p14:cNvPr>
                <p14:cNvContentPartPr/>
                <p14:nvPr/>
              </p14:nvContentPartPr>
              <p14:xfrm>
                <a:off x="6007029" y="1626923"/>
                <a:ext cx="113040" cy="106920"/>
              </p14:xfrm>
            </p:contentPart>
          </mc:Choice>
          <mc:Fallback>
            <p:pic>
              <p:nvPicPr>
                <p:cNvPr id="45" name="墨迹 44">
                  <a:extLst>
                    <a:ext uri="{FF2B5EF4-FFF2-40B4-BE49-F238E27FC236}">
                      <a16:creationId xmlns:a16="http://schemas.microsoft.com/office/drawing/2014/main" id="{DDE2F7FB-7769-42AF-8728-42D1C2AD077B}"/>
                    </a:ext>
                  </a:extLst>
                </p:cNvPr>
                <p:cNvPicPr/>
                <p:nvPr/>
              </p:nvPicPr>
              <p:blipFill>
                <a:blip r:embed="rId86"/>
                <a:stretch>
                  <a:fillRect/>
                </a:stretch>
              </p:blipFill>
              <p:spPr>
                <a:xfrm>
                  <a:off x="5989389" y="1609283"/>
                  <a:ext cx="1486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6" name="墨迹 45">
                  <a:extLst>
                    <a:ext uri="{FF2B5EF4-FFF2-40B4-BE49-F238E27FC236}">
                      <a16:creationId xmlns:a16="http://schemas.microsoft.com/office/drawing/2014/main" id="{3043CF4F-1369-4679-B1E5-D0DCADF2668D}"/>
                    </a:ext>
                  </a:extLst>
                </p14:cNvPr>
                <p14:cNvContentPartPr/>
                <p14:nvPr/>
              </p14:nvContentPartPr>
              <p14:xfrm>
                <a:off x="6020349" y="1738523"/>
                <a:ext cx="75240" cy="34200"/>
              </p14:xfrm>
            </p:contentPart>
          </mc:Choice>
          <mc:Fallback>
            <p:pic>
              <p:nvPicPr>
                <p:cNvPr id="46" name="墨迹 45">
                  <a:extLst>
                    <a:ext uri="{FF2B5EF4-FFF2-40B4-BE49-F238E27FC236}">
                      <a16:creationId xmlns:a16="http://schemas.microsoft.com/office/drawing/2014/main" id="{3043CF4F-1369-4679-B1E5-D0DCADF2668D}"/>
                    </a:ext>
                  </a:extLst>
                </p:cNvPr>
                <p:cNvPicPr/>
                <p:nvPr/>
              </p:nvPicPr>
              <p:blipFill>
                <a:blip r:embed="rId88"/>
                <a:stretch>
                  <a:fillRect/>
                </a:stretch>
              </p:blipFill>
              <p:spPr>
                <a:xfrm>
                  <a:off x="6002349" y="1720883"/>
                  <a:ext cx="11088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7" name="墨迹 46">
                  <a:extLst>
                    <a:ext uri="{FF2B5EF4-FFF2-40B4-BE49-F238E27FC236}">
                      <a16:creationId xmlns:a16="http://schemas.microsoft.com/office/drawing/2014/main" id="{BD5D0AF1-9FC1-42AC-8C30-E21053339CBC}"/>
                    </a:ext>
                  </a:extLst>
                </p14:cNvPr>
                <p14:cNvContentPartPr/>
                <p14:nvPr/>
              </p14:nvContentPartPr>
              <p14:xfrm>
                <a:off x="6063189" y="1529723"/>
                <a:ext cx="23760" cy="254160"/>
              </p14:xfrm>
            </p:contentPart>
          </mc:Choice>
          <mc:Fallback>
            <p:pic>
              <p:nvPicPr>
                <p:cNvPr id="47" name="墨迹 46">
                  <a:extLst>
                    <a:ext uri="{FF2B5EF4-FFF2-40B4-BE49-F238E27FC236}">
                      <a16:creationId xmlns:a16="http://schemas.microsoft.com/office/drawing/2014/main" id="{BD5D0AF1-9FC1-42AC-8C30-E21053339CBC}"/>
                    </a:ext>
                  </a:extLst>
                </p:cNvPr>
                <p:cNvPicPr/>
                <p:nvPr/>
              </p:nvPicPr>
              <p:blipFill>
                <a:blip r:embed="rId90"/>
                <a:stretch>
                  <a:fillRect/>
                </a:stretch>
              </p:blipFill>
              <p:spPr>
                <a:xfrm>
                  <a:off x="6045549" y="1511723"/>
                  <a:ext cx="5940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8" name="墨迹 47">
                  <a:extLst>
                    <a:ext uri="{FF2B5EF4-FFF2-40B4-BE49-F238E27FC236}">
                      <a16:creationId xmlns:a16="http://schemas.microsoft.com/office/drawing/2014/main" id="{01D52D35-B1B3-411B-BF4B-1D5AC8C53053}"/>
                    </a:ext>
                  </a:extLst>
                </p14:cNvPr>
                <p14:cNvContentPartPr/>
                <p14:nvPr/>
              </p14:nvContentPartPr>
              <p14:xfrm>
                <a:off x="5938989" y="1761923"/>
                <a:ext cx="281160" cy="96120"/>
              </p14:xfrm>
            </p:contentPart>
          </mc:Choice>
          <mc:Fallback>
            <p:pic>
              <p:nvPicPr>
                <p:cNvPr id="48" name="墨迹 47">
                  <a:extLst>
                    <a:ext uri="{FF2B5EF4-FFF2-40B4-BE49-F238E27FC236}">
                      <a16:creationId xmlns:a16="http://schemas.microsoft.com/office/drawing/2014/main" id="{01D52D35-B1B3-411B-BF4B-1D5AC8C53053}"/>
                    </a:ext>
                  </a:extLst>
                </p:cNvPr>
                <p:cNvPicPr/>
                <p:nvPr/>
              </p:nvPicPr>
              <p:blipFill>
                <a:blip r:embed="rId92"/>
                <a:stretch>
                  <a:fillRect/>
                </a:stretch>
              </p:blipFill>
              <p:spPr>
                <a:xfrm>
                  <a:off x="5921349" y="1744283"/>
                  <a:ext cx="31680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49" name="墨迹 48">
                  <a:extLst>
                    <a:ext uri="{FF2B5EF4-FFF2-40B4-BE49-F238E27FC236}">
                      <a16:creationId xmlns:a16="http://schemas.microsoft.com/office/drawing/2014/main" id="{B46118BC-2720-451F-84EC-D753D9C6DC4F}"/>
                    </a:ext>
                  </a:extLst>
                </p14:cNvPr>
                <p14:cNvContentPartPr/>
                <p14:nvPr/>
              </p14:nvContentPartPr>
              <p14:xfrm>
                <a:off x="6290349" y="1465283"/>
                <a:ext cx="188640" cy="55080"/>
              </p14:xfrm>
            </p:contentPart>
          </mc:Choice>
          <mc:Fallback>
            <p:pic>
              <p:nvPicPr>
                <p:cNvPr id="49" name="墨迹 48">
                  <a:extLst>
                    <a:ext uri="{FF2B5EF4-FFF2-40B4-BE49-F238E27FC236}">
                      <a16:creationId xmlns:a16="http://schemas.microsoft.com/office/drawing/2014/main" id="{B46118BC-2720-451F-84EC-D753D9C6DC4F}"/>
                    </a:ext>
                  </a:extLst>
                </p:cNvPr>
                <p:cNvPicPr/>
                <p:nvPr/>
              </p:nvPicPr>
              <p:blipFill>
                <a:blip r:embed="rId94"/>
                <a:stretch>
                  <a:fillRect/>
                </a:stretch>
              </p:blipFill>
              <p:spPr>
                <a:xfrm>
                  <a:off x="6272709" y="1447283"/>
                  <a:ext cx="22428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0" name="墨迹 49">
                  <a:extLst>
                    <a:ext uri="{FF2B5EF4-FFF2-40B4-BE49-F238E27FC236}">
                      <a16:creationId xmlns:a16="http://schemas.microsoft.com/office/drawing/2014/main" id="{F457F4E5-0CE3-4E7C-9EC1-FE36C0A8C611}"/>
                    </a:ext>
                  </a:extLst>
                </p14:cNvPr>
                <p14:cNvContentPartPr/>
                <p14:nvPr/>
              </p14:nvContentPartPr>
              <p14:xfrm>
                <a:off x="6256509" y="1574363"/>
                <a:ext cx="41400" cy="98640"/>
              </p14:xfrm>
            </p:contentPart>
          </mc:Choice>
          <mc:Fallback>
            <p:pic>
              <p:nvPicPr>
                <p:cNvPr id="50" name="墨迹 49">
                  <a:extLst>
                    <a:ext uri="{FF2B5EF4-FFF2-40B4-BE49-F238E27FC236}">
                      <a16:creationId xmlns:a16="http://schemas.microsoft.com/office/drawing/2014/main" id="{F457F4E5-0CE3-4E7C-9EC1-FE36C0A8C611}"/>
                    </a:ext>
                  </a:extLst>
                </p:cNvPr>
                <p:cNvPicPr/>
                <p:nvPr/>
              </p:nvPicPr>
              <p:blipFill>
                <a:blip r:embed="rId96"/>
                <a:stretch>
                  <a:fillRect/>
                </a:stretch>
              </p:blipFill>
              <p:spPr>
                <a:xfrm>
                  <a:off x="6238869" y="1556723"/>
                  <a:ext cx="770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1" name="墨迹 50">
                  <a:extLst>
                    <a:ext uri="{FF2B5EF4-FFF2-40B4-BE49-F238E27FC236}">
                      <a16:creationId xmlns:a16="http://schemas.microsoft.com/office/drawing/2014/main" id="{9793E0CA-169A-43F9-B4EC-92EE05FBF59A}"/>
                    </a:ext>
                  </a:extLst>
                </p14:cNvPr>
                <p14:cNvContentPartPr/>
                <p14:nvPr/>
              </p14:nvContentPartPr>
              <p14:xfrm>
                <a:off x="6324189" y="1511003"/>
                <a:ext cx="200520" cy="130320"/>
              </p14:xfrm>
            </p:contentPart>
          </mc:Choice>
          <mc:Fallback>
            <p:pic>
              <p:nvPicPr>
                <p:cNvPr id="51" name="墨迹 50">
                  <a:extLst>
                    <a:ext uri="{FF2B5EF4-FFF2-40B4-BE49-F238E27FC236}">
                      <a16:creationId xmlns:a16="http://schemas.microsoft.com/office/drawing/2014/main" id="{9793E0CA-169A-43F9-B4EC-92EE05FBF59A}"/>
                    </a:ext>
                  </a:extLst>
                </p:cNvPr>
                <p:cNvPicPr/>
                <p:nvPr/>
              </p:nvPicPr>
              <p:blipFill>
                <a:blip r:embed="rId98"/>
                <a:stretch>
                  <a:fillRect/>
                </a:stretch>
              </p:blipFill>
              <p:spPr>
                <a:xfrm>
                  <a:off x="6306549" y="1493363"/>
                  <a:ext cx="2361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2" name="墨迹 51">
                  <a:extLst>
                    <a:ext uri="{FF2B5EF4-FFF2-40B4-BE49-F238E27FC236}">
                      <a16:creationId xmlns:a16="http://schemas.microsoft.com/office/drawing/2014/main" id="{4FDC5174-88FF-417C-B7DB-EF69A23BC7CB}"/>
                    </a:ext>
                  </a:extLst>
                </p14:cNvPr>
                <p14:cNvContentPartPr/>
                <p14:nvPr/>
              </p14:nvContentPartPr>
              <p14:xfrm>
                <a:off x="6379269" y="1477523"/>
                <a:ext cx="98280" cy="191880"/>
              </p14:xfrm>
            </p:contentPart>
          </mc:Choice>
          <mc:Fallback>
            <p:pic>
              <p:nvPicPr>
                <p:cNvPr id="52" name="墨迹 51">
                  <a:extLst>
                    <a:ext uri="{FF2B5EF4-FFF2-40B4-BE49-F238E27FC236}">
                      <a16:creationId xmlns:a16="http://schemas.microsoft.com/office/drawing/2014/main" id="{4FDC5174-88FF-417C-B7DB-EF69A23BC7CB}"/>
                    </a:ext>
                  </a:extLst>
                </p:cNvPr>
                <p:cNvPicPr/>
                <p:nvPr/>
              </p:nvPicPr>
              <p:blipFill>
                <a:blip r:embed="rId100"/>
                <a:stretch>
                  <a:fillRect/>
                </a:stretch>
              </p:blipFill>
              <p:spPr>
                <a:xfrm>
                  <a:off x="6361269" y="1459883"/>
                  <a:ext cx="13392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3" name="墨迹 52">
                  <a:extLst>
                    <a:ext uri="{FF2B5EF4-FFF2-40B4-BE49-F238E27FC236}">
                      <a16:creationId xmlns:a16="http://schemas.microsoft.com/office/drawing/2014/main" id="{62D6A172-1273-4AB4-AE15-26C077EBBF25}"/>
                    </a:ext>
                  </a:extLst>
                </p14:cNvPr>
                <p14:cNvContentPartPr/>
                <p14:nvPr/>
              </p14:nvContentPartPr>
              <p14:xfrm>
                <a:off x="6402309" y="1665083"/>
                <a:ext cx="138960" cy="169920"/>
              </p14:xfrm>
            </p:contentPart>
          </mc:Choice>
          <mc:Fallback>
            <p:pic>
              <p:nvPicPr>
                <p:cNvPr id="53" name="墨迹 52">
                  <a:extLst>
                    <a:ext uri="{FF2B5EF4-FFF2-40B4-BE49-F238E27FC236}">
                      <a16:creationId xmlns:a16="http://schemas.microsoft.com/office/drawing/2014/main" id="{62D6A172-1273-4AB4-AE15-26C077EBBF25}"/>
                    </a:ext>
                  </a:extLst>
                </p:cNvPr>
                <p:cNvPicPr/>
                <p:nvPr/>
              </p:nvPicPr>
              <p:blipFill>
                <a:blip r:embed="rId102"/>
                <a:stretch>
                  <a:fillRect/>
                </a:stretch>
              </p:blipFill>
              <p:spPr>
                <a:xfrm>
                  <a:off x="6384669" y="1647083"/>
                  <a:ext cx="17460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4" name="墨迹 53">
                  <a:extLst>
                    <a:ext uri="{FF2B5EF4-FFF2-40B4-BE49-F238E27FC236}">
                      <a16:creationId xmlns:a16="http://schemas.microsoft.com/office/drawing/2014/main" id="{A05641B4-7DD8-4ACF-9951-E1FFBCD491D2}"/>
                    </a:ext>
                  </a:extLst>
                </p14:cNvPr>
                <p14:cNvContentPartPr/>
                <p14:nvPr/>
              </p14:nvContentPartPr>
              <p14:xfrm>
                <a:off x="6305829" y="1722323"/>
                <a:ext cx="234000" cy="201240"/>
              </p14:xfrm>
            </p:contentPart>
          </mc:Choice>
          <mc:Fallback>
            <p:pic>
              <p:nvPicPr>
                <p:cNvPr id="54" name="墨迹 53">
                  <a:extLst>
                    <a:ext uri="{FF2B5EF4-FFF2-40B4-BE49-F238E27FC236}">
                      <a16:creationId xmlns:a16="http://schemas.microsoft.com/office/drawing/2014/main" id="{A05641B4-7DD8-4ACF-9951-E1FFBCD491D2}"/>
                    </a:ext>
                  </a:extLst>
                </p:cNvPr>
                <p:cNvPicPr/>
                <p:nvPr/>
              </p:nvPicPr>
              <p:blipFill>
                <a:blip r:embed="rId104"/>
                <a:stretch>
                  <a:fillRect/>
                </a:stretch>
              </p:blipFill>
              <p:spPr>
                <a:xfrm>
                  <a:off x="6287829" y="1704323"/>
                  <a:ext cx="2696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5" name="墨迹 54">
                  <a:extLst>
                    <a:ext uri="{FF2B5EF4-FFF2-40B4-BE49-F238E27FC236}">
                      <a16:creationId xmlns:a16="http://schemas.microsoft.com/office/drawing/2014/main" id="{13C57831-AB4B-4021-9B09-14D1EC15C720}"/>
                    </a:ext>
                  </a:extLst>
                </p14:cNvPr>
                <p14:cNvContentPartPr/>
                <p14:nvPr/>
              </p14:nvContentPartPr>
              <p14:xfrm>
                <a:off x="6598869" y="1656803"/>
                <a:ext cx="25920" cy="104760"/>
              </p14:xfrm>
            </p:contentPart>
          </mc:Choice>
          <mc:Fallback>
            <p:pic>
              <p:nvPicPr>
                <p:cNvPr id="55" name="墨迹 54">
                  <a:extLst>
                    <a:ext uri="{FF2B5EF4-FFF2-40B4-BE49-F238E27FC236}">
                      <a16:creationId xmlns:a16="http://schemas.microsoft.com/office/drawing/2014/main" id="{13C57831-AB4B-4021-9B09-14D1EC15C720}"/>
                    </a:ext>
                  </a:extLst>
                </p:cNvPr>
                <p:cNvPicPr/>
                <p:nvPr/>
              </p:nvPicPr>
              <p:blipFill>
                <a:blip r:embed="rId106"/>
                <a:stretch>
                  <a:fillRect/>
                </a:stretch>
              </p:blipFill>
              <p:spPr>
                <a:xfrm>
                  <a:off x="6580869" y="1638803"/>
                  <a:ext cx="6156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6" name="墨迹 55">
                  <a:extLst>
                    <a:ext uri="{FF2B5EF4-FFF2-40B4-BE49-F238E27FC236}">
                      <a16:creationId xmlns:a16="http://schemas.microsoft.com/office/drawing/2014/main" id="{18D39536-1359-4081-B1F3-D35CA2289B0D}"/>
                    </a:ext>
                  </a:extLst>
                </p14:cNvPr>
                <p14:cNvContentPartPr/>
                <p14:nvPr/>
              </p14:nvContentPartPr>
              <p14:xfrm>
                <a:off x="6638829" y="1488683"/>
                <a:ext cx="90720" cy="346320"/>
              </p14:xfrm>
            </p:contentPart>
          </mc:Choice>
          <mc:Fallback>
            <p:pic>
              <p:nvPicPr>
                <p:cNvPr id="56" name="墨迹 55">
                  <a:extLst>
                    <a:ext uri="{FF2B5EF4-FFF2-40B4-BE49-F238E27FC236}">
                      <a16:creationId xmlns:a16="http://schemas.microsoft.com/office/drawing/2014/main" id="{18D39536-1359-4081-B1F3-D35CA2289B0D}"/>
                    </a:ext>
                  </a:extLst>
                </p:cNvPr>
                <p:cNvPicPr/>
                <p:nvPr/>
              </p:nvPicPr>
              <p:blipFill>
                <a:blip r:embed="rId108"/>
                <a:stretch>
                  <a:fillRect/>
                </a:stretch>
              </p:blipFill>
              <p:spPr>
                <a:xfrm>
                  <a:off x="6620829" y="1471043"/>
                  <a:ext cx="12636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7" name="墨迹 56">
                  <a:extLst>
                    <a:ext uri="{FF2B5EF4-FFF2-40B4-BE49-F238E27FC236}">
                      <a16:creationId xmlns:a16="http://schemas.microsoft.com/office/drawing/2014/main" id="{1B908438-D880-41F8-A6F5-8900DE41C1D2}"/>
                    </a:ext>
                  </a:extLst>
                </p14:cNvPr>
                <p14:cNvContentPartPr/>
                <p14:nvPr/>
              </p14:nvContentPartPr>
              <p14:xfrm>
                <a:off x="6750069" y="1532963"/>
                <a:ext cx="97920" cy="181440"/>
              </p14:xfrm>
            </p:contentPart>
          </mc:Choice>
          <mc:Fallback>
            <p:pic>
              <p:nvPicPr>
                <p:cNvPr id="57" name="墨迹 56">
                  <a:extLst>
                    <a:ext uri="{FF2B5EF4-FFF2-40B4-BE49-F238E27FC236}">
                      <a16:creationId xmlns:a16="http://schemas.microsoft.com/office/drawing/2014/main" id="{1B908438-D880-41F8-A6F5-8900DE41C1D2}"/>
                    </a:ext>
                  </a:extLst>
                </p:cNvPr>
                <p:cNvPicPr/>
                <p:nvPr/>
              </p:nvPicPr>
              <p:blipFill>
                <a:blip r:embed="rId110"/>
                <a:stretch>
                  <a:fillRect/>
                </a:stretch>
              </p:blipFill>
              <p:spPr>
                <a:xfrm>
                  <a:off x="6732069" y="1514963"/>
                  <a:ext cx="13356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58" name="墨迹 57">
                  <a:extLst>
                    <a:ext uri="{FF2B5EF4-FFF2-40B4-BE49-F238E27FC236}">
                      <a16:creationId xmlns:a16="http://schemas.microsoft.com/office/drawing/2014/main" id="{38903300-103A-4A0E-B75F-E30AC119BA9C}"/>
                    </a:ext>
                  </a:extLst>
                </p14:cNvPr>
                <p14:cNvContentPartPr/>
                <p14:nvPr/>
              </p14:nvContentPartPr>
              <p14:xfrm>
                <a:off x="6776709" y="1676243"/>
                <a:ext cx="68400" cy="41400"/>
              </p14:xfrm>
            </p:contentPart>
          </mc:Choice>
          <mc:Fallback>
            <p:pic>
              <p:nvPicPr>
                <p:cNvPr id="58" name="墨迹 57">
                  <a:extLst>
                    <a:ext uri="{FF2B5EF4-FFF2-40B4-BE49-F238E27FC236}">
                      <a16:creationId xmlns:a16="http://schemas.microsoft.com/office/drawing/2014/main" id="{38903300-103A-4A0E-B75F-E30AC119BA9C}"/>
                    </a:ext>
                  </a:extLst>
                </p:cNvPr>
                <p:cNvPicPr/>
                <p:nvPr/>
              </p:nvPicPr>
              <p:blipFill>
                <a:blip r:embed="rId112"/>
                <a:stretch>
                  <a:fillRect/>
                </a:stretch>
              </p:blipFill>
              <p:spPr>
                <a:xfrm>
                  <a:off x="6758709" y="1658603"/>
                  <a:ext cx="10404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59" name="墨迹 58">
                  <a:extLst>
                    <a:ext uri="{FF2B5EF4-FFF2-40B4-BE49-F238E27FC236}">
                      <a16:creationId xmlns:a16="http://schemas.microsoft.com/office/drawing/2014/main" id="{7A973319-9605-4F4F-B8B4-23CBCBB14094}"/>
                    </a:ext>
                  </a:extLst>
                </p14:cNvPr>
                <p14:cNvContentPartPr/>
                <p14:nvPr/>
              </p14:nvContentPartPr>
              <p14:xfrm>
                <a:off x="6769149" y="1512083"/>
                <a:ext cx="222120" cy="323280"/>
              </p14:xfrm>
            </p:contentPart>
          </mc:Choice>
          <mc:Fallback>
            <p:pic>
              <p:nvPicPr>
                <p:cNvPr id="59" name="墨迹 58">
                  <a:extLst>
                    <a:ext uri="{FF2B5EF4-FFF2-40B4-BE49-F238E27FC236}">
                      <a16:creationId xmlns:a16="http://schemas.microsoft.com/office/drawing/2014/main" id="{7A973319-9605-4F4F-B8B4-23CBCBB14094}"/>
                    </a:ext>
                  </a:extLst>
                </p:cNvPr>
                <p:cNvPicPr/>
                <p:nvPr/>
              </p:nvPicPr>
              <p:blipFill>
                <a:blip r:embed="rId114"/>
                <a:stretch>
                  <a:fillRect/>
                </a:stretch>
              </p:blipFill>
              <p:spPr>
                <a:xfrm>
                  <a:off x="6751509" y="1494443"/>
                  <a:ext cx="257760" cy="3589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1603">
                                            <p:txEl>
                                              <p:pRg st="0" end="0"/>
                                            </p:txEl>
                                          </p:spTgt>
                                        </p:tgtEl>
                                        <p:attrNameLst>
                                          <p:attrName>style.visibility</p:attrName>
                                        </p:attrNameLst>
                                      </p:cBhvr>
                                      <p:to>
                                        <p:strVal val="visible"/>
                                      </p:to>
                                    </p:set>
                                    <p:animEffect transition="in" filter="dissolve">
                                      <p:cBhvr>
                                        <p:cTn id="7" dur="500"/>
                                        <p:tgtEl>
                                          <p:spTgt spid="28160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1603">
                                            <p:txEl>
                                              <p:pRg st="1" end="1"/>
                                            </p:txEl>
                                          </p:spTgt>
                                        </p:tgtEl>
                                        <p:attrNameLst>
                                          <p:attrName>style.visibility</p:attrName>
                                        </p:attrNameLst>
                                      </p:cBhvr>
                                      <p:to>
                                        <p:strVal val="visible"/>
                                      </p:to>
                                    </p:set>
                                    <p:animEffect transition="in" filter="dissolve">
                                      <p:cBhvr>
                                        <p:cTn id="10" dur="500"/>
                                        <p:tgtEl>
                                          <p:spTgt spid="28160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81603">
                                            <p:txEl>
                                              <p:pRg st="2" end="2"/>
                                            </p:txEl>
                                          </p:spTgt>
                                        </p:tgtEl>
                                        <p:attrNameLst>
                                          <p:attrName>style.visibility</p:attrName>
                                        </p:attrNameLst>
                                      </p:cBhvr>
                                      <p:to>
                                        <p:strVal val="visible"/>
                                      </p:to>
                                    </p:set>
                                    <p:animEffect transition="in" filter="dissolve">
                                      <p:cBhvr>
                                        <p:cTn id="13" dur="500"/>
                                        <p:tgtEl>
                                          <p:spTgt spid="28160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81603">
                                            <p:txEl>
                                              <p:pRg st="3" end="3"/>
                                            </p:txEl>
                                          </p:spTgt>
                                        </p:tgtEl>
                                        <p:attrNameLst>
                                          <p:attrName>style.visibility</p:attrName>
                                        </p:attrNameLst>
                                      </p:cBhvr>
                                      <p:to>
                                        <p:strVal val="visible"/>
                                      </p:to>
                                    </p:set>
                                    <p:animEffect transition="in" filter="dissolve">
                                      <p:cBhvr>
                                        <p:cTn id="16" dur="500"/>
                                        <p:tgtEl>
                                          <p:spTgt spid="28160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81603">
                                            <p:txEl>
                                              <p:pRg st="4" end="4"/>
                                            </p:txEl>
                                          </p:spTgt>
                                        </p:tgtEl>
                                        <p:attrNameLst>
                                          <p:attrName>style.visibility</p:attrName>
                                        </p:attrNameLst>
                                      </p:cBhvr>
                                      <p:to>
                                        <p:strVal val="visible"/>
                                      </p:to>
                                    </p:set>
                                    <p:animEffect transition="in" filter="dissolve">
                                      <p:cBhvr>
                                        <p:cTn id="19" dur="500"/>
                                        <p:tgtEl>
                                          <p:spTgt spid="28160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81603">
                                            <p:txEl>
                                              <p:pRg st="5" end="5"/>
                                            </p:txEl>
                                          </p:spTgt>
                                        </p:tgtEl>
                                        <p:attrNameLst>
                                          <p:attrName>style.visibility</p:attrName>
                                        </p:attrNameLst>
                                      </p:cBhvr>
                                      <p:to>
                                        <p:strVal val="visible"/>
                                      </p:to>
                                    </p:set>
                                    <p:animEffect transition="in" filter="dissolve">
                                      <p:cBhvr>
                                        <p:cTn id="22" dur="500"/>
                                        <p:tgtEl>
                                          <p:spTgt spid="28160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81603">
                                            <p:txEl>
                                              <p:pRg st="6" end="6"/>
                                            </p:txEl>
                                          </p:spTgt>
                                        </p:tgtEl>
                                        <p:attrNameLst>
                                          <p:attrName>style.visibility</p:attrName>
                                        </p:attrNameLst>
                                      </p:cBhvr>
                                      <p:to>
                                        <p:strVal val="visible"/>
                                      </p:to>
                                    </p:set>
                                    <p:animEffect transition="in" filter="dissolve">
                                      <p:cBhvr>
                                        <p:cTn id="25" dur="500"/>
                                        <p:tgtEl>
                                          <p:spTgt spid="281603">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81603">
                                            <p:txEl>
                                              <p:pRg st="7" end="7"/>
                                            </p:txEl>
                                          </p:spTgt>
                                        </p:tgtEl>
                                        <p:attrNameLst>
                                          <p:attrName>style.visibility</p:attrName>
                                        </p:attrNameLst>
                                      </p:cBhvr>
                                      <p:to>
                                        <p:strVal val="visible"/>
                                      </p:to>
                                    </p:set>
                                    <p:animEffect transition="in" filter="dissolve">
                                      <p:cBhvr>
                                        <p:cTn id="28" dur="500"/>
                                        <p:tgtEl>
                                          <p:spTgt spid="2816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p:cNvSpPr>
          <p:nvPr>
            <p:ph idx="1"/>
          </p:nvPr>
        </p:nvSpPr>
        <p:spPr>
          <a:xfrm>
            <a:off x="905510" y="1204595"/>
            <a:ext cx="8062913" cy="5330825"/>
          </a:xfrm>
        </p:spPr>
        <p:txBody>
          <a:bodyPr wrap="square" lIns="91440" tIns="45720" rIns="91440" bIns="45720" anchor="t"/>
          <a:lstStyle/>
          <a:p>
            <a:pPr marL="609600" indent="-609600" eaLnBrk="1" hangingPunct="1">
              <a:lnSpc>
                <a:spcPct val="90000"/>
              </a:lnSpc>
              <a:buAutoNum type="arabicPeriod" startAt="2"/>
            </a:pPr>
            <a:r>
              <a:rPr lang="en-US" altLang="zh-CN" sz="2400"/>
              <a:t>Advantages of whole genome sequence complete</a:t>
            </a:r>
          </a:p>
          <a:p>
            <a:pPr marL="990600" lvl="1" indent="-533400" eaLnBrk="1" hangingPunct="1">
              <a:lnSpc>
                <a:spcPct val="90000"/>
              </a:lnSpc>
            </a:pPr>
            <a:r>
              <a:rPr lang="en-US" altLang="zh-CN" sz="2400"/>
              <a:t>Huge Information </a:t>
            </a:r>
          </a:p>
          <a:p>
            <a:pPr marL="990600" lvl="1" indent="-533400" eaLnBrk="1" hangingPunct="1">
              <a:lnSpc>
                <a:spcPct val="90000"/>
              </a:lnSpc>
            </a:pPr>
            <a:endParaRPr lang="en-US" altLang="zh-CN" sz="2400"/>
          </a:p>
          <a:p>
            <a:pPr marL="990600" lvl="1" indent="-533400" eaLnBrk="1" hangingPunct="1">
              <a:lnSpc>
                <a:spcPct val="90000"/>
              </a:lnSpc>
            </a:pPr>
            <a:endParaRPr lang="en-US" altLang="zh-CN" sz="2400"/>
          </a:p>
          <a:p>
            <a:pPr marL="609600" indent="-609600" eaLnBrk="1" hangingPunct="1">
              <a:lnSpc>
                <a:spcPct val="90000"/>
              </a:lnSpc>
              <a:buAutoNum type="arabicPeriod" startAt="2"/>
            </a:pPr>
            <a:r>
              <a:rPr lang="en-US" altLang="zh-CN" sz="2400"/>
              <a:t>Limits of whole genome sequence</a:t>
            </a:r>
          </a:p>
          <a:p>
            <a:pPr marL="990600" lvl="1" indent="-533400" eaLnBrk="1" hangingPunct="1">
              <a:lnSpc>
                <a:spcPct val="90000"/>
              </a:lnSpc>
              <a:buAutoNum type="alphaLcParenR"/>
            </a:pPr>
            <a:r>
              <a:rPr lang="en-US" altLang="zh-CN" sz="2400"/>
              <a:t>genome sequence --complete, does not show how proteins function or biological processes occur </a:t>
            </a:r>
          </a:p>
          <a:p>
            <a:pPr marL="1371600" lvl="2" indent="-457200" eaLnBrk="1" hangingPunct="1">
              <a:lnSpc>
                <a:spcPct val="90000"/>
              </a:lnSpc>
            </a:pPr>
            <a:r>
              <a:rPr lang="en-US" altLang="zh-CN" sz="2400"/>
              <a:t>the function of a protein depends on its structure and interactions, neither of which can be predicted accurately based on sequence information alone </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5157192"/>
            <a:ext cx="3739098" cy="1534877"/>
          </a:xfrm>
          <a:prstGeom prst="rect">
            <a:avLst/>
          </a:prstGeom>
        </p:spPr>
      </p:pic>
      <p:sp>
        <p:nvSpPr>
          <p:cNvPr id="3" name="矩形 2"/>
          <p:cNvSpPr/>
          <p:nvPr/>
        </p:nvSpPr>
        <p:spPr>
          <a:xfrm>
            <a:off x="27795" y="6403324"/>
            <a:ext cx="3923928" cy="400110"/>
          </a:xfrm>
          <a:prstGeom prst="rect">
            <a:avLst/>
          </a:prstGeom>
        </p:spPr>
        <p:txBody>
          <a:bodyPr wrap="square">
            <a:spAutoFit/>
          </a:bodyPr>
          <a:lstStyle/>
          <a:p>
            <a:r>
              <a:rPr lang="zh-CN" altLang="en-US" sz="1000" dirty="0"/>
              <a:t>https://baike.baidu.com/tashuo/browse/content?id=c9fdac1dc071bad1280ac937&amp;fr=qingtian&amp;lemmaId=619278</a:t>
            </a:r>
          </a:p>
        </p:txBody>
      </p:sp>
      <p:grpSp>
        <p:nvGrpSpPr>
          <p:cNvPr id="57" name="组合 56">
            <a:extLst>
              <a:ext uri="{FF2B5EF4-FFF2-40B4-BE49-F238E27FC236}">
                <a16:creationId xmlns:a16="http://schemas.microsoft.com/office/drawing/2014/main" id="{6B52568D-7999-4E43-98A9-7A40419AF272}"/>
              </a:ext>
            </a:extLst>
          </p:cNvPr>
          <p:cNvGrpSpPr/>
          <p:nvPr/>
        </p:nvGrpSpPr>
        <p:grpSpPr>
          <a:xfrm>
            <a:off x="5171109" y="1609283"/>
            <a:ext cx="3489480" cy="502920"/>
            <a:chOff x="5171109" y="1609283"/>
            <a:chExt cx="3489480" cy="502920"/>
          </a:xfrm>
        </p:grpSpPr>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ED19FCF3-776B-4670-B7EB-C7B3D7FBD3A9}"/>
                    </a:ext>
                  </a:extLst>
                </p14:cNvPr>
                <p14:cNvContentPartPr/>
                <p14:nvPr/>
              </p14:nvContentPartPr>
              <p14:xfrm>
                <a:off x="5191629" y="1675883"/>
                <a:ext cx="59400" cy="56160"/>
              </p14:xfrm>
            </p:contentPart>
          </mc:Choice>
          <mc:Fallback>
            <p:pic>
              <p:nvPicPr>
                <p:cNvPr id="4" name="墨迹 3">
                  <a:extLst>
                    <a:ext uri="{FF2B5EF4-FFF2-40B4-BE49-F238E27FC236}">
                      <a16:creationId xmlns:a16="http://schemas.microsoft.com/office/drawing/2014/main" id="{ED19FCF3-776B-4670-B7EB-C7B3D7FBD3A9}"/>
                    </a:ext>
                  </a:extLst>
                </p:cNvPr>
                <p:cNvPicPr/>
                <p:nvPr/>
              </p:nvPicPr>
              <p:blipFill>
                <a:blip r:embed="rId5"/>
                <a:stretch>
                  <a:fillRect/>
                </a:stretch>
              </p:blipFill>
              <p:spPr>
                <a:xfrm>
                  <a:off x="5173989" y="1657883"/>
                  <a:ext cx="950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墨迹 4">
                  <a:extLst>
                    <a:ext uri="{FF2B5EF4-FFF2-40B4-BE49-F238E27FC236}">
                      <a16:creationId xmlns:a16="http://schemas.microsoft.com/office/drawing/2014/main" id="{9DE71CC3-9DA7-4A89-8B4E-92F623FF2442}"/>
                    </a:ext>
                  </a:extLst>
                </p14:cNvPr>
                <p14:cNvContentPartPr/>
                <p14:nvPr/>
              </p14:nvContentPartPr>
              <p14:xfrm>
                <a:off x="5212149" y="1734203"/>
                <a:ext cx="160200" cy="23760"/>
              </p14:xfrm>
            </p:contentPart>
          </mc:Choice>
          <mc:Fallback>
            <p:pic>
              <p:nvPicPr>
                <p:cNvPr id="5" name="墨迹 4">
                  <a:extLst>
                    <a:ext uri="{FF2B5EF4-FFF2-40B4-BE49-F238E27FC236}">
                      <a16:creationId xmlns:a16="http://schemas.microsoft.com/office/drawing/2014/main" id="{9DE71CC3-9DA7-4A89-8B4E-92F623FF2442}"/>
                    </a:ext>
                  </a:extLst>
                </p:cNvPr>
                <p:cNvPicPr/>
                <p:nvPr/>
              </p:nvPicPr>
              <p:blipFill>
                <a:blip r:embed="rId7"/>
                <a:stretch>
                  <a:fillRect/>
                </a:stretch>
              </p:blipFill>
              <p:spPr>
                <a:xfrm>
                  <a:off x="5194149" y="1716563"/>
                  <a:ext cx="19584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墨迹 5">
                  <a:extLst>
                    <a:ext uri="{FF2B5EF4-FFF2-40B4-BE49-F238E27FC236}">
                      <a16:creationId xmlns:a16="http://schemas.microsoft.com/office/drawing/2014/main" id="{CEF2205E-22FE-4FCF-B970-B1ED1C247EC2}"/>
                    </a:ext>
                  </a:extLst>
                </p14:cNvPr>
                <p14:cNvContentPartPr/>
                <p14:nvPr/>
              </p14:nvContentPartPr>
              <p14:xfrm>
                <a:off x="5193429" y="1811603"/>
                <a:ext cx="145080" cy="114480"/>
              </p14:xfrm>
            </p:contentPart>
          </mc:Choice>
          <mc:Fallback>
            <p:pic>
              <p:nvPicPr>
                <p:cNvPr id="6" name="墨迹 5">
                  <a:extLst>
                    <a:ext uri="{FF2B5EF4-FFF2-40B4-BE49-F238E27FC236}">
                      <a16:creationId xmlns:a16="http://schemas.microsoft.com/office/drawing/2014/main" id="{CEF2205E-22FE-4FCF-B970-B1ED1C247EC2}"/>
                    </a:ext>
                  </a:extLst>
                </p:cNvPr>
                <p:cNvPicPr/>
                <p:nvPr/>
              </p:nvPicPr>
              <p:blipFill>
                <a:blip r:embed="rId9"/>
                <a:stretch>
                  <a:fillRect/>
                </a:stretch>
              </p:blipFill>
              <p:spPr>
                <a:xfrm>
                  <a:off x="5175789" y="1793963"/>
                  <a:ext cx="18072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墨迹 6">
                  <a:extLst>
                    <a:ext uri="{FF2B5EF4-FFF2-40B4-BE49-F238E27FC236}">
                      <a16:creationId xmlns:a16="http://schemas.microsoft.com/office/drawing/2014/main" id="{AF8403F0-7C15-4A07-9E87-41CD3F602E9C}"/>
                    </a:ext>
                  </a:extLst>
                </p14:cNvPr>
                <p14:cNvContentPartPr/>
                <p14:nvPr/>
              </p14:nvContentPartPr>
              <p14:xfrm>
                <a:off x="5300349" y="1836803"/>
                <a:ext cx="23400" cy="126360"/>
              </p14:xfrm>
            </p:contentPart>
          </mc:Choice>
          <mc:Fallback>
            <p:pic>
              <p:nvPicPr>
                <p:cNvPr id="7" name="墨迹 6">
                  <a:extLst>
                    <a:ext uri="{FF2B5EF4-FFF2-40B4-BE49-F238E27FC236}">
                      <a16:creationId xmlns:a16="http://schemas.microsoft.com/office/drawing/2014/main" id="{AF8403F0-7C15-4A07-9E87-41CD3F602E9C}"/>
                    </a:ext>
                  </a:extLst>
                </p:cNvPr>
                <p:cNvPicPr/>
                <p:nvPr/>
              </p:nvPicPr>
              <p:blipFill>
                <a:blip r:embed="rId11"/>
                <a:stretch>
                  <a:fillRect/>
                </a:stretch>
              </p:blipFill>
              <p:spPr>
                <a:xfrm>
                  <a:off x="5282709" y="1818803"/>
                  <a:ext cx="5904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墨迹 7">
                  <a:extLst>
                    <a:ext uri="{FF2B5EF4-FFF2-40B4-BE49-F238E27FC236}">
                      <a16:creationId xmlns:a16="http://schemas.microsoft.com/office/drawing/2014/main" id="{6672882C-D6A8-4182-B7F5-6C4D2D88AE9E}"/>
                    </a:ext>
                  </a:extLst>
                </p14:cNvPr>
                <p14:cNvContentPartPr/>
                <p14:nvPr/>
              </p14:nvContentPartPr>
              <p14:xfrm>
                <a:off x="5171109" y="1973243"/>
                <a:ext cx="312480" cy="62640"/>
              </p14:xfrm>
            </p:contentPart>
          </mc:Choice>
          <mc:Fallback>
            <p:pic>
              <p:nvPicPr>
                <p:cNvPr id="8" name="墨迹 7">
                  <a:extLst>
                    <a:ext uri="{FF2B5EF4-FFF2-40B4-BE49-F238E27FC236}">
                      <a16:creationId xmlns:a16="http://schemas.microsoft.com/office/drawing/2014/main" id="{6672882C-D6A8-4182-B7F5-6C4D2D88AE9E}"/>
                    </a:ext>
                  </a:extLst>
                </p:cNvPr>
                <p:cNvPicPr/>
                <p:nvPr/>
              </p:nvPicPr>
              <p:blipFill>
                <a:blip r:embed="rId13"/>
                <a:stretch>
                  <a:fillRect/>
                </a:stretch>
              </p:blipFill>
              <p:spPr>
                <a:xfrm>
                  <a:off x="5153109" y="1955603"/>
                  <a:ext cx="34812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墨迹 8">
                  <a:extLst>
                    <a:ext uri="{FF2B5EF4-FFF2-40B4-BE49-F238E27FC236}">
                      <a16:creationId xmlns:a16="http://schemas.microsoft.com/office/drawing/2014/main" id="{461CF43B-E079-4D0A-AB65-E3885A68368E}"/>
                    </a:ext>
                  </a:extLst>
                </p14:cNvPr>
                <p14:cNvContentPartPr/>
                <p14:nvPr/>
              </p14:nvContentPartPr>
              <p14:xfrm>
                <a:off x="5526429" y="1701083"/>
                <a:ext cx="218160" cy="70200"/>
              </p14:xfrm>
            </p:contentPart>
          </mc:Choice>
          <mc:Fallback>
            <p:pic>
              <p:nvPicPr>
                <p:cNvPr id="9" name="墨迹 8">
                  <a:extLst>
                    <a:ext uri="{FF2B5EF4-FFF2-40B4-BE49-F238E27FC236}">
                      <a16:creationId xmlns:a16="http://schemas.microsoft.com/office/drawing/2014/main" id="{461CF43B-E079-4D0A-AB65-E3885A68368E}"/>
                    </a:ext>
                  </a:extLst>
                </p:cNvPr>
                <p:cNvPicPr/>
                <p:nvPr/>
              </p:nvPicPr>
              <p:blipFill>
                <a:blip r:embed="rId15"/>
                <a:stretch>
                  <a:fillRect/>
                </a:stretch>
              </p:blipFill>
              <p:spPr>
                <a:xfrm>
                  <a:off x="5508429" y="1683083"/>
                  <a:ext cx="25380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墨迹 9">
                  <a:extLst>
                    <a:ext uri="{FF2B5EF4-FFF2-40B4-BE49-F238E27FC236}">
                      <a16:creationId xmlns:a16="http://schemas.microsoft.com/office/drawing/2014/main" id="{6F666EF4-067F-4C0A-943F-17F6D9D2E70D}"/>
                    </a:ext>
                  </a:extLst>
                </p14:cNvPr>
                <p14:cNvContentPartPr/>
                <p14:nvPr/>
              </p14:nvContentPartPr>
              <p14:xfrm>
                <a:off x="5607069" y="1652843"/>
                <a:ext cx="33480" cy="199440"/>
              </p14:xfrm>
            </p:contentPart>
          </mc:Choice>
          <mc:Fallback>
            <p:pic>
              <p:nvPicPr>
                <p:cNvPr id="10" name="墨迹 9">
                  <a:extLst>
                    <a:ext uri="{FF2B5EF4-FFF2-40B4-BE49-F238E27FC236}">
                      <a16:creationId xmlns:a16="http://schemas.microsoft.com/office/drawing/2014/main" id="{6F666EF4-067F-4C0A-943F-17F6D9D2E70D}"/>
                    </a:ext>
                  </a:extLst>
                </p:cNvPr>
                <p:cNvPicPr/>
                <p:nvPr/>
              </p:nvPicPr>
              <p:blipFill>
                <a:blip r:embed="rId17"/>
                <a:stretch>
                  <a:fillRect/>
                </a:stretch>
              </p:blipFill>
              <p:spPr>
                <a:xfrm>
                  <a:off x="5589429" y="1635203"/>
                  <a:ext cx="6912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墨迹 10">
                  <a:extLst>
                    <a:ext uri="{FF2B5EF4-FFF2-40B4-BE49-F238E27FC236}">
                      <a16:creationId xmlns:a16="http://schemas.microsoft.com/office/drawing/2014/main" id="{B55A2521-4E25-4E37-8FB2-FAC83D4A9078}"/>
                    </a:ext>
                  </a:extLst>
                </p14:cNvPr>
                <p14:cNvContentPartPr/>
                <p14:nvPr/>
              </p14:nvContentPartPr>
              <p14:xfrm>
                <a:off x="5669349" y="1609283"/>
                <a:ext cx="55080" cy="294120"/>
              </p14:xfrm>
            </p:contentPart>
          </mc:Choice>
          <mc:Fallback>
            <p:pic>
              <p:nvPicPr>
                <p:cNvPr id="11" name="墨迹 10">
                  <a:extLst>
                    <a:ext uri="{FF2B5EF4-FFF2-40B4-BE49-F238E27FC236}">
                      <a16:creationId xmlns:a16="http://schemas.microsoft.com/office/drawing/2014/main" id="{B55A2521-4E25-4E37-8FB2-FAC83D4A9078}"/>
                    </a:ext>
                  </a:extLst>
                </p:cNvPr>
                <p:cNvPicPr/>
                <p:nvPr/>
              </p:nvPicPr>
              <p:blipFill>
                <a:blip r:embed="rId19"/>
                <a:stretch>
                  <a:fillRect/>
                </a:stretch>
              </p:blipFill>
              <p:spPr>
                <a:xfrm>
                  <a:off x="5651349" y="1591643"/>
                  <a:ext cx="9072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墨迹 11">
                  <a:extLst>
                    <a:ext uri="{FF2B5EF4-FFF2-40B4-BE49-F238E27FC236}">
                      <a16:creationId xmlns:a16="http://schemas.microsoft.com/office/drawing/2014/main" id="{A9F06460-FB15-48A9-83D1-73511F972FD9}"/>
                    </a:ext>
                  </a:extLst>
                </p14:cNvPr>
                <p14:cNvContentPartPr/>
                <p14:nvPr/>
              </p14:nvContentPartPr>
              <p14:xfrm>
                <a:off x="5640549" y="1818803"/>
                <a:ext cx="120600" cy="31320"/>
              </p14:xfrm>
            </p:contentPart>
          </mc:Choice>
          <mc:Fallback>
            <p:pic>
              <p:nvPicPr>
                <p:cNvPr id="12" name="墨迹 11">
                  <a:extLst>
                    <a:ext uri="{FF2B5EF4-FFF2-40B4-BE49-F238E27FC236}">
                      <a16:creationId xmlns:a16="http://schemas.microsoft.com/office/drawing/2014/main" id="{A9F06460-FB15-48A9-83D1-73511F972FD9}"/>
                    </a:ext>
                  </a:extLst>
                </p:cNvPr>
                <p:cNvPicPr/>
                <p:nvPr/>
              </p:nvPicPr>
              <p:blipFill>
                <a:blip r:embed="rId21"/>
                <a:stretch>
                  <a:fillRect/>
                </a:stretch>
              </p:blipFill>
              <p:spPr>
                <a:xfrm>
                  <a:off x="5622549" y="1801163"/>
                  <a:ext cx="1562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墨迹 12">
                  <a:extLst>
                    <a:ext uri="{FF2B5EF4-FFF2-40B4-BE49-F238E27FC236}">
                      <a16:creationId xmlns:a16="http://schemas.microsoft.com/office/drawing/2014/main" id="{C94B55E7-3A3D-494F-8D92-DFC999B77226}"/>
                    </a:ext>
                  </a:extLst>
                </p14:cNvPr>
                <p14:cNvContentPartPr/>
                <p14:nvPr/>
              </p14:nvContentPartPr>
              <p14:xfrm>
                <a:off x="5544789" y="1838603"/>
                <a:ext cx="276120" cy="111960"/>
              </p14:xfrm>
            </p:contentPart>
          </mc:Choice>
          <mc:Fallback>
            <p:pic>
              <p:nvPicPr>
                <p:cNvPr id="13" name="墨迹 12">
                  <a:extLst>
                    <a:ext uri="{FF2B5EF4-FFF2-40B4-BE49-F238E27FC236}">
                      <a16:creationId xmlns:a16="http://schemas.microsoft.com/office/drawing/2014/main" id="{C94B55E7-3A3D-494F-8D92-DFC999B77226}"/>
                    </a:ext>
                  </a:extLst>
                </p:cNvPr>
                <p:cNvPicPr/>
                <p:nvPr/>
              </p:nvPicPr>
              <p:blipFill>
                <a:blip r:embed="rId23"/>
                <a:stretch>
                  <a:fillRect/>
                </a:stretch>
              </p:blipFill>
              <p:spPr>
                <a:xfrm>
                  <a:off x="5526789" y="1820603"/>
                  <a:ext cx="31176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墨迹 13">
                  <a:extLst>
                    <a:ext uri="{FF2B5EF4-FFF2-40B4-BE49-F238E27FC236}">
                      <a16:creationId xmlns:a16="http://schemas.microsoft.com/office/drawing/2014/main" id="{3AD16FA6-A12F-4881-800F-DDA73806E301}"/>
                    </a:ext>
                  </a:extLst>
                </p14:cNvPr>
                <p14:cNvContentPartPr/>
                <p14:nvPr/>
              </p14:nvContentPartPr>
              <p14:xfrm>
                <a:off x="5546949" y="1860923"/>
                <a:ext cx="289440" cy="233640"/>
              </p14:xfrm>
            </p:contentPart>
          </mc:Choice>
          <mc:Fallback>
            <p:pic>
              <p:nvPicPr>
                <p:cNvPr id="14" name="墨迹 13">
                  <a:extLst>
                    <a:ext uri="{FF2B5EF4-FFF2-40B4-BE49-F238E27FC236}">
                      <a16:creationId xmlns:a16="http://schemas.microsoft.com/office/drawing/2014/main" id="{3AD16FA6-A12F-4881-800F-DDA73806E301}"/>
                    </a:ext>
                  </a:extLst>
                </p:cNvPr>
                <p:cNvPicPr/>
                <p:nvPr/>
              </p:nvPicPr>
              <p:blipFill>
                <a:blip r:embed="rId25"/>
                <a:stretch>
                  <a:fillRect/>
                </a:stretch>
              </p:blipFill>
              <p:spPr>
                <a:xfrm>
                  <a:off x="5528949" y="1842923"/>
                  <a:ext cx="32508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墨迹 14">
                  <a:extLst>
                    <a:ext uri="{FF2B5EF4-FFF2-40B4-BE49-F238E27FC236}">
                      <a16:creationId xmlns:a16="http://schemas.microsoft.com/office/drawing/2014/main" id="{CF4F1A68-E732-4B6B-9E6E-9D37DB85BF55}"/>
                    </a:ext>
                  </a:extLst>
                </p14:cNvPr>
                <p14:cNvContentPartPr/>
                <p14:nvPr/>
              </p14:nvContentPartPr>
              <p14:xfrm>
                <a:off x="5659629" y="1967843"/>
                <a:ext cx="110520" cy="82080"/>
              </p14:xfrm>
            </p:contentPart>
          </mc:Choice>
          <mc:Fallback>
            <p:pic>
              <p:nvPicPr>
                <p:cNvPr id="15" name="墨迹 14">
                  <a:extLst>
                    <a:ext uri="{FF2B5EF4-FFF2-40B4-BE49-F238E27FC236}">
                      <a16:creationId xmlns:a16="http://schemas.microsoft.com/office/drawing/2014/main" id="{CF4F1A68-E732-4B6B-9E6E-9D37DB85BF55}"/>
                    </a:ext>
                  </a:extLst>
                </p:cNvPr>
                <p:cNvPicPr/>
                <p:nvPr/>
              </p:nvPicPr>
              <p:blipFill>
                <a:blip r:embed="rId27"/>
                <a:stretch>
                  <a:fillRect/>
                </a:stretch>
              </p:blipFill>
              <p:spPr>
                <a:xfrm>
                  <a:off x="5641629" y="1949843"/>
                  <a:ext cx="14616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墨迹 15">
                  <a:extLst>
                    <a:ext uri="{FF2B5EF4-FFF2-40B4-BE49-F238E27FC236}">
                      <a16:creationId xmlns:a16="http://schemas.microsoft.com/office/drawing/2014/main" id="{CEEE08C3-429C-4A6C-A923-35DE18030F43}"/>
                    </a:ext>
                  </a:extLst>
                </p14:cNvPr>
                <p14:cNvContentPartPr/>
                <p14:nvPr/>
              </p14:nvContentPartPr>
              <p14:xfrm>
                <a:off x="5668269" y="2049203"/>
                <a:ext cx="195840" cy="21240"/>
              </p14:xfrm>
            </p:contentPart>
          </mc:Choice>
          <mc:Fallback>
            <p:pic>
              <p:nvPicPr>
                <p:cNvPr id="16" name="墨迹 15">
                  <a:extLst>
                    <a:ext uri="{FF2B5EF4-FFF2-40B4-BE49-F238E27FC236}">
                      <a16:creationId xmlns:a16="http://schemas.microsoft.com/office/drawing/2014/main" id="{CEEE08C3-429C-4A6C-A923-35DE18030F43}"/>
                    </a:ext>
                  </a:extLst>
                </p:cNvPr>
                <p:cNvPicPr/>
                <p:nvPr/>
              </p:nvPicPr>
              <p:blipFill>
                <a:blip r:embed="rId29"/>
                <a:stretch>
                  <a:fillRect/>
                </a:stretch>
              </p:blipFill>
              <p:spPr>
                <a:xfrm>
                  <a:off x="5650269" y="2031203"/>
                  <a:ext cx="2314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墨迹 16">
                  <a:extLst>
                    <a:ext uri="{FF2B5EF4-FFF2-40B4-BE49-F238E27FC236}">
                      <a16:creationId xmlns:a16="http://schemas.microsoft.com/office/drawing/2014/main" id="{D8B61C38-1F47-4F6E-81DE-4CC85C677B4E}"/>
                    </a:ext>
                  </a:extLst>
                </p14:cNvPr>
                <p14:cNvContentPartPr/>
                <p14:nvPr/>
              </p14:nvContentPartPr>
              <p14:xfrm>
                <a:off x="5983989" y="1750043"/>
                <a:ext cx="31680" cy="261720"/>
              </p14:xfrm>
            </p:contentPart>
          </mc:Choice>
          <mc:Fallback>
            <p:pic>
              <p:nvPicPr>
                <p:cNvPr id="17" name="墨迹 16">
                  <a:extLst>
                    <a:ext uri="{FF2B5EF4-FFF2-40B4-BE49-F238E27FC236}">
                      <a16:creationId xmlns:a16="http://schemas.microsoft.com/office/drawing/2014/main" id="{D8B61C38-1F47-4F6E-81DE-4CC85C677B4E}"/>
                    </a:ext>
                  </a:extLst>
                </p:cNvPr>
                <p:cNvPicPr/>
                <p:nvPr/>
              </p:nvPicPr>
              <p:blipFill>
                <a:blip r:embed="rId31"/>
                <a:stretch>
                  <a:fillRect/>
                </a:stretch>
              </p:blipFill>
              <p:spPr>
                <a:xfrm>
                  <a:off x="5965989" y="1732403"/>
                  <a:ext cx="6732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墨迹 17">
                  <a:extLst>
                    <a:ext uri="{FF2B5EF4-FFF2-40B4-BE49-F238E27FC236}">
                      <a16:creationId xmlns:a16="http://schemas.microsoft.com/office/drawing/2014/main" id="{D45DED72-FD74-48C9-899F-697783F8E93D}"/>
                    </a:ext>
                  </a:extLst>
                </p14:cNvPr>
                <p14:cNvContentPartPr/>
                <p14:nvPr/>
              </p14:nvContentPartPr>
              <p14:xfrm>
                <a:off x="6075429" y="1685243"/>
                <a:ext cx="152280" cy="309600"/>
              </p14:xfrm>
            </p:contentPart>
          </mc:Choice>
          <mc:Fallback>
            <p:pic>
              <p:nvPicPr>
                <p:cNvPr id="18" name="墨迹 17">
                  <a:extLst>
                    <a:ext uri="{FF2B5EF4-FFF2-40B4-BE49-F238E27FC236}">
                      <a16:creationId xmlns:a16="http://schemas.microsoft.com/office/drawing/2014/main" id="{D45DED72-FD74-48C9-899F-697783F8E93D}"/>
                    </a:ext>
                  </a:extLst>
                </p:cNvPr>
                <p:cNvPicPr/>
                <p:nvPr/>
              </p:nvPicPr>
              <p:blipFill>
                <a:blip r:embed="rId33"/>
                <a:stretch>
                  <a:fillRect/>
                </a:stretch>
              </p:blipFill>
              <p:spPr>
                <a:xfrm>
                  <a:off x="6057429" y="1667243"/>
                  <a:ext cx="18792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墨迹 18">
                  <a:extLst>
                    <a:ext uri="{FF2B5EF4-FFF2-40B4-BE49-F238E27FC236}">
                      <a16:creationId xmlns:a16="http://schemas.microsoft.com/office/drawing/2014/main" id="{6EEB297C-4258-4B0F-9CB0-023B1BD867B0}"/>
                    </a:ext>
                  </a:extLst>
                </p14:cNvPr>
                <p14:cNvContentPartPr/>
                <p14:nvPr/>
              </p14:nvContentPartPr>
              <p14:xfrm>
                <a:off x="6070029" y="1772003"/>
                <a:ext cx="113760" cy="228960"/>
              </p14:xfrm>
            </p:contentPart>
          </mc:Choice>
          <mc:Fallback>
            <p:pic>
              <p:nvPicPr>
                <p:cNvPr id="19" name="墨迹 18">
                  <a:extLst>
                    <a:ext uri="{FF2B5EF4-FFF2-40B4-BE49-F238E27FC236}">
                      <a16:creationId xmlns:a16="http://schemas.microsoft.com/office/drawing/2014/main" id="{6EEB297C-4258-4B0F-9CB0-023B1BD867B0}"/>
                    </a:ext>
                  </a:extLst>
                </p:cNvPr>
                <p:cNvPicPr/>
                <p:nvPr/>
              </p:nvPicPr>
              <p:blipFill>
                <a:blip r:embed="rId35"/>
                <a:stretch>
                  <a:fillRect/>
                </a:stretch>
              </p:blipFill>
              <p:spPr>
                <a:xfrm>
                  <a:off x="6052029" y="1754003"/>
                  <a:ext cx="14940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墨迹 19">
                  <a:extLst>
                    <a:ext uri="{FF2B5EF4-FFF2-40B4-BE49-F238E27FC236}">
                      <a16:creationId xmlns:a16="http://schemas.microsoft.com/office/drawing/2014/main" id="{C3407E00-6A60-4A6A-9C0B-CB61A08E0810}"/>
                    </a:ext>
                  </a:extLst>
                </p14:cNvPr>
                <p14:cNvContentPartPr/>
                <p14:nvPr/>
              </p14:nvContentPartPr>
              <p14:xfrm>
                <a:off x="6074709" y="1925723"/>
                <a:ext cx="110520" cy="94680"/>
              </p14:xfrm>
            </p:contentPart>
          </mc:Choice>
          <mc:Fallback>
            <p:pic>
              <p:nvPicPr>
                <p:cNvPr id="20" name="墨迹 19">
                  <a:extLst>
                    <a:ext uri="{FF2B5EF4-FFF2-40B4-BE49-F238E27FC236}">
                      <a16:creationId xmlns:a16="http://schemas.microsoft.com/office/drawing/2014/main" id="{C3407E00-6A60-4A6A-9C0B-CB61A08E0810}"/>
                    </a:ext>
                  </a:extLst>
                </p:cNvPr>
                <p:cNvPicPr/>
                <p:nvPr/>
              </p:nvPicPr>
              <p:blipFill>
                <a:blip r:embed="rId37"/>
                <a:stretch>
                  <a:fillRect/>
                </a:stretch>
              </p:blipFill>
              <p:spPr>
                <a:xfrm>
                  <a:off x="6057069" y="1908083"/>
                  <a:ext cx="14616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墨迹 20">
                  <a:extLst>
                    <a:ext uri="{FF2B5EF4-FFF2-40B4-BE49-F238E27FC236}">
                      <a16:creationId xmlns:a16="http://schemas.microsoft.com/office/drawing/2014/main" id="{14D87EB4-479F-4E55-B7D9-FA8148EECAE1}"/>
                    </a:ext>
                  </a:extLst>
                </p14:cNvPr>
                <p14:cNvContentPartPr/>
                <p14:nvPr/>
              </p14:nvContentPartPr>
              <p14:xfrm>
                <a:off x="6349029" y="1658603"/>
                <a:ext cx="123120" cy="279360"/>
              </p14:xfrm>
            </p:contentPart>
          </mc:Choice>
          <mc:Fallback>
            <p:pic>
              <p:nvPicPr>
                <p:cNvPr id="21" name="墨迹 20">
                  <a:extLst>
                    <a:ext uri="{FF2B5EF4-FFF2-40B4-BE49-F238E27FC236}">
                      <a16:creationId xmlns:a16="http://schemas.microsoft.com/office/drawing/2014/main" id="{14D87EB4-479F-4E55-B7D9-FA8148EECAE1}"/>
                    </a:ext>
                  </a:extLst>
                </p:cNvPr>
                <p:cNvPicPr/>
                <p:nvPr/>
              </p:nvPicPr>
              <p:blipFill>
                <a:blip r:embed="rId39"/>
                <a:stretch>
                  <a:fillRect/>
                </a:stretch>
              </p:blipFill>
              <p:spPr>
                <a:xfrm>
                  <a:off x="6331389" y="1640963"/>
                  <a:ext cx="15876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墨迹 21">
                  <a:extLst>
                    <a:ext uri="{FF2B5EF4-FFF2-40B4-BE49-F238E27FC236}">
                      <a16:creationId xmlns:a16="http://schemas.microsoft.com/office/drawing/2014/main" id="{ED6D6D18-7B40-441D-975A-5CE9DBFAECEE}"/>
                    </a:ext>
                  </a:extLst>
                </p14:cNvPr>
                <p14:cNvContentPartPr/>
                <p14:nvPr/>
              </p14:nvContentPartPr>
              <p14:xfrm>
                <a:off x="6356949" y="1935083"/>
                <a:ext cx="126000" cy="74520"/>
              </p14:xfrm>
            </p:contentPart>
          </mc:Choice>
          <mc:Fallback>
            <p:pic>
              <p:nvPicPr>
                <p:cNvPr id="22" name="墨迹 21">
                  <a:extLst>
                    <a:ext uri="{FF2B5EF4-FFF2-40B4-BE49-F238E27FC236}">
                      <a16:creationId xmlns:a16="http://schemas.microsoft.com/office/drawing/2014/main" id="{ED6D6D18-7B40-441D-975A-5CE9DBFAECEE}"/>
                    </a:ext>
                  </a:extLst>
                </p:cNvPr>
                <p:cNvPicPr/>
                <p:nvPr/>
              </p:nvPicPr>
              <p:blipFill>
                <a:blip r:embed="rId41"/>
                <a:stretch>
                  <a:fillRect/>
                </a:stretch>
              </p:blipFill>
              <p:spPr>
                <a:xfrm>
                  <a:off x="6339309" y="1917443"/>
                  <a:ext cx="16164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墨迹 22">
                  <a:extLst>
                    <a:ext uri="{FF2B5EF4-FFF2-40B4-BE49-F238E27FC236}">
                      <a16:creationId xmlns:a16="http://schemas.microsoft.com/office/drawing/2014/main" id="{A4AFDDB9-ADF5-4C59-8B8F-21597F0EB134}"/>
                    </a:ext>
                  </a:extLst>
                </p14:cNvPr>
                <p14:cNvContentPartPr/>
                <p14:nvPr/>
              </p14:nvContentPartPr>
              <p14:xfrm>
                <a:off x="6535509" y="1757603"/>
                <a:ext cx="14400" cy="241200"/>
              </p14:xfrm>
            </p:contentPart>
          </mc:Choice>
          <mc:Fallback>
            <p:pic>
              <p:nvPicPr>
                <p:cNvPr id="23" name="墨迹 22">
                  <a:extLst>
                    <a:ext uri="{FF2B5EF4-FFF2-40B4-BE49-F238E27FC236}">
                      <a16:creationId xmlns:a16="http://schemas.microsoft.com/office/drawing/2014/main" id="{A4AFDDB9-ADF5-4C59-8B8F-21597F0EB134}"/>
                    </a:ext>
                  </a:extLst>
                </p:cNvPr>
                <p:cNvPicPr/>
                <p:nvPr/>
              </p:nvPicPr>
              <p:blipFill>
                <a:blip r:embed="rId43"/>
                <a:stretch>
                  <a:fillRect/>
                </a:stretch>
              </p:blipFill>
              <p:spPr>
                <a:xfrm>
                  <a:off x="6517509" y="1739963"/>
                  <a:ext cx="5004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墨迹 23">
                  <a:extLst>
                    <a:ext uri="{FF2B5EF4-FFF2-40B4-BE49-F238E27FC236}">
                      <a16:creationId xmlns:a16="http://schemas.microsoft.com/office/drawing/2014/main" id="{2867E8C4-5C72-40E2-B2CB-025889F80D39}"/>
                    </a:ext>
                  </a:extLst>
                </p14:cNvPr>
                <p14:cNvContentPartPr/>
                <p14:nvPr/>
              </p14:nvContentPartPr>
              <p14:xfrm>
                <a:off x="6567549" y="1707203"/>
                <a:ext cx="104760" cy="288720"/>
              </p14:xfrm>
            </p:contentPart>
          </mc:Choice>
          <mc:Fallback>
            <p:pic>
              <p:nvPicPr>
                <p:cNvPr id="24" name="墨迹 23">
                  <a:extLst>
                    <a:ext uri="{FF2B5EF4-FFF2-40B4-BE49-F238E27FC236}">
                      <a16:creationId xmlns:a16="http://schemas.microsoft.com/office/drawing/2014/main" id="{2867E8C4-5C72-40E2-B2CB-025889F80D39}"/>
                    </a:ext>
                  </a:extLst>
                </p:cNvPr>
                <p:cNvPicPr/>
                <p:nvPr/>
              </p:nvPicPr>
              <p:blipFill>
                <a:blip r:embed="rId45"/>
                <a:stretch>
                  <a:fillRect/>
                </a:stretch>
              </p:blipFill>
              <p:spPr>
                <a:xfrm>
                  <a:off x="6549909" y="1689563"/>
                  <a:ext cx="14040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墨迹 24">
                  <a:extLst>
                    <a:ext uri="{FF2B5EF4-FFF2-40B4-BE49-F238E27FC236}">
                      <a16:creationId xmlns:a16="http://schemas.microsoft.com/office/drawing/2014/main" id="{CE1AD367-BD6B-48F4-8CAE-99FDC09FBC6E}"/>
                    </a:ext>
                  </a:extLst>
                </p14:cNvPr>
                <p14:cNvContentPartPr/>
                <p14:nvPr/>
              </p14:nvContentPartPr>
              <p14:xfrm>
                <a:off x="6557829" y="1821683"/>
                <a:ext cx="60480" cy="103680"/>
              </p14:xfrm>
            </p:contentPart>
          </mc:Choice>
          <mc:Fallback>
            <p:pic>
              <p:nvPicPr>
                <p:cNvPr id="25" name="墨迹 24">
                  <a:extLst>
                    <a:ext uri="{FF2B5EF4-FFF2-40B4-BE49-F238E27FC236}">
                      <a16:creationId xmlns:a16="http://schemas.microsoft.com/office/drawing/2014/main" id="{CE1AD367-BD6B-48F4-8CAE-99FDC09FBC6E}"/>
                    </a:ext>
                  </a:extLst>
                </p:cNvPr>
                <p:cNvPicPr/>
                <p:nvPr/>
              </p:nvPicPr>
              <p:blipFill>
                <a:blip r:embed="rId47"/>
                <a:stretch>
                  <a:fillRect/>
                </a:stretch>
              </p:blipFill>
              <p:spPr>
                <a:xfrm>
                  <a:off x="6539829" y="1803683"/>
                  <a:ext cx="961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墨迹 25">
                  <a:extLst>
                    <a:ext uri="{FF2B5EF4-FFF2-40B4-BE49-F238E27FC236}">
                      <a16:creationId xmlns:a16="http://schemas.microsoft.com/office/drawing/2014/main" id="{C822BFEA-B109-4209-BE6A-C83705CA767C}"/>
                    </a:ext>
                  </a:extLst>
                </p14:cNvPr>
                <p14:cNvContentPartPr/>
                <p14:nvPr/>
              </p14:nvContentPartPr>
              <p14:xfrm>
                <a:off x="6480789" y="1939043"/>
                <a:ext cx="317880" cy="79920"/>
              </p14:xfrm>
            </p:contentPart>
          </mc:Choice>
          <mc:Fallback>
            <p:pic>
              <p:nvPicPr>
                <p:cNvPr id="26" name="墨迹 25">
                  <a:extLst>
                    <a:ext uri="{FF2B5EF4-FFF2-40B4-BE49-F238E27FC236}">
                      <a16:creationId xmlns:a16="http://schemas.microsoft.com/office/drawing/2014/main" id="{C822BFEA-B109-4209-BE6A-C83705CA767C}"/>
                    </a:ext>
                  </a:extLst>
                </p:cNvPr>
                <p:cNvPicPr/>
                <p:nvPr/>
              </p:nvPicPr>
              <p:blipFill>
                <a:blip r:embed="rId49"/>
                <a:stretch>
                  <a:fillRect/>
                </a:stretch>
              </p:blipFill>
              <p:spPr>
                <a:xfrm>
                  <a:off x="6463149" y="1921043"/>
                  <a:ext cx="35352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墨迹 27">
                  <a:extLst>
                    <a:ext uri="{FF2B5EF4-FFF2-40B4-BE49-F238E27FC236}">
                      <a16:creationId xmlns:a16="http://schemas.microsoft.com/office/drawing/2014/main" id="{E1E16A59-62B7-4829-96C2-7E93F1BF840D}"/>
                    </a:ext>
                  </a:extLst>
                </p14:cNvPr>
                <p14:cNvContentPartPr/>
                <p14:nvPr/>
              </p14:nvContentPartPr>
              <p14:xfrm>
                <a:off x="6781029" y="1772003"/>
                <a:ext cx="56160" cy="38160"/>
              </p14:xfrm>
            </p:contentPart>
          </mc:Choice>
          <mc:Fallback>
            <p:pic>
              <p:nvPicPr>
                <p:cNvPr id="28" name="墨迹 27">
                  <a:extLst>
                    <a:ext uri="{FF2B5EF4-FFF2-40B4-BE49-F238E27FC236}">
                      <a16:creationId xmlns:a16="http://schemas.microsoft.com/office/drawing/2014/main" id="{E1E16A59-62B7-4829-96C2-7E93F1BF840D}"/>
                    </a:ext>
                  </a:extLst>
                </p:cNvPr>
                <p:cNvPicPr/>
                <p:nvPr/>
              </p:nvPicPr>
              <p:blipFill>
                <a:blip r:embed="rId51"/>
                <a:stretch>
                  <a:fillRect/>
                </a:stretch>
              </p:blipFill>
              <p:spPr>
                <a:xfrm>
                  <a:off x="6763029" y="1754003"/>
                  <a:ext cx="918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墨迹 28">
                  <a:extLst>
                    <a:ext uri="{FF2B5EF4-FFF2-40B4-BE49-F238E27FC236}">
                      <a16:creationId xmlns:a16="http://schemas.microsoft.com/office/drawing/2014/main" id="{D6FE7760-F728-4243-B394-C094182D2803}"/>
                    </a:ext>
                  </a:extLst>
                </p14:cNvPr>
                <p14:cNvContentPartPr/>
                <p14:nvPr/>
              </p14:nvContentPartPr>
              <p14:xfrm>
                <a:off x="6776709" y="1871363"/>
                <a:ext cx="26640" cy="33120"/>
              </p14:xfrm>
            </p:contentPart>
          </mc:Choice>
          <mc:Fallback>
            <p:pic>
              <p:nvPicPr>
                <p:cNvPr id="29" name="墨迹 28">
                  <a:extLst>
                    <a:ext uri="{FF2B5EF4-FFF2-40B4-BE49-F238E27FC236}">
                      <a16:creationId xmlns:a16="http://schemas.microsoft.com/office/drawing/2014/main" id="{D6FE7760-F728-4243-B394-C094182D2803}"/>
                    </a:ext>
                  </a:extLst>
                </p:cNvPr>
                <p:cNvPicPr/>
                <p:nvPr/>
              </p:nvPicPr>
              <p:blipFill>
                <a:blip r:embed="rId53"/>
                <a:stretch>
                  <a:fillRect/>
                </a:stretch>
              </p:blipFill>
              <p:spPr>
                <a:xfrm>
                  <a:off x="6758709" y="1853363"/>
                  <a:ext cx="6228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墨迹 29">
                  <a:extLst>
                    <a:ext uri="{FF2B5EF4-FFF2-40B4-BE49-F238E27FC236}">
                      <a16:creationId xmlns:a16="http://schemas.microsoft.com/office/drawing/2014/main" id="{81E90FB8-4C32-422B-8A5D-3866FF0D7D24}"/>
                    </a:ext>
                  </a:extLst>
                </p14:cNvPr>
                <p14:cNvContentPartPr/>
                <p14:nvPr/>
              </p14:nvContentPartPr>
              <p14:xfrm>
                <a:off x="6786069" y="1720523"/>
                <a:ext cx="150480" cy="317160"/>
              </p14:xfrm>
            </p:contentPart>
          </mc:Choice>
          <mc:Fallback>
            <p:pic>
              <p:nvPicPr>
                <p:cNvPr id="30" name="墨迹 29">
                  <a:extLst>
                    <a:ext uri="{FF2B5EF4-FFF2-40B4-BE49-F238E27FC236}">
                      <a16:creationId xmlns:a16="http://schemas.microsoft.com/office/drawing/2014/main" id="{81E90FB8-4C32-422B-8A5D-3866FF0D7D24}"/>
                    </a:ext>
                  </a:extLst>
                </p:cNvPr>
                <p:cNvPicPr/>
                <p:nvPr/>
              </p:nvPicPr>
              <p:blipFill>
                <a:blip r:embed="rId55"/>
                <a:stretch>
                  <a:fillRect/>
                </a:stretch>
              </p:blipFill>
              <p:spPr>
                <a:xfrm>
                  <a:off x="6768069" y="1702883"/>
                  <a:ext cx="18612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墨迹 30">
                  <a:extLst>
                    <a:ext uri="{FF2B5EF4-FFF2-40B4-BE49-F238E27FC236}">
                      <a16:creationId xmlns:a16="http://schemas.microsoft.com/office/drawing/2014/main" id="{D98B73E0-4BFC-4B8B-A6E0-EB94EF471358}"/>
                    </a:ext>
                  </a:extLst>
                </p14:cNvPr>
                <p14:cNvContentPartPr/>
                <p14:nvPr/>
              </p14:nvContentPartPr>
              <p14:xfrm>
                <a:off x="6944109" y="1701083"/>
                <a:ext cx="83880" cy="165240"/>
              </p14:xfrm>
            </p:contentPart>
          </mc:Choice>
          <mc:Fallback>
            <p:pic>
              <p:nvPicPr>
                <p:cNvPr id="31" name="墨迹 30">
                  <a:extLst>
                    <a:ext uri="{FF2B5EF4-FFF2-40B4-BE49-F238E27FC236}">
                      <a16:creationId xmlns:a16="http://schemas.microsoft.com/office/drawing/2014/main" id="{D98B73E0-4BFC-4B8B-A6E0-EB94EF471358}"/>
                    </a:ext>
                  </a:extLst>
                </p:cNvPr>
                <p:cNvPicPr/>
                <p:nvPr/>
              </p:nvPicPr>
              <p:blipFill>
                <a:blip r:embed="rId57"/>
                <a:stretch>
                  <a:fillRect/>
                </a:stretch>
              </p:blipFill>
              <p:spPr>
                <a:xfrm>
                  <a:off x="6926469" y="1683083"/>
                  <a:ext cx="11952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墨迹 31">
                  <a:extLst>
                    <a:ext uri="{FF2B5EF4-FFF2-40B4-BE49-F238E27FC236}">
                      <a16:creationId xmlns:a16="http://schemas.microsoft.com/office/drawing/2014/main" id="{34EE78ED-1EA5-421A-9D12-DE829B33EC1C}"/>
                    </a:ext>
                  </a:extLst>
                </p14:cNvPr>
                <p14:cNvContentPartPr/>
                <p14:nvPr/>
              </p14:nvContentPartPr>
              <p14:xfrm>
                <a:off x="6927909" y="1757243"/>
                <a:ext cx="71280" cy="252000"/>
              </p14:xfrm>
            </p:contentPart>
          </mc:Choice>
          <mc:Fallback>
            <p:pic>
              <p:nvPicPr>
                <p:cNvPr id="32" name="墨迹 31">
                  <a:extLst>
                    <a:ext uri="{FF2B5EF4-FFF2-40B4-BE49-F238E27FC236}">
                      <a16:creationId xmlns:a16="http://schemas.microsoft.com/office/drawing/2014/main" id="{34EE78ED-1EA5-421A-9D12-DE829B33EC1C}"/>
                    </a:ext>
                  </a:extLst>
                </p:cNvPr>
                <p:cNvPicPr/>
                <p:nvPr/>
              </p:nvPicPr>
              <p:blipFill>
                <a:blip r:embed="rId59"/>
                <a:stretch>
                  <a:fillRect/>
                </a:stretch>
              </p:blipFill>
              <p:spPr>
                <a:xfrm>
                  <a:off x="6909909" y="1739243"/>
                  <a:ext cx="10692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墨迹 32">
                  <a:extLst>
                    <a:ext uri="{FF2B5EF4-FFF2-40B4-BE49-F238E27FC236}">
                      <a16:creationId xmlns:a16="http://schemas.microsoft.com/office/drawing/2014/main" id="{63565F30-26D4-4802-93CB-95B1495E2202}"/>
                    </a:ext>
                  </a:extLst>
                </p14:cNvPr>
                <p14:cNvContentPartPr/>
                <p14:nvPr/>
              </p14:nvContentPartPr>
              <p14:xfrm>
                <a:off x="7056069" y="1761563"/>
                <a:ext cx="23400" cy="146160"/>
              </p14:xfrm>
            </p:contentPart>
          </mc:Choice>
          <mc:Fallback>
            <p:pic>
              <p:nvPicPr>
                <p:cNvPr id="33" name="墨迹 32">
                  <a:extLst>
                    <a:ext uri="{FF2B5EF4-FFF2-40B4-BE49-F238E27FC236}">
                      <a16:creationId xmlns:a16="http://schemas.microsoft.com/office/drawing/2014/main" id="{63565F30-26D4-4802-93CB-95B1495E2202}"/>
                    </a:ext>
                  </a:extLst>
                </p:cNvPr>
                <p:cNvPicPr/>
                <p:nvPr/>
              </p:nvPicPr>
              <p:blipFill>
                <a:blip r:embed="rId61"/>
                <a:stretch>
                  <a:fillRect/>
                </a:stretch>
              </p:blipFill>
              <p:spPr>
                <a:xfrm>
                  <a:off x="7038429" y="1743563"/>
                  <a:ext cx="5904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墨迹 33">
                  <a:extLst>
                    <a:ext uri="{FF2B5EF4-FFF2-40B4-BE49-F238E27FC236}">
                      <a16:creationId xmlns:a16="http://schemas.microsoft.com/office/drawing/2014/main" id="{5212994B-8484-4C57-8D8E-59EAA5C4FD61}"/>
                    </a:ext>
                  </a:extLst>
                </p14:cNvPr>
                <p14:cNvContentPartPr/>
                <p14:nvPr/>
              </p14:nvContentPartPr>
              <p14:xfrm>
                <a:off x="7030509" y="1611083"/>
                <a:ext cx="108360" cy="473400"/>
              </p14:xfrm>
            </p:contentPart>
          </mc:Choice>
          <mc:Fallback>
            <p:pic>
              <p:nvPicPr>
                <p:cNvPr id="34" name="墨迹 33">
                  <a:extLst>
                    <a:ext uri="{FF2B5EF4-FFF2-40B4-BE49-F238E27FC236}">
                      <a16:creationId xmlns:a16="http://schemas.microsoft.com/office/drawing/2014/main" id="{5212994B-8484-4C57-8D8E-59EAA5C4FD61}"/>
                    </a:ext>
                  </a:extLst>
                </p:cNvPr>
                <p:cNvPicPr/>
                <p:nvPr/>
              </p:nvPicPr>
              <p:blipFill>
                <a:blip r:embed="rId63"/>
                <a:stretch>
                  <a:fillRect/>
                </a:stretch>
              </p:blipFill>
              <p:spPr>
                <a:xfrm>
                  <a:off x="7012509" y="1593083"/>
                  <a:ext cx="144000" cy="5090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5" name="墨迹 34">
                  <a:extLst>
                    <a:ext uri="{FF2B5EF4-FFF2-40B4-BE49-F238E27FC236}">
                      <a16:creationId xmlns:a16="http://schemas.microsoft.com/office/drawing/2014/main" id="{E4781A80-C371-4BC6-A226-637FB1DFE5C7}"/>
                    </a:ext>
                  </a:extLst>
                </p14:cNvPr>
                <p14:cNvContentPartPr/>
                <p14:nvPr/>
              </p14:nvContentPartPr>
              <p14:xfrm>
                <a:off x="7428669" y="1617923"/>
                <a:ext cx="30240" cy="54000"/>
              </p14:xfrm>
            </p:contentPart>
          </mc:Choice>
          <mc:Fallback>
            <p:pic>
              <p:nvPicPr>
                <p:cNvPr id="35" name="墨迹 34">
                  <a:extLst>
                    <a:ext uri="{FF2B5EF4-FFF2-40B4-BE49-F238E27FC236}">
                      <a16:creationId xmlns:a16="http://schemas.microsoft.com/office/drawing/2014/main" id="{E4781A80-C371-4BC6-A226-637FB1DFE5C7}"/>
                    </a:ext>
                  </a:extLst>
                </p:cNvPr>
                <p:cNvPicPr/>
                <p:nvPr/>
              </p:nvPicPr>
              <p:blipFill>
                <a:blip r:embed="rId65"/>
                <a:stretch>
                  <a:fillRect/>
                </a:stretch>
              </p:blipFill>
              <p:spPr>
                <a:xfrm>
                  <a:off x="7411029" y="1600283"/>
                  <a:ext cx="658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6" name="墨迹 35">
                  <a:extLst>
                    <a:ext uri="{FF2B5EF4-FFF2-40B4-BE49-F238E27FC236}">
                      <a16:creationId xmlns:a16="http://schemas.microsoft.com/office/drawing/2014/main" id="{F023641D-10A3-4BF6-AC22-28CAC2820550}"/>
                    </a:ext>
                  </a:extLst>
                </p14:cNvPr>
                <p14:cNvContentPartPr/>
                <p14:nvPr/>
              </p14:nvContentPartPr>
              <p14:xfrm>
                <a:off x="7255149" y="1703243"/>
                <a:ext cx="219960" cy="363600"/>
              </p14:xfrm>
            </p:contentPart>
          </mc:Choice>
          <mc:Fallback>
            <p:pic>
              <p:nvPicPr>
                <p:cNvPr id="36" name="墨迹 35">
                  <a:extLst>
                    <a:ext uri="{FF2B5EF4-FFF2-40B4-BE49-F238E27FC236}">
                      <a16:creationId xmlns:a16="http://schemas.microsoft.com/office/drawing/2014/main" id="{F023641D-10A3-4BF6-AC22-28CAC2820550}"/>
                    </a:ext>
                  </a:extLst>
                </p:cNvPr>
                <p:cNvPicPr/>
                <p:nvPr/>
              </p:nvPicPr>
              <p:blipFill>
                <a:blip r:embed="rId67"/>
                <a:stretch>
                  <a:fillRect/>
                </a:stretch>
              </p:blipFill>
              <p:spPr>
                <a:xfrm>
                  <a:off x="7237509" y="1685243"/>
                  <a:ext cx="25560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7" name="墨迹 36">
                  <a:extLst>
                    <a:ext uri="{FF2B5EF4-FFF2-40B4-BE49-F238E27FC236}">
                      <a16:creationId xmlns:a16="http://schemas.microsoft.com/office/drawing/2014/main" id="{C6F1BA72-F84F-4A8E-A7CA-971DA21A402B}"/>
                    </a:ext>
                  </a:extLst>
                </p14:cNvPr>
                <p14:cNvContentPartPr/>
                <p14:nvPr/>
              </p14:nvContentPartPr>
              <p14:xfrm>
                <a:off x="7435869" y="1748963"/>
                <a:ext cx="63000" cy="137160"/>
              </p14:xfrm>
            </p:contentPart>
          </mc:Choice>
          <mc:Fallback>
            <p:pic>
              <p:nvPicPr>
                <p:cNvPr id="37" name="墨迹 36">
                  <a:extLst>
                    <a:ext uri="{FF2B5EF4-FFF2-40B4-BE49-F238E27FC236}">
                      <a16:creationId xmlns:a16="http://schemas.microsoft.com/office/drawing/2014/main" id="{C6F1BA72-F84F-4A8E-A7CA-971DA21A402B}"/>
                    </a:ext>
                  </a:extLst>
                </p:cNvPr>
                <p:cNvPicPr/>
                <p:nvPr/>
              </p:nvPicPr>
              <p:blipFill>
                <a:blip r:embed="rId69"/>
                <a:stretch>
                  <a:fillRect/>
                </a:stretch>
              </p:blipFill>
              <p:spPr>
                <a:xfrm>
                  <a:off x="7418229" y="1731323"/>
                  <a:ext cx="9864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8" name="墨迹 37">
                  <a:extLst>
                    <a:ext uri="{FF2B5EF4-FFF2-40B4-BE49-F238E27FC236}">
                      <a16:creationId xmlns:a16="http://schemas.microsoft.com/office/drawing/2014/main" id="{1DE7B8A9-957A-4E43-A33F-25394CC82D8D}"/>
                    </a:ext>
                  </a:extLst>
                </p14:cNvPr>
                <p14:cNvContentPartPr/>
                <p14:nvPr/>
              </p14:nvContentPartPr>
              <p14:xfrm>
                <a:off x="7432269" y="1820963"/>
                <a:ext cx="34920" cy="48240"/>
              </p14:xfrm>
            </p:contentPart>
          </mc:Choice>
          <mc:Fallback>
            <p:pic>
              <p:nvPicPr>
                <p:cNvPr id="38" name="墨迹 37">
                  <a:extLst>
                    <a:ext uri="{FF2B5EF4-FFF2-40B4-BE49-F238E27FC236}">
                      <a16:creationId xmlns:a16="http://schemas.microsoft.com/office/drawing/2014/main" id="{1DE7B8A9-957A-4E43-A33F-25394CC82D8D}"/>
                    </a:ext>
                  </a:extLst>
                </p:cNvPr>
                <p:cNvPicPr/>
                <p:nvPr/>
              </p:nvPicPr>
              <p:blipFill>
                <a:blip r:embed="rId71"/>
                <a:stretch>
                  <a:fillRect/>
                </a:stretch>
              </p:blipFill>
              <p:spPr>
                <a:xfrm>
                  <a:off x="7414269" y="1803323"/>
                  <a:ext cx="7056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9" name="墨迹 38">
                  <a:extLst>
                    <a:ext uri="{FF2B5EF4-FFF2-40B4-BE49-F238E27FC236}">
                      <a16:creationId xmlns:a16="http://schemas.microsoft.com/office/drawing/2014/main" id="{59CE5A61-1803-490E-9DB4-117A7FAF95E8}"/>
                    </a:ext>
                  </a:extLst>
                </p14:cNvPr>
                <p14:cNvContentPartPr/>
                <p14:nvPr/>
              </p14:nvContentPartPr>
              <p14:xfrm>
                <a:off x="7319949" y="1882163"/>
                <a:ext cx="185400" cy="230040"/>
              </p14:xfrm>
            </p:contentPart>
          </mc:Choice>
          <mc:Fallback>
            <p:pic>
              <p:nvPicPr>
                <p:cNvPr id="39" name="墨迹 38">
                  <a:extLst>
                    <a:ext uri="{FF2B5EF4-FFF2-40B4-BE49-F238E27FC236}">
                      <a16:creationId xmlns:a16="http://schemas.microsoft.com/office/drawing/2014/main" id="{59CE5A61-1803-490E-9DB4-117A7FAF95E8}"/>
                    </a:ext>
                  </a:extLst>
                </p:cNvPr>
                <p:cNvPicPr/>
                <p:nvPr/>
              </p:nvPicPr>
              <p:blipFill>
                <a:blip r:embed="rId73"/>
                <a:stretch>
                  <a:fillRect/>
                </a:stretch>
              </p:blipFill>
              <p:spPr>
                <a:xfrm>
                  <a:off x="7301949" y="1864163"/>
                  <a:ext cx="22104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0" name="墨迹 39">
                  <a:extLst>
                    <a:ext uri="{FF2B5EF4-FFF2-40B4-BE49-F238E27FC236}">
                      <a16:creationId xmlns:a16="http://schemas.microsoft.com/office/drawing/2014/main" id="{BCEA7F86-448C-4027-B2C9-9325665C1FF2}"/>
                    </a:ext>
                  </a:extLst>
                </p14:cNvPr>
                <p14:cNvContentPartPr/>
                <p14:nvPr/>
              </p14:nvContentPartPr>
              <p14:xfrm>
                <a:off x="7616229" y="1708283"/>
                <a:ext cx="140400" cy="307800"/>
              </p14:xfrm>
            </p:contentPart>
          </mc:Choice>
          <mc:Fallback>
            <p:pic>
              <p:nvPicPr>
                <p:cNvPr id="40" name="墨迹 39">
                  <a:extLst>
                    <a:ext uri="{FF2B5EF4-FFF2-40B4-BE49-F238E27FC236}">
                      <a16:creationId xmlns:a16="http://schemas.microsoft.com/office/drawing/2014/main" id="{BCEA7F86-448C-4027-B2C9-9325665C1FF2}"/>
                    </a:ext>
                  </a:extLst>
                </p:cNvPr>
                <p:cNvPicPr/>
                <p:nvPr/>
              </p:nvPicPr>
              <p:blipFill>
                <a:blip r:embed="rId75"/>
                <a:stretch>
                  <a:fillRect/>
                </a:stretch>
              </p:blipFill>
              <p:spPr>
                <a:xfrm>
                  <a:off x="7598589" y="1690283"/>
                  <a:ext cx="17604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1" name="墨迹 40">
                  <a:extLst>
                    <a:ext uri="{FF2B5EF4-FFF2-40B4-BE49-F238E27FC236}">
                      <a16:creationId xmlns:a16="http://schemas.microsoft.com/office/drawing/2014/main" id="{E8BA4558-F90F-492B-987B-B42B46E10E5F}"/>
                    </a:ext>
                  </a:extLst>
                </p14:cNvPr>
                <p14:cNvContentPartPr/>
                <p14:nvPr/>
              </p14:nvContentPartPr>
              <p14:xfrm>
                <a:off x="7727829" y="1777763"/>
                <a:ext cx="127800" cy="237600"/>
              </p14:xfrm>
            </p:contentPart>
          </mc:Choice>
          <mc:Fallback>
            <p:pic>
              <p:nvPicPr>
                <p:cNvPr id="41" name="墨迹 40">
                  <a:extLst>
                    <a:ext uri="{FF2B5EF4-FFF2-40B4-BE49-F238E27FC236}">
                      <a16:creationId xmlns:a16="http://schemas.microsoft.com/office/drawing/2014/main" id="{E8BA4558-F90F-492B-987B-B42B46E10E5F}"/>
                    </a:ext>
                  </a:extLst>
                </p:cNvPr>
                <p:cNvPicPr/>
                <p:nvPr/>
              </p:nvPicPr>
              <p:blipFill>
                <a:blip r:embed="rId77"/>
                <a:stretch>
                  <a:fillRect/>
                </a:stretch>
              </p:blipFill>
              <p:spPr>
                <a:xfrm>
                  <a:off x="7710189" y="1759763"/>
                  <a:ext cx="16344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2" name="墨迹 41">
                  <a:extLst>
                    <a:ext uri="{FF2B5EF4-FFF2-40B4-BE49-F238E27FC236}">
                      <a16:creationId xmlns:a16="http://schemas.microsoft.com/office/drawing/2014/main" id="{2E82294E-F863-4569-8B66-5AD0ED6A5DBF}"/>
                    </a:ext>
                  </a:extLst>
                </p14:cNvPr>
                <p14:cNvContentPartPr/>
                <p14:nvPr/>
              </p14:nvContentPartPr>
              <p14:xfrm>
                <a:off x="7733949" y="1926803"/>
                <a:ext cx="111240" cy="114840"/>
              </p14:xfrm>
            </p:contentPart>
          </mc:Choice>
          <mc:Fallback>
            <p:pic>
              <p:nvPicPr>
                <p:cNvPr id="42" name="墨迹 41">
                  <a:extLst>
                    <a:ext uri="{FF2B5EF4-FFF2-40B4-BE49-F238E27FC236}">
                      <a16:creationId xmlns:a16="http://schemas.microsoft.com/office/drawing/2014/main" id="{2E82294E-F863-4569-8B66-5AD0ED6A5DBF}"/>
                    </a:ext>
                  </a:extLst>
                </p:cNvPr>
                <p:cNvPicPr/>
                <p:nvPr/>
              </p:nvPicPr>
              <p:blipFill>
                <a:blip r:embed="rId79"/>
                <a:stretch>
                  <a:fillRect/>
                </a:stretch>
              </p:blipFill>
              <p:spPr>
                <a:xfrm>
                  <a:off x="7715949" y="1909163"/>
                  <a:ext cx="14688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3" name="墨迹 42">
                  <a:extLst>
                    <a:ext uri="{FF2B5EF4-FFF2-40B4-BE49-F238E27FC236}">
                      <a16:creationId xmlns:a16="http://schemas.microsoft.com/office/drawing/2014/main" id="{4F7EDB18-085D-4134-A696-2F7E751EA78F}"/>
                    </a:ext>
                  </a:extLst>
                </p14:cNvPr>
                <p14:cNvContentPartPr/>
                <p14:nvPr/>
              </p14:nvContentPartPr>
              <p14:xfrm>
                <a:off x="7914669" y="1709723"/>
                <a:ext cx="22680" cy="148320"/>
              </p14:xfrm>
            </p:contentPart>
          </mc:Choice>
          <mc:Fallback>
            <p:pic>
              <p:nvPicPr>
                <p:cNvPr id="43" name="墨迹 42">
                  <a:extLst>
                    <a:ext uri="{FF2B5EF4-FFF2-40B4-BE49-F238E27FC236}">
                      <a16:creationId xmlns:a16="http://schemas.microsoft.com/office/drawing/2014/main" id="{4F7EDB18-085D-4134-A696-2F7E751EA78F}"/>
                    </a:ext>
                  </a:extLst>
                </p:cNvPr>
                <p:cNvPicPr/>
                <p:nvPr/>
              </p:nvPicPr>
              <p:blipFill>
                <a:blip r:embed="rId81"/>
                <a:stretch>
                  <a:fillRect/>
                </a:stretch>
              </p:blipFill>
              <p:spPr>
                <a:xfrm>
                  <a:off x="7896669" y="1691723"/>
                  <a:ext cx="5832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4" name="墨迹 43">
                  <a:extLst>
                    <a:ext uri="{FF2B5EF4-FFF2-40B4-BE49-F238E27FC236}">
                      <a16:creationId xmlns:a16="http://schemas.microsoft.com/office/drawing/2014/main" id="{9E8266B3-CD93-4889-A475-0E689A7BC865}"/>
                    </a:ext>
                  </a:extLst>
                </p14:cNvPr>
                <p14:cNvContentPartPr/>
                <p14:nvPr/>
              </p14:nvContentPartPr>
              <p14:xfrm>
                <a:off x="7911789" y="1710443"/>
                <a:ext cx="93600" cy="321840"/>
              </p14:xfrm>
            </p:contentPart>
          </mc:Choice>
          <mc:Fallback>
            <p:pic>
              <p:nvPicPr>
                <p:cNvPr id="44" name="墨迹 43">
                  <a:extLst>
                    <a:ext uri="{FF2B5EF4-FFF2-40B4-BE49-F238E27FC236}">
                      <a16:creationId xmlns:a16="http://schemas.microsoft.com/office/drawing/2014/main" id="{9E8266B3-CD93-4889-A475-0E689A7BC865}"/>
                    </a:ext>
                  </a:extLst>
                </p:cNvPr>
                <p:cNvPicPr/>
                <p:nvPr/>
              </p:nvPicPr>
              <p:blipFill>
                <a:blip r:embed="rId83"/>
                <a:stretch>
                  <a:fillRect/>
                </a:stretch>
              </p:blipFill>
              <p:spPr>
                <a:xfrm>
                  <a:off x="7894149" y="1692803"/>
                  <a:ext cx="12924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5" name="墨迹 44">
                  <a:extLst>
                    <a:ext uri="{FF2B5EF4-FFF2-40B4-BE49-F238E27FC236}">
                      <a16:creationId xmlns:a16="http://schemas.microsoft.com/office/drawing/2014/main" id="{8CD487F5-960B-4844-819A-6A2AE069F6C7}"/>
                    </a:ext>
                  </a:extLst>
                </p14:cNvPr>
                <p14:cNvContentPartPr/>
                <p14:nvPr/>
              </p14:nvContentPartPr>
              <p14:xfrm>
                <a:off x="8208789" y="1675883"/>
                <a:ext cx="8640" cy="49320"/>
              </p14:xfrm>
            </p:contentPart>
          </mc:Choice>
          <mc:Fallback>
            <p:pic>
              <p:nvPicPr>
                <p:cNvPr id="45" name="墨迹 44">
                  <a:extLst>
                    <a:ext uri="{FF2B5EF4-FFF2-40B4-BE49-F238E27FC236}">
                      <a16:creationId xmlns:a16="http://schemas.microsoft.com/office/drawing/2014/main" id="{8CD487F5-960B-4844-819A-6A2AE069F6C7}"/>
                    </a:ext>
                  </a:extLst>
                </p:cNvPr>
                <p:cNvPicPr/>
                <p:nvPr/>
              </p:nvPicPr>
              <p:blipFill>
                <a:blip r:embed="rId85"/>
                <a:stretch>
                  <a:fillRect/>
                </a:stretch>
              </p:blipFill>
              <p:spPr>
                <a:xfrm>
                  <a:off x="8190789" y="1657883"/>
                  <a:ext cx="4428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6" name="墨迹 45">
                  <a:extLst>
                    <a:ext uri="{FF2B5EF4-FFF2-40B4-BE49-F238E27FC236}">
                      <a16:creationId xmlns:a16="http://schemas.microsoft.com/office/drawing/2014/main" id="{5E28AD62-E4A4-437B-8FE9-5DFA574C2C4B}"/>
                    </a:ext>
                  </a:extLst>
                </p14:cNvPr>
                <p14:cNvContentPartPr/>
                <p14:nvPr/>
              </p14:nvContentPartPr>
              <p14:xfrm>
                <a:off x="8087109" y="1737443"/>
                <a:ext cx="185400" cy="102960"/>
              </p14:xfrm>
            </p:contentPart>
          </mc:Choice>
          <mc:Fallback>
            <p:pic>
              <p:nvPicPr>
                <p:cNvPr id="46" name="墨迹 45">
                  <a:extLst>
                    <a:ext uri="{FF2B5EF4-FFF2-40B4-BE49-F238E27FC236}">
                      <a16:creationId xmlns:a16="http://schemas.microsoft.com/office/drawing/2014/main" id="{5E28AD62-E4A4-437B-8FE9-5DFA574C2C4B}"/>
                    </a:ext>
                  </a:extLst>
                </p:cNvPr>
                <p:cNvPicPr/>
                <p:nvPr/>
              </p:nvPicPr>
              <p:blipFill>
                <a:blip r:embed="rId87"/>
                <a:stretch>
                  <a:fillRect/>
                </a:stretch>
              </p:blipFill>
              <p:spPr>
                <a:xfrm>
                  <a:off x="8069109" y="1719803"/>
                  <a:ext cx="2210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7" name="墨迹 46">
                  <a:extLst>
                    <a:ext uri="{FF2B5EF4-FFF2-40B4-BE49-F238E27FC236}">
                      <a16:creationId xmlns:a16="http://schemas.microsoft.com/office/drawing/2014/main" id="{A123E4EE-A7A8-4AD1-93D1-96AA6B7F580A}"/>
                    </a:ext>
                  </a:extLst>
                </p14:cNvPr>
                <p14:cNvContentPartPr/>
                <p14:nvPr/>
              </p14:nvContentPartPr>
              <p14:xfrm>
                <a:off x="8074509" y="1811603"/>
                <a:ext cx="156600" cy="91440"/>
              </p14:xfrm>
            </p:contentPart>
          </mc:Choice>
          <mc:Fallback>
            <p:pic>
              <p:nvPicPr>
                <p:cNvPr id="47" name="墨迹 46">
                  <a:extLst>
                    <a:ext uri="{FF2B5EF4-FFF2-40B4-BE49-F238E27FC236}">
                      <a16:creationId xmlns:a16="http://schemas.microsoft.com/office/drawing/2014/main" id="{A123E4EE-A7A8-4AD1-93D1-96AA6B7F580A}"/>
                    </a:ext>
                  </a:extLst>
                </p:cNvPr>
                <p:cNvPicPr/>
                <p:nvPr/>
              </p:nvPicPr>
              <p:blipFill>
                <a:blip r:embed="rId89"/>
                <a:stretch>
                  <a:fillRect/>
                </a:stretch>
              </p:blipFill>
              <p:spPr>
                <a:xfrm>
                  <a:off x="8056509" y="1793963"/>
                  <a:ext cx="1922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8" name="墨迹 47">
                  <a:extLst>
                    <a:ext uri="{FF2B5EF4-FFF2-40B4-BE49-F238E27FC236}">
                      <a16:creationId xmlns:a16="http://schemas.microsoft.com/office/drawing/2014/main" id="{2737FBA7-2C55-41E8-BDBE-3FBF4A0BA7CE}"/>
                    </a:ext>
                  </a:extLst>
                </p14:cNvPr>
                <p14:cNvContentPartPr/>
                <p14:nvPr/>
              </p14:nvContentPartPr>
              <p14:xfrm>
                <a:off x="8134629" y="1868123"/>
                <a:ext cx="69840" cy="137160"/>
              </p14:xfrm>
            </p:contentPart>
          </mc:Choice>
          <mc:Fallback>
            <p:pic>
              <p:nvPicPr>
                <p:cNvPr id="48" name="墨迹 47">
                  <a:extLst>
                    <a:ext uri="{FF2B5EF4-FFF2-40B4-BE49-F238E27FC236}">
                      <a16:creationId xmlns:a16="http://schemas.microsoft.com/office/drawing/2014/main" id="{2737FBA7-2C55-41E8-BDBE-3FBF4A0BA7CE}"/>
                    </a:ext>
                  </a:extLst>
                </p:cNvPr>
                <p:cNvPicPr/>
                <p:nvPr/>
              </p:nvPicPr>
              <p:blipFill>
                <a:blip r:embed="rId91"/>
                <a:stretch>
                  <a:fillRect/>
                </a:stretch>
              </p:blipFill>
              <p:spPr>
                <a:xfrm>
                  <a:off x="8116629" y="1850123"/>
                  <a:ext cx="10548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9" name="墨迹 48">
                  <a:extLst>
                    <a:ext uri="{FF2B5EF4-FFF2-40B4-BE49-F238E27FC236}">
                      <a16:creationId xmlns:a16="http://schemas.microsoft.com/office/drawing/2014/main" id="{EC05BC97-4FB9-48A3-A33E-6A2CDC6DE6B0}"/>
                    </a:ext>
                  </a:extLst>
                </p14:cNvPr>
                <p14:cNvContentPartPr/>
                <p14:nvPr/>
              </p14:nvContentPartPr>
              <p14:xfrm>
                <a:off x="8206989" y="1927523"/>
                <a:ext cx="107280" cy="106560"/>
              </p14:xfrm>
            </p:contentPart>
          </mc:Choice>
          <mc:Fallback>
            <p:pic>
              <p:nvPicPr>
                <p:cNvPr id="49" name="墨迹 48">
                  <a:extLst>
                    <a:ext uri="{FF2B5EF4-FFF2-40B4-BE49-F238E27FC236}">
                      <a16:creationId xmlns:a16="http://schemas.microsoft.com/office/drawing/2014/main" id="{EC05BC97-4FB9-48A3-A33E-6A2CDC6DE6B0}"/>
                    </a:ext>
                  </a:extLst>
                </p:cNvPr>
                <p:cNvPicPr/>
                <p:nvPr/>
              </p:nvPicPr>
              <p:blipFill>
                <a:blip r:embed="rId93"/>
                <a:stretch>
                  <a:fillRect/>
                </a:stretch>
              </p:blipFill>
              <p:spPr>
                <a:xfrm>
                  <a:off x="8189349" y="1909523"/>
                  <a:ext cx="14292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0" name="墨迹 49">
                  <a:extLst>
                    <a:ext uri="{FF2B5EF4-FFF2-40B4-BE49-F238E27FC236}">
                      <a16:creationId xmlns:a16="http://schemas.microsoft.com/office/drawing/2014/main" id="{B53A7086-B922-4928-ACED-222D4058EF98}"/>
                    </a:ext>
                  </a:extLst>
                </p14:cNvPr>
                <p14:cNvContentPartPr/>
                <p14:nvPr/>
              </p14:nvContentPartPr>
              <p14:xfrm>
                <a:off x="8416509" y="1739603"/>
                <a:ext cx="129240" cy="22680"/>
              </p14:xfrm>
            </p:contentPart>
          </mc:Choice>
          <mc:Fallback>
            <p:pic>
              <p:nvPicPr>
                <p:cNvPr id="50" name="墨迹 49">
                  <a:extLst>
                    <a:ext uri="{FF2B5EF4-FFF2-40B4-BE49-F238E27FC236}">
                      <a16:creationId xmlns:a16="http://schemas.microsoft.com/office/drawing/2014/main" id="{B53A7086-B922-4928-ACED-222D4058EF98}"/>
                    </a:ext>
                  </a:extLst>
                </p:cNvPr>
                <p:cNvPicPr/>
                <p:nvPr/>
              </p:nvPicPr>
              <p:blipFill>
                <a:blip r:embed="rId95"/>
                <a:stretch>
                  <a:fillRect/>
                </a:stretch>
              </p:blipFill>
              <p:spPr>
                <a:xfrm>
                  <a:off x="8398869" y="1721963"/>
                  <a:ext cx="16488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1" name="墨迹 50">
                  <a:extLst>
                    <a:ext uri="{FF2B5EF4-FFF2-40B4-BE49-F238E27FC236}">
                      <a16:creationId xmlns:a16="http://schemas.microsoft.com/office/drawing/2014/main" id="{3467F946-5E47-431B-A4D9-FBD41B8EFE3A}"/>
                    </a:ext>
                  </a:extLst>
                </p14:cNvPr>
                <p14:cNvContentPartPr/>
                <p14:nvPr/>
              </p14:nvContentPartPr>
              <p14:xfrm>
                <a:off x="8361069" y="1805843"/>
                <a:ext cx="36360" cy="192960"/>
              </p14:xfrm>
            </p:contentPart>
          </mc:Choice>
          <mc:Fallback>
            <p:pic>
              <p:nvPicPr>
                <p:cNvPr id="51" name="墨迹 50">
                  <a:extLst>
                    <a:ext uri="{FF2B5EF4-FFF2-40B4-BE49-F238E27FC236}">
                      <a16:creationId xmlns:a16="http://schemas.microsoft.com/office/drawing/2014/main" id="{3467F946-5E47-431B-A4D9-FBD41B8EFE3A}"/>
                    </a:ext>
                  </a:extLst>
                </p:cNvPr>
                <p:cNvPicPr/>
                <p:nvPr/>
              </p:nvPicPr>
              <p:blipFill>
                <a:blip r:embed="rId97"/>
                <a:stretch>
                  <a:fillRect/>
                </a:stretch>
              </p:blipFill>
              <p:spPr>
                <a:xfrm>
                  <a:off x="8343069" y="1787843"/>
                  <a:ext cx="720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2" name="墨迹 51">
                  <a:extLst>
                    <a:ext uri="{FF2B5EF4-FFF2-40B4-BE49-F238E27FC236}">
                      <a16:creationId xmlns:a16="http://schemas.microsoft.com/office/drawing/2014/main" id="{CDE43D94-0C45-42E8-BA18-75DF5AB15238}"/>
                    </a:ext>
                  </a:extLst>
                </p14:cNvPr>
                <p14:cNvContentPartPr/>
                <p14:nvPr/>
              </p14:nvContentPartPr>
              <p14:xfrm>
                <a:off x="8401749" y="1830323"/>
                <a:ext cx="79200" cy="120600"/>
              </p14:xfrm>
            </p:contentPart>
          </mc:Choice>
          <mc:Fallback>
            <p:pic>
              <p:nvPicPr>
                <p:cNvPr id="52" name="墨迹 51">
                  <a:extLst>
                    <a:ext uri="{FF2B5EF4-FFF2-40B4-BE49-F238E27FC236}">
                      <a16:creationId xmlns:a16="http://schemas.microsoft.com/office/drawing/2014/main" id="{CDE43D94-0C45-42E8-BA18-75DF5AB15238}"/>
                    </a:ext>
                  </a:extLst>
                </p:cNvPr>
                <p:cNvPicPr/>
                <p:nvPr/>
              </p:nvPicPr>
              <p:blipFill>
                <a:blip r:embed="rId99"/>
                <a:stretch>
                  <a:fillRect/>
                </a:stretch>
              </p:blipFill>
              <p:spPr>
                <a:xfrm>
                  <a:off x="8384109" y="1812683"/>
                  <a:ext cx="11484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3" name="墨迹 52">
                  <a:extLst>
                    <a:ext uri="{FF2B5EF4-FFF2-40B4-BE49-F238E27FC236}">
                      <a16:creationId xmlns:a16="http://schemas.microsoft.com/office/drawing/2014/main" id="{1D6EB142-3263-4B0B-BFA5-5DF273E3074D}"/>
                    </a:ext>
                  </a:extLst>
                </p14:cNvPr>
                <p14:cNvContentPartPr/>
                <p14:nvPr/>
              </p14:nvContentPartPr>
              <p14:xfrm>
                <a:off x="8473029" y="1647443"/>
                <a:ext cx="158040" cy="347040"/>
              </p14:xfrm>
            </p:contentPart>
          </mc:Choice>
          <mc:Fallback>
            <p:pic>
              <p:nvPicPr>
                <p:cNvPr id="53" name="墨迹 52">
                  <a:extLst>
                    <a:ext uri="{FF2B5EF4-FFF2-40B4-BE49-F238E27FC236}">
                      <a16:creationId xmlns:a16="http://schemas.microsoft.com/office/drawing/2014/main" id="{1D6EB142-3263-4B0B-BFA5-5DF273E3074D}"/>
                    </a:ext>
                  </a:extLst>
                </p:cNvPr>
                <p:cNvPicPr/>
                <p:nvPr/>
              </p:nvPicPr>
              <p:blipFill>
                <a:blip r:embed="rId101"/>
                <a:stretch>
                  <a:fillRect/>
                </a:stretch>
              </p:blipFill>
              <p:spPr>
                <a:xfrm>
                  <a:off x="8455029" y="1629803"/>
                  <a:ext cx="19368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4" name="墨迹 53">
                  <a:extLst>
                    <a:ext uri="{FF2B5EF4-FFF2-40B4-BE49-F238E27FC236}">
                      <a16:creationId xmlns:a16="http://schemas.microsoft.com/office/drawing/2014/main" id="{B6620C32-9A3A-4DCD-B821-7106C453A883}"/>
                    </a:ext>
                  </a:extLst>
                </p14:cNvPr>
                <p14:cNvContentPartPr/>
                <p14:nvPr/>
              </p14:nvContentPartPr>
              <p14:xfrm>
                <a:off x="8552589" y="1679843"/>
                <a:ext cx="108000" cy="152640"/>
              </p14:xfrm>
            </p:contentPart>
          </mc:Choice>
          <mc:Fallback>
            <p:pic>
              <p:nvPicPr>
                <p:cNvPr id="54" name="墨迹 53">
                  <a:extLst>
                    <a:ext uri="{FF2B5EF4-FFF2-40B4-BE49-F238E27FC236}">
                      <a16:creationId xmlns:a16="http://schemas.microsoft.com/office/drawing/2014/main" id="{B6620C32-9A3A-4DCD-B821-7106C453A883}"/>
                    </a:ext>
                  </a:extLst>
                </p:cNvPr>
                <p:cNvPicPr/>
                <p:nvPr/>
              </p:nvPicPr>
              <p:blipFill>
                <a:blip r:embed="rId103"/>
                <a:stretch>
                  <a:fillRect/>
                </a:stretch>
              </p:blipFill>
              <p:spPr>
                <a:xfrm>
                  <a:off x="8534589" y="1661843"/>
                  <a:ext cx="14364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6" name="墨迹 55">
                  <a:extLst>
                    <a:ext uri="{FF2B5EF4-FFF2-40B4-BE49-F238E27FC236}">
                      <a16:creationId xmlns:a16="http://schemas.microsoft.com/office/drawing/2014/main" id="{B38FCF1C-73FD-4E68-A69A-D659E9807FF5}"/>
                    </a:ext>
                  </a:extLst>
                </p14:cNvPr>
                <p14:cNvContentPartPr/>
                <p14:nvPr/>
              </p14:nvContentPartPr>
              <p14:xfrm>
                <a:off x="8474109" y="1755443"/>
                <a:ext cx="120960" cy="212400"/>
              </p14:xfrm>
            </p:contentPart>
          </mc:Choice>
          <mc:Fallback>
            <p:pic>
              <p:nvPicPr>
                <p:cNvPr id="56" name="墨迹 55">
                  <a:extLst>
                    <a:ext uri="{FF2B5EF4-FFF2-40B4-BE49-F238E27FC236}">
                      <a16:creationId xmlns:a16="http://schemas.microsoft.com/office/drawing/2014/main" id="{B38FCF1C-73FD-4E68-A69A-D659E9807FF5}"/>
                    </a:ext>
                  </a:extLst>
                </p:cNvPr>
                <p:cNvPicPr/>
                <p:nvPr/>
              </p:nvPicPr>
              <p:blipFill>
                <a:blip r:embed="rId105"/>
                <a:stretch>
                  <a:fillRect/>
                </a:stretch>
              </p:blipFill>
              <p:spPr>
                <a:xfrm>
                  <a:off x="8456109" y="1737803"/>
                  <a:ext cx="156600" cy="248040"/>
                </a:xfrm>
                <a:prstGeom prst="rect">
                  <a:avLst/>
                </a:prstGeom>
              </p:spPr>
            </p:pic>
          </mc:Fallback>
        </mc:AlternateContent>
      </p:grpSp>
      <p:grpSp>
        <p:nvGrpSpPr>
          <p:cNvPr id="67620" name="组合 67619">
            <a:extLst>
              <a:ext uri="{FF2B5EF4-FFF2-40B4-BE49-F238E27FC236}">
                <a16:creationId xmlns:a16="http://schemas.microsoft.com/office/drawing/2014/main" id="{668775A5-CFAA-4B8F-BB74-E5D011A8716F}"/>
              </a:ext>
            </a:extLst>
          </p:cNvPr>
          <p:cNvGrpSpPr/>
          <p:nvPr/>
        </p:nvGrpSpPr>
        <p:grpSpPr>
          <a:xfrm>
            <a:off x="5959149" y="2642843"/>
            <a:ext cx="2955240" cy="576360"/>
            <a:chOff x="5959149" y="2642843"/>
            <a:chExt cx="2955240" cy="576360"/>
          </a:xfrm>
        </p:grpSpPr>
        <mc:AlternateContent xmlns:mc="http://schemas.openxmlformats.org/markup-compatibility/2006">
          <mc:Choice xmlns:p14="http://schemas.microsoft.com/office/powerpoint/2010/main" Requires="p14">
            <p:contentPart p14:bwMode="auto" r:id="rId106">
              <p14:nvContentPartPr>
                <p14:cNvPr id="58" name="墨迹 57">
                  <a:extLst>
                    <a:ext uri="{FF2B5EF4-FFF2-40B4-BE49-F238E27FC236}">
                      <a16:creationId xmlns:a16="http://schemas.microsoft.com/office/drawing/2014/main" id="{6C0D83B8-E7A4-449F-87BF-EC7CBF3083FD}"/>
                    </a:ext>
                  </a:extLst>
                </p14:cNvPr>
                <p14:cNvContentPartPr/>
                <p14:nvPr/>
              </p14:nvContentPartPr>
              <p14:xfrm>
                <a:off x="5977509" y="2722763"/>
                <a:ext cx="214920" cy="57960"/>
              </p14:xfrm>
            </p:contentPart>
          </mc:Choice>
          <mc:Fallback>
            <p:pic>
              <p:nvPicPr>
                <p:cNvPr id="58" name="墨迹 57">
                  <a:extLst>
                    <a:ext uri="{FF2B5EF4-FFF2-40B4-BE49-F238E27FC236}">
                      <a16:creationId xmlns:a16="http://schemas.microsoft.com/office/drawing/2014/main" id="{6C0D83B8-E7A4-449F-87BF-EC7CBF3083FD}"/>
                    </a:ext>
                  </a:extLst>
                </p:cNvPr>
                <p:cNvPicPr/>
                <p:nvPr/>
              </p:nvPicPr>
              <p:blipFill>
                <a:blip r:embed="rId107"/>
                <a:stretch>
                  <a:fillRect/>
                </a:stretch>
              </p:blipFill>
              <p:spPr>
                <a:xfrm>
                  <a:off x="5959869" y="2704763"/>
                  <a:ext cx="25056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9" name="墨迹 58">
                  <a:extLst>
                    <a:ext uri="{FF2B5EF4-FFF2-40B4-BE49-F238E27FC236}">
                      <a16:creationId xmlns:a16="http://schemas.microsoft.com/office/drawing/2014/main" id="{C7669CC3-87E2-4FFA-846B-DCF2E8945261}"/>
                    </a:ext>
                  </a:extLst>
                </p14:cNvPr>
                <p14:cNvContentPartPr/>
                <p14:nvPr/>
              </p14:nvContentPartPr>
              <p14:xfrm>
                <a:off x="6057789" y="2663723"/>
                <a:ext cx="11160" cy="229320"/>
              </p14:xfrm>
            </p:contentPart>
          </mc:Choice>
          <mc:Fallback>
            <p:pic>
              <p:nvPicPr>
                <p:cNvPr id="59" name="墨迹 58">
                  <a:extLst>
                    <a:ext uri="{FF2B5EF4-FFF2-40B4-BE49-F238E27FC236}">
                      <a16:creationId xmlns:a16="http://schemas.microsoft.com/office/drawing/2014/main" id="{C7669CC3-87E2-4FFA-846B-DCF2E8945261}"/>
                    </a:ext>
                  </a:extLst>
                </p:cNvPr>
                <p:cNvPicPr/>
                <p:nvPr/>
              </p:nvPicPr>
              <p:blipFill>
                <a:blip r:embed="rId109"/>
                <a:stretch>
                  <a:fillRect/>
                </a:stretch>
              </p:blipFill>
              <p:spPr>
                <a:xfrm>
                  <a:off x="6039789" y="2645723"/>
                  <a:ext cx="4680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0" name="墨迹 59">
                  <a:extLst>
                    <a:ext uri="{FF2B5EF4-FFF2-40B4-BE49-F238E27FC236}">
                      <a16:creationId xmlns:a16="http://schemas.microsoft.com/office/drawing/2014/main" id="{AE2FF0F2-C289-49DE-8D9D-4C7675785427}"/>
                    </a:ext>
                  </a:extLst>
                </p14:cNvPr>
                <p14:cNvContentPartPr/>
                <p14:nvPr/>
              </p14:nvContentPartPr>
              <p14:xfrm>
                <a:off x="6112509" y="2642843"/>
                <a:ext cx="31680" cy="282600"/>
              </p14:xfrm>
            </p:contentPart>
          </mc:Choice>
          <mc:Fallback>
            <p:pic>
              <p:nvPicPr>
                <p:cNvPr id="60" name="墨迹 59">
                  <a:extLst>
                    <a:ext uri="{FF2B5EF4-FFF2-40B4-BE49-F238E27FC236}">
                      <a16:creationId xmlns:a16="http://schemas.microsoft.com/office/drawing/2014/main" id="{AE2FF0F2-C289-49DE-8D9D-4C7675785427}"/>
                    </a:ext>
                  </a:extLst>
                </p:cNvPr>
                <p:cNvPicPr/>
                <p:nvPr/>
              </p:nvPicPr>
              <p:blipFill>
                <a:blip r:embed="rId111"/>
                <a:stretch>
                  <a:fillRect/>
                </a:stretch>
              </p:blipFill>
              <p:spPr>
                <a:xfrm>
                  <a:off x="6094509" y="2625203"/>
                  <a:ext cx="6732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1" name="墨迹 60">
                  <a:extLst>
                    <a:ext uri="{FF2B5EF4-FFF2-40B4-BE49-F238E27FC236}">
                      <a16:creationId xmlns:a16="http://schemas.microsoft.com/office/drawing/2014/main" id="{FE1057E2-208F-46A8-A73B-BC6E009705F7}"/>
                    </a:ext>
                  </a:extLst>
                </p14:cNvPr>
                <p14:cNvContentPartPr/>
                <p14:nvPr/>
              </p14:nvContentPartPr>
              <p14:xfrm>
                <a:off x="6097749" y="2804843"/>
                <a:ext cx="56520" cy="61560"/>
              </p14:xfrm>
            </p:contentPart>
          </mc:Choice>
          <mc:Fallback>
            <p:pic>
              <p:nvPicPr>
                <p:cNvPr id="61" name="墨迹 60">
                  <a:extLst>
                    <a:ext uri="{FF2B5EF4-FFF2-40B4-BE49-F238E27FC236}">
                      <a16:creationId xmlns:a16="http://schemas.microsoft.com/office/drawing/2014/main" id="{FE1057E2-208F-46A8-A73B-BC6E009705F7}"/>
                    </a:ext>
                  </a:extLst>
                </p:cNvPr>
                <p:cNvPicPr/>
                <p:nvPr/>
              </p:nvPicPr>
              <p:blipFill>
                <a:blip r:embed="rId113"/>
                <a:stretch>
                  <a:fillRect/>
                </a:stretch>
              </p:blipFill>
              <p:spPr>
                <a:xfrm>
                  <a:off x="6079749" y="2787203"/>
                  <a:ext cx="921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2" name="墨迹 61">
                  <a:extLst>
                    <a:ext uri="{FF2B5EF4-FFF2-40B4-BE49-F238E27FC236}">
                      <a16:creationId xmlns:a16="http://schemas.microsoft.com/office/drawing/2014/main" id="{7A5BAD45-2C87-41B2-B866-8FA3403CB579}"/>
                    </a:ext>
                  </a:extLst>
                </p14:cNvPr>
                <p14:cNvContentPartPr/>
                <p14:nvPr/>
              </p14:nvContentPartPr>
              <p14:xfrm>
                <a:off x="5959149" y="2886923"/>
                <a:ext cx="291240" cy="62640"/>
              </p14:xfrm>
            </p:contentPart>
          </mc:Choice>
          <mc:Fallback>
            <p:pic>
              <p:nvPicPr>
                <p:cNvPr id="62" name="墨迹 61">
                  <a:extLst>
                    <a:ext uri="{FF2B5EF4-FFF2-40B4-BE49-F238E27FC236}">
                      <a16:creationId xmlns:a16="http://schemas.microsoft.com/office/drawing/2014/main" id="{7A5BAD45-2C87-41B2-B866-8FA3403CB579}"/>
                    </a:ext>
                  </a:extLst>
                </p:cNvPr>
                <p:cNvPicPr/>
                <p:nvPr/>
              </p:nvPicPr>
              <p:blipFill>
                <a:blip r:embed="rId115"/>
                <a:stretch>
                  <a:fillRect/>
                </a:stretch>
              </p:blipFill>
              <p:spPr>
                <a:xfrm>
                  <a:off x="5941149" y="2868923"/>
                  <a:ext cx="32688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3" name="墨迹 62">
                  <a:extLst>
                    <a:ext uri="{FF2B5EF4-FFF2-40B4-BE49-F238E27FC236}">
                      <a16:creationId xmlns:a16="http://schemas.microsoft.com/office/drawing/2014/main" id="{9C2C5C59-099B-4CF5-A1ED-1E95360B9D02}"/>
                    </a:ext>
                  </a:extLst>
                </p14:cNvPr>
                <p14:cNvContentPartPr/>
                <p14:nvPr/>
              </p14:nvContentPartPr>
              <p14:xfrm>
                <a:off x="6018189" y="2905283"/>
                <a:ext cx="199440" cy="198720"/>
              </p14:xfrm>
            </p:contentPart>
          </mc:Choice>
          <mc:Fallback>
            <p:pic>
              <p:nvPicPr>
                <p:cNvPr id="63" name="墨迹 62">
                  <a:extLst>
                    <a:ext uri="{FF2B5EF4-FFF2-40B4-BE49-F238E27FC236}">
                      <a16:creationId xmlns:a16="http://schemas.microsoft.com/office/drawing/2014/main" id="{9C2C5C59-099B-4CF5-A1ED-1E95360B9D02}"/>
                    </a:ext>
                  </a:extLst>
                </p:cNvPr>
                <p:cNvPicPr/>
                <p:nvPr/>
              </p:nvPicPr>
              <p:blipFill>
                <a:blip r:embed="rId117"/>
                <a:stretch>
                  <a:fillRect/>
                </a:stretch>
              </p:blipFill>
              <p:spPr>
                <a:xfrm>
                  <a:off x="6000189" y="2887643"/>
                  <a:ext cx="23508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7584" name="墨迹 67583">
                  <a:extLst>
                    <a:ext uri="{FF2B5EF4-FFF2-40B4-BE49-F238E27FC236}">
                      <a16:creationId xmlns:a16="http://schemas.microsoft.com/office/drawing/2014/main" id="{3BF5531A-822F-4487-9762-D7D76D919583}"/>
                    </a:ext>
                  </a:extLst>
                </p14:cNvPr>
                <p14:cNvContentPartPr/>
                <p14:nvPr/>
              </p14:nvContentPartPr>
              <p14:xfrm>
                <a:off x="6073269" y="2986643"/>
                <a:ext cx="117720" cy="48960"/>
              </p14:xfrm>
            </p:contentPart>
          </mc:Choice>
          <mc:Fallback>
            <p:pic>
              <p:nvPicPr>
                <p:cNvPr id="67584" name="墨迹 67583">
                  <a:extLst>
                    <a:ext uri="{FF2B5EF4-FFF2-40B4-BE49-F238E27FC236}">
                      <a16:creationId xmlns:a16="http://schemas.microsoft.com/office/drawing/2014/main" id="{3BF5531A-822F-4487-9762-D7D76D919583}"/>
                    </a:ext>
                  </a:extLst>
                </p:cNvPr>
                <p:cNvPicPr/>
                <p:nvPr/>
              </p:nvPicPr>
              <p:blipFill>
                <a:blip r:embed="rId119"/>
                <a:stretch>
                  <a:fillRect/>
                </a:stretch>
              </p:blipFill>
              <p:spPr>
                <a:xfrm>
                  <a:off x="6055269" y="2969003"/>
                  <a:ext cx="15336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7586" name="墨迹 67585">
                  <a:extLst>
                    <a:ext uri="{FF2B5EF4-FFF2-40B4-BE49-F238E27FC236}">
                      <a16:creationId xmlns:a16="http://schemas.microsoft.com/office/drawing/2014/main" id="{D08F9896-545B-48F1-83F7-28D4F40C2019}"/>
                    </a:ext>
                  </a:extLst>
                </p14:cNvPr>
                <p14:cNvContentPartPr/>
                <p14:nvPr/>
              </p14:nvContentPartPr>
              <p14:xfrm>
                <a:off x="6085869" y="2978003"/>
                <a:ext cx="167760" cy="120240"/>
              </p14:xfrm>
            </p:contentPart>
          </mc:Choice>
          <mc:Fallback>
            <p:pic>
              <p:nvPicPr>
                <p:cNvPr id="67586" name="墨迹 67585">
                  <a:extLst>
                    <a:ext uri="{FF2B5EF4-FFF2-40B4-BE49-F238E27FC236}">
                      <a16:creationId xmlns:a16="http://schemas.microsoft.com/office/drawing/2014/main" id="{D08F9896-545B-48F1-83F7-28D4F40C2019}"/>
                    </a:ext>
                  </a:extLst>
                </p:cNvPr>
                <p:cNvPicPr/>
                <p:nvPr/>
              </p:nvPicPr>
              <p:blipFill>
                <a:blip r:embed="rId121"/>
                <a:stretch>
                  <a:fillRect/>
                </a:stretch>
              </p:blipFill>
              <p:spPr>
                <a:xfrm>
                  <a:off x="6067869" y="2960003"/>
                  <a:ext cx="20340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7587" name="墨迹 67586">
                  <a:extLst>
                    <a:ext uri="{FF2B5EF4-FFF2-40B4-BE49-F238E27FC236}">
                      <a16:creationId xmlns:a16="http://schemas.microsoft.com/office/drawing/2014/main" id="{D1B3638B-4A0A-4809-8F51-B314CB929EAC}"/>
                    </a:ext>
                  </a:extLst>
                </p14:cNvPr>
                <p14:cNvContentPartPr/>
                <p14:nvPr/>
              </p14:nvContentPartPr>
              <p14:xfrm>
                <a:off x="6309069" y="2824643"/>
                <a:ext cx="27000" cy="235080"/>
              </p14:xfrm>
            </p:contentPart>
          </mc:Choice>
          <mc:Fallback>
            <p:pic>
              <p:nvPicPr>
                <p:cNvPr id="67587" name="墨迹 67586">
                  <a:extLst>
                    <a:ext uri="{FF2B5EF4-FFF2-40B4-BE49-F238E27FC236}">
                      <a16:creationId xmlns:a16="http://schemas.microsoft.com/office/drawing/2014/main" id="{D1B3638B-4A0A-4809-8F51-B314CB929EAC}"/>
                    </a:ext>
                  </a:extLst>
                </p:cNvPr>
                <p:cNvPicPr/>
                <p:nvPr/>
              </p:nvPicPr>
              <p:blipFill>
                <a:blip r:embed="rId123"/>
                <a:stretch>
                  <a:fillRect/>
                </a:stretch>
              </p:blipFill>
              <p:spPr>
                <a:xfrm>
                  <a:off x="6291069" y="2807003"/>
                  <a:ext cx="6264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7588" name="墨迹 67587">
                  <a:extLst>
                    <a:ext uri="{FF2B5EF4-FFF2-40B4-BE49-F238E27FC236}">
                      <a16:creationId xmlns:a16="http://schemas.microsoft.com/office/drawing/2014/main" id="{B5C1B79D-33D5-4E29-AE0E-8E509394388F}"/>
                    </a:ext>
                  </a:extLst>
                </p14:cNvPr>
                <p14:cNvContentPartPr/>
                <p14:nvPr/>
              </p14:nvContentPartPr>
              <p14:xfrm>
                <a:off x="6340749" y="2764163"/>
                <a:ext cx="171360" cy="397800"/>
              </p14:xfrm>
            </p:contentPart>
          </mc:Choice>
          <mc:Fallback>
            <p:pic>
              <p:nvPicPr>
                <p:cNvPr id="67588" name="墨迹 67587">
                  <a:extLst>
                    <a:ext uri="{FF2B5EF4-FFF2-40B4-BE49-F238E27FC236}">
                      <a16:creationId xmlns:a16="http://schemas.microsoft.com/office/drawing/2014/main" id="{B5C1B79D-33D5-4E29-AE0E-8E509394388F}"/>
                    </a:ext>
                  </a:extLst>
                </p:cNvPr>
                <p:cNvPicPr/>
                <p:nvPr/>
              </p:nvPicPr>
              <p:blipFill>
                <a:blip r:embed="rId125"/>
                <a:stretch>
                  <a:fillRect/>
                </a:stretch>
              </p:blipFill>
              <p:spPr>
                <a:xfrm>
                  <a:off x="6322749" y="2746163"/>
                  <a:ext cx="20700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67589" name="墨迹 67588">
                  <a:extLst>
                    <a:ext uri="{FF2B5EF4-FFF2-40B4-BE49-F238E27FC236}">
                      <a16:creationId xmlns:a16="http://schemas.microsoft.com/office/drawing/2014/main" id="{10723BB4-8FFF-4C1F-AD62-BF92624697F2}"/>
                    </a:ext>
                  </a:extLst>
                </p14:cNvPr>
                <p14:cNvContentPartPr/>
                <p14:nvPr/>
              </p14:nvContentPartPr>
              <p14:xfrm>
                <a:off x="6329229" y="2899523"/>
                <a:ext cx="151560" cy="17280"/>
              </p14:xfrm>
            </p:contentPart>
          </mc:Choice>
          <mc:Fallback>
            <p:pic>
              <p:nvPicPr>
                <p:cNvPr id="67589" name="墨迹 67588">
                  <a:extLst>
                    <a:ext uri="{FF2B5EF4-FFF2-40B4-BE49-F238E27FC236}">
                      <a16:creationId xmlns:a16="http://schemas.microsoft.com/office/drawing/2014/main" id="{10723BB4-8FFF-4C1F-AD62-BF92624697F2}"/>
                    </a:ext>
                  </a:extLst>
                </p:cNvPr>
                <p:cNvPicPr/>
                <p:nvPr/>
              </p:nvPicPr>
              <p:blipFill>
                <a:blip r:embed="rId127"/>
                <a:stretch>
                  <a:fillRect/>
                </a:stretch>
              </p:blipFill>
              <p:spPr>
                <a:xfrm>
                  <a:off x="6311229" y="2881523"/>
                  <a:ext cx="18720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67590" name="墨迹 67589">
                  <a:extLst>
                    <a:ext uri="{FF2B5EF4-FFF2-40B4-BE49-F238E27FC236}">
                      <a16:creationId xmlns:a16="http://schemas.microsoft.com/office/drawing/2014/main" id="{F95929A7-E65C-474B-8601-FEF198DF3521}"/>
                    </a:ext>
                  </a:extLst>
                </p14:cNvPr>
                <p14:cNvContentPartPr/>
                <p14:nvPr/>
              </p14:nvContentPartPr>
              <p14:xfrm>
                <a:off x="6334629" y="2860283"/>
                <a:ext cx="181440" cy="215280"/>
              </p14:xfrm>
            </p:contentPart>
          </mc:Choice>
          <mc:Fallback>
            <p:pic>
              <p:nvPicPr>
                <p:cNvPr id="67590" name="墨迹 67589">
                  <a:extLst>
                    <a:ext uri="{FF2B5EF4-FFF2-40B4-BE49-F238E27FC236}">
                      <a16:creationId xmlns:a16="http://schemas.microsoft.com/office/drawing/2014/main" id="{F95929A7-E65C-474B-8601-FEF198DF3521}"/>
                    </a:ext>
                  </a:extLst>
                </p:cNvPr>
                <p:cNvPicPr/>
                <p:nvPr/>
              </p:nvPicPr>
              <p:blipFill>
                <a:blip r:embed="rId129"/>
                <a:stretch>
                  <a:fillRect/>
                </a:stretch>
              </p:blipFill>
              <p:spPr>
                <a:xfrm>
                  <a:off x="6316629" y="2842643"/>
                  <a:ext cx="21708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67591" name="墨迹 67590">
                  <a:extLst>
                    <a:ext uri="{FF2B5EF4-FFF2-40B4-BE49-F238E27FC236}">
                      <a16:creationId xmlns:a16="http://schemas.microsoft.com/office/drawing/2014/main" id="{866DAE1C-A743-4454-95F2-C0F89FC24859}"/>
                    </a:ext>
                  </a:extLst>
                </p14:cNvPr>
                <p14:cNvContentPartPr/>
                <p14:nvPr/>
              </p14:nvContentPartPr>
              <p14:xfrm>
                <a:off x="6366669" y="3024443"/>
                <a:ext cx="133920" cy="65160"/>
              </p14:xfrm>
            </p:contentPart>
          </mc:Choice>
          <mc:Fallback>
            <p:pic>
              <p:nvPicPr>
                <p:cNvPr id="67591" name="墨迹 67590">
                  <a:extLst>
                    <a:ext uri="{FF2B5EF4-FFF2-40B4-BE49-F238E27FC236}">
                      <a16:creationId xmlns:a16="http://schemas.microsoft.com/office/drawing/2014/main" id="{866DAE1C-A743-4454-95F2-C0F89FC24859}"/>
                    </a:ext>
                  </a:extLst>
                </p:cNvPr>
                <p:cNvPicPr/>
                <p:nvPr/>
              </p:nvPicPr>
              <p:blipFill>
                <a:blip r:embed="rId131"/>
                <a:stretch>
                  <a:fillRect/>
                </a:stretch>
              </p:blipFill>
              <p:spPr>
                <a:xfrm>
                  <a:off x="6349029" y="3006443"/>
                  <a:ext cx="16956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67592" name="墨迹 67591">
                  <a:extLst>
                    <a:ext uri="{FF2B5EF4-FFF2-40B4-BE49-F238E27FC236}">
                      <a16:creationId xmlns:a16="http://schemas.microsoft.com/office/drawing/2014/main" id="{E940AA9D-2A38-41DF-BE41-DB1666686BCD}"/>
                    </a:ext>
                  </a:extLst>
                </p14:cNvPr>
                <p14:cNvContentPartPr/>
                <p14:nvPr/>
              </p14:nvContentPartPr>
              <p14:xfrm>
                <a:off x="6562509" y="2716283"/>
                <a:ext cx="155160" cy="336240"/>
              </p14:xfrm>
            </p:contentPart>
          </mc:Choice>
          <mc:Fallback>
            <p:pic>
              <p:nvPicPr>
                <p:cNvPr id="67592" name="墨迹 67591">
                  <a:extLst>
                    <a:ext uri="{FF2B5EF4-FFF2-40B4-BE49-F238E27FC236}">
                      <a16:creationId xmlns:a16="http://schemas.microsoft.com/office/drawing/2014/main" id="{E940AA9D-2A38-41DF-BE41-DB1666686BCD}"/>
                    </a:ext>
                  </a:extLst>
                </p:cNvPr>
                <p:cNvPicPr/>
                <p:nvPr/>
              </p:nvPicPr>
              <p:blipFill>
                <a:blip r:embed="rId133"/>
                <a:stretch>
                  <a:fillRect/>
                </a:stretch>
              </p:blipFill>
              <p:spPr>
                <a:xfrm>
                  <a:off x="6544869" y="2698643"/>
                  <a:ext cx="19080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67593" name="墨迹 67592">
                  <a:extLst>
                    <a:ext uri="{FF2B5EF4-FFF2-40B4-BE49-F238E27FC236}">
                      <a16:creationId xmlns:a16="http://schemas.microsoft.com/office/drawing/2014/main" id="{A3388451-C57A-4FC9-A314-D8E307640FCF}"/>
                    </a:ext>
                  </a:extLst>
                </p14:cNvPr>
                <p14:cNvContentPartPr/>
                <p14:nvPr/>
              </p14:nvContentPartPr>
              <p14:xfrm>
                <a:off x="6733149" y="2792963"/>
                <a:ext cx="13320" cy="236520"/>
              </p14:xfrm>
            </p:contentPart>
          </mc:Choice>
          <mc:Fallback>
            <p:pic>
              <p:nvPicPr>
                <p:cNvPr id="67593" name="墨迹 67592">
                  <a:extLst>
                    <a:ext uri="{FF2B5EF4-FFF2-40B4-BE49-F238E27FC236}">
                      <a16:creationId xmlns:a16="http://schemas.microsoft.com/office/drawing/2014/main" id="{A3388451-C57A-4FC9-A314-D8E307640FCF}"/>
                    </a:ext>
                  </a:extLst>
                </p:cNvPr>
                <p:cNvPicPr/>
                <p:nvPr/>
              </p:nvPicPr>
              <p:blipFill>
                <a:blip r:embed="rId135"/>
                <a:stretch>
                  <a:fillRect/>
                </a:stretch>
              </p:blipFill>
              <p:spPr>
                <a:xfrm>
                  <a:off x="6715149" y="2775323"/>
                  <a:ext cx="4896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67594" name="墨迹 67593">
                  <a:extLst>
                    <a:ext uri="{FF2B5EF4-FFF2-40B4-BE49-F238E27FC236}">
                      <a16:creationId xmlns:a16="http://schemas.microsoft.com/office/drawing/2014/main" id="{4C915460-2A62-460E-AE7D-05514AE15FC0}"/>
                    </a:ext>
                  </a:extLst>
                </p14:cNvPr>
                <p14:cNvContentPartPr/>
                <p14:nvPr/>
              </p14:nvContentPartPr>
              <p14:xfrm>
                <a:off x="6759789" y="2723843"/>
                <a:ext cx="87840" cy="387720"/>
              </p14:xfrm>
            </p:contentPart>
          </mc:Choice>
          <mc:Fallback>
            <p:pic>
              <p:nvPicPr>
                <p:cNvPr id="67594" name="墨迹 67593">
                  <a:extLst>
                    <a:ext uri="{FF2B5EF4-FFF2-40B4-BE49-F238E27FC236}">
                      <a16:creationId xmlns:a16="http://schemas.microsoft.com/office/drawing/2014/main" id="{4C915460-2A62-460E-AE7D-05514AE15FC0}"/>
                    </a:ext>
                  </a:extLst>
                </p:cNvPr>
                <p:cNvPicPr/>
                <p:nvPr/>
              </p:nvPicPr>
              <p:blipFill>
                <a:blip r:embed="rId137"/>
                <a:stretch>
                  <a:fillRect/>
                </a:stretch>
              </p:blipFill>
              <p:spPr>
                <a:xfrm>
                  <a:off x="6741789" y="2706203"/>
                  <a:ext cx="12348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67595" name="墨迹 67594">
                  <a:extLst>
                    <a:ext uri="{FF2B5EF4-FFF2-40B4-BE49-F238E27FC236}">
                      <a16:creationId xmlns:a16="http://schemas.microsoft.com/office/drawing/2014/main" id="{64D23D19-F01F-413D-A9A6-0C254574D13A}"/>
                    </a:ext>
                  </a:extLst>
                </p14:cNvPr>
                <p14:cNvContentPartPr/>
                <p14:nvPr/>
              </p14:nvContentPartPr>
              <p14:xfrm>
                <a:off x="6734229" y="2904203"/>
                <a:ext cx="73080" cy="22320"/>
              </p14:xfrm>
            </p:contentPart>
          </mc:Choice>
          <mc:Fallback>
            <p:pic>
              <p:nvPicPr>
                <p:cNvPr id="67595" name="墨迹 67594">
                  <a:extLst>
                    <a:ext uri="{FF2B5EF4-FFF2-40B4-BE49-F238E27FC236}">
                      <a16:creationId xmlns:a16="http://schemas.microsoft.com/office/drawing/2014/main" id="{64D23D19-F01F-413D-A9A6-0C254574D13A}"/>
                    </a:ext>
                  </a:extLst>
                </p:cNvPr>
                <p:cNvPicPr/>
                <p:nvPr/>
              </p:nvPicPr>
              <p:blipFill>
                <a:blip r:embed="rId139"/>
                <a:stretch>
                  <a:fillRect/>
                </a:stretch>
              </p:blipFill>
              <p:spPr>
                <a:xfrm>
                  <a:off x="6716229" y="2886563"/>
                  <a:ext cx="1087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67596" name="墨迹 67595">
                  <a:extLst>
                    <a:ext uri="{FF2B5EF4-FFF2-40B4-BE49-F238E27FC236}">
                      <a16:creationId xmlns:a16="http://schemas.microsoft.com/office/drawing/2014/main" id="{2FD1C911-2343-47BF-8E18-25E695861D54}"/>
                    </a:ext>
                  </a:extLst>
                </p14:cNvPr>
                <p14:cNvContentPartPr/>
                <p14:nvPr/>
              </p14:nvContentPartPr>
              <p14:xfrm>
                <a:off x="6632349" y="2944523"/>
                <a:ext cx="318240" cy="188280"/>
              </p14:xfrm>
            </p:contentPart>
          </mc:Choice>
          <mc:Fallback>
            <p:pic>
              <p:nvPicPr>
                <p:cNvPr id="67596" name="墨迹 67595">
                  <a:extLst>
                    <a:ext uri="{FF2B5EF4-FFF2-40B4-BE49-F238E27FC236}">
                      <a16:creationId xmlns:a16="http://schemas.microsoft.com/office/drawing/2014/main" id="{2FD1C911-2343-47BF-8E18-25E695861D54}"/>
                    </a:ext>
                  </a:extLst>
                </p:cNvPr>
                <p:cNvPicPr/>
                <p:nvPr/>
              </p:nvPicPr>
              <p:blipFill>
                <a:blip r:embed="rId141"/>
                <a:stretch>
                  <a:fillRect/>
                </a:stretch>
              </p:blipFill>
              <p:spPr>
                <a:xfrm>
                  <a:off x="6614349" y="2926883"/>
                  <a:ext cx="35388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67597" name="墨迹 67596">
                  <a:extLst>
                    <a:ext uri="{FF2B5EF4-FFF2-40B4-BE49-F238E27FC236}">
                      <a16:creationId xmlns:a16="http://schemas.microsoft.com/office/drawing/2014/main" id="{006A838B-1BC4-44B0-A72A-8EFF137E82A3}"/>
                    </a:ext>
                  </a:extLst>
                </p14:cNvPr>
                <p14:cNvContentPartPr/>
                <p14:nvPr/>
              </p14:nvContentPartPr>
              <p14:xfrm>
                <a:off x="6971109" y="2751563"/>
                <a:ext cx="36000" cy="33480"/>
              </p14:xfrm>
            </p:contentPart>
          </mc:Choice>
          <mc:Fallback>
            <p:pic>
              <p:nvPicPr>
                <p:cNvPr id="67597" name="墨迹 67596">
                  <a:extLst>
                    <a:ext uri="{FF2B5EF4-FFF2-40B4-BE49-F238E27FC236}">
                      <a16:creationId xmlns:a16="http://schemas.microsoft.com/office/drawing/2014/main" id="{006A838B-1BC4-44B0-A72A-8EFF137E82A3}"/>
                    </a:ext>
                  </a:extLst>
                </p:cNvPr>
                <p:cNvPicPr/>
                <p:nvPr/>
              </p:nvPicPr>
              <p:blipFill>
                <a:blip r:embed="rId143"/>
                <a:stretch>
                  <a:fillRect/>
                </a:stretch>
              </p:blipFill>
              <p:spPr>
                <a:xfrm>
                  <a:off x="6953109" y="2733563"/>
                  <a:ext cx="7164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67598" name="墨迹 67597">
                  <a:extLst>
                    <a:ext uri="{FF2B5EF4-FFF2-40B4-BE49-F238E27FC236}">
                      <a16:creationId xmlns:a16="http://schemas.microsoft.com/office/drawing/2014/main" id="{F66DCBA0-A9E8-4F5E-8EEF-9201E04DC3B2}"/>
                    </a:ext>
                  </a:extLst>
                </p14:cNvPr>
                <p14:cNvContentPartPr/>
                <p14:nvPr/>
              </p14:nvContentPartPr>
              <p14:xfrm>
                <a:off x="6975429" y="2868203"/>
                <a:ext cx="1080" cy="2520"/>
              </p14:xfrm>
            </p:contentPart>
          </mc:Choice>
          <mc:Fallback>
            <p:pic>
              <p:nvPicPr>
                <p:cNvPr id="67598" name="墨迹 67597">
                  <a:extLst>
                    <a:ext uri="{FF2B5EF4-FFF2-40B4-BE49-F238E27FC236}">
                      <a16:creationId xmlns:a16="http://schemas.microsoft.com/office/drawing/2014/main" id="{F66DCBA0-A9E8-4F5E-8EEF-9201E04DC3B2}"/>
                    </a:ext>
                  </a:extLst>
                </p:cNvPr>
                <p:cNvPicPr/>
                <p:nvPr/>
              </p:nvPicPr>
              <p:blipFill>
                <a:blip r:embed="rId145"/>
                <a:stretch>
                  <a:fillRect/>
                </a:stretch>
              </p:blipFill>
              <p:spPr>
                <a:xfrm>
                  <a:off x="6957429" y="2850563"/>
                  <a:ext cx="367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67599" name="墨迹 67598">
                  <a:extLst>
                    <a:ext uri="{FF2B5EF4-FFF2-40B4-BE49-F238E27FC236}">
                      <a16:creationId xmlns:a16="http://schemas.microsoft.com/office/drawing/2014/main" id="{96EF9C19-0F18-42B4-84DA-AE73764F4389}"/>
                    </a:ext>
                  </a:extLst>
                </p14:cNvPr>
                <p14:cNvContentPartPr/>
                <p14:nvPr/>
              </p14:nvContentPartPr>
              <p14:xfrm>
                <a:off x="6973269" y="2760923"/>
                <a:ext cx="80280" cy="346320"/>
              </p14:xfrm>
            </p:contentPart>
          </mc:Choice>
          <mc:Fallback>
            <p:pic>
              <p:nvPicPr>
                <p:cNvPr id="67599" name="墨迹 67598">
                  <a:extLst>
                    <a:ext uri="{FF2B5EF4-FFF2-40B4-BE49-F238E27FC236}">
                      <a16:creationId xmlns:a16="http://schemas.microsoft.com/office/drawing/2014/main" id="{96EF9C19-0F18-42B4-84DA-AE73764F4389}"/>
                    </a:ext>
                  </a:extLst>
                </p:cNvPr>
                <p:cNvPicPr/>
                <p:nvPr/>
              </p:nvPicPr>
              <p:blipFill>
                <a:blip r:embed="rId147"/>
                <a:stretch>
                  <a:fillRect/>
                </a:stretch>
              </p:blipFill>
              <p:spPr>
                <a:xfrm>
                  <a:off x="6955269" y="2742923"/>
                  <a:ext cx="11592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67600" name="墨迹 67599">
                  <a:extLst>
                    <a:ext uri="{FF2B5EF4-FFF2-40B4-BE49-F238E27FC236}">
                      <a16:creationId xmlns:a16="http://schemas.microsoft.com/office/drawing/2014/main" id="{E23E472E-838D-41F8-9E35-0F976B804117}"/>
                    </a:ext>
                  </a:extLst>
                </p14:cNvPr>
                <p14:cNvContentPartPr/>
                <p14:nvPr/>
              </p14:nvContentPartPr>
              <p14:xfrm>
                <a:off x="7065429" y="2719523"/>
                <a:ext cx="89640" cy="235440"/>
              </p14:xfrm>
            </p:contentPart>
          </mc:Choice>
          <mc:Fallback>
            <p:pic>
              <p:nvPicPr>
                <p:cNvPr id="67600" name="墨迹 67599">
                  <a:extLst>
                    <a:ext uri="{FF2B5EF4-FFF2-40B4-BE49-F238E27FC236}">
                      <a16:creationId xmlns:a16="http://schemas.microsoft.com/office/drawing/2014/main" id="{E23E472E-838D-41F8-9E35-0F976B804117}"/>
                    </a:ext>
                  </a:extLst>
                </p:cNvPr>
                <p:cNvPicPr/>
                <p:nvPr/>
              </p:nvPicPr>
              <p:blipFill>
                <a:blip r:embed="rId149"/>
                <a:stretch>
                  <a:fillRect/>
                </a:stretch>
              </p:blipFill>
              <p:spPr>
                <a:xfrm>
                  <a:off x="7047429" y="2701523"/>
                  <a:ext cx="12528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67601" name="墨迹 67600">
                  <a:extLst>
                    <a:ext uri="{FF2B5EF4-FFF2-40B4-BE49-F238E27FC236}">
                      <a16:creationId xmlns:a16="http://schemas.microsoft.com/office/drawing/2014/main" id="{87B532A5-EBAE-4F38-8090-5E437B382C16}"/>
                    </a:ext>
                  </a:extLst>
                </p14:cNvPr>
                <p14:cNvContentPartPr/>
                <p14:nvPr/>
              </p14:nvContentPartPr>
              <p14:xfrm>
                <a:off x="7046709" y="2855603"/>
                <a:ext cx="29160" cy="211680"/>
              </p14:xfrm>
            </p:contentPart>
          </mc:Choice>
          <mc:Fallback>
            <p:pic>
              <p:nvPicPr>
                <p:cNvPr id="67601" name="墨迹 67600">
                  <a:extLst>
                    <a:ext uri="{FF2B5EF4-FFF2-40B4-BE49-F238E27FC236}">
                      <a16:creationId xmlns:a16="http://schemas.microsoft.com/office/drawing/2014/main" id="{87B532A5-EBAE-4F38-8090-5E437B382C16}"/>
                    </a:ext>
                  </a:extLst>
                </p:cNvPr>
                <p:cNvPicPr/>
                <p:nvPr/>
              </p:nvPicPr>
              <p:blipFill>
                <a:blip r:embed="rId151"/>
                <a:stretch>
                  <a:fillRect/>
                </a:stretch>
              </p:blipFill>
              <p:spPr>
                <a:xfrm>
                  <a:off x="7029069" y="2837963"/>
                  <a:ext cx="6480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67602" name="墨迹 67601">
                  <a:extLst>
                    <a:ext uri="{FF2B5EF4-FFF2-40B4-BE49-F238E27FC236}">
                      <a16:creationId xmlns:a16="http://schemas.microsoft.com/office/drawing/2014/main" id="{3C72A907-D7DF-4C84-8C2A-7C8C699155ED}"/>
                    </a:ext>
                  </a:extLst>
                </p14:cNvPr>
                <p14:cNvContentPartPr/>
                <p14:nvPr/>
              </p14:nvContentPartPr>
              <p14:xfrm>
                <a:off x="7081629" y="2801243"/>
                <a:ext cx="149400" cy="203040"/>
              </p14:xfrm>
            </p:contentPart>
          </mc:Choice>
          <mc:Fallback>
            <p:pic>
              <p:nvPicPr>
                <p:cNvPr id="67602" name="墨迹 67601">
                  <a:extLst>
                    <a:ext uri="{FF2B5EF4-FFF2-40B4-BE49-F238E27FC236}">
                      <a16:creationId xmlns:a16="http://schemas.microsoft.com/office/drawing/2014/main" id="{3C72A907-D7DF-4C84-8C2A-7C8C699155ED}"/>
                    </a:ext>
                  </a:extLst>
                </p:cNvPr>
                <p:cNvPicPr/>
                <p:nvPr/>
              </p:nvPicPr>
              <p:blipFill>
                <a:blip r:embed="rId153"/>
                <a:stretch>
                  <a:fillRect/>
                </a:stretch>
              </p:blipFill>
              <p:spPr>
                <a:xfrm>
                  <a:off x="7063989" y="2783243"/>
                  <a:ext cx="18504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67603" name="墨迹 67602">
                  <a:extLst>
                    <a:ext uri="{FF2B5EF4-FFF2-40B4-BE49-F238E27FC236}">
                      <a16:creationId xmlns:a16="http://schemas.microsoft.com/office/drawing/2014/main" id="{FD455B6D-C2CB-4861-AC83-04A250DEE582}"/>
                    </a:ext>
                  </a:extLst>
                </p14:cNvPr>
                <p14:cNvContentPartPr/>
                <p14:nvPr/>
              </p14:nvContentPartPr>
              <p14:xfrm>
                <a:off x="7136349" y="2665883"/>
                <a:ext cx="132840" cy="476640"/>
              </p14:xfrm>
            </p:contentPart>
          </mc:Choice>
          <mc:Fallback>
            <p:pic>
              <p:nvPicPr>
                <p:cNvPr id="67603" name="墨迹 67602">
                  <a:extLst>
                    <a:ext uri="{FF2B5EF4-FFF2-40B4-BE49-F238E27FC236}">
                      <a16:creationId xmlns:a16="http://schemas.microsoft.com/office/drawing/2014/main" id="{FD455B6D-C2CB-4861-AC83-04A250DEE582}"/>
                    </a:ext>
                  </a:extLst>
                </p:cNvPr>
                <p:cNvPicPr/>
                <p:nvPr/>
              </p:nvPicPr>
              <p:blipFill>
                <a:blip r:embed="rId155"/>
                <a:stretch>
                  <a:fillRect/>
                </a:stretch>
              </p:blipFill>
              <p:spPr>
                <a:xfrm>
                  <a:off x="7118349" y="2647883"/>
                  <a:ext cx="168480" cy="5122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67604" name="墨迹 67603">
                  <a:extLst>
                    <a:ext uri="{FF2B5EF4-FFF2-40B4-BE49-F238E27FC236}">
                      <a16:creationId xmlns:a16="http://schemas.microsoft.com/office/drawing/2014/main" id="{CDEFD0AC-30AC-4E1E-9779-E7E6DDE6DBB9}"/>
                    </a:ext>
                  </a:extLst>
                </p14:cNvPr>
                <p14:cNvContentPartPr/>
                <p14:nvPr/>
              </p14:nvContentPartPr>
              <p14:xfrm>
                <a:off x="7325709" y="2673443"/>
                <a:ext cx="155520" cy="82080"/>
              </p14:xfrm>
            </p:contentPart>
          </mc:Choice>
          <mc:Fallback>
            <p:pic>
              <p:nvPicPr>
                <p:cNvPr id="67604" name="墨迹 67603">
                  <a:extLst>
                    <a:ext uri="{FF2B5EF4-FFF2-40B4-BE49-F238E27FC236}">
                      <a16:creationId xmlns:a16="http://schemas.microsoft.com/office/drawing/2014/main" id="{CDEFD0AC-30AC-4E1E-9779-E7E6DDE6DBB9}"/>
                    </a:ext>
                  </a:extLst>
                </p:cNvPr>
                <p:cNvPicPr/>
                <p:nvPr/>
              </p:nvPicPr>
              <p:blipFill>
                <a:blip r:embed="rId157"/>
                <a:stretch>
                  <a:fillRect/>
                </a:stretch>
              </p:blipFill>
              <p:spPr>
                <a:xfrm>
                  <a:off x="7307709" y="2655803"/>
                  <a:ext cx="19116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67605" name="墨迹 67604">
                  <a:extLst>
                    <a:ext uri="{FF2B5EF4-FFF2-40B4-BE49-F238E27FC236}">
                      <a16:creationId xmlns:a16="http://schemas.microsoft.com/office/drawing/2014/main" id="{A8D5511B-0796-46EC-9C8E-50A6E5F1AC28}"/>
                    </a:ext>
                  </a:extLst>
                </p14:cNvPr>
                <p14:cNvContentPartPr/>
                <p14:nvPr/>
              </p14:nvContentPartPr>
              <p14:xfrm>
                <a:off x="7336149" y="2791523"/>
                <a:ext cx="69840" cy="340920"/>
              </p14:xfrm>
            </p:contentPart>
          </mc:Choice>
          <mc:Fallback>
            <p:pic>
              <p:nvPicPr>
                <p:cNvPr id="67605" name="墨迹 67604">
                  <a:extLst>
                    <a:ext uri="{FF2B5EF4-FFF2-40B4-BE49-F238E27FC236}">
                      <a16:creationId xmlns:a16="http://schemas.microsoft.com/office/drawing/2014/main" id="{A8D5511B-0796-46EC-9C8E-50A6E5F1AC28}"/>
                    </a:ext>
                  </a:extLst>
                </p:cNvPr>
                <p:cNvPicPr/>
                <p:nvPr/>
              </p:nvPicPr>
              <p:blipFill>
                <a:blip r:embed="rId159"/>
                <a:stretch>
                  <a:fillRect/>
                </a:stretch>
              </p:blipFill>
              <p:spPr>
                <a:xfrm>
                  <a:off x="7318149" y="2773523"/>
                  <a:ext cx="10548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67606" name="墨迹 67605">
                  <a:extLst>
                    <a:ext uri="{FF2B5EF4-FFF2-40B4-BE49-F238E27FC236}">
                      <a16:creationId xmlns:a16="http://schemas.microsoft.com/office/drawing/2014/main" id="{20F789C0-59A9-49C1-BB30-59351065BFF0}"/>
                    </a:ext>
                  </a:extLst>
                </p14:cNvPr>
                <p14:cNvContentPartPr/>
                <p14:nvPr/>
              </p14:nvContentPartPr>
              <p14:xfrm>
                <a:off x="7416789" y="2741843"/>
                <a:ext cx="101520" cy="144720"/>
              </p14:xfrm>
            </p:contentPart>
          </mc:Choice>
          <mc:Fallback>
            <p:pic>
              <p:nvPicPr>
                <p:cNvPr id="67606" name="墨迹 67605">
                  <a:extLst>
                    <a:ext uri="{FF2B5EF4-FFF2-40B4-BE49-F238E27FC236}">
                      <a16:creationId xmlns:a16="http://schemas.microsoft.com/office/drawing/2014/main" id="{20F789C0-59A9-49C1-BB30-59351065BFF0}"/>
                    </a:ext>
                  </a:extLst>
                </p:cNvPr>
                <p:cNvPicPr/>
                <p:nvPr/>
              </p:nvPicPr>
              <p:blipFill>
                <a:blip r:embed="rId161"/>
                <a:stretch>
                  <a:fillRect/>
                </a:stretch>
              </p:blipFill>
              <p:spPr>
                <a:xfrm>
                  <a:off x="7399149" y="2724203"/>
                  <a:ext cx="13716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67607" name="墨迹 67606">
                  <a:extLst>
                    <a:ext uri="{FF2B5EF4-FFF2-40B4-BE49-F238E27FC236}">
                      <a16:creationId xmlns:a16="http://schemas.microsoft.com/office/drawing/2014/main" id="{CA9C8852-BF4C-413E-A58F-2791B2EC9574}"/>
                    </a:ext>
                  </a:extLst>
                </p14:cNvPr>
                <p14:cNvContentPartPr/>
                <p14:nvPr/>
              </p14:nvContentPartPr>
              <p14:xfrm>
                <a:off x="7385469" y="2906003"/>
                <a:ext cx="136800" cy="245520"/>
              </p14:xfrm>
            </p:contentPart>
          </mc:Choice>
          <mc:Fallback>
            <p:pic>
              <p:nvPicPr>
                <p:cNvPr id="67607" name="墨迹 67606">
                  <a:extLst>
                    <a:ext uri="{FF2B5EF4-FFF2-40B4-BE49-F238E27FC236}">
                      <a16:creationId xmlns:a16="http://schemas.microsoft.com/office/drawing/2014/main" id="{CA9C8852-BF4C-413E-A58F-2791B2EC9574}"/>
                    </a:ext>
                  </a:extLst>
                </p:cNvPr>
                <p:cNvPicPr/>
                <p:nvPr/>
              </p:nvPicPr>
              <p:blipFill>
                <a:blip r:embed="rId163"/>
                <a:stretch>
                  <a:fillRect/>
                </a:stretch>
              </p:blipFill>
              <p:spPr>
                <a:xfrm>
                  <a:off x="7367829" y="2888003"/>
                  <a:ext cx="17244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67608" name="墨迹 67607">
                  <a:extLst>
                    <a:ext uri="{FF2B5EF4-FFF2-40B4-BE49-F238E27FC236}">
                      <a16:creationId xmlns:a16="http://schemas.microsoft.com/office/drawing/2014/main" id="{936F15F3-2DB1-4676-A8BC-B6EDB7A84AE0}"/>
                    </a:ext>
                  </a:extLst>
                </p14:cNvPr>
                <p14:cNvContentPartPr/>
                <p14:nvPr/>
              </p14:nvContentPartPr>
              <p14:xfrm>
                <a:off x="7600029" y="2761643"/>
                <a:ext cx="111960" cy="339480"/>
              </p14:xfrm>
            </p:contentPart>
          </mc:Choice>
          <mc:Fallback>
            <p:pic>
              <p:nvPicPr>
                <p:cNvPr id="67608" name="墨迹 67607">
                  <a:extLst>
                    <a:ext uri="{FF2B5EF4-FFF2-40B4-BE49-F238E27FC236}">
                      <a16:creationId xmlns:a16="http://schemas.microsoft.com/office/drawing/2014/main" id="{936F15F3-2DB1-4676-A8BC-B6EDB7A84AE0}"/>
                    </a:ext>
                  </a:extLst>
                </p:cNvPr>
                <p:cNvPicPr/>
                <p:nvPr/>
              </p:nvPicPr>
              <p:blipFill>
                <a:blip r:embed="rId165"/>
                <a:stretch>
                  <a:fillRect/>
                </a:stretch>
              </p:blipFill>
              <p:spPr>
                <a:xfrm>
                  <a:off x="7582029" y="2744003"/>
                  <a:ext cx="14760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67609" name="墨迹 67608">
                  <a:extLst>
                    <a:ext uri="{FF2B5EF4-FFF2-40B4-BE49-F238E27FC236}">
                      <a16:creationId xmlns:a16="http://schemas.microsoft.com/office/drawing/2014/main" id="{E2932604-0EE7-4904-8A82-7469179E8F67}"/>
                    </a:ext>
                  </a:extLst>
                </p14:cNvPr>
                <p14:cNvContentPartPr/>
                <p14:nvPr/>
              </p14:nvContentPartPr>
              <p14:xfrm>
                <a:off x="7707309" y="2767403"/>
                <a:ext cx="116280" cy="325080"/>
              </p14:xfrm>
            </p:contentPart>
          </mc:Choice>
          <mc:Fallback>
            <p:pic>
              <p:nvPicPr>
                <p:cNvPr id="67609" name="墨迹 67608">
                  <a:extLst>
                    <a:ext uri="{FF2B5EF4-FFF2-40B4-BE49-F238E27FC236}">
                      <a16:creationId xmlns:a16="http://schemas.microsoft.com/office/drawing/2014/main" id="{E2932604-0EE7-4904-8A82-7469179E8F67}"/>
                    </a:ext>
                  </a:extLst>
                </p:cNvPr>
                <p:cNvPicPr/>
                <p:nvPr/>
              </p:nvPicPr>
              <p:blipFill>
                <a:blip r:embed="rId167"/>
                <a:stretch>
                  <a:fillRect/>
                </a:stretch>
              </p:blipFill>
              <p:spPr>
                <a:xfrm>
                  <a:off x="7689309" y="2749403"/>
                  <a:ext cx="15192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67610" name="墨迹 67609">
                  <a:extLst>
                    <a:ext uri="{FF2B5EF4-FFF2-40B4-BE49-F238E27FC236}">
                      <a16:creationId xmlns:a16="http://schemas.microsoft.com/office/drawing/2014/main" id="{1E57DEA0-EB8D-4C7F-8487-4D4AAF841F31}"/>
                    </a:ext>
                  </a:extLst>
                </p14:cNvPr>
                <p14:cNvContentPartPr/>
                <p14:nvPr/>
              </p14:nvContentPartPr>
              <p14:xfrm>
                <a:off x="7691829" y="2935523"/>
                <a:ext cx="127080" cy="190800"/>
              </p14:xfrm>
            </p:contentPart>
          </mc:Choice>
          <mc:Fallback>
            <p:pic>
              <p:nvPicPr>
                <p:cNvPr id="67610" name="墨迹 67609">
                  <a:extLst>
                    <a:ext uri="{FF2B5EF4-FFF2-40B4-BE49-F238E27FC236}">
                      <a16:creationId xmlns:a16="http://schemas.microsoft.com/office/drawing/2014/main" id="{1E57DEA0-EB8D-4C7F-8487-4D4AAF841F31}"/>
                    </a:ext>
                  </a:extLst>
                </p:cNvPr>
                <p:cNvPicPr/>
                <p:nvPr/>
              </p:nvPicPr>
              <p:blipFill>
                <a:blip r:embed="rId169"/>
                <a:stretch>
                  <a:fillRect/>
                </a:stretch>
              </p:blipFill>
              <p:spPr>
                <a:xfrm>
                  <a:off x="7674189" y="2917523"/>
                  <a:ext cx="16272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67611" name="墨迹 67610">
                  <a:extLst>
                    <a:ext uri="{FF2B5EF4-FFF2-40B4-BE49-F238E27FC236}">
                      <a16:creationId xmlns:a16="http://schemas.microsoft.com/office/drawing/2014/main" id="{CA7CDDDD-B2B9-4AFF-850B-88D026CE8B9A}"/>
                    </a:ext>
                  </a:extLst>
                </p14:cNvPr>
                <p14:cNvContentPartPr/>
                <p14:nvPr/>
              </p14:nvContentPartPr>
              <p14:xfrm>
                <a:off x="7890189" y="2727803"/>
                <a:ext cx="79560" cy="439560"/>
              </p14:xfrm>
            </p:contentPart>
          </mc:Choice>
          <mc:Fallback>
            <p:pic>
              <p:nvPicPr>
                <p:cNvPr id="67611" name="墨迹 67610">
                  <a:extLst>
                    <a:ext uri="{FF2B5EF4-FFF2-40B4-BE49-F238E27FC236}">
                      <a16:creationId xmlns:a16="http://schemas.microsoft.com/office/drawing/2014/main" id="{CA7CDDDD-B2B9-4AFF-850B-88D026CE8B9A}"/>
                    </a:ext>
                  </a:extLst>
                </p:cNvPr>
                <p:cNvPicPr/>
                <p:nvPr/>
              </p:nvPicPr>
              <p:blipFill>
                <a:blip r:embed="rId171"/>
                <a:stretch>
                  <a:fillRect/>
                </a:stretch>
              </p:blipFill>
              <p:spPr>
                <a:xfrm>
                  <a:off x="7872549" y="2709803"/>
                  <a:ext cx="115200" cy="4752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67612" name="墨迹 67611">
                  <a:extLst>
                    <a:ext uri="{FF2B5EF4-FFF2-40B4-BE49-F238E27FC236}">
                      <a16:creationId xmlns:a16="http://schemas.microsoft.com/office/drawing/2014/main" id="{9815F81C-74F8-4B43-B6E5-DBB9A64A6132}"/>
                    </a:ext>
                  </a:extLst>
                </p14:cNvPr>
                <p14:cNvContentPartPr/>
                <p14:nvPr/>
              </p14:nvContentPartPr>
              <p14:xfrm>
                <a:off x="8107629" y="2680643"/>
                <a:ext cx="166680" cy="140040"/>
              </p14:xfrm>
            </p:contentPart>
          </mc:Choice>
          <mc:Fallback>
            <p:pic>
              <p:nvPicPr>
                <p:cNvPr id="67612" name="墨迹 67611">
                  <a:extLst>
                    <a:ext uri="{FF2B5EF4-FFF2-40B4-BE49-F238E27FC236}">
                      <a16:creationId xmlns:a16="http://schemas.microsoft.com/office/drawing/2014/main" id="{9815F81C-74F8-4B43-B6E5-DBB9A64A6132}"/>
                    </a:ext>
                  </a:extLst>
                </p:cNvPr>
                <p:cNvPicPr/>
                <p:nvPr/>
              </p:nvPicPr>
              <p:blipFill>
                <a:blip r:embed="rId173"/>
                <a:stretch>
                  <a:fillRect/>
                </a:stretch>
              </p:blipFill>
              <p:spPr>
                <a:xfrm>
                  <a:off x="8089629" y="2663003"/>
                  <a:ext cx="2023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67613" name="墨迹 67612">
                  <a:extLst>
                    <a:ext uri="{FF2B5EF4-FFF2-40B4-BE49-F238E27FC236}">
                      <a16:creationId xmlns:a16="http://schemas.microsoft.com/office/drawing/2014/main" id="{C3F96660-0243-4C4A-AD1D-8FF71C9BDF64}"/>
                    </a:ext>
                  </a:extLst>
                </p14:cNvPr>
                <p14:cNvContentPartPr/>
                <p14:nvPr/>
              </p14:nvContentPartPr>
              <p14:xfrm>
                <a:off x="8020509" y="2722043"/>
                <a:ext cx="115200" cy="349200"/>
              </p14:xfrm>
            </p:contentPart>
          </mc:Choice>
          <mc:Fallback>
            <p:pic>
              <p:nvPicPr>
                <p:cNvPr id="67613" name="墨迹 67612">
                  <a:extLst>
                    <a:ext uri="{FF2B5EF4-FFF2-40B4-BE49-F238E27FC236}">
                      <a16:creationId xmlns:a16="http://schemas.microsoft.com/office/drawing/2014/main" id="{C3F96660-0243-4C4A-AD1D-8FF71C9BDF64}"/>
                    </a:ext>
                  </a:extLst>
                </p:cNvPr>
                <p:cNvPicPr/>
                <p:nvPr/>
              </p:nvPicPr>
              <p:blipFill>
                <a:blip r:embed="rId175"/>
                <a:stretch>
                  <a:fillRect/>
                </a:stretch>
              </p:blipFill>
              <p:spPr>
                <a:xfrm>
                  <a:off x="8002509" y="2704043"/>
                  <a:ext cx="15084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67614" name="墨迹 67613">
                  <a:extLst>
                    <a:ext uri="{FF2B5EF4-FFF2-40B4-BE49-F238E27FC236}">
                      <a16:creationId xmlns:a16="http://schemas.microsoft.com/office/drawing/2014/main" id="{79587443-5E64-4EF0-AA18-E19B7A89BE96}"/>
                    </a:ext>
                  </a:extLst>
                </p14:cNvPr>
                <p14:cNvContentPartPr/>
                <p14:nvPr/>
              </p14:nvContentPartPr>
              <p14:xfrm>
                <a:off x="8142189" y="2848403"/>
                <a:ext cx="220680" cy="346680"/>
              </p14:xfrm>
            </p:contentPart>
          </mc:Choice>
          <mc:Fallback>
            <p:pic>
              <p:nvPicPr>
                <p:cNvPr id="67614" name="墨迹 67613">
                  <a:extLst>
                    <a:ext uri="{FF2B5EF4-FFF2-40B4-BE49-F238E27FC236}">
                      <a16:creationId xmlns:a16="http://schemas.microsoft.com/office/drawing/2014/main" id="{79587443-5E64-4EF0-AA18-E19B7A89BE96}"/>
                    </a:ext>
                  </a:extLst>
                </p:cNvPr>
                <p:cNvPicPr/>
                <p:nvPr/>
              </p:nvPicPr>
              <p:blipFill>
                <a:blip r:embed="rId177"/>
                <a:stretch>
                  <a:fillRect/>
                </a:stretch>
              </p:blipFill>
              <p:spPr>
                <a:xfrm>
                  <a:off x="8124189" y="2830763"/>
                  <a:ext cx="256320"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67615" name="墨迹 67614">
                  <a:extLst>
                    <a:ext uri="{FF2B5EF4-FFF2-40B4-BE49-F238E27FC236}">
                      <a16:creationId xmlns:a16="http://schemas.microsoft.com/office/drawing/2014/main" id="{2341BD42-F0C7-4845-BBA3-15CFE54AE06A}"/>
                    </a:ext>
                  </a:extLst>
                </p14:cNvPr>
                <p14:cNvContentPartPr/>
                <p14:nvPr/>
              </p14:nvContentPartPr>
              <p14:xfrm>
                <a:off x="8133909" y="2939483"/>
                <a:ext cx="117720" cy="126720"/>
              </p14:xfrm>
            </p:contentPart>
          </mc:Choice>
          <mc:Fallback>
            <p:pic>
              <p:nvPicPr>
                <p:cNvPr id="67615" name="墨迹 67614">
                  <a:extLst>
                    <a:ext uri="{FF2B5EF4-FFF2-40B4-BE49-F238E27FC236}">
                      <a16:creationId xmlns:a16="http://schemas.microsoft.com/office/drawing/2014/main" id="{2341BD42-F0C7-4845-BBA3-15CFE54AE06A}"/>
                    </a:ext>
                  </a:extLst>
                </p:cNvPr>
                <p:cNvPicPr/>
                <p:nvPr/>
              </p:nvPicPr>
              <p:blipFill>
                <a:blip r:embed="rId179"/>
                <a:stretch>
                  <a:fillRect/>
                </a:stretch>
              </p:blipFill>
              <p:spPr>
                <a:xfrm>
                  <a:off x="8116269" y="2921843"/>
                  <a:ext cx="1533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67616" name="墨迹 67615">
                  <a:extLst>
                    <a:ext uri="{FF2B5EF4-FFF2-40B4-BE49-F238E27FC236}">
                      <a16:creationId xmlns:a16="http://schemas.microsoft.com/office/drawing/2014/main" id="{D3CC14C9-9C68-4A73-B607-99729CE5F9CA}"/>
                    </a:ext>
                  </a:extLst>
                </p14:cNvPr>
                <p14:cNvContentPartPr/>
                <p14:nvPr/>
              </p14:nvContentPartPr>
              <p14:xfrm>
                <a:off x="8406429" y="2739323"/>
                <a:ext cx="143280" cy="479880"/>
              </p14:xfrm>
            </p:contentPart>
          </mc:Choice>
          <mc:Fallback>
            <p:pic>
              <p:nvPicPr>
                <p:cNvPr id="67616" name="墨迹 67615">
                  <a:extLst>
                    <a:ext uri="{FF2B5EF4-FFF2-40B4-BE49-F238E27FC236}">
                      <a16:creationId xmlns:a16="http://schemas.microsoft.com/office/drawing/2014/main" id="{D3CC14C9-9C68-4A73-B607-99729CE5F9CA}"/>
                    </a:ext>
                  </a:extLst>
                </p:cNvPr>
                <p:cNvPicPr/>
                <p:nvPr/>
              </p:nvPicPr>
              <p:blipFill>
                <a:blip r:embed="rId181"/>
                <a:stretch>
                  <a:fillRect/>
                </a:stretch>
              </p:blipFill>
              <p:spPr>
                <a:xfrm>
                  <a:off x="8388429" y="2721683"/>
                  <a:ext cx="17892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67617" name="墨迹 67616">
                  <a:extLst>
                    <a:ext uri="{FF2B5EF4-FFF2-40B4-BE49-F238E27FC236}">
                      <a16:creationId xmlns:a16="http://schemas.microsoft.com/office/drawing/2014/main" id="{386F8878-3047-4FE1-AF22-0706908FF0C8}"/>
                    </a:ext>
                  </a:extLst>
                </p14:cNvPr>
                <p14:cNvContentPartPr/>
                <p14:nvPr/>
              </p14:nvContentPartPr>
              <p14:xfrm>
                <a:off x="8642589" y="2728883"/>
                <a:ext cx="141120" cy="207360"/>
              </p14:xfrm>
            </p:contentPart>
          </mc:Choice>
          <mc:Fallback>
            <p:pic>
              <p:nvPicPr>
                <p:cNvPr id="67617" name="墨迹 67616">
                  <a:extLst>
                    <a:ext uri="{FF2B5EF4-FFF2-40B4-BE49-F238E27FC236}">
                      <a16:creationId xmlns:a16="http://schemas.microsoft.com/office/drawing/2014/main" id="{386F8878-3047-4FE1-AF22-0706908FF0C8}"/>
                    </a:ext>
                  </a:extLst>
                </p:cNvPr>
                <p:cNvPicPr/>
                <p:nvPr/>
              </p:nvPicPr>
              <p:blipFill>
                <a:blip r:embed="rId183"/>
                <a:stretch>
                  <a:fillRect/>
                </a:stretch>
              </p:blipFill>
              <p:spPr>
                <a:xfrm>
                  <a:off x="8624949" y="2710883"/>
                  <a:ext cx="17676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67618" name="墨迹 67617">
                  <a:extLst>
                    <a:ext uri="{FF2B5EF4-FFF2-40B4-BE49-F238E27FC236}">
                      <a16:creationId xmlns:a16="http://schemas.microsoft.com/office/drawing/2014/main" id="{997BBE7C-679D-4F78-B7D5-9A02A78EF8F7}"/>
                    </a:ext>
                  </a:extLst>
                </p14:cNvPr>
                <p14:cNvContentPartPr/>
                <p14:nvPr/>
              </p14:nvContentPartPr>
              <p14:xfrm>
                <a:off x="8617029" y="2830043"/>
                <a:ext cx="98640" cy="138600"/>
              </p14:xfrm>
            </p:contentPart>
          </mc:Choice>
          <mc:Fallback>
            <p:pic>
              <p:nvPicPr>
                <p:cNvPr id="67618" name="墨迹 67617">
                  <a:extLst>
                    <a:ext uri="{FF2B5EF4-FFF2-40B4-BE49-F238E27FC236}">
                      <a16:creationId xmlns:a16="http://schemas.microsoft.com/office/drawing/2014/main" id="{997BBE7C-679D-4F78-B7D5-9A02A78EF8F7}"/>
                    </a:ext>
                  </a:extLst>
                </p:cNvPr>
                <p:cNvPicPr/>
                <p:nvPr/>
              </p:nvPicPr>
              <p:blipFill>
                <a:blip r:embed="rId185"/>
                <a:stretch>
                  <a:fillRect/>
                </a:stretch>
              </p:blipFill>
              <p:spPr>
                <a:xfrm>
                  <a:off x="8599029" y="2812403"/>
                  <a:ext cx="1342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67619" name="墨迹 67618">
                  <a:extLst>
                    <a:ext uri="{FF2B5EF4-FFF2-40B4-BE49-F238E27FC236}">
                      <a16:creationId xmlns:a16="http://schemas.microsoft.com/office/drawing/2014/main" id="{4263C72B-8D37-4A10-A3FE-465DB113A51C}"/>
                    </a:ext>
                  </a:extLst>
                </p14:cNvPr>
                <p14:cNvContentPartPr/>
                <p14:nvPr/>
              </p14:nvContentPartPr>
              <p14:xfrm>
                <a:off x="8626389" y="2805563"/>
                <a:ext cx="288000" cy="329400"/>
              </p14:xfrm>
            </p:contentPart>
          </mc:Choice>
          <mc:Fallback>
            <p:pic>
              <p:nvPicPr>
                <p:cNvPr id="67619" name="墨迹 67618">
                  <a:extLst>
                    <a:ext uri="{FF2B5EF4-FFF2-40B4-BE49-F238E27FC236}">
                      <a16:creationId xmlns:a16="http://schemas.microsoft.com/office/drawing/2014/main" id="{4263C72B-8D37-4A10-A3FE-465DB113A51C}"/>
                    </a:ext>
                  </a:extLst>
                </p:cNvPr>
                <p:cNvPicPr/>
                <p:nvPr/>
              </p:nvPicPr>
              <p:blipFill>
                <a:blip r:embed="rId187"/>
                <a:stretch>
                  <a:fillRect/>
                </a:stretch>
              </p:blipFill>
              <p:spPr>
                <a:xfrm>
                  <a:off x="8608389" y="2787563"/>
                  <a:ext cx="323640" cy="365040"/>
                </a:xfrm>
                <a:prstGeom prst="rect">
                  <a:avLst/>
                </a:prstGeom>
              </p:spPr>
            </p:pic>
          </mc:Fallback>
        </mc:AlternateContent>
      </p:grpSp>
      <p:grpSp>
        <p:nvGrpSpPr>
          <p:cNvPr id="67652" name="组合 67651">
            <a:extLst>
              <a:ext uri="{FF2B5EF4-FFF2-40B4-BE49-F238E27FC236}">
                <a16:creationId xmlns:a16="http://schemas.microsoft.com/office/drawing/2014/main" id="{33973E5B-5B97-483A-B36A-F0905D8574A6}"/>
              </a:ext>
            </a:extLst>
          </p:cNvPr>
          <p:cNvGrpSpPr/>
          <p:nvPr/>
        </p:nvGrpSpPr>
        <p:grpSpPr>
          <a:xfrm>
            <a:off x="172869" y="3295163"/>
            <a:ext cx="1802520" cy="665640"/>
            <a:chOff x="172869" y="3295163"/>
            <a:chExt cx="1802520" cy="665640"/>
          </a:xfrm>
        </p:grpSpPr>
        <mc:AlternateContent xmlns:mc="http://schemas.openxmlformats.org/markup-compatibility/2006">
          <mc:Choice xmlns:p14="http://schemas.microsoft.com/office/powerpoint/2010/main" Requires="p14">
            <p:contentPart p14:bwMode="auto" r:id="rId188">
              <p14:nvContentPartPr>
                <p14:cNvPr id="67621" name="墨迹 67620">
                  <a:extLst>
                    <a:ext uri="{FF2B5EF4-FFF2-40B4-BE49-F238E27FC236}">
                      <a16:creationId xmlns:a16="http://schemas.microsoft.com/office/drawing/2014/main" id="{7BB47D42-83FC-4393-A39E-9C27EDBD469C}"/>
                    </a:ext>
                  </a:extLst>
                </p14:cNvPr>
                <p14:cNvContentPartPr/>
                <p14:nvPr/>
              </p14:nvContentPartPr>
              <p14:xfrm>
                <a:off x="255309" y="3397763"/>
                <a:ext cx="118080" cy="32040"/>
              </p14:xfrm>
            </p:contentPart>
          </mc:Choice>
          <mc:Fallback>
            <p:pic>
              <p:nvPicPr>
                <p:cNvPr id="67621" name="墨迹 67620">
                  <a:extLst>
                    <a:ext uri="{FF2B5EF4-FFF2-40B4-BE49-F238E27FC236}">
                      <a16:creationId xmlns:a16="http://schemas.microsoft.com/office/drawing/2014/main" id="{7BB47D42-83FC-4393-A39E-9C27EDBD469C}"/>
                    </a:ext>
                  </a:extLst>
                </p:cNvPr>
                <p:cNvPicPr/>
                <p:nvPr/>
              </p:nvPicPr>
              <p:blipFill>
                <a:blip r:embed="rId189"/>
                <a:stretch>
                  <a:fillRect/>
                </a:stretch>
              </p:blipFill>
              <p:spPr>
                <a:xfrm>
                  <a:off x="237669" y="3379763"/>
                  <a:ext cx="1537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67622" name="墨迹 67621">
                  <a:extLst>
                    <a:ext uri="{FF2B5EF4-FFF2-40B4-BE49-F238E27FC236}">
                      <a16:creationId xmlns:a16="http://schemas.microsoft.com/office/drawing/2014/main" id="{E0175A38-7A27-4654-BAB9-385C58B1C1FD}"/>
                    </a:ext>
                  </a:extLst>
                </p14:cNvPr>
                <p14:cNvContentPartPr/>
                <p14:nvPr/>
              </p14:nvContentPartPr>
              <p14:xfrm>
                <a:off x="172869" y="3507923"/>
                <a:ext cx="236160" cy="61560"/>
              </p14:xfrm>
            </p:contentPart>
          </mc:Choice>
          <mc:Fallback>
            <p:pic>
              <p:nvPicPr>
                <p:cNvPr id="67622" name="墨迹 67621">
                  <a:extLst>
                    <a:ext uri="{FF2B5EF4-FFF2-40B4-BE49-F238E27FC236}">
                      <a16:creationId xmlns:a16="http://schemas.microsoft.com/office/drawing/2014/main" id="{E0175A38-7A27-4654-BAB9-385C58B1C1FD}"/>
                    </a:ext>
                  </a:extLst>
                </p:cNvPr>
                <p:cNvPicPr/>
                <p:nvPr/>
              </p:nvPicPr>
              <p:blipFill>
                <a:blip r:embed="rId191"/>
                <a:stretch>
                  <a:fillRect/>
                </a:stretch>
              </p:blipFill>
              <p:spPr>
                <a:xfrm>
                  <a:off x="155229" y="3489923"/>
                  <a:ext cx="27180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67623" name="墨迹 67622">
                  <a:extLst>
                    <a:ext uri="{FF2B5EF4-FFF2-40B4-BE49-F238E27FC236}">
                      <a16:creationId xmlns:a16="http://schemas.microsoft.com/office/drawing/2014/main" id="{795AC7A8-24D2-47C1-AB73-BF99D178449E}"/>
                    </a:ext>
                  </a:extLst>
                </p14:cNvPr>
                <p14:cNvContentPartPr/>
                <p14:nvPr/>
              </p14:nvContentPartPr>
              <p14:xfrm>
                <a:off x="339909" y="3312083"/>
                <a:ext cx="9720" cy="491400"/>
              </p14:xfrm>
            </p:contentPart>
          </mc:Choice>
          <mc:Fallback>
            <p:pic>
              <p:nvPicPr>
                <p:cNvPr id="67623" name="墨迹 67622">
                  <a:extLst>
                    <a:ext uri="{FF2B5EF4-FFF2-40B4-BE49-F238E27FC236}">
                      <a16:creationId xmlns:a16="http://schemas.microsoft.com/office/drawing/2014/main" id="{795AC7A8-24D2-47C1-AB73-BF99D178449E}"/>
                    </a:ext>
                  </a:extLst>
                </p:cNvPr>
                <p:cNvPicPr/>
                <p:nvPr/>
              </p:nvPicPr>
              <p:blipFill>
                <a:blip r:embed="rId193"/>
                <a:stretch>
                  <a:fillRect/>
                </a:stretch>
              </p:blipFill>
              <p:spPr>
                <a:xfrm>
                  <a:off x="322269" y="3294083"/>
                  <a:ext cx="45360" cy="5270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67624" name="墨迹 67623">
                  <a:extLst>
                    <a:ext uri="{FF2B5EF4-FFF2-40B4-BE49-F238E27FC236}">
                      <a16:creationId xmlns:a16="http://schemas.microsoft.com/office/drawing/2014/main" id="{E805005D-C1FE-4E4A-AB33-13DCEE5DE2EB}"/>
                    </a:ext>
                  </a:extLst>
                </p14:cNvPr>
                <p14:cNvContentPartPr/>
                <p14:nvPr/>
              </p14:nvContentPartPr>
              <p14:xfrm>
                <a:off x="235149" y="3553283"/>
                <a:ext cx="229680" cy="196920"/>
              </p14:xfrm>
            </p:contentPart>
          </mc:Choice>
          <mc:Fallback>
            <p:pic>
              <p:nvPicPr>
                <p:cNvPr id="67624" name="墨迹 67623">
                  <a:extLst>
                    <a:ext uri="{FF2B5EF4-FFF2-40B4-BE49-F238E27FC236}">
                      <a16:creationId xmlns:a16="http://schemas.microsoft.com/office/drawing/2014/main" id="{E805005D-C1FE-4E4A-AB33-13DCEE5DE2EB}"/>
                    </a:ext>
                  </a:extLst>
                </p:cNvPr>
                <p:cNvPicPr/>
                <p:nvPr/>
              </p:nvPicPr>
              <p:blipFill>
                <a:blip r:embed="rId195"/>
                <a:stretch>
                  <a:fillRect/>
                </a:stretch>
              </p:blipFill>
              <p:spPr>
                <a:xfrm>
                  <a:off x="217149" y="3535283"/>
                  <a:ext cx="26532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67625" name="墨迹 67624">
                  <a:extLst>
                    <a:ext uri="{FF2B5EF4-FFF2-40B4-BE49-F238E27FC236}">
                      <a16:creationId xmlns:a16="http://schemas.microsoft.com/office/drawing/2014/main" id="{2B078ED6-189E-40F0-8A3A-AFCA123B5333}"/>
                    </a:ext>
                  </a:extLst>
                </p14:cNvPr>
                <p14:cNvContentPartPr/>
                <p14:nvPr/>
              </p14:nvContentPartPr>
              <p14:xfrm>
                <a:off x="480309" y="3350243"/>
                <a:ext cx="163080" cy="170280"/>
              </p14:xfrm>
            </p:contentPart>
          </mc:Choice>
          <mc:Fallback>
            <p:pic>
              <p:nvPicPr>
                <p:cNvPr id="67625" name="墨迹 67624">
                  <a:extLst>
                    <a:ext uri="{FF2B5EF4-FFF2-40B4-BE49-F238E27FC236}">
                      <a16:creationId xmlns:a16="http://schemas.microsoft.com/office/drawing/2014/main" id="{2B078ED6-189E-40F0-8A3A-AFCA123B5333}"/>
                    </a:ext>
                  </a:extLst>
                </p:cNvPr>
                <p:cNvPicPr/>
                <p:nvPr/>
              </p:nvPicPr>
              <p:blipFill>
                <a:blip r:embed="rId197"/>
                <a:stretch>
                  <a:fillRect/>
                </a:stretch>
              </p:blipFill>
              <p:spPr>
                <a:xfrm>
                  <a:off x="462669" y="3332243"/>
                  <a:ext cx="19872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67626" name="墨迹 67625">
                  <a:extLst>
                    <a:ext uri="{FF2B5EF4-FFF2-40B4-BE49-F238E27FC236}">
                      <a16:creationId xmlns:a16="http://schemas.microsoft.com/office/drawing/2014/main" id="{54E1D4AD-3C19-42D8-9D13-04F987CC1F9E}"/>
                    </a:ext>
                  </a:extLst>
                </p14:cNvPr>
                <p14:cNvContentPartPr/>
                <p14:nvPr/>
              </p14:nvContentPartPr>
              <p14:xfrm>
                <a:off x="434229" y="3438083"/>
                <a:ext cx="90720" cy="388080"/>
              </p14:xfrm>
            </p:contentPart>
          </mc:Choice>
          <mc:Fallback>
            <p:pic>
              <p:nvPicPr>
                <p:cNvPr id="67626" name="墨迹 67625">
                  <a:extLst>
                    <a:ext uri="{FF2B5EF4-FFF2-40B4-BE49-F238E27FC236}">
                      <a16:creationId xmlns:a16="http://schemas.microsoft.com/office/drawing/2014/main" id="{54E1D4AD-3C19-42D8-9D13-04F987CC1F9E}"/>
                    </a:ext>
                  </a:extLst>
                </p:cNvPr>
                <p:cNvPicPr/>
                <p:nvPr/>
              </p:nvPicPr>
              <p:blipFill>
                <a:blip r:embed="rId199"/>
                <a:stretch>
                  <a:fillRect/>
                </a:stretch>
              </p:blipFill>
              <p:spPr>
                <a:xfrm>
                  <a:off x="416229" y="3420083"/>
                  <a:ext cx="126360" cy="4237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67627" name="墨迹 67626">
                  <a:extLst>
                    <a:ext uri="{FF2B5EF4-FFF2-40B4-BE49-F238E27FC236}">
                      <a16:creationId xmlns:a16="http://schemas.microsoft.com/office/drawing/2014/main" id="{AB86B31E-F710-406E-B425-6F5B0072B152}"/>
                    </a:ext>
                  </a:extLst>
                </p14:cNvPr>
                <p14:cNvContentPartPr/>
                <p14:nvPr/>
              </p14:nvContentPartPr>
              <p14:xfrm>
                <a:off x="517029" y="3581003"/>
                <a:ext cx="114480" cy="35280"/>
              </p14:xfrm>
            </p:contentPart>
          </mc:Choice>
          <mc:Fallback>
            <p:pic>
              <p:nvPicPr>
                <p:cNvPr id="67627" name="墨迹 67626">
                  <a:extLst>
                    <a:ext uri="{FF2B5EF4-FFF2-40B4-BE49-F238E27FC236}">
                      <a16:creationId xmlns:a16="http://schemas.microsoft.com/office/drawing/2014/main" id="{AB86B31E-F710-406E-B425-6F5B0072B152}"/>
                    </a:ext>
                  </a:extLst>
                </p:cNvPr>
                <p:cNvPicPr/>
                <p:nvPr/>
              </p:nvPicPr>
              <p:blipFill>
                <a:blip r:embed="rId201"/>
                <a:stretch>
                  <a:fillRect/>
                </a:stretch>
              </p:blipFill>
              <p:spPr>
                <a:xfrm>
                  <a:off x="499029" y="3563363"/>
                  <a:ext cx="15012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67628" name="墨迹 67627">
                  <a:extLst>
                    <a:ext uri="{FF2B5EF4-FFF2-40B4-BE49-F238E27FC236}">
                      <a16:creationId xmlns:a16="http://schemas.microsoft.com/office/drawing/2014/main" id="{A86BB929-4CC5-46FA-8025-2DC1101B7350}"/>
                    </a:ext>
                  </a:extLst>
                </p14:cNvPr>
                <p14:cNvContentPartPr/>
                <p14:nvPr/>
              </p14:nvContentPartPr>
              <p14:xfrm>
                <a:off x="549789" y="3561563"/>
                <a:ext cx="190800" cy="208440"/>
              </p14:xfrm>
            </p:contentPart>
          </mc:Choice>
          <mc:Fallback>
            <p:pic>
              <p:nvPicPr>
                <p:cNvPr id="67628" name="墨迹 67627">
                  <a:extLst>
                    <a:ext uri="{FF2B5EF4-FFF2-40B4-BE49-F238E27FC236}">
                      <a16:creationId xmlns:a16="http://schemas.microsoft.com/office/drawing/2014/main" id="{A86BB929-4CC5-46FA-8025-2DC1101B7350}"/>
                    </a:ext>
                  </a:extLst>
                </p:cNvPr>
                <p:cNvPicPr/>
                <p:nvPr/>
              </p:nvPicPr>
              <p:blipFill>
                <a:blip r:embed="rId203"/>
                <a:stretch>
                  <a:fillRect/>
                </a:stretch>
              </p:blipFill>
              <p:spPr>
                <a:xfrm>
                  <a:off x="531789" y="3543563"/>
                  <a:ext cx="22644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67629" name="墨迹 67628">
                  <a:extLst>
                    <a:ext uri="{FF2B5EF4-FFF2-40B4-BE49-F238E27FC236}">
                      <a16:creationId xmlns:a16="http://schemas.microsoft.com/office/drawing/2014/main" id="{8DC741EC-D35C-43FD-9F0B-7F9EE8E34B98}"/>
                    </a:ext>
                  </a:extLst>
                </p14:cNvPr>
                <p14:cNvContentPartPr/>
                <p14:nvPr/>
              </p14:nvContentPartPr>
              <p14:xfrm>
                <a:off x="780549" y="3469763"/>
                <a:ext cx="66240" cy="53280"/>
              </p14:xfrm>
            </p:contentPart>
          </mc:Choice>
          <mc:Fallback>
            <p:pic>
              <p:nvPicPr>
                <p:cNvPr id="67629" name="墨迹 67628">
                  <a:extLst>
                    <a:ext uri="{FF2B5EF4-FFF2-40B4-BE49-F238E27FC236}">
                      <a16:creationId xmlns:a16="http://schemas.microsoft.com/office/drawing/2014/main" id="{8DC741EC-D35C-43FD-9F0B-7F9EE8E34B98}"/>
                    </a:ext>
                  </a:extLst>
                </p:cNvPr>
                <p:cNvPicPr/>
                <p:nvPr/>
              </p:nvPicPr>
              <p:blipFill>
                <a:blip r:embed="rId205"/>
                <a:stretch>
                  <a:fillRect/>
                </a:stretch>
              </p:blipFill>
              <p:spPr>
                <a:xfrm>
                  <a:off x="762549" y="3451763"/>
                  <a:ext cx="10188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67630" name="墨迹 67629">
                  <a:extLst>
                    <a:ext uri="{FF2B5EF4-FFF2-40B4-BE49-F238E27FC236}">
                      <a16:creationId xmlns:a16="http://schemas.microsoft.com/office/drawing/2014/main" id="{51226CDE-3FA3-4325-9237-8DCDC7598B8A}"/>
                    </a:ext>
                  </a:extLst>
                </p14:cNvPr>
                <p14:cNvContentPartPr/>
                <p14:nvPr/>
              </p14:nvContentPartPr>
              <p14:xfrm>
                <a:off x="740589" y="3567323"/>
                <a:ext cx="135000" cy="211680"/>
              </p14:xfrm>
            </p:contentPart>
          </mc:Choice>
          <mc:Fallback>
            <p:pic>
              <p:nvPicPr>
                <p:cNvPr id="67630" name="墨迹 67629">
                  <a:extLst>
                    <a:ext uri="{FF2B5EF4-FFF2-40B4-BE49-F238E27FC236}">
                      <a16:creationId xmlns:a16="http://schemas.microsoft.com/office/drawing/2014/main" id="{51226CDE-3FA3-4325-9237-8DCDC7598B8A}"/>
                    </a:ext>
                  </a:extLst>
                </p:cNvPr>
                <p:cNvPicPr/>
                <p:nvPr/>
              </p:nvPicPr>
              <p:blipFill>
                <a:blip r:embed="rId207"/>
                <a:stretch>
                  <a:fillRect/>
                </a:stretch>
              </p:blipFill>
              <p:spPr>
                <a:xfrm>
                  <a:off x="722949" y="3549683"/>
                  <a:ext cx="17064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67631" name="墨迹 67630">
                  <a:extLst>
                    <a:ext uri="{FF2B5EF4-FFF2-40B4-BE49-F238E27FC236}">
                      <a16:creationId xmlns:a16="http://schemas.microsoft.com/office/drawing/2014/main" id="{D659D850-A037-4F01-817B-DE822DB2D490}"/>
                    </a:ext>
                  </a:extLst>
                </p14:cNvPr>
                <p14:cNvContentPartPr/>
                <p14:nvPr/>
              </p14:nvContentPartPr>
              <p14:xfrm>
                <a:off x="742389" y="3651923"/>
                <a:ext cx="26640" cy="75600"/>
              </p14:xfrm>
            </p:contentPart>
          </mc:Choice>
          <mc:Fallback>
            <p:pic>
              <p:nvPicPr>
                <p:cNvPr id="67631" name="墨迹 67630">
                  <a:extLst>
                    <a:ext uri="{FF2B5EF4-FFF2-40B4-BE49-F238E27FC236}">
                      <a16:creationId xmlns:a16="http://schemas.microsoft.com/office/drawing/2014/main" id="{D659D850-A037-4F01-817B-DE822DB2D490}"/>
                    </a:ext>
                  </a:extLst>
                </p:cNvPr>
                <p:cNvPicPr/>
                <p:nvPr/>
              </p:nvPicPr>
              <p:blipFill>
                <a:blip r:embed="rId209"/>
                <a:stretch>
                  <a:fillRect/>
                </a:stretch>
              </p:blipFill>
              <p:spPr>
                <a:xfrm>
                  <a:off x="724389" y="3634283"/>
                  <a:ext cx="6228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67632" name="墨迹 67631">
                  <a:extLst>
                    <a:ext uri="{FF2B5EF4-FFF2-40B4-BE49-F238E27FC236}">
                      <a16:creationId xmlns:a16="http://schemas.microsoft.com/office/drawing/2014/main" id="{5B5C07C0-7EF9-49B8-A3AD-9ADADA85C2EB}"/>
                    </a:ext>
                  </a:extLst>
                </p14:cNvPr>
                <p14:cNvContentPartPr/>
                <p14:nvPr/>
              </p14:nvContentPartPr>
              <p14:xfrm>
                <a:off x="906909" y="3655163"/>
                <a:ext cx="11160" cy="86760"/>
              </p14:xfrm>
            </p:contentPart>
          </mc:Choice>
          <mc:Fallback>
            <p:pic>
              <p:nvPicPr>
                <p:cNvPr id="67632" name="墨迹 67631">
                  <a:extLst>
                    <a:ext uri="{FF2B5EF4-FFF2-40B4-BE49-F238E27FC236}">
                      <a16:creationId xmlns:a16="http://schemas.microsoft.com/office/drawing/2014/main" id="{5B5C07C0-7EF9-49B8-A3AD-9ADADA85C2EB}"/>
                    </a:ext>
                  </a:extLst>
                </p:cNvPr>
                <p:cNvPicPr/>
                <p:nvPr/>
              </p:nvPicPr>
              <p:blipFill>
                <a:blip r:embed="rId211"/>
                <a:stretch>
                  <a:fillRect/>
                </a:stretch>
              </p:blipFill>
              <p:spPr>
                <a:xfrm>
                  <a:off x="889269" y="3637523"/>
                  <a:ext cx="4680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67633" name="墨迹 67632">
                  <a:extLst>
                    <a:ext uri="{FF2B5EF4-FFF2-40B4-BE49-F238E27FC236}">
                      <a16:creationId xmlns:a16="http://schemas.microsoft.com/office/drawing/2014/main" id="{4BAEFF42-30D9-4F82-8A59-B5856FD94FAE}"/>
                    </a:ext>
                  </a:extLst>
                </p14:cNvPr>
                <p14:cNvContentPartPr/>
                <p14:nvPr/>
              </p14:nvContentPartPr>
              <p14:xfrm>
                <a:off x="952269" y="3401363"/>
                <a:ext cx="199440" cy="46080"/>
              </p14:xfrm>
            </p:contentPart>
          </mc:Choice>
          <mc:Fallback>
            <p:pic>
              <p:nvPicPr>
                <p:cNvPr id="67633" name="墨迹 67632">
                  <a:extLst>
                    <a:ext uri="{FF2B5EF4-FFF2-40B4-BE49-F238E27FC236}">
                      <a16:creationId xmlns:a16="http://schemas.microsoft.com/office/drawing/2014/main" id="{4BAEFF42-30D9-4F82-8A59-B5856FD94FAE}"/>
                    </a:ext>
                  </a:extLst>
                </p:cNvPr>
                <p:cNvPicPr/>
                <p:nvPr/>
              </p:nvPicPr>
              <p:blipFill>
                <a:blip r:embed="rId213"/>
                <a:stretch>
                  <a:fillRect/>
                </a:stretch>
              </p:blipFill>
              <p:spPr>
                <a:xfrm>
                  <a:off x="934629" y="3383723"/>
                  <a:ext cx="2350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67634" name="墨迹 67633">
                  <a:extLst>
                    <a:ext uri="{FF2B5EF4-FFF2-40B4-BE49-F238E27FC236}">
                      <a16:creationId xmlns:a16="http://schemas.microsoft.com/office/drawing/2014/main" id="{A79276D8-3E74-4B5C-ADD7-BE682EC31311}"/>
                    </a:ext>
                  </a:extLst>
                </p14:cNvPr>
                <p14:cNvContentPartPr/>
                <p14:nvPr/>
              </p14:nvContentPartPr>
              <p14:xfrm>
                <a:off x="1008069" y="3295163"/>
                <a:ext cx="102960" cy="297720"/>
              </p14:xfrm>
            </p:contentPart>
          </mc:Choice>
          <mc:Fallback>
            <p:pic>
              <p:nvPicPr>
                <p:cNvPr id="67634" name="墨迹 67633">
                  <a:extLst>
                    <a:ext uri="{FF2B5EF4-FFF2-40B4-BE49-F238E27FC236}">
                      <a16:creationId xmlns:a16="http://schemas.microsoft.com/office/drawing/2014/main" id="{A79276D8-3E74-4B5C-ADD7-BE682EC31311}"/>
                    </a:ext>
                  </a:extLst>
                </p:cNvPr>
                <p:cNvPicPr/>
                <p:nvPr/>
              </p:nvPicPr>
              <p:blipFill>
                <a:blip r:embed="rId215"/>
                <a:stretch>
                  <a:fillRect/>
                </a:stretch>
              </p:blipFill>
              <p:spPr>
                <a:xfrm>
                  <a:off x="990069" y="3277163"/>
                  <a:ext cx="13860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67635" name="墨迹 67634">
                  <a:extLst>
                    <a:ext uri="{FF2B5EF4-FFF2-40B4-BE49-F238E27FC236}">
                      <a16:creationId xmlns:a16="http://schemas.microsoft.com/office/drawing/2014/main" id="{E943BA3B-7CBA-4813-ABB1-B910986727DF}"/>
                    </a:ext>
                  </a:extLst>
                </p14:cNvPr>
                <p14:cNvContentPartPr/>
                <p14:nvPr/>
              </p14:nvContentPartPr>
              <p14:xfrm>
                <a:off x="1040829" y="3483803"/>
                <a:ext cx="58320" cy="80640"/>
              </p14:xfrm>
            </p:contentPart>
          </mc:Choice>
          <mc:Fallback>
            <p:pic>
              <p:nvPicPr>
                <p:cNvPr id="67635" name="墨迹 67634">
                  <a:extLst>
                    <a:ext uri="{FF2B5EF4-FFF2-40B4-BE49-F238E27FC236}">
                      <a16:creationId xmlns:a16="http://schemas.microsoft.com/office/drawing/2014/main" id="{E943BA3B-7CBA-4813-ABB1-B910986727DF}"/>
                    </a:ext>
                  </a:extLst>
                </p:cNvPr>
                <p:cNvPicPr/>
                <p:nvPr/>
              </p:nvPicPr>
              <p:blipFill>
                <a:blip r:embed="rId217"/>
                <a:stretch>
                  <a:fillRect/>
                </a:stretch>
              </p:blipFill>
              <p:spPr>
                <a:xfrm>
                  <a:off x="1022829" y="3466163"/>
                  <a:ext cx="9396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67636" name="墨迹 67635">
                  <a:extLst>
                    <a:ext uri="{FF2B5EF4-FFF2-40B4-BE49-F238E27FC236}">
                      <a16:creationId xmlns:a16="http://schemas.microsoft.com/office/drawing/2014/main" id="{5B4BE20B-1440-482F-A1D1-08EF777CEF3B}"/>
                    </a:ext>
                  </a:extLst>
                </p14:cNvPr>
                <p14:cNvContentPartPr/>
                <p14:nvPr/>
              </p14:nvContentPartPr>
              <p14:xfrm>
                <a:off x="887829" y="3624203"/>
                <a:ext cx="284040" cy="9000"/>
              </p14:xfrm>
            </p:contentPart>
          </mc:Choice>
          <mc:Fallback>
            <p:pic>
              <p:nvPicPr>
                <p:cNvPr id="67636" name="墨迹 67635">
                  <a:extLst>
                    <a:ext uri="{FF2B5EF4-FFF2-40B4-BE49-F238E27FC236}">
                      <a16:creationId xmlns:a16="http://schemas.microsoft.com/office/drawing/2014/main" id="{5B4BE20B-1440-482F-A1D1-08EF777CEF3B}"/>
                    </a:ext>
                  </a:extLst>
                </p:cNvPr>
                <p:cNvPicPr/>
                <p:nvPr/>
              </p:nvPicPr>
              <p:blipFill>
                <a:blip r:embed="rId219"/>
                <a:stretch>
                  <a:fillRect/>
                </a:stretch>
              </p:blipFill>
              <p:spPr>
                <a:xfrm>
                  <a:off x="870189" y="3606203"/>
                  <a:ext cx="3196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67637" name="墨迹 67636">
                  <a:extLst>
                    <a:ext uri="{FF2B5EF4-FFF2-40B4-BE49-F238E27FC236}">
                      <a16:creationId xmlns:a16="http://schemas.microsoft.com/office/drawing/2014/main" id="{20081EBC-99DD-437A-A970-62B0A7412898}"/>
                    </a:ext>
                  </a:extLst>
                </p14:cNvPr>
                <p14:cNvContentPartPr/>
                <p14:nvPr/>
              </p14:nvContentPartPr>
              <p14:xfrm>
                <a:off x="928509" y="3633923"/>
                <a:ext cx="238680" cy="129600"/>
              </p14:xfrm>
            </p:contentPart>
          </mc:Choice>
          <mc:Fallback>
            <p:pic>
              <p:nvPicPr>
                <p:cNvPr id="67637" name="墨迹 67636">
                  <a:extLst>
                    <a:ext uri="{FF2B5EF4-FFF2-40B4-BE49-F238E27FC236}">
                      <a16:creationId xmlns:a16="http://schemas.microsoft.com/office/drawing/2014/main" id="{20081EBC-99DD-437A-A970-62B0A7412898}"/>
                    </a:ext>
                  </a:extLst>
                </p:cNvPr>
                <p:cNvPicPr/>
                <p:nvPr/>
              </p:nvPicPr>
              <p:blipFill>
                <a:blip r:embed="rId221"/>
                <a:stretch>
                  <a:fillRect/>
                </a:stretch>
              </p:blipFill>
              <p:spPr>
                <a:xfrm>
                  <a:off x="910509" y="3616283"/>
                  <a:ext cx="2743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67638" name="墨迹 67637">
                  <a:extLst>
                    <a:ext uri="{FF2B5EF4-FFF2-40B4-BE49-F238E27FC236}">
                      <a16:creationId xmlns:a16="http://schemas.microsoft.com/office/drawing/2014/main" id="{435ECDC6-8903-4BD9-BBAD-BF8E230E5F70}"/>
                    </a:ext>
                  </a:extLst>
                </p14:cNvPr>
                <p14:cNvContentPartPr/>
                <p14:nvPr/>
              </p14:nvContentPartPr>
              <p14:xfrm>
                <a:off x="1019589" y="3695843"/>
                <a:ext cx="216360" cy="150120"/>
              </p14:xfrm>
            </p:contentPart>
          </mc:Choice>
          <mc:Fallback>
            <p:pic>
              <p:nvPicPr>
                <p:cNvPr id="67638" name="墨迹 67637">
                  <a:extLst>
                    <a:ext uri="{FF2B5EF4-FFF2-40B4-BE49-F238E27FC236}">
                      <a16:creationId xmlns:a16="http://schemas.microsoft.com/office/drawing/2014/main" id="{435ECDC6-8903-4BD9-BBAD-BF8E230E5F70}"/>
                    </a:ext>
                  </a:extLst>
                </p:cNvPr>
                <p:cNvPicPr/>
                <p:nvPr/>
              </p:nvPicPr>
              <p:blipFill>
                <a:blip r:embed="rId223"/>
                <a:stretch>
                  <a:fillRect/>
                </a:stretch>
              </p:blipFill>
              <p:spPr>
                <a:xfrm>
                  <a:off x="1001949" y="3677843"/>
                  <a:ext cx="2520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67639" name="墨迹 67638">
                  <a:extLst>
                    <a:ext uri="{FF2B5EF4-FFF2-40B4-BE49-F238E27FC236}">
                      <a16:creationId xmlns:a16="http://schemas.microsoft.com/office/drawing/2014/main" id="{1B8DEB48-45CB-4882-BB68-AB125C26583C}"/>
                    </a:ext>
                  </a:extLst>
                </p14:cNvPr>
                <p14:cNvContentPartPr/>
                <p14:nvPr/>
              </p14:nvContentPartPr>
              <p14:xfrm>
                <a:off x="1269069" y="3532043"/>
                <a:ext cx="27000" cy="223560"/>
              </p14:xfrm>
            </p:contentPart>
          </mc:Choice>
          <mc:Fallback>
            <p:pic>
              <p:nvPicPr>
                <p:cNvPr id="67639" name="墨迹 67638">
                  <a:extLst>
                    <a:ext uri="{FF2B5EF4-FFF2-40B4-BE49-F238E27FC236}">
                      <a16:creationId xmlns:a16="http://schemas.microsoft.com/office/drawing/2014/main" id="{1B8DEB48-45CB-4882-BB68-AB125C26583C}"/>
                    </a:ext>
                  </a:extLst>
                </p:cNvPr>
                <p:cNvPicPr/>
                <p:nvPr/>
              </p:nvPicPr>
              <p:blipFill>
                <a:blip r:embed="rId225"/>
                <a:stretch>
                  <a:fillRect/>
                </a:stretch>
              </p:blipFill>
              <p:spPr>
                <a:xfrm>
                  <a:off x="1251069" y="3514043"/>
                  <a:ext cx="6264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67640" name="墨迹 67639">
                  <a:extLst>
                    <a:ext uri="{FF2B5EF4-FFF2-40B4-BE49-F238E27FC236}">
                      <a16:creationId xmlns:a16="http://schemas.microsoft.com/office/drawing/2014/main" id="{E562FFBA-4469-4FE7-BC26-B1721EA67B96}"/>
                    </a:ext>
                  </a:extLst>
                </p14:cNvPr>
                <p14:cNvContentPartPr/>
                <p14:nvPr/>
              </p14:nvContentPartPr>
              <p14:xfrm>
                <a:off x="1288149" y="3460403"/>
                <a:ext cx="170640" cy="397800"/>
              </p14:xfrm>
            </p:contentPart>
          </mc:Choice>
          <mc:Fallback>
            <p:pic>
              <p:nvPicPr>
                <p:cNvPr id="67640" name="墨迹 67639">
                  <a:extLst>
                    <a:ext uri="{FF2B5EF4-FFF2-40B4-BE49-F238E27FC236}">
                      <a16:creationId xmlns:a16="http://schemas.microsoft.com/office/drawing/2014/main" id="{E562FFBA-4469-4FE7-BC26-B1721EA67B96}"/>
                    </a:ext>
                  </a:extLst>
                </p:cNvPr>
                <p:cNvPicPr/>
                <p:nvPr/>
              </p:nvPicPr>
              <p:blipFill>
                <a:blip r:embed="rId227"/>
                <a:stretch>
                  <a:fillRect/>
                </a:stretch>
              </p:blipFill>
              <p:spPr>
                <a:xfrm>
                  <a:off x="1270149" y="3442763"/>
                  <a:ext cx="20628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67641" name="墨迹 67640">
                  <a:extLst>
                    <a:ext uri="{FF2B5EF4-FFF2-40B4-BE49-F238E27FC236}">
                      <a16:creationId xmlns:a16="http://schemas.microsoft.com/office/drawing/2014/main" id="{A13B5834-4CEB-4735-B894-D24D2355EABC}"/>
                    </a:ext>
                  </a:extLst>
                </p14:cNvPr>
                <p14:cNvContentPartPr/>
                <p14:nvPr/>
              </p14:nvContentPartPr>
              <p14:xfrm>
                <a:off x="1309389" y="3542843"/>
                <a:ext cx="52920" cy="239760"/>
              </p14:xfrm>
            </p:contentPart>
          </mc:Choice>
          <mc:Fallback>
            <p:pic>
              <p:nvPicPr>
                <p:cNvPr id="67641" name="墨迹 67640">
                  <a:extLst>
                    <a:ext uri="{FF2B5EF4-FFF2-40B4-BE49-F238E27FC236}">
                      <a16:creationId xmlns:a16="http://schemas.microsoft.com/office/drawing/2014/main" id="{A13B5834-4CEB-4735-B894-D24D2355EABC}"/>
                    </a:ext>
                  </a:extLst>
                </p:cNvPr>
                <p:cNvPicPr/>
                <p:nvPr/>
              </p:nvPicPr>
              <p:blipFill>
                <a:blip r:embed="rId229"/>
                <a:stretch>
                  <a:fillRect/>
                </a:stretch>
              </p:blipFill>
              <p:spPr>
                <a:xfrm>
                  <a:off x="1291389" y="3524843"/>
                  <a:ext cx="8856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67642" name="墨迹 67641">
                  <a:extLst>
                    <a:ext uri="{FF2B5EF4-FFF2-40B4-BE49-F238E27FC236}">
                      <a16:creationId xmlns:a16="http://schemas.microsoft.com/office/drawing/2014/main" id="{376AFE9C-90D6-4515-9882-2BAF627ADC0B}"/>
                    </a:ext>
                  </a:extLst>
                </p14:cNvPr>
                <p14:cNvContentPartPr/>
                <p14:nvPr/>
              </p14:nvContentPartPr>
              <p14:xfrm>
                <a:off x="1290309" y="3698723"/>
                <a:ext cx="84240" cy="174600"/>
              </p14:xfrm>
            </p:contentPart>
          </mc:Choice>
          <mc:Fallback>
            <p:pic>
              <p:nvPicPr>
                <p:cNvPr id="67642" name="墨迹 67641">
                  <a:extLst>
                    <a:ext uri="{FF2B5EF4-FFF2-40B4-BE49-F238E27FC236}">
                      <a16:creationId xmlns:a16="http://schemas.microsoft.com/office/drawing/2014/main" id="{376AFE9C-90D6-4515-9882-2BAF627ADC0B}"/>
                    </a:ext>
                  </a:extLst>
                </p:cNvPr>
                <p:cNvPicPr/>
                <p:nvPr/>
              </p:nvPicPr>
              <p:blipFill>
                <a:blip r:embed="rId231"/>
                <a:stretch>
                  <a:fillRect/>
                </a:stretch>
              </p:blipFill>
              <p:spPr>
                <a:xfrm>
                  <a:off x="1272309" y="3681083"/>
                  <a:ext cx="11988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67643" name="墨迹 67642">
                  <a:extLst>
                    <a:ext uri="{FF2B5EF4-FFF2-40B4-BE49-F238E27FC236}">
                      <a16:creationId xmlns:a16="http://schemas.microsoft.com/office/drawing/2014/main" id="{E3DF9C41-C90A-47C7-88E4-F1285E2238E1}"/>
                    </a:ext>
                  </a:extLst>
                </p14:cNvPr>
                <p14:cNvContentPartPr/>
                <p14:nvPr/>
              </p14:nvContentPartPr>
              <p14:xfrm>
                <a:off x="1469229" y="3624923"/>
                <a:ext cx="91080" cy="144000"/>
              </p14:xfrm>
            </p:contentPart>
          </mc:Choice>
          <mc:Fallback>
            <p:pic>
              <p:nvPicPr>
                <p:cNvPr id="67643" name="墨迹 67642">
                  <a:extLst>
                    <a:ext uri="{FF2B5EF4-FFF2-40B4-BE49-F238E27FC236}">
                      <a16:creationId xmlns:a16="http://schemas.microsoft.com/office/drawing/2014/main" id="{E3DF9C41-C90A-47C7-88E4-F1285E2238E1}"/>
                    </a:ext>
                  </a:extLst>
                </p:cNvPr>
                <p:cNvPicPr/>
                <p:nvPr/>
              </p:nvPicPr>
              <p:blipFill>
                <a:blip r:embed="rId233"/>
                <a:stretch>
                  <a:fillRect/>
                </a:stretch>
              </p:blipFill>
              <p:spPr>
                <a:xfrm>
                  <a:off x="1451589" y="3607283"/>
                  <a:ext cx="12672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67644" name="墨迹 67643">
                  <a:extLst>
                    <a:ext uri="{FF2B5EF4-FFF2-40B4-BE49-F238E27FC236}">
                      <a16:creationId xmlns:a16="http://schemas.microsoft.com/office/drawing/2014/main" id="{674C080A-04B7-4BFE-9606-8448AC794263}"/>
                    </a:ext>
                  </a:extLst>
                </p14:cNvPr>
                <p14:cNvContentPartPr/>
                <p14:nvPr/>
              </p14:nvContentPartPr>
              <p14:xfrm>
                <a:off x="1589829" y="3615923"/>
                <a:ext cx="143280" cy="293040"/>
              </p14:xfrm>
            </p:contentPart>
          </mc:Choice>
          <mc:Fallback>
            <p:pic>
              <p:nvPicPr>
                <p:cNvPr id="67644" name="墨迹 67643">
                  <a:extLst>
                    <a:ext uri="{FF2B5EF4-FFF2-40B4-BE49-F238E27FC236}">
                      <a16:creationId xmlns:a16="http://schemas.microsoft.com/office/drawing/2014/main" id="{674C080A-04B7-4BFE-9606-8448AC794263}"/>
                    </a:ext>
                  </a:extLst>
                </p:cNvPr>
                <p:cNvPicPr/>
                <p:nvPr/>
              </p:nvPicPr>
              <p:blipFill>
                <a:blip r:embed="rId235"/>
                <a:stretch>
                  <a:fillRect/>
                </a:stretch>
              </p:blipFill>
              <p:spPr>
                <a:xfrm>
                  <a:off x="1571829" y="3597923"/>
                  <a:ext cx="17892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67645" name="墨迹 67644">
                  <a:extLst>
                    <a:ext uri="{FF2B5EF4-FFF2-40B4-BE49-F238E27FC236}">
                      <a16:creationId xmlns:a16="http://schemas.microsoft.com/office/drawing/2014/main" id="{16B3A4EA-F76A-42BE-AA16-AED166B66154}"/>
                    </a:ext>
                  </a:extLst>
                </p14:cNvPr>
                <p14:cNvContentPartPr/>
                <p14:nvPr/>
              </p14:nvContentPartPr>
              <p14:xfrm>
                <a:off x="1594149" y="3559043"/>
                <a:ext cx="102960" cy="231840"/>
              </p14:xfrm>
            </p:contentPart>
          </mc:Choice>
          <mc:Fallback>
            <p:pic>
              <p:nvPicPr>
                <p:cNvPr id="67645" name="墨迹 67644">
                  <a:extLst>
                    <a:ext uri="{FF2B5EF4-FFF2-40B4-BE49-F238E27FC236}">
                      <a16:creationId xmlns:a16="http://schemas.microsoft.com/office/drawing/2014/main" id="{16B3A4EA-F76A-42BE-AA16-AED166B66154}"/>
                    </a:ext>
                  </a:extLst>
                </p:cNvPr>
                <p:cNvPicPr/>
                <p:nvPr/>
              </p:nvPicPr>
              <p:blipFill>
                <a:blip r:embed="rId237"/>
                <a:stretch>
                  <a:fillRect/>
                </a:stretch>
              </p:blipFill>
              <p:spPr>
                <a:xfrm>
                  <a:off x="1576509" y="3541403"/>
                  <a:ext cx="13860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67646" name="墨迹 67645">
                  <a:extLst>
                    <a:ext uri="{FF2B5EF4-FFF2-40B4-BE49-F238E27FC236}">
                      <a16:creationId xmlns:a16="http://schemas.microsoft.com/office/drawing/2014/main" id="{EA3A4E75-7E11-4F94-BCCB-265C0F38591C}"/>
                    </a:ext>
                  </a:extLst>
                </p14:cNvPr>
                <p14:cNvContentPartPr/>
                <p14:nvPr/>
              </p14:nvContentPartPr>
              <p14:xfrm>
                <a:off x="1772349" y="3507923"/>
                <a:ext cx="98280" cy="132480"/>
              </p14:xfrm>
            </p:contentPart>
          </mc:Choice>
          <mc:Fallback>
            <p:pic>
              <p:nvPicPr>
                <p:cNvPr id="67646" name="墨迹 67645">
                  <a:extLst>
                    <a:ext uri="{FF2B5EF4-FFF2-40B4-BE49-F238E27FC236}">
                      <a16:creationId xmlns:a16="http://schemas.microsoft.com/office/drawing/2014/main" id="{EA3A4E75-7E11-4F94-BCCB-265C0F38591C}"/>
                    </a:ext>
                  </a:extLst>
                </p:cNvPr>
                <p:cNvPicPr/>
                <p:nvPr/>
              </p:nvPicPr>
              <p:blipFill>
                <a:blip r:embed="rId239"/>
                <a:stretch>
                  <a:fillRect/>
                </a:stretch>
              </p:blipFill>
              <p:spPr>
                <a:xfrm>
                  <a:off x="1754349" y="3489923"/>
                  <a:ext cx="1339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67647" name="墨迹 67646">
                  <a:extLst>
                    <a:ext uri="{FF2B5EF4-FFF2-40B4-BE49-F238E27FC236}">
                      <a16:creationId xmlns:a16="http://schemas.microsoft.com/office/drawing/2014/main" id="{9AE45661-2809-438C-9295-4247911AD769}"/>
                    </a:ext>
                  </a:extLst>
                </p14:cNvPr>
                <p14:cNvContentPartPr/>
                <p14:nvPr/>
              </p14:nvContentPartPr>
              <p14:xfrm>
                <a:off x="1760469" y="3661643"/>
                <a:ext cx="33480" cy="184320"/>
              </p14:xfrm>
            </p:contentPart>
          </mc:Choice>
          <mc:Fallback>
            <p:pic>
              <p:nvPicPr>
                <p:cNvPr id="67647" name="墨迹 67646">
                  <a:extLst>
                    <a:ext uri="{FF2B5EF4-FFF2-40B4-BE49-F238E27FC236}">
                      <a16:creationId xmlns:a16="http://schemas.microsoft.com/office/drawing/2014/main" id="{9AE45661-2809-438C-9295-4247911AD769}"/>
                    </a:ext>
                  </a:extLst>
                </p:cNvPr>
                <p:cNvPicPr/>
                <p:nvPr/>
              </p:nvPicPr>
              <p:blipFill>
                <a:blip r:embed="rId241"/>
                <a:stretch>
                  <a:fillRect/>
                </a:stretch>
              </p:blipFill>
              <p:spPr>
                <a:xfrm>
                  <a:off x="1742829" y="3644003"/>
                  <a:ext cx="6912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67648" name="墨迹 67647">
                  <a:extLst>
                    <a:ext uri="{FF2B5EF4-FFF2-40B4-BE49-F238E27FC236}">
                      <a16:creationId xmlns:a16="http://schemas.microsoft.com/office/drawing/2014/main" id="{5F0D71CE-9E6D-45F4-A220-9DA789519A33}"/>
                    </a:ext>
                  </a:extLst>
                </p14:cNvPr>
                <p14:cNvContentPartPr/>
                <p14:nvPr/>
              </p14:nvContentPartPr>
              <p14:xfrm>
                <a:off x="1802589" y="3646163"/>
                <a:ext cx="59760" cy="314640"/>
              </p14:xfrm>
            </p:contentPart>
          </mc:Choice>
          <mc:Fallback>
            <p:pic>
              <p:nvPicPr>
                <p:cNvPr id="67648" name="墨迹 67647">
                  <a:extLst>
                    <a:ext uri="{FF2B5EF4-FFF2-40B4-BE49-F238E27FC236}">
                      <a16:creationId xmlns:a16="http://schemas.microsoft.com/office/drawing/2014/main" id="{5F0D71CE-9E6D-45F4-A220-9DA789519A33}"/>
                    </a:ext>
                  </a:extLst>
                </p:cNvPr>
                <p:cNvPicPr/>
                <p:nvPr/>
              </p:nvPicPr>
              <p:blipFill>
                <a:blip r:embed="rId243"/>
                <a:stretch>
                  <a:fillRect/>
                </a:stretch>
              </p:blipFill>
              <p:spPr>
                <a:xfrm>
                  <a:off x="1784949" y="3628163"/>
                  <a:ext cx="9540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67649" name="墨迹 67648">
                  <a:extLst>
                    <a:ext uri="{FF2B5EF4-FFF2-40B4-BE49-F238E27FC236}">
                      <a16:creationId xmlns:a16="http://schemas.microsoft.com/office/drawing/2014/main" id="{619E8A3A-884B-4DE9-BB4C-E0EDDE941669}"/>
                    </a:ext>
                  </a:extLst>
                </p14:cNvPr>
                <p14:cNvContentPartPr/>
                <p14:nvPr/>
              </p14:nvContentPartPr>
              <p14:xfrm>
                <a:off x="1786389" y="3598643"/>
                <a:ext cx="189000" cy="248040"/>
              </p14:xfrm>
            </p:contentPart>
          </mc:Choice>
          <mc:Fallback>
            <p:pic>
              <p:nvPicPr>
                <p:cNvPr id="67649" name="墨迹 67648">
                  <a:extLst>
                    <a:ext uri="{FF2B5EF4-FFF2-40B4-BE49-F238E27FC236}">
                      <a16:creationId xmlns:a16="http://schemas.microsoft.com/office/drawing/2014/main" id="{619E8A3A-884B-4DE9-BB4C-E0EDDE941669}"/>
                    </a:ext>
                  </a:extLst>
                </p:cNvPr>
                <p:cNvPicPr/>
                <p:nvPr/>
              </p:nvPicPr>
              <p:blipFill>
                <a:blip r:embed="rId245"/>
                <a:stretch>
                  <a:fillRect/>
                </a:stretch>
              </p:blipFill>
              <p:spPr>
                <a:xfrm>
                  <a:off x="1768389" y="3580643"/>
                  <a:ext cx="22464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67650" name="墨迹 67649">
                  <a:extLst>
                    <a:ext uri="{FF2B5EF4-FFF2-40B4-BE49-F238E27FC236}">
                      <a16:creationId xmlns:a16="http://schemas.microsoft.com/office/drawing/2014/main" id="{246BE6C8-CCED-4EDB-8E50-8C9548043669}"/>
                    </a:ext>
                  </a:extLst>
                </p14:cNvPr>
                <p14:cNvContentPartPr/>
                <p14:nvPr/>
              </p14:nvContentPartPr>
              <p14:xfrm>
                <a:off x="1868829" y="3611963"/>
                <a:ext cx="88920" cy="160200"/>
              </p14:xfrm>
            </p:contentPart>
          </mc:Choice>
          <mc:Fallback>
            <p:pic>
              <p:nvPicPr>
                <p:cNvPr id="67650" name="墨迹 67649">
                  <a:extLst>
                    <a:ext uri="{FF2B5EF4-FFF2-40B4-BE49-F238E27FC236}">
                      <a16:creationId xmlns:a16="http://schemas.microsoft.com/office/drawing/2014/main" id="{246BE6C8-CCED-4EDB-8E50-8C9548043669}"/>
                    </a:ext>
                  </a:extLst>
                </p:cNvPr>
                <p:cNvPicPr/>
                <p:nvPr/>
              </p:nvPicPr>
              <p:blipFill>
                <a:blip r:embed="rId247"/>
                <a:stretch>
                  <a:fillRect/>
                </a:stretch>
              </p:blipFill>
              <p:spPr>
                <a:xfrm>
                  <a:off x="1850829" y="3594323"/>
                  <a:ext cx="1245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67651" name="墨迹 67650">
                  <a:extLst>
                    <a:ext uri="{FF2B5EF4-FFF2-40B4-BE49-F238E27FC236}">
                      <a16:creationId xmlns:a16="http://schemas.microsoft.com/office/drawing/2014/main" id="{014C66EB-A3CE-4551-8850-A60F97648459}"/>
                    </a:ext>
                  </a:extLst>
                </p14:cNvPr>
                <p14:cNvContentPartPr/>
                <p14:nvPr/>
              </p14:nvContentPartPr>
              <p14:xfrm>
                <a:off x="1851549" y="3749483"/>
                <a:ext cx="120600" cy="154800"/>
              </p14:xfrm>
            </p:contentPart>
          </mc:Choice>
          <mc:Fallback>
            <p:pic>
              <p:nvPicPr>
                <p:cNvPr id="67651" name="墨迹 67650">
                  <a:extLst>
                    <a:ext uri="{FF2B5EF4-FFF2-40B4-BE49-F238E27FC236}">
                      <a16:creationId xmlns:a16="http://schemas.microsoft.com/office/drawing/2014/main" id="{014C66EB-A3CE-4551-8850-A60F97648459}"/>
                    </a:ext>
                  </a:extLst>
                </p:cNvPr>
                <p:cNvPicPr/>
                <p:nvPr/>
              </p:nvPicPr>
              <p:blipFill>
                <a:blip r:embed="rId249"/>
                <a:stretch>
                  <a:fillRect/>
                </a:stretch>
              </p:blipFill>
              <p:spPr>
                <a:xfrm>
                  <a:off x="1833909" y="3731483"/>
                  <a:ext cx="156240" cy="1904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3"/>
          <p:cNvSpPr>
            <a:spLocks noGrp="1"/>
          </p:cNvSpPr>
          <p:nvPr>
            <p:ph idx="1"/>
          </p:nvPr>
        </p:nvSpPr>
        <p:spPr>
          <a:xfrm>
            <a:off x="1395095" y="708660"/>
            <a:ext cx="7552690" cy="5330825"/>
          </a:xfrm>
        </p:spPr>
        <p:txBody>
          <a:bodyPr wrap="square" lIns="91440" tIns="45720" rIns="91440" bIns="45720" anchor="t"/>
          <a:lstStyle/>
          <a:p>
            <a:pPr marL="609600" indent="-609600" eaLnBrk="1" hangingPunct="1">
              <a:buAutoNum type="arabicPeriod" startAt="3"/>
            </a:pPr>
            <a:r>
              <a:rPr lang="en-US" altLang="zh-CN" sz="2400"/>
              <a:t>Limits of whole genome sequence (continued)</a:t>
            </a:r>
            <a:endParaRPr lang="zh-CN" altLang="en-US" sz="2400" dirty="0"/>
          </a:p>
          <a:p>
            <a:pPr marL="990600" lvl="1" indent="-533400" eaLnBrk="1" hangingPunct="1">
              <a:buAutoNum type="alphaLcParenR" startAt="2"/>
            </a:pPr>
            <a:r>
              <a:rPr lang="en-US" altLang="zh-CN" sz="2400"/>
              <a:t>Limit relationship among DNA, RNA and protein</a:t>
            </a:r>
          </a:p>
          <a:p>
            <a:pPr marL="1371600" lvl="2" indent="-457200" eaLnBrk="1" hangingPunct="1">
              <a:buBlip>
                <a:blip r:embed="rId2"/>
              </a:buBlip>
            </a:pPr>
            <a:r>
              <a:rPr lang="en-US" altLang="zh-CN" sz="2400"/>
              <a:t>Number </a:t>
            </a:r>
          </a:p>
          <a:p>
            <a:pPr marL="1752600" lvl="3" indent="-381000" eaLnBrk="1" hangingPunct="1">
              <a:buBlip>
                <a:blip r:embed="rId2"/>
              </a:buBlip>
            </a:pPr>
            <a:r>
              <a:rPr lang="en-US" altLang="zh-CN" sz="2400"/>
              <a:t>There is no 1:1 correspondence between number of genes and proteins</a:t>
            </a:r>
          </a:p>
          <a:p>
            <a:pPr marL="1752600" lvl="3" indent="-381000" eaLnBrk="1" hangingPunct="1">
              <a:buBlip>
                <a:blip r:embed="rId2"/>
              </a:buBlip>
            </a:pPr>
            <a:r>
              <a:rPr lang="en-US" altLang="zh-CN" sz="2400"/>
              <a:t>The ~25000 genes of the human genome are speculated to give rise to ~1X10</a:t>
            </a:r>
            <a:r>
              <a:rPr lang="en-US" altLang="zh-CN" sz="2400" baseline="30000"/>
              <a:t>6</a:t>
            </a:r>
            <a:r>
              <a:rPr lang="en-US" altLang="zh-CN" sz="2400"/>
              <a:t> proteins</a:t>
            </a:r>
          </a:p>
          <a:p>
            <a:pPr marL="1752600" lvl="3" indent="-381000" eaLnBrk="1" hangingPunct="1">
              <a:buBlip>
                <a:blip r:embed="rId2"/>
              </a:buBlip>
            </a:pPr>
            <a:r>
              <a:rPr lang="en-US" altLang="zh-CN" sz="2400"/>
              <a:t>Protein level of same amount mRNA may be different up to 50-fold</a:t>
            </a:r>
          </a:p>
          <a:p>
            <a:pPr marL="1752600" lvl="3" indent="-381000" eaLnBrk="1" hangingPunct="1">
              <a:buBlip>
                <a:blip r:embed="rId2"/>
              </a:buBlip>
            </a:pPr>
            <a:r>
              <a:rPr lang="en-US" altLang="zh-CN" sz="2400"/>
              <a:t>Same amount of protein may be the expression result of  mRNA with 40-fold abundance difference</a:t>
            </a:r>
          </a:p>
          <a:p>
            <a:pPr marL="1752600" lvl="3" indent="-381000" eaLnBrk="1" hangingPunct="1">
              <a:buBlip>
                <a:blip r:embed="rId2"/>
              </a:buBlip>
            </a:pPr>
            <a:endParaRPr lang="en-US" altLang="zh-CN" sz="2400"/>
          </a:p>
        </p:txBody>
      </p:sp>
      <p:grpSp>
        <p:nvGrpSpPr>
          <p:cNvPr id="55" name="组合 54">
            <a:extLst>
              <a:ext uri="{FF2B5EF4-FFF2-40B4-BE49-F238E27FC236}">
                <a16:creationId xmlns:a16="http://schemas.microsoft.com/office/drawing/2014/main" id="{263F3036-1DF0-4E03-8676-0B5AAE178550}"/>
              </a:ext>
            </a:extLst>
          </p:cNvPr>
          <p:cNvGrpSpPr/>
          <p:nvPr/>
        </p:nvGrpSpPr>
        <p:grpSpPr>
          <a:xfrm>
            <a:off x="334869" y="1509203"/>
            <a:ext cx="2099160" cy="933840"/>
            <a:chOff x="334869" y="1509203"/>
            <a:chExt cx="2099160" cy="933840"/>
          </a:xfrm>
        </p:grpSpPr>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38691AC0-0CDC-44CD-BD97-9DEB4CD5E3F7}"/>
                    </a:ext>
                  </a:extLst>
                </p14:cNvPr>
                <p14:cNvContentPartPr/>
                <p14:nvPr/>
              </p14:nvContentPartPr>
              <p14:xfrm>
                <a:off x="355749" y="1651403"/>
                <a:ext cx="34200" cy="114480"/>
              </p14:xfrm>
            </p:contentPart>
          </mc:Choice>
          <mc:Fallback>
            <p:pic>
              <p:nvPicPr>
                <p:cNvPr id="2" name="墨迹 1">
                  <a:extLst>
                    <a:ext uri="{FF2B5EF4-FFF2-40B4-BE49-F238E27FC236}">
                      <a16:creationId xmlns:a16="http://schemas.microsoft.com/office/drawing/2014/main" id="{38691AC0-0CDC-44CD-BD97-9DEB4CD5E3F7}"/>
                    </a:ext>
                  </a:extLst>
                </p:cNvPr>
                <p:cNvPicPr/>
                <p:nvPr/>
              </p:nvPicPr>
              <p:blipFill>
                <a:blip r:embed="rId4"/>
                <a:stretch>
                  <a:fillRect/>
                </a:stretch>
              </p:blipFill>
              <p:spPr>
                <a:xfrm>
                  <a:off x="338109" y="1633403"/>
                  <a:ext cx="6984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AD08BEB2-F2F5-4B50-9639-1962B898EE2F}"/>
                    </a:ext>
                  </a:extLst>
                </p14:cNvPr>
                <p14:cNvContentPartPr/>
                <p14:nvPr/>
              </p14:nvContentPartPr>
              <p14:xfrm>
                <a:off x="334869" y="1570763"/>
                <a:ext cx="136080" cy="274680"/>
              </p14:xfrm>
            </p:contentPart>
          </mc:Choice>
          <mc:Fallback>
            <p:pic>
              <p:nvPicPr>
                <p:cNvPr id="3" name="墨迹 2">
                  <a:extLst>
                    <a:ext uri="{FF2B5EF4-FFF2-40B4-BE49-F238E27FC236}">
                      <a16:creationId xmlns:a16="http://schemas.microsoft.com/office/drawing/2014/main" id="{AD08BEB2-F2F5-4B50-9639-1962B898EE2F}"/>
                    </a:ext>
                  </a:extLst>
                </p:cNvPr>
                <p:cNvPicPr/>
                <p:nvPr/>
              </p:nvPicPr>
              <p:blipFill>
                <a:blip r:embed="rId6"/>
                <a:stretch>
                  <a:fillRect/>
                </a:stretch>
              </p:blipFill>
              <p:spPr>
                <a:xfrm>
                  <a:off x="316869" y="1552763"/>
                  <a:ext cx="17172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FB6BBB5B-25CB-4FF2-9BC3-3C9F7E2A7796}"/>
                    </a:ext>
                  </a:extLst>
                </p14:cNvPr>
                <p14:cNvContentPartPr/>
                <p14:nvPr/>
              </p14:nvContentPartPr>
              <p14:xfrm>
                <a:off x="464829" y="1558523"/>
                <a:ext cx="181080" cy="248760"/>
              </p14:xfrm>
            </p:contentPart>
          </mc:Choice>
          <mc:Fallback>
            <p:pic>
              <p:nvPicPr>
                <p:cNvPr id="4" name="墨迹 3">
                  <a:extLst>
                    <a:ext uri="{FF2B5EF4-FFF2-40B4-BE49-F238E27FC236}">
                      <a16:creationId xmlns:a16="http://schemas.microsoft.com/office/drawing/2014/main" id="{FB6BBB5B-25CB-4FF2-9BC3-3C9F7E2A7796}"/>
                    </a:ext>
                  </a:extLst>
                </p:cNvPr>
                <p:cNvPicPr/>
                <p:nvPr/>
              </p:nvPicPr>
              <p:blipFill>
                <a:blip r:embed="rId8"/>
                <a:stretch>
                  <a:fillRect/>
                </a:stretch>
              </p:blipFill>
              <p:spPr>
                <a:xfrm>
                  <a:off x="447189" y="1540883"/>
                  <a:ext cx="21672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81C11396-6EA9-4DEB-95B2-5B6165EA61CC}"/>
                    </a:ext>
                  </a:extLst>
                </p14:cNvPr>
                <p14:cNvContentPartPr/>
                <p14:nvPr/>
              </p14:nvContentPartPr>
              <p14:xfrm>
                <a:off x="657069" y="1566083"/>
                <a:ext cx="61920" cy="186480"/>
              </p14:xfrm>
            </p:contentPart>
          </mc:Choice>
          <mc:Fallback>
            <p:pic>
              <p:nvPicPr>
                <p:cNvPr id="5" name="墨迹 4">
                  <a:extLst>
                    <a:ext uri="{FF2B5EF4-FFF2-40B4-BE49-F238E27FC236}">
                      <a16:creationId xmlns:a16="http://schemas.microsoft.com/office/drawing/2014/main" id="{81C11396-6EA9-4DEB-95B2-5B6165EA61CC}"/>
                    </a:ext>
                  </a:extLst>
                </p:cNvPr>
                <p:cNvPicPr/>
                <p:nvPr/>
              </p:nvPicPr>
              <p:blipFill>
                <a:blip r:embed="rId10"/>
                <a:stretch>
                  <a:fillRect/>
                </a:stretch>
              </p:blipFill>
              <p:spPr>
                <a:xfrm>
                  <a:off x="639069" y="1548443"/>
                  <a:ext cx="9756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8817D771-E957-4876-8039-9C2C49BE1A38}"/>
                    </a:ext>
                  </a:extLst>
                </p14:cNvPr>
                <p14:cNvContentPartPr/>
                <p14:nvPr/>
              </p14:nvContentPartPr>
              <p14:xfrm>
                <a:off x="699549" y="1549523"/>
                <a:ext cx="129600" cy="288720"/>
              </p14:xfrm>
            </p:contentPart>
          </mc:Choice>
          <mc:Fallback>
            <p:pic>
              <p:nvPicPr>
                <p:cNvPr id="6" name="墨迹 5">
                  <a:extLst>
                    <a:ext uri="{FF2B5EF4-FFF2-40B4-BE49-F238E27FC236}">
                      <a16:creationId xmlns:a16="http://schemas.microsoft.com/office/drawing/2014/main" id="{8817D771-E957-4876-8039-9C2C49BE1A38}"/>
                    </a:ext>
                  </a:extLst>
                </p:cNvPr>
                <p:cNvPicPr/>
                <p:nvPr/>
              </p:nvPicPr>
              <p:blipFill>
                <a:blip r:embed="rId12"/>
                <a:stretch>
                  <a:fillRect/>
                </a:stretch>
              </p:blipFill>
              <p:spPr>
                <a:xfrm>
                  <a:off x="681549" y="1531523"/>
                  <a:ext cx="16524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EAB7D8AC-3A7A-4413-84F0-8DE4584B0E4B}"/>
                    </a:ext>
                  </a:extLst>
                </p14:cNvPr>
                <p14:cNvContentPartPr/>
                <p14:nvPr/>
              </p14:nvContentPartPr>
              <p14:xfrm>
                <a:off x="914829" y="1764443"/>
                <a:ext cx="23760" cy="22680"/>
              </p14:xfrm>
            </p:contentPart>
          </mc:Choice>
          <mc:Fallback>
            <p:pic>
              <p:nvPicPr>
                <p:cNvPr id="7" name="墨迹 6">
                  <a:extLst>
                    <a:ext uri="{FF2B5EF4-FFF2-40B4-BE49-F238E27FC236}">
                      <a16:creationId xmlns:a16="http://schemas.microsoft.com/office/drawing/2014/main" id="{EAB7D8AC-3A7A-4413-84F0-8DE4584B0E4B}"/>
                    </a:ext>
                  </a:extLst>
                </p:cNvPr>
                <p:cNvPicPr/>
                <p:nvPr/>
              </p:nvPicPr>
              <p:blipFill>
                <a:blip r:embed="rId14"/>
                <a:stretch>
                  <a:fillRect/>
                </a:stretch>
              </p:blipFill>
              <p:spPr>
                <a:xfrm>
                  <a:off x="896829" y="1746443"/>
                  <a:ext cx="594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8D112E04-71F0-490A-B621-5F63A6B08FED}"/>
                    </a:ext>
                  </a:extLst>
                </p14:cNvPr>
                <p14:cNvContentPartPr/>
                <p14:nvPr/>
              </p14:nvContentPartPr>
              <p14:xfrm>
                <a:off x="1057749" y="1543403"/>
                <a:ext cx="97560" cy="234000"/>
              </p14:xfrm>
            </p:contentPart>
          </mc:Choice>
          <mc:Fallback>
            <p:pic>
              <p:nvPicPr>
                <p:cNvPr id="8" name="墨迹 7">
                  <a:extLst>
                    <a:ext uri="{FF2B5EF4-FFF2-40B4-BE49-F238E27FC236}">
                      <a16:creationId xmlns:a16="http://schemas.microsoft.com/office/drawing/2014/main" id="{8D112E04-71F0-490A-B621-5F63A6B08FED}"/>
                    </a:ext>
                  </a:extLst>
                </p:cNvPr>
                <p:cNvPicPr/>
                <p:nvPr/>
              </p:nvPicPr>
              <p:blipFill>
                <a:blip r:embed="rId16"/>
                <a:stretch>
                  <a:fillRect/>
                </a:stretch>
              </p:blipFill>
              <p:spPr>
                <a:xfrm>
                  <a:off x="1039749" y="1525403"/>
                  <a:ext cx="13320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D63285D5-8BB5-4967-A0FB-BA2FD4131676}"/>
                    </a:ext>
                  </a:extLst>
                </p14:cNvPr>
                <p14:cNvContentPartPr/>
                <p14:nvPr/>
              </p14:nvContentPartPr>
              <p14:xfrm>
                <a:off x="1189869" y="1612163"/>
                <a:ext cx="136440" cy="163800"/>
              </p14:xfrm>
            </p:contentPart>
          </mc:Choice>
          <mc:Fallback>
            <p:pic>
              <p:nvPicPr>
                <p:cNvPr id="9" name="墨迹 8">
                  <a:extLst>
                    <a:ext uri="{FF2B5EF4-FFF2-40B4-BE49-F238E27FC236}">
                      <a16:creationId xmlns:a16="http://schemas.microsoft.com/office/drawing/2014/main" id="{D63285D5-8BB5-4967-A0FB-BA2FD4131676}"/>
                    </a:ext>
                  </a:extLst>
                </p:cNvPr>
                <p:cNvPicPr/>
                <p:nvPr/>
              </p:nvPicPr>
              <p:blipFill>
                <a:blip r:embed="rId18"/>
                <a:stretch>
                  <a:fillRect/>
                </a:stretch>
              </p:blipFill>
              <p:spPr>
                <a:xfrm>
                  <a:off x="1171869" y="1594163"/>
                  <a:ext cx="17208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墨迹 9">
                  <a:extLst>
                    <a:ext uri="{FF2B5EF4-FFF2-40B4-BE49-F238E27FC236}">
                      <a16:creationId xmlns:a16="http://schemas.microsoft.com/office/drawing/2014/main" id="{6F8C76A7-6C9F-4BC2-BB99-6958342418AC}"/>
                    </a:ext>
                  </a:extLst>
                </p14:cNvPr>
                <p14:cNvContentPartPr/>
                <p14:nvPr/>
              </p14:nvContentPartPr>
              <p14:xfrm>
                <a:off x="1332069" y="1586963"/>
                <a:ext cx="48240" cy="197280"/>
              </p14:xfrm>
            </p:contentPart>
          </mc:Choice>
          <mc:Fallback>
            <p:pic>
              <p:nvPicPr>
                <p:cNvPr id="10" name="墨迹 9">
                  <a:extLst>
                    <a:ext uri="{FF2B5EF4-FFF2-40B4-BE49-F238E27FC236}">
                      <a16:creationId xmlns:a16="http://schemas.microsoft.com/office/drawing/2014/main" id="{6F8C76A7-6C9F-4BC2-BB99-6958342418AC}"/>
                    </a:ext>
                  </a:extLst>
                </p:cNvPr>
                <p:cNvPicPr/>
                <p:nvPr/>
              </p:nvPicPr>
              <p:blipFill>
                <a:blip r:embed="rId20"/>
                <a:stretch>
                  <a:fillRect/>
                </a:stretch>
              </p:blipFill>
              <p:spPr>
                <a:xfrm>
                  <a:off x="1314429" y="1568963"/>
                  <a:ext cx="8388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墨迹 10">
                  <a:extLst>
                    <a:ext uri="{FF2B5EF4-FFF2-40B4-BE49-F238E27FC236}">
                      <a16:creationId xmlns:a16="http://schemas.microsoft.com/office/drawing/2014/main" id="{CA91E3A3-5467-417F-9A54-9E8A3337686A}"/>
                    </a:ext>
                  </a:extLst>
                </p14:cNvPr>
                <p14:cNvContentPartPr/>
                <p14:nvPr/>
              </p14:nvContentPartPr>
              <p14:xfrm>
                <a:off x="1373829" y="1554563"/>
                <a:ext cx="110520" cy="293400"/>
              </p14:xfrm>
            </p:contentPart>
          </mc:Choice>
          <mc:Fallback>
            <p:pic>
              <p:nvPicPr>
                <p:cNvPr id="11" name="墨迹 10">
                  <a:extLst>
                    <a:ext uri="{FF2B5EF4-FFF2-40B4-BE49-F238E27FC236}">
                      <a16:creationId xmlns:a16="http://schemas.microsoft.com/office/drawing/2014/main" id="{CA91E3A3-5467-417F-9A54-9E8A3337686A}"/>
                    </a:ext>
                  </a:extLst>
                </p:cNvPr>
                <p:cNvPicPr/>
                <p:nvPr/>
              </p:nvPicPr>
              <p:blipFill>
                <a:blip r:embed="rId22"/>
                <a:stretch>
                  <a:fillRect/>
                </a:stretch>
              </p:blipFill>
              <p:spPr>
                <a:xfrm>
                  <a:off x="1355829" y="1536923"/>
                  <a:ext cx="14616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3" name="墨迹 12">
                  <a:extLst>
                    <a:ext uri="{FF2B5EF4-FFF2-40B4-BE49-F238E27FC236}">
                      <a16:creationId xmlns:a16="http://schemas.microsoft.com/office/drawing/2014/main" id="{C5F9541A-88B6-4ED6-A1C3-339A223D5119}"/>
                    </a:ext>
                  </a:extLst>
                </p14:cNvPr>
                <p14:cNvContentPartPr/>
                <p14:nvPr/>
              </p14:nvContentPartPr>
              <p14:xfrm>
                <a:off x="1629789" y="1830323"/>
                <a:ext cx="14400" cy="28800"/>
              </p14:xfrm>
            </p:contentPart>
          </mc:Choice>
          <mc:Fallback>
            <p:pic>
              <p:nvPicPr>
                <p:cNvPr id="13" name="墨迹 12">
                  <a:extLst>
                    <a:ext uri="{FF2B5EF4-FFF2-40B4-BE49-F238E27FC236}">
                      <a16:creationId xmlns:a16="http://schemas.microsoft.com/office/drawing/2014/main" id="{C5F9541A-88B6-4ED6-A1C3-339A223D5119}"/>
                    </a:ext>
                  </a:extLst>
                </p:cNvPr>
                <p:cNvPicPr/>
                <p:nvPr/>
              </p:nvPicPr>
              <p:blipFill>
                <a:blip r:embed="rId24"/>
                <a:stretch>
                  <a:fillRect/>
                </a:stretch>
              </p:blipFill>
              <p:spPr>
                <a:xfrm>
                  <a:off x="1611789" y="1812323"/>
                  <a:ext cx="5004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4" name="墨迹 13">
                  <a:extLst>
                    <a:ext uri="{FF2B5EF4-FFF2-40B4-BE49-F238E27FC236}">
                      <a16:creationId xmlns:a16="http://schemas.microsoft.com/office/drawing/2014/main" id="{53611B50-149C-4447-A0BA-121C2F95DAFE}"/>
                    </a:ext>
                  </a:extLst>
                </p14:cNvPr>
                <p14:cNvContentPartPr/>
                <p14:nvPr/>
              </p14:nvContentPartPr>
              <p14:xfrm>
                <a:off x="1806909" y="1509203"/>
                <a:ext cx="154440" cy="149760"/>
              </p14:xfrm>
            </p:contentPart>
          </mc:Choice>
          <mc:Fallback>
            <p:pic>
              <p:nvPicPr>
                <p:cNvPr id="14" name="墨迹 13">
                  <a:extLst>
                    <a:ext uri="{FF2B5EF4-FFF2-40B4-BE49-F238E27FC236}">
                      <a16:creationId xmlns:a16="http://schemas.microsoft.com/office/drawing/2014/main" id="{53611B50-149C-4447-A0BA-121C2F95DAFE}"/>
                    </a:ext>
                  </a:extLst>
                </p:cNvPr>
                <p:cNvPicPr/>
                <p:nvPr/>
              </p:nvPicPr>
              <p:blipFill>
                <a:blip r:embed="rId26"/>
                <a:stretch>
                  <a:fillRect/>
                </a:stretch>
              </p:blipFill>
              <p:spPr>
                <a:xfrm>
                  <a:off x="1789269" y="1491563"/>
                  <a:ext cx="1900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5" name="墨迹 14">
                  <a:extLst>
                    <a:ext uri="{FF2B5EF4-FFF2-40B4-BE49-F238E27FC236}">
                      <a16:creationId xmlns:a16="http://schemas.microsoft.com/office/drawing/2014/main" id="{08F64D08-ED52-4C55-A819-6E4A39BB2AA4}"/>
                    </a:ext>
                  </a:extLst>
                </p14:cNvPr>
                <p14:cNvContentPartPr/>
                <p14:nvPr/>
              </p14:nvContentPartPr>
              <p14:xfrm>
                <a:off x="1703949" y="1586963"/>
                <a:ext cx="122040" cy="174960"/>
              </p14:xfrm>
            </p:contentPart>
          </mc:Choice>
          <mc:Fallback>
            <p:pic>
              <p:nvPicPr>
                <p:cNvPr id="15" name="墨迹 14">
                  <a:extLst>
                    <a:ext uri="{FF2B5EF4-FFF2-40B4-BE49-F238E27FC236}">
                      <a16:creationId xmlns:a16="http://schemas.microsoft.com/office/drawing/2014/main" id="{08F64D08-ED52-4C55-A819-6E4A39BB2AA4}"/>
                    </a:ext>
                  </a:extLst>
                </p:cNvPr>
                <p:cNvPicPr/>
                <p:nvPr/>
              </p:nvPicPr>
              <p:blipFill>
                <a:blip r:embed="rId28"/>
                <a:stretch>
                  <a:fillRect/>
                </a:stretch>
              </p:blipFill>
              <p:spPr>
                <a:xfrm>
                  <a:off x="1685949" y="1568963"/>
                  <a:ext cx="15768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6" name="墨迹 15">
                  <a:extLst>
                    <a:ext uri="{FF2B5EF4-FFF2-40B4-BE49-F238E27FC236}">
                      <a16:creationId xmlns:a16="http://schemas.microsoft.com/office/drawing/2014/main" id="{E1EC7320-0D62-4D76-A21F-00FB9DA8B49B}"/>
                    </a:ext>
                  </a:extLst>
                </p14:cNvPr>
                <p14:cNvContentPartPr/>
                <p14:nvPr/>
              </p14:nvContentPartPr>
              <p14:xfrm>
                <a:off x="1795029" y="1672643"/>
                <a:ext cx="213120" cy="14040"/>
              </p14:xfrm>
            </p:contentPart>
          </mc:Choice>
          <mc:Fallback>
            <p:pic>
              <p:nvPicPr>
                <p:cNvPr id="16" name="墨迹 15">
                  <a:extLst>
                    <a:ext uri="{FF2B5EF4-FFF2-40B4-BE49-F238E27FC236}">
                      <a16:creationId xmlns:a16="http://schemas.microsoft.com/office/drawing/2014/main" id="{E1EC7320-0D62-4D76-A21F-00FB9DA8B49B}"/>
                    </a:ext>
                  </a:extLst>
                </p:cNvPr>
                <p:cNvPicPr/>
                <p:nvPr/>
              </p:nvPicPr>
              <p:blipFill>
                <a:blip r:embed="rId30"/>
                <a:stretch>
                  <a:fillRect/>
                </a:stretch>
              </p:blipFill>
              <p:spPr>
                <a:xfrm>
                  <a:off x="1777029" y="1654643"/>
                  <a:ext cx="24876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7" name="墨迹 16">
                  <a:extLst>
                    <a:ext uri="{FF2B5EF4-FFF2-40B4-BE49-F238E27FC236}">
                      <a16:creationId xmlns:a16="http://schemas.microsoft.com/office/drawing/2014/main" id="{CE0EF20A-E627-45F2-8EB8-ECE125C77D3A}"/>
                    </a:ext>
                  </a:extLst>
                </p14:cNvPr>
                <p14:cNvContentPartPr/>
                <p14:nvPr/>
              </p14:nvContentPartPr>
              <p14:xfrm>
                <a:off x="1814469" y="1698923"/>
                <a:ext cx="117000" cy="121680"/>
              </p14:xfrm>
            </p:contentPart>
          </mc:Choice>
          <mc:Fallback>
            <p:pic>
              <p:nvPicPr>
                <p:cNvPr id="17" name="墨迹 16">
                  <a:extLst>
                    <a:ext uri="{FF2B5EF4-FFF2-40B4-BE49-F238E27FC236}">
                      <a16:creationId xmlns:a16="http://schemas.microsoft.com/office/drawing/2014/main" id="{CE0EF20A-E627-45F2-8EB8-ECE125C77D3A}"/>
                    </a:ext>
                  </a:extLst>
                </p:cNvPr>
                <p:cNvPicPr/>
                <p:nvPr/>
              </p:nvPicPr>
              <p:blipFill>
                <a:blip r:embed="rId32"/>
                <a:stretch>
                  <a:fillRect/>
                </a:stretch>
              </p:blipFill>
              <p:spPr>
                <a:xfrm>
                  <a:off x="1796469" y="1680923"/>
                  <a:ext cx="15264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8" name="墨迹 17">
                  <a:extLst>
                    <a:ext uri="{FF2B5EF4-FFF2-40B4-BE49-F238E27FC236}">
                      <a16:creationId xmlns:a16="http://schemas.microsoft.com/office/drawing/2014/main" id="{66B3865A-DFD4-4C5D-A325-E22CA4CEABD0}"/>
                    </a:ext>
                  </a:extLst>
                </p14:cNvPr>
                <p14:cNvContentPartPr/>
                <p14:nvPr/>
              </p14:nvContentPartPr>
              <p14:xfrm>
                <a:off x="1822749" y="1702883"/>
                <a:ext cx="183600" cy="189360"/>
              </p14:xfrm>
            </p:contentPart>
          </mc:Choice>
          <mc:Fallback>
            <p:pic>
              <p:nvPicPr>
                <p:cNvPr id="18" name="墨迹 17">
                  <a:extLst>
                    <a:ext uri="{FF2B5EF4-FFF2-40B4-BE49-F238E27FC236}">
                      <a16:creationId xmlns:a16="http://schemas.microsoft.com/office/drawing/2014/main" id="{66B3865A-DFD4-4C5D-A325-E22CA4CEABD0}"/>
                    </a:ext>
                  </a:extLst>
                </p:cNvPr>
                <p:cNvPicPr/>
                <p:nvPr/>
              </p:nvPicPr>
              <p:blipFill>
                <a:blip r:embed="rId34"/>
                <a:stretch>
                  <a:fillRect/>
                </a:stretch>
              </p:blipFill>
              <p:spPr>
                <a:xfrm>
                  <a:off x="1804749" y="1685243"/>
                  <a:ext cx="21924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9" name="墨迹 18">
                  <a:extLst>
                    <a:ext uri="{FF2B5EF4-FFF2-40B4-BE49-F238E27FC236}">
                      <a16:creationId xmlns:a16="http://schemas.microsoft.com/office/drawing/2014/main" id="{3E91EFC1-9353-4662-A63F-C779ED0C034B}"/>
                    </a:ext>
                  </a:extLst>
                </p14:cNvPr>
                <p14:cNvContentPartPr/>
                <p14:nvPr/>
              </p14:nvContentPartPr>
              <p14:xfrm>
                <a:off x="2066829" y="1587323"/>
                <a:ext cx="142560" cy="230760"/>
              </p14:xfrm>
            </p:contentPart>
          </mc:Choice>
          <mc:Fallback>
            <p:pic>
              <p:nvPicPr>
                <p:cNvPr id="19" name="墨迹 18">
                  <a:extLst>
                    <a:ext uri="{FF2B5EF4-FFF2-40B4-BE49-F238E27FC236}">
                      <a16:creationId xmlns:a16="http://schemas.microsoft.com/office/drawing/2014/main" id="{3E91EFC1-9353-4662-A63F-C779ED0C034B}"/>
                    </a:ext>
                  </a:extLst>
                </p:cNvPr>
                <p:cNvPicPr/>
                <p:nvPr/>
              </p:nvPicPr>
              <p:blipFill>
                <a:blip r:embed="rId36"/>
                <a:stretch>
                  <a:fillRect/>
                </a:stretch>
              </p:blipFill>
              <p:spPr>
                <a:xfrm>
                  <a:off x="2048829" y="1569323"/>
                  <a:ext cx="17820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0" name="墨迹 19">
                  <a:extLst>
                    <a:ext uri="{FF2B5EF4-FFF2-40B4-BE49-F238E27FC236}">
                      <a16:creationId xmlns:a16="http://schemas.microsoft.com/office/drawing/2014/main" id="{502AE592-AA41-479F-8133-DAE0FBF6E3DE}"/>
                    </a:ext>
                  </a:extLst>
                </p14:cNvPr>
                <p14:cNvContentPartPr/>
                <p14:nvPr/>
              </p14:nvContentPartPr>
              <p14:xfrm>
                <a:off x="2205429" y="1657523"/>
                <a:ext cx="96120" cy="212040"/>
              </p14:xfrm>
            </p:contentPart>
          </mc:Choice>
          <mc:Fallback>
            <p:pic>
              <p:nvPicPr>
                <p:cNvPr id="20" name="墨迹 19">
                  <a:extLst>
                    <a:ext uri="{FF2B5EF4-FFF2-40B4-BE49-F238E27FC236}">
                      <a16:creationId xmlns:a16="http://schemas.microsoft.com/office/drawing/2014/main" id="{502AE592-AA41-479F-8133-DAE0FBF6E3DE}"/>
                    </a:ext>
                  </a:extLst>
                </p:cNvPr>
                <p:cNvPicPr/>
                <p:nvPr/>
              </p:nvPicPr>
              <p:blipFill>
                <a:blip r:embed="rId38"/>
                <a:stretch>
                  <a:fillRect/>
                </a:stretch>
              </p:blipFill>
              <p:spPr>
                <a:xfrm>
                  <a:off x="2187789" y="1639883"/>
                  <a:ext cx="13176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1" name="墨迹 20">
                  <a:extLst>
                    <a:ext uri="{FF2B5EF4-FFF2-40B4-BE49-F238E27FC236}">
                      <a16:creationId xmlns:a16="http://schemas.microsoft.com/office/drawing/2014/main" id="{0FF0AC1F-AE80-4758-B86E-9FC3A579279D}"/>
                    </a:ext>
                  </a:extLst>
                </p14:cNvPr>
                <p14:cNvContentPartPr/>
                <p14:nvPr/>
              </p14:nvContentPartPr>
              <p14:xfrm>
                <a:off x="2209749" y="1751123"/>
                <a:ext cx="60480" cy="32400"/>
              </p14:xfrm>
            </p:contentPart>
          </mc:Choice>
          <mc:Fallback>
            <p:pic>
              <p:nvPicPr>
                <p:cNvPr id="21" name="墨迹 20">
                  <a:extLst>
                    <a:ext uri="{FF2B5EF4-FFF2-40B4-BE49-F238E27FC236}">
                      <a16:creationId xmlns:a16="http://schemas.microsoft.com/office/drawing/2014/main" id="{0FF0AC1F-AE80-4758-B86E-9FC3A579279D}"/>
                    </a:ext>
                  </a:extLst>
                </p:cNvPr>
                <p:cNvPicPr/>
                <p:nvPr/>
              </p:nvPicPr>
              <p:blipFill>
                <a:blip r:embed="rId40"/>
                <a:stretch>
                  <a:fillRect/>
                </a:stretch>
              </p:blipFill>
              <p:spPr>
                <a:xfrm>
                  <a:off x="2192109" y="1733483"/>
                  <a:ext cx="961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2" name="墨迹 21">
                  <a:extLst>
                    <a:ext uri="{FF2B5EF4-FFF2-40B4-BE49-F238E27FC236}">
                      <a16:creationId xmlns:a16="http://schemas.microsoft.com/office/drawing/2014/main" id="{7A776118-0C2F-4F8B-B90E-F20E7F918A98}"/>
                    </a:ext>
                  </a:extLst>
                </p14:cNvPr>
                <p14:cNvContentPartPr/>
                <p14:nvPr/>
              </p14:nvContentPartPr>
              <p14:xfrm>
                <a:off x="2173389" y="1873523"/>
                <a:ext cx="98640" cy="16560"/>
              </p14:xfrm>
            </p:contentPart>
          </mc:Choice>
          <mc:Fallback>
            <p:pic>
              <p:nvPicPr>
                <p:cNvPr id="22" name="墨迹 21">
                  <a:extLst>
                    <a:ext uri="{FF2B5EF4-FFF2-40B4-BE49-F238E27FC236}">
                      <a16:creationId xmlns:a16="http://schemas.microsoft.com/office/drawing/2014/main" id="{7A776118-0C2F-4F8B-B90E-F20E7F918A98}"/>
                    </a:ext>
                  </a:extLst>
                </p:cNvPr>
                <p:cNvPicPr/>
                <p:nvPr/>
              </p:nvPicPr>
              <p:blipFill>
                <a:blip r:embed="rId42"/>
                <a:stretch>
                  <a:fillRect/>
                </a:stretch>
              </p:blipFill>
              <p:spPr>
                <a:xfrm>
                  <a:off x="2155389" y="1855523"/>
                  <a:ext cx="1342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4" name="墨迹 23">
                  <a:extLst>
                    <a:ext uri="{FF2B5EF4-FFF2-40B4-BE49-F238E27FC236}">
                      <a16:creationId xmlns:a16="http://schemas.microsoft.com/office/drawing/2014/main" id="{19856678-6C04-4B57-A696-2911297CC38A}"/>
                    </a:ext>
                  </a:extLst>
                </p14:cNvPr>
                <p14:cNvContentPartPr/>
                <p14:nvPr/>
              </p14:nvContentPartPr>
              <p14:xfrm>
                <a:off x="484629" y="2000963"/>
                <a:ext cx="46800" cy="89280"/>
              </p14:xfrm>
            </p:contentPart>
          </mc:Choice>
          <mc:Fallback>
            <p:pic>
              <p:nvPicPr>
                <p:cNvPr id="24" name="墨迹 23">
                  <a:extLst>
                    <a:ext uri="{FF2B5EF4-FFF2-40B4-BE49-F238E27FC236}">
                      <a16:creationId xmlns:a16="http://schemas.microsoft.com/office/drawing/2014/main" id="{19856678-6C04-4B57-A696-2911297CC38A}"/>
                    </a:ext>
                  </a:extLst>
                </p:cNvPr>
                <p:cNvPicPr/>
                <p:nvPr/>
              </p:nvPicPr>
              <p:blipFill>
                <a:blip r:embed="rId44"/>
                <a:stretch>
                  <a:fillRect/>
                </a:stretch>
              </p:blipFill>
              <p:spPr>
                <a:xfrm>
                  <a:off x="466989" y="1983323"/>
                  <a:ext cx="8244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5" name="墨迹 24">
                  <a:extLst>
                    <a:ext uri="{FF2B5EF4-FFF2-40B4-BE49-F238E27FC236}">
                      <a16:creationId xmlns:a16="http://schemas.microsoft.com/office/drawing/2014/main" id="{0EABCB3F-EE24-4B5A-8251-A43E2AC60B14}"/>
                    </a:ext>
                  </a:extLst>
                </p14:cNvPr>
                <p14:cNvContentPartPr/>
                <p14:nvPr/>
              </p14:nvContentPartPr>
              <p14:xfrm>
                <a:off x="462309" y="1971083"/>
                <a:ext cx="156960" cy="186120"/>
              </p14:xfrm>
            </p:contentPart>
          </mc:Choice>
          <mc:Fallback>
            <p:pic>
              <p:nvPicPr>
                <p:cNvPr id="25" name="墨迹 24">
                  <a:extLst>
                    <a:ext uri="{FF2B5EF4-FFF2-40B4-BE49-F238E27FC236}">
                      <a16:creationId xmlns:a16="http://schemas.microsoft.com/office/drawing/2014/main" id="{0EABCB3F-EE24-4B5A-8251-A43E2AC60B14}"/>
                    </a:ext>
                  </a:extLst>
                </p:cNvPr>
                <p:cNvPicPr/>
                <p:nvPr/>
              </p:nvPicPr>
              <p:blipFill>
                <a:blip r:embed="rId46"/>
                <a:stretch>
                  <a:fillRect/>
                </a:stretch>
              </p:blipFill>
              <p:spPr>
                <a:xfrm>
                  <a:off x="444669" y="1953443"/>
                  <a:ext cx="19260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6" name="墨迹 25">
                  <a:extLst>
                    <a:ext uri="{FF2B5EF4-FFF2-40B4-BE49-F238E27FC236}">
                      <a16:creationId xmlns:a16="http://schemas.microsoft.com/office/drawing/2014/main" id="{D1392AD2-19C3-46C3-A804-F3CE9C701AB7}"/>
                    </a:ext>
                  </a:extLst>
                </p14:cNvPr>
                <p14:cNvContentPartPr/>
                <p14:nvPr/>
              </p14:nvContentPartPr>
              <p14:xfrm>
                <a:off x="374469" y="2177003"/>
                <a:ext cx="244800" cy="75240"/>
              </p14:xfrm>
            </p:contentPart>
          </mc:Choice>
          <mc:Fallback>
            <p:pic>
              <p:nvPicPr>
                <p:cNvPr id="26" name="墨迹 25">
                  <a:extLst>
                    <a:ext uri="{FF2B5EF4-FFF2-40B4-BE49-F238E27FC236}">
                      <a16:creationId xmlns:a16="http://schemas.microsoft.com/office/drawing/2014/main" id="{D1392AD2-19C3-46C3-A804-F3CE9C701AB7}"/>
                    </a:ext>
                  </a:extLst>
                </p:cNvPr>
                <p:cNvPicPr/>
                <p:nvPr/>
              </p:nvPicPr>
              <p:blipFill>
                <a:blip r:embed="rId48"/>
                <a:stretch>
                  <a:fillRect/>
                </a:stretch>
              </p:blipFill>
              <p:spPr>
                <a:xfrm>
                  <a:off x="356469" y="2159003"/>
                  <a:ext cx="28044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7" name="墨迹 26">
                  <a:extLst>
                    <a:ext uri="{FF2B5EF4-FFF2-40B4-BE49-F238E27FC236}">
                      <a16:creationId xmlns:a16="http://schemas.microsoft.com/office/drawing/2014/main" id="{64E35AE0-A676-4F76-B0AD-EC290F0E85F6}"/>
                    </a:ext>
                  </a:extLst>
                </p14:cNvPr>
                <p14:cNvContentPartPr/>
                <p14:nvPr/>
              </p14:nvContentPartPr>
              <p14:xfrm>
                <a:off x="460869" y="2151803"/>
                <a:ext cx="226080" cy="236520"/>
              </p14:xfrm>
            </p:contentPart>
          </mc:Choice>
          <mc:Fallback>
            <p:pic>
              <p:nvPicPr>
                <p:cNvPr id="27" name="墨迹 26">
                  <a:extLst>
                    <a:ext uri="{FF2B5EF4-FFF2-40B4-BE49-F238E27FC236}">
                      <a16:creationId xmlns:a16="http://schemas.microsoft.com/office/drawing/2014/main" id="{64E35AE0-A676-4F76-B0AD-EC290F0E85F6}"/>
                    </a:ext>
                  </a:extLst>
                </p:cNvPr>
                <p:cNvPicPr/>
                <p:nvPr/>
              </p:nvPicPr>
              <p:blipFill>
                <a:blip r:embed="rId50"/>
                <a:stretch>
                  <a:fillRect/>
                </a:stretch>
              </p:blipFill>
              <p:spPr>
                <a:xfrm>
                  <a:off x="443229" y="2134163"/>
                  <a:ext cx="26172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8" name="墨迹 27">
                  <a:extLst>
                    <a:ext uri="{FF2B5EF4-FFF2-40B4-BE49-F238E27FC236}">
                      <a16:creationId xmlns:a16="http://schemas.microsoft.com/office/drawing/2014/main" id="{073CC65C-02D5-4893-9C88-A3157981A9A3}"/>
                    </a:ext>
                  </a:extLst>
                </p14:cNvPr>
                <p14:cNvContentPartPr/>
                <p14:nvPr/>
              </p14:nvContentPartPr>
              <p14:xfrm>
                <a:off x="725829" y="2017523"/>
                <a:ext cx="84240" cy="142920"/>
              </p14:xfrm>
            </p:contentPart>
          </mc:Choice>
          <mc:Fallback>
            <p:pic>
              <p:nvPicPr>
                <p:cNvPr id="28" name="墨迹 27">
                  <a:extLst>
                    <a:ext uri="{FF2B5EF4-FFF2-40B4-BE49-F238E27FC236}">
                      <a16:creationId xmlns:a16="http://schemas.microsoft.com/office/drawing/2014/main" id="{073CC65C-02D5-4893-9C88-A3157981A9A3}"/>
                    </a:ext>
                  </a:extLst>
                </p:cNvPr>
                <p:cNvPicPr/>
                <p:nvPr/>
              </p:nvPicPr>
              <p:blipFill>
                <a:blip r:embed="rId52"/>
                <a:stretch>
                  <a:fillRect/>
                </a:stretch>
              </p:blipFill>
              <p:spPr>
                <a:xfrm>
                  <a:off x="708189" y="1999523"/>
                  <a:ext cx="11988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9" name="墨迹 28">
                  <a:extLst>
                    <a:ext uri="{FF2B5EF4-FFF2-40B4-BE49-F238E27FC236}">
                      <a16:creationId xmlns:a16="http://schemas.microsoft.com/office/drawing/2014/main" id="{3CBF9B7A-080D-416A-A434-F7788642841F}"/>
                    </a:ext>
                  </a:extLst>
                </p14:cNvPr>
                <p14:cNvContentPartPr/>
                <p14:nvPr/>
              </p14:nvContentPartPr>
              <p14:xfrm>
                <a:off x="727269" y="2144963"/>
                <a:ext cx="119160" cy="273240"/>
              </p14:xfrm>
            </p:contentPart>
          </mc:Choice>
          <mc:Fallback>
            <p:pic>
              <p:nvPicPr>
                <p:cNvPr id="29" name="墨迹 28">
                  <a:extLst>
                    <a:ext uri="{FF2B5EF4-FFF2-40B4-BE49-F238E27FC236}">
                      <a16:creationId xmlns:a16="http://schemas.microsoft.com/office/drawing/2014/main" id="{3CBF9B7A-080D-416A-A434-F7788642841F}"/>
                    </a:ext>
                  </a:extLst>
                </p:cNvPr>
                <p:cNvPicPr/>
                <p:nvPr/>
              </p:nvPicPr>
              <p:blipFill>
                <a:blip r:embed="rId54"/>
                <a:stretch>
                  <a:fillRect/>
                </a:stretch>
              </p:blipFill>
              <p:spPr>
                <a:xfrm>
                  <a:off x="709269" y="2127323"/>
                  <a:ext cx="15480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0" name="墨迹 29">
                  <a:extLst>
                    <a:ext uri="{FF2B5EF4-FFF2-40B4-BE49-F238E27FC236}">
                      <a16:creationId xmlns:a16="http://schemas.microsoft.com/office/drawing/2014/main" id="{45E99C7A-A264-4383-A6C9-5D3E500B87B6}"/>
                    </a:ext>
                  </a:extLst>
                </p14:cNvPr>
                <p14:cNvContentPartPr/>
                <p14:nvPr/>
              </p14:nvContentPartPr>
              <p14:xfrm>
                <a:off x="750309" y="2307683"/>
                <a:ext cx="22320" cy="48240"/>
              </p14:xfrm>
            </p:contentPart>
          </mc:Choice>
          <mc:Fallback>
            <p:pic>
              <p:nvPicPr>
                <p:cNvPr id="30" name="墨迹 29">
                  <a:extLst>
                    <a:ext uri="{FF2B5EF4-FFF2-40B4-BE49-F238E27FC236}">
                      <a16:creationId xmlns:a16="http://schemas.microsoft.com/office/drawing/2014/main" id="{45E99C7A-A264-4383-A6C9-5D3E500B87B6}"/>
                    </a:ext>
                  </a:extLst>
                </p:cNvPr>
                <p:cNvPicPr/>
                <p:nvPr/>
              </p:nvPicPr>
              <p:blipFill>
                <a:blip r:embed="rId56"/>
                <a:stretch>
                  <a:fillRect/>
                </a:stretch>
              </p:blipFill>
              <p:spPr>
                <a:xfrm>
                  <a:off x="732669" y="2290043"/>
                  <a:ext cx="5796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1" name="墨迹 30">
                  <a:extLst>
                    <a:ext uri="{FF2B5EF4-FFF2-40B4-BE49-F238E27FC236}">
                      <a16:creationId xmlns:a16="http://schemas.microsoft.com/office/drawing/2014/main" id="{990BF79E-1EFB-4A8E-9998-A325FA0BD9C4}"/>
                    </a:ext>
                  </a:extLst>
                </p14:cNvPr>
                <p14:cNvContentPartPr/>
                <p14:nvPr/>
              </p14:nvContentPartPr>
              <p14:xfrm>
                <a:off x="866589" y="2094923"/>
                <a:ext cx="248040" cy="299520"/>
              </p14:xfrm>
            </p:contentPart>
          </mc:Choice>
          <mc:Fallback>
            <p:pic>
              <p:nvPicPr>
                <p:cNvPr id="31" name="墨迹 30">
                  <a:extLst>
                    <a:ext uri="{FF2B5EF4-FFF2-40B4-BE49-F238E27FC236}">
                      <a16:creationId xmlns:a16="http://schemas.microsoft.com/office/drawing/2014/main" id="{990BF79E-1EFB-4A8E-9998-A325FA0BD9C4}"/>
                    </a:ext>
                  </a:extLst>
                </p:cNvPr>
                <p:cNvPicPr/>
                <p:nvPr/>
              </p:nvPicPr>
              <p:blipFill>
                <a:blip r:embed="rId58"/>
                <a:stretch>
                  <a:fillRect/>
                </a:stretch>
              </p:blipFill>
              <p:spPr>
                <a:xfrm>
                  <a:off x="848949" y="2077283"/>
                  <a:ext cx="28368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2" name="墨迹 31">
                  <a:extLst>
                    <a:ext uri="{FF2B5EF4-FFF2-40B4-BE49-F238E27FC236}">
                      <a16:creationId xmlns:a16="http://schemas.microsoft.com/office/drawing/2014/main" id="{51677DCE-72C6-40BA-B8B0-25EEBA549C97}"/>
                    </a:ext>
                  </a:extLst>
                </p14:cNvPr>
                <p14:cNvContentPartPr/>
                <p14:nvPr/>
              </p14:nvContentPartPr>
              <p14:xfrm>
                <a:off x="938229" y="2202923"/>
                <a:ext cx="210960" cy="33120"/>
              </p14:xfrm>
            </p:contentPart>
          </mc:Choice>
          <mc:Fallback>
            <p:pic>
              <p:nvPicPr>
                <p:cNvPr id="32" name="墨迹 31">
                  <a:extLst>
                    <a:ext uri="{FF2B5EF4-FFF2-40B4-BE49-F238E27FC236}">
                      <a16:creationId xmlns:a16="http://schemas.microsoft.com/office/drawing/2014/main" id="{51677DCE-72C6-40BA-B8B0-25EEBA549C97}"/>
                    </a:ext>
                  </a:extLst>
                </p:cNvPr>
                <p:cNvPicPr/>
                <p:nvPr/>
              </p:nvPicPr>
              <p:blipFill>
                <a:blip r:embed="rId60"/>
                <a:stretch>
                  <a:fillRect/>
                </a:stretch>
              </p:blipFill>
              <p:spPr>
                <a:xfrm>
                  <a:off x="920229" y="2185283"/>
                  <a:ext cx="24660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3" name="墨迹 32">
                  <a:extLst>
                    <a:ext uri="{FF2B5EF4-FFF2-40B4-BE49-F238E27FC236}">
                      <a16:creationId xmlns:a16="http://schemas.microsoft.com/office/drawing/2014/main" id="{4CA79F15-B580-430F-9A89-D457823D1B50}"/>
                    </a:ext>
                  </a:extLst>
                </p14:cNvPr>
                <p14:cNvContentPartPr/>
                <p14:nvPr/>
              </p14:nvContentPartPr>
              <p14:xfrm>
                <a:off x="1038669" y="2182763"/>
                <a:ext cx="198720" cy="200880"/>
              </p14:xfrm>
            </p:contentPart>
          </mc:Choice>
          <mc:Fallback>
            <p:pic>
              <p:nvPicPr>
                <p:cNvPr id="33" name="墨迹 32">
                  <a:extLst>
                    <a:ext uri="{FF2B5EF4-FFF2-40B4-BE49-F238E27FC236}">
                      <a16:creationId xmlns:a16="http://schemas.microsoft.com/office/drawing/2014/main" id="{4CA79F15-B580-430F-9A89-D457823D1B50}"/>
                    </a:ext>
                  </a:extLst>
                </p:cNvPr>
                <p:cNvPicPr/>
                <p:nvPr/>
              </p:nvPicPr>
              <p:blipFill>
                <a:blip r:embed="rId62"/>
                <a:stretch>
                  <a:fillRect/>
                </a:stretch>
              </p:blipFill>
              <p:spPr>
                <a:xfrm>
                  <a:off x="1021029" y="2164763"/>
                  <a:ext cx="23436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4" name="墨迹 33">
                  <a:extLst>
                    <a:ext uri="{FF2B5EF4-FFF2-40B4-BE49-F238E27FC236}">
                      <a16:creationId xmlns:a16="http://schemas.microsoft.com/office/drawing/2014/main" id="{96DB73CF-D568-4A27-A741-A152D7495050}"/>
                    </a:ext>
                  </a:extLst>
                </p14:cNvPr>
                <p14:cNvContentPartPr/>
                <p14:nvPr/>
              </p14:nvContentPartPr>
              <p14:xfrm>
                <a:off x="1283829" y="2098163"/>
                <a:ext cx="33480" cy="55440"/>
              </p14:xfrm>
            </p:contentPart>
          </mc:Choice>
          <mc:Fallback>
            <p:pic>
              <p:nvPicPr>
                <p:cNvPr id="34" name="墨迹 33">
                  <a:extLst>
                    <a:ext uri="{FF2B5EF4-FFF2-40B4-BE49-F238E27FC236}">
                      <a16:creationId xmlns:a16="http://schemas.microsoft.com/office/drawing/2014/main" id="{96DB73CF-D568-4A27-A741-A152D7495050}"/>
                    </a:ext>
                  </a:extLst>
                </p:cNvPr>
                <p:cNvPicPr/>
                <p:nvPr/>
              </p:nvPicPr>
              <p:blipFill>
                <a:blip r:embed="rId64"/>
                <a:stretch>
                  <a:fillRect/>
                </a:stretch>
              </p:blipFill>
              <p:spPr>
                <a:xfrm>
                  <a:off x="1265829" y="2080523"/>
                  <a:ext cx="6912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5" name="墨迹 34">
                  <a:extLst>
                    <a:ext uri="{FF2B5EF4-FFF2-40B4-BE49-F238E27FC236}">
                      <a16:creationId xmlns:a16="http://schemas.microsoft.com/office/drawing/2014/main" id="{BA68D6DA-617A-4AF7-8F76-DF14EEE7C46B}"/>
                    </a:ext>
                  </a:extLst>
                </p14:cNvPr>
                <p14:cNvContentPartPr/>
                <p14:nvPr/>
              </p14:nvContentPartPr>
              <p14:xfrm>
                <a:off x="1272309" y="2169083"/>
                <a:ext cx="59760" cy="212760"/>
              </p14:xfrm>
            </p:contentPart>
          </mc:Choice>
          <mc:Fallback>
            <p:pic>
              <p:nvPicPr>
                <p:cNvPr id="35" name="墨迹 34">
                  <a:extLst>
                    <a:ext uri="{FF2B5EF4-FFF2-40B4-BE49-F238E27FC236}">
                      <a16:creationId xmlns:a16="http://schemas.microsoft.com/office/drawing/2014/main" id="{BA68D6DA-617A-4AF7-8F76-DF14EEE7C46B}"/>
                    </a:ext>
                  </a:extLst>
                </p:cNvPr>
                <p:cNvPicPr/>
                <p:nvPr/>
              </p:nvPicPr>
              <p:blipFill>
                <a:blip r:embed="rId66"/>
                <a:stretch>
                  <a:fillRect/>
                </a:stretch>
              </p:blipFill>
              <p:spPr>
                <a:xfrm>
                  <a:off x="1254309" y="2151443"/>
                  <a:ext cx="9540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6" name="墨迹 35">
                  <a:extLst>
                    <a:ext uri="{FF2B5EF4-FFF2-40B4-BE49-F238E27FC236}">
                      <a16:creationId xmlns:a16="http://schemas.microsoft.com/office/drawing/2014/main" id="{63030E0D-4D11-4FD7-9890-A962A4547D81}"/>
                    </a:ext>
                  </a:extLst>
                </p14:cNvPr>
                <p14:cNvContentPartPr/>
                <p14:nvPr/>
              </p14:nvContentPartPr>
              <p14:xfrm>
                <a:off x="1411989" y="2091323"/>
                <a:ext cx="119880" cy="26640"/>
              </p14:xfrm>
            </p:contentPart>
          </mc:Choice>
          <mc:Fallback>
            <p:pic>
              <p:nvPicPr>
                <p:cNvPr id="36" name="墨迹 35">
                  <a:extLst>
                    <a:ext uri="{FF2B5EF4-FFF2-40B4-BE49-F238E27FC236}">
                      <a16:creationId xmlns:a16="http://schemas.microsoft.com/office/drawing/2014/main" id="{63030E0D-4D11-4FD7-9890-A962A4547D81}"/>
                    </a:ext>
                  </a:extLst>
                </p:cNvPr>
                <p:cNvPicPr/>
                <p:nvPr/>
              </p:nvPicPr>
              <p:blipFill>
                <a:blip r:embed="rId68"/>
                <a:stretch>
                  <a:fillRect/>
                </a:stretch>
              </p:blipFill>
              <p:spPr>
                <a:xfrm>
                  <a:off x="1393989" y="2073323"/>
                  <a:ext cx="15552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7" name="墨迹 36">
                  <a:extLst>
                    <a:ext uri="{FF2B5EF4-FFF2-40B4-BE49-F238E27FC236}">
                      <a16:creationId xmlns:a16="http://schemas.microsoft.com/office/drawing/2014/main" id="{D20B0C26-7D67-402D-ACF7-ABA377F5099B}"/>
                    </a:ext>
                  </a:extLst>
                </p14:cNvPr>
                <p14:cNvContentPartPr/>
                <p14:nvPr/>
              </p14:nvContentPartPr>
              <p14:xfrm>
                <a:off x="1325229" y="1988723"/>
                <a:ext cx="226440" cy="235080"/>
              </p14:xfrm>
            </p:contentPart>
          </mc:Choice>
          <mc:Fallback>
            <p:pic>
              <p:nvPicPr>
                <p:cNvPr id="37" name="墨迹 36">
                  <a:extLst>
                    <a:ext uri="{FF2B5EF4-FFF2-40B4-BE49-F238E27FC236}">
                      <a16:creationId xmlns:a16="http://schemas.microsoft.com/office/drawing/2014/main" id="{D20B0C26-7D67-402D-ACF7-ABA377F5099B}"/>
                    </a:ext>
                  </a:extLst>
                </p:cNvPr>
                <p:cNvPicPr/>
                <p:nvPr/>
              </p:nvPicPr>
              <p:blipFill>
                <a:blip r:embed="rId70"/>
                <a:stretch>
                  <a:fillRect/>
                </a:stretch>
              </p:blipFill>
              <p:spPr>
                <a:xfrm>
                  <a:off x="1307229" y="1970723"/>
                  <a:ext cx="26208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8" name="墨迹 37">
                  <a:extLst>
                    <a:ext uri="{FF2B5EF4-FFF2-40B4-BE49-F238E27FC236}">
                      <a16:creationId xmlns:a16="http://schemas.microsoft.com/office/drawing/2014/main" id="{BD7BB5F7-454C-4C09-9EDE-360995C12E9C}"/>
                    </a:ext>
                  </a:extLst>
                </p14:cNvPr>
                <p14:cNvContentPartPr/>
                <p14:nvPr/>
              </p14:nvContentPartPr>
              <p14:xfrm>
                <a:off x="1417029" y="2219483"/>
                <a:ext cx="127800" cy="133560"/>
              </p14:xfrm>
            </p:contentPart>
          </mc:Choice>
          <mc:Fallback>
            <p:pic>
              <p:nvPicPr>
                <p:cNvPr id="38" name="墨迹 37">
                  <a:extLst>
                    <a:ext uri="{FF2B5EF4-FFF2-40B4-BE49-F238E27FC236}">
                      <a16:creationId xmlns:a16="http://schemas.microsoft.com/office/drawing/2014/main" id="{BD7BB5F7-454C-4C09-9EDE-360995C12E9C}"/>
                    </a:ext>
                  </a:extLst>
                </p:cNvPr>
                <p:cNvPicPr/>
                <p:nvPr/>
              </p:nvPicPr>
              <p:blipFill>
                <a:blip r:embed="rId72"/>
                <a:stretch>
                  <a:fillRect/>
                </a:stretch>
              </p:blipFill>
              <p:spPr>
                <a:xfrm>
                  <a:off x="1399389" y="2201483"/>
                  <a:ext cx="16344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9" name="墨迹 38">
                  <a:extLst>
                    <a:ext uri="{FF2B5EF4-FFF2-40B4-BE49-F238E27FC236}">
                      <a16:creationId xmlns:a16="http://schemas.microsoft.com/office/drawing/2014/main" id="{86FF7BB4-2DFA-488F-9A21-A8204C21911A}"/>
                    </a:ext>
                  </a:extLst>
                </p14:cNvPr>
                <p14:cNvContentPartPr/>
                <p14:nvPr/>
              </p14:nvContentPartPr>
              <p14:xfrm>
                <a:off x="1707549" y="1997363"/>
                <a:ext cx="18000" cy="112320"/>
              </p14:xfrm>
            </p:contentPart>
          </mc:Choice>
          <mc:Fallback>
            <p:pic>
              <p:nvPicPr>
                <p:cNvPr id="39" name="墨迹 38">
                  <a:extLst>
                    <a:ext uri="{FF2B5EF4-FFF2-40B4-BE49-F238E27FC236}">
                      <a16:creationId xmlns:a16="http://schemas.microsoft.com/office/drawing/2014/main" id="{86FF7BB4-2DFA-488F-9A21-A8204C21911A}"/>
                    </a:ext>
                  </a:extLst>
                </p:cNvPr>
                <p:cNvPicPr/>
                <p:nvPr/>
              </p:nvPicPr>
              <p:blipFill>
                <a:blip r:embed="rId74"/>
                <a:stretch>
                  <a:fillRect/>
                </a:stretch>
              </p:blipFill>
              <p:spPr>
                <a:xfrm>
                  <a:off x="1689909" y="1979363"/>
                  <a:ext cx="5364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0" name="墨迹 39">
                  <a:extLst>
                    <a:ext uri="{FF2B5EF4-FFF2-40B4-BE49-F238E27FC236}">
                      <a16:creationId xmlns:a16="http://schemas.microsoft.com/office/drawing/2014/main" id="{3392E9CA-9B95-4622-8601-87D29001F173}"/>
                    </a:ext>
                  </a:extLst>
                </p14:cNvPr>
                <p14:cNvContentPartPr/>
                <p14:nvPr/>
              </p14:nvContentPartPr>
              <p14:xfrm>
                <a:off x="1666869" y="2124443"/>
                <a:ext cx="37080" cy="194040"/>
              </p14:xfrm>
            </p:contentPart>
          </mc:Choice>
          <mc:Fallback>
            <p:pic>
              <p:nvPicPr>
                <p:cNvPr id="40" name="墨迹 39">
                  <a:extLst>
                    <a:ext uri="{FF2B5EF4-FFF2-40B4-BE49-F238E27FC236}">
                      <a16:creationId xmlns:a16="http://schemas.microsoft.com/office/drawing/2014/main" id="{3392E9CA-9B95-4622-8601-87D29001F173}"/>
                    </a:ext>
                  </a:extLst>
                </p:cNvPr>
                <p:cNvPicPr/>
                <p:nvPr/>
              </p:nvPicPr>
              <p:blipFill>
                <a:blip r:embed="rId76"/>
                <a:stretch>
                  <a:fillRect/>
                </a:stretch>
              </p:blipFill>
              <p:spPr>
                <a:xfrm>
                  <a:off x="1648869" y="2106803"/>
                  <a:ext cx="7272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1" name="墨迹 40">
                  <a:extLst>
                    <a:ext uri="{FF2B5EF4-FFF2-40B4-BE49-F238E27FC236}">
                      <a16:creationId xmlns:a16="http://schemas.microsoft.com/office/drawing/2014/main" id="{6119D536-8627-4295-811D-A4F84DB234C0}"/>
                    </a:ext>
                  </a:extLst>
                </p14:cNvPr>
                <p14:cNvContentPartPr/>
                <p14:nvPr/>
              </p14:nvContentPartPr>
              <p14:xfrm>
                <a:off x="1797189" y="1948763"/>
                <a:ext cx="213840" cy="485640"/>
              </p14:xfrm>
            </p:contentPart>
          </mc:Choice>
          <mc:Fallback>
            <p:pic>
              <p:nvPicPr>
                <p:cNvPr id="41" name="墨迹 40">
                  <a:extLst>
                    <a:ext uri="{FF2B5EF4-FFF2-40B4-BE49-F238E27FC236}">
                      <a16:creationId xmlns:a16="http://schemas.microsoft.com/office/drawing/2014/main" id="{6119D536-8627-4295-811D-A4F84DB234C0}"/>
                    </a:ext>
                  </a:extLst>
                </p:cNvPr>
                <p:cNvPicPr/>
                <p:nvPr/>
              </p:nvPicPr>
              <p:blipFill>
                <a:blip r:embed="rId78"/>
                <a:stretch>
                  <a:fillRect/>
                </a:stretch>
              </p:blipFill>
              <p:spPr>
                <a:xfrm>
                  <a:off x="1779549" y="1931123"/>
                  <a:ext cx="249480" cy="5212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2" name="墨迹 41">
                  <a:extLst>
                    <a:ext uri="{FF2B5EF4-FFF2-40B4-BE49-F238E27FC236}">
                      <a16:creationId xmlns:a16="http://schemas.microsoft.com/office/drawing/2014/main" id="{CD045EAB-58B4-434B-B800-5C92F79AB5CE}"/>
                    </a:ext>
                  </a:extLst>
                </p14:cNvPr>
                <p14:cNvContentPartPr/>
                <p14:nvPr/>
              </p14:nvContentPartPr>
              <p14:xfrm>
                <a:off x="1779909" y="2069723"/>
                <a:ext cx="18000" cy="59400"/>
              </p14:xfrm>
            </p:contentPart>
          </mc:Choice>
          <mc:Fallback>
            <p:pic>
              <p:nvPicPr>
                <p:cNvPr id="42" name="墨迹 41">
                  <a:extLst>
                    <a:ext uri="{FF2B5EF4-FFF2-40B4-BE49-F238E27FC236}">
                      <a16:creationId xmlns:a16="http://schemas.microsoft.com/office/drawing/2014/main" id="{CD045EAB-58B4-434B-B800-5C92F79AB5CE}"/>
                    </a:ext>
                  </a:extLst>
                </p:cNvPr>
                <p:cNvPicPr/>
                <p:nvPr/>
              </p:nvPicPr>
              <p:blipFill>
                <a:blip r:embed="rId80"/>
                <a:stretch>
                  <a:fillRect/>
                </a:stretch>
              </p:blipFill>
              <p:spPr>
                <a:xfrm>
                  <a:off x="1761909" y="2052083"/>
                  <a:ext cx="5364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3" name="墨迹 42">
                  <a:extLst>
                    <a:ext uri="{FF2B5EF4-FFF2-40B4-BE49-F238E27FC236}">
                      <a16:creationId xmlns:a16="http://schemas.microsoft.com/office/drawing/2014/main" id="{6C0DB570-FA45-4057-B828-CBBD5E80FD16}"/>
                    </a:ext>
                  </a:extLst>
                </p14:cNvPr>
                <p14:cNvContentPartPr/>
                <p14:nvPr/>
              </p14:nvContentPartPr>
              <p14:xfrm>
                <a:off x="1751469" y="2064323"/>
                <a:ext cx="129240" cy="136800"/>
              </p14:xfrm>
            </p:contentPart>
          </mc:Choice>
          <mc:Fallback>
            <p:pic>
              <p:nvPicPr>
                <p:cNvPr id="43" name="墨迹 42">
                  <a:extLst>
                    <a:ext uri="{FF2B5EF4-FFF2-40B4-BE49-F238E27FC236}">
                      <a16:creationId xmlns:a16="http://schemas.microsoft.com/office/drawing/2014/main" id="{6C0DB570-FA45-4057-B828-CBBD5E80FD16}"/>
                    </a:ext>
                  </a:extLst>
                </p:cNvPr>
                <p:cNvPicPr/>
                <p:nvPr/>
              </p:nvPicPr>
              <p:blipFill>
                <a:blip r:embed="rId82"/>
                <a:stretch>
                  <a:fillRect/>
                </a:stretch>
              </p:blipFill>
              <p:spPr>
                <a:xfrm>
                  <a:off x="1733469" y="2046683"/>
                  <a:ext cx="1648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4" name="墨迹 43">
                  <a:extLst>
                    <a:ext uri="{FF2B5EF4-FFF2-40B4-BE49-F238E27FC236}">
                      <a16:creationId xmlns:a16="http://schemas.microsoft.com/office/drawing/2014/main" id="{9CE6EEB7-C5A7-462F-A005-980BC2558151}"/>
                    </a:ext>
                  </a:extLst>
                </p14:cNvPr>
                <p14:cNvContentPartPr/>
                <p14:nvPr/>
              </p14:nvContentPartPr>
              <p14:xfrm>
                <a:off x="1774869" y="2154323"/>
                <a:ext cx="164160" cy="66600"/>
              </p14:xfrm>
            </p:contentPart>
          </mc:Choice>
          <mc:Fallback>
            <p:pic>
              <p:nvPicPr>
                <p:cNvPr id="44" name="墨迹 43">
                  <a:extLst>
                    <a:ext uri="{FF2B5EF4-FFF2-40B4-BE49-F238E27FC236}">
                      <a16:creationId xmlns:a16="http://schemas.microsoft.com/office/drawing/2014/main" id="{9CE6EEB7-C5A7-462F-A005-980BC2558151}"/>
                    </a:ext>
                  </a:extLst>
                </p:cNvPr>
                <p:cNvPicPr/>
                <p:nvPr/>
              </p:nvPicPr>
              <p:blipFill>
                <a:blip r:embed="rId84"/>
                <a:stretch>
                  <a:fillRect/>
                </a:stretch>
              </p:blipFill>
              <p:spPr>
                <a:xfrm>
                  <a:off x="1756869" y="2136323"/>
                  <a:ext cx="19980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5" name="墨迹 44">
                  <a:extLst>
                    <a:ext uri="{FF2B5EF4-FFF2-40B4-BE49-F238E27FC236}">
                      <a16:creationId xmlns:a16="http://schemas.microsoft.com/office/drawing/2014/main" id="{144B67BF-4E62-4E2A-A538-7580F957A42A}"/>
                    </a:ext>
                  </a:extLst>
                </p14:cNvPr>
                <p14:cNvContentPartPr/>
                <p14:nvPr/>
              </p14:nvContentPartPr>
              <p14:xfrm>
                <a:off x="1765509" y="2194643"/>
                <a:ext cx="93240" cy="63000"/>
              </p14:xfrm>
            </p:contentPart>
          </mc:Choice>
          <mc:Fallback>
            <p:pic>
              <p:nvPicPr>
                <p:cNvPr id="45" name="墨迹 44">
                  <a:extLst>
                    <a:ext uri="{FF2B5EF4-FFF2-40B4-BE49-F238E27FC236}">
                      <a16:creationId xmlns:a16="http://schemas.microsoft.com/office/drawing/2014/main" id="{144B67BF-4E62-4E2A-A538-7580F957A42A}"/>
                    </a:ext>
                  </a:extLst>
                </p:cNvPr>
                <p:cNvPicPr/>
                <p:nvPr/>
              </p:nvPicPr>
              <p:blipFill>
                <a:blip r:embed="rId86"/>
                <a:stretch>
                  <a:fillRect/>
                </a:stretch>
              </p:blipFill>
              <p:spPr>
                <a:xfrm>
                  <a:off x="1747509" y="2176643"/>
                  <a:ext cx="1288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6" name="墨迹 45">
                  <a:extLst>
                    <a:ext uri="{FF2B5EF4-FFF2-40B4-BE49-F238E27FC236}">
                      <a16:creationId xmlns:a16="http://schemas.microsoft.com/office/drawing/2014/main" id="{375DDCD7-1678-4DB2-B769-E0C2A530E357}"/>
                    </a:ext>
                  </a:extLst>
                </p14:cNvPr>
                <p14:cNvContentPartPr/>
                <p14:nvPr/>
              </p14:nvContentPartPr>
              <p14:xfrm>
                <a:off x="1792509" y="2161163"/>
                <a:ext cx="40320" cy="281880"/>
              </p14:xfrm>
            </p:contentPart>
          </mc:Choice>
          <mc:Fallback>
            <p:pic>
              <p:nvPicPr>
                <p:cNvPr id="46" name="墨迹 45">
                  <a:extLst>
                    <a:ext uri="{FF2B5EF4-FFF2-40B4-BE49-F238E27FC236}">
                      <a16:creationId xmlns:a16="http://schemas.microsoft.com/office/drawing/2014/main" id="{375DDCD7-1678-4DB2-B769-E0C2A530E357}"/>
                    </a:ext>
                  </a:extLst>
                </p:cNvPr>
                <p:cNvPicPr/>
                <p:nvPr/>
              </p:nvPicPr>
              <p:blipFill>
                <a:blip r:embed="rId88"/>
                <a:stretch>
                  <a:fillRect/>
                </a:stretch>
              </p:blipFill>
              <p:spPr>
                <a:xfrm>
                  <a:off x="1774869" y="2143523"/>
                  <a:ext cx="7596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7" name="墨迹 46">
                  <a:extLst>
                    <a:ext uri="{FF2B5EF4-FFF2-40B4-BE49-F238E27FC236}">
                      <a16:creationId xmlns:a16="http://schemas.microsoft.com/office/drawing/2014/main" id="{9A24B4F2-1340-4343-BCA1-57C69A749A07}"/>
                    </a:ext>
                  </a:extLst>
                </p14:cNvPr>
                <p14:cNvContentPartPr/>
                <p14:nvPr/>
              </p14:nvContentPartPr>
              <p14:xfrm>
                <a:off x="1724109" y="2267363"/>
                <a:ext cx="162000" cy="39240"/>
              </p14:xfrm>
            </p:contentPart>
          </mc:Choice>
          <mc:Fallback>
            <p:pic>
              <p:nvPicPr>
                <p:cNvPr id="47" name="墨迹 46">
                  <a:extLst>
                    <a:ext uri="{FF2B5EF4-FFF2-40B4-BE49-F238E27FC236}">
                      <a16:creationId xmlns:a16="http://schemas.microsoft.com/office/drawing/2014/main" id="{9A24B4F2-1340-4343-BCA1-57C69A749A07}"/>
                    </a:ext>
                  </a:extLst>
                </p:cNvPr>
                <p:cNvPicPr/>
                <p:nvPr/>
              </p:nvPicPr>
              <p:blipFill>
                <a:blip r:embed="rId90"/>
                <a:stretch>
                  <a:fillRect/>
                </a:stretch>
              </p:blipFill>
              <p:spPr>
                <a:xfrm>
                  <a:off x="1706109" y="2249723"/>
                  <a:ext cx="19764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8" name="墨迹 47">
                  <a:extLst>
                    <a:ext uri="{FF2B5EF4-FFF2-40B4-BE49-F238E27FC236}">
                      <a16:creationId xmlns:a16="http://schemas.microsoft.com/office/drawing/2014/main" id="{9D635BB1-A912-451A-9C70-2CD7F2BC4680}"/>
                    </a:ext>
                  </a:extLst>
                </p14:cNvPr>
                <p14:cNvContentPartPr/>
                <p14:nvPr/>
              </p14:nvContentPartPr>
              <p14:xfrm>
                <a:off x="2194629" y="2121563"/>
                <a:ext cx="94680" cy="45720"/>
              </p14:xfrm>
            </p:contentPart>
          </mc:Choice>
          <mc:Fallback>
            <p:pic>
              <p:nvPicPr>
                <p:cNvPr id="48" name="墨迹 47">
                  <a:extLst>
                    <a:ext uri="{FF2B5EF4-FFF2-40B4-BE49-F238E27FC236}">
                      <a16:creationId xmlns:a16="http://schemas.microsoft.com/office/drawing/2014/main" id="{9D635BB1-A912-451A-9C70-2CD7F2BC4680}"/>
                    </a:ext>
                  </a:extLst>
                </p:cNvPr>
                <p:cNvPicPr/>
                <p:nvPr/>
              </p:nvPicPr>
              <p:blipFill>
                <a:blip r:embed="rId92"/>
                <a:stretch>
                  <a:fillRect/>
                </a:stretch>
              </p:blipFill>
              <p:spPr>
                <a:xfrm>
                  <a:off x="2176629" y="2103923"/>
                  <a:ext cx="13032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49" name="墨迹 48">
                  <a:extLst>
                    <a:ext uri="{FF2B5EF4-FFF2-40B4-BE49-F238E27FC236}">
                      <a16:creationId xmlns:a16="http://schemas.microsoft.com/office/drawing/2014/main" id="{2A5254AA-2634-4263-80E3-C053B956E85D}"/>
                    </a:ext>
                  </a:extLst>
                </p14:cNvPr>
                <p14:cNvContentPartPr/>
                <p14:nvPr/>
              </p14:nvContentPartPr>
              <p14:xfrm>
                <a:off x="2242869" y="2007443"/>
                <a:ext cx="36720" cy="300960"/>
              </p14:xfrm>
            </p:contentPart>
          </mc:Choice>
          <mc:Fallback>
            <p:pic>
              <p:nvPicPr>
                <p:cNvPr id="49" name="墨迹 48">
                  <a:extLst>
                    <a:ext uri="{FF2B5EF4-FFF2-40B4-BE49-F238E27FC236}">
                      <a16:creationId xmlns:a16="http://schemas.microsoft.com/office/drawing/2014/main" id="{2A5254AA-2634-4263-80E3-C053B956E85D}"/>
                    </a:ext>
                  </a:extLst>
                </p:cNvPr>
                <p:cNvPicPr/>
                <p:nvPr/>
              </p:nvPicPr>
              <p:blipFill>
                <a:blip r:embed="rId94"/>
                <a:stretch>
                  <a:fillRect/>
                </a:stretch>
              </p:blipFill>
              <p:spPr>
                <a:xfrm>
                  <a:off x="2224869" y="1989443"/>
                  <a:ext cx="7236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0" name="墨迹 49">
                  <a:extLst>
                    <a:ext uri="{FF2B5EF4-FFF2-40B4-BE49-F238E27FC236}">
                      <a16:creationId xmlns:a16="http://schemas.microsoft.com/office/drawing/2014/main" id="{E8E8FAE6-8543-499A-8BF9-3C7F557000CB}"/>
                    </a:ext>
                  </a:extLst>
                </p14:cNvPr>
                <p14:cNvContentPartPr/>
                <p14:nvPr/>
              </p14:nvContentPartPr>
              <p14:xfrm>
                <a:off x="2171229" y="2171963"/>
                <a:ext cx="144000" cy="123120"/>
              </p14:xfrm>
            </p:contentPart>
          </mc:Choice>
          <mc:Fallback>
            <p:pic>
              <p:nvPicPr>
                <p:cNvPr id="50" name="墨迹 49">
                  <a:extLst>
                    <a:ext uri="{FF2B5EF4-FFF2-40B4-BE49-F238E27FC236}">
                      <a16:creationId xmlns:a16="http://schemas.microsoft.com/office/drawing/2014/main" id="{E8E8FAE6-8543-499A-8BF9-3C7F557000CB}"/>
                    </a:ext>
                  </a:extLst>
                </p:cNvPr>
                <p:cNvPicPr/>
                <p:nvPr/>
              </p:nvPicPr>
              <p:blipFill>
                <a:blip r:embed="rId96"/>
                <a:stretch>
                  <a:fillRect/>
                </a:stretch>
              </p:blipFill>
              <p:spPr>
                <a:xfrm>
                  <a:off x="2153229" y="2153963"/>
                  <a:ext cx="17964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1" name="墨迹 50">
                  <a:extLst>
                    <a:ext uri="{FF2B5EF4-FFF2-40B4-BE49-F238E27FC236}">
                      <a16:creationId xmlns:a16="http://schemas.microsoft.com/office/drawing/2014/main" id="{10BD0FD7-8BE8-4A4B-9EB8-F8E976FD049C}"/>
                    </a:ext>
                  </a:extLst>
                </p14:cNvPr>
                <p14:cNvContentPartPr/>
                <p14:nvPr/>
              </p14:nvContentPartPr>
              <p14:xfrm>
                <a:off x="2122629" y="2033363"/>
                <a:ext cx="220320" cy="116640"/>
              </p14:xfrm>
            </p:contentPart>
          </mc:Choice>
          <mc:Fallback>
            <p:pic>
              <p:nvPicPr>
                <p:cNvPr id="51" name="墨迹 50">
                  <a:extLst>
                    <a:ext uri="{FF2B5EF4-FFF2-40B4-BE49-F238E27FC236}">
                      <a16:creationId xmlns:a16="http://schemas.microsoft.com/office/drawing/2014/main" id="{10BD0FD7-8BE8-4A4B-9EB8-F8E976FD049C}"/>
                    </a:ext>
                  </a:extLst>
                </p:cNvPr>
                <p:cNvPicPr/>
                <p:nvPr/>
              </p:nvPicPr>
              <p:blipFill>
                <a:blip r:embed="rId98"/>
                <a:stretch>
                  <a:fillRect/>
                </a:stretch>
              </p:blipFill>
              <p:spPr>
                <a:xfrm>
                  <a:off x="2104629" y="2015363"/>
                  <a:ext cx="2559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2" name="墨迹 51">
                  <a:extLst>
                    <a:ext uri="{FF2B5EF4-FFF2-40B4-BE49-F238E27FC236}">
                      <a16:creationId xmlns:a16="http://schemas.microsoft.com/office/drawing/2014/main" id="{E39F51BE-E7D9-4FBC-9975-FE2FA3AA9545}"/>
                    </a:ext>
                  </a:extLst>
                </p14:cNvPr>
                <p14:cNvContentPartPr/>
                <p14:nvPr/>
              </p14:nvContentPartPr>
              <p14:xfrm>
                <a:off x="2040909" y="2085203"/>
                <a:ext cx="200160" cy="269280"/>
              </p14:xfrm>
            </p:contentPart>
          </mc:Choice>
          <mc:Fallback>
            <p:pic>
              <p:nvPicPr>
                <p:cNvPr id="52" name="墨迹 51">
                  <a:extLst>
                    <a:ext uri="{FF2B5EF4-FFF2-40B4-BE49-F238E27FC236}">
                      <a16:creationId xmlns:a16="http://schemas.microsoft.com/office/drawing/2014/main" id="{E39F51BE-E7D9-4FBC-9975-FE2FA3AA9545}"/>
                    </a:ext>
                  </a:extLst>
                </p:cNvPr>
                <p:cNvPicPr/>
                <p:nvPr/>
              </p:nvPicPr>
              <p:blipFill>
                <a:blip r:embed="rId100"/>
                <a:stretch>
                  <a:fillRect/>
                </a:stretch>
              </p:blipFill>
              <p:spPr>
                <a:xfrm>
                  <a:off x="2023269" y="2067203"/>
                  <a:ext cx="23580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4" name="墨迹 53">
                  <a:extLst>
                    <a:ext uri="{FF2B5EF4-FFF2-40B4-BE49-F238E27FC236}">
                      <a16:creationId xmlns:a16="http://schemas.microsoft.com/office/drawing/2014/main" id="{0F5C0204-426C-4A75-91D7-54C9BDE1E5B9}"/>
                    </a:ext>
                  </a:extLst>
                </p14:cNvPr>
                <p14:cNvContentPartPr/>
                <p14:nvPr/>
              </p14:nvContentPartPr>
              <p14:xfrm>
                <a:off x="2209749" y="2361683"/>
                <a:ext cx="224280" cy="47880"/>
              </p14:xfrm>
            </p:contentPart>
          </mc:Choice>
          <mc:Fallback>
            <p:pic>
              <p:nvPicPr>
                <p:cNvPr id="54" name="墨迹 53">
                  <a:extLst>
                    <a:ext uri="{FF2B5EF4-FFF2-40B4-BE49-F238E27FC236}">
                      <a16:creationId xmlns:a16="http://schemas.microsoft.com/office/drawing/2014/main" id="{0F5C0204-426C-4A75-91D7-54C9BDE1E5B9}"/>
                    </a:ext>
                  </a:extLst>
                </p:cNvPr>
                <p:cNvPicPr/>
                <p:nvPr/>
              </p:nvPicPr>
              <p:blipFill>
                <a:blip r:embed="rId102"/>
                <a:stretch>
                  <a:fillRect/>
                </a:stretch>
              </p:blipFill>
              <p:spPr>
                <a:xfrm>
                  <a:off x="2192109" y="2344043"/>
                  <a:ext cx="259920" cy="835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p:cNvSpPr>
          <p:nvPr>
            <p:ph idx="1"/>
          </p:nvPr>
        </p:nvSpPr>
        <p:spPr>
          <a:xfrm>
            <a:off x="724218" y="1274763"/>
            <a:ext cx="8351837" cy="5330825"/>
          </a:xfrm>
        </p:spPr>
        <p:txBody>
          <a:bodyPr wrap="square" lIns="91440" tIns="45720" rIns="91440" bIns="45720" anchor="t"/>
          <a:lstStyle/>
          <a:p>
            <a:pPr marL="609600" indent="-609600" eaLnBrk="1" hangingPunct="1">
              <a:buAutoNum type="arabicPeriod" startAt="3"/>
            </a:pPr>
            <a:r>
              <a:rPr lang="en-US" altLang="zh-CN" sz="2400" dirty="0"/>
              <a:t>Limits of whole genome sequence (continued)</a:t>
            </a:r>
          </a:p>
          <a:p>
            <a:pPr marL="990600" lvl="1" indent="-533400" eaLnBrk="1" hangingPunct="1">
              <a:buAutoNum type="alphaLcParenR" startAt="3"/>
            </a:pPr>
            <a:r>
              <a:rPr lang="en-US" altLang="zh-CN" sz="2400" dirty="0"/>
              <a:t>Limit relationship among DNA, RNA and protein</a:t>
            </a:r>
          </a:p>
          <a:p>
            <a:pPr marL="1371600" lvl="2" indent="-457200" eaLnBrk="1" hangingPunct="1">
              <a:buBlip>
                <a:blip r:embed="rId2"/>
              </a:buBlip>
            </a:pPr>
            <a:r>
              <a:rPr lang="en-US" altLang="zh-CN" sz="2400" dirty="0"/>
              <a:t>Characterization: modification</a:t>
            </a:r>
          </a:p>
          <a:p>
            <a:pPr marL="1752600" lvl="3" indent="-381000" eaLnBrk="1" hangingPunct="1">
              <a:buBlip>
                <a:blip r:embed="rId2"/>
              </a:buBlip>
            </a:pPr>
            <a:r>
              <a:rPr lang="en-US" altLang="zh-CN" sz="2400" dirty="0"/>
              <a:t>Protein post-translational modifications are not predictable from the level of the corresponding transcript </a:t>
            </a:r>
          </a:p>
          <a:p>
            <a:pPr marL="990600" lvl="1" indent="-533400" eaLnBrk="1" hangingPunct="1">
              <a:buAutoNum type="alphaLcParenR" startAt="4"/>
            </a:pPr>
            <a:r>
              <a:rPr lang="en-US" altLang="zh-CN" sz="2400" dirty="0"/>
              <a:t>The function of a protein often depends on its localization </a:t>
            </a:r>
          </a:p>
          <a:p>
            <a:pPr marL="990600" lvl="1" indent="-533400" eaLnBrk="1" hangingPunct="1">
              <a:buAutoNum type="alphaLcParenR" startAt="4"/>
            </a:pPr>
            <a:r>
              <a:rPr lang="en-US" altLang="zh-CN" sz="2400" dirty="0"/>
              <a:t>Some biological samples do not contain nucleic acids</a:t>
            </a:r>
          </a:p>
        </p:txBody>
      </p:sp>
      <mc:AlternateContent xmlns:mc="http://schemas.openxmlformats.org/markup-compatibility/2006">
        <mc:Choice xmlns:p14="http://schemas.microsoft.com/office/powerpoint/2010/main" Requires="p14">
          <p:contentPart p14:bwMode="auto" r:id="rId3">
            <p14:nvContentPartPr>
              <p14:cNvPr id="6" name="墨迹 5">
                <a:extLst>
                  <a:ext uri="{FF2B5EF4-FFF2-40B4-BE49-F238E27FC236}">
                    <a16:creationId xmlns:a16="http://schemas.microsoft.com/office/drawing/2014/main" id="{FBE282AE-F7DE-4757-8669-DC87A4D61FD5}"/>
                  </a:ext>
                </a:extLst>
              </p14:cNvPr>
              <p14:cNvContentPartPr/>
              <p14:nvPr/>
            </p14:nvContentPartPr>
            <p14:xfrm>
              <a:off x="319029" y="4472723"/>
              <a:ext cx="84960" cy="360720"/>
            </p14:xfrm>
          </p:contentPart>
        </mc:Choice>
        <mc:Fallback>
          <p:pic>
            <p:nvPicPr>
              <p:cNvPr id="6" name="墨迹 5">
                <a:extLst>
                  <a:ext uri="{FF2B5EF4-FFF2-40B4-BE49-F238E27FC236}">
                    <a16:creationId xmlns:a16="http://schemas.microsoft.com/office/drawing/2014/main" id="{FBE282AE-F7DE-4757-8669-DC87A4D61FD5}"/>
                  </a:ext>
                </a:extLst>
              </p:cNvPr>
              <p:cNvPicPr/>
              <p:nvPr/>
            </p:nvPicPr>
            <p:blipFill>
              <a:blip r:embed="rId4"/>
              <a:stretch>
                <a:fillRect/>
              </a:stretch>
            </p:blipFill>
            <p:spPr>
              <a:xfrm>
                <a:off x="301029" y="4454723"/>
                <a:ext cx="120600" cy="396360"/>
              </a:xfrm>
              <a:prstGeom prst="rect">
                <a:avLst/>
              </a:prstGeom>
            </p:spPr>
          </p:pic>
        </mc:Fallback>
      </mc:AlternateContent>
      <p:grpSp>
        <p:nvGrpSpPr>
          <p:cNvPr id="60" name="组合 59">
            <a:extLst>
              <a:ext uri="{FF2B5EF4-FFF2-40B4-BE49-F238E27FC236}">
                <a16:creationId xmlns:a16="http://schemas.microsoft.com/office/drawing/2014/main" id="{B35E5BE8-646E-4FD2-B0F8-AF6E0A1E70D0}"/>
              </a:ext>
            </a:extLst>
          </p:cNvPr>
          <p:cNvGrpSpPr/>
          <p:nvPr/>
        </p:nvGrpSpPr>
        <p:grpSpPr>
          <a:xfrm>
            <a:off x="808269" y="4414043"/>
            <a:ext cx="4124160" cy="613080"/>
            <a:chOff x="808269" y="4414043"/>
            <a:chExt cx="4124160" cy="613080"/>
          </a:xfrm>
        </p:grpSpPr>
        <mc:AlternateContent xmlns:mc="http://schemas.openxmlformats.org/markup-compatibility/2006">
          <mc:Choice xmlns:p14="http://schemas.microsoft.com/office/powerpoint/2010/main" Requires="p14">
            <p:contentPart p14:bwMode="auto" r:id="rId5">
              <p14:nvContentPartPr>
                <p14:cNvPr id="2" name="墨迹 1">
                  <a:extLst>
                    <a:ext uri="{FF2B5EF4-FFF2-40B4-BE49-F238E27FC236}">
                      <a16:creationId xmlns:a16="http://schemas.microsoft.com/office/drawing/2014/main" id="{66AED79F-1497-41BE-94F6-06EC74028CA3}"/>
                    </a:ext>
                  </a:extLst>
                </p14:cNvPr>
                <p14:cNvContentPartPr/>
                <p14:nvPr/>
              </p14:nvContentPartPr>
              <p14:xfrm>
                <a:off x="818709" y="4414043"/>
                <a:ext cx="191160" cy="115200"/>
              </p14:xfrm>
            </p:contentPart>
          </mc:Choice>
          <mc:Fallback>
            <p:pic>
              <p:nvPicPr>
                <p:cNvPr id="2" name="墨迹 1">
                  <a:extLst>
                    <a:ext uri="{FF2B5EF4-FFF2-40B4-BE49-F238E27FC236}">
                      <a16:creationId xmlns:a16="http://schemas.microsoft.com/office/drawing/2014/main" id="{66AED79F-1497-41BE-94F6-06EC74028CA3}"/>
                    </a:ext>
                  </a:extLst>
                </p:cNvPr>
                <p:cNvPicPr/>
                <p:nvPr/>
              </p:nvPicPr>
              <p:blipFill>
                <a:blip r:embed="rId6"/>
                <a:stretch>
                  <a:fillRect/>
                </a:stretch>
              </p:blipFill>
              <p:spPr>
                <a:xfrm>
                  <a:off x="800709" y="4396043"/>
                  <a:ext cx="2268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墨迹 2">
                  <a:extLst>
                    <a:ext uri="{FF2B5EF4-FFF2-40B4-BE49-F238E27FC236}">
                      <a16:creationId xmlns:a16="http://schemas.microsoft.com/office/drawing/2014/main" id="{D1CD7863-436E-4C9E-A84E-779CF1201662}"/>
                    </a:ext>
                  </a:extLst>
                </p14:cNvPr>
                <p14:cNvContentPartPr/>
                <p14:nvPr/>
              </p14:nvContentPartPr>
              <p14:xfrm>
                <a:off x="891069" y="4471283"/>
                <a:ext cx="76680" cy="132120"/>
              </p14:xfrm>
            </p:contentPart>
          </mc:Choice>
          <mc:Fallback>
            <p:pic>
              <p:nvPicPr>
                <p:cNvPr id="3" name="墨迹 2">
                  <a:extLst>
                    <a:ext uri="{FF2B5EF4-FFF2-40B4-BE49-F238E27FC236}">
                      <a16:creationId xmlns:a16="http://schemas.microsoft.com/office/drawing/2014/main" id="{D1CD7863-436E-4C9E-A84E-779CF1201662}"/>
                    </a:ext>
                  </a:extLst>
                </p:cNvPr>
                <p:cNvPicPr/>
                <p:nvPr/>
              </p:nvPicPr>
              <p:blipFill>
                <a:blip r:embed="rId8"/>
                <a:stretch>
                  <a:fillRect/>
                </a:stretch>
              </p:blipFill>
              <p:spPr>
                <a:xfrm>
                  <a:off x="873069" y="4453643"/>
                  <a:ext cx="11232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 name="墨迹 3">
                  <a:extLst>
                    <a:ext uri="{FF2B5EF4-FFF2-40B4-BE49-F238E27FC236}">
                      <a16:creationId xmlns:a16="http://schemas.microsoft.com/office/drawing/2014/main" id="{704209DA-16ED-4ADA-899C-9CBECC8C50EC}"/>
                    </a:ext>
                  </a:extLst>
                </p14:cNvPr>
                <p14:cNvContentPartPr/>
                <p14:nvPr/>
              </p14:nvContentPartPr>
              <p14:xfrm>
                <a:off x="808269" y="4540043"/>
                <a:ext cx="36000" cy="118800"/>
              </p14:xfrm>
            </p:contentPart>
          </mc:Choice>
          <mc:Fallback>
            <p:pic>
              <p:nvPicPr>
                <p:cNvPr id="4" name="墨迹 3">
                  <a:extLst>
                    <a:ext uri="{FF2B5EF4-FFF2-40B4-BE49-F238E27FC236}">
                      <a16:creationId xmlns:a16="http://schemas.microsoft.com/office/drawing/2014/main" id="{704209DA-16ED-4ADA-899C-9CBECC8C50EC}"/>
                    </a:ext>
                  </a:extLst>
                </p:cNvPr>
                <p:cNvPicPr/>
                <p:nvPr/>
              </p:nvPicPr>
              <p:blipFill>
                <a:blip r:embed="rId10"/>
                <a:stretch>
                  <a:fillRect/>
                </a:stretch>
              </p:blipFill>
              <p:spPr>
                <a:xfrm>
                  <a:off x="790629" y="4522043"/>
                  <a:ext cx="7164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 name="墨迹 4">
                  <a:extLst>
                    <a:ext uri="{FF2B5EF4-FFF2-40B4-BE49-F238E27FC236}">
                      <a16:creationId xmlns:a16="http://schemas.microsoft.com/office/drawing/2014/main" id="{E6D8057F-A95A-454E-A073-EAB82220E57E}"/>
                    </a:ext>
                  </a:extLst>
                </p14:cNvPr>
                <p14:cNvContentPartPr/>
                <p14:nvPr/>
              </p14:nvContentPartPr>
              <p14:xfrm>
                <a:off x="817989" y="4622123"/>
                <a:ext cx="266040" cy="54000"/>
              </p14:xfrm>
            </p:contentPart>
          </mc:Choice>
          <mc:Fallback>
            <p:pic>
              <p:nvPicPr>
                <p:cNvPr id="5" name="墨迹 4">
                  <a:extLst>
                    <a:ext uri="{FF2B5EF4-FFF2-40B4-BE49-F238E27FC236}">
                      <a16:creationId xmlns:a16="http://schemas.microsoft.com/office/drawing/2014/main" id="{E6D8057F-A95A-454E-A073-EAB82220E57E}"/>
                    </a:ext>
                  </a:extLst>
                </p:cNvPr>
                <p:cNvPicPr/>
                <p:nvPr/>
              </p:nvPicPr>
              <p:blipFill>
                <a:blip r:embed="rId12"/>
                <a:stretch>
                  <a:fillRect/>
                </a:stretch>
              </p:blipFill>
              <p:spPr>
                <a:xfrm>
                  <a:off x="800349" y="4604483"/>
                  <a:ext cx="3016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1DC3DD34-D276-4118-89D9-9407BB7BE8CA}"/>
                    </a:ext>
                  </a:extLst>
                </p14:cNvPr>
                <p14:cNvContentPartPr/>
                <p14:nvPr/>
              </p14:nvContentPartPr>
              <p14:xfrm>
                <a:off x="847509" y="4688363"/>
                <a:ext cx="122760" cy="85320"/>
              </p14:xfrm>
            </p:contentPart>
          </mc:Choice>
          <mc:Fallback>
            <p:pic>
              <p:nvPicPr>
                <p:cNvPr id="7" name="墨迹 6">
                  <a:extLst>
                    <a:ext uri="{FF2B5EF4-FFF2-40B4-BE49-F238E27FC236}">
                      <a16:creationId xmlns:a16="http://schemas.microsoft.com/office/drawing/2014/main" id="{1DC3DD34-D276-4118-89D9-9407BB7BE8CA}"/>
                    </a:ext>
                  </a:extLst>
                </p:cNvPr>
                <p:cNvPicPr/>
                <p:nvPr/>
              </p:nvPicPr>
              <p:blipFill>
                <a:blip r:embed="rId14"/>
                <a:stretch>
                  <a:fillRect/>
                </a:stretch>
              </p:blipFill>
              <p:spPr>
                <a:xfrm>
                  <a:off x="829509" y="4670363"/>
                  <a:ext cx="15840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696B86E1-B034-44BC-BCE1-52A5BB55722A}"/>
                    </a:ext>
                  </a:extLst>
                </p14:cNvPr>
                <p14:cNvContentPartPr/>
                <p14:nvPr/>
              </p14:nvContentPartPr>
              <p14:xfrm>
                <a:off x="878829" y="4675763"/>
                <a:ext cx="155520" cy="172800"/>
              </p14:xfrm>
            </p:contentPart>
          </mc:Choice>
          <mc:Fallback>
            <p:pic>
              <p:nvPicPr>
                <p:cNvPr id="8" name="墨迹 7">
                  <a:extLst>
                    <a:ext uri="{FF2B5EF4-FFF2-40B4-BE49-F238E27FC236}">
                      <a16:creationId xmlns:a16="http://schemas.microsoft.com/office/drawing/2014/main" id="{696B86E1-B034-44BC-BCE1-52A5BB55722A}"/>
                    </a:ext>
                  </a:extLst>
                </p:cNvPr>
                <p:cNvPicPr/>
                <p:nvPr/>
              </p:nvPicPr>
              <p:blipFill>
                <a:blip r:embed="rId16"/>
                <a:stretch>
                  <a:fillRect/>
                </a:stretch>
              </p:blipFill>
              <p:spPr>
                <a:xfrm>
                  <a:off x="861189" y="4657763"/>
                  <a:ext cx="19116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21CE5E95-71DF-4ABE-A16C-9AE529AE6776}"/>
                    </a:ext>
                  </a:extLst>
                </p14:cNvPr>
                <p14:cNvContentPartPr/>
                <p14:nvPr/>
              </p14:nvContentPartPr>
              <p14:xfrm>
                <a:off x="1241709" y="4443923"/>
                <a:ext cx="139680" cy="331560"/>
              </p14:xfrm>
            </p:contentPart>
          </mc:Choice>
          <mc:Fallback>
            <p:pic>
              <p:nvPicPr>
                <p:cNvPr id="9" name="墨迹 8">
                  <a:extLst>
                    <a:ext uri="{FF2B5EF4-FFF2-40B4-BE49-F238E27FC236}">
                      <a16:creationId xmlns:a16="http://schemas.microsoft.com/office/drawing/2014/main" id="{21CE5E95-71DF-4ABE-A16C-9AE529AE6776}"/>
                    </a:ext>
                  </a:extLst>
                </p:cNvPr>
                <p:cNvPicPr/>
                <p:nvPr/>
              </p:nvPicPr>
              <p:blipFill>
                <a:blip r:embed="rId18"/>
                <a:stretch>
                  <a:fillRect/>
                </a:stretch>
              </p:blipFill>
              <p:spPr>
                <a:xfrm>
                  <a:off x="1224069" y="4425923"/>
                  <a:ext cx="17532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墨迹 9">
                  <a:extLst>
                    <a:ext uri="{FF2B5EF4-FFF2-40B4-BE49-F238E27FC236}">
                      <a16:creationId xmlns:a16="http://schemas.microsoft.com/office/drawing/2014/main" id="{415C0BBD-1D13-420E-8D9C-D1E69CCA1BF3}"/>
                    </a:ext>
                  </a:extLst>
                </p14:cNvPr>
                <p14:cNvContentPartPr/>
                <p14:nvPr/>
              </p14:nvContentPartPr>
              <p14:xfrm>
                <a:off x="1328469" y="4544723"/>
                <a:ext cx="144360" cy="234000"/>
              </p14:xfrm>
            </p:contentPart>
          </mc:Choice>
          <mc:Fallback>
            <p:pic>
              <p:nvPicPr>
                <p:cNvPr id="10" name="墨迹 9">
                  <a:extLst>
                    <a:ext uri="{FF2B5EF4-FFF2-40B4-BE49-F238E27FC236}">
                      <a16:creationId xmlns:a16="http://schemas.microsoft.com/office/drawing/2014/main" id="{415C0BBD-1D13-420E-8D9C-D1E69CCA1BF3}"/>
                    </a:ext>
                  </a:extLst>
                </p:cNvPr>
                <p:cNvPicPr/>
                <p:nvPr/>
              </p:nvPicPr>
              <p:blipFill>
                <a:blip r:embed="rId20"/>
                <a:stretch>
                  <a:fillRect/>
                </a:stretch>
              </p:blipFill>
              <p:spPr>
                <a:xfrm>
                  <a:off x="1310469" y="4526723"/>
                  <a:ext cx="18000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墨迹 10">
                  <a:extLst>
                    <a:ext uri="{FF2B5EF4-FFF2-40B4-BE49-F238E27FC236}">
                      <a16:creationId xmlns:a16="http://schemas.microsoft.com/office/drawing/2014/main" id="{D18B7C49-57C5-4622-8413-7F534B19CD7B}"/>
                    </a:ext>
                  </a:extLst>
                </p14:cNvPr>
                <p14:cNvContentPartPr/>
                <p14:nvPr/>
              </p14:nvContentPartPr>
              <p14:xfrm>
                <a:off x="1329909" y="4660643"/>
                <a:ext cx="100800" cy="26640"/>
              </p14:xfrm>
            </p:contentPart>
          </mc:Choice>
          <mc:Fallback>
            <p:pic>
              <p:nvPicPr>
                <p:cNvPr id="11" name="墨迹 10">
                  <a:extLst>
                    <a:ext uri="{FF2B5EF4-FFF2-40B4-BE49-F238E27FC236}">
                      <a16:creationId xmlns:a16="http://schemas.microsoft.com/office/drawing/2014/main" id="{D18B7C49-57C5-4622-8413-7F534B19CD7B}"/>
                    </a:ext>
                  </a:extLst>
                </p:cNvPr>
                <p:cNvPicPr/>
                <p:nvPr/>
              </p:nvPicPr>
              <p:blipFill>
                <a:blip r:embed="rId22"/>
                <a:stretch>
                  <a:fillRect/>
                </a:stretch>
              </p:blipFill>
              <p:spPr>
                <a:xfrm>
                  <a:off x="1312269" y="4642643"/>
                  <a:ext cx="1364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墨迹 11">
                  <a:extLst>
                    <a:ext uri="{FF2B5EF4-FFF2-40B4-BE49-F238E27FC236}">
                      <a16:creationId xmlns:a16="http://schemas.microsoft.com/office/drawing/2014/main" id="{4C50839A-11C4-41CD-8B42-43406719A397}"/>
                    </a:ext>
                  </a:extLst>
                </p14:cNvPr>
                <p14:cNvContentPartPr/>
                <p14:nvPr/>
              </p14:nvContentPartPr>
              <p14:xfrm>
                <a:off x="1308309" y="4772963"/>
                <a:ext cx="104040" cy="36360"/>
              </p14:xfrm>
            </p:contentPart>
          </mc:Choice>
          <mc:Fallback>
            <p:pic>
              <p:nvPicPr>
                <p:cNvPr id="12" name="墨迹 11">
                  <a:extLst>
                    <a:ext uri="{FF2B5EF4-FFF2-40B4-BE49-F238E27FC236}">
                      <a16:creationId xmlns:a16="http://schemas.microsoft.com/office/drawing/2014/main" id="{4C50839A-11C4-41CD-8B42-43406719A397}"/>
                    </a:ext>
                  </a:extLst>
                </p:cNvPr>
                <p:cNvPicPr/>
                <p:nvPr/>
              </p:nvPicPr>
              <p:blipFill>
                <a:blip r:embed="rId24"/>
                <a:stretch>
                  <a:fillRect/>
                </a:stretch>
              </p:blipFill>
              <p:spPr>
                <a:xfrm>
                  <a:off x="1290309" y="4754963"/>
                  <a:ext cx="1396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墨迹 12">
                  <a:extLst>
                    <a:ext uri="{FF2B5EF4-FFF2-40B4-BE49-F238E27FC236}">
                      <a16:creationId xmlns:a16="http://schemas.microsoft.com/office/drawing/2014/main" id="{A8536995-D481-4C94-BB8B-8BB27DD06708}"/>
                    </a:ext>
                  </a:extLst>
                </p14:cNvPr>
                <p14:cNvContentPartPr/>
                <p14:nvPr/>
              </p14:nvContentPartPr>
              <p14:xfrm>
                <a:off x="1576869" y="4581443"/>
                <a:ext cx="169920" cy="200880"/>
              </p14:xfrm>
            </p:contentPart>
          </mc:Choice>
          <mc:Fallback>
            <p:pic>
              <p:nvPicPr>
                <p:cNvPr id="13" name="墨迹 12">
                  <a:extLst>
                    <a:ext uri="{FF2B5EF4-FFF2-40B4-BE49-F238E27FC236}">
                      <a16:creationId xmlns:a16="http://schemas.microsoft.com/office/drawing/2014/main" id="{A8536995-D481-4C94-BB8B-8BB27DD06708}"/>
                    </a:ext>
                  </a:extLst>
                </p:cNvPr>
                <p:cNvPicPr/>
                <p:nvPr/>
              </p:nvPicPr>
              <p:blipFill>
                <a:blip r:embed="rId26"/>
                <a:stretch>
                  <a:fillRect/>
                </a:stretch>
              </p:blipFill>
              <p:spPr>
                <a:xfrm>
                  <a:off x="1559229" y="4563443"/>
                  <a:ext cx="20556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墨迹 13">
                  <a:extLst>
                    <a:ext uri="{FF2B5EF4-FFF2-40B4-BE49-F238E27FC236}">
                      <a16:creationId xmlns:a16="http://schemas.microsoft.com/office/drawing/2014/main" id="{E130C327-0779-4F51-A62C-DAF9BB428E3E}"/>
                    </a:ext>
                  </a:extLst>
                </p14:cNvPr>
                <p14:cNvContentPartPr/>
                <p14:nvPr/>
              </p14:nvContentPartPr>
              <p14:xfrm>
                <a:off x="1766229" y="4564163"/>
                <a:ext cx="174600" cy="319320"/>
              </p14:xfrm>
            </p:contentPart>
          </mc:Choice>
          <mc:Fallback>
            <p:pic>
              <p:nvPicPr>
                <p:cNvPr id="14" name="墨迹 13">
                  <a:extLst>
                    <a:ext uri="{FF2B5EF4-FFF2-40B4-BE49-F238E27FC236}">
                      <a16:creationId xmlns:a16="http://schemas.microsoft.com/office/drawing/2014/main" id="{E130C327-0779-4F51-A62C-DAF9BB428E3E}"/>
                    </a:ext>
                  </a:extLst>
                </p:cNvPr>
                <p:cNvPicPr/>
                <p:nvPr/>
              </p:nvPicPr>
              <p:blipFill>
                <a:blip r:embed="rId28"/>
                <a:stretch>
                  <a:fillRect/>
                </a:stretch>
              </p:blipFill>
              <p:spPr>
                <a:xfrm>
                  <a:off x="1748229" y="4546163"/>
                  <a:ext cx="21024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 name="墨迹 14">
                  <a:extLst>
                    <a:ext uri="{FF2B5EF4-FFF2-40B4-BE49-F238E27FC236}">
                      <a16:creationId xmlns:a16="http://schemas.microsoft.com/office/drawing/2014/main" id="{DE316D21-DD58-4B77-BBCA-E171196D2C9B}"/>
                    </a:ext>
                  </a:extLst>
                </p14:cNvPr>
                <p14:cNvContentPartPr/>
                <p14:nvPr/>
              </p14:nvContentPartPr>
              <p14:xfrm>
                <a:off x="1808709" y="4442123"/>
                <a:ext cx="57240" cy="411840"/>
              </p14:xfrm>
            </p:contentPart>
          </mc:Choice>
          <mc:Fallback>
            <p:pic>
              <p:nvPicPr>
                <p:cNvPr id="15" name="墨迹 14">
                  <a:extLst>
                    <a:ext uri="{FF2B5EF4-FFF2-40B4-BE49-F238E27FC236}">
                      <a16:creationId xmlns:a16="http://schemas.microsoft.com/office/drawing/2014/main" id="{DE316D21-DD58-4B77-BBCA-E171196D2C9B}"/>
                    </a:ext>
                  </a:extLst>
                </p:cNvPr>
                <p:cNvPicPr/>
                <p:nvPr/>
              </p:nvPicPr>
              <p:blipFill>
                <a:blip r:embed="rId30"/>
                <a:stretch>
                  <a:fillRect/>
                </a:stretch>
              </p:blipFill>
              <p:spPr>
                <a:xfrm>
                  <a:off x="1790709" y="4424483"/>
                  <a:ext cx="92880" cy="4474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6" name="墨迹 15">
                  <a:extLst>
                    <a:ext uri="{FF2B5EF4-FFF2-40B4-BE49-F238E27FC236}">
                      <a16:creationId xmlns:a16="http://schemas.microsoft.com/office/drawing/2014/main" id="{FEF71849-A468-40BD-829E-96722787579A}"/>
                    </a:ext>
                  </a:extLst>
                </p14:cNvPr>
                <p14:cNvContentPartPr/>
                <p14:nvPr/>
              </p14:nvContentPartPr>
              <p14:xfrm>
                <a:off x="2081229" y="4449323"/>
                <a:ext cx="141120" cy="375120"/>
              </p14:xfrm>
            </p:contentPart>
          </mc:Choice>
          <mc:Fallback>
            <p:pic>
              <p:nvPicPr>
                <p:cNvPr id="16" name="墨迹 15">
                  <a:extLst>
                    <a:ext uri="{FF2B5EF4-FFF2-40B4-BE49-F238E27FC236}">
                      <a16:creationId xmlns:a16="http://schemas.microsoft.com/office/drawing/2014/main" id="{FEF71849-A468-40BD-829E-96722787579A}"/>
                    </a:ext>
                  </a:extLst>
                </p:cNvPr>
                <p:cNvPicPr/>
                <p:nvPr/>
              </p:nvPicPr>
              <p:blipFill>
                <a:blip r:embed="rId32"/>
                <a:stretch>
                  <a:fillRect/>
                </a:stretch>
              </p:blipFill>
              <p:spPr>
                <a:xfrm>
                  <a:off x="2063589" y="4431323"/>
                  <a:ext cx="17676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 name="墨迹 16">
                  <a:extLst>
                    <a:ext uri="{FF2B5EF4-FFF2-40B4-BE49-F238E27FC236}">
                      <a16:creationId xmlns:a16="http://schemas.microsoft.com/office/drawing/2014/main" id="{F40F6DEC-AF4A-4DBD-9BA0-A0C1B4D201ED}"/>
                    </a:ext>
                  </a:extLst>
                </p14:cNvPr>
                <p14:cNvContentPartPr/>
                <p14:nvPr/>
              </p14:nvContentPartPr>
              <p14:xfrm>
                <a:off x="2163309" y="4585403"/>
                <a:ext cx="80640" cy="348840"/>
              </p14:xfrm>
            </p:contentPart>
          </mc:Choice>
          <mc:Fallback>
            <p:pic>
              <p:nvPicPr>
                <p:cNvPr id="17" name="墨迹 16">
                  <a:extLst>
                    <a:ext uri="{FF2B5EF4-FFF2-40B4-BE49-F238E27FC236}">
                      <a16:creationId xmlns:a16="http://schemas.microsoft.com/office/drawing/2014/main" id="{F40F6DEC-AF4A-4DBD-9BA0-A0C1B4D201ED}"/>
                    </a:ext>
                  </a:extLst>
                </p:cNvPr>
                <p:cNvPicPr/>
                <p:nvPr/>
              </p:nvPicPr>
              <p:blipFill>
                <a:blip r:embed="rId34"/>
                <a:stretch>
                  <a:fillRect/>
                </a:stretch>
              </p:blipFill>
              <p:spPr>
                <a:xfrm>
                  <a:off x="2145669" y="4567763"/>
                  <a:ext cx="116280" cy="3844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8" name="墨迹 17">
                  <a:extLst>
                    <a:ext uri="{FF2B5EF4-FFF2-40B4-BE49-F238E27FC236}">
                      <a16:creationId xmlns:a16="http://schemas.microsoft.com/office/drawing/2014/main" id="{23F27BED-DC02-42B3-91D9-600AEDB882FC}"/>
                    </a:ext>
                  </a:extLst>
                </p14:cNvPr>
                <p14:cNvContentPartPr/>
                <p14:nvPr/>
              </p14:nvContentPartPr>
              <p14:xfrm>
                <a:off x="2169429" y="4671443"/>
                <a:ext cx="53280" cy="16560"/>
              </p14:xfrm>
            </p:contentPart>
          </mc:Choice>
          <mc:Fallback>
            <p:pic>
              <p:nvPicPr>
                <p:cNvPr id="18" name="墨迹 17">
                  <a:extLst>
                    <a:ext uri="{FF2B5EF4-FFF2-40B4-BE49-F238E27FC236}">
                      <a16:creationId xmlns:a16="http://schemas.microsoft.com/office/drawing/2014/main" id="{23F27BED-DC02-42B3-91D9-600AEDB882FC}"/>
                    </a:ext>
                  </a:extLst>
                </p:cNvPr>
                <p:cNvPicPr/>
                <p:nvPr/>
              </p:nvPicPr>
              <p:blipFill>
                <a:blip r:embed="rId36"/>
                <a:stretch>
                  <a:fillRect/>
                </a:stretch>
              </p:blipFill>
              <p:spPr>
                <a:xfrm>
                  <a:off x="2151429" y="4653443"/>
                  <a:ext cx="889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9" name="墨迹 18">
                  <a:extLst>
                    <a:ext uri="{FF2B5EF4-FFF2-40B4-BE49-F238E27FC236}">
                      <a16:creationId xmlns:a16="http://schemas.microsoft.com/office/drawing/2014/main" id="{EAE0B39B-E28D-4CDF-866D-18EC85E86274}"/>
                    </a:ext>
                  </a:extLst>
                </p14:cNvPr>
                <p14:cNvContentPartPr/>
                <p14:nvPr/>
              </p14:nvContentPartPr>
              <p14:xfrm>
                <a:off x="2143869" y="4706363"/>
                <a:ext cx="92160" cy="110520"/>
              </p14:xfrm>
            </p:contentPart>
          </mc:Choice>
          <mc:Fallback>
            <p:pic>
              <p:nvPicPr>
                <p:cNvPr id="19" name="墨迹 18">
                  <a:extLst>
                    <a:ext uri="{FF2B5EF4-FFF2-40B4-BE49-F238E27FC236}">
                      <a16:creationId xmlns:a16="http://schemas.microsoft.com/office/drawing/2014/main" id="{EAE0B39B-E28D-4CDF-866D-18EC85E86274}"/>
                    </a:ext>
                  </a:extLst>
                </p:cNvPr>
                <p:cNvPicPr/>
                <p:nvPr/>
              </p:nvPicPr>
              <p:blipFill>
                <a:blip r:embed="rId38"/>
                <a:stretch>
                  <a:fillRect/>
                </a:stretch>
              </p:blipFill>
              <p:spPr>
                <a:xfrm>
                  <a:off x="2125869" y="4688363"/>
                  <a:ext cx="12780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0" name="墨迹 19">
                  <a:extLst>
                    <a:ext uri="{FF2B5EF4-FFF2-40B4-BE49-F238E27FC236}">
                      <a16:creationId xmlns:a16="http://schemas.microsoft.com/office/drawing/2014/main" id="{9011D663-407D-497D-BFDB-7404F867690E}"/>
                    </a:ext>
                  </a:extLst>
                </p14:cNvPr>
                <p14:cNvContentPartPr/>
                <p14:nvPr/>
              </p14:nvContentPartPr>
              <p14:xfrm>
                <a:off x="2291109" y="4456163"/>
                <a:ext cx="88920" cy="285840"/>
              </p14:xfrm>
            </p:contentPart>
          </mc:Choice>
          <mc:Fallback>
            <p:pic>
              <p:nvPicPr>
                <p:cNvPr id="20" name="墨迹 19">
                  <a:extLst>
                    <a:ext uri="{FF2B5EF4-FFF2-40B4-BE49-F238E27FC236}">
                      <a16:creationId xmlns:a16="http://schemas.microsoft.com/office/drawing/2014/main" id="{9011D663-407D-497D-BFDB-7404F867690E}"/>
                    </a:ext>
                  </a:extLst>
                </p:cNvPr>
                <p:cNvPicPr/>
                <p:nvPr/>
              </p:nvPicPr>
              <p:blipFill>
                <a:blip r:embed="rId40"/>
                <a:stretch>
                  <a:fillRect/>
                </a:stretch>
              </p:blipFill>
              <p:spPr>
                <a:xfrm>
                  <a:off x="2273109" y="4438523"/>
                  <a:ext cx="12456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1" name="墨迹 20">
                  <a:extLst>
                    <a:ext uri="{FF2B5EF4-FFF2-40B4-BE49-F238E27FC236}">
                      <a16:creationId xmlns:a16="http://schemas.microsoft.com/office/drawing/2014/main" id="{3CDFB0D0-782B-4DFC-B66E-C8B58782E927}"/>
                    </a:ext>
                  </a:extLst>
                </p14:cNvPr>
                <p14:cNvContentPartPr/>
                <p14:nvPr/>
              </p14:nvContentPartPr>
              <p14:xfrm>
                <a:off x="2291109" y="4672523"/>
                <a:ext cx="117360" cy="120960"/>
              </p14:xfrm>
            </p:contentPart>
          </mc:Choice>
          <mc:Fallback>
            <p:pic>
              <p:nvPicPr>
                <p:cNvPr id="21" name="墨迹 20">
                  <a:extLst>
                    <a:ext uri="{FF2B5EF4-FFF2-40B4-BE49-F238E27FC236}">
                      <a16:creationId xmlns:a16="http://schemas.microsoft.com/office/drawing/2014/main" id="{3CDFB0D0-782B-4DFC-B66E-C8B58782E927}"/>
                    </a:ext>
                  </a:extLst>
                </p:cNvPr>
                <p:cNvPicPr/>
                <p:nvPr/>
              </p:nvPicPr>
              <p:blipFill>
                <a:blip r:embed="rId42"/>
                <a:stretch>
                  <a:fillRect/>
                </a:stretch>
              </p:blipFill>
              <p:spPr>
                <a:xfrm>
                  <a:off x="2273109" y="4654883"/>
                  <a:ext cx="1530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2" name="墨迹 21">
                  <a:extLst>
                    <a:ext uri="{FF2B5EF4-FFF2-40B4-BE49-F238E27FC236}">
                      <a16:creationId xmlns:a16="http://schemas.microsoft.com/office/drawing/2014/main" id="{9ECB693F-9ED2-4366-9B98-C7A1DCDC4292}"/>
                    </a:ext>
                  </a:extLst>
                </p14:cNvPr>
                <p14:cNvContentPartPr/>
                <p14:nvPr/>
              </p14:nvContentPartPr>
              <p14:xfrm>
                <a:off x="2520789" y="4522403"/>
                <a:ext cx="155880" cy="369360"/>
              </p14:xfrm>
            </p:contentPart>
          </mc:Choice>
          <mc:Fallback>
            <p:pic>
              <p:nvPicPr>
                <p:cNvPr id="22" name="墨迹 21">
                  <a:extLst>
                    <a:ext uri="{FF2B5EF4-FFF2-40B4-BE49-F238E27FC236}">
                      <a16:creationId xmlns:a16="http://schemas.microsoft.com/office/drawing/2014/main" id="{9ECB693F-9ED2-4366-9B98-C7A1DCDC4292}"/>
                    </a:ext>
                  </a:extLst>
                </p:cNvPr>
                <p:cNvPicPr/>
                <p:nvPr/>
              </p:nvPicPr>
              <p:blipFill>
                <a:blip r:embed="rId44"/>
                <a:stretch>
                  <a:fillRect/>
                </a:stretch>
              </p:blipFill>
              <p:spPr>
                <a:xfrm>
                  <a:off x="2503149" y="4504403"/>
                  <a:ext cx="19152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3" name="墨迹 22">
                  <a:extLst>
                    <a:ext uri="{FF2B5EF4-FFF2-40B4-BE49-F238E27FC236}">
                      <a16:creationId xmlns:a16="http://schemas.microsoft.com/office/drawing/2014/main" id="{CB7CAF8F-288D-4A12-9AB6-441B318AD05A}"/>
                    </a:ext>
                  </a:extLst>
                </p14:cNvPr>
                <p14:cNvContentPartPr/>
                <p14:nvPr/>
              </p14:nvContentPartPr>
              <p14:xfrm>
                <a:off x="2718429" y="4441763"/>
                <a:ext cx="74520" cy="183600"/>
              </p14:xfrm>
            </p:contentPart>
          </mc:Choice>
          <mc:Fallback>
            <p:pic>
              <p:nvPicPr>
                <p:cNvPr id="23" name="墨迹 22">
                  <a:extLst>
                    <a:ext uri="{FF2B5EF4-FFF2-40B4-BE49-F238E27FC236}">
                      <a16:creationId xmlns:a16="http://schemas.microsoft.com/office/drawing/2014/main" id="{CB7CAF8F-288D-4A12-9AB6-441B318AD05A}"/>
                    </a:ext>
                  </a:extLst>
                </p:cNvPr>
                <p:cNvPicPr/>
                <p:nvPr/>
              </p:nvPicPr>
              <p:blipFill>
                <a:blip r:embed="rId46"/>
                <a:stretch>
                  <a:fillRect/>
                </a:stretch>
              </p:blipFill>
              <p:spPr>
                <a:xfrm>
                  <a:off x="2700789" y="4423763"/>
                  <a:ext cx="11016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4" name="墨迹 23">
                  <a:extLst>
                    <a:ext uri="{FF2B5EF4-FFF2-40B4-BE49-F238E27FC236}">
                      <a16:creationId xmlns:a16="http://schemas.microsoft.com/office/drawing/2014/main" id="{6AF8A056-31AB-47C4-B746-7FCD052C67B5}"/>
                    </a:ext>
                  </a:extLst>
                </p14:cNvPr>
                <p14:cNvContentPartPr/>
                <p14:nvPr/>
              </p14:nvContentPartPr>
              <p14:xfrm>
                <a:off x="2720229" y="4698803"/>
                <a:ext cx="54360" cy="22680"/>
              </p14:xfrm>
            </p:contentPart>
          </mc:Choice>
          <mc:Fallback>
            <p:pic>
              <p:nvPicPr>
                <p:cNvPr id="24" name="墨迹 23">
                  <a:extLst>
                    <a:ext uri="{FF2B5EF4-FFF2-40B4-BE49-F238E27FC236}">
                      <a16:creationId xmlns:a16="http://schemas.microsoft.com/office/drawing/2014/main" id="{6AF8A056-31AB-47C4-B746-7FCD052C67B5}"/>
                    </a:ext>
                  </a:extLst>
                </p:cNvPr>
                <p:cNvPicPr/>
                <p:nvPr/>
              </p:nvPicPr>
              <p:blipFill>
                <a:blip r:embed="rId48"/>
                <a:stretch>
                  <a:fillRect/>
                </a:stretch>
              </p:blipFill>
              <p:spPr>
                <a:xfrm>
                  <a:off x="2702229" y="4680803"/>
                  <a:ext cx="900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5" name="墨迹 24">
                  <a:extLst>
                    <a:ext uri="{FF2B5EF4-FFF2-40B4-BE49-F238E27FC236}">
                      <a16:creationId xmlns:a16="http://schemas.microsoft.com/office/drawing/2014/main" id="{8769A789-BF8C-4CCB-B3C2-46D4FAB8FA78}"/>
                    </a:ext>
                  </a:extLst>
                </p14:cNvPr>
                <p14:cNvContentPartPr/>
                <p14:nvPr/>
              </p14:nvContentPartPr>
              <p14:xfrm>
                <a:off x="2721309" y="4676483"/>
                <a:ext cx="172800" cy="180720"/>
              </p14:xfrm>
            </p:contentPart>
          </mc:Choice>
          <mc:Fallback>
            <p:pic>
              <p:nvPicPr>
                <p:cNvPr id="25" name="墨迹 24">
                  <a:extLst>
                    <a:ext uri="{FF2B5EF4-FFF2-40B4-BE49-F238E27FC236}">
                      <a16:creationId xmlns:a16="http://schemas.microsoft.com/office/drawing/2014/main" id="{8769A789-BF8C-4CCB-B3C2-46D4FAB8FA78}"/>
                    </a:ext>
                  </a:extLst>
                </p:cNvPr>
                <p:cNvPicPr/>
                <p:nvPr/>
              </p:nvPicPr>
              <p:blipFill>
                <a:blip r:embed="rId50"/>
                <a:stretch>
                  <a:fillRect/>
                </a:stretch>
              </p:blipFill>
              <p:spPr>
                <a:xfrm>
                  <a:off x="2703309" y="4658843"/>
                  <a:ext cx="20844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6" name="墨迹 25">
                  <a:extLst>
                    <a:ext uri="{FF2B5EF4-FFF2-40B4-BE49-F238E27FC236}">
                      <a16:creationId xmlns:a16="http://schemas.microsoft.com/office/drawing/2014/main" id="{65049DC7-CADE-4B42-BFFA-6CE21C4E29F1}"/>
                    </a:ext>
                  </a:extLst>
                </p14:cNvPr>
                <p14:cNvContentPartPr/>
                <p14:nvPr/>
              </p14:nvContentPartPr>
              <p14:xfrm>
                <a:off x="2934789" y="4527443"/>
                <a:ext cx="102600" cy="370800"/>
              </p14:xfrm>
            </p:contentPart>
          </mc:Choice>
          <mc:Fallback>
            <p:pic>
              <p:nvPicPr>
                <p:cNvPr id="26" name="墨迹 25">
                  <a:extLst>
                    <a:ext uri="{FF2B5EF4-FFF2-40B4-BE49-F238E27FC236}">
                      <a16:creationId xmlns:a16="http://schemas.microsoft.com/office/drawing/2014/main" id="{65049DC7-CADE-4B42-BFFA-6CE21C4E29F1}"/>
                    </a:ext>
                  </a:extLst>
                </p:cNvPr>
                <p:cNvPicPr/>
                <p:nvPr/>
              </p:nvPicPr>
              <p:blipFill>
                <a:blip r:embed="rId52"/>
                <a:stretch>
                  <a:fillRect/>
                </a:stretch>
              </p:blipFill>
              <p:spPr>
                <a:xfrm>
                  <a:off x="2917149" y="4509803"/>
                  <a:ext cx="13824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7" name="墨迹 26">
                  <a:extLst>
                    <a:ext uri="{FF2B5EF4-FFF2-40B4-BE49-F238E27FC236}">
                      <a16:creationId xmlns:a16="http://schemas.microsoft.com/office/drawing/2014/main" id="{F19A79C9-1930-4F82-B1F4-BB01C40DD0D9}"/>
                    </a:ext>
                  </a:extLst>
                </p14:cNvPr>
                <p14:cNvContentPartPr/>
                <p14:nvPr/>
              </p14:nvContentPartPr>
              <p14:xfrm>
                <a:off x="3176709" y="4491443"/>
                <a:ext cx="18000" cy="100080"/>
              </p14:xfrm>
            </p:contentPart>
          </mc:Choice>
          <mc:Fallback>
            <p:pic>
              <p:nvPicPr>
                <p:cNvPr id="27" name="墨迹 26">
                  <a:extLst>
                    <a:ext uri="{FF2B5EF4-FFF2-40B4-BE49-F238E27FC236}">
                      <a16:creationId xmlns:a16="http://schemas.microsoft.com/office/drawing/2014/main" id="{F19A79C9-1930-4F82-B1F4-BB01C40DD0D9}"/>
                    </a:ext>
                  </a:extLst>
                </p:cNvPr>
                <p:cNvPicPr/>
                <p:nvPr/>
              </p:nvPicPr>
              <p:blipFill>
                <a:blip r:embed="rId54"/>
                <a:stretch>
                  <a:fillRect/>
                </a:stretch>
              </p:blipFill>
              <p:spPr>
                <a:xfrm>
                  <a:off x="3159069" y="4473443"/>
                  <a:ext cx="5364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8" name="墨迹 27">
                  <a:extLst>
                    <a:ext uri="{FF2B5EF4-FFF2-40B4-BE49-F238E27FC236}">
                      <a16:creationId xmlns:a16="http://schemas.microsoft.com/office/drawing/2014/main" id="{B845A243-9396-4FAF-AA6D-920481B742A8}"/>
                    </a:ext>
                  </a:extLst>
                </p14:cNvPr>
                <p14:cNvContentPartPr/>
                <p14:nvPr/>
              </p14:nvContentPartPr>
              <p14:xfrm>
                <a:off x="3129549" y="4614203"/>
                <a:ext cx="70920" cy="129240"/>
              </p14:xfrm>
            </p:contentPart>
          </mc:Choice>
          <mc:Fallback>
            <p:pic>
              <p:nvPicPr>
                <p:cNvPr id="28" name="墨迹 27">
                  <a:extLst>
                    <a:ext uri="{FF2B5EF4-FFF2-40B4-BE49-F238E27FC236}">
                      <a16:creationId xmlns:a16="http://schemas.microsoft.com/office/drawing/2014/main" id="{B845A243-9396-4FAF-AA6D-920481B742A8}"/>
                    </a:ext>
                  </a:extLst>
                </p:cNvPr>
                <p:cNvPicPr/>
                <p:nvPr/>
              </p:nvPicPr>
              <p:blipFill>
                <a:blip r:embed="rId56"/>
                <a:stretch>
                  <a:fillRect/>
                </a:stretch>
              </p:blipFill>
              <p:spPr>
                <a:xfrm>
                  <a:off x="3111549" y="4596203"/>
                  <a:ext cx="10656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9" name="墨迹 28">
                  <a:extLst>
                    <a:ext uri="{FF2B5EF4-FFF2-40B4-BE49-F238E27FC236}">
                      <a16:creationId xmlns:a16="http://schemas.microsoft.com/office/drawing/2014/main" id="{163E2A2D-DE2A-4B00-8F92-FD0D8815F5B7}"/>
                    </a:ext>
                  </a:extLst>
                </p14:cNvPr>
                <p14:cNvContentPartPr/>
                <p14:nvPr/>
              </p14:nvContentPartPr>
              <p14:xfrm>
                <a:off x="3112989" y="4647323"/>
                <a:ext cx="188640" cy="210600"/>
              </p14:xfrm>
            </p:contentPart>
          </mc:Choice>
          <mc:Fallback>
            <p:pic>
              <p:nvPicPr>
                <p:cNvPr id="29" name="墨迹 28">
                  <a:extLst>
                    <a:ext uri="{FF2B5EF4-FFF2-40B4-BE49-F238E27FC236}">
                      <a16:creationId xmlns:a16="http://schemas.microsoft.com/office/drawing/2014/main" id="{163E2A2D-DE2A-4B00-8F92-FD0D8815F5B7}"/>
                    </a:ext>
                  </a:extLst>
                </p:cNvPr>
                <p:cNvPicPr/>
                <p:nvPr/>
              </p:nvPicPr>
              <p:blipFill>
                <a:blip r:embed="rId58"/>
                <a:stretch>
                  <a:fillRect/>
                </a:stretch>
              </p:blipFill>
              <p:spPr>
                <a:xfrm>
                  <a:off x="3094989" y="4629683"/>
                  <a:ext cx="22428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1" name="墨迹 30">
                  <a:extLst>
                    <a:ext uri="{FF2B5EF4-FFF2-40B4-BE49-F238E27FC236}">
                      <a16:creationId xmlns:a16="http://schemas.microsoft.com/office/drawing/2014/main" id="{2921B22A-015C-4FC0-B70C-DC9AB78F9886}"/>
                    </a:ext>
                  </a:extLst>
                </p14:cNvPr>
                <p14:cNvContentPartPr/>
                <p14:nvPr/>
              </p14:nvContentPartPr>
              <p14:xfrm>
                <a:off x="3445989" y="4613123"/>
                <a:ext cx="20160" cy="55440"/>
              </p14:xfrm>
            </p:contentPart>
          </mc:Choice>
          <mc:Fallback>
            <p:pic>
              <p:nvPicPr>
                <p:cNvPr id="31" name="墨迹 30">
                  <a:extLst>
                    <a:ext uri="{FF2B5EF4-FFF2-40B4-BE49-F238E27FC236}">
                      <a16:creationId xmlns:a16="http://schemas.microsoft.com/office/drawing/2014/main" id="{2921B22A-015C-4FC0-B70C-DC9AB78F9886}"/>
                    </a:ext>
                  </a:extLst>
                </p:cNvPr>
                <p:cNvPicPr/>
                <p:nvPr/>
              </p:nvPicPr>
              <p:blipFill>
                <a:blip r:embed="rId60"/>
                <a:stretch>
                  <a:fillRect/>
                </a:stretch>
              </p:blipFill>
              <p:spPr>
                <a:xfrm>
                  <a:off x="3427989" y="4595123"/>
                  <a:ext cx="558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2" name="墨迹 31">
                  <a:extLst>
                    <a:ext uri="{FF2B5EF4-FFF2-40B4-BE49-F238E27FC236}">
                      <a16:creationId xmlns:a16="http://schemas.microsoft.com/office/drawing/2014/main" id="{EA36E702-4BE4-4FC4-AC52-FEE8F8CEF16A}"/>
                    </a:ext>
                  </a:extLst>
                </p14:cNvPr>
                <p14:cNvContentPartPr/>
                <p14:nvPr/>
              </p14:nvContentPartPr>
              <p14:xfrm>
                <a:off x="3411069" y="4690523"/>
                <a:ext cx="100800" cy="70920"/>
              </p14:xfrm>
            </p:contentPart>
          </mc:Choice>
          <mc:Fallback>
            <p:pic>
              <p:nvPicPr>
                <p:cNvPr id="32" name="墨迹 31">
                  <a:extLst>
                    <a:ext uri="{FF2B5EF4-FFF2-40B4-BE49-F238E27FC236}">
                      <a16:creationId xmlns:a16="http://schemas.microsoft.com/office/drawing/2014/main" id="{EA36E702-4BE4-4FC4-AC52-FEE8F8CEF16A}"/>
                    </a:ext>
                  </a:extLst>
                </p:cNvPr>
                <p:cNvPicPr/>
                <p:nvPr/>
              </p:nvPicPr>
              <p:blipFill>
                <a:blip r:embed="rId62"/>
                <a:stretch>
                  <a:fillRect/>
                </a:stretch>
              </p:blipFill>
              <p:spPr>
                <a:xfrm>
                  <a:off x="3393069" y="4672523"/>
                  <a:ext cx="13644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3" name="墨迹 32">
                  <a:extLst>
                    <a:ext uri="{FF2B5EF4-FFF2-40B4-BE49-F238E27FC236}">
                      <a16:creationId xmlns:a16="http://schemas.microsoft.com/office/drawing/2014/main" id="{A5032767-D6F5-438D-91C8-A98ED35CDDFB}"/>
                    </a:ext>
                  </a:extLst>
                </p14:cNvPr>
                <p14:cNvContentPartPr/>
                <p14:nvPr/>
              </p14:nvContentPartPr>
              <p14:xfrm>
                <a:off x="3539949" y="4621763"/>
                <a:ext cx="187200" cy="164160"/>
              </p14:xfrm>
            </p:contentPart>
          </mc:Choice>
          <mc:Fallback>
            <p:pic>
              <p:nvPicPr>
                <p:cNvPr id="33" name="墨迹 32">
                  <a:extLst>
                    <a:ext uri="{FF2B5EF4-FFF2-40B4-BE49-F238E27FC236}">
                      <a16:creationId xmlns:a16="http://schemas.microsoft.com/office/drawing/2014/main" id="{A5032767-D6F5-438D-91C8-A98ED35CDDFB}"/>
                    </a:ext>
                  </a:extLst>
                </p:cNvPr>
                <p:cNvPicPr/>
                <p:nvPr/>
              </p:nvPicPr>
              <p:blipFill>
                <a:blip r:embed="rId64"/>
                <a:stretch>
                  <a:fillRect/>
                </a:stretch>
              </p:blipFill>
              <p:spPr>
                <a:xfrm>
                  <a:off x="3522309" y="4603763"/>
                  <a:ext cx="2228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4" name="墨迹 33">
                  <a:extLst>
                    <a:ext uri="{FF2B5EF4-FFF2-40B4-BE49-F238E27FC236}">
                      <a16:creationId xmlns:a16="http://schemas.microsoft.com/office/drawing/2014/main" id="{CCE95F15-F4C2-45B0-AF1F-32C3E5C5E973}"/>
                    </a:ext>
                  </a:extLst>
                </p14:cNvPr>
                <p14:cNvContentPartPr/>
                <p14:nvPr/>
              </p14:nvContentPartPr>
              <p14:xfrm>
                <a:off x="3612309" y="4547963"/>
                <a:ext cx="51480" cy="353880"/>
              </p14:xfrm>
            </p:contentPart>
          </mc:Choice>
          <mc:Fallback>
            <p:pic>
              <p:nvPicPr>
                <p:cNvPr id="34" name="墨迹 33">
                  <a:extLst>
                    <a:ext uri="{FF2B5EF4-FFF2-40B4-BE49-F238E27FC236}">
                      <a16:creationId xmlns:a16="http://schemas.microsoft.com/office/drawing/2014/main" id="{CCE95F15-F4C2-45B0-AF1F-32C3E5C5E973}"/>
                    </a:ext>
                  </a:extLst>
                </p:cNvPr>
                <p:cNvPicPr/>
                <p:nvPr/>
              </p:nvPicPr>
              <p:blipFill>
                <a:blip r:embed="rId66"/>
                <a:stretch>
                  <a:fillRect/>
                </a:stretch>
              </p:blipFill>
              <p:spPr>
                <a:xfrm>
                  <a:off x="3594309" y="4530323"/>
                  <a:ext cx="8712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5" name="墨迹 34">
                  <a:extLst>
                    <a:ext uri="{FF2B5EF4-FFF2-40B4-BE49-F238E27FC236}">
                      <a16:creationId xmlns:a16="http://schemas.microsoft.com/office/drawing/2014/main" id="{0BF9BC90-E0B6-453D-AC6C-D10963AD653E}"/>
                    </a:ext>
                  </a:extLst>
                </p14:cNvPr>
                <p14:cNvContentPartPr/>
                <p14:nvPr/>
              </p14:nvContentPartPr>
              <p14:xfrm>
                <a:off x="3656589" y="4798163"/>
                <a:ext cx="195120" cy="111600"/>
              </p14:xfrm>
            </p:contentPart>
          </mc:Choice>
          <mc:Fallback>
            <p:pic>
              <p:nvPicPr>
                <p:cNvPr id="35" name="墨迹 34">
                  <a:extLst>
                    <a:ext uri="{FF2B5EF4-FFF2-40B4-BE49-F238E27FC236}">
                      <a16:creationId xmlns:a16="http://schemas.microsoft.com/office/drawing/2014/main" id="{0BF9BC90-E0B6-453D-AC6C-D10963AD653E}"/>
                    </a:ext>
                  </a:extLst>
                </p:cNvPr>
                <p:cNvPicPr/>
                <p:nvPr/>
              </p:nvPicPr>
              <p:blipFill>
                <a:blip r:embed="rId68"/>
                <a:stretch>
                  <a:fillRect/>
                </a:stretch>
              </p:blipFill>
              <p:spPr>
                <a:xfrm>
                  <a:off x="3638949" y="4780163"/>
                  <a:ext cx="23076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6" name="墨迹 35">
                  <a:extLst>
                    <a:ext uri="{FF2B5EF4-FFF2-40B4-BE49-F238E27FC236}">
                      <a16:creationId xmlns:a16="http://schemas.microsoft.com/office/drawing/2014/main" id="{FF9941CD-6E7E-4E61-828A-1F1C360DC67C}"/>
                    </a:ext>
                  </a:extLst>
                </p14:cNvPr>
                <p14:cNvContentPartPr/>
                <p14:nvPr/>
              </p14:nvContentPartPr>
              <p14:xfrm>
                <a:off x="3879789" y="4562363"/>
                <a:ext cx="196920" cy="126360"/>
              </p14:xfrm>
            </p:contentPart>
          </mc:Choice>
          <mc:Fallback>
            <p:pic>
              <p:nvPicPr>
                <p:cNvPr id="36" name="墨迹 35">
                  <a:extLst>
                    <a:ext uri="{FF2B5EF4-FFF2-40B4-BE49-F238E27FC236}">
                      <a16:creationId xmlns:a16="http://schemas.microsoft.com/office/drawing/2014/main" id="{FF9941CD-6E7E-4E61-828A-1F1C360DC67C}"/>
                    </a:ext>
                  </a:extLst>
                </p:cNvPr>
                <p:cNvPicPr/>
                <p:nvPr/>
              </p:nvPicPr>
              <p:blipFill>
                <a:blip r:embed="rId70"/>
                <a:stretch>
                  <a:fillRect/>
                </a:stretch>
              </p:blipFill>
              <p:spPr>
                <a:xfrm>
                  <a:off x="3862149" y="4544363"/>
                  <a:ext cx="2325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7" name="墨迹 36">
                  <a:extLst>
                    <a:ext uri="{FF2B5EF4-FFF2-40B4-BE49-F238E27FC236}">
                      <a16:creationId xmlns:a16="http://schemas.microsoft.com/office/drawing/2014/main" id="{08D12B96-19DF-4BC5-8725-7A5E3672B87B}"/>
                    </a:ext>
                  </a:extLst>
                </p14:cNvPr>
                <p14:cNvContentPartPr/>
                <p14:nvPr/>
              </p14:nvContentPartPr>
              <p14:xfrm>
                <a:off x="3930189" y="4601603"/>
                <a:ext cx="159120" cy="181800"/>
              </p14:xfrm>
            </p:contentPart>
          </mc:Choice>
          <mc:Fallback>
            <p:pic>
              <p:nvPicPr>
                <p:cNvPr id="37" name="墨迹 36">
                  <a:extLst>
                    <a:ext uri="{FF2B5EF4-FFF2-40B4-BE49-F238E27FC236}">
                      <a16:creationId xmlns:a16="http://schemas.microsoft.com/office/drawing/2014/main" id="{08D12B96-19DF-4BC5-8725-7A5E3672B87B}"/>
                    </a:ext>
                  </a:extLst>
                </p:cNvPr>
                <p:cNvPicPr/>
                <p:nvPr/>
              </p:nvPicPr>
              <p:blipFill>
                <a:blip r:embed="rId72"/>
                <a:stretch>
                  <a:fillRect/>
                </a:stretch>
              </p:blipFill>
              <p:spPr>
                <a:xfrm>
                  <a:off x="3912189" y="4583963"/>
                  <a:ext cx="19476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8" name="墨迹 37">
                  <a:extLst>
                    <a:ext uri="{FF2B5EF4-FFF2-40B4-BE49-F238E27FC236}">
                      <a16:creationId xmlns:a16="http://schemas.microsoft.com/office/drawing/2014/main" id="{9FD1B747-C470-4654-81FF-725BE8A05FB9}"/>
                    </a:ext>
                  </a:extLst>
                </p14:cNvPr>
                <p14:cNvContentPartPr/>
                <p14:nvPr/>
              </p14:nvContentPartPr>
              <p14:xfrm>
                <a:off x="3882669" y="4744883"/>
                <a:ext cx="25920" cy="120960"/>
              </p14:xfrm>
            </p:contentPart>
          </mc:Choice>
          <mc:Fallback>
            <p:pic>
              <p:nvPicPr>
                <p:cNvPr id="38" name="墨迹 37">
                  <a:extLst>
                    <a:ext uri="{FF2B5EF4-FFF2-40B4-BE49-F238E27FC236}">
                      <a16:creationId xmlns:a16="http://schemas.microsoft.com/office/drawing/2014/main" id="{9FD1B747-C470-4654-81FF-725BE8A05FB9}"/>
                    </a:ext>
                  </a:extLst>
                </p:cNvPr>
                <p:cNvPicPr/>
                <p:nvPr/>
              </p:nvPicPr>
              <p:blipFill>
                <a:blip r:embed="rId74"/>
                <a:stretch>
                  <a:fillRect/>
                </a:stretch>
              </p:blipFill>
              <p:spPr>
                <a:xfrm>
                  <a:off x="3864669" y="4727243"/>
                  <a:ext cx="615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39" name="墨迹 38">
                  <a:extLst>
                    <a:ext uri="{FF2B5EF4-FFF2-40B4-BE49-F238E27FC236}">
                      <a16:creationId xmlns:a16="http://schemas.microsoft.com/office/drawing/2014/main" id="{DEA70AD0-B6FC-4078-849E-82CF2C886087}"/>
                    </a:ext>
                  </a:extLst>
                </p14:cNvPr>
                <p14:cNvContentPartPr/>
                <p14:nvPr/>
              </p14:nvContentPartPr>
              <p14:xfrm>
                <a:off x="3910749" y="4825163"/>
                <a:ext cx="286200" cy="75240"/>
              </p14:xfrm>
            </p:contentPart>
          </mc:Choice>
          <mc:Fallback>
            <p:pic>
              <p:nvPicPr>
                <p:cNvPr id="39" name="墨迹 38">
                  <a:extLst>
                    <a:ext uri="{FF2B5EF4-FFF2-40B4-BE49-F238E27FC236}">
                      <a16:creationId xmlns:a16="http://schemas.microsoft.com/office/drawing/2014/main" id="{DEA70AD0-B6FC-4078-849E-82CF2C886087}"/>
                    </a:ext>
                  </a:extLst>
                </p:cNvPr>
                <p:cNvPicPr/>
                <p:nvPr/>
              </p:nvPicPr>
              <p:blipFill>
                <a:blip r:embed="rId76"/>
                <a:stretch>
                  <a:fillRect/>
                </a:stretch>
              </p:blipFill>
              <p:spPr>
                <a:xfrm>
                  <a:off x="3893109" y="4807163"/>
                  <a:ext cx="32184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0" name="墨迹 39">
                  <a:extLst>
                    <a:ext uri="{FF2B5EF4-FFF2-40B4-BE49-F238E27FC236}">
                      <a16:creationId xmlns:a16="http://schemas.microsoft.com/office/drawing/2014/main" id="{9B28A1A7-1FC5-4258-B8B1-6FB2C8A12014}"/>
                    </a:ext>
                  </a:extLst>
                </p14:cNvPr>
                <p14:cNvContentPartPr/>
                <p14:nvPr/>
              </p14:nvContentPartPr>
              <p14:xfrm>
                <a:off x="4240149" y="4602683"/>
                <a:ext cx="253440" cy="185760"/>
              </p14:xfrm>
            </p:contentPart>
          </mc:Choice>
          <mc:Fallback>
            <p:pic>
              <p:nvPicPr>
                <p:cNvPr id="40" name="墨迹 39">
                  <a:extLst>
                    <a:ext uri="{FF2B5EF4-FFF2-40B4-BE49-F238E27FC236}">
                      <a16:creationId xmlns:a16="http://schemas.microsoft.com/office/drawing/2014/main" id="{9B28A1A7-1FC5-4258-B8B1-6FB2C8A12014}"/>
                    </a:ext>
                  </a:extLst>
                </p:cNvPr>
                <p:cNvPicPr/>
                <p:nvPr/>
              </p:nvPicPr>
              <p:blipFill>
                <a:blip r:embed="rId78"/>
                <a:stretch>
                  <a:fillRect/>
                </a:stretch>
              </p:blipFill>
              <p:spPr>
                <a:xfrm>
                  <a:off x="4222149" y="4584683"/>
                  <a:ext cx="28908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1" name="墨迹 40">
                  <a:extLst>
                    <a:ext uri="{FF2B5EF4-FFF2-40B4-BE49-F238E27FC236}">
                      <a16:creationId xmlns:a16="http://schemas.microsoft.com/office/drawing/2014/main" id="{10BE0CD1-D51E-4AE1-A9FA-0B5A58A68A52}"/>
                    </a:ext>
                  </a:extLst>
                </p14:cNvPr>
                <p14:cNvContentPartPr/>
                <p14:nvPr/>
              </p14:nvContentPartPr>
              <p14:xfrm>
                <a:off x="4285149" y="4721483"/>
                <a:ext cx="158760" cy="275400"/>
              </p14:xfrm>
            </p:contentPart>
          </mc:Choice>
          <mc:Fallback>
            <p:pic>
              <p:nvPicPr>
                <p:cNvPr id="41" name="墨迹 40">
                  <a:extLst>
                    <a:ext uri="{FF2B5EF4-FFF2-40B4-BE49-F238E27FC236}">
                      <a16:creationId xmlns:a16="http://schemas.microsoft.com/office/drawing/2014/main" id="{10BE0CD1-D51E-4AE1-A9FA-0B5A58A68A52}"/>
                    </a:ext>
                  </a:extLst>
                </p:cNvPr>
                <p:cNvPicPr/>
                <p:nvPr/>
              </p:nvPicPr>
              <p:blipFill>
                <a:blip r:embed="rId80"/>
                <a:stretch>
                  <a:fillRect/>
                </a:stretch>
              </p:blipFill>
              <p:spPr>
                <a:xfrm>
                  <a:off x="4267509" y="4703843"/>
                  <a:ext cx="19440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2" name="墨迹 41">
                  <a:extLst>
                    <a:ext uri="{FF2B5EF4-FFF2-40B4-BE49-F238E27FC236}">
                      <a16:creationId xmlns:a16="http://schemas.microsoft.com/office/drawing/2014/main" id="{5809D4CE-EC06-4D29-BD18-B534E02A768B}"/>
                    </a:ext>
                  </a:extLst>
                </p14:cNvPr>
                <p14:cNvContentPartPr/>
                <p14:nvPr/>
              </p14:nvContentPartPr>
              <p14:xfrm>
                <a:off x="4705629" y="4648403"/>
                <a:ext cx="183600" cy="47880"/>
              </p14:xfrm>
            </p:contentPart>
          </mc:Choice>
          <mc:Fallback>
            <p:pic>
              <p:nvPicPr>
                <p:cNvPr id="42" name="墨迹 41">
                  <a:extLst>
                    <a:ext uri="{FF2B5EF4-FFF2-40B4-BE49-F238E27FC236}">
                      <a16:creationId xmlns:a16="http://schemas.microsoft.com/office/drawing/2014/main" id="{5809D4CE-EC06-4D29-BD18-B534E02A768B}"/>
                    </a:ext>
                  </a:extLst>
                </p:cNvPr>
                <p:cNvPicPr/>
                <p:nvPr/>
              </p:nvPicPr>
              <p:blipFill>
                <a:blip r:embed="rId82"/>
                <a:stretch>
                  <a:fillRect/>
                </a:stretch>
              </p:blipFill>
              <p:spPr>
                <a:xfrm>
                  <a:off x="4687629" y="4630763"/>
                  <a:ext cx="21924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3" name="墨迹 42">
                  <a:extLst>
                    <a:ext uri="{FF2B5EF4-FFF2-40B4-BE49-F238E27FC236}">
                      <a16:creationId xmlns:a16="http://schemas.microsoft.com/office/drawing/2014/main" id="{C6BBD7DE-3D14-4366-A5A5-1F173BB87EB7}"/>
                    </a:ext>
                  </a:extLst>
                </p14:cNvPr>
                <p14:cNvContentPartPr/>
                <p14:nvPr/>
              </p14:nvContentPartPr>
              <p14:xfrm>
                <a:off x="4763589" y="4574603"/>
                <a:ext cx="35640" cy="222480"/>
              </p14:xfrm>
            </p:contentPart>
          </mc:Choice>
          <mc:Fallback>
            <p:pic>
              <p:nvPicPr>
                <p:cNvPr id="43" name="墨迹 42">
                  <a:extLst>
                    <a:ext uri="{FF2B5EF4-FFF2-40B4-BE49-F238E27FC236}">
                      <a16:creationId xmlns:a16="http://schemas.microsoft.com/office/drawing/2014/main" id="{C6BBD7DE-3D14-4366-A5A5-1F173BB87EB7}"/>
                    </a:ext>
                  </a:extLst>
                </p:cNvPr>
                <p:cNvPicPr/>
                <p:nvPr/>
              </p:nvPicPr>
              <p:blipFill>
                <a:blip r:embed="rId84"/>
                <a:stretch>
                  <a:fillRect/>
                </a:stretch>
              </p:blipFill>
              <p:spPr>
                <a:xfrm>
                  <a:off x="4745949" y="4556963"/>
                  <a:ext cx="7128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4" name="墨迹 43">
                  <a:extLst>
                    <a:ext uri="{FF2B5EF4-FFF2-40B4-BE49-F238E27FC236}">
                      <a16:creationId xmlns:a16="http://schemas.microsoft.com/office/drawing/2014/main" id="{319778FB-2571-45BD-925E-EEC20947AB1D}"/>
                    </a:ext>
                  </a:extLst>
                </p14:cNvPr>
                <p14:cNvContentPartPr/>
                <p14:nvPr/>
              </p14:nvContentPartPr>
              <p14:xfrm>
                <a:off x="4814709" y="4550483"/>
                <a:ext cx="77400" cy="303120"/>
              </p14:xfrm>
            </p:contentPart>
          </mc:Choice>
          <mc:Fallback>
            <p:pic>
              <p:nvPicPr>
                <p:cNvPr id="44" name="墨迹 43">
                  <a:extLst>
                    <a:ext uri="{FF2B5EF4-FFF2-40B4-BE49-F238E27FC236}">
                      <a16:creationId xmlns:a16="http://schemas.microsoft.com/office/drawing/2014/main" id="{319778FB-2571-45BD-925E-EEC20947AB1D}"/>
                    </a:ext>
                  </a:extLst>
                </p:cNvPr>
                <p:cNvPicPr/>
                <p:nvPr/>
              </p:nvPicPr>
              <p:blipFill>
                <a:blip r:embed="rId86"/>
                <a:stretch>
                  <a:fillRect/>
                </a:stretch>
              </p:blipFill>
              <p:spPr>
                <a:xfrm>
                  <a:off x="4796709" y="4532843"/>
                  <a:ext cx="11304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5" name="墨迹 44">
                  <a:extLst>
                    <a:ext uri="{FF2B5EF4-FFF2-40B4-BE49-F238E27FC236}">
                      <a16:creationId xmlns:a16="http://schemas.microsoft.com/office/drawing/2014/main" id="{91797929-886D-40BE-B87F-48925B382FA6}"/>
                    </a:ext>
                  </a:extLst>
                </p14:cNvPr>
                <p14:cNvContentPartPr/>
                <p14:nvPr/>
              </p14:nvContentPartPr>
              <p14:xfrm>
                <a:off x="4750989" y="4777283"/>
                <a:ext cx="111240" cy="28080"/>
              </p14:xfrm>
            </p:contentPart>
          </mc:Choice>
          <mc:Fallback>
            <p:pic>
              <p:nvPicPr>
                <p:cNvPr id="45" name="墨迹 44">
                  <a:extLst>
                    <a:ext uri="{FF2B5EF4-FFF2-40B4-BE49-F238E27FC236}">
                      <a16:creationId xmlns:a16="http://schemas.microsoft.com/office/drawing/2014/main" id="{91797929-886D-40BE-B87F-48925B382FA6}"/>
                    </a:ext>
                  </a:extLst>
                </p:cNvPr>
                <p:cNvPicPr/>
                <p:nvPr/>
              </p:nvPicPr>
              <p:blipFill>
                <a:blip r:embed="rId88"/>
                <a:stretch>
                  <a:fillRect/>
                </a:stretch>
              </p:blipFill>
              <p:spPr>
                <a:xfrm>
                  <a:off x="4732989" y="4759283"/>
                  <a:ext cx="14688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6" name="墨迹 45">
                  <a:extLst>
                    <a:ext uri="{FF2B5EF4-FFF2-40B4-BE49-F238E27FC236}">
                      <a16:creationId xmlns:a16="http://schemas.microsoft.com/office/drawing/2014/main" id="{B3C6DD09-2E59-489F-A043-75DD8753BAAE}"/>
                    </a:ext>
                  </a:extLst>
                </p14:cNvPr>
                <p14:cNvContentPartPr/>
                <p14:nvPr/>
              </p14:nvContentPartPr>
              <p14:xfrm>
                <a:off x="4586469" y="4871243"/>
                <a:ext cx="345960" cy="113400"/>
              </p14:xfrm>
            </p:contentPart>
          </mc:Choice>
          <mc:Fallback>
            <p:pic>
              <p:nvPicPr>
                <p:cNvPr id="46" name="墨迹 45">
                  <a:extLst>
                    <a:ext uri="{FF2B5EF4-FFF2-40B4-BE49-F238E27FC236}">
                      <a16:creationId xmlns:a16="http://schemas.microsoft.com/office/drawing/2014/main" id="{B3C6DD09-2E59-489F-A043-75DD8753BAAE}"/>
                    </a:ext>
                  </a:extLst>
                </p:cNvPr>
                <p:cNvPicPr/>
                <p:nvPr/>
              </p:nvPicPr>
              <p:blipFill>
                <a:blip r:embed="rId90"/>
                <a:stretch>
                  <a:fillRect/>
                </a:stretch>
              </p:blipFill>
              <p:spPr>
                <a:xfrm>
                  <a:off x="4568829" y="4853243"/>
                  <a:ext cx="3816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7" name="墨迹 46">
                  <a:extLst>
                    <a:ext uri="{FF2B5EF4-FFF2-40B4-BE49-F238E27FC236}">
                      <a16:creationId xmlns:a16="http://schemas.microsoft.com/office/drawing/2014/main" id="{610F178D-7FEE-43EF-8B7D-8316D3D97949}"/>
                    </a:ext>
                  </a:extLst>
                </p14:cNvPr>
                <p14:cNvContentPartPr/>
                <p14:nvPr/>
              </p14:nvContentPartPr>
              <p14:xfrm>
                <a:off x="4860429" y="4940003"/>
                <a:ext cx="70200" cy="87120"/>
              </p14:xfrm>
            </p:contentPart>
          </mc:Choice>
          <mc:Fallback>
            <p:pic>
              <p:nvPicPr>
                <p:cNvPr id="47" name="墨迹 46">
                  <a:extLst>
                    <a:ext uri="{FF2B5EF4-FFF2-40B4-BE49-F238E27FC236}">
                      <a16:creationId xmlns:a16="http://schemas.microsoft.com/office/drawing/2014/main" id="{610F178D-7FEE-43EF-8B7D-8316D3D97949}"/>
                    </a:ext>
                  </a:extLst>
                </p:cNvPr>
                <p:cNvPicPr/>
                <p:nvPr/>
              </p:nvPicPr>
              <p:blipFill>
                <a:blip r:embed="rId92"/>
                <a:stretch>
                  <a:fillRect/>
                </a:stretch>
              </p:blipFill>
              <p:spPr>
                <a:xfrm>
                  <a:off x="4842789" y="4922003"/>
                  <a:ext cx="105840" cy="122760"/>
                </a:xfrm>
                <a:prstGeom prst="rect">
                  <a:avLst/>
                </a:prstGeom>
              </p:spPr>
            </p:pic>
          </mc:Fallback>
        </mc:AlternateContent>
      </p:grpSp>
      <p:grpSp>
        <p:nvGrpSpPr>
          <p:cNvPr id="59" name="组合 58">
            <a:extLst>
              <a:ext uri="{FF2B5EF4-FFF2-40B4-BE49-F238E27FC236}">
                <a16:creationId xmlns:a16="http://schemas.microsoft.com/office/drawing/2014/main" id="{06F22716-1F63-4A7A-B9CD-B4569ACF89B0}"/>
              </a:ext>
            </a:extLst>
          </p:cNvPr>
          <p:cNvGrpSpPr/>
          <p:nvPr/>
        </p:nvGrpSpPr>
        <p:grpSpPr>
          <a:xfrm>
            <a:off x="5099469" y="4625723"/>
            <a:ext cx="709920" cy="452520"/>
            <a:chOff x="5099469" y="4625723"/>
            <a:chExt cx="709920" cy="452520"/>
          </a:xfrm>
        </p:grpSpPr>
        <mc:AlternateContent xmlns:mc="http://schemas.openxmlformats.org/markup-compatibility/2006">
          <mc:Choice xmlns:p14="http://schemas.microsoft.com/office/powerpoint/2010/main" Requires="p14">
            <p:contentPart p14:bwMode="auto" r:id="rId93">
              <p14:nvContentPartPr>
                <p14:cNvPr id="48" name="墨迹 47">
                  <a:extLst>
                    <a:ext uri="{FF2B5EF4-FFF2-40B4-BE49-F238E27FC236}">
                      <a16:creationId xmlns:a16="http://schemas.microsoft.com/office/drawing/2014/main" id="{F9F9737B-8965-4060-85C9-E90688D78192}"/>
                    </a:ext>
                  </a:extLst>
                </p14:cNvPr>
                <p14:cNvContentPartPr/>
                <p14:nvPr/>
              </p14:nvContentPartPr>
              <p14:xfrm>
                <a:off x="5203869" y="4625723"/>
                <a:ext cx="14400" cy="42840"/>
              </p14:xfrm>
            </p:contentPart>
          </mc:Choice>
          <mc:Fallback>
            <p:pic>
              <p:nvPicPr>
                <p:cNvPr id="48" name="墨迹 47">
                  <a:extLst>
                    <a:ext uri="{FF2B5EF4-FFF2-40B4-BE49-F238E27FC236}">
                      <a16:creationId xmlns:a16="http://schemas.microsoft.com/office/drawing/2014/main" id="{F9F9737B-8965-4060-85C9-E90688D78192}"/>
                    </a:ext>
                  </a:extLst>
                </p:cNvPr>
                <p:cNvPicPr/>
                <p:nvPr/>
              </p:nvPicPr>
              <p:blipFill>
                <a:blip r:embed="rId94"/>
                <a:stretch>
                  <a:fillRect/>
                </a:stretch>
              </p:blipFill>
              <p:spPr>
                <a:xfrm>
                  <a:off x="5185869" y="4607723"/>
                  <a:ext cx="500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49" name="墨迹 48">
                  <a:extLst>
                    <a:ext uri="{FF2B5EF4-FFF2-40B4-BE49-F238E27FC236}">
                      <a16:creationId xmlns:a16="http://schemas.microsoft.com/office/drawing/2014/main" id="{FA94490A-549F-4296-8A70-7F96C9E19F88}"/>
                    </a:ext>
                  </a:extLst>
                </p14:cNvPr>
                <p14:cNvContentPartPr/>
                <p14:nvPr/>
              </p14:nvContentPartPr>
              <p14:xfrm>
                <a:off x="5099469" y="4691603"/>
                <a:ext cx="6840" cy="95400"/>
              </p14:xfrm>
            </p:contentPart>
          </mc:Choice>
          <mc:Fallback>
            <p:pic>
              <p:nvPicPr>
                <p:cNvPr id="49" name="墨迹 48">
                  <a:extLst>
                    <a:ext uri="{FF2B5EF4-FFF2-40B4-BE49-F238E27FC236}">
                      <a16:creationId xmlns:a16="http://schemas.microsoft.com/office/drawing/2014/main" id="{FA94490A-549F-4296-8A70-7F96C9E19F88}"/>
                    </a:ext>
                  </a:extLst>
                </p:cNvPr>
                <p:cNvPicPr/>
                <p:nvPr/>
              </p:nvPicPr>
              <p:blipFill>
                <a:blip r:embed="rId96"/>
                <a:stretch>
                  <a:fillRect/>
                </a:stretch>
              </p:blipFill>
              <p:spPr>
                <a:xfrm>
                  <a:off x="5081829" y="4673603"/>
                  <a:ext cx="4248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0" name="墨迹 49">
                  <a:extLst>
                    <a:ext uri="{FF2B5EF4-FFF2-40B4-BE49-F238E27FC236}">
                      <a16:creationId xmlns:a16="http://schemas.microsoft.com/office/drawing/2014/main" id="{685AD0E7-3305-4159-A0FD-709147319E08}"/>
                    </a:ext>
                  </a:extLst>
                </p14:cNvPr>
                <p14:cNvContentPartPr/>
                <p14:nvPr/>
              </p14:nvContentPartPr>
              <p14:xfrm>
                <a:off x="5127909" y="4696283"/>
                <a:ext cx="173160" cy="90360"/>
              </p14:xfrm>
            </p:contentPart>
          </mc:Choice>
          <mc:Fallback>
            <p:pic>
              <p:nvPicPr>
                <p:cNvPr id="50" name="墨迹 49">
                  <a:extLst>
                    <a:ext uri="{FF2B5EF4-FFF2-40B4-BE49-F238E27FC236}">
                      <a16:creationId xmlns:a16="http://schemas.microsoft.com/office/drawing/2014/main" id="{685AD0E7-3305-4159-A0FD-709147319E08}"/>
                    </a:ext>
                  </a:extLst>
                </p:cNvPr>
                <p:cNvPicPr/>
                <p:nvPr/>
              </p:nvPicPr>
              <p:blipFill>
                <a:blip r:embed="rId98"/>
                <a:stretch>
                  <a:fillRect/>
                </a:stretch>
              </p:blipFill>
              <p:spPr>
                <a:xfrm>
                  <a:off x="5110269" y="4678643"/>
                  <a:ext cx="2088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1" name="墨迹 50">
                  <a:extLst>
                    <a:ext uri="{FF2B5EF4-FFF2-40B4-BE49-F238E27FC236}">
                      <a16:creationId xmlns:a16="http://schemas.microsoft.com/office/drawing/2014/main" id="{3A29D22F-7A8C-4222-9A18-05D4196A25CF}"/>
                    </a:ext>
                  </a:extLst>
                </p14:cNvPr>
                <p14:cNvContentPartPr/>
                <p14:nvPr/>
              </p14:nvContentPartPr>
              <p14:xfrm>
                <a:off x="5131149" y="4817243"/>
                <a:ext cx="106920" cy="119160"/>
              </p14:xfrm>
            </p:contentPart>
          </mc:Choice>
          <mc:Fallback>
            <p:pic>
              <p:nvPicPr>
                <p:cNvPr id="51" name="墨迹 50">
                  <a:extLst>
                    <a:ext uri="{FF2B5EF4-FFF2-40B4-BE49-F238E27FC236}">
                      <a16:creationId xmlns:a16="http://schemas.microsoft.com/office/drawing/2014/main" id="{3A29D22F-7A8C-4222-9A18-05D4196A25CF}"/>
                    </a:ext>
                  </a:extLst>
                </p:cNvPr>
                <p:cNvPicPr/>
                <p:nvPr/>
              </p:nvPicPr>
              <p:blipFill>
                <a:blip r:embed="rId100"/>
                <a:stretch>
                  <a:fillRect/>
                </a:stretch>
              </p:blipFill>
              <p:spPr>
                <a:xfrm>
                  <a:off x="5113509" y="4799243"/>
                  <a:ext cx="1425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2" name="墨迹 51">
                  <a:extLst>
                    <a:ext uri="{FF2B5EF4-FFF2-40B4-BE49-F238E27FC236}">
                      <a16:creationId xmlns:a16="http://schemas.microsoft.com/office/drawing/2014/main" id="{1FA54734-ED5D-40ED-9695-91F3FEF424FE}"/>
                    </a:ext>
                  </a:extLst>
                </p14:cNvPr>
                <p14:cNvContentPartPr/>
                <p14:nvPr/>
              </p14:nvContentPartPr>
              <p14:xfrm>
                <a:off x="5202789" y="4891403"/>
                <a:ext cx="83880" cy="24840"/>
              </p14:xfrm>
            </p:contentPart>
          </mc:Choice>
          <mc:Fallback>
            <p:pic>
              <p:nvPicPr>
                <p:cNvPr id="52" name="墨迹 51">
                  <a:extLst>
                    <a:ext uri="{FF2B5EF4-FFF2-40B4-BE49-F238E27FC236}">
                      <a16:creationId xmlns:a16="http://schemas.microsoft.com/office/drawing/2014/main" id="{1FA54734-ED5D-40ED-9695-91F3FEF424FE}"/>
                    </a:ext>
                  </a:extLst>
                </p:cNvPr>
                <p:cNvPicPr/>
                <p:nvPr/>
              </p:nvPicPr>
              <p:blipFill>
                <a:blip r:embed="rId102"/>
                <a:stretch>
                  <a:fillRect/>
                </a:stretch>
              </p:blipFill>
              <p:spPr>
                <a:xfrm>
                  <a:off x="5184789" y="4873403"/>
                  <a:ext cx="1195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3" name="墨迹 52">
                  <a:extLst>
                    <a:ext uri="{FF2B5EF4-FFF2-40B4-BE49-F238E27FC236}">
                      <a16:creationId xmlns:a16="http://schemas.microsoft.com/office/drawing/2014/main" id="{AA3D6E9C-33F7-480B-8AD1-020381BEDD02}"/>
                    </a:ext>
                  </a:extLst>
                </p14:cNvPr>
                <p14:cNvContentPartPr/>
                <p14:nvPr/>
              </p14:nvContentPartPr>
              <p14:xfrm>
                <a:off x="5113869" y="4874483"/>
                <a:ext cx="313200" cy="203760"/>
              </p14:xfrm>
            </p:contentPart>
          </mc:Choice>
          <mc:Fallback>
            <p:pic>
              <p:nvPicPr>
                <p:cNvPr id="53" name="墨迹 52">
                  <a:extLst>
                    <a:ext uri="{FF2B5EF4-FFF2-40B4-BE49-F238E27FC236}">
                      <a16:creationId xmlns:a16="http://schemas.microsoft.com/office/drawing/2014/main" id="{AA3D6E9C-33F7-480B-8AD1-020381BEDD02}"/>
                    </a:ext>
                  </a:extLst>
                </p:cNvPr>
                <p:cNvPicPr/>
                <p:nvPr/>
              </p:nvPicPr>
              <p:blipFill>
                <a:blip r:embed="rId104"/>
                <a:stretch>
                  <a:fillRect/>
                </a:stretch>
              </p:blipFill>
              <p:spPr>
                <a:xfrm>
                  <a:off x="5095869" y="4856483"/>
                  <a:ext cx="34884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4" name="墨迹 53">
                  <a:extLst>
                    <a:ext uri="{FF2B5EF4-FFF2-40B4-BE49-F238E27FC236}">
                      <a16:creationId xmlns:a16="http://schemas.microsoft.com/office/drawing/2014/main" id="{1E329E10-92A3-49C5-8F58-1407CD8DD47F}"/>
                    </a:ext>
                  </a:extLst>
                </p14:cNvPr>
                <p14:cNvContentPartPr/>
                <p14:nvPr/>
              </p14:nvContentPartPr>
              <p14:xfrm>
                <a:off x="5429589" y="4709963"/>
                <a:ext cx="118440" cy="361440"/>
              </p14:xfrm>
            </p:contentPart>
          </mc:Choice>
          <mc:Fallback>
            <p:pic>
              <p:nvPicPr>
                <p:cNvPr id="54" name="墨迹 53">
                  <a:extLst>
                    <a:ext uri="{FF2B5EF4-FFF2-40B4-BE49-F238E27FC236}">
                      <a16:creationId xmlns:a16="http://schemas.microsoft.com/office/drawing/2014/main" id="{1E329E10-92A3-49C5-8F58-1407CD8DD47F}"/>
                    </a:ext>
                  </a:extLst>
                </p:cNvPr>
                <p:cNvPicPr/>
                <p:nvPr/>
              </p:nvPicPr>
              <p:blipFill>
                <a:blip r:embed="rId106"/>
                <a:stretch>
                  <a:fillRect/>
                </a:stretch>
              </p:blipFill>
              <p:spPr>
                <a:xfrm>
                  <a:off x="5411949" y="4691963"/>
                  <a:ext cx="15408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5" name="墨迹 54">
                  <a:extLst>
                    <a:ext uri="{FF2B5EF4-FFF2-40B4-BE49-F238E27FC236}">
                      <a16:creationId xmlns:a16="http://schemas.microsoft.com/office/drawing/2014/main" id="{2916E4CC-C4F6-4419-AF0F-FFF5A1D90A7E}"/>
                    </a:ext>
                  </a:extLst>
                </p14:cNvPr>
                <p14:cNvContentPartPr/>
                <p14:nvPr/>
              </p14:nvContentPartPr>
              <p14:xfrm>
                <a:off x="5717229" y="4677923"/>
                <a:ext cx="21600" cy="65160"/>
              </p14:xfrm>
            </p:contentPart>
          </mc:Choice>
          <mc:Fallback>
            <p:pic>
              <p:nvPicPr>
                <p:cNvPr id="55" name="墨迹 54">
                  <a:extLst>
                    <a:ext uri="{FF2B5EF4-FFF2-40B4-BE49-F238E27FC236}">
                      <a16:creationId xmlns:a16="http://schemas.microsoft.com/office/drawing/2014/main" id="{2916E4CC-C4F6-4419-AF0F-FFF5A1D90A7E}"/>
                    </a:ext>
                  </a:extLst>
                </p:cNvPr>
                <p:cNvPicPr/>
                <p:nvPr/>
              </p:nvPicPr>
              <p:blipFill>
                <a:blip r:embed="rId108"/>
                <a:stretch>
                  <a:fillRect/>
                </a:stretch>
              </p:blipFill>
              <p:spPr>
                <a:xfrm>
                  <a:off x="5699589" y="4660283"/>
                  <a:ext cx="572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6" name="墨迹 55">
                  <a:extLst>
                    <a:ext uri="{FF2B5EF4-FFF2-40B4-BE49-F238E27FC236}">
                      <a16:creationId xmlns:a16="http://schemas.microsoft.com/office/drawing/2014/main" id="{AB5391F2-1F3D-48EC-B968-C4C4B7443136}"/>
                    </a:ext>
                  </a:extLst>
                </p14:cNvPr>
                <p14:cNvContentPartPr/>
                <p14:nvPr/>
              </p14:nvContentPartPr>
              <p14:xfrm>
                <a:off x="5579349" y="4819763"/>
                <a:ext cx="160920" cy="148680"/>
              </p14:xfrm>
            </p:contentPart>
          </mc:Choice>
          <mc:Fallback>
            <p:pic>
              <p:nvPicPr>
                <p:cNvPr id="56" name="墨迹 55">
                  <a:extLst>
                    <a:ext uri="{FF2B5EF4-FFF2-40B4-BE49-F238E27FC236}">
                      <a16:creationId xmlns:a16="http://schemas.microsoft.com/office/drawing/2014/main" id="{AB5391F2-1F3D-48EC-B968-C4C4B7443136}"/>
                    </a:ext>
                  </a:extLst>
                </p:cNvPr>
                <p:cNvPicPr/>
                <p:nvPr/>
              </p:nvPicPr>
              <p:blipFill>
                <a:blip r:embed="rId110"/>
                <a:stretch>
                  <a:fillRect/>
                </a:stretch>
              </p:blipFill>
              <p:spPr>
                <a:xfrm>
                  <a:off x="5561349" y="4802123"/>
                  <a:ext cx="1965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57" name="墨迹 56">
                  <a:extLst>
                    <a:ext uri="{FF2B5EF4-FFF2-40B4-BE49-F238E27FC236}">
                      <a16:creationId xmlns:a16="http://schemas.microsoft.com/office/drawing/2014/main" id="{5207BA5A-7B98-48A9-8CFB-3A3969034648}"/>
                    </a:ext>
                  </a:extLst>
                </p14:cNvPr>
                <p14:cNvContentPartPr/>
                <p14:nvPr/>
              </p14:nvContentPartPr>
              <p14:xfrm>
                <a:off x="5663229" y="4873403"/>
                <a:ext cx="55440" cy="131400"/>
              </p14:xfrm>
            </p:contentPart>
          </mc:Choice>
          <mc:Fallback>
            <p:pic>
              <p:nvPicPr>
                <p:cNvPr id="57" name="墨迹 56">
                  <a:extLst>
                    <a:ext uri="{FF2B5EF4-FFF2-40B4-BE49-F238E27FC236}">
                      <a16:creationId xmlns:a16="http://schemas.microsoft.com/office/drawing/2014/main" id="{5207BA5A-7B98-48A9-8CFB-3A3969034648}"/>
                    </a:ext>
                  </a:extLst>
                </p:cNvPr>
                <p:cNvPicPr/>
                <p:nvPr/>
              </p:nvPicPr>
              <p:blipFill>
                <a:blip r:embed="rId112"/>
                <a:stretch>
                  <a:fillRect/>
                </a:stretch>
              </p:blipFill>
              <p:spPr>
                <a:xfrm>
                  <a:off x="5645589" y="4855403"/>
                  <a:ext cx="910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58" name="墨迹 57">
                  <a:extLst>
                    <a:ext uri="{FF2B5EF4-FFF2-40B4-BE49-F238E27FC236}">
                      <a16:creationId xmlns:a16="http://schemas.microsoft.com/office/drawing/2014/main" id="{01EA182E-4916-4C3F-86E4-7BD3AAEC1842}"/>
                    </a:ext>
                  </a:extLst>
                </p14:cNvPr>
                <p14:cNvContentPartPr/>
                <p14:nvPr/>
              </p14:nvContentPartPr>
              <p14:xfrm>
                <a:off x="5547309" y="5027483"/>
                <a:ext cx="262080" cy="19080"/>
              </p14:xfrm>
            </p:contentPart>
          </mc:Choice>
          <mc:Fallback>
            <p:pic>
              <p:nvPicPr>
                <p:cNvPr id="58" name="墨迹 57">
                  <a:extLst>
                    <a:ext uri="{FF2B5EF4-FFF2-40B4-BE49-F238E27FC236}">
                      <a16:creationId xmlns:a16="http://schemas.microsoft.com/office/drawing/2014/main" id="{01EA182E-4916-4C3F-86E4-7BD3AAEC1842}"/>
                    </a:ext>
                  </a:extLst>
                </p:cNvPr>
                <p:cNvPicPr/>
                <p:nvPr/>
              </p:nvPicPr>
              <p:blipFill>
                <a:blip r:embed="rId114"/>
                <a:stretch>
                  <a:fillRect/>
                </a:stretch>
              </p:blipFill>
              <p:spPr>
                <a:xfrm>
                  <a:off x="5529669" y="5009843"/>
                  <a:ext cx="297720" cy="54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5">
            <p14:nvContentPartPr>
              <p14:cNvPr id="61" name="墨迹 60">
                <a:extLst>
                  <a:ext uri="{FF2B5EF4-FFF2-40B4-BE49-F238E27FC236}">
                    <a16:creationId xmlns:a16="http://schemas.microsoft.com/office/drawing/2014/main" id="{43235B30-ED13-47C1-8922-56E0295EE46D}"/>
                  </a:ext>
                </a:extLst>
              </p14:cNvPr>
              <p14:cNvContentPartPr/>
              <p14:nvPr/>
            </p14:nvContentPartPr>
            <p14:xfrm>
              <a:off x="307509" y="5210003"/>
              <a:ext cx="214200" cy="251280"/>
            </p14:xfrm>
          </p:contentPart>
        </mc:Choice>
        <mc:Fallback>
          <p:pic>
            <p:nvPicPr>
              <p:cNvPr id="61" name="墨迹 60">
                <a:extLst>
                  <a:ext uri="{FF2B5EF4-FFF2-40B4-BE49-F238E27FC236}">
                    <a16:creationId xmlns:a16="http://schemas.microsoft.com/office/drawing/2014/main" id="{43235B30-ED13-47C1-8922-56E0295EE46D}"/>
                  </a:ext>
                </a:extLst>
              </p:cNvPr>
              <p:cNvPicPr/>
              <p:nvPr/>
            </p:nvPicPr>
            <p:blipFill>
              <a:blip r:embed="rId116"/>
              <a:stretch>
                <a:fillRect/>
              </a:stretch>
            </p:blipFill>
            <p:spPr>
              <a:xfrm>
                <a:off x="289509" y="5192003"/>
                <a:ext cx="249840" cy="286920"/>
              </a:xfrm>
              <a:prstGeom prst="rect">
                <a:avLst/>
              </a:prstGeom>
            </p:spPr>
          </p:pic>
        </mc:Fallback>
      </mc:AlternateContent>
      <p:grpSp>
        <p:nvGrpSpPr>
          <p:cNvPr id="69642" name="组合 69641">
            <a:extLst>
              <a:ext uri="{FF2B5EF4-FFF2-40B4-BE49-F238E27FC236}">
                <a16:creationId xmlns:a16="http://schemas.microsoft.com/office/drawing/2014/main" id="{AE712050-B7DC-4D76-ADF1-D37799346A3D}"/>
              </a:ext>
            </a:extLst>
          </p:cNvPr>
          <p:cNvGrpSpPr/>
          <p:nvPr/>
        </p:nvGrpSpPr>
        <p:grpSpPr>
          <a:xfrm>
            <a:off x="821229" y="5122883"/>
            <a:ext cx="239760" cy="464040"/>
            <a:chOff x="821229" y="5122883"/>
            <a:chExt cx="239760" cy="464040"/>
          </a:xfrm>
        </p:grpSpPr>
        <mc:AlternateContent xmlns:mc="http://schemas.openxmlformats.org/markup-compatibility/2006">
          <mc:Choice xmlns:p14="http://schemas.microsoft.com/office/powerpoint/2010/main" Requires="p14">
            <p:contentPart p14:bwMode="auto" r:id="rId117">
              <p14:nvContentPartPr>
                <p14:cNvPr id="62" name="墨迹 61">
                  <a:extLst>
                    <a:ext uri="{FF2B5EF4-FFF2-40B4-BE49-F238E27FC236}">
                      <a16:creationId xmlns:a16="http://schemas.microsoft.com/office/drawing/2014/main" id="{133F81E7-2034-4C84-BB7E-257428804B09}"/>
                    </a:ext>
                  </a:extLst>
                </p14:cNvPr>
                <p14:cNvContentPartPr/>
                <p14:nvPr/>
              </p14:nvContentPartPr>
              <p14:xfrm>
                <a:off x="821229" y="5184803"/>
                <a:ext cx="190440" cy="61920"/>
              </p14:xfrm>
            </p:contentPart>
          </mc:Choice>
          <mc:Fallback>
            <p:pic>
              <p:nvPicPr>
                <p:cNvPr id="62" name="墨迹 61">
                  <a:extLst>
                    <a:ext uri="{FF2B5EF4-FFF2-40B4-BE49-F238E27FC236}">
                      <a16:creationId xmlns:a16="http://schemas.microsoft.com/office/drawing/2014/main" id="{133F81E7-2034-4C84-BB7E-257428804B09}"/>
                    </a:ext>
                  </a:extLst>
                </p:cNvPr>
                <p:cNvPicPr/>
                <p:nvPr/>
              </p:nvPicPr>
              <p:blipFill>
                <a:blip r:embed="rId118"/>
                <a:stretch>
                  <a:fillRect/>
                </a:stretch>
              </p:blipFill>
              <p:spPr>
                <a:xfrm>
                  <a:off x="803589" y="5167163"/>
                  <a:ext cx="22608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63" name="墨迹 62">
                  <a:extLst>
                    <a:ext uri="{FF2B5EF4-FFF2-40B4-BE49-F238E27FC236}">
                      <a16:creationId xmlns:a16="http://schemas.microsoft.com/office/drawing/2014/main" id="{C7DC42C1-5508-4E25-8DA6-13D03E0BE439}"/>
                    </a:ext>
                  </a:extLst>
                </p14:cNvPr>
                <p14:cNvContentPartPr/>
                <p14:nvPr/>
              </p14:nvContentPartPr>
              <p14:xfrm>
                <a:off x="827709" y="5122883"/>
                <a:ext cx="156600" cy="289800"/>
              </p14:xfrm>
            </p:contentPart>
          </mc:Choice>
          <mc:Fallback>
            <p:pic>
              <p:nvPicPr>
                <p:cNvPr id="63" name="墨迹 62">
                  <a:extLst>
                    <a:ext uri="{FF2B5EF4-FFF2-40B4-BE49-F238E27FC236}">
                      <a16:creationId xmlns:a16="http://schemas.microsoft.com/office/drawing/2014/main" id="{C7DC42C1-5508-4E25-8DA6-13D03E0BE439}"/>
                    </a:ext>
                  </a:extLst>
                </p:cNvPr>
                <p:cNvPicPr/>
                <p:nvPr/>
              </p:nvPicPr>
              <p:blipFill>
                <a:blip r:embed="rId120"/>
                <a:stretch>
                  <a:fillRect/>
                </a:stretch>
              </p:blipFill>
              <p:spPr>
                <a:xfrm>
                  <a:off x="810069" y="5105243"/>
                  <a:ext cx="19224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69632" name="墨迹 69631">
                  <a:extLst>
                    <a:ext uri="{FF2B5EF4-FFF2-40B4-BE49-F238E27FC236}">
                      <a16:creationId xmlns:a16="http://schemas.microsoft.com/office/drawing/2014/main" id="{B70E358D-A3A2-41D6-81F3-A973441DB4CA}"/>
                    </a:ext>
                  </a:extLst>
                </p14:cNvPr>
                <p14:cNvContentPartPr/>
                <p14:nvPr/>
              </p14:nvContentPartPr>
              <p14:xfrm>
                <a:off x="960189" y="5233043"/>
                <a:ext cx="94320" cy="353880"/>
              </p14:xfrm>
            </p:contentPart>
          </mc:Choice>
          <mc:Fallback>
            <p:pic>
              <p:nvPicPr>
                <p:cNvPr id="69632" name="墨迹 69631">
                  <a:extLst>
                    <a:ext uri="{FF2B5EF4-FFF2-40B4-BE49-F238E27FC236}">
                      <a16:creationId xmlns:a16="http://schemas.microsoft.com/office/drawing/2014/main" id="{B70E358D-A3A2-41D6-81F3-A973441DB4CA}"/>
                    </a:ext>
                  </a:extLst>
                </p:cNvPr>
                <p:cNvPicPr/>
                <p:nvPr/>
              </p:nvPicPr>
              <p:blipFill>
                <a:blip r:embed="rId122"/>
                <a:stretch>
                  <a:fillRect/>
                </a:stretch>
              </p:blipFill>
              <p:spPr>
                <a:xfrm>
                  <a:off x="942189" y="5215403"/>
                  <a:ext cx="12996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69634" name="墨迹 69633">
                  <a:extLst>
                    <a:ext uri="{FF2B5EF4-FFF2-40B4-BE49-F238E27FC236}">
                      <a16:creationId xmlns:a16="http://schemas.microsoft.com/office/drawing/2014/main" id="{9E9EBB41-5BE1-447C-9D99-04D15A064759}"/>
                    </a:ext>
                  </a:extLst>
                </p14:cNvPr>
                <p14:cNvContentPartPr/>
                <p14:nvPr/>
              </p14:nvContentPartPr>
              <p14:xfrm>
                <a:off x="976029" y="5366243"/>
                <a:ext cx="77760" cy="27000"/>
              </p14:xfrm>
            </p:contentPart>
          </mc:Choice>
          <mc:Fallback>
            <p:pic>
              <p:nvPicPr>
                <p:cNvPr id="69634" name="墨迹 69633">
                  <a:extLst>
                    <a:ext uri="{FF2B5EF4-FFF2-40B4-BE49-F238E27FC236}">
                      <a16:creationId xmlns:a16="http://schemas.microsoft.com/office/drawing/2014/main" id="{9E9EBB41-5BE1-447C-9D99-04D15A064759}"/>
                    </a:ext>
                  </a:extLst>
                </p:cNvPr>
                <p:cNvPicPr/>
                <p:nvPr/>
              </p:nvPicPr>
              <p:blipFill>
                <a:blip r:embed="rId124"/>
                <a:stretch>
                  <a:fillRect/>
                </a:stretch>
              </p:blipFill>
              <p:spPr>
                <a:xfrm>
                  <a:off x="958029" y="5348243"/>
                  <a:ext cx="11340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69635" name="墨迹 69634">
                  <a:extLst>
                    <a:ext uri="{FF2B5EF4-FFF2-40B4-BE49-F238E27FC236}">
                      <a16:creationId xmlns:a16="http://schemas.microsoft.com/office/drawing/2014/main" id="{5F6D1D27-0BCD-4063-A62C-75D5DEA33530}"/>
                    </a:ext>
                  </a:extLst>
                </p14:cNvPr>
                <p14:cNvContentPartPr/>
                <p14:nvPr/>
              </p14:nvContentPartPr>
              <p14:xfrm>
                <a:off x="966669" y="5415203"/>
                <a:ext cx="94320" cy="65160"/>
              </p14:xfrm>
            </p:contentPart>
          </mc:Choice>
          <mc:Fallback>
            <p:pic>
              <p:nvPicPr>
                <p:cNvPr id="69635" name="墨迹 69634">
                  <a:extLst>
                    <a:ext uri="{FF2B5EF4-FFF2-40B4-BE49-F238E27FC236}">
                      <a16:creationId xmlns:a16="http://schemas.microsoft.com/office/drawing/2014/main" id="{5F6D1D27-0BCD-4063-A62C-75D5DEA33530}"/>
                    </a:ext>
                  </a:extLst>
                </p:cNvPr>
                <p:cNvPicPr/>
                <p:nvPr/>
              </p:nvPicPr>
              <p:blipFill>
                <a:blip r:embed="rId126"/>
                <a:stretch>
                  <a:fillRect/>
                </a:stretch>
              </p:blipFill>
              <p:spPr>
                <a:xfrm>
                  <a:off x="948669" y="5397563"/>
                  <a:ext cx="129960" cy="100800"/>
                </a:xfrm>
                <a:prstGeom prst="rect">
                  <a:avLst/>
                </a:prstGeom>
              </p:spPr>
            </p:pic>
          </mc:Fallback>
        </mc:AlternateContent>
      </p:grpSp>
      <p:grpSp>
        <p:nvGrpSpPr>
          <p:cNvPr id="69641" name="组合 69640">
            <a:extLst>
              <a:ext uri="{FF2B5EF4-FFF2-40B4-BE49-F238E27FC236}">
                <a16:creationId xmlns:a16="http://schemas.microsoft.com/office/drawing/2014/main" id="{A1C729E0-0C6E-48E0-9BDC-25417EA32FC4}"/>
              </a:ext>
            </a:extLst>
          </p:cNvPr>
          <p:cNvGrpSpPr/>
          <p:nvPr/>
        </p:nvGrpSpPr>
        <p:grpSpPr>
          <a:xfrm>
            <a:off x="1269069" y="5184083"/>
            <a:ext cx="307800" cy="387720"/>
            <a:chOff x="1269069" y="5184083"/>
            <a:chExt cx="307800" cy="387720"/>
          </a:xfrm>
        </p:grpSpPr>
        <mc:AlternateContent xmlns:mc="http://schemas.openxmlformats.org/markup-compatibility/2006">
          <mc:Choice xmlns:p14="http://schemas.microsoft.com/office/powerpoint/2010/main" Requires="p14">
            <p:contentPart p14:bwMode="auto" r:id="rId127">
              <p14:nvContentPartPr>
                <p14:cNvPr id="69636" name="墨迹 69635">
                  <a:extLst>
                    <a:ext uri="{FF2B5EF4-FFF2-40B4-BE49-F238E27FC236}">
                      <a16:creationId xmlns:a16="http://schemas.microsoft.com/office/drawing/2014/main" id="{4B564874-4E7C-4CA4-B631-125BB7D41342}"/>
                    </a:ext>
                  </a:extLst>
                </p14:cNvPr>
                <p14:cNvContentPartPr/>
                <p14:nvPr/>
              </p14:nvContentPartPr>
              <p14:xfrm>
                <a:off x="1315869" y="5184083"/>
                <a:ext cx="71280" cy="203760"/>
              </p14:xfrm>
            </p:contentPart>
          </mc:Choice>
          <mc:Fallback>
            <p:pic>
              <p:nvPicPr>
                <p:cNvPr id="69636" name="墨迹 69635">
                  <a:extLst>
                    <a:ext uri="{FF2B5EF4-FFF2-40B4-BE49-F238E27FC236}">
                      <a16:creationId xmlns:a16="http://schemas.microsoft.com/office/drawing/2014/main" id="{4B564874-4E7C-4CA4-B631-125BB7D41342}"/>
                    </a:ext>
                  </a:extLst>
                </p:cNvPr>
                <p:cNvPicPr/>
                <p:nvPr/>
              </p:nvPicPr>
              <p:blipFill>
                <a:blip r:embed="rId128"/>
                <a:stretch>
                  <a:fillRect/>
                </a:stretch>
              </p:blipFill>
              <p:spPr>
                <a:xfrm>
                  <a:off x="1298229" y="5166443"/>
                  <a:ext cx="10692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69637" name="墨迹 69636">
                  <a:extLst>
                    <a:ext uri="{FF2B5EF4-FFF2-40B4-BE49-F238E27FC236}">
                      <a16:creationId xmlns:a16="http://schemas.microsoft.com/office/drawing/2014/main" id="{C0DB0598-47DB-44FA-9D8C-A21C0E55702F}"/>
                    </a:ext>
                  </a:extLst>
                </p14:cNvPr>
                <p14:cNvContentPartPr/>
                <p14:nvPr/>
              </p14:nvContentPartPr>
              <p14:xfrm>
                <a:off x="1269069" y="5330243"/>
                <a:ext cx="100080" cy="181080"/>
              </p14:xfrm>
            </p:contentPart>
          </mc:Choice>
          <mc:Fallback>
            <p:pic>
              <p:nvPicPr>
                <p:cNvPr id="69637" name="墨迹 69636">
                  <a:extLst>
                    <a:ext uri="{FF2B5EF4-FFF2-40B4-BE49-F238E27FC236}">
                      <a16:creationId xmlns:a16="http://schemas.microsoft.com/office/drawing/2014/main" id="{C0DB0598-47DB-44FA-9D8C-A21C0E55702F}"/>
                    </a:ext>
                  </a:extLst>
                </p:cNvPr>
                <p:cNvPicPr/>
                <p:nvPr/>
              </p:nvPicPr>
              <p:blipFill>
                <a:blip r:embed="rId130"/>
                <a:stretch>
                  <a:fillRect/>
                </a:stretch>
              </p:blipFill>
              <p:spPr>
                <a:xfrm>
                  <a:off x="1251069" y="5312243"/>
                  <a:ext cx="13572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69638" name="墨迹 69637">
                  <a:extLst>
                    <a:ext uri="{FF2B5EF4-FFF2-40B4-BE49-F238E27FC236}">
                      <a16:creationId xmlns:a16="http://schemas.microsoft.com/office/drawing/2014/main" id="{15D57D37-F935-4781-B16E-A0D6BD45FDDC}"/>
                    </a:ext>
                  </a:extLst>
                </p14:cNvPr>
                <p14:cNvContentPartPr/>
                <p14:nvPr/>
              </p14:nvContentPartPr>
              <p14:xfrm>
                <a:off x="1406589" y="5226563"/>
                <a:ext cx="121320" cy="198000"/>
              </p14:xfrm>
            </p:contentPart>
          </mc:Choice>
          <mc:Fallback>
            <p:pic>
              <p:nvPicPr>
                <p:cNvPr id="69638" name="墨迹 69637">
                  <a:extLst>
                    <a:ext uri="{FF2B5EF4-FFF2-40B4-BE49-F238E27FC236}">
                      <a16:creationId xmlns:a16="http://schemas.microsoft.com/office/drawing/2014/main" id="{15D57D37-F935-4781-B16E-A0D6BD45FDDC}"/>
                    </a:ext>
                  </a:extLst>
                </p:cNvPr>
                <p:cNvPicPr/>
                <p:nvPr/>
              </p:nvPicPr>
              <p:blipFill>
                <a:blip r:embed="rId132"/>
                <a:stretch>
                  <a:fillRect/>
                </a:stretch>
              </p:blipFill>
              <p:spPr>
                <a:xfrm>
                  <a:off x="1388589" y="5208563"/>
                  <a:ext cx="15696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69639" name="墨迹 69638">
                  <a:extLst>
                    <a:ext uri="{FF2B5EF4-FFF2-40B4-BE49-F238E27FC236}">
                      <a16:creationId xmlns:a16="http://schemas.microsoft.com/office/drawing/2014/main" id="{8C2AF184-3DEF-495B-B6F5-CAD80BEB5E1E}"/>
                    </a:ext>
                  </a:extLst>
                </p14:cNvPr>
                <p14:cNvContentPartPr/>
                <p14:nvPr/>
              </p14:nvContentPartPr>
              <p14:xfrm>
                <a:off x="1357269" y="5482883"/>
                <a:ext cx="91080" cy="16560"/>
              </p14:xfrm>
            </p:contentPart>
          </mc:Choice>
          <mc:Fallback>
            <p:pic>
              <p:nvPicPr>
                <p:cNvPr id="69639" name="墨迹 69638">
                  <a:extLst>
                    <a:ext uri="{FF2B5EF4-FFF2-40B4-BE49-F238E27FC236}">
                      <a16:creationId xmlns:a16="http://schemas.microsoft.com/office/drawing/2014/main" id="{8C2AF184-3DEF-495B-B6F5-CAD80BEB5E1E}"/>
                    </a:ext>
                  </a:extLst>
                </p:cNvPr>
                <p:cNvPicPr/>
                <p:nvPr/>
              </p:nvPicPr>
              <p:blipFill>
                <a:blip r:embed="rId134"/>
                <a:stretch>
                  <a:fillRect/>
                </a:stretch>
              </p:blipFill>
              <p:spPr>
                <a:xfrm>
                  <a:off x="1339629" y="5465243"/>
                  <a:ext cx="1267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69640" name="墨迹 69639">
                  <a:extLst>
                    <a:ext uri="{FF2B5EF4-FFF2-40B4-BE49-F238E27FC236}">
                      <a16:creationId xmlns:a16="http://schemas.microsoft.com/office/drawing/2014/main" id="{B20FB7E0-5233-470B-AE33-25C97AFAB0BD}"/>
                    </a:ext>
                  </a:extLst>
                </p14:cNvPr>
                <p14:cNvContentPartPr/>
                <p14:nvPr/>
              </p14:nvContentPartPr>
              <p14:xfrm>
                <a:off x="1278069" y="5513483"/>
                <a:ext cx="298800" cy="58320"/>
              </p14:xfrm>
            </p:contentPart>
          </mc:Choice>
          <mc:Fallback>
            <p:pic>
              <p:nvPicPr>
                <p:cNvPr id="69640" name="墨迹 69639">
                  <a:extLst>
                    <a:ext uri="{FF2B5EF4-FFF2-40B4-BE49-F238E27FC236}">
                      <a16:creationId xmlns:a16="http://schemas.microsoft.com/office/drawing/2014/main" id="{B20FB7E0-5233-470B-AE33-25C97AFAB0BD}"/>
                    </a:ext>
                  </a:extLst>
                </p:cNvPr>
                <p:cNvPicPr/>
                <p:nvPr/>
              </p:nvPicPr>
              <p:blipFill>
                <a:blip r:embed="rId136"/>
                <a:stretch>
                  <a:fillRect/>
                </a:stretch>
              </p:blipFill>
              <p:spPr>
                <a:xfrm>
                  <a:off x="1260429" y="5495483"/>
                  <a:ext cx="334440" cy="93960"/>
                </a:xfrm>
                <a:prstGeom prst="rect">
                  <a:avLst/>
                </a:prstGeom>
              </p:spPr>
            </p:pic>
          </mc:Fallback>
        </mc:AlternateContent>
      </p:grpSp>
      <p:grpSp>
        <p:nvGrpSpPr>
          <p:cNvPr id="69653" name="组合 69652">
            <a:extLst>
              <a:ext uri="{FF2B5EF4-FFF2-40B4-BE49-F238E27FC236}">
                <a16:creationId xmlns:a16="http://schemas.microsoft.com/office/drawing/2014/main" id="{E3AF8FE8-B5EE-4644-AC02-22FA596C4786}"/>
              </a:ext>
            </a:extLst>
          </p:cNvPr>
          <p:cNvGrpSpPr/>
          <p:nvPr/>
        </p:nvGrpSpPr>
        <p:grpSpPr>
          <a:xfrm>
            <a:off x="1751829" y="5135123"/>
            <a:ext cx="631080" cy="361800"/>
            <a:chOff x="1751829" y="5135123"/>
            <a:chExt cx="631080" cy="361800"/>
          </a:xfrm>
        </p:grpSpPr>
        <mc:AlternateContent xmlns:mc="http://schemas.openxmlformats.org/markup-compatibility/2006">
          <mc:Choice xmlns:p14="http://schemas.microsoft.com/office/powerpoint/2010/main" Requires="p14">
            <p:contentPart p14:bwMode="auto" r:id="rId137">
              <p14:nvContentPartPr>
                <p14:cNvPr id="69643" name="墨迹 69642">
                  <a:extLst>
                    <a:ext uri="{FF2B5EF4-FFF2-40B4-BE49-F238E27FC236}">
                      <a16:creationId xmlns:a16="http://schemas.microsoft.com/office/drawing/2014/main" id="{27AB73ED-88E4-4DB3-8A8B-0DD33A89909A}"/>
                    </a:ext>
                  </a:extLst>
                </p14:cNvPr>
                <p14:cNvContentPartPr/>
                <p14:nvPr/>
              </p14:nvContentPartPr>
              <p14:xfrm>
                <a:off x="1751829" y="5152763"/>
                <a:ext cx="33480" cy="172440"/>
              </p14:xfrm>
            </p:contentPart>
          </mc:Choice>
          <mc:Fallback>
            <p:pic>
              <p:nvPicPr>
                <p:cNvPr id="69643" name="墨迹 69642">
                  <a:extLst>
                    <a:ext uri="{FF2B5EF4-FFF2-40B4-BE49-F238E27FC236}">
                      <a16:creationId xmlns:a16="http://schemas.microsoft.com/office/drawing/2014/main" id="{27AB73ED-88E4-4DB3-8A8B-0DD33A89909A}"/>
                    </a:ext>
                  </a:extLst>
                </p:cNvPr>
                <p:cNvPicPr/>
                <p:nvPr/>
              </p:nvPicPr>
              <p:blipFill>
                <a:blip r:embed="rId138"/>
                <a:stretch>
                  <a:fillRect/>
                </a:stretch>
              </p:blipFill>
              <p:spPr>
                <a:xfrm>
                  <a:off x="1734189" y="5134763"/>
                  <a:ext cx="6912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69644" name="墨迹 69643">
                  <a:extLst>
                    <a:ext uri="{FF2B5EF4-FFF2-40B4-BE49-F238E27FC236}">
                      <a16:creationId xmlns:a16="http://schemas.microsoft.com/office/drawing/2014/main" id="{0495819C-5E93-4123-9F95-D0BB05B83040}"/>
                    </a:ext>
                  </a:extLst>
                </p14:cNvPr>
                <p14:cNvContentPartPr/>
                <p14:nvPr/>
              </p14:nvContentPartPr>
              <p14:xfrm>
                <a:off x="1770909" y="5249963"/>
                <a:ext cx="99720" cy="47160"/>
              </p14:xfrm>
            </p:contentPart>
          </mc:Choice>
          <mc:Fallback>
            <p:pic>
              <p:nvPicPr>
                <p:cNvPr id="69644" name="墨迹 69643">
                  <a:extLst>
                    <a:ext uri="{FF2B5EF4-FFF2-40B4-BE49-F238E27FC236}">
                      <a16:creationId xmlns:a16="http://schemas.microsoft.com/office/drawing/2014/main" id="{0495819C-5E93-4123-9F95-D0BB05B83040}"/>
                    </a:ext>
                  </a:extLst>
                </p:cNvPr>
                <p:cNvPicPr/>
                <p:nvPr/>
              </p:nvPicPr>
              <p:blipFill>
                <a:blip r:embed="rId140"/>
                <a:stretch>
                  <a:fillRect/>
                </a:stretch>
              </p:blipFill>
              <p:spPr>
                <a:xfrm>
                  <a:off x="1753269" y="5231963"/>
                  <a:ext cx="1353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69645" name="墨迹 69644">
                  <a:extLst>
                    <a:ext uri="{FF2B5EF4-FFF2-40B4-BE49-F238E27FC236}">
                      <a16:creationId xmlns:a16="http://schemas.microsoft.com/office/drawing/2014/main" id="{83AB60D8-2915-4353-89C0-A53AB9958AEB}"/>
                    </a:ext>
                  </a:extLst>
                </p14:cNvPr>
                <p14:cNvContentPartPr/>
                <p14:nvPr/>
              </p14:nvContentPartPr>
              <p14:xfrm>
                <a:off x="1769829" y="5333483"/>
                <a:ext cx="124200" cy="38520"/>
              </p14:xfrm>
            </p:contentPart>
          </mc:Choice>
          <mc:Fallback>
            <p:pic>
              <p:nvPicPr>
                <p:cNvPr id="69645" name="墨迹 69644">
                  <a:extLst>
                    <a:ext uri="{FF2B5EF4-FFF2-40B4-BE49-F238E27FC236}">
                      <a16:creationId xmlns:a16="http://schemas.microsoft.com/office/drawing/2014/main" id="{83AB60D8-2915-4353-89C0-A53AB9958AEB}"/>
                    </a:ext>
                  </a:extLst>
                </p:cNvPr>
                <p:cNvPicPr/>
                <p:nvPr/>
              </p:nvPicPr>
              <p:blipFill>
                <a:blip r:embed="rId142"/>
                <a:stretch>
                  <a:fillRect/>
                </a:stretch>
              </p:blipFill>
              <p:spPr>
                <a:xfrm>
                  <a:off x="1752189" y="5315483"/>
                  <a:ext cx="15984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69646" name="墨迹 69645">
                  <a:extLst>
                    <a:ext uri="{FF2B5EF4-FFF2-40B4-BE49-F238E27FC236}">
                      <a16:creationId xmlns:a16="http://schemas.microsoft.com/office/drawing/2014/main" id="{7F8F3F17-2AE7-4744-98DC-2BDC6483DAE4}"/>
                    </a:ext>
                  </a:extLst>
                </p14:cNvPr>
                <p14:cNvContentPartPr/>
                <p14:nvPr/>
              </p14:nvContentPartPr>
              <p14:xfrm>
                <a:off x="1795029" y="5135123"/>
                <a:ext cx="257040" cy="361800"/>
              </p14:xfrm>
            </p:contentPart>
          </mc:Choice>
          <mc:Fallback>
            <p:pic>
              <p:nvPicPr>
                <p:cNvPr id="69646" name="墨迹 69645">
                  <a:extLst>
                    <a:ext uri="{FF2B5EF4-FFF2-40B4-BE49-F238E27FC236}">
                      <a16:creationId xmlns:a16="http://schemas.microsoft.com/office/drawing/2014/main" id="{7F8F3F17-2AE7-4744-98DC-2BDC6483DAE4}"/>
                    </a:ext>
                  </a:extLst>
                </p:cNvPr>
                <p:cNvPicPr/>
                <p:nvPr/>
              </p:nvPicPr>
              <p:blipFill>
                <a:blip r:embed="rId144"/>
                <a:stretch>
                  <a:fillRect/>
                </a:stretch>
              </p:blipFill>
              <p:spPr>
                <a:xfrm>
                  <a:off x="1777029" y="5117483"/>
                  <a:ext cx="29268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69647" name="墨迹 69646">
                  <a:extLst>
                    <a:ext uri="{FF2B5EF4-FFF2-40B4-BE49-F238E27FC236}">
                      <a16:creationId xmlns:a16="http://schemas.microsoft.com/office/drawing/2014/main" id="{3AD7738B-79CB-4933-8F88-9098ABE4AE0A}"/>
                    </a:ext>
                  </a:extLst>
                </p14:cNvPr>
                <p14:cNvContentPartPr/>
                <p14:nvPr/>
              </p14:nvContentPartPr>
              <p14:xfrm>
                <a:off x="2079789" y="5230883"/>
                <a:ext cx="103680" cy="11160"/>
              </p14:xfrm>
            </p:contentPart>
          </mc:Choice>
          <mc:Fallback>
            <p:pic>
              <p:nvPicPr>
                <p:cNvPr id="69647" name="墨迹 69646">
                  <a:extLst>
                    <a:ext uri="{FF2B5EF4-FFF2-40B4-BE49-F238E27FC236}">
                      <a16:creationId xmlns:a16="http://schemas.microsoft.com/office/drawing/2014/main" id="{3AD7738B-79CB-4933-8F88-9098ABE4AE0A}"/>
                    </a:ext>
                  </a:extLst>
                </p:cNvPr>
                <p:cNvPicPr/>
                <p:nvPr/>
              </p:nvPicPr>
              <p:blipFill>
                <a:blip r:embed="rId146"/>
                <a:stretch>
                  <a:fillRect/>
                </a:stretch>
              </p:blipFill>
              <p:spPr>
                <a:xfrm>
                  <a:off x="2062149" y="5212883"/>
                  <a:ext cx="1393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69648" name="墨迹 69647">
                  <a:extLst>
                    <a:ext uri="{FF2B5EF4-FFF2-40B4-BE49-F238E27FC236}">
                      <a16:creationId xmlns:a16="http://schemas.microsoft.com/office/drawing/2014/main" id="{5294240C-5741-439A-B972-43757CCF7026}"/>
                    </a:ext>
                  </a:extLst>
                </p14:cNvPr>
                <p14:cNvContentPartPr/>
                <p14:nvPr/>
              </p14:nvContentPartPr>
              <p14:xfrm>
                <a:off x="2048109" y="5167523"/>
                <a:ext cx="138960" cy="261360"/>
              </p14:xfrm>
            </p:contentPart>
          </mc:Choice>
          <mc:Fallback>
            <p:pic>
              <p:nvPicPr>
                <p:cNvPr id="69648" name="墨迹 69647">
                  <a:extLst>
                    <a:ext uri="{FF2B5EF4-FFF2-40B4-BE49-F238E27FC236}">
                      <a16:creationId xmlns:a16="http://schemas.microsoft.com/office/drawing/2014/main" id="{5294240C-5741-439A-B972-43757CCF7026}"/>
                    </a:ext>
                  </a:extLst>
                </p:cNvPr>
                <p:cNvPicPr/>
                <p:nvPr/>
              </p:nvPicPr>
              <p:blipFill>
                <a:blip r:embed="rId148"/>
                <a:stretch>
                  <a:fillRect/>
                </a:stretch>
              </p:blipFill>
              <p:spPr>
                <a:xfrm>
                  <a:off x="2030469" y="5149523"/>
                  <a:ext cx="17460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69649" name="墨迹 69648">
                  <a:extLst>
                    <a:ext uri="{FF2B5EF4-FFF2-40B4-BE49-F238E27FC236}">
                      <a16:creationId xmlns:a16="http://schemas.microsoft.com/office/drawing/2014/main" id="{FC673470-90DE-46F5-96C7-1940DE6B4F86}"/>
                    </a:ext>
                  </a:extLst>
                </p14:cNvPr>
                <p14:cNvContentPartPr/>
                <p14:nvPr/>
              </p14:nvContentPartPr>
              <p14:xfrm>
                <a:off x="2204709" y="5144123"/>
                <a:ext cx="22320" cy="202680"/>
              </p14:xfrm>
            </p:contentPart>
          </mc:Choice>
          <mc:Fallback>
            <p:pic>
              <p:nvPicPr>
                <p:cNvPr id="69649" name="墨迹 69648">
                  <a:extLst>
                    <a:ext uri="{FF2B5EF4-FFF2-40B4-BE49-F238E27FC236}">
                      <a16:creationId xmlns:a16="http://schemas.microsoft.com/office/drawing/2014/main" id="{FC673470-90DE-46F5-96C7-1940DE6B4F86}"/>
                    </a:ext>
                  </a:extLst>
                </p:cNvPr>
                <p:cNvPicPr/>
                <p:nvPr/>
              </p:nvPicPr>
              <p:blipFill>
                <a:blip r:embed="rId150"/>
                <a:stretch>
                  <a:fillRect/>
                </a:stretch>
              </p:blipFill>
              <p:spPr>
                <a:xfrm>
                  <a:off x="2187069" y="5126123"/>
                  <a:ext cx="5796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69650" name="墨迹 69649">
                  <a:extLst>
                    <a:ext uri="{FF2B5EF4-FFF2-40B4-BE49-F238E27FC236}">
                      <a16:creationId xmlns:a16="http://schemas.microsoft.com/office/drawing/2014/main" id="{ADCA13E1-7438-4B4B-AE65-FA57EE5C3157}"/>
                    </a:ext>
                  </a:extLst>
                </p14:cNvPr>
                <p14:cNvContentPartPr/>
                <p14:nvPr/>
              </p14:nvContentPartPr>
              <p14:xfrm>
                <a:off x="2232789" y="5154563"/>
                <a:ext cx="150120" cy="329760"/>
              </p14:xfrm>
            </p:contentPart>
          </mc:Choice>
          <mc:Fallback>
            <p:pic>
              <p:nvPicPr>
                <p:cNvPr id="69650" name="墨迹 69649">
                  <a:extLst>
                    <a:ext uri="{FF2B5EF4-FFF2-40B4-BE49-F238E27FC236}">
                      <a16:creationId xmlns:a16="http://schemas.microsoft.com/office/drawing/2014/main" id="{ADCA13E1-7438-4B4B-AE65-FA57EE5C3157}"/>
                    </a:ext>
                  </a:extLst>
                </p:cNvPr>
                <p:cNvPicPr/>
                <p:nvPr/>
              </p:nvPicPr>
              <p:blipFill>
                <a:blip r:embed="rId152"/>
                <a:stretch>
                  <a:fillRect/>
                </a:stretch>
              </p:blipFill>
              <p:spPr>
                <a:xfrm>
                  <a:off x="2214789" y="5136563"/>
                  <a:ext cx="18576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69651" name="墨迹 69650">
                  <a:extLst>
                    <a:ext uri="{FF2B5EF4-FFF2-40B4-BE49-F238E27FC236}">
                      <a16:creationId xmlns:a16="http://schemas.microsoft.com/office/drawing/2014/main" id="{93EE0BDD-1B47-44AF-B29F-E545D886D26B}"/>
                    </a:ext>
                  </a:extLst>
                </p14:cNvPr>
                <p14:cNvContentPartPr/>
                <p14:nvPr/>
              </p14:nvContentPartPr>
              <p14:xfrm>
                <a:off x="2255109" y="5245643"/>
                <a:ext cx="16200" cy="104040"/>
              </p14:xfrm>
            </p:contentPart>
          </mc:Choice>
          <mc:Fallback>
            <p:pic>
              <p:nvPicPr>
                <p:cNvPr id="69651" name="墨迹 69650">
                  <a:extLst>
                    <a:ext uri="{FF2B5EF4-FFF2-40B4-BE49-F238E27FC236}">
                      <a16:creationId xmlns:a16="http://schemas.microsoft.com/office/drawing/2014/main" id="{93EE0BDD-1B47-44AF-B29F-E545D886D26B}"/>
                    </a:ext>
                  </a:extLst>
                </p:cNvPr>
                <p:cNvPicPr/>
                <p:nvPr/>
              </p:nvPicPr>
              <p:blipFill>
                <a:blip r:embed="rId154"/>
                <a:stretch>
                  <a:fillRect/>
                </a:stretch>
              </p:blipFill>
              <p:spPr>
                <a:xfrm>
                  <a:off x="2237109" y="5227643"/>
                  <a:ext cx="518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69652" name="墨迹 69651">
                  <a:extLst>
                    <a:ext uri="{FF2B5EF4-FFF2-40B4-BE49-F238E27FC236}">
                      <a16:creationId xmlns:a16="http://schemas.microsoft.com/office/drawing/2014/main" id="{A51703B5-69EB-4FAD-9837-51ECCDCCEEE9}"/>
                    </a:ext>
                  </a:extLst>
                </p14:cNvPr>
                <p14:cNvContentPartPr/>
                <p14:nvPr/>
              </p14:nvContentPartPr>
              <p14:xfrm>
                <a:off x="2266989" y="5242043"/>
                <a:ext cx="58680" cy="237600"/>
              </p14:xfrm>
            </p:contentPart>
          </mc:Choice>
          <mc:Fallback>
            <p:pic>
              <p:nvPicPr>
                <p:cNvPr id="69652" name="墨迹 69651">
                  <a:extLst>
                    <a:ext uri="{FF2B5EF4-FFF2-40B4-BE49-F238E27FC236}">
                      <a16:creationId xmlns:a16="http://schemas.microsoft.com/office/drawing/2014/main" id="{A51703B5-69EB-4FAD-9837-51ECCDCCEEE9}"/>
                    </a:ext>
                  </a:extLst>
                </p:cNvPr>
                <p:cNvPicPr/>
                <p:nvPr/>
              </p:nvPicPr>
              <p:blipFill>
                <a:blip r:embed="rId156"/>
                <a:stretch>
                  <a:fillRect/>
                </a:stretch>
              </p:blipFill>
              <p:spPr>
                <a:xfrm>
                  <a:off x="2249349" y="5224403"/>
                  <a:ext cx="94320" cy="273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7">
            <p14:nvContentPartPr>
              <p14:cNvPr id="69654" name="墨迹 69653">
                <a:extLst>
                  <a:ext uri="{FF2B5EF4-FFF2-40B4-BE49-F238E27FC236}">
                    <a16:creationId xmlns:a16="http://schemas.microsoft.com/office/drawing/2014/main" id="{66C10EC5-E4D4-4FD8-ACDF-7665C6CB0C85}"/>
                  </a:ext>
                </a:extLst>
              </p14:cNvPr>
              <p14:cNvContentPartPr/>
              <p14:nvPr/>
            </p14:nvContentPartPr>
            <p14:xfrm>
              <a:off x="2581989" y="5171123"/>
              <a:ext cx="164160" cy="75600"/>
            </p14:xfrm>
          </p:contentPart>
        </mc:Choice>
        <mc:Fallback>
          <p:pic>
            <p:nvPicPr>
              <p:cNvPr id="69654" name="墨迹 69653">
                <a:extLst>
                  <a:ext uri="{FF2B5EF4-FFF2-40B4-BE49-F238E27FC236}">
                    <a16:creationId xmlns:a16="http://schemas.microsoft.com/office/drawing/2014/main" id="{66C10EC5-E4D4-4FD8-ACDF-7665C6CB0C85}"/>
                  </a:ext>
                </a:extLst>
              </p:cNvPr>
              <p:cNvPicPr/>
              <p:nvPr/>
            </p:nvPicPr>
            <p:blipFill>
              <a:blip r:embed="rId158"/>
              <a:stretch>
                <a:fillRect/>
              </a:stretch>
            </p:blipFill>
            <p:spPr>
              <a:xfrm>
                <a:off x="2564349" y="5153483"/>
                <a:ext cx="19980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69655" name="墨迹 69654">
                <a:extLst>
                  <a:ext uri="{FF2B5EF4-FFF2-40B4-BE49-F238E27FC236}">
                    <a16:creationId xmlns:a16="http://schemas.microsoft.com/office/drawing/2014/main" id="{E399E0D4-C4AE-4DF6-8F0E-83A572047EED}"/>
                  </a:ext>
                </a:extLst>
              </p14:cNvPr>
              <p14:cNvContentPartPr/>
              <p14:nvPr/>
            </p14:nvContentPartPr>
            <p14:xfrm>
              <a:off x="2695389" y="5074643"/>
              <a:ext cx="16200" cy="479160"/>
            </p14:xfrm>
          </p:contentPart>
        </mc:Choice>
        <mc:Fallback>
          <p:pic>
            <p:nvPicPr>
              <p:cNvPr id="69655" name="墨迹 69654">
                <a:extLst>
                  <a:ext uri="{FF2B5EF4-FFF2-40B4-BE49-F238E27FC236}">
                    <a16:creationId xmlns:a16="http://schemas.microsoft.com/office/drawing/2014/main" id="{E399E0D4-C4AE-4DF6-8F0E-83A572047EED}"/>
                  </a:ext>
                </a:extLst>
              </p:cNvPr>
              <p:cNvPicPr/>
              <p:nvPr/>
            </p:nvPicPr>
            <p:blipFill>
              <a:blip r:embed="rId160"/>
              <a:stretch>
                <a:fillRect/>
              </a:stretch>
            </p:blipFill>
            <p:spPr>
              <a:xfrm>
                <a:off x="2677749" y="5057003"/>
                <a:ext cx="51840" cy="5148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69656" name="墨迹 69655">
                <a:extLst>
                  <a:ext uri="{FF2B5EF4-FFF2-40B4-BE49-F238E27FC236}">
                    <a16:creationId xmlns:a16="http://schemas.microsoft.com/office/drawing/2014/main" id="{72F03665-B3D0-4DB1-81CF-47D4E0925766}"/>
                  </a:ext>
                </a:extLst>
              </p14:cNvPr>
              <p14:cNvContentPartPr/>
              <p14:nvPr/>
            </p14:nvContentPartPr>
            <p14:xfrm>
              <a:off x="2612229" y="5238803"/>
              <a:ext cx="101160" cy="189000"/>
            </p14:xfrm>
          </p:contentPart>
        </mc:Choice>
        <mc:Fallback>
          <p:pic>
            <p:nvPicPr>
              <p:cNvPr id="69656" name="墨迹 69655">
                <a:extLst>
                  <a:ext uri="{FF2B5EF4-FFF2-40B4-BE49-F238E27FC236}">
                    <a16:creationId xmlns:a16="http://schemas.microsoft.com/office/drawing/2014/main" id="{72F03665-B3D0-4DB1-81CF-47D4E0925766}"/>
                  </a:ext>
                </a:extLst>
              </p:cNvPr>
              <p:cNvPicPr/>
              <p:nvPr/>
            </p:nvPicPr>
            <p:blipFill>
              <a:blip r:embed="rId162"/>
              <a:stretch>
                <a:fillRect/>
              </a:stretch>
            </p:blipFill>
            <p:spPr>
              <a:xfrm>
                <a:off x="2594589" y="5221163"/>
                <a:ext cx="13680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69657" name="墨迹 69656">
                <a:extLst>
                  <a:ext uri="{FF2B5EF4-FFF2-40B4-BE49-F238E27FC236}">
                    <a16:creationId xmlns:a16="http://schemas.microsoft.com/office/drawing/2014/main" id="{F397F9B8-8330-4314-B042-530F17B1D453}"/>
                  </a:ext>
                </a:extLst>
              </p14:cNvPr>
              <p14:cNvContentPartPr/>
              <p14:nvPr/>
            </p14:nvContentPartPr>
            <p14:xfrm>
              <a:off x="2716269" y="5128283"/>
              <a:ext cx="154800" cy="255240"/>
            </p14:xfrm>
          </p:contentPart>
        </mc:Choice>
        <mc:Fallback>
          <p:pic>
            <p:nvPicPr>
              <p:cNvPr id="69657" name="墨迹 69656">
                <a:extLst>
                  <a:ext uri="{FF2B5EF4-FFF2-40B4-BE49-F238E27FC236}">
                    <a16:creationId xmlns:a16="http://schemas.microsoft.com/office/drawing/2014/main" id="{F397F9B8-8330-4314-B042-530F17B1D453}"/>
                  </a:ext>
                </a:extLst>
              </p:cNvPr>
              <p:cNvPicPr/>
              <p:nvPr/>
            </p:nvPicPr>
            <p:blipFill>
              <a:blip r:embed="rId164"/>
              <a:stretch>
                <a:fillRect/>
              </a:stretch>
            </p:blipFill>
            <p:spPr>
              <a:xfrm>
                <a:off x="2698269" y="5110283"/>
                <a:ext cx="19044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69658" name="墨迹 69657">
                <a:extLst>
                  <a:ext uri="{FF2B5EF4-FFF2-40B4-BE49-F238E27FC236}">
                    <a16:creationId xmlns:a16="http://schemas.microsoft.com/office/drawing/2014/main" id="{FA98EA58-F85D-4683-B786-5EB99D0EEB51}"/>
                  </a:ext>
                </a:extLst>
              </p14:cNvPr>
              <p14:cNvContentPartPr/>
              <p14:nvPr/>
            </p14:nvContentPartPr>
            <p14:xfrm>
              <a:off x="2827149" y="5102723"/>
              <a:ext cx="129600" cy="141120"/>
            </p14:xfrm>
          </p:contentPart>
        </mc:Choice>
        <mc:Fallback>
          <p:pic>
            <p:nvPicPr>
              <p:cNvPr id="69658" name="墨迹 69657">
                <a:extLst>
                  <a:ext uri="{FF2B5EF4-FFF2-40B4-BE49-F238E27FC236}">
                    <a16:creationId xmlns:a16="http://schemas.microsoft.com/office/drawing/2014/main" id="{FA98EA58-F85D-4683-B786-5EB99D0EEB51}"/>
                  </a:ext>
                </a:extLst>
              </p:cNvPr>
              <p:cNvPicPr/>
              <p:nvPr/>
            </p:nvPicPr>
            <p:blipFill>
              <a:blip r:embed="rId166"/>
              <a:stretch>
                <a:fillRect/>
              </a:stretch>
            </p:blipFill>
            <p:spPr>
              <a:xfrm>
                <a:off x="2809509" y="5085083"/>
                <a:ext cx="16524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69659" name="墨迹 69658">
                <a:extLst>
                  <a:ext uri="{FF2B5EF4-FFF2-40B4-BE49-F238E27FC236}">
                    <a16:creationId xmlns:a16="http://schemas.microsoft.com/office/drawing/2014/main" id="{7363CF79-2F3F-4F59-9105-CBC7391E4DED}"/>
                  </a:ext>
                </a:extLst>
              </p14:cNvPr>
              <p14:cNvContentPartPr/>
              <p14:nvPr/>
            </p14:nvContentPartPr>
            <p14:xfrm>
              <a:off x="2798709" y="5272643"/>
              <a:ext cx="166320" cy="94320"/>
            </p14:xfrm>
          </p:contentPart>
        </mc:Choice>
        <mc:Fallback>
          <p:pic>
            <p:nvPicPr>
              <p:cNvPr id="69659" name="墨迹 69658">
                <a:extLst>
                  <a:ext uri="{FF2B5EF4-FFF2-40B4-BE49-F238E27FC236}">
                    <a16:creationId xmlns:a16="http://schemas.microsoft.com/office/drawing/2014/main" id="{7363CF79-2F3F-4F59-9105-CBC7391E4DED}"/>
                  </a:ext>
                </a:extLst>
              </p:cNvPr>
              <p:cNvPicPr/>
              <p:nvPr/>
            </p:nvPicPr>
            <p:blipFill>
              <a:blip r:embed="rId168"/>
              <a:stretch>
                <a:fillRect/>
              </a:stretch>
            </p:blipFill>
            <p:spPr>
              <a:xfrm>
                <a:off x="2780709" y="5255003"/>
                <a:ext cx="20196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69660" name="墨迹 69659">
                <a:extLst>
                  <a:ext uri="{FF2B5EF4-FFF2-40B4-BE49-F238E27FC236}">
                    <a16:creationId xmlns:a16="http://schemas.microsoft.com/office/drawing/2014/main" id="{8A71B9CE-A661-40CB-BFD4-6858743D1089}"/>
                  </a:ext>
                </a:extLst>
              </p14:cNvPr>
              <p14:cNvContentPartPr/>
              <p14:nvPr/>
            </p14:nvContentPartPr>
            <p14:xfrm>
              <a:off x="2903829" y="5210363"/>
              <a:ext cx="33120" cy="370080"/>
            </p14:xfrm>
          </p:contentPart>
        </mc:Choice>
        <mc:Fallback>
          <p:pic>
            <p:nvPicPr>
              <p:cNvPr id="69660" name="墨迹 69659">
                <a:extLst>
                  <a:ext uri="{FF2B5EF4-FFF2-40B4-BE49-F238E27FC236}">
                    <a16:creationId xmlns:a16="http://schemas.microsoft.com/office/drawing/2014/main" id="{8A71B9CE-A661-40CB-BFD4-6858743D1089}"/>
                  </a:ext>
                </a:extLst>
              </p:cNvPr>
              <p:cNvPicPr/>
              <p:nvPr/>
            </p:nvPicPr>
            <p:blipFill>
              <a:blip r:embed="rId170"/>
              <a:stretch>
                <a:fillRect/>
              </a:stretch>
            </p:blipFill>
            <p:spPr>
              <a:xfrm>
                <a:off x="2886189" y="5192723"/>
                <a:ext cx="6876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69661" name="墨迹 69660">
                <a:extLst>
                  <a:ext uri="{FF2B5EF4-FFF2-40B4-BE49-F238E27FC236}">
                    <a16:creationId xmlns:a16="http://schemas.microsoft.com/office/drawing/2014/main" id="{537B5D0E-9F00-4BA1-968E-71AF5DFEAA4E}"/>
                  </a:ext>
                </a:extLst>
              </p14:cNvPr>
              <p14:cNvContentPartPr/>
              <p14:nvPr/>
            </p14:nvContentPartPr>
            <p14:xfrm>
              <a:off x="3128469" y="5183363"/>
              <a:ext cx="17280" cy="129240"/>
            </p14:xfrm>
          </p:contentPart>
        </mc:Choice>
        <mc:Fallback>
          <p:pic>
            <p:nvPicPr>
              <p:cNvPr id="69661" name="墨迹 69660">
                <a:extLst>
                  <a:ext uri="{FF2B5EF4-FFF2-40B4-BE49-F238E27FC236}">
                    <a16:creationId xmlns:a16="http://schemas.microsoft.com/office/drawing/2014/main" id="{537B5D0E-9F00-4BA1-968E-71AF5DFEAA4E}"/>
                  </a:ext>
                </a:extLst>
              </p:cNvPr>
              <p:cNvPicPr/>
              <p:nvPr/>
            </p:nvPicPr>
            <p:blipFill>
              <a:blip r:embed="rId172"/>
              <a:stretch>
                <a:fillRect/>
              </a:stretch>
            </p:blipFill>
            <p:spPr>
              <a:xfrm>
                <a:off x="3110469" y="5165363"/>
                <a:ext cx="5292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69662" name="墨迹 69661">
                <a:extLst>
                  <a:ext uri="{FF2B5EF4-FFF2-40B4-BE49-F238E27FC236}">
                    <a16:creationId xmlns:a16="http://schemas.microsoft.com/office/drawing/2014/main" id="{9B7CE6C2-019B-4F57-815F-5CD85A325701}"/>
                  </a:ext>
                </a:extLst>
              </p14:cNvPr>
              <p14:cNvContentPartPr/>
              <p14:nvPr/>
            </p14:nvContentPartPr>
            <p14:xfrm>
              <a:off x="3136749" y="5146283"/>
              <a:ext cx="71280" cy="165240"/>
            </p14:xfrm>
          </p:contentPart>
        </mc:Choice>
        <mc:Fallback>
          <p:pic>
            <p:nvPicPr>
              <p:cNvPr id="69662" name="墨迹 69661">
                <a:extLst>
                  <a:ext uri="{FF2B5EF4-FFF2-40B4-BE49-F238E27FC236}">
                    <a16:creationId xmlns:a16="http://schemas.microsoft.com/office/drawing/2014/main" id="{9B7CE6C2-019B-4F57-815F-5CD85A325701}"/>
                  </a:ext>
                </a:extLst>
              </p:cNvPr>
              <p:cNvPicPr/>
              <p:nvPr/>
            </p:nvPicPr>
            <p:blipFill>
              <a:blip r:embed="rId174"/>
              <a:stretch>
                <a:fillRect/>
              </a:stretch>
            </p:blipFill>
            <p:spPr>
              <a:xfrm>
                <a:off x="3119109" y="5128283"/>
                <a:ext cx="10692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69663" name="墨迹 69662">
                <a:extLst>
                  <a:ext uri="{FF2B5EF4-FFF2-40B4-BE49-F238E27FC236}">
                    <a16:creationId xmlns:a16="http://schemas.microsoft.com/office/drawing/2014/main" id="{3AC31253-E193-4CE7-BC4E-A4ED66F08167}"/>
                  </a:ext>
                </a:extLst>
              </p14:cNvPr>
              <p14:cNvContentPartPr/>
              <p14:nvPr/>
            </p14:nvContentPartPr>
            <p14:xfrm>
              <a:off x="3041709" y="5355083"/>
              <a:ext cx="140760" cy="138960"/>
            </p14:xfrm>
          </p:contentPart>
        </mc:Choice>
        <mc:Fallback>
          <p:pic>
            <p:nvPicPr>
              <p:cNvPr id="69663" name="墨迹 69662">
                <a:extLst>
                  <a:ext uri="{FF2B5EF4-FFF2-40B4-BE49-F238E27FC236}">
                    <a16:creationId xmlns:a16="http://schemas.microsoft.com/office/drawing/2014/main" id="{3AC31253-E193-4CE7-BC4E-A4ED66F08167}"/>
                  </a:ext>
                </a:extLst>
              </p:cNvPr>
              <p:cNvPicPr/>
              <p:nvPr/>
            </p:nvPicPr>
            <p:blipFill>
              <a:blip r:embed="rId176"/>
              <a:stretch>
                <a:fillRect/>
              </a:stretch>
            </p:blipFill>
            <p:spPr>
              <a:xfrm>
                <a:off x="3023709" y="5337443"/>
                <a:ext cx="1764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69664" name="墨迹 69663">
                <a:extLst>
                  <a:ext uri="{FF2B5EF4-FFF2-40B4-BE49-F238E27FC236}">
                    <a16:creationId xmlns:a16="http://schemas.microsoft.com/office/drawing/2014/main" id="{C817AB48-BF8E-435A-9080-3C7A537257B3}"/>
                  </a:ext>
                </a:extLst>
              </p14:cNvPr>
              <p14:cNvContentPartPr/>
              <p14:nvPr/>
            </p14:nvContentPartPr>
            <p14:xfrm>
              <a:off x="3222789" y="5339963"/>
              <a:ext cx="82440" cy="156240"/>
            </p14:xfrm>
          </p:contentPart>
        </mc:Choice>
        <mc:Fallback>
          <p:pic>
            <p:nvPicPr>
              <p:cNvPr id="69664" name="墨迹 69663">
                <a:extLst>
                  <a:ext uri="{FF2B5EF4-FFF2-40B4-BE49-F238E27FC236}">
                    <a16:creationId xmlns:a16="http://schemas.microsoft.com/office/drawing/2014/main" id="{C817AB48-BF8E-435A-9080-3C7A537257B3}"/>
                  </a:ext>
                </a:extLst>
              </p:cNvPr>
              <p:cNvPicPr/>
              <p:nvPr/>
            </p:nvPicPr>
            <p:blipFill>
              <a:blip r:embed="rId178"/>
              <a:stretch>
                <a:fillRect/>
              </a:stretch>
            </p:blipFill>
            <p:spPr>
              <a:xfrm>
                <a:off x="3204789" y="5321963"/>
                <a:ext cx="11808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69665" name="墨迹 69664">
                <a:extLst>
                  <a:ext uri="{FF2B5EF4-FFF2-40B4-BE49-F238E27FC236}">
                    <a16:creationId xmlns:a16="http://schemas.microsoft.com/office/drawing/2014/main" id="{496B648C-6377-4494-9F87-F73201654FDF}"/>
                  </a:ext>
                </a:extLst>
              </p14:cNvPr>
              <p14:cNvContentPartPr/>
              <p14:nvPr/>
            </p14:nvContentPartPr>
            <p14:xfrm>
              <a:off x="3477669" y="5193083"/>
              <a:ext cx="168480" cy="55080"/>
            </p14:xfrm>
          </p:contentPart>
        </mc:Choice>
        <mc:Fallback>
          <p:pic>
            <p:nvPicPr>
              <p:cNvPr id="69665" name="墨迹 69664">
                <a:extLst>
                  <a:ext uri="{FF2B5EF4-FFF2-40B4-BE49-F238E27FC236}">
                    <a16:creationId xmlns:a16="http://schemas.microsoft.com/office/drawing/2014/main" id="{496B648C-6377-4494-9F87-F73201654FDF}"/>
                  </a:ext>
                </a:extLst>
              </p:cNvPr>
              <p:cNvPicPr/>
              <p:nvPr/>
            </p:nvPicPr>
            <p:blipFill>
              <a:blip r:embed="rId180"/>
              <a:stretch>
                <a:fillRect/>
              </a:stretch>
            </p:blipFill>
            <p:spPr>
              <a:xfrm>
                <a:off x="3459669" y="5175443"/>
                <a:ext cx="20412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69666" name="墨迹 69665">
                <a:extLst>
                  <a:ext uri="{FF2B5EF4-FFF2-40B4-BE49-F238E27FC236}">
                    <a16:creationId xmlns:a16="http://schemas.microsoft.com/office/drawing/2014/main" id="{1BDE145D-B8D0-44F3-8A10-185A3ABF6CA1}"/>
                  </a:ext>
                </a:extLst>
              </p14:cNvPr>
              <p14:cNvContentPartPr/>
              <p14:nvPr/>
            </p14:nvContentPartPr>
            <p14:xfrm>
              <a:off x="3485229" y="5199203"/>
              <a:ext cx="153720" cy="184320"/>
            </p14:xfrm>
          </p:contentPart>
        </mc:Choice>
        <mc:Fallback>
          <p:pic>
            <p:nvPicPr>
              <p:cNvPr id="69666" name="墨迹 69665">
                <a:extLst>
                  <a:ext uri="{FF2B5EF4-FFF2-40B4-BE49-F238E27FC236}">
                    <a16:creationId xmlns:a16="http://schemas.microsoft.com/office/drawing/2014/main" id="{1BDE145D-B8D0-44F3-8A10-185A3ABF6CA1}"/>
                  </a:ext>
                </a:extLst>
              </p:cNvPr>
              <p:cNvPicPr/>
              <p:nvPr/>
            </p:nvPicPr>
            <p:blipFill>
              <a:blip r:embed="rId182"/>
              <a:stretch>
                <a:fillRect/>
              </a:stretch>
            </p:blipFill>
            <p:spPr>
              <a:xfrm>
                <a:off x="3467229" y="5181203"/>
                <a:ext cx="18936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69667" name="墨迹 69666">
                <a:extLst>
                  <a:ext uri="{FF2B5EF4-FFF2-40B4-BE49-F238E27FC236}">
                    <a16:creationId xmlns:a16="http://schemas.microsoft.com/office/drawing/2014/main" id="{6BAC5BF6-0464-4FA2-90B0-C77472419645}"/>
                  </a:ext>
                </a:extLst>
              </p14:cNvPr>
              <p14:cNvContentPartPr/>
              <p14:nvPr/>
            </p14:nvContentPartPr>
            <p14:xfrm>
              <a:off x="3589989" y="5304323"/>
              <a:ext cx="43920" cy="206280"/>
            </p14:xfrm>
          </p:contentPart>
        </mc:Choice>
        <mc:Fallback>
          <p:pic>
            <p:nvPicPr>
              <p:cNvPr id="69667" name="墨迹 69666">
                <a:extLst>
                  <a:ext uri="{FF2B5EF4-FFF2-40B4-BE49-F238E27FC236}">
                    <a16:creationId xmlns:a16="http://schemas.microsoft.com/office/drawing/2014/main" id="{6BAC5BF6-0464-4FA2-90B0-C77472419645}"/>
                  </a:ext>
                </a:extLst>
              </p:cNvPr>
              <p:cNvPicPr/>
              <p:nvPr/>
            </p:nvPicPr>
            <p:blipFill>
              <a:blip r:embed="rId184"/>
              <a:stretch>
                <a:fillRect/>
              </a:stretch>
            </p:blipFill>
            <p:spPr>
              <a:xfrm>
                <a:off x="3571989" y="5286683"/>
                <a:ext cx="7956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69668" name="墨迹 69667">
                <a:extLst>
                  <a:ext uri="{FF2B5EF4-FFF2-40B4-BE49-F238E27FC236}">
                    <a16:creationId xmlns:a16="http://schemas.microsoft.com/office/drawing/2014/main" id="{D9F0AF18-3A15-4BD8-A5D5-0393067A4A75}"/>
                  </a:ext>
                </a:extLst>
              </p14:cNvPr>
              <p14:cNvContentPartPr/>
              <p14:nvPr/>
            </p14:nvContentPartPr>
            <p14:xfrm>
              <a:off x="3647229" y="5122163"/>
              <a:ext cx="205560" cy="272160"/>
            </p14:xfrm>
          </p:contentPart>
        </mc:Choice>
        <mc:Fallback>
          <p:pic>
            <p:nvPicPr>
              <p:cNvPr id="69668" name="墨迹 69667">
                <a:extLst>
                  <a:ext uri="{FF2B5EF4-FFF2-40B4-BE49-F238E27FC236}">
                    <a16:creationId xmlns:a16="http://schemas.microsoft.com/office/drawing/2014/main" id="{D9F0AF18-3A15-4BD8-A5D5-0393067A4A75}"/>
                  </a:ext>
                </a:extLst>
              </p:cNvPr>
              <p:cNvPicPr/>
              <p:nvPr/>
            </p:nvPicPr>
            <p:blipFill>
              <a:blip r:embed="rId186"/>
              <a:stretch>
                <a:fillRect/>
              </a:stretch>
            </p:blipFill>
            <p:spPr>
              <a:xfrm>
                <a:off x="3629589" y="5104163"/>
                <a:ext cx="24120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69669" name="墨迹 69668">
                <a:extLst>
                  <a:ext uri="{FF2B5EF4-FFF2-40B4-BE49-F238E27FC236}">
                    <a16:creationId xmlns:a16="http://schemas.microsoft.com/office/drawing/2014/main" id="{CCFF64C0-CA66-4F6F-A74C-737747697F6E}"/>
                  </a:ext>
                </a:extLst>
              </p14:cNvPr>
              <p14:cNvContentPartPr/>
              <p14:nvPr/>
            </p14:nvContentPartPr>
            <p14:xfrm>
              <a:off x="3811029" y="5134763"/>
              <a:ext cx="265680" cy="298440"/>
            </p14:xfrm>
          </p:contentPart>
        </mc:Choice>
        <mc:Fallback>
          <p:pic>
            <p:nvPicPr>
              <p:cNvPr id="69669" name="墨迹 69668">
                <a:extLst>
                  <a:ext uri="{FF2B5EF4-FFF2-40B4-BE49-F238E27FC236}">
                    <a16:creationId xmlns:a16="http://schemas.microsoft.com/office/drawing/2014/main" id="{CCFF64C0-CA66-4F6F-A74C-737747697F6E}"/>
                  </a:ext>
                </a:extLst>
              </p:cNvPr>
              <p:cNvPicPr/>
              <p:nvPr/>
            </p:nvPicPr>
            <p:blipFill>
              <a:blip r:embed="rId188"/>
              <a:stretch>
                <a:fillRect/>
              </a:stretch>
            </p:blipFill>
            <p:spPr>
              <a:xfrm>
                <a:off x="3793389" y="5116763"/>
                <a:ext cx="30132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69670" name="墨迹 69669">
                <a:extLst>
                  <a:ext uri="{FF2B5EF4-FFF2-40B4-BE49-F238E27FC236}">
                    <a16:creationId xmlns:a16="http://schemas.microsoft.com/office/drawing/2014/main" id="{C1382106-93B8-4328-8F22-AF3BAEB4DA0B}"/>
                  </a:ext>
                </a:extLst>
              </p14:cNvPr>
              <p14:cNvContentPartPr/>
              <p14:nvPr/>
            </p14:nvContentPartPr>
            <p14:xfrm>
              <a:off x="3862509" y="5262203"/>
              <a:ext cx="205200" cy="289440"/>
            </p14:xfrm>
          </p:contentPart>
        </mc:Choice>
        <mc:Fallback>
          <p:pic>
            <p:nvPicPr>
              <p:cNvPr id="69670" name="墨迹 69669">
                <a:extLst>
                  <a:ext uri="{FF2B5EF4-FFF2-40B4-BE49-F238E27FC236}">
                    <a16:creationId xmlns:a16="http://schemas.microsoft.com/office/drawing/2014/main" id="{C1382106-93B8-4328-8F22-AF3BAEB4DA0B}"/>
                  </a:ext>
                </a:extLst>
              </p:cNvPr>
              <p:cNvPicPr/>
              <p:nvPr/>
            </p:nvPicPr>
            <p:blipFill>
              <a:blip r:embed="rId190"/>
              <a:stretch>
                <a:fillRect/>
              </a:stretch>
            </p:blipFill>
            <p:spPr>
              <a:xfrm>
                <a:off x="3844509" y="5244203"/>
                <a:ext cx="24084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69671" name="墨迹 69670">
                <a:extLst>
                  <a:ext uri="{FF2B5EF4-FFF2-40B4-BE49-F238E27FC236}">
                    <a16:creationId xmlns:a16="http://schemas.microsoft.com/office/drawing/2014/main" id="{24E568A5-14A5-4957-BF71-E36BD1EA7569}"/>
                  </a:ext>
                </a:extLst>
              </p14:cNvPr>
              <p14:cNvContentPartPr/>
              <p14:nvPr/>
            </p14:nvContentPartPr>
            <p14:xfrm>
              <a:off x="4114509" y="5174723"/>
              <a:ext cx="152640" cy="227520"/>
            </p14:xfrm>
          </p:contentPart>
        </mc:Choice>
        <mc:Fallback>
          <p:pic>
            <p:nvPicPr>
              <p:cNvPr id="69671" name="墨迹 69670">
                <a:extLst>
                  <a:ext uri="{FF2B5EF4-FFF2-40B4-BE49-F238E27FC236}">
                    <a16:creationId xmlns:a16="http://schemas.microsoft.com/office/drawing/2014/main" id="{24E568A5-14A5-4957-BF71-E36BD1EA7569}"/>
                  </a:ext>
                </a:extLst>
              </p:cNvPr>
              <p:cNvPicPr/>
              <p:nvPr/>
            </p:nvPicPr>
            <p:blipFill>
              <a:blip r:embed="rId192"/>
              <a:stretch>
                <a:fillRect/>
              </a:stretch>
            </p:blipFill>
            <p:spPr>
              <a:xfrm>
                <a:off x="4096509" y="5156723"/>
                <a:ext cx="18828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69672" name="墨迹 69671">
                <a:extLst>
                  <a:ext uri="{FF2B5EF4-FFF2-40B4-BE49-F238E27FC236}">
                    <a16:creationId xmlns:a16="http://schemas.microsoft.com/office/drawing/2014/main" id="{EA8054B6-1125-404C-88D1-026982FBB8C3}"/>
                  </a:ext>
                </a:extLst>
              </p14:cNvPr>
              <p14:cNvContentPartPr/>
              <p14:nvPr/>
            </p14:nvContentPartPr>
            <p14:xfrm>
              <a:off x="4308909" y="5219363"/>
              <a:ext cx="90360" cy="73440"/>
            </p14:xfrm>
          </p:contentPart>
        </mc:Choice>
        <mc:Fallback>
          <p:pic>
            <p:nvPicPr>
              <p:cNvPr id="69672" name="墨迹 69671">
                <a:extLst>
                  <a:ext uri="{FF2B5EF4-FFF2-40B4-BE49-F238E27FC236}">
                    <a16:creationId xmlns:a16="http://schemas.microsoft.com/office/drawing/2014/main" id="{EA8054B6-1125-404C-88D1-026982FBB8C3}"/>
                  </a:ext>
                </a:extLst>
              </p:cNvPr>
              <p:cNvPicPr/>
              <p:nvPr/>
            </p:nvPicPr>
            <p:blipFill>
              <a:blip r:embed="rId194"/>
              <a:stretch>
                <a:fillRect/>
              </a:stretch>
            </p:blipFill>
            <p:spPr>
              <a:xfrm>
                <a:off x="4290909" y="5201363"/>
                <a:ext cx="12600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69673" name="墨迹 69672">
                <a:extLst>
                  <a:ext uri="{FF2B5EF4-FFF2-40B4-BE49-F238E27FC236}">
                    <a16:creationId xmlns:a16="http://schemas.microsoft.com/office/drawing/2014/main" id="{17CFB25B-AEED-4DAC-B1C0-0CF06DBBEBBD}"/>
                  </a:ext>
                </a:extLst>
              </p14:cNvPr>
              <p14:cNvContentPartPr/>
              <p14:nvPr/>
            </p14:nvContentPartPr>
            <p14:xfrm>
              <a:off x="4226469" y="5323043"/>
              <a:ext cx="97200" cy="196200"/>
            </p14:xfrm>
          </p:contentPart>
        </mc:Choice>
        <mc:Fallback>
          <p:pic>
            <p:nvPicPr>
              <p:cNvPr id="69673" name="墨迹 69672">
                <a:extLst>
                  <a:ext uri="{FF2B5EF4-FFF2-40B4-BE49-F238E27FC236}">
                    <a16:creationId xmlns:a16="http://schemas.microsoft.com/office/drawing/2014/main" id="{17CFB25B-AEED-4DAC-B1C0-0CF06DBBEBBD}"/>
                  </a:ext>
                </a:extLst>
              </p:cNvPr>
              <p:cNvPicPr/>
              <p:nvPr/>
            </p:nvPicPr>
            <p:blipFill>
              <a:blip r:embed="rId196"/>
              <a:stretch>
                <a:fillRect/>
              </a:stretch>
            </p:blipFill>
            <p:spPr>
              <a:xfrm>
                <a:off x="4208469" y="5305043"/>
                <a:ext cx="13284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69674" name="墨迹 69673">
                <a:extLst>
                  <a:ext uri="{FF2B5EF4-FFF2-40B4-BE49-F238E27FC236}">
                    <a16:creationId xmlns:a16="http://schemas.microsoft.com/office/drawing/2014/main" id="{B7DDBBBE-5381-45DA-AF52-80AD13452679}"/>
                  </a:ext>
                </a:extLst>
              </p14:cNvPr>
              <p14:cNvContentPartPr/>
              <p14:nvPr/>
            </p14:nvContentPartPr>
            <p14:xfrm>
              <a:off x="4196589" y="5521763"/>
              <a:ext cx="158040" cy="70560"/>
            </p14:xfrm>
          </p:contentPart>
        </mc:Choice>
        <mc:Fallback>
          <p:pic>
            <p:nvPicPr>
              <p:cNvPr id="69674" name="墨迹 69673">
                <a:extLst>
                  <a:ext uri="{FF2B5EF4-FFF2-40B4-BE49-F238E27FC236}">
                    <a16:creationId xmlns:a16="http://schemas.microsoft.com/office/drawing/2014/main" id="{B7DDBBBE-5381-45DA-AF52-80AD13452679}"/>
                  </a:ext>
                </a:extLst>
              </p:cNvPr>
              <p:cNvPicPr/>
              <p:nvPr/>
            </p:nvPicPr>
            <p:blipFill>
              <a:blip r:embed="rId198"/>
              <a:stretch>
                <a:fillRect/>
              </a:stretch>
            </p:blipFill>
            <p:spPr>
              <a:xfrm>
                <a:off x="4178589" y="5503763"/>
                <a:ext cx="19368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69675" name="墨迹 69674">
                <a:extLst>
                  <a:ext uri="{FF2B5EF4-FFF2-40B4-BE49-F238E27FC236}">
                    <a16:creationId xmlns:a16="http://schemas.microsoft.com/office/drawing/2014/main" id="{F28762F3-A980-4C6B-8132-6FB2F3F82C7B}"/>
                  </a:ext>
                </a:extLst>
              </p14:cNvPr>
              <p14:cNvContentPartPr/>
              <p14:nvPr/>
            </p14:nvContentPartPr>
            <p14:xfrm>
              <a:off x="4570269" y="5318723"/>
              <a:ext cx="93600" cy="22680"/>
            </p14:xfrm>
          </p:contentPart>
        </mc:Choice>
        <mc:Fallback>
          <p:pic>
            <p:nvPicPr>
              <p:cNvPr id="69675" name="墨迹 69674">
                <a:extLst>
                  <a:ext uri="{FF2B5EF4-FFF2-40B4-BE49-F238E27FC236}">
                    <a16:creationId xmlns:a16="http://schemas.microsoft.com/office/drawing/2014/main" id="{F28762F3-A980-4C6B-8132-6FB2F3F82C7B}"/>
                  </a:ext>
                </a:extLst>
              </p:cNvPr>
              <p:cNvPicPr/>
              <p:nvPr/>
            </p:nvPicPr>
            <p:blipFill>
              <a:blip r:embed="rId200"/>
              <a:stretch>
                <a:fillRect/>
              </a:stretch>
            </p:blipFill>
            <p:spPr>
              <a:xfrm>
                <a:off x="4552269" y="5300723"/>
                <a:ext cx="12924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69676" name="墨迹 69675">
                <a:extLst>
                  <a:ext uri="{FF2B5EF4-FFF2-40B4-BE49-F238E27FC236}">
                    <a16:creationId xmlns:a16="http://schemas.microsoft.com/office/drawing/2014/main" id="{BC0BA03A-7709-4EEC-97FD-28BD52CCF9FE}"/>
                  </a:ext>
                </a:extLst>
              </p14:cNvPr>
              <p14:cNvContentPartPr/>
              <p14:nvPr/>
            </p14:nvContentPartPr>
            <p14:xfrm>
              <a:off x="4624989" y="5180483"/>
              <a:ext cx="37440" cy="441360"/>
            </p14:xfrm>
          </p:contentPart>
        </mc:Choice>
        <mc:Fallback>
          <p:pic>
            <p:nvPicPr>
              <p:cNvPr id="69676" name="墨迹 69675">
                <a:extLst>
                  <a:ext uri="{FF2B5EF4-FFF2-40B4-BE49-F238E27FC236}">
                    <a16:creationId xmlns:a16="http://schemas.microsoft.com/office/drawing/2014/main" id="{BC0BA03A-7709-4EEC-97FD-28BD52CCF9FE}"/>
                  </a:ext>
                </a:extLst>
              </p:cNvPr>
              <p:cNvPicPr/>
              <p:nvPr/>
            </p:nvPicPr>
            <p:blipFill>
              <a:blip r:embed="rId202"/>
              <a:stretch>
                <a:fillRect/>
              </a:stretch>
            </p:blipFill>
            <p:spPr>
              <a:xfrm>
                <a:off x="4606989" y="5162483"/>
                <a:ext cx="73080" cy="47700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69677" name="墨迹 69676">
                <a:extLst>
                  <a:ext uri="{FF2B5EF4-FFF2-40B4-BE49-F238E27FC236}">
                    <a16:creationId xmlns:a16="http://schemas.microsoft.com/office/drawing/2014/main" id="{F3B38B67-48D2-426E-BE6D-A635EA83A78A}"/>
                  </a:ext>
                </a:extLst>
              </p14:cNvPr>
              <p14:cNvContentPartPr/>
              <p14:nvPr/>
            </p14:nvContentPartPr>
            <p14:xfrm>
              <a:off x="4559109" y="5386763"/>
              <a:ext cx="194760" cy="127080"/>
            </p14:xfrm>
          </p:contentPart>
        </mc:Choice>
        <mc:Fallback>
          <p:pic>
            <p:nvPicPr>
              <p:cNvPr id="69677" name="墨迹 69676">
                <a:extLst>
                  <a:ext uri="{FF2B5EF4-FFF2-40B4-BE49-F238E27FC236}">
                    <a16:creationId xmlns:a16="http://schemas.microsoft.com/office/drawing/2014/main" id="{F3B38B67-48D2-426E-BE6D-A635EA83A78A}"/>
                  </a:ext>
                </a:extLst>
              </p:cNvPr>
              <p:cNvPicPr/>
              <p:nvPr/>
            </p:nvPicPr>
            <p:blipFill>
              <a:blip r:embed="rId204"/>
              <a:stretch>
                <a:fillRect/>
              </a:stretch>
            </p:blipFill>
            <p:spPr>
              <a:xfrm>
                <a:off x="4541469" y="5369123"/>
                <a:ext cx="23040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69678" name="墨迹 69677">
                <a:extLst>
                  <a:ext uri="{FF2B5EF4-FFF2-40B4-BE49-F238E27FC236}">
                    <a16:creationId xmlns:a16="http://schemas.microsoft.com/office/drawing/2014/main" id="{EBCACC17-C945-4C26-960C-D73E87F936BF}"/>
                  </a:ext>
                </a:extLst>
              </p14:cNvPr>
              <p14:cNvContentPartPr/>
              <p14:nvPr/>
            </p14:nvContentPartPr>
            <p14:xfrm>
              <a:off x="4859349" y="5180483"/>
              <a:ext cx="12960" cy="77400"/>
            </p14:xfrm>
          </p:contentPart>
        </mc:Choice>
        <mc:Fallback>
          <p:pic>
            <p:nvPicPr>
              <p:cNvPr id="69678" name="墨迹 69677">
                <a:extLst>
                  <a:ext uri="{FF2B5EF4-FFF2-40B4-BE49-F238E27FC236}">
                    <a16:creationId xmlns:a16="http://schemas.microsoft.com/office/drawing/2014/main" id="{EBCACC17-C945-4C26-960C-D73E87F936BF}"/>
                  </a:ext>
                </a:extLst>
              </p:cNvPr>
              <p:cNvPicPr/>
              <p:nvPr/>
            </p:nvPicPr>
            <p:blipFill>
              <a:blip r:embed="rId206"/>
              <a:stretch>
                <a:fillRect/>
              </a:stretch>
            </p:blipFill>
            <p:spPr>
              <a:xfrm>
                <a:off x="4841709" y="5162843"/>
                <a:ext cx="4860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69679" name="墨迹 69678">
                <a:extLst>
                  <a:ext uri="{FF2B5EF4-FFF2-40B4-BE49-F238E27FC236}">
                    <a16:creationId xmlns:a16="http://schemas.microsoft.com/office/drawing/2014/main" id="{41EC71C9-097A-4522-BEB6-552A74F9F758}"/>
                  </a:ext>
                </a:extLst>
              </p14:cNvPr>
              <p14:cNvContentPartPr/>
              <p14:nvPr/>
            </p14:nvContentPartPr>
            <p14:xfrm>
              <a:off x="4735509" y="5298923"/>
              <a:ext cx="149760" cy="32400"/>
            </p14:xfrm>
          </p:contentPart>
        </mc:Choice>
        <mc:Fallback>
          <p:pic>
            <p:nvPicPr>
              <p:cNvPr id="69679" name="墨迹 69678">
                <a:extLst>
                  <a:ext uri="{FF2B5EF4-FFF2-40B4-BE49-F238E27FC236}">
                    <a16:creationId xmlns:a16="http://schemas.microsoft.com/office/drawing/2014/main" id="{41EC71C9-097A-4522-BEB6-552A74F9F758}"/>
                  </a:ext>
                </a:extLst>
              </p:cNvPr>
              <p:cNvPicPr/>
              <p:nvPr/>
            </p:nvPicPr>
            <p:blipFill>
              <a:blip r:embed="rId208"/>
              <a:stretch>
                <a:fillRect/>
              </a:stretch>
            </p:blipFill>
            <p:spPr>
              <a:xfrm>
                <a:off x="4717869" y="5281283"/>
                <a:ext cx="1854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69680" name="墨迹 69679">
                <a:extLst>
                  <a:ext uri="{FF2B5EF4-FFF2-40B4-BE49-F238E27FC236}">
                    <a16:creationId xmlns:a16="http://schemas.microsoft.com/office/drawing/2014/main" id="{E03A8819-210E-4A6A-AF3D-5CFAD33F2E25}"/>
                  </a:ext>
                </a:extLst>
              </p14:cNvPr>
              <p14:cNvContentPartPr/>
              <p14:nvPr/>
            </p14:nvContentPartPr>
            <p14:xfrm>
              <a:off x="4740909" y="5320163"/>
              <a:ext cx="145800" cy="235800"/>
            </p14:xfrm>
          </p:contentPart>
        </mc:Choice>
        <mc:Fallback>
          <p:pic>
            <p:nvPicPr>
              <p:cNvPr id="69680" name="墨迹 69679">
                <a:extLst>
                  <a:ext uri="{FF2B5EF4-FFF2-40B4-BE49-F238E27FC236}">
                    <a16:creationId xmlns:a16="http://schemas.microsoft.com/office/drawing/2014/main" id="{E03A8819-210E-4A6A-AF3D-5CFAD33F2E25}"/>
                  </a:ext>
                </a:extLst>
              </p:cNvPr>
              <p:cNvPicPr/>
              <p:nvPr/>
            </p:nvPicPr>
            <p:blipFill>
              <a:blip r:embed="rId210"/>
              <a:stretch>
                <a:fillRect/>
              </a:stretch>
            </p:blipFill>
            <p:spPr>
              <a:xfrm>
                <a:off x="4722909" y="5302523"/>
                <a:ext cx="18144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69681" name="墨迹 69680">
                <a:extLst>
                  <a:ext uri="{FF2B5EF4-FFF2-40B4-BE49-F238E27FC236}">
                    <a16:creationId xmlns:a16="http://schemas.microsoft.com/office/drawing/2014/main" id="{C77F5B91-A1E3-4CE0-B112-2AA62C9CA30E}"/>
                  </a:ext>
                </a:extLst>
              </p14:cNvPr>
              <p14:cNvContentPartPr/>
              <p14:nvPr/>
            </p14:nvContentPartPr>
            <p14:xfrm>
              <a:off x="4847469" y="5410883"/>
              <a:ext cx="75240" cy="208080"/>
            </p14:xfrm>
          </p:contentPart>
        </mc:Choice>
        <mc:Fallback>
          <p:pic>
            <p:nvPicPr>
              <p:cNvPr id="69681" name="墨迹 69680">
                <a:extLst>
                  <a:ext uri="{FF2B5EF4-FFF2-40B4-BE49-F238E27FC236}">
                    <a16:creationId xmlns:a16="http://schemas.microsoft.com/office/drawing/2014/main" id="{C77F5B91-A1E3-4CE0-B112-2AA62C9CA30E}"/>
                  </a:ext>
                </a:extLst>
              </p:cNvPr>
              <p:cNvPicPr/>
              <p:nvPr/>
            </p:nvPicPr>
            <p:blipFill>
              <a:blip r:embed="rId212"/>
              <a:stretch>
                <a:fillRect/>
              </a:stretch>
            </p:blipFill>
            <p:spPr>
              <a:xfrm>
                <a:off x="4829469" y="5393243"/>
                <a:ext cx="11088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69682" name="墨迹 69681">
                <a:extLst>
                  <a:ext uri="{FF2B5EF4-FFF2-40B4-BE49-F238E27FC236}">
                    <a16:creationId xmlns:a16="http://schemas.microsoft.com/office/drawing/2014/main" id="{C3E98055-B3A3-4F7C-9484-47508527EC84}"/>
                  </a:ext>
                </a:extLst>
              </p14:cNvPr>
              <p14:cNvContentPartPr/>
              <p14:nvPr/>
            </p14:nvContentPartPr>
            <p14:xfrm>
              <a:off x="4868709" y="5569643"/>
              <a:ext cx="206280" cy="46080"/>
            </p14:xfrm>
          </p:contentPart>
        </mc:Choice>
        <mc:Fallback>
          <p:pic>
            <p:nvPicPr>
              <p:cNvPr id="69682" name="墨迹 69681">
                <a:extLst>
                  <a:ext uri="{FF2B5EF4-FFF2-40B4-BE49-F238E27FC236}">
                    <a16:creationId xmlns:a16="http://schemas.microsoft.com/office/drawing/2014/main" id="{C3E98055-B3A3-4F7C-9484-47508527EC84}"/>
                  </a:ext>
                </a:extLst>
              </p:cNvPr>
              <p:cNvPicPr/>
              <p:nvPr/>
            </p:nvPicPr>
            <p:blipFill>
              <a:blip r:embed="rId214"/>
              <a:stretch>
                <a:fillRect/>
              </a:stretch>
            </p:blipFill>
            <p:spPr>
              <a:xfrm>
                <a:off x="4850709" y="5552003"/>
                <a:ext cx="24192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69683" name="墨迹 69682">
                <a:extLst>
                  <a:ext uri="{FF2B5EF4-FFF2-40B4-BE49-F238E27FC236}">
                    <a16:creationId xmlns:a16="http://schemas.microsoft.com/office/drawing/2014/main" id="{08C18EC1-9667-4A47-87CB-5BEFCDA10AFF}"/>
                  </a:ext>
                </a:extLst>
              </p14:cNvPr>
              <p14:cNvContentPartPr/>
              <p14:nvPr/>
            </p14:nvContentPartPr>
            <p14:xfrm>
              <a:off x="5162469" y="5291723"/>
              <a:ext cx="148320" cy="61920"/>
            </p14:xfrm>
          </p:contentPart>
        </mc:Choice>
        <mc:Fallback>
          <p:pic>
            <p:nvPicPr>
              <p:cNvPr id="69683" name="墨迹 69682">
                <a:extLst>
                  <a:ext uri="{FF2B5EF4-FFF2-40B4-BE49-F238E27FC236}">
                    <a16:creationId xmlns:a16="http://schemas.microsoft.com/office/drawing/2014/main" id="{08C18EC1-9667-4A47-87CB-5BEFCDA10AFF}"/>
                  </a:ext>
                </a:extLst>
              </p:cNvPr>
              <p:cNvPicPr/>
              <p:nvPr/>
            </p:nvPicPr>
            <p:blipFill>
              <a:blip r:embed="rId216"/>
              <a:stretch>
                <a:fillRect/>
              </a:stretch>
            </p:blipFill>
            <p:spPr>
              <a:xfrm>
                <a:off x="5144469" y="5274083"/>
                <a:ext cx="18396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69684" name="墨迹 69683">
                <a:extLst>
                  <a:ext uri="{FF2B5EF4-FFF2-40B4-BE49-F238E27FC236}">
                    <a16:creationId xmlns:a16="http://schemas.microsoft.com/office/drawing/2014/main" id="{89707F13-8046-408D-B7D8-7EF0689F4C36}"/>
                  </a:ext>
                </a:extLst>
              </p14:cNvPr>
              <p14:cNvContentPartPr/>
              <p14:nvPr/>
            </p14:nvContentPartPr>
            <p14:xfrm>
              <a:off x="5137989" y="5373803"/>
              <a:ext cx="34200" cy="235440"/>
            </p14:xfrm>
          </p:contentPart>
        </mc:Choice>
        <mc:Fallback>
          <p:pic>
            <p:nvPicPr>
              <p:cNvPr id="69684" name="墨迹 69683">
                <a:extLst>
                  <a:ext uri="{FF2B5EF4-FFF2-40B4-BE49-F238E27FC236}">
                    <a16:creationId xmlns:a16="http://schemas.microsoft.com/office/drawing/2014/main" id="{89707F13-8046-408D-B7D8-7EF0689F4C36}"/>
                  </a:ext>
                </a:extLst>
              </p:cNvPr>
              <p:cNvPicPr/>
              <p:nvPr/>
            </p:nvPicPr>
            <p:blipFill>
              <a:blip r:embed="rId218"/>
              <a:stretch>
                <a:fillRect/>
              </a:stretch>
            </p:blipFill>
            <p:spPr>
              <a:xfrm>
                <a:off x="5119989" y="5355803"/>
                <a:ext cx="6984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69685" name="墨迹 69684">
                <a:extLst>
                  <a:ext uri="{FF2B5EF4-FFF2-40B4-BE49-F238E27FC236}">
                    <a16:creationId xmlns:a16="http://schemas.microsoft.com/office/drawing/2014/main" id="{D4F8A3CC-CFFA-41E9-AC8E-B668781A6374}"/>
                  </a:ext>
                </a:extLst>
              </p14:cNvPr>
              <p14:cNvContentPartPr/>
              <p14:nvPr/>
            </p14:nvContentPartPr>
            <p14:xfrm>
              <a:off x="5192349" y="5379563"/>
              <a:ext cx="139680" cy="275040"/>
            </p14:xfrm>
          </p:contentPart>
        </mc:Choice>
        <mc:Fallback>
          <p:pic>
            <p:nvPicPr>
              <p:cNvPr id="69685" name="墨迹 69684">
                <a:extLst>
                  <a:ext uri="{FF2B5EF4-FFF2-40B4-BE49-F238E27FC236}">
                    <a16:creationId xmlns:a16="http://schemas.microsoft.com/office/drawing/2014/main" id="{D4F8A3CC-CFFA-41E9-AC8E-B668781A6374}"/>
                  </a:ext>
                </a:extLst>
              </p:cNvPr>
              <p:cNvPicPr/>
              <p:nvPr/>
            </p:nvPicPr>
            <p:blipFill>
              <a:blip r:embed="rId220"/>
              <a:stretch>
                <a:fillRect/>
              </a:stretch>
            </p:blipFill>
            <p:spPr>
              <a:xfrm>
                <a:off x="5174349" y="5361563"/>
                <a:ext cx="17532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69686" name="墨迹 69685">
                <a:extLst>
                  <a:ext uri="{FF2B5EF4-FFF2-40B4-BE49-F238E27FC236}">
                    <a16:creationId xmlns:a16="http://schemas.microsoft.com/office/drawing/2014/main" id="{5572FD01-6683-4D30-9AF8-33EAD43BB726}"/>
                  </a:ext>
                </a:extLst>
              </p14:cNvPr>
              <p14:cNvContentPartPr/>
              <p14:nvPr/>
            </p14:nvContentPartPr>
            <p14:xfrm>
              <a:off x="5203149" y="5381003"/>
              <a:ext cx="39240" cy="112680"/>
            </p14:xfrm>
          </p:contentPart>
        </mc:Choice>
        <mc:Fallback>
          <p:pic>
            <p:nvPicPr>
              <p:cNvPr id="69686" name="墨迹 69685">
                <a:extLst>
                  <a:ext uri="{FF2B5EF4-FFF2-40B4-BE49-F238E27FC236}">
                    <a16:creationId xmlns:a16="http://schemas.microsoft.com/office/drawing/2014/main" id="{5572FD01-6683-4D30-9AF8-33EAD43BB726}"/>
                  </a:ext>
                </a:extLst>
              </p:cNvPr>
              <p:cNvPicPr/>
              <p:nvPr/>
            </p:nvPicPr>
            <p:blipFill>
              <a:blip r:embed="rId222"/>
              <a:stretch>
                <a:fillRect/>
              </a:stretch>
            </p:blipFill>
            <p:spPr>
              <a:xfrm>
                <a:off x="5185509" y="5363003"/>
                <a:ext cx="7488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69687" name="墨迹 69686">
                <a:extLst>
                  <a:ext uri="{FF2B5EF4-FFF2-40B4-BE49-F238E27FC236}">
                    <a16:creationId xmlns:a16="http://schemas.microsoft.com/office/drawing/2014/main" id="{8A024223-5968-43FC-8787-666A4BF40805}"/>
                  </a:ext>
                </a:extLst>
              </p14:cNvPr>
              <p14:cNvContentPartPr/>
              <p14:nvPr/>
            </p14:nvContentPartPr>
            <p14:xfrm>
              <a:off x="5274069" y="5352203"/>
              <a:ext cx="38520" cy="151920"/>
            </p14:xfrm>
          </p:contentPart>
        </mc:Choice>
        <mc:Fallback>
          <p:pic>
            <p:nvPicPr>
              <p:cNvPr id="69687" name="墨迹 69686">
                <a:extLst>
                  <a:ext uri="{FF2B5EF4-FFF2-40B4-BE49-F238E27FC236}">
                    <a16:creationId xmlns:a16="http://schemas.microsoft.com/office/drawing/2014/main" id="{8A024223-5968-43FC-8787-666A4BF40805}"/>
                  </a:ext>
                </a:extLst>
              </p:cNvPr>
              <p:cNvPicPr/>
              <p:nvPr/>
            </p:nvPicPr>
            <p:blipFill>
              <a:blip r:embed="rId224"/>
              <a:stretch>
                <a:fillRect/>
              </a:stretch>
            </p:blipFill>
            <p:spPr>
              <a:xfrm>
                <a:off x="5256429" y="5334563"/>
                <a:ext cx="7416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69688" name="墨迹 69687">
                <a:extLst>
                  <a:ext uri="{FF2B5EF4-FFF2-40B4-BE49-F238E27FC236}">
                    <a16:creationId xmlns:a16="http://schemas.microsoft.com/office/drawing/2014/main" id="{574D84BA-2454-4ABA-AB95-E0F3494051CB}"/>
                  </a:ext>
                </a:extLst>
              </p14:cNvPr>
              <p14:cNvContentPartPr/>
              <p14:nvPr/>
            </p14:nvContentPartPr>
            <p14:xfrm>
              <a:off x="5193429" y="5558843"/>
              <a:ext cx="108360" cy="82080"/>
            </p14:xfrm>
          </p:contentPart>
        </mc:Choice>
        <mc:Fallback>
          <p:pic>
            <p:nvPicPr>
              <p:cNvPr id="69688" name="墨迹 69687">
                <a:extLst>
                  <a:ext uri="{FF2B5EF4-FFF2-40B4-BE49-F238E27FC236}">
                    <a16:creationId xmlns:a16="http://schemas.microsoft.com/office/drawing/2014/main" id="{574D84BA-2454-4ABA-AB95-E0F3494051CB}"/>
                  </a:ext>
                </a:extLst>
              </p:cNvPr>
              <p:cNvPicPr/>
              <p:nvPr/>
            </p:nvPicPr>
            <p:blipFill>
              <a:blip r:embed="rId226"/>
              <a:stretch>
                <a:fillRect/>
              </a:stretch>
            </p:blipFill>
            <p:spPr>
              <a:xfrm>
                <a:off x="5175789" y="5540843"/>
                <a:ext cx="14400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69689" name="墨迹 69688">
                <a:extLst>
                  <a:ext uri="{FF2B5EF4-FFF2-40B4-BE49-F238E27FC236}">
                    <a16:creationId xmlns:a16="http://schemas.microsoft.com/office/drawing/2014/main" id="{BC84353E-E2A6-4AFC-92B5-D74EED76D398}"/>
                  </a:ext>
                </a:extLst>
              </p14:cNvPr>
              <p14:cNvContentPartPr/>
              <p14:nvPr/>
            </p14:nvContentPartPr>
            <p14:xfrm>
              <a:off x="5406189" y="5247083"/>
              <a:ext cx="133560" cy="138600"/>
            </p14:xfrm>
          </p:contentPart>
        </mc:Choice>
        <mc:Fallback>
          <p:pic>
            <p:nvPicPr>
              <p:cNvPr id="69689" name="墨迹 69688">
                <a:extLst>
                  <a:ext uri="{FF2B5EF4-FFF2-40B4-BE49-F238E27FC236}">
                    <a16:creationId xmlns:a16="http://schemas.microsoft.com/office/drawing/2014/main" id="{BC84353E-E2A6-4AFC-92B5-D74EED76D398}"/>
                  </a:ext>
                </a:extLst>
              </p:cNvPr>
              <p:cNvPicPr/>
              <p:nvPr/>
            </p:nvPicPr>
            <p:blipFill>
              <a:blip r:embed="rId228"/>
              <a:stretch>
                <a:fillRect/>
              </a:stretch>
            </p:blipFill>
            <p:spPr>
              <a:xfrm>
                <a:off x="5388189" y="5229443"/>
                <a:ext cx="1692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69690" name="墨迹 69689">
                <a:extLst>
                  <a:ext uri="{FF2B5EF4-FFF2-40B4-BE49-F238E27FC236}">
                    <a16:creationId xmlns:a16="http://schemas.microsoft.com/office/drawing/2014/main" id="{5557F6D7-CBC2-4E93-ADFF-CE10E36F4CA3}"/>
                  </a:ext>
                </a:extLst>
              </p14:cNvPr>
              <p14:cNvContentPartPr/>
              <p14:nvPr/>
            </p14:nvContentPartPr>
            <p14:xfrm>
              <a:off x="5393229" y="5381363"/>
              <a:ext cx="135360" cy="94680"/>
            </p14:xfrm>
          </p:contentPart>
        </mc:Choice>
        <mc:Fallback>
          <p:pic>
            <p:nvPicPr>
              <p:cNvPr id="69690" name="墨迹 69689">
                <a:extLst>
                  <a:ext uri="{FF2B5EF4-FFF2-40B4-BE49-F238E27FC236}">
                    <a16:creationId xmlns:a16="http://schemas.microsoft.com/office/drawing/2014/main" id="{5557F6D7-CBC2-4E93-ADFF-CE10E36F4CA3}"/>
                  </a:ext>
                </a:extLst>
              </p:cNvPr>
              <p:cNvPicPr/>
              <p:nvPr/>
            </p:nvPicPr>
            <p:blipFill>
              <a:blip r:embed="rId230"/>
              <a:stretch>
                <a:fillRect/>
              </a:stretch>
            </p:blipFill>
            <p:spPr>
              <a:xfrm>
                <a:off x="5375589" y="5363723"/>
                <a:ext cx="17100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69691" name="墨迹 69690">
                <a:extLst>
                  <a:ext uri="{FF2B5EF4-FFF2-40B4-BE49-F238E27FC236}">
                    <a16:creationId xmlns:a16="http://schemas.microsoft.com/office/drawing/2014/main" id="{79BC7CBB-5B5E-4F83-8511-7B1EC886A198}"/>
                  </a:ext>
                </a:extLst>
              </p14:cNvPr>
              <p14:cNvContentPartPr/>
              <p14:nvPr/>
            </p14:nvContentPartPr>
            <p14:xfrm>
              <a:off x="5371989" y="5471363"/>
              <a:ext cx="176400" cy="197640"/>
            </p14:xfrm>
          </p:contentPart>
        </mc:Choice>
        <mc:Fallback>
          <p:pic>
            <p:nvPicPr>
              <p:cNvPr id="69691" name="墨迹 69690">
                <a:extLst>
                  <a:ext uri="{FF2B5EF4-FFF2-40B4-BE49-F238E27FC236}">
                    <a16:creationId xmlns:a16="http://schemas.microsoft.com/office/drawing/2014/main" id="{79BC7CBB-5B5E-4F83-8511-7B1EC886A198}"/>
                  </a:ext>
                </a:extLst>
              </p:cNvPr>
              <p:cNvPicPr/>
              <p:nvPr/>
            </p:nvPicPr>
            <p:blipFill>
              <a:blip r:embed="rId232"/>
              <a:stretch>
                <a:fillRect/>
              </a:stretch>
            </p:blipFill>
            <p:spPr>
              <a:xfrm>
                <a:off x="5354349" y="5453723"/>
                <a:ext cx="21204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69692" name="墨迹 69691">
                <a:extLst>
                  <a:ext uri="{FF2B5EF4-FFF2-40B4-BE49-F238E27FC236}">
                    <a16:creationId xmlns:a16="http://schemas.microsoft.com/office/drawing/2014/main" id="{CDC36011-5C92-4164-89F1-6615812BEE2F}"/>
                  </a:ext>
                </a:extLst>
              </p14:cNvPr>
              <p14:cNvContentPartPr/>
              <p14:nvPr/>
            </p14:nvContentPartPr>
            <p14:xfrm>
              <a:off x="5392509" y="5576483"/>
              <a:ext cx="261360" cy="138960"/>
            </p14:xfrm>
          </p:contentPart>
        </mc:Choice>
        <mc:Fallback>
          <p:pic>
            <p:nvPicPr>
              <p:cNvPr id="69692" name="墨迹 69691">
                <a:extLst>
                  <a:ext uri="{FF2B5EF4-FFF2-40B4-BE49-F238E27FC236}">
                    <a16:creationId xmlns:a16="http://schemas.microsoft.com/office/drawing/2014/main" id="{CDC36011-5C92-4164-89F1-6615812BEE2F}"/>
                  </a:ext>
                </a:extLst>
              </p:cNvPr>
              <p:cNvPicPr/>
              <p:nvPr/>
            </p:nvPicPr>
            <p:blipFill>
              <a:blip r:embed="rId234"/>
              <a:stretch>
                <a:fillRect/>
              </a:stretch>
            </p:blipFill>
            <p:spPr>
              <a:xfrm>
                <a:off x="5374869" y="5558483"/>
                <a:ext cx="297000" cy="1746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内容占位符 15"/>
          <p:cNvGraphicFramePr>
            <a:graphicFrameLocks noGrp="1"/>
          </p:cNvGraphicFramePr>
          <p:nvPr>
            <p:ph idx="1"/>
          </p:nvPr>
        </p:nvGraphicFramePr>
        <p:xfrm>
          <a:off x="395536" y="1579658"/>
          <a:ext cx="8352929" cy="4936148"/>
        </p:xfrm>
        <a:graphic>
          <a:graphicData uri="http://schemas.openxmlformats.org/drawingml/2006/table">
            <a:tbl>
              <a:tblPr firstRow="1" bandRow="1">
                <a:tableStyleId>{5C22544A-7EE6-4342-B048-85BDC9FD1C3A}</a:tableStyleId>
              </a:tblPr>
              <a:tblGrid>
                <a:gridCol w="1324398">
                  <a:extLst>
                    <a:ext uri="{9D8B030D-6E8A-4147-A177-3AD203B41FA5}">
                      <a16:colId xmlns:a16="http://schemas.microsoft.com/office/drawing/2014/main" val="20000"/>
                    </a:ext>
                  </a:extLst>
                </a:gridCol>
                <a:gridCol w="5368805">
                  <a:extLst>
                    <a:ext uri="{9D8B030D-6E8A-4147-A177-3AD203B41FA5}">
                      <a16:colId xmlns:a16="http://schemas.microsoft.com/office/drawing/2014/main" val="20001"/>
                    </a:ext>
                  </a:extLst>
                </a:gridCol>
                <a:gridCol w="1659726">
                  <a:extLst>
                    <a:ext uri="{9D8B030D-6E8A-4147-A177-3AD203B41FA5}">
                      <a16:colId xmlns:a16="http://schemas.microsoft.com/office/drawing/2014/main" val="20002"/>
                    </a:ext>
                  </a:extLst>
                </a:gridCol>
              </a:tblGrid>
              <a:tr h="827104">
                <a:tc>
                  <a:txBody>
                    <a:bodyPr/>
                    <a:lstStyle/>
                    <a:p>
                      <a:r>
                        <a:rPr lang="en-US" altLang="zh-CN" sz="2400" dirty="0"/>
                        <a:t>Chapter </a:t>
                      </a:r>
                      <a:endParaRPr lang="zh-CN" altLang="en-US" sz="2400" dirty="0"/>
                    </a:p>
                  </a:txBody>
                  <a:tcPr/>
                </a:tc>
                <a:tc>
                  <a:txBody>
                    <a:bodyPr/>
                    <a:lstStyle/>
                    <a:p>
                      <a:r>
                        <a:rPr lang="en-US" altLang="zh-CN" sz="2400" dirty="0"/>
                        <a:t>Contents</a:t>
                      </a:r>
                      <a:r>
                        <a:rPr lang="en-US" altLang="zh-CN" sz="2400" baseline="0" dirty="0"/>
                        <a:t> </a:t>
                      </a:r>
                      <a:endParaRPr lang="zh-CN" altLang="en-US" sz="24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defRPr/>
                      </a:pPr>
                      <a:r>
                        <a:rPr lang="en-US" altLang="zh-CN" sz="2400" dirty="0">
                          <a:latin typeface="Times New Roman" panose="02020603050405020304" pitchFamily="18" charset="0"/>
                          <a:cs typeface="Times New Roman" panose="02020603050405020304" pitchFamily="18" charset="0"/>
                        </a:rPr>
                        <a:t>Class Hour</a:t>
                      </a:r>
                      <a:endParaRPr lang="zh-CN" alt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459502">
                <a:tc>
                  <a:txBody>
                    <a:bodyPr/>
                    <a:lstStyle/>
                    <a:p>
                      <a:pPr algn="ctr"/>
                      <a:r>
                        <a:rPr lang="en-US" altLang="zh-CN" sz="2400" dirty="0"/>
                        <a:t>1</a:t>
                      </a:r>
                      <a:endParaRPr lang="zh-CN" altLang="en-US" sz="2400" dirty="0"/>
                    </a:p>
                  </a:txBody>
                  <a:tcPr/>
                </a:tc>
                <a:tc>
                  <a:txBody>
                    <a:bodyPr/>
                    <a:lstStyle/>
                    <a:p>
                      <a:r>
                        <a:rPr lang="en-US" altLang="zh-CN" sz="2400" dirty="0"/>
                        <a:t>Introduction to Proteomics </a:t>
                      </a:r>
                      <a:endParaRPr lang="zh-CN" altLang="en-US" sz="2400" dirty="0"/>
                    </a:p>
                  </a:txBody>
                  <a:tcPr/>
                </a:tc>
                <a:tc>
                  <a:txBody>
                    <a:bodyPr/>
                    <a:lstStyle/>
                    <a:p>
                      <a:pPr algn="ctr"/>
                      <a:r>
                        <a:rPr lang="en-US" altLang="zh-CN" sz="2400" dirty="0"/>
                        <a:t>2 </a:t>
                      </a:r>
                      <a:endParaRPr lang="zh-CN" altLang="en-US" sz="2400" dirty="0"/>
                    </a:p>
                  </a:txBody>
                  <a:tcPr/>
                </a:tc>
                <a:extLst>
                  <a:ext uri="{0D108BD9-81ED-4DB2-BD59-A6C34878D82A}">
                    <a16:rowId xmlns:a16="http://schemas.microsoft.com/office/drawing/2014/main" val="10001"/>
                  </a:ext>
                </a:extLst>
              </a:tr>
              <a:tr h="459502">
                <a:tc>
                  <a:txBody>
                    <a:bodyPr/>
                    <a:lstStyle/>
                    <a:p>
                      <a:pPr algn="ctr"/>
                      <a:r>
                        <a:rPr lang="en-US" altLang="zh-CN" sz="2400" dirty="0"/>
                        <a:t>2</a:t>
                      </a:r>
                      <a:endParaRPr lang="zh-CN" altLang="en-US" sz="2400" dirty="0"/>
                    </a:p>
                  </a:txBody>
                  <a:tcPr/>
                </a:tc>
                <a:tc>
                  <a:txBody>
                    <a:bodyPr/>
                    <a:lstStyle/>
                    <a:p>
                      <a:r>
                        <a:rPr lang="en-US" altLang="zh-CN" sz="2400" dirty="0"/>
                        <a:t>Sample preparation </a:t>
                      </a:r>
                      <a:endParaRPr lang="zh-CN" altLang="en-US" sz="2400" dirty="0"/>
                    </a:p>
                  </a:txBody>
                  <a:tcPr/>
                </a:tc>
                <a:tc>
                  <a:txBody>
                    <a:bodyPr/>
                    <a:lstStyle/>
                    <a:p>
                      <a:pPr algn="ctr"/>
                      <a:r>
                        <a:rPr lang="en-US" altLang="zh-CN" sz="2400" dirty="0"/>
                        <a:t>4</a:t>
                      </a:r>
                      <a:endParaRPr lang="zh-CN" altLang="en-US" sz="2400" dirty="0"/>
                    </a:p>
                  </a:txBody>
                  <a:tcPr/>
                </a:tc>
                <a:extLst>
                  <a:ext uri="{0D108BD9-81ED-4DB2-BD59-A6C34878D82A}">
                    <a16:rowId xmlns:a16="http://schemas.microsoft.com/office/drawing/2014/main" val="10002"/>
                  </a:ext>
                </a:extLst>
              </a:tr>
              <a:tr h="459502">
                <a:tc>
                  <a:txBody>
                    <a:bodyPr/>
                    <a:lstStyle/>
                    <a:p>
                      <a:pPr algn="ctr"/>
                      <a:r>
                        <a:rPr lang="en-US" altLang="zh-CN" sz="2400" dirty="0"/>
                        <a:t>3</a:t>
                      </a:r>
                      <a:endParaRPr lang="zh-CN" altLang="en-US" sz="2400" dirty="0"/>
                    </a:p>
                  </a:txBody>
                  <a:tcPr/>
                </a:tc>
                <a:tc>
                  <a:txBody>
                    <a:bodyPr/>
                    <a:lstStyle/>
                    <a:p>
                      <a:r>
                        <a:rPr lang="en-US" altLang="zh-CN" sz="2400" dirty="0"/>
                        <a:t>Technique for Proteome Separation</a:t>
                      </a:r>
                      <a:endParaRPr lang="zh-CN" altLang="en-US" sz="2400" dirty="0"/>
                    </a:p>
                  </a:txBody>
                  <a:tcPr/>
                </a:tc>
                <a:tc>
                  <a:txBody>
                    <a:bodyPr/>
                    <a:lstStyle/>
                    <a:p>
                      <a:pPr algn="ctr"/>
                      <a:r>
                        <a:rPr lang="en-US" altLang="zh-CN" sz="2400" dirty="0"/>
                        <a:t>6</a:t>
                      </a:r>
                      <a:endParaRPr lang="zh-CN" altLang="en-US" sz="2400" dirty="0"/>
                    </a:p>
                  </a:txBody>
                  <a:tcPr/>
                </a:tc>
                <a:extLst>
                  <a:ext uri="{0D108BD9-81ED-4DB2-BD59-A6C34878D82A}">
                    <a16:rowId xmlns:a16="http://schemas.microsoft.com/office/drawing/2014/main" val="10003"/>
                  </a:ext>
                </a:extLst>
              </a:tr>
              <a:tr h="459502">
                <a:tc>
                  <a:txBody>
                    <a:bodyPr/>
                    <a:lstStyle/>
                    <a:p>
                      <a:pPr algn="ctr"/>
                      <a:r>
                        <a:rPr lang="en-US" altLang="zh-CN" sz="2400" dirty="0"/>
                        <a:t>4</a:t>
                      </a:r>
                      <a:endParaRPr lang="zh-CN" altLang="en-US" sz="2400" dirty="0"/>
                    </a:p>
                  </a:txBody>
                  <a:tcPr/>
                </a:tc>
                <a:tc>
                  <a:txBody>
                    <a:bodyPr/>
                    <a:lstStyle/>
                    <a:p>
                      <a:r>
                        <a:rPr lang="en-US" altLang="zh-CN" sz="2400" kern="1200" dirty="0">
                          <a:solidFill>
                            <a:schemeClr val="dk1"/>
                          </a:solidFill>
                          <a:effectLst/>
                          <a:latin typeface="+mn-lt"/>
                          <a:ea typeface="+mn-ea"/>
                          <a:cs typeface="+mn-cs"/>
                        </a:rPr>
                        <a:t>Image analysis in Proteomics</a:t>
                      </a:r>
                      <a:endParaRPr lang="zh-CN" altLang="en-US" sz="2400" dirty="0"/>
                    </a:p>
                  </a:txBody>
                  <a:tcPr/>
                </a:tc>
                <a:tc>
                  <a:txBody>
                    <a:bodyPr/>
                    <a:lstStyle/>
                    <a:p>
                      <a:pPr algn="ctr"/>
                      <a:r>
                        <a:rPr lang="en-US" altLang="zh-CN" sz="2400" kern="1200" dirty="0">
                          <a:solidFill>
                            <a:schemeClr val="dk1"/>
                          </a:solidFill>
                          <a:effectLst/>
                          <a:latin typeface="+mn-lt"/>
                          <a:ea typeface="+mn-ea"/>
                          <a:cs typeface="+mn-cs"/>
                        </a:rPr>
                        <a:t>self- study</a:t>
                      </a:r>
                      <a:endParaRPr lang="zh-CN" altLang="en-US" sz="2400" dirty="0"/>
                    </a:p>
                  </a:txBody>
                  <a:tcPr/>
                </a:tc>
                <a:extLst>
                  <a:ext uri="{0D108BD9-81ED-4DB2-BD59-A6C34878D82A}">
                    <a16:rowId xmlns:a16="http://schemas.microsoft.com/office/drawing/2014/main" val="10004"/>
                  </a:ext>
                </a:extLst>
              </a:tr>
              <a:tr h="459502">
                <a:tc>
                  <a:txBody>
                    <a:bodyPr/>
                    <a:lstStyle/>
                    <a:p>
                      <a:pPr algn="ctr"/>
                      <a:r>
                        <a:rPr lang="en-US" altLang="zh-CN" sz="2400" dirty="0"/>
                        <a:t>5</a:t>
                      </a:r>
                      <a:endParaRPr lang="zh-CN" altLang="en-US" sz="24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defRPr/>
                      </a:pPr>
                      <a:r>
                        <a:rPr lang="en-US" altLang="zh-CN" sz="2400" dirty="0"/>
                        <a:t>Protein Identification </a:t>
                      </a:r>
                      <a:endParaRPr lang="zh-CN" altLang="en-US" sz="2400" dirty="0"/>
                    </a:p>
                  </a:txBody>
                  <a:tcPr/>
                </a:tc>
                <a:tc>
                  <a:txBody>
                    <a:bodyPr/>
                    <a:lstStyle/>
                    <a:p>
                      <a:pPr algn="ctr"/>
                      <a:r>
                        <a:rPr lang="en-US" altLang="zh-CN" sz="2400" dirty="0"/>
                        <a:t>6</a:t>
                      </a:r>
                      <a:endParaRPr lang="zh-CN" altLang="en-US" sz="2400" dirty="0"/>
                    </a:p>
                  </a:txBody>
                  <a:tcPr/>
                </a:tc>
                <a:extLst>
                  <a:ext uri="{0D108BD9-81ED-4DB2-BD59-A6C34878D82A}">
                    <a16:rowId xmlns:a16="http://schemas.microsoft.com/office/drawing/2014/main" val="10005"/>
                  </a:ext>
                </a:extLst>
              </a:tr>
              <a:tr h="524928">
                <a:tc>
                  <a:txBody>
                    <a:bodyPr/>
                    <a:lstStyle/>
                    <a:p>
                      <a:pPr algn="ctr"/>
                      <a:r>
                        <a:rPr lang="en-US" altLang="zh-CN" sz="2400" dirty="0"/>
                        <a:t>6</a:t>
                      </a:r>
                      <a:endParaRPr lang="zh-CN" altLang="en-US" sz="2400" dirty="0"/>
                    </a:p>
                  </a:txBody>
                  <a:tcPr/>
                </a:tc>
                <a:tc>
                  <a:txBody>
                    <a:bodyPr/>
                    <a:lstStyle/>
                    <a:p>
                      <a:r>
                        <a:rPr lang="en-US" altLang="zh-CN" sz="2400" dirty="0"/>
                        <a:t>Quantitative and Differential Proteomics</a:t>
                      </a:r>
                      <a:endParaRPr lang="zh-CN" altLang="en-US" sz="2400" dirty="0"/>
                    </a:p>
                  </a:txBody>
                  <a:tcPr/>
                </a:tc>
                <a:tc>
                  <a:txBody>
                    <a:bodyPr/>
                    <a:lstStyle/>
                    <a:p>
                      <a:pPr algn="ctr"/>
                      <a:r>
                        <a:rPr lang="en-US" altLang="zh-CN" sz="2400" dirty="0"/>
                        <a:t>4</a:t>
                      </a:r>
                      <a:endParaRPr lang="zh-CN" altLang="en-US" sz="2400" dirty="0"/>
                    </a:p>
                  </a:txBody>
                  <a:tcPr/>
                </a:tc>
                <a:extLst>
                  <a:ext uri="{0D108BD9-81ED-4DB2-BD59-A6C34878D82A}">
                    <a16:rowId xmlns:a16="http://schemas.microsoft.com/office/drawing/2014/main" val="10006"/>
                  </a:ext>
                </a:extLst>
              </a:tr>
              <a:tr h="827104">
                <a:tc>
                  <a:txBody>
                    <a:bodyPr/>
                    <a:lstStyle/>
                    <a:p>
                      <a:pPr algn="ctr"/>
                      <a:r>
                        <a:rPr lang="en-US" altLang="zh-CN" sz="2400" dirty="0"/>
                        <a:t>7</a:t>
                      </a:r>
                      <a:endParaRPr lang="zh-CN" altLang="en-US" sz="24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defRPr/>
                      </a:pPr>
                      <a:r>
                        <a:rPr lang="en-US" altLang="zh-CN" sz="2400" dirty="0"/>
                        <a:t>Methods for Protein-Protein interaction study </a:t>
                      </a:r>
                      <a:endParaRPr lang="zh-CN" altLang="en-US" sz="2400" dirty="0"/>
                    </a:p>
                  </a:txBody>
                  <a:tcPr/>
                </a:tc>
                <a:tc>
                  <a:txBody>
                    <a:bodyPr/>
                    <a:lstStyle/>
                    <a:p>
                      <a:pPr algn="ctr"/>
                      <a:r>
                        <a:rPr lang="en-US" altLang="zh-CN" sz="2400" dirty="0"/>
                        <a:t>10</a:t>
                      </a:r>
                      <a:endParaRPr lang="zh-CN" altLang="en-US" sz="2400" dirty="0"/>
                    </a:p>
                  </a:txBody>
                  <a:tcPr/>
                </a:tc>
                <a:extLst>
                  <a:ext uri="{0D108BD9-81ED-4DB2-BD59-A6C34878D82A}">
                    <a16:rowId xmlns:a16="http://schemas.microsoft.com/office/drawing/2014/main" val="10007"/>
                  </a:ext>
                </a:extLst>
              </a:tr>
              <a:tr h="459502">
                <a:tc>
                  <a:txBody>
                    <a:bodyPr/>
                    <a:lstStyle/>
                    <a:p>
                      <a:pPr algn="ctr"/>
                      <a:r>
                        <a:rPr lang="en-US" altLang="zh-CN" sz="2400" dirty="0"/>
                        <a:t>8</a:t>
                      </a:r>
                      <a:endParaRPr lang="zh-CN" altLang="en-US" sz="2400" dirty="0"/>
                    </a:p>
                  </a:txBody>
                  <a:tcPr/>
                </a:tc>
                <a:tc>
                  <a:txBody>
                    <a:bodyPr/>
                    <a:lstStyle/>
                    <a:p>
                      <a:r>
                        <a:rPr lang="en-US" altLang="zh-CN" sz="2400" dirty="0"/>
                        <a:t>Application</a:t>
                      </a:r>
                      <a:r>
                        <a:rPr lang="zh-CN" altLang="zh-CN" sz="2400" dirty="0"/>
                        <a:t>　</a:t>
                      </a:r>
                      <a:r>
                        <a:rPr lang="en-US" altLang="zh-CN" sz="2400" dirty="0"/>
                        <a:t>of   Proteomics </a:t>
                      </a:r>
                      <a:endParaRPr lang="zh-CN" altLang="en-US" sz="2400" dirty="0"/>
                    </a:p>
                  </a:txBody>
                  <a:tcPr/>
                </a:tc>
                <a:tc>
                  <a:txBody>
                    <a:bodyPr/>
                    <a:lstStyle/>
                    <a:p>
                      <a:pPr algn="ctr"/>
                      <a:r>
                        <a:rPr lang="en-US" altLang="zh-CN" sz="2400" kern="1200" dirty="0">
                          <a:solidFill>
                            <a:schemeClr val="dk1"/>
                          </a:solidFill>
                          <a:effectLst/>
                          <a:latin typeface="+mn-lt"/>
                          <a:ea typeface="+mn-ea"/>
                          <a:cs typeface="+mn-cs"/>
                        </a:rPr>
                        <a:t>self- study</a:t>
                      </a:r>
                      <a:endParaRPr lang="zh-CN" altLang="en-US" sz="2400" dirty="0"/>
                    </a:p>
                  </a:txBody>
                  <a:tcPr/>
                </a:tc>
                <a:extLst>
                  <a:ext uri="{0D108BD9-81ED-4DB2-BD59-A6C34878D82A}">
                    <a16:rowId xmlns:a16="http://schemas.microsoft.com/office/drawing/2014/main" val="10008"/>
                  </a:ext>
                </a:extLst>
              </a:tr>
            </a:tbl>
          </a:graphicData>
        </a:graphic>
      </p:graphicFrame>
      <p:sp>
        <p:nvSpPr>
          <p:cNvPr id="3" name="文本框 2"/>
          <p:cNvSpPr txBox="1"/>
          <p:nvPr/>
        </p:nvSpPr>
        <p:spPr>
          <a:xfrm>
            <a:off x="3436620" y="944880"/>
            <a:ext cx="2707640" cy="460375"/>
          </a:xfrm>
          <a:prstGeom prst="rect">
            <a:avLst/>
          </a:prstGeom>
          <a:noFill/>
        </p:spPr>
        <p:txBody>
          <a:bodyPr wrap="square" rtlCol="0">
            <a:spAutoFit/>
          </a:bodyPr>
          <a:lstStyle/>
          <a:p>
            <a:pPr lvl="0"/>
            <a:r>
              <a:rPr lang="en-US" altLang="zh-CN" sz="2400" b="1" dirty="0"/>
              <a:t>Course Plan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3"/>
          <p:cNvSpPr>
            <a:spLocks noGrp="1"/>
          </p:cNvSpPr>
          <p:nvPr>
            <p:ph type="body"/>
          </p:nvPr>
        </p:nvSpPr>
        <p:spPr>
          <a:xfrm>
            <a:off x="1362710" y="381000"/>
            <a:ext cx="7352030" cy="5857875"/>
          </a:xfrm>
        </p:spPr>
        <p:txBody>
          <a:bodyPr wrap="square" lIns="91440" tIns="45720" rIns="91440" bIns="45720" anchor="t">
            <a:noAutofit/>
          </a:bodyPr>
          <a:lstStyle/>
          <a:p>
            <a:pPr marL="609600" indent="-609600" eaLnBrk="1" hangingPunct="1">
              <a:lnSpc>
                <a:spcPct val="150000"/>
              </a:lnSpc>
              <a:buAutoNum type="arabicPeriod" startAt="4"/>
            </a:pPr>
            <a:r>
              <a:rPr lang="en-US" altLang="zh-CN" sz="2400"/>
              <a:t>Importance of protein study itself </a:t>
            </a:r>
          </a:p>
          <a:p>
            <a:pPr marL="990600" lvl="1" indent="-533400" eaLnBrk="1" hangingPunct="1">
              <a:lnSpc>
                <a:spcPct val="150000"/>
              </a:lnSpc>
            </a:pPr>
            <a:r>
              <a:rPr lang="en-US" altLang="zh-CN" sz="2000">
                <a:cs typeface="+mn-lt"/>
              </a:rPr>
              <a:t>Proteome reflect the </a:t>
            </a:r>
            <a:r>
              <a:rPr lang="en-US" altLang="zh-CN" sz="2000" dirty="0" err="1">
                <a:cs typeface="+mn-lt"/>
              </a:rPr>
              <a:t>biosystem</a:t>
            </a:r>
            <a:r>
              <a:rPr lang="en-US" altLang="zh-CN" sz="2000">
                <a:cs typeface="+mn-lt"/>
              </a:rPr>
              <a:t> status dynamicity </a:t>
            </a:r>
          </a:p>
          <a:p>
            <a:pPr marL="1371600" lvl="2" indent="-457200" eaLnBrk="1" hangingPunct="1">
              <a:lnSpc>
                <a:spcPct val="150000"/>
              </a:lnSpc>
            </a:pPr>
            <a:r>
              <a:rPr lang="zh-CN" altLang="zh-CN" sz="1600" dirty="0">
                <a:cs typeface="+mn-lt"/>
              </a:rPr>
              <a:t>Proteome differs at the specific period of the cell cycle, at different stages of differentiation, corresponding to the growth and nutritional status, temperature, stress and pathological status</a:t>
            </a:r>
          </a:p>
          <a:p>
            <a:pPr marL="1371600" lvl="2" indent="-457200" eaLnBrk="1" hangingPunct="1">
              <a:lnSpc>
                <a:spcPct val="150000"/>
              </a:lnSpc>
            </a:pPr>
            <a:r>
              <a:rPr lang="zh-CN" altLang="zh-CN" sz="1600" dirty="0">
                <a:cs typeface="+mn-lt"/>
              </a:rPr>
              <a:t>Regulation process in which protein synthesis, degradation, processing, modification, can only  directly analyze the proteins</a:t>
            </a:r>
          </a:p>
          <a:p>
            <a:pPr marL="990600" lvl="1" indent="-533400" eaLnBrk="1" hangingPunct="1">
              <a:lnSpc>
                <a:spcPct val="150000"/>
              </a:lnSpc>
            </a:pPr>
            <a:r>
              <a:rPr lang="en-US" altLang="zh-CN" sz="2000" dirty="0">
                <a:cs typeface="+mn-lt"/>
                <a:sym typeface="+mn-ea"/>
              </a:rPr>
              <a:t>Post-translational</a:t>
            </a:r>
            <a:r>
              <a:rPr lang="en-US" altLang="zh-CN" sz="2000">
                <a:cs typeface="+mn-lt"/>
                <a:sym typeface="+mn-ea"/>
              </a:rPr>
              <a:t> modification</a:t>
            </a:r>
            <a:endParaRPr lang="en-US" altLang="zh-CN" sz="2000">
              <a:cs typeface="+mn-lt"/>
            </a:endParaRPr>
          </a:p>
          <a:p>
            <a:pPr marL="1371600" lvl="2" indent="-457200" eaLnBrk="1" hangingPunct="1">
              <a:lnSpc>
                <a:spcPct val="150000"/>
              </a:lnSpc>
            </a:pPr>
            <a:r>
              <a:rPr lang="en-US" altLang="zh-CN" sz="1600">
                <a:cs typeface="+mn-lt"/>
                <a:sym typeface="+mn-ea"/>
              </a:rPr>
              <a:t>proteins sometimes chemically modified or regulated after synthesis</a:t>
            </a:r>
            <a:endParaRPr lang="en-US" altLang="zh-CN" sz="1600">
              <a:cs typeface="+mn-lt"/>
            </a:endParaRPr>
          </a:p>
          <a:p>
            <a:pPr marL="990600" lvl="1" indent="-533400" eaLnBrk="1" hangingPunct="1">
              <a:lnSpc>
                <a:spcPct val="150000"/>
              </a:lnSpc>
            </a:pPr>
            <a:r>
              <a:rPr lang="en-US" altLang="zh-CN" sz="2000">
                <a:cs typeface="+mn-lt"/>
                <a:sym typeface="+mn-ea"/>
              </a:rPr>
              <a:t>Proteins fold into specific 3-D structures which determine function</a:t>
            </a:r>
            <a:endParaRPr lang="en-US" altLang="zh-CN" sz="2000">
              <a:cs typeface="+mn-lt"/>
            </a:endParaRPr>
          </a:p>
          <a:p>
            <a:pPr marL="990600" lvl="1" indent="-533400" eaLnBrk="1" hangingPunct="1">
              <a:lnSpc>
                <a:spcPct val="150000"/>
              </a:lnSpc>
            </a:pPr>
            <a:r>
              <a:rPr lang="en-US" altLang="zh-CN" sz="2000">
                <a:cs typeface="+mn-lt"/>
                <a:sym typeface="+mn-ea"/>
              </a:rPr>
              <a:t>Gain insight into alternative splicing</a:t>
            </a:r>
            <a:endParaRPr lang="en-US" altLang="zh-CN" sz="2000">
              <a:cs typeface="+mn-lt"/>
            </a:endParaRPr>
          </a:p>
          <a:p>
            <a:pPr marL="990600" lvl="1" indent="-533400" eaLnBrk="1" hangingPunct="1">
              <a:lnSpc>
                <a:spcPct val="150000"/>
              </a:lnSpc>
            </a:pPr>
            <a:r>
              <a:rPr lang="en-US" altLang="zh-CN" sz="2000">
                <a:cs typeface="+mn-lt"/>
                <a:sym typeface="+mn-ea"/>
              </a:rPr>
              <a:t>Aids in genome annotation</a:t>
            </a:r>
            <a:endParaRPr lang="en-US" altLang="zh-CN" sz="2000">
              <a:cs typeface="+mn-lt"/>
            </a:endParaRPr>
          </a:p>
          <a:p>
            <a:pPr marL="990600" lvl="1" indent="-533400" eaLnBrk="1" hangingPunct="1">
              <a:lnSpc>
                <a:spcPct val="150000"/>
              </a:lnSpc>
            </a:pPr>
            <a:r>
              <a:rPr lang="en-US" altLang="zh-CN" sz="2000">
                <a:cs typeface="+mn-lt"/>
                <a:sym typeface="+mn-ea"/>
              </a:rPr>
              <a:t>etc</a:t>
            </a:r>
            <a:endParaRPr lang="en-US" altLang="zh-CN" sz="2000">
              <a:cs typeface="+mn-lt"/>
            </a:endParaRPr>
          </a:p>
          <a:p>
            <a:pPr marL="609600" indent="-609600" eaLnBrk="1" hangingPunct="1">
              <a:lnSpc>
                <a:spcPct val="150000"/>
              </a:lnSpc>
            </a:pPr>
            <a:endParaRPr lang="en-US" altLang="zh-CN" sz="1600">
              <a:cs typeface="+mn-lt"/>
            </a:endParaRPr>
          </a:p>
          <a:p>
            <a:pPr marL="1371600" lvl="2" indent="-457200" eaLnBrk="1" hangingPunct="1"/>
            <a:endParaRPr lang="en-US" altLang="zh-CN" sz="1100">
              <a:cs typeface="+mn-lt"/>
            </a:endParaRPr>
          </a:p>
        </p:txBody>
      </p:sp>
      <p:grpSp>
        <p:nvGrpSpPr>
          <p:cNvPr id="50" name="组合 49">
            <a:extLst>
              <a:ext uri="{FF2B5EF4-FFF2-40B4-BE49-F238E27FC236}">
                <a16:creationId xmlns:a16="http://schemas.microsoft.com/office/drawing/2014/main" id="{65CB09CA-680F-4860-9EA2-66729E5A6566}"/>
              </a:ext>
            </a:extLst>
          </p:cNvPr>
          <p:cNvGrpSpPr/>
          <p:nvPr/>
        </p:nvGrpSpPr>
        <p:grpSpPr>
          <a:xfrm>
            <a:off x="6410589" y="448740"/>
            <a:ext cx="2401560" cy="948600"/>
            <a:chOff x="6410589" y="448740"/>
            <a:chExt cx="2401560" cy="948600"/>
          </a:xfrm>
        </p:grpSpPr>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7B82AC79-3A10-4B83-A0FE-666ECD7E92AD}"/>
                    </a:ext>
                  </a:extLst>
                </p14:cNvPr>
                <p14:cNvContentPartPr/>
                <p14:nvPr/>
              </p14:nvContentPartPr>
              <p14:xfrm>
                <a:off x="6487269" y="448740"/>
                <a:ext cx="185760" cy="137880"/>
              </p14:xfrm>
            </p:contentPart>
          </mc:Choice>
          <mc:Fallback>
            <p:pic>
              <p:nvPicPr>
                <p:cNvPr id="2" name="墨迹 1">
                  <a:extLst>
                    <a:ext uri="{FF2B5EF4-FFF2-40B4-BE49-F238E27FC236}">
                      <a16:creationId xmlns:a16="http://schemas.microsoft.com/office/drawing/2014/main" id="{7B82AC79-3A10-4B83-A0FE-666ECD7E92AD}"/>
                    </a:ext>
                  </a:extLst>
                </p:cNvPr>
                <p:cNvPicPr/>
                <p:nvPr/>
              </p:nvPicPr>
              <p:blipFill>
                <a:blip r:embed="rId3"/>
                <a:stretch>
                  <a:fillRect/>
                </a:stretch>
              </p:blipFill>
              <p:spPr>
                <a:xfrm>
                  <a:off x="6469269" y="430740"/>
                  <a:ext cx="22140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7BC64FB6-C2E6-4A7A-A60A-17B20A08B63B}"/>
                    </a:ext>
                  </a:extLst>
                </p14:cNvPr>
                <p14:cNvContentPartPr/>
                <p14:nvPr/>
              </p14:nvContentPartPr>
              <p14:xfrm>
                <a:off x="6567909" y="534060"/>
                <a:ext cx="75960" cy="61920"/>
              </p14:xfrm>
            </p:contentPart>
          </mc:Choice>
          <mc:Fallback>
            <p:pic>
              <p:nvPicPr>
                <p:cNvPr id="3" name="墨迹 2">
                  <a:extLst>
                    <a:ext uri="{FF2B5EF4-FFF2-40B4-BE49-F238E27FC236}">
                      <a16:creationId xmlns:a16="http://schemas.microsoft.com/office/drawing/2014/main" id="{7BC64FB6-C2E6-4A7A-A60A-17B20A08B63B}"/>
                    </a:ext>
                  </a:extLst>
                </p:cNvPr>
                <p:cNvPicPr/>
                <p:nvPr/>
              </p:nvPicPr>
              <p:blipFill>
                <a:blip r:embed="rId5"/>
                <a:stretch>
                  <a:fillRect/>
                </a:stretch>
              </p:blipFill>
              <p:spPr>
                <a:xfrm>
                  <a:off x="6550269" y="516060"/>
                  <a:ext cx="11160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A986FB40-D2EA-4972-A48D-84FDA62E74D1}"/>
                    </a:ext>
                  </a:extLst>
                </p14:cNvPr>
                <p14:cNvContentPartPr/>
                <p14:nvPr/>
              </p14:nvContentPartPr>
              <p14:xfrm>
                <a:off x="6410589" y="547380"/>
                <a:ext cx="110160" cy="209520"/>
              </p14:xfrm>
            </p:contentPart>
          </mc:Choice>
          <mc:Fallback>
            <p:pic>
              <p:nvPicPr>
                <p:cNvPr id="4" name="墨迹 3">
                  <a:extLst>
                    <a:ext uri="{FF2B5EF4-FFF2-40B4-BE49-F238E27FC236}">
                      <a16:creationId xmlns:a16="http://schemas.microsoft.com/office/drawing/2014/main" id="{A986FB40-D2EA-4972-A48D-84FDA62E74D1}"/>
                    </a:ext>
                  </a:extLst>
                </p:cNvPr>
                <p:cNvPicPr/>
                <p:nvPr/>
              </p:nvPicPr>
              <p:blipFill>
                <a:blip r:embed="rId7"/>
                <a:stretch>
                  <a:fillRect/>
                </a:stretch>
              </p:blipFill>
              <p:spPr>
                <a:xfrm>
                  <a:off x="6392589" y="529740"/>
                  <a:ext cx="14580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墨迹 4">
                  <a:extLst>
                    <a:ext uri="{FF2B5EF4-FFF2-40B4-BE49-F238E27FC236}">
                      <a16:creationId xmlns:a16="http://schemas.microsoft.com/office/drawing/2014/main" id="{41C715D7-A054-4DA6-934E-4AD33CED9789}"/>
                    </a:ext>
                  </a:extLst>
                </p14:cNvPr>
                <p14:cNvContentPartPr/>
                <p14:nvPr/>
              </p14:nvContentPartPr>
              <p14:xfrm>
                <a:off x="6478269" y="635220"/>
                <a:ext cx="269280" cy="60480"/>
              </p14:xfrm>
            </p:contentPart>
          </mc:Choice>
          <mc:Fallback>
            <p:pic>
              <p:nvPicPr>
                <p:cNvPr id="5" name="墨迹 4">
                  <a:extLst>
                    <a:ext uri="{FF2B5EF4-FFF2-40B4-BE49-F238E27FC236}">
                      <a16:creationId xmlns:a16="http://schemas.microsoft.com/office/drawing/2014/main" id="{41C715D7-A054-4DA6-934E-4AD33CED9789}"/>
                    </a:ext>
                  </a:extLst>
                </p:cNvPr>
                <p:cNvPicPr/>
                <p:nvPr/>
              </p:nvPicPr>
              <p:blipFill>
                <a:blip r:embed="rId9"/>
                <a:stretch>
                  <a:fillRect/>
                </a:stretch>
              </p:blipFill>
              <p:spPr>
                <a:xfrm>
                  <a:off x="6460269" y="617580"/>
                  <a:ext cx="30492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墨迹 5">
                  <a:extLst>
                    <a:ext uri="{FF2B5EF4-FFF2-40B4-BE49-F238E27FC236}">
                      <a16:creationId xmlns:a16="http://schemas.microsoft.com/office/drawing/2014/main" id="{82A2C3AE-53E3-476F-957D-D2D8687A77A0}"/>
                    </a:ext>
                  </a:extLst>
                </p14:cNvPr>
                <p14:cNvContentPartPr/>
                <p14:nvPr/>
              </p14:nvContentPartPr>
              <p14:xfrm>
                <a:off x="6525429" y="728820"/>
                <a:ext cx="116280" cy="88560"/>
              </p14:xfrm>
            </p:contentPart>
          </mc:Choice>
          <mc:Fallback>
            <p:pic>
              <p:nvPicPr>
                <p:cNvPr id="6" name="墨迹 5">
                  <a:extLst>
                    <a:ext uri="{FF2B5EF4-FFF2-40B4-BE49-F238E27FC236}">
                      <a16:creationId xmlns:a16="http://schemas.microsoft.com/office/drawing/2014/main" id="{82A2C3AE-53E3-476F-957D-D2D8687A77A0}"/>
                    </a:ext>
                  </a:extLst>
                </p:cNvPr>
                <p:cNvPicPr/>
                <p:nvPr/>
              </p:nvPicPr>
              <p:blipFill>
                <a:blip r:embed="rId11"/>
                <a:stretch>
                  <a:fillRect/>
                </a:stretch>
              </p:blipFill>
              <p:spPr>
                <a:xfrm>
                  <a:off x="6507429" y="710820"/>
                  <a:ext cx="1519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墨迹 6">
                  <a:extLst>
                    <a:ext uri="{FF2B5EF4-FFF2-40B4-BE49-F238E27FC236}">
                      <a16:creationId xmlns:a16="http://schemas.microsoft.com/office/drawing/2014/main" id="{9700AA10-3D23-4309-9EA5-B692CBC166DD}"/>
                    </a:ext>
                  </a:extLst>
                </p14:cNvPr>
                <p14:cNvContentPartPr/>
                <p14:nvPr/>
              </p14:nvContentPartPr>
              <p14:xfrm>
                <a:off x="6532629" y="687060"/>
                <a:ext cx="113400" cy="216360"/>
              </p14:xfrm>
            </p:contentPart>
          </mc:Choice>
          <mc:Fallback>
            <p:pic>
              <p:nvPicPr>
                <p:cNvPr id="7" name="墨迹 6">
                  <a:extLst>
                    <a:ext uri="{FF2B5EF4-FFF2-40B4-BE49-F238E27FC236}">
                      <a16:creationId xmlns:a16="http://schemas.microsoft.com/office/drawing/2014/main" id="{9700AA10-3D23-4309-9EA5-B692CBC166DD}"/>
                    </a:ext>
                  </a:extLst>
                </p:cNvPr>
                <p:cNvPicPr/>
                <p:nvPr/>
              </p:nvPicPr>
              <p:blipFill>
                <a:blip r:embed="rId13"/>
                <a:stretch>
                  <a:fillRect/>
                </a:stretch>
              </p:blipFill>
              <p:spPr>
                <a:xfrm>
                  <a:off x="6514989" y="669060"/>
                  <a:ext cx="14904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墨迹 7">
                  <a:extLst>
                    <a:ext uri="{FF2B5EF4-FFF2-40B4-BE49-F238E27FC236}">
                      <a16:creationId xmlns:a16="http://schemas.microsoft.com/office/drawing/2014/main" id="{CFF2B5CF-8FC2-4064-B083-5EECFC9B1915}"/>
                    </a:ext>
                  </a:extLst>
                </p14:cNvPr>
                <p14:cNvContentPartPr/>
                <p14:nvPr/>
              </p14:nvContentPartPr>
              <p14:xfrm>
                <a:off x="6699309" y="780660"/>
                <a:ext cx="28080" cy="120600"/>
              </p14:xfrm>
            </p:contentPart>
          </mc:Choice>
          <mc:Fallback>
            <p:pic>
              <p:nvPicPr>
                <p:cNvPr id="8" name="墨迹 7">
                  <a:extLst>
                    <a:ext uri="{FF2B5EF4-FFF2-40B4-BE49-F238E27FC236}">
                      <a16:creationId xmlns:a16="http://schemas.microsoft.com/office/drawing/2014/main" id="{CFF2B5CF-8FC2-4064-B083-5EECFC9B1915}"/>
                    </a:ext>
                  </a:extLst>
                </p:cNvPr>
                <p:cNvPicPr/>
                <p:nvPr/>
              </p:nvPicPr>
              <p:blipFill>
                <a:blip r:embed="rId15"/>
                <a:stretch>
                  <a:fillRect/>
                </a:stretch>
              </p:blipFill>
              <p:spPr>
                <a:xfrm>
                  <a:off x="6681309" y="762660"/>
                  <a:ext cx="6372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墨迹 8">
                  <a:extLst>
                    <a:ext uri="{FF2B5EF4-FFF2-40B4-BE49-F238E27FC236}">
                      <a16:creationId xmlns:a16="http://schemas.microsoft.com/office/drawing/2014/main" id="{1C2695BC-0057-40CA-9A07-A3F6EF9CB2EE}"/>
                    </a:ext>
                  </a:extLst>
                </p14:cNvPr>
                <p14:cNvContentPartPr/>
                <p14:nvPr/>
              </p14:nvContentPartPr>
              <p14:xfrm>
                <a:off x="6784989" y="568260"/>
                <a:ext cx="127440" cy="284760"/>
              </p14:xfrm>
            </p:contentPart>
          </mc:Choice>
          <mc:Fallback>
            <p:pic>
              <p:nvPicPr>
                <p:cNvPr id="9" name="墨迹 8">
                  <a:extLst>
                    <a:ext uri="{FF2B5EF4-FFF2-40B4-BE49-F238E27FC236}">
                      <a16:creationId xmlns:a16="http://schemas.microsoft.com/office/drawing/2014/main" id="{1C2695BC-0057-40CA-9A07-A3F6EF9CB2EE}"/>
                    </a:ext>
                  </a:extLst>
                </p:cNvPr>
                <p:cNvPicPr/>
                <p:nvPr/>
              </p:nvPicPr>
              <p:blipFill>
                <a:blip r:embed="rId17"/>
                <a:stretch>
                  <a:fillRect/>
                </a:stretch>
              </p:blipFill>
              <p:spPr>
                <a:xfrm>
                  <a:off x="6767349" y="550260"/>
                  <a:ext cx="16308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墨迹 9">
                  <a:extLst>
                    <a:ext uri="{FF2B5EF4-FFF2-40B4-BE49-F238E27FC236}">
                      <a16:creationId xmlns:a16="http://schemas.microsoft.com/office/drawing/2014/main" id="{C6DA7914-A135-46E3-8D9F-D26D001FF4A7}"/>
                    </a:ext>
                  </a:extLst>
                </p14:cNvPr>
                <p14:cNvContentPartPr/>
                <p14:nvPr/>
              </p14:nvContentPartPr>
              <p14:xfrm>
                <a:off x="6954549" y="601380"/>
                <a:ext cx="81000" cy="274320"/>
              </p14:xfrm>
            </p:contentPart>
          </mc:Choice>
          <mc:Fallback>
            <p:pic>
              <p:nvPicPr>
                <p:cNvPr id="10" name="墨迹 9">
                  <a:extLst>
                    <a:ext uri="{FF2B5EF4-FFF2-40B4-BE49-F238E27FC236}">
                      <a16:creationId xmlns:a16="http://schemas.microsoft.com/office/drawing/2014/main" id="{C6DA7914-A135-46E3-8D9F-D26D001FF4A7}"/>
                    </a:ext>
                  </a:extLst>
                </p:cNvPr>
                <p:cNvPicPr/>
                <p:nvPr/>
              </p:nvPicPr>
              <p:blipFill>
                <a:blip r:embed="rId19"/>
                <a:stretch>
                  <a:fillRect/>
                </a:stretch>
              </p:blipFill>
              <p:spPr>
                <a:xfrm>
                  <a:off x="6936909" y="583380"/>
                  <a:ext cx="11664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墨迹 10">
                  <a:extLst>
                    <a:ext uri="{FF2B5EF4-FFF2-40B4-BE49-F238E27FC236}">
                      <a16:creationId xmlns:a16="http://schemas.microsoft.com/office/drawing/2014/main" id="{EC995219-9AFB-4FF1-AC3C-DDBF097CD9D7}"/>
                    </a:ext>
                  </a:extLst>
                </p14:cNvPr>
                <p14:cNvContentPartPr/>
                <p14:nvPr/>
              </p14:nvContentPartPr>
              <p14:xfrm>
                <a:off x="6953109" y="774540"/>
                <a:ext cx="78480" cy="5400"/>
              </p14:xfrm>
            </p:contentPart>
          </mc:Choice>
          <mc:Fallback>
            <p:pic>
              <p:nvPicPr>
                <p:cNvPr id="11" name="墨迹 10">
                  <a:extLst>
                    <a:ext uri="{FF2B5EF4-FFF2-40B4-BE49-F238E27FC236}">
                      <a16:creationId xmlns:a16="http://schemas.microsoft.com/office/drawing/2014/main" id="{EC995219-9AFB-4FF1-AC3C-DDBF097CD9D7}"/>
                    </a:ext>
                  </a:extLst>
                </p:cNvPr>
                <p:cNvPicPr/>
                <p:nvPr/>
              </p:nvPicPr>
              <p:blipFill>
                <a:blip r:embed="rId21"/>
                <a:stretch>
                  <a:fillRect/>
                </a:stretch>
              </p:blipFill>
              <p:spPr>
                <a:xfrm>
                  <a:off x="6935109" y="756540"/>
                  <a:ext cx="1141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墨迹 11">
                  <a:extLst>
                    <a:ext uri="{FF2B5EF4-FFF2-40B4-BE49-F238E27FC236}">
                      <a16:creationId xmlns:a16="http://schemas.microsoft.com/office/drawing/2014/main" id="{79EC660F-062A-49D7-93E4-CE3A3ED0BF9C}"/>
                    </a:ext>
                  </a:extLst>
                </p14:cNvPr>
                <p14:cNvContentPartPr/>
                <p14:nvPr/>
              </p14:nvContentPartPr>
              <p14:xfrm>
                <a:off x="6951309" y="848340"/>
                <a:ext cx="70920" cy="52200"/>
              </p14:xfrm>
            </p:contentPart>
          </mc:Choice>
          <mc:Fallback>
            <p:pic>
              <p:nvPicPr>
                <p:cNvPr id="12" name="墨迹 11">
                  <a:extLst>
                    <a:ext uri="{FF2B5EF4-FFF2-40B4-BE49-F238E27FC236}">
                      <a16:creationId xmlns:a16="http://schemas.microsoft.com/office/drawing/2014/main" id="{79EC660F-062A-49D7-93E4-CE3A3ED0BF9C}"/>
                    </a:ext>
                  </a:extLst>
                </p:cNvPr>
                <p:cNvPicPr/>
                <p:nvPr/>
              </p:nvPicPr>
              <p:blipFill>
                <a:blip r:embed="rId23"/>
                <a:stretch>
                  <a:fillRect/>
                </a:stretch>
              </p:blipFill>
              <p:spPr>
                <a:xfrm>
                  <a:off x="6933309" y="830340"/>
                  <a:ext cx="10656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墨迹 12">
                  <a:extLst>
                    <a:ext uri="{FF2B5EF4-FFF2-40B4-BE49-F238E27FC236}">
                      <a16:creationId xmlns:a16="http://schemas.microsoft.com/office/drawing/2014/main" id="{B3424B74-88C1-417A-9483-8174039B0594}"/>
                    </a:ext>
                  </a:extLst>
                </p14:cNvPr>
                <p14:cNvContentPartPr/>
                <p14:nvPr/>
              </p14:nvContentPartPr>
              <p14:xfrm>
                <a:off x="7118349" y="490140"/>
                <a:ext cx="237240" cy="449640"/>
              </p14:xfrm>
            </p:contentPart>
          </mc:Choice>
          <mc:Fallback>
            <p:pic>
              <p:nvPicPr>
                <p:cNvPr id="13" name="墨迹 12">
                  <a:extLst>
                    <a:ext uri="{FF2B5EF4-FFF2-40B4-BE49-F238E27FC236}">
                      <a16:creationId xmlns:a16="http://schemas.microsoft.com/office/drawing/2014/main" id="{B3424B74-88C1-417A-9483-8174039B0594}"/>
                    </a:ext>
                  </a:extLst>
                </p:cNvPr>
                <p:cNvPicPr/>
                <p:nvPr/>
              </p:nvPicPr>
              <p:blipFill>
                <a:blip r:embed="rId25"/>
                <a:stretch>
                  <a:fillRect/>
                </a:stretch>
              </p:blipFill>
              <p:spPr>
                <a:xfrm>
                  <a:off x="7100349" y="472500"/>
                  <a:ext cx="272880" cy="485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墨迹 13">
                  <a:extLst>
                    <a:ext uri="{FF2B5EF4-FFF2-40B4-BE49-F238E27FC236}">
                      <a16:creationId xmlns:a16="http://schemas.microsoft.com/office/drawing/2014/main" id="{5DCC4796-03F2-4793-A41C-0D5F27E569B0}"/>
                    </a:ext>
                  </a:extLst>
                </p14:cNvPr>
                <p14:cNvContentPartPr/>
                <p14:nvPr/>
              </p14:nvContentPartPr>
              <p14:xfrm>
                <a:off x="7206189" y="585540"/>
                <a:ext cx="132840" cy="93600"/>
              </p14:xfrm>
            </p:contentPart>
          </mc:Choice>
          <mc:Fallback>
            <p:pic>
              <p:nvPicPr>
                <p:cNvPr id="14" name="墨迹 13">
                  <a:extLst>
                    <a:ext uri="{FF2B5EF4-FFF2-40B4-BE49-F238E27FC236}">
                      <a16:creationId xmlns:a16="http://schemas.microsoft.com/office/drawing/2014/main" id="{5DCC4796-03F2-4793-A41C-0D5F27E569B0}"/>
                    </a:ext>
                  </a:extLst>
                </p:cNvPr>
                <p:cNvPicPr/>
                <p:nvPr/>
              </p:nvPicPr>
              <p:blipFill>
                <a:blip r:embed="rId27"/>
                <a:stretch>
                  <a:fillRect/>
                </a:stretch>
              </p:blipFill>
              <p:spPr>
                <a:xfrm>
                  <a:off x="7188189" y="567900"/>
                  <a:ext cx="16848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墨迹 14">
                  <a:extLst>
                    <a:ext uri="{FF2B5EF4-FFF2-40B4-BE49-F238E27FC236}">
                      <a16:creationId xmlns:a16="http://schemas.microsoft.com/office/drawing/2014/main" id="{34E78775-9DFF-4880-9D8F-3F4515D78C6C}"/>
                    </a:ext>
                  </a:extLst>
                </p14:cNvPr>
                <p14:cNvContentPartPr/>
                <p14:nvPr/>
              </p14:nvContentPartPr>
              <p14:xfrm>
                <a:off x="7250829" y="536940"/>
                <a:ext cx="83880" cy="187200"/>
              </p14:xfrm>
            </p:contentPart>
          </mc:Choice>
          <mc:Fallback>
            <p:pic>
              <p:nvPicPr>
                <p:cNvPr id="15" name="墨迹 14">
                  <a:extLst>
                    <a:ext uri="{FF2B5EF4-FFF2-40B4-BE49-F238E27FC236}">
                      <a16:creationId xmlns:a16="http://schemas.microsoft.com/office/drawing/2014/main" id="{34E78775-9DFF-4880-9D8F-3F4515D78C6C}"/>
                    </a:ext>
                  </a:extLst>
                </p:cNvPr>
                <p:cNvPicPr/>
                <p:nvPr/>
              </p:nvPicPr>
              <p:blipFill>
                <a:blip r:embed="rId29"/>
                <a:stretch>
                  <a:fillRect/>
                </a:stretch>
              </p:blipFill>
              <p:spPr>
                <a:xfrm>
                  <a:off x="7233189" y="519300"/>
                  <a:ext cx="11952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墨迹 15">
                  <a:extLst>
                    <a:ext uri="{FF2B5EF4-FFF2-40B4-BE49-F238E27FC236}">
                      <a16:creationId xmlns:a16="http://schemas.microsoft.com/office/drawing/2014/main" id="{23B5E0FF-85DE-449D-AE8A-E647BE25F2C8}"/>
                    </a:ext>
                  </a:extLst>
                </p14:cNvPr>
                <p14:cNvContentPartPr/>
                <p14:nvPr/>
              </p14:nvContentPartPr>
              <p14:xfrm>
                <a:off x="7231389" y="702900"/>
                <a:ext cx="165240" cy="115560"/>
              </p14:xfrm>
            </p:contentPart>
          </mc:Choice>
          <mc:Fallback>
            <p:pic>
              <p:nvPicPr>
                <p:cNvPr id="16" name="墨迹 15">
                  <a:extLst>
                    <a:ext uri="{FF2B5EF4-FFF2-40B4-BE49-F238E27FC236}">
                      <a16:creationId xmlns:a16="http://schemas.microsoft.com/office/drawing/2014/main" id="{23B5E0FF-85DE-449D-AE8A-E647BE25F2C8}"/>
                    </a:ext>
                  </a:extLst>
                </p:cNvPr>
                <p:cNvPicPr/>
                <p:nvPr/>
              </p:nvPicPr>
              <p:blipFill>
                <a:blip r:embed="rId31"/>
                <a:stretch>
                  <a:fillRect/>
                </a:stretch>
              </p:blipFill>
              <p:spPr>
                <a:xfrm>
                  <a:off x="7213389" y="684900"/>
                  <a:ext cx="20088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墨迹 16">
                  <a:extLst>
                    <a:ext uri="{FF2B5EF4-FFF2-40B4-BE49-F238E27FC236}">
                      <a16:creationId xmlns:a16="http://schemas.microsoft.com/office/drawing/2014/main" id="{2DDF1155-5157-4B34-88A8-55AC56208F8C}"/>
                    </a:ext>
                  </a:extLst>
                </p14:cNvPr>
                <p14:cNvContentPartPr/>
                <p14:nvPr/>
              </p14:nvContentPartPr>
              <p14:xfrm>
                <a:off x="7248309" y="753660"/>
                <a:ext cx="168480" cy="207720"/>
              </p14:xfrm>
            </p:contentPart>
          </mc:Choice>
          <mc:Fallback>
            <p:pic>
              <p:nvPicPr>
                <p:cNvPr id="17" name="墨迹 16">
                  <a:extLst>
                    <a:ext uri="{FF2B5EF4-FFF2-40B4-BE49-F238E27FC236}">
                      <a16:creationId xmlns:a16="http://schemas.microsoft.com/office/drawing/2014/main" id="{2DDF1155-5157-4B34-88A8-55AC56208F8C}"/>
                    </a:ext>
                  </a:extLst>
                </p:cNvPr>
                <p:cNvPicPr/>
                <p:nvPr/>
              </p:nvPicPr>
              <p:blipFill>
                <a:blip r:embed="rId33"/>
                <a:stretch>
                  <a:fillRect/>
                </a:stretch>
              </p:blipFill>
              <p:spPr>
                <a:xfrm>
                  <a:off x="7230309" y="735660"/>
                  <a:ext cx="20412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墨迹 17">
                  <a:extLst>
                    <a:ext uri="{FF2B5EF4-FFF2-40B4-BE49-F238E27FC236}">
                      <a16:creationId xmlns:a16="http://schemas.microsoft.com/office/drawing/2014/main" id="{E401BDDD-0344-4155-86E0-EB9BC9FF0B59}"/>
                    </a:ext>
                  </a:extLst>
                </p14:cNvPr>
                <p14:cNvContentPartPr/>
                <p14:nvPr/>
              </p14:nvContentPartPr>
              <p14:xfrm>
                <a:off x="7462869" y="541980"/>
                <a:ext cx="118080" cy="317880"/>
              </p14:xfrm>
            </p:contentPart>
          </mc:Choice>
          <mc:Fallback>
            <p:pic>
              <p:nvPicPr>
                <p:cNvPr id="18" name="墨迹 17">
                  <a:extLst>
                    <a:ext uri="{FF2B5EF4-FFF2-40B4-BE49-F238E27FC236}">
                      <a16:creationId xmlns:a16="http://schemas.microsoft.com/office/drawing/2014/main" id="{E401BDDD-0344-4155-86E0-EB9BC9FF0B59}"/>
                    </a:ext>
                  </a:extLst>
                </p:cNvPr>
                <p:cNvPicPr/>
                <p:nvPr/>
              </p:nvPicPr>
              <p:blipFill>
                <a:blip r:embed="rId35"/>
                <a:stretch>
                  <a:fillRect/>
                </a:stretch>
              </p:blipFill>
              <p:spPr>
                <a:xfrm>
                  <a:off x="7444869" y="524340"/>
                  <a:ext cx="15372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墨迹 18">
                  <a:extLst>
                    <a:ext uri="{FF2B5EF4-FFF2-40B4-BE49-F238E27FC236}">
                      <a16:creationId xmlns:a16="http://schemas.microsoft.com/office/drawing/2014/main" id="{D011443C-9AD7-46B2-B465-0CD2F3AF2EAF}"/>
                    </a:ext>
                  </a:extLst>
                </p14:cNvPr>
                <p14:cNvContentPartPr/>
                <p14:nvPr/>
              </p14:nvContentPartPr>
              <p14:xfrm>
                <a:off x="7607229" y="614340"/>
                <a:ext cx="26280" cy="179640"/>
              </p14:xfrm>
            </p:contentPart>
          </mc:Choice>
          <mc:Fallback>
            <p:pic>
              <p:nvPicPr>
                <p:cNvPr id="19" name="墨迹 18">
                  <a:extLst>
                    <a:ext uri="{FF2B5EF4-FFF2-40B4-BE49-F238E27FC236}">
                      <a16:creationId xmlns:a16="http://schemas.microsoft.com/office/drawing/2014/main" id="{D011443C-9AD7-46B2-B465-0CD2F3AF2EAF}"/>
                    </a:ext>
                  </a:extLst>
                </p:cNvPr>
                <p:cNvPicPr/>
                <p:nvPr/>
              </p:nvPicPr>
              <p:blipFill>
                <a:blip r:embed="rId37"/>
                <a:stretch>
                  <a:fillRect/>
                </a:stretch>
              </p:blipFill>
              <p:spPr>
                <a:xfrm>
                  <a:off x="7589229" y="596700"/>
                  <a:ext cx="6192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墨迹 19">
                  <a:extLst>
                    <a:ext uri="{FF2B5EF4-FFF2-40B4-BE49-F238E27FC236}">
                      <a16:creationId xmlns:a16="http://schemas.microsoft.com/office/drawing/2014/main" id="{784D758C-636C-4BEF-AC02-8A822E843044}"/>
                    </a:ext>
                  </a:extLst>
                </p14:cNvPr>
                <p14:cNvContentPartPr/>
                <p14:nvPr/>
              </p14:nvContentPartPr>
              <p14:xfrm>
                <a:off x="7639989" y="552420"/>
                <a:ext cx="105120" cy="302760"/>
              </p14:xfrm>
            </p:contentPart>
          </mc:Choice>
          <mc:Fallback>
            <p:pic>
              <p:nvPicPr>
                <p:cNvPr id="20" name="墨迹 19">
                  <a:extLst>
                    <a:ext uri="{FF2B5EF4-FFF2-40B4-BE49-F238E27FC236}">
                      <a16:creationId xmlns:a16="http://schemas.microsoft.com/office/drawing/2014/main" id="{784D758C-636C-4BEF-AC02-8A822E843044}"/>
                    </a:ext>
                  </a:extLst>
                </p:cNvPr>
                <p:cNvPicPr/>
                <p:nvPr/>
              </p:nvPicPr>
              <p:blipFill>
                <a:blip r:embed="rId39"/>
                <a:stretch>
                  <a:fillRect/>
                </a:stretch>
              </p:blipFill>
              <p:spPr>
                <a:xfrm>
                  <a:off x="7622349" y="534780"/>
                  <a:ext cx="14076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1" name="墨迹 20">
                  <a:extLst>
                    <a:ext uri="{FF2B5EF4-FFF2-40B4-BE49-F238E27FC236}">
                      <a16:creationId xmlns:a16="http://schemas.microsoft.com/office/drawing/2014/main" id="{E171B9FD-4D96-40ED-9C6A-EAF2A55FED09}"/>
                    </a:ext>
                  </a:extLst>
                </p14:cNvPr>
                <p14:cNvContentPartPr/>
                <p14:nvPr/>
              </p14:nvContentPartPr>
              <p14:xfrm>
                <a:off x="7645029" y="707220"/>
                <a:ext cx="77760" cy="77400"/>
              </p14:xfrm>
            </p:contentPart>
          </mc:Choice>
          <mc:Fallback>
            <p:pic>
              <p:nvPicPr>
                <p:cNvPr id="21" name="墨迹 20">
                  <a:extLst>
                    <a:ext uri="{FF2B5EF4-FFF2-40B4-BE49-F238E27FC236}">
                      <a16:creationId xmlns:a16="http://schemas.microsoft.com/office/drawing/2014/main" id="{E171B9FD-4D96-40ED-9C6A-EAF2A55FED09}"/>
                    </a:ext>
                  </a:extLst>
                </p:cNvPr>
                <p:cNvPicPr/>
                <p:nvPr/>
              </p:nvPicPr>
              <p:blipFill>
                <a:blip r:embed="rId41"/>
                <a:stretch>
                  <a:fillRect/>
                </a:stretch>
              </p:blipFill>
              <p:spPr>
                <a:xfrm>
                  <a:off x="7627029" y="689580"/>
                  <a:ext cx="11340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2" name="墨迹 21">
                  <a:extLst>
                    <a:ext uri="{FF2B5EF4-FFF2-40B4-BE49-F238E27FC236}">
                      <a16:creationId xmlns:a16="http://schemas.microsoft.com/office/drawing/2014/main" id="{F05E6ABC-2B7B-4467-BDFE-C2CF3A5B8ADD}"/>
                    </a:ext>
                  </a:extLst>
                </p14:cNvPr>
                <p14:cNvContentPartPr/>
                <p14:nvPr/>
              </p14:nvContentPartPr>
              <p14:xfrm>
                <a:off x="7538109" y="848700"/>
                <a:ext cx="273240" cy="31320"/>
              </p14:xfrm>
            </p:contentPart>
          </mc:Choice>
          <mc:Fallback>
            <p:pic>
              <p:nvPicPr>
                <p:cNvPr id="22" name="墨迹 21">
                  <a:extLst>
                    <a:ext uri="{FF2B5EF4-FFF2-40B4-BE49-F238E27FC236}">
                      <a16:creationId xmlns:a16="http://schemas.microsoft.com/office/drawing/2014/main" id="{F05E6ABC-2B7B-4467-BDFE-C2CF3A5B8ADD}"/>
                    </a:ext>
                  </a:extLst>
                </p:cNvPr>
                <p:cNvPicPr/>
                <p:nvPr/>
              </p:nvPicPr>
              <p:blipFill>
                <a:blip r:embed="rId43"/>
                <a:stretch>
                  <a:fillRect/>
                </a:stretch>
              </p:blipFill>
              <p:spPr>
                <a:xfrm>
                  <a:off x="7520109" y="831060"/>
                  <a:ext cx="30888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3" name="墨迹 22">
                  <a:extLst>
                    <a:ext uri="{FF2B5EF4-FFF2-40B4-BE49-F238E27FC236}">
                      <a16:creationId xmlns:a16="http://schemas.microsoft.com/office/drawing/2014/main" id="{8FB176B8-D03F-4B11-8083-1AD3F243A152}"/>
                    </a:ext>
                  </a:extLst>
                </p14:cNvPr>
                <p14:cNvContentPartPr/>
                <p14:nvPr/>
              </p14:nvContentPartPr>
              <p14:xfrm>
                <a:off x="7861389" y="536940"/>
                <a:ext cx="102960" cy="276840"/>
              </p14:xfrm>
            </p:contentPart>
          </mc:Choice>
          <mc:Fallback>
            <p:pic>
              <p:nvPicPr>
                <p:cNvPr id="23" name="墨迹 22">
                  <a:extLst>
                    <a:ext uri="{FF2B5EF4-FFF2-40B4-BE49-F238E27FC236}">
                      <a16:creationId xmlns:a16="http://schemas.microsoft.com/office/drawing/2014/main" id="{8FB176B8-D03F-4B11-8083-1AD3F243A152}"/>
                    </a:ext>
                  </a:extLst>
                </p:cNvPr>
                <p:cNvPicPr/>
                <p:nvPr/>
              </p:nvPicPr>
              <p:blipFill>
                <a:blip r:embed="rId45"/>
                <a:stretch>
                  <a:fillRect/>
                </a:stretch>
              </p:blipFill>
              <p:spPr>
                <a:xfrm>
                  <a:off x="7843389" y="519300"/>
                  <a:ext cx="13860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4" name="墨迹 23">
                  <a:extLst>
                    <a:ext uri="{FF2B5EF4-FFF2-40B4-BE49-F238E27FC236}">
                      <a16:creationId xmlns:a16="http://schemas.microsoft.com/office/drawing/2014/main" id="{674BBFB7-020F-4B51-942F-053EC3821F0C}"/>
                    </a:ext>
                  </a:extLst>
                </p14:cNvPr>
                <p14:cNvContentPartPr/>
                <p14:nvPr/>
              </p14:nvContentPartPr>
              <p14:xfrm>
                <a:off x="7969749" y="579420"/>
                <a:ext cx="81360" cy="317520"/>
              </p14:xfrm>
            </p:contentPart>
          </mc:Choice>
          <mc:Fallback>
            <p:pic>
              <p:nvPicPr>
                <p:cNvPr id="24" name="墨迹 23">
                  <a:extLst>
                    <a:ext uri="{FF2B5EF4-FFF2-40B4-BE49-F238E27FC236}">
                      <a16:creationId xmlns:a16="http://schemas.microsoft.com/office/drawing/2014/main" id="{674BBFB7-020F-4B51-942F-053EC3821F0C}"/>
                    </a:ext>
                  </a:extLst>
                </p:cNvPr>
                <p:cNvPicPr/>
                <p:nvPr/>
              </p:nvPicPr>
              <p:blipFill>
                <a:blip r:embed="rId47"/>
                <a:stretch>
                  <a:fillRect/>
                </a:stretch>
              </p:blipFill>
              <p:spPr>
                <a:xfrm>
                  <a:off x="7951749" y="561780"/>
                  <a:ext cx="11700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5" name="墨迹 24">
                  <a:extLst>
                    <a:ext uri="{FF2B5EF4-FFF2-40B4-BE49-F238E27FC236}">
                      <a16:creationId xmlns:a16="http://schemas.microsoft.com/office/drawing/2014/main" id="{6859C24F-ED0A-4B09-ACFC-291080FAA741}"/>
                    </a:ext>
                  </a:extLst>
                </p14:cNvPr>
                <p14:cNvContentPartPr/>
                <p14:nvPr/>
              </p14:nvContentPartPr>
              <p14:xfrm>
                <a:off x="7974069" y="711900"/>
                <a:ext cx="59760" cy="18000"/>
              </p14:xfrm>
            </p:contentPart>
          </mc:Choice>
          <mc:Fallback>
            <p:pic>
              <p:nvPicPr>
                <p:cNvPr id="25" name="墨迹 24">
                  <a:extLst>
                    <a:ext uri="{FF2B5EF4-FFF2-40B4-BE49-F238E27FC236}">
                      <a16:creationId xmlns:a16="http://schemas.microsoft.com/office/drawing/2014/main" id="{6859C24F-ED0A-4B09-ACFC-291080FAA741}"/>
                    </a:ext>
                  </a:extLst>
                </p:cNvPr>
                <p:cNvPicPr/>
                <p:nvPr/>
              </p:nvPicPr>
              <p:blipFill>
                <a:blip r:embed="rId49"/>
                <a:stretch>
                  <a:fillRect/>
                </a:stretch>
              </p:blipFill>
              <p:spPr>
                <a:xfrm>
                  <a:off x="7956069" y="693900"/>
                  <a:ext cx="9540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6" name="墨迹 25">
                  <a:extLst>
                    <a:ext uri="{FF2B5EF4-FFF2-40B4-BE49-F238E27FC236}">
                      <a16:creationId xmlns:a16="http://schemas.microsoft.com/office/drawing/2014/main" id="{6429EA82-4CBD-457A-868F-2AC5F8ADFEEE}"/>
                    </a:ext>
                  </a:extLst>
                </p14:cNvPr>
                <p14:cNvContentPartPr/>
                <p14:nvPr/>
              </p14:nvContentPartPr>
              <p14:xfrm>
                <a:off x="7949949" y="741060"/>
                <a:ext cx="106200" cy="114840"/>
              </p14:xfrm>
            </p:contentPart>
          </mc:Choice>
          <mc:Fallback>
            <p:pic>
              <p:nvPicPr>
                <p:cNvPr id="26" name="墨迹 25">
                  <a:extLst>
                    <a:ext uri="{FF2B5EF4-FFF2-40B4-BE49-F238E27FC236}">
                      <a16:creationId xmlns:a16="http://schemas.microsoft.com/office/drawing/2014/main" id="{6429EA82-4CBD-457A-868F-2AC5F8ADFEEE}"/>
                    </a:ext>
                  </a:extLst>
                </p:cNvPr>
                <p:cNvPicPr/>
                <p:nvPr/>
              </p:nvPicPr>
              <p:blipFill>
                <a:blip r:embed="rId51"/>
                <a:stretch>
                  <a:fillRect/>
                </a:stretch>
              </p:blipFill>
              <p:spPr>
                <a:xfrm>
                  <a:off x="7932309" y="723420"/>
                  <a:ext cx="1418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7" name="墨迹 26">
                  <a:extLst>
                    <a:ext uri="{FF2B5EF4-FFF2-40B4-BE49-F238E27FC236}">
                      <a16:creationId xmlns:a16="http://schemas.microsoft.com/office/drawing/2014/main" id="{19499200-3C4D-47A6-AF4A-18D30E3C18C7}"/>
                    </a:ext>
                  </a:extLst>
                </p14:cNvPr>
                <p14:cNvContentPartPr/>
                <p14:nvPr/>
              </p14:nvContentPartPr>
              <p14:xfrm>
                <a:off x="8106549" y="532980"/>
                <a:ext cx="90360" cy="215640"/>
              </p14:xfrm>
            </p:contentPart>
          </mc:Choice>
          <mc:Fallback>
            <p:pic>
              <p:nvPicPr>
                <p:cNvPr id="27" name="墨迹 26">
                  <a:extLst>
                    <a:ext uri="{FF2B5EF4-FFF2-40B4-BE49-F238E27FC236}">
                      <a16:creationId xmlns:a16="http://schemas.microsoft.com/office/drawing/2014/main" id="{19499200-3C4D-47A6-AF4A-18D30E3C18C7}"/>
                    </a:ext>
                  </a:extLst>
                </p:cNvPr>
                <p:cNvPicPr/>
                <p:nvPr/>
              </p:nvPicPr>
              <p:blipFill>
                <a:blip r:embed="rId53"/>
                <a:stretch>
                  <a:fillRect/>
                </a:stretch>
              </p:blipFill>
              <p:spPr>
                <a:xfrm>
                  <a:off x="8088549" y="514980"/>
                  <a:ext cx="12600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8" name="墨迹 27">
                  <a:extLst>
                    <a:ext uri="{FF2B5EF4-FFF2-40B4-BE49-F238E27FC236}">
                      <a16:creationId xmlns:a16="http://schemas.microsoft.com/office/drawing/2014/main" id="{20D3FFE8-87E8-433D-965B-1002C3FE2823}"/>
                    </a:ext>
                  </a:extLst>
                </p14:cNvPr>
                <p14:cNvContentPartPr/>
                <p14:nvPr/>
              </p14:nvContentPartPr>
              <p14:xfrm>
                <a:off x="8187549" y="547020"/>
                <a:ext cx="84960" cy="470880"/>
              </p14:xfrm>
            </p:contentPart>
          </mc:Choice>
          <mc:Fallback>
            <p:pic>
              <p:nvPicPr>
                <p:cNvPr id="28" name="墨迹 27">
                  <a:extLst>
                    <a:ext uri="{FF2B5EF4-FFF2-40B4-BE49-F238E27FC236}">
                      <a16:creationId xmlns:a16="http://schemas.microsoft.com/office/drawing/2014/main" id="{20D3FFE8-87E8-433D-965B-1002C3FE2823}"/>
                    </a:ext>
                  </a:extLst>
                </p:cNvPr>
                <p:cNvPicPr/>
                <p:nvPr/>
              </p:nvPicPr>
              <p:blipFill>
                <a:blip r:embed="rId55"/>
                <a:stretch>
                  <a:fillRect/>
                </a:stretch>
              </p:blipFill>
              <p:spPr>
                <a:xfrm>
                  <a:off x="8169549" y="529020"/>
                  <a:ext cx="120600" cy="506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9" name="墨迹 28">
                  <a:extLst>
                    <a:ext uri="{FF2B5EF4-FFF2-40B4-BE49-F238E27FC236}">
                      <a16:creationId xmlns:a16="http://schemas.microsoft.com/office/drawing/2014/main" id="{6C1817D9-5690-4A3D-93D1-15102F3739C0}"/>
                    </a:ext>
                  </a:extLst>
                </p14:cNvPr>
                <p14:cNvContentPartPr/>
                <p14:nvPr/>
              </p14:nvContentPartPr>
              <p14:xfrm>
                <a:off x="8183229" y="635940"/>
                <a:ext cx="57240" cy="38160"/>
              </p14:xfrm>
            </p:contentPart>
          </mc:Choice>
          <mc:Fallback>
            <p:pic>
              <p:nvPicPr>
                <p:cNvPr id="29" name="墨迹 28">
                  <a:extLst>
                    <a:ext uri="{FF2B5EF4-FFF2-40B4-BE49-F238E27FC236}">
                      <a16:creationId xmlns:a16="http://schemas.microsoft.com/office/drawing/2014/main" id="{6C1817D9-5690-4A3D-93D1-15102F3739C0}"/>
                    </a:ext>
                  </a:extLst>
                </p:cNvPr>
                <p:cNvPicPr/>
                <p:nvPr/>
              </p:nvPicPr>
              <p:blipFill>
                <a:blip r:embed="rId57"/>
                <a:stretch>
                  <a:fillRect/>
                </a:stretch>
              </p:blipFill>
              <p:spPr>
                <a:xfrm>
                  <a:off x="8165229" y="617940"/>
                  <a:ext cx="9288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0" name="墨迹 29">
                  <a:extLst>
                    <a:ext uri="{FF2B5EF4-FFF2-40B4-BE49-F238E27FC236}">
                      <a16:creationId xmlns:a16="http://schemas.microsoft.com/office/drawing/2014/main" id="{130ECA91-133B-4745-8585-057B0532184C}"/>
                    </a:ext>
                  </a:extLst>
                </p14:cNvPr>
                <p14:cNvContentPartPr/>
                <p14:nvPr/>
              </p14:nvContentPartPr>
              <p14:xfrm>
                <a:off x="8052549" y="688860"/>
                <a:ext cx="287280" cy="114840"/>
              </p14:xfrm>
            </p:contentPart>
          </mc:Choice>
          <mc:Fallback>
            <p:pic>
              <p:nvPicPr>
                <p:cNvPr id="30" name="墨迹 29">
                  <a:extLst>
                    <a:ext uri="{FF2B5EF4-FFF2-40B4-BE49-F238E27FC236}">
                      <a16:creationId xmlns:a16="http://schemas.microsoft.com/office/drawing/2014/main" id="{130ECA91-133B-4745-8585-057B0532184C}"/>
                    </a:ext>
                  </a:extLst>
                </p:cNvPr>
                <p:cNvPicPr/>
                <p:nvPr/>
              </p:nvPicPr>
              <p:blipFill>
                <a:blip r:embed="rId59"/>
                <a:stretch>
                  <a:fillRect/>
                </a:stretch>
              </p:blipFill>
              <p:spPr>
                <a:xfrm>
                  <a:off x="8034909" y="670860"/>
                  <a:ext cx="32292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1" name="墨迹 30">
                  <a:extLst>
                    <a:ext uri="{FF2B5EF4-FFF2-40B4-BE49-F238E27FC236}">
                      <a16:creationId xmlns:a16="http://schemas.microsoft.com/office/drawing/2014/main" id="{EAB73054-C335-46A2-A9F9-24B22B3E303C}"/>
                    </a:ext>
                  </a:extLst>
                </p14:cNvPr>
                <p14:cNvContentPartPr/>
                <p14:nvPr/>
              </p14:nvContentPartPr>
              <p14:xfrm>
                <a:off x="8107989" y="712260"/>
                <a:ext cx="238320" cy="198360"/>
              </p14:xfrm>
            </p:contentPart>
          </mc:Choice>
          <mc:Fallback>
            <p:pic>
              <p:nvPicPr>
                <p:cNvPr id="31" name="墨迹 30">
                  <a:extLst>
                    <a:ext uri="{FF2B5EF4-FFF2-40B4-BE49-F238E27FC236}">
                      <a16:creationId xmlns:a16="http://schemas.microsoft.com/office/drawing/2014/main" id="{EAB73054-C335-46A2-A9F9-24B22B3E303C}"/>
                    </a:ext>
                  </a:extLst>
                </p:cNvPr>
                <p:cNvPicPr/>
                <p:nvPr/>
              </p:nvPicPr>
              <p:blipFill>
                <a:blip r:embed="rId61"/>
                <a:stretch>
                  <a:fillRect/>
                </a:stretch>
              </p:blipFill>
              <p:spPr>
                <a:xfrm>
                  <a:off x="8089989" y="694260"/>
                  <a:ext cx="27396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2" name="墨迹 31">
                  <a:extLst>
                    <a:ext uri="{FF2B5EF4-FFF2-40B4-BE49-F238E27FC236}">
                      <a16:creationId xmlns:a16="http://schemas.microsoft.com/office/drawing/2014/main" id="{B640AF1C-1762-423C-91FB-8A92FCC5419B}"/>
                    </a:ext>
                  </a:extLst>
                </p14:cNvPr>
                <p14:cNvContentPartPr/>
                <p14:nvPr/>
              </p14:nvContentPartPr>
              <p14:xfrm>
                <a:off x="8393109" y="538380"/>
                <a:ext cx="170280" cy="303120"/>
              </p14:xfrm>
            </p:contentPart>
          </mc:Choice>
          <mc:Fallback>
            <p:pic>
              <p:nvPicPr>
                <p:cNvPr id="32" name="墨迹 31">
                  <a:extLst>
                    <a:ext uri="{FF2B5EF4-FFF2-40B4-BE49-F238E27FC236}">
                      <a16:creationId xmlns:a16="http://schemas.microsoft.com/office/drawing/2014/main" id="{B640AF1C-1762-423C-91FB-8A92FCC5419B}"/>
                    </a:ext>
                  </a:extLst>
                </p:cNvPr>
                <p:cNvPicPr/>
                <p:nvPr/>
              </p:nvPicPr>
              <p:blipFill>
                <a:blip r:embed="rId63"/>
                <a:stretch>
                  <a:fillRect/>
                </a:stretch>
              </p:blipFill>
              <p:spPr>
                <a:xfrm>
                  <a:off x="8375109" y="520740"/>
                  <a:ext cx="20592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3" name="墨迹 32">
                  <a:extLst>
                    <a:ext uri="{FF2B5EF4-FFF2-40B4-BE49-F238E27FC236}">
                      <a16:creationId xmlns:a16="http://schemas.microsoft.com/office/drawing/2014/main" id="{671181EF-2663-418D-BC98-D2F805258789}"/>
                    </a:ext>
                  </a:extLst>
                </p14:cNvPr>
                <p14:cNvContentPartPr/>
                <p14:nvPr/>
              </p14:nvContentPartPr>
              <p14:xfrm>
                <a:off x="8511549" y="634860"/>
                <a:ext cx="123480" cy="214560"/>
              </p14:xfrm>
            </p:contentPart>
          </mc:Choice>
          <mc:Fallback>
            <p:pic>
              <p:nvPicPr>
                <p:cNvPr id="33" name="墨迹 32">
                  <a:extLst>
                    <a:ext uri="{FF2B5EF4-FFF2-40B4-BE49-F238E27FC236}">
                      <a16:creationId xmlns:a16="http://schemas.microsoft.com/office/drawing/2014/main" id="{671181EF-2663-418D-BC98-D2F805258789}"/>
                    </a:ext>
                  </a:extLst>
                </p:cNvPr>
                <p:cNvPicPr/>
                <p:nvPr/>
              </p:nvPicPr>
              <p:blipFill>
                <a:blip r:embed="rId65"/>
                <a:stretch>
                  <a:fillRect/>
                </a:stretch>
              </p:blipFill>
              <p:spPr>
                <a:xfrm>
                  <a:off x="8493909" y="617220"/>
                  <a:ext cx="15912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4" name="墨迹 33">
                  <a:extLst>
                    <a:ext uri="{FF2B5EF4-FFF2-40B4-BE49-F238E27FC236}">
                      <a16:creationId xmlns:a16="http://schemas.microsoft.com/office/drawing/2014/main" id="{0D7ABE1C-F8AA-4163-9A4C-25FBD0611144}"/>
                    </a:ext>
                  </a:extLst>
                </p14:cNvPr>
                <p14:cNvContentPartPr/>
                <p14:nvPr/>
              </p14:nvContentPartPr>
              <p14:xfrm>
                <a:off x="8501829" y="739980"/>
                <a:ext cx="120960" cy="112680"/>
              </p14:xfrm>
            </p:contentPart>
          </mc:Choice>
          <mc:Fallback>
            <p:pic>
              <p:nvPicPr>
                <p:cNvPr id="34" name="墨迹 33">
                  <a:extLst>
                    <a:ext uri="{FF2B5EF4-FFF2-40B4-BE49-F238E27FC236}">
                      <a16:creationId xmlns:a16="http://schemas.microsoft.com/office/drawing/2014/main" id="{0D7ABE1C-F8AA-4163-9A4C-25FBD0611144}"/>
                    </a:ext>
                  </a:extLst>
                </p:cNvPr>
                <p:cNvPicPr/>
                <p:nvPr/>
              </p:nvPicPr>
              <p:blipFill>
                <a:blip r:embed="rId67"/>
                <a:stretch>
                  <a:fillRect/>
                </a:stretch>
              </p:blipFill>
              <p:spPr>
                <a:xfrm>
                  <a:off x="8483829" y="722340"/>
                  <a:ext cx="15660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5" name="墨迹 34">
                  <a:extLst>
                    <a:ext uri="{FF2B5EF4-FFF2-40B4-BE49-F238E27FC236}">
                      <a16:creationId xmlns:a16="http://schemas.microsoft.com/office/drawing/2014/main" id="{F2306ED0-0018-409F-9622-A506757252A7}"/>
                    </a:ext>
                  </a:extLst>
                </p14:cNvPr>
                <p14:cNvContentPartPr/>
                <p14:nvPr/>
              </p14:nvContentPartPr>
              <p14:xfrm>
                <a:off x="8677509" y="538740"/>
                <a:ext cx="134640" cy="352080"/>
              </p14:xfrm>
            </p:contentPart>
          </mc:Choice>
          <mc:Fallback>
            <p:pic>
              <p:nvPicPr>
                <p:cNvPr id="35" name="墨迹 34">
                  <a:extLst>
                    <a:ext uri="{FF2B5EF4-FFF2-40B4-BE49-F238E27FC236}">
                      <a16:creationId xmlns:a16="http://schemas.microsoft.com/office/drawing/2014/main" id="{F2306ED0-0018-409F-9622-A506757252A7}"/>
                    </a:ext>
                  </a:extLst>
                </p:cNvPr>
                <p:cNvPicPr/>
                <p:nvPr/>
              </p:nvPicPr>
              <p:blipFill>
                <a:blip r:embed="rId69"/>
                <a:stretch>
                  <a:fillRect/>
                </a:stretch>
              </p:blipFill>
              <p:spPr>
                <a:xfrm>
                  <a:off x="8659509" y="521100"/>
                  <a:ext cx="17028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6" name="墨迹 35">
                  <a:extLst>
                    <a:ext uri="{FF2B5EF4-FFF2-40B4-BE49-F238E27FC236}">
                      <a16:creationId xmlns:a16="http://schemas.microsoft.com/office/drawing/2014/main" id="{DC83A095-7D46-47BE-96EA-43120A1941B5}"/>
                    </a:ext>
                  </a:extLst>
                </p14:cNvPr>
                <p14:cNvContentPartPr/>
                <p14:nvPr/>
              </p14:nvContentPartPr>
              <p14:xfrm>
                <a:off x="7765269" y="1044540"/>
                <a:ext cx="290520" cy="118440"/>
              </p14:xfrm>
            </p:contentPart>
          </mc:Choice>
          <mc:Fallback>
            <p:pic>
              <p:nvPicPr>
                <p:cNvPr id="36" name="墨迹 35">
                  <a:extLst>
                    <a:ext uri="{FF2B5EF4-FFF2-40B4-BE49-F238E27FC236}">
                      <a16:creationId xmlns:a16="http://schemas.microsoft.com/office/drawing/2014/main" id="{DC83A095-7D46-47BE-96EA-43120A1941B5}"/>
                    </a:ext>
                  </a:extLst>
                </p:cNvPr>
                <p:cNvPicPr/>
                <p:nvPr/>
              </p:nvPicPr>
              <p:blipFill>
                <a:blip r:embed="rId71"/>
                <a:stretch>
                  <a:fillRect/>
                </a:stretch>
              </p:blipFill>
              <p:spPr>
                <a:xfrm>
                  <a:off x="7747269" y="1026900"/>
                  <a:ext cx="32616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7" name="墨迹 36">
                  <a:extLst>
                    <a:ext uri="{FF2B5EF4-FFF2-40B4-BE49-F238E27FC236}">
                      <a16:creationId xmlns:a16="http://schemas.microsoft.com/office/drawing/2014/main" id="{2B1F1B84-33DE-4F1F-A391-8980665F5BD4}"/>
                    </a:ext>
                  </a:extLst>
                </p14:cNvPr>
                <p14:cNvContentPartPr/>
                <p14:nvPr/>
              </p14:nvContentPartPr>
              <p14:xfrm>
                <a:off x="7880829" y="1137420"/>
                <a:ext cx="42480" cy="97560"/>
              </p14:xfrm>
            </p:contentPart>
          </mc:Choice>
          <mc:Fallback>
            <p:pic>
              <p:nvPicPr>
                <p:cNvPr id="37" name="墨迹 36">
                  <a:extLst>
                    <a:ext uri="{FF2B5EF4-FFF2-40B4-BE49-F238E27FC236}">
                      <a16:creationId xmlns:a16="http://schemas.microsoft.com/office/drawing/2014/main" id="{2B1F1B84-33DE-4F1F-A391-8980665F5BD4}"/>
                    </a:ext>
                  </a:extLst>
                </p:cNvPr>
                <p:cNvPicPr/>
                <p:nvPr/>
              </p:nvPicPr>
              <p:blipFill>
                <a:blip r:embed="rId73"/>
                <a:stretch>
                  <a:fillRect/>
                </a:stretch>
              </p:blipFill>
              <p:spPr>
                <a:xfrm>
                  <a:off x="7862829" y="1119780"/>
                  <a:ext cx="7812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8" name="墨迹 37">
                  <a:extLst>
                    <a:ext uri="{FF2B5EF4-FFF2-40B4-BE49-F238E27FC236}">
                      <a16:creationId xmlns:a16="http://schemas.microsoft.com/office/drawing/2014/main" id="{D092E7C1-C6A6-4909-9DB6-F3CF947071B0}"/>
                    </a:ext>
                  </a:extLst>
                </p14:cNvPr>
                <p14:cNvContentPartPr/>
                <p14:nvPr/>
              </p14:nvContentPartPr>
              <p14:xfrm>
                <a:off x="7942389" y="1130580"/>
                <a:ext cx="98280" cy="87120"/>
              </p14:xfrm>
            </p:contentPart>
          </mc:Choice>
          <mc:Fallback>
            <p:pic>
              <p:nvPicPr>
                <p:cNvPr id="38" name="墨迹 37">
                  <a:extLst>
                    <a:ext uri="{FF2B5EF4-FFF2-40B4-BE49-F238E27FC236}">
                      <a16:creationId xmlns:a16="http://schemas.microsoft.com/office/drawing/2014/main" id="{D092E7C1-C6A6-4909-9DB6-F3CF947071B0}"/>
                    </a:ext>
                  </a:extLst>
                </p:cNvPr>
                <p:cNvPicPr/>
                <p:nvPr/>
              </p:nvPicPr>
              <p:blipFill>
                <a:blip r:embed="rId75"/>
                <a:stretch>
                  <a:fillRect/>
                </a:stretch>
              </p:blipFill>
              <p:spPr>
                <a:xfrm>
                  <a:off x="7924389" y="1112940"/>
                  <a:ext cx="1339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9" name="墨迹 38">
                  <a:extLst>
                    <a:ext uri="{FF2B5EF4-FFF2-40B4-BE49-F238E27FC236}">
                      <a16:creationId xmlns:a16="http://schemas.microsoft.com/office/drawing/2014/main" id="{00477CFE-99F7-4BF4-9FE0-2749E190A581}"/>
                    </a:ext>
                  </a:extLst>
                </p14:cNvPr>
                <p14:cNvContentPartPr/>
                <p14:nvPr/>
              </p14:nvContentPartPr>
              <p14:xfrm>
                <a:off x="7931949" y="1058220"/>
                <a:ext cx="212760" cy="258480"/>
              </p14:xfrm>
            </p:contentPart>
          </mc:Choice>
          <mc:Fallback>
            <p:pic>
              <p:nvPicPr>
                <p:cNvPr id="39" name="墨迹 38">
                  <a:extLst>
                    <a:ext uri="{FF2B5EF4-FFF2-40B4-BE49-F238E27FC236}">
                      <a16:creationId xmlns:a16="http://schemas.microsoft.com/office/drawing/2014/main" id="{00477CFE-99F7-4BF4-9FE0-2749E190A581}"/>
                    </a:ext>
                  </a:extLst>
                </p:cNvPr>
                <p:cNvPicPr/>
                <p:nvPr/>
              </p:nvPicPr>
              <p:blipFill>
                <a:blip r:embed="rId77"/>
                <a:stretch>
                  <a:fillRect/>
                </a:stretch>
              </p:blipFill>
              <p:spPr>
                <a:xfrm>
                  <a:off x="7913949" y="1040580"/>
                  <a:ext cx="24840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0" name="墨迹 39">
                  <a:extLst>
                    <a:ext uri="{FF2B5EF4-FFF2-40B4-BE49-F238E27FC236}">
                      <a16:creationId xmlns:a16="http://schemas.microsoft.com/office/drawing/2014/main" id="{A48B7CD8-2E59-429C-BD94-D24EB21B2403}"/>
                    </a:ext>
                  </a:extLst>
                </p14:cNvPr>
                <p14:cNvContentPartPr/>
                <p14:nvPr/>
              </p14:nvContentPartPr>
              <p14:xfrm>
                <a:off x="8330469" y="1002060"/>
                <a:ext cx="81000" cy="7920"/>
              </p14:xfrm>
            </p:contentPart>
          </mc:Choice>
          <mc:Fallback>
            <p:pic>
              <p:nvPicPr>
                <p:cNvPr id="40" name="墨迹 39">
                  <a:extLst>
                    <a:ext uri="{FF2B5EF4-FFF2-40B4-BE49-F238E27FC236}">
                      <a16:creationId xmlns:a16="http://schemas.microsoft.com/office/drawing/2014/main" id="{A48B7CD8-2E59-429C-BD94-D24EB21B2403}"/>
                    </a:ext>
                  </a:extLst>
                </p:cNvPr>
                <p:cNvPicPr/>
                <p:nvPr/>
              </p:nvPicPr>
              <p:blipFill>
                <a:blip r:embed="rId79"/>
                <a:stretch>
                  <a:fillRect/>
                </a:stretch>
              </p:blipFill>
              <p:spPr>
                <a:xfrm>
                  <a:off x="8312469" y="984420"/>
                  <a:ext cx="11664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1" name="墨迹 40">
                  <a:extLst>
                    <a:ext uri="{FF2B5EF4-FFF2-40B4-BE49-F238E27FC236}">
                      <a16:creationId xmlns:a16="http://schemas.microsoft.com/office/drawing/2014/main" id="{05749DF8-AAE8-4904-8264-91665E6B4EF9}"/>
                    </a:ext>
                  </a:extLst>
                </p14:cNvPr>
                <p14:cNvContentPartPr/>
                <p14:nvPr/>
              </p14:nvContentPartPr>
              <p14:xfrm>
                <a:off x="8165589" y="1071540"/>
                <a:ext cx="58320" cy="99000"/>
              </p14:xfrm>
            </p:contentPart>
          </mc:Choice>
          <mc:Fallback>
            <p:pic>
              <p:nvPicPr>
                <p:cNvPr id="41" name="墨迹 40">
                  <a:extLst>
                    <a:ext uri="{FF2B5EF4-FFF2-40B4-BE49-F238E27FC236}">
                      <a16:creationId xmlns:a16="http://schemas.microsoft.com/office/drawing/2014/main" id="{05749DF8-AAE8-4904-8264-91665E6B4EF9}"/>
                    </a:ext>
                  </a:extLst>
                </p:cNvPr>
                <p:cNvPicPr/>
                <p:nvPr/>
              </p:nvPicPr>
              <p:blipFill>
                <a:blip r:embed="rId81"/>
                <a:stretch>
                  <a:fillRect/>
                </a:stretch>
              </p:blipFill>
              <p:spPr>
                <a:xfrm>
                  <a:off x="8147949" y="1053540"/>
                  <a:ext cx="9396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2" name="墨迹 41">
                  <a:extLst>
                    <a:ext uri="{FF2B5EF4-FFF2-40B4-BE49-F238E27FC236}">
                      <a16:creationId xmlns:a16="http://schemas.microsoft.com/office/drawing/2014/main" id="{37E8CD8C-CA80-4E8D-B815-58AA6C869D76}"/>
                    </a:ext>
                  </a:extLst>
                </p14:cNvPr>
                <p14:cNvContentPartPr/>
                <p14:nvPr/>
              </p14:nvContentPartPr>
              <p14:xfrm>
                <a:off x="8263149" y="1071540"/>
                <a:ext cx="177120" cy="95760"/>
              </p14:xfrm>
            </p:contentPart>
          </mc:Choice>
          <mc:Fallback>
            <p:pic>
              <p:nvPicPr>
                <p:cNvPr id="42" name="墨迹 41">
                  <a:extLst>
                    <a:ext uri="{FF2B5EF4-FFF2-40B4-BE49-F238E27FC236}">
                      <a16:creationId xmlns:a16="http://schemas.microsoft.com/office/drawing/2014/main" id="{37E8CD8C-CA80-4E8D-B815-58AA6C869D76}"/>
                    </a:ext>
                  </a:extLst>
                </p:cNvPr>
                <p:cNvPicPr/>
                <p:nvPr/>
              </p:nvPicPr>
              <p:blipFill>
                <a:blip r:embed="rId83"/>
                <a:stretch>
                  <a:fillRect/>
                </a:stretch>
              </p:blipFill>
              <p:spPr>
                <a:xfrm>
                  <a:off x="8245509" y="1053540"/>
                  <a:ext cx="2127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3" name="墨迹 42">
                  <a:extLst>
                    <a:ext uri="{FF2B5EF4-FFF2-40B4-BE49-F238E27FC236}">
                      <a16:creationId xmlns:a16="http://schemas.microsoft.com/office/drawing/2014/main" id="{B967C21A-3506-4C5C-8243-CF154BAAC496}"/>
                    </a:ext>
                  </a:extLst>
                </p14:cNvPr>
                <p14:cNvContentPartPr/>
                <p14:nvPr/>
              </p14:nvContentPartPr>
              <p14:xfrm>
                <a:off x="8295189" y="1018620"/>
                <a:ext cx="129960" cy="340920"/>
              </p14:xfrm>
            </p:contentPart>
          </mc:Choice>
          <mc:Fallback>
            <p:pic>
              <p:nvPicPr>
                <p:cNvPr id="43" name="墨迹 42">
                  <a:extLst>
                    <a:ext uri="{FF2B5EF4-FFF2-40B4-BE49-F238E27FC236}">
                      <a16:creationId xmlns:a16="http://schemas.microsoft.com/office/drawing/2014/main" id="{B967C21A-3506-4C5C-8243-CF154BAAC496}"/>
                    </a:ext>
                  </a:extLst>
                </p:cNvPr>
                <p:cNvPicPr/>
                <p:nvPr/>
              </p:nvPicPr>
              <p:blipFill>
                <a:blip r:embed="rId85"/>
                <a:stretch>
                  <a:fillRect/>
                </a:stretch>
              </p:blipFill>
              <p:spPr>
                <a:xfrm>
                  <a:off x="8277549" y="1000620"/>
                  <a:ext cx="16560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4" name="墨迹 43">
                  <a:extLst>
                    <a:ext uri="{FF2B5EF4-FFF2-40B4-BE49-F238E27FC236}">
                      <a16:creationId xmlns:a16="http://schemas.microsoft.com/office/drawing/2014/main" id="{90006CEB-6F3E-42E5-8598-F44DF0813BF2}"/>
                    </a:ext>
                  </a:extLst>
                </p14:cNvPr>
                <p14:cNvContentPartPr/>
                <p14:nvPr/>
              </p14:nvContentPartPr>
              <p14:xfrm>
                <a:off x="8219589" y="1223100"/>
                <a:ext cx="218880" cy="128880"/>
              </p14:xfrm>
            </p:contentPart>
          </mc:Choice>
          <mc:Fallback>
            <p:pic>
              <p:nvPicPr>
                <p:cNvPr id="44" name="墨迹 43">
                  <a:extLst>
                    <a:ext uri="{FF2B5EF4-FFF2-40B4-BE49-F238E27FC236}">
                      <a16:creationId xmlns:a16="http://schemas.microsoft.com/office/drawing/2014/main" id="{90006CEB-6F3E-42E5-8598-F44DF0813BF2}"/>
                    </a:ext>
                  </a:extLst>
                </p:cNvPr>
                <p:cNvPicPr/>
                <p:nvPr/>
              </p:nvPicPr>
              <p:blipFill>
                <a:blip r:embed="rId87"/>
                <a:stretch>
                  <a:fillRect/>
                </a:stretch>
              </p:blipFill>
              <p:spPr>
                <a:xfrm>
                  <a:off x="8201589" y="1205460"/>
                  <a:ext cx="2545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5" name="墨迹 44">
                  <a:extLst>
                    <a:ext uri="{FF2B5EF4-FFF2-40B4-BE49-F238E27FC236}">
                      <a16:creationId xmlns:a16="http://schemas.microsoft.com/office/drawing/2014/main" id="{E98F9445-4910-48E0-9EE3-AE4428EC1EB6}"/>
                    </a:ext>
                  </a:extLst>
                </p14:cNvPr>
                <p14:cNvContentPartPr/>
                <p14:nvPr/>
              </p14:nvContentPartPr>
              <p14:xfrm>
                <a:off x="8469069" y="1108620"/>
                <a:ext cx="51840" cy="135720"/>
              </p14:xfrm>
            </p:contentPart>
          </mc:Choice>
          <mc:Fallback>
            <p:pic>
              <p:nvPicPr>
                <p:cNvPr id="45" name="墨迹 44">
                  <a:extLst>
                    <a:ext uri="{FF2B5EF4-FFF2-40B4-BE49-F238E27FC236}">
                      <a16:creationId xmlns:a16="http://schemas.microsoft.com/office/drawing/2014/main" id="{E98F9445-4910-48E0-9EE3-AE4428EC1EB6}"/>
                    </a:ext>
                  </a:extLst>
                </p:cNvPr>
                <p:cNvPicPr/>
                <p:nvPr/>
              </p:nvPicPr>
              <p:blipFill>
                <a:blip r:embed="rId89"/>
                <a:stretch>
                  <a:fillRect/>
                </a:stretch>
              </p:blipFill>
              <p:spPr>
                <a:xfrm>
                  <a:off x="8451069" y="1090620"/>
                  <a:ext cx="8748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6" name="墨迹 45">
                  <a:extLst>
                    <a:ext uri="{FF2B5EF4-FFF2-40B4-BE49-F238E27FC236}">
                      <a16:creationId xmlns:a16="http://schemas.microsoft.com/office/drawing/2014/main" id="{70B7D879-278F-4C97-A746-D1348B53C898}"/>
                    </a:ext>
                  </a:extLst>
                </p14:cNvPr>
                <p14:cNvContentPartPr/>
                <p14:nvPr/>
              </p14:nvContentPartPr>
              <p14:xfrm>
                <a:off x="8484549" y="1038780"/>
                <a:ext cx="52920" cy="358560"/>
              </p14:xfrm>
            </p:contentPart>
          </mc:Choice>
          <mc:Fallback>
            <p:pic>
              <p:nvPicPr>
                <p:cNvPr id="46" name="墨迹 45">
                  <a:extLst>
                    <a:ext uri="{FF2B5EF4-FFF2-40B4-BE49-F238E27FC236}">
                      <a16:creationId xmlns:a16="http://schemas.microsoft.com/office/drawing/2014/main" id="{70B7D879-278F-4C97-A746-D1348B53C898}"/>
                    </a:ext>
                  </a:extLst>
                </p:cNvPr>
                <p:cNvPicPr/>
                <p:nvPr/>
              </p:nvPicPr>
              <p:blipFill>
                <a:blip r:embed="rId91"/>
                <a:stretch>
                  <a:fillRect/>
                </a:stretch>
              </p:blipFill>
              <p:spPr>
                <a:xfrm>
                  <a:off x="8466909" y="1020780"/>
                  <a:ext cx="8856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7" name="墨迹 46">
                  <a:extLst>
                    <a:ext uri="{FF2B5EF4-FFF2-40B4-BE49-F238E27FC236}">
                      <a16:creationId xmlns:a16="http://schemas.microsoft.com/office/drawing/2014/main" id="{B1A8FD5C-DB27-4DDD-B974-3B51061DC510}"/>
                    </a:ext>
                  </a:extLst>
                </p14:cNvPr>
                <p14:cNvContentPartPr/>
                <p14:nvPr/>
              </p14:nvContentPartPr>
              <p14:xfrm>
                <a:off x="8597229" y="1060020"/>
                <a:ext cx="112320" cy="139680"/>
              </p14:xfrm>
            </p:contentPart>
          </mc:Choice>
          <mc:Fallback>
            <p:pic>
              <p:nvPicPr>
                <p:cNvPr id="47" name="墨迹 46">
                  <a:extLst>
                    <a:ext uri="{FF2B5EF4-FFF2-40B4-BE49-F238E27FC236}">
                      <a16:creationId xmlns:a16="http://schemas.microsoft.com/office/drawing/2014/main" id="{B1A8FD5C-DB27-4DDD-B974-3B51061DC510}"/>
                    </a:ext>
                  </a:extLst>
                </p:cNvPr>
                <p:cNvPicPr/>
                <p:nvPr/>
              </p:nvPicPr>
              <p:blipFill>
                <a:blip r:embed="rId93"/>
                <a:stretch>
                  <a:fillRect/>
                </a:stretch>
              </p:blipFill>
              <p:spPr>
                <a:xfrm>
                  <a:off x="8579229" y="1042380"/>
                  <a:ext cx="14796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8" name="墨迹 47">
                  <a:extLst>
                    <a:ext uri="{FF2B5EF4-FFF2-40B4-BE49-F238E27FC236}">
                      <a16:creationId xmlns:a16="http://schemas.microsoft.com/office/drawing/2014/main" id="{84DEE655-01B7-4281-A7E6-865F87D5EE39}"/>
                    </a:ext>
                  </a:extLst>
                </p14:cNvPr>
                <p14:cNvContentPartPr/>
                <p14:nvPr/>
              </p14:nvContentPartPr>
              <p14:xfrm>
                <a:off x="8592549" y="1053900"/>
                <a:ext cx="99000" cy="254520"/>
              </p14:xfrm>
            </p:contentPart>
          </mc:Choice>
          <mc:Fallback>
            <p:pic>
              <p:nvPicPr>
                <p:cNvPr id="48" name="墨迹 47">
                  <a:extLst>
                    <a:ext uri="{FF2B5EF4-FFF2-40B4-BE49-F238E27FC236}">
                      <a16:creationId xmlns:a16="http://schemas.microsoft.com/office/drawing/2014/main" id="{84DEE655-01B7-4281-A7E6-865F87D5EE39}"/>
                    </a:ext>
                  </a:extLst>
                </p:cNvPr>
                <p:cNvPicPr/>
                <p:nvPr/>
              </p:nvPicPr>
              <p:blipFill>
                <a:blip r:embed="rId95"/>
                <a:stretch>
                  <a:fillRect/>
                </a:stretch>
              </p:blipFill>
              <p:spPr>
                <a:xfrm>
                  <a:off x="8574549" y="1036260"/>
                  <a:ext cx="13464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9" name="墨迹 48">
                  <a:extLst>
                    <a:ext uri="{FF2B5EF4-FFF2-40B4-BE49-F238E27FC236}">
                      <a16:creationId xmlns:a16="http://schemas.microsoft.com/office/drawing/2014/main" id="{87E303FB-7944-4928-9C24-992056D7AF55}"/>
                    </a:ext>
                  </a:extLst>
                </p14:cNvPr>
                <p14:cNvContentPartPr/>
                <p14:nvPr/>
              </p14:nvContentPartPr>
              <p14:xfrm>
                <a:off x="8557989" y="1290780"/>
                <a:ext cx="227880" cy="51480"/>
              </p14:xfrm>
            </p:contentPart>
          </mc:Choice>
          <mc:Fallback>
            <p:pic>
              <p:nvPicPr>
                <p:cNvPr id="49" name="墨迹 48">
                  <a:extLst>
                    <a:ext uri="{FF2B5EF4-FFF2-40B4-BE49-F238E27FC236}">
                      <a16:creationId xmlns:a16="http://schemas.microsoft.com/office/drawing/2014/main" id="{87E303FB-7944-4928-9C24-992056D7AF55}"/>
                    </a:ext>
                  </a:extLst>
                </p:cNvPr>
                <p:cNvPicPr/>
                <p:nvPr/>
              </p:nvPicPr>
              <p:blipFill>
                <a:blip r:embed="rId97"/>
                <a:stretch>
                  <a:fillRect/>
                </a:stretch>
              </p:blipFill>
              <p:spPr>
                <a:xfrm>
                  <a:off x="8540349" y="1272780"/>
                  <a:ext cx="263520" cy="87120"/>
                </a:xfrm>
                <a:prstGeom prst="rect">
                  <a:avLst/>
                </a:prstGeom>
              </p:spPr>
            </p:pic>
          </mc:Fallback>
        </mc:AlternateContent>
      </p:grpSp>
      <p:grpSp>
        <p:nvGrpSpPr>
          <p:cNvPr id="70683" name="组合 70682">
            <a:extLst>
              <a:ext uri="{FF2B5EF4-FFF2-40B4-BE49-F238E27FC236}">
                <a16:creationId xmlns:a16="http://schemas.microsoft.com/office/drawing/2014/main" id="{2DCC9962-A148-465D-9FFA-36414285F9D3}"/>
              </a:ext>
            </a:extLst>
          </p:cNvPr>
          <p:cNvGrpSpPr/>
          <p:nvPr/>
        </p:nvGrpSpPr>
        <p:grpSpPr>
          <a:xfrm>
            <a:off x="101589" y="1337220"/>
            <a:ext cx="2376720" cy="887400"/>
            <a:chOff x="101589" y="1337220"/>
            <a:chExt cx="2376720" cy="887400"/>
          </a:xfrm>
        </p:grpSpPr>
        <mc:AlternateContent xmlns:mc="http://schemas.openxmlformats.org/markup-compatibility/2006">
          <mc:Choice xmlns:p14="http://schemas.microsoft.com/office/powerpoint/2010/main" Requires="p14">
            <p:contentPart p14:bwMode="auto" r:id="rId98">
              <p14:nvContentPartPr>
                <p14:cNvPr id="51" name="墨迹 50">
                  <a:extLst>
                    <a:ext uri="{FF2B5EF4-FFF2-40B4-BE49-F238E27FC236}">
                      <a16:creationId xmlns:a16="http://schemas.microsoft.com/office/drawing/2014/main" id="{6EA11321-F65A-4CE6-A03A-13BBFA678C94}"/>
                    </a:ext>
                  </a:extLst>
                </p14:cNvPr>
                <p14:cNvContentPartPr/>
                <p14:nvPr/>
              </p14:nvContentPartPr>
              <p14:xfrm>
                <a:off x="1674789" y="1337220"/>
                <a:ext cx="667440" cy="247320"/>
              </p14:xfrm>
            </p:contentPart>
          </mc:Choice>
          <mc:Fallback>
            <p:pic>
              <p:nvPicPr>
                <p:cNvPr id="51" name="墨迹 50">
                  <a:extLst>
                    <a:ext uri="{FF2B5EF4-FFF2-40B4-BE49-F238E27FC236}">
                      <a16:creationId xmlns:a16="http://schemas.microsoft.com/office/drawing/2014/main" id="{6EA11321-F65A-4CE6-A03A-13BBFA678C94}"/>
                    </a:ext>
                  </a:extLst>
                </p:cNvPr>
                <p:cNvPicPr/>
                <p:nvPr/>
              </p:nvPicPr>
              <p:blipFill>
                <a:blip r:embed="rId99"/>
                <a:stretch>
                  <a:fillRect/>
                </a:stretch>
              </p:blipFill>
              <p:spPr>
                <a:xfrm>
                  <a:off x="1657149" y="1319580"/>
                  <a:ext cx="70308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2" name="墨迹 51">
                  <a:extLst>
                    <a:ext uri="{FF2B5EF4-FFF2-40B4-BE49-F238E27FC236}">
                      <a16:creationId xmlns:a16="http://schemas.microsoft.com/office/drawing/2014/main" id="{903832C8-947B-43AB-8D70-A702A6C061A2}"/>
                    </a:ext>
                  </a:extLst>
                </p14:cNvPr>
                <p14:cNvContentPartPr/>
                <p14:nvPr/>
              </p14:nvContentPartPr>
              <p14:xfrm>
                <a:off x="1586949" y="1407420"/>
                <a:ext cx="126360" cy="328680"/>
              </p14:xfrm>
            </p:contentPart>
          </mc:Choice>
          <mc:Fallback>
            <p:pic>
              <p:nvPicPr>
                <p:cNvPr id="52" name="墨迹 51">
                  <a:extLst>
                    <a:ext uri="{FF2B5EF4-FFF2-40B4-BE49-F238E27FC236}">
                      <a16:creationId xmlns:a16="http://schemas.microsoft.com/office/drawing/2014/main" id="{903832C8-947B-43AB-8D70-A702A6C061A2}"/>
                    </a:ext>
                  </a:extLst>
                </p:cNvPr>
                <p:cNvPicPr/>
                <p:nvPr/>
              </p:nvPicPr>
              <p:blipFill>
                <a:blip r:embed="rId101"/>
                <a:stretch>
                  <a:fillRect/>
                </a:stretch>
              </p:blipFill>
              <p:spPr>
                <a:xfrm>
                  <a:off x="1568949" y="1389780"/>
                  <a:ext cx="16200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4" name="墨迹 53">
                  <a:extLst>
                    <a:ext uri="{FF2B5EF4-FFF2-40B4-BE49-F238E27FC236}">
                      <a16:creationId xmlns:a16="http://schemas.microsoft.com/office/drawing/2014/main" id="{9E3468D5-C5E0-4EE5-B451-5F3F8EF23BF5}"/>
                    </a:ext>
                  </a:extLst>
                </p14:cNvPr>
                <p14:cNvContentPartPr/>
                <p14:nvPr/>
              </p14:nvContentPartPr>
              <p14:xfrm>
                <a:off x="101589" y="1823580"/>
                <a:ext cx="154800" cy="267120"/>
              </p14:xfrm>
            </p:contentPart>
          </mc:Choice>
          <mc:Fallback>
            <p:pic>
              <p:nvPicPr>
                <p:cNvPr id="54" name="墨迹 53">
                  <a:extLst>
                    <a:ext uri="{FF2B5EF4-FFF2-40B4-BE49-F238E27FC236}">
                      <a16:creationId xmlns:a16="http://schemas.microsoft.com/office/drawing/2014/main" id="{9E3468D5-C5E0-4EE5-B451-5F3F8EF23BF5}"/>
                    </a:ext>
                  </a:extLst>
                </p:cNvPr>
                <p:cNvPicPr/>
                <p:nvPr/>
              </p:nvPicPr>
              <p:blipFill>
                <a:blip r:embed="rId103"/>
                <a:stretch>
                  <a:fillRect/>
                </a:stretch>
              </p:blipFill>
              <p:spPr>
                <a:xfrm>
                  <a:off x="83949" y="1805580"/>
                  <a:ext cx="19044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5" name="墨迹 54">
                  <a:extLst>
                    <a:ext uri="{FF2B5EF4-FFF2-40B4-BE49-F238E27FC236}">
                      <a16:creationId xmlns:a16="http://schemas.microsoft.com/office/drawing/2014/main" id="{FD376A74-2B80-4EFD-BAD3-B93719D9F3F9}"/>
                    </a:ext>
                  </a:extLst>
                </p14:cNvPr>
                <p14:cNvContentPartPr/>
                <p14:nvPr/>
              </p14:nvContentPartPr>
              <p14:xfrm>
                <a:off x="193749" y="1946340"/>
                <a:ext cx="122040" cy="18360"/>
              </p14:xfrm>
            </p:contentPart>
          </mc:Choice>
          <mc:Fallback>
            <p:pic>
              <p:nvPicPr>
                <p:cNvPr id="55" name="墨迹 54">
                  <a:extLst>
                    <a:ext uri="{FF2B5EF4-FFF2-40B4-BE49-F238E27FC236}">
                      <a16:creationId xmlns:a16="http://schemas.microsoft.com/office/drawing/2014/main" id="{FD376A74-2B80-4EFD-BAD3-B93719D9F3F9}"/>
                    </a:ext>
                  </a:extLst>
                </p:cNvPr>
                <p:cNvPicPr/>
                <p:nvPr/>
              </p:nvPicPr>
              <p:blipFill>
                <a:blip r:embed="rId105"/>
                <a:stretch>
                  <a:fillRect/>
                </a:stretch>
              </p:blipFill>
              <p:spPr>
                <a:xfrm>
                  <a:off x="176109" y="1928340"/>
                  <a:ext cx="15768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6" name="墨迹 55">
                  <a:extLst>
                    <a:ext uri="{FF2B5EF4-FFF2-40B4-BE49-F238E27FC236}">
                      <a16:creationId xmlns:a16="http://schemas.microsoft.com/office/drawing/2014/main" id="{C9F5AE95-E358-409D-AA22-B577A553F7E4}"/>
                    </a:ext>
                  </a:extLst>
                </p14:cNvPr>
                <p14:cNvContentPartPr/>
                <p14:nvPr/>
              </p14:nvContentPartPr>
              <p14:xfrm>
                <a:off x="175749" y="2005020"/>
                <a:ext cx="138600" cy="37080"/>
              </p14:xfrm>
            </p:contentPart>
          </mc:Choice>
          <mc:Fallback>
            <p:pic>
              <p:nvPicPr>
                <p:cNvPr id="56" name="墨迹 55">
                  <a:extLst>
                    <a:ext uri="{FF2B5EF4-FFF2-40B4-BE49-F238E27FC236}">
                      <a16:creationId xmlns:a16="http://schemas.microsoft.com/office/drawing/2014/main" id="{C9F5AE95-E358-409D-AA22-B577A553F7E4}"/>
                    </a:ext>
                  </a:extLst>
                </p:cNvPr>
                <p:cNvPicPr/>
                <p:nvPr/>
              </p:nvPicPr>
              <p:blipFill>
                <a:blip r:embed="rId107"/>
                <a:stretch>
                  <a:fillRect/>
                </a:stretch>
              </p:blipFill>
              <p:spPr>
                <a:xfrm>
                  <a:off x="158109" y="1987380"/>
                  <a:ext cx="17424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7" name="墨迹 56">
                  <a:extLst>
                    <a:ext uri="{FF2B5EF4-FFF2-40B4-BE49-F238E27FC236}">
                      <a16:creationId xmlns:a16="http://schemas.microsoft.com/office/drawing/2014/main" id="{A48647FC-DEFB-4D61-8D0F-0736A07DD78C}"/>
                    </a:ext>
                  </a:extLst>
                </p14:cNvPr>
                <p14:cNvContentPartPr/>
                <p14:nvPr/>
              </p14:nvContentPartPr>
              <p14:xfrm>
                <a:off x="240909" y="1862100"/>
                <a:ext cx="149760" cy="277920"/>
              </p14:xfrm>
            </p:contentPart>
          </mc:Choice>
          <mc:Fallback>
            <p:pic>
              <p:nvPicPr>
                <p:cNvPr id="57" name="墨迹 56">
                  <a:extLst>
                    <a:ext uri="{FF2B5EF4-FFF2-40B4-BE49-F238E27FC236}">
                      <a16:creationId xmlns:a16="http://schemas.microsoft.com/office/drawing/2014/main" id="{A48647FC-DEFB-4D61-8D0F-0736A07DD78C}"/>
                    </a:ext>
                  </a:extLst>
                </p:cNvPr>
                <p:cNvPicPr/>
                <p:nvPr/>
              </p:nvPicPr>
              <p:blipFill>
                <a:blip r:embed="rId109"/>
                <a:stretch>
                  <a:fillRect/>
                </a:stretch>
              </p:blipFill>
              <p:spPr>
                <a:xfrm>
                  <a:off x="222909" y="1844460"/>
                  <a:ext cx="18540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8" name="墨迹 57">
                  <a:extLst>
                    <a:ext uri="{FF2B5EF4-FFF2-40B4-BE49-F238E27FC236}">
                      <a16:creationId xmlns:a16="http://schemas.microsoft.com/office/drawing/2014/main" id="{38349507-01E2-4B57-B851-A3D031A8B8C3}"/>
                    </a:ext>
                  </a:extLst>
                </p14:cNvPr>
                <p14:cNvContentPartPr/>
                <p14:nvPr/>
              </p14:nvContentPartPr>
              <p14:xfrm>
                <a:off x="369429" y="1937340"/>
                <a:ext cx="120600" cy="138600"/>
              </p14:xfrm>
            </p:contentPart>
          </mc:Choice>
          <mc:Fallback>
            <p:pic>
              <p:nvPicPr>
                <p:cNvPr id="58" name="墨迹 57">
                  <a:extLst>
                    <a:ext uri="{FF2B5EF4-FFF2-40B4-BE49-F238E27FC236}">
                      <a16:creationId xmlns:a16="http://schemas.microsoft.com/office/drawing/2014/main" id="{38349507-01E2-4B57-B851-A3D031A8B8C3}"/>
                    </a:ext>
                  </a:extLst>
                </p:cNvPr>
                <p:cNvPicPr/>
                <p:nvPr/>
              </p:nvPicPr>
              <p:blipFill>
                <a:blip r:embed="rId111"/>
                <a:stretch>
                  <a:fillRect/>
                </a:stretch>
              </p:blipFill>
              <p:spPr>
                <a:xfrm>
                  <a:off x="351789" y="1919700"/>
                  <a:ext cx="15624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9" name="墨迹 58">
                  <a:extLst>
                    <a:ext uri="{FF2B5EF4-FFF2-40B4-BE49-F238E27FC236}">
                      <a16:creationId xmlns:a16="http://schemas.microsoft.com/office/drawing/2014/main" id="{ED0EF650-619D-4302-9686-15C27783B263}"/>
                    </a:ext>
                  </a:extLst>
                </p14:cNvPr>
                <p14:cNvContentPartPr/>
                <p14:nvPr/>
              </p14:nvContentPartPr>
              <p14:xfrm>
                <a:off x="429909" y="1856700"/>
                <a:ext cx="16920" cy="326880"/>
              </p14:xfrm>
            </p:contentPart>
          </mc:Choice>
          <mc:Fallback>
            <p:pic>
              <p:nvPicPr>
                <p:cNvPr id="59" name="墨迹 58">
                  <a:extLst>
                    <a:ext uri="{FF2B5EF4-FFF2-40B4-BE49-F238E27FC236}">
                      <a16:creationId xmlns:a16="http://schemas.microsoft.com/office/drawing/2014/main" id="{ED0EF650-619D-4302-9686-15C27783B263}"/>
                    </a:ext>
                  </a:extLst>
                </p:cNvPr>
                <p:cNvPicPr/>
                <p:nvPr/>
              </p:nvPicPr>
              <p:blipFill>
                <a:blip r:embed="rId113"/>
                <a:stretch>
                  <a:fillRect/>
                </a:stretch>
              </p:blipFill>
              <p:spPr>
                <a:xfrm>
                  <a:off x="411909" y="1839060"/>
                  <a:ext cx="5256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0" name="墨迹 59">
                  <a:extLst>
                    <a:ext uri="{FF2B5EF4-FFF2-40B4-BE49-F238E27FC236}">
                      <a16:creationId xmlns:a16="http://schemas.microsoft.com/office/drawing/2014/main" id="{C26A74E7-6C16-4EC8-ACDD-5A6DD38E37D7}"/>
                    </a:ext>
                  </a:extLst>
                </p14:cNvPr>
                <p14:cNvContentPartPr/>
                <p14:nvPr/>
              </p14:nvContentPartPr>
              <p14:xfrm>
                <a:off x="509109" y="1826820"/>
                <a:ext cx="16200" cy="182520"/>
              </p14:xfrm>
            </p:contentPart>
          </mc:Choice>
          <mc:Fallback>
            <p:pic>
              <p:nvPicPr>
                <p:cNvPr id="60" name="墨迹 59">
                  <a:extLst>
                    <a:ext uri="{FF2B5EF4-FFF2-40B4-BE49-F238E27FC236}">
                      <a16:creationId xmlns:a16="http://schemas.microsoft.com/office/drawing/2014/main" id="{C26A74E7-6C16-4EC8-ACDD-5A6DD38E37D7}"/>
                    </a:ext>
                  </a:extLst>
                </p:cNvPr>
                <p:cNvPicPr/>
                <p:nvPr/>
              </p:nvPicPr>
              <p:blipFill>
                <a:blip r:embed="rId115"/>
                <a:stretch>
                  <a:fillRect/>
                </a:stretch>
              </p:blipFill>
              <p:spPr>
                <a:xfrm>
                  <a:off x="491469" y="1808820"/>
                  <a:ext cx="518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1" name="墨迹 60">
                  <a:extLst>
                    <a:ext uri="{FF2B5EF4-FFF2-40B4-BE49-F238E27FC236}">
                      <a16:creationId xmlns:a16="http://schemas.microsoft.com/office/drawing/2014/main" id="{959E7ED0-EB07-42E7-9A14-D8A75BDE813C}"/>
                    </a:ext>
                  </a:extLst>
                </p14:cNvPr>
                <p14:cNvContentPartPr/>
                <p14:nvPr/>
              </p14:nvContentPartPr>
              <p14:xfrm>
                <a:off x="520269" y="1852380"/>
                <a:ext cx="186480" cy="372240"/>
              </p14:xfrm>
            </p:contentPart>
          </mc:Choice>
          <mc:Fallback>
            <p:pic>
              <p:nvPicPr>
                <p:cNvPr id="61" name="墨迹 60">
                  <a:extLst>
                    <a:ext uri="{FF2B5EF4-FFF2-40B4-BE49-F238E27FC236}">
                      <a16:creationId xmlns:a16="http://schemas.microsoft.com/office/drawing/2014/main" id="{959E7ED0-EB07-42E7-9A14-D8A75BDE813C}"/>
                    </a:ext>
                  </a:extLst>
                </p:cNvPr>
                <p:cNvPicPr/>
                <p:nvPr/>
              </p:nvPicPr>
              <p:blipFill>
                <a:blip r:embed="rId117"/>
                <a:stretch>
                  <a:fillRect/>
                </a:stretch>
              </p:blipFill>
              <p:spPr>
                <a:xfrm>
                  <a:off x="502269" y="1834380"/>
                  <a:ext cx="222120" cy="4078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2" name="墨迹 61">
                  <a:extLst>
                    <a:ext uri="{FF2B5EF4-FFF2-40B4-BE49-F238E27FC236}">
                      <a16:creationId xmlns:a16="http://schemas.microsoft.com/office/drawing/2014/main" id="{8C2A5EE8-16BE-4130-BC69-FCAB73FD58BA}"/>
                    </a:ext>
                  </a:extLst>
                </p14:cNvPr>
                <p14:cNvContentPartPr/>
                <p14:nvPr/>
              </p14:nvContentPartPr>
              <p14:xfrm>
                <a:off x="589029" y="1970100"/>
                <a:ext cx="44640" cy="171000"/>
              </p14:xfrm>
            </p:contentPart>
          </mc:Choice>
          <mc:Fallback>
            <p:pic>
              <p:nvPicPr>
                <p:cNvPr id="62" name="墨迹 61">
                  <a:extLst>
                    <a:ext uri="{FF2B5EF4-FFF2-40B4-BE49-F238E27FC236}">
                      <a16:creationId xmlns:a16="http://schemas.microsoft.com/office/drawing/2014/main" id="{8C2A5EE8-16BE-4130-BC69-FCAB73FD58BA}"/>
                    </a:ext>
                  </a:extLst>
                </p:cNvPr>
                <p:cNvPicPr/>
                <p:nvPr/>
              </p:nvPicPr>
              <p:blipFill>
                <a:blip r:embed="rId119"/>
                <a:stretch>
                  <a:fillRect/>
                </a:stretch>
              </p:blipFill>
              <p:spPr>
                <a:xfrm>
                  <a:off x="571029" y="1952460"/>
                  <a:ext cx="8028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3" name="墨迹 62">
                  <a:extLst>
                    <a:ext uri="{FF2B5EF4-FFF2-40B4-BE49-F238E27FC236}">
                      <a16:creationId xmlns:a16="http://schemas.microsoft.com/office/drawing/2014/main" id="{76A540B5-6957-42CD-B315-F8A37A6CE2D5}"/>
                    </a:ext>
                  </a:extLst>
                </p14:cNvPr>
                <p14:cNvContentPartPr/>
                <p14:nvPr/>
              </p14:nvContentPartPr>
              <p14:xfrm>
                <a:off x="783789" y="1826100"/>
                <a:ext cx="45720" cy="120600"/>
              </p14:xfrm>
            </p:contentPart>
          </mc:Choice>
          <mc:Fallback>
            <p:pic>
              <p:nvPicPr>
                <p:cNvPr id="63" name="墨迹 62">
                  <a:extLst>
                    <a:ext uri="{FF2B5EF4-FFF2-40B4-BE49-F238E27FC236}">
                      <a16:creationId xmlns:a16="http://schemas.microsoft.com/office/drawing/2014/main" id="{76A540B5-6957-42CD-B315-F8A37A6CE2D5}"/>
                    </a:ext>
                  </a:extLst>
                </p:cNvPr>
                <p:cNvPicPr/>
                <p:nvPr/>
              </p:nvPicPr>
              <p:blipFill>
                <a:blip r:embed="rId121"/>
                <a:stretch>
                  <a:fillRect/>
                </a:stretch>
              </p:blipFill>
              <p:spPr>
                <a:xfrm>
                  <a:off x="765789" y="1808460"/>
                  <a:ext cx="8136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0656" name="墨迹 70655">
                  <a:extLst>
                    <a:ext uri="{FF2B5EF4-FFF2-40B4-BE49-F238E27FC236}">
                      <a16:creationId xmlns:a16="http://schemas.microsoft.com/office/drawing/2014/main" id="{3B9FFF91-222D-4BC9-99ED-9708350E525F}"/>
                    </a:ext>
                  </a:extLst>
                </p14:cNvPr>
                <p14:cNvContentPartPr/>
                <p14:nvPr/>
              </p14:nvContentPartPr>
              <p14:xfrm>
                <a:off x="786669" y="1908900"/>
                <a:ext cx="90720" cy="180720"/>
              </p14:xfrm>
            </p:contentPart>
          </mc:Choice>
          <mc:Fallback>
            <p:pic>
              <p:nvPicPr>
                <p:cNvPr id="70656" name="墨迹 70655">
                  <a:extLst>
                    <a:ext uri="{FF2B5EF4-FFF2-40B4-BE49-F238E27FC236}">
                      <a16:creationId xmlns:a16="http://schemas.microsoft.com/office/drawing/2014/main" id="{3B9FFF91-222D-4BC9-99ED-9708350E525F}"/>
                    </a:ext>
                  </a:extLst>
                </p:cNvPr>
                <p:cNvPicPr/>
                <p:nvPr/>
              </p:nvPicPr>
              <p:blipFill>
                <a:blip r:embed="rId123"/>
                <a:stretch>
                  <a:fillRect/>
                </a:stretch>
              </p:blipFill>
              <p:spPr>
                <a:xfrm>
                  <a:off x="769029" y="1891260"/>
                  <a:ext cx="12636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0658" name="墨迹 70657">
                  <a:extLst>
                    <a:ext uri="{FF2B5EF4-FFF2-40B4-BE49-F238E27FC236}">
                      <a16:creationId xmlns:a16="http://schemas.microsoft.com/office/drawing/2014/main" id="{0B422FC4-9B04-4D8F-B26B-EC24BBC5B342}"/>
                    </a:ext>
                  </a:extLst>
                </p14:cNvPr>
                <p14:cNvContentPartPr/>
                <p14:nvPr/>
              </p14:nvContentPartPr>
              <p14:xfrm>
                <a:off x="814389" y="2106180"/>
                <a:ext cx="30960" cy="91800"/>
              </p14:xfrm>
            </p:contentPart>
          </mc:Choice>
          <mc:Fallback>
            <p:pic>
              <p:nvPicPr>
                <p:cNvPr id="70658" name="墨迹 70657">
                  <a:extLst>
                    <a:ext uri="{FF2B5EF4-FFF2-40B4-BE49-F238E27FC236}">
                      <a16:creationId xmlns:a16="http://schemas.microsoft.com/office/drawing/2014/main" id="{0B422FC4-9B04-4D8F-B26B-EC24BBC5B342}"/>
                    </a:ext>
                  </a:extLst>
                </p:cNvPr>
                <p:cNvPicPr/>
                <p:nvPr/>
              </p:nvPicPr>
              <p:blipFill>
                <a:blip r:embed="rId125"/>
                <a:stretch>
                  <a:fillRect/>
                </a:stretch>
              </p:blipFill>
              <p:spPr>
                <a:xfrm>
                  <a:off x="796389" y="2088180"/>
                  <a:ext cx="666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0659" name="墨迹 70658">
                  <a:extLst>
                    <a:ext uri="{FF2B5EF4-FFF2-40B4-BE49-F238E27FC236}">
                      <a16:creationId xmlns:a16="http://schemas.microsoft.com/office/drawing/2014/main" id="{8D63FE55-7A27-4703-858C-5DA6BC0E0C3D}"/>
                    </a:ext>
                  </a:extLst>
                </p14:cNvPr>
                <p14:cNvContentPartPr/>
                <p14:nvPr/>
              </p14:nvContentPartPr>
              <p14:xfrm>
                <a:off x="779469" y="2129580"/>
                <a:ext cx="184320" cy="77760"/>
              </p14:xfrm>
            </p:contentPart>
          </mc:Choice>
          <mc:Fallback>
            <p:pic>
              <p:nvPicPr>
                <p:cNvPr id="70659" name="墨迹 70658">
                  <a:extLst>
                    <a:ext uri="{FF2B5EF4-FFF2-40B4-BE49-F238E27FC236}">
                      <a16:creationId xmlns:a16="http://schemas.microsoft.com/office/drawing/2014/main" id="{8D63FE55-7A27-4703-858C-5DA6BC0E0C3D}"/>
                    </a:ext>
                  </a:extLst>
                </p:cNvPr>
                <p:cNvPicPr/>
                <p:nvPr/>
              </p:nvPicPr>
              <p:blipFill>
                <a:blip r:embed="rId127"/>
                <a:stretch>
                  <a:fillRect/>
                </a:stretch>
              </p:blipFill>
              <p:spPr>
                <a:xfrm>
                  <a:off x="761469" y="2111580"/>
                  <a:ext cx="2199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0660" name="墨迹 70659">
                  <a:extLst>
                    <a:ext uri="{FF2B5EF4-FFF2-40B4-BE49-F238E27FC236}">
                      <a16:creationId xmlns:a16="http://schemas.microsoft.com/office/drawing/2014/main" id="{3BC97B73-0C26-4311-93C8-F95A678E3E49}"/>
                    </a:ext>
                  </a:extLst>
                </p14:cNvPr>
                <p14:cNvContentPartPr/>
                <p14:nvPr/>
              </p14:nvContentPartPr>
              <p14:xfrm>
                <a:off x="1021389" y="1849500"/>
                <a:ext cx="91800" cy="286560"/>
              </p14:xfrm>
            </p:contentPart>
          </mc:Choice>
          <mc:Fallback>
            <p:pic>
              <p:nvPicPr>
                <p:cNvPr id="70660" name="墨迹 70659">
                  <a:extLst>
                    <a:ext uri="{FF2B5EF4-FFF2-40B4-BE49-F238E27FC236}">
                      <a16:creationId xmlns:a16="http://schemas.microsoft.com/office/drawing/2014/main" id="{3BC97B73-0C26-4311-93C8-F95A678E3E49}"/>
                    </a:ext>
                  </a:extLst>
                </p:cNvPr>
                <p:cNvPicPr/>
                <p:nvPr/>
              </p:nvPicPr>
              <p:blipFill>
                <a:blip r:embed="rId129"/>
                <a:stretch>
                  <a:fillRect/>
                </a:stretch>
              </p:blipFill>
              <p:spPr>
                <a:xfrm>
                  <a:off x="1003749" y="1831500"/>
                  <a:ext cx="12744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0661" name="墨迹 70660">
                  <a:extLst>
                    <a:ext uri="{FF2B5EF4-FFF2-40B4-BE49-F238E27FC236}">
                      <a16:creationId xmlns:a16="http://schemas.microsoft.com/office/drawing/2014/main" id="{6C471F0E-27DD-4E4B-9951-61FC42680330}"/>
                    </a:ext>
                  </a:extLst>
                </p14:cNvPr>
                <p14:cNvContentPartPr/>
                <p14:nvPr/>
              </p14:nvContentPartPr>
              <p14:xfrm>
                <a:off x="1038669" y="2152620"/>
                <a:ext cx="85320" cy="54000"/>
              </p14:xfrm>
            </p:contentPart>
          </mc:Choice>
          <mc:Fallback>
            <p:pic>
              <p:nvPicPr>
                <p:cNvPr id="70661" name="墨迹 70660">
                  <a:extLst>
                    <a:ext uri="{FF2B5EF4-FFF2-40B4-BE49-F238E27FC236}">
                      <a16:creationId xmlns:a16="http://schemas.microsoft.com/office/drawing/2014/main" id="{6C471F0E-27DD-4E4B-9951-61FC42680330}"/>
                    </a:ext>
                  </a:extLst>
                </p:cNvPr>
                <p:cNvPicPr/>
                <p:nvPr/>
              </p:nvPicPr>
              <p:blipFill>
                <a:blip r:embed="rId131"/>
                <a:stretch>
                  <a:fillRect/>
                </a:stretch>
              </p:blipFill>
              <p:spPr>
                <a:xfrm>
                  <a:off x="1020669" y="2134620"/>
                  <a:ext cx="12096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0662" name="墨迹 70661">
                  <a:extLst>
                    <a:ext uri="{FF2B5EF4-FFF2-40B4-BE49-F238E27FC236}">
                      <a16:creationId xmlns:a16="http://schemas.microsoft.com/office/drawing/2014/main" id="{C95CCD28-D669-410C-8922-3D3111AEF945}"/>
                    </a:ext>
                  </a:extLst>
                </p14:cNvPr>
                <p14:cNvContentPartPr/>
                <p14:nvPr/>
              </p14:nvContentPartPr>
              <p14:xfrm>
                <a:off x="1143789" y="1800540"/>
                <a:ext cx="168840" cy="148320"/>
              </p14:xfrm>
            </p:contentPart>
          </mc:Choice>
          <mc:Fallback>
            <p:pic>
              <p:nvPicPr>
                <p:cNvPr id="70662" name="墨迹 70661">
                  <a:extLst>
                    <a:ext uri="{FF2B5EF4-FFF2-40B4-BE49-F238E27FC236}">
                      <a16:creationId xmlns:a16="http://schemas.microsoft.com/office/drawing/2014/main" id="{C95CCD28-D669-410C-8922-3D3111AEF945}"/>
                    </a:ext>
                  </a:extLst>
                </p:cNvPr>
                <p:cNvPicPr/>
                <p:nvPr/>
              </p:nvPicPr>
              <p:blipFill>
                <a:blip r:embed="rId133"/>
                <a:stretch>
                  <a:fillRect/>
                </a:stretch>
              </p:blipFill>
              <p:spPr>
                <a:xfrm>
                  <a:off x="1126149" y="1782540"/>
                  <a:ext cx="20448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0663" name="墨迹 70662">
                  <a:extLst>
                    <a:ext uri="{FF2B5EF4-FFF2-40B4-BE49-F238E27FC236}">
                      <a16:creationId xmlns:a16="http://schemas.microsoft.com/office/drawing/2014/main" id="{9359CC06-4D88-4E7E-A68A-46ACDB8BA0F3}"/>
                    </a:ext>
                  </a:extLst>
                </p14:cNvPr>
                <p14:cNvContentPartPr/>
                <p14:nvPr/>
              </p14:nvContentPartPr>
              <p14:xfrm>
                <a:off x="1209669" y="1957500"/>
                <a:ext cx="110520" cy="114120"/>
              </p14:xfrm>
            </p:contentPart>
          </mc:Choice>
          <mc:Fallback>
            <p:pic>
              <p:nvPicPr>
                <p:cNvPr id="70663" name="墨迹 70662">
                  <a:extLst>
                    <a:ext uri="{FF2B5EF4-FFF2-40B4-BE49-F238E27FC236}">
                      <a16:creationId xmlns:a16="http://schemas.microsoft.com/office/drawing/2014/main" id="{9359CC06-4D88-4E7E-A68A-46ACDB8BA0F3}"/>
                    </a:ext>
                  </a:extLst>
                </p:cNvPr>
                <p:cNvPicPr/>
                <p:nvPr/>
              </p:nvPicPr>
              <p:blipFill>
                <a:blip r:embed="rId135"/>
                <a:stretch>
                  <a:fillRect/>
                </a:stretch>
              </p:blipFill>
              <p:spPr>
                <a:xfrm>
                  <a:off x="1191669" y="1939860"/>
                  <a:ext cx="14616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0664" name="墨迹 70663">
                  <a:extLst>
                    <a:ext uri="{FF2B5EF4-FFF2-40B4-BE49-F238E27FC236}">
                      <a16:creationId xmlns:a16="http://schemas.microsoft.com/office/drawing/2014/main" id="{047BD913-A818-446D-A33C-BADC96318BE4}"/>
                    </a:ext>
                  </a:extLst>
                </p14:cNvPr>
                <p14:cNvContentPartPr/>
                <p14:nvPr/>
              </p14:nvContentPartPr>
              <p14:xfrm>
                <a:off x="1220829" y="2065860"/>
                <a:ext cx="37440" cy="118080"/>
              </p14:xfrm>
            </p:contentPart>
          </mc:Choice>
          <mc:Fallback>
            <p:pic>
              <p:nvPicPr>
                <p:cNvPr id="70664" name="墨迹 70663">
                  <a:extLst>
                    <a:ext uri="{FF2B5EF4-FFF2-40B4-BE49-F238E27FC236}">
                      <a16:creationId xmlns:a16="http://schemas.microsoft.com/office/drawing/2014/main" id="{047BD913-A818-446D-A33C-BADC96318BE4}"/>
                    </a:ext>
                  </a:extLst>
                </p:cNvPr>
                <p:cNvPicPr/>
                <p:nvPr/>
              </p:nvPicPr>
              <p:blipFill>
                <a:blip r:embed="rId137"/>
                <a:stretch>
                  <a:fillRect/>
                </a:stretch>
              </p:blipFill>
              <p:spPr>
                <a:xfrm>
                  <a:off x="1203189" y="2047860"/>
                  <a:ext cx="7308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0665" name="墨迹 70664">
                  <a:extLst>
                    <a:ext uri="{FF2B5EF4-FFF2-40B4-BE49-F238E27FC236}">
                      <a16:creationId xmlns:a16="http://schemas.microsoft.com/office/drawing/2014/main" id="{975F7CBA-91FD-4B73-969F-03AAE47EB36C}"/>
                    </a:ext>
                  </a:extLst>
                </p14:cNvPr>
                <p14:cNvContentPartPr/>
                <p14:nvPr/>
              </p14:nvContentPartPr>
              <p14:xfrm>
                <a:off x="1279509" y="2064060"/>
                <a:ext cx="85680" cy="150120"/>
              </p14:xfrm>
            </p:contentPart>
          </mc:Choice>
          <mc:Fallback>
            <p:pic>
              <p:nvPicPr>
                <p:cNvPr id="70665" name="墨迹 70664">
                  <a:extLst>
                    <a:ext uri="{FF2B5EF4-FFF2-40B4-BE49-F238E27FC236}">
                      <a16:creationId xmlns:a16="http://schemas.microsoft.com/office/drawing/2014/main" id="{975F7CBA-91FD-4B73-969F-03AAE47EB36C}"/>
                    </a:ext>
                  </a:extLst>
                </p:cNvPr>
                <p:cNvPicPr/>
                <p:nvPr/>
              </p:nvPicPr>
              <p:blipFill>
                <a:blip r:embed="rId139"/>
                <a:stretch>
                  <a:fillRect/>
                </a:stretch>
              </p:blipFill>
              <p:spPr>
                <a:xfrm>
                  <a:off x="1261509" y="2046420"/>
                  <a:ext cx="12132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0666" name="墨迹 70665">
                  <a:extLst>
                    <a:ext uri="{FF2B5EF4-FFF2-40B4-BE49-F238E27FC236}">
                      <a16:creationId xmlns:a16="http://schemas.microsoft.com/office/drawing/2014/main" id="{A3E88D84-9421-4F51-BAC0-53FD2E993C8E}"/>
                    </a:ext>
                  </a:extLst>
                </p14:cNvPr>
                <p14:cNvContentPartPr/>
                <p14:nvPr/>
              </p14:nvContentPartPr>
              <p14:xfrm>
                <a:off x="1369149" y="1861380"/>
                <a:ext cx="114840" cy="324720"/>
              </p14:xfrm>
            </p:contentPart>
          </mc:Choice>
          <mc:Fallback>
            <p:pic>
              <p:nvPicPr>
                <p:cNvPr id="70666" name="墨迹 70665">
                  <a:extLst>
                    <a:ext uri="{FF2B5EF4-FFF2-40B4-BE49-F238E27FC236}">
                      <a16:creationId xmlns:a16="http://schemas.microsoft.com/office/drawing/2014/main" id="{A3E88D84-9421-4F51-BAC0-53FD2E993C8E}"/>
                    </a:ext>
                  </a:extLst>
                </p:cNvPr>
                <p:cNvPicPr/>
                <p:nvPr/>
              </p:nvPicPr>
              <p:blipFill>
                <a:blip r:embed="rId141"/>
                <a:stretch>
                  <a:fillRect/>
                </a:stretch>
              </p:blipFill>
              <p:spPr>
                <a:xfrm>
                  <a:off x="1351149" y="1843740"/>
                  <a:ext cx="15048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0667" name="墨迹 70666">
                  <a:extLst>
                    <a:ext uri="{FF2B5EF4-FFF2-40B4-BE49-F238E27FC236}">
                      <a16:creationId xmlns:a16="http://schemas.microsoft.com/office/drawing/2014/main" id="{03EF7CE7-272C-4C20-82DE-29E1544D3E10}"/>
                    </a:ext>
                  </a:extLst>
                </p14:cNvPr>
                <p14:cNvContentPartPr/>
                <p14:nvPr/>
              </p14:nvContentPartPr>
              <p14:xfrm>
                <a:off x="1467429" y="1933740"/>
                <a:ext cx="96840" cy="243720"/>
              </p14:xfrm>
            </p:contentPart>
          </mc:Choice>
          <mc:Fallback>
            <p:pic>
              <p:nvPicPr>
                <p:cNvPr id="70667" name="墨迹 70666">
                  <a:extLst>
                    <a:ext uri="{FF2B5EF4-FFF2-40B4-BE49-F238E27FC236}">
                      <a16:creationId xmlns:a16="http://schemas.microsoft.com/office/drawing/2014/main" id="{03EF7CE7-272C-4C20-82DE-29E1544D3E10}"/>
                    </a:ext>
                  </a:extLst>
                </p:cNvPr>
                <p:cNvPicPr/>
                <p:nvPr/>
              </p:nvPicPr>
              <p:blipFill>
                <a:blip r:embed="rId143"/>
                <a:stretch>
                  <a:fillRect/>
                </a:stretch>
              </p:blipFill>
              <p:spPr>
                <a:xfrm>
                  <a:off x="1449789" y="1916100"/>
                  <a:ext cx="13248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0668" name="墨迹 70667">
                  <a:extLst>
                    <a:ext uri="{FF2B5EF4-FFF2-40B4-BE49-F238E27FC236}">
                      <a16:creationId xmlns:a16="http://schemas.microsoft.com/office/drawing/2014/main" id="{150D6DE5-2E0D-4EF3-8ED9-B73E58EA3016}"/>
                    </a:ext>
                  </a:extLst>
                </p14:cNvPr>
                <p14:cNvContentPartPr/>
                <p14:nvPr/>
              </p14:nvContentPartPr>
              <p14:xfrm>
                <a:off x="1463829" y="2068020"/>
                <a:ext cx="90360" cy="12240"/>
              </p14:xfrm>
            </p:contentPart>
          </mc:Choice>
          <mc:Fallback>
            <p:pic>
              <p:nvPicPr>
                <p:cNvPr id="70668" name="墨迹 70667">
                  <a:extLst>
                    <a:ext uri="{FF2B5EF4-FFF2-40B4-BE49-F238E27FC236}">
                      <a16:creationId xmlns:a16="http://schemas.microsoft.com/office/drawing/2014/main" id="{150D6DE5-2E0D-4EF3-8ED9-B73E58EA3016}"/>
                    </a:ext>
                  </a:extLst>
                </p:cNvPr>
                <p:cNvPicPr/>
                <p:nvPr/>
              </p:nvPicPr>
              <p:blipFill>
                <a:blip r:embed="rId145"/>
                <a:stretch>
                  <a:fillRect/>
                </a:stretch>
              </p:blipFill>
              <p:spPr>
                <a:xfrm>
                  <a:off x="1445829" y="2050020"/>
                  <a:ext cx="12600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70669" name="墨迹 70668">
                  <a:extLst>
                    <a:ext uri="{FF2B5EF4-FFF2-40B4-BE49-F238E27FC236}">
                      <a16:creationId xmlns:a16="http://schemas.microsoft.com/office/drawing/2014/main" id="{8C6E38AB-7EA6-4DF6-BE04-E276E3285645}"/>
                    </a:ext>
                  </a:extLst>
                </p14:cNvPr>
                <p14:cNvContentPartPr/>
                <p14:nvPr/>
              </p14:nvContentPartPr>
              <p14:xfrm>
                <a:off x="1465269" y="1825020"/>
                <a:ext cx="159840" cy="386280"/>
              </p14:xfrm>
            </p:contentPart>
          </mc:Choice>
          <mc:Fallback>
            <p:pic>
              <p:nvPicPr>
                <p:cNvPr id="70669" name="墨迹 70668">
                  <a:extLst>
                    <a:ext uri="{FF2B5EF4-FFF2-40B4-BE49-F238E27FC236}">
                      <a16:creationId xmlns:a16="http://schemas.microsoft.com/office/drawing/2014/main" id="{8C6E38AB-7EA6-4DF6-BE04-E276E3285645}"/>
                    </a:ext>
                  </a:extLst>
                </p:cNvPr>
                <p:cNvPicPr/>
                <p:nvPr/>
              </p:nvPicPr>
              <p:blipFill>
                <a:blip r:embed="rId147"/>
                <a:stretch>
                  <a:fillRect/>
                </a:stretch>
              </p:blipFill>
              <p:spPr>
                <a:xfrm>
                  <a:off x="1447629" y="1807380"/>
                  <a:ext cx="195480" cy="4219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70670" name="墨迹 70669">
                  <a:extLst>
                    <a:ext uri="{FF2B5EF4-FFF2-40B4-BE49-F238E27FC236}">
                      <a16:creationId xmlns:a16="http://schemas.microsoft.com/office/drawing/2014/main" id="{169399C8-2B34-4921-94F2-62728EC6DB85}"/>
                    </a:ext>
                  </a:extLst>
                </p14:cNvPr>
                <p14:cNvContentPartPr/>
                <p14:nvPr/>
              </p14:nvContentPartPr>
              <p14:xfrm>
                <a:off x="1602789" y="1859580"/>
                <a:ext cx="126720" cy="343800"/>
              </p14:xfrm>
            </p:contentPart>
          </mc:Choice>
          <mc:Fallback>
            <p:pic>
              <p:nvPicPr>
                <p:cNvPr id="70670" name="墨迹 70669">
                  <a:extLst>
                    <a:ext uri="{FF2B5EF4-FFF2-40B4-BE49-F238E27FC236}">
                      <a16:creationId xmlns:a16="http://schemas.microsoft.com/office/drawing/2014/main" id="{169399C8-2B34-4921-94F2-62728EC6DB85}"/>
                    </a:ext>
                  </a:extLst>
                </p:cNvPr>
                <p:cNvPicPr/>
                <p:nvPr/>
              </p:nvPicPr>
              <p:blipFill>
                <a:blip r:embed="rId149"/>
                <a:stretch>
                  <a:fillRect/>
                </a:stretch>
              </p:blipFill>
              <p:spPr>
                <a:xfrm>
                  <a:off x="1585149" y="1841580"/>
                  <a:ext cx="16236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70671" name="墨迹 70670">
                  <a:extLst>
                    <a:ext uri="{FF2B5EF4-FFF2-40B4-BE49-F238E27FC236}">
                      <a16:creationId xmlns:a16="http://schemas.microsoft.com/office/drawing/2014/main" id="{C195EE0C-5E09-4B01-B975-B798C097919E}"/>
                    </a:ext>
                  </a:extLst>
                </p14:cNvPr>
                <p14:cNvContentPartPr/>
                <p14:nvPr/>
              </p14:nvContentPartPr>
              <p14:xfrm>
                <a:off x="1627989" y="1999620"/>
                <a:ext cx="73080" cy="49320"/>
              </p14:xfrm>
            </p:contentPart>
          </mc:Choice>
          <mc:Fallback>
            <p:pic>
              <p:nvPicPr>
                <p:cNvPr id="70671" name="墨迹 70670">
                  <a:extLst>
                    <a:ext uri="{FF2B5EF4-FFF2-40B4-BE49-F238E27FC236}">
                      <a16:creationId xmlns:a16="http://schemas.microsoft.com/office/drawing/2014/main" id="{C195EE0C-5E09-4B01-B975-B798C097919E}"/>
                    </a:ext>
                  </a:extLst>
                </p:cNvPr>
                <p:cNvPicPr/>
                <p:nvPr/>
              </p:nvPicPr>
              <p:blipFill>
                <a:blip r:embed="rId151"/>
                <a:stretch>
                  <a:fillRect/>
                </a:stretch>
              </p:blipFill>
              <p:spPr>
                <a:xfrm>
                  <a:off x="1610349" y="1981980"/>
                  <a:ext cx="10872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70672" name="墨迹 70671">
                  <a:extLst>
                    <a:ext uri="{FF2B5EF4-FFF2-40B4-BE49-F238E27FC236}">
                      <a16:creationId xmlns:a16="http://schemas.microsoft.com/office/drawing/2014/main" id="{6352931B-E4EC-4349-8238-D0C78429CA6A}"/>
                    </a:ext>
                  </a:extLst>
                </p14:cNvPr>
                <p14:cNvContentPartPr/>
                <p14:nvPr/>
              </p14:nvContentPartPr>
              <p14:xfrm>
                <a:off x="1815909" y="1911420"/>
                <a:ext cx="53280" cy="11160"/>
              </p14:xfrm>
            </p:contentPart>
          </mc:Choice>
          <mc:Fallback>
            <p:pic>
              <p:nvPicPr>
                <p:cNvPr id="70672" name="墨迹 70671">
                  <a:extLst>
                    <a:ext uri="{FF2B5EF4-FFF2-40B4-BE49-F238E27FC236}">
                      <a16:creationId xmlns:a16="http://schemas.microsoft.com/office/drawing/2014/main" id="{6352931B-E4EC-4349-8238-D0C78429CA6A}"/>
                    </a:ext>
                  </a:extLst>
                </p:cNvPr>
                <p:cNvPicPr/>
                <p:nvPr/>
              </p:nvPicPr>
              <p:blipFill>
                <a:blip r:embed="rId153"/>
                <a:stretch>
                  <a:fillRect/>
                </a:stretch>
              </p:blipFill>
              <p:spPr>
                <a:xfrm>
                  <a:off x="1797909" y="1893420"/>
                  <a:ext cx="889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70673" name="墨迹 70672">
                  <a:extLst>
                    <a:ext uri="{FF2B5EF4-FFF2-40B4-BE49-F238E27FC236}">
                      <a16:creationId xmlns:a16="http://schemas.microsoft.com/office/drawing/2014/main" id="{31B172E2-C86F-4652-BFFD-A41330B2DC76}"/>
                    </a:ext>
                  </a:extLst>
                </p14:cNvPr>
                <p14:cNvContentPartPr/>
                <p14:nvPr/>
              </p14:nvContentPartPr>
              <p14:xfrm>
                <a:off x="1757229" y="1999260"/>
                <a:ext cx="130680" cy="25560"/>
              </p14:xfrm>
            </p:contentPart>
          </mc:Choice>
          <mc:Fallback>
            <p:pic>
              <p:nvPicPr>
                <p:cNvPr id="70673" name="墨迹 70672">
                  <a:extLst>
                    <a:ext uri="{FF2B5EF4-FFF2-40B4-BE49-F238E27FC236}">
                      <a16:creationId xmlns:a16="http://schemas.microsoft.com/office/drawing/2014/main" id="{31B172E2-C86F-4652-BFFD-A41330B2DC76}"/>
                    </a:ext>
                  </a:extLst>
                </p:cNvPr>
                <p:cNvPicPr/>
                <p:nvPr/>
              </p:nvPicPr>
              <p:blipFill>
                <a:blip r:embed="rId155"/>
                <a:stretch>
                  <a:fillRect/>
                </a:stretch>
              </p:blipFill>
              <p:spPr>
                <a:xfrm>
                  <a:off x="1739589" y="1981260"/>
                  <a:ext cx="16632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70674" name="墨迹 70673">
                  <a:extLst>
                    <a:ext uri="{FF2B5EF4-FFF2-40B4-BE49-F238E27FC236}">
                      <a16:creationId xmlns:a16="http://schemas.microsoft.com/office/drawing/2014/main" id="{4185398C-5038-45FD-90FA-2C6308AD2907}"/>
                    </a:ext>
                  </a:extLst>
                </p14:cNvPr>
                <p14:cNvContentPartPr/>
                <p14:nvPr/>
              </p14:nvContentPartPr>
              <p14:xfrm>
                <a:off x="1795029" y="2012940"/>
                <a:ext cx="110160" cy="166680"/>
              </p14:xfrm>
            </p:contentPart>
          </mc:Choice>
          <mc:Fallback>
            <p:pic>
              <p:nvPicPr>
                <p:cNvPr id="70674" name="墨迹 70673">
                  <a:extLst>
                    <a:ext uri="{FF2B5EF4-FFF2-40B4-BE49-F238E27FC236}">
                      <a16:creationId xmlns:a16="http://schemas.microsoft.com/office/drawing/2014/main" id="{4185398C-5038-45FD-90FA-2C6308AD2907}"/>
                    </a:ext>
                  </a:extLst>
                </p:cNvPr>
                <p:cNvPicPr/>
                <p:nvPr/>
              </p:nvPicPr>
              <p:blipFill>
                <a:blip r:embed="rId157"/>
                <a:stretch>
                  <a:fillRect/>
                </a:stretch>
              </p:blipFill>
              <p:spPr>
                <a:xfrm>
                  <a:off x="1777029" y="1994940"/>
                  <a:ext cx="14580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70675" name="墨迹 70674">
                  <a:extLst>
                    <a:ext uri="{FF2B5EF4-FFF2-40B4-BE49-F238E27FC236}">
                      <a16:creationId xmlns:a16="http://schemas.microsoft.com/office/drawing/2014/main" id="{3F77A78A-C329-49B2-9190-5431C165793B}"/>
                    </a:ext>
                  </a:extLst>
                </p14:cNvPr>
                <p14:cNvContentPartPr/>
                <p14:nvPr/>
              </p14:nvContentPartPr>
              <p14:xfrm>
                <a:off x="1973949" y="1937340"/>
                <a:ext cx="126360" cy="252360"/>
              </p14:xfrm>
            </p:contentPart>
          </mc:Choice>
          <mc:Fallback>
            <p:pic>
              <p:nvPicPr>
                <p:cNvPr id="70675" name="墨迹 70674">
                  <a:extLst>
                    <a:ext uri="{FF2B5EF4-FFF2-40B4-BE49-F238E27FC236}">
                      <a16:creationId xmlns:a16="http://schemas.microsoft.com/office/drawing/2014/main" id="{3F77A78A-C329-49B2-9190-5431C165793B}"/>
                    </a:ext>
                  </a:extLst>
                </p:cNvPr>
                <p:cNvPicPr/>
                <p:nvPr/>
              </p:nvPicPr>
              <p:blipFill>
                <a:blip r:embed="rId159"/>
                <a:stretch>
                  <a:fillRect/>
                </a:stretch>
              </p:blipFill>
              <p:spPr>
                <a:xfrm>
                  <a:off x="1956309" y="1919700"/>
                  <a:ext cx="16200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70676" name="墨迹 70675">
                  <a:extLst>
                    <a:ext uri="{FF2B5EF4-FFF2-40B4-BE49-F238E27FC236}">
                      <a16:creationId xmlns:a16="http://schemas.microsoft.com/office/drawing/2014/main" id="{376A1E33-68EE-4AFA-909F-B1361C838C59}"/>
                    </a:ext>
                  </a:extLst>
                </p14:cNvPr>
                <p14:cNvContentPartPr/>
                <p14:nvPr/>
              </p14:nvContentPartPr>
              <p14:xfrm>
                <a:off x="1974309" y="1819980"/>
                <a:ext cx="84960" cy="381240"/>
              </p14:xfrm>
            </p:contentPart>
          </mc:Choice>
          <mc:Fallback>
            <p:pic>
              <p:nvPicPr>
                <p:cNvPr id="70676" name="墨迹 70675">
                  <a:extLst>
                    <a:ext uri="{FF2B5EF4-FFF2-40B4-BE49-F238E27FC236}">
                      <a16:creationId xmlns:a16="http://schemas.microsoft.com/office/drawing/2014/main" id="{376A1E33-68EE-4AFA-909F-B1361C838C59}"/>
                    </a:ext>
                  </a:extLst>
                </p:cNvPr>
                <p:cNvPicPr/>
                <p:nvPr/>
              </p:nvPicPr>
              <p:blipFill>
                <a:blip r:embed="rId161"/>
                <a:stretch>
                  <a:fillRect/>
                </a:stretch>
              </p:blipFill>
              <p:spPr>
                <a:xfrm>
                  <a:off x="1956669" y="1802340"/>
                  <a:ext cx="120600" cy="4168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70677" name="墨迹 70676">
                  <a:extLst>
                    <a:ext uri="{FF2B5EF4-FFF2-40B4-BE49-F238E27FC236}">
                      <a16:creationId xmlns:a16="http://schemas.microsoft.com/office/drawing/2014/main" id="{DAB0187F-89EB-4ADC-8F52-7DC32A42EDDB}"/>
                    </a:ext>
                  </a:extLst>
                </p14:cNvPr>
                <p14:cNvContentPartPr/>
                <p14:nvPr/>
              </p14:nvContentPartPr>
              <p14:xfrm>
                <a:off x="2229549" y="1865340"/>
                <a:ext cx="92160" cy="7920"/>
              </p14:xfrm>
            </p:contentPart>
          </mc:Choice>
          <mc:Fallback>
            <p:pic>
              <p:nvPicPr>
                <p:cNvPr id="70677" name="墨迹 70676">
                  <a:extLst>
                    <a:ext uri="{FF2B5EF4-FFF2-40B4-BE49-F238E27FC236}">
                      <a16:creationId xmlns:a16="http://schemas.microsoft.com/office/drawing/2014/main" id="{DAB0187F-89EB-4ADC-8F52-7DC32A42EDDB}"/>
                    </a:ext>
                  </a:extLst>
                </p:cNvPr>
                <p:cNvPicPr/>
                <p:nvPr/>
              </p:nvPicPr>
              <p:blipFill>
                <a:blip r:embed="rId163"/>
                <a:stretch>
                  <a:fillRect/>
                </a:stretch>
              </p:blipFill>
              <p:spPr>
                <a:xfrm>
                  <a:off x="2211549" y="1847700"/>
                  <a:ext cx="1278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70678" name="墨迹 70677">
                  <a:extLst>
                    <a:ext uri="{FF2B5EF4-FFF2-40B4-BE49-F238E27FC236}">
                      <a16:creationId xmlns:a16="http://schemas.microsoft.com/office/drawing/2014/main" id="{08085A05-8EAB-4AA4-AB40-8C530B442EDA}"/>
                    </a:ext>
                  </a:extLst>
                </p14:cNvPr>
                <p14:cNvContentPartPr/>
                <p14:nvPr/>
              </p14:nvContentPartPr>
              <p14:xfrm>
                <a:off x="2227029" y="1777140"/>
                <a:ext cx="69120" cy="262440"/>
              </p14:xfrm>
            </p:contentPart>
          </mc:Choice>
          <mc:Fallback>
            <p:pic>
              <p:nvPicPr>
                <p:cNvPr id="70678" name="墨迹 70677">
                  <a:extLst>
                    <a:ext uri="{FF2B5EF4-FFF2-40B4-BE49-F238E27FC236}">
                      <a16:creationId xmlns:a16="http://schemas.microsoft.com/office/drawing/2014/main" id="{08085A05-8EAB-4AA4-AB40-8C530B442EDA}"/>
                    </a:ext>
                  </a:extLst>
                </p:cNvPr>
                <p:cNvPicPr/>
                <p:nvPr/>
              </p:nvPicPr>
              <p:blipFill>
                <a:blip r:embed="rId165"/>
                <a:stretch>
                  <a:fillRect/>
                </a:stretch>
              </p:blipFill>
              <p:spPr>
                <a:xfrm>
                  <a:off x="2209389" y="1759500"/>
                  <a:ext cx="10476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70679" name="墨迹 70678">
                  <a:extLst>
                    <a:ext uri="{FF2B5EF4-FFF2-40B4-BE49-F238E27FC236}">
                      <a16:creationId xmlns:a16="http://schemas.microsoft.com/office/drawing/2014/main" id="{0511A04E-1C0D-46FB-86A3-9BFFBC948CDF}"/>
                    </a:ext>
                  </a:extLst>
                </p14:cNvPr>
                <p14:cNvContentPartPr/>
                <p14:nvPr/>
              </p14:nvContentPartPr>
              <p14:xfrm>
                <a:off x="2262669" y="1931940"/>
                <a:ext cx="119160" cy="100080"/>
              </p14:xfrm>
            </p:contentPart>
          </mc:Choice>
          <mc:Fallback>
            <p:pic>
              <p:nvPicPr>
                <p:cNvPr id="70679" name="墨迹 70678">
                  <a:extLst>
                    <a:ext uri="{FF2B5EF4-FFF2-40B4-BE49-F238E27FC236}">
                      <a16:creationId xmlns:a16="http://schemas.microsoft.com/office/drawing/2014/main" id="{0511A04E-1C0D-46FB-86A3-9BFFBC948CDF}"/>
                    </a:ext>
                  </a:extLst>
                </p:cNvPr>
                <p:cNvPicPr/>
                <p:nvPr/>
              </p:nvPicPr>
              <p:blipFill>
                <a:blip r:embed="rId167"/>
                <a:stretch>
                  <a:fillRect/>
                </a:stretch>
              </p:blipFill>
              <p:spPr>
                <a:xfrm>
                  <a:off x="2245029" y="1914300"/>
                  <a:ext cx="15480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70680" name="墨迹 70679">
                  <a:extLst>
                    <a:ext uri="{FF2B5EF4-FFF2-40B4-BE49-F238E27FC236}">
                      <a16:creationId xmlns:a16="http://schemas.microsoft.com/office/drawing/2014/main" id="{D288AFF7-6B7D-4EF2-8993-5D030ACBF207}"/>
                    </a:ext>
                  </a:extLst>
                </p14:cNvPr>
                <p14:cNvContentPartPr/>
                <p14:nvPr/>
              </p14:nvContentPartPr>
              <p14:xfrm>
                <a:off x="2204349" y="2081700"/>
                <a:ext cx="11160" cy="98640"/>
              </p14:xfrm>
            </p:contentPart>
          </mc:Choice>
          <mc:Fallback>
            <p:pic>
              <p:nvPicPr>
                <p:cNvPr id="70680" name="墨迹 70679">
                  <a:extLst>
                    <a:ext uri="{FF2B5EF4-FFF2-40B4-BE49-F238E27FC236}">
                      <a16:creationId xmlns:a16="http://schemas.microsoft.com/office/drawing/2014/main" id="{D288AFF7-6B7D-4EF2-8993-5D030ACBF207}"/>
                    </a:ext>
                  </a:extLst>
                </p:cNvPr>
                <p:cNvPicPr/>
                <p:nvPr/>
              </p:nvPicPr>
              <p:blipFill>
                <a:blip r:embed="rId169"/>
                <a:stretch>
                  <a:fillRect/>
                </a:stretch>
              </p:blipFill>
              <p:spPr>
                <a:xfrm>
                  <a:off x="2186349" y="2063700"/>
                  <a:ext cx="468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70681" name="墨迹 70680">
                  <a:extLst>
                    <a:ext uri="{FF2B5EF4-FFF2-40B4-BE49-F238E27FC236}">
                      <a16:creationId xmlns:a16="http://schemas.microsoft.com/office/drawing/2014/main" id="{4DE5335A-9671-418F-A4A7-85C7BEF4C0CF}"/>
                    </a:ext>
                  </a:extLst>
                </p14:cNvPr>
                <p14:cNvContentPartPr/>
                <p14:nvPr/>
              </p14:nvContentPartPr>
              <p14:xfrm>
                <a:off x="2228829" y="2116620"/>
                <a:ext cx="153000" cy="103320"/>
              </p14:xfrm>
            </p:contentPart>
          </mc:Choice>
          <mc:Fallback>
            <p:pic>
              <p:nvPicPr>
                <p:cNvPr id="70681" name="墨迹 70680">
                  <a:extLst>
                    <a:ext uri="{FF2B5EF4-FFF2-40B4-BE49-F238E27FC236}">
                      <a16:creationId xmlns:a16="http://schemas.microsoft.com/office/drawing/2014/main" id="{4DE5335A-9671-418F-A4A7-85C7BEF4C0CF}"/>
                    </a:ext>
                  </a:extLst>
                </p:cNvPr>
                <p:cNvPicPr/>
                <p:nvPr/>
              </p:nvPicPr>
              <p:blipFill>
                <a:blip r:embed="rId171"/>
                <a:stretch>
                  <a:fillRect/>
                </a:stretch>
              </p:blipFill>
              <p:spPr>
                <a:xfrm>
                  <a:off x="2211189" y="2098620"/>
                  <a:ext cx="18864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70682" name="墨迹 70681">
                  <a:extLst>
                    <a:ext uri="{FF2B5EF4-FFF2-40B4-BE49-F238E27FC236}">
                      <a16:creationId xmlns:a16="http://schemas.microsoft.com/office/drawing/2014/main" id="{46D4843C-85FA-402B-8075-317143E8F775}"/>
                    </a:ext>
                  </a:extLst>
                </p14:cNvPr>
                <p14:cNvContentPartPr/>
                <p14:nvPr/>
              </p14:nvContentPartPr>
              <p14:xfrm>
                <a:off x="2302629" y="2098980"/>
                <a:ext cx="175680" cy="77760"/>
              </p14:xfrm>
            </p:contentPart>
          </mc:Choice>
          <mc:Fallback>
            <p:pic>
              <p:nvPicPr>
                <p:cNvPr id="70682" name="墨迹 70681">
                  <a:extLst>
                    <a:ext uri="{FF2B5EF4-FFF2-40B4-BE49-F238E27FC236}">
                      <a16:creationId xmlns:a16="http://schemas.microsoft.com/office/drawing/2014/main" id="{46D4843C-85FA-402B-8075-317143E8F775}"/>
                    </a:ext>
                  </a:extLst>
                </p:cNvPr>
                <p:cNvPicPr/>
                <p:nvPr/>
              </p:nvPicPr>
              <p:blipFill>
                <a:blip r:embed="rId173"/>
                <a:stretch>
                  <a:fillRect/>
                </a:stretch>
              </p:blipFill>
              <p:spPr>
                <a:xfrm>
                  <a:off x="2284629" y="2081340"/>
                  <a:ext cx="211320" cy="113400"/>
                </a:xfrm>
                <a:prstGeom prst="rect">
                  <a:avLst/>
                </a:prstGeom>
              </p:spPr>
            </p:pic>
          </mc:Fallback>
        </mc:AlternateContent>
      </p:grpSp>
      <p:grpSp>
        <p:nvGrpSpPr>
          <p:cNvPr id="70694" name="组合 70693">
            <a:extLst>
              <a:ext uri="{FF2B5EF4-FFF2-40B4-BE49-F238E27FC236}">
                <a16:creationId xmlns:a16="http://schemas.microsoft.com/office/drawing/2014/main" id="{EFACA89C-9054-4172-9BB5-49E77C897E5C}"/>
              </a:ext>
            </a:extLst>
          </p:cNvPr>
          <p:cNvGrpSpPr/>
          <p:nvPr/>
        </p:nvGrpSpPr>
        <p:grpSpPr>
          <a:xfrm>
            <a:off x="131109" y="2311380"/>
            <a:ext cx="930240" cy="551160"/>
            <a:chOff x="131109" y="2311380"/>
            <a:chExt cx="930240" cy="551160"/>
          </a:xfrm>
        </p:grpSpPr>
        <mc:AlternateContent xmlns:mc="http://schemas.openxmlformats.org/markup-compatibility/2006">
          <mc:Choice xmlns:p14="http://schemas.microsoft.com/office/powerpoint/2010/main" Requires="p14">
            <p:contentPart p14:bwMode="auto" r:id="rId174">
              <p14:nvContentPartPr>
                <p14:cNvPr id="70684" name="墨迹 70683">
                  <a:extLst>
                    <a:ext uri="{FF2B5EF4-FFF2-40B4-BE49-F238E27FC236}">
                      <a16:creationId xmlns:a16="http://schemas.microsoft.com/office/drawing/2014/main" id="{ED63D2AC-4B2F-4463-AD92-9886F0F8E1FE}"/>
                    </a:ext>
                  </a:extLst>
                </p14:cNvPr>
                <p14:cNvContentPartPr/>
                <p14:nvPr/>
              </p14:nvContentPartPr>
              <p14:xfrm>
                <a:off x="317589" y="2311380"/>
                <a:ext cx="23760" cy="66240"/>
              </p14:xfrm>
            </p:contentPart>
          </mc:Choice>
          <mc:Fallback>
            <p:pic>
              <p:nvPicPr>
                <p:cNvPr id="70684" name="墨迹 70683">
                  <a:extLst>
                    <a:ext uri="{FF2B5EF4-FFF2-40B4-BE49-F238E27FC236}">
                      <a16:creationId xmlns:a16="http://schemas.microsoft.com/office/drawing/2014/main" id="{ED63D2AC-4B2F-4463-AD92-9886F0F8E1FE}"/>
                    </a:ext>
                  </a:extLst>
                </p:cNvPr>
                <p:cNvPicPr/>
                <p:nvPr/>
              </p:nvPicPr>
              <p:blipFill>
                <a:blip r:embed="rId175"/>
                <a:stretch>
                  <a:fillRect/>
                </a:stretch>
              </p:blipFill>
              <p:spPr>
                <a:xfrm>
                  <a:off x="299949" y="2293380"/>
                  <a:ext cx="5940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70685" name="墨迹 70684">
                  <a:extLst>
                    <a:ext uri="{FF2B5EF4-FFF2-40B4-BE49-F238E27FC236}">
                      <a16:creationId xmlns:a16="http://schemas.microsoft.com/office/drawing/2014/main" id="{68012132-4504-4FB8-BD39-E851018D6EB3}"/>
                    </a:ext>
                  </a:extLst>
                </p14:cNvPr>
                <p14:cNvContentPartPr/>
                <p14:nvPr/>
              </p14:nvContentPartPr>
              <p14:xfrm>
                <a:off x="131109" y="2415060"/>
                <a:ext cx="258480" cy="40680"/>
              </p14:xfrm>
            </p:contentPart>
          </mc:Choice>
          <mc:Fallback>
            <p:pic>
              <p:nvPicPr>
                <p:cNvPr id="70685" name="墨迹 70684">
                  <a:extLst>
                    <a:ext uri="{FF2B5EF4-FFF2-40B4-BE49-F238E27FC236}">
                      <a16:creationId xmlns:a16="http://schemas.microsoft.com/office/drawing/2014/main" id="{68012132-4504-4FB8-BD39-E851018D6EB3}"/>
                    </a:ext>
                  </a:extLst>
                </p:cNvPr>
                <p:cNvPicPr/>
                <p:nvPr/>
              </p:nvPicPr>
              <p:blipFill>
                <a:blip r:embed="rId177"/>
                <a:stretch>
                  <a:fillRect/>
                </a:stretch>
              </p:blipFill>
              <p:spPr>
                <a:xfrm>
                  <a:off x="113109" y="2397060"/>
                  <a:ext cx="29412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70686" name="墨迹 70685">
                  <a:extLst>
                    <a:ext uri="{FF2B5EF4-FFF2-40B4-BE49-F238E27FC236}">
                      <a16:creationId xmlns:a16="http://schemas.microsoft.com/office/drawing/2014/main" id="{A89F03D2-BA05-4983-B3C8-4CBF13DC0527}"/>
                    </a:ext>
                  </a:extLst>
                </p14:cNvPr>
                <p14:cNvContentPartPr/>
                <p14:nvPr/>
              </p14:nvContentPartPr>
              <p14:xfrm>
                <a:off x="297069" y="2471220"/>
                <a:ext cx="69120" cy="119880"/>
              </p14:xfrm>
            </p:contentPart>
          </mc:Choice>
          <mc:Fallback>
            <p:pic>
              <p:nvPicPr>
                <p:cNvPr id="70686" name="墨迹 70685">
                  <a:extLst>
                    <a:ext uri="{FF2B5EF4-FFF2-40B4-BE49-F238E27FC236}">
                      <a16:creationId xmlns:a16="http://schemas.microsoft.com/office/drawing/2014/main" id="{A89F03D2-BA05-4983-B3C8-4CBF13DC0527}"/>
                    </a:ext>
                  </a:extLst>
                </p:cNvPr>
                <p:cNvPicPr/>
                <p:nvPr/>
              </p:nvPicPr>
              <p:blipFill>
                <a:blip r:embed="rId179"/>
                <a:stretch>
                  <a:fillRect/>
                </a:stretch>
              </p:blipFill>
              <p:spPr>
                <a:xfrm>
                  <a:off x="279069" y="2453220"/>
                  <a:ext cx="1047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70687" name="墨迹 70686">
                  <a:extLst>
                    <a:ext uri="{FF2B5EF4-FFF2-40B4-BE49-F238E27FC236}">
                      <a16:creationId xmlns:a16="http://schemas.microsoft.com/office/drawing/2014/main" id="{5F9E0574-AE04-4DC5-8316-CB429398322A}"/>
                    </a:ext>
                  </a:extLst>
                </p14:cNvPr>
                <p14:cNvContentPartPr/>
                <p14:nvPr/>
              </p14:nvContentPartPr>
              <p14:xfrm>
                <a:off x="177549" y="2482740"/>
                <a:ext cx="224280" cy="114480"/>
              </p14:xfrm>
            </p:contentPart>
          </mc:Choice>
          <mc:Fallback>
            <p:pic>
              <p:nvPicPr>
                <p:cNvPr id="70687" name="墨迹 70686">
                  <a:extLst>
                    <a:ext uri="{FF2B5EF4-FFF2-40B4-BE49-F238E27FC236}">
                      <a16:creationId xmlns:a16="http://schemas.microsoft.com/office/drawing/2014/main" id="{5F9E0574-AE04-4DC5-8316-CB429398322A}"/>
                    </a:ext>
                  </a:extLst>
                </p:cNvPr>
                <p:cNvPicPr/>
                <p:nvPr/>
              </p:nvPicPr>
              <p:blipFill>
                <a:blip r:embed="rId181"/>
                <a:stretch>
                  <a:fillRect/>
                </a:stretch>
              </p:blipFill>
              <p:spPr>
                <a:xfrm>
                  <a:off x="159549" y="2464740"/>
                  <a:ext cx="25992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70688" name="墨迹 70687">
                  <a:extLst>
                    <a:ext uri="{FF2B5EF4-FFF2-40B4-BE49-F238E27FC236}">
                      <a16:creationId xmlns:a16="http://schemas.microsoft.com/office/drawing/2014/main" id="{415B376D-3029-4250-9718-ED6FB5E9A04F}"/>
                    </a:ext>
                  </a:extLst>
                </p14:cNvPr>
                <p14:cNvContentPartPr/>
                <p14:nvPr/>
              </p14:nvContentPartPr>
              <p14:xfrm>
                <a:off x="276549" y="2640780"/>
                <a:ext cx="98640" cy="132840"/>
              </p14:xfrm>
            </p:contentPart>
          </mc:Choice>
          <mc:Fallback>
            <p:pic>
              <p:nvPicPr>
                <p:cNvPr id="70688" name="墨迹 70687">
                  <a:extLst>
                    <a:ext uri="{FF2B5EF4-FFF2-40B4-BE49-F238E27FC236}">
                      <a16:creationId xmlns:a16="http://schemas.microsoft.com/office/drawing/2014/main" id="{415B376D-3029-4250-9718-ED6FB5E9A04F}"/>
                    </a:ext>
                  </a:extLst>
                </p:cNvPr>
                <p:cNvPicPr/>
                <p:nvPr/>
              </p:nvPicPr>
              <p:blipFill>
                <a:blip r:embed="rId183"/>
                <a:stretch>
                  <a:fillRect/>
                </a:stretch>
              </p:blipFill>
              <p:spPr>
                <a:xfrm>
                  <a:off x="258549" y="2623140"/>
                  <a:ext cx="1342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70689" name="墨迹 70688">
                  <a:extLst>
                    <a:ext uri="{FF2B5EF4-FFF2-40B4-BE49-F238E27FC236}">
                      <a16:creationId xmlns:a16="http://schemas.microsoft.com/office/drawing/2014/main" id="{A5595F92-C880-4452-AD6B-C9E523E2E671}"/>
                    </a:ext>
                  </a:extLst>
                </p14:cNvPr>
                <p14:cNvContentPartPr/>
                <p14:nvPr/>
              </p14:nvContentPartPr>
              <p14:xfrm>
                <a:off x="283749" y="2703780"/>
                <a:ext cx="251280" cy="158760"/>
              </p14:xfrm>
            </p:contentPart>
          </mc:Choice>
          <mc:Fallback>
            <p:pic>
              <p:nvPicPr>
                <p:cNvPr id="70689" name="墨迹 70688">
                  <a:extLst>
                    <a:ext uri="{FF2B5EF4-FFF2-40B4-BE49-F238E27FC236}">
                      <a16:creationId xmlns:a16="http://schemas.microsoft.com/office/drawing/2014/main" id="{A5595F92-C880-4452-AD6B-C9E523E2E671}"/>
                    </a:ext>
                  </a:extLst>
                </p:cNvPr>
                <p:cNvPicPr/>
                <p:nvPr/>
              </p:nvPicPr>
              <p:blipFill>
                <a:blip r:embed="rId185"/>
                <a:stretch>
                  <a:fillRect/>
                </a:stretch>
              </p:blipFill>
              <p:spPr>
                <a:xfrm>
                  <a:off x="266109" y="2685780"/>
                  <a:ext cx="28692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70690" name="墨迹 70689">
                  <a:extLst>
                    <a:ext uri="{FF2B5EF4-FFF2-40B4-BE49-F238E27FC236}">
                      <a16:creationId xmlns:a16="http://schemas.microsoft.com/office/drawing/2014/main" id="{D7C57240-53C4-44CE-A554-2AF60C616095}"/>
                    </a:ext>
                  </a:extLst>
                </p14:cNvPr>
                <p14:cNvContentPartPr/>
                <p14:nvPr/>
              </p14:nvContentPartPr>
              <p14:xfrm>
                <a:off x="506229" y="2406420"/>
                <a:ext cx="127080" cy="366840"/>
              </p14:xfrm>
            </p:contentPart>
          </mc:Choice>
          <mc:Fallback>
            <p:pic>
              <p:nvPicPr>
                <p:cNvPr id="70690" name="墨迹 70689">
                  <a:extLst>
                    <a:ext uri="{FF2B5EF4-FFF2-40B4-BE49-F238E27FC236}">
                      <a16:creationId xmlns:a16="http://schemas.microsoft.com/office/drawing/2014/main" id="{D7C57240-53C4-44CE-A554-2AF60C616095}"/>
                    </a:ext>
                  </a:extLst>
                </p:cNvPr>
                <p:cNvPicPr/>
                <p:nvPr/>
              </p:nvPicPr>
              <p:blipFill>
                <a:blip r:embed="rId187"/>
                <a:stretch>
                  <a:fillRect/>
                </a:stretch>
              </p:blipFill>
              <p:spPr>
                <a:xfrm>
                  <a:off x="488589" y="2388420"/>
                  <a:ext cx="16272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70691" name="墨迹 70690">
                  <a:extLst>
                    <a:ext uri="{FF2B5EF4-FFF2-40B4-BE49-F238E27FC236}">
                      <a16:creationId xmlns:a16="http://schemas.microsoft.com/office/drawing/2014/main" id="{1A6B9C9E-6F1A-4E4B-812E-1D565352396D}"/>
                    </a:ext>
                  </a:extLst>
                </p14:cNvPr>
                <p14:cNvContentPartPr/>
                <p14:nvPr/>
              </p14:nvContentPartPr>
              <p14:xfrm>
                <a:off x="651669" y="2530620"/>
                <a:ext cx="174600" cy="132480"/>
              </p14:xfrm>
            </p:contentPart>
          </mc:Choice>
          <mc:Fallback>
            <p:pic>
              <p:nvPicPr>
                <p:cNvPr id="70691" name="墨迹 70690">
                  <a:extLst>
                    <a:ext uri="{FF2B5EF4-FFF2-40B4-BE49-F238E27FC236}">
                      <a16:creationId xmlns:a16="http://schemas.microsoft.com/office/drawing/2014/main" id="{1A6B9C9E-6F1A-4E4B-812E-1D565352396D}"/>
                    </a:ext>
                  </a:extLst>
                </p:cNvPr>
                <p:cNvPicPr/>
                <p:nvPr/>
              </p:nvPicPr>
              <p:blipFill>
                <a:blip r:embed="rId189"/>
                <a:stretch>
                  <a:fillRect/>
                </a:stretch>
              </p:blipFill>
              <p:spPr>
                <a:xfrm>
                  <a:off x="634029" y="2512980"/>
                  <a:ext cx="21024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70692" name="墨迹 70691">
                  <a:extLst>
                    <a:ext uri="{FF2B5EF4-FFF2-40B4-BE49-F238E27FC236}">
                      <a16:creationId xmlns:a16="http://schemas.microsoft.com/office/drawing/2014/main" id="{9046DE84-4C4F-4941-AA5F-4EE94AFC5C1C}"/>
                    </a:ext>
                  </a:extLst>
                </p14:cNvPr>
                <p14:cNvContentPartPr/>
                <p14:nvPr/>
              </p14:nvContentPartPr>
              <p14:xfrm>
                <a:off x="729069" y="2482740"/>
                <a:ext cx="187920" cy="276840"/>
              </p14:xfrm>
            </p:contentPart>
          </mc:Choice>
          <mc:Fallback>
            <p:pic>
              <p:nvPicPr>
                <p:cNvPr id="70692" name="墨迹 70691">
                  <a:extLst>
                    <a:ext uri="{FF2B5EF4-FFF2-40B4-BE49-F238E27FC236}">
                      <a16:creationId xmlns:a16="http://schemas.microsoft.com/office/drawing/2014/main" id="{9046DE84-4C4F-4941-AA5F-4EE94AFC5C1C}"/>
                    </a:ext>
                  </a:extLst>
                </p:cNvPr>
                <p:cNvPicPr/>
                <p:nvPr/>
              </p:nvPicPr>
              <p:blipFill>
                <a:blip r:embed="rId191"/>
                <a:stretch>
                  <a:fillRect/>
                </a:stretch>
              </p:blipFill>
              <p:spPr>
                <a:xfrm>
                  <a:off x="711429" y="2464740"/>
                  <a:ext cx="22356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70693" name="墨迹 70692">
                  <a:extLst>
                    <a:ext uri="{FF2B5EF4-FFF2-40B4-BE49-F238E27FC236}">
                      <a16:creationId xmlns:a16="http://schemas.microsoft.com/office/drawing/2014/main" id="{7F2D8B59-681A-4695-B62F-ED92808B374D}"/>
                    </a:ext>
                  </a:extLst>
                </p14:cNvPr>
                <p14:cNvContentPartPr/>
                <p14:nvPr/>
              </p14:nvContentPartPr>
              <p14:xfrm>
                <a:off x="1019949" y="2706300"/>
                <a:ext cx="41400" cy="56160"/>
              </p14:xfrm>
            </p:contentPart>
          </mc:Choice>
          <mc:Fallback>
            <p:pic>
              <p:nvPicPr>
                <p:cNvPr id="70693" name="墨迹 70692">
                  <a:extLst>
                    <a:ext uri="{FF2B5EF4-FFF2-40B4-BE49-F238E27FC236}">
                      <a16:creationId xmlns:a16="http://schemas.microsoft.com/office/drawing/2014/main" id="{7F2D8B59-681A-4695-B62F-ED92808B374D}"/>
                    </a:ext>
                  </a:extLst>
                </p:cNvPr>
                <p:cNvPicPr/>
                <p:nvPr/>
              </p:nvPicPr>
              <p:blipFill>
                <a:blip r:embed="rId193"/>
                <a:stretch>
                  <a:fillRect/>
                </a:stretch>
              </p:blipFill>
              <p:spPr>
                <a:xfrm>
                  <a:off x="1002309" y="2688660"/>
                  <a:ext cx="77040" cy="91800"/>
                </a:xfrm>
                <a:prstGeom prst="rect">
                  <a:avLst/>
                </a:prstGeom>
              </p:spPr>
            </p:pic>
          </mc:Fallback>
        </mc:AlternateContent>
      </p:grpSp>
      <p:grpSp>
        <p:nvGrpSpPr>
          <p:cNvPr id="70719" name="组合 70718">
            <a:extLst>
              <a:ext uri="{FF2B5EF4-FFF2-40B4-BE49-F238E27FC236}">
                <a16:creationId xmlns:a16="http://schemas.microsoft.com/office/drawing/2014/main" id="{E656D67C-7910-4796-9A89-3B969AF93812}"/>
              </a:ext>
            </a:extLst>
          </p:cNvPr>
          <p:cNvGrpSpPr/>
          <p:nvPr/>
        </p:nvGrpSpPr>
        <p:grpSpPr>
          <a:xfrm>
            <a:off x="5799669" y="3545460"/>
            <a:ext cx="1967040" cy="487800"/>
            <a:chOff x="5799669" y="3545460"/>
            <a:chExt cx="1967040" cy="487800"/>
          </a:xfrm>
        </p:grpSpPr>
        <mc:AlternateContent xmlns:mc="http://schemas.openxmlformats.org/markup-compatibility/2006">
          <mc:Choice xmlns:p14="http://schemas.microsoft.com/office/powerpoint/2010/main" Requires="p14">
            <p:contentPart p14:bwMode="auto" r:id="rId194">
              <p14:nvContentPartPr>
                <p14:cNvPr id="70695" name="墨迹 70694">
                  <a:extLst>
                    <a:ext uri="{FF2B5EF4-FFF2-40B4-BE49-F238E27FC236}">
                      <a16:creationId xmlns:a16="http://schemas.microsoft.com/office/drawing/2014/main" id="{11416586-489A-42B4-ADDF-6A7DEBD377C8}"/>
                    </a:ext>
                  </a:extLst>
                </p14:cNvPr>
                <p14:cNvContentPartPr/>
                <p14:nvPr/>
              </p14:nvContentPartPr>
              <p14:xfrm>
                <a:off x="5838549" y="3659940"/>
                <a:ext cx="185760" cy="38160"/>
              </p14:xfrm>
            </p:contentPart>
          </mc:Choice>
          <mc:Fallback>
            <p:pic>
              <p:nvPicPr>
                <p:cNvPr id="70695" name="墨迹 70694">
                  <a:extLst>
                    <a:ext uri="{FF2B5EF4-FFF2-40B4-BE49-F238E27FC236}">
                      <a16:creationId xmlns:a16="http://schemas.microsoft.com/office/drawing/2014/main" id="{11416586-489A-42B4-ADDF-6A7DEBD377C8}"/>
                    </a:ext>
                  </a:extLst>
                </p:cNvPr>
                <p:cNvPicPr/>
                <p:nvPr/>
              </p:nvPicPr>
              <p:blipFill>
                <a:blip r:embed="rId195"/>
                <a:stretch>
                  <a:fillRect/>
                </a:stretch>
              </p:blipFill>
              <p:spPr>
                <a:xfrm>
                  <a:off x="5820549" y="3641940"/>
                  <a:ext cx="2214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70696" name="墨迹 70695">
                  <a:extLst>
                    <a:ext uri="{FF2B5EF4-FFF2-40B4-BE49-F238E27FC236}">
                      <a16:creationId xmlns:a16="http://schemas.microsoft.com/office/drawing/2014/main" id="{9B3BC940-D322-4AB3-8E26-0F7763112FC5}"/>
                    </a:ext>
                  </a:extLst>
                </p14:cNvPr>
                <p14:cNvContentPartPr/>
                <p14:nvPr/>
              </p14:nvContentPartPr>
              <p14:xfrm>
                <a:off x="5875269" y="3569220"/>
                <a:ext cx="139680" cy="222120"/>
              </p14:xfrm>
            </p:contentPart>
          </mc:Choice>
          <mc:Fallback>
            <p:pic>
              <p:nvPicPr>
                <p:cNvPr id="70696" name="墨迹 70695">
                  <a:extLst>
                    <a:ext uri="{FF2B5EF4-FFF2-40B4-BE49-F238E27FC236}">
                      <a16:creationId xmlns:a16="http://schemas.microsoft.com/office/drawing/2014/main" id="{9B3BC940-D322-4AB3-8E26-0F7763112FC5}"/>
                    </a:ext>
                  </a:extLst>
                </p:cNvPr>
                <p:cNvPicPr/>
                <p:nvPr/>
              </p:nvPicPr>
              <p:blipFill>
                <a:blip r:embed="rId197"/>
                <a:stretch>
                  <a:fillRect/>
                </a:stretch>
              </p:blipFill>
              <p:spPr>
                <a:xfrm>
                  <a:off x="5857629" y="3551220"/>
                  <a:ext cx="17532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70697" name="墨迹 70696">
                  <a:extLst>
                    <a:ext uri="{FF2B5EF4-FFF2-40B4-BE49-F238E27FC236}">
                      <a16:creationId xmlns:a16="http://schemas.microsoft.com/office/drawing/2014/main" id="{125BE00F-15AC-4591-83EC-0714834D8507}"/>
                    </a:ext>
                  </a:extLst>
                </p14:cNvPr>
                <p14:cNvContentPartPr/>
                <p14:nvPr/>
              </p14:nvContentPartPr>
              <p14:xfrm>
                <a:off x="5799669" y="3797820"/>
                <a:ext cx="244800" cy="136080"/>
              </p14:xfrm>
            </p:contentPart>
          </mc:Choice>
          <mc:Fallback>
            <p:pic>
              <p:nvPicPr>
                <p:cNvPr id="70697" name="墨迹 70696">
                  <a:extLst>
                    <a:ext uri="{FF2B5EF4-FFF2-40B4-BE49-F238E27FC236}">
                      <a16:creationId xmlns:a16="http://schemas.microsoft.com/office/drawing/2014/main" id="{125BE00F-15AC-4591-83EC-0714834D8507}"/>
                    </a:ext>
                  </a:extLst>
                </p:cNvPr>
                <p:cNvPicPr/>
                <p:nvPr/>
              </p:nvPicPr>
              <p:blipFill>
                <a:blip r:embed="rId199"/>
                <a:stretch>
                  <a:fillRect/>
                </a:stretch>
              </p:blipFill>
              <p:spPr>
                <a:xfrm>
                  <a:off x="5782029" y="3780180"/>
                  <a:ext cx="28044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70698" name="墨迹 70697">
                  <a:extLst>
                    <a:ext uri="{FF2B5EF4-FFF2-40B4-BE49-F238E27FC236}">
                      <a16:creationId xmlns:a16="http://schemas.microsoft.com/office/drawing/2014/main" id="{116D3475-964D-4B77-A6EF-2695BF56FC2C}"/>
                    </a:ext>
                  </a:extLst>
                </p14:cNvPr>
                <p14:cNvContentPartPr/>
                <p14:nvPr/>
              </p14:nvContentPartPr>
              <p14:xfrm>
                <a:off x="5999109" y="3723660"/>
                <a:ext cx="17640" cy="297000"/>
              </p14:xfrm>
            </p:contentPart>
          </mc:Choice>
          <mc:Fallback>
            <p:pic>
              <p:nvPicPr>
                <p:cNvPr id="70698" name="墨迹 70697">
                  <a:extLst>
                    <a:ext uri="{FF2B5EF4-FFF2-40B4-BE49-F238E27FC236}">
                      <a16:creationId xmlns:a16="http://schemas.microsoft.com/office/drawing/2014/main" id="{116D3475-964D-4B77-A6EF-2695BF56FC2C}"/>
                    </a:ext>
                  </a:extLst>
                </p:cNvPr>
                <p:cNvPicPr/>
                <p:nvPr/>
              </p:nvPicPr>
              <p:blipFill>
                <a:blip r:embed="rId201"/>
                <a:stretch>
                  <a:fillRect/>
                </a:stretch>
              </p:blipFill>
              <p:spPr>
                <a:xfrm>
                  <a:off x="5981469" y="3706020"/>
                  <a:ext cx="5328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70699" name="墨迹 70698">
                  <a:extLst>
                    <a:ext uri="{FF2B5EF4-FFF2-40B4-BE49-F238E27FC236}">
                      <a16:creationId xmlns:a16="http://schemas.microsoft.com/office/drawing/2014/main" id="{CBF3CDAA-CAF9-4B23-93F4-C8876348C661}"/>
                    </a:ext>
                  </a:extLst>
                </p14:cNvPr>
                <p14:cNvContentPartPr/>
                <p14:nvPr/>
              </p14:nvContentPartPr>
              <p14:xfrm>
                <a:off x="6098469" y="3663540"/>
                <a:ext cx="120600" cy="98640"/>
              </p14:xfrm>
            </p:contentPart>
          </mc:Choice>
          <mc:Fallback>
            <p:pic>
              <p:nvPicPr>
                <p:cNvPr id="70699" name="墨迹 70698">
                  <a:extLst>
                    <a:ext uri="{FF2B5EF4-FFF2-40B4-BE49-F238E27FC236}">
                      <a16:creationId xmlns:a16="http://schemas.microsoft.com/office/drawing/2014/main" id="{CBF3CDAA-CAF9-4B23-93F4-C8876348C661}"/>
                    </a:ext>
                  </a:extLst>
                </p:cNvPr>
                <p:cNvPicPr/>
                <p:nvPr/>
              </p:nvPicPr>
              <p:blipFill>
                <a:blip r:embed="rId203"/>
                <a:stretch>
                  <a:fillRect/>
                </a:stretch>
              </p:blipFill>
              <p:spPr>
                <a:xfrm>
                  <a:off x="6080469" y="3645900"/>
                  <a:ext cx="1562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70700" name="墨迹 70699">
                  <a:extLst>
                    <a:ext uri="{FF2B5EF4-FFF2-40B4-BE49-F238E27FC236}">
                      <a16:creationId xmlns:a16="http://schemas.microsoft.com/office/drawing/2014/main" id="{95E455B7-635C-4126-9747-0C93CB56CF93}"/>
                    </a:ext>
                  </a:extLst>
                </p14:cNvPr>
                <p14:cNvContentPartPr/>
                <p14:nvPr/>
              </p14:nvContentPartPr>
              <p14:xfrm>
                <a:off x="6089829" y="3611340"/>
                <a:ext cx="158400" cy="337680"/>
              </p14:xfrm>
            </p:contentPart>
          </mc:Choice>
          <mc:Fallback>
            <p:pic>
              <p:nvPicPr>
                <p:cNvPr id="70700" name="墨迹 70699">
                  <a:extLst>
                    <a:ext uri="{FF2B5EF4-FFF2-40B4-BE49-F238E27FC236}">
                      <a16:creationId xmlns:a16="http://schemas.microsoft.com/office/drawing/2014/main" id="{95E455B7-635C-4126-9747-0C93CB56CF93}"/>
                    </a:ext>
                  </a:extLst>
                </p:cNvPr>
                <p:cNvPicPr/>
                <p:nvPr/>
              </p:nvPicPr>
              <p:blipFill>
                <a:blip r:embed="rId205"/>
                <a:stretch>
                  <a:fillRect/>
                </a:stretch>
              </p:blipFill>
              <p:spPr>
                <a:xfrm>
                  <a:off x="6071829" y="3593340"/>
                  <a:ext cx="19404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70701" name="墨迹 70700">
                  <a:extLst>
                    <a:ext uri="{FF2B5EF4-FFF2-40B4-BE49-F238E27FC236}">
                      <a16:creationId xmlns:a16="http://schemas.microsoft.com/office/drawing/2014/main" id="{2E9D6468-74F7-43E8-89A0-AF5E87DC8770}"/>
                    </a:ext>
                  </a:extLst>
                </p14:cNvPr>
                <p14:cNvContentPartPr/>
                <p14:nvPr/>
              </p14:nvContentPartPr>
              <p14:xfrm>
                <a:off x="6394029" y="3545460"/>
                <a:ext cx="133200" cy="144360"/>
              </p14:xfrm>
            </p:contentPart>
          </mc:Choice>
          <mc:Fallback>
            <p:pic>
              <p:nvPicPr>
                <p:cNvPr id="70701" name="墨迹 70700">
                  <a:extLst>
                    <a:ext uri="{FF2B5EF4-FFF2-40B4-BE49-F238E27FC236}">
                      <a16:creationId xmlns:a16="http://schemas.microsoft.com/office/drawing/2014/main" id="{2E9D6468-74F7-43E8-89A0-AF5E87DC8770}"/>
                    </a:ext>
                  </a:extLst>
                </p:cNvPr>
                <p:cNvPicPr/>
                <p:nvPr/>
              </p:nvPicPr>
              <p:blipFill>
                <a:blip r:embed="rId207"/>
                <a:stretch>
                  <a:fillRect/>
                </a:stretch>
              </p:blipFill>
              <p:spPr>
                <a:xfrm>
                  <a:off x="6376389" y="3527460"/>
                  <a:ext cx="1688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70702" name="墨迹 70701">
                  <a:extLst>
                    <a:ext uri="{FF2B5EF4-FFF2-40B4-BE49-F238E27FC236}">
                      <a16:creationId xmlns:a16="http://schemas.microsoft.com/office/drawing/2014/main" id="{AB8E167A-C6A0-47BC-82E8-BDA8E4711200}"/>
                    </a:ext>
                  </a:extLst>
                </p14:cNvPr>
                <p14:cNvContentPartPr/>
                <p14:nvPr/>
              </p14:nvContentPartPr>
              <p14:xfrm>
                <a:off x="6404829" y="3663180"/>
                <a:ext cx="101880" cy="22680"/>
              </p14:xfrm>
            </p:contentPart>
          </mc:Choice>
          <mc:Fallback>
            <p:pic>
              <p:nvPicPr>
                <p:cNvPr id="70702" name="墨迹 70701">
                  <a:extLst>
                    <a:ext uri="{FF2B5EF4-FFF2-40B4-BE49-F238E27FC236}">
                      <a16:creationId xmlns:a16="http://schemas.microsoft.com/office/drawing/2014/main" id="{AB8E167A-C6A0-47BC-82E8-BDA8E4711200}"/>
                    </a:ext>
                  </a:extLst>
                </p:cNvPr>
                <p:cNvPicPr/>
                <p:nvPr/>
              </p:nvPicPr>
              <p:blipFill>
                <a:blip r:embed="rId209"/>
                <a:stretch>
                  <a:fillRect/>
                </a:stretch>
              </p:blipFill>
              <p:spPr>
                <a:xfrm>
                  <a:off x="6387189" y="3645180"/>
                  <a:ext cx="13752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70703" name="墨迹 70702">
                  <a:extLst>
                    <a:ext uri="{FF2B5EF4-FFF2-40B4-BE49-F238E27FC236}">
                      <a16:creationId xmlns:a16="http://schemas.microsoft.com/office/drawing/2014/main" id="{A3BA3B57-FFB5-4F3B-B404-917424B62D60}"/>
                    </a:ext>
                  </a:extLst>
                </p14:cNvPr>
                <p14:cNvContentPartPr/>
                <p14:nvPr/>
              </p14:nvContentPartPr>
              <p14:xfrm>
                <a:off x="6306909" y="3718260"/>
                <a:ext cx="219240" cy="44640"/>
              </p14:xfrm>
            </p:contentPart>
          </mc:Choice>
          <mc:Fallback>
            <p:pic>
              <p:nvPicPr>
                <p:cNvPr id="70703" name="墨迹 70702">
                  <a:extLst>
                    <a:ext uri="{FF2B5EF4-FFF2-40B4-BE49-F238E27FC236}">
                      <a16:creationId xmlns:a16="http://schemas.microsoft.com/office/drawing/2014/main" id="{A3BA3B57-FFB5-4F3B-B404-917424B62D60}"/>
                    </a:ext>
                  </a:extLst>
                </p:cNvPr>
                <p:cNvPicPr/>
                <p:nvPr/>
              </p:nvPicPr>
              <p:blipFill>
                <a:blip r:embed="rId211"/>
                <a:stretch>
                  <a:fillRect/>
                </a:stretch>
              </p:blipFill>
              <p:spPr>
                <a:xfrm>
                  <a:off x="6288909" y="3700260"/>
                  <a:ext cx="2548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70704" name="墨迹 70703">
                  <a:extLst>
                    <a:ext uri="{FF2B5EF4-FFF2-40B4-BE49-F238E27FC236}">
                      <a16:creationId xmlns:a16="http://schemas.microsoft.com/office/drawing/2014/main" id="{4CF84339-3FB9-4975-A479-02B2134B4CF1}"/>
                    </a:ext>
                  </a:extLst>
                </p14:cNvPr>
                <p14:cNvContentPartPr/>
                <p14:nvPr/>
              </p14:nvContentPartPr>
              <p14:xfrm>
                <a:off x="6403749" y="3717540"/>
                <a:ext cx="101880" cy="291960"/>
              </p14:xfrm>
            </p:contentPart>
          </mc:Choice>
          <mc:Fallback>
            <p:pic>
              <p:nvPicPr>
                <p:cNvPr id="70704" name="墨迹 70703">
                  <a:extLst>
                    <a:ext uri="{FF2B5EF4-FFF2-40B4-BE49-F238E27FC236}">
                      <a16:creationId xmlns:a16="http://schemas.microsoft.com/office/drawing/2014/main" id="{4CF84339-3FB9-4975-A479-02B2134B4CF1}"/>
                    </a:ext>
                  </a:extLst>
                </p:cNvPr>
                <p:cNvPicPr/>
                <p:nvPr/>
              </p:nvPicPr>
              <p:blipFill>
                <a:blip r:embed="rId213"/>
                <a:stretch>
                  <a:fillRect/>
                </a:stretch>
              </p:blipFill>
              <p:spPr>
                <a:xfrm>
                  <a:off x="6386109" y="3699900"/>
                  <a:ext cx="13752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70705" name="墨迹 70704">
                  <a:extLst>
                    <a:ext uri="{FF2B5EF4-FFF2-40B4-BE49-F238E27FC236}">
                      <a16:creationId xmlns:a16="http://schemas.microsoft.com/office/drawing/2014/main" id="{B081E21B-DE17-48C4-8D4B-09505FD9ECF1}"/>
                    </a:ext>
                  </a:extLst>
                </p14:cNvPr>
                <p14:cNvContentPartPr/>
                <p14:nvPr/>
              </p14:nvContentPartPr>
              <p14:xfrm>
                <a:off x="6366309" y="3801780"/>
                <a:ext cx="281880" cy="155160"/>
              </p14:xfrm>
            </p:contentPart>
          </mc:Choice>
          <mc:Fallback>
            <p:pic>
              <p:nvPicPr>
                <p:cNvPr id="70705" name="墨迹 70704">
                  <a:extLst>
                    <a:ext uri="{FF2B5EF4-FFF2-40B4-BE49-F238E27FC236}">
                      <a16:creationId xmlns:a16="http://schemas.microsoft.com/office/drawing/2014/main" id="{B081E21B-DE17-48C4-8D4B-09505FD9ECF1}"/>
                    </a:ext>
                  </a:extLst>
                </p:cNvPr>
                <p:cNvPicPr/>
                <p:nvPr/>
              </p:nvPicPr>
              <p:blipFill>
                <a:blip r:embed="rId215"/>
                <a:stretch>
                  <a:fillRect/>
                </a:stretch>
              </p:blipFill>
              <p:spPr>
                <a:xfrm>
                  <a:off x="6348309" y="3784140"/>
                  <a:ext cx="3175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70706" name="墨迹 70705">
                  <a:extLst>
                    <a:ext uri="{FF2B5EF4-FFF2-40B4-BE49-F238E27FC236}">
                      <a16:creationId xmlns:a16="http://schemas.microsoft.com/office/drawing/2014/main" id="{AEE1AE14-3807-458F-87A1-4D008D8A48F9}"/>
                    </a:ext>
                  </a:extLst>
                </p14:cNvPr>
                <p14:cNvContentPartPr/>
                <p14:nvPr/>
              </p14:nvContentPartPr>
              <p14:xfrm>
                <a:off x="6655389" y="3620340"/>
                <a:ext cx="101520" cy="315720"/>
              </p14:xfrm>
            </p:contentPart>
          </mc:Choice>
          <mc:Fallback>
            <p:pic>
              <p:nvPicPr>
                <p:cNvPr id="70706" name="墨迹 70705">
                  <a:extLst>
                    <a:ext uri="{FF2B5EF4-FFF2-40B4-BE49-F238E27FC236}">
                      <a16:creationId xmlns:a16="http://schemas.microsoft.com/office/drawing/2014/main" id="{AEE1AE14-3807-458F-87A1-4D008D8A48F9}"/>
                    </a:ext>
                  </a:extLst>
                </p:cNvPr>
                <p:cNvPicPr/>
                <p:nvPr/>
              </p:nvPicPr>
              <p:blipFill>
                <a:blip r:embed="rId217"/>
                <a:stretch>
                  <a:fillRect/>
                </a:stretch>
              </p:blipFill>
              <p:spPr>
                <a:xfrm>
                  <a:off x="6637749" y="3602700"/>
                  <a:ext cx="13716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70707" name="墨迹 70706">
                  <a:extLst>
                    <a:ext uri="{FF2B5EF4-FFF2-40B4-BE49-F238E27FC236}">
                      <a16:creationId xmlns:a16="http://schemas.microsoft.com/office/drawing/2014/main" id="{C63400B8-E9A9-4880-A908-68D18D09ED47}"/>
                    </a:ext>
                  </a:extLst>
                </p14:cNvPr>
                <p14:cNvContentPartPr/>
                <p14:nvPr/>
              </p14:nvContentPartPr>
              <p14:xfrm>
                <a:off x="6754749" y="3714300"/>
                <a:ext cx="186480" cy="15120"/>
              </p14:xfrm>
            </p:contentPart>
          </mc:Choice>
          <mc:Fallback>
            <p:pic>
              <p:nvPicPr>
                <p:cNvPr id="70707" name="墨迹 70706">
                  <a:extLst>
                    <a:ext uri="{FF2B5EF4-FFF2-40B4-BE49-F238E27FC236}">
                      <a16:creationId xmlns:a16="http://schemas.microsoft.com/office/drawing/2014/main" id="{C63400B8-E9A9-4880-A908-68D18D09ED47}"/>
                    </a:ext>
                  </a:extLst>
                </p:cNvPr>
                <p:cNvPicPr/>
                <p:nvPr/>
              </p:nvPicPr>
              <p:blipFill>
                <a:blip r:embed="rId219"/>
                <a:stretch>
                  <a:fillRect/>
                </a:stretch>
              </p:blipFill>
              <p:spPr>
                <a:xfrm>
                  <a:off x="6737109" y="3696660"/>
                  <a:ext cx="22212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70708" name="墨迹 70707">
                  <a:extLst>
                    <a:ext uri="{FF2B5EF4-FFF2-40B4-BE49-F238E27FC236}">
                      <a16:creationId xmlns:a16="http://schemas.microsoft.com/office/drawing/2014/main" id="{26A70285-85F8-4BBC-BEB4-884D5F8F21C0}"/>
                    </a:ext>
                  </a:extLst>
                </p14:cNvPr>
                <p14:cNvContentPartPr/>
                <p14:nvPr/>
              </p14:nvContentPartPr>
              <p14:xfrm>
                <a:off x="6772749" y="3807540"/>
                <a:ext cx="146160" cy="165600"/>
              </p14:xfrm>
            </p:contentPart>
          </mc:Choice>
          <mc:Fallback>
            <p:pic>
              <p:nvPicPr>
                <p:cNvPr id="70708" name="墨迹 70707">
                  <a:extLst>
                    <a:ext uri="{FF2B5EF4-FFF2-40B4-BE49-F238E27FC236}">
                      <a16:creationId xmlns:a16="http://schemas.microsoft.com/office/drawing/2014/main" id="{26A70285-85F8-4BBC-BEB4-884D5F8F21C0}"/>
                    </a:ext>
                  </a:extLst>
                </p:cNvPr>
                <p:cNvPicPr/>
                <p:nvPr/>
              </p:nvPicPr>
              <p:blipFill>
                <a:blip r:embed="rId221"/>
                <a:stretch>
                  <a:fillRect/>
                </a:stretch>
              </p:blipFill>
              <p:spPr>
                <a:xfrm>
                  <a:off x="6755109" y="3789900"/>
                  <a:ext cx="18180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70709" name="墨迹 70708">
                  <a:extLst>
                    <a:ext uri="{FF2B5EF4-FFF2-40B4-BE49-F238E27FC236}">
                      <a16:creationId xmlns:a16="http://schemas.microsoft.com/office/drawing/2014/main" id="{73A88529-F756-46D6-B575-13948B43CCDF}"/>
                    </a:ext>
                  </a:extLst>
                </p14:cNvPr>
                <p14:cNvContentPartPr/>
                <p14:nvPr/>
              </p14:nvContentPartPr>
              <p14:xfrm>
                <a:off x="6988029" y="3596940"/>
                <a:ext cx="165600" cy="380880"/>
              </p14:xfrm>
            </p:contentPart>
          </mc:Choice>
          <mc:Fallback>
            <p:pic>
              <p:nvPicPr>
                <p:cNvPr id="70709" name="墨迹 70708">
                  <a:extLst>
                    <a:ext uri="{FF2B5EF4-FFF2-40B4-BE49-F238E27FC236}">
                      <a16:creationId xmlns:a16="http://schemas.microsoft.com/office/drawing/2014/main" id="{73A88529-F756-46D6-B575-13948B43CCDF}"/>
                    </a:ext>
                  </a:extLst>
                </p:cNvPr>
                <p:cNvPicPr/>
                <p:nvPr/>
              </p:nvPicPr>
              <p:blipFill>
                <a:blip r:embed="rId223"/>
                <a:stretch>
                  <a:fillRect/>
                </a:stretch>
              </p:blipFill>
              <p:spPr>
                <a:xfrm>
                  <a:off x="6970029" y="3578940"/>
                  <a:ext cx="201240" cy="4165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70710" name="墨迹 70709">
                  <a:extLst>
                    <a:ext uri="{FF2B5EF4-FFF2-40B4-BE49-F238E27FC236}">
                      <a16:creationId xmlns:a16="http://schemas.microsoft.com/office/drawing/2014/main" id="{56C7F285-961E-4AE2-85B0-A10F25F193B0}"/>
                    </a:ext>
                  </a:extLst>
                </p14:cNvPr>
                <p14:cNvContentPartPr/>
                <p14:nvPr/>
              </p14:nvContentPartPr>
              <p14:xfrm>
                <a:off x="7202229" y="3577860"/>
                <a:ext cx="162360" cy="174240"/>
              </p14:xfrm>
            </p:contentPart>
          </mc:Choice>
          <mc:Fallback>
            <p:pic>
              <p:nvPicPr>
                <p:cNvPr id="70710" name="墨迹 70709">
                  <a:extLst>
                    <a:ext uri="{FF2B5EF4-FFF2-40B4-BE49-F238E27FC236}">
                      <a16:creationId xmlns:a16="http://schemas.microsoft.com/office/drawing/2014/main" id="{56C7F285-961E-4AE2-85B0-A10F25F193B0}"/>
                    </a:ext>
                  </a:extLst>
                </p:cNvPr>
                <p:cNvPicPr/>
                <p:nvPr/>
              </p:nvPicPr>
              <p:blipFill>
                <a:blip r:embed="rId225"/>
                <a:stretch>
                  <a:fillRect/>
                </a:stretch>
              </p:blipFill>
              <p:spPr>
                <a:xfrm>
                  <a:off x="7184229" y="3559860"/>
                  <a:ext cx="19800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70711" name="墨迹 70710">
                  <a:extLst>
                    <a:ext uri="{FF2B5EF4-FFF2-40B4-BE49-F238E27FC236}">
                      <a16:creationId xmlns:a16="http://schemas.microsoft.com/office/drawing/2014/main" id="{86D1F3CC-1E0C-4D42-AE61-5EEEC81392CB}"/>
                    </a:ext>
                  </a:extLst>
                </p14:cNvPr>
                <p14:cNvContentPartPr/>
                <p14:nvPr/>
              </p14:nvContentPartPr>
              <p14:xfrm>
                <a:off x="7222389" y="3666420"/>
                <a:ext cx="231120" cy="74160"/>
              </p14:xfrm>
            </p:contentPart>
          </mc:Choice>
          <mc:Fallback>
            <p:pic>
              <p:nvPicPr>
                <p:cNvPr id="70711" name="墨迹 70710">
                  <a:extLst>
                    <a:ext uri="{FF2B5EF4-FFF2-40B4-BE49-F238E27FC236}">
                      <a16:creationId xmlns:a16="http://schemas.microsoft.com/office/drawing/2014/main" id="{86D1F3CC-1E0C-4D42-AE61-5EEEC81392CB}"/>
                    </a:ext>
                  </a:extLst>
                </p:cNvPr>
                <p:cNvPicPr/>
                <p:nvPr/>
              </p:nvPicPr>
              <p:blipFill>
                <a:blip r:embed="rId227"/>
                <a:stretch>
                  <a:fillRect/>
                </a:stretch>
              </p:blipFill>
              <p:spPr>
                <a:xfrm>
                  <a:off x="7204749" y="3648420"/>
                  <a:ext cx="26676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70712" name="墨迹 70711">
                  <a:extLst>
                    <a:ext uri="{FF2B5EF4-FFF2-40B4-BE49-F238E27FC236}">
                      <a16:creationId xmlns:a16="http://schemas.microsoft.com/office/drawing/2014/main" id="{B6E6D506-049A-4671-BD0C-299A3CB15191}"/>
                    </a:ext>
                  </a:extLst>
                </p14:cNvPr>
                <p14:cNvContentPartPr/>
                <p14:nvPr/>
              </p14:nvContentPartPr>
              <p14:xfrm>
                <a:off x="7252269" y="3705660"/>
                <a:ext cx="137160" cy="293040"/>
              </p14:xfrm>
            </p:contentPart>
          </mc:Choice>
          <mc:Fallback>
            <p:pic>
              <p:nvPicPr>
                <p:cNvPr id="70712" name="墨迹 70711">
                  <a:extLst>
                    <a:ext uri="{FF2B5EF4-FFF2-40B4-BE49-F238E27FC236}">
                      <a16:creationId xmlns:a16="http://schemas.microsoft.com/office/drawing/2014/main" id="{B6E6D506-049A-4671-BD0C-299A3CB15191}"/>
                    </a:ext>
                  </a:extLst>
                </p:cNvPr>
                <p:cNvPicPr/>
                <p:nvPr/>
              </p:nvPicPr>
              <p:blipFill>
                <a:blip r:embed="rId229"/>
                <a:stretch>
                  <a:fillRect/>
                </a:stretch>
              </p:blipFill>
              <p:spPr>
                <a:xfrm>
                  <a:off x="7234269" y="3687660"/>
                  <a:ext cx="17280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70713" name="墨迹 70712">
                  <a:extLst>
                    <a:ext uri="{FF2B5EF4-FFF2-40B4-BE49-F238E27FC236}">
                      <a16:creationId xmlns:a16="http://schemas.microsoft.com/office/drawing/2014/main" id="{5EFA8FA9-942A-4FB2-867D-019C8FEC9E43}"/>
                    </a:ext>
                  </a:extLst>
                </p14:cNvPr>
                <p14:cNvContentPartPr/>
                <p14:nvPr/>
              </p14:nvContentPartPr>
              <p14:xfrm>
                <a:off x="7454949" y="3567420"/>
                <a:ext cx="46080" cy="171000"/>
              </p14:xfrm>
            </p:contentPart>
          </mc:Choice>
          <mc:Fallback>
            <p:pic>
              <p:nvPicPr>
                <p:cNvPr id="70713" name="墨迹 70712">
                  <a:extLst>
                    <a:ext uri="{FF2B5EF4-FFF2-40B4-BE49-F238E27FC236}">
                      <a16:creationId xmlns:a16="http://schemas.microsoft.com/office/drawing/2014/main" id="{5EFA8FA9-942A-4FB2-867D-019C8FEC9E43}"/>
                    </a:ext>
                  </a:extLst>
                </p:cNvPr>
                <p:cNvPicPr/>
                <p:nvPr/>
              </p:nvPicPr>
              <p:blipFill>
                <a:blip r:embed="rId231"/>
                <a:stretch>
                  <a:fillRect/>
                </a:stretch>
              </p:blipFill>
              <p:spPr>
                <a:xfrm>
                  <a:off x="7437309" y="3549780"/>
                  <a:ext cx="8172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70714" name="墨迹 70713">
                  <a:extLst>
                    <a:ext uri="{FF2B5EF4-FFF2-40B4-BE49-F238E27FC236}">
                      <a16:creationId xmlns:a16="http://schemas.microsoft.com/office/drawing/2014/main" id="{A6237835-DE1D-42DA-B798-E115074B1CA5}"/>
                    </a:ext>
                  </a:extLst>
                </p14:cNvPr>
                <p14:cNvContentPartPr/>
                <p14:nvPr/>
              </p14:nvContentPartPr>
              <p14:xfrm>
                <a:off x="7459269" y="3650940"/>
                <a:ext cx="101520" cy="100080"/>
              </p14:xfrm>
            </p:contentPart>
          </mc:Choice>
          <mc:Fallback>
            <p:pic>
              <p:nvPicPr>
                <p:cNvPr id="70714" name="墨迹 70713">
                  <a:extLst>
                    <a:ext uri="{FF2B5EF4-FFF2-40B4-BE49-F238E27FC236}">
                      <a16:creationId xmlns:a16="http://schemas.microsoft.com/office/drawing/2014/main" id="{A6237835-DE1D-42DA-B798-E115074B1CA5}"/>
                    </a:ext>
                  </a:extLst>
                </p:cNvPr>
                <p:cNvPicPr/>
                <p:nvPr/>
              </p:nvPicPr>
              <p:blipFill>
                <a:blip r:embed="rId233"/>
                <a:stretch>
                  <a:fillRect/>
                </a:stretch>
              </p:blipFill>
              <p:spPr>
                <a:xfrm>
                  <a:off x="7441629" y="3633300"/>
                  <a:ext cx="13716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70715" name="墨迹 70714">
                  <a:extLst>
                    <a:ext uri="{FF2B5EF4-FFF2-40B4-BE49-F238E27FC236}">
                      <a16:creationId xmlns:a16="http://schemas.microsoft.com/office/drawing/2014/main" id="{CE4FF769-17E5-4076-9C44-0C4DA23B9E88}"/>
                    </a:ext>
                  </a:extLst>
                </p14:cNvPr>
                <p14:cNvContentPartPr/>
                <p14:nvPr/>
              </p14:nvContentPartPr>
              <p14:xfrm>
                <a:off x="7486269" y="3711420"/>
                <a:ext cx="13320" cy="240480"/>
              </p14:xfrm>
            </p:contentPart>
          </mc:Choice>
          <mc:Fallback>
            <p:pic>
              <p:nvPicPr>
                <p:cNvPr id="70715" name="墨迹 70714">
                  <a:extLst>
                    <a:ext uri="{FF2B5EF4-FFF2-40B4-BE49-F238E27FC236}">
                      <a16:creationId xmlns:a16="http://schemas.microsoft.com/office/drawing/2014/main" id="{CE4FF769-17E5-4076-9C44-0C4DA23B9E88}"/>
                    </a:ext>
                  </a:extLst>
                </p:cNvPr>
                <p:cNvPicPr/>
                <p:nvPr/>
              </p:nvPicPr>
              <p:blipFill>
                <a:blip r:embed="rId235"/>
                <a:stretch>
                  <a:fillRect/>
                </a:stretch>
              </p:blipFill>
              <p:spPr>
                <a:xfrm>
                  <a:off x="7468269" y="3693780"/>
                  <a:ext cx="4896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70716" name="墨迹 70715">
                  <a:extLst>
                    <a:ext uri="{FF2B5EF4-FFF2-40B4-BE49-F238E27FC236}">
                      <a16:creationId xmlns:a16="http://schemas.microsoft.com/office/drawing/2014/main" id="{E79DEEED-E13C-4519-96A1-E86A9D6ECC6B}"/>
                    </a:ext>
                  </a:extLst>
                </p14:cNvPr>
                <p14:cNvContentPartPr/>
                <p14:nvPr/>
              </p14:nvContentPartPr>
              <p14:xfrm>
                <a:off x="7584909" y="3558420"/>
                <a:ext cx="162360" cy="196920"/>
              </p14:xfrm>
            </p:contentPart>
          </mc:Choice>
          <mc:Fallback>
            <p:pic>
              <p:nvPicPr>
                <p:cNvPr id="70716" name="墨迹 70715">
                  <a:extLst>
                    <a:ext uri="{FF2B5EF4-FFF2-40B4-BE49-F238E27FC236}">
                      <a16:creationId xmlns:a16="http://schemas.microsoft.com/office/drawing/2014/main" id="{E79DEEED-E13C-4519-96A1-E86A9D6ECC6B}"/>
                    </a:ext>
                  </a:extLst>
                </p:cNvPr>
                <p:cNvPicPr/>
                <p:nvPr/>
              </p:nvPicPr>
              <p:blipFill>
                <a:blip r:embed="rId237"/>
                <a:stretch>
                  <a:fillRect/>
                </a:stretch>
              </p:blipFill>
              <p:spPr>
                <a:xfrm>
                  <a:off x="7567269" y="3540420"/>
                  <a:ext cx="19800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70717" name="墨迹 70716">
                  <a:extLst>
                    <a:ext uri="{FF2B5EF4-FFF2-40B4-BE49-F238E27FC236}">
                      <a16:creationId xmlns:a16="http://schemas.microsoft.com/office/drawing/2014/main" id="{981D98CA-B74B-41B9-AC77-F7A543EC7F6B}"/>
                    </a:ext>
                  </a:extLst>
                </p14:cNvPr>
                <p14:cNvContentPartPr/>
                <p14:nvPr/>
              </p14:nvContentPartPr>
              <p14:xfrm>
                <a:off x="7628109" y="3713220"/>
                <a:ext cx="15120" cy="94320"/>
              </p14:xfrm>
            </p:contentPart>
          </mc:Choice>
          <mc:Fallback>
            <p:pic>
              <p:nvPicPr>
                <p:cNvPr id="70717" name="墨迹 70716">
                  <a:extLst>
                    <a:ext uri="{FF2B5EF4-FFF2-40B4-BE49-F238E27FC236}">
                      <a16:creationId xmlns:a16="http://schemas.microsoft.com/office/drawing/2014/main" id="{981D98CA-B74B-41B9-AC77-F7A543EC7F6B}"/>
                    </a:ext>
                  </a:extLst>
                </p:cNvPr>
                <p:cNvPicPr/>
                <p:nvPr/>
              </p:nvPicPr>
              <p:blipFill>
                <a:blip r:embed="rId239"/>
                <a:stretch>
                  <a:fillRect/>
                </a:stretch>
              </p:blipFill>
              <p:spPr>
                <a:xfrm>
                  <a:off x="7610109" y="3695580"/>
                  <a:ext cx="5076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70718" name="墨迹 70717">
                  <a:extLst>
                    <a:ext uri="{FF2B5EF4-FFF2-40B4-BE49-F238E27FC236}">
                      <a16:creationId xmlns:a16="http://schemas.microsoft.com/office/drawing/2014/main" id="{EF9F259A-79E5-42D3-B67C-9989E3FC276E}"/>
                    </a:ext>
                  </a:extLst>
                </p14:cNvPr>
                <p14:cNvContentPartPr/>
                <p14:nvPr/>
              </p14:nvContentPartPr>
              <p14:xfrm>
                <a:off x="7644309" y="3669660"/>
                <a:ext cx="122400" cy="363600"/>
              </p14:xfrm>
            </p:contentPart>
          </mc:Choice>
          <mc:Fallback>
            <p:pic>
              <p:nvPicPr>
                <p:cNvPr id="70718" name="墨迹 70717">
                  <a:extLst>
                    <a:ext uri="{FF2B5EF4-FFF2-40B4-BE49-F238E27FC236}">
                      <a16:creationId xmlns:a16="http://schemas.microsoft.com/office/drawing/2014/main" id="{EF9F259A-79E5-42D3-B67C-9989E3FC276E}"/>
                    </a:ext>
                  </a:extLst>
                </p:cNvPr>
                <p:cNvPicPr/>
                <p:nvPr/>
              </p:nvPicPr>
              <p:blipFill>
                <a:blip r:embed="rId241"/>
                <a:stretch>
                  <a:fillRect/>
                </a:stretch>
              </p:blipFill>
              <p:spPr>
                <a:xfrm>
                  <a:off x="7626669" y="3652020"/>
                  <a:ext cx="158040" cy="399240"/>
                </a:xfrm>
                <a:prstGeom prst="rect">
                  <a:avLst/>
                </a:prstGeom>
              </p:spPr>
            </p:pic>
          </mc:Fallback>
        </mc:AlternateContent>
      </p:grpSp>
      <p:grpSp>
        <p:nvGrpSpPr>
          <p:cNvPr id="70873" name="组合 70872">
            <a:extLst>
              <a:ext uri="{FF2B5EF4-FFF2-40B4-BE49-F238E27FC236}">
                <a16:creationId xmlns:a16="http://schemas.microsoft.com/office/drawing/2014/main" id="{07F3390D-D621-43D5-BD24-437535066456}"/>
              </a:ext>
            </a:extLst>
          </p:cNvPr>
          <p:cNvGrpSpPr/>
          <p:nvPr/>
        </p:nvGrpSpPr>
        <p:grpSpPr>
          <a:xfrm>
            <a:off x="3842709" y="4823460"/>
            <a:ext cx="5083920" cy="1608840"/>
            <a:chOff x="3842709" y="4823460"/>
            <a:chExt cx="5083920" cy="1608840"/>
          </a:xfrm>
        </p:grpSpPr>
        <mc:AlternateContent xmlns:mc="http://schemas.openxmlformats.org/markup-compatibility/2006">
          <mc:Choice xmlns:p14="http://schemas.microsoft.com/office/powerpoint/2010/main" Requires="p14">
            <p:contentPart p14:bwMode="auto" r:id="rId242">
              <p14:nvContentPartPr>
                <p14:cNvPr id="70720" name="墨迹 70719">
                  <a:extLst>
                    <a:ext uri="{FF2B5EF4-FFF2-40B4-BE49-F238E27FC236}">
                      <a16:creationId xmlns:a16="http://schemas.microsoft.com/office/drawing/2014/main" id="{1E16B3FE-2006-4E63-8715-5947BC4EBC3E}"/>
                    </a:ext>
                  </a:extLst>
                </p14:cNvPr>
                <p14:cNvContentPartPr/>
                <p14:nvPr/>
              </p14:nvContentPartPr>
              <p14:xfrm>
                <a:off x="3910389" y="4869180"/>
                <a:ext cx="200160" cy="145440"/>
              </p14:xfrm>
            </p:contentPart>
          </mc:Choice>
          <mc:Fallback>
            <p:pic>
              <p:nvPicPr>
                <p:cNvPr id="70720" name="墨迹 70719">
                  <a:extLst>
                    <a:ext uri="{FF2B5EF4-FFF2-40B4-BE49-F238E27FC236}">
                      <a16:creationId xmlns:a16="http://schemas.microsoft.com/office/drawing/2014/main" id="{1E16B3FE-2006-4E63-8715-5947BC4EBC3E}"/>
                    </a:ext>
                  </a:extLst>
                </p:cNvPr>
                <p:cNvPicPr/>
                <p:nvPr/>
              </p:nvPicPr>
              <p:blipFill>
                <a:blip r:embed="rId243"/>
                <a:stretch>
                  <a:fillRect/>
                </a:stretch>
              </p:blipFill>
              <p:spPr>
                <a:xfrm>
                  <a:off x="3892389" y="4851540"/>
                  <a:ext cx="23580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70721" name="墨迹 70720">
                  <a:extLst>
                    <a:ext uri="{FF2B5EF4-FFF2-40B4-BE49-F238E27FC236}">
                      <a16:creationId xmlns:a16="http://schemas.microsoft.com/office/drawing/2014/main" id="{329C2893-3945-4C91-A5C0-6E18DD601673}"/>
                    </a:ext>
                  </a:extLst>
                </p14:cNvPr>
                <p14:cNvContentPartPr/>
                <p14:nvPr/>
              </p14:nvContentPartPr>
              <p14:xfrm>
                <a:off x="3842709" y="4947660"/>
                <a:ext cx="143640" cy="211320"/>
              </p14:xfrm>
            </p:contentPart>
          </mc:Choice>
          <mc:Fallback>
            <p:pic>
              <p:nvPicPr>
                <p:cNvPr id="70721" name="墨迹 70720">
                  <a:extLst>
                    <a:ext uri="{FF2B5EF4-FFF2-40B4-BE49-F238E27FC236}">
                      <a16:creationId xmlns:a16="http://schemas.microsoft.com/office/drawing/2014/main" id="{329C2893-3945-4C91-A5C0-6E18DD601673}"/>
                    </a:ext>
                  </a:extLst>
                </p:cNvPr>
                <p:cNvPicPr/>
                <p:nvPr/>
              </p:nvPicPr>
              <p:blipFill>
                <a:blip r:embed="rId245"/>
                <a:stretch>
                  <a:fillRect/>
                </a:stretch>
              </p:blipFill>
              <p:spPr>
                <a:xfrm>
                  <a:off x="3825069" y="4930020"/>
                  <a:ext cx="17928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70722" name="墨迹 70721">
                  <a:extLst>
                    <a:ext uri="{FF2B5EF4-FFF2-40B4-BE49-F238E27FC236}">
                      <a16:creationId xmlns:a16="http://schemas.microsoft.com/office/drawing/2014/main" id="{F184FE7E-EA56-4749-9AD1-624C6DA4FC26}"/>
                    </a:ext>
                  </a:extLst>
                </p14:cNvPr>
                <p14:cNvContentPartPr/>
                <p14:nvPr/>
              </p14:nvContentPartPr>
              <p14:xfrm>
                <a:off x="3926229" y="5042700"/>
                <a:ext cx="243720" cy="14400"/>
              </p14:xfrm>
            </p:contentPart>
          </mc:Choice>
          <mc:Fallback>
            <p:pic>
              <p:nvPicPr>
                <p:cNvPr id="70722" name="墨迹 70721">
                  <a:extLst>
                    <a:ext uri="{FF2B5EF4-FFF2-40B4-BE49-F238E27FC236}">
                      <a16:creationId xmlns:a16="http://schemas.microsoft.com/office/drawing/2014/main" id="{F184FE7E-EA56-4749-9AD1-624C6DA4FC26}"/>
                    </a:ext>
                  </a:extLst>
                </p:cNvPr>
                <p:cNvPicPr/>
                <p:nvPr/>
              </p:nvPicPr>
              <p:blipFill>
                <a:blip r:embed="rId247"/>
                <a:stretch>
                  <a:fillRect/>
                </a:stretch>
              </p:blipFill>
              <p:spPr>
                <a:xfrm>
                  <a:off x="3908229" y="5024700"/>
                  <a:ext cx="2793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70723" name="墨迹 70722">
                  <a:extLst>
                    <a:ext uri="{FF2B5EF4-FFF2-40B4-BE49-F238E27FC236}">
                      <a16:creationId xmlns:a16="http://schemas.microsoft.com/office/drawing/2014/main" id="{AB84C322-451A-4663-99B2-D539839F8AEF}"/>
                    </a:ext>
                  </a:extLst>
                </p14:cNvPr>
                <p14:cNvContentPartPr/>
                <p14:nvPr/>
              </p14:nvContentPartPr>
              <p14:xfrm>
                <a:off x="3947829" y="5128380"/>
                <a:ext cx="176400" cy="79560"/>
              </p14:xfrm>
            </p:contentPart>
          </mc:Choice>
          <mc:Fallback>
            <p:pic>
              <p:nvPicPr>
                <p:cNvPr id="70723" name="墨迹 70722">
                  <a:extLst>
                    <a:ext uri="{FF2B5EF4-FFF2-40B4-BE49-F238E27FC236}">
                      <a16:creationId xmlns:a16="http://schemas.microsoft.com/office/drawing/2014/main" id="{AB84C322-451A-4663-99B2-D539839F8AEF}"/>
                    </a:ext>
                  </a:extLst>
                </p:cNvPr>
                <p:cNvPicPr/>
                <p:nvPr/>
              </p:nvPicPr>
              <p:blipFill>
                <a:blip r:embed="rId249"/>
                <a:stretch>
                  <a:fillRect/>
                </a:stretch>
              </p:blipFill>
              <p:spPr>
                <a:xfrm>
                  <a:off x="3930189" y="5110380"/>
                  <a:ext cx="21204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70724" name="墨迹 70723">
                  <a:extLst>
                    <a:ext uri="{FF2B5EF4-FFF2-40B4-BE49-F238E27FC236}">
                      <a16:creationId xmlns:a16="http://schemas.microsoft.com/office/drawing/2014/main" id="{C7B36047-3743-4A8B-998F-351C9562C5B0}"/>
                    </a:ext>
                  </a:extLst>
                </p14:cNvPr>
                <p14:cNvContentPartPr/>
                <p14:nvPr/>
              </p14:nvContentPartPr>
              <p14:xfrm>
                <a:off x="3965469" y="5088060"/>
                <a:ext cx="175320" cy="206640"/>
              </p14:xfrm>
            </p:contentPart>
          </mc:Choice>
          <mc:Fallback>
            <p:pic>
              <p:nvPicPr>
                <p:cNvPr id="70724" name="墨迹 70723">
                  <a:extLst>
                    <a:ext uri="{FF2B5EF4-FFF2-40B4-BE49-F238E27FC236}">
                      <a16:creationId xmlns:a16="http://schemas.microsoft.com/office/drawing/2014/main" id="{C7B36047-3743-4A8B-998F-351C9562C5B0}"/>
                    </a:ext>
                  </a:extLst>
                </p:cNvPr>
                <p:cNvPicPr/>
                <p:nvPr/>
              </p:nvPicPr>
              <p:blipFill>
                <a:blip r:embed="rId251"/>
                <a:stretch>
                  <a:fillRect/>
                </a:stretch>
              </p:blipFill>
              <p:spPr>
                <a:xfrm>
                  <a:off x="3947829" y="5070060"/>
                  <a:ext cx="21096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70725" name="墨迹 70724">
                  <a:extLst>
                    <a:ext uri="{FF2B5EF4-FFF2-40B4-BE49-F238E27FC236}">
                      <a16:creationId xmlns:a16="http://schemas.microsoft.com/office/drawing/2014/main" id="{38A94698-FB02-460B-BDB6-DFFB191F9CE7}"/>
                    </a:ext>
                  </a:extLst>
                </p14:cNvPr>
                <p14:cNvContentPartPr/>
                <p14:nvPr/>
              </p14:nvContentPartPr>
              <p14:xfrm>
                <a:off x="4196949" y="4921020"/>
                <a:ext cx="159120" cy="273960"/>
              </p14:xfrm>
            </p:contentPart>
          </mc:Choice>
          <mc:Fallback>
            <p:pic>
              <p:nvPicPr>
                <p:cNvPr id="70725" name="墨迹 70724">
                  <a:extLst>
                    <a:ext uri="{FF2B5EF4-FFF2-40B4-BE49-F238E27FC236}">
                      <a16:creationId xmlns:a16="http://schemas.microsoft.com/office/drawing/2014/main" id="{38A94698-FB02-460B-BDB6-DFFB191F9CE7}"/>
                    </a:ext>
                  </a:extLst>
                </p:cNvPr>
                <p:cNvPicPr/>
                <p:nvPr/>
              </p:nvPicPr>
              <p:blipFill>
                <a:blip r:embed="rId253"/>
                <a:stretch>
                  <a:fillRect/>
                </a:stretch>
              </p:blipFill>
              <p:spPr>
                <a:xfrm>
                  <a:off x="4178949" y="4903020"/>
                  <a:ext cx="19476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70726" name="墨迹 70725">
                  <a:extLst>
                    <a:ext uri="{FF2B5EF4-FFF2-40B4-BE49-F238E27FC236}">
                      <a16:creationId xmlns:a16="http://schemas.microsoft.com/office/drawing/2014/main" id="{50D8F71C-F1C4-4582-9A55-D6AC2A07E073}"/>
                    </a:ext>
                  </a:extLst>
                </p14:cNvPr>
                <p14:cNvContentPartPr/>
                <p14:nvPr/>
              </p14:nvContentPartPr>
              <p14:xfrm>
                <a:off x="4281549" y="4975380"/>
                <a:ext cx="143640" cy="252360"/>
              </p14:xfrm>
            </p:contentPart>
          </mc:Choice>
          <mc:Fallback>
            <p:pic>
              <p:nvPicPr>
                <p:cNvPr id="70726" name="墨迹 70725">
                  <a:extLst>
                    <a:ext uri="{FF2B5EF4-FFF2-40B4-BE49-F238E27FC236}">
                      <a16:creationId xmlns:a16="http://schemas.microsoft.com/office/drawing/2014/main" id="{50D8F71C-F1C4-4582-9A55-D6AC2A07E073}"/>
                    </a:ext>
                  </a:extLst>
                </p:cNvPr>
                <p:cNvPicPr/>
                <p:nvPr/>
              </p:nvPicPr>
              <p:blipFill>
                <a:blip r:embed="rId255"/>
                <a:stretch>
                  <a:fillRect/>
                </a:stretch>
              </p:blipFill>
              <p:spPr>
                <a:xfrm>
                  <a:off x="4263549" y="4957740"/>
                  <a:ext cx="17928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70727" name="墨迹 70726">
                  <a:extLst>
                    <a:ext uri="{FF2B5EF4-FFF2-40B4-BE49-F238E27FC236}">
                      <a16:creationId xmlns:a16="http://schemas.microsoft.com/office/drawing/2014/main" id="{C688CBAF-504E-4A5A-BC7D-1587A8D00B00}"/>
                    </a:ext>
                  </a:extLst>
                </p14:cNvPr>
                <p14:cNvContentPartPr/>
                <p14:nvPr/>
              </p14:nvContentPartPr>
              <p14:xfrm>
                <a:off x="4299909" y="5130900"/>
                <a:ext cx="106200" cy="15480"/>
              </p14:xfrm>
            </p:contentPart>
          </mc:Choice>
          <mc:Fallback>
            <p:pic>
              <p:nvPicPr>
                <p:cNvPr id="70727" name="墨迹 70726">
                  <a:extLst>
                    <a:ext uri="{FF2B5EF4-FFF2-40B4-BE49-F238E27FC236}">
                      <a16:creationId xmlns:a16="http://schemas.microsoft.com/office/drawing/2014/main" id="{C688CBAF-504E-4A5A-BC7D-1587A8D00B00}"/>
                    </a:ext>
                  </a:extLst>
                </p:cNvPr>
                <p:cNvPicPr/>
                <p:nvPr/>
              </p:nvPicPr>
              <p:blipFill>
                <a:blip r:embed="rId257"/>
                <a:stretch>
                  <a:fillRect/>
                </a:stretch>
              </p:blipFill>
              <p:spPr>
                <a:xfrm>
                  <a:off x="4282269" y="5113260"/>
                  <a:ext cx="14184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70728" name="墨迹 70727">
                  <a:extLst>
                    <a:ext uri="{FF2B5EF4-FFF2-40B4-BE49-F238E27FC236}">
                      <a16:creationId xmlns:a16="http://schemas.microsoft.com/office/drawing/2014/main" id="{1C333571-D4DA-415A-8EA8-D8834169CCF0}"/>
                    </a:ext>
                  </a:extLst>
                </p14:cNvPr>
                <p14:cNvContentPartPr/>
                <p14:nvPr/>
              </p14:nvContentPartPr>
              <p14:xfrm>
                <a:off x="4315749" y="4912380"/>
                <a:ext cx="231840" cy="333360"/>
              </p14:xfrm>
            </p:contentPart>
          </mc:Choice>
          <mc:Fallback>
            <p:pic>
              <p:nvPicPr>
                <p:cNvPr id="70728" name="墨迹 70727">
                  <a:extLst>
                    <a:ext uri="{FF2B5EF4-FFF2-40B4-BE49-F238E27FC236}">
                      <a16:creationId xmlns:a16="http://schemas.microsoft.com/office/drawing/2014/main" id="{1C333571-D4DA-415A-8EA8-D8834169CCF0}"/>
                    </a:ext>
                  </a:extLst>
                </p:cNvPr>
                <p:cNvPicPr/>
                <p:nvPr/>
              </p:nvPicPr>
              <p:blipFill>
                <a:blip r:embed="rId259"/>
                <a:stretch>
                  <a:fillRect/>
                </a:stretch>
              </p:blipFill>
              <p:spPr>
                <a:xfrm>
                  <a:off x="4298109" y="4894380"/>
                  <a:ext cx="26748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70729" name="墨迹 70728">
                  <a:extLst>
                    <a:ext uri="{FF2B5EF4-FFF2-40B4-BE49-F238E27FC236}">
                      <a16:creationId xmlns:a16="http://schemas.microsoft.com/office/drawing/2014/main" id="{385DCE5F-8FBD-441C-90D0-4688379BB5BE}"/>
                    </a:ext>
                  </a:extLst>
                </p14:cNvPr>
                <p14:cNvContentPartPr/>
                <p14:nvPr/>
              </p14:nvContentPartPr>
              <p14:xfrm>
                <a:off x="4495389" y="5008140"/>
                <a:ext cx="14040" cy="13320"/>
              </p14:xfrm>
            </p:contentPart>
          </mc:Choice>
          <mc:Fallback>
            <p:pic>
              <p:nvPicPr>
                <p:cNvPr id="70729" name="墨迹 70728">
                  <a:extLst>
                    <a:ext uri="{FF2B5EF4-FFF2-40B4-BE49-F238E27FC236}">
                      <a16:creationId xmlns:a16="http://schemas.microsoft.com/office/drawing/2014/main" id="{385DCE5F-8FBD-441C-90D0-4688379BB5BE}"/>
                    </a:ext>
                  </a:extLst>
                </p:cNvPr>
                <p:cNvPicPr/>
                <p:nvPr/>
              </p:nvPicPr>
              <p:blipFill>
                <a:blip r:embed="rId261"/>
                <a:stretch>
                  <a:fillRect/>
                </a:stretch>
              </p:blipFill>
              <p:spPr>
                <a:xfrm>
                  <a:off x="4477749" y="4990500"/>
                  <a:ext cx="496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70730" name="墨迹 70729">
                  <a:extLst>
                    <a:ext uri="{FF2B5EF4-FFF2-40B4-BE49-F238E27FC236}">
                      <a16:creationId xmlns:a16="http://schemas.microsoft.com/office/drawing/2014/main" id="{532482AA-FD13-4A02-B07C-4999C2B447A8}"/>
                    </a:ext>
                  </a:extLst>
                </p14:cNvPr>
                <p14:cNvContentPartPr/>
                <p14:nvPr/>
              </p14:nvContentPartPr>
              <p14:xfrm>
                <a:off x="4458669" y="5019300"/>
                <a:ext cx="138600" cy="37440"/>
              </p14:xfrm>
            </p:contentPart>
          </mc:Choice>
          <mc:Fallback>
            <p:pic>
              <p:nvPicPr>
                <p:cNvPr id="70730" name="墨迹 70729">
                  <a:extLst>
                    <a:ext uri="{FF2B5EF4-FFF2-40B4-BE49-F238E27FC236}">
                      <a16:creationId xmlns:a16="http://schemas.microsoft.com/office/drawing/2014/main" id="{532482AA-FD13-4A02-B07C-4999C2B447A8}"/>
                    </a:ext>
                  </a:extLst>
                </p:cNvPr>
                <p:cNvPicPr/>
                <p:nvPr/>
              </p:nvPicPr>
              <p:blipFill>
                <a:blip r:embed="rId263"/>
                <a:stretch>
                  <a:fillRect/>
                </a:stretch>
              </p:blipFill>
              <p:spPr>
                <a:xfrm>
                  <a:off x="4441029" y="5001300"/>
                  <a:ext cx="1742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70731" name="墨迹 70730">
                  <a:extLst>
                    <a:ext uri="{FF2B5EF4-FFF2-40B4-BE49-F238E27FC236}">
                      <a16:creationId xmlns:a16="http://schemas.microsoft.com/office/drawing/2014/main" id="{4D7E108F-3BE2-4451-B614-80A24A3DC3A0}"/>
                    </a:ext>
                  </a:extLst>
                </p14:cNvPr>
                <p14:cNvContentPartPr/>
                <p14:nvPr/>
              </p14:nvContentPartPr>
              <p14:xfrm>
                <a:off x="4462989" y="4911660"/>
                <a:ext cx="169560" cy="354960"/>
              </p14:xfrm>
            </p:contentPart>
          </mc:Choice>
          <mc:Fallback>
            <p:pic>
              <p:nvPicPr>
                <p:cNvPr id="70731" name="墨迹 70730">
                  <a:extLst>
                    <a:ext uri="{FF2B5EF4-FFF2-40B4-BE49-F238E27FC236}">
                      <a16:creationId xmlns:a16="http://schemas.microsoft.com/office/drawing/2014/main" id="{4D7E108F-3BE2-4451-B614-80A24A3DC3A0}"/>
                    </a:ext>
                  </a:extLst>
                </p:cNvPr>
                <p:cNvPicPr/>
                <p:nvPr/>
              </p:nvPicPr>
              <p:blipFill>
                <a:blip r:embed="rId265"/>
                <a:stretch>
                  <a:fillRect/>
                </a:stretch>
              </p:blipFill>
              <p:spPr>
                <a:xfrm>
                  <a:off x="4444989" y="4894020"/>
                  <a:ext cx="20520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70732" name="墨迹 70731">
                  <a:extLst>
                    <a:ext uri="{FF2B5EF4-FFF2-40B4-BE49-F238E27FC236}">
                      <a16:creationId xmlns:a16="http://schemas.microsoft.com/office/drawing/2014/main" id="{01C7C7E9-09B1-402D-8AE6-F64F541F8B63}"/>
                    </a:ext>
                  </a:extLst>
                </p14:cNvPr>
                <p14:cNvContentPartPr/>
                <p14:nvPr/>
              </p14:nvContentPartPr>
              <p14:xfrm>
                <a:off x="4636869" y="4952700"/>
                <a:ext cx="126720" cy="200160"/>
              </p14:xfrm>
            </p:contentPart>
          </mc:Choice>
          <mc:Fallback>
            <p:pic>
              <p:nvPicPr>
                <p:cNvPr id="70732" name="墨迹 70731">
                  <a:extLst>
                    <a:ext uri="{FF2B5EF4-FFF2-40B4-BE49-F238E27FC236}">
                      <a16:creationId xmlns:a16="http://schemas.microsoft.com/office/drawing/2014/main" id="{01C7C7E9-09B1-402D-8AE6-F64F541F8B63}"/>
                    </a:ext>
                  </a:extLst>
                </p:cNvPr>
                <p:cNvPicPr/>
                <p:nvPr/>
              </p:nvPicPr>
              <p:blipFill>
                <a:blip r:embed="rId267"/>
                <a:stretch>
                  <a:fillRect/>
                </a:stretch>
              </p:blipFill>
              <p:spPr>
                <a:xfrm>
                  <a:off x="4619229" y="4934700"/>
                  <a:ext cx="16236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70733" name="墨迹 70732">
                  <a:extLst>
                    <a:ext uri="{FF2B5EF4-FFF2-40B4-BE49-F238E27FC236}">
                      <a16:creationId xmlns:a16="http://schemas.microsoft.com/office/drawing/2014/main" id="{09B6F2C4-11E8-4C64-8A85-08FE9199C553}"/>
                    </a:ext>
                  </a:extLst>
                </p14:cNvPr>
                <p14:cNvContentPartPr/>
                <p14:nvPr/>
              </p14:nvContentPartPr>
              <p14:xfrm>
                <a:off x="4713549" y="5016420"/>
                <a:ext cx="33120" cy="399240"/>
              </p14:xfrm>
            </p:contentPart>
          </mc:Choice>
          <mc:Fallback>
            <p:pic>
              <p:nvPicPr>
                <p:cNvPr id="70733" name="墨迹 70732">
                  <a:extLst>
                    <a:ext uri="{FF2B5EF4-FFF2-40B4-BE49-F238E27FC236}">
                      <a16:creationId xmlns:a16="http://schemas.microsoft.com/office/drawing/2014/main" id="{09B6F2C4-11E8-4C64-8A85-08FE9199C553}"/>
                    </a:ext>
                  </a:extLst>
                </p:cNvPr>
                <p:cNvPicPr/>
                <p:nvPr/>
              </p:nvPicPr>
              <p:blipFill>
                <a:blip r:embed="rId269"/>
                <a:stretch>
                  <a:fillRect/>
                </a:stretch>
              </p:blipFill>
              <p:spPr>
                <a:xfrm>
                  <a:off x="4695909" y="4998780"/>
                  <a:ext cx="6876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70734" name="墨迹 70733">
                  <a:extLst>
                    <a:ext uri="{FF2B5EF4-FFF2-40B4-BE49-F238E27FC236}">
                      <a16:creationId xmlns:a16="http://schemas.microsoft.com/office/drawing/2014/main" id="{A306E545-DB49-4242-8D77-DF0319505F7E}"/>
                    </a:ext>
                  </a:extLst>
                </p14:cNvPr>
                <p14:cNvContentPartPr/>
                <p14:nvPr/>
              </p14:nvContentPartPr>
              <p14:xfrm>
                <a:off x="4950069" y="4823460"/>
                <a:ext cx="132840" cy="153720"/>
              </p14:xfrm>
            </p:contentPart>
          </mc:Choice>
          <mc:Fallback>
            <p:pic>
              <p:nvPicPr>
                <p:cNvPr id="70734" name="墨迹 70733">
                  <a:extLst>
                    <a:ext uri="{FF2B5EF4-FFF2-40B4-BE49-F238E27FC236}">
                      <a16:creationId xmlns:a16="http://schemas.microsoft.com/office/drawing/2014/main" id="{A306E545-DB49-4242-8D77-DF0319505F7E}"/>
                    </a:ext>
                  </a:extLst>
                </p:cNvPr>
                <p:cNvPicPr/>
                <p:nvPr/>
              </p:nvPicPr>
              <p:blipFill>
                <a:blip r:embed="rId271"/>
                <a:stretch>
                  <a:fillRect/>
                </a:stretch>
              </p:blipFill>
              <p:spPr>
                <a:xfrm>
                  <a:off x="4932069" y="4805820"/>
                  <a:ext cx="16848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70735" name="墨迹 70734">
                  <a:extLst>
                    <a:ext uri="{FF2B5EF4-FFF2-40B4-BE49-F238E27FC236}">
                      <a16:creationId xmlns:a16="http://schemas.microsoft.com/office/drawing/2014/main" id="{1BA54B55-3018-47E7-9691-AC1D6C0817D8}"/>
                    </a:ext>
                  </a:extLst>
                </p14:cNvPr>
                <p14:cNvContentPartPr/>
                <p14:nvPr/>
              </p14:nvContentPartPr>
              <p14:xfrm>
                <a:off x="4965189" y="4903020"/>
                <a:ext cx="113400" cy="53280"/>
              </p14:xfrm>
            </p:contentPart>
          </mc:Choice>
          <mc:Fallback>
            <p:pic>
              <p:nvPicPr>
                <p:cNvPr id="70735" name="墨迹 70734">
                  <a:extLst>
                    <a:ext uri="{FF2B5EF4-FFF2-40B4-BE49-F238E27FC236}">
                      <a16:creationId xmlns:a16="http://schemas.microsoft.com/office/drawing/2014/main" id="{1BA54B55-3018-47E7-9691-AC1D6C0817D8}"/>
                    </a:ext>
                  </a:extLst>
                </p:cNvPr>
                <p:cNvPicPr/>
                <p:nvPr/>
              </p:nvPicPr>
              <p:blipFill>
                <a:blip r:embed="rId273"/>
                <a:stretch>
                  <a:fillRect/>
                </a:stretch>
              </p:blipFill>
              <p:spPr>
                <a:xfrm>
                  <a:off x="4947549" y="4885020"/>
                  <a:ext cx="14904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70736" name="墨迹 70735">
                  <a:extLst>
                    <a:ext uri="{FF2B5EF4-FFF2-40B4-BE49-F238E27FC236}">
                      <a16:creationId xmlns:a16="http://schemas.microsoft.com/office/drawing/2014/main" id="{5B34F70D-D192-4D55-8E3B-714CD2506B62}"/>
                    </a:ext>
                  </a:extLst>
                </p14:cNvPr>
                <p14:cNvContentPartPr/>
                <p14:nvPr/>
              </p14:nvContentPartPr>
              <p14:xfrm>
                <a:off x="4900389" y="4954140"/>
                <a:ext cx="133560" cy="133920"/>
              </p14:xfrm>
            </p:contentPart>
          </mc:Choice>
          <mc:Fallback>
            <p:pic>
              <p:nvPicPr>
                <p:cNvPr id="70736" name="墨迹 70735">
                  <a:extLst>
                    <a:ext uri="{FF2B5EF4-FFF2-40B4-BE49-F238E27FC236}">
                      <a16:creationId xmlns:a16="http://schemas.microsoft.com/office/drawing/2014/main" id="{5B34F70D-D192-4D55-8E3B-714CD2506B62}"/>
                    </a:ext>
                  </a:extLst>
                </p:cNvPr>
                <p:cNvPicPr/>
                <p:nvPr/>
              </p:nvPicPr>
              <p:blipFill>
                <a:blip r:embed="rId275"/>
                <a:stretch>
                  <a:fillRect/>
                </a:stretch>
              </p:blipFill>
              <p:spPr>
                <a:xfrm>
                  <a:off x="4882389" y="4936500"/>
                  <a:ext cx="16920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70737" name="墨迹 70736">
                  <a:extLst>
                    <a:ext uri="{FF2B5EF4-FFF2-40B4-BE49-F238E27FC236}">
                      <a16:creationId xmlns:a16="http://schemas.microsoft.com/office/drawing/2014/main" id="{EFD47239-6E02-403D-97EF-77CE8E37FB09}"/>
                    </a:ext>
                  </a:extLst>
                </p14:cNvPr>
                <p14:cNvContentPartPr/>
                <p14:nvPr/>
              </p14:nvContentPartPr>
              <p14:xfrm>
                <a:off x="5055189" y="4971060"/>
                <a:ext cx="93600" cy="108000"/>
              </p14:xfrm>
            </p:contentPart>
          </mc:Choice>
          <mc:Fallback>
            <p:pic>
              <p:nvPicPr>
                <p:cNvPr id="70737" name="墨迹 70736">
                  <a:extLst>
                    <a:ext uri="{FF2B5EF4-FFF2-40B4-BE49-F238E27FC236}">
                      <a16:creationId xmlns:a16="http://schemas.microsoft.com/office/drawing/2014/main" id="{EFD47239-6E02-403D-97EF-77CE8E37FB09}"/>
                    </a:ext>
                  </a:extLst>
                </p:cNvPr>
                <p:cNvPicPr/>
                <p:nvPr/>
              </p:nvPicPr>
              <p:blipFill>
                <a:blip r:embed="rId277"/>
                <a:stretch>
                  <a:fillRect/>
                </a:stretch>
              </p:blipFill>
              <p:spPr>
                <a:xfrm>
                  <a:off x="5037549" y="4953060"/>
                  <a:ext cx="12924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70738" name="墨迹 70737">
                  <a:extLst>
                    <a:ext uri="{FF2B5EF4-FFF2-40B4-BE49-F238E27FC236}">
                      <a16:creationId xmlns:a16="http://schemas.microsoft.com/office/drawing/2014/main" id="{89515944-9818-4090-8F0D-6A7FACAF5B6A}"/>
                    </a:ext>
                  </a:extLst>
                </p14:cNvPr>
                <p14:cNvContentPartPr/>
                <p14:nvPr/>
              </p14:nvContentPartPr>
              <p14:xfrm>
                <a:off x="5030349" y="5011380"/>
                <a:ext cx="124200" cy="97560"/>
              </p14:xfrm>
            </p:contentPart>
          </mc:Choice>
          <mc:Fallback>
            <p:pic>
              <p:nvPicPr>
                <p:cNvPr id="70738" name="墨迹 70737">
                  <a:extLst>
                    <a:ext uri="{FF2B5EF4-FFF2-40B4-BE49-F238E27FC236}">
                      <a16:creationId xmlns:a16="http://schemas.microsoft.com/office/drawing/2014/main" id="{89515944-9818-4090-8F0D-6A7FACAF5B6A}"/>
                    </a:ext>
                  </a:extLst>
                </p:cNvPr>
                <p:cNvPicPr/>
                <p:nvPr/>
              </p:nvPicPr>
              <p:blipFill>
                <a:blip r:embed="rId279"/>
                <a:stretch>
                  <a:fillRect/>
                </a:stretch>
              </p:blipFill>
              <p:spPr>
                <a:xfrm>
                  <a:off x="5012349" y="4993740"/>
                  <a:ext cx="15984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70739" name="墨迹 70738">
                  <a:extLst>
                    <a:ext uri="{FF2B5EF4-FFF2-40B4-BE49-F238E27FC236}">
                      <a16:creationId xmlns:a16="http://schemas.microsoft.com/office/drawing/2014/main" id="{CF105CB2-D26B-433E-B900-D6AAB4589F71}"/>
                    </a:ext>
                  </a:extLst>
                </p14:cNvPr>
                <p14:cNvContentPartPr/>
                <p14:nvPr/>
              </p14:nvContentPartPr>
              <p14:xfrm>
                <a:off x="4901829" y="5126580"/>
                <a:ext cx="230760" cy="56160"/>
              </p14:xfrm>
            </p:contentPart>
          </mc:Choice>
          <mc:Fallback>
            <p:pic>
              <p:nvPicPr>
                <p:cNvPr id="70739" name="墨迹 70738">
                  <a:extLst>
                    <a:ext uri="{FF2B5EF4-FFF2-40B4-BE49-F238E27FC236}">
                      <a16:creationId xmlns:a16="http://schemas.microsoft.com/office/drawing/2014/main" id="{CF105CB2-D26B-433E-B900-D6AAB4589F71}"/>
                    </a:ext>
                  </a:extLst>
                </p:cNvPr>
                <p:cNvPicPr/>
                <p:nvPr/>
              </p:nvPicPr>
              <p:blipFill>
                <a:blip r:embed="rId281"/>
                <a:stretch>
                  <a:fillRect/>
                </a:stretch>
              </p:blipFill>
              <p:spPr>
                <a:xfrm>
                  <a:off x="4884189" y="5108940"/>
                  <a:ext cx="26640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70740" name="墨迹 70739">
                  <a:extLst>
                    <a:ext uri="{FF2B5EF4-FFF2-40B4-BE49-F238E27FC236}">
                      <a16:creationId xmlns:a16="http://schemas.microsoft.com/office/drawing/2014/main" id="{CC78B5CB-1CF1-4D05-9C8A-FAC8FDB8A8F2}"/>
                    </a:ext>
                  </a:extLst>
                </p14:cNvPr>
                <p14:cNvContentPartPr/>
                <p14:nvPr/>
              </p14:nvContentPartPr>
              <p14:xfrm>
                <a:off x="5025669" y="5161140"/>
                <a:ext cx="38520" cy="110160"/>
              </p14:xfrm>
            </p:contentPart>
          </mc:Choice>
          <mc:Fallback>
            <p:pic>
              <p:nvPicPr>
                <p:cNvPr id="70740" name="墨迹 70739">
                  <a:extLst>
                    <a:ext uri="{FF2B5EF4-FFF2-40B4-BE49-F238E27FC236}">
                      <a16:creationId xmlns:a16="http://schemas.microsoft.com/office/drawing/2014/main" id="{CC78B5CB-1CF1-4D05-9C8A-FAC8FDB8A8F2}"/>
                    </a:ext>
                  </a:extLst>
                </p:cNvPr>
                <p:cNvPicPr/>
                <p:nvPr/>
              </p:nvPicPr>
              <p:blipFill>
                <a:blip r:embed="rId283"/>
                <a:stretch>
                  <a:fillRect/>
                </a:stretch>
              </p:blipFill>
              <p:spPr>
                <a:xfrm>
                  <a:off x="5008029" y="5143140"/>
                  <a:ext cx="7416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70741" name="墨迹 70740">
                  <a:extLst>
                    <a:ext uri="{FF2B5EF4-FFF2-40B4-BE49-F238E27FC236}">
                      <a16:creationId xmlns:a16="http://schemas.microsoft.com/office/drawing/2014/main" id="{B75C5265-20D6-4EF8-9906-984E033A12BC}"/>
                    </a:ext>
                  </a:extLst>
                </p14:cNvPr>
                <p14:cNvContentPartPr/>
                <p14:nvPr/>
              </p14:nvContentPartPr>
              <p14:xfrm>
                <a:off x="5061309" y="5150340"/>
                <a:ext cx="51120" cy="201960"/>
              </p14:xfrm>
            </p:contentPart>
          </mc:Choice>
          <mc:Fallback>
            <p:pic>
              <p:nvPicPr>
                <p:cNvPr id="70741" name="墨迹 70740">
                  <a:extLst>
                    <a:ext uri="{FF2B5EF4-FFF2-40B4-BE49-F238E27FC236}">
                      <a16:creationId xmlns:a16="http://schemas.microsoft.com/office/drawing/2014/main" id="{B75C5265-20D6-4EF8-9906-984E033A12BC}"/>
                    </a:ext>
                  </a:extLst>
                </p:cNvPr>
                <p:cNvPicPr/>
                <p:nvPr/>
              </p:nvPicPr>
              <p:blipFill>
                <a:blip r:embed="rId285"/>
                <a:stretch>
                  <a:fillRect/>
                </a:stretch>
              </p:blipFill>
              <p:spPr>
                <a:xfrm>
                  <a:off x="5043669" y="5132700"/>
                  <a:ext cx="8676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70742" name="墨迹 70741">
                  <a:extLst>
                    <a:ext uri="{FF2B5EF4-FFF2-40B4-BE49-F238E27FC236}">
                      <a16:creationId xmlns:a16="http://schemas.microsoft.com/office/drawing/2014/main" id="{C3EF864A-1A69-4C1E-936A-DDD455C5DB48}"/>
                    </a:ext>
                  </a:extLst>
                </p14:cNvPr>
                <p14:cNvContentPartPr/>
                <p14:nvPr/>
              </p14:nvContentPartPr>
              <p14:xfrm>
                <a:off x="5051589" y="5221620"/>
                <a:ext cx="58320" cy="25920"/>
              </p14:xfrm>
            </p:contentPart>
          </mc:Choice>
          <mc:Fallback>
            <p:pic>
              <p:nvPicPr>
                <p:cNvPr id="70742" name="墨迹 70741">
                  <a:extLst>
                    <a:ext uri="{FF2B5EF4-FFF2-40B4-BE49-F238E27FC236}">
                      <a16:creationId xmlns:a16="http://schemas.microsoft.com/office/drawing/2014/main" id="{C3EF864A-1A69-4C1E-936A-DDD455C5DB48}"/>
                    </a:ext>
                  </a:extLst>
                </p:cNvPr>
                <p:cNvPicPr/>
                <p:nvPr/>
              </p:nvPicPr>
              <p:blipFill>
                <a:blip r:embed="rId287"/>
                <a:stretch>
                  <a:fillRect/>
                </a:stretch>
              </p:blipFill>
              <p:spPr>
                <a:xfrm>
                  <a:off x="5033589" y="5203980"/>
                  <a:ext cx="939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70743" name="墨迹 70742">
                  <a:extLst>
                    <a:ext uri="{FF2B5EF4-FFF2-40B4-BE49-F238E27FC236}">
                      <a16:creationId xmlns:a16="http://schemas.microsoft.com/office/drawing/2014/main" id="{26F2B36A-E6E8-428F-8D99-CD2C5BD137FE}"/>
                    </a:ext>
                  </a:extLst>
                </p14:cNvPr>
                <p14:cNvContentPartPr/>
                <p14:nvPr/>
              </p14:nvContentPartPr>
              <p14:xfrm>
                <a:off x="4915869" y="5316660"/>
                <a:ext cx="361440" cy="38160"/>
              </p14:xfrm>
            </p:contentPart>
          </mc:Choice>
          <mc:Fallback>
            <p:pic>
              <p:nvPicPr>
                <p:cNvPr id="70743" name="墨迹 70742">
                  <a:extLst>
                    <a:ext uri="{FF2B5EF4-FFF2-40B4-BE49-F238E27FC236}">
                      <a16:creationId xmlns:a16="http://schemas.microsoft.com/office/drawing/2014/main" id="{26F2B36A-E6E8-428F-8D99-CD2C5BD137FE}"/>
                    </a:ext>
                  </a:extLst>
                </p:cNvPr>
                <p:cNvPicPr/>
                <p:nvPr/>
              </p:nvPicPr>
              <p:blipFill>
                <a:blip r:embed="rId289"/>
                <a:stretch>
                  <a:fillRect/>
                </a:stretch>
              </p:blipFill>
              <p:spPr>
                <a:xfrm>
                  <a:off x="4898229" y="5298660"/>
                  <a:ext cx="39708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70745" name="墨迹 70744">
                  <a:extLst>
                    <a:ext uri="{FF2B5EF4-FFF2-40B4-BE49-F238E27FC236}">
                      <a16:creationId xmlns:a16="http://schemas.microsoft.com/office/drawing/2014/main" id="{99064A25-C360-41FB-AF04-996616918EF3}"/>
                    </a:ext>
                  </a:extLst>
                </p14:cNvPr>
                <p14:cNvContentPartPr/>
                <p14:nvPr/>
              </p14:nvContentPartPr>
              <p14:xfrm>
                <a:off x="5410509" y="5040540"/>
                <a:ext cx="119520" cy="251280"/>
              </p14:xfrm>
            </p:contentPart>
          </mc:Choice>
          <mc:Fallback>
            <p:pic>
              <p:nvPicPr>
                <p:cNvPr id="70745" name="墨迹 70744">
                  <a:extLst>
                    <a:ext uri="{FF2B5EF4-FFF2-40B4-BE49-F238E27FC236}">
                      <a16:creationId xmlns:a16="http://schemas.microsoft.com/office/drawing/2014/main" id="{99064A25-C360-41FB-AF04-996616918EF3}"/>
                    </a:ext>
                  </a:extLst>
                </p:cNvPr>
                <p:cNvPicPr/>
                <p:nvPr/>
              </p:nvPicPr>
              <p:blipFill>
                <a:blip r:embed="rId291"/>
                <a:stretch>
                  <a:fillRect/>
                </a:stretch>
              </p:blipFill>
              <p:spPr>
                <a:xfrm>
                  <a:off x="5392869" y="5022540"/>
                  <a:ext cx="15516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70746" name="墨迹 70745">
                  <a:extLst>
                    <a:ext uri="{FF2B5EF4-FFF2-40B4-BE49-F238E27FC236}">
                      <a16:creationId xmlns:a16="http://schemas.microsoft.com/office/drawing/2014/main" id="{7F3EF418-21C6-43EF-BCB1-DC389703431E}"/>
                    </a:ext>
                  </a:extLst>
                </p14:cNvPr>
                <p14:cNvContentPartPr/>
                <p14:nvPr/>
              </p14:nvContentPartPr>
              <p14:xfrm>
                <a:off x="5608869" y="4954140"/>
                <a:ext cx="101520" cy="313560"/>
              </p14:xfrm>
            </p:contentPart>
          </mc:Choice>
          <mc:Fallback>
            <p:pic>
              <p:nvPicPr>
                <p:cNvPr id="70746" name="墨迹 70745">
                  <a:extLst>
                    <a:ext uri="{FF2B5EF4-FFF2-40B4-BE49-F238E27FC236}">
                      <a16:creationId xmlns:a16="http://schemas.microsoft.com/office/drawing/2014/main" id="{7F3EF418-21C6-43EF-BCB1-DC389703431E}"/>
                    </a:ext>
                  </a:extLst>
                </p:cNvPr>
                <p:cNvPicPr/>
                <p:nvPr/>
              </p:nvPicPr>
              <p:blipFill>
                <a:blip r:embed="rId293"/>
                <a:stretch>
                  <a:fillRect/>
                </a:stretch>
              </p:blipFill>
              <p:spPr>
                <a:xfrm>
                  <a:off x="5590869" y="4936500"/>
                  <a:ext cx="13716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70747" name="墨迹 70746">
                  <a:extLst>
                    <a:ext uri="{FF2B5EF4-FFF2-40B4-BE49-F238E27FC236}">
                      <a16:creationId xmlns:a16="http://schemas.microsoft.com/office/drawing/2014/main" id="{608736E1-EAA1-4AB4-AC6F-5F2AD332FB0D}"/>
                    </a:ext>
                  </a:extLst>
                </p14:cNvPr>
                <p14:cNvContentPartPr/>
                <p14:nvPr/>
              </p14:nvContentPartPr>
              <p14:xfrm>
                <a:off x="5730549" y="4968900"/>
                <a:ext cx="89280" cy="325800"/>
              </p14:xfrm>
            </p:contentPart>
          </mc:Choice>
          <mc:Fallback>
            <p:pic>
              <p:nvPicPr>
                <p:cNvPr id="70747" name="墨迹 70746">
                  <a:extLst>
                    <a:ext uri="{FF2B5EF4-FFF2-40B4-BE49-F238E27FC236}">
                      <a16:creationId xmlns:a16="http://schemas.microsoft.com/office/drawing/2014/main" id="{608736E1-EAA1-4AB4-AC6F-5F2AD332FB0D}"/>
                    </a:ext>
                  </a:extLst>
                </p:cNvPr>
                <p:cNvPicPr/>
                <p:nvPr/>
              </p:nvPicPr>
              <p:blipFill>
                <a:blip r:embed="rId295"/>
                <a:stretch>
                  <a:fillRect/>
                </a:stretch>
              </p:blipFill>
              <p:spPr>
                <a:xfrm>
                  <a:off x="5712909" y="4951260"/>
                  <a:ext cx="12492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70748" name="墨迹 70747">
                  <a:extLst>
                    <a:ext uri="{FF2B5EF4-FFF2-40B4-BE49-F238E27FC236}">
                      <a16:creationId xmlns:a16="http://schemas.microsoft.com/office/drawing/2014/main" id="{8DBF5C23-E177-4980-AE7D-1B014593F8A5}"/>
                    </a:ext>
                  </a:extLst>
                </p14:cNvPr>
                <p14:cNvContentPartPr/>
                <p14:nvPr/>
              </p14:nvContentPartPr>
              <p14:xfrm>
                <a:off x="5922429" y="4897980"/>
                <a:ext cx="35280" cy="73440"/>
              </p14:xfrm>
            </p:contentPart>
          </mc:Choice>
          <mc:Fallback>
            <p:pic>
              <p:nvPicPr>
                <p:cNvPr id="70748" name="墨迹 70747">
                  <a:extLst>
                    <a:ext uri="{FF2B5EF4-FFF2-40B4-BE49-F238E27FC236}">
                      <a16:creationId xmlns:a16="http://schemas.microsoft.com/office/drawing/2014/main" id="{8DBF5C23-E177-4980-AE7D-1B014593F8A5}"/>
                    </a:ext>
                  </a:extLst>
                </p:cNvPr>
                <p:cNvPicPr/>
                <p:nvPr/>
              </p:nvPicPr>
              <p:blipFill>
                <a:blip r:embed="rId297"/>
                <a:stretch>
                  <a:fillRect/>
                </a:stretch>
              </p:blipFill>
              <p:spPr>
                <a:xfrm>
                  <a:off x="5904789" y="4880340"/>
                  <a:ext cx="7092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70749" name="墨迹 70748">
                  <a:extLst>
                    <a:ext uri="{FF2B5EF4-FFF2-40B4-BE49-F238E27FC236}">
                      <a16:creationId xmlns:a16="http://schemas.microsoft.com/office/drawing/2014/main" id="{4DEB156D-E70B-48A2-BFE3-37AA5D0B773B}"/>
                    </a:ext>
                  </a:extLst>
                </p14:cNvPr>
                <p14:cNvContentPartPr/>
                <p14:nvPr/>
              </p14:nvContentPartPr>
              <p14:xfrm>
                <a:off x="5854389" y="5033340"/>
                <a:ext cx="91440" cy="90000"/>
              </p14:xfrm>
            </p:contentPart>
          </mc:Choice>
          <mc:Fallback>
            <p:pic>
              <p:nvPicPr>
                <p:cNvPr id="70749" name="墨迹 70748">
                  <a:extLst>
                    <a:ext uri="{FF2B5EF4-FFF2-40B4-BE49-F238E27FC236}">
                      <a16:creationId xmlns:a16="http://schemas.microsoft.com/office/drawing/2014/main" id="{4DEB156D-E70B-48A2-BFE3-37AA5D0B773B}"/>
                    </a:ext>
                  </a:extLst>
                </p:cNvPr>
                <p:cNvPicPr/>
                <p:nvPr/>
              </p:nvPicPr>
              <p:blipFill>
                <a:blip r:embed="rId299"/>
                <a:stretch>
                  <a:fillRect/>
                </a:stretch>
              </p:blipFill>
              <p:spPr>
                <a:xfrm>
                  <a:off x="5836389" y="5015700"/>
                  <a:ext cx="12708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70750" name="墨迹 70749">
                  <a:extLst>
                    <a:ext uri="{FF2B5EF4-FFF2-40B4-BE49-F238E27FC236}">
                      <a16:creationId xmlns:a16="http://schemas.microsoft.com/office/drawing/2014/main" id="{947BA741-F5D2-4428-94CB-4436F89EDC67}"/>
                    </a:ext>
                  </a:extLst>
                </p14:cNvPr>
                <p14:cNvContentPartPr/>
                <p14:nvPr/>
              </p14:nvContentPartPr>
              <p14:xfrm>
                <a:off x="5855469" y="5157180"/>
                <a:ext cx="88920" cy="25560"/>
              </p14:xfrm>
            </p:contentPart>
          </mc:Choice>
          <mc:Fallback>
            <p:pic>
              <p:nvPicPr>
                <p:cNvPr id="70750" name="墨迹 70749">
                  <a:extLst>
                    <a:ext uri="{FF2B5EF4-FFF2-40B4-BE49-F238E27FC236}">
                      <a16:creationId xmlns:a16="http://schemas.microsoft.com/office/drawing/2014/main" id="{947BA741-F5D2-4428-94CB-4436F89EDC67}"/>
                    </a:ext>
                  </a:extLst>
                </p:cNvPr>
                <p:cNvPicPr/>
                <p:nvPr/>
              </p:nvPicPr>
              <p:blipFill>
                <a:blip r:embed="rId301"/>
                <a:stretch>
                  <a:fillRect/>
                </a:stretch>
              </p:blipFill>
              <p:spPr>
                <a:xfrm>
                  <a:off x="5837469" y="5139540"/>
                  <a:ext cx="1245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70751" name="墨迹 70750">
                  <a:extLst>
                    <a:ext uri="{FF2B5EF4-FFF2-40B4-BE49-F238E27FC236}">
                      <a16:creationId xmlns:a16="http://schemas.microsoft.com/office/drawing/2014/main" id="{B5F4C0E8-6916-4E73-8687-D31D2110C532}"/>
                    </a:ext>
                  </a:extLst>
                </p14:cNvPr>
                <p14:cNvContentPartPr/>
                <p14:nvPr/>
              </p14:nvContentPartPr>
              <p14:xfrm>
                <a:off x="5852589" y="5102100"/>
                <a:ext cx="173160" cy="169920"/>
              </p14:xfrm>
            </p:contentPart>
          </mc:Choice>
          <mc:Fallback>
            <p:pic>
              <p:nvPicPr>
                <p:cNvPr id="70751" name="墨迹 70750">
                  <a:extLst>
                    <a:ext uri="{FF2B5EF4-FFF2-40B4-BE49-F238E27FC236}">
                      <a16:creationId xmlns:a16="http://schemas.microsoft.com/office/drawing/2014/main" id="{B5F4C0E8-6916-4E73-8687-D31D2110C532}"/>
                    </a:ext>
                  </a:extLst>
                </p:cNvPr>
                <p:cNvPicPr/>
                <p:nvPr/>
              </p:nvPicPr>
              <p:blipFill>
                <a:blip r:embed="rId303"/>
                <a:stretch>
                  <a:fillRect/>
                </a:stretch>
              </p:blipFill>
              <p:spPr>
                <a:xfrm>
                  <a:off x="5834949" y="5084460"/>
                  <a:ext cx="20880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70756" name="墨迹 70755">
                  <a:extLst>
                    <a:ext uri="{FF2B5EF4-FFF2-40B4-BE49-F238E27FC236}">
                      <a16:creationId xmlns:a16="http://schemas.microsoft.com/office/drawing/2014/main" id="{9B2256A1-52C6-45C0-8BCF-9D6705CEA3A0}"/>
                    </a:ext>
                  </a:extLst>
                </p14:cNvPr>
                <p14:cNvContentPartPr/>
                <p14:nvPr/>
              </p14:nvContentPartPr>
              <p14:xfrm>
                <a:off x="6161469" y="4918860"/>
                <a:ext cx="129600" cy="370080"/>
              </p14:xfrm>
            </p:contentPart>
          </mc:Choice>
          <mc:Fallback>
            <p:pic>
              <p:nvPicPr>
                <p:cNvPr id="70756" name="墨迹 70755">
                  <a:extLst>
                    <a:ext uri="{FF2B5EF4-FFF2-40B4-BE49-F238E27FC236}">
                      <a16:creationId xmlns:a16="http://schemas.microsoft.com/office/drawing/2014/main" id="{9B2256A1-52C6-45C0-8BCF-9D6705CEA3A0}"/>
                    </a:ext>
                  </a:extLst>
                </p:cNvPr>
                <p:cNvPicPr/>
                <p:nvPr/>
              </p:nvPicPr>
              <p:blipFill>
                <a:blip r:embed="rId305"/>
                <a:stretch>
                  <a:fillRect/>
                </a:stretch>
              </p:blipFill>
              <p:spPr>
                <a:xfrm>
                  <a:off x="6143829" y="4901220"/>
                  <a:ext cx="16524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70757" name="墨迹 70756">
                  <a:extLst>
                    <a:ext uri="{FF2B5EF4-FFF2-40B4-BE49-F238E27FC236}">
                      <a16:creationId xmlns:a16="http://schemas.microsoft.com/office/drawing/2014/main" id="{6D756C9B-3EE9-4160-B68F-AF15CBB5317F}"/>
                    </a:ext>
                  </a:extLst>
                </p14:cNvPr>
                <p14:cNvContentPartPr/>
                <p14:nvPr/>
              </p14:nvContentPartPr>
              <p14:xfrm>
                <a:off x="6332829" y="5076540"/>
                <a:ext cx="118800" cy="54360"/>
              </p14:xfrm>
            </p:contentPart>
          </mc:Choice>
          <mc:Fallback>
            <p:pic>
              <p:nvPicPr>
                <p:cNvPr id="70757" name="墨迹 70756">
                  <a:extLst>
                    <a:ext uri="{FF2B5EF4-FFF2-40B4-BE49-F238E27FC236}">
                      <a16:creationId xmlns:a16="http://schemas.microsoft.com/office/drawing/2014/main" id="{6D756C9B-3EE9-4160-B68F-AF15CBB5317F}"/>
                    </a:ext>
                  </a:extLst>
                </p:cNvPr>
                <p:cNvPicPr/>
                <p:nvPr/>
              </p:nvPicPr>
              <p:blipFill>
                <a:blip r:embed="rId307"/>
                <a:stretch>
                  <a:fillRect/>
                </a:stretch>
              </p:blipFill>
              <p:spPr>
                <a:xfrm>
                  <a:off x="6315189" y="5058540"/>
                  <a:ext cx="15444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70758" name="墨迹 70757">
                  <a:extLst>
                    <a:ext uri="{FF2B5EF4-FFF2-40B4-BE49-F238E27FC236}">
                      <a16:creationId xmlns:a16="http://schemas.microsoft.com/office/drawing/2014/main" id="{2965F0A0-A909-4099-A00B-B5FFE2DD0C92}"/>
                    </a:ext>
                  </a:extLst>
                </p14:cNvPr>
                <p14:cNvContentPartPr/>
                <p14:nvPr/>
              </p14:nvContentPartPr>
              <p14:xfrm>
                <a:off x="6363069" y="5030100"/>
                <a:ext cx="112320" cy="143640"/>
              </p14:xfrm>
            </p:contentPart>
          </mc:Choice>
          <mc:Fallback>
            <p:pic>
              <p:nvPicPr>
                <p:cNvPr id="70758" name="墨迹 70757">
                  <a:extLst>
                    <a:ext uri="{FF2B5EF4-FFF2-40B4-BE49-F238E27FC236}">
                      <a16:creationId xmlns:a16="http://schemas.microsoft.com/office/drawing/2014/main" id="{2965F0A0-A909-4099-A00B-B5FFE2DD0C92}"/>
                    </a:ext>
                  </a:extLst>
                </p:cNvPr>
                <p:cNvPicPr/>
                <p:nvPr/>
              </p:nvPicPr>
              <p:blipFill>
                <a:blip r:embed="rId309"/>
                <a:stretch>
                  <a:fillRect/>
                </a:stretch>
              </p:blipFill>
              <p:spPr>
                <a:xfrm>
                  <a:off x="6345069" y="5012460"/>
                  <a:ext cx="14796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70759" name="墨迹 70758">
                  <a:extLst>
                    <a:ext uri="{FF2B5EF4-FFF2-40B4-BE49-F238E27FC236}">
                      <a16:creationId xmlns:a16="http://schemas.microsoft.com/office/drawing/2014/main" id="{6302F56C-A0C8-4A80-B903-D718996EA272}"/>
                    </a:ext>
                  </a:extLst>
                </p14:cNvPr>
                <p14:cNvContentPartPr/>
                <p14:nvPr/>
              </p14:nvContentPartPr>
              <p14:xfrm>
                <a:off x="6354789" y="5176980"/>
                <a:ext cx="135000" cy="102240"/>
              </p14:xfrm>
            </p:contentPart>
          </mc:Choice>
          <mc:Fallback>
            <p:pic>
              <p:nvPicPr>
                <p:cNvPr id="70759" name="墨迹 70758">
                  <a:extLst>
                    <a:ext uri="{FF2B5EF4-FFF2-40B4-BE49-F238E27FC236}">
                      <a16:creationId xmlns:a16="http://schemas.microsoft.com/office/drawing/2014/main" id="{6302F56C-A0C8-4A80-B903-D718996EA272}"/>
                    </a:ext>
                  </a:extLst>
                </p:cNvPr>
                <p:cNvPicPr/>
                <p:nvPr/>
              </p:nvPicPr>
              <p:blipFill>
                <a:blip r:embed="rId311"/>
                <a:stretch>
                  <a:fillRect/>
                </a:stretch>
              </p:blipFill>
              <p:spPr>
                <a:xfrm>
                  <a:off x="6336789" y="5158980"/>
                  <a:ext cx="17064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70760" name="墨迹 70759">
                  <a:extLst>
                    <a:ext uri="{FF2B5EF4-FFF2-40B4-BE49-F238E27FC236}">
                      <a16:creationId xmlns:a16="http://schemas.microsoft.com/office/drawing/2014/main" id="{FFC743D5-240E-4A59-9A60-C8ED0AAF2652}"/>
                    </a:ext>
                  </a:extLst>
                </p14:cNvPr>
                <p14:cNvContentPartPr/>
                <p14:nvPr/>
              </p14:nvContentPartPr>
              <p14:xfrm>
                <a:off x="6530109" y="5052060"/>
                <a:ext cx="147240" cy="68400"/>
              </p14:xfrm>
            </p:contentPart>
          </mc:Choice>
          <mc:Fallback>
            <p:pic>
              <p:nvPicPr>
                <p:cNvPr id="70760" name="墨迹 70759">
                  <a:extLst>
                    <a:ext uri="{FF2B5EF4-FFF2-40B4-BE49-F238E27FC236}">
                      <a16:creationId xmlns:a16="http://schemas.microsoft.com/office/drawing/2014/main" id="{FFC743D5-240E-4A59-9A60-C8ED0AAF2652}"/>
                    </a:ext>
                  </a:extLst>
                </p:cNvPr>
                <p:cNvPicPr/>
                <p:nvPr/>
              </p:nvPicPr>
              <p:blipFill>
                <a:blip r:embed="rId313"/>
                <a:stretch>
                  <a:fillRect/>
                </a:stretch>
              </p:blipFill>
              <p:spPr>
                <a:xfrm>
                  <a:off x="6512109" y="5034060"/>
                  <a:ext cx="18288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70761" name="墨迹 70760">
                  <a:extLst>
                    <a:ext uri="{FF2B5EF4-FFF2-40B4-BE49-F238E27FC236}">
                      <a16:creationId xmlns:a16="http://schemas.microsoft.com/office/drawing/2014/main" id="{1AD2CE29-1A81-4927-9B8A-CE298C020A45}"/>
                    </a:ext>
                  </a:extLst>
                </p14:cNvPr>
                <p14:cNvContentPartPr/>
                <p14:nvPr/>
              </p14:nvContentPartPr>
              <p14:xfrm>
                <a:off x="6590229" y="4913820"/>
                <a:ext cx="33480" cy="410760"/>
              </p14:xfrm>
            </p:contentPart>
          </mc:Choice>
          <mc:Fallback>
            <p:pic>
              <p:nvPicPr>
                <p:cNvPr id="70761" name="墨迹 70760">
                  <a:extLst>
                    <a:ext uri="{FF2B5EF4-FFF2-40B4-BE49-F238E27FC236}">
                      <a16:creationId xmlns:a16="http://schemas.microsoft.com/office/drawing/2014/main" id="{1AD2CE29-1A81-4927-9B8A-CE298C020A45}"/>
                    </a:ext>
                  </a:extLst>
                </p:cNvPr>
                <p:cNvPicPr/>
                <p:nvPr/>
              </p:nvPicPr>
              <p:blipFill>
                <a:blip r:embed="rId315"/>
                <a:stretch>
                  <a:fillRect/>
                </a:stretch>
              </p:blipFill>
              <p:spPr>
                <a:xfrm>
                  <a:off x="6572229" y="4895820"/>
                  <a:ext cx="6912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70762" name="墨迹 70761">
                  <a:extLst>
                    <a:ext uri="{FF2B5EF4-FFF2-40B4-BE49-F238E27FC236}">
                      <a16:creationId xmlns:a16="http://schemas.microsoft.com/office/drawing/2014/main" id="{33264BCA-9D1F-4205-94C1-9A8888BD14B5}"/>
                    </a:ext>
                  </a:extLst>
                </p14:cNvPr>
                <p14:cNvContentPartPr/>
                <p14:nvPr/>
              </p14:nvContentPartPr>
              <p14:xfrm>
                <a:off x="6526869" y="5103180"/>
                <a:ext cx="142920" cy="155880"/>
              </p14:xfrm>
            </p:contentPart>
          </mc:Choice>
          <mc:Fallback>
            <p:pic>
              <p:nvPicPr>
                <p:cNvPr id="70762" name="墨迹 70761">
                  <a:extLst>
                    <a:ext uri="{FF2B5EF4-FFF2-40B4-BE49-F238E27FC236}">
                      <a16:creationId xmlns:a16="http://schemas.microsoft.com/office/drawing/2014/main" id="{33264BCA-9D1F-4205-94C1-9A8888BD14B5}"/>
                    </a:ext>
                  </a:extLst>
                </p:cNvPr>
                <p:cNvPicPr/>
                <p:nvPr/>
              </p:nvPicPr>
              <p:blipFill>
                <a:blip r:embed="rId317"/>
                <a:stretch>
                  <a:fillRect/>
                </a:stretch>
              </p:blipFill>
              <p:spPr>
                <a:xfrm>
                  <a:off x="6508869" y="5085540"/>
                  <a:ext cx="17856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70763" name="墨迹 70762">
                  <a:extLst>
                    <a:ext uri="{FF2B5EF4-FFF2-40B4-BE49-F238E27FC236}">
                      <a16:creationId xmlns:a16="http://schemas.microsoft.com/office/drawing/2014/main" id="{376DCFBC-221A-4318-ACC1-C2FA46DAB7EC}"/>
                    </a:ext>
                  </a:extLst>
                </p14:cNvPr>
                <p14:cNvContentPartPr/>
                <p14:nvPr/>
              </p14:nvContentPartPr>
              <p14:xfrm>
                <a:off x="6707229" y="4947300"/>
                <a:ext cx="43920" cy="206280"/>
              </p14:xfrm>
            </p:contentPart>
          </mc:Choice>
          <mc:Fallback>
            <p:pic>
              <p:nvPicPr>
                <p:cNvPr id="70763" name="墨迹 70762">
                  <a:extLst>
                    <a:ext uri="{FF2B5EF4-FFF2-40B4-BE49-F238E27FC236}">
                      <a16:creationId xmlns:a16="http://schemas.microsoft.com/office/drawing/2014/main" id="{376DCFBC-221A-4318-ACC1-C2FA46DAB7EC}"/>
                    </a:ext>
                  </a:extLst>
                </p:cNvPr>
                <p:cNvPicPr/>
                <p:nvPr/>
              </p:nvPicPr>
              <p:blipFill>
                <a:blip r:embed="rId319"/>
                <a:stretch>
                  <a:fillRect/>
                </a:stretch>
              </p:blipFill>
              <p:spPr>
                <a:xfrm>
                  <a:off x="6689589" y="4929300"/>
                  <a:ext cx="7956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70764" name="墨迹 70763">
                  <a:extLst>
                    <a:ext uri="{FF2B5EF4-FFF2-40B4-BE49-F238E27FC236}">
                      <a16:creationId xmlns:a16="http://schemas.microsoft.com/office/drawing/2014/main" id="{AE8BAD11-17D9-4D8E-9942-041F025EF01B}"/>
                    </a:ext>
                  </a:extLst>
                </p14:cNvPr>
                <p14:cNvContentPartPr/>
                <p14:nvPr/>
              </p14:nvContentPartPr>
              <p14:xfrm>
                <a:off x="6755829" y="4971780"/>
                <a:ext cx="137520" cy="415800"/>
              </p14:xfrm>
            </p:contentPart>
          </mc:Choice>
          <mc:Fallback>
            <p:pic>
              <p:nvPicPr>
                <p:cNvPr id="70764" name="墨迹 70763">
                  <a:extLst>
                    <a:ext uri="{FF2B5EF4-FFF2-40B4-BE49-F238E27FC236}">
                      <a16:creationId xmlns:a16="http://schemas.microsoft.com/office/drawing/2014/main" id="{AE8BAD11-17D9-4D8E-9942-041F025EF01B}"/>
                    </a:ext>
                  </a:extLst>
                </p:cNvPr>
                <p:cNvPicPr/>
                <p:nvPr/>
              </p:nvPicPr>
              <p:blipFill>
                <a:blip r:embed="rId321"/>
                <a:stretch>
                  <a:fillRect/>
                </a:stretch>
              </p:blipFill>
              <p:spPr>
                <a:xfrm>
                  <a:off x="6738189" y="4954140"/>
                  <a:ext cx="173160" cy="4514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70765" name="墨迹 70764">
                  <a:extLst>
                    <a:ext uri="{FF2B5EF4-FFF2-40B4-BE49-F238E27FC236}">
                      <a16:creationId xmlns:a16="http://schemas.microsoft.com/office/drawing/2014/main" id="{A64347FC-ED57-4698-AD50-E9317F470956}"/>
                    </a:ext>
                  </a:extLst>
                </p14:cNvPr>
                <p14:cNvContentPartPr/>
                <p14:nvPr/>
              </p14:nvContentPartPr>
              <p14:xfrm>
                <a:off x="6727749" y="5137380"/>
                <a:ext cx="84960" cy="123840"/>
              </p14:xfrm>
            </p:contentPart>
          </mc:Choice>
          <mc:Fallback>
            <p:pic>
              <p:nvPicPr>
                <p:cNvPr id="70765" name="墨迹 70764">
                  <a:extLst>
                    <a:ext uri="{FF2B5EF4-FFF2-40B4-BE49-F238E27FC236}">
                      <a16:creationId xmlns:a16="http://schemas.microsoft.com/office/drawing/2014/main" id="{A64347FC-ED57-4698-AD50-E9317F470956}"/>
                    </a:ext>
                  </a:extLst>
                </p:cNvPr>
                <p:cNvPicPr/>
                <p:nvPr/>
              </p:nvPicPr>
              <p:blipFill>
                <a:blip r:embed="rId323"/>
                <a:stretch>
                  <a:fillRect/>
                </a:stretch>
              </p:blipFill>
              <p:spPr>
                <a:xfrm>
                  <a:off x="6709749" y="5119740"/>
                  <a:ext cx="12060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70767" name="墨迹 70766">
                  <a:extLst>
                    <a:ext uri="{FF2B5EF4-FFF2-40B4-BE49-F238E27FC236}">
                      <a16:creationId xmlns:a16="http://schemas.microsoft.com/office/drawing/2014/main" id="{583E2ECB-FE13-4817-AE90-635D336C4262}"/>
                    </a:ext>
                  </a:extLst>
                </p14:cNvPr>
                <p14:cNvContentPartPr/>
                <p14:nvPr/>
              </p14:nvContentPartPr>
              <p14:xfrm>
                <a:off x="7033749" y="5100660"/>
                <a:ext cx="20520" cy="47160"/>
              </p14:xfrm>
            </p:contentPart>
          </mc:Choice>
          <mc:Fallback>
            <p:pic>
              <p:nvPicPr>
                <p:cNvPr id="70767" name="墨迹 70766">
                  <a:extLst>
                    <a:ext uri="{FF2B5EF4-FFF2-40B4-BE49-F238E27FC236}">
                      <a16:creationId xmlns:a16="http://schemas.microsoft.com/office/drawing/2014/main" id="{583E2ECB-FE13-4817-AE90-635D336C4262}"/>
                    </a:ext>
                  </a:extLst>
                </p:cNvPr>
                <p:cNvPicPr/>
                <p:nvPr/>
              </p:nvPicPr>
              <p:blipFill>
                <a:blip r:embed="rId325"/>
                <a:stretch>
                  <a:fillRect/>
                </a:stretch>
              </p:blipFill>
              <p:spPr>
                <a:xfrm>
                  <a:off x="7015749" y="5082660"/>
                  <a:ext cx="561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70768" name="墨迹 70767">
                  <a:extLst>
                    <a:ext uri="{FF2B5EF4-FFF2-40B4-BE49-F238E27FC236}">
                      <a16:creationId xmlns:a16="http://schemas.microsoft.com/office/drawing/2014/main" id="{B8C0FF5D-DDFD-4AAB-9ABF-71F0694D5A16}"/>
                    </a:ext>
                  </a:extLst>
                </p14:cNvPr>
                <p14:cNvContentPartPr/>
                <p14:nvPr/>
              </p14:nvContentPartPr>
              <p14:xfrm>
                <a:off x="7006389" y="5163660"/>
                <a:ext cx="89280" cy="59400"/>
              </p14:xfrm>
            </p:contentPart>
          </mc:Choice>
          <mc:Fallback>
            <p:pic>
              <p:nvPicPr>
                <p:cNvPr id="70768" name="墨迹 70767">
                  <a:extLst>
                    <a:ext uri="{FF2B5EF4-FFF2-40B4-BE49-F238E27FC236}">
                      <a16:creationId xmlns:a16="http://schemas.microsoft.com/office/drawing/2014/main" id="{B8C0FF5D-DDFD-4AAB-9ABF-71F0694D5A16}"/>
                    </a:ext>
                  </a:extLst>
                </p:cNvPr>
                <p:cNvPicPr/>
                <p:nvPr/>
              </p:nvPicPr>
              <p:blipFill>
                <a:blip r:embed="rId327"/>
                <a:stretch>
                  <a:fillRect/>
                </a:stretch>
              </p:blipFill>
              <p:spPr>
                <a:xfrm>
                  <a:off x="6988749" y="5146020"/>
                  <a:ext cx="1249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70769" name="墨迹 70768">
                  <a:extLst>
                    <a:ext uri="{FF2B5EF4-FFF2-40B4-BE49-F238E27FC236}">
                      <a16:creationId xmlns:a16="http://schemas.microsoft.com/office/drawing/2014/main" id="{8D031985-D0B0-46FF-BE8C-2F1BCD49DCC1}"/>
                    </a:ext>
                  </a:extLst>
                </p14:cNvPr>
                <p14:cNvContentPartPr/>
                <p14:nvPr/>
              </p14:nvContentPartPr>
              <p14:xfrm>
                <a:off x="7097469" y="5051700"/>
                <a:ext cx="137160" cy="144360"/>
              </p14:xfrm>
            </p:contentPart>
          </mc:Choice>
          <mc:Fallback>
            <p:pic>
              <p:nvPicPr>
                <p:cNvPr id="70769" name="墨迹 70768">
                  <a:extLst>
                    <a:ext uri="{FF2B5EF4-FFF2-40B4-BE49-F238E27FC236}">
                      <a16:creationId xmlns:a16="http://schemas.microsoft.com/office/drawing/2014/main" id="{8D031985-D0B0-46FF-BE8C-2F1BCD49DCC1}"/>
                    </a:ext>
                  </a:extLst>
                </p:cNvPr>
                <p:cNvPicPr/>
                <p:nvPr/>
              </p:nvPicPr>
              <p:blipFill>
                <a:blip r:embed="rId329"/>
                <a:stretch>
                  <a:fillRect/>
                </a:stretch>
              </p:blipFill>
              <p:spPr>
                <a:xfrm>
                  <a:off x="7079829" y="5034060"/>
                  <a:ext cx="17280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70770" name="墨迹 70769">
                  <a:extLst>
                    <a:ext uri="{FF2B5EF4-FFF2-40B4-BE49-F238E27FC236}">
                      <a16:creationId xmlns:a16="http://schemas.microsoft.com/office/drawing/2014/main" id="{8B537D33-ABC6-4F71-A23F-330CD12743C4}"/>
                    </a:ext>
                  </a:extLst>
                </p14:cNvPr>
                <p14:cNvContentPartPr/>
                <p14:nvPr/>
              </p14:nvContentPartPr>
              <p14:xfrm>
                <a:off x="7140309" y="4999500"/>
                <a:ext cx="183240" cy="363960"/>
              </p14:xfrm>
            </p:contentPart>
          </mc:Choice>
          <mc:Fallback>
            <p:pic>
              <p:nvPicPr>
                <p:cNvPr id="70770" name="墨迹 70769">
                  <a:extLst>
                    <a:ext uri="{FF2B5EF4-FFF2-40B4-BE49-F238E27FC236}">
                      <a16:creationId xmlns:a16="http://schemas.microsoft.com/office/drawing/2014/main" id="{8B537D33-ABC6-4F71-A23F-330CD12743C4}"/>
                    </a:ext>
                  </a:extLst>
                </p:cNvPr>
                <p:cNvPicPr/>
                <p:nvPr/>
              </p:nvPicPr>
              <p:blipFill>
                <a:blip r:embed="rId331"/>
                <a:stretch>
                  <a:fillRect/>
                </a:stretch>
              </p:blipFill>
              <p:spPr>
                <a:xfrm>
                  <a:off x="7122309" y="4981860"/>
                  <a:ext cx="21888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70771" name="墨迹 70770">
                  <a:extLst>
                    <a:ext uri="{FF2B5EF4-FFF2-40B4-BE49-F238E27FC236}">
                      <a16:creationId xmlns:a16="http://schemas.microsoft.com/office/drawing/2014/main" id="{E41303B4-DF5C-43D5-ABED-BE3DD684C111}"/>
                    </a:ext>
                  </a:extLst>
                </p14:cNvPr>
                <p14:cNvContentPartPr/>
                <p14:nvPr/>
              </p14:nvContentPartPr>
              <p14:xfrm>
                <a:off x="7451709" y="4933620"/>
                <a:ext cx="40320" cy="66240"/>
              </p14:xfrm>
            </p:contentPart>
          </mc:Choice>
          <mc:Fallback>
            <p:pic>
              <p:nvPicPr>
                <p:cNvPr id="70771" name="墨迹 70770">
                  <a:extLst>
                    <a:ext uri="{FF2B5EF4-FFF2-40B4-BE49-F238E27FC236}">
                      <a16:creationId xmlns:a16="http://schemas.microsoft.com/office/drawing/2014/main" id="{E41303B4-DF5C-43D5-ABED-BE3DD684C111}"/>
                    </a:ext>
                  </a:extLst>
                </p:cNvPr>
                <p:cNvPicPr/>
                <p:nvPr/>
              </p:nvPicPr>
              <p:blipFill>
                <a:blip r:embed="rId333"/>
                <a:stretch>
                  <a:fillRect/>
                </a:stretch>
              </p:blipFill>
              <p:spPr>
                <a:xfrm>
                  <a:off x="7434069" y="4915620"/>
                  <a:ext cx="7596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70772" name="墨迹 70771">
                  <a:extLst>
                    <a:ext uri="{FF2B5EF4-FFF2-40B4-BE49-F238E27FC236}">
                      <a16:creationId xmlns:a16="http://schemas.microsoft.com/office/drawing/2014/main" id="{D24C58F8-A589-4DBD-9A0C-E22D12199156}"/>
                    </a:ext>
                  </a:extLst>
                </p14:cNvPr>
                <p14:cNvContentPartPr/>
                <p14:nvPr/>
              </p14:nvContentPartPr>
              <p14:xfrm>
                <a:off x="7366749" y="5020380"/>
                <a:ext cx="33120" cy="96840"/>
              </p14:xfrm>
            </p:contentPart>
          </mc:Choice>
          <mc:Fallback>
            <p:pic>
              <p:nvPicPr>
                <p:cNvPr id="70772" name="墨迹 70771">
                  <a:extLst>
                    <a:ext uri="{FF2B5EF4-FFF2-40B4-BE49-F238E27FC236}">
                      <a16:creationId xmlns:a16="http://schemas.microsoft.com/office/drawing/2014/main" id="{D24C58F8-A589-4DBD-9A0C-E22D12199156}"/>
                    </a:ext>
                  </a:extLst>
                </p:cNvPr>
                <p:cNvPicPr/>
                <p:nvPr/>
              </p:nvPicPr>
              <p:blipFill>
                <a:blip r:embed="rId335"/>
                <a:stretch>
                  <a:fillRect/>
                </a:stretch>
              </p:blipFill>
              <p:spPr>
                <a:xfrm>
                  <a:off x="7348749" y="5002380"/>
                  <a:ext cx="6876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70773" name="墨迹 70772">
                  <a:extLst>
                    <a:ext uri="{FF2B5EF4-FFF2-40B4-BE49-F238E27FC236}">
                      <a16:creationId xmlns:a16="http://schemas.microsoft.com/office/drawing/2014/main" id="{4F6BBC5F-492D-4906-9161-869A4E775E0C}"/>
                    </a:ext>
                  </a:extLst>
                </p14:cNvPr>
                <p14:cNvContentPartPr/>
                <p14:nvPr/>
              </p14:nvContentPartPr>
              <p14:xfrm>
                <a:off x="7404909" y="5029020"/>
                <a:ext cx="105840" cy="185760"/>
              </p14:xfrm>
            </p:contentPart>
          </mc:Choice>
          <mc:Fallback>
            <p:pic>
              <p:nvPicPr>
                <p:cNvPr id="70773" name="墨迹 70772">
                  <a:extLst>
                    <a:ext uri="{FF2B5EF4-FFF2-40B4-BE49-F238E27FC236}">
                      <a16:creationId xmlns:a16="http://schemas.microsoft.com/office/drawing/2014/main" id="{4F6BBC5F-492D-4906-9161-869A4E775E0C}"/>
                    </a:ext>
                  </a:extLst>
                </p:cNvPr>
                <p:cNvPicPr/>
                <p:nvPr/>
              </p:nvPicPr>
              <p:blipFill>
                <a:blip r:embed="rId337"/>
                <a:stretch>
                  <a:fillRect/>
                </a:stretch>
              </p:blipFill>
              <p:spPr>
                <a:xfrm>
                  <a:off x="7386909" y="5011020"/>
                  <a:ext cx="14148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70774" name="墨迹 70773">
                  <a:extLst>
                    <a:ext uri="{FF2B5EF4-FFF2-40B4-BE49-F238E27FC236}">
                      <a16:creationId xmlns:a16="http://schemas.microsoft.com/office/drawing/2014/main" id="{147B436C-FB06-4015-B8C9-5788224809F4}"/>
                    </a:ext>
                  </a:extLst>
                </p14:cNvPr>
                <p14:cNvContentPartPr/>
                <p14:nvPr/>
              </p14:nvContentPartPr>
              <p14:xfrm>
                <a:off x="7364589" y="5172660"/>
                <a:ext cx="46080" cy="144000"/>
              </p14:xfrm>
            </p:contentPart>
          </mc:Choice>
          <mc:Fallback>
            <p:pic>
              <p:nvPicPr>
                <p:cNvPr id="70774" name="墨迹 70773">
                  <a:extLst>
                    <a:ext uri="{FF2B5EF4-FFF2-40B4-BE49-F238E27FC236}">
                      <a16:creationId xmlns:a16="http://schemas.microsoft.com/office/drawing/2014/main" id="{147B436C-FB06-4015-B8C9-5788224809F4}"/>
                    </a:ext>
                  </a:extLst>
                </p:cNvPr>
                <p:cNvPicPr/>
                <p:nvPr/>
              </p:nvPicPr>
              <p:blipFill>
                <a:blip r:embed="rId339"/>
                <a:stretch>
                  <a:fillRect/>
                </a:stretch>
              </p:blipFill>
              <p:spPr>
                <a:xfrm>
                  <a:off x="7346589" y="5154660"/>
                  <a:ext cx="8172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70775" name="墨迹 70774">
                  <a:extLst>
                    <a:ext uri="{FF2B5EF4-FFF2-40B4-BE49-F238E27FC236}">
                      <a16:creationId xmlns:a16="http://schemas.microsoft.com/office/drawing/2014/main" id="{D76CA606-55D0-485C-BF13-105319D96C53}"/>
                    </a:ext>
                  </a:extLst>
                </p14:cNvPr>
                <p14:cNvContentPartPr/>
                <p14:nvPr/>
              </p14:nvContentPartPr>
              <p14:xfrm>
                <a:off x="7399509" y="5223780"/>
                <a:ext cx="139680" cy="205560"/>
              </p14:xfrm>
            </p:contentPart>
          </mc:Choice>
          <mc:Fallback>
            <p:pic>
              <p:nvPicPr>
                <p:cNvPr id="70775" name="墨迹 70774">
                  <a:extLst>
                    <a:ext uri="{FF2B5EF4-FFF2-40B4-BE49-F238E27FC236}">
                      <a16:creationId xmlns:a16="http://schemas.microsoft.com/office/drawing/2014/main" id="{D76CA606-55D0-485C-BF13-105319D96C53}"/>
                    </a:ext>
                  </a:extLst>
                </p:cNvPr>
                <p:cNvPicPr/>
                <p:nvPr/>
              </p:nvPicPr>
              <p:blipFill>
                <a:blip r:embed="rId341"/>
                <a:stretch>
                  <a:fillRect/>
                </a:stretch>
              </p:blipFill>
              <p:spPr>
                <a:xfrm>
                  <a:off x="7381509" y="5205780"/>
                  <a:ext cx="17532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70776" name="墨迹 70775">
                  <a:extLst>
                    <a:ext uri="{FF2B5EF4-FFF2-40B4-BE49-F238E27FC236}">
                      <a16:creationId xmlns:a16="http://schemas.microsoft.com/office/drawing/2014/main" id="{30EC4A2E-22FC-409A-BFAE-FB95D88D3BC1}"/>
                    </a:ext>
                  </a:extLst>
                </p14:cNvPr>
                <p14:cNvContentPartPr/>
                <p14:nvPr/>
              </p14:nvContentPartPr>
              <p14:xfrm>
                <a:off x="7577349" y="5128380"/>
                <a:ext cx="125280" cy="211680"/>
              </p14:xfrm>
            </p:contentPart>
          </mc:Choice>
          <mc:Fallback>
            <p:pic>
              <p:nvPicPr>
                <p:cNvPr id="70776" name="墨迹 70775">
                  <a:extLst>
                    <a:ext uri="{FF2B5EF4-FFF2-40B4-BE49-F238E27FC236}">
                      <a16:creationId xmlns:a16="http://schemas.microsoft.com/office/drawing/2014/main" id="{30EC4A2E-22FC-409A-BFAE-FB95D88D3BC1}"/>
                    </a:ext>
                  </a:extLst>
                </p:cNvPr>
                <p:cNvPicPr/>
                <p:nvPr/>
              </p:nvPicPr>
              <p:blipFill>
                <a:blip r:embed="rId343"/>
                <a:stretch>
                  <a:fillRect/>
                </a:stretch>
              </p:blipFill>
              <p:spPr>
                <a:xfrm>
                  <a:off x="7559349" y="5110740"/>
                  <a:ext cx="16092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70777" name="墨迹 70776">
                  <a:extLst>
                    <a:ext uri="{FF2B5EF4-FFF2-40B4-BE49-F238E27FC236}">
                      <a16:creationId xmlns:a16="http://schemas.microsoft.com/office/drawing/2014/main" id="{00B4A6C6-83E7-4DF2-AC20-C88EF955ACAA}"/>
                    </a:ext>
                  </a:extLst>
                </p14:cNvPr>
                <p14:cNvContentPartPr/>
                <p14:nvPr/>
              </p14:nvContentPartPr>
              <p14:xfrm>
                <a:off x="7723149" y="5148900"/>
                <a:ext cx="156960" cy="260280"/>
              </p14:xfrm>
            </p:contentPart>
          </mc:Choice>
          <mc:Fallback>
            <p:pic>
              <p:nvPicPr>
                <p:cNvPr id="70777" name="墨迹 70776">
                  <a:extLst>
                    <a:ext uri="{FF2B5EF4-FFF2-40B4-BE49-F238E27FC236}">
                      <a16:creationId xmlns:a16="http://schemas.microsoft.com/office/drawing/2014/main" id="{00B4A6C6-83E7-4DF2-AC20-C88EF955ACAA}"/>
                    </a:ext>
                  </a:extLst>
                </p:cNvPr>
                <p:cNvPicPr/>
                <p:nvPr/>
              </p:nvPicPr>
              <p:blipFill>
                <a:blip r:embed="rId345"/>
                <a:stretch>
                  <a:fillRect/>
                </a:stretch>
              </p:blipFill>
              <p:spPr>
                <a:xfrm>
                  <a:off x="7705149" y="5131260"/>
                  <a:ext cx="19260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70778" name="墨迹 70777">
                  <a:extLst>
                    <a:ext uri="{FF2B5EF4-FFF2-40B4-BE49-F238E27FC236}">
                      <a16:creationId xmlns:a16="http://schemas.microsoft.com/office/drawing/2014/main" id="{29AB434E-9408-436D-9BAF-CBC88CFC8F56}"/>
                    </a:ext>
                  </a:extLst>
                </p14:cNvPr>
                <p14:cNvContentPartPr/>
                <p14:nvPr/>
              </p14:nvContentPartPr>
              <p14:xfrm>
                <a:off x="7749789" y="5079780"/>
                <a:ext cx="77400" cy="255600"/>
              </p14:xfrm>
            </p:contentPart>
          </mc:Choice>
          <mc:Fallback>
            <p:pic>
              <p:nvPicPr>
                <p:cNvPr id="70778" name="墨迹 70777">
                  <a:extLst>
                    <a:ext uri="{FF2B5EF4-FFF2-40B4-BE49-F238E27FC236}">
                      <a16:creationId xmlns:a16="http://schemas.microsoft.com/office/drawing/2014/main" id="{29AB434E-9408-436D-9BAF-CBC88CFC8F56}"/>
                    </a:ext>
                  </a:extLst>
                </p:cNvPr>
                <p:cNvPicPr/>
                <p:nvPr/>
              </p:nvPicPr>
              <p:blipFill>
                <a:blip r:embed="rId347"/>
                <a:stretch>
                  <a:fillRect/>
                </a:stretch>
              </p:blipFill>
              <p:spPr>
                <a:xfrm>
                  <a:off x="7731789" y="5061780"/>
                  <a:ext cx="11304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70779" name="墨迹 70778">
                  <a:extLst>
                    <a:ext uri="{FF2B5EF4-FFF2-40B4-BE49-F238E27FC236}">
                      <a16:creationId xmlns:a16="http://schemas.microsoft.com/office/drawing/2014/main" id="{D6F48661-0CC3-4632-92A2-46E76760D6A9}"/>
                    </a:ext>
                  </a:extLst>
                </p14:cNvPr>
                <p14:cNvContentPartPr/>
                <p14:nvPr/>
              </p14:nvContentPartPr>
              <p14:xfrm>
                <a:off x="7965789" y="5048820"/>
                <a:ext cx="101520" cy="110880"/>
              </p14:xfrm>
            </p:contentPart>
          </mc:Choice>
          <mc:Fallback>
            <p:pic>
              <p:nvPicPr>
                <p:cNvPr id="70779" name="墨迹 70778">
                  <a:extLst>
                    <a:ext uri="{FF2B5EF4-FFF2-40B4-BE49-F238E27FC236}">
                      <a16:creationId xmlns:a16="http://schemas.microsoft.com/office/drawing/2014/main" id="{D6F48661-0CC3-4632-92A2-46E76760D6A9}"/>
                    </a:ext>
                  </a:extLst>
                </p:cNvPr>
                <p:cNvPicPr/>
                <p:nvPr/>
              </p:nvPicPr>
              <p:blipFill>
                <a:blip r:embed="rId349"/>
                <a:stretch>
                  <a:fillRect/>
                </a:stretch>
              </p:blipFill>
              <p:spPr>
                <a:xfrm>
                  <a:off x="7948149" y="5030820"/>
                  <a:ext cx="13716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70780" name="墨迹 70779">
                  <a:extLst>
                    <a:ext uri="{FF2B5EF4-FFF2-40B4-BE49-F238E27FC236}">
                      <a16:creationId xmlns:a16="http://schemas.microsoft.com/office/drawing/2014/main" id="{8BE50554-E78D-48B1-8B25-7D27A62F9797}"/>
                    </a:ext>
                  </a:extLst>
                </p14:cNvPr>
                <p14:cNvContentPartPr/>
                <p14:nvPr/>
              </p14:nvContentPartPr>
              <p14:xfrm>
                <a:off x="7944549" y="5173020"/>
                <a:ext cx="37440" cy="195120"/>
              </p14:xfrm>
            </p:contentPart>
          </mc:Choice>
          <mc:Fallback>
            <p:pic>
              <p:nvPicPr>
                <p:cNvPr id="70780" name="墨迹 70779">
                  <a:extLst>
                    <a:ext uri="{FF2B5EF4-FFF2-40B4-BE49-F238E27FC236}">
                      <a16:creationId xmlns:a16="http://schemas.microsoft.com/office/drawing/2014/main" id="{8BE50554-E78D-48B1-8B25-7D27A62F9797}"/>
                    </a:ext>
                  </a:extLst>
                </p:cNvPr>
                <p:cNvPicPr/>
                <p:nvPr/>
              </p:nvPicPr>
              <p:blipFill>
                <a:blip r:embed="rId351"/>
                <a:stretch>
                  <a:fillRect/>
                </a:stretch>
              </p:blipFill>
              <p:spPr>
                <a:xfrm>
                  <a:off x="7926909" y="5155380"/>
                  <a:ext cx="7308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70781" name="墨迹 70780">
                  <a:extLst>
                    <a:ext uri="{FF2B5EF4-FFF2-40B4-BE49-F238E27FC236}">
                      <a16:creationId xmlns:a16="http://schemas.microsoft.com/office/drawing/2014/main" id="{855D90A9-18FF-409E-9B07-047D94DADE01}"/>
                    </a:ext>
                  </a:extLst>
                </p14:cNvPr>
                <p14:cNvContentPartPr/>
                <p14:nvPr/>
              </p14:nvContentPartPr>
              <p14:xfrm>
                <a:off x="7978389" y="5173020"/>
                <a:ext cx="90000" cy="311760"/>
              </p14:xfrm>
            </p:contentPart>
          </mc:Choice>
          <mc:Fallback>
            <p:pic>
              <p:nvPicPr>
                <p:cNvPr id="70781" name="墨迹 70780">
                  <a:extLst>
                    <a:ext uri="{FF2B5EF4-FFF2-40B4-BE49-F238E27FC236}">
                      <a16:creationId xmlns:a16="http://schemas.microsoft.com/office/drawing/2014/main" id="{855D90A9-18FF-409E-9B07-047D94DADE01}"/>
                    </a:ext>
                  </a:extLst>
                </p:cNvPr>
                <p:cNvPicPr/>
                <p:nvPr/>
              </p:nvPicPr>
              <p:blipFill>
                <a:blip r:embed="rId353"/>
                <a:stretch>
                  <a:fillRect/>
                </a:stretch>
              </p:blipFill>
              <p:spPr>
                <a:xfrm>
                  <a:off x="7960749" y="5155020"/>
                  <a:ext cx="12564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70782" name="墨迹 70781">
                  <a:extLst>
                    <a:ext uri="{FF2B5EF4-FFF2-40B4-BE49-F238E27FC236}">
                      <a16:creationId xmlns:a16="http://schemas.microsoft.com/office/drawing/2014/main" id="{0B0CFD8F-3482-4485-8E64-07C5BB8B01E2}"/>
                    </a:ext>
                  </a:extLst>
                </p14:cNvPr>
                <p14:cNvContentPartPr/>
                <p14:nvPr/>
              </p14:nvContentPartPr>
              <p14:xfrm>
                <a:off x="7977309" y="5343300"/>
                <a:ext cx="40680" cy="32400"/>
              </p14:xfrm>
            </p:contentPart>
          </mc:Choice>
          <mc:Fallback>
            <p:pic>
              <p:nvPicPr>
                <p:cNvPr id="70782" name="墨迹 70781">
                  <a:extLst>
                    <a:ext uri="{FF2B5EF4-FFF2-40B4-BE49-F238E27FC236}">
                      <a16:creationId xmlns:a16="http://schemas.microsoft.com/office/drawing/2014/main" id="{0B0CFD8F-3482-4485-8E64-07C5BB8B01E2}"/>
                    </a:ext>
                  </a:extLst>
                </p:cNvPr>
                <p:cNvPicPr/>
                <p:nvPr/>
              </p:nvPicPr>
              <p:blipFill>
                <a:blip r:embed="rId355"/>
                <a:stretch>
                  <a:fillRect/>
                </a:stretch>
              </p:blipFill>
              <p:spPr>
                <a:xfrm>
                  <a:off x="7959669" y="5325660"/>
                  <a:ext cx="763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70783" name="墨迹 70782">
                  <a:extLst>
                    <a:ext uri="{FF2B5EF4-FFF2-40B4-BE49-F238E27FC236}">
                      <a16:creationId xmlns:a16="http://schemas.microsoft.com/office/drawing/2014/main" id="{26BB9DA9-CDB5-47A2-97BB-6AA0D4323DBB}"/>
                    </a:ext>
                  </a:extLst>
                </p14:cNvPr>
                <p14:cNvContentPartPr/>
                <p14:nvPr/>
              </p14:nvContentPartPr>
              <p14:xfrm>
                <a:off x="8118789" y="5122980"/>
                <a:ext cx="76320" cy="75600"/>
              </p14:xfrm>
            </p:contentPart>
          </mc:Choice>
          <mc:Fallback>
            <p:pic>
              <p:nvPicPr>
                <p:cNvPr id="70783" name="墨迹 70782">
                  <a:extLst>
                    <a:ext uri="{FF2B5EF4-FFF2-40B4-BE49-F238E27FC236}">
                      <a16:creationId xmlns:a16="http://schemas.microsoft.com/office/drawing/2014/main" id="{26BB9DA9-CDB5-47A2-97BB-6AA0D4323DBB}"/>
                    </a:ext>
                  </a:extLst>
                </p:cNvPr>
                <p:cNvPicPr/>
                <p:nvPr/>
              </p:nvPicPr>
              <p:blipFill>
                <a:blip r:embed="rId357"/>
                <a:stretch>
                  <a:fillRect/>
                </a:stretch>
              </p:blipFill>
              <p:spPr>
                <a:xfrm>
                  <a:off x="8100789" y="5104980"/>
                  <a:ext cx="1119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70784" name="墨迹 70783">
                  <a:extLst>
                    <a:ext uri="{FF2B5EF4-FFF2-40B4-BE49-F238E27FC236}">
                      <a16:creationId xmlns:a16="http://schemas.microsoft.com/office/drawing/2014/main" id="{BADA94B0-6162-42D9-B345-EAE4AB86DA9F}"/>
                    </a:ext>
                  </a:extLst>
                </p14:cNvPr>
                <p14:cNvContentPartPr/>
                <p14:nvPr/>
              </p14:nvContentPartPr>
              <p14:xfrm>
                <a:off x="8102229" y="5275620"/>
                <a:ext cx="95400" cy="59400"/>
              </p14:xfrm>
            </p:contentPart>
          </mc:Choice>
          <mc:Fallback>
            <p:pic>
              <p:nvPicPr>
                <p:cNvPr id="70784" name="墨迹 70783">
                  <a:extLst>
                    <a:ext uri="{FF2B5EF4-FFF2-40B4-BE49-F238E27FC236}">
                      <a16:creationId xmlns:a16="http://schemas.microsoft.com/office/drawing/2014/main" id="{BADA94B0-6162-42D9-B345-EAE4AB86DA9F}"/>
                    </a:ext>
                  </a:extLst>
                </p:cNvPr>
                <p:cNvPicPr/>
                <p:nvPr/>
              </p:nvPicPr>
              <p:blipFill>
                <a:blip r:embed="rId359"/>
                <a:stretch>
                  <a:fillRect/>
                </a:stretch>
              </p:blipFill>
              <p:spPr>
                <a:xfrm>
                  <a:off x="8084589" y="5257980"/>
                  <a:ext cx="13104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70785" name="墨迹 70784">
                  <a:extLst>
                    <a:ext uri="{FF2B5EF4-FFF2-40B4-BE49-F238E27FC236}">
                      <a16:creationId xmlns:a16="http://schemas.microsoft.com/office/drawing/2014/main" id="{9F0D6180-8DAB-42D2-A4E7-4D78B6C20627}"/>
                    </a:ext>
                  </a:extLst>
                </p14:cNvPr>
                <p14:cNvContentPartPr/>
                <p14:nvPr/>
              </p14:nvContentPartPr>
              <p14:xfrm>
                <a:off x="8102949" y="5256900"/>
                <a:ext cx="117720" cy="111960"/>
              </p14:xfrm>
            </p:contentPart>
          </mc:Choice>
          <mc:Fallback>
            <p:pic>
              <p:nvPicPr>
                <p:cNvPr id="70785" name="墨迹 70784">
                  <a:extLst>
                    <a:ext uri="{FF2B5EF4-FFF2-40B4-BE49-F238E27FC236}">
                      <a16:creationId xmlns:a16="http://schemas.microsoft.com/office/drawing/2014/main" id="{9F0D6180-8DAB-42D2-A4E7-4D78B6C20627}"/>
                    </a:ext>
                  </a:extLst>
                </p:cNvPr>
                <p:cNvPicPr/>
                <p:nvPr/>
              </p:nvPicPr>
              <p:blipFill>
                <a:blip r:embed="rId361"/>
                <a:stretch>
                  <a:fillRect/>
                </a:stretch>
              </p:blipFill>
              <p:spPr>
                <a:xfrm>
                  <a:off x="8084949" y="5238900"/>
                  <a:ext cx="15336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70787" name="墨迹 70786">
                  <a:extLst>
                    <a:ext uri="{FF2B5EF4-FFF2-40B4-BE49-F238E27FC236}">
                      <a16:creationId xmlns:a16="http://schemas.microsoft.com/office/drawing/2014/main" id="{1521690F-EA7A-408D-A9F5-E05DDB4A666D}"/>
                    </a:ext>
                  </a:extLst>
                </p14:cNvPr>
                <p14:cNvContentPartPr/>
                <p14:nvPr/>
              </p14:nvContentPartPr>
              <p14:xfrm>
                <a:off x="6308349" y="5518980"/>
                <a:ext cx="189720" cy="47160"/>
              </p14:xfrm>
            </p:contentPart>
          </mc:Choice>
          <mc:Fallback>
            <p:pic>
              <p:nvPicPr>
                <p:cNvPr id="70787" name="墨迹 70786">
                  <a:extLst>
                    <a:ext uri="{FF2B5EF4-FFF2-40B4-BE49-F238E27FC236}">
                      <a16:creationId xmlns:a16="http://schemas.microsoft.com/office/drawing/2014/main" id="{1521690F-EA7A-408D-A9F5-E05DDB4A666D}"/>
                    </a:ext>
                  </a:extLst>
                </p:cNvPr>
                <p:cNvPicPr/>
                <p:nvPr/>
              </p:nvPicPr>
              <p:blipFill>
                <a:blip r:embed="rId363"/>
                <a:stretch>
                  <a:fillRect/>
                </a:stretch>
              </p:blipFill>
              <p:spPr>
                <a:xfrm>
                  <a:off x="6290709" y="5501340"/>
                  <a:ext cx="2253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70788" name="墨迹 70787">
                  <a:extLst>
                    <a:ext uri="{FF2B5EF4-FFF2-40B4-BE49-F238E27FC236}">
                      <a16:creationId xmlns:a16="http://schemas.microsoft.com/office/drawing/2014/main" id="{F7755095-C0A3-44FF-AFCA-C5E66AEEEF90}"/>
                    </a:ext>
                  </a:extLst>
                </p14:cNvPr>
                <p14:cNvContentPartPr/>
                <p14:nvPr/>
              </p14:nvContentPartPr>
              <p14:xfrm>
                <a:off x="6336429" y="5617260"/>
                <a:ext cx="126000" cy="82440"/>
              </p14:xfrm>
            </p:contentPart>
          </mc:Choice>
          <mc:Fallback>
            <p:pic>
              <p:nvPicPr>
                <p:cNvPr id="70788" name="墨迹 70787">
                  <a:extLst>
                    <a:ext uri="{FF2B5EF4-FFF2-40B4-BE49-F238E27FC236}">
                      <a16:creationId xmlns:a16="http://schemas.microsoft.com/office/drawing/2014/main" id="{F7755095-C0A3-44FF-AFCA-C5E66AEEEF90}"/>
                    </a:ext>
                  </a:extLst>
                </p:cNvPr>
                <p:cNvPicPr/>
                <p:nvPr/>
              </p:nvPicPr>
              <p:blipFill>
                <a:blip r:embed="rId365"/>
                <a:stretch>
                  <a:fillRect/>
                </a:stretch>
              </p:blipFill>
              <p:spPr>
                <a:xfrm>
                  <a:off x="6318429" y="5599620"/>
                  <a:ext cx="16164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70789" name="墨迹 70788">
                  <a:extLst>
                    <a:ext uri="{FF2B5EF4-FFF2-40B4-BE49-F238E27FC236}">
                      <a16:creationId xmlns:a16="http://schemas.microsoft.com/office/drawing/2014/main" id="{81C65982-C1A1-4200-9477-F7C249520C34}"/>
                    </a:ext>
                  </a:extLst>
                </p14:cNvPr>
                <p14:cNvContentPartPr/>
                <p14:nvPr/>
              </p14:nvContentPartPr>
              <p14:xfrm>
                <a:off x="6432909" y="5589900"/>
                <a:ext cx="74520" cy="275760"/>
              </p14:xfrm>
            </p:contentPart>
          </mc:Choice>
          <mc:Fallback>
            <p:pic>
              <p:nvPicPr>
                <p:cNvPr id="70789" name="墨迹 70788">
                  <a:extLst>
                    <a:ext uri="{FF2B5EF4-FFF2-40B4-BE49-F238E27FC236}">
                      <a16:creationId xmlns:a16="http://schemas.microsoft.com/office/drawing/2014/main" id="{81C65982-C1A1-4200-9477-F7C249520C34}"/>
                    </a:ext>
                  </a:extLst>
                </p:cNvPr>
                <p:cNvPicPr/>
                <p:nvPr/>
              </p:nvPicPr>
              <p:blipFill>
                <a:blip r:embed="rId367"/>
                <a:stretch>
                  <a:fillRect/>
                </a:stretch>
              </p:blipFill>
              <p:spPr>
                <a:xfrm>
                  <a:off x="6414909" y="5571900"/>
                  <a:ext cx="11016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70790" name="墨迹 70789">
                  <a:extLst>
                    <a:ext uri="{FF2B5EF4-FFF2-40B4-BE49-F238E27FC236}">
                      <a16:creationId xmlns:a16="http://schemas.microsoft.com/office/drawing/2014/main" id="{4F5BD2EA-340B-4E3C-862D-C276EA8F373F}"/>
                    </a:ext>
                  </a:extLst>
                </p14:cNvPr>
                <p14:cNvContentPartPr/>
                <p14:nvPr/>
              </p14:nvContentPartPr>
              <p14:xfrm>
                <a:off x="6615789" y="5579100"/>
                <a:ext cx="102240" cy="9720"/>
              </p14:xfrm>
            </p:contentPart>
          </mc:Choice>
          <mc:Fallback>
            <p:pic>
              <p:nvPicPr>
                <p:cNvPr id="70790" name="墨迹 70789">
                  <a:extLst>
                    <a:ext uri="{FF2B5EF4-FFF2-40B4-BE49-F238E27FC236}">
                      <a16:creationId xmlns:a16="http://schemas.microsoft.com/office/drawing/2014/main" id="{4F5BD2EA-340B-4E3C-862D-C276EA8F373F}"/>
                    </a:ext>
                  </a:extLst>
                </p:cNvPr>
                <p:cNvPicPr/>
                <p:nvPr/>
              </p:nvPicPr>
              <p:blipFill>
                <a:blip r:embed="rId369"/>
                <a:stretch>
                  <a:fillRect/>
                </a:stretch>
              </p:blipFill>
              <p:spPr>
                <a:xfrm>
                  <a:off x="6597789" y="5561460"/>
                  <a:ext cx="1378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70791" name="墨迹 70790">
                  <a:extLst>
                    <a:ext uri="{FF2B5EF4-FFF2-40B4-BE49-F238E27FC236}">
                      <a16:creationId xmlns:a16="http://schemas.microsoft.com/office/drawing/2014/main" id="{EC2FD488-C7C9-4B03-9EE4-E65964D01C06}"/>
                    </a:ext>
                  </a:extLst>
                </p14:cNvPr>
                <p14:cNvContentPartPr/>
                <p14:nvPr/>
              </p14:nvContentPartPr>
              <p14:xfrm>
                <a:off x="6572229" y="5581260"/>
                <a:ext cx="145080" cy="186480"/>
              </p14:xfrm>
            </p:contentPart>
          </mc:Choice>
          <mc:Fallback>
            <p:pic>
              <p:nvPicPr>
                <p:cNvPr id="70791" name="墨迹 70790">
                  <a:extLst>
                    <a:ext uri="{FF2B5EF4-FFF2-40B4-BE49-F238E27FC236}">
                      <a16:creationId xmlns:a16="http://schemas.microsoft.com/office/drawing/2014/main" id="{EC2FD488-C7C9-4B03-9EE4-E65964D01C06}"/>
                    </a:ext>
                  </a:extLst>
                </p:cNvPr>
                <p:cNvPicPr/>
                <p:nvPr/>
              </p:nvPicPr>
              <p:blipFill>
                <a:blip r:embed="rId371"/>
                <a:stretch>
                  <a:fillRect/>
                </a:stretch>
              </p:blipFill>
              <p:spPr>
                <a:xfrm>
                  <a:off x="6554589" y="5563620"/>
                  <a:ext cx="1807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70792" name="墨迹 70791">
                  <a:extLst>
                    <a:ext uri="{FF2B5EF4-FFF2-40B4-BE49-F238E27FC236}">
                      <a16:creationId xmlns:a16="http://schemas.microsoft.com/office/drawing/2014/main" id="{52DDD78F-A88D-43EE-88C4-DF7C3DA8D478}"/>
                    </a:ext>
                  </a:extLst>
                </p14:cNvPr>
                <p14:cNvContentPartPr/>
                <p14:nvPr/>
              </p14:nvContentPartPr>
              <p14:xfrm>
                <a:off x="6637749" y="5684940"/>
                <a:ext cx="98280" cy="115560"/>
              </p14:xfrm>
            </p:contentPart>
          </mc:Choice>
          <mc:Fallback>
            <p:pic>
              <p:nvPicPr>
                <p:cNvPr id="70792" name="墨迹 70791">
                  <a:extLst>
                    <a:ext uri="{FF2B5EF4-FFF2-40B4-BE49-F238E27FC236}">
                      <a16:creationId xmlns:a16="http://schemas.microsoft.com/office/drawing/2014/main" id="{52DDD78F-A88D-43EE-88C4-DF7C3DA8D478}"/>
                    </a:ext>
                  </a:extLst>
                </p:cNvPr>
                <p:cNvPicPr/>
                <p:nvPr/>
              </p:nvPicPr>
              <p:blipFill>
                <a:blip r:embed="rId373"/>
                <a:stretch>
                  <a:fillRect/>
                </a:stretch>
              </p:blipFill>
              <p:spPr>
                <a:xfrm>
                  <a:off x="6620109" y="5667300"/>
                  <a:ext cx="1339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70793" name="墨迹 70792">
                  <a:extLst>
                    <a:ext uri="{FF2B5EF4-FFF2-40B4-BE49-F238E27FC236}">
                      <a16:creationId xmlns:a16="http://schemas.microsoft.com/office/drawing/2014/main" id="{03961D95-FCA7-4366-BD3E-971E8F634F70}"/>
                    </a:ext>
                  </a:extLst>
                </p14:cNvPr>
                <p14:cNvContentPartPr/>
                <p14:nvPr/>
              </p14:nvContentPartPr>
              <p14:xfrm>
                <a:off x="6741069" y="5566140"/>
                <a:ext cx="214920" cy="117000"/>
              </p14:xfrm>
            </p:contentPart>
          </mc:Choice>
          <mc:Fallback>
            <p:pic>
              <p:nvPicPr>
                <p:cNvPr id="70793" name="墨迹 70792">
                  <a:extLst>
                    <a:ext uri="{FF2B5EF4-FFF2-40B4-BE49-F238E27FC236}">
                      <a16:creationId xmlns:a16="http://schemas.microsoft.com/office/drawing/2014/main" id="{03961D95-FCA7-4366-BD3E-971E8F634F70}"/>
                    </a:ext>
                  </a:extLst>
                </p:cNvPr>
                <p:cNvPicPr/>
                <p:nvPr/>
              </p:nvPicPr>
              <p:blipFill>
                <a:blip r:embed="rId375"/>
                <a:stretch>
                  <a:fillRect/>
                </a:stretch>
              </p:blipFill>
              <p:spPr>
                <a:xfrm>
                  <a:off x="6723429" y="5548140"/>
                  <a:ext cx="25056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70794" name="墨迹 70793">
                  <a:extLst>
                    <a:ext uri="{FF2B5EF4-FFF2-40B4-BE49-F238E27FC236}">
                      <a16:creationId xmlns:a16="http://schemas.microsoft.com/office/drawing/2014/main" id="{23082E0A-4DCB-4C31-856E-42692894AB11}"/>
                    </a:ext>
                  </a:extLst>
                </p14:cNvPr>
                <p14:cNvContentPartPr/>
                <p14:nvPr/>
              </p14:nvContentPartPr>
              <p14:xfrm>
                <a:off x="6834669" y="5624460"/>
                <a:ext cx="36000" cy="144000"/>
              </p14:xfrm>
            </p:contentPart>
          </mc:Choice>
          <mc:Fallback>
            <p:pic>
              <p:nvPicPr>
                <p:cNvPr id="70794" name="墨迹 70793">
                  <a:extLst>
                    <a:ext uri="{FF2B5EF4-FFF2-40B4-BE49-F238E27FC236}">
                      <a16:creationId xmlns:a16="http://schemas.microsoft.com/office/drawing/2014/main" id="{23082E0A-4DCB-4C31-856E-42692894AB11}"/>
                    </a:ext>
                  </a:extLst>
                </p:cNvPr>
                <p:cNvPicPr/>
                <p:nvPr/>
              </p:nvPicPr>
              <p:blipFill>
                <a:blip r:embed="rId377"/>
                <a:stretch>
                  <a:fillRect/>
                </a:stretch>
              </p:blipFill>
              <p:spPr>
                <a:xfrm>
                  <a:off x="6816669" y="5606460"/>
                  <a:ext cx="7164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70795" name="墨迹 70794">
                  <a:extLst>
                    <a:ext uri="{FF2B5EF4-FFF2-40B4-BE49-F238E27FC236}">
                      <a16:creationId xmlns:a16="http://schemas.microsoft.com/office/drawing/2014/main" id="{322132B5-A03E-46D1-9B5E-4D805E8C81C4}"/>
                    </a:ext>
                  </a:extLst>
                </p14:cNvPr>
                <p14:cNvContentPartPr/>
                <p14:nvPr/>
              </p14:nvContentPartPr>
              <p14:xfrm>
                <a:off x="6933669" y="5614020"/>
                <a:ext cx="8640" cy="305280"/>
              </p14:xfrm>
            </p:contentPart>
          </mc:Choice>
          <mc:Fallback>
            <p:pic>
              <p:nvPicPr>
                <p:cNvPr id="70795" name="墨迹 70794">
                  <a:extLst>
                    <a:ext uri="{FF2B5EF4-FFF2-40B4-BE49-F238E27FC236}">
                      <a16:creationId xmlns:a16="http://schemas.microsoft.com/office/drawing/2014/main" id="{322132B5-A03E-46D1-9B5E-4D805E8C81C4}"/>
                    </a:ext>
                  </a:extLst>
                </p:cNvPr>
                <p:cNvPicPr/>
                <p:nvPr/>
              </p:nvPicPr>
              <p:blipFill>
                <a:blip r:embed="rId379"/>
                <a:stretch>
                  <a:fillRect/>
                </a:stretch>
              </p:blipFill>
              <p:spPr>
                <a:xfrm>
                  <a:off x="6916029" y="5596380"/>
                  <a:ext cx="4428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70796" name="墨迹 70795">
                  <a:extLst>
                    <a:ext uri="{FF2B5EF4-FFF2-40B4-BE49-F238E27FC236}">
                      <a16:creationId xmlns:a16="http://schemas.microsoft.com/office/drawing/2014/main" id="{EF6C3A49-E10D-454D-9589-E858AE2EB281}"/>
                    </a:ext>
                  </a:extLst>
                </p14:cNvPr>
                <p14:cNvContentPartPr/>
                <p14:nvPr/>
              </p14:nvContentPartPr>
              <p14:xfrm>
                <a:off x="7039149" y="5442660"/>
                <a:ext cx="130320" cy="178200"/>
              </p14:xfrm>
            </p:contentPart>
          </mc:Choice>
          <mc:Fallback>
            <p:pic>
              <p:nvPicPr>
                <p:cNvPr id="70796" name="墨迹 70795">
                  <a:extLst>
                    <a:ext uri="{FF2B5EF4-FFF2-40B4-BE49-F238E27FC236}">
                      <a16:creationId xmlns:a16="http://schemas.microsoft.com/office/drawing/2014/main" id="{EF6C3A49-E10D-454D-9589-E858AE2EB281}"/>
                    </a:ext>
                  </a:extLst>
                </p:cNvPr>
                <p:cNvPicPr/>
                <p:nvPr/>
              </p:nvPicPr>
              <p:blipFill>
                <a:blip r:embed="rId381"/>
                <a:stretch>
                  <a:fillRect/>
                </a:stretch>
              </p:blipFill>
              <p:spPr>
                <a:xfrm>
                  <a:off x="7021509" y="5425020"/>
                  <a:ext cx="16596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70797" name="墨迹 70796">
                  <a:extLst>
                    <a:ext uri="{FF2B5EF4-FFF2-40B4-BE49-F238E27FC236}">
                      <a16:creationId xmlns:a16="http://schemas.microsoft.com/office/drawing/2014/main" id="{5F100857-D00A-4575-94A7-B27D5F2E6824}"/>
                    </a:ext>
                  </a:extLst>
                </p14:cNvPr>
                <p14:cNvContentPartPr/>
                <p14:nvPr/>
              </p14:nvContentPartPr>
              <p14:xfrm>
                <a:off x="7058229" y="5543100"/>
                <a:ext cx="160560" cy="67680"/>
              </p14:xfrm>
            </p:contentPart>
          </mc:Choice>
          <mc:Fallback>
            <p:pic>
              <p:nvPicPr>
                <p:cNvPr id="70797" name="墨迹 70796">
                  <a:extLst>
                    <a:ext uri="{FF2B5EF4-FFF2-40B4-BE49-F238E27FC236}">
                      <a16:creationId xmlns:a16="http://schemas.microsoft.com/office/drawing/2014/main" id="{5F100857-D00A-4575-94A7-B27D5F2E6824}"/>
                    </a:ext>
                  </a:extLst>
                </p:cNvPr>
                <p:cNvPicPr/>
                <p:nvPr/>
              </p:nvPicPr>
              <p:blipFill>
                <a:blip r:embed="rId383"/>
                <a:stretch>
                  <a:fillRect/>
                </a:stretch>
              </p:blipFill>
              <p:spPr>
                <a:xfrm>
                  <a:off x="7040589" y="5525100"/>
                  <a:ext cx="19620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70798" name="墨迹 70797">
                  <a:extLst>
                    <a:ext uri="{FF2B5EF4-FFF2-40B4-BE49-F238E27FC236}">
                      <a16:creationId xmlns:a16="http://schemas.microsoft.com/office/drawing/2014/main" id="{F035B904-A5EA-41CA-8532-5D9372B7F9A7}"/>
                    </a:ext>
                  </a:extLst>
                </p14:cNvPr>
                <p14:cNvContentPartPr/>
                <p14:nvPr/>
              </p14:nvContentPartPr>
              <p14:xfrm>
                <a:off x="7033749" y="5591700"/>
                <a:ext cx="149760" cy="94320"/>
              </p14:xfrm>
            </p:contentPart>
          </mc:Choice>
          <mc:Fallback>
            <p:pic>
              <p:nvPicPr>
                <p:cNvPr id="70798" name="墨迹 70797">
                  <a:extLst>
                    <a:ext uri="{FF2B5EF4-FFF2-40B4-BE49-F238E27FC236}">
                      <a16:creationId xmlns:a16="http://schemas.microsoft.com/office/drawing/2014/main" id="{F035B904-A5EA-41CA-8532-5D9372B7F9A7}"/>
                    </a:ext>
                  </a:extLst>
                </p:cNvPr>
                <p:cNvPicPr/>
                <p:nvPr/>
              </p:nvPicPr>
              <p:blipFill>
                <a:blip r:embed="rId385"/>
                <a:stretch>
                  <a:fillRect/>
                </a:stretch>
              </p:blipFill>
              <p:spPr>
                <a:xfrm>
                  <a:off x="7015749" y="5573700"/>
                  <a:ext cx="1854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70799" name="墨迹 70798">
                  <a:extLst>
                    <a:ext uri="{FF2B5EF4-FFF2-40B4-BE49-F238E27FC236}">
                      <a16:creationId xmlns:a16="http://schemas.microsoft.com/office/drawing/2014/main" id="{02BEA650-95B9-42EC-BD29-6DDE5E0E9497}"/>
                    </a:ext>
                  </a:extLst>
                </p14:cNvPr>
                <p14:cNvContentPartPr/>
                <p14:nvPr/>
              </p14:nvContentPartPr>
              <p14:xfrm>
                <a:off x="7050669" y="5623740"/>
                <a:ext cx="112680" cy="187920"/>
              </p14:xfrm>
            </p:contentPart>
          </mc:Choice>
          <mc:Fallback>
            <p:pic>
              <p:nvPicPr>
                <p:cNvPr id="70799" name="墨迹 70798">
                  <a:extLst>
                    <a:ext uri="{FF2B5EF4-FFF2-40B4-BE49-F238E27FC236}">
                      <a16:creationId xmlns:a16="http://schemas.microsoft.com/office/drawing/2014/main" id="{02BEA650-95B9-42EC-BD29-6DDE5E0E9497}"/>
                    </a:ext>
                  </a:extLst>
                </p:cNvPr>
                <p:cNvPicPr/>
                <p:nvPr/>
              </p:nvPicPr>
              <p:blipFill>
                <a:blip r:embed="rId387"/>
                <a:stretch>
                  <a:fillRect/>
                </a:stretch>
              </p:blipFill>
              <p:spPr>
                <a:xfrm>
                  <a:off x="7032669" y="5606100"/>
                  <a:ext cx="14832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70800" name="墨迹 70799">
                  <a:extLst>
                    <a:ext uri="{FF2B5EF4-FFF2-40B4-BE49-F238E27FC236}">
                      <a16:creationId xmlns:a16="http://schemas.microsoft.com/office/drawing/2014/main" id="{7AE6C8E6-5DB6-4729-8F9C-79976CBB30CA}"/>
                    </a:ext>
                  </a:extLst>
                </p14:cNvPr>
                <p14:cNvContentPartPr/>
                <p14:nvPr/>
              </p14:nvContentPartPr>
              <p14:xfrm>
                <a:off x="7042389" y="5675940"/>
                <a:ext cx="194760" cy="136440"/>
              </p14:xfrm>
            </p:contentPart>
          </mc:Choice>
          <mc:Fallback>
            <p:pic>
              <p:nvPicPr>
                <p:cNvPr id="70800" name="墨迹 70799">
                  <a:extLst>
                    <a:ext uri="{FF2B5EF4-FFF2-40B4-BE49-F238E27FC236}">
                      <a16:creationId xmlns:a16="http://schemas.microsoft.com/office/drawing/2014/main" id="{7AE6C8E6-5DB6-4729-8F9C-79976CBB30CA}"/>
                    </a:ext>
                  </a:extLst>
                </p:cNvPr>
                <p:cNvPicPr/>
                <p:nvPr/>
              </p:nvPicPr>
              <p:blipFill>
                <a:blip r:embed="rId389"/>
                <a:stretch>
                  <a:fillRect/>
                </a:stretch>
              </p:blipFill>
              <p:spPr>
                <a:xfrm>
                  <a:off x="7024749" y="5657940"/>
                  <a:ext cx="23040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70802" name="墨迹 70801">
                  <a:extLst>
                    <a:ext uri="{FF2B5EF4-FFF2-40B4-BE49-F238E27FC236}">
                      <a16:creationId xmlns:a16="http://schemas.microsoft.com/office/drawing/2014/main" id="{72383736-9A09-4CEA-9642-791EEAB41C5C}"/>
                    </a:ext>
                  </a:extLst>
                </p14:cNvPr>
                <p14:cNvContentPartPr/>
                <p14:nvPr/>
              </p14:nvContentPartPr>
              <p14:xfrm>
                <a:off x="7426869" y="5575860"/>
                <a:ext cx="84600" cy="339120"/>
              </p14:xfrm>
            </p:contentPart>
          </mc:Choice>
          <mc:Fallback>
            <p:pic>
              <p:nvPicPr>
                <p:cNvPr id="70802" name="墨迹 70801">
                  <a:extLst>
                    <a:ext uri="{FF2B5EF4-FFF2-40B4-BE49-F238E27FC236}">
                      <a16:creationId xmlns:a16="http://schemas.microsoft.com/office/drawing/2014/main" id="{72383736-9A09-4CEA-9642-791EEAB41C5C}"/>
                    </a:ext>
                  </a:extLst>
                </p:cNvPr>
                <p:cNvPicPr/>
                <p:nvPr/>
              </p:nvPicPr>
              <p:blipFill>
                <a:blip r:embed="rId391"/>
                <a:stretch>
                  <a:fillRect/>
                </a:stretch>
              </p:blipFill>
              <p:spPr>
                <a:xfrm>
                  <a:off x="7409229" y="5557860"/>
                  <a:ext cx="12024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70803" name="墨迹 70802">
                  <a:extLst>
                    <a:ext uri="{FF2B5EF4-FFF2-40B4-BE49-F238E27FC236}">
                      <a16:creationId xmlns:a16="http://schemas.microsoft.com/office/drawing/2014/main" id="{F36E6B11-6BE0-45EF-B82A-F4678FF6560B}"/>
                    </a:ext>
                  </a:extLst>
                </p14:cNvPr>
                <p14:cNvContentPartPr/>
                <p14:nvPr/>
              </p14:nvContentPartPr>
              <p14:xfrm>
                <a:off x="7600749" y="5618340"/>
                <a:ext cx="92520" cy="39600"/>
              </p14:xfrm>
            </p:contentPart>
          </mc:Choice>
          <mc:Fallback>
            <p:pic>
              <p:nvPicPr>
                <p:cNvPr id="70803" name="墨迹 70802">
                  <a:extLst>
                    <a:ext uri="{FF2B5EF4-FFF2-40B4-BE49-F238E27FC236}">
                      <a16:creationId xmlns:a16="http://schemas.microsoft.com/office/drawing/2014/main" id="{F36E6B11-6BE0-45EF-B82A-F4678FF6560B}"/>
                    </a:ext>
                  </a:extLst>
                </p:cNvPr>
                <p:cNvPicPr/>
                <p:nvPr/>
              </p:nvPicPr>
              <p:blipFill>
                <a:blip r:embed="rId393"/>
                <a:stretch>
                  <a:fillRect/>
                </a:stretch>
              </p:blipFill>
              <p:spPr>
                <a:xfrm>
                  <a:off x="7582749" y="5600700"/>
                  <a:ext cx="1281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70804" name="墨迹 70803">
                  <a:extLst>
                    <a:ext uri="{FF2B5EF4-FFF2-40B4-BE49-F238E27FC236}">
                      <a16:creationId xmlns:a16="http://schemas.microsoft.com/office/drawing/2014/main" id="{7A938230-E7D4-4C58-A2BB-DA15CD50C1A7}"/>
                    </a:ext>
                  </a:extLst>
                </p14:cNvPr>
                <p14:cNvContentPartPr/>
                <p14:nvPr/>
              </p14:nvContentPartPr>
              <p14:xfrm>
                <a:off x="7590669" y="5599260"/>
                <a:ext cx="112680" cy="252360"/>
              </p14:xfrm>
            </p:contentPart>
          </mc:Choice>
          <mc:Fallback>
            <p:pic>
              <p:nvPicPr>
                <p:cNvPr id="70804" name="墨迹 70803">
                  <a:extLst>
                    <a:ext uri="{FF2B5EF4-FFF2-40B4-BE49-F238E27FC236}">
                      <a16:creationId xmlns:a16="http://schemas.microsoft.com/office/drawing/2014/main" id="{7A938230-E7D4-4C58-A2BB-DA15CD50C1A7}"/>
                    </a:ext>
                  </a:extLst>
                </p:cNvPr>
                <p:cNvPicPr/>
                <p:nvPr/>
              </p:nvPicPr>
              <p:blipFill>
                <a:blip r:embed="rId395"/>
                <a:stretch>
                  <a:fillRect/>
                </a:stretch>
              </p:blipFill>
              <p:spPr>
                <a:xfrm>
                  <a:off x="7572669" y="5581620"/>
                  <a:ext cx="14832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70805" name="墨迹 70804">
                  <a:extLst>
                    <a:ext uri="{FF2B5EF4-FFF2-40B4-BE49-F238E27FC236}">
                      <a16:creationId xmlns:a16="http://schemas.microsoft.com/office/drawing/2014/main" id="{F0B5EA98-E830-4D58-B7EE-C974556C6E5C}"/>
                    </a:ext>
                  </a:extLst>
                </p14:cNvPr>
                <p14:cNvContentPartPr/>
                <p14:nvPr/>
              </p14:nvContentPartPr>
              <p14:xfrm>
                <a:off x="7736469" y="5651820"/>
                <a:ext cx="25200" cy="261360"/>
              </p14:xfrm>
            </p:contentPart>
          </mc:Choice>
          <mc:Fallback>
            <p:pic>
              <p:nvPicPr>
                <p:cNvPr id="70805" name="墨迹 70804">
                  <a:extLst>
                    <a:ext uri="{FF2B5EF4-FFF2-40B4-BE49-F238E27FC236}">
                      <a16:creationId xmlns:a16="http://schemas.microsoft.com/office/drawing/2014/main" id="{F0B5EA98-E830-4D58-B7EE-C974556C6E5C}"/>
                    </a:ext>
                  </a:extLst>
                </p:cNvPr>
                <p:cNvPicPr/>
                <p:nvPr/>
              </p:nvPicPr>
              <p:blipFill>
                <a:blip r:embed="rId397"/>
                <a:stretch>
                  <a:fillRect/>
                </a:stretch>
              </p:blipFill>
              <p:spPr>
                <a:xfrm>
                  <a:off x="7718829" y="5634180"/>
                  <a:ext cx="6084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70806" name="墨迹 70805">
                  <a:extLst>
                    <a:ext uri="{FF2B5EF4-FFF2-40B4-BE49-F238E27FC236}">
                      <a16:creationId xmlns:a16="http://schemas.microsoft.com/office/drawing/2014/main" id="{A7CCDD01-04AB-4255-A1C6-985583D8F61F}"/>
                    </a:ext>
                  </a:extLst>
                </p14:cNvPr>
                <p14:cNvContentPartPr/>
                <p14:nvPr/>
              </p14:nvContentPartPr>
              <p14:xfrm>
                <a:off x="7674549" y="5719500"/>
                <a:ext cx="66960" cy="102240"/>
              </p14:xfrm>
            </p:contentPart>
          </mc:Choice>
          <mc:Fallback>
            <p:pic>
              <p:nvPicPr>
                <p:cNvPr id="70806" name="墨迹 70805">
                  <a:extLst>
                    <a:ext uri="{FF2B5EF4-FFF2-40B4-BE49-F238E27FC236}">
                      <a16:creationId xmlns:a16="http://schemas.microsoft.com/office/drawing/2014/main" id="{A7CCDD01-04AB-4255-A1C6-985583D8F61F}"/>
                    </a:ext>
                  </a:extLst>
                </p:cNvPr>
                <p:cNvPicPr/>
                <p:nvPr/>
              </p:nvPicPr>
              <p:blipFill>
                <a:blip r:embed="rId399"/>
                <a:stretch>
                  <a:fillRect/>
                </a:stretch>
              </p:blipFill>
              <p:spPr>
                <a:xfrm>
                  <a:off x="7656549" y="5701500"/>
                  <a:ext cx="1026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70807" name="墨迹 70806">
                  <a:extLst>
                    <a:ext uri="{FF2B5EF4-FFF2-40B4-BE49-F238E27FC236}">
                      <a16:creationId xmlns:a16="http://schemas.microsoft.com/office/drawing/2014/main" id="{EF2837BB-E733-4947-A0D2-229BE840630B}"/>
                    </a:ext>
                  </a:extLst>
                </p14:cNvPr>
                <p14:cNvContentPartPr/>
                <p14:nvPr/>
              </p14:nvContentPartPr>
              <p14:xfrm>
                <a:off x="7537389" y="5589900"/>
                <a:ext cx="35280" cy="32400"/>
              </p14:xfrm>
            </p:contentPart>
          </mc:Choice>
          <mc:Fallback>
            <p:pic>
              <p:nvPicPr>
                <p:cNvPr id="70807" name="墨迹 70806">
                  <a:extLst>
                    <a:ext uri="{FF2B5EF4-FFF2-40B4-BE49-F238E27FC236}">
                      <a16:creationId xmlns:a16="http://schemas.microsoft.com/office/drawing/2014/main" id="{EF2837BB-E733-4947-A0D2-229BE840630B}"/>
                    </a:ext>
                  </a:extLst>
                </p:cNvPr>
                <p:cNvPicPr/>
                <p:nvPr/>
              </p:nvPicPr>
              <p:blipFill>
                <a:blip r:embed="rId401"/>
                <a:stretch>
                  <a:fillRect/>
                </a:stretch>
              </p:blipFill>
              <p:spPr>
                <a:xfrm>
                  <a:off x="7519749" y="5572260"/>
                  <a:ext cx="709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70808" name="墨迹 70807">
                  <a:extLst>
                    <a:ext uri="{FF2B5EF4-FFF2-40B4-BE49-F238E27FC236}">
                      <a16:creationId xmlns:a16="http://schemas.microsoft.com/office/drawing/2014/main" id="{DEF2C54A-CFF5-4AF9-997F-49E589B133A6}"/>
                    </a:ext>
                  </a:extLst>
                </p14:cNvPr>
                <p14:cNvContentPartPr/>
                <p14:nvPr/>
              </p14:nvContentPartPr>
              <p14:xfrm>
                <a:off x="7504269" y="5635260"/>
                <a:ext cx="348480" cy="287280"/>
              </p14:xfrm>
            </p:contentPart>
          </mc:Choice>
          <mc:Fallback>
            <p:pic>
              <p:nvPicPr>
                <p:cNvPr id="70808" name="墨迹 70807">
                  <a:extLst>
                    <a:ext uri="{FF2B5EF4-FFF2-40B4-BE49-F238E27FC236}">
                      <a16:creationId xmlns:a16="http://schemas.microsoft.com/office/drawing/2014/main" id="{DEF2C54A-CFF5-4AF9-997F-49E589B133A6}"/>
                    </a:ext>
                  </a:extLst>
                </p:cNvPr>
                <p:cNvPicPr/>
                <p:nvPr/>
              </p:nvPicPr>
              <p:blipFill>
                <a:blip r:embed="rId403"/>
                <a:stretch>
                  <a:fillRect/>
                </a:stretch>
              </p:blipFill>
              <p:spPr>
                <a:xfrm>
                  <a:off x="7486629" y="5617620"/>
                  <a:ext cx="38412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70809" name="墨迹 70808">
                  <a:extLst>
                    <a:ext uri="{FF2B5EF4-FFF2-40B4-BE49-F238E27FC236}">
                      <a16:creationId xmlns:a16="http://schemas.microsoft.com/office/drawing/2014/main" id="{0991024A-135E-4F1F-8813-E98E08C491A5}"/>
                    </a:ext>
                  </a:extLst>
                </p14:cNvPr>
                <p14:cNvContentPartPr/>
                <p14:nvPr/>
              </p14:nvContentPartPr>
              <p14:xfrm>
                <a:off x="7918989" y="5657580"/>
                <a:ext cx="58680" cy="60840"/>
              </p14:xfrm>
            </p:contentPart>
          </mc:Choice>
          <mc:Fallback>
            <p:pic>
              <p:nvPicPr>
                <p:cNvPr id="70809" name="墨迹 70808">
                  <a:extLst>
                    <a:ext uri="{FF2B5EF4-FFF2-40B4-BE49-F238E27FC236}">
                      <a16:creationId xmlns:a16="http://schemas.microsoft.com/office/drawing/2014/main" id="{0991024A-135E-4F1F-8813-E98E08C491A5}"/>
                    </a:ext>
                  </a:extLst>
                </p:cNvPr>
                <p:cNvPicPr/>
                <p:nvPr/>
              </p:nvPicPr>
              <p:blipFill>
                <a:blip r:embed="rId405"/>
                <a:stretch>
                  <a:fillRect/>
                </a:stretch>
              </p:blipFill>
              <p:spPr>
                <a:xfrm>
                  <a:off x="7900989" y="5639940"/>
                  <a:ext cx="9432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70810" name="墨迹 70809">
                  <a:extLst>
                    <a:ext uri="{FF2B5EF4-FFF2-40B4-BE49-F238E27FC236}">
                      <a16:creationId xmlns:a16="http://schemas.microsoft.com/office/drawing/2014/main" id="{441697EE-D04E-4F33-8995-F499942D1D5B}"/>
                    </a:ext>
                  </a:extLst>
                </p14:cNvPr>
                <p14:cNvContentPartPr/>
                <p14:nvPr/>
              </p14:nvContentPartPr>
              <p14:xfrm>
                <a:off x="7940229" y="5610420"/>
                <a:ext cx="24840" cy="289440"/>
              </p14:xfrm>
            </p:contentPart>
          </mc:Choice>
          <mc:Fallback>
            <p:pic>
              <p:nvPicPr>
                <p:cNvPr id="70810" name="墨迹 70809">
                  <a:extLst>
                    <a:ext uri="{FF2B5EF4-FFF2-40B4-BE49-F238E27FC236}">
                      <a16:creationId xmlns:a16="http://schemas.microsoft.com/office/drawing/2014/main" id="{441697EE-D04E-4F33-8995-F499942D1D5B}"/>
                    </a:ext>
                  </a:extLst>
                </p:cNvPr>
                <p:cNvPicPr/>
                <p:nvPr/>
              </p:nvPicPr>
              <p:blipFill>
                <a:blip r:embed="rId407"/>
                <a:stretch>
                  <a:fillRect/>
                </a:stretch>
              </p:blipFill>
              <p:spPr>
                <a:xfrm>
                  <a:off x="7922229" y="5592420"/>
                  <a:ext cx="6048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70811" name="墨迹 70810">
                  <a:extLst>
                    <a:ext uri="{FF2B5EF4-FFF2-40B4-BE49-F238E27FC236}">
                      <a16:creationId xmlns:a16="http://schemas.microsoft.com/office/drawing/2014/main" id="{7411849C-4CB2-41EB-93AA-48D93BD61C56}"/>
                    </a:ext>
                  </a:extLst>
                </p14:cNvPr>
                <p14:cNvContentPartPr/>
                <p14:nvPr/>
              </p14:nvContentPartPr>
              <p14:xfrm>
                <a:off x="7858509" y="5697540"/>
                <a:ext cx="126000" cy="177120"/>
              </p14:xfrm>
            </p:contentPart>
          </mc:Choice>
          <mc:Fallback>
            <p:pic>
              <p:nvPicPr>
                <p:cNvPr id="70811" name="墨迹 70810">
                  <a:extLst>
                    <a:ext uri="{FF2B5EF4-FFF2-40B4-BE49-F238E27FC236}">
                      <a16:creationId xmlns:a16="http://schemas.microsoft.com/office/drawing/2014/main" id="{7411849C-4CB2-41EB-93AA-48D93BD61C56}"/>
                    </a:ext>
                  </a:extLst>
                </p:cNvPr>
                <p:cNvPicPr/>
                <p:nvPr/>
              </p:nvPicPr>
              <p:blipFill>
                <a:blip r:embed="rId409"/>
                <a:stretch>
                  <a:fillRect/>
                </a:stretch>
              </p:blipFill>
              <p:spPr>
                <a:xfrm>
                  <a:off x="7840509" y="5679540"/>
                  <a:ext cx="16164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70812" name="墨迹 70811">
                  <a:extLst>
                    <a:ext uri="{FF2B5EF4-FFF2-40B4-BE49-F238E27FC236}">
                      <a16:creationId xmlns:a16="http://schemas.microsoft.com/office/drawing/2014/main" id="{D062810E-1F05-4F54-B0B8-08E0BD0B0EA6}"/>
                    </a:ext>
                  </a:extLst>
                </p14:cNvPr>
                <p14:cNvContentPartPr/>
                <p14:nvPr/>
              </p14:nvContentPartPr>
              <p14:xfrm>
                <a:off x="7999629" y="5674140"/>
                <a:ext cx="198000" cy="221400"/>
              </p14:xfrm>
            </p:contentPart>
          </mc:Choice>
          <mc:Fallback>
            <p:pic>
              <p:nvPicPr>
                <p:cNvPr id="70812" name="墨迹 70811">
                  <a:extLst>
                    <a:ext uri="{FF2B5EF4-FFF2-40B4-BE49-F238E27FC236}">
                      <a16:creationId xmlns:a16="http://schemas.microsoft.com/office/drawing/2014/main" id="{D062810E-1F05-4F54-B0B8-08E0BD0B0EA6}"/>
                    </a:ext>
                  </a:extLst>
                </p:cNvPr>
                <p:cNvPicPr/>
                <p:nvPr/>
              </p:nvPicPr>
              <p:blipFill>
                <a:blip r:embed="rId411"/>
                <a:stretch>
                  <a:fillRect/>
                </a:stretch>
              </p:blipFill>
              <p:spPr>
                <a:xfrm>
                  <a:off x="7981989" y="5656500"/>
                  <a:ext cx="23364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70813" name="墨迹 70812">
                  <a:extLst>
                    <a:ext uri="{FF2B5EF4-FFF2-40B4-BE49-F238E27FC236}">
                      <a16:creationId xmlns:a16="http://schemas.microsoft.com/office/drawing/2014/main" id="{A643AB69-CFE1-4F4F-A362-9A5D41336262}"/>
                    </a:ext>
                  </a:extLst>
                </p14:cNvPr>
                <p14:cNvContentPartPr/>
                <p14:nvPr/>
              </p14:nvContentPartPr>
              <p14:xfrm>
                <a:off x="8324349" y="5555700"/>
                <a:ext cx="25920" cy="47880"/>
              </p14:xfrm>
            </p:contentPart>
          </mc:Choice>
          <mc:Fallback>
            <p:pic>
              <p:nvPicPr>
                <p:cNvPr id="70813" name="墨迹 70812">
                  <a:extLst>
                    <a:ext uri="{FF2B5EF4-FFF2-40B4-BE49-F238E27FC236}">
                      <a16:creationId xmlns:a16="http://schemas.microsoft.com/office/drawing/2014/main" id="{A643AB69-CFE1-4F4F-A362-9A5D41336262}"/>
                    </a:ext>
                  </a:extLst>
                </p:cNvPr>
                <p:cNvPicPr/>
                <p:nvPr/>
              </p:nvPicPr>
              <p:blipFill>
                <a:blip r:embed="rId413"/>
                <a:stretch>
                  <a:fillRect/>
                </a:stretch>
              </p:blipFill>
              <p:spPr>
                <a:xfrm>
                  <a:off x="8306709" y="5537700"/>
                  <a:ext cx="6156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70814" name="墨迹 70813">
                  <a:extLst>
                    <a:ext uri="{FF2B5EF4-FFF2-40B4-BE49-F238E27FC236}">
                      <a16:creationId xmlns:a16="http://schemas.microsoft.com/office/drawing/2014/main" id="{B4207203-3EC9-4608-9278-FD53D15A89F7}"/>
                    </a:ext>
                  </a:extLst>
                </p14:cNvPr>
                <p14:cNvContentPartPr/>
                <p14:nvPr/>
              </p14:nvContentPartPr>
              <p14:xfrm>
                <a:off x="8206629" y="5534460"/>
                <a:ext cx="240840" cy="140760"/>
              </p14:xfrm>
            </p:contentPart>
          </mc:Choice>
          <mc:Fallback>
            <p:pic>
              <p:nvPicPr>
                <p:cNvPr id="70814" name="墨迹 70813">
                  <a:extLst>
                    <a:ext uri="{FF2B5EF4-FFF2-40B4-BE49-F238E27FC236}">
                      <a16:creationId xmlns:a16="http://schemas.microsoft.com/office/drawing/2014/main" id="{B4207203-3EC9-4608-9278-FD53D15A89F7}"/>
                    </a:ext>
                  </a:extLst>
                </p:cNvPr>
                <p:cNvPicPr/>
                <p:nvPr/>
              </p:nvPicPr>
              <p:blipFill>
                <a:blip r:embed="rId415"/>
                <a:stretch>
                  <a:fillRect/>
                </a:stretch>
              </p:blipFill>
              <p:spPr>
                <a:xfrm>
                  <a:off x="8188629" y="5516460"/>
                  <a:ext cx="2764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70815" name="墨迹 70814">
                  <a:extLst>
                    <a:ext uri="{FF2B5EF4-FFF2-40B4-BE49-F238E27FC236}">
                      <a16:creationId xmlns:a16="http://schemas.microsoft.com/office/drawing/2014/main" id="{8297C38F-E5D9-409F-B82A-CA432FA75B49}"/>
                    </a:ext>
                  </a:extLst>
                </p14:cNvPr>
                <p14:cNvContentPartPr/>
                <p14:nvPr/>
              </p14:nvContentPartPr>
              <p14:xfrm>
                <a:off x="8256309" y="5666580"/>
                <a:ext cx="35280" cy="113760"/>
              </p14:xfrm>
            </p:contentPart>
          </mc:Choice>
          <mc:Fallback>
            <p:pic>
              <p:nvPicPr>
                <p:cNvPr id="70815" name="墨迹 70814">
                  <a:extLst>
                    <a:ext uri="{FF2B5EF4-FFF2-40B4-BE49-F238E27FC236}">
                      <a16:creationId xmlns:a16="http://schemas.microsoft.com/office/drawing/2014/main" id="{8297C38F-E5D9-409F-B82A-CA432FA75B49}"/>
                    </a:ext>
                  </a:extLst>
                </p:cNvPr>
                <p:cNvPicPr/>
                <p:nvPr/>
              </p:nvPicPr>
              <p:blipFill>
                <a:blip r:embed="rId417"/>
                <a:stretch>
                  <a:fillRect/>
                </a:stretch>
              </p:blipFill>
              <p:spPr>
                <a:xfrm>
                  <a:off x="8238309" y="5648580"/>
                  <a:ext cx="709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70816" name="墨迹 70815">
                  <a:extLst>
                    <a:ext uri="{FF2B5EF4-FFF2-40B4-BE49-F238E27FC236}">
                      <a16:creationId xmlns:a16="http://schemas.microsoft.com/office/drawing/2014/main" id="{BDDFD097-B90F-4DCE-A95D-CDF7088A86AD}"/>
                    </a:ext>
                  </a:extLst>
                </p14:cNvPr>
                <p14:cNvContentPartPr/>
                <p14:nvPr/>
              </p14:nvContentPartPr>
              <p14:xfrm>
                <a:off x="8262789" y="5677020"/>
                <a:ext cx="146880" cy="153720"/>
              </p14:xfrm>
            </p:contentPart>
          </mc:Choice>
          <mc:Fallback>
            <p:pic>
              <p:nvPicPr>
                <p:cNvPr id="70816" name="墨迹 70815">
                  <a:extLst>
                    <a:ext uri="{FF2B5EF4-FFF2-40B4-BE49-F238E27FC236}">
                      <a16:creationId xmlns:a16="http://schemas.microsoft.com/office/drawing/2014/main" id="{BDDFD097-B90F-4DCE-A95D-CDF7088A86AD}"/>
                    </a:ext>
                  </a:extLst>
                </p:cNvPr>
                <p:cNvPicPr/>
                <p:nvPr/>
              </p:nvPicPr>
              <p:blipFill>
                <a:blip r:embed="rId419"/>
                <a:stretch>
                  <a:fillRect/>
                </a:stretch>
              </p:blipFill>
              <p:spPr>
                <a:xfrm>
                  <a:off x="8244789" y="5659020"/>
                  <a:ext cx="18252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70817" name="墨迹 70816">
                  <a:extLst>
                    <a:ext uri="{FF2B5EF4-FFF2-40B4-BE49-F238E27FC236}">
                      <a16:creationId xmlns:a16="http://schemas.microsoft.com/office/drawing/2014/main" id="{3D8A49D0-0382-4010-A478-CF5A7CABFB30}"/>
                    </a:ext>
                  </a:extLst>
                </p14:cNvPr>
                <p14:cNvContentPartPr/>
                <p14:nvPr/>
              </p14:nvContentPartPr>
              <p14:xfrm>
                <a:off x="8392029" y="5686740"/>
                <a:ext cx="33480" cy="94320"/>
              </p14:xfrm>
            </p:contentPart>
          </mc:Choice>
          <mc:Fallback>
            <p:pic>
              <p:nvPicPr>
                <p:cNvPr id="70817" name="墨迹 70816">
                  <a:extLst>
                    <a:ext uri="{FF2B5EF4-FFF2-40B4-BE49-F238E27FC236}">
                      <a16:creationId xmlns:a16="http://schemas.microsoft.com/office/drawing/2014/main" id="{3D8A49D0-0382-4010-A478-CF5A7CABFB30}"/>
                    </a:ext>
                  </a:extLst>
                </p:cNvPr>
                <p:cNvPicPr/>
                <p:nvPr/>
              </p:nvPicPr>
              <p:blipFill>
                <a:blip r:embed="rId421"/>
                <a:stretch>
                  <a:fillRect/>
                </a:stretch>
              </p:blipFill>
              <p:spPr>
                <a:xfrm>
                  <a:off x="8374389" y="5668740"/>
                  <a:ext cx="691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70818" name="墨迹 70817">
                  <a:extLst>
                    <a:ext uri="{FF2B5EF4-FFF2-40B4-BE49-F238E27FC236}">
                      <a16:creationId xmlns:a16="http://schemas.microsoft.com/office/drawing/2014/main" id="{5A02DC9D-5C51-45C5-80C4-AFF19F385587}"/>
                    </a:ext>
                  </a:extLst>
                </p14:cNvPr>
                <p14:cNvContentPartPr/>
                <p14:nvPr/>
              </p14:nvContentPartPr>
              <p14:xfrm>
                <a:off x="8431989" y="5645700"/>
                <a:ext cx="43560" cy="189360"/>
              </p14:xfrm>
            </p:contentPart>
          </mc:Choice>
          <mc:Fallback>
            <p:pic>
              <p:nvPicPr>
                <p:cNvPr id="70818" name="墨迹 70817">
                  <a:extLst>
                    <a:ext uri="{FF2B5EF4-FFF2-40B4-BE49-F238E27FC236}">
                      <a16:creationId xmlns:a16="http://schemas.microsoft.com/office/drawing/2014/main" id="{5A02DC9D-5C51-45C5-80C4-AFF19F385587}"/>
                    </a:ext>
                  </a:extLst>
                </p:cNvPr>
                <p:cNvPicPr/>
                <p:nvPr/>
              </p:nvPicPr>
              <p:blipFill>
                <a:blip r:embed="rId423"/>
                <a:stretch>
                  <a:fillRect/>
                </a:stretch>
              </p:blipFill>
              <p:spPr>
                <a:xfrm>
                  <a:off x="8413989" y="5627700"/>
                  <a:ext cx="7920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70819" name="墨迹 70818">
                  <a:extLst>
                    <a:ext uri="{FF2B5EF4-FFF2-40B4-BE49-F238E27FC236}">
                      <a16:creationId xmlns:a16="http://schemas.microsoft.com/office/drawing/2014/main" id="{AB0C7894-289A-4CB5-B045-880EDC605C93}"/>
                    </a:ext>
                  </a:extLst>
                </p14:cNvPr>
                <p14:cNvContentPartPr/>
                <p14:nvPr/>
              </p14:nvContentPartPr>
              <p14:xfrm>
                <a:off x="8236509" y="5847300"/>
                <a:ext cx="178560" cy="119160"/>
              </p14:xfrm>
            </p:contentPart>
          </mc:Choice>
          <mc:Fallback>
            <p:pic>
              <p:nvPicPr>
                <p:cNvPr id="70819" name="墨迹 70818">
                  <a:extLst>
                    <a:ext uri="{FF2B5EF4-FFF2-40B4-BE49-F238E27FC236}">
                      <a16:creationId xmlns:a16="http://schemas.microsoft.com/office/drawing/2014/main" id="{AB0C7894-289A-4CB5-B045-880EDC605C93}"/>
                    </a:ext>
                  </a:extLst>
                </p:cNvPr>
                <p:cNvPicPr/>
                <p:nvPr/>
              </p:nvPicPr>
              <p:blipFill>
                <a:blip r:embed="rId425"/>
                <a:stretch>
                  <a:fillRect/>
                </a:stretch>
              </p:blipFill>
              <p:spPr>
                <a:xfrm>
                  <a:off x="8218869" y="5829660"/>
                  <a:ext cx="2142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70820" name="墨迹 70819">
                  <a:extLst>
                    <a:ext uri="{FF2B5EF4-FFF2-40B4-BE49-F238E27FC236}">
                      <a16:creationId xmlns:a16="http://schemas.microsoft.com/office/drawing/2014/main" id="{7FD7C56C-068D-4D62-A668-6622131E4CF0}"/>
                    </a:ext>
                  </a:extLst>
                </p14:cNvPr>
                <p14:cNvContentPartPr/>
                <p14:nvPr/>
              </p14:nvContentPartPr>
              <p14:xfrm>
                <a:off x="8556909" y="5652900"/>
                <a:ext cx="119880" cy="22320"/>
              </p14:xfrm>
            </p:contentPart>
          </mc:Choice>
          <mc:Fallback>
            <p:pic>
              <p:nvPicPr>
                <p:cNvPr id="70820" name="墨迹 70819">
                  <a:extLst>
                    <a:ext uri="{FF2B5EF4-FFF2-40B4-BE49-F238E27FC236}">
                      <a16:creationId xmlns:a16="http://schemas.microsoft.com/office/drawing/2014/main" id="{7FD7C56C-068D-4D62-A668-6622131E4CF0}"/>
                    </a:ext>
                  </a:extLst>
                </p:cNvPr>
                <p:cNvPicPr/>
                <p:nvPr/>
              </p:nvPicPr>
              <p:blipFill>
                <a:blip r:embed="rId427"/>
                <a:stretch>
                  <a:fillRect/>
                </a:stretch>
              </p:blipFill>
              <p:spPr>
                <a:xfrm>
                  <a:off x="8538909" y="5634900"/>
                  <a:ext cx="1555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70821" name="墨迹 70820">
                  <a:extLst>
                    <a:ext uri="{FF2B5EF4-FFF2-40B4-BE49-F238E27FC236}">
                      <a16:creationId xmlns:a16="http://schemas.microsoft.com/office/drawing/2014/main" id="{A0F6C16C-8A16-4E35-9852-F6C3C289E4D4}"/>
                    </a:ext>
                  </a:extLst>
                </p14:cNvPr>
                <p14:cNvContentPartPr/>
                <p14:nvPr/>
              </p14:nvContentPartPr>
              <p14:xfrm>
                <a:off x="8539269" y="5593860"/>
                <a:ext cx="159840" cy="358560"/>
              </p14:xfrm>
            </p:contentPart>
          </mc:Choice>
          <mc:Fallback>
            <p:pic>
              <p:nvPicPr>
                <p:cNvPr id="70821" name="墨迹 70820">
                  <a:extLst>
                    <a:ext uri="{FF2B5EF4-FFF2-40B4-BE49-F238E27FC236}">
                      <a16:creationId xmlns:a16="http://schemas.microsoft.com/office/drawing/2014/main" id="{A0F6C16C-8A16-4E35-9852-F6C3C289E4D4}"/>
                    </a:ext>
                  </a:extLst>
                </p:cNvPr>
                <p:cNvPicPr/>
                <p:nvPr/>
              </p:nvPicPr>
              <p:blipFill>
                <a:blip r:embed="rId429"/>
                <a:stretch>
                  <a:fillRect/>
                </a:stretch>
              </p:blipFill>
              <p:spPr>
                <a:xfrm>
                  <a:off x="8521269" y="5576220"/>
                  <a:ext cx="19548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70822" name="墨迹 70821">
                  <a:extLst>
                    <a:ext uri="{FF2B5EF4-FFF2-40B4-BE49-F238E27FC236}">
                      <a16:creationId xmlns:a16="http://schemas.microsoft.com/office/drawing/2014/main" id="{6B999537-8877-4FBD-8739-B61411055DC6}"/>
                    </a:ext>
                  </a:extLst>
                </p14:cNvPr>
                <p14:cNvContentPartPr/>
                <p14:nvPr/>
              </p14:nvContentPartPr>
              <p14:xfrm>
                <a:off x="8835909" y="5540940"/>
                <a:ext cx="31320" cy="49320"/>
              </p14:xfrm>
            </p:contentPart>
          </mc:Choice>
          <mc:Fallback>
            <p:pic>
              <p:nvPicPr>
                <p:cNvPr id="70822" name="墨迹 70821">
                  <a:extLst>
                    <a:ext uri="{FF2B5EF4-FFF2-40B4-BE49-F238E27FC236}">
                      <a16:creationId xmlns:a16="http://schemas.microsoft.com/office/drawing/2014/main" id="{6B999537-8877-4FBD-8739-B61411055DC6}"/>
                    </a:ext>
                  </a:extLst>
                </p:cNvPr>
                <p:cNvPicPr/>
                <p:nvPr/>
              </p:nvPicPr>
              <p:blipFill>
                <a:blip r:embed="rId431"/>
                <a:stretch>
                  <a:fillRect/>
                </a:stretch>
              </p:blipFill>
              <p:spPr>
                <a:xfrm>
                  <a:off x="8817909" y="5522940"/>
                  <a:ext cx="6696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70823" name="墨迹 70822">
                  <a:extLst>
                    <a:ext uri="{FF2B5EF4-FFF2-40B4-BE49-F238E27FC236}">
                      <a16:creationId xmlns:a16="http://schemas.microsoft.com/office/drawing/2014/main" id="{0E65005E-ECBB-4687-9E3F-D654700C424B}"/>
                    </a:ext>
                  </a:extLst>
                </p14:cNvPr>
                <p14:cNvContentPartPr/>
                <p14:nvPr/>
              </p14:nvContentPartPr>
              <p14:xfrm>
                <a:off x="8714229" y="5616900"/>
                <a:ext cx="153720" cy="59400"/>
              </p14:xfrm>
            </p:contentPart>
          </mc:Choice>
          <mc:Fallback>
            <p:pic>
              <p:nvPicPr>
                <p:cNvPr id="70823" name="墨迹 70822">
                  <a:extLst>
                    <a:ext uri="{FF2B5EF4-FFF2-40B4-BE49-F238E27FC236}">
                      <a16:creationId xmlns:a16="http://schemas.microsoft.com/office/drawing/2014/main" id="{0E65005E-ECBB-4687-9E3F-D654700C424B}"/>
                    </a:ext>
                  </a:extLst>
                </p:cNvPr>
                <p:cNvPicPr/>
                <p:nvPr/>
              </p:nvPicPr>
              <p:blipFill>
                <a:blip r:embed="rId433"/>
                <a:stretch>
                  <a:fillRect/>
                </a:stretch>
              </p:blipFill>
              <p:spPr>
                <a:xfrm>
                  <a:off x="8696229" y="5598900"/>
                  <a:ext cx="18936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70824" name="墨迹 70823">
                  <a:extLst>
                    <a:ext uri="{FF2B5EF4-FFF2-40B4-BE49-F238E27FC236}">
                      <a16:creationId xmlns:a16="http://schemas.microsoft.com/office/drawing/2014/main" id="{2A9D7F6B-6AF2-4BB2-BB83-909FF3B1F382}"/>
                    </a:ext>
                  </a:extLst>
                </p14:cNvPr>
                <p14:cNvContentPartPr/>
                <p14:nvPr/>
              </p14:nvContentPartPr>
              <p14:xfrm>
                <a:off x="8756349" y="5664420"/>
                <a:ext cx="123120" cy="87840"/>
              </p14:xfrm>
            </p:contentPart>
          </mc:Choice>
          <mc:Fallback>
            <p:pic>
              <p:nvPicPr>
                <p:cNvPr id="70824" name="墨迹 70823">
                  <a:extLst>
                    <a:ext uri="{FF2B5EF4-FFF2-40B4-BE49-F238E27FC236}">
                      <a16:creationId xmlns:a16="http://schemas.microsoft.com/office/drawing/2014/main" id="{2A9D7F6B-6AF2-4BB2-BB83-909FF3B1F382}"/>
                    </a:ext>
                  </a:extLst>
                </p:cNvPr>
                <p:cNvPicPr/>
                <p:nvPr/>
              </p:nvPicPr>
              <p:blipFill>
                <a:blip r:embed="rId435"/>
                <a:stretch>
                  <a:fillRect/>
                </a:stretch>
              </p:blipFill>
              <p:spPr>
                <a:xfrm>
                  <a:off x="8738349" y="5646420"/>
                  <a:ext cx="1587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70825" name="墨迹 70824">
                  <a:extLst>
                    <a:ext uri="{FF2B5EF4-FFF2-40B4-BE49-F238E27FC236}">
                      <a16:creationId xmlns:a16="http://schemas.microsoft.com/office/drawing/2014/main" id="{D74A9C26-2477-4730-865E-2238D7161334}"/>
                    </a:ext>
                  </a:extLst>
                </p14:cNvPr>
                <p14:cNvContentPartPr/>
                <p14:nvPr/>
              </p14:nvContentPartPr>
              <p14:xfrm>
                <a:off x="8766429" y="5725980"/>
                <a:ext cx="133560" cy="227880"/>
              </p14:xfrm>
            </p:contentPart>
          </mc:Choice>
          <mc:Fallback>
            <p:pic>
              <p:nvPicPr>
                <p:cNvPr id="70825" name="墨迹 70824">
                  <a:extLst>
                    <a:ext uri="{FF2B5EF4-FFF2-40B4-BE49-F238E27FC236}">
                      <a16:creationId xmlns:a16="http://schemas.microsoft.com/office/drawing/2014/main" id="{D74A9C26-2477-4730-865E-2238D7161334}"/>
                    </a:ext>
                  </a:extLst>
                </p:cNvPr>
                <p:cNvPicPr/>
                <p:nvPr/>
              </p:nvPicPr>
              <p:blipFill>
                <a:blip r:embed="rId437"/>
                <a:stretch>
                  <a:fillRect/>
                </a:stretch>
              </p:blipFill>
              <p:spPr>
                <a:xfrm>
                  <a:off x="8748429" y="5707980"/>
                  <a:ext cx="16920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70826" name="墨迹 70825">
                  <a:extLst>
                    <a:ext uri="{FF2B5EF4-FFF2-40B4-BE49-F238E27FC236}">
                      <a16:creationId xmlns:a16="http://schemas.microsoft.com/office/drawing/2014/main" id="{7A8625CE-8C50-4446-83FA-D40FBBD632BD}"/>
                    </a:ext>
                  </a:extLst>
                </p14:cNvPr>
                <p14:cNvContentPartPr/>
                <p14:nvPr/>
              </p14:nvContentPartPr>
              <p14:xfrm>
                <a:off x="8720709" y="5785020"/>
                <a:ext cx="169560" cy="206640"/>
              </p14:xfrm>
            </p:contentPart>
          </mc:Choice>
          <mc:Fallback>
            <p:pic>
              <p:nvPicPr>
                <p:cNvPr id="70826" name="墨迹 70825">
                  <a:extLst>
                    <a:ext uri="{FF2B5EF4-FFF2-40B4-BE49-F238E27FC236}">
                      <a16:creationId xmlns:a16="http://schemas.microsoft.com/office/drawing/2014/main" id="{7A8625CE-8C50-4446-83FA-D40FBBD632BD}"/>
                    </a:ext>
                  </a:extLst>
                </p:cNvPr>
                <p:cNvPicPr/>
                <p:nvPr/>
              </p:nvPicPr>
              <p:blipFill>
                <a:blip r:embed="rId439"/>
                <a:stretch>
                  <a:fillRect/>
                </a:stretch>
              </p:blipFill>
              <p:spPr>
                <a:xfrm>
                  <a:off x="8702709" y="5767020"/>
                  <a:ext cx="20520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70827" name="墨迹 70826">
                  <a:extLst>
                    <a:ext uri="{FF2B5EF4-FFF2-40B4-BE49-F238E27FC236}">
                      <a16:creationId xmlns:a16="http://schemas.microsoft.com/office/drawing/2014/main" id="{D7B2AD29-EF40-412A-8B1F-09BC1337C835}"/>
                    </a:ext>
                  </a:extLst>
                </p14:cNvPr>
                <p14:cNvContentPartPr/>
                <p14:nvPr/>
              </p14:nvContentPartPr>
              <p14:xfrm>
                <a:off x="8664909" y="5837940"/>
                <a:ext cx="261720" cy="23760"/>
              </p14:xfrm>
            </p:contentPart>
          </mc:Choice>
          <mc:Fallback>
            <p:pic>
              <p:nvPicPr>
                <p:cNvPr id="70827" name="墨迹 70826">
                  <a:extLst>
                    <a:ext uri="{FF2B5EF4-FFF2-40B4-BE49-F238E27FC236}">
                      <a16:creationId xmlns:a16="http://schemas.microsoft.com/office/drawing/2014/main" id="{D7B2AD29-EF40-412A-8B1F-09BC1337C835}"/>
                    </a:ext>
                  </a:extLst>
                </p:cNvPr>
                <p:cNvPicPr/>
                <p:nvPr/>
              </p:nvPicPr>
              <p:blipFill>
                <a:blip r:embed="rId441"/>
                <a:stretch>
                  <a:fillRect/>
                </a:stretch>
              </p:blipFill>
              <p:spPr>
                <a:xfrm>
                  <a:off x="8647269" y="5819940"/>
                  <a:ext cx="29736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70829" name="墨迹 70828">
                  <a:extLst>
                    <a:ext uri="{FF2B5EF4-FFF2-40B4-BE49-F238E27FC236}">
                      <a16:creationId xmlns:a16="http://schemas.microsoft.com/office/drawing/2014/main" id="{4F35035A-0FD8-45F9-898C-49F821847C37}"/>
                    </a:ext>
                  </a:extLst>
                </p14:cNvPr>
                <p14:cNvContentPartPr/>
                <p14:nvPr/>
              </p14:nvContentPartPr>
              <p14:xfrm>
                <a:off x="5315829" y="6031260"/>
                <a:ext cx="99360" cy="188280"/>
              </p14:xfrm>
            </p:contentPart>
          </mc:Choice>
          <mc:Fallback>
            <p:pic>
              <p:nvPicPr>
                <p:cNvPr id="70829" name="墨迹 70828">
                  <a:extLst>
                    <a:ext uri="{FF2B5EF4-FFF2-40B4-BE49-F238E27FC236}">
                      <a16:creationId xmlns:a16="http://schemas.microsoft.com/office/drawing/2014/main" id="{4F35035A-0FD8-45F9-898C-49F821847C37}"/>
                    </a:ext>
                  </a:extLst>
                </p:cNvPr>
                <p:cNvPicPr/>
                <p:nvPr/>
              </p:nvPicPr>
              <p:blipFill>
                <a:blip r:embed="rId443"/>
                <a:stretch>
                  <a:fillRect/>
                </a:stretch>
              </p:blipFill>
              <p:spPr>
                <a:xfrm>
                  <a:off x="5297829" y="6013260"/>
                  <a:ext cx="13500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70830" name="墨迹 70829">
                  <a:extLst>
                    <a:ext uri="{FF2B5EF4-FFF2-40B4-BE49-F238E27FC236}">
                      <a16:creationId xmlns:a16="http://schemas.microsoft.com/office/drawing/2014/main" id="{3A1A30D5-3E49-49A6-9F62-7475501AC535}"/>
                    </a:ext>
                  </a:extLst>
                </p14:cNvPr>
                <p14:cNvContentPartPr/>
                <p14:nvPr/>
              </p14:nvContentPartPr>
              <p14:xfrm>
                <a:off x="5323389" y="6142140"/>
                <a:ext cx="101160" cy="51120"/>
              </p14:xfrm>
            </p:contentPart>
          </mc:Choice>
          <mc:Fallback>
            <p:pic>
              <p:nvPicPr>
                <p:cNvPr id="70830" name="墨迹 70829">
                  <a:extLst>
                    <a:ext uri="{FF2B5EF4-FFF2-40B4-BE49-F238E27FC236}">
                      <a16:creationId xmlns:a16="http://schemas.microsoft.com/office/drawing/2014/main" id="{3A1A30D5-3E49-49A6-9F62-7475501AC535}"/>
                    </a:ext>
                  </a:extLst>
                </p:cNvPr>
                <p:cNvPicPr/>
                <p:nvPr/>
              </p:nvPicPr>
              <p:blipFill>
                <a:blip r:embed="rId445"/>
                <a:stretch>
                  <a:fillRect/>
                </a:stretch>
              </p:blipFill>
              <p:spPr>
                <a:xfrm>
                  <a:off x="5305389" y="6124500"/>
                  <a:ext cx="13680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70831" name="墨迹 70830">
                  <a:extLst>
                    <a:ext uri="{FF2B5EF4-FFF2-40B4-BE49-F238E27FC236}">
                      <a16:creationId xmlns:a16="http://schemas.microsoft.com/office/drawing/2014/main" id="{8CAFDFAA-97E2-4864-8715-469B5152A559}"/>
                    </a:ext>
                  </a:extLst>
                </p14:cNvPr>
                <p14:cNvContentPartPr/>
                <p14:nvPr/>
              </p14:nvContentPartPr>
              <p14:xfrm>
                <a:off x="5433189" y="6059340"/>
                <a:ext cx="145080" cy="26640"/>
              </p14:xfrm>
            </p:contentPart>
          </mc:Choice>
          <mc:Fallback>
            <p:pic>
              <p:nvPicPr>
                <p:cNvPr id="70831" name="墨迹 70830">
                  <a:extLst>
                    <a:ext uri="{FF2B5EF4-FFF2-40B4-BE49-F238E27FC236}">
                      <a16:creationId xmlns:a16="http://schemas.microsoft.com/office/drawing/2014/main" id="{8CAFDFAA-97E2-4864-8715-469B5152A559}"/>
                    </a:ext>
                  </a:extLst>
                </p:cNvPr>
                <p:cNvPicPr/>
                <p:nvPr/>
              </p:nvPicPr>
              <p:blipFill>
                <a:blip r:embed="rId447"/>
                <a:stretch>
                  <a:fillRect/>
                </a:stretch>
              </p:blipFill>
              <p:spPr>
                <a:xfrm>
                  <a:off x="5415189" y="6041700"/>
                  <a:ext cx="18072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70832" name="墨迹 70831">
                  <a:extLst>
                    <a:ext uri="{FF2B5EF4-FFF2-40B4-BE49-F238E27FC236}">
                      <a16:creationId xmlns:a16="http://schemas.microsoft.com/office/drawing/2014/main" id="{AF03D8C1-42B1-4CD0-872C-D5698CDD2AB6}"/>
                    </a:ext>
                  </a:extLst>
                </p14:cNvPr>
                <p14:cNvContentPartPr/>
                <p14:nvPr/>
              </p14:nvContentPartPr>
              <p14:xfrm>
                <a:off x="5476029" y="5926140"/>
                <a:ext cx="93960" cy="363240"/>
              </p14:xfrm>
            </p:contentPart>
          </mc:Choice>
          <mc:Fallback>
            <p:pic>
              <p:nvPicPr>
                <p:cNvPr id="70832" name="墨迹 70831">
                  <a:extLst>
                    <a:ext uri="{FF2B5EF4-FFF2-40B4-BE49-F238E27FC236}">
                      <a16:creationId xmlns:a16="http://schemas.microsoft.com/office/drawing/2014/main" id="{AF03D8C1-42B1-4CD0-872C-D5698CDD2AB6}"/>
                    </a:ext>
                  </a:extLst>
                </p:cNvPr>
                <p:cNvPicPr/>
                <p:nvPr/>
              </p:nvPicPr>
              <p:blipFill>
                <a:blip r:embed="rId449"/>
                <a:stretch>
                  <a:fillRect/>
                </a:stretch>
              </p:blipFill>
              <p:spPr>
                <a:xfrm>
                  <a:off x="5458389" y="5908500"/>
                  <a:ext cx="12960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70833" name="墨迹 70832">
                  <a:extLst>
                    <a:ext uri="{FF2B5EF4-FFF2-40B4-BE49-F238E27FC236}">
                      <a16:creationId xmlns:a16="http://schemas.microsoft.com/office/drawing/2014/main" id="{E9AB2CE9-E86C-4952-8795-56222C6108B2}"/>
                    </a:ext>
                  </a:extLst>
                </p14:cNvPr>
                <p14:cNvContentPartPr/>
                <p14:nvPr/>
              </p14:nvContentPartPr>
              <p14:xfrm>
                <a:off x="5630469" y="5912460"/>
                <a:ext cx="171360" cy="41400"/>
              </p14:xfrm>
            </p:contentPart>
          </mc:Choice>
          <mc:Fallback>
            <p:pic>
              <p:nvPicPr>
                <p:cNvPr id="70833" name="墨迹 70832">
                  <a:extLst>
                    <a:ext uri="{FF2B5EF4-FFF2-40B4-BE49-F238E27FC236}">
                      <a16:creationId xmlns:a16="http://schemas.microsoft.com/office/drawing/2014/main" id="{E9AB2CE9-E86C-4952-8795-56222C6108B2}"/>
                    </a:ext>
                  </a:extLst>
                </p:cNvPr>
                <p:cNvPicPr/>
                <p:nvPr/>
              </p:nvPicPr>
              <p:blipFill>
                <a:blip r:embed="rId451"/>
                <a:stretch>
                  <a:fillRect/>
                </a:stretch>
              </p:blipFill>
              <p:spPr>
                <a:xfrm>
                  <a:off x="5612829" y="5894820"/>
                  <a:ext cx="2070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70834" name="墨迹 70833">
                  <a:extLst>
                    <a:ext uri="{FF2B5EF4-FFF2-40B4-BE49-F238E27FC236}">
                      <a16:creationId xmlns:a16="http://schemas.microsoft.com/office/drawing/2014/main" id="{9A8B1A9C-223E-45E3-92C6-44244A50D6D4}"/>
                    </a:ext>
                  </a:extLst>
                </p14:cNvPr>
                <p14:cNvContentPartPr/>
                <p14:nvPr/>
              </p14:nvContentPartPr>
              <p14:xfrm>
                <a:off x="5711469" y="5845500"/>
                <a:ext cx="10440" cy="199800"/>
              </p14:xfrm>
            </p:contentPart>
          </mc:Choice>
          <mc:Fallback>
            <p:pic>
              <p:nvPicPr>
                <p:cNvPr id="70834" name="墨迹 70833">
                  <a:extLst>
                    <a:ext uri="{FF2B5EF4-FFF2-40B4-BE49-F238E27FC236}">
                      <a16:creationId xmlns:a16="http://schemas.microsoft.com/office/drawing/2014/main" id="{9A8B1A9C-223E-45E3-92C6-44244A50D6D4}"/>
                    </a:ext>
                  </a:extLst>
                </p:cNvPr>
                <p:cNvPicPr/>
                <p:nvPr/>
              </p:nvPicPr>
              <p:blipFill>
                <a:blip r:embed="rId453"/>
                <a:stretch>
                  <a:fillRect/>
                </a:stretch>
              </p:blipFill>
              <p:spPr>
                <a:xfrm>
                  <a:off x="5693829" y="5827500"/>
                  <a:ext cx="4608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70835" name="墨迹 70834">
                  <a:extLst>
                    <a:ext uri="{FF2B5EF4-FFF2-40B4-BE49-F238E27FC236}">
                      <a16:creationId xmlns:a16="http://schemas.microsoft.com/office/drawing/2014/main" id="{838C7300-4704-4624-B01C-B35125A5B263}"/>
                    </a:ext>
                  </a:extLst>
                </p14:cNvPr>
                <p14:cNvContentPartPr/>
                <p14:nvPr/>
              </p14:nvContentPartPr>
              <p14:xfrm>
                <a:off x="5747469" y="5820300"/>
                <a:ext cx="52200" cy="242280"/>
              </p14:xfrm>
            </p:contentPart>
          </mc:Choice>
          <mc:Fallback>
            <p:pic>
              <p:nvPicPr>
                <p:cNvPr id="70835" name="墨迹 70834">
                  <a:extLst>
                    <a:ext uri="{FF2B5EF4-FFF2-40B4-BE49-F238E27FC236}">
                      <a16:creationId xmlns:a16="http://schemas.microsoft.com/office/drawing/2014/main" id="{838C7300-4704-4624-B01C-B35125A5B263}"/>
                    </a:ext>
                  </a:extLst>
                </p:cNvPr>
                <p:cNvPicPr/>
                <p:nvPr/>
              </p:nvPicPr>
              <p:blipFill>
                <a:blip r:embed="rId455"/>
                <a:stretch>
                  <a:fillRect/>
                </a:stretch>
              </p:blipFill>
              <p:spPr>
                <a:xfrm>
                  <a:off x="5729469" y="5802660"/>
                  <a:ext cx="8784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70836" name="墨迹 70835">
                  <a:extLst>
                    <a:ext uri="{FF2B5EF4-FFF2-40B4-BE49-F238E27FC236}">
                      <a16:creationId xmlns:a16="http://schemas.microsoft.com/office/drawing/2014/main" id="{A5581ECE-43E8-40CE-9AA6-B0C6FB451CF9}"/>
                    </a:ext>
                  </a:extLst>
                </p14:cNvPr>
                <p14:cNvContentPartPr/>
                <p14:nvPr/>
              </p14:nvContentPartPr>
              <p14:xfrm>
                <a:off x="5605629" y="6000300"/>
                <a:ext cx="229680" cy="90000"/>
              </p14:xfrm>
            </p:contentPart>
          </mc:Choice>
          <mc:Fallback>
            <p:pic>
              <p:nvPicPr>
                <p:cNvPr id="70836" name="墨迹 70835">
                  <a:extLst>
                    <a:ext uri="{FF2B5EF4-FFF2-40B4-BE49-F238E27FC236}">
                      <a16:creationId xmlns:a16="http://schemas.microsoft.com/office/drawing/2014/main" id="{A5581ECE-43E8-40CE-9AA6-B0C6FB451CF9}"/>
                    </a:ext>
                  </a:extLst>
                </p:cNvPr>
                <p:cNvPicPr/>
                <p:nvPr/>
              </p:nvPicPr>
              <p:blipFill>
                <a:blip r:embed="rId457"/>
                <a:stretch>
                  <a:fillRect/>
                </a:stretch>
              </p:blipFill>
              <p:spPr>
                <a:xfrm>
                  <a:off x="5587629" y="5982660"/>
                  <a:ext cx="2653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70837" name="墨迹 70836">
                  <a:extLst>
                    <a:ext uri="{FF2B5EF4-FFF2-40B4-BE49-F238E27FC236}">
                      <a16:creationId xmlns:a16="http://schemas.microsoft.com/office/drawing/2014/main" id="{C198F609-A7B9-4BFB-8848-A6682C682C05}"/>
                    </a:ext>
                  </a:extLst>
                </p14:cNvPr>
                <p14:cNvContentPartPr/>
                <p14:nvPr/>
              </p14:nvContentPartPr>
              <p14:xfrm>
                <a:off x="5636589" y="6064740"/>
                <a:ext cx="232920" cy="126360"/>
              </p14:xfrm>
            </p:contentPart>
          </mc:Choice>
          <mc:Fallback>
            <p:pic>
              <p:nvPicPr>
                <p:cNvPr id="70837" name="墨迹 70836">
                  <a:extLst>
                    <a:ext uri="{FF2B5EF4-FFF2-40B4-BE49-F238E27FC236}">
                      <a16:creationId xmlns:a16="http://schemas.microsoft.com/office/drawing/2014/main" id="{C198F609-A7B9-4BFB-8848-A6682C682C05}"/>
                    </a:ext>
                  </a:extLst>
                </p:cNvPr>
                <p:cNvPicPr/>
                <p:nvPr/>
              </p:nvPicPr>
              <p:blipFill>
                <a:blip r:embed="rId459"/>
                <a:stretch>
                  <a:fillRect/>
                </a:stretch>
              </p:blipFill>
              <p:spPr>
                <a:xfrm>
                  <a:off x="5618589" y="6047100"/>
                  <a:ext cx="2685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70838" name="墨迹 70837">
                  <a:extLst>
                    <a:ext uri="{FF2B5EF4-FFF2-40B4-BE49-F238E27FC236}">
                      <a16:creationId xmlns:a16="http://schemas.microsoft.com/office/drawing/2014/main" id="{5DFD3646-29AE-4573-9E7A-496DD65FCD8D}"/>
                    </a:ext>
                  </a:extLst>
                </p14:cNvPr>
                <p14:cNvContentPartPr/>
                <p14:nvPr/>
              </p14:nvContentPartPr>
              <p14:xfrm>
                <a:off x="5738109" y="6145020"/>
                <a:ext cx="72360" cy="17280"/>
              </p14:xfrm>
            </p:contentPart>
          </mc:Choice>
          <mc:Fallback>
            <p:pic>
              <p:nvPicPr>
                <p:cNvPr id="70838" name="墨迹 70837">
                  <a:extLst>
                    <a:ext uri="{FF2B5EF4-FFF2-40B4-BE49-F238E27FC236}">
                      <a16:creationId xmlns:a16="http://schemas.microsoft.com/office/drawing/2014/main" id="{5DFD3646-29AE-4573-9E7A-496DD65FCD8D}"/>
                    </a:ext>
                  </a:extLst>
                </p:cNvPr>
                <p:cNvPicPr/>
                <p:nvPr/>
              </p:nvPicPr>
              <p:blipFill>
                <a:blip r:embed="rId461"/>
                <a:stretch>
                  <a:fillRect/>
                </a:stretch>
              </p:blipFill>
              <p:spPr>
                <a:xfrm>
                  <a:off x="5720109" y="6127380"/>
                  <a:ext cx="10800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70839" name="墨迹 70838">
                  <a:extLst>
                    <a:ext uri="{FF2B5EF4-FFF2-40B4-BE49-F238E27FC236}">
                      <a16:creationId xmlns:a16="http://schemas.microsoft.com/office/drawing/2014/main" id="{E4390A25-4D43-472B-9776-DDBED7BD6A3A}"/>
                    </a:ext>
                  </a:extLst>
                </p14:cNvPr>
                <p14:cNvContentPartPr/>
                <p14:nvPr/>
              </p14:nvContentPartPr>
              <p14:xfrm>
                <a:off x="5717589" y="6120180"/>
                <a:ext cx="168120" cy="95400"/>
              </p14:xfrm>
            </p:contentPart>
          </mc:Choice>
          <mc:Fallback>
            <p:pic>
              <p:nvPicPr>
                <p:cNvPr id="70839" name="墨迹 70838">
                  <a:extLst>
                    <a:ext uri="{FF2B5EF4-FFF2-40B4-BE49-F238E27FC236}">
                      <a16:creationId xmlns:a16="http://schemas.microsoft.com/office/drawing/2014/main" id="{E4390A25-4D43-472B-9776-DDBED7BD6A3A}"/>
                    </a:ext>
                  </a:extLst>
                </p:cNvPr>
                <p:cNvPicPr/>
                <p:nvPr/>
              </p:nvPicPr>
              <p:blipFill>
                <a:blip r:embed="rId463"/>
                <a:stretch>
                  <a:fillRect/>
                </a:stretch>
              </p:blipFill>
              <p:spPr>
                <a:xfrm>
                  <a:off x="5699949" y="6102180"/>
                  <a:ext cx="20376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70840" name="墨迹 70839">
                  <a:extLst>
                    <a:ext uri="{FF2B5EF4-FFF2-40B4-BE49-F238E27FC236}">
                      <a16:creationId xmlns:a16="http://schemas.microsoft.com/office/drawing/2014/main" id="{717768DC-1DD2-411D-AD34-19CB21A60859}"/>
                    </a:ext>
                  </a:extLst>
                </p14:cNvPr>
                <p14:cNvContentPartPr/>
                <p14:nvPr/>
              </p14:nvContentPartPr>
              <p14:xfrm>
                <a:off x="5983629" y="5963220"/>
                <a:ext cx="38160" cy="206280"/>
              </p14:xfrm>
            </p:contentPart>
          </mc:Choice>
          <mc:Fallback>
            <p:pic>
              <p:nvPicPr>
                <p:cNvPr id="70840" name="墨迹 70839">
                  <a:extLst>
                    <a:ext uri="{FF2B5EF4-FFF2-40B4-BE49-F238E27FC236}">
                      <a16:creationId xmlns:a16="http://schemas.microsoft.com/office/drawing/2014/main" id="{717768DC-1DD2-411D-AD34-19CB21A60859}"/>
                    </a:ext>
                  </a:extLst>
                </p:cNvPr>
                <p:cNvPicPr/>
                <p:nvPr/>
              </p:nvPicPr>
              <p:blipFill>
                <a:blip r:embed="rId465"/>
                <a:stretch>
                  <a:fillRect/>
                </a:stretch>
              </p:blipFill>
              <p:spPr>
                <a:xfrm>
                  <a:off x="5965989" y="5945580"/>
                  <a:ext cx="7380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70841" name="墨迹 70840">
                  <a:extLst>
                    <a:ext uri="{FF2B5EF4-FFF2-40B4-BE49-F238E27FC236}">
                      <a16:creationId xmlns:a16="http://schemas.microsoft.com/office/drawing/2014/main" id="{7ECB15DF-EC7A-4C91-9F85-CECF8F2D93E2}"/>
                    </a:ext>
                  </a:extLst>
                </p14:cNvPr>
                <p14:cNvContentPartPr/>
                <p14:nvPr/>
              </p14:nvContentPartPr>
              <p14:xfrm>
                <a:off x="5996229" y="5917500"/>
                <a:ext cx="143280" cy="295920"/>
              </p14:xfrm>
            </p:contentPart>
          </mc:Choice>
          <mc:Fallback>
            <p:pic>
              <p:nvPicPr>
                <p:cNvPr id="70841" name="墨迹 70840">
                  <a:extLst>
                    <a:ext uri="{FF2B5EF4-FFF2-40B4-BE49-F238E27FC236}">
                      <a16:creationId xmlns:a16="http://schemas.microsoft.com/office/drawing/2014/main" id="{7ECB15DF-EC7A-4C91-9F85-CECF8F2D93E2}"/>
                    </a:ext>
                  </a:extLst>
                </p:cNvPr>
                <p:cNvPicPr/>
                <p:nvPr/>
              </p:nvPicPr>
              <p:blipFill>
                <a:blip r:embed="rId467"/>
                <a:stretch>
                  <a:fillRect/>
                </a:stretch>
              </p:blipFill>
              <p:spPr>
                <a:xfrm>
                  <a:off x="5978589" y="5899860"/>
                  <a:ext cx="17892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70842" name="墨迹 70841">
                  <a:extLst>
                    <a:ext uri="{FF2B5EF4-FFF2-40B4-BE49-F238E27FC236}">
                      <a16:creationId xmlns:a16="http://schemas.microsoft.com/office/drawing/2014/main" id="{EA1BB227-3835-4702-8441-B0F958FE1123}"/>
                    </a:ext>
                  </a:extLst>
                </p14:cNvPr>
                <p14:cNvContentPartPr/>
                <p14:nvPr/>
              </p14:nvContentPartPr>
              <p14:xfrm>
                <a:off x="6040869" y="6010740"/>
                <a:ext cx="69840" cy="182160"/>
              </p14:xfrm>
            </p:contentPart>
          </mc:Choice>
          <mc:Fallback>
            <p:pic>
              <p:nvPicPr>
                <p:cNvPr id="70842" name="墨迹 70841">
                  <a:extLst>
                    <a:ext uri="{FF2B5EF4-FFF2-40B4-BE49-F238E27FC236}">
                      <a16:creationId xmlns:a16="http://schemas.microsoft.com/office/drawing/2014/main" id="{EA1BB227-3835-4702-8441-B0F958FE1123}"/>
                    </a:ext>
                  </a:extLst>
                </p:cNvPr>
                <p:cNvPicPr/>
                <p:nvPr/>
              </p:nvPicPr>
              <p:blipFill>
                <a:blip r:embed="rId469"/>
                <a:stretch>
                  <a:fillRect/>
                </a:stretch>
              </p:blipFill>
              <p:spPr>
                <a:xfrm>
                  <a:off x="6023229" y="5992740"/>
                  <a:ext cx="10548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70843" name="墨迹 70842">
                  <a:extLst>
                    <a:ext uri="{FF2B5EF4-FFF2-40B4-BE49-F238E27FC236}">
                      <a16:creationId xmlns:a16="http://schemas.microsoft.com/office/drawing/2014/main" id="{4C6654AD-BC2C-495E-90DC-0CB92B37CCAD}"/>
                    </a:ext>
                  </a:extLst>
                </p14:cNvPr>
                <p14:cNvContentPartPr/>
                <p14:nvPr/>
              </p14:nvContentPartPr>
              <p14:xfrm>
                <a:off x="6030069" y="6178500"/>
                <a:ext cx="88200" cy="35280"/>
              </p14:xfrm>
            </p:contentPart>
          </mc:Choice>
          <mc:Fallback>
            <p:pic>
              <p:nvPicPr>
                <p:cNvPr id="70843" name="墨迹 70842">
                  <a:extLst>
                    <a:ext uri="{FF2B5EF4-FFF2-40B4-BE49-F238E27FC236}">
                      <a16:creationId xmlns:a16="http://schemas.microsoft.com/office/drawing/2014/main" id="{4C6654AD-BC2C-495E-90DC-0CB92B37CCAD}"/>
                    </a:ext>
                  </a:extLst>
                </p:cNvPr>
                <p:cNvPicPr/>
                <p:nvPr/>
              </p:nvPicPr>
              <p:blipFill>
                <a:blip r:embed="rId471"/>
                <a:stretch>
                  <a:fillRect/>
                </a:stretch>
              </p:blipFill>
              <p:spPr>
                <a:xfrm>
                  <a:off x="6012429" y="6160500"/>
                  <a:ext cx="1238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70844" name="墨迹 70843">
                  <a:extLst>
                    <a:ext uri="{FF2B5EF4-FFF2-40B4-BE49-F238E27FC236}">
                      <a16:creationId xmlns:a16="http://schemas.microsoft.com/office/drawing/2014/main" id="{C299B997-9471-40EC-A569-C4CAE93C2596}"/>
                    </a:ext>
                  </a:extLst>
                </p14:cNvPr>
                <p14:cNvContentPartPr/>
                <p14:nvPr/>
              </p14:nvContentPartPr>
              <p14:xfrm>
                <a:off x="6292149" y="5991300"/>
                <a:ext cx="20160" cy="77760"/>
              </p14:xfrm>
            </p:contentPart>
          </mc:Choice>
          <mc:Fallback>
            <p:pic>
              <p:nvPicPr>
                <p:cNvPr id="70844" name="墨迹 70843">
                  <a:extLst>
                    <a:ext uri="{FF2B5EF4-FFF2-40B4-BE49-F238E27FC236}">
                      <a16:creationId xmlns:a16="http://schemas.microsoft.com/office/drawing/2014/main" id="{C299B997-9471-40EC-A569-C4CAE93C2596}"/>
                    </a:ext>
                  </a:extLst>
                </p:cNvPr>
                <p:cNvPicPr/>
                <p:nvPr/>
              </p:nvPicPr>
              <p:blipFill>
                <a:blip r:embed="rId473"/>
                <a:stretch>
                  <a:fillRect/>
                </a:stretch>
              </p:blipFill>
              <p:spPr>
                <a:xfrm>
                  <a:off x="6274149" y="5973300"/>
                  <a:ext cx="5580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70845" name="墨迹 70844">
                  <a:extLst>
                    <a:ext uri="{FF2B5EF4-FFF2-40B4-BE49-F238E27FC236}">
                      <a16:creationId xmlns:a16="http://schemas.microsoft.com/office/drawing/2014/main" id="{B0C7F29A-221D-4B47-B354-4F4A2B370661}"/>
                    </a:ext>
                  </a:extLst>
                </p14:cNvPr>
                <p14:cNvContentPartPr/>
                <p14:nvPr/>
              </p14:nvContentPartPr>
              <p14:xfrm>
                <a:off x="6254349" y="6073380"/>
                <a:ext cx="29880" cy="39600"/>
              </p14:xfrm>
            </p:contentPart>
          </mc:Choice>
          <mc:Fallback>
            <p:pic>
              <p:nvPicPr>
                <p:cNvPr id="70845" name="墨迹 70844">
                  <a:extLst>
                    <a:ext uri="{FF2B5EF4-FFF2-40B4-BE49-F238E27FC236}">
                      <a16:creationId xmlns:a16="http://schemas.microsoft.com/office/drawing/2014/main" id="{B0C7F29A-221D-4B47-B354-4F4A2B370661}"/>
                    </a:ext>
                  </a:extLst>
                </p:cNvPr>
                <p:cNvPicPr/>
                <p:nvPr/>
              </p:nvPicPr>
              <p:blipFill>
                <a:blip r:embed="rId475"/>
                <a:stretch>
                  <a:fillRect/>
                </a:stretch>
              </p:blipFill>
              <p:spPr>
                <a:xfrm>
                  <a:off x="6236709" y="6055740"/>
                  <a:ext cx="6552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70846" name="墨迹 70845">
                  <a:extLst>
                    <a:ext uri="{FF2B5EF4-FFF2-40B4-BE49-F238E27FC236}">
                      <a16:creationId xmlns:a16="http://schemas.microsoft.com/office/drawing/2014/main" id="{168713B9-E748-490C-BA7D-3334818464F6}"/>
                    </a:ext>
                  </a:extLst>
                </p14:cNvPr>
                <p14:cNvContentPartPr/>
                <p14:nvPr/>
              </p14:nvContentPartPr>
              <p14:xfrm>
                <a:off x="6255429" y="5928300"/>
                <a:ext cx="212760" cy="330120"/>
              </p14:xfrm>
            </p:contentPart>
          </mc:Choice>
          <mc:Fallback>
            <p:pic>
              <p:nvPicPr>
                <p:cNvPr id="70846" name="墨迹 70845">
                  <a:extLst>
                    <a:ext uri="{FF2B5EF4-FFF2-40B4-BE49-F238E27FC236}">
                      <a16:creationId xmlns:a16="http://schemas.microsoft.com/office/drawing/2014/main" id="{168713B9-E748-490C-BA7D-3334818464F6}"/>
                    </a:ext>
                  </a:extLst>
                </p:cNvPr>
                <p:cNvPicPr/>
                <p:nvPr/>
              </p:nvPicPr>
              <p:blipFill>
                <a:blip r:embed="rId477"/>
                <a:stretch>
                  <a:fillRect/>
                </a:stretch>
              </p:blipFill>
              <p:spPr>
                <a:xfrm>
                  <a:off x="6237789" y="5910660"/>
                  <a:ext cx="24840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70847" name="墨迹 70846">
                  <a:extLst>
                    <a:ext uri="{FF2B5EF4-FFF2-40B4-BE49-F238E27FC236}">
                      <a16:creationId xmlns:a16="http://schemas.microsoft.com/office/drawing/2014/main" id="{7AC2B3B6-3B3B-4B14-B88E-98A550939614}"/>
                    </a:ext>
                  </a:extLst>
                </p14:cNvPr>
                <p14:cNvContentPartPr/>
                <p14:nvPr/>
              </p14:nvContentPartPr>
              <p14:xfrm>
                <a:off x="6372429" y="6034860"/>
                <a:ext cx="126360" cy="99720"/>
              </p14:xfrm>
            </p:contentPart>
          </mc:Choice>
          <mc:Fallback>
            <p:pic>
              <p:nvPicPr>
                <p:cNvPr id="70847" name="墨迹 70846">
                  <a:extLst>
                    <a:ext uri="{FF2B5EF4-FFF2-40B4-BE49-F238E27FC236}">
                      <a16:creationId xmlns:a16="http://schemas.microsoft.com/office/drawing/2014/main" id="{7AC2B3B6-3B3B-4B14-B88E-98A550939614}"/>
                    </a:ext>
                  </a:extLst>
                </p:cNvPr>
                <p:cNvPicPr/>
                <p:nvPr/>
              </p:nvPicPr>
              <p:blipFill>
                <a:blip r:embed="rId479"/>
                <a:stretch>
                  <a:fillRect/>
                </a:stretch>
              </p:blipFill>
              <p:spPr>
                <a:xfrm>
                  <a:off x="6354429" y="6016860"/>
                  <a:ext cx="1620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70848" name="墨迹 70847">
                  <a:extLst>
                    <a:ext uri="{FF2B5EF4-FFF2-40B4-BE49-F238E27FC236}">
                      <a16:creationId xmlns:a16="http://schemas.microsoft.com/office/drawing/2014/main" id="{0041A625-8A79-4FDA-8231-0EEE21E538F5}"/>
                    </a:ext>
                  </a:extLst>
                </p14:cNvPr>
                <p14:cNvContentPartPr/>
                <p14:nvPr/>
              </p14:nvContentPartPr>
              <p14:xfrm>
                <a:off x="6354069" y="6104700"/>
                <a:ext cx="207000" cy="140400"/>
              </p14:xfrm>
            </p:contentPart>
          </mc:Choice>
          <mc:Fallback>
            <p:pic>
              <p:nvPicPr>
                <p:cNvPr id="70848" name="墨迹 70847">
                  <a:extLst>
                    <a:ext uri="{FF2B5EF4-FFF2-40B4-BE49-F238E27FC236}">
                      <a16:creationId xmlns:a16="http://schemas.microsoft.com/office/drawing/2014/main" id="{0041A625-8A79-4FDA-8231-0EEE21E538F5}"/>
                    </a:ext>
                  </a:extLst>
                </p:cNvPr>
                <p:cNvPicPr/>
                <p:nvPr/>
              </p:nvPicPr>
              <p:blipFill>
                <a:blip r:embed="rId481"/>
                <a:stretch>
                  <a:fillRect/>
                </a:stretch>
              </p:blipFill>
              <p:spPr>
                <a:xfrm>
                  <a:off x="6336069" y="6087060"/>
                  <a:ext cx="24264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70849" name="墨迹 70848">
                  <a:extLst>
                    <a:ext uri="{FF2B5EF4-FFF2-40B4-BE49-F238E27FC236}">
                      <a16:creationId xmlns:a16="http://schemas.microsoft.com/office/drawing/2014/main" id="{9683CF75-0CEA-42D2-A267-AD1E4259F438}"/>
                    </a:ext>
                  </a:extLst>
                </p14:cNvPr>
                <p14:cNvContentPartPr/>
                <p14:nvPr/>
              </p14:nvContentPartPr>
              <p14:xfrm>
                <a:off x="6600309" y="5939820"/>
                <a:ext cx="124920" cy="144360"/>
              </p14:xfrm>
            </p:contentPart>
          </mc:Choice>
          <mc:Fallback>
            <p:pic>
              <p:nvPicPr>
                <p:cNvPr id="70849" name="墨迹 70848">
                  <a:extLst>
                    <a:ext uri="{FF2B5EF4-FFF2-40B4-BE49-F238E27FC236}">
                      <a16:creationId xmlns:a16="http://schemas.microsoft.com/office/drawing/2014/main" id="{9683CF75-0CEA-42D2-A267-AD1E4259F438}"/>
                    </a:ext>
                  </a:extLst>
                </p:cNvPr>
                <p:cNvPicPr/>
                <p:nvPr/>
              </p:nvPicPr>
              <p:blipFill>
                <a:blip r:embed="rId483"/>
                <a:stretch>
                  <a:fillRect/>
                </a:stretch>
              </p:blipFill>
              <p:spPr>
                <a:xfrm>
                  <a:off x="6582669" y="5922180"/>
                  <a:ext cx="1605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70850" name="墨迹 70849">
                  <a:extLst>
                    <a:ext uri="{FF2B5EF4-FFF2-40B4-BE49-F238E27FC236}">
                      <a16:creationId xmlns:a16="http://schemas.microsoft.com/office/drawing/2014/main" id="{679BFAEC-3051-4262-86BD-AD5E595E22B1}"/>
                    </a:ext>
                  </a:extLst>
                </p14:cNvPr>
                <p14:cNvContentPartPr/>
                <p14:nvPr/>
              </p14:nvContentPartPr>
              <p14:xfrm>
                <a:off x="6599949" y="6040260"/>
                <a:ext cx="176400" cy="86760"/>
              </p14:xfrm>
            </p:contentPart>
          </mc:Choice>
          <mc:Fallback>
            <p:pic>
              <p:nvPicPr>
                <p:cNvPr id="70850" name="墨迹 70849">
                  <a:extLst>
                    <a:ext uri="{FF2B5EF4-FFF2-40B4-BE49-F238E27FC236}">
                      <a16:creationId xmlns:a16="http://schemas.microsoft.com/office/drawing/2014/main" id="{679BFAEC-3051-4262-86BD-AD5E595E22B1}"/>
                    </a:ext>
                  </a:extLst>
                </p:cNvPr>
                <p:cNvPicPr/>
                <p:nvPr/>
              </p:nvPicPr>
              <p:blipFill>
                <a:blip r:embed="rId485"/>
                <a:stretch>
                  <a:fillRect/>
                </a:stretch>
              </p:blipFill>
              <p:spPr>
                <a:xfrm>
                  <a:off x="6581949" y="6022260"/>
                  <a:ext cx="21204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70851" name="墨迹 70850">
                  <a:extLst>
                    <a:ext uri="{FF2B5EF4-FFF2-40B4-BE49-F238E27FC236}">
                      <a16:creationId xmlns:a16="http://schemas.microsoft.com/office/drawing/2014/main" id="{241DCD24-0F36-4989-B5D0-8B3F7D763250}"/>
                    </a:ext>
                  </a:extLst>
                </p14:cNvPr>
                <p14:cNvContentPartPr/>
                <p14:nvPr/>
              </p14:nvContentPartPr>
              <p14:xfrm>
                <a:off x="6579069" y="6018300"/>
                <a:ext cx="147240" cy="236520"/>
              </p14:xfrm>
            </p:contentPart>
          </mc:Choice>
          <mc:Fallback>
            <p:pic>
              <p:nvPicPr>
                <p:cNvPr id="70851" name="墨迹 70850">
                  <a:extLst>
                    <a:ext uri="{FF2B5EF4-FFF2-40B4-BE49-F238E27FC236}">
                      <a16:creationId xmlns:a16="http://schemas.microsoft.com/office/drawing/2014/main" id="{241DCD24-0F36-4989-B5D0-8B3F7D763250}"/>
                    </a:ext>
                  </a:extLst>
                </p:cNvPr>
                <p:cNvPicPr/>
                <p:nvPr/>
              </p:nvPicPr>
              <p:blipFill>
                <a:blip r:embed="rId487"/>
                <a:stretch>
                  <a:fillRect/>
                </a:stretch>
              </p:blipFill>
              <p:spPr>
                <a:xfrm>
                  <a:off x="6561429" y="6000660"/>
                  <a:ext cx="18288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70852" name="墨迹 70851">
                  <a:extLst>
                    <a:ext uri="{FF2B5EF4-FFF2-40B4-BE49-F238E27FC236}">
                      <a16:creationId xmlns:a16="http://schemas.microsoft.com/office/drawing/2014/main" id="{878882D9-E1CF-483C-BAE2-195B8CFAEEA8}"/>
                    </a:ext>
                  </a:extLst>
                </p14:cNvPr>
                <p14:cNvContentPartPr/>
                <p14:nvPr/>
              </p14:nvContentPartPr>
              <p14:xfrm>
                <a:off x="6655389" y="6150420"/>
                <a:ext cx="127440" cy="90360"/>
              </p14:xfrm>
            </p:contentPart>
          </mc:Choice>
          <mc:Fallback>
            <p:pic>
              <p:nvPicPr>
                <p:cNvPr id="70852" name="墨迹 70851">
                  <a:extLst>
                    <a:ext uri="{FF2B5EF4-FFF2-40B4-BE49-F238E27FC236}">
                      <a16:creationId xmlns:a16="http://schemas.microsoft.com/office/drawing/2014/main" id="{878882D9-E1CF-483C-BAE2-195B8CFAEEA8}"/>
                    </a:ext>
                  </a:extLst>
                </p:cNvPr>
                <p:cNvPicPr/>
                <p:nvPr/>
              </p:nvPicPr>
              <p:blipFill>
                <a:blip r:embed="rId489"/>
                <a:stretch>
                  <a:fillRect/>
                </a:stretch>
              </p:blipFill>
              <p:spPr>
                <a:xfrm>
                  <a:off x="6637749" y="6132780"/>
                  <a:ext cx="1630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70853" name="墨迹 70852">
                  <a:extLst>
                    <a:ext uri="{FF2B5EF4-FFF2-40B4-BE49-F238E27FC236}">
                      <a16:creationId xmlns:a16="http://schemas.microsoft.com/office/drawing/2014/main" id="{D6283CE1-22F2-4605-B3AD-A715C8C476F6}"/>
                    </a:ext>
                  </a:extLst>
                </p14:cNvPr>
                <p14:cNvContentPartPr/>
                <p14:nvPr/>
              </p14:nvContentPartPr>
              <p14:xfrm>
                <a:off x="6823509" y="5967180"/>
                <a:ext cx="162000" cy="157320"/>
              </p14:xfrm>
            </p:contentPart>
          </mc:Choice>
          <mc:Fallback>
            <p:pic>
              <p:nvPicPr>
                <p:cNvPr id="70853" name="墨迹 70852">
                  <a:extLst>
                    <a:ext uri="{FF2B5EF4-FFF2-40B4-BE49-F238E27FC236}">
                      <a16:creationId xmlns:a16="http://schemas.microsoft.com/office/drawing/2014/main" id="{D6283CE1-22F2-4605-B3AD-A715C8C476F6}"/>
                    </a:ext>
                  </a:extLst>
                </p:cNvPr>
                <p:cNvPicPr/>
                <p:nvPr/>
              </p:nvPicPr>
              <p:blipFill>
                <a:blip r:embed="rId491"/>
                <a:stretch>
                  <a:fillRect/>
                </a:stretch>
              </p:blipFill>
              <p:spPr>
                <a:xfrm>
                  <a:off x="6805869" y="5949180"/>
                  <a:ext cx="1976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70854" name="墨迹 70853">
                  <a:extLst>
                    <a:ext uri="{FF2B5EF4-FFF2-40B4-BE49-F238E27FC236}">
                      <a16:creationId xmlns:a16="http://schemas.microsoft.com/office/drawing/2014/main" id="{54D986EF-C0BF-413F-BAFA-15F42731B4CE}"/>
                    </a:ext>
                  </a:extLst>
                </p14:cNvPr>
                <p14:cNvContentPartPr/>
                <p14:nvPr/>
              </p14:nvContentPartPr>
              <p14:xfrm>
                <a:off x="6892989" y="6047460"/>
                <a:ext cx="114480" cy="46080"/>
              </p14:xfrm>
            </p:contentPart>
          </mc:Choice>
          <mc:Fallback>
            <p:pic>
              <p:nvPicPr>
                <p:cNvPr id="70854" name="墨迹 70853">
                  <a:extLst>
                    <a:ext uri="{FF2B5EF4-FFF2-40B4-BE49-F238E27FC236}">
                      <a16:creationId xmlns:a16="http://schemas.microsoft.com/office/drawing/2014/main" id="{54D986EF-C0BF-413F-BAFA-15F42731B4CE}"/>
                    </a:ext>
                  </a:extLst>
                </p:cNvPr>
                <p:cNvPicPr/>
                <p:nvPr/>
              </p:nvPicPr>
              <p:blipFill>
                <a:blip r:embed="rId493"/>
                <a:stretch>
                  <a:fillRect/>
                </a:stretch>
              </p:blipFill>
              <p:spPr>
                <a:xfrm>
                  <a:off x="6874989" y="6029460"/>
                  <a:ext cx="15012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70855" name="墨迹 70854">
                  <a:extLst>
                    <a:ext uri="{FF2B5EF4-FFF2-40B4-BE49-F238E27FC236}">
                      <a16:creationId xmlns:a16="http://schemas.microsoft.com/office/drawing/2014/main" id="{3B872CD3-102D-44B7-9B25-83DDE3498C64}"/>
                    </a:ext>
                  </a:extLst>
                </p14:cNvPr>
                <p14:cNvContentPartPr/>
                <p14:nvPr/>
              </p14:nvContentPartPr>
              <p14:xfrm>
                <a:off x="6817029" y="6116220"/>
                <a:ext cx="185760" cy="73080"/>
              </p14:xfrm>
            </p:contentPart>
          </mc:Choice>
          <mc:Fallback>
            <p:pic>
              <p:nvPicPr>
                <p:cNvPr id="70855" name="墨迹 70854">
                  <a:extLst>
                    <a:ext uri="{FF2B5EF4-FFF2-40B4-BE49-F238E27FC236}">
                      <a16:creationId xmlns:a16="http://schemas.microsoft.com/office/drawing/2014/main" id="{3B872CD3-102D-44B7-9B25-83DDE3498C64}"/>
                    </a:ext>
                  </a:extLst>
                </p:cNvPr>
                <p:cNvPicPr/>
                <p:nvPr/>
              </p:nvPicPr>
              <p:blipFill>
                <a:blip r:embed="rId495"/>
                <a:stretch>
                  <a:fillRect/>
                </a:stretch>
              </p:blipFill>
              <p:spPr>
                <a:xfrm>
                  <a:off x="6799389" y="6098220"/>
                  <a:ext cx="2214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70856" name="墨迹 70855">
                  <a:extLst>
                    <a:ext uri="{FF2B5EF4-FFF2-40B4-BE49-F238E27FC236}">
                      <a16:creationId xmlns:a16="http://schemas.microsoft.com/office/drawing/2014/main" id="{7A4BA6BB-05D3-45BC-BA39-4A886680A322}"/>
                    </a:ext>
                  </a:extLst>
                </p14:cNvPr>
                <p14:cNvContentPartPr/>
                <p14:nvPr/>
              </p14:nvContentPartPr>
              <p14:xfrm>
                <a:off x="6920349" y="6085980"/>
                <a:ext cx="41400" cy="281880"/>
              </p14:xfrm>
            </p:contentPart>
          </mc:Choice>
          <mc:Fallback>
            <p:pic>
              <p:nvPicPr>
                <p:cNvPr id="70856" name="墨迹 70855">
                  <a:extLst>
                    <a:ext uri="{FF2B5EF4-FFF2-40B4-BE49-F238E27FC236}">
                      <a16:creationId xmlns:a16="http://schemas.microsoft.com/office/drawing/2014/main" id="{7A4BA6BB-05D3-45BC-BA39-4A886680A322}"/>
                    </a:ext>
                  </a:extLst>
                </p:cNvPr>
                <p:cNvPicPr/>
                <p:nvPr/>
              </p:nvPicPr>
              <p:blipFill>
                <a:blip r:embed="rId497"/>
                <a:stretch>
                  <a:fillRect/>
                </a:stretch>
              </p:blipFill>
              <p:spPr>
                <a:xfrm>
                  <a:off x="6902709" y="6068340"/>
                  <a:ext cx="7704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70857" name="墨迹 70856">
                  <a:extLst>
                    <a:ext uri="{FF2B5EF4-FFF2-40B4-BE49-F238E27FC236}">
                      <a16:creationId xmlns:a16="http://schemas.microsoft.com/office/drawing/2014/main" id="{373B9A83-54F9-4D3A-AF71-5F5D546AADBB}"/>
                    </a:ext>
                  </a:extLst>
                </p14:cNvPr>
                <p14:cNvContentPartPr/>
                <p14:nvPr/>
              </p14:nvContentPartPr>
              <p14:xfrm>
                <a:off x="7066149" y="6069060"/>
                <a:ext cx="68760" cy="208440"/>
              </p14:xfrm>
            </p:contentPart>
          </mc:Choice>
          <mc:Fallback>
            <p:pic>
              <p:nvPicPr>
                <p:cNvPr id="70857" name="墨迹 70856">
                  <a:extLst>
                    <a:ext uri="{FF2B5EF4-FFF2-40B4-BE49-F238E27FC236}">
                      <a16:creationId xmlns:a16="http://schemas.microsoft.com/office/drawing/2014/main" id="{373B9A83-54F9-4D3A-AF71-5F5D546AADBB}"/>
                    </a:ext>
                  </a:extLst>
                </p:cNvPr>
                <p:cNvPicPr/>
                <p:nvPr/>
              </p:nvPicPr>
              <p:blipFill>
                <a:blip r:embed="rId499"/>
                <a:stretch>
                  <a:fillRect/>
                </a:stretch>
              </p:blipFill>
              <p:spPr>
                <a:xfrm>
                  <a:off x="7048509" y="6051420"/>
                  <a:ext cx="10440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70858" name="墨迹 70857">
                  <a:extLst>
                    <a:ext uri="{FF2B5EF4-FFF2-40B4-BE49-F238E27FC236}">
                      <a16:creationId xmlns:a16="http://schemas.microsoft.com/office/drawing/2014/main" id="{85EE7C22-DB9B-4A50-B8E1-1E031B4BF60C}"/>
                    </a:ext>
                  </a:extLst>
                </p14:cNvPr>
                <p14:cNvContentPartPr/>
                <p14:nvPr/>
              </p14:nvContentPartPr>
              <p14:xfrm>
                <a:off x="7119789" y="6092820"/>
                <a:ext cx="91800" cy="181800"/>
              </p14:xfrm>
            </p:contentPart>
          </mc:Choice>
          <mc:Fallback>
            <p:pic>
              <p:nvPicPr>
                <p:cNvPr id="70858" name="墨迹 70857">
                  <a:extLst>
                    <a:ext uri="{FF2B5EF4-FFF2-40B4-BE49-F238E27FC236}">
                      <a16:creationId xmlns:a16="http://schemas.microsoft.com/office/drawing/2014/main" id="{85EE7C22-DB9B-4A50-B8E1-1E031B4BF60C}"/>
                    </a:ext>
                  </a:extLst>
                </p:cNvPr>
                <p:cNvPicPr/>
                <p:nvPr/>
              </p:nvPicPr>
              <p:blipFill>
                <a:blip r:embed="rId501"/>
                <a:stretch>
                  <a:fillRect/>
                </a:stretch>
              </p:blipFill>
              <p:spPr>
                <a:xfrm>
                  <a:off x="7102149" y="6074820"/>
                  <a:ext cx="12744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70859" name="墨迹 70858">
                  <a:extLst>
                    <a:ext uri="{FF2B5EF4-FFF2-40B4-BE49-F238E27FC236}">
                      <a16:creationId xmlns:a16="http://schemas.microsoft.com/office/drawing/2014/main" id="{85E71202-2582-48A0-98FF-C58A6477F773}"/>
                    </a:ext>
                  </a:extLst>
                </p14:cNvPr>
                <p14:cNvContentPartPr/>
                <p14:nvPr/>
              </p14:nvContentPartPr>
              <p14:xfrm>
                <a:off x="7070109" y="6165900"/>
                <a:ext cx="100080" cy="138600"/>
              </p14:xfrm>
            </p:contentPart>
          </mc:Choice>
          <mc:Fallback>
            <p:pic>
              <p:nvPicPr>
                <p:cNvPr id="70859" name="墨迹 70858">
                  <a:extLst>
                    <a:ext uri="{FF2B5EF4-FFF2-40B4-BE49-F238E27FC236}">
                      <a16:creationId xmlns:a16="http://schemas.microsoft.com/office/drawing/2014/main" id="{85E71202-2582-48A0-98FF-C58A6477F773}"/>
                    </a:ext>
                  </a:extLst>
                </p:cNvPr>
                <p:cNvPicPr/>
                <p:nvPr/>
              </p:nvPicPr>
              <p:blipFill>
                <a:blip r:embed="rId503"/>
                <a:stretch>
                  <a:fillRect/>
                </a:stretch>
              </p:blipFill>
              <p:spPr>
                <a:xfrm>
                  <a:off x="7052469" y="6147900"/>
                  <a:ext cx="13572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70860" name="墨迹 70859">
                  <a:extLst>
                    <a:ext uri="{FF2B5EF4-FFF2-40B4-BE49-F238E27FC236}">
                      <a16:creationId xmlns:a16="http://schemas.microsoft.com/office/drawing/2014/main" id="{699C167D-9E85-451A-BAE7-CB29194EC754}"/>
                    </a:ext>
                  </a:extLst>
                </p14:cNvPr>
                <p14:cNvContentPartPr/>
                <p14:nvPr/>
              </p14:nvContentPartPr>
              <p14:xfrm>
                <a:off x="7237869" y="6016860"/>
                <a:ext cx="113040" cy="337680"/>
              </p14:xfrm>
            </p:contentPart>
          </mc:Choice>
          <mc:Fallback>
            <p:pic>
              <p:nvPicPr>
                <p:cNvPr id="70860" name="墨迹 70859">
                  <a:extLst>
                    <a:ext uri="{FF2B5EF4-FFF2-40B4-BE49-F238E27FC236}">
                      <a16:creationId xmlns:a16="http://schemas.microsoft.com/office/drawing/2014/main" id="{699C167D-9E85-451A-BAE7-CB29194EC754}"/>
                    </a:ext>
                  </a:extLst>
                </p:cNvPr>
                <p:cNvPicPr/>
                <p:nvPr/>
              </p:nvPicPr>
              <p:blipFill>
                <a:blip r:embed="rId505"/>
                <a:stretch>
                  <a:fillRect/>
                </a:stretch>
              </p:blipFill>
              <p:spPr>
                <a:xfrm>
                  <a:off x="7220229" y="5998860"/>
                  <a:ext cx="14868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70861" name="墨迹 70860">
                  <a:extLst>
                    <a:ext uri="{FF2B5EF4-FFF2-40B4-BE49-F238E27FC236}">
                      <a16:creationId xmlns:a16="http://schemas.microsoft.com/office/drawing/2014/main" id="{B8DAB4D4-FD53-4597-B61E-00ECCDA2A234}"/>
                    </a:ext>
                  </a:extLst>
                </p14:cNvPr>
                <p14:cNvContentPartPr/>
                <p14:nvPr/>
              </p14:nvContentPartPr>
              <p14:xfrm>
                <a:off x="7490589" y="6027660"/>
                <a:ext cx="54360" cy="56160"/>
              </p14:xfrm>
            </p:contentPart>
          </mc:Choice>
          <mc:Fallback>
            <p:pic>
              <p:nvPicPr>
                <p:cNvPr id="70861" name="墨迹 70860">
                  <a:extLst>
                    <a:ext uri="{FF2B5EF4-FFF2-40B4-BE49-F238E27FC236}">
                      <a16:creationId xmlns:a16="http://schemas.microsoft.com/office/drawing/2014/main" id="{B8DAB4D4-FD53-4597-B61E-00ECCDA2A234}"/>
                    </a:ext>
                  </a:extLst>
                </p:cNvPr>
                <p:cNvPicPr/>
                <p:nvPr/>
              </p:nvPicPr>
              <p:blipFill>
                <a:blip r:embed="rId507"/>
                <a:stretch>
                  <a:fillRect/>
                </a:stretch>
              </p:blipFill>
              <p:spPr>
                <a:xfrm>
                  <a:off x="7472589" y="6010020"/>
                  <a:ext cx="9000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70862" name="墨迹 70861">
                  <a:extLst>
                    <a:ext uri="{FF2B5EF4-FFF2-40B4-BE49-F238E27FC236}">
                      <a16:creationId xmlns:a16="http://schemas.microsoft.com/office/drawing/2014/main" id="{27EE884C-4721-4156-8DED-458121F9F4D5}"/>
                    </a:ext>
                  </a:extLst>
                </p14:cNvPr>
                <p14:cNvContentPartPr/>
                <p14:nvPr/>
              </p14:nvContentPartPr>
              <p14:xfrm>
                <a:off x="7483029" y="6060420"/>
                <a:ext cx="74160" cy="27000"/>
              </p14:xfrm>
            </p:contentPart>
          </mc:Choice>
          <mc:Fallback>
            <p:pic>
              <p:nvPicPr>
                <p:cNvPr id="70862" name="墨迹 70861">
                  <a:extLst>
                    <a:ext uri="{FF2B5EF4-FFF2-40B4-BE49-F238E27FC236}">
                      <a16:creationId xmlns:a16="http://schemas.microsoft.com/office/drawing/2014/main" id="{27EE884C-4721-4156-8DED-458121F9F4D5}"/>
                    </a:ext>
                  </a:extLst>
                </p:cNvPr>
                <p:cNvPicPr/>
                <p:nvPr/>
              </p:nvPicPr>
              <p:blipFill>
                <a:blip r:embed="rId509"/>
                <a:stretch>
                  <a:fillRect/>
                </a:stretch>
              </p:blipFill>
              <p:spPr>
                <a:xfrm>
                  <a:off x="7465029" y="6042780"/>
                  <a:ext cx="10980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70863" name="墨迹 70862">
                  <a:extLst>
                    <a:ext uri="{FF2B5EF4-FFF2-40B4-BE49-F238E27FC236}">
                      <a16:creationId xmlns:a16="http://schemas.microsoft.com/office/drawing/2014/main" id="{9696A4BE-B1CC-4327-8824-C5A00DFB87FA}"/>
                    </a:ext>
                  </a:extLst>
                </p14:cNvPr>
                <p14:cNvContentPartPr/>
                <p14:nvPr/>
              </p14:nvContentPartPr>
              <p14:xfrm>
                <a:off x="7466469" y="6022260"/>
                <a:ext cx="100800" cy="205560"/>
              </p14:xfrm>
            </p:contentPart>
          </mc:Choice>
          <mc:Fallback>
            <p:pic>
              <p:nvPicPr>
                <p:cNvPr id="70863" name="墨迹 70862">
                  <a:extLst>
                    <a:ext uri="{FF2B5EF4-FFF2-40B4-BE49-F238E27FC236}">
                      <a16:creationId xmlns:a16="http://schemas.microsoft.com/office/drawing/2014/main" id="{9696A4BE-B1CC-4327-8824-C5A00DFB87FA}"/>
                    </a:ext>
                  </a:extLst>
                </p:cNvPr>
                <p:cNvPicPr/>
                <p:nvPr/>
              </p:nvPicPr>
              <p:blipFill>
                <a:blip r:embed="rId511"/>
                <a:stretch>
                  <a:fillRect/>
                </a:stretch>
              </p:blipFill>
              <p:spPr>
                <a:xfrm>
                  <a:off x="7448829" y="6004260"/>
                  <a:ext cx="13644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70864" name="墨迹 70863">
                  <a:extLst>
                    <a:ext uri="{FF2B5EF4-FFF2-40B4-BE49-F238E27FC236}">
                      <a16:creationId xmlns:a16="http://schemas.microsoft.com/office/drawing/2014/main" id="{DF6CA135-91FC-433A-8A56-36C19215A39A}"/>
                    </a:ext>
                  </a:extLst>
                </p14:cNvPr>
                <p14:cNvContentPartPr/>
                <p14:nvPr/>
              </p14:nvContentPartPr>
              <p14:xfrm>
                <a:off x="7579869" y="6014700"/>
                <a:ext cx="136080" cy="188640"/>
              </p14:xfrm>
            </p:contentPart>
          </mc:Choice>
          <mc:Fallback>
            <p:pic>
              <p:nvPicPr>
                <p:cNvPr id="70864" name="墨迹 70863">
                  <a:extLst>
                    <a:ext uri="{FF2B5EF4-FFF2-40B4-BE49-F238E27FC236}">
                      <a16:creationId xmlns:a16="http://schemas.microsoft.com/office/drawing/2014/main" id="{DF6CA135-91FC-433A-8A56-36C19215A39A}"/>
                    </a:ext>
                  </a:extLst>
                </p:cNvPr>
                <p:cNvPicPr/>
                <p:nvPr/>
              </p:nvPicPr>
              <p:blipFill>
                <a:blip r:embed="rId513"/>
                <a:stretch>
                  <a:fillRect/>
                </a:stretch>
              </p:blipFill>
              <p:spPr>
                <a:xfrm>
                  <a:off x="7562229" y="5996700"/>
                  <a:ext cx="17172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70865" name="墨迹 70864">
                  <a:extLst>
                    <a:ext uri="{FF2B5EF4-FFF2-40B4-BE49-F238E27FC236}">
                      <a16:creationId xmlns:a16="http://schemas.microsoft.com/office/drawing/2014/main" id="{01C90108-E334-42F2-BF72-C7C8CEFE5CC4}"/>
                    </a:ext>
                  </a:extLst>
                </p14:cNvPr>
                <p14:cNvContentPartPr/>
                <p14:nvPr/>
              </p14:nvContentPartPr>
              <p14:xfrm>
                <a:off x="7502469" y="6181380"/>
                <a:ext cx="185040" cy="250920"/>
              </p14:xfrm>
            </p:contentPart>
          </mc:Choice>
          <mc:Fallback>
            <p:pic>
              <p:nvPicPr>
                <p:cNvPr id="70865" name="墨迹 70864">
                  <a:extLst>
                    <a:ext uri="{FF2B5EF4-FFF2-40B4-BE49-F238E27FC236}">
                      <a16:creationId xmlns:a16="http://schemas.microsoft.com/office/drawing/2014/main" id="{01C90108-E334-42F2-BF72-C7C8CEFE5CC4}"/>
                    </a:ext>
                  </a:extLst>
                </p:cNvPr>
                <p:cNvPicPr/>
                <p:nvPr/>
              </p:nvPicPr>
              <p:blipFill>
                <a:blip r:embed="rId515"/>
                <a:stretch>
                  <a:fillRect/>
                </a:stretch>
              </p:blipFill>
              <p:spPr>
                <a:xfrm>
                  <a:off x="7484469" y="6163740"/>
                  <a:ext cx="22068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70866" name="墨迹 70865">
                  <a:extLst>
                    <a:ext uri="{FF2B5EF4-FFF2-40B4-BE49-F238E27FC236}">
                      <a16:creationId xmlns:a16="http://schemas.microsoft.com/office/drawing/2014/main" id="{2CEE4449-A2F6-47F4-B922-F0267EDF7B9E}"/>
                    </a:ext>
                  </a:extLst>
                </p14:cNvPr>
                <p14:cNvContentPartPr/>
                <p14:nvPr/>
              </p14:nvContentPartPr>
              <p14:xfrm>
                <a:off x="7801629" y="6130260"/>
                <a:ext cx="74160" cy="189360"/>
              </p14:xfrm>
            </p:contentPart>
          </mc:Choice>
          <mc:Fallback>
            <p:pic>
              <p:nvPicPr>
                <p:cNvPr id="70866" name="墨迹 70865">
                  <a:extLst>
                    <a:ext uri="{FF2B5EF4-FFF2-40B4-BE49-F238E27FC236}">
                      <a16:creationId xmlns:a16="http://schemas.microsoft.com/office/drawing/2014/main" id="{2CEE4449-A2F6-47F4-B922-F0267EDF7B9E}"/>
                    </a:ext>
                  </a:extLst>
                </p:cNvPr>
                <p:cNvPicPr/>
                <p:nvPr/>
              </p:nvPicPr>
              <p:blipFill>
                <a:blip r:embed="rId517"/>
                <a:stretch>
                  <a:fillRect/>
                </a:stretch>
              </p:blipFill>
              <p:spPr>
                <a:xfrm>
                  <a:off x="7783629" y="6112620"/>
                  <a:ext cx="10980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70867" name="墨迹 70866">
                  <a:extLst>
                    <a:ext uri="{FF2B5EF4-FFF2-40B4-BE49-F238E27FC236}">
                      <a16:creationId xmlns:a16="http://schemas.microsoft.com/office/drawing/2014/main" id="{2EC897DA-429C-4215-83E7-6D481CB1A1BE}"/>
                    </a:ext>
                  </a:extLst>
                </p14:cNvPr>
                <p14:cNvContentPartPr/>
                <p14:nvPr/>
              </p14:nvContentPartPr>
              <p14:xfrm>
                <a:off x="7872909" y="6091020"/>
                <a:ext cx="85320" cy="261720"/>
              </p14:xfrm>
            </p:contentPart>
          </mc:Choice>
          <mc:Fallback>
            <p:pic>
              <p:nvPicPr>
                <p:cNvPr id="70867" name="墨迹 70866">
                  <a:extLst>
                    <a:ext uri="{FF2B5EF4-FFF2-40B4-BE49-F238E27FC236}">
                      <a16:creationId xmlns:a16="http://schemas.microsoft.com/office/drawing/2014/main" id="{2EC897DA-429C-4215-83E7-6D481CB1A1BE}"/>
                    </a:ext>
                  </a:extLst>
                </p:cNvPr>
                <p:cNvPicPr/>
                <p:nvPr/>
              </p:nvPicPr>
              <p:blipFill>
                <a:blip r:embed="rId519"/>
                <a:stretch>
                  <a:fillRect/>
                </a:stretch>
              </p:blipFill>
              <p:spPr>
                <a:xfrm>
                  <a:off x="7855269" y="6073020"/>
                  <a:ext cx="12096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70868" name="墨迹 70867">
                  <a:extLst>
                    <a:ext uri="{FF2B5EF4-FFF2-40B4-BE49-F238E27FC236}">
                      <a16:creationId xmlns:a16="http://schemas.microsoft.com/office/drawing/2014/main" id="{67AB02ED-218B-4365-B0CD-25F0686DB9AC}"/>
                    </a:ext>
                  </a:extLst>
                </p14:cNvPr>
                <p14:cNvContentPartPr/>
                <p14:nvPr/>
              </p14:nvContentPartPr>
              <p14:xfrm>
                <a:off x="7811349" y="6188220"/>
                <a:ext cx="102960" cy="63000"/>
              </p14:xfrm>
            </p:contentPart>
          </mc:Choice>
          <mc:Fallback>
            <p:pic>
              <p:nvPicPr>
                <p:cNvPr id="70868" name="墨迹 70867">
                  <a:extLst>
                    <a:ext uri="{FF2B5EF4-FFF2-40B4-BE49-F238E27FC236}">
                      <a16:creationId xmlns:a16="http://schemas.microsoft.com/office/drawing/2014/main" id="{67AB02ED-218B-4365-B0CD-25F0686DB9AC}"/>
                    </a:ext>
                  </a:extLst>
                </p:cNvPr>
                <p:cNvPicPr/>
                <p:nvPr/>
              </p:nvPicPr>
              <p:blipFill>
                <a:blip r:embed="rId521"/>
                <a:stretch>
                  <a:fillRect/>
                </a:stretch>
              </p:blipFill>
              <p:spPr>
                <a:xfrm>
                  <a:off x="7793709" y="6170220"/>
                  <a:ext cx="13860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70869" name="墨迹 70868">
                  <a:extLst>
                    <a:ext uri="{FF2B5EF4-FFF2-40B4-BE49-F238E27FC236}">
                      <a16:creationId xmlns:a16="http://schemas.microsoft.com/office/drawing/2014/main" id="{3D7DE324-C8A3-493D-8A1C-576ABBC62D0D}"/>
                    </a:ext>
                  </a:extLst>
                </p14:cNvPr>
                <p14:cNvContentPartPr/>
                <p14:nvPr/>
              </p14:nvContentPartPr>
              <p14:xfrm>
                <a:off x="7751229" y="6305580"/>
                <a:ext cx="221400" cy="48960"/>
              </p14:xfrm>
            </p:contentPart>
          </mc:Choice>
          <mc:Fallback>
            <p:pic>
              <p:nvPicPr>
                <p:cNvPr id="70869" name="墨迹 70868">
                  <a:extLst>
                    <a:ext uri="{FF2B5EF4-FFF2-40B4-BE49-F238E27FC236}">
                      <a16:creationId xmlns:a16="http://schemas.microsoft.com/office/drawing/2014/main" id="{3D7DE324-C8A3-493D-8A1C-576ABBC62D0D}"/>
                    </a:ext>
                  </a:extLst>
                </p:cNvPr>
                <p:cNvPicPr/>
                <p:nvPr/>
              </p:nvPicPr>
              <p:blipFill>
                <a:blip r:embed="rId523"/>
                <a:stretch>
                  <a:fillRect/>
                </a:stretch>
              </p:blipFill>
              <p:spPr>
                <a:xfrm>
                  <a:off x="7733589" y="6287580"/>
                  <a:ext cx="25704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70870" name="墨迹 70869">
                  <a:extLst>
                    <a:ext uri="{FF2B5EF4-FFF2-40B4-BE49-F238E27FC236}">
                      <a16:creationId xmlns:a16="http://schemas.microsoft.com/office/drawing/2014/main" id="{0E147B36-4774-4BE0-A90C-954E492A2893}"/>
                    </a:ext>
                  </a:extLst>
                </p14:cNvPr>
                <p14:cNvContentPartPr/>
                <p14:nvPr/>
              </p14:nvContentPartPr>
              <p14:xfrm>
                <a:off x="7998549" y="6150060"/>
                <a:ext cx="124920" cy="214560"/>
              </p14:xfrm>
            </p:contentPart>
          </mc:Choice>
          <mc:Fallback>
            <p:pic>
              <p:nvPicPr>
                <p:cNvPr id="70870" name="墨迹 70869">
                  <a:extLst>
                    <a:ext uri="{FF2B5EF4-FFF2-40B4-BE49-F238E27FC236}">
                      <a16:creationId xmlns:a16="http://schemas.microsoft.com/office/drawing/2014/main" id="{0E147B36-4774-4BE0-A90C-954E492A2893}"/>
                    </a:ext>
                  </a:extLst>
                </p:cNvPr>
                <p:cNvPicPr/>
                <p:nvPr/>
              </p:nvPicPr>
              <p:blipFill>
                <a:blip r:embed="rId525"/>
                <a:stretch>
                  <a:fillRect/>
                </a:stretch>
              </p:blipFill>
              <p:spPr>
                <a:xfrm>
                  <a:off x="7980909" y="6132060"/>
                  <a:ext cx="16056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70871" name="墨迹 70870">
                  <a:extLst>
                    <a:ext uri="{FF2B5EF4-FFF2-40B4-BE49-F238E27FC236}">
                      <a16:creationId xmlns:a16="http://schemas.microsoft.com/office/drawing/2014/main" id="{08B92044-614C-4518-9307-8CF492FBBE8C}"/>
                    </a:ext>
                  </a:extLst>
                </p14:cNvPr>
                <p14:cNvContentPartPr/>
                <p14:nvPr/>
              </p14:nvContentPartPr>
              <p14:xfrm>
                <a:off x="7972629" y="6055020"/>
                <a:ext cx="96840" cy="311760"/>
              </p14:xfrm>
            </p:contentPart>
          </mc:Choice>
          <mc:Fallback>
            <p:pic>
              <p:nvPicPr>
                <p:cNvPr id="70871" name="墨迹 70870">
                  <a:extLst>
                    <a:ext uri="{FF2B5EF4-FFF2-40B4-BE49-F238E27FC236}">
                      <a16:creationId xmlns:a16="http://schemas.microsoft.com/office/drawing/2014/main" id="{08B92044-614C-4518-9307-8CF492FBBE8C}"/>
                    </a:ext>
                  </a:extLst>
                </p:cNvPr>
                <p:cNvPicPr/>
                <p:nvPr/>
              </p:nvPicPr>
              <p:blipFill>
                <a:blip r:embed="rId527"/>
                <a:stretch>
                  <a:fillRect/>
                </a:stretch>
              </p:blipFill>
              <p:spPr>
                <a:xfrm>
                  <a:off x="7954629" y="6037020"/>
                  <a:ext cx="13248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70872" name="墨迹 70871">
                  <a:extLst>
                    <a:ext uri="{FF2B5EF4-FFF2-40B4-BE49-F238E27FC236}">
                      <a16:creationId xmlns:a16="http://schemas.microsoft.com/office/drawing/2014/main" id="{EB003CE1-7BED-4DE7-AF12-1716F572DBEB}"/>
                    </a:ext>
                  </a:extLst>
                </p14:cNvPr>
                <p14:cNvContentPartPr/>
                <p14:nvPr/>
              </p14:nvContentPartPr>
              <p14:xfrm>
                <a:off x="8190789" y="6346980"/>
                <a:ext cx="2520" cy="3240"/>
              </p14:xfrm>
            </p:contentPart>
          </mc:Choice>
          <mc:Fallback>
            <p:pic>
              <p:nvPicPr>
                <p:cNvPr id="70872" name="墨迹 70871">
                  <a:extLst>
                    <a:ext uri="{FF2B5EF4-FFF2-40B4-BE49-F238E27FC236}">
                      <a16:creationId xmlns:a16="http://schemas.microsoft.com/office/drawing/2014/main" id="{EB003CE1-7BED-4DE7-AF12-1716F572DBEB}"/>
                    </a:ext>
                  </a:extLst>
                </p:cNvPr>
                <p:cNvPicPr/>
                <p:nvPr/>
              </p:nvPicPr>
              <p:blipFill>
                <a:blip r:embed="rId529"/>
                <a:stretch>
                  <a:fillRect/>
                </a:stretch>
              </p:blipFill>
              <p:spPr>
                <a:xfrm>
                  <a:off x="8172789" y="6328980"/>
                  <a:ext cx="38160" cy="388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p:cNvSpPr>
          <p:nvPr>
            <p:ph type="title"/>
          </p:nvPr>
        </p:nvSpPr>
        <p:spPr/>
        <p:txBody>
          <a:bodyPr wrap="square" lIns="91440" tIns="45720" rIns="91440" bIns="45720" anchor="ctr">
            <a:spAutoFit/>
          </a:bodyPr>
          <a:lstStyle/>
          <a:p>
            <a:pPr eaLnBrk="1" hangingPunct="1"/>
            <a:r>
              <a:rPr lang="en-US" altLang="zh-CN" sz="3200" b="1">
                <a:solidFill>
                  <a:srgbClr val="FF0000"/>
                </a:solidFill>
                <a:latin typeface="Arial" panose="020B0604020202020204" pitchFamily="34" charset="0"/>
              </a:rPr>
              <a:t>1.4 Tasks of  Proteome study</a:t>
            </a:r>
            <a:r>
              <a:rPr lang="en-US" altLang="zh-CN" sz="3600" b="1">
                <a:solidFill>
                  <a:srgbClr val="FF0000"/>
                </a:solidFill>
                <a:latin typeface="Arial" panose="020B0604020202020204" pitchFamily="34" charset="0"/>
              </a:rPr>
              <a:t> </a:t>
            </a:r>
          </a:p>
        </p:txBody>
      </p:sp>
      <p:sp>
        <p:nvSpPr>
          <p:cNvPr id="65538" name="Rectangle 3"/>
          <p:cNvSpPr>
            <a:spLocks noGrp="1"/>
          </p:cNvSpPr>
          <p:nvPr>
            <p:ph sz="half" idx="1"/>
          </p:nvPr>
        </p:nvSpPr>
        <p:spPr>
          <a:xfrm>
            <a:off x="463550" y="1981200"/>
            <a:ext cx="4810125" cy="4114800"/>
          </a:xfrm>
        </p:spPr>
        <p:txBody>
          <a:bodyPr wrap="square" lIns="91440" tIns="45720" rIns="91440" bIns="45720" anchor="t"/>
          <a:lstStyle/>
          <a:p>
            <a:pPr eaLnBrk="1" fontAlgn="base" hangingPunct="1"/>
            <a:r>
              <a:rPr lang="en-US" altLang="zh-CN" sz="2800" strike="noStrike" noProof="1"/>
              <a:t>Detection</a:t>
            </a:r>
          </a:p>
          <a:p>
            <a:pPr lvl="1" eaLnBrk="1" fontAlgn="base" hangingPunct="1"/>
            <a:r>
              <a:rPr lang="en-US" altLang="zh-CN" sz="2800" strike="noStrike" noProof="1"/>
              <a:t>What and where</a:t>
            </a:r>
          </a:p>
          <a:p>
            <a:pPr lvl="1" eaLnBrk="1" fontAlgn="base" hangingPunct="1"/>
            <a:r>
              <a:rPr lang="en-US" altLang="zh-CN" sz="2800" strike="noStrike" noProof="1">
                <a:sym typeface="+mn-ea"/>
              </a:rPr>
              <a:t>PTM</a:t>
            </a:r>
            <a:endParaRPr lang="en-US" altLang="zh-CN" sz="2800" strike="noStrike" noProof="1"/>
          </a:p>
          <a:p>
            <a:pPr eaLnBrk="1" fontAlgn="base" hangingPunct="1"/>
            <a:r>
              <a:rPr lang="en-US" altLang="zh-CN" sz="2800" strike="noStrike" noProof="1"/>
              <a:t>Quantification</a:t>
            </a:r>
          </a:p>
          <a:p>
            <a:pPr lvl="1" eaLnBrk="1" fontAlgn="base" hangingPunct="1"/>
            <a:r>
              <a:rPr lang="en-US" altLang="zh-CN" sz="2800" strike="noStrike" noProof="1"/>
              <a:t>compare dynamics</a:t>
            </a:r>
          </a:p>
          <a:p>
            <a:pPr eaLnBrk="1" fontAlgn="base" hangingPunct="1"/>
            <a:r>
              <a:rPr lang="en-US" altLang="zh-CN" sz="2800" strike="noStrike" noProof="1"/>
              <a:t>Function</a:t>
            </a:r>
          </a:p>
          <a:p>
            <a:pPr lvl="1" eaLnBrk="1" fontAlgn="base" hangingPunct="1"/>
            <a:r>
              <a:rPr lang="en-US" altLang="zh-CN" sz="2800" strike="noStrike" noProof="1"/>
              <a:t>interaction with each other</a:t>
            </a:r>
          </a:p>
        </p:txBody>
      </p:sp>
      <p:pic>
        <p:nvPicPr>
          <p:cNvPr id="72707" name="Picture 3" descr="yfig1"/>
          <p:cNvPicPr>
            <a:picLocks noGrp="1" noChangeAspect="1"/>
          </p:cNvPicPr>
          <p:nvPr>
            <p:ph sz="half" idx="2"/>
          </p:nvPr>
        </p:nvPicPr>
        <p:blipFill>
          <a:blip r:embed="rId3"/>
          <a:stretch>
            <a:fillRect/>
          </a:stretch>
        </p:blipFill>
        <p:spPr>
          <a:xfrm>
            <a:off x="5056188" y="2076450"/>
            <a:ext cx="3810000" cy="2976563"/>
          </a:xfrm>
        </p:spPr>
      </p:pic>
      <p:grpSp>
        <p:nvGrpSpPr>
          <p:cNvPr id="18" name="组合 17">
            <a:extLst>
              <a:ext uri="{FF2B5EF4-FFF2-40B4-BE49-F238E27FC236}">
                <a16:creationId xmlns:a16="http://schemas.microsoft.com/office/drawing/2014/main" id="{D2027880-DCC4-41EF-BB7B-24E19B60EF08}"/>
              </a:ext>
            </a:extLst>
          </p:cNvPr>
          <p:cNvGrpSpPr/>
          <p:nvPr/>
        </p:nvGrpSpPr>
        <p:grpSpPr>
          <a:xfrm>
            <a:off x="3689349" y="2049203"/>
            <a:ext cx="904680" cy="513000"/>
            <a:chOff x="3689349" y="2049203"/>
            <a:chExt cx="904680" cy="513000"/>
          </a:xfrm>
        </p:grpSpPr>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A56C8CC0-A206-46F0-8416-9F1132CB7605}"/>
                    </a:ext>
                  </a:extLst>
                </p14:cNvPr>
                <p14:cNvContentPartPr/>
                <p14:nvPr/>
              </p14:nvContentPartPr>
              <p14:xfrm>
                <a:off x="3700149" y="2142443"/>
                <a:ext cx="128520" cy="65880"/>
              </p14:xfrm>
            </p:contentPart>
          </mc:Choice>
          <mc:Fallback>
            <p:pic>
              <p:nvPicPr>
                <p:cNvPr id="4" name="墨迹 3">
                  <a:extLst>
                    <a:ext uri="{FF2B5EF4-FFF2-40B4-BE49-F238E27FC236}">
                      <a16:creationId xmlns:a16="http://schemas.microsoft.com/office/drawing/2014/main" id="{A56C8CC0-A206-46F0-8416-9F1132CB7605}"/>
                    </a:ext>
                  </a:extLst>
                </p:cNvPr>
                <p:cNvPicPr/>
                <p:nvPr/>
              </p:nvPicPr>
              <p:blipFill>
                <a:blip r:embed="rId5"/>
                <a:stretch>
                  <a:fillRect/>
                </a:stretch>
              </p:blipFill>
              <p:spPr>
                <a:xfrm>
                  <a:off x="3682509" y="2124803"/>
                  <a:ext cx="16416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墨迹 4">
                  <a:extLst>
                    <a:ext uri="{FF2B5EF4-FFF2-40B4-BE49-F238E27FC236}">
                      <a16:creationId xmlns:a16="http://schemas.microsoft.com/office/drawing/2014/main" id="{83631153-4BA5-4F08-8E08-25611CE6D52F}"/>
                    </a:ext>
                  </a:extLst>
                </p14:cNvPr>
                <p14:cNvContentPartPr/>
                <p14:nvPr/>
              </p14:nvContentPartPr>
              <p14:xfrm>
                <a:off x="3689349" y="2049203"/>
                <a:ext cx="198000" cy="421920"/>
              </p14:xfrm>
            </p:contentPart>
          </mc:Choice>
          <mc:Fallback>
            <p:pic>
              <p:nvPicPr>
                <p:cNvPr id="5" name="墨迹 4">
                  <a:extLst>
                    <a:ext uri="{FF2B5EF4-FFF2-40B4-BE49-F238E27FC236}">
                      <a16:creationId xmlns:a16="http://schemas.microsoft.com/office/drawing/2014/main" id="{83631153-4BA5-4F08-8E08-25611CE6D52F}"/>
                    </a:ext>
                  </a:extLst>
                </p:cNvPr>
                <p:cNvPicPr/>
                <p:nvPr/>
              </p:nvPicPr>
              <p:blipFill>
                <a:blip r:embed="rId7"/>
                <a:stretch>
                  <a:fillRect/>
                </a:stretch>
              </p:blipFill>
              <p:spPr>
                <a:xfrm>
                  <a:off x="3671349" y="2031563"/>
                  <a:ext cx="233640" cy="457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墨迹 5">
                  <a:extLst>
                    <a:ext uri="{FF2B5EF4-FFF2-40B4-BE49-F238E27FC236}">
                      <a16:creationId xmlns:a16="http://schemas.microsoft.com/office/drawing/2014/main" id="{F3127DB0-2C37-42B6-BEAC-0ECEDC80EAF7}"/>
                    </a:ext>
                  </a:extLst>
                </p14:cNvPr>
                <p14:cNvContentPartPr/>
                <p14:nvPr/>
              </p14:nvContentPartPr>
              <p14:xfrm>
                <a:off x="3886989" y="2076923"/>
                <a:ext cx="16560" cy="127440"/>
              </p14:xfrm>
            </p:contentPart>
          </mc:Choice>
          <mc:Fallback>
            <p:pic>
              <p:nvPicPr>
                <p:cNvPr id="6" name="墨迹 5">
                  <a:extLst>
                    <a:ext uri="{FF2B5EF4-FFF2-40B4-BE49-F238E27FC236}">
                      <a16:creationId xmlns:a16="http://schemas.microsoft.com/office/drawing/2014/main" id="{F3127DB0-2C37-42B6-BEAC-0ECEDC80EAF7}"/>
                    </a:ext>
                  </a:extLst>
                </p:cNvPr>
                <p:cNvPicPr/>
                <p:nvPr/>
              </p:nvPicPr>
              <p:blipFill>
                <a:blip r:embed="rId9"/>
                <a:stretch>
                  <a:fillRect/>
                </a:stretch>
              </p:blipFill>
              <p:spPr>
                <a:xfrm>
                  <a:off x="3868989" y="2059283"/>
                  <a:ext cx="522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墨迹 6">
                  <a:extLst>
                    <a:ext uri="{FF2B5EF4-FFF2-40B4-BE49-F238E27FC236}">
                      <a16:creationId xmlns:a16="http://schemas.microsoft.com/office/drawing/2014/main" id="{2C5F06AF-F0EF-4FD5-BD7B-3AC787563893}"/>
                    </a:ext>
                  </a:extLst>
                </p14:cNvPr>
                <p14:cNvContentPartPr/>
                <p14:nvPr/>
              </p14:nvContentPartPr>
              <p14:xfrm>
                <a:off x="3908229" y="2079443"/>
                <a:ext cx="183960" cy="118800"/>
              </p14:xfrm>
            </p:contentPart>
          </mc:Choice>
          <mc:Fallback>
            <p:pic>
              <p:nvPicPr>
                <p:cNvPr id="7" name="墨迹 6">
                  <a:extLst>
                    <a:ext uri="{FF2B5EF4-FFF2-40B4-BE49-F238E27FC236}">
                      <a16:creationId xmlns:a16="http://schemas.microsoft.com/office/drawing/2014/main" id="{2C5F06AF-F0EF-4FD5-BD7B-3AC787563893}"/>
                    </a:ext>
                  </a:extLst>
                </p:cNvPr>
                <p:cNvPicPr/>
                <p:nvPr/>
              </p:nvPicPr>
              <p:blipFill>
                <a:blip r:embed="rId11"/>
                <a:stretch>
                  <a:fillRect/>
                </a:stretch>
              </p:blipFill>
              <p:spPr>
                <a:xfrm>
                  <a:off x="3890229" y="2061803"/>
                  <a:ext cx="21960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墨迹 7">
                  <a:extLst>
                    <a:ext uri="{FF2B5EF4-FFF2-40B4-BE49-F238E27FC236}">
                      <a16:creationId xmlns:a16="http://schemas.microsoft.com/office/drawing/2014/main" id="{A150C19C-6BBC-4A78-96D2-3A9B9C2049BA}"/>
                    </a:ext>
                  </a:extLst>
                </p14:cNvPr>
                <p14:cNvContentPartPr/>
                <p14:nvPr/>
              </p14:nvContentPartPr>
              <p14:xfrm>
                <a:off x="3910749" y="2166563"/>
                <a:ext cx="177120" cy="150840"/>
              </p14:xfrm>
            </p:contentPart>
          </mc:Choice>
          <mc:Fallback>
            <p:pic>
              <p:nvPicPr>
                <p:cNvPr id="8" name="墨迹 7">
                  <a:extLst>
                    <a:ext uri="{FF2B5EF4-FFF2-40B4-BE49-F238E27FC236}">
                      <a16:creationId xmlns:a16="http://schemas.microsoft.com/office/drawing/2014/main" id="{A150C19C-6BBC-4A78-96D2-3A9B9C2049BA}"/>
                    </a:ext>
                  </a:extLst>
                </p:cNvPr>
                <p:cNvPicPr/>
                <p:nvPr/>
              </p:nvPicPr>
              <p:blipFill>
                <a:blip r:embed="rId13"/>
                <a:stretch>
                  <a:fillRect/>
                </a:stretch>
              </p:blipFill>
              <p:spPr>
                <a:xfrm>
                  <a:off x="3893109" y="2148563"/>
                  <a:ext cx="21276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墨迹 8">
                  <a:extLst>
                    <a:ext uri="{FF2B5EF4-FFF2-40B4-BE49-F238E27FC236}">
                      <a16:creationId xmlns:a16="http://schemas.microsoft.com/office/drawing/2014/main" id="{C5BD2E25-52F4-4A54-9B3B-FD0C4E5E0886}"/>
                    </a:ext>
                  </a:extLst>
                </p14:cNvPr>
                <p14:cNvContentPartPr/>
                <p14:nvPr/>
              </p14:nvContentPartPr>
              <p14:xfrm>
                <a:off x="3935949" y="2244323"/>
                <a:ext cx="158040" cy="281880"/>
              </p14:xfrm>
            </p:contentPart>
          </mc:Choice>
          <mc:Fallback>
            <p:pic>
              <p:nvPicPr>
                <p:cNvPr id="9" name="墨迹 8">
                  <a:extLst>
                    <a:ext uri="{FF2B5EF4-FFF2-40B4-BE49-F238E27FC236}">
                      <a16:creationId xmlns:a16="http://schemas.microsoft.com/office/drawing/2014/main" id="{C5BD2E25-52F4-4A54-9B3B-FD0C4E5E0886}"/>
                    </a:ext>
                  </a:extLst>
                </p:cNvPr>
                <p:cNvPicPr/>
                <p:nvPr/>
              </p:nvPicPr>
              <p:blipFill>
                <a:blip r:embed="rId15"/>
                <a:stretch>
                  <a:fillRect/>
                </a:stretch>
              </p:blipFill>
              <p:spPr>
                <a:xfrm>
                  <a:off x="3918309" y="2226323"/>
                  <a:ext cx="19368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墨迹 9">
                  <a:extLst>
                    <a:ext uri="{FF2B5EF4-FFF2-40B4-BE49-F238E27FC236}">
                      <a16:creationId xmlns:a16="http://schemas.microsoft.com/office/drawing/2014/main" id="{CE15E440-74D1-49CD-B840-7F105DCE95DD}"/>
                    </a:ext>
                  </a:extLst>
                </p14:cNvPr>
                <p14:cNvContentPartPr/>
                <p14:nvPr/>
              </p14:nvContentPartPr>
              <p14:xfrm>
                <a:off x="3917229" y="2341163"/>
                <a:ext cx="122760" cy="169200"/>
              </p14:xfrm>
            </p:contentPart>
          </mc:Choice>
          <mc:Fallback>
            <p:pic>
              <p:nvPicPr>
                <p:cNvPr id="10" name="墨迹 9">
                  <a:extLst>
                    <a:ext uri="{FF2B5EF4-FFF2-40B4-BE49-F238E27FC236}">
                      <a16:creationId xmlns:a16="http://schemas.microsoft.com/office/drawing/2014/main" id="{CE15E440-74D1-49CD-B840-7F105DCE95DD}"/>
                    </a:ext>
                  </a:extLst>
                </p:cNvPr>
                <p:cNvPicPr/>
                <p:nvPr/>
              </p:nvPicPr>
              <p:blipFill>
                <a:blip r:embed="rId17"/>
                <a:stretch>
                  <a:fillRect/>
                </a:stretch>
              </p:blipFill>
              <p:spPr>
                <a:xfrm>
                  <a:off x="3899589" y="2323523"/>
                  <a:ext cx="15840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墨迹 10">
                  <a:extLst>
                    <a:ext uri="{FF2B5EF4-FFF2-40B4-BE49-F238E27FC236}">
                      <a16:creationId xmlns:a16="http://schemas.microsoft.com/office/drawing/2014/main" id="{7E862B26-4CB1-4F93-97E5-80BCCB3D3611}"/>
                    </a:ext>
                  </a:extLst>
                </p14:cNvPr>
                <p14:cNvContentPartPr/>
                <p14:nvPr/>
              </p14:nvContentPartPr>
              <p14:xfrm>
                <a:off x="4011909" y="2350883"/>
                <a:ext cx="130320" cy="148320"/>
              </p14:xfrm>
            </p:contentPart>
          </mc:Choice>
          <mc:Fallback>
            <p:pic>
              <p:nvPicPr>
                <p:cNvPr id="11" name="墨迹 10">
                  <a:extLst>
                    <a:ext uri="{FF2B5EF4-FFF2-40B4-BE49-F238E27FC236}">
                      <a16:creationId xmlns:a16="http://schemas.microsoft.com/office/drawing/2014/main" id="{7E862B26-4CB1-4F93-97E5-80BCCB3D3611}"/>
                    </a:ext>
                  </a:extLst>
                </p:cNvPr>
                <p:cNvPicPr/>
                <p:nvPr/>
              </p:nvPicPr>
              <p:blipFill>
                <a:blip r:embed="rId19"/>
                <a:stretch>
                  <a:fillRect/>
                </a:stretch>
              </p:blipFill>
              <p:spPr>
                <a:xfrm>
                  <a:off x="3993909" y="2332883"/>
                  <a:ext cx="16596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墨迹 11">
                  <a:extLst>
                    <a:ext uri="{FF2B5EF4-FFF2-40B4-BE49-F238E27FC236}">
                      <a16:creationId xmlns:a16="http://schemas.microsoft.com/office/drawing/2014/main" id="{549E7925-CEA2-41F2-A143-FF8B924A3544}"/>
                    </a:ext>
                  </a:extLst>
                </p14:cNvPr>
                <p14:cNvContentPartPr/>
                <p14:nvPr/>
              </p14:nvContentPartPr>
              <p14:xfrm>
                <a:off x="4216389" y="2178083"/>
                <a:ext cx="14040" cy="47880"/>
              </p14:xfrm>
            </p:contentPart>
          </mc:Choice>
          <mc:Fallback>
            <p:pic>
              <p:nvPicPr>
                <p:cNvPr id="12" name="墨迹 11">
                  <a:extLst>
                    <a:ext uri="{FF2B5EF4-FFF2-40B4-BE49-F238E27FC236}">
                      <a16:creationId xmlns:a16="http://schemas.microsoft.com/office/drawing/2014/main" id="{549E7925-CEA2-41F2-A143-FF8B924A3544}"/>
                    </a:ext>
                  </a:extLst>
                </p:cNvPr>
                <p:cNvPicPr/>
                <p:nvPr/>
              </p:nvPicPr>
              <p:blipFill>
                <a:blip r:embed="rId21"/>
                <a:stretch>
                  <a:fillRect/>
                </a:stretch>
              </p:blipFill>
              <p:spPr>
                <a:xfrm>
                  <a:off x="4198749" y="2160083"/>
                  <a:ext cx="4968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墨迹 12">
                  <a:extLst>
                    <a:ext uri="{FF2B5EF4-FFF2-40B4-BE49-F238E27FC236}">
                      <a16:creationId xmlns:a16="http://schemas.microsoft.com/office/drawing/2014/main" id="{DBD9E14B-4A72-4EB7-8BC8-B2817A915D05}"/>
                    </a:ext>
                  </a:extLst>
                </p14:cNvPr>
                <p14:cNvContentPartPr/>
                <p14:nvPr/>
              </p14:nvContentPartPr>
              <p14:xfrm>
                <a:off x="4176069" y="2244683"/>
                <a:ext cx="77760" cy="264960"/>
              </p14:xfrm>
            </p:contentPart>
          </mc:Choice>
          <mc:Fallback>
            <p:pic>
              <p:nvPicPr>
                <p:cNvPr id="13" name="墨迹 12">
                  <a:extLst>
                    <a:ext uri="{FF2B5EF4-FFF2-40B4-BE49-F238E27FC236}">
                      <a16:creationId xmlns:a16="http://schemas.microsoft.com/office/drawing/2014/main" id="{DBD9E14B-4A72-4EB7-8BC8-B2817A915D05}"/>
                    </a:ext>
                  </a:extLst>
                </p:cNvPr>
                <p:cNvPicPr/>
                <p:nvPr/>
              </p:nvPicPr>
              <p:blipFill>
                <a:blip r:embed="rId23"/>
                <a:stretch>
                  <a:fillRect/>
                </a:stretch>
              </p:blipFill>
              <p:spPr>
                <a:xfrm>
                  <a:off x="4158429" y="2226683"/>
                  <a:ext cx="11340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墨迹 13">
                  <a:extLst>
                    <a:ext uri="{FF2B5EF4-FFF2-40B4-BE49-F238E27FC236}">
                      <a16:creationId xmlns:a16="http://schemas.microsoft.com/office/drawing/2014/main" id="{9E8AE6FE-F659-40A6-AD1E-1DE41B949491}"/>
                    </a:ext>
                  </a:extLst>
                </p14:cNvPr>
                <p14:cNvContentPartPr/>
                <p14:nvPr/>
              </p14:nvContentPartPr>
              <p14:xfrm>
                <a:off x="4288029" y="2168723"/>
                <a:ext cx="11160" cy="162360"/>
              </p14:xfrm>
            </p:contentPart>
          </mc:Choice>
          <mc:Fallback>
            <p:pic>
              <p:nvPicPr>
                <p:cNvPr id="14" name="墨迹 13">
                  <a:extLst>
                    <a:ext uri="{FF2B5EF4-FFF2-40B4-BE49-F238E27FC236}">
                      <a16:creationId xmlns:a16="http://schemas.microsoft.com/office/drawing/2014/main" id="{9E8AE6FE-F659-40A6-AD1E-1DE41B949491}"/>
                    </a:ext>
                  </a:extLst>
                </p:cNvPr>
                <p:cNvPicPr/>
                <p:nvPr/>
              </p:nvPicPr>
              <p:blipFill>
                <a:blip r:embed="rId25"/>
                <a:stretch>
                  <a:fillRect/>
                </a:stretch>
              </p:blipFill>
              <p:spPr>
                <a:xfrm>
                  <a:off x="4270029" y="2150723"/>
                  <a:ext cx="4680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墨迹 14">
                  <a:extLst>
                    <a:ext uri="{FF2B5EF4-FFF2-40B4-BE49-F238E27FC236}">
                      <a16:creationId xmlns:a16="http://schemas.microsoft.com/office/drawing/2014/main" id="{5ADCD4CA-000C-4990-9C7F-22EFEB920812}"/>
                    </a:ext>
                  </a:extLst>
                </p14:cNvPr>
                <p14:cNvContentPartPr/>
                <p14:nvPr/>
              </p14:nvContentPartPr>
              <p14:xfrm>
                <a:off x="4308909" y="2148923"/>
                <a:ext cx="102960" cy="344880"/>
              </p14:xfrm>
            </p:contentPart>
          </mc:Choice>
          <mc:Fallback>
            <p:pic>
              <p:nvPicPr>
                <p:cNvPr id="15" name="墨迹 14">
                  <a:extLst>
                    <a:ext uri="{FF2B5EF4-FFF2-40B4-BE49-F238E27FC236}">
                      <a16:creationId xmlns:a16="http://schemas.microsoft.com/office/drawing/2014/main" id="{5ADCD4CA-000C-4990-9C7F-22EFEB920812}"/>
                    </a:ext>
                  </a:extLst>
                </p:cNvPr>
                <p:cNvPicPr/>
                <p:nvPr/>
              </p:nvPicPr>
              <p:blipFill>
                <a:blip r:embed="rId27"/>
                <a:stretch>
                  <a:fillRect/>
                </a:stretch>
              </p:blipFill>
              <p:spPr>
                <a:xfrm>
                  <a:off x="4290909" y="2130923"/>
                  <a:ext cx="13860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墨迹 15">
                  <a:extLst>
                    <a:ext uri="{FF2B5EF4-FFF2-40B4-BE49-F238E27FC236}">
                      <a16:creationId xmlns:a16="http://schemas.microsoft.com/office/drawing/2014/main" id="{6736DF82-BD0B-4CDC-90AF-8D83BEB4E37F}"/>
                    </a:ext>
                  </a:extLst>
                </p14:cNvPr>
                <p14:cNvContentPartPr/>
                <p14:nvPr/>
              </p14:nvContentPartPr>
              <p14:xfrm>
                <a:off x="4373709" y="2355203"/>
                <a:ext cx="67320" cy="103680"/>
              </p14:xfrm>
            </p:contentPart>
          </mc:Choice>
          <mc:Fallback>
            <p:pic>
              <p:nvPicPr>
                <p:cNvPr id="16" name="墨迹 15">
                  <a:extLst>
                    <a:ext uri="{FF2B5EF4-FFF2-40B4-BE49-F238E27FC236}">
                      <a16:creationId xmlns:a16="http://schemas.microsoft.com/office/drawing/2014/main" id="{6736DF82-BD0B-4CDC-90AF-8D83BEB4E37F}"/>
                    </a:ext>
                  </a:extLst>
                </p:cNvPr>
                <p:cNvPicPr/>
                <p:nvPr/>
              </p:nvPicPr>
              <p:blipFill>
                <a:blip r:embed="rId29"/>
                <a:stretch>
                  <a:fillRect/>
                </a:stretch>
              </p:blipFill>
              <p:spPr>
                <a:xfrm>
                  <a:off x="4355709" y="2337563"/>
                  <a:ext cx="1029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墨迹 16">
                  <a:extLst>
                    <a:ext uri="{FF2B5EF4-FFF2-40B4-BE49-F238E27FC236}">
                      <a16:creationId xmlns:a16="http://schemas.microsoft.com/office/drawing/2014/main" id="{E9525D56-EB66-4CFF-8162-88B6ACFD6279}"/>
                    </a:ext>
                  </a:extLst>
                </p14:cNvPr>
                <p14:cNvContentPartPr/>
                <p14:nvPr/>
              </p14:nvContentPartPr>
              <p14:xfrm>
                <a:off x="4455069" y="2074763"/>
                <a:ext cx="138960" cy="487440"/>
              </p14:xfrm>
            </p:contentPart>
          </mc:Choice>
          <mc:Fallback>
            <p:pic>
              <p:nvPicPr>
                <p:cNvPr id="17" name="墨迹 16">
                  <a:extLst>
                    <a:ext uri="{FF2B5EF4-FFF2-40B4-BE49-F238E27FC236}">
                      <a16:creationId xmlns:a16="http://schemas.microsoft.com/office/drawing/2014/main" id="{E9525D56-EB66-4CFF-8162-88B6ACFD6279}"/>
                    </a:ext>
                  </a:extLst>
                </p:cNvPr>
                <p:cNvPicPr/>
                <p:nvPr/>
              </p:nvPicPr>
              <p:blipFill>
                <a:blip r:embed="rId31"/>
                <a:stretch>
                  <a:fillRect/>
                </a:stretch>
              </p:blipFill>
              <p:spPr>
                <a:xfrm>
                  <a:off x="4437069" y="2057123"/>
                  <a:ext cx="174600" cy="523080"/>
                </a:xfrm>
                <a:prstGeom prst="rect">
                  <a:avLst/>
                </a:prstGeom>
              </p:spPr>
            </p:pic>
          </mc:Fallback>
        </mc:AlternateContent>
      </p:grpSp>
      <p:grpSp>
        <p:nvGrpSpPr>
          <p:cNvPr id="25" name="组合 24">
            <a:extLst>
              <a:ext uri="{FF2B5EF4-FFF2-40B4-BE49-F238E27FC236}">
                <a16:creationId xmlns:a16="http://schemas.microsoft.com/office/drawing/2014/main" id="{9E1AD7A0-D6FC-4E14-872C-0878F5EE4425}"/>
              </a:ext>
            </a:extLst>
          </p:cNvPr>
          <p:cNvGrpSpPr/>
          <p:nvPr/>
        </p:nvGrpSpPr>
        <p:grpSpPr>
          <a:xfrm>
            <a:off x="3585669" y="3308843"/>
            <a:ext cx="331200" cy="462960"/>
            <a:chOff x="3585669" y="3308843"/>
            <a:chExt cx="331200" cy="462960"/>
          </a:xfrm>
        </p:grpSpPr>
        <mc:AlternateContent xmlns:mc="http://schemas.openxmlformats.org/markup-compatibility/2006">
          <mc:Choice xmlns:p14="http://schemas.microsoft.com/office/powerpoint/2010/main" Requires="p14">
            <p:contentPart p14:bwMode="auto" r:id="rId32">
              <p14:nvContentPartPr>
                <p14:cNvPr id="19" name="墨迹 18">
                  <a:extLst>
                    <a:ext uri="{FF2B5EF4-FFF2-40B4-BE49-F238E27FC236}">
                      <a16:creationId xmlns:a16="http://schemas.microsoft.com/office/drawing/2014/main" id="{A53D9D43-46DB-4B08-B53D-61656DA29C1E}"/>
                    </a:ext>
                  </a:extLst>
                </p14:cNvPr>
                <p14:cNvContentPartPr/>
                <p14:nvPr/>
              </p14:nvContentPartPr>
              <p14:xfrm>
                <a:off x="3695469" y="3308843"/>
                <a:ext cx="28800" cy="50400"/>
              </p14:xfrm>
            </p:contentPart>
          </mc:Choice>
          <mc:Fallback>
            <p:pic>
              <p:nvPicPr>
                <p:cNvPr id="19" name="墨迹 18">
                  <a:extLst>
                    <a:ext uri="{FF2B5EF4-FFF2-40B4-BE49-F238E27FC236}">
                      <a16:creationId xmlns:a16="http://schemas.microsoft.com/office/drawing/2014/main" id="{A53D9D43-46DB-4B08-B53D-61656DA29C1E}"/>
                    </a:ext>
                  </a:extLst>
                </p:cNvPr>
                <p:cNvPicPr/>
                <p:nvPr/>
              </p:nvPicPr>
              <p:blipFill>
                <a:blip r:embed="rId33"/>
                <a:stretch>
                  <a:fillRect/>
                </a:stretch>
              </p:blipFill>
              <p:spPr>
                <a:xfrm>
                  <a:off x="3677469" y="3290843"/>
                  <a:ext cx="6444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墨迹 19">
                  <a:extLst>
                    <a:ext uri="{FF2B5EF4-FFF2-40B4-BE49-F238E27FC236}">
                      <a16:creationId xmlns:a16="http://schemas.microsoft.com/office/drawing/2014/main" id="{B02B0D74-90C5-4A77-BB6E-1B7A8A47653A}"/>
                    </a:ext>
                  </a:extLst>
                </p14:cNvPr>
                <p14:cNvContentPartPr/>
                <p14:nvPr/>
              </p14:nvContentPartPr>
              <p14:xfrm>
                <a:off x="3585669" y="3403163"/>
                <a:ext cx="47880" cy="135000"/>
              </p14:xfrm>
            </p:contentPart>
          </mc:Choice>
          <mc:Fallback>
            <p:pic>
              <p:nvPicPr>
                <p:cNvPr id="20" name="墨迹 19">
                  <a:extLst>
                    <a:ext uri="{FF2B5EF4-FFF2-40B4-BE49-F238E27FC236}">
                      <a16:creationId xmlns:a16="http://schemas.microsoft.com/office/drawing/2014/main" id="{B02B0D74-90C5-4A77-BB6E-1B7A8A47653A}"/>
                    </a:ext>
                  </a:extLst>
                </p:cNvPr>
                <p:cNvPicPr/>
                <p:nvPr/>
              </p:nvPicPr>
              <p:blipFill>
                <a:blip r:embed="rId35"/>
                <a:stretch>
                  <a:fillRect/>
                </a:stretch>
              </p:blipFill>
              <p:spPr>
                <a:xfrm>
                  <a:off x="3567669" y="3385163"/>
                  <a:ext cx="835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墨迹 20">
                  <a:extLst>
                    <a:ext uri="{FF2B5EF4-FFF2-40B4-BE49-F238E27FC236}">
                      <a16:creationId xmlns:a16="http://schemas.microsoft.com/office/drawing/2014/main" id="{F821006D-5721-40CB-86D6-DF16EBBEE0BC}"/>
                    </a:ext>
                  </a:extLst>
                </p14:cNvPr>
                <p14:cNvContentPartPr/>
                <p14:nvPr/>
              </p14:nvContentPartPr>
              <p14:xfrm>
                <a:off x="3676749" y="3365003"/>
                <a:ext cx="119160" cy="78840"/>
              </p14:xfrm>
            </p:contentPart>
          </mc:Choice>
          <mc:Fallback>
            <p:pic>
              <p:nvPicPr>
                <p:cNvPr id="21" name="墨迹 20">
                  <a:extLst>
                    <a:ext uri="{FF2B5EF4-FFF2-40B4-BE49-F238E27FC236}">
                      <a16:creationId xmlns:a16="http://schemas.microsoft.com/office/drawing/2014/main" id="{F821006D-5721-40CB-86D6-DF16EBBEE0BC}"/>
                    </a:ext>
                  </a:extLst>
                </p:cNvPr>
                <p:cNvPicPr/>
                <p:nvPr/>
              </p:nvPicPr>
              <p:blipFill>
                <a:blip r:embed="rId37"/>
                <a:stretch>
                  <a:fillRect/>
                </a:stretch>
              </p:blipFill>
              <p:spPr>
                <a:xfrm>
                  <a:off x="3659109" y="3347363"/>
                  <a:ext cx="15480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墨迹 21">
                  <a:extLst>
                    <a:ext uri="{FF2B5EF4-FFF2-40B4-BE49-F238E27FC236}">
                      <a16:creationId xmlns:a16="http://schemas.microsoft.com/office/drawing/2014/main" id="{DD97C5E1-0A38-45DA-AB1D-7855BBA07149}"/>
                    </a:ext>
                  </a:extLst>
                </p14:cNvPr>
                <p14:cNvContentPartPr/>
                <p14:nvPr/>
              </p14:nvContentPartPr>
              <p14:xfrm>
                <a:off x="3665949" y="3467603"/>
                <a:ext cx="128160" cy="184680"/>
              </p14:xfrm>
            </p:contentPart>
          </mc:Choice>
          <mc:Fallback>
            <p:pic>
              <p:nvPicPr>
                <p:cNvPr id="22" name="墨迹 21">
                  <a:extLst>
                    <a:ext uri="{FF2B5EF4-FFF2-40B4-BE49-F238E27FC236}">
                      <a16:creationId xmlns:a16="http://schemas.microsoft.com/office/drawing/2014/main" id="{DD97C5E1-0A38-45DA-AB1D-7855BBA07149}"/>
                    </a:ext>
                  </a:extLst>
                </p:cNvPr>
                <p:cNvPicPr/>
                <p:nvPr/>
              </p:nvPicPr>
              <p:blipFill>
                <a:blip r:embed="rId39"/>
                <a:stretch>
                  <a:fillRect/>
                </a:stretch>
              </p:blipFill>
              <p:spPr>
                <a:xfrm>
                  <a:off x="3647949" y="3449963"/>
                  <a:ext cx="16380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墨迹 22">
                  <a:extLst>
                    <a:ext uri="{FF2B5EF4-FFF2-40B4-BE49-F238E27FC236}">
                      <a16:creationId xmlns:a16="http://schemas.microsoft.com/office/drawing/2014/main" id="{F2D41B80-3E82-4396-8017-65F7CC06B8E4}"/>
                    </a:ext>
                  </a:extLst>
                </p14:cNvPr>
                <p14:cNvContentPartPr/>
                <p14:nvPr/>
              </p14:nvContentPartPr>
              <p14:xfrm>
                <a:off x="3649749" y="3601163"/>
                <a:ext cx="21600" cy="151200"/>
              </p14:xfrm>
            </p:contentPart>
          </mc:Choice>
          <mc:Fallback>
            <p:pic>
              <p:nvPicPr>
                <p:cNvPr id="23" name="墨迹 22">
                  <a:extLst>
                    <a:ext uri="{FF2B5EF4-FFF2-40B4-BE49-F238E27FC236}">
                      <a16:creationId xmlns:a16="http://schemas.microsoft.com/office/drawing/2014/main" id="{F2D41B80-3E82-4396-8017-65F7CC06B8E4}"/>
                    </a:ext>
                  </a:extLst>
                </p:cNvPr>
                <p:cNvPicPr/>
                <p:nvPr/>
              </p:nvPicPr>
              <p:blipFill>
                <a:blip r:embed="rId41"/>
                <a:stretch>
                  <a:fillRect/>
                </a:stretch>
              </p:blipFill>
              <p:spPr>
                <a:xfrm>
                  <a:off x="3631749" y="3583523"/>
                  <a:ext cx="572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墨迹 23">
                  <a:extLst>
                    <a:ext uri="{FF2B5EF4-FFF2-40B4-BE49-F238E27FC236}">
                      <a16:creationId xmlns:a16="http://schemas.microsoft.com/office/drawing/2014/main" id="{50ADA695-076B-444C-BAD1-6F3B90B9E266}"/>
                    </a:ext>
                  </a:extLst>
                </p14:cNvPr>
                <p14:cNvContentPartPr/>
                <p14:nvPr/>
              </p14:nvContentPartPr>
              <p14:xfrm>
                <a:off x="3676389" y="3663443"/>
                <a:ext cx="240480" cy="108360"/>
              </p14:xfrm>
            </p:contentPart>
          </mc:Choice>
          <mc:Fallback>
            <p:pic>
              <p:nvPicPr>
                <p:cNvPr id="24" name="墨迹 23">
                  <a:extLst>
                    <a:ext uri="{FF2B5EF4-FFF2-40B4-BE49-F238E27FC236}">
                      <a16:creationId xmlns:a16="http://schemas.microsoft.com/office/drawing/2014/main" id="{50ADA695-076B-444C-BAD1-6F3B90B9E266}"/>
                    </a:ext>
                  </a:extLst>
                </p:cNvPr>
                <p:cNvPicPr/>
                <p:nvPr/>
              </p:nvPicPr>
              <p:blipFill>
                <a:blip r:embed="rId43"/>
                <a:stretch>
                  <a:fillRect/>
                </a:stretch>
              </p:blipFill>
              <p:spPr>
                <a:xfrm>
                  <a:off x="3658389" y="3645443"/>
                  <a:ext cx="276120" cy="144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4">
            <p14:nvContentPartPr>
              <p14:cNvPr id="27" name="墨迹 26">
                <a:extLst>
                  <a:ext uri="{FF2B5EF4-FFF2-40B4-BE49-F238E27FC236}">
                    <a16:creationId xmlns:a16="http://schemas.microsoft.com/office/drawing/2014/main" id="{8D04D3E0-242D-4A3F-97C7-EA92608EF465}"/>
                  </a:ext>
                </a:extLst>
              </p14:cNvPr>
              <p14:cNvContentPartPr/>
              <p14:nvPr/>
            </p14:nvContentPartPr>
            <p14:xfrm>
              <a:off x="4122789" y="3342683"/>
              <a:ext cx="1080" cy="10800"/>
            </p14:xfrm>
          </p:contentPart>
        </mc:Choice>
        <mc:Fallback>
          <p:pic>
            <p:nvPicPr>
              <p:cNvPr id="27" name="墨迹 26">
                <a:extLst>
                  <a:ext uri="{FF2B5EF4-FFF2-40B4-BE49-F238E27FC236}">
                    <a16:creationId xmlns:a16="http://schemas.microsoft.com/office/drawing/2014/main" id="{8D04D3E0-242D-4A3F-97C7-EA92608EF465}"/>
                  </a:ext>
                </a:extLst>
              </p:cNvPr>
              <p:cNvPicPr/>
              <p:nvPr/>
            </p:nvPicPr>
            <p:blipFill>
              <a:blip r:embed="rId45"/>
              <a:stretch>
                <a:fillRect/>
              </a:stretch>
            </p:blipFill>
            <p:spPr>
              <a:xfrm>
                <a:off x="4104789" y="3324683"/>
                <a:ext cx="36720" cy="46440"/>
              </a:xfrm>
              <a:prstGeom prst="rect">
                <a:avLst/>
              </a:prstGeom>
            </p:spPr>
          </p:pic>
        </mc:Fallback>
      </mc:AlternateContent>
      <p:grpSp>
        <p:nvGrpSpPr>
          <p:cNvPr id="61" name="组合 60">
            <a:extLst>
              <a:ext uri="{FF2B5EF4-FFF2-40B4-BE49-F238E27FC236}">
                <a16:creationId xmlns:a16="http://schemas.microsoft.com/office/drawing/2014/main" id="{176D3944-CD14-42A5-B3BE-DE759CDD759E}"/>
              </a:ext>
            </a:extLst>
          </p:cNvPr>
          <p:cNvGrpSpPr/>
          <p:nvPr/>
        </p:nvGrpSpPr>
        <p:grpSpPr>
          <a:xfrm>
            <a:off x="3955029" y="3279683"/>
            <a:ext cx="501840" cy="552240"/>
            <a:chOff x="3955029" y="3279683"/>
            <a:chExt cx="501840" cy="552240"/>
          </a:xfrm>
        </p:grpSpPr>
        <mc:AlternateContent xmlns:mc="http://schemas.openxmlformats.org/markup-compatibility/2006">
          <mc:Choice xmlns:p14="http://schemas.microsoft.com/office/powerpoint/2010/main" Requires="p14">
            <p:contentPart p14:bwMode="auto" r:id="rId46">
              <p14:nvContentPartPr>
                <p14:cNvPr id="29" name="墨迹 28">
                  <a:extLst>
                    <a:ext uri="{FF2B5EF4-FFF2-40B4-BE49-F238E27FC236}">
                      <a16:creationId xmlns:a16="http://schemas.microsoft.com/office/drawing/2014/main" id="{3F8DEE7F-F2DA-4C33-A0DF-4C4AB31F9B19}"/>
                    </a:ext>
                  </a:extLst>
                </p14:cNvPr>
                <p14:cNvContentPartPr/>
                <p14:nvPr/>
              </p14:nvContentPartPr>
              <p14:xfrm>
                <a:off x="4114509" y="3338363"/>
                <a:ext cx="35640" cy="133200"/>
              </p14:xfrm>
            </p:contentPart>
          </mc:Choice>
          <mc:Fallback>
            <p:pic>
              <p:nvPicPr>
                <p:cNvPr id="29" name="墨迹 28">
                  <a:extLst>
                    <a:ext uri="{FF2B5EF4-FFF2-40B4-BE49-F238E27FC236}">
                      <a16:creationId xmlns:a16="http://schemas.microsoft.com/office/drawing/2014/main" id="{3F8DEE7F-F2DA-4C33-A0DF-4C4AB31F9B19}"/>
                    </a:ext>
                  </a:extLst>
                </p:cNvPr>
                <p:cNvPicPr/>
                <p:nvPr/>
              </p:nvPicPr>
              <p:blipFill>
                <a:blip r:embed="rId47"/>
                <a:stretch>
                  <a:fillRect/>
                </a:stretch>
              </p:blipFill>
              <p:spPr>
                <a:xfrm>
                  <a:off x="4096869" y="3320723"/>
                  <a:ext cx="7128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墨迹 29">
                  <a:extLst>
                    <a:ext uri="{FF2B5EF4-FFF2-40B4-BE49-F238E27FC236}">
                      <a16:creationId xmlns:a16="http://schemas.microsoft.com/office/drawing/2014/main" id="{35006FC3-0406-4980-90B2-4D9A04BDD250}"/>
                    </a:ext>
                  </a:extLst>
                </p14:cNvPr>
                <p14:cNvContentPartPr/>
                <p14:nvPr/>
              </p14:nvContentPartPr>
              <p14:xfrm>
                <a:off x="4134669" y="3279683"/>
                <a:ext cx="173880" cy="180720"/>
              </p14:xfrm>
            </p:contentPart>
          </mc:Choice>
          <mc:Fallback>
            <p:pic>
              <p:nvPicPr>
                <p:cNvPr id="30" name="墨迹 29">
                  <a:extLst>
                    <a:ext uri="{FF2B5EF4-FFF2-40B4-BE49-F238E27FC236}">
                      <a16:creationId xmlns:a16="http://schemas.microsoft.com/office/drawing/2014/main" id="{35006FC3-0406-4980-90B2-4D9A04BDD250}"/>
                    </a:ext>
                  </a:extLst>
                </p:cNvPr>
                <p:cNvPicPr/>
                <p:nvPr/>
              </p:nvPicPr>
              <p:blipFill>
                <a:blip r:embed="rId49"/>
                <a:stretch>
                  <a:fillRect/>
                </a:stretch>
              </p:blipFill>
              <p:spPr>
                <a:xfrm>
                  <a:off x="4117029" y="3261683"/>
                  <a:ext cx="20952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墨迹 30">
                  <a:extLst>
                    <a:ext uri="{FF2B5EF4-FFF2-40B4-BE49-F238E27FC236}">
                      <a16:creationId xmlns:a16="http://schemas.microsoft.com/office/drawing/2014/main" id="{32244D46-C2C4-49BE-9F93-BC8B079AE9C4}"/>
                    </a:ext>
                  </a:extLst>
                </p14:cNvPr>
                <p14:cNvContentPartPr/>
                <p14:nvPr/>
              </p14:nvContentPartPr>
              <p14:xfrm>
                <a:off x="4138629" y="3365003"/>
                <a:ext cx="147600" cy="26640"/>
              </p14:xfrm>
            </p:contentPart>
          </mc:Choice>
          <mc:Fallback>
            <p:pic>
              <p:nvPicPr>
                <p:cNvPr id="31" name="墨迹 30">
                  <a:extLst>
                    <a:ext uri="{FF2B5EF4-FFF2-40B4-BE49-F238E27FC236}">
                      <a16:creationId xmlns:a16="http://schemas.microsoft.com/office/drawing/2014/main" id="{32244D46-C2C4-49BE-9F93-BC8B079AE9C4}"/>
                    </a:ext>
                  </a:extLst>
                </p:cNvPr>
                <p:cNvPicPr/>
                <p:nvPr/>
              </p:nvPicPr>
              <p:blipFill>
                <a:blip r:embed="rId51"/>
                <a:stretch>
                  <a:fillRect/>
                </a:stretch>
              </p:blipFill>
              <p:spPr>
                <a:xfrm>
                  <a:off x="4120629" y="3347003"/>
                  <a:ext cx="1832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墨迹 31">
                  <a:extLst>
                    <a:ext uri="{FF2B5EF4-FFF2-40B4-BE49-F238E27FC236}">
                      <a16:creationId xmlns:a16="http://schemas.microsoft.com/office/drawing/2014/main" id="{CF436ABD-727A-499E-8047-980F6886E7B2}"/>
                    </a:ext>
                  </a:extLst>
                </p14:cNvPr>
                <p14:cNvContentPartPr/>
                <p14:nvPr/>
              </p14:nvContentPartPr>
              <p14:xfrm>
                <a:off x="4142229" y="3421523"/>
                <a:ext cx="167400" cy="55440"/>
              </p14:xfrm>
            </p:contentPart>
          </mc:Choice>
          <mc:Fallback>
            <p:pic>
              <p:nvPicPr>
                <p:cNvPr id="32" name="墨迹 31">
                  <a:extLst>
                    <a:ext uri="{FF2B5EF4-FFF2-40B4-BE49-F238E27FC236}">
                      <a16:creationId xmlns:a16="http://schemas.microsoft.com/office/drawing/2014/main" id="{CF436ABD-727A-499E-8047-980F6886E7B2}"/>
                    </a:ext>
                  </a:extLst>
                </p:cNvPr>
                <p:cNvPicPr/>
                <p:nvPr/>
              </p:nvPicPr>
              <p:blipFill>
                <a:blip r:embed="rId53"/>
                <a:stretch>
                  <a:fillRect/>
                </a:stretch>
              </p:blipFill>
              <p:spPr>
                <a:xfrm>
                  <a:off x="4124589" y="3403883"/>
                  <a:ext cx="20304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墨迹 32">
                  <a:extLst>
                    <a:ext uri="{FF2B5EF4-FFF2-40B4-BE49-F238E27FC236}">
                      <a16:creationId xmlns:a16="http://schemas.microsoft.com/office/drawing/2014/main" id="{B43132DB-BFA3-4552-B23C-B44964A517F5}"/>
                    </a:ext>
                  </a:extLst>
                </p14:cNvPr>
                <p14:cNvContentPartPr/>
                <p14:nvPr/>
              </p14:nvContentPartPr>
              <p14:xfrm>
                <a:off x="3955029" y="3468323"/>
                <a:ext cx="408960" cy="203760"/>
              </p14:xfrm>
            </p:contentPart>
          </mc:Choice>
          <mc:Fallback>
            <p:pic>
              <p:nvPicPr>
                <p:cNvPr id="33" name="墨迹 32">
                  <a:extLst>
                    <a:ext uri="{FF2B5EF4-FFF2-40B4-BE49-F238E27FC236}">
                      <a16:creationId xmlns:a16="http://schemas.microsoft.com/office/drawing/2014/main" id="{B43132DB-BFA3-4552-B23C-B44964A517F5}"/>
                    </a:ext>
                  </a:extLst>
                </p:cNvPr>
                <p:cNvPicPr/>
                <p:nvPr/>
              </p:nvPicPr>
              <p:blipFill>
                <a:blip r:embed="rId55"/>
                <a:stretch>
                  <a:fillRect/>
                </a:stretch>
              </p:blipFill>
              <p:spPr>
                <a:xfrm>
                  <a:off x="3937389" y="3450323"/>
                  <a:ext cx="44460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墨迹 33">
                  <a:extLst>
                    <a:ext uri="{FF2B5EF4-FFF2-40B4-BE49-F238E27FC236}">
                      <a16:creationId xmlns:a16="http://schemas.microsoft.com/office/drawing/2014/main" id="{80B43E85-C0AA-4FB7-9F59-9BFAA072ECEA}"/>
                    </a:ext>
                  </a:extLst>
                </p14:cNvPr>
                <p14:cNvContentPartPr/>
                <p14:nvPr/>
              </p14:nvContentPartPr>
              <p14:xfrm>
                <a:off x="4164189" y="3503603"/>
                <a:ext cx="153000" cy="155520"/>
              </p14:xfrm>
            </p:contentPart>
          </mc:Choice>
          <mc:Fallback>
            <p:pic>
              <p:nvPicPr>
                <p:cNvPr id="34" name="墨迹 33">
                  <a:extLst>
                    <a:ext uri="{FF2B5EF4-FFF2-40B4-BE49-F238E27FC236}">
                      <a16:creationId xmlns:a16="http://schemas.microsoft.com/office/drawing/2014/main" id="{80B43E85-C0AA-4FB7-9F59-9BFAA072ECEA}"/>
                    </a:ext>
                  </a:extLst>
                </p:cNvPr>
                <p:cNvPicPr/>
                <p:nvPr/>
              </p:nvPicPr>
              <p:blipFill>
                <a:blip r:embed="rId57"/>
                <a:stretch>
                  <a:fillRect/>
                </a:stretch>
              </p:blipFill>
              <p:spPr>
                <a:xfrm>
                  <a:off x="4146189" y="3485603"/>
                  <a:ext cx="1886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墨迹 34">
                  <a:extLst>
                    <a:ext uri="{FF2B5EF4-FFF2-40B4-BE49-F238E27FC236}">
                      <a16:creationId xmlns:a16="http://schemas.microsoft.com/office/drawing/2014/main" id="{0DC698E9-0476-4AF5-B260-0B9306DF74B1}"/>
                    </a:ext>
                  </a:extLst>
                </p14:cNvPr>
                <p14:cNvContentPartPr/>
                <p14:nvPr/>
              </p14:nvContentPartPr>
              <p14:xfrm>
                <a:off x="4168509" y="3595763"/>
                <a:ext cx="104040" cy="92520"/>
              </p14:xfrm>
            </p:contentPart>
          </mc:Choice>
          <mc:Fallback>
            <p:pic>
              <p:nvPicPr>
                <p:cNvPr id="35" name="墨迹 34">
                  <a:extLst>
                    <a:ext uri="{FF2B5EF4-FFF2-40B4-BE49-F238E27FC236}">
                      <a16:creationId xmlns:a16="http://schemas.microsoft.com/office/drawing/2014/main" id="{0DC698E9-0476-4AF5-B260-0B9306DF74B1}"/>
                    </a:ext>
                  </a:extLst>
                </p:cNvPr>
                <p:cNvPicPr/>
                <p:nvPr/>
              </p:nvPicPr>
              <p:blipFill>
                <a:blip r:embed="rId59"/>
                <a:stretch>
                  <a:fillRect/>
                </a:stretch>
              </p:blipFill>
              <p:spPr>
                <a:xfrm>
                  <a:off x="4150509" y="3577763"/>
                  <a:ext cx="13968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墨迹 35">
                  <a:extLst>
                    <a:ext uri="{FF2B5EF4-FFF2-40B4-BE49-F238E27FC236}">
                      <a16:creationId xmlns:a16="http://schemas.microsoft.com/office/drawing/2014/main" id="{2C7454D3-86EB-4A27-8F8C-D406DF085BE1}"/>
                    </a:ext>
                  </a:extLst>
                </p14:cNvPr>
                <p14:cNvContentPartPr/>
                <p14:nvPr/>
              </p14:nvContentPartPr>
              <p14:xfrm>
                <a:off x="4180389" y="3673883"/>
                <a:ext cx="90000" cy="50040"/>
              </p14:xfrm>
            </p:contentPart>
          </mc:Choice>
          <mc:Fallback>
            <p:pic>
              <p:nvPicPr>
                <p:cNvPr id="36" name="墨迹 35">
                  <a:extLst>
                    <a:ext uri="{FF2B5EF4-FFF2-40B4-BE49-F238E27FC236}">
                      <a16:creationId xmlns:a16="http://schemas.microsoft.com/office/drawing/2014/main" id="{2C7454D3-86EB-4A27-8F8C-D406DF085BE1}"/>
                    </a:ext>
                  </a:extLst>
                </p:cNvPr>
                <p:cNvPicPr/>
                <p:nvPr/>
              </p:nvPicPr>
              <p:blipFill>
                <a:blip r:embed="rId61"/>
                <a:stretch>
                  <a:fillRect/>
                </a:stretch>
              </p:blipFill>
              <p:spPr>
                <a:xfrm>
                  <a:off x="4162749" y="3655883"/>
                  <a:ext cx="12564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墨迹 36">
                  <a:extLst>
                    <a:ext uri="{FF2B5EF4-FFF2-40B4-BE49-F238E27FC236}">
                      <a16:creationId xmlns:a16="http://schemas.microsoft.com/office/drawing/2014/main" id="{7146DA07-06B2-4648-9977-A9230D0D434C}"/>
                    </a:ext>
                  </a:extLst>
                </p14:cNvPr>
                <p14:cNvContentPartPr/>
                <p14:nvPr/>
              </p14:nvContentPartPr>
              <p14:xfrm>
                <a:off x="4210989" y="3541043"/>
                <a:ext cx="20160" cy="249120"/>
              </p14:xfrm>
            </p:contentPart>
          </mc:Choice>
          <mc:Fallback>
            <p:pic>
              <p:nvPicPr>
                <p:cNvPr id="37" name="墨迹 36">
                  <a:extLst>
                    <a:ext uri="{FF2B5EF4-FFF2-40B4-BE49-F238E27FC236}">
                      <a16:creationId xmlns:a16="http://schemas.microsoft.com/office/drawing/2014/main" id="{7146DA07-06B2-4648-9977-A9230D0D434C}"/>
                    </a:ext>
                  </a:extLst>
                </p:cNvPr>
                <p:cNvPicPr/>
                <p:nvPr/>
              </p:nvPicPr>
              <p:blipFill>
                <a:blip r:embed="rId63"/>
                <a:stretch>
                  <a:fillRect/>
                </a:stretch>
              </p:blipFill>
              <p:spPr>
                <a:xfrm>
                  <a:off x="4193349" y="3523403"/>
                  <a:ext cx="5580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墨迹 37">
                  <a:extLst>
                    <a:ext uri="{FF2B5EF4-FFF2-40B4-BE49-F238E27FC236}">
                      <a16:creationId xmlns:a16="http://schemas.microsoft.com/office/drawing/2014/main" id="{568B010C-9C30-4791-BFF0-2ABCB58E1774}"/>
                    </a:ext>
                  </a:extLst>
                </p14:cNvPr>
                <p14:cNvContentPartPr/>
                <p14:nvPr/>
              </p14:nvContentPartPr>
              <p14:xfrm>
                <a:off x="4104429" y="3769283"/>
                <a:ext cx="352440" cy="62640"/>
              </p14:xfrm>
            </p:contentPart>
          </mc:Choice>
          <mc:Fallback>
            <p:pic>
              <p:nvPicPr>
                <p:cNvPr id="38" name="墨迹 37">
                  <a:extLst>
                    <a:ext uri="{FF2B5EF4-FFF2-40B4-BE49-F238E27FC236}">
                      <a16:creationId xmlns:a16="http://schemas.microsoft.com/office/drawing/2014/main" id="{568B010C-9C30-4791-BFF0-2ABCB58E1774}"/>
                    </a:ext>
                  </a:extLst>
                </p:cNvPr>
                <p:cNvPicPr/>
                <p:nvPr/>
              </p:nvPicPr>
              <p:blipFill>
                <a:blip r:embed="rId65"/>
                <a:stretch>
                  <a:fillRect/>
                </a:stretch>
              </p:blipFill>
              <p:spPr>
                <a:xfrm>
                  <a:off x="4086789" y="3751283"/>
                  <a:ext cx="388080" cy="98280"/>
                </a:xfrm>
                <a:prstGeom prst="rect">
                  <a:avLst/>
                </a:prstGeom>
              </p:spPr>
            </p:pic>
          </mc:Fallback>
        </mc:AlternateContent>
      </p:grpSp>
      <p:grpSp>
        <p:nvGrpSpPr>
          <p:cNvPr id="60" name="组合 59">
            <a:extLst>
              <a:ext uri="{FF2B5EF4-FFF2-40B4-BE49-F238E27FC236}">
                <a16:creationId xmlns:a16="http://schemas.microsoft.com/office/drawing/2014/main" id="{FE8CFC86-0896-4197-B80B-9E582ACC2048}"/>
              </a:ext>
            </a:extLst>
          </p:cNvPr>
          <p:cNvGrpSpPr/>
          <p:nvPr/>
        </p:nvGrpSpPr>
        <p:grpSpPr>
          <a:xfrm>
            <a:off x="3520869" y="4165643"/>
            <a:ext cx="1519920" cy="598680"/>
            <a:chOff x="3520869" y="4165643"/>
            <a:chExt cx="1519920" cy="598680"/>
          </a:xfrm>
        </p:grpSpPr>
        <mc:AlternateContent xmlns:mc="http://schemas.openxmlformats.org/markup-compatibility/2006">
          <mc:Choice xmlns:p14="http://schemas.microsoft.com/office/powerpoint/2010/main" Requires="p14">
            <p:contentPart p14:bwMode="auto" r:id="rId66">
              <p14:nvContentPartPr>
                <p14:cNvPr id="39" name="墨迹 38">
                  <a:extLst>
                    <a:ext uri="{FF2B5EF4-FFF2-40B4-BE49-F238E27FC236}">
                      <a16:creationId xmlns:a16="http://schemas.microsoft.com/office/drawing/2014/main" id="{34CA2193-126F-4F65-A4E8-15E1CE8B7C1C}"/>
                    </a:ext>
                  </a:extLst>
                </p14:cNvPr>
                <p14:cNvContentPartPr/>
                <p14:nvPr/>
              </p14:nvContentPartPr>
              <p14:xfrm>
                <a:off x="3520869" y="4348523"/>
                <a:ext cx="179640" cy="280080"/>
              </p14:xfrm>
            </p:contentPart>
          </mc:Choice>
          <mc:Fallback>
            <p:pic>
              <p:nvPicPr>
                <p:cNvPr id="39" name="墨迹 38">
                  <a:extLst>
                    <a:ext uri="{FF2B5EF4-FFF2-40B4-BE49-F238E27FC236}">
                      <a16:creationId xmlns:a16="http://schemas.microsoft.com/office/drawing/2014/main" id="{34CA2193-126F-4F65-A4E8-15E1CE8B7C1C}"/>
                    </a:ext>
                  </a:extLst>
                </p:cNvPr>
                <p:cNvPicPr/>
                <p:nvPr/>
              </p:nvPicPr>
              <p:blipFill>
                <a:blip r:embed="rId67"/>
                <a:stretch>
                  <a:fillRect/>
                </a:stretch>
              </p:blipFill>
              <p:spPr>
                <a:xfrm>
                  <a:off x="3503229" y="4330883"/>
                  <a:ext cx="21528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0" name="墨迹 39">
                  <a:extLst>
                    <a:ext uri="{FF2B5EF4-FFF2-40B4-BE49-F238E27FC236}">
                      <a16:creationId xmlns:a16="http://schemas.microsoft.com/office/drawing/2014/main" id="{498F9277-85B6-4C54-9096-668D1711ECE8}"/>
                    </a:ext>
                  </a:extLst>
                </p14:cNvPr>
                <p14:cNvContentPartPr/>
                <p14:nvPr/>
              </p14:nvContentPartPr>
              <p14:xfrm>
                <a:off x="3704469" y="4382723"/>
                <a:ext cx="155880" cy="349560"/>
              </p14:xfrm>
            </p:contentPart>
          </mc:Choice>
          <mc:Fallback>
            <p:pic>
              <p:nvPicPr>
                <p:cNvPr id="40" name="墨迹 39">
                  <a:extLst>
                    <a:ext uri="{FF2B5EF4-FFF2-40B4-BE49-F238E27FC236}">
                      <a16:creationId xmlns:a16="http://schemas.microsoft.com/office/drawing/2014/main" id="{498F9277-85B6-4C54-9096-668D1711ECE8}"/>
                    </a:ext>
                  </a:extLst>
                </p:cNvPr>
                <p:cNvPicPr/>
                <p:nvPr/>
              </p:nvPicPr>
              <p:blipFill>
                <a:blip r:embed="rId69"/>
                <a:stretch>
                  <a:fillRect/>
                </a:stretch>
              </p:blipFill>
              <p:spPr>
                <a:xfrm>
                  <a:off x="3686829" y="4365083"/>
                  <a:ext cx="191520" cy="385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1" name="墨迹 40">
                  <a:extLst>
                    <a:ext uri="{FF2B5EF4-FFF2-40B4-BE49-F238E27FC236}">
                      <a16:creationId xmlns:a16="http://schemas.microsoft.com/office/drawing/2014/main" id="{9AAEF3E1-9BA8-4A11-A261-83E583B7949C}"/>
                    </a:ext>
                  </a:extLst>
                </p14:cNvPr>
                <p14:cNvContentPartPr/>
                <p14:nvPr/>
              </p14:nvContentPartPr>
              <p14:xfrm>
                <a:off x="3723909" y="4243043"/>
                <a:ext cx="37440" cy="423720"/>
              </p14:xfrm>
            </p:contentPart>
          </mc:Choice>
          <mc:Fallback>
            <p:pic>
              <p:nvPicPr>
                <p:cNvPr id="41" name="墨迹 40">
                  <a:extLst>
                    <a:ext uri="{FF2B5EF4-FFF2-40B4-BE49-F238E27FC236}">
                      <a16:creationId xmlns:a16="http://schemas.microsoft.com/office/drawing/2014/main" id="{9AAEF3E1-9BA8-4A11-A261-83E583B7949C}"/>
                    </a:ext>
                  </a:extLst>
                </p:cNvPr>
                <p:cNvPicPr/>
                <p:nvPr/>
              </p:nvPicPr>
              <p:blipFill>
                <a:blip r:embed="rId71"/>
                <a:stretch>
                  <a:fillRect/>
                </a:stretch>
              </p:blipFill>
              <p:spPr>
                <a:xfrm>
                  <a:off x="3705909" y="4225043"/>
                  <a:ext cx="73080" cy="459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墨迹 41">
                  <a:extLst>
                    <a:ext uri="{FF2B5EF4-FFF2-40B4-BE49-F238E27FC236}">
                      <a16:creationId xmlns:a16="http://schemas.microsoft.com/office/drawing/2014/main" id="{D9B645A3-9731-4380-B274-2B2AD66C1A7B}"/>
                    </a:ext>
                  </a:extLst>
                </p14:cNvPr>
                <p14:cNvContentPartPr/>
                <p14:nvPr/>
              </p14:nvContentPartPr>
              <p14:xfrm>
                <a:off x="3886989" y="4274363"/>
                <a:ext cx="134640" cy="162720"/>
              </p14:xfrm>
            </p:contentPart>
          </mc:Choice>
          <mc:Fallback>
            <p:pic>
              <p:nvPicPr>
                <p:cNvPr id="42" name="墨迹 41">
                  <a:extLst>
                    <a:ext uri="{FF2B5EF4-FFF2-40B4-BE49-F238E27FC236}">
                      <a16:creationId xmlns:a16="http://schemas.microsoft.com/office/drawing/2014/main" id="{D9B645A3-9731-4380-B274-2B2AD66C1A7B}"/>
                    </a:ext>
                  </a:extLst>
                </p:cNvPr>
                <p:cNvPicPr/>
                <p:nvPr/>
              </p:nvPicPr>
              <p:blipFill>
                <a:blip r:embed="rId73"/>
                <a:stretch>
                  <a:fillRect/>
                </a:stretch>
              </p:blipFill>
              <p:spPr>
                <a:xfrm>
                  <a:off x="3868989" y="4256363"/>
                  <a:ext cx="17028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墨迹 42">
                  <a:extLst>
                    <a:ext uri="{FF2B5EF4-FFF2-40B4-BE49-F238E27FC236}">
                      <a16:creationId xmlns:a16="http://schemas.microsoft.com/office/drawing/2014/main" id="{C545DC72-B929-4E6D-98F3-3381E08FF6A2}"/>
                    </a:ext>
                  </a:extLst>
                </p14:cNvPr>
                <p14:cNvContentPartPr/>
                <p14:nvPr/>
              </p14:nvContentPartPr>
              <p14:xfrm>
                <a:off x="3909669" y="4451843"/>
                <a:ext cx="29880" cy="214560"/>
              </p14:xfrm>
            </p:contentPart>
          </mc:Choice>
          <mc:Fallback>
            <p:pic>
              <p:nvPicPr>
                <p:cNvPr id="43" name="墨迹 42">
                  <a:extLst>
                    <a:ext uri="{FF2B5EF4-FFF2-40B4-BE49-F238E27FC236}">
                      <a16:creationId xmlns:a16="http://schemas.microsoft.com/office/drawing/2014/main" id="{C545DC72-B929-4E6D-98F3-3381E08FF6A2}"/>
                    </a:ext>
                  </a:extLst>
                </p:cNvPr>
                <p:cNvPicPr/>
                <p:nvPr/>
              </p:nvPicPr>
              <p:blipFill>
                <a:blip r:embed="rId75"/>
                <a:stretch>
                  <a:fillRect/>
                </a:stretch>
              </p:blipFill>
              <p:spPr>
                <a:xfrm>
                  <a:off x="3892029" y="4434203"/>
                  <a:ext cx="6552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4" name="墨迹 43">
                  <a:extLst>
                    <a:ext uri="{FF2B5EF4-FFF2-40B4-BE49-F238E27FC236}">
                      <a16:creationId xmlns:a16="http://schemas.microsoft.com/office/drawing/2014/main" id="{C95FEF9F-0D20-414F-8529-876FF68EAAB1}"/>
                    </a:ext>
                  </a:extLst>
                </p14:cNvPr>
                <p14:cNvContentPartPr/>
                <p14:nvPr/>
              </p14:nvContentPartPr>
              <p14:xfrm>
                <a:off x="3947109" y="4416923"/>
                <a:ext cx="121680" cy="321840"/>
              </p14:xfrm>
            </p:contentPart>
          </mc:Choice>
          <mc:Fallback>
            <p:pic>
              <p:nvPicPr>
                <p:cNvPr id="44" name="墨迹 43">
                  <a:extLst>
                    <a:ext uri="{FF2B5EF4-FFF2-40B4-BE49-F238E27FC236}">
                      <a16:creationId xmlns:a16="http://schemas.microsoft.com/office/drawing/2014/main" id="{C95FEF9F-0D20-414F-8529-876FF68EAAB1}"/>
                    </a:ext>
                  </a:extLst>
                </p:cNvPr>
                <p:cNvPicPr/>
                <p:nvPr/>
              </p:nvPicPr>
              <p:blipFill>
                <a:blip r:embed="rId77"/>
                <a:stretch>
                  <a:fillRect/>
                </a:stretch>
              </p:blipFill>
              <p:spPr>
                <a:xfrm>
                  <a:off x="3929109" y="4399283"/>
                  <a:ext cx="15732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5" name="墨迹 44">
                  <a:extLst>
                    <a:ext uri="{FF2B5EF4-FFF2-40B4-BE49-F238E27FC236}">
                      <a16:creationId xmlns:a16="http://schemas.microsoft.com/office/drawing/2014/main" id="{648A43F0-ED4B-48C8-BDC0-C04A02959389}"/>
                    </a:ext>
                  </a:extLst>
                </p14:cNvPr>
                <p14:cNvContentPartPr/>
                <p14:nvPr/>
              </p14:nvContentPartPr>
              <p14:xfrm>
                <a:off x="3933429" y="4503323"/>
                <a:ext cx="62640" cy="40680"/>
              </p14:xfrm>
            </p:contentPart>
          </mc:Choice>
          <mc:Fallback>
            <p:pic>
              <p:nvPicPr>
                <p:cNvPr id="45" name="墨迹 44">
                  <a:extLst>
                    <a:ext uri="{FF2B5EF4-FFF2-40B4-BE49-F238E27FC236}">
                      <a16:creationId xmlns:a16="http://schemas.microsoft.com/office/drawing/2014/main" id="{648A43F0-ED4B-48C8-BDC0-C04A02959389}"/>
                    </a:ext>
                  </a:extLst>
                </p:cNvPr>
                <p:cNvPicPr/>
                <p:nvPr/>
              </p:nvPicPr>
              <p:blipFill>
                <a:blip r:embed="rId79"/>
                <a:stretch>
                  <a:fillRect/>
                </a:stretch>
              </p:blipFill>
              <p:spPr>
                <a:xfrm>
                  <a:off x="3915429" y="4485323"/>
                  <a:ext cx="982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6" name="墨迹 45">
                  <a:extLst>
                    <a:ext uri="{FF2B5EF4-FFF2-40B4-BE49-F238E27FC236}">
                      <a16:creationId xmlns:a16="http://schemas.microsoft.com/office/drawing/2014/main" id="{411B67BD-B5E2-4D30-B94F-31081A51F877}"/>
                    </a:ext>
                  </a:extLst>
                </p14:cNvPr>
                <p14:cNvContentPartPr/>
                <p14:nvPr/>
              </p14:nvContentPartPr>
              <p14:xfrm>
                <a:off x="3944229" y="4355363"/>
                <a:ext cx="198000" cy="246960"/>
              </p14:xfrm>
            </p:contentPart>
          </mc:Choice>
          <mc:Fallback>
            <p:pic>
              <p:nvPicPr>
                <p:cNvPr id="46" name="墨迹 45">
                  <a:extLst>
                    <a:ext uri="{FF2B5EF4-FFF2-40B4-BE49-F238E27FC236}">
                      <a16:creationId xmlns:a16="http://schemas.microsoft.com/office/drawing/2014/main" id="{411B67BD-B5E2-4D30-B94F-31081A51F877}"/>
                    </a:ext>
                  </a:extLst>
                </p:cNvPr>
                <p:cNvPicPr/>
                <p:nvPr/>
              </p:nvPicPr>
              <p:blipFill>
                <a:blip r:embed="rId81"/>
                <a:stretch>
                  <a:fillRect/>
                </a:stretch>
              </p:blipFill>
              <p:spPr>
                <a:xfrm>
                  <a:off x="3926229" y="4337723"/>
                  <a:ext cx="23364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7" name="墨迹 46">
                  <a:extLst>
                    <a:ext uri="{FF2B5EF4-FFF2-40B4-BE49-F238E27FC236}">
                      <a16:creationId xmlns:a16="http://schemas.microsoft.com/office/drawing/2014/main" id="{2375409B-1001-45FD-9736-0E2B487B7650}"/>
                    </a:ext>
                  </a:extLst>
                </p14:cNvPr>
                <p14:cNvContentPartPr/>
                <p14:nvPr/>
              </p14:nvContentPartPr>
              <p14:xfrm>
                <a:off x="4105149" y="4360403"/>
                <a:ext cx="81720" cy="183600"/>
              </p14:xfrm>
            </p:contentPart>
          </mc:Choice>
          <mc:Fallback>
            <p:pic>
              <p:nvPicPr>
                <p:cNvPr id="47" name="墨迹 46">
                  <a:extLst>
                    <a:ext uri="{FF2B5EF4-FFF2-40B4-BE49-F238E27FC236}">
                      <a16:creationId xmlns:a16="http://schemas.microsoft.com/office/drawing/2014/main" id="{2375409B-1001-45FD-9736-0E2B487B7650}"/>
                    </a:ext>
                  </a:extLst>
                </p:cNvPr>
                <p:cNvPicPr/>
                <p:nvPr/>
              </p:nvPicPr>
              <p:blipFill>
                <a:blip r:embed="rId83"/>
                <a:stretch>
                  <a:fillRect/>
                </a:stretch>
              </p:blipFill>
              <p:spPr>
                <a:xfrm>
                  <a:off x="4087509" y="4342763"/>
                  <a:ext cx="11736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8" name="墨迹 47">
                  <a:extLst>
                    <a:ext uri="{FF2B5EF4-FFF2-40B4-BE49-F238E27FC236}">
                      <a16:creationId xmlns:a16="http://schemas.microsoft.com/office/drawing/2014/main" id="{91ED8A00-05A9-4BA8-B013-25F82544D4D9}"/>
                    </a:ext>
                  </a:extLst>
                </p14:cNvPr>
                <p14:cNvContentPartPr/>
                <p14:nvPr/>
              </p14:nvContentPartPr>
              <p14:xfrm>
                <a:off x="4111269" y="4537523"/>
                <a:ext cx="122760" cy="169560"/>
              </p14:xfrm>
            </p:contentPart>
          </mc:Choice>
          <mc:Fallback>
            <p:pic>
              <p:nvPicPr>
                <p:cNvPr id="48" name="墨迹 47">
                  <a:extLst>
                    <a:ext uri="{FF2B5EF4-FFF2-40B4-BE49-F238E27FC236}">
                      <a16:creationId xmlns:a16="http://schemas.microsoft.com/office/drawing/2014/main" id="{91ED8A00-05A9-4BA8-B013-25F82544D4D9}"/>
                    </a:ext>
                  </a:extLst>
                </p:cNvPr>
                <p:cNvPicPr/>
                <p:nvPr/>
              </p:nvPicPr>
              <p:blipFill>
                <a:blip r:embed="rId85"/>
                <a:stretch>
                  <a:fillRect/>
                </a:stretch>
              </p:blipFill>
              <p:spPr>
                <a:xfrm>
                  <a:off x="4093269" y="4519883"/>
                  <a:ext cx="15840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9" name="墨迹 48">
                  <a:extLst>
                    <a:ext uri="{FF2B5EF4-FFF2-40B4-BE49-F238E27FC236}">
                      <a16:creationId xmlns:a16="http://schemas.microsoft.com/office/drawing/2014/main" id="{689C5D55-0E6C-4322-AA90-A5391F52253A}"/>
                    </a:ext>
                  </a:extLst>
                </p14:cNvPr>
                <p14:cNvContentPartPr/>
                <p14:nvPr/>
              </p14:nvContentPartPr>
              <p14:xfrm>
                <a:off x="4258149" y="4329083"/>
                <a:ext cx="123120" cy="50040"/>
              </p14:xfrm>
            </p:contentPart>
          </mc:Choice>
          <mc:Fallback>
            <p:pic>
              <p:nvPicPr>
                <p:cNvPr id="49" name="墨迹 48">
                  <a:extLst>
                    <a:ext uri="{FF2B5EF4-FFF2-40B4-BE49-F238E27FC236}">
                      <a16:creationId xmlns:a16="http://schemas.microsoft.com/office/drawing/2014/main" id="{689C5D55-0E6C-4322-AA90-A5391F52253A}"/>
                    </a:ext>
                  </a:extLst>
                </p:cNvPr>
                <p:cNvPicPr/>
                <p:nvPr/>
              </p:nvPicPr>
              <p:blipFill>
                <a:blip r:embed="rId87"/>
                <a:stretch>
                  <a:fillRect/>
                </a:stretch>
              </p:blipFill>
              <p:spPr>
                <a:xfrm>
                  <a:off x="4240149" y="4311443"/>
                  <a:ext cx="15876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0" name="墨迹 49">
                  <a:extLst>
                    <a:ext uri="{FF2B5EF4-FFF2-40B4-BE49-F238E27FC236}">
                      <a16:creationId xmlns:a16="http://schemas.microsoft.com/office/drawing/2014/main" id="{CB8BEB3D-8455-4A4A-9445-1130EE68FF02}"/>
                    </a:ext>
                  </a:extLst>
                </p14:cNvPr>
                <p14:cNvContentPartPr/>
                <p14:nvPr/>
              </p14:nvContentPartPr>
              <p14:xfrm>
                <a:off x="4237269" y="4348883"/>
                <a:ext cx="122400" cy="325440"/>
              </p14:xfrm>
            </p:contentPart>
          </mc:Choice>
          <mc:Fallback>
            <p:pic>
              <p:nvPicPr>
                <p:cNvPr id="50" name="墨迹 49">
                  <a:extLst>
                    <a:ext uri="{FF2B5EF4-FFF2-40B4-BE49-F238E27FC236}">
                      <a16:creationId xmlns:a16="http://schemas.microsoft.com/office/drawing/2014/main" id="{CB8BEB3D-8455-4A4A-9445-1130EE68FF02}"/>
                    </a:ext>
                  </a:extLst>
                </p:cNvPr>
                <p:cNvPicPr/>
                <p:nvPr/>
              </p:nvPicPr>
              <p:blipFill>
                <a:blip r:embed="rId89"/>
                <a:stretch>
                  <a:fillRect/>
                </a:stretch>
              </p:blipFill>
              <p:spPr>
                <a:xfrm>
                  <a:off x="4219629" y="4330883"/>
                  <a:ext cx="15804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1" name="墨迹 50">
                  <a:extLst>
                    <a:ext uri="{FF2B5EF4-FFF2-40B4-BE49-F238E27FC236}">
                      <a16:creationId xmlns:a16="http://schemas.microsoft.com/office/drawing/2014/main" id="{E2B6BE5D-DBA3-42CF-A771-078391CCD689}"/>
                    </a:ext>
                  </a:extLst>
                </p14:cNvPr>
                <p14:cNvContentPartPr/>
                <p14:nvPr/>
              </p14:nvContentPartPr>
              <p14:xfrm>
                <a:off x="4325469" y="4473803"/>
                <a:ext cx="88200" cy="176400"/>
              </p14:xfrm>
            </p:contentPart>
          </mc:Choice>
          <mc:Fallback>
            <p:pic>
              <p:nvPicPr>
                <p:cNvPr id="51" name="墨迹 50">
                  <a:extLst>
                    <a:ext uri="{FF2B5EF4-FFF2-40B4-BE49-F238E27FC236}">
                      <a16:creationId xmlns:a16="http://schemas.microsoft.com/office/drawing/2014/main" id="{E2B6BE5D-DBA3-42CF-A771-078391CCD689}"/>
                    </a:ext>
                  </a:extLst>
                </p:cNvPr>
                <p:cNvPicPr/>
                <p:nvPr/>
              </p:nvPicPr>
              <p:blipFill>
                <a:blip r:embed="rId91"/>
                <a:stretch>
                  <a:fillRect/>
                </a:stretch>
              </p:blipFill>
              <p:spPr>
                <a:xfrm>
                  <a:off x="4307829" y="4456163"/>
                  <a:ext cx="12384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2" name="墨迹 51">
                  <a:extLst>
                    <a:ext uri="{FF2B5EF4-FFF2-40B4-BE49-F238E27FC236}">
                      <a16:creationId xmlns:a16="http://schemas.microsoft.com/office/drawing/2014/main" id="{815A2508-6995-47D0-858C-273CD4A60105}"/>
                    </a:ext>
                  </a:extLst>
                </p14:cNvPr>
                <p14:cNvContentPartPr/>
                <p14:nvPr/>
              </p14:nvContentPartPr>
              <p14:xfrm>
                <a:off x="4480269" y="4311083"/>
                <a:ext cx="92160" cy="20160"/>
              </p14:xfrm>
            </p:contentPart>
          </mc:Choice>
          <mc:Fallback>
            <p:pic>
              <p:nvPicPr>
                <p:cNvPr id="52" name="墨迹 51">
                  <a:extLst>
                    <a:ext uri="{FF2B5EF4-FFF2-40B4-BE49-F238E27FC236}">
                      <a16:creationId xmlns:a16="http://schemas.microsoft.com/office/drawing/2014/main" id="{815A2508-6995-47D0-858C-273CD4A60105}"/>
                    </a:ext>
                  </a:extLst>
                </p:cNvPr>
                <p:cNvPicPr/>
                <p:nvPr/>
              </p:nvPicPr>
              <p:blipFill>
                <a:blip r:embed="rId93"/>
                <a:stretch>
                  <a:fillRect/>
                </a:stretch>
              </p:blipFill>
              <p:spPr>
                <a:xfrm>
                  <a:off x="4462269" y="4293443"/>
                  <a:ext cx="1278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3" name="墨迹 52">
                  <a:extLst>
                    <a:ext uri="{FF2B5EF4-FFF2-40B4-BE49-F238E27FC236}">
                      <a16:creationId xmlns:a16="http://schemas.microsoft.com/office/drawing/2014/main" id="{F5A032C7-5BF5-4DD1-A2A7-EE876A082A0E}"/>
                    </a:ext>
                  </a:extLst>
                </p14:cNvPr>
                <p14:cNvContentPartPr/>
                <p14:nvPr/>
              </p14:nvContentPartPr>
              <p14:xfrm>
                <a:off x="4374789" y="4432403"/>
                <a:ext cx="238320" cy="88200"/>
              </p14:xfrm>
            </p:contentPart>
          </mc:Choice>
          <mc:Fallback>
            <p:pic>
              <p:nvPicPr>
                <p:cNvPr id="53" name="墨迹 52">
                  <a:extLst>
                    <a:ext uri="{FF2B5EF4-FFF2-40B4-BE49-F238E27FC236}">
                      <a16:creationId xmlns:a16="http://schemas.microsoft.com/office/drawing/2014/main" id="{F5A032C7-5BF5-4DD1-A2A7-EE876A082A0E}"/>
                    </a:ext>
                  </a:extLst>
                </p:cNvPr>
                <p:cNvPicPr/>
                <p:nvPr/>
              </p:nvPicPr>
              <p:blipFill>
                <a:blip r:embed="rId95"/>
                <a:stretch>
                  <a:fillRect/>
                </a:stretch>
              </p:blipFill>
              <p:spPr>
                <a:xfrm>
                  <a:off x="4357149" y="4414403"/>
                  <a:ext cx="27396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4" name="墨迹 53">
                  <a:extLst>
                    <a:ext uri="{FF2B5EF4-FFF2-40B4-BE49-F238E27FC236}">
                      <a16:creationId xmlns:a16="http://schemas.microsoft.com/office/drawing/2014/main" id="{914D9C6E-3AE7-44CA-B237-5B719A3EF3D6}"/>
                    </a:ext>
                  </a:extLst>
                </p14:cNvPr>
                <p14:cNvContentPartPr/>
                <p14:nvPr/>
              </p14:nvContentPartPr>
              <p14:xfrm>
                <a:off x="4487469" y="4376603"/>
                <a:ext cx="123120" cy="387720"/>
              </p14:xfrm>
            </p:contentPart>
          </mc:Choice>
          <mc:Fallback>
            <p:pic>
              <p:nvPicPr>
                <p:cNvPr id="54" name="墨迹 53">
                  <a:extLst>
                    <a:ext uri="{FF2B5EF4-FFF2-40B4-BE49-F238E27FC236}">
                      <a16:creationId xmlns:a16="http://schemas.microsoft.com/office/drawing/2014/main" id="{914D9C6E-3AE7-44CA-B237-5B719A3EF3D6}"/>
                    </a:ext>
                  </a:extLst>
                </p:cNvPr>
                <p:cNvPicPr/>
                <p:nvPr/>
              </p:nvPicPr>
              <p:blipFill>
                <a:blip r:embed="rId97"/>
                <a:stretch>
                  <a:fillRect/>
                </a:stretch>
              </p:blipFill>
              <p:spPr>
                <a:xfrm>
                  <a:off x="4469469" y="4358963"/>
                  <a:ext cx="15876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5" name="墨迹 54">
                  <a:extLst>
                    <a:ext uri="{FF2B5EF4-FFF2-40B4-BE49-F238E27FC236}">
                      <a16:creationId xmlns:a16="http://schemas.microsoft.com/office/drawing/2014/main" id="{34F2401C-4FAC-4507-925D-9C0A57596EEC}"/>
                    </a:ext>
                  </a:extLst>
                </p14:cNvPr>
                <p14:cNvContentPartPr/>
                <p14:nvPr/>
              </p14:nvContentPartPr>
              <p14:xfrm>
                <a:off x="4763949" y="4165643"/>
                <a:ext cx="23400" cy="14040"/>
              </p14:xfrm>
            </p:contentPart>
          </mc:Choice>
          <mc:Fallback>
            <p:pic>
              <p:nvPicPr>
                <p:cNvPr id="55" name="墨迹 54">
                  <a:extLst>
                    <a:ext uri="{FF2B5EF4-FFF2-40B4-BE49-F238E27FC236}">
                      <a16:creationId xmlns:a16="http://schemas.microsoft.com/office/drawing/2014/main" id="{34F2401C-4FAC-4507-925D-9C0A57596EEC}"/>
                    </a:ext>
                  </a:extLst>
                </p:cNvPr>
                <p:cNvPicPr/>
                <p:nvPr/>
              </p:nvPicPr>
              <p:blipFill>
                <a:blip r:embed="rId99"/>
                <a:stretch>
                  <a:fillRect/>
                </a:stretch>
              </p:blipFill>
              <p:spPr>
                <a:xfrm>
                  <a:off x="4745949" y="4147643"/>
                  <a:ext cx="590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6" name="墨迹 55">
                  <a:extLst>
                    <a:ext uri="{FF2B5EF4-FFF2-40B4-BE49-F238E27FC236}">
                      <a16:creationId xmlns:a16="http://schemas.microsoft.com/office/drawing/2014/main" id="{EB0A17D9-E314-4C5A-A2E1-84E3A6FC6C80}"/>
                    </a:ext>
                  </a:extLst>
                </p14:cNvPr>
                <p14:cNvContentPartPr/>
                <p14:nvPr/>
              </p14:nvContentPartPr>
              <p14:xfrm>
                <a:off x="4662789" y="4229723"/>
                <a:ext cx="193680" cy="173880"/>
              </p14:xfrm>
            </p:contentPart>
          </mc:Choice>
          <mc:Fallback>
            <p:pic>
              <p:nvPicPr>
                <p:cNvPr id="56" name="墨迹 55">
                  <a:extLst>
                    <a:ext uri="{FF2B5EF4-FFF2-40B4-BE49-F238E27FC236}">
                      <a16:creationId xmlns:a16="http://schemas.microsoft.com/office/drawing/2014/main" id="{EB0A17D9-E314-4C5A-A2E1-84E3A6FC6C80}"/>
                    </a:ext>
                  </a:extLst>
                </p:cNvPr>
                <p:cNvPicPr/>
                <p:nvPr/>
              </p:nvPicPr>
              <p:blipFill>
                <a:blip r:embed="rId101"/>
                <a:stretch>
                  <a:fillRect/>
                </a:stretch>
              </p:blipFill>
              <p:spPr>
                <a:xfrm>
                  <a:off x="4645149" y="4212083"/>
                  <a:ext cx="22932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7" name="墨迹 56">
                  <a:extLst>
                    <a:ext uri="{FF2B5EF4-FFF2-40B4-BE49-F238E27FC236}">
                      <a16:creationId xmlns:a16="http://schemas.microsoft.com/office/drawing/2014/main" id="{A0902E3E-EA0D-46B2-8055-4083C712C991}"/>
                    </a:ext>
                  </a:extLst>
                </p14:cNvPr>
                <p14:cNvContentPartPr/>
                <p14:nvPr/>
              </p14:nvContentPartPr>
              <p14:xfrm>
                <a:off x="4726869" y="4329803"/>
                <a:ext cx="151560" cy="125280"/>
              </p14:xfrm>
            </p:contentPart>
          </mc:Choice>
          <mc:Fallback>
            <p:pic>
              <p:nvPicPr>
                <p:cNvPr id="57" name="墨迹 56">
                  <a:extLst>
                    <a:ext uri="{FF2B5EF4-FFF2-40B4-BE49-F238E27FC236}">
                      <a16:creationId xmlns:a16="http://schemas.microsoft.com/office/drawing/2014/main" id="{A0902E3E-EA0D-46B2-8055-4083C712C991}"/>
                    </a:ext>
                  </a:extLst>
                </p:cNvPr>
                <p:cNvPicPr/>
                <p:nvPr/>
              </p:nvPicPr>
              <p:blipFill>
                <a:blip r:embed="rId103"/>
                <a:stretch>
                  <a:fillRect/>
                </a:stretch>
              </p:blipFill>
              <p:spPr>
                <a:xfrm>
                  <a:off x="4708869" y="4311803"/>
                  <a:ext cx="1872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8" name="墨迹 57">
                  <a:extLst>
                    <a:ext uri="{FF2B5EF4-FFF2-40B4-BE49-F238E27FC236}">
                      <a16:creationId xmlns:a16="http://schemas.microsoft.com/office/drawing/2014/main" id="{C33D082E-7D45-47BC-AACB-76D1C2317172}"/>
                    </a:ext>
                  </a:extLst>
                </p14:cNvPr>
                <p14:cNvContentPartPr/>
                <p14:nvPr/>
              </p14:nvContentPartPr>
              <p14:xfrm>
                <a:off x="4770429" y="4379483"/>
                <a:ext cx="81000" cy="237240"/>
              </p14:xfrm>
            </p:contentPart>
          </mc:Choice>
          <mc:Fallback>
            <p:pic>
              <p:nvPicPr>
                <p:cNvPr id="58" name="墨迹 57">
                  <a:extLst>
                    <a:ext uri="{FF2B5EF4-FFF2-40B4-BE49-F238E27FC236}">
                      <a16:creationId xmlns:a16="http://schemas.microsoft.com/office/drawing/2014/main" id="{C33D082E-7D45-47BC-AACB-76D1C2317172}"/>
                    </a:ext>
                  </a:extLst>
                </p:cNvPr>
                <p:cNvPicPr/>
                <p:nvPr/>
              </p:nvPicPr>
              <p:blipFill>
                <a:blip r:embed="rId105"/>
                <a:stretch>
                  <a:fillRect/>
                </a:stretch>
              </p:blipFill>
              <p:spPr>
                <a:xfrm>
                  <a:off x="4752789" y="4361483"/>
                  <a:ext cx="11664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9" name="墨迹 58">
                  <a:extLst>
                    <a:ext uri="{FF2B5EF4-FFF2-40B4-BE49-F238E27FC236}">
                      <a16:creationId xmlns:a16="http://schemas.microsoft.com/office/drawing/2014/main" id="{B33BDD7D-6F21-4ECB-89AA-5C3F742CDE9D}"/>
                    </a:ext>
                  </a:extLst>
                </p14:cNvPr>
                <p14:cNvContentPartPr/>
                <p14:nvPr/>
              </p14:nvContentPartPr>
              <p14:xfrm>
                <a:off x="4751349" y="4500443"/>
                <a:ext cx="289440" cy="156960"/>
              </p14:xfrm>
            </p:contentPart>
          </mc:Choice>
          <mc:Fallback>
            <p:pic>
              <p:nvPicPr>
                <p:cNvPr id="59" name="墨迹 58">
                  <a:extLst>
                    <a:ext uri="{FF2B5EF4-FFF2-40B4-BE49-F238E27FC236}">
                      <a16:creationId xmlns:a16="http://schemas.microsoft.com/office/drawing/2014/main" id="{B33BDD7D-6F21-4ECB-89AA-5C3F742CDE9D}"/>
                    </a:ext>
                  </a:extLst>
                </p:cNvPr>
                <p:cNvPicPr/>
                <p:nvPr/>
              </p:nvPicPr>
              <p:blipFill>
                <a:blip r:embed="rId107"/>
                <a:stretch>
                  <a:fillRect/>
                </a:stretch>
              </p:blipFill>
              <p:spPr>
                <a:xfrm>
                  <a:off x="4733709" y="4482803"/>
                  <a:ext cx="325080" cy="1926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p:cNvSpPr>
          <p:nvPr>
            <p:ph type="title"/>
          </p:nvPr>
        </p:nvSpPr>
        <p:spPr>
          <a:xfrm>
            <a:off x="1451610" y="467678"/>
            <a:ext cx="6930390" cy="589280"/>
          </a:xfrm>
        </p:spPr>
        <p:txBody>
          <a:bodyPr wrap="square" lIns="91440" tIns="45720" rIns="91440" bIns="45720" anchor="ctr">
            <a:spAutoFit/>
          </a:bodyPr>
          <a:lstStyle/>
          <a:p>
            <a:pPr eaLnBrk="1" hangingPunct="1"/>
            <a:r>
              <a:rPr lang="en-US" altLang="zh-CN" sz="3600" dirty="0">
                <a:solidFill>
                  <a:srgbClr val="FF0000"/>
                </a:solidFill>
                <a:latin typeface="Times New Roman" panose="02020603050405020304" pitchFamily="18" charset="0"/>
                <a:cs typeface="Times New Roman" panose="02020603050405020304" pitchFamily="18" charset="0"/>
              </a:rPr>
              <a:t>1.5   Branches of proteomics </a:t>
            </a:r>
          </a:p>
        </p:txBody>
      </p:sp>
      <p:sp>
        <p:nvSpPr>
          <p:cNvPr id="74754" name="内容占位符 1"/>
          <p:cNvSpPr>
            <a:spLocks noGrp="1"/>
          </p:cNvSpPr>
          <p:nvPr>
            <p:ph idx="1"/>
          </p:nvPr>
        </p:nvSpPr>
        <p:spPr>
          <a:xfrm>
            <a:off x="685800" y="1676400"/>
            <a:ext cx="7772400" cy="4419600"/>
          </a:xfrm>
        </p:spPr>
        <p:txBody>
          <a:bodyPr anchor="t"/>
          <a:lstStyle/>
          <a:p>
            <a:pPr eaLnBrk="1" hangingPunct="1"/>
            <a:r>
              <a:rPr lang="en-US" altLang="zh-TW" sz="2400" dirty="0"/>
              <a:t>Sequence proteomics</a:t>
            </a:r>
            <a:endParaRPr lang="en-US" altLang="zh-CN" sz="2400" dirty="0"/>
          </a:p>
          <a:p>
            <a:pPr eaLnBrk="1" hangingPunct="1"/>
            <a:r>
              <a:rPr lang="en-US" altLang="zh-CN" sz="2400" dirty="0"/>
              <a:t>S</a:t>
            </a:r>
            <a:r>
              <a:rPr lang="en-US" altLang="zh-TW" sz="2400" dirty="0"/>
              <a:t>tructural proteomics</a:t>
            </a:r>
          </a:p>
          <a:p>
            <a:pPr eaLnBrk="1" hangingPunct="1"/>
            <a:r>
              <a:rPr lang="en-US" altLang="zh-TW" sz="2400" dirty="0"/>
              <a:t>Expression proteomics</a:t>
            </a:r>
          </a:p>
          <a:p>
            <a:pPr eaLnBrk="1" hangingPunct="1"/>
            <a:r>
              <a:rPr lang="en-US" altLang="zh-TW" sz="2400" dirty="0"/>
              <a:t>Interaction proteomics</a:t>
            </a:r>
            <a:endParaRPr lang="en-US" altLang="zh-CN" sz="2400" dirty="0"/>
          </a:p>
          <a:p>
            <a:pPr eaLnBrk="1" hangingPunct="1"/>
            <a:r>
              <a:rPr lang="en-US" altLang="zh-TW" sz="2400" dirty="0"/>
              <a:t>Cellular proteomics</a:t>
            </a:r>
          </a:p>
          <a:p>
            <a:pPr eaLnBrk="1" hangingPunct="1"/>
            <a:r>
              <a:rPr lang="en-US" altLang="zh-TW" sz="2400" dirty="0"/>
              <a:t>Functional proteomics </a:t>
            </a:r>
          </a:p>
          <a:p>
            <a:pPr eaLnBrk="1" hangingPunct="1"/>
            <a:r>
              <a:rPr lang="en-US" altLang="zh-TW" sz="2400" dirty="0"/>
              <a:t>glycoproteomics</a:t>
            </a:r>
          </a:p>
          <a:p>
            <a:pPr eaLnBrk="1" hangingPunct="1"/>
            <a:r>
              <a:rPr lang="en-US" altLang="zh-TW" sz="2400" dirty="0"/>
              <a:t>phosphorproteomics</a:t>
            </a:r>
          </a:p>
          <a:p>
            <a:pPr eaLnBrk="1" hangingPunct="1"/>
            <a:endParaRPr lang="en-US" altLang="zh-CN" sz="2400" dirty="0"/>
          </a:p>
          <a:p>
            <a:endParaRPr lang="zh-CN" altLang="en-US" sz="2400" dirty="0"/>
          </a:p>
        </p:txBody>
      </p:sp>
      <p:grpSp>
        <p:nvGrpSpPr>
          <p:cNvPr id="9" name="组合 8">
            <a:extLst>
              <a:ext uri="{FF2B5EF4-FFF2-40B4-BE49-F238E27FC236}">
                <a16:creationId xmlns:a16="http://schemas.microsoft.com/office/drawing/2014/main" id="{79E474E8-F280-4797-BFE9-FCAF60DF1F3D}"/>
              </a:ext>
            </a:extLst>
          </p:cNvPr>
          <p:cNvGrpSpPr/>
          <p:nvPr/>
        </p:nvGrpSpPr>
        <p:grpSpPr>
          <a:xfrm>
            <a:off x="2943429" y="941483"/>
            <a:ext cx="672480" cy="480240"/>
            <a:chOff x="2943429" y="941483"/>
            <a:chExt cx="672480" cy="480240"/>
          </a:xfrm>
        </p:grpSpPr>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62F3D96C-FB49-4E31-8E93-BCA8708DB768}"/>
                    </a:ext>
                  </a:extLst>
                </p14:cNvPr>
                <p14:cNvContentPartPr/>
                <p14:nvPr/>
              </p14:nvContentPartPr>
              <p14:xfrm>
                <a:off x="2943429" y="941483"/>
                <a:ext cx="223920" cy="340200"/>
              </p14:xfrm>
            </p:contentPart>
          </mc:Choice>
          <mc:Fallback>
            <p:pic>
              <p:nvPicPr>
                <p:cNvPr id="2" name="墨迹 1">
                  <a:extLst>
                    <a:ext uri="{FF2B5EF4-FFF2-40B4-BE49-F238E27FC236}">
                      <a16:creationId xmlns:a16="http://schemas.microsoft.com/office/drawing/2014/main" id="{62F3D96C-FB49-4E31-8E93-BCA8708DB768}"/>
                    </a:ext>
                  </a:extLst>
                </p:cNvPr>
                <p:cNvPicPr/>
                <p:nvPr/>
              </p:nvPicPr>
              <p:blipFill>
                <a:blip r:embed="rId4"/>
                <a:stretch>
                  <a:fillRect/>
                </a:stretch>
              </p:blipFill>
              <p:spPr>
                <a:xfrm>
                  <a:off x="2925429" y="923483"/>
                  <a:ext cx="25956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2B614E6B-B560-4EAB-A0B3-C91A3BA635BB}"/>
                    </a:ext>
                  </a:extLst>
                </p14:cNvPr>
                <p14:cNvContentPartPr/>
                <p14:nvPr/>
              </p14:nvContentPartPr>
              <p14:xfrm>
                <a:off x="3182829" y="1032563"/>
                <a:ext cx="86040" cy="36000"/>
              </p14:xfrm>
            </p:contentPart>
          </mc:Choice>
          <mc:Fallback>
            <p:pic>
              <p:nvPicPr>
                <p:cNvPr id="3" name="墨迹 2">
                  <a:extLst>
                    <a:ext uri="{FF2B5EF4-FFF2-40B4-BE49-F238E27FC236}">
                      <a16:creationId xmlns:a16="http://schemas.microsoft.com/office/drawing/2014/main" id="{2B614E6B-B560-4EAB-A0B3-C91A3BA635BB}"/>
                    </a:ext>
                  </a:extLst>
                </p:cNvPr>
                <p:cNvPicPr/>
                <p:nvPr/>
              </p:nvPicPr>
              <p:blipFill>
                <a:blip r:embed="rId6"/>
                <a:stretch>
                  <a:fillRect/>
                </a:stretch>
              </p:blipFill>
              <p:spPr>
                <a:xfrm>
                  <a:off x="3165189" y="1014563"/>
                  <a:ext cx="1216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A714606C-4790-4107-8F7B-0D4C1DBB691D}"/>
                    </a:ext>
                  </a:extLst>
                </p14:cNvPr>
                <p14:cNvContentPartPr/>
                <p14:nvPr/>
              </p14:nvContentPartPr>
              <p14:xfrm>
                <a:off x="3137109" y="1163963"/>
                <a:ext cx="123120" cy="230400"/>
              </p14:xfrm>
            </p:contentPart>
          </mc:Choice>
          <mc:Fallback>
            <p:pic>
              <p:nvPicPr>
                <p:cNvPr id="4" name="墨迹 3">
                  <a:extLst>
                    <a:ext uri="{FF2B5EF4-FFF2-40B4-BE49-F238E27FC236}">
                      <a16:creationId xmlns:a16="http://schemas.microsoft.com/office/drawing/2014/main" id="{A714606C-4790-4107-8F7B-0D4C1DBB691D}"/>
                    </a:ext>
                  </a:extLst>
                </p:cNvPr>
                <p:cNvPicPr/>
                <p:nvPr/>
              </p:nvPicPr>
              <p:blipFill>
                <a:blip r:embed="rId8"/>
                <a:stretch>
                  <a:fillRect/>
                </a:stretch>
              </p:blipFill>
              <p:spPr>
                <a:xfrm>
                  <a:off x="3119109" y="1146323"/>
                  <a:ext cx="15876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D2BD98E4-8ED6-4133-89AF-7E6EB8F72DCB}"/>
                    </a:ext>
                  </a:extLst>
                </p14:cNvPr>
                <p14:cNvContentPartPr/>
                <p14:nvPr/>
              </p14:nvContentPartPr>
              <p14:xfrm>
                <a:off x="3372909" y="1010603"/>
                <a:ext cx="109440" cy="72360"/>
              </p14:xfrm>
            </p:contentPart>
          </mc:Choice>
          <mc:Fallback>
            <p:pic>
              <p:nvPicPr>
                <p:cNvPr id="5" name="墨迹 4">
                  <a:extLst>
                    <a:ext uri="{FF2B5EF4-FFF2-40B4-BE49-F238E27FC236}">
                      <a16:creationId xmlns:a16="http://schemas.microsoft.com/office/drawing/2014/main" id="{D2BD98E4-8ED6-4133-89AF-7E6EB8F72DCB}"/>
                    </a:ext>
                  </a:extLst>
                </p:cNvPr>
                <p:cNvPicPr/>
                <p:nvPr/>
              </p:nvPicPr>
              <p:blipFill>
                <a:blip r:embed="rId10"/>
                <a:stretch>
                  <a:fillRect/>
                </a:stretch>
              </p:blipFill>
              <p:spPr>
                <a:xfrm>
                  <a:off x="3354909" y="992963"/>
                  <a:ext cx="1450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EBAD70B2-9933-4192-AC56-8A3C05C7EEB3}"/>
                    </a:ext>
                  </a:extLst>
                </p14:cNvPr>
                <p14:cNvContentPartPr/>
                <p14:nvPr/>
              </p14:nvContentPartPr>
              <p14:xfrm>
                <a:off x="3447069" y="983243"/>
                <a:ext cx="24840" cy="199080"/>
              </p14:xfrm>
            </p:contentPart>
          </mc:Choice>
          <mc:Fallback>
            <p:pic>
              <p:nvPicPr>
                <p:cNvPr id="6" name="墨迹 5">
                  <a:extLst>
                    <a:ext uri="{FF2B5EF4-FFF2-40B4-BE49-F238E27FC236}">
                      <a16:creationId xmlns:a16="http://schemas.microsoft.com/office/drawing/2014/main" id="{EBAD70B2-9933-4192-AC56-8A3C05C7EEB3}"/>
                    </a:ext>
                  </a:extLst>
                </p:cNvPr>
                <p:cNvPicPr/>
                <p:nvPr/>
              </p:nvPicPr>
              <p:blipFill>
                <a:blip r:embed="rId12"/>
                <a:stretch>
                  <a:fillRect/>
                </a:stretch>
              </p:blipFill>
              <p:spPr>
                <a:xfrm>
                  <a:off x="3429069" y="965603"/>
                  <a:ext cx="6048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76B26F01-5247-4472-A8D4-89F61DAA2BD9}"/>
                    </a:ext>
                  </a:extLst>
                </p14:cNvPr>
                <p14:cNvContentPartPr/>
                <p14:nvPr/>
              </p14:nvContentPartPr>
              <p14:xfrm>
                <a:off x="3394509" y="1183763"/>
                <a:ext cx="123120" cy="237960"/>
              </p14:xfrm>
            </p:contentPart>
          </mc:Choice>
          <mc:Fallback>
            <p:pic>
              <p:nvPicPr>
                <p:cNvPr id="7" name="墨迹 6">
                  <a:extLst>
                    <a:ext uri="{FF2B5EF4-FFF2-40B4-BE49-F238E27FC236}">
                      <a16:creationId xmlns:a16="http://schemas.microsoft.com/office/drawing/2014/main" id="{76B26F01-5247-4472-A8D4-89F61DAA2BD9}"/>
                    </a:ext>
                  </a:extLst>
                </p:cNvPr>
                <p:cNvPicPr/>
                <p:nvPr/>
              </p:nvPicPr>
              <p:blipFill>
                <a:blip r:embed="rId14"/>
                <a:stretch>
                  <a:fillRect/>
                </a:stretch>
              </p:blipFill>
              <p:spPr>
                <a:xfrm>
                  <a:off x="3376509" y="1165763"/>
                  <a:ext cx="15876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C2EEBD43-FDA9-48E7-BDEC-DD8C08B94E21}"/>
                    </a:ext>
                  </a:extLst>
                </p14:cNvPr>
                <p14:cNvContentPartPr/>
                <p14:nvPr/>
              </p14:nvContentPartPr>
              <p14:xfrm>
                <a:off x="3412509" y="1253963"/>
                <a:ext cx="203400" cy="151560"/>
              </p14:xfrm>
            </p:contentPart>
          </mc:Choice>
          <mc:Fallback>
            <p:pic>
              <p:nvPicPr>
                <p:cNvPr id="8" name="墨迹 7">
                  <a:extLst>
                    <a:ext uri="{FF2B5EF4-FFF2-40B4-BE49-F238E27FC236}">
                      <a16:creationId xmlns:a16="http://schemas.microsoft.com/office/drawing/2014/main" id="{C2EEBD43-FDA9-48E7-BDEC-DD8C08B94E21}"/>
                    </a:ext>
                  </a:extLst>
                </p:cNvPr>
                <p:cNvPicPr/>
                <p:nvPr/>
              </p:nvPicPr>
              <p:blipFill>
                <a:blip r:embed="rId16"/>
                <a:stretch>
                  <a:fillRect/>
                </a:stretch>
              </p:blipFill>
              <p:spPr>
                <a:xfrm>
                  <a:off x="3394869" y="1236323"/>
                  <a:ext cx="239040" cy="187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30" name="墨迹 29">
                <a:extLst>
                  <a:ext uri="{FF2B5EF4-FFF2-40B4-BE49-F238E27FC236}">
                    <a16:creationId xmlns:a16="http://schemas.microsoft.com/office/drawing/2014/main" id="{3E606CCF-102C-48D4-B560-B3465B95AE7C}"/>
                  </a:ext>
                </a:extLst>
              </p14:cNvPr>
              <p14:cNvContentPartPr/>
              <p14:nvPr/>
            </p14:nvContentPartPr>
            <p14:xfrm>
              <a:off x="3989589" y="1685243"/>
              <a:ext cx="28800" cy="77760"/>
            </p14:xfrm>
          </p:contentPart>
        </mc:Choice>
        <mc:Fallback>
          <p:pic>
            <p:nvPicPr>
              <p:cNvPr id="30" name="墨迹 29">
                <a:extLst>
                  <a:ext uri="{FF2B5EF4-FFF2-40B4-BE49-F238E27FC236}">
                    <a16:creationId xmlns:a16="http://schemas.microsoft.com/office/drawing/2014/main" id="{3E606CCF-102C-48D4-B560-B3465B95AE7C}"/>
                  </a:ext>
                </a:extLst>
              </p:cNvPr>
              <p:cNvPicPr/>
              <p:nvPr/>
            </p:nvPicPr>
            <p:blipFill>
              <a:blip r:embed="rId18"/>
              <a:stretch>
                <a:fillRect/>
              </a:stretch>
            </p:blipFill>
            <p:spPr>
              <a:xfrm>
                <a:off x="3971589" y="1667243"/>
                <a:ext cx="6444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1" name="墨迹 30">
                <a:extLst>
                  <a:ext uri="{FF2B5EF4-FFF2-40B4-BE49-F238E27FC236}">
                    <a16:creationId xmlns:a16="http://schemas.microsoft.com/office/drawing/2014/main" id="{12D42BAD-448D-449A-995F-C041FC50963E}"/>
                  </a:ext>
                </a:extLst>
              </p14:cNvPr>
              <p14:cNvContentPartPr/>
              <p14:nvPr/>
            </p14:nvContentPartPr>
            <p14:xfrm>
              <a:off x="3950709" y="1774523"/>
              <a:ext cx="29880" cy="161280"/>
            </p14:xfrm>
          </p:contentPart>
        </mc:Choice>
        <mc:Fallback>
          <p:pic>
            <p:nvPicPr>
              <p:cNvPr id="31" name="墨迹 30">
                <a:extLst>
                  <a:ext uri="{FF2B5EF4-FFF2-40B4-BE49-F238E27FC236}">
                    <a16:creationId xmlns:a16="http://schemas.microsoft.com/office/drawing/2014/main" id="{12D42BAD-448D-449A-995F-C041FC50963E}"/>
                  </a:ext>
                </a:extLst>
              </p:cNvPr>
              <p:cNvPicPr/>
              <p:nvPr/>
            </p:nvPicPr>
            <p:blipFill>
              <a:blip r:embed="rId20"/>
              <a:stretch>
                <a:fillRect/>
              </a:stretch>
            </p:blipFill>
            <p:spPr>
              <a:xfrm>
                <a:off x="3933069" y="1756883"/>
                <a:ext cx="6552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2" name="墨迹 31">
                <a:extLst>
                  <a:ext uri="{FF2B5EF4-FFF2-40B4-BE49-F238E27FC236}">
                    <a16:creationId xmlns:a16="http://schemas.microsoft.com/office/drawing/2014/main" id="{612F604C-9C8B-4967-8D10-78D3FC1980DA}"/>
                  </a:ext>
                </a:extLst>
              </p14:cNvPr>
              <p14:cNvContentPartPr/>
              <p14:nvPr/>
            </p14:nvContentPartPr>
            <p14:xfrm>
              <a:off x="3933429" y="1711523"/>
              <a:ext cx="196200" cy="313200"/>
            </p14:xfrm>
          </p:contentPart>
        </mc:Choice>
        <mc:Fallback>
          <p:pic>
            <p:nvPicPr>
              <p:cNvPr id="32" name="墨迹 31">
                <a:extLst>
                  <a:ext uri="{FF2B5EF4-FFF2-40B4-BE49-F238E27FC236}">
                    <a16:creationId xmlns:a16="http://schemas.microsoft.com/office/drawing/2014/main" id="{612F604C-9C8B-4967-8D10-78D3FC1980DA}"/>
                  </a:ext>
                </a:extLst>
              </p:cNvPr>
              <p:cNvPicPr/>
              <p:nvPr/>
            </p:nvPicPr>
            <p:blipFill>
              <a:blip r:embed="rId22"/>
              <a:stretch>
                <a:fillRect/>
              </a:stretch>
            </p:blipFill>
            <p:spPr>
              <a:xfrm>
                <a:off x="3915429" y="1693523"/>
                <a:ext cx="23184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3" name="墨迹 32">
                <a:extLst>
                  <a:ext uri="{FF2B5EF4-FFF2-40B4-BE49-F238E27FC236}">
                    <a16:creationId xmlns:a16="http://schemas.microsoft.com/office/drawing/2014/main" id="{437298FF-0DF5-4E8D-BD31-BE580F3DF527}"/>
                  </a:ext>
                </a:extLst>
              </p14:cNvPr>
              <p14:cNvContentPartPr/>
              <p14:nvPr/>
            </p14:nvContentPartPr>
            <p14:xfrm>
              <a:off x="4130349" y="1667243"/>
              <a:ext cx="89280" cy="201600"/>
            </p14:xfrm>
          </p:contentPart>
        </mc:Choice>
        <mc:Fallback>
          <p:pic>
            <p:nvPicPr>
              <p:cNvPr id="33" name="墨迹 32">
                <a:extLst>
                  <a:ext uri="{FF2B5EF4-FFF2-40B4-BE49-F238E27FC236}">
                    <a16:creationId xmlns:a16="http://schemas.microsoft.com/office/drawing/2014/main" id="{437298FF-0DF5-4E8D-BD31-BE580F3DF527}"/>
                  </a:ext>
                </a:extLst>
              </p:cNvPr>
              <p:cNvPicPr/>
              <p:nvPr/>
            </p:nvPicPr>
            <p:blipFill>
              <a:blip r:embed="rId24"/>
              <a:stretch>
                <a:fillRect/>
              </a:stretch>
            </p:blipFill>
            <p:spPr>
              <a:xfrm>
                <a:off x="4112349" y="1649243"/>
                <a:ext cx="12492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4" name="墨迹 33">
                <a:extLst>
                  <a:ext uri="{FF2B5EF4-FFF2-40B4-BE49-F238E27FC236}">
                    <a16:creationId xmlns:a16="http://schemas.microsoft.com/office/drawing/2014/main" id="{BD77AAA8-D690-4072-AC82-8CFEC00568E7}"/>
                  </a:ext>
                </a:extLst>
              </p14:cNvPr>
              <p14:cNvContentPartPr/>
              <p14:nvPr/>
            </p14:nvContentPartPr>
            <p14:xfrm>
              <a:off x="4125309" y="1781003"/>
              <a:ext cx="30600" cy="239040"/>
            </p14:xfrm>
          </p:contentPart>
        </mc:Choice>
        <mc:Fallback>
          <p:pic>
            <p:nvPicPr>
              <p:cNvPr id="34" name="墨迹 33">
                <a:extLst>
                  <a:ext uri="{FF2B5EF4-FFF2-40B4-BE49-F238E27FC236}">
                    <a16:creationId xmlns:a16="http://schemas.microsoft.com/office/drawing/2014/main" id="{BD77AAA8-D690-4072-AC82-8CFEC00568E7}"/>
                  </a:ext>
                </a:extLst>
              </p:cNvPr>
              <p:cNvPicPr/>
              <p:nvPr/>
            </p:nvPicPr>
            <p:blipFill>
              <a:blip r:embed="rId26"/>
              <a:stretch>
                <a:fillRect/>
              </a:stretch>
            </p:blipFill>
            <p:spPr>
              <a:xfrm>
                <a:off x="4107669" y="1763363"/>
                <a:ext cx="6624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5" name="墨迹 34">
                <a:extLst>
                  <a:ext uri="{FF2B5EF4-FFF2-40B4-BE49-F238E27FC236}">
                    <a16:creationId xmlns:a16="http://schemas.microsoft.com/office/drawing/2014/main" id="{CF8DC9E3-F06D-4D41-8299-009350FFF710}"/>
                  </a:ext>
                </a:extLst>
              </p14:cNvPr>
              <p14:cNvContentPartPr/>
              <p14:nvPr/>
            </p14:nvContentPartPr>
            <p14:xfrm>
              <a:off x="4163109" y="1784963"/>
              <a:ext cx="144360" cy="233280"/>
            </p14:xfrm>
          </p:contentPart>
        </mc:Choice>
        <mc:Fallback>
          <p:pic>
            <p:nvPicPr>
              <p:cNvPr id="35" name="墨迹 34">
                <a:extLst>
                  <a:ext uri="{FF2B5EF4-FFF2-40B4-BE49-F238E27FC236}">
                    <a16:creationId xmlns:a16="http://schemas.microsoft.com/office/drawing/2014/main" id="{CF8DC9E3-F06D-4D41-8299-009350FFF710}"/>
                  </a:ext>
                </a:extLst>
              </p:cNvPr>
              <p:cNvPicPr/>
              <p:nvPr/>
            </p:nvPicPr>
            <p:blipFill>
              <a:blip r:embed="rId28"/>
              <a:stretch>
                <a:fillRect/>
              </a:stretch>
            </p:blipFill>
            <p:spPr>
              <a:xfrm>
                <a:off x="4145109" y="1767323"/>
                <a:ext cx="18000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6" name="墨迹 35">
                <a:extLst>
                  <a:ext uri="{FF2B5EF4-FFF2-40B4-BE49-F238E27FC236}">
                    <a16:creationId xmlns:a16="http://schemas.microsoft.com/office/drawing/2014/main" id="{3A4F1EA2-22AF-4F56-9119-A8C05403A500}"/>
                  </a:ext>
                </a:extLst>
              </p14:cNvPr>
              <p14:cNvContentPartPr/>
              <p14:nvPr/>
            </p14:nvContentPartPr>
            <p14:xfrm>
              <a:off x="4253469" y="1649243"/>
              <a:ext cx="152640" cy="425880"/>
            </p14:xfrm>
          </p:contentPart>
        </mc:Choice>
        <mc:Fallback>
          <p:pic>
            <p:nvPicPr>
              <p:cNvPr id="36" name="墨迹 35">
                <a:extLst>
                  <a:ext uri="{FF2B5EF4-FFF2-40B4-BE49-F238E27FC236}">
                    <a16:creationId xmlns:a16="http://schemas.microsoft.com/office/drawing/2014/main" id="{3A4F1EA2-22AF-4F56-9119-A8C05403A500}"/>
                  </a:ext>
                </a:extLst>
              </p:cNvPr>
              <p:cNvPicPr/>
              <p:nvPr/>
            </p:nvPicPr>
            <p:blipFill>
              <a:blip r:embed="rId30"/>
              <a:stretch>
                <a:fillRect/>
              </a:stretch>
            </p:blipFill>
            <p:spPr>
              <a:xfrm>
                <a:off x="4235829" y="1631243"/>
                <a:ext cx="188280" cy="4615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7" name="墨迹 36">
                <a:extLst>
                  <a:ext uri="{FF2B5EF4-FFF2-40B4-BE49-F238E27FC236}">
                    <a16:creationId xmlns:a16="http://schemas.microsoft.com/office/drawing/2014/main" id="{6296A402-BE61-451B-A237-A6096958A309}"/>
                  </a:ext>
                </a:extLst>
              </p14:cNvPr>
              <p14:cNvContentPartPr/>
              <p14:nvPr/>
            </p14:nvContentPartPr>
            <p14:xfrm>
              <a:off x="4654149" y="1594523"/>
              <a:ext cx="20160" cy="93600"/>
            </p14:xfrm>
          </p:contentPart>
        </mc:Choice>
        <mc:Fallback>
          <p:pic>
            <p:nvPicPr>
              <p:cNvPr id="37" name="墨迹 36">
                <a:extLst>
                  <a:ext uri="{FF2B5EF4-FFF2-40B4-BE49-F238E27FC236}">
                    <a16:creationId xmlns:a16="http://schemas.microsoft.com/office/drawing/2014/main" id="{6296A402-BE61-451B-A237-A6096958A309}"/>
                  </a:ext>
                </a:extLst>
              </p:cNvPr>
              <p:cNvPicPr/>
              <p:nvPr/>
            </p:nvPicPr>
            <p:blipFill>
              <a:blip r:embed="rId32"/>
              <a:stretch>
                <a:fillRect/>
              </a:stretch>
            </p:blipFill>
            <p:spPr>
              <a:xfrm>
                <a:off x="4636509" y="1576883"/>
                <a:ext cx="5580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8" name="墨迹 37">
                <a:extLst>
                  <a:ext uri="{FF2B5EF4-FFF2-40B4-BE49-F238E27FC236}">
                    <a16:creationId xmlns:a16="http://schemas.microsoft.com/office/drawing/2014/main" id="{6DDD7377-6A43-4B96-ACFC-8F2B8B6AAAED}"/>
                  </a:ext>
                </a:extLst>
              </p14:cNvPr>
              <p14:cNvContentPartPr/>
              <p14:nvPr/>
            </p14:nvContentPartPr>
            <p14:xfrm>
              <a:off x="4556589" y="1661843"/>
              <a:ext cx="185760" cy="97560"/>
            </p14:xfrm>
          </p:contentPart>
        </mc:Choice>
        <mc:Fallback>
          <p:pic>
            <p:nvPicPr>
              <p:cNvPr id="38" name="墨迹 37">
                <a:extLst>
                  <a:ext uri="{FF2B5EF4-FFF2-40B4-BE49-F238E27FC236}">
                    <a16:creationId xmlns:a16="http://schemas.microsoft.com/office/drawing/2014/main" id="{6DDD7377-6A43-4B96-ACFC-8F2B8B6AAAED}"/>
                  </a:ext>
                </a:extLst>
              </p:cNvPr>
              <p:cNvPicPr/>
              <p:nvPr/>
            </p:nvPicPr>
            <p:blipFill>
              <a:blip r:embed="rId34"/>
              <a:stretch>
                <a:fillRect/>
              </a:stretch>
            </p:blipFill>
            <p:spPr>
              <a:xfrm>
                <a:off x="4538589" y="1643843"/>
                <a:ext cx="22140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9" name="墨迹 38">
                <a:extLst>
                  <a:ext uri="{FF2B5EF4-FFF2-40B4-BE49-F238E27FC236}">
                    <a16:creationId xmlns:a16="http://schemas.microsoft.com/office/drawing/2014/main" id="{40150135-E054-4946-946C-4CED5AFCC5FC}"/>
                  </a:ext>
                </a:extLst>
              </p14:cNvPr>
              <p14:cNvContentPartPr/>
              <p14:nvPr/>
            </p14:nvContentPartPr>
            <p14:xfrm>
              <a:off x="4592229" y="1709723"/>
              <a:ext cx="48600" cy="328680"/>
            </p14:xfrm>
          </p:contentPart>
        </mc:Choice>
        <mc:Fallback>
          <p:pic>
            <p:nvPicPr>
              <p:cNvPr id="39" name="墨迹 38">
                <a:extLst>
                  <a:ext uri="{FF2B5EF4-FFF2-40B4-BE49-F238E27FC236}">
                    <a16:creationId xmlns:a16="http://schemas.microsoft.com/office/drawing/2014/main" id="{40150135-E054-4946-946C-4CED5AFCC5FC}"/>
                  </a:ext>
                </a:extLst>
              </p:cNvPr>
              <p:cNvPicPr/>
              <p:nvPr/>
            </p:nvPicPr>
            <p:blipFill>
              <a:blip r:embed="rId36"/>
              <a:stretch>
                <a:fillRect/>
              </a:stretch>
            </p:blipFill>
            <p:spPr>
              <a:xfrm>
                <a:off x="4574589" y="1691723"/>
                <a:ext cx="8424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0" name="墨迹 39">
                <a:extLst>
                  <a:ext uri="{FF2B5EF4-FFF2-40B4-BE49-F238E27FC236}">
                    <a16:creationId xmlns:a16="http://schemas.microsoft.com/office/drawing/2014/main" id="{2DEBF203-83B5-40B5-831E-210E6AA79CE0}"/>
                  </a:ext>
                </a:extLst>
              </p14:cNvPr>
              <p14:cNvContentPartPr/>
              <p14:nvPr/>
            </p14:nvContentPartPr>
            <p14:xfrm>
              <a:off x="4625709" y="1721603"/>
              <a:ext cx="156600" cy="116640"/>
            </p14:xfrm>
          </p:contentPart>
        </mc:Choice>
        <mc:Fallback>
          <p:pic>
            <p:nvPicPr>
              <p:cNvPr id="40" name="墨迹 39">
                <a:extLst>
                  <a:ext uri="{FF2B5EF4-FFF2-40B4-BE49-F238E27FC236}">
                    <a16:creationId xmlns:a16="http://schemas.microsoft.com/office/drawing/2014/main" id="{2DEBF203-83B5-40B5-831E-210E6AA79CE0}"/>
                  </a:ext>
                </a:extLst>
              </p:cNvPr>
              <p:cNvPicPr/>
              <p:nvPr/>
            </p:nvPicPr>
            <p:blipFill>
              <a:blip r:embed="rId38"/>
              <a:stretch>
                <a:fillRect/>
              </a:stretch>
            </p:blipFill>
            <p:spPr>
              <a:xfrm>
                <a:off x="4608069" y="1703963"/>
                <a:ext cx="1922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1" name="墨迹 40">
                <a:extLst>
                  <a:ext uri="{FF2B5EF4-FFF2-40B4-BE49-F238E27FC236}">
                    <a16:creationId xmlns:a16="http://schemas.microsoft.com/office/drawing/2014/main" id="{A1287F42-1577-4045-9925-28D670196C39}"/>
                  </a:ext>
                </a:extLst>
              </p14:cNvPr>
              <p14:cNvContentPartPr/>
              <p14:nvPr/>
            </p14:nvContentPartPr>
            <p14:xfrm>
              <a:off x="4674309" y="1808363"/>
              <a:ext cx="38520" cy="54360"/>
            </p14:xfrm>
          </p:contentPart>
        </mc:Choice>
        <mc:Fallback>
          <p:pic>
            <p:nvPicPr>
              <p:cNvPr id="41" name="墨迹 40">
                <a:extLst>
                  <a:ext uri="{FF2B5EF4-FFF2-40B4-BE49-F238E27FC236}">
                    <a16:creationId xmlns:a16="http://schemas.microsoft.com/office/drawing/2014/main" id="{A1287F42-1577-4045-9925-28D670196C39}"/>
                  </a:ext>
                </a:extLst>
              </p:cNvPr>
              <p:cNvPicPr/>
              <p:nvPr/>
            </p:nvPicPr>
            <p:blipFill>
              <a:blip r:embed="rId40"/>
              <a:stretch>
                <a:fillRect/>
              </a:stretch>
            </p:blipFill>
            <p:spPr>
              <a:xfrm>
                <a:off x="4656669" y="1790723"/>
                <a:ext cx="741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2" name="墨迹 41">
                <a:extLst>
                  <a:ext uri="{FF2B5EF4-FFF2-40B4-BE49-F238E27FC236}">
                    <a16:creationId xmlns:a16="http://schemas.microsoft.com/office/drawing/2014/main" id="{1096D582-8E52-4D31-ABE2-24BB15D2993E}"/>
                  </a:ext>
                </a:extLst>
              </p14:cNvPr>
              <p14:cNvContentPartPr/>
              <p14:nvPr/>
            </p14:nvContentPartPr>
            <p14:xfrm>
              <a:off x="4628229" y="1834283"/>
              <a:ext cx="204840" cy="193320"/>
            </p14:xfrm>
          </p:contentPart>
        </mc:Choice>
        <mc:Fallback>
          <p:pic>
            <p:nvPicPr>
              <p:cNvPr id="42" name="墨迹 41">
                <a:extLst>
                  <a:ext uri="{FF2B5EF4-FFF2-40B4-BE49-F238E27FC236}">
                    <a16:creationId xmlns:a16="http://schemas.microsoft.com/office/drawing/2014/main" id="{1096D582-8E52-4D31-ABE2-24BB15D2993E}"/>
                  </a:ext>
                </a:extLst>
              </p:cNvPr>
              <p:cNvPicPr/>
              <p:nvPr/>
            </p:nvPicPr>
            <p:blipFill>
              <a:blip r:embed="rId42"/>
              <a:stretch>
                <a:fillRect/>
              </a:stretch>
            </p:blipFill>
            <p:spPr>
              <a:xfrm>
                <a:off x="4610229" y="1816283"/>
                <a:ext cx="24048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51" name="墨迹 50">
                <a:extLst>
                  <a:ext uri="{FF2B5EF4-FFF2-40B4-BE49-F238E27FC236}">
                    <a16:creationId xmlns:a16="http://schemas.microsoft.com/office/drawing/2014/main" id="{4CD2E340-E9DA-4C34-BDE4-82FBA45E62AD}"/>
                  </a:ext>
                </a:extLst>
              </p14:cNvPr>
              <p14:cNvContentPartPr/>
              <p14:nvPr/>
            </p14:nvContentPartPr>
            <p14:xfrm>
              <a:off x="4626429" y="2194283"/>
              <a:ext cx="90000" cy="35280"/>
            </p14:xfrm>
          </p:contentPart>
        </mc:Choice>
        <mc:Fallback>
          <p:pic>
            <p:nvPicPr>
              <p:cNvPr id="51" name="墨迹 50">
                <a:extLst>
                  <a:ext uri="{FF2B5EF4-FFF2-40B4-BE49-F238E27FC236}">
                    <a16:creationId xmlns:a16="http://schemas.microsoft.com/office/drawing/2014/main" id="{4CD2E340-E9DA-4C34-BDE4-82FBA45E62AD}"/>
                  </a:ext>
                </a:extLst>
              </p:cNvPr>
              <p:cNvPicPr/>
              <p:nvPr/>
            </p:nvPicPr>
            <p:blipFill>
              <a:blip r:embed="rId44"/>
              <a:stretch>
                <a:fillRect/>
              </a:stretch>
            </p:blipFill>
            <p:spPr>
              <a:xfrm>
                <a:off x="4608429" y="2176643"/>
                <a:ext cx="1256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52" name="墨迹 51">
                <a:extLst>
                  <a:ext uri="{FF2B5EF4-FFF2-40B4-BE49-F238E27FC236}">
                    <a16:creationId xmlns:a16="http://schemas.microsoft.com/office/drawing/2014/main" id="{6C734148-2201-4FFA-8B3B-449602162E03}"/>
                  </a:ext>
                </a:extLst>
              </p14:cNvPr>
              <p14:cNvContentPartPr/>
              <p14:nvPr/>
            </p14:nvContentPartPr>
            <p14:xfrm>
              <a:off x="4673589" y="2127323"/>
              <a:ext cx="27000" cy="376920"/>
            </p14:xfrm>
          </p:contentPart>
        </mc:Choice>
        <mc:Fallback>
          <p:pic>
            <p:nvPicPr>
              <p:cNvPr id="52" name="墨迹 51">
                <a:extLst>
                  <a:ext uri="{FF2B5EF4-FFF2-40B4-BE49-F238E27FC236}">
                    <a16:creationId xmlns:a16="http://schemas.microsoft.com/office/drawing/2014/main" id="{6C734148-2201-4FFA-8B3B-449602162E03}"/>
                  </a:ext>
                </a:extLst>
              </p:cNvPr>
              <p:cNvPicPr/>
              <p:nvPr/>
            </p:nvPicPr>
            <p:blipFill>
              <a:blip r:embed="rId46"/>
              <a:stretch>
                <a:fillRect/>
              </a:stretch>
            </p:blipFill>
            <p:spPr>
              <a:xfrm>
                <a:off x="4655949" y="2109323"/>
                <a:ext cx="6264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53" name="墨迹 52">
                <a:extLst>
                  <a:ext uri="{FF2B5EF4-FFF2-40B4-BE49-F238E27FC236}">
                    <a16:creationId xmlns:a16="http://schemas.microsoft.com/office/drawing/2014/main" id="{3337DE7F-DC82-4209-AAD6-0D8E536F9284}"/>
                  </a:ext>
                </a:extLst>
              </p14:cNvPr>
              <p14:cNvContentPartPr/>
              <p14:nvPr/>
            </p14:nvContentPartPr>
            <p14:xfrm>
              <a:off x="4604829" y="2251163"/>
              <a:ext cx="90000" cy="188280"/>
            </p14:xfrm>
          </p:contentPart>
        </mc:Choice>
        <mc:Fallback>
          <p:pic>
            <p:nvPicPr>
              <p:cNvPr id="53" name="墨迹 52">
                <a:extLst>
                  <a:ext uri="{FF2B5EF4-FFF2-40B4-BE49-F238E27FC236}">
                    <a16:creationId xmlns:a16="http://schemas.microsoft.com/office/drawing/2014/main" id="{3337DE7F-DC82-4209-AAD6-0D8E536F9284}"/>
                  </a:ext>
                </a:extLst>
              </p:cNvPr>
              <p:cNvPicPr/>
              <p:nvPr/>
            </p:nvPicPr>
            <p:blipFill>
              <a:blip r:embed="rId48"/>
              <a:stretch>
                <a:fillRect/>
              </a:stretch>
            </p:blipFill>
            <p:spPr>
              <a:xfrm>
                <a:off x="4587189" y="2233163"/>
                <a:ext cx="12564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54" name="墨迹 53">
                <a:extLst>
                  <a:ext uri="{FF2B5EF4-FFF2-40B4-BE49-F238E27FC236}">
                    <a16:creationId xmlns:a16="http://schemas.microsoft.com/office/drawing/2014/main" id="{BA2973C0-C454-4374-91E8-371A27AB7E4D}"/>
                  </a:ext>
                </a:extLst>
              </p14:cNvPr>
              <p14:cNvContentPartPr/>
              <p14:nvPr/>
            </p14:nvContentPartPr>
            <p14:xfrm>
              <a:off x="4680789" y="2166563"/>
              <a:ext cx="118800" cy="198000"/>
            </p14:xfrm>
          </p:contentPart>
        </mc:Choice>
        <mc:Fallback>
          <p:pic>
            <p:nvPicPr>
              <p:cNvPr id="54" name="墨迹 53">
                <a:extLst>
                  <a:ext uri="{FF2B5EF4-FFF2-40B4-BE49-F238E27FC236}">
                    <a16:creationId xmlns:a16="http://schemas.microsoft.com/office/drawing/2014/main" id="{BA2973C0-C454-4374-91E8-371A27AB7E4D}"/>
                  </a:ext>
                </a:extLst>
              </p:cNvPr>
              <p:cNvPicPr/>
              <p:nvPr/>
            </p:nvPicPr>
            <p:blipFill>
              <a:blip r:embed="rId50"/>
              <a:stretch>
                <a:fillRect/>
              </a:stretch>
            </p:blipFill>
            <p:spPr>
              <a:xfrm>
                <a:off x="4663149" y="2148563"/>
                <a:ext cx="15444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5" name="墨迹 54">
                <a:extLst>
                  <a:ext uri="{FF2B5EF4-FFF2-40B4-BE49-F238E27FC236}">
                    <a16:creationId xmlns:a16="http://schemas.microsoft.com/office/drawing/2014/main" id="{B93F56F8-4780-495C-8A7A-B24CC36FAA57}"/>
                  </a:ext>
                </a:extLst>
              </p14:cNvPr>
              <p14:cNvContentPartPr/>
              <p14:nvPr/>
            </p14:nvContentPartPr>
            <p14:xfrm>
              <a:off x="4803909" y="2144243"/>
              <a:ext cx="170280" cy="400320"/>
            </p14:xfrm>
          </p:contentPart>
        </mc:Choice>
        <mc:Fallback>
          <p:pic>
            <p:nvPicPr>
              <p:cNvPr id="55" name="墨迹 54">
                <a:extLst>
                  <a:ext uri="{FF2B5EF4-FFF2-40B4-BE49-F238E27FC236}">
                    <a16:creationId xmlns:a16="http://schemas.microsoft.com/office/drawing/2014/main" id="{B93F56F8-4780-495C-8A7A-B24CC36FAA57}"/>
                  </a:ext>
                </a:extLst>
              </p:cNvPr>
              <p:cNvPicPr/>
              <p:nvPr/>
            </p:nvPicPr>
            <p:blipFill>
              <a:blip r:embed="rId52"/>
              <a:stretch>
                <a:fillRect/>
              </a:stretch>
            </p:blipFill>
            <p:spPr>
              <a:xfrm>
                <a:off x="4785909" y="2126243"/>
                <a:ext cx="20592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8" name="墨迹 57">
                <a:extLst>
                  <a:ext uri="{FF2B5EF4-FFF2-40B4-BE49-F238E27FC236}">
                    <a16:creationId xmlns:a16="http://schemas.microsoft.com/office/drawing/2014/main" id="{C361B061-E904-4913-B32A-CB8F3C3BDC7E}"/>
                  </a:ext>
                </a:extLst>
              </p14:cNvPr>
              <p14:cNvContentPartPr/>
              <p14:nvPr/>
            </p14:nvContentPartPr>
            <p14:xfrm>
              <a:off x="4772229" y="2265923"/>
              <a:ext cx="123120" cy="178560"/>
            </p14:xfrm>
          </p:contentPart>
        </mc:Choice>
        <mc:Fallback>
          <p:pic>
            <p:nvPicPr>
              <p:cNvPr id="58" name="墨迹 57">
                <a:extLst>
                  <a:ext uri="{FF2B5EF4-FFF2-40B4-BE49-F238E27FC236}">
                    <a16:creationId xmlns:a16="http://schemas.microsoft.com/office/drawing/2014/main" id="{C361B061-E904-4913-B32A-CB8F3C3BDC7E}"/>
                  </a:ext>
                </a:extLst>
              </p:cNvPr>
              <p:cNvPicPr/>
              <p:nvPr/>
            </p:nvPicPr>
            <p:blipFill>
              <a:blip r:embed="rId54"/>
              <a:stretch>
                <a:fillRect/>
              </a:stretch>
            </p:blipFill>
            <p:spPr>
              <a:xfrm>
                <a:off x="4754589" y="2248283"/>
                <a:ext cx="15876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59" name="墨迹 58">
                <a:extLst>
                  <a:ext uri="{FF2B5EF4-FFF2-40B4-BE49-F238E27FC236}">
                    <a16:creationId xmlns:a16="http://schemas.microsoft.com/office/drawing/2014/main" id="{49CB6527-7D65-464E-9F59-58A46BAFC2F9}"/>
                  </a:ext>
                </a:extLst>
              </p14:cNvPr>
              <p14:cNvContentPartPr/>
              <p14:nvPr/>
            </p14:nvContentPartPr>
            <p14:xfrm>
              <a:off x="4880589" y="2306243"/>
              <a:ext cx="10800" cy="127440"/>
            </p14:xfrm>
          </p:contentPart>
        </mc:Choice>
        <mc:Fallback>
          <p:pic>
            <p:nvPicPr>
              <p:cNvPr id="59" name="墨迹 58">
                <a:extLst>
                  <a:ext uri="{FF2B5EF4-FFF2-40B4-BE49-F238E27FC236}">
                    <a16:creationId xmlns:a16="http://schemas.microsoft.com/office/drawing/2014/main" id="{49CB6527-7D65-464E-9F59-58A46BAFC2F9}"/>
                  </a:ext>
                </a:extLst>
              </p:cNvPr>
              <p:cNvPicPr/>
              <p:nvPr/>
            </p:nvPicPr>
            <p:blipFill>
              <a:blip r:embed="rId56"/>
              <a:stretch>
                <a:fillRect/>
              </a:stretch>
            </p:blipFill>
            <p:spPr>
              <a:xfrm>
                <a:off x="4862949" y="2288243"/>
                <a:ext cx="464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74761" name="墨迹 74760">
                <a:extLst>
                  <a:ext uri="{FF2B5EF4-FFF2-40B4-BE49-F238E27FC236}">
                    <a16:creationId xmlns:a16="http://schemas.microsoft.com/office/drawing/2014/main" id="{92ABAF1C-98A9-49F3-9BCB-2EA132193836}"/>
                  </a:ext>
                </a:extLst>
              </p14:cNvPr>
              <p14:cNvContentPartPr/>
              <p14:nvPr/>
            </p14:nvContentPartPr>
            <p14:xfrm>
              <a:off x="4740909" y="2679563"/>
              <a:ext cx="128520" cy="11880"/>
            </p14:xfrm>
          </p:contentPart>
        </mc:Choice>
        <mc:Fallback>
          <p:pic>
            <p:nvPicPr>
              <p:cNvPr id="74761" name="墨迹 74760">
                <a:extLst>
                  <a:ext uri="{FF2B5EF4-FFF2-40B4-BE49-F238E27FC236}">
                    <a16:creationId xmlns:a16="http://schemas.microsoft.com/office/drawing/2014/main" id="{92ABAF1C-98A9-49F3-9BCB-2EA132193836}"/>
                  </a:ext>
                </a:extLst>
              </p:cNvPr>
              <p:cNvPicPr/>
              <p:nvPr/>
            </p:nvPicPr>
            <p:blipFill>
              <a:blip r:embed="rId58"/>
              <a:stretch>
                <a:fillRect/>
              </a:stretch>
            </p:blipFill>
            <p:spPr>
              <a:xfrm>
                <a:off x="4723269" y="2661563"/>
                <a:ext cx="16416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74762" name="墨迹 74761">
                <a:extLst>
                  <a:ext uri="{FF2B5EF4-FFF2-40B4-BE49-F238E27FC236}">
                    <a16:creationId xmlns:a16="http://schemas.microsoft.com/office/drawing/2014/main" id="{409F94E4-77CE-468E-854E-934AECD8116C}"/>
                  </a:ext>
                </a:extLst>
              </p14:cNvPr>
              <p14:cNvContentPartPr/>
              <p14:nvPr/>
            </p14:nvContentPartPr>
            <p14:xfrm>
              <a:off x="4759269" y="2599283"/>
              <a:ext cx="63720" cy="221760"/>
            </p14:xfrm>
          </p:contentPart>
        </mc:Choice>
        <mc:Fallback>
          <p:pic>
            <p:nvPicPr>
              <p:cNvPr id="74762" name="墨迹 74761">
                <a:extLst>
                  <a:ext uri="{FF2B5EF4-FFF2-40B4-BE49-F238E27FC236}">
                    <a16:creationId xmlns:a16="http://schemas.microsoft.com/office/drawing/2014/main" id="{409F94E4-77CE-468E-854E-934AECD8116C}"/>
                  </a:ext>
                </a:extLst>
              </p:cNvPr>
              <p:cNvPicPr/>
              <p:nvPr/>
            </p:nvPicPr>
            <p:blipFill>
              <a:blip r:embed="rId60"/>
              <a:stretch>
                <a:fillRect/>
              </a:stretch>
            </p:blipFill>
            <p:spPr>
              <a:xfrm>
                <a:off x="4741269" y="2581283"/>
                <a:ext cx="9936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74763" name="墨迹 74762">
                <a:extLst>
                  <a:ext uri="{FF2B5EF4-FFF2-40B4-BE49-F238E27FC236}">
                    <a16:creationId xmlns:a16="http://schemas.microsoft.com/office/drawing/2014/main" id="{A9A8498C-B44A-4FAC-AAB2-823BC2E52DBB}"/>
                  </a:ext>
                </a:extLst>
              </p14:cNvPr>
              <p14:cNvContentPartPr/>
              <p14:nvPr/>
            </p14:nvContentPartPr>
            <p14:xfrm>
              <a:off x="4801749" y="2723843"/>
              <a:ext cx="102240" cy="96840"/>
            </p14:xfrm>
          </p:contentPart>
        </mc:Choice>
        <mc:Fallback>
          <p:pic>
            <p:nvPicPr>
              <p:cNvPr id="74763" name="墨迹 74762">
                <a:extLst>
                  <a:ext uri="{FF2B5EF4-FFF2-40B4-BE49-F238E27FC236}">
                    <a16:creationId xmlns:a16="http://schemas.microsoft.com/office/drawing/2014/main" id="{A9A8498C-B44A-4FAC-AAB2-823BC2E52DBB}"/>
                  </a:ext>
                </a:extLst>
              </p:cNvPr>
              <p:cNvPicPr/>
              <p:nvPr/>
            </p:nvPicPr>
            <p:blipFill>
              <a:blip r:embed="rId62"/>
              <a:stretch>
                <a:fillRect/>
              </a:stretch>
            </p:blipFill>
            <p:spPr>
              <a:xfrm>
                <a:off x="4783749" y="2705843"/>
                <a:ext cx="13788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74764" name="墨迹 74763">
                <a:extLst>
                  <a:ext uri="{FF2B5EF4-FFF2-40B4-BE49-F238E27FC236}">
                    <a16:creationId xmlns:a16="http://schemas.microsoft.com/office/drawing/2014/main" id="{5D73540D-CF0D-4A4E-8C2E-D34B5E8A022D}"/>
                  </a:ext>
                </a:extLst>
              </p14:cNvPr>
              <p14:cNvContentPartPr/>
              <p14:nvPr/>
            </p14:nvContentPartPr>
            <p14:xfrm>
              <a:off x="4662429" y="2588483"/>
              <a:ext cx="38520" cy="36000"/>
            </p14:xfrm>
          </p:contentPart>
        </mc:Choice>
        <mc:Fallback>
          <p:pic>
            <p:nvPicPr>
              <p:cNvPr id="74764" name="墨迹 74763">
                <a:extLst>
                  <a:ext uri="{FF2B5EF4-FFF2-40B4-BE49-F238E27FC236}">
                    <a16:creationId xmlns:a16="http://schemas.microsoft.com/office/drawing/2014/main" id="{5D73540D-CF0D-4A4E-8C2E-D34B5E8A022D}"/>
                  </a:ext>
                </a:extLst>
              </p:cNvPr>
              <p:cNvPicPr/>
              <p:nvPr/>
            </p:nvPicPr>
            <p:blipFill>
              <a:blip r:embed="rId64"/>
              <a:stretch>
                <a:fillRect/>
              </a:stretch>
            </p:blipFill>
            <p:spPr>
              <a:xfrm>
                <a:off x="4644429" y="2570483"/>
                <a:ext cx="741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74765" name="墨迹 74764">
                <a:extLst>
                  <a:ext uri="{FF2B5EF4-FFF2-40B4-BE49-F238E27FC236}">
                    <a16:creationId xmlns:a16="http://schemas.microsoft.com/office/drawing/2014/main" id="{466046EF-2FB1-4B71-B5B1-9FAA292FCDE2}"/>
                  </a:ext>
                </a:extLst>
              </p14:cNvPr>
              <p14:cNvContentPartPr/>
              <p14:nvPr/>
            </p14:nvContentPartPr>
            <p14:xfrm>
              <a:off x="4600149" y="2644643"/>
              <a:ext cx="488520" cy="288000"/>
            </p14:xfrm>
          </p:contentPart>
        </mc:Choice>
        <mc:Fallback>
          <p:pic>
            <p:nvPicPr>
              <p:cNvPr id="74765" name="墨迹 74764">
                <a:extLst>
                  <a:ext uri="{FF2B5EF4-FFF2-40B4-BE49-F238E27FC236}">
                    <a16:creationId xmlns:a16="http://schemas.microsoft.com/office/drawing/2014/main" id="{466046EF-2FB1-4B71-B5B1-9FAA292FCDE2}"/>
                  </a:ext>
                </a:extLst>
              </p:cNvPr>
              <p:cNvPicPr/>
              <p:nvPr/>
            </p:nvPicPr>
            <p:blipFill>
              <a:blip r:embed="rId66"/>
              <a:stretch>
                <a:fillRect/>
              </a:stretch>
            </p:blipFill>
            <p:spPr>
              <a:xfrm>
                <a:off x="4582149" y="2626643"/>
                <a:ext cx="524160" cy="323640"/>
              </a:xfrm>
              <a:prstGeom prst="rect">
                <a:avLst/>
              </a:prstGeom>
            </p:spPr>
          </p:pic>
        </mc:Fallback>
      </mc:AlternateContent>
      <p:grpSp>
        <p:nvGrpSpPr>
          <p:cNvPr id="74777" name="组合 74776">
            <a:extLst>
              <a:ext uri="{FF2B5EF4-FFF2-40B4-BE49-F238E27FC236}">
                <a16:creationId xmlns:a16="http://schemas.microsoft.com/office/drawing/2014/main" id="{8BAB0979-3412-482C-8D49-484FA2370795}"/>
              </a:ext>
            </a:extLst>
          </p:cNvPr>
          <p:cNvGrpSpPr/>
          <p:nvPr/>
        </p:nvGrpSpPr>
        <p:grpSpPr>
          <a:xfrm>
            <a:off x="4010829" y="2148563"/>
            <a:ext cx="381960" cy="1209240"/>
            <a:chOff x="4010829" y="2148563"/>
            <a:chExt cx="381960" cy="1209240"/>
          </a:xfrm>
        </p:grpSpPr>
        <mc:AlternateContent xmlns:mc="http://schemas.openxmlformats.org/markup-compatibility/2006">
          <mc:Choice xmlns:p14="http://schemas.microsoft.com/office/powerpoint/2010/main" Requires="p14">
            <p:contentPart p14:bwMode="auto" r:id="rId67">
              <p14:nvContentPartPr>
                <p14:cNvPr id="45" name="墨迹 44">
                  <a:extLst>
                    <a:ext uri="{FF2B5EF4-FFF2-40B4-BE49-F238E27FC236}">
                      <a16:creationId xmlns:a16="http://schemas.microsoft.com/office/drawing/2014/main" id="{68574863-99EC-4E4C-A26D-D788B41D5A1A}"/>
                    </a:ext>
                  </a:extLst>
                </p14:cNvPr>
                <p14:cNvContentPartPr/>
                <p14:nvPr/>
              </p14:nvContentPartPr>
              <p14:xfrm>
                <a:off x="4037829" y="2148563"/>
                <a:ext cx="118080" cy="256680"/>
              </p14:xfrm>
            </p:contentPart>
          </mc:Choice>
          <mc:Fallback>
            <p:pic>
              <p:nvPicPr>
                <p:cNvPr id="45" name="墨迹 44">
                  <a:extLst>
                    <a:ext uri="{FF2B5EF4-FFF2-40B4-BE49-F238E27FC236}">
                      <a16:creationId xmlns:a16="http://schemas.microsoft.com/office/drawing/2014/main" id="{68574863-99EC-4E4C-A26D-D788B41D5A1A}"/>
                    </a:ext>
                  </a:extLst>
                </p:cNvPr>
                <p:cNvPicPr/>
                <p:nvPr/>
              </p:nvPicPr>
              <p:blipFill>
                <a:blip r:embed="rId68"/>
                <a:stretch>
                  <a:fillRect/>
                </a:stretch>
              </p:blipFill>
              <p:spPr>
                <a:xfrm>
                  <a:off x="4020189" y="2130563"/>
                  <a:ext cx="15372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6" name="墨迹 45">
                  <a:extLst>
                    <a:ext uri="{FF2B5EF4-FFF2-40B4-BE49-F238E27FC236}">
                      <a16:creationId xmlns:a16="http://schemas.microsoft.com/office/drawing/2014/main" id="{C54F0829-0E6E-44D5-A0D9-332BFFC66FFA}"/>
                    </a:ext>
                  </a:extLst>
                </p14:cNvPr>
                <p14:cNvContentPartPr/>
                <p14:nvPr/>
              </p14:nvContentPartPr>
              <p14:xfrm>
                <a:off x="4074549" y="2465003"/>
                <a:ext cx="123120" cy="25560"/>
              </p14:xfrm>
            </p:contentPart>
          </mc:Choice>
          <mc:Fallback>
            <p:pic>
              <p:nvPicPr>
                <p:cNvPr id="46" name="墨迹 45">
                  <a:extLst>
                    <a:ext uri="{FF2B5EF4-FFF2-40B4-BE49-F238E27FC236}">
                      <a16:creationId xmlns:a16="http://schemas.microsoft.com/office/drawing/2014/main" id="{C54F0829-0E6E-44D5-A0D9-332BFFC66FFA}"/>
                    </a:ext>
                  </a:extLst>
                </p:cNvPr>
                <p:cNvPicPr/>
                <p:nvPr/>
              </p:nvPicPr>
              <p:blipFill>
                <a:blip r:embed="rId70"/>
                <a:stretch>
                  <a:fillRect/>
                </a:stretch>
              </p:blipFill>
              <p:spPr>
                <a:xfrm>
                  <a:off x="4056909" y="2447003"/>
                  <a:ext cx="1587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7" name="墨迹 46">
                  <a:extLst>
                    <a:ext uri="{FF2B5EF4-FFF2-40B4-BE49-F238E27FC236}">
                      <a16:creationId xmlns:a16="http://schemas.microsoft.com/office/drawing/2014/main" id="{A38E400B-9A25-4A59-9E2C-3E4DF6DFC134}"/>
                    </a:ext>
                  </a:extLst>
                </p14:cNvPr>
                <p14:cNvContentPartPr/>
                <p14:nvPr/>
              </p14:nvContentPartPr>
              <p14:xfrm>
                <a:off x="4206669" y="2238563"/>
                <a:ext cx="136080" cy="56520"/>
              </p14:xfrm>
            </p:contentPart>
          </mc:Choice>
          <mc:Fallback>
            <p:pic>
              <p:nvPicPr>
                <p:cNvPr id="47" name="墨迹 46">
                  <a:extLst>
                    <a:ext uri="{FF2B5EF4-FFF2-40B4-BE49-F238E27FC236}">
                      <a16:creationId xmlns:a16="http://schemas.microsoft.com/office/drawing/2014/main" id="{A38E400B-9A25-4A59-9E2C-3E4DF6DFC134}"/>
                    </a:ext>
                  </a:extLst>
                </p:cNvPr>
                <p:cNvPicPr/>
                <p:nvPr/>
              </p:nvPicPr>
              <p:blipFill>
                <a:blip r:embed="rId72"/>
                <a:stretch>
                  <a:fillRect/>
                </a:stretch>
              </p:blipFill>
              <p:spPr>
                <a:xfrm>
                  <a:off x="4189029" y="2220563"/>
                  <a:ext cx="17172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8" name="墨迹 47">
                  <a:extLst>
                    <a:ext uri="{FF2B5EF4-FFF2-40B4-BE49-F238E27FC236}">
                      <a16:creationId xmlns:a16="http://schemas.microsoft.com/office/drawing/2014/main" id="{A2030FAE-62E1-412B-A00D-44B7BF063EAA}"/>
                    </a:ext>
                  </a:extLst>
                </p14:cNvPr>
                <p14:cNvContentPartPr/>
                <p14:nvPr/>
              </p14:nvContentPartPr>
              <p14:xfrm>
                <a:off x="4243029" y="2194283"/>
                <a:ext cx="129960" cy="122400"/>
              </p14:xfrm>
            </p:contentPart>
          </mc:Choice>
          <mc:Fallback>
            <p:pic>
              <p:nvPicPr>
                <p:cNvPr id="48" name="墨迹 47">
                  <a:extLst>
                    <a:ext uri="{FF2B5EF4-FFF2-40B4-BE49-F238E27FC236}">
                      <a16:creationId xmlns:a16="http://schemas.microsoft.com/office/drawing/2014/main" id="{A2030FAE-62E1-412B-A00D-44B7BF063EAA}"/>
                    </a:ext>
                  </a:extLst>
                </p:cNvPr>
                <p:cNvPicPr/>
                <p:nvPr/>
              </p:nvPicPr>
              <p:blipFill>
                <a:blip r:embed="rId74"/>
                <a:stretch>
                  <a:fillRect/>
                </a:stretch>
              </p:blipFill>
              <p:spPr>
                <a:xfrm>
                  <a:off x="4225029" y="2176283"/>
                  <a:ext cx="16560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9" name="墨迹 48">
                  <a:extLst>
                    <a:ext uri="{FF2B5EF4-FFF2-40B4-BE49-F238E27FC236}">
                      <a16:creationId xmlns:a16="http://schemas.microsoft.com/office/drawing/2014/main" id="{281D0C0F-3B95-4D90-887D-57585A334FFC}"/>
                    </a:ext>
                  </a:extLst>
                </p14:cNvPr>
                <p14:cNvContentPartPr/>
                <p14:nvPr/>
              </p14:nvContentPartPr>
              <p14:xfrm>
                <a:off x="4238709" y="2339003"/>
                <a:ext cx="142560" cy="135000"/>
              </p14:xfrm>
            </p:contentPart>
          </mc:Choice>
          <mc:Fallback>
            <p:pic>
              <p:nvPicPr>
                <p:cNvPr id="49" name="墨迹 48">
                  <a:extLst>
                    <a:ext uri="{FF2B5EF4-FFF2-40B4-BE49-F238E27FC236}">
                      <a16:creationId xmlns:a16="http://schemas.microsoft.com/office/drawing/2014/main" id="{281D0C0F-3B95-4D90-887D-57585A334FFC}"/>
                    </a:ext>
                  </a:extLst>
                </p:cNvPr>
                <p:cNvPicPr/>
                <p:nvPr/>
              </p:nvPicPr>
              <p:blipFill>
                <a:blip r:embed="rId76"/>
                <a:stretch>
                  <a:fillRect/>
                </a:stretch>
              </p:blipFill>
              <p:spPr>
                <a:xfrm>
                  <a:off x="4220709" y="2321003"/>
                  <a:ext cx="17820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1" name="墨迹 60">
                  <a:extLst>
                    <a:ext uri="{FF2B5EF4-FFF2-40B4-BE49-F238E27FC236}">
                      <a16:creationId xmlns:a16="http://schemas.microsoft.com/office/drawing/2014/main" id="{495930AD-F882-48AB-8F71-9BF6155FA302}"/>
                    </a:ext>
                  </a:extLst>
                </p14:cNvPr>
                <p14:cNvContentPartPr/>
                <p14:nvPr/>
              </p14:nvContentPartPr>
              <p14:xfrm>
                <a:off x="4075269" y="2624843"/>
                <a:ext cx="120600" cy="19440"/>
              </p14:xfrm>
            </p:contentPart>
          </mc:Choice>
          <mc:Fallback>
            <p:pic>
              <p:nvPicPr>
                <p:cNvPr id="61" name="墨迹 60">
                  <a:extLst>
                    <a:ext uri="{FF2B5EF4-FFF2-40B4-BE49-F238E27FC236}">
                      <a16:creationId xmlns:a16="http://schemas.microsoft.com/office/drawing/2014/main" id="{495930AD-F882-48AB-8F71-9BF6155FA302}"/>
                    </a:ext>
                  </a:extLst>
                </p:cNvPr>
                <p:cNvPicPr/>
                <p:nvPr/>
              </p:nvPicPr>
              <p:blipFill>
                <a:blip r:embed="rId78"/>
                <a:stretch>
                  <a:fillRect/>
                </a:stretch>
              </p:blipFill>
              <p:spPr>
                <a:xfrm>
                  <a:off x="4057269" y="2607203"/>
                  <a:ext cx="15624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62" name="墨迹 61">
                  <a:extLst>
                    <a:ext uri="{FF2B5EF4-FFF2-40B4-BE49-F238E27FC236}">
                      <a16:creationId xmlns:a16="http://schemas.microsoft.com/office/drawing/2014/main" id="{C7F8871F-4D47-4CBC-8DFF-68060EF3B274}"/>
                    </a:ext>
                  </a:extLst>
                </p14:cNvPr>
                <p14:cNvContentPartPr/>
                <p14:nvPr/>
              </p14:nvContentPartPr>
              <p14:xfrm>
                <a:off x="4100829" y="2693243"/>
                <a:ext cx="88920" cy="20160"/>
              </p14:xfrm>
            </p:contentPart>
          </mc:Choice>
          <mc:Fallback>
            <p:pic>
              <p:nvPicPr>
                <p:cNvPr id="62" name="墨迹 61">
                  <a:extLst>
                    <a:ext uri="{FF2B5EF4-FFF2-40B4-BE49-F238E27FC236}">
                      <a16:creationId xmlns:a16="http://schemas.microsoft.com/office/drawing/2014/main" id="{C7F8871F-4D47-4CBC-8DFF-68060EF3B274}"/>
                    </a:ext>
                  </a:extLst>
                </p:cNvPr>
                <p:cNvPicPr/>
                <p:nvPr/>
              </p:nvPicPr>
              <p:blipFill>
                <a:blip r:embed="rId80"/>
                <a:stretch>
                  <a:fillRect/>
                </a:stretch>
              </p:blipFill>
              <p:spPr>
                <a:xfrm>
                  <a:off x="4083189" y="2675243"/>
                  <a:ext cx="1245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3" name="墨迹 62">
                  <a:extLst>
                    <a:ext uri="{FF2B5EF4-FFF2-40B4-BE49-F238E27FC236}">
                      <a16:creationId xmlns:a16="http://schemas.microsoft.com/office/drawing/2014/main" id="{2BC67186-B8C1-4540-8645-080CF61B5B33}"/>
                    </a:ext>
                  </a:extLst>
                </p14:cNvPr>
                <p14:cNvContentPartPr/>
                <p14:nvPr/>
              </p14:nvContentPartPr>
              <p14:xfrm>
                <a:off x="4141869" y="2560043"/>
                <a:ext cx="16200" cy="210960"/>
              </p14:xfrm>
            </p:contentPart>
          </mc:Choice>
          <mc:Fallback>
            <p:pic>
              <p:nvPicPr>
                <p:cNvPr id="63" name="墨迹 62">
                  <a:extLst>
                    <a:ext uri="{FF2B5EF4-FFF2-40B4-BE49-F238E27FC236}">
                      <a16:creationId xmlns:a16="http://schemas.microsoft.com/office/drawing/2014/main" id="{2BC67186-B8C1-4540-8645-080CF61B5B33}"/>
                    </a:ext>
                  </a:extLst>
                </p:cNvPr>
                <p:cNvPicPr/>
                <p:nvPr/>
              </p:nvPicPr>
              <p:blipFill>
                <a:blip r:embed="rId82"/>
                <a:stretch>
                  <a:fillRect/>
                </a:stretch>
              </p:blipFill>
              <p:spPr>
                <a:xfrm>
                  <a:off x="4123869" y="2542403"/>
                  <a:ext cx="5184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74752" name="墨迹 74751">
                  <a:extLst>
                    <a:ext uri="{FF2B5EF4-FFF2-40B4-BE49-F238E27FC236}">
                      <a16:creationId xmlns:a16="http://schemas.microsoft.com/office/drawing/2014/main" id="{977C01A2-175A-46F0-B50F-99A4E17C2307}"/>
                    </a:ext>
                  </a:extLst>
                </p14:cNvPr>
                <p14:cNvContentPartPr/>
                <p14:nvPr/>
              </p14:nvContentPartPr>
              <p14:xfrm>
                <a:off x="4010829" y="2733563"/>
                <a:ext cx="211680" cy="84960"/>
              </p14:xfrm>
            </p:contentPart>
          </mc:Choice>
          <mc:Fallback>
            <p:pic>
              <p:nvPicPr>
                <p:cNvPr id="74752" name="墨迹 74751">
                  <a:extLst>
                    <a:ext uri="{FF2B5EF4-FFF2-40B4-BE49-F238E27FC236}">
                      <a16:creationId xmlns:a16="http://schemas.microsoft.com/office/drawing/2014/main" id="{977C01A2-175A-46F0-B50F-99A4E17C2307}"/>
                    </a:ext>
                  </a:extLst>
                </p:cNvPr>
                <p:cNvPicPr/>
                <p:nvPr/>
              </p:nvPicPr>
              <p:blipFill>
                <a:blip r:embed="rId84"/>
                <a:stretch>
                  <a:fillRect/>
                </a:stretch>
              </p:blipFill>
              <p:spPr>
                <a:xfrm>
                  <a:off x="3992829" y="2715563"/>
                  <a:ext cx="24732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74755" name="墨迹 74754">
                  <a:extLst>
                    <a:ext uri="{FF2B5EF4-FFF2-40B4-BE49-F238E27FC236}">
                      <a16:creationId xmlns:a16="http://schemas.microsoft.com/office/drawing/2014/main" id="{401D103F-B770-4C69-947B-FC5C714A29F2}"/>
                    </a:ext>
                  </a:extLst>
                </p14:cNvPr>
                <p14:cNvContentPartPr/>
                <p14:nvPr/>
              </p14:nvContentPartPr>
              <p14:xfrm>
                <a:off x="4114509" y="2739683"/>
                <a:ext cx="79200" cy="177120"/>
              </p14:xfrm>
            </p:contentPart>
          </mc:Choice>
          <mc:Fallback>
            <p:pic>
              <p:nvPicPr>
                <p:cNvPr id="74755" name="墨迹 74754">
                  <a:extLst>
                    <a:ext uri="{FF2B5EF4-FFF2-40B4-BE49-F238E27FC236}">
                      <a16:creationId xmlns:a16="http://schemas.microsoft.com/office/drawing/2014/main" id="{401D103F-B770-4C69-947B-FC5C714A29F2}"/>
                    </a:ext>
                  </a:extLst>
                </p:cNvPr>
                <p:cNvPicPr/>
                <p:nvPr/>
              </p:nvPicPr>
              <p:blipFill>
                <a:blip r:embed="rId86"/>
                <a:stretch>
                  <a:fillRect/>
                </a:stretch>
              </p:blipFill>
              <p:spPr>
                <a:xfrm>
                  <a:off x="4096509" y="2721683"/>
                  <a:ext cx="11484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74756" name="墨迹 74755">
                  <a:extLst>
                    <a:ext uri="{FF2B5EF4-FFF2-40B4-BE49-F238E27FC236}">
                      <a16:creationId xmlns:a16="http://schemas.microsoft.com/office/drawing/2014/main" id="{2A8F3541-74F6-4A7C-8404-4D5DB85B7C50}"/>
                    </a:ext>
                  </a:extLst>
                </p14:cNvPr>
                <p14:cNvContentPartPr/>
                <p14:nvPr/>
              </p14:nvContentPartPr>
              <p14:xfrm>
                <a:off x="4158069" y="2793683"/>
                <a:ext cx="83160" cy="145800"/>
              </p14:xfrm>
            </p:contentPart>
          </mc:Choice>
          <mc:Fallback>
            <p:pic>
              <p:nvPicPr>
                <p:cNvPr id="74756" name="墨迹 74755">
                  <a:extLst>
                    <a:ext uri="{FF2B5EF4-FFF2-40B4-BE49-F238E27FC236}">
                      <a16:creationId xmlns:a16="http://schemas.microsoft.com/office/drawing/2014/main" id="{2A8F3541-74F6-4A7C-8404-4D5DB85B7C50}"/>
                    </a:ext>
                  </a:extLst>
                </p:cNvPr>
                <p:cNvPicPr/>
                <p:nvPr/>
              </p:nvPicPr>
              <p:blipFill>
                <a:blip r:embed="rId88"/>
                <a:stretch>
                  <a:fillRect/>
                </a:stretch>
              </p:blipFill>
              <p:spPr>
                <a:xfrm>
                  <a:off x="4140429" y="2775683"/>
                  <a:ext cx="11880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74757" name="墨迹 74756">
                  <a:extLst>
                    <a:ext uri="{FF2B5EF4-FFF2-40B4-BE49-F238E27FC236}">
                      <a16:creationId xmlns:a16="http://schemas.microsoft.com/office/drawing/2014/main" id="{AE50490F-7D3D-4FA2-A5E9-47B8D2B183E7}"/>
                    </a:ext>
                  </a:extLst>
                </p14:cNvPr>
                <p14:cNvContentPartPr/>
                <p14:nvPr/>
              </p14:nvContentPartPr>
              <p14:xfrm>
                <a:off x="4206309" y="2740403"/>
                <a:ext cx="120600" cy="124560"/>
              </p14:xfrm>
            </p:contentPart>
          </mc:Choice>
          <mc:Fallback>
            <p:pic>
              <p:nvPicPr>
                <p:cNvPr id="74757" name="墨迹 74756">
                  <a:extLst>
                    <a:ext uri="{FF2B5EF4-FFF2-40B4-BE49-F238E27FC236}">
                      <a16:creationId xmlns:a16="http://schemas.microsoft.com/office/drawing/2014/main" id="{AE50490F-7D3D-4FA2-A5E9-47B8D2B183E7}"/>
                    </a:ext>
                  </a:extLst>
                </p:cNvPr>
                <p:cNvPicPr/>
                <p:nvPr/>
              </p:nvPicPr>
              <p:blipFill>
                <a:blip r:embed="rId90"/>
                <a:stretch>
                  <a:fillRect/>
                </a:stretch>
              </p:blipFill>
              <p:spPr>
                <a:xfrm>
                  <a:off x="4188669" y="2722403"/>
                  <a:ext cx="15624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4767" name="墨迹 74766">
                  <a:extLst>
                    <a:ext uri="{FF2B5EF4-FFF2-40B4-BE49-F238E27FC236}">
                      <a16:creationId xmlns:a16="http://schemas.microsoft.com/office/drawing/2014/main" id="{8A2700DF-B584-43E1-A9CC-ED861EE0FA1A}"/>
                    </a:ext>
                  </a:extLst>
                </p14:cNvPr>
                <p14:cNvContentPartPr/>
                <p14:nvPr/>
              </p14:nvContentPartPr>
              <p14:xfrm>
                <a:off x="4078149" y="2988803"/>
                <a:ext cx="115920" cy="189000"/>
              </p14:xfrm>
            </p:contentPart>
          </mc:Choice>
          <mc:Fallback>
            <p:pic>
              <p:nvPicPr>
                <p:cNvPr id="74767" name="墨迹 74766">
                  <a:extLst>
                    <a:ext uri="{FF2B5EF4-FFF2-40B4-BE49-F238E27FC236}">
                      <a16:creationId xmlns:a16="http://schemas.microsoft.com/office/drawing/2014/main" id="{8A2700DF-B584-43E1-A9CC-ED861EE0FA1A}"/>
                    </a:ext>
                  </a:extLst>
                </p:cNvPr>
                <p:cNvPicPr/>
                <p:nvPr/>
              </p:nvPicPr>
              <p:blipFill>
                <a:blip r:embed="rId92"/>
                <a:stretch>
                  <a:fillRect/>
                </a:stretch>
              </p:blipFill>
              <p:spPr>
                <a:xfrm>
                  <a:off x="4060509" y="2971163"/>
                  <a:ext cx="1515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4768" name="墨迹 74767">
                  <a:extLst>
                    <a:ext uri="{FF2B5EF4-FFF2-40B4-BE49-F238E27FC236}">
                      <a16:creationId xmlns:a16="http://schemas.microsoft.com/office/drawing/2014/main" id="{30126C4E-2F69-4F17-A710-7718983BF68B}"/>
                    </a:ext>
                  </a:extLst>
                </p14:cNvPr>
                <p14:cNvContentPartPr/>
                <p14:nvPr/>
              </p14:nvContentPartPr>
              <p14:xfrm>
                <a:off x="4101549" y="3109043"/>
                <a:ext cx="38160" cy="248760"/>
              </p14:xfrm>
            </p:contentPart>
          </mc:Choice>
          <mc:Fallback>
            <p:pic>
              <p:nvPicPr>
                <p:cNvPr id="74768" name="墨迹 74767">
                  <a:extLst>
                    <a:ext uri="{FF2B5EF4-FFF2-40B4-BE49-F238E27FC236}">
                      <a16:creationId xmlns:a16="http://schemas.microsoft.com/office/drawing/2014/main" id="{30126C4E-2F69-4F17-A710-7718983BF68B}"/>
                    </a:ext>
                  </a:extLst>
                </p:cNvPr>
                <p:cNvPicPr/>
                <p:nvPr/>
              </p:nvPicPr>
              <p:blipFill>
                <a:blip r:embed="rId94"/>
                <a:stretch>
                  <a:fillRect/>
                </a:stretch>
              </p:blipFill>
              <p:spPr>
                <a:xfrm>
                  <a:off x="4083549" y="3091043"/>
                  <a:ext cx="7380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74769" name="墨迹 74768">
                  <a:extLst>
                    <a:ext uri="{FF2B5EF4-FFF2-40B4-BE49-F238E27FC236}">
                      <a16:creationId xmlns:a16="http://schemas.microsoft.com/office/drawing/2014/main" id="{47BB7792-9498-4190-A0B4-301B76FEB437}"/>
                    </a:ext>
                  </a:extLst>
                </p14:cNvPr>
                <p14:cNvContentPartPr/>
                <p14:nvPr/>
              </p14:nvContentPartPr>
              <p14:xfrm>
                <a:off x="4160229" y="3118403"/>
                <a:ext cx="104040" cy="170640"/>
              </p14:xfrm>
            </p:contentPart>
          </mc:Choice>
          <mc:Fallback>
            <p:pic>
              <p:nvPicPr>
                <p:cNvPr id="74769" name="墨迹 74768">
                  <a:extLst>
                    <a:ext uri="{FF2B5EF4-FFF2-40B4-BE49-F238E27FC236}">
                      <a16:creationId xmlns:a16="http://schemas.microsoft.com/office/drawing/2014/main" id="{47BB7792-9498-4190-A0B4-301B76FEB437}"/>
                    </a:ext>
                  </a:extLst>
                </p:cNvPr>
                <p:cNvPicPr/>
                <p:nvPr/>
              </p:nvPicPr>
              <p:blipFill>
                <a:blip r:embed="rId96"/>
                <a:stretch>
                  <a:fillRect/>
                </a:stretch>
              </p:blipFill>
              <p:spPr>
                <a:xfrm>
                  <a:off x="4142229" y="3100403"/>
                  <a:ext cx="13968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74770" name="墨迹 74769">
                  <a:extLst>
                    <a:ext uri="{FF2B5EF4-FFF2-40B4-BE49-F238E27FC236}">
                      <a16:creationId xmlns:a16="http://schemas.microsoft.com/office/drawing/2014/main" id="{6CE9CC42-D1F9-4F26-8F50-F0DEDADA24DE}"/>
                    </a:ext>
                  </a:extLst>
                </p14:cNvPr>
                <p14:cNvContentPartPr/>
                <p14:nvPr/>
              </p14:nvContentPartPr>
              <p14:xfrm>
                <a:off x="4184709" y="3153683"/>
                <a:ext cx="208080" cy="195120"/>
              </p14:xfrm>
            </p:contentPart>
          </mc:Choice>
          <mc:Fallback>
            <p:pic>
              <p:nvPicPr>
                <p:cNvPr id="74770" name="墨迹 74769">
                  <a:extLst>
                    <a:ext uri="{FF2B5EF4-FFF2-40B4-BE49-F238E27FC236}">
                      <a16:creationId xmlns:a16="http://schemas.microsoft.com/office/drawing/2014/main" id="{6CE9CC42-D1F9-4F26-8F50-F0DEDADA24DE}"/>
                    </a:ext>
                  </a:extLst>
                </p:cNvPr>
                <p:cNvPicPr/>
                <p:nvPr/>
              </p:nvPicPr>
              <p:blipFill>
                <a:blip r:embed="rId98"/>
                <a:stretch>
                  <a:fillRect/>
                </a:stretch>
              </p:blipFill>
              <p:spPr>
                <a:xfrm>
                  <a:off x="4167069" y="3136043"/>
                  <a:ext cx="243720" cy="230760"/>
                </a:xfrm>
                <a:prstGeom prst="rect">
                  <a:avLst/>
                </a:prstGeom>
              </p:spPr>
            </p:pic>
          </mc:Fallback>
        </mc:AlternateContent>
      </p:grpSp>
      <p:grpSp>
        <p:nvGrpSpPr>
          <p:cNvPr id="74776" name="组合 74775">
            <a:extLst>
              <a:ext uri="{FF2B5EF4-FFF2-40B4-BE49-F238E27FC236}">
                <a16:creationId xmlns:a16="http://schemas.microsoft.com/office/drawing/2014/main" id="{97A338F5-B622-4291-AF1E-613CE31889ED}"/>
              </a:ext>
            </a:extLst>
          </p:cNvPr>
          <p:cNvGrpSpPr/>
          <p:nvPr/>
        </p:nvGrpSpPr>
        <p:grpSpPr>
          <a:xfrm>
            <a:off x="4591869" y="2997803"/>
            <a:ext cx="386640" cy="385560"/>
            <a:chOff x="4591869" y="2997803"/>
            <a:chExt cx="386640" cy="385560"/>
          </a:xfrm>
        </p:grpSpPr>
        <mc:AlternateContent xmlns:mc="http://schemas.openxmlformats.org/markup-compatibility/2006">
          <mc:Choice xmlns:p14="http://schemas.microsoft.com/office/powerpoint/2010/main" Requires="p14">
            <p:contentPart p14:bwMode="auto" r:id="rId99">
              <p14:nvContentPartPr>
                <p14:cNvPr id="74771" name="墨迹 74770">
                  <a:extLst>
                    <a:ext uri="{FF2B5EF4-FFF2-40B4-BE49-F238E27FC236}">
                      <a16:creationId xmlns:a16="http://schemas.microsoft.com/office/drawing/2014/main" id="{4A3F6E37-BC84-44E4-9502-7F35978EE704}"/>
                    </a:ext>
                  </a:extLst>
                </p14:cNvPr>
                <p14:cNvContentPartPr/>
                <p14:nvPr/>
              </p14:nvContentPartPr>
              <p14:xfrm>
                <a:off x="4671069" y="2997803"/>
                <a:ext cx="29880" cy="80640"/>
              </p14:xfrm>
            </p:contentPart>
          </mc:Choice>
          <mc:Fallback>
            <p:pic>
              <p:nvPicPr>
                <p:cNvPr id="74771" name="墨迹 74770">
                  <a:extLst>
                    <a:ext uri="{FF2B5EF4-FFF2-40B4-BE49-F238E27FC236}">
                      <a16:creationId xmlns:a16="http://schemas.microsoft.com/office/drawing/2014/main" id="{4A3F6E37-BC84-44E4-9502-7F35978EE704}"/>
                    </a:ext>
                  </a:extLst>
                </p:cNvPr>
                <p:cNvPicPr/>
                <p:nvPr/>
              </p:nvPicPr>
              <p:blipFill>
                <a:blip r:embed="rId100"/>
                <a:stretch>
                  <a:fillRect/>
                </a:stretch>
              </p:blipFill>
              <p:spPr>
                <a:xfrm>
                  <a:off x="4653429" y="2979803"/>
                  <a:ext cx="6552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74772" name="墨迹 74771">
                  <a:extLst>
                    <a:ext uri="{FF2B5EF4-FFF2-40B4-BE49-F238E27FC236}">
                      <a16:creationId xmlns:a16="http://schemas.microsoft.com/office/drawing/2014/main" id="{154754F0-0FB2-4974-99C2-17A74F1CF7F0}"/>
                    </a:ext>
                  </a:extLst>
                </p14:cNvPr>
                <p14:cNvContentPartPr/>
                <p14:nvPr/>
              </p14:nvContentPartPr>
              <p14:xfrm>
                <a:off x="4591869" y="3065843"/>
                <a:ext cx="174960" cy="80640"/>
              </p14:xfrm>
            </p:contentPart>
          </mc:Choice>
          <mc:Fallback>
            <p:pic>
              <p:nvPicPr>
                <p:cNvPr id="74772" name="墨迹 74771">
                  <a:extLst>
                    <a:ext uri="{FF2B5EF4-FFF2-40B4-BE49-F238E27FC236}">
                      <a16:creationId xmlns:a16="http://schemas.microsoft.com/office/drawing/2014/main" id="{154754F0-0FB2-4974-99C2-17A74F1CF7F0}"/>
                    </a:ext>
                  </a:extLst>
                </p:cNvPr>
                <p:cNvPicPr/>
                <p:nvPr/>
              </p:nvPicPr>
              <p:blipFill>
                <a:blip r:embed="rId102"/>
                <a:stretch>
                  <a:fillRect/>
                </a:stretch>
              </p:blipFill>
              <p:spPr>
                <a:xfrm>
                  <a:off x="4574229" y="3048203"/>
                  <a:ext cx="21060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74773" name="墨迹 74772">
                  <a:extLst>
                    <a:ext uri="{FF2B5EF4-FFF2-40B4-BE49-F238E27FC236}">
                      <a16:creationId xmlns:a16="http://schemas.microsoft.com/office/drawing/2014/main" id="{0DE6C21A-9080-4D24-868B-3938416767FC}"/>
                    </a:ext>
                  </a:extLst>
                </p14:cNvPr>
                <p14:cNvContentPartPr/>
                <p14:nvPr/>
              </p14:nvContentPartPr>
              <p14:xfrm>
                <a:off x="4625709" y="3074123"/>
                <a:ext cx="122760" cy="309240"/>
              </p14:xfrm>
            </p:contentPart>
          </mc:Choice>
          <mc:Fallback>
            <p:pic>
              <p:nvPicPr>
                <p:cNvPr id="74773" name="墨迹 74772">
                  <a:extLst>
                    <a:ext uri="{FF2B5EF4-FFF2-40B4-BE49-F238E27FC236}">
                      <a16:creationId xmlns:a16="http://schemas.microsoft.com/office/drawing/2014/main" id="{0DE6C21A-9080-4D24-868B-3938416767FC}"/>
                    </a:ext>
                  </a:extLst>
                </p:cNvPr>
                <p:cNvPicPr/>
                <p:nvPr/>
              </p:nvPicPr>
              <p:blipFill>
                <a:blip r:embed="rId104"/>
                <a:stretch>
                  <a:fillRect/>
                </a:stretch>
              </p:blipFill>
              <p:spPr>
                <a:xfrm>
                  <a:off x="4608069" y="3056123"/>
                  <a:ext cx="15840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74774" name="墨迹 74773">
                  <a:extLst>
                    <a:ext uri="{FF2B5EF4-FFF2-40B4-BE49-F238E27FC236}">
                      <a16:creationId xmlns:a16="http://schemas.microsoft.com/office/drawing/2014/main" id="{F50F4AE7-7308-4217-913F-FCFB6E42F625}"/>
                    </a:ext>
                  </a:extLst>
                </p14:cNvPr>
                <p14:cNvContentPartPr/>
                <p14:nvPr/>
              </p14:nvContentPartPr>
              <p14:xfrm>
                <a:off x="4756389" y="3157643"/>
                <a:ext cx="35280" cy="69120"/>
              </p14:xfrm>
            </p:contentPart>
          </mc:Choice>
          <mc:Fallback>
            <p:pic>
              <p:nvPicPr>
                <p:cNvPr id="74774" name="墨迹 74773">
                  <a:extLst>
                    <a:ext uri="{FF2B5EF4-FFF2-40B4-BE49-F238E27FC236}">
                      <a16:creationId xmlns:a16="http://schemas.microsoft.com/office/drawing/2014/main" id="{F50F4AE7-7308-4217-913F-FCFB6E42F625}"/>
                    </a:ext>
                  </a:extLst>
                </p:cNvPr>
                <p:cNvPicPr/>
                <p:nvPr/>
              </p:nvPicPr>
              <p:blipFill>
                <a:blip r:embed="rId106"/>
                <a:stretch>
                  <a:fillRect/>
                </a:stretch>
              </p:blipFill>
              <p:spPr>
                <a:xfrm>
                  <a:off x="4738389" y="3139643"/>
                  <a:ext cx="709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74775" name="墨迹 74774">
                  <a:extLst>
                    <a:ext uri="{FF2B5EF4-FFF2-40B4-BE49-F238E27FC236}">
                      <a16:creationId xmlns:a16="http://schemas.microsoft.com/office/drawing/2014/main" id="{95910E0A-B75E-41C1-B2CD-31AE40CC3BA7}"/>
                    </a:ext>
                  </a:extLst>
                </p14:cNvPr>
                <p14:cNvContentPartPr/>
                <p14:nvPr/>
              </p14:nvContentPartPr>
              <p14:xfrm>
                <a:off x="4664589" y="3138563"/>
                <a:ext cx="313920" cy="183600"/>
              </p14:xfrm>
            </p:contentPart>
          </mc:Choice>
          <mc:Fallback>
            <p:pic>
              <p:nvPicPr>
                <p:cNvPr id="74775" name="墨迹 74774">
                  <a:extLst>
                    <a:ext uri="{FF2B5EF4-FFF2-40B4-BE49-F238E27FC236}">
                      <a16:creationId xmlns:a16="http://schemas.microsoft.com/office/drawing/2014/main" id="{95910E0A-B75E-41C1-B2CD-31AE40CC3BA7}"/>
                    </a:ext>
                  </a:extLst>
                </p:cNvPr>
                <p:cNvPicPr/>
                <p:nvPr/>
              </p:nvPicPr>
              <p:blipFill>
                <a:blip r:embed="rId108"/>
                <a:stretch>
                  <a:fillRect/>
                </a:stretch>
              </p:blipFill>
              <p:spPr>
                <a:xfrm>
                  <a:off x="4646589" y="3120563"/>
                  <a:ext cx="349560" cy="219240"/>
                </a:xfrm>
                <a:prstGeom prst="rect">
                  <a:avLst/>
                </a:prstGeom>
              </p:spPr>
            </p:pic>
          </mc:Fallback>
        </mc:AlternateContent>
      </p:grpSp>
      <p:grpSp>
        <p:nvGrpSpPr>
          <p:cNvPr id="74826" name="组合 74825">
            <a:extLst>
              <a:ext uri="{FF2B5EF4-FFF2-40B4-BE49-F238E27FC236}">
                <a16:creationId xmlns:a16="http://schemas.microsoft.com/office/drawing/2014/main" id="{1D88CDEC-8EF4-44D2-9C9E-E5F260973F93}"/>
              </a:ext>
            </a:extLst>
          </p:cNvPr>
          <p:cNvGrpSpPr/>
          <p:nvPr/>
        </p:nvGrpSpPr>
        <p:grpSpPr>
          <a:xfrm>
            <a:off x="3404589" y="3792323"/>
            <a:ext cx="1848960" cy="1583640"/>
            <a:chOff x="3404589" y="3792323"/>
            <a:chExt cx="1848960" cy="1583640"/>
          </a:xfrm>
        </p:grpSpPr>
        <mc:AlternateContent xmlns:mc="http://schemas.openxmlformats.org/markup-compatibility/2006">
          <mc:Choice xmlns:p14="http://schemas.microsoft.com/office/powerpoint/2010/main" Requires="p14">
            <p:contentPart p14:bwMode="auto" r:id="rId109">
              <p14:nvContentPartPr>
                <p14:cNvPr id="74778" name="墨迹 74777">
                  <a:extLst>
                    <a:ext uri="{FF2B5EF4-FFF2-40B4-BE49-F238E27FC236}">
                      <a16:creationId xmlns:a16="http://schemas.microsoft.com/office/drawing/2014/main" id="{DCF44A8D-85CA-40E5-BE5F-48B0F0543D27}"/>
                    </a:ext>
                  </a:extLst>
                </p14:cNvPr>
                <p14:cNvContentPartPr/>
                <p14:nvPr/>
              </p14:nvContentPartPr>
              <p14:xfrm>
                <a:off x="4122789" y="3907523"/>
                <a:ext cx="82080" cy="46080"/>
              </p14:xfrm>
            </p:contentPart>
          </mc:Choice>
          <mc:Fallback>
            <p:pic>
              <p:nvPicPr>
                <p:cNvPr id="74778" name="墨迹 74777">
                  <a:extLst>
                    <a:ext uri="{FF2B5EF4-FFF2-40B4-BE49-F238E27FC236}">
                      <a16:creationId xmlns:a16="http://schemas.microsoft.com/office/drawing/2014/main" id="{DCF44A8D-85CA-40E5-BE5F-48B0F0543D27}"/>
                    </a:ext>
                  </a:extLst>
                </p:cNvPr>
                <p:cNvPicPr/>
                <p:nvPr/>
              </p:nvPicPr>
              <p:blipFill>
                <a:blip r:embed="rId110"/>
                <a:stretch>
                  <a:fillRect/>
                </a:stretch>
              </p:blipFill>
              <p:spPr>
                <a:xfrm>
                  <a:off x="4104789" y="3889523"/>
                  <a:ext cx="11772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4779" name="墨迹 74778">
                  <a:extLst>
                    <a:ext uri="{FF2B5EF4-FFF2-40B4-BE49-F238E27FC236}">
                      <a16:creationId xmlns:a16="http://schemas.microsoft.com/office/drawing/2014/main" id="{347AA242-1E80-4ED7-B807-2493CC046144}"/>
                    </a:ext>
                  </a:extLst>
                </p14:cNvPr>
                <p14:cNvContentPartPr/>
                <p14:nvPr/>
              </p14:nvContentPartPr>
              <p14:xfrm>
                <a:off x="4171749" y="3927683"/>
                <a:ext cx="24840" cy="214920"/>
              </p14:xfrm>
            </p:contentPart>
          </mc:Choice>
          <mc:Fallback>
            <p:pic>
              <p:nvPicPr>
                <p:cNvPr id="74779" name="墨迹 74778">
                  <a:extLst>
                    <a:ext uri="{FF2B5EF4-FFF2-40B4-BE49-F238E27FC236}">
                      <a16:creationId xmlns:a16="http://schemas.microsoft.com/office/drawing/2014/main" id="{347AA242-1E80-4ED7-B807-2493CC046144}"/>
                    </a:ext>
                  </a:extLst>
                </p:cNvPr>
                <p:cNvPicPr/>
                <p:nvPr/>
              </p:nvPicPr>
              <p:blipFill>
                <a:blip r:embed="rId112"/>
                <a:stretch>
                  <a:fillRect/>
                </a:stretch>
              </p:blipFill>
              <p:spPr>
                <a:xfrm>
                  <a:off x="4154109" y="3909683"/>
                  <a:ext cx="6048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4780" name="墨迹 74779">
                  <a:extLst>
                    <a:ext uri="{FF2B5EF4-FFF2-40B4-BE49-F238E27FC236}">
                      <a16:creationId xmlns:a16="http://schemas.microsoft.com/office/drawing/2014/main" id="{E98E7DD8-4ADB-4D47-8C89-047924D8E475}"/>
                    </a:ext>
                  </a:extLst>
                </p14:cNvPr>
                <p14:cNvContentPartPr/>
                <p14:nvPr/>
              </p14:nvContentPartPr>
              <p14:xfrm>
                <a:off x="4122789" y="4086803"/>
                <a:ext cx="177120" cy="66960"/>
              </p14:xfrm>
            </p:contentPart>
          </mc:Choice>
          <mc:Fallback>
            <p:pic>
              <p:nvPicPr>
                <p:cNvPr id="74780" name="墨迹 74779">
                  <a:extLst>
                    <a:ext uri="{FF2B5EF4-FFF2-40B4-BE49-F238E27FC236}">
                      <a16:creationId xmlns:a16="http://schemas.microsoft.com/office/drawing/2014/main" id="{E98E7DD8-4ADB-4D47-8C89-047924D8E475}"/>
                    </a:ext>
                  </a:extLst>
                </p:cNvPr>
                <p:cNvPicPr/>
                <p:nvPr/>
              </p:nvPicPr>
              <p:blipFill>
                <a:blip r:embed="rId114"/>
                <a:stretch>
                  <a:fillRect/>
                </a:stretch>
              </p:blipFill>
              <p:spPr>
                <a:xfrm>
                  <a:off x="4104789" y="4069163"/>
                  <a:ext cx="21276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4781" name="墨迹 74780">
                  <a:extLst>
                    <a:ext uri="{FF2B5EF4-FFF2-40B4-BE49-F238E27FC236}">
                      <a16:creationId xmlns:a16="http://schemas.microsoft.com/office/drawing/2014/main" id="{2646E3BE-59F2-4830-9F3E-0337279F25BB}"/>
                    </a:ext>
                  </a:extLst>
                </p14:cNvPr>
                <p14:cNvContentPartPr/>
                <p14:nvPr/>
              </p14:nvContentPartPr>
              <p14:xfrm>
                <a:off x="4304229" y="3910403"/>
                <a:ext cx="169200" cy="315000"/>
              </p14:xfrm>
            </p:contentPart>
          </mc:Choice>
          <mc:Fallback>
            <p:pic>
              <p:nvPicPr>
                <p:cNvPr id="74781" name="墨迹 74780">
                  <a:extLst>
                    <a:ext uri="{FF2B5EF4-FFF2-40B4-BE49-F238E27FC236}">
                      <a16:creationId xmlns:a16="http://schemas.microsoft.com/office/drawing/2014/main" id="{2646E3BE-59F2-4830-9F3E-0337279F25BB}"/>
                    </a:ext>
                  </a:extLst>
                </p:cNvPr>
                <p:cNvPicPr/>
                <p:nvPr/>
              </p:nvPicPr>
              <p:blipFill>
                <a:blip r:embed="rId116"/>
                <a:stretch>
                  <a:fillRect/>
                </a:stretch>
              </p:blipFill>
              <p:spPr>
                <a:xfrm>
                  <a:off x="4286589" y="3892763"/>
                  <a:ext cx="20484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4782" name="墨迹 74781">
                  <a:extLst>
                    <a:ext uri="{FF2B5EF4-FFF2-40B4-BE49-F238E27FC236}">
                      <a16:creationId xmlns:a16="http://schemas.microsoft.com/office/drawing/2014/main" id="{DA1034E1-1521-4E35-BEA4-2A4421B4CBF3}"/>
                    </a:ext>
                  </a:extLst>
                </p14:cNvPr>
                <p14:cNvContentPartPr/>
                <p14:nvPr/>
              </p14:nvContentPartPr>
              <p14:xfrm>
                <a:off x="4351029" y="3817883"/>
                <a:ext cx="27720" cy="412560"/>
              </p14:xfrm>
            </p:contentPart>
          </mc:Choice>
          <mc:Fallback>
            <p:pic>
              <p:nvPicPr>
                <p:cNvPr id="74782" name="墨迹 74781">
                  <a:extLst>
                    <a:ext uri="{FF2B5EF4-FFF2-40B4-BE49-F238E27FC236}">
                      <a16:creationId xmlns:a16="http://schemas.microsoft.com/office/drawing/2014/main" id="{DA1034E1-1521-4E35-BEA4-2A4421B4CBF3}"/>
                    </a:ext>
                  </a:extLst>
                </p:cNvPr>
                <p:cNvPicPr/>
                <p:nvPr/>
              </p:nvPicPr>
              <p:blipFill>
                <a:blip r:embed="rId118"/>
                <a:stretch>
                  <a:fillRect/>
                </a:stretch>
              </p:blipFill>
              <p:spPr>
                <a:xfrm>
                  <a:off x="4333389" y="3799883"/>
                  <a:ext cx="6336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4783" name="墨迹 74782">
                  <a:extLst>
                    <a:ext uri="{FF2B5EF4-FFF2-40B4-BE49-F238E27FC236}">
                      <a16:creationId xmlns:a16="http://schemas.microsoft.com/office/drawing/2014/main" id="{A84531DD-791A-4182-864E-5FAA9D09FA88}"/>
                    </a:ext>
                  </a:extLst>
                </p14:cNvPr>
                <p14:cNvContentPartPr/>
                <p14:nvPr/>
              </p14:nvContentPartPr>
              <p14:xfrm>
                <a:off x="4612029" y="3792323"/>
                <a:ext cx="122400" cy="180360"/>
              </p14:xfrm>
            </p:contentPart>
          </mc:Choice>
          <mc:Fallback>
            <p:pic>
              <p:nvPicPr>
                <p:cNvPr id="74783" name="墨迹 74782">
                  <a:extLst>
                    <a:ext uri="{FF2B5EF4-FFF2-40B4-BE49-F238E27FC236}">
                      <a16:creationId xmlns:a16="http://schemas.microsoft.com/office/drawing/2014/main" id="{A84531DD-791A-4182-864E-5FAA9D09FA88}"/>
                    </a:ext>
                  </a:extLst>
                </p:cNvPr>
                <p:cNvPicPr/>
                <p:nvPr/>
              </p:nvPicPr>
              <p:blipFill>
                <a:blip r:embed="rId120"/>
                <a:stretch>
                  <a:fillRect/>
                </a:stretch>
              </p:blipFill>
              <p:spPr>
                <a:xfrm>
                  <a:off x="4594029" y="3774323"/>
                  <a:ext cx="1580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4784" name="墨迹 74783">
                  <a:extLst>
                    <a:ext uri="{FF2B5EF4-FFF2-40B4-BE49-F238E27FC236}">
                      <a16:creationId xmlns:a16="http://schemas.microsoft.com/office/drawing/2014/main" id="{B6FD3125-A32C-4C50-A09C-FC781BD4A5B0}"/>
                    </a:ext>
                  </a:extLst>
                </p14:cNvPr>
                <p14:cNvContentPartPr/>
                <p14:nvPr/>
              </p14:nvContentPartPr>
              <p14:xfrm>
                <a:off x="4621749" y="3989603"/>
                <a:ext cx="44280" cy="191160"/>
              </p14:xfrm>
            </p:contentPart>
          </mc:Choice>
          <mc:Fallback>
            <p:pic>
              <p:nvPicPr>
                <p:cNvPr id="74784" name="墨迹 74783">
                  <a:extLst>
                    <a:ext uri="{FF2B5EF4-FFF2-40B4-BE49-F238E27FC236}">
                      <a16:creationId xmlns:a16="http://schemas.microsoft.com/office/drawing/2014/main" id="{B6FD3125-A32C-4C50-A09C-FC781BD4A5B0}"/>
                    </a:ext>
                  </a:extLst>
                </p:cNvPr>
                <p:cNvPicPr/>
                <p:nvPr/>
              </p:nvPicPr>
              <p:blipFill>
                <a:blip r:embed="rId122"/>
                <a:stretch>
                  <a:fillRect/>
                </a:stretch>
              </p:blipFill>
              <p:spPr>
                <a:xfrm>
                  <a:off x="4603749" y="3971963"/>
                  <a:ext cx="7992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4785" name="墨迹 74784">
                  <a:extLst>
                    <a:ext uri="{FF2B5EF4-FFF2-40B4-BE49-F238E27FC236}">
                      <a16:creationId xmlns:a16="http://schemas.microsoft.com/office/drawing/2014/main" id="{69A7BCD4-26D9-4774-B64B-9CF0BD76FD16}"/>
                    </a:ext>
                  </a:extLst>
                </p14:cNvPr>
                <p14:cNvContentPartPr/>
                <p14:nvPr/>
              </p14:nvContentPartPr>
              <p14:xfrm>
                <a:off x="4669989" y="3959003"/>
                <a:ext cx="96120" cy="380880"/>
              </p14:xfrm>
            </p:contentPart>
          </mc:Choice>
          <mc:Fallback>
            <p:pic>
              <p:nvPicPr>
                <p:cNvPr id="74785" name="墨迹 74784">
                  <a:extLst>
                    <a:ext uri="{FF2B5EF4-FFF2-40B4-BE49-F238E27FC236}">
                      <a16:creationId xmlns:a16="http://schemas.microsoft.com/office/drawing/2014/main" id="{69A7BCD4-26D9-4774-B64B-9CF0BD76FD16}"/>
                    </a:ext>
                  </a:extLst>
                </p:cNvPr>
                <p:cNvPicPr/>
                <p:nvPr/>
              </p:nvPicPr>
              <p:blipFill>
                <a:blip r:embed="rId124"/>
                <a:stretch>
                  <a:fillRect/>
                </a:stretch>
              </p:blipFill>
              <p:spPr>
                <a:xfrm>
                  <a:off x="4652349" y="3941363"/>
                  <a:ext cx="131760" cy="4165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4786" name="墨迹 74785">
                  <a:extLst>
                    <a:ext uri="{FF2B5EF4-FFF2-40B4-BE49-F238E27FC236}">
                      <a16:creationId xmlns:a16="http://schemas.microsoft.com/office/drawing/2014/main" id="{230CC834-71B8-4833-84E4-C30E9A7A5C11}"/>
                    </a:ext>
                  </a:extLst>
                </p14:cNvPr>
                <p14:cNvContentPartPr/>
                <p14:nvPr/>
              </p14:nvContentPartPr>
              <p14:xfrm>
                <a:off x="4677189" y="4046483"/>
                <a:ext cx="76680" cy="77400"/>
              </p14:xfrm>
            </p:contentPart>
          </mc:Choice>
          <mc:Fallback>
            <p:pic>
              <p:nvPicPr>
                <p:cNvPr id="74786" name="墨迹 74785">
                  <a:extLst>
                    <a:ext uri="{FF2B5EF4-FFF2-40B4-BE49-F238E27FC236}">
                      <a16:creationId xmlns:a16="http://schemas.microsoft.com/office/drawing/2014/main" id="{230CC834-71B8-4833-84E4-C30E9A7A5C11}"/>
                    </a:ext>
                  </a:extLst>
                </p:cNvPr>
                <p:cNvPicPr/>
                <p:nvPr/>
              </p:nvPicPr>
              <p:blipFill>
                <a:blip r:embed="rId126"/>
                <a:stretch>
                  <a:fillRect/>
                </a:stretch>
              </p:blipFill>
              <p:spPr>
                <a:xfrm>
                  <a:off x="4659189" y="4028843"/>
                  <a:ext cx="11232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4787" name="墨迹 74786">
                  <a:extLst>
                    <a:ext uri="{FF2B5EF4-FFF2-40B4-BE49-F238E27FC236}">
                      <a16:creationId xmlns:a16="http://schemas.microsoft.com/office/drawing/2014/main" id="{A9F8116A-BE33-4ABB-A580-B842F8981BA1}"/>
                    </a:ext>
                  </a:extLst>
                </p14:cNvPr>
                <p14:cNvContentPartPr/>
                <p14:nvPr/>
              </p14:nvContentPartPr>
              <p14:xfrm>
                <a:off x="4685469" y="3903923"/>
                <a:ext cx="224280" cy="263880"/>
              </p14:xfrm>
            </p:contentPart>
          </mc:Choice>
          <mc:Fallback>
            <p:pic>
              <p:nvPicPr>
                <p:cNvPr id="74787" name="墨迹 74786">
                  <a:extLst>
                    <a:ext uri="{FF2B5EF4-FFF2-40B4-BE49-F238E27FC236}">
                      <a16:creationId xmlns:a16="http://schemas.microsoft.com/office/drawing/2014/main" id="{A9F8116A-BE33-4ABB-A580-B842F8981BA1}"/>
                    </a:ext>
                  </a:extLst>
                </p:cNvPr>
                <p:cNvPicPr/>
                <p:nvPr/>
              </p:nvPicPr>
              <p:blipFill>
                <a:blip r:embed="rId128"/>
                <a:stretch>
                  <a:fillRect/>
                </a:stretch>
              </p:blipFill>
              <p:spPr>
                <a:xfrm>
                  <a:off x="4667469" y="3886283"/>
                  <a:ext cx="25992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4788" name="墨迹 74787">
                  <a:extLst>
                    <a:ext uri="{FF2B5EF4-FFF2-40B4-BE49-F238E27FC236}">
                      <a16:creationId xmlns:a16="http://schemas.microsoft.com/office/drawing/2014/main" id="{E4E412E4-1695-4055-86F5-E0071D2641B7}"/>
                    </a:ext>
                  </a:extLst>
                </p14:cNvPr>
                <p14:cNvContentPartPr/>
                <p14:nvPr/>
              </p14:nvContentPartPr>
              <p14:xfrm>
                <a:off x="4840269" y="3862523"/>
                <a:ext cx="85320" cy="148680"/>
              </p14:xfrm>
            </p:contentPart>
          </mc:Choice>
          <mc:Fallback>
            <p:pic>
              <p:nvPicPr>
                <p:cNvPr id="74788" name="墨迹 74787">
                  <a:extLst>
                    <a:ext uri="{FF2B5EF4-FFF2-40B4-BE49-F238E27FC236}">
                      <a16:creationId xmlns:a16="http://schemas.microsoft.com/office/drawing/2014/main" id="{E4E412E4-1695-4055-86F5-E0071D2641B7}"/>
                    </a:ext>
                  </a:extLst>
                </p:cNvPr>
                <p:cNvPicPr/>
                <p:nvPr/>
              </p:nvPicPr>
              <p:blipFill>
                <a:blip r:embed="rId130"/>
                <a:stretch>
                  <a:fillRect/>
                </a:stretch>
              </p:blipFill>
              <p:spPr>
                <a:xfrm>
                  <a:off x="4822629" y="3844883"/>
                  <a:ext cx="1209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74789" name="墨迹 74788">
                  <a:extLst>
                    <a:ext uri="{FF2B5EF4-FFF2-40B4-BE49-F238E27FC236}">
                      <a16:creationId xmlns:a16="http://schemas.microsoft.com/office/drawing/2014/main" id="{DCC45896-AFB0-46A7-B0F4-4525CFAC451B}"/>
                    </a:ext>
                  </a:extLst>
                </p14:cNvPr>
                <p14:cNvContentPartPr/>
                <p14:nvPr/>
              </p14:nvContentPartPr>
              <p14:xfrm>
                <a:off x="4864389" y="3977363"/>
                <a:ext cx="63360" cy="143640"/>
              </p14:xfrm>
            </p:contentPart>
          </mc:Choice>
          <mc:Fallback>
            <p:pic>
              <p:nvPicPr>
                <p:cNvPr id="74789" name="墨迹 74788">
                  <a:extLst>
                    <a:ext uri="{FF2B5EF4-FFF2-40B4-BE49-F238E27FC236}">
                      <a16:creationId xmlns:a16="http://schemas.microsoft.com/office/drawing/2014/main" id="{DCC45896-AFB0-46A7-B0F4-4525CFAC451B}"/>
                    </a:ext>
                  </a:extLst>
                </p:cNvPr>
                <p:cNvPicPr/>
                <p:nvPr/>
              </p:nvPicPr>
              <p:blipFill>
                <a:blip r:embed="rId132"/>
                <a:stretch>
                  <a:fillRect/>
                </a:stretch>
              </p:blipFill>
              <p:spPr>
                <a:xfrm>
                  <a:off x="4846389" y="3959363"/>
                  <a:ext cx="9900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74790" name="墨迹 74789">
                  <a:extLst>
                    <a:ext uri="{FF2B5EF4-FFF2-40B4-BE49-F238E27FC236}">
                      <a16:creationId xmlns:a16="http://schemas.microsoft.com/office/drawing/2014/main" id="{D31E1798-047E-4612-AEE6-2A4E1943249B}"/>
                    </a:ext>
                  </a:extLst>
                </p14:cNvPr>
                <p14:cNvContentPartPr/>
                <p14:nvPr/>
              </p14:nvContentPartPr>
              <p14:xfrm>
                <a:off x="4838829" y="4016603"/>
                <a:ext cx="10080" cy="97560"/>
              </p14:xfrm>
            </p:contentPart>
          </mc:Choice>
          <mc:Fallback>
            <p:pic>
              <p:nvPicPr>
                <p:cNvPr id="74790" name="墨迹 74789">
                  <a:extLst>
                    <a:ext uri="{FF2B5EF4-FFF2-40B4-BE49-F238E27FC236}">
                      <a16:creationId xmlns:a16="http://schemas.microsoft.com/office/drawing/2014/main" id="{D31E1798-047E-4612-AEE6-2A4E1943249B}"/>
                    </a:ext>
                  </a:extLst>
                </p:cNvPr>
                <p:cNvPicPr/>
                <p:nvPr/>
              </p:nvPicPr>
              <p:blipFill>
                <a:blip r:embed="rId134"/>
                <a:stretch>
                  <a:fillRect/>
                </a:stretch>
              </p:blipFill>
              <p:spPr>
                <a:xfrm>
                  <a:off x="4820829" y="3998603"/>
                  <a:ext cx="4572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74792" name="墨迹 74791">
                  <a:extLst>
                    <a:ext uri="{FF2B5EF4-FFF2-40B4-BE49-F238E27FC236}">
                      <a16:creationId xmlns:a16="http://schemas.microsoft.com/office/drawing/2014/main" id="{4AB286C4-9074-45BD-B79E-DFB79943CAAE}"/>
                    </a:ext>
                  </a:extLst>
                </p14:cNvPr>
                <p14:cNvContentPartPr/>
                <p14:nvPr/>
              </p14:nvContentPartPr>
              <p14:xfrm>
                <a:off x="3409989" y="4289843"/>
                <a:ext cx="86040" cy="86040"/>
              </p14:xfrm>
            </p:contentPart>
          </mc:Choice>
          <mc:Fallback>
            <p:pic>
              <p:nvPicPr>
                <p:cNvPr id="74792" name="墨迹 74791">
                  <a:extLst>
                    <a:ext uri="{FF2B5EF4-FFF2-40B4-BE49-F238E27FC236}">
                      <a16:creationId xmlns:a16="http://schemas.microsoft.com/office/drawing/2014/main" id="{4AB286C4-9074-45BD-B79E-DFB79943CAAE}"/>
                    </a:ext>
                  </a:extLst>
                </p:cNvPr>
                <p:cNvPicPr/>
                <p:nvPr/>
              </p:nvPicPr>
              <p:blipFill>
                <a:blip r:embed="rId136"/>
                <a:stretch>
                  <a:fillRect/>
                </a:stretch>
              </p:blipFill>
              <p:spPr>
                <a:xfrm>
                  <a:off x="3391989" y="4272203"/>
                  <a:ext cx="12168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74793" name="墨迹 74792">
                  <a:extLst>
                    <a:ext uri="{FF2B5EF4-FFF2-40B4-BE49-F238E27FC236}">
                      <a16:creationId xmlns:a16="http://schemas.microsoft.com/office/drawing/2014/main" id="{E62009DB-5CDC-4C5D-9849-8FBE92F650C3}"/>
                    </a:ext>
                  </a:extLst>
                </p14:cNvPr>
                <p14:cNvContentPartPr/>
                <p14:nvPr/>
              </p14:nvContentPartPr>
              <p14:xfrm>
                <a:off x="3407469" y="4221083"/>
                <a:ext cx="192960" cy="223560"/>
              </p14:xfrm>
            </p:contentPart>
          </mc:Choice>
          <mc:Fallback>
            <p:pic>
              <p:nvPicPr>
                <p:cNvPr id="74793" name="墨迹 74792">
                  <a:extLst>
                    <a:ext uri="{FF2B5EF4-FFF2-40B4-BE49-F238E27FC236}">
                      <a16:creationId xmlns:a16="http://schemas.microsoft.com/office/drawing/2014/main" id="{E62009DB-5CDC-4C5D-9849-8FBE92F650C3}"/>
                    </a:ext>
                  </a:extLst>
                </p:cNvPr>
                <p:cNvPicPr/>
                <p:nvPr/>
              </p:nvPicPr>
              <p:blipFill>
                <a:blip r:embed="rId138"/>
                <a:stretch>
                  <a:fillRect/>
                </a:stretch>
              </p:blipFill>
              <p:spPr>
                <a:xfrm>
                  <a:off x="3389469" y="4203443"/>
                  <a:ext cx="22860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74794" name="墨迹 74793">
                  <a:extLst>
                    <a:ext uri="{FF2B5EF4-FFF2-40B4-BE49-F238E27FC236}">
                      <a16:creationId xmlns:a16="http://schemas.microsoft.com/office/drawing/2014/main" id="{67F16596-946A-4E71-8380-9B4855E6A9C7}"/>
                    </a:ext>
                  </a:extLst>
                </p14:cNvPr>
                <p14:cNvContentPartPr/>
                <p14:nvPr/>
              </p14:nvContentPartPr>
              <p14:xfrm>
                <a:off x="3495669" y="4213163"/>
                <a:ext cx="23040" cy="486000"/>
              </p14:xfrm>
            </p:contentPart>
          </mc:Choice>
          <mc:Fallback>
            <p:pic>
              <p:nvPicPr>
                <p:cNvPr id="74794" name="墨迹 74793">
                  <a:extLst>
                    <a:ext uri="{FF2B5EF4-FFF2-40B4-BE49-F238E27FC236}">
                      <a16:creationId xmlns:a16="http://schemas.microsoft.com/office/drawing/2014/main" id="{67F16596-946A-4E71-8380-9B4855E6A9C7}"/>
                    </a:ext>
                  </a:extLst>
                </p:cNvPr>
                <p:cNvPicPr/>
                <p:nvPr/>
              </p:nvPicPr>
              <p:blipFill>
                <a:blip r:embed="rId140"/>
                <a:stretch>
                  <a:fillRect/>
                </a:stretch>
              </p:blipFill>
              <p:spPr>
                <a:xfrm>
                  <a:off x="3478029" y="4195523"/>
                  <a:ext cx="58680" cy="5216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74795" name="墨迹 74794">
                  <a:extLst>
                    <a:ext uri="{FF2B5EF4-FFF2-40B4-BE49-F238E27FC236}">
                      <a16:creationId xmlns:a16="http://schemas.microsoft.com/office/drawing/2014/main" id="{06BD0126-E982-4261-9100-6D12872F5457}"/>
                    </a:ext>
                  </a:extLst>
                </p14:cNvPr>
                <p14:cNvContentPartPr/>
                <p14:nvPr/>
              </p14:nvContentPartPr>
              <p14:xfrm>
                <a:off x="3404589" y="4428443"/>
                <a:ext cx="140040" cy="201600"/>
              </p14:xfrm>
            </p:contentPart>
          </mc:Choice>
          <mc:Fallback>
            <p:pic>
              <p:nvPicPr>
                <p:cNvPr id="74795" name="墨迹 74794">
                  <a:extLst>
                    <a:ext uri="{FF2B5EF4-FFF2-40B4-BE49-F238E27FC236}">
                      <a16:creationId xmlns:a16="http://schemas.microsoft.com/office/drawing/2014/main" id="{06BD0126-E982-4261-9100-6D12872F5457}"/>
                    </a:ext>
                  </a:extLst>
                </p:cNvPr>
                <p:cNvPicPr/>
                <p:nvPr/>
              </p:nvPicPr>
              <p:blipFill>
                <a:blip r:embed="rId142"/>
                <a:stretch>
                  <a:fillRect/>
                </a:stretch>
              </p:blipFill>
              <p:spPr>
                <a:xfrm>
                  <a:off x="3386589" y="4410803"/>
                  <a:ext cx="17568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74796" name="墨迹 74795">
                  <a:extLst>
                    <a:ext uri="{FF2B5EF4-FFF2-40B4-BE49-F238E27FC236}">
                      <a16:creationId xmlns:a16="http://schemas.microsoft.com/office/drawing/2014/main" id="{C39218A0-722F-4F13-9011-55E5CF0175A8}"/>
                    </a:ext>
                  </a:extLst>
                </p14:cNvPr>
                <p14:cNvContentPartPr/>
                <p14:nvPr/>
              </p14:nvContentPartPr>
              <p14:xfrm>
                <a:off x="3549669" y="4178963"/>
                <a:ext cx="204480" cy="423720"/>
              </p14:xfrm>
            </p:contentPart>
          </mc:Choice>
          <mc:Fallback>
            <p:pic>
              <p:nvPicPr>
                <p:cNvPr id="74796" name="墨迹 74795">
                  <a:extLst>
                    <a:ext uri="{FF2B5EF4-FFF2-40B4-BE49-F238E27FC236}">
                      <a16:creationId xmlns:a16="http://schemas.microsoft.com/office/drawing/2014/main" id="{C39218A0-722F-4F13-9011-55E5CF0175A8}"/>
                    </a:ext>
                  </a:extLst>
                </p:cNvPr>
                <p:cNvPicPr/>
                <p:nvPr/>
              </p:nvPicPr>
              <p:blipFill>
                <a:blip r:embed="rId144"/>
                <a:stretch>
                  <a:fillRect/>
                </a:stretch>
              </p:blipFill>
              <p:spPr>
                <a:xfrm>
                  <a:off x="3531669" y="4161323"/>
                  <a:ext cx="240120" cy="4593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74797" name="墨迹 74796">
                  <a:extLst>
                    <a:ext uri="{FF2B5EF4-FFF2-40B4-BE49-F238E27FC236}">
                      <a16:creationId xmlns:a16="http://schemas.microsoft.com/office/drawing/2014/main" id="{D15E5084-0BA2-4AB4-B1F6-100AD41196D5}"/>
                    </a:ext>
                  </a:extLst>
                </p14:cNvPr>
                <p14:cNvContentPartPr/>
                <p14:nvPr/>
              </p14:nvContentPartPr>
              <p14:xfrm>
                <a:off x="3651189" y="4301363"/>
                <a:ext cx="147600" cy="37440"/>
              </p14:xfrm>
            </p:contentPart>
          </mc:Choice>
          <mc:Fallback>
            <p:pic>
              <p:nvPicPr>
                <p:cNvPr id="74797" name="墨迹 74796">
                  <a:extLst>
                    <a:ext uri="{FF2B5EF4-FFF2-40B4-BE49-F238E27FC236}">
                      <a16:creationId xmlns:a16="http://schemas.microsoft.com/office/drawing/2014/main" id="{D15E5084-0BA2-4AB4-B1F6-100AD41196D5}"/>
                    </a:ext>
                  </a:extLst>
                </p:cNvPr>
                <p:cNvPicPr/>
                <p:nvPr/>
              </p:nvPicPr>
              <p:blipFill>
                <a:blip r:embed="rId146"/>
                <a:stretch>
                  <a:fillRect/>
                </a:stretch>
              </p:blipFill>
              <p:spPr>
                <a:xfrm>
                  <a:off x="3633189" y="4283723"/>
                  <a:ext cx="1832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74798" name="墨迹 74797">
                  <a:extLst>
                    <a:ext uri="{FF2B5EF4-FFF2-40B4-BE49-F238E27FC236}">
                      <a16:creationId xmlns:a16="http://schemas.microsoft.com/office/drawing/2014/main" id="{300B5BBB-5A5A-4523-B47F-C8A696612AB5}"/>
                    </a:ext>
                  </a:extLst>
                </p14:cNvPr>
                <p14:cNvContentPartPr/>
                <p14:nvPr/>
              </p14:nvContentPartPr>
              <p14:xfrm>
                <a:off x="3681069" y="4306763"/>
                <a:ext cx="77760" cy="337320"/>
              </p14:xfrm>
            </p:contentPart>
          </mc:Choice>
          <mc:Fallback>
            <p:pic>
              <p:nvPicPr>
                <p:cNvPr id="74798" name="墨迹 74797">
                  <a:extLst>
                    <a:ext uri="{FF2B5EF4-FFF2-40B4-BE49-F238E27FC236}">
                      <a16:creationId xmlns:a16="http://schemas.microsoft.com/office/drawing/2014/main" id="{300B5BBB-5A5A-4523-B47F-C8A696612AB5}"/>
                    </a:ext>
                  </a:extLst>
                </p:cNvPr>
                <p:cNvPicPr/>
                <p:nvPr/>
              </p:nvPicPr>
              <p:blipFill>
                <a:blip r:embed="rId148"/>
                <a:stretch>
                  <a:fillRect/>
                </a:stretch>
              </p:blipFill>
              <p:spPr>
                <a:xfrm>
                  <a:off x="3663429" y="4289123"/>
                  <a:ext cx="11340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74799" name="墨迹 74798">
                  <a:extLst>
                    <a:ext uri="{FF2B5EF4-FFF2-40B4-BE49-F238E27FC236}">
                      <a16:creationId xmlns:a16="http://schemas.microsoft.com/office/drawing/2014/main" id="{ADC1E950-3EA2-4157-82D3-579365C506D7}"/>
                    </a:ext>
                  </a:extLst>
                </p14:cNvPr>
                <p14:cNvContentPartPr/>
                <p14:nvPr/>
              </p14:nvContentPartPr>
              <p14:xfrm>
                <a:off x="3712749" y="4390643"/>
                <a:ext cx="153360" cy="160560"/>
              </p14:xfrm>
            </p:contentPart>
          </mc:Choice>
          <mc:Fallback>
            <p:pic>
              <p:nvPicPr>
                <p:cNvPr id="74799" name="墨迹 74798">
                  <a:extLst>
                    <a:ext uri="{FF2B5EF4-FFF2-40B4-BE49-F238E27FC236}">
                      <a16:creationId xmlns:a16="http://schemas.microsoft.com/office/drawing/2014/main" id="{ADC1E950-3EA2-4157-82D3-579365C506D7}"/>
                    </a:ext>
                  </a:extLst>
                </p:cNvPr>
                <p:cNvPicPr/>
                <p:nvPr/>
              </p:nvPicPr>
              <p:blipFill>
                <a:blip r:embed="rId150"/>
                <a:stretch>
                  <a:fillRect/>
                </a:stretch>
              </p:blipFill>
              <p:spPr>
                <a:xfrm>
                  <a:off x="3695109" y="4373003"/>
                  <a:ext cx="18900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74800" name="墨迹 74799">
                  <a:extLst>
                    <a:ext uri="{FF2B5EF4-FFF2-40B4-BE49-F238E27FC236}">
                      <a16:creationId xmlns:a16="http://schemas.microsoft.com/office/drawing/2014/main" id="{3E397661-6770-44CF-AA97-7DDA3AF1F612}"/>
                    </a:ext>
                  </a:extLst>
                </p14:cNvPr>
                <p14:cNvContentPartPr/>
                <p14:nvPr/>
              </p14:nvContentPartPr>
              <p14:xfrm>
                <a:off x="3726069" y="4535003"/>
                <a:ext cx="151560" cy="27720"/>
              </p14:xfrm>
            </p:contentPart>
          </mc:Choice>
          <mc:Fallback>
            <p:pic>
              <p:nvPicPr>
                <p:cNvPr id="74800" name="墨迹 74799">
                  <a:extLst>
                    <a:ext uri="{FF2B5EF4-FFF2-40B4-BE49-F238E27FC236}">
                      <a16:creationId xmlns:a16="http://schemas.microsoft.com/office/drawing/2014/main" id="{3E397661-6770-44CF-AA97-7DDA3AF1F612}"/>
                    </a:ext>
                  </a:extLst>
                </p:cNvPr>
                <p:cNvPicPr/>
                <p:nvPr/>
              </p:nvPicPr>
              <p:blipFill>
                <a:blip r:embed="rId152"/>
                <a:stretch>
                  <a:fillRect/>
                </a:stretch>
              </p:blipFill>
              <p:spPr>
                <a:xfrm>
                  <a:off x="3708069" y="4517003"/>
                  <a:ext cx="18720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74801" name="墨迹 74800">
                  <a:extLst>
                    <a:ext uri="{FF2B5EF4-FFF2-40B4-BE49-F238E27FC236}">
                      <a16:creationId xmlns:a16="http://schemas.microsoft.com/office/drawing/2014/main" id="{1E065CF2-A016-408B-97D4-C1049B04EC84}"/>
                    </a:ext>
                  </a:extLst>
                </p14:cNvPr>
                <p14:cNvContentPartPr/>
                <p14:nvPr/>
              </p14:nvContentPartPr>
              <p14:xfrm>
                <a:off x="3776109" y="4358603"/>
                <a:ext cx="33480" cy="245880"/>
              </p14:xfrm>
            </p:contentPart>
          </mc:Choice>
          <mc:Fallback>
            <p:pic>
              <p:nvPicPr>
                <p:cNvPr id="74801" name="墨迹 74800">
                  <a:extLst>
                    <a:ext uri="{FF2B5EF4-FFF2-40B4-BE49-F238E27FC236}">
                      <a16:creationId xmlns:a16="http://schemas.microsoft.com/office/drawing/2014/main" id="{1E065CF2-A016-408B-97D4-C1049B04EC84}"/>
                    </a:ext>
                  </a:extLst>
                </p:cNvPr>
                <p:cNvPicPr/>
                <p:nvPr/>
              </p:nvPicPr>
              <p:blipFill>
                <a:blip r:embed="rId154"/>
                <a:stretch>
                  <a:fillRect/>
                </a:stretch>
              </p:blipFill>
              <p:spPr>
                <a:xfrm>
                  <a:off x="3758469" y="4340963"/>
                  <a:ext cx="6912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74802" name="墨迹 74801">
                  <a:extLst>
                    <a:ext uri="{FF2B5EF4-FFF2-40B4-BE49-F238E27FC236}">
                      <a16:creationId xmlns:a16="http://schemas.microsoft.com/office/drawing/2014/main" id="{6CD5FB95-D522-420F-94B2-62CA32E2EE24}"/>
                    </a:ext>
                  </a:extLst>
                </p14:cNvPr>
                <p14:cNvContentPartPr/>
                <p14:nvPr/>
              </p14:nvContentPartPr>
              <p14:xfrm>
                <a:off x="3742269" y="4605203"/>
                <a:ext cx="125640" cy="101520"/>
              </p14:xfrm>
            </p:contentPart>
          </mc:Choice>
          <mc:Fallback>
            <p:pic>
              <p:nvPicPr>
                <p:cNvPr id="74802" name="墨迹 74801">
                  <a:extLst>
                    <a:ext uri="{FF2B5EF4-FFF2-40B4-BE49-F238E27FC236}">
                      <a16:creationId xmlns:a16="http://schemas.microsoft.com/office/drawing/2014/main" id="{6CD5FB95-D522-420F-94B2-62CA32E2EE24}"/>
                    </a:ext>
                  </a:extLst>
                </p:cNvPr>
                <p:cNvPicPr/>
                <p:nvPr/>
              </p:nvPicPr>
              <p:blipFill>
                <a:blip r:embed="rId156"/>
                <a:stretch>
                  <a:fillRect/>
                </a:stretch>
              </p:blipFill>
              <p:spPr>
                <a:xfrm>
                  <a:off x="3724629" y="4587563"/>
                  <a:ext cx="16128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74804" name="墨迹 74803">
                  <a:extLst>
                    <a:ext uri="{FF2B5EF4-FFF2-40B4-BE49-F238E27FC236}">
                      <a16:creationId xmlns:a16="http://schemas.microsoft.com/office/drawing/2014/main" id="{ECA39799-C4ED-42D4-8687-F0B46A1A98F8}"/>
                    </a:ext>
                  </a:extLst>
                </p14:cNvPr>
                <p14:cNvContentPartPr/>
                <p14:nvPr/>
              </p14:nvContentPartPr>
              <p14:xfrm>
                <a:off x="3827589" y="4871603"/>
                <a:ext cx="142200" cy="63720"/>
              </p14:xfrm>
            </p:contentPart>
          </mc:Choice>
          <mc:Fallback>
            <p:pic>
              <p:nvPicPr>
                <p:cNvPr id="74804" name="墨迹 74803">
                  <a:extLst>
                    <a:ext uri="{FF2B5EF4-FFF2-40B4-BE49-F238E27FC236}">
                      <a16:creationId xmlns:a16="http://schemas.microsoft.com/office/drawing/2014/main" id="{ECA39799-C4ED-42D4-8687-F0B46A1A98F8}"/>
                    </a:ext>
                  </a:extLst>
                </p:cNvPr>
                <p:cNvPicPr/>
                <p:nvPr/>
              </p:nvPicPr>
              <p:blipFill>
                <a:blip r:embed="rId158"/>
                <a:stretch>
                  <a:fillRect/>
                </a:stretch>
              </p:blipFill>
              <p:spPr>
                <a:xfrm>
                  <a:off x="3809589" y="4853963"/>
                  <a:ext cx="1778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74805" name="墨迹 74804">
                  <a:extLst>
                    <a:ext uri="{FF2B5EF4-FFF2-40B4-BE49-F238E27FC236}">
                      <a16:creationId xmlns:a16="http://schemas.microsoft.com/office/drawing/2014/main" id="{B4D10870-D956-4475-ABA3-E2E8763B87B6}"/>
                    </a:ext>
                  </a:extLst>
                </p14:cNvPr>
                <p14:cNvContentPartPr/>
                <p14:nvPr/>
              </p14:nvContentPartPr>
              <p14:xfrm>
                <a:off x="3804189" y="4890323"/>
                <a:ext cx="236880" cy="271440"/>
              </p14:xfrm>
            </p:contentPart>
          </mc:Choice>
          <mc:Fallback>
            <p:pic>
              <p:nvPicPr>
                <p:cNvPr id="74805" name="墨迹 74804">
                  <a:extLst>
                    <a:ext uri="{FF2B5EF4-FFF2-40B4-BE49-F238E27FC236}">
                      <a16:creationId xmlns:a16="http://schemas.microsoft.com/office/drawing/2014/main" id="{B4D10870-D956-4475-ABA3-E2E8763B87B6}"/>
                    </a:ext>
                  </a:extLst>
                </p:cNvPr>
                <p:cNvPicPr/>
                <p:nvPr/>
              </p:nvPicPr>
              <p:blipFill>
                <a:blip r:embed="rId160"/>
                <a:stretch>
                  <a:fillRect/>
                </a:stretch>
              </p:blipFill>
              <p:spPr>
                <a:xfrm>
                  <a:off x="3786549" y="4872323"/>
                  <a:ext cx="27252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74806" name="墨迹 74805">
                  <a:extLst>
                    <a:ext uri="{FF2B5EF4-FFF2-40B4-BE49-F238E27FC236}">
                      <a16:creationId xmlns:a16="http://schemas.microsoft.com/office/drawing/2014/main" id="{CA2542E9-763F-4872-BA0C-534A30CC7611}"/>
                    </a:ext>
                  </a:extLst>
                </p14:cNvPr>
                <p14:cNvContentPartPr/>
                <p14:nvPr/>
              </p14:nvContentPartPr>
              <p14:xfrm>
                <a:off x="4128549" y="4833443"/>
                <a:ext cx="15480" cy="16560"/>
              </p14:xfrm>
            </p:contentPart>
          </mc:Choice>
          <mc:Fallback>
            <p:pic>
              <p:nvPicPr>
                <p:cNvPr id="74806" name="墨迹 74805">
                  <a:extLst>
                    <a:ext uri="{FF2B5EF4-FFF2-40B4-BE49-F238E27FC236}">
                      <a16:creationId xmlns:a16="http://schemas.microsoft.com/office/drawing/2014/main" id="{CA2542E9-763F-4872-BA0C-534A30CC7611}"/>
                    </a:ext>
                  </a:extLst>
                </p:cNvPr>
                <p:cNvPicPr/>
                <p:nvPr/>
              </p:nvPicPr>
              <p:blipFill>
                <a:blip r:embed="rId162"/>
                <a:stretch>
                  <a:fillRect/>
                </a:stretch>
              </p:blipFill>
              <p:spPr>
                <a:xfrm>
                  <a:off x="4110909" y="4815803"/>
                  <a:ext cx="511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74807" name="墨迹 74806">
                  <a:extLst>
                    <a:ext uri="{FF2B5EF4-FFF2-40B4-BE49-F238E27FC236}">
                      <a16:creationId xmlns:a16="http://schemas.microsoft.com/office/drawing/2014/main" id="{2679159A-1CE6-4AC7-98CA-1CBA9C4EFCB8}"/>
                    </a:ext>
                  </a:extLst>
                </p14:cNvPr>
                <p14:cNvContentPartPr/>
                <p14:nvPr/>
              </p14:nvContentPartPr>
              <p14:xfrm>
                <a:off x="4134309" y="4777643"/>
                <a:ext cx="137520" cy="126360"/>
              </p14:xfrm>
            </p:contentPart>
          </mc:Choice>
          <mc:Fallback>
            <p:pic>
              <p:nvPicPr>
                <p:cNvPr id="74807" name="墨迹 74806">
                  <a:extLst>
                    <a:ext uri="{FF2B5EF4-FFF2-40B4-BE49-F238E27FC236}">
                      <a16:creationId xmlns:a16="http://schemas.microsoft.com/office/drawing/2014/main" id="{2679159A-1CE6-4AC7-98CA-1CBA9C4EFCB8}"/>
                    </a:ext>
                  </a:extLst>
                </p:cNvPr>
                <p:cNvPicPr/>
                <p:nvPr/>
              </p:nvPicPr>
              <p:blipFill>
                <a:blip r:embed="rId164"/>
                <a:stretch>
                  <a:fillRect/>
                </a:stretch>
              </p:blipFill>
              <p:spPr>
                <a:xfrm>
                  <a:off x="4116669" y="4760003"/>
                  <a:ext cx="1731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74808" name="墨迹 74807">
                  <a:extLst>
                    <a:ext uri="{FF2B5EF4-FFF2-40B4-BE49-F238E27FC236}">
                      <a16:creationId xmlns:a16="http://schemas.microsoft.com/office/drawing/2014/main" id="{B0C3848C-09BB-4CBE-B050-313217DD0117}"/>
                    </a:ext>
                  </a:extLst>
                </p14:cNvPr>
                <p14:cNvContentPartPr/>
                <p14:nvPr/>
              </p14:nvContentPartPr>
              <p14:xfrm>
                <a:off x="4108389" y="4729043"/>
                <a:ext cx="105840" cy="346320"/>
              </p14:xfrm>
            </p:contentPart>
          </mc:Choice>
          <mc:Fallback>
            <p:pic>
              <p:nvPicPr>
                <p:cNvPr id="74808" name="墨迹 74807">
                  <a:extLst>
                    <a:ext uri="{FF2B5EF4-FFF2-40B4-BE49-F238E27FC236}">
                      <a16:creationId xmlns:a16="http://schemas.microsoft.com/office/drawing/2014/main" id="{B0C3848C-09BB-4CBE-B050-313217DD0117}"/>
                    </a:ext>
                  </a:extLst>
                </p:cNvPr>
                <p:cNvPicPr/>
                <p:nvPr/>
              </p:nvPicPr>
              <p:blipFill>
                <a:blip r:embed="rId166"/>
                <a:stretch>
                  <a:fillRect/>
                </a:stretch>
              </p:blipFill>
              <p:spPr>
                <a:xfrm>
                  <a:off x="4090749" y="4711403"/>
                  <a:ext cx="14148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74809" name="墨迹 74808">
                  <a:extLst>
                    <a:ext uri="{FF2B5EF4-FFF2-40B4-BE49-F238E27FC236}">
                      <a16:creationId xmlns:a16="http://schemas.microsoft.com/office/drawing/2014/main" id="{F8C6E957-5526-4E2A-A67F-EFB6934FFD3A}"/>
                    </a:ext>
                  </a:extLst>
                </p14:cNvPr>
                <p14:cNvContentPartPr/>
                <p14:nvPr/>
              </p14:nvContentPartPr>
              <p14:xfrm>
                <a:off x="4160949" y="4936763"/>
                <a:ext cx="58320" cy="63720"/>
              </p14:xfrm>
            </p:contentPart>
          </mc:Choice>
          <mc:Fallback>
            <p:pic>
              <p:nvPicPr>
                <p:cNvPr id="74809" name="墨迹 74808">
                  <a:extLst>
                    <a:ext uri="{FF2B5EF4-FFF2-40B4-BE49-F238E27FC236}">
                      <a16:creationId xmlns:a16="http://schemas.microsoft.com/office/drawing/2014/main" id="{F8C6E957-5526-4E2A-A67F-EFB6934FFD3A}"/>
                    </a:ext>
                  </a:extLst>
                </p:cNvPr>
                <p:cNvPicPr/>
                <p:nvPr/>
              </p:nvPicPr>
              <p:blipFill>
                <a:blip r:embed="rId168"/>
                <a:stretch>
                  <a:fillRect/>
                </a:stretch>
              </p:blipFill>
              <p:spPr>
                <a:xfrm>
                  <a:off x="4142949" y="4918763"/>
                  <a:ext cx="9396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74810" name="墨迹 74809">
                  <a:extLst>
                    <a:ext uri="{FF2B5EF4-FFF2-40B4-BE49-F238E27FC236}">
                      <a16:creationId xmlns:a16="http://schemas.microsoft.com/office/drawing/2014/main" id="{18187542-2FCB-4C59-A42A-5E2AA7ED9583}"/>
                    </a:ext>
                  </a:extLst>
                </p14:cNvPr>
                <p14:cNvContentPartPr/>
                <p14:nvPr/>
              </p14:nvContentPartPr>
              <p14:xfrm>
                <a:off x="4110189" y="4982483"/>
                <a:ext cx="107280" cy="280080"/>
              </p14:xfrm>
            </p:contentPart>
          </mc:Choice>
          <mc:Fallback>
            <p:pic>
              <p:nvPicPr>
                <p:cNvPr id="74810" name="墨迹 74809">
                  <a:extLst>
                    <a:ext uri="{FF2B5EF4-FFF2-40B4-BE49-F238E27FC236}">
                      <a16:creationId xmlns:a16="http://schemas.microsoft.com/office/drawing/2014/main" id="{18187542-2FCB-4C59-A42A-5E2AA7ED9583}"/>
                    </a:ext>
                  </a:extLst>
                </p:cNvPr>
                <p:cNvPicPr/>
                <p:nvPr/>
              </p:nvPicPr>
              <p:blipFill>
                <a:blip r:embed="rId170"/>
                <a:stretch>
                  <a:fillRect/>
                </a:stretch>
              </p:blipFill>
              <p:spPr>
                <a:xfrm>
                  <a:off x="4092189" y="4964483"/>
                  <a:ext cx="14292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74811" name="墨迹 74810">
                  <a:extLst>
                    <a:ext uri="{FF2B5EF4-FFF2-40B4-BE49-F238E27FC236}">
                      <a16:creationId xmlns:a16="http://schemas.microsoft.com/office/drawing/2014/main" id="{B687E194-AB89-4865-99A0-CDFCE9599A62}"/>
                    </a:ext>
                  </a:extLst>
                </p14:cNvPr>
                <p14:cNvContentPartPr/>
                <p14:nvPr/>
              </p14:nvContentPartPr>
              <p14:xfrm>
                <a:off x="4104069" y="5035403"/>
                <a:ext cx="214200" cy="127440"/>
              </p14:xfrm>
            </p:contentPart>
          </mc:Choice>
          <mc:Fallback>
            <p:pic>
              <p:nvPicPr>
                <p:cNvPr id="74811" name="墨迹 74810">
                  <a:extLst>
                    <a:ext uri="{FF2B5EF4-FFF2-40B4-BE49-F238E27FC236}">
                      <a16:creationId xmlns:a16="http://schemas.microsoft.com/office/drawing/2014/main" id="{B687E194-AB89-4865-99A0-CDFCE9599A62}"/>
                    </a:ext>
                  </a:extLst>
                </p:cNvPr>
                <p:cNvPicPr/>
                <p:nvPr/>
              </p:nvPicPr>
              <p:blipFill>
                <a:blip r:embed="rId172"/>
                <a:stretch>
                  <a:fillRect/>
                </a:stretch>
              </p:blipFill>
              <p:spPr>
                <a:xfrm>
                  <a:off x="4086429" y="5017403"/>
                  <a:ext cx="2498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74812" name="墨迹 74811">
                  <a:extLst>
                    <a:ext uri="{FF2B5EF4-FFF2-40B4-BE49-F238E27FC236}">
                      <a16:creationId xmlns:a16="http://schemas.microsoft.com/office/drawing/2014/main" id="{FBA4CEC2-684D-4EC9-AE56-D53D71885E8D}"/>
                    </a:ext>
                  </a:extLst>
                </p14:cNvPr>
                <p14:cNvContentPartPr/>
                <p14:nvPr/>
              </p14:nvContentPartPr>
              <p14:xfrm>
                <a:off x="4210629" y="5084363"/>
                <a:ext cx="119160" cy="113040"/>
              </p14:xfrm>
            </p:contentPart>
          </mc:Choice>
          <mc:Fallback>
            <p:pic>
              <p:nvPicPr>
                <p:cNvPr id="74812" name="墨迹 74811">
                  <a:extLst>
                    <a:ext uri="{FF2B5EF4-FFF2-40B4-BE49-F238E27FC236}">
                      <a16:creationId xmlns:a16="http://schemas.microsoft.com/office/drawing/2014/main" id="{FBA4CEC2-684D-4EC9-AE56-D53D71885E8D}"/>
                    </a:ext>
                  </a:extLst>
                </p:cNvPr>
                <p:cNvPicPr/>
                <p:nvPr/>
              </p:nvPicPr>
              <p:blipFill>
                <a:blip r:embed="rId174"/>
                <a:stretch>
                  <a:fillRect/>
                </a:stretch>
              </p:blipFill>
              <p:spPr>
                <a:xfrm>
                  <a:off x="4192989" y="5066723"/>
                  <a:ext cx="15480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74813" name="墨迹 74812">
                  <a:extLst>
                    <a:ext uri="{FF2B5EF4-FFF2-40B4-BE49-F238E27FC236}">
                      <a16:creationId xmlns:a16="http://schemas.microsoft.com/office/drawing/2014/main" id="{2771A72A-296F-470F-8A93-52863E475F3B}"/>
                    </a:ext>
                  </a:extLst>
                </p14:cNvPr>
                <p14:cNvContentPartPr/>
                <p14:nvPr/>
              </p14:nvContentPartPr>
              <p14:xfrm>
                <a:off x="4242669" y="4964123"/>
                <a:ext cx="38880" cy="411840"/>
              </p14:xfrm>
            </p:contentPart>
          </mc:Choice>
          <mc:Fallback>
            <p:pic>
              <p:nvPicPr>
                <p:cNvPr id="74813" name="墨迹 74812">
                  <a:extLst>
                    <a:ext uri="{FF2B5EF4-FFF2-40B4-BE49-F238E27FC236}">
                      <a16:creationId xmlns:a16="http://schemas.microsoft.com/office/drawing/2014/main" id="{2771A72A-296F-470F-8A93-52863E475F3B}"/>
                    </a:ext>
                  </a:extLst>
                </p:cNvPr>
                <p:cNvPicPr/>
                <p:nvPr/>
              </p:nvPicPr>
              <p:blipFill>
                <a:blip r:embed="rId176"/>
                <a:stretch>
                  <a:fillRect/>
                </a:stretch>
              </p:blipFill>
              <p:spPr>
                <a:xfrm>
                  <a:off x="4225029" y="4946123"/>
                  <a:ext cx="74520" cy="44748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74814" name="墨迹 74813">
                  <a:extLst>
                    <a:ext uri="{FF2B5EF4-FFF2-40B4-BE49-F238E27FC236}">
                      <a16:creationId xmlns:a16="http://schemas.microsoft.com/office/drawing/2014/main" id="{54BA550E-E9C0-4563-A248-5251DF7B0D14}"/>
                    </a:ext>
                  </a:extLst>
                </p14:cNvPr>
                <p14:cNvContentPartPr/>
                <p14:nvPr/>
              </p14:nvContentPartPr>
              <p14:xfrm>
                <a:off x="4425549" y="4873403"/>
                <a:ext cx="140040" cy="58320"/>
              </p14:xfrm>
            </p:contentPart>
          </mc:Choice>
          <mc:Fallback>
            <p:pic>
              <p:nvPicPr>
                <p:cNvPr id="74814" name="墨迹 74813">
                  <a:extLst>
                    <a:ext uri="{FF2B5EF4-FFF2-40B4-BE49-F238E27FC236}">
                      <a16:creationId xmlns:a16="http://schemas.microsoft.com/office/drawing/2014/main" id="{54BA550E-E9C0-4563-A248-5251DF7B0D14}"/>
                    </a:ext>
                  </a:extLst>
                </p:cNvPr>
                <p:cNvPicPr/>
                <p:nvPr/>
              </p:nvPicPr>
              <p:blipFill>
                <a:blip r:embed="rId178"/>
                <a:stretch>
                  <a:fillRect/>
                </a:stretch>
              </p:blipFill>
              <p:spPr>
                <a:xfrm>
                  <a:off x="4407909" y="4855403"/>
                  <a:ext cx="17568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74815" name="墨迹 74814">
                  <a:extLst>
                    <a:ext uri="{FF2B5EF4-FFF2-40B4-BE49-F238E27FC236}">
                      <a16:creationId xmlns:a16="http://schemas.microsoft.com/office/drawing/2014/main" id="{98C954CF-A05B-42E9-A64D-75BEE026830F}"/>
                    </a:ext>
                  </a:extLst>
                </p14:cNvPr>
                <p14:cNvContentPartPr/>
                <p14:nvPr/>
              </p14:nvContentPartPr>
              <p14:xfrm>
                <a:off x="4394949" y="4982843"/>
                <a:ext cx="47520" cy="230040"/>
              </p14:xfrm>
            </p:contentPart>
          </mc:Choice>
          <mc:Fallback>
            <p:pic>
              <p:nvPicPr>
                <p:cNvPr id="74815" name="墨迹 74814">
                  <a:extLst>
                    <a:ext uri="{FF2B5EF4-FFF2-40B4-BE49-F238E27FC236}">
                      <a16:creationId xmlns:a16="http://schemas.microsoft.com/office/drawing/2014/main" id="{98C954CF-A05B-42E9-A64D-75BEE026830F}"/>
                    </a:ext>
                  </a:extLst>
                </p:cNvPr>
                <p:cNvPicPr/>
                <p:nvPr/>
              </p:nvPicPr>
              <p:blipFill>
                <a:blip r:embed="rId180"/>
                <a:stretch>
                  <a:fillRect/>
                </a:stretch>
              </p:blipFill>
              <p:spPr>
                <a:xfrm>
                  <a:off x="4376949" y="4965203"/>
                  <a:ext cx="8316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74816" name="墨迹 74815">
                  <a:extLst>
                    <a:ext uri="{FF2B5EF4-FFF2-40B4-BE49-F238E27FC236}">
                      <a16:creationId xmlns:a16="http://schemas.microsoft.com/office/drawing/2014/main" id="{4618F571-9473-49AA-A8EC-E69A2B1F84F2}"/>
                    </a:ext>
                  </a:extLst>
                </p14:cNvPr>
                <p14:cNvContentPartPr/>
                <p14:nvPr/>
              </p14:nvContentPartPr>
              <p14:xfrm>
                <a:off x="4462629" y="4918763"/>
                <a:ext cx="156240" cy="313200"/>
              </p14:xfrm>
            </p:contentPart>
          </mc:Choice>
          <mc:Fallback>
            <p:pic>
              <p:nvPicPr>
                <p:cNvPr id="74816" name="墨迹 74815">
                  <a:extLst>
                    <a:ext uri="{FF2B5EF4-FFF2-40B4-BE49-F238E27FC236}">
                      <a16:creationId xmlns:a16="http://schemas.microsoft.com/office/drawing/2014/main" id="{4618F571-9473-49AA-A8EC-E69A2B1F84F2}"/>
                    </a:ext>
                  </a:extLst>
                </p:cNvPr>
                <p:cNvPicPr/>
                <p:nvPr/>
              </p:nvPicPr>
              <p:blipFill>
                <a:blip r:embed="rId182"/>
                <a:stretch>
                  <a:fillRect/>
                </a:stretch>
              </p:blipFill>
              <p:spPr>
                <a:xfrm>
                  <a:off x="4444989" y="4900763"/>
                  <a:ext cx="19188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74817" name="墨迹 74816">
                  <a:extLst>
                    <a:ext uri="{FF2B5EF4-FFF2-40B4-BE49-F238E27FC236}">
                      <a16:creationId xmlns:a16="http://schemas.microsoft.com/office/drawing/2014/main" id="{27FA6D92-F75E-4F14-866D-5D65D64134D1}"/>
                    </a:ext>
                  </a:extLst>
                </p14:cNvPr>
                <p14:cNvContentPartPr/>
                <p14:nvPr/>
              </p14:nvContentPartPr>
              <p14:xfrm>
                <a:off x="4525269" y="4909763"/>
                <a:ext cx="63360" cy="209880"/>
              </p14:xfrm>
            </p:contentPart>
          </mc:Choice>
          <mc:Fallback>
            <p:pic>
              <p:nvPicPr>
                <p:cNvPr id="74817" name="墨迹 74816">
                  <a:extLst>
                    <a:ext uri="{FF2B5EF4-FFF2-40B4-BE49-F238E27FC236}">
                      <a16:creationId xmlns:a16="http://schemas.microsoft.com/office/drawing/2014/main" id="{27FA6D92-F75E-4F14-866D-5D65D64134D1}"/>
                    </a:ext>
                  </a:extLst>
                </p:cNvPr>
                <p:cNvPicPr/>
                <p:nvPr/>
              </p:nvPicPr>
              <p:blipFill>
                <a:blip r:embed="rId184"/>
                <a:stretch>
                  <a:fillRect/>
                </a:stretch>
              </p:blipFill>
              <p:spPr>
                <a:xfrm>
                  <a:off x="4507629" y="4892123"/>
                  <a:ext cx="9900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74818" name="墨迹 74817">
                  <a:extLst>
                    <a:ext uri="{FF2B5EF4-FFF2-40B4-BE49-F238E27FC236}">
                      <a16:creationId xmlns:a16="http://schemas.microsoft.com/office/drawing/2014/main" id="{173CD7C0-3F0F-4432-931A-EE2A835D2DFC}"/>
                    </a:ext>
                  </a:extLst>
                </p14:cNvPr>
                <p14:cNvContentPartPr/>
                <p14:nvPr/>
              </p14:nvContentPartPr>
              <p14:xfrm>
                <a:off x="4499709" y="5120363"/>
                <a:ext cx="64800" cy="149400"/>
              </p14:xfrm>
            </p:contentPart>
          </mc:Choice>
          <mc:Fallback>
            <p:pic>
              <p:nvPicPr>
                <p:cNvPr id="74818" name="墨迹 74817">
                  <a:extLst>
                    <a:ext uri="{FF2B5EF4-FFF2-40B4-BE49-F238E27FC236}">
                      <a16:creationId xmlns:a16="http://schemas.microsoft.com/office/drawing/2014/main" id="{173CD7C0-3F0F-4432-931A-EE2A835D2DFC}"/>
                    </a:ext>
                  </a:extLst>
                </p:cNvPr>
                <p:cNvPicPr/>
                <p:nvPr/>
              </p:nvPicPr>
              <p:blipFill>
                <a:blip r:embed="rId186"/>
                <a:stretch>
                  <a:fillRect/>
                </a:stretch>
              </p:blipFill>
              <p:spPr>
                <a:xfrm>
                  <a:off x="4482069" y="5102723"/>
                  <a:ext cx="10044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74819" name="墨迹 74818">
                  <a:extLst>
                    <a:ext uri="{FF2B5EF4-FFF2-40B4-BE49-F238E27FC236}">
                      <a16:creationId xmlns:a16="http://schemas.microsoft.com/office/drawing/2014/main" id="{0FD92C15-9194-4FA9-BB08-BDF8205BA503}"/>
                    </a:ext>
                  </a:extLst>
                </p14:cNvPr>
                <p14:cNvContentPartPr/>
                <p14:nvPr/>
              </p14:nvContentPartPr>
              <p14:xfrm>
                <a:off x="4664229" y="4830923"/>
                <a:ext cx="99360" cy="95760"/>
              </p14:xfrm>
            </p:contentPart>
          </mc:Choice>
          <mc:Fallback>
            <p:pic>
              <p:nvPicPr>
                <p:cNvPr id="74819" name="墨迹 74818">
                  <a:extLst>
                    <a:ext uri="{FF2B5EF4-FFF2-40B4-BE49-F238E27FC236}">
                      <a16:creationId xmlns:a16="http://schemas.microsoft.com/office/drawing/2014/main" id="{0FD92C15-9194-4FA9-BB08-BDF8205BA503}"/>
                    </a:ext>
                  </a:extLst>
                </p:cNvPr>
                <p:cNvPicPr/>
                <p:nvPr/>
              </p:nvPicPr>
              <p:blipFill>
                <a:blip r:embed="rId188"/>
                <a:stretch>
                  <a:fillRect/>
                </a:stretch>
              </p:blipFill>
              <p:spPr>
                <a:xfrm>
                  <a:off x="4646229" y="4812923"/>
                  <a:ext cx="13500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74820" name="墨迹 74819">
                  <a:extLst>
                    <a:ext uri="{FF2B5EF4-FFF2-40B4-BE49-F238E27FC236}">
                      <a16:creationId xmlns:a16="http://schemas.microsoft.com/office/drawing/2014/main" id="{8FDD461A-4321-4744-A6E1-BEC75EFC314E}"/>
                    </a:ext>
                  </a:extLst>
                </p14:cNvPr>
                <p14:cNvContentPartPr/>
                <p14:nvPr/>
              </p14:nvContentPartPr>
              <p14:xfrm>
                <a:off x="4654149" y="4916963"/>
                <a:ext cx="78480" cy="152640"/>
              </p14:xfrm>
            </p:contentPart>
          </mc:Choice>
          <mc:Fallback>
            <p:pic>
              <p:nvPicPr>
                <p:cNvPr id="74820" name="墨迹 74819">
                  <a:extLst>
                    <a:ext uri="{FF2B5EF4-FFF2-40B4-BE49-F238E27FC236}">
                      <a16:creationId xmlns:a16="http://schemas.microsoft.com/office/drawing/2014/main" id="{8FDD461A-4321-4744-A6E1-BEC75EFC314E}"/>
                    </a:ext>
                  </a:extLst>
                </p:cNvPr>
                <p:cNvPicPr/>
                <p:nvPr/>
              </p:nvPicPr>
              <p:blipFill>
                <a:blip r:embed="rId190"/>
                <a:stretch>
                  <a:fillRect/>
                </a:stretch>
              </p:blipFill>
              <p:spPr>
                <a:xfrm>
                  <a:off x="4636509" y="4899323"/>
                  <a:ext cx="11412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74821" name="墨迹 74820">
                  <a:extLst>
                    <a:ext uri="{FF2B5EF4-FFF2-40B4-BE49-F238E27FC236}">
                      <a16:creationId xmlns:a16="http://schemas.microsoft.com/office/drawing/2014/main" id="{6784207F-0807-45C0-A267-DB825DED74B5}"/>
                    </a:ext>
                  </a:extLst>
                </p14:cNvPr>
                <p14:cNvContentPartPr/>
                <p14:nvPr/>
              </p14:nvContentPartPr>
              <p14:xfrm>
                <a:off x="4658109" y="5028923"/>
                <a:ext cx="115560" cy="199080"/>
              </p14:xfrm>
            </p:contentPart>
          </mc:Choice>
          <mc:Fallback>
            <p:pic>
              <p:nvPicPr>
                <p:cNvPr id="74821" name="墨迹 74820">
                  <a:extLst>
                    <a:ext uri="{FF2B5EF4-FFF2-40B4-BE49-F238E27FC236}">
                      <a16:creationId xmlns:a16="http://schemas.microsoft.com/office/drawing/2014/main" id="{6784207F-0807-45C0-A267-DB825DED74B5}"/>
                    </a:ext>
                  </a:extLst>
                </p:cNvPr>
                <p:cNvPicPr/>
                <p:nvPr/>
              </p:nvPicPr>
              <p:blipFill>
                <a:blip r:embed="rId192"/>
                <a:stretch>
                  <a:fillRect/>
                </a:stretch>
              </p:blipFill>
              <p:spPr>
                <a:xfrm>
                  <a:off x="4640109" y="5010923"/>
                  <a:ext cx="15120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74822" name="墨迹 74821">
                  <a:extLst>
                    <a:ext uri="{FF2B5EF4-FFF2-40B4-BE49-F238E27FC236}">
                      <a16:creationId xmlns:a16="http://schemas.microsoft.com/office/drawing/2014/main" id="{AD06C7E8-15ED-4A3D-B60D-09496F62FAE8}"/>
                    </a:ext>
                  </a:extLst>
                </p14:cNvPr>
                <p14:cNvContentPartPr/>
                <p14:nvPr/>
              </p14:nvContentPartPr>
              <p14:xfrm>
                <a:off x="4678269" y="5122883"/>
                <a:ext cx="144000" cy="168840"/>
              </p14:xfrm>
            </p:contentPart>
          </mc:Choice>
          <mc:Fallback>
            <p:pic>
              <p:nvPicPr>
                <p:cNvPr id="74822" name="墨迹 74821">
                  <a:extLst>
                    <a:ext uri="{FF2B5EF4-FFF2-40B4-BE49-F238E27FC236}">
                      <a16:creationId xmlns:a16="http://schemas.microsoft.com/office/drawing/2014/main" id="{AD06C7E8-15ED-4A3D-B60D-09496F62FAE8}"/>
                    </a:ext>
                  </a:extLst>
                </p:cNvPr>
                <p:cNvPicPr/>
                <p:nvPr/>
              </p:nvPicPr>
              <p:blipFill>
                <a:blip r:embed="rId194"/>
                <a:stretch>
                  <a:fillRect/>
                </a:stretch>
              </p:blipFill>
              <p:spPr>
                <a:xfrm>
                  <a:off x="4660269" y="5104883"/>
                  <a:ext cx="17964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74823" name="墨迹 74822">
                  <a:extLst>
                    <a:ext uri="{FF2B5EF4-FFF2-40B4-BE49-F238E27FC236}">
                      <a16:creationId xmlns:a16="http://schemas.microsoft.com/office/drawing/2014/main" id="{B9610CF7-6926-4023-A5AD-1F3168895831}"/>
                    </a:ext>
                  </a:extLst>
                </p14:cNvPr>
                <p14:cNvContentPartPr/>
                <p14:nvPr/>
              </p14:nvContentPartPr>
              <p14:xfrm>
                <a:off x="4870149" y="4886363"/>
                <a:ext cx="112680" cy="339120"/>
              </p14:xfrm>
            </p:contentPart>
          </mc:Choice>
          <mc:Fallback>
            <p:pic>
              <p:nvPicPr>
                <p:cNvPr id="74823" name="墨迹 74822">
                  <a:extLst>
                    <a:ext uri="{FF2B5EF4-FFF2-40B4-BE49-F238E27FC236}">
                      <a16:creationId xmlns:a16="http://schemas.microsoft.com/office/drawing/2014/main" id="{B9610CF7-6926-4023-A5AD-1F3168895831}"/>
                    </a:ext>
                  </a:extLst>
                </p:cNvPr>
                <p:cNvPicPr/>
                <p:nvPr/>
              </p:nvPicPr>
              <p:blipFill>
                <a:blip r:embed="rId196"/>
                <a:stretch>
                  <a:fillRect/>
                </a:stretch>
              </p:blipFill>
              <p:spPr>
                <a:xfrm>
                  <a:off x="4852509" y="4868363"/>
                  <a:ext cx="14832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74824" name="墨迹 74823">
                  <a:extLst>
                    <a:ext uri="{FF2B5EF4-FFF2-40B4-BE49-F238E27FC236}">
                      <a16:creationId xmlns:a16="http://schemas.microsoft.com/office/drawing/2014/main" id="{FD29B9EF-C735-4D62-B10D-7D324CD759BC}"/>
                    </a:ext>
                  </a:extLst>
                </p14:cNvPr>
                <p14:cNvContentPartPr/>
                <p14:nvPr/>
              </p14:nvContentPartPr>
              <p14:xfrm>
                <a:off x="5058789" y="5025323"/>
                <a:ext cx="71640" cy="100440"/>
              </p14:xfrm>
            </p:contentPart>
          </mc:Choice>
          <mc:Fallback>
            <p:pic>
              <p:nvPicPr>
                <p:cNvPr id="74824" name="墨迹 74823">
                  <a:extLst>
                    <a:ext uri="{FF2B5EF4-FFF2-40B4-BE49-F238E27FC236}">
                      <a16:creationId xmlns:a16="http://schemas.microsoft.com/office/drawing/2014/main" id="{FD29B9EF-C735-4D62-B10D-7D324CD759BC}"/>
                    </a:ext>
                  </a:extLst>
                </p:cNvPr>
                <p:cNvPicPr/>
                <p:nvPr/>
              </p:nvPicPr>
              <p:blipFill>
                <a:blip r:embed="rId198"/>
                <a:stretch>
                  <a:fillRect/>
                </a:stretch>
              </p:blipFill>
              <p:spPr>
                <a:xfrm>
                  <a:off x="5040789" y="5007683"/>
                  <a:ext cx="10728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74825" name="墨迹 74824">
                  <a:extLst>
                    <a:ext uri="{FF2B5EF4-FFF2-40B4-BE49-F238E27FC236}">
                      <a16:creationId xmlns:a16="http://schemas.microsoft.com/office/drawing/2014/main" id="{329F8D1D-4718-4C81-91F0-F0FC0CD920FE}"/>
                    </a:ext>
                  </a:extLst>
                </p14:cNvPr>
                <p14:cNvContentPartPr/>
                <p14:nvPr/>
              </p14:nvContentPartPr>
              <p14:xfrm>
                <a:off x="5083989" y="4956923"/>
                <a:ext cx="169560" cy="276840"/>
              </p14:xfrm>
            </p:contentPart>
          </mc:Choice>
          <mc:Fallback>
            <p:pic>
              <p:nvPicPr>
                <p:cNvPr id="74825" name="墨迹 74824">
                  <a:extLst>
                    <a:ext uri="{FF2B5EF4-FFF2-40B4-BE49-F238E27FC236}">
                      <a16:creationId xmlns:a16="http://schemas.microsoft.com/office/drawing/2014/main" id="{329F8D1D-4718-4C81-91F0-F0FC0CD920FE}"/>
                    </a:ext>
                  </a:extLst>
                </p:cNvPr>
                <p:cNvPicPr/>
                <p:nvPr/>
              </p:nvPicPr>
              <p:blipFill>
                <a:blip r:embed="rId200"/>
                <a:stretch>
                  <a:fillRect/>
                </a:stretch>
              </p:blipFill>
              <p:spPr>
                <a:xfrm>
                  <a:off x="5066349" y="4938923"/>
                  <a:ext cx="205200" cy="312480"/>
                </a:xfrm>
                <a:prstGeom prst="rect">
                  <a:avLst/>
                </a:prstGeom>
              </p:spPr>
            </p:pic>
          </mc:Fallback>
        </mc:AlternateContent>
      </p:grpSp>
    </p:spTree>
    <p:extLst>
      <p:ext uri="{BB962C8B-B14F-4D97-AF65-F5344CB8AC3E}">
        <p14:creationId xmlns:p14="http://schemas.microsoft.com/office/powerpoint/2010/main" val="14836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p:cNvSpPr>
          <p:nvPr>
            <p:ph type="title"/>
          </p:nvPr>
        </p:nvSpPr>
        <p:spPr>
          <a:xfrm>
            <a:off x="1718628" y="333375"/>
            <a:ext cx="7772400" cy="762000"/>
          </a:xfrm>
        </p:spPr>
        <p:txBody>
          <a:bodyPr wrap="square" lIns="91440" tIns="45720" rIns="91440" bIns="45720" anchor="ctr">
            <a:spAutoFit/>
          </a:bodyPr>
          <a:lstStyle/>
          <a:p>
            <a:pPr eaLnBrk="1" hangingPunct="1"/>
            <a:r>
              <a:rPr lang="en-US" altLang="zh-CN" sz="4000" dirty="0">
                <a:latin typeface="Times New Roman" panose="02020603050405020304" pitchFamily="18" charset="0"/>
              </a:rPr>
              <a:t>Sequence proteomics</a:t>
            </a:r>
            <a:r>
              <a:rPr lang="en-US" altLang="zh-CN" dirty="0"/>
              <a:t> </a:t>
            </a:r>
          </a:p>
        </p:txBody>
      </p:sp>
      <p:sp>
        <p:nvSpPr>
          <p:cNvPr id="198659" name="Rectangle 3"/>
          <p:cNvSpPr>
            <a:spLocks noGrp="1"/>
          </p:cNvSpPr>
          <p:nvPr>
            <p:ph idx="1"/>
          </p:nvPr>
        </p:nvSpPr>
        <p:spPr>
          <a:xfrm>
            <a:off x="611188" y="1268413"/>
            <a:ext cx="7772400" cy="4495800"/>
          </a:xfrm>
        </p:spPr>
        <p:txBody>
          <a:bodyPr wrap="square" lIns="91440" tIns="45720" rIns="91440" bIns="45720" anchor="t"/>
          <a:lstStyle/>
          <a:p>
            <a:pPr eaLnBrk="1" hangingPunct="1">
              <a:lnSpc>
                <a:spcPct val="110000"/>
              </a:lnSpc>
            </a:pPr>
            <a:r>
              <a:rPr lang="en-US" altLang="zh-CN" sz="2400" dirty="0"/>
              <a:t>Large-scale searching databases for possible protein or peptide matches, or functional assignment of domains, prediction of function from sequence, and evolutionary relationships of protein</a:t>
            </a:r>
          </a:p>
          <a:p>
            <a:pPr eaLnBrk="1" hangingPunct="1">
              <a:lnSpc>
                <a:spcPct val="110000"/>
              </a:lnSpc>
            </a:pPr>
            <a:r>
              <a:rPr lang="en-US" altLang="zh-CN" sz="2400" dirty="0"/>
              <a:t>Including</a:t>
            </a:r>
          </a:p>
          <a:p>
            <a:pPr lvl="1" eaLnBrk="1" hangingPunct="1">
              <a:lnSpc>
                <a:spcPct val="110000"/>
              </a:lnSpc>
            </a:pPr>
            <a:r>
              <a:rPr lang="en-US" altLang="zh-CN" sz="2400" dirty="0"/>
              <a:t>Protein sequences translated from DNA sequences</a:t>
            </a:r>
          </a:p>
          <a:p>
            <a:pPr lvl="1" eaLnBrk="1" hangingPunct="1">
              <a:lnSpc>
                <a:spcPct val="110000"/>
              </a:lnSpc>
            </a:pPr>
            <a:r>
              <a:rPr lang="en-US" altLang="zh-CN" sz="2400" dirty="0"/>
              <a:t>Protein structure prediction</a:t>
            </a:r>
          </a:p>
          <a:p>
            <a:pPr lvl="1" eaLnBrk="1" hangingPunct="1">
              <a:lnSpc>
                <a:spcPct val="110000"/>
              </a:lnSpc>
            </a:pPr>
            <a:r>
              <a:rPr lang="en-US" altLang="zh-CN" sz="2400" dirty="0"/>
              <a:t>Inferring function from sequence and structure</a:t>
            </a:r>
          </a:p>
          <a:p>
            <a:pPr lvl="1" eaLnBrk="1" hangingPunct="1">
              <a:lnSpc>
                <a:spcPct val="110000"/>
              </a:lnSpc>
            </a:pPr>
            <a:r>
              <a:rPr lang="en-US" altLang="zh-CN" sz="2400" dirty="0"/>
              <a:t>Challenges in comparative modeling</a:t>
            </a:r>
          </a:p>
          <a:p>
            <a:pPr lvl="1" eaLnBrk="1" hangingPunct="1">
              <a:lnSpc>
                <a:spcPct val="110000"/>
              </a:lnSpc>
            </a:pPr>
            <a:r>
              <a:rPr lang="en-US" altLang="zh-CN" sz="2400" dirty="0"/>
              <a:t>Protein-protein interactions prediction</a:t>
            </a:r>
          </a:p>
        </p:txBody>
      </p:sp>
      <p:grpSp>
        <p:nvGrpSpPr>
          <p:cNvPr id="44" name="组合 43">
            <a:extLst>
              <a:ext uri="{FF2B5EF4-FFF2-40B4-BE49-F238E27FC236}">
                <a16:creationId xmlns:a16="http://schemas.microsoft.com/office/drawing/2014/main" id="{678A6E1E-CC74-4B75-885F-3D04DB97F6A9}"/>
              </a:ext>
            </a:extLst>
          </p:cNvPr>
          <p:cNvGrpSpPr/>
          <p:nvPr/>
        </p:nvGrpSpPr>
        <p:grpSpPr>
          <a:xfrm>
            <a:off x="4044669" y="2958203"/>
            <a:ext cx="1342440" cy="539280"/>
            <a:chOff x="4044669" y="2958203"/>
            <a:chExt cx="1342440" cy="539280"/>
          </a:xfrm>
        </p:grpSpPr>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48B88F02-6EC2-4959-B356-3AC7C819B209}"/>
                    </a:ext>
                  </a:extLst>
                </p14:cNvPr>
                <p14:cNvContentPartPr/>
                <p14:nvPr/>
              </p14:nvContentPartPr>
              <p14:xfrm>
                <a:off x="4091109" y="3085643"/>
                <a:ext cx="160920" cy="136800"/>
              </p14:xfrm>
            </p:contentPart>
          </mc:Choice>
          <mc:Fallback>
            <p:pic>
              <p:nvPicPr>
                <p:cNvPr id="2" name="墨迹 1">
                  <a:extLst>
                    <a:ext uri="{FF2B5EF4-FFF2-40B4-BE49-F238E27FC236}">
                      <a16:creationId xmlns:a16="http://schemas.microsoft.com/office/drawing/2014/main" id="{48B88F02-6EC2-4959-B356-3AC7C819B209}"/>
                    </a:ext>
                  </a:extLst>
                </p:cNvPr>
                <p:cNvPicPr/>
                <p:nvPr/>
              </p:nvPicPr>
              <p:blipFill>
                <a:blip r:embed="rId5"/>
                <a:stretch>
                  <a:fillRect/>
                </a:stretch>
              </p:blipFill>
              <p:spPr>
                <a:xfrm>
                  <a:off x="4073109" y="3068003"/>
                  <a:ext cx="19656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墨迹 2">
                  <a:extLst>
                    <a:ext uri="{FF2B5EF4-FFF2-40B4-BE49-F238E27FC236}">
                      <a16:creationId xmlns:a16="http://schemas.microsoft.com/office/drawing/2014/main" id="{BADF7D72-1D76-40E7-85FB-60E553875218}"/>
                    </a:ext>
                  </a:extLst>
                </p14:cNvPr>
                <p14:cNvContentPartPr/>
                <p14:nvPr/>
              </p14:nvContentPartPr>
              <p14:xfrm>
                <a:off x="4159869" y="3179963"/>
                <a:ext cx="57600" cy="82440"/>
              </p14:xfrm>
            </p:contentPart>
          </mc:Choice>
          <mc:Fallback>
            <p:pic>
              <p:nvPicPr>
                <p:cNvPr id="3" name="墨迹 2">
                  <a:extLst>
                    <a:ext uri="{FF2B5EF4-FFF2-40B4-BE49-F238E27FC236}">
                      <a16:creationId xmlns:a16="http://schemas.microsoft.com/office/drawing/2014/main" id="{BADF7D72-1D76-40E7-85FB-60E553875218}"/>
                    </a:ext>
                  </a:extLst>
                </p:cNvPr>
                <p:cNvPicPr/>
                <p:nvPr/>
              </p:nvPicPr>
              <p:blipFill>
                <a:blip r:embed="rId7"/>
                <a:stretch>
                  <a:fillRect/>
                </a:stretch>
              </p:blipFill>
              <p:spPr>
                <a:xfrm>
                  <a:off x="4142229" y="3161963"/>
                  <a:ext cx="9324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墨迹 3">
                  <a:extLst>
                    <a:ext uri="{FF2B5EF4-FFF2-40B4-BE49-F238E27FC236}">
                      <a16:creationId xmlns:a16="http://schemas.microsoft.com/office/drawing/2014/main" id="{5C4E90E5-6F97-4D88-8977-F890A59D9DE5}"/>
                    </a:ext>
                  </a:extLst>
                </p14:cNvPr>
                <p14:cNvContentPartPr/>
                <p14:nvPr/>
              </p14:nvContentPartPr>
              <p14:xfrm>
                <a:off x="4044669" y="3214883"/>
                <a:ext cx="63720" cy="204480"/>
              </p14:xfrm>
            </p:contentPart>
          </mc:Choice>
          <mc:Fallback>
            <p:pic>
              <p:nvPicPr>
                <p:cNvPr id="4" name="墨迹 3">
                  <a:extLst>
                    <a:ext uri="{FF2B5EF4-FFF2-40B4-BE49-F238E27FC236}">
                      <a16:creationId xmlns:a16="http://schemas.microsoft.com/office/drawing/2014/main" id="{5C4E90E5-6F97-4D88-8977-F890A59D9DE5}"/>
                    </a:ext>
                  </a:extLst>
                </p:cNvPr>
                <p:cNvPicPr/>
                <p:nvPr/>
              </p:nvPicPr>
              <p:blipFill>
                <a:blip r:embed="rId9"/>
                <a:stretch>
                  <a:fillRect/>
                </a:stretch>
              </p:blipFill>
              <p:spPr>
                <a:xfrm>
                  <a:off x="4027029" y="3196883"/>
                  <a:ext cx="9936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墨迹 4">
                  <a:extLst>
                    <a:ext uri="{FF2B5EF4-FFF2-40B4-BE49-F238E27FC236}">
                      <a16:creationId xmlns:a16="http://schemas.microsoft.com/office/drawing/2014/main" id="{38ABB73F-77CA-45AE-A315-46E23A2BF42D}"/>
                    </a:ext>
                  </a:extLst>
                </p14:cNvPr>
                <p14:cNvContentPartPr/>
                <p14:nvPr/>
              </p14:nvContentPartPr>
              <p14:xfrm>
                <a:off x="4113789" y="3254123"/>
                <a:ext cx="277920" cy="51480"/>
              </p14:xfrm>
            </p:contentPart>
          </mc:Choice>
          <mc:Fallback>
            <p:pic>
              <p:nvPicPr>
                <p:cNvPr id="5" name="墨迹 4">
                  <a:extLst>
                    <a:ext uri="{FF2B5EF4-FFF2-40B4-BE49-F238E27FC236}">
                      <a16:creationId xmlns:a16="http://schemas.microsoft.com/office/drawing/2014/main" id="{38ABB73F-77CA-45AE-A315-46E23A2BF42D}"/>
                    </a:ext>
                  </a:extLst>
                </p:cNvPr>
                <p:cNvPicPr/>
                <p:nvPr/>
              </p:nvPicPr>
              <p:blipFill>
                <a:blip r:embed="rId11"/>
                <a:stretch>
                  <a:fillRect/>
                </a:stretch>
              </p:blipFill>
              <p:spPr>
                <a:xfrm>
                  <a:off x="4096149" y="3236483"/>
                  <a:ext cx="3135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墨迹 5">
                  <a:extLst>
                    <a:ext uri="{FF2B5EF4-FFF2-40B4-BE49-F238E27FC236}">
                      <a16:creationId xmlns:a16="http://schemas.microsoft.com/office/drawing/2014/main" id="{E45352FC-0043-4452-B309-EDAA26D0E297}"/>
                    </a:ext>
                  </a:extLst>
                </p14:cNvPr>
                <p14:cNvContentPartPr/>
                <p14:nvPr/>
              </p14:nvContentPartPr>
              <p14:xfrm>
                <a:off x="4140069" y="3311003"/>
                <a:ext cx="148320" cy="106920"/>
              </p14:xfrm>
            </p:contentPart>
          </mc:Choice>
          <mc:Fallback>
            <p:pic>
              <p:nvPicPr>
                <p:cNvPr id="6" name="墨迹 5">
                  <a:extLst>
                    <a:ext uri="{FF2B5EF4-FFF2-40B4-BE49-F238E27FC236}">
                      <a16:creationId xmlns:a16="http://schemas.microsoft.com/office/drawing/2014/main" id="{E45352FC-0043-4452-B309-EDAA26D0E297}"/>
                    </a:ext>
                  </a:extLst>
                </p:cNvPr>
                <p:cNvPicPr/>
                <p:nvPr/>
              </p:nvPicPr>
              <p:blipFill>
                <a:blip r:embed="rId13"/>
                <a:stretch>
                  <a:fillRect/>
                </a:stretch>
              </p:blipFill>
              <p:spPr>
                <a:xfrm>
                  <a:off x="4122429" y="3293003"/>
                  <a:ext cx="18396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墨迹 6">
                  <a:extLst>
                    <a:ext uri="{FF2B5EF4-FFF2-40B4-BE49-F238E27FC236}">
                      <a16:creationId xmlns:a16="http://schemas.microsoft.com/office/drawing/2014/main" id="{D12CE66E-D4CA-4201-99FE-0DF75BF793E8}"/>
                    </a:ext>
                  </a:extLst>
                </p14:cNvPr>
                <p14:cNvContentPartPr/>
                <p14:nvPr/>
              </p14:nvContentPartPr>
              <p14:xfrm>
                <a:off x="4192989" y="3272483"/>
                <a:ext cx="178200" cy="209520"/>
              </p14:xfrm>
            </p:contentPart>
          </mc:Choice>
          <mc:Fallback>
            <p:pic>
              <p:nvPicPr>
                <p:cNvPr id="7" name="墨迹 6">
                  <a:extLst>
                    <a:ext uri="{FF2B5EF4-FFF2-40B4-BE49-F238E27FC236}">
                      <a16:creationId xmlns:a16="http://schemas.microsoft.com/office/drawing/2014/main" id="{D12CE66E-D4CA-4201-99FE-0DF75BF793E8}"/>
                    </a:ext>
                  </a:extLst>
                </p:cNvPr>
                <p:cNvPicPr/>
                <p:nvPr/>
              </p:nvPicPr>
              <p:blipFill>
                <a:blip r:embed="rId15"/>
                <a:stretch>
                  <a:fillRect/>
                </a:stretch>
              </p:blipFill>
              <p:spPr>
                <a:xfrm>
                  <a:off x="4175349" y="3254483"/>
                  <a:ext cx="21384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墨迹 7">
                  <a:extLst>
                    <a:ext uri="{FF2B5EF4-FFF2-40B4-BE49-F238E27FC236}">
                      <a16:creationId xmlns:a16="http://schemas.microsoft.com/office/drawing/2014/main" id="{57C9AC45-970B-4221-BC0C-4DE5BA81DBD5}"/>
                    </a:ext>
                  </a:extLst>
                </p14:cNvPr>
                <p14:cNvContentPartPr/>
                <p14:nvPr/>
              </p14:nvContentPartPr>
              <p14:xfrm>
                <a:off x="4477389" y="3131363"/>
                <a:ext cx="124920" cy="284040"/>
              </p14:xfrm>
            </p:contentPart>
          </mc:Choice>
          <mc:Fallback>
            <p:pic>
              <p:nvPicPr>
                <p:cNvPr id="8" name="墨迹 7">
                  <a:extLst>
                    <a:ext uri="{FF2B5EF4-FFF2-40B4-BE49-F238E27FC236}">
                      <a16:creationId xmlns:a16="http://schemas.microsoft.com/office/drawing/2014/main" id="{57C9AC45-970B-4221-BC0C-4DE5BA81DBD5}"/>
                    </a:ext>
                  </a:extLst>
                </p:cNvPr>
                <p:cNvPicPr/>
                <p:nvPr/>
              </p:nvPicPr>
              <p:blipFill>
                <a:blip r:embed="rId17"/>
                <a:stretch>
                  <a:fillRect/>
                </a:stretch>
              </p:blipFill>
              <p:spPr>
                <a:xfrm>
                  <a:off x="4459389" y="3113723"/>
                  <a:ext cx="16056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 name="墨迹 8">
                  <a:extLst>
                    <a:ext uri="{FF2B5EF4-FFF2-40B4-BE49-F238E27FC236}">
                      <a16:creationId xmlns:a16="http://schemas.microsoft.com/office/drawing/2014/main" id="{03525F7D-120A-4834-8314-10A41F00305D}"/>
                    </a:ext>
                  </a:extLst>
                </p14:cNvPr>
                <p14:cNvContentPartPr/>
                <p14:nvPr/>
              </p14:nvContentPartPr>
              <p14:xfrm>
                <a:off x="4603029" y="3176723"/>
                <a:ext cx="87120" cy="239400"/>
              </p14:xfrm>
            </p:contentPart>
          </mc:Choice>
          <mc:Fallback>
            <p:pic>
              <p:nvPicPr>
                <p:cNvPr id="9" name="墨迹 8">
                  <a:extLst>
                    <a:ext uri="{FF2B5EF4-FFF2-40B4-BE49-F238E27FC236}">
                      <a16:creationId xmlns:a16="http://schemas.microsoft.com/office/drawing/2014/main" id="{03525F7D-120A-4834-8314-10A41F00305D}"/>
                    </a:ext>
                  </a:extLst>
                </p:cNvPr>
                <p:cNvPicPr/>
                <p:nvPr/>
              </p:nvPicPr>
              <p:blipFill>
                <a:blip r:embed="rId19"/>
                <a:stretch>
                  <a:fillRect/>
                </a:stretch>
              </p:blipFill>
              <p:spPr>
                <a:xfrm>
                  <a:off x="4585029" y="3158723"/>
                  <a:ext cx="12276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 name="墨迹 9">
                  <a:extLst>
                    <a:ext uri="{FF2B5EF4-FFF2-40B4-BE49-F238E27FC236}">
                      <a16:creationId xmlns:a16="http://schemas.microsoft.com/office/drawing/2014/main" id="{5BB7B16F-78E9-40F7-A1A6-A8F89992DFA7}"/>
                    </a:ext>
                  </a:extLst>
                </p14:cNvPr>
                <p14:cNvContentPartPr/>
                <p14:nvPr/>
              </p14:nvContentPartPr>
              <p14:xfrm>
                <a:off x="4608789" y="3299483"/>
                <a:ext cx="83880" cy="4320"/>
              </p14:xfrm>
            </p:contentPart>
          </mc:Choice>
          <mc:Fallback>
            <p:pic>
              <p:nvPicPr>
                <p:cNvPr id="10" name="墨迹 9">
                  <a:extLst>
                    <a:ext uri="{FF2B5EF4-FFF2-40B4-BE49-F238E27FC236}">
                      <a16:creationId xmlns:a16="http://schemas.microsoft.com/office/drawing/2014/main" id="{5BB7B16F-78E9-40F7-A1A6-A8F89992DFA7}"/>
                    </a:ext>
                  </a:extLst>
                </p:cNvPr>
                <p:cNvPicPr/>
                <p:nvPr/>
              </p:nvPicPr>
              <p:blipFill>
                <a:blip r:embed="rId21"/>
                <a:stretch>
                  <a:fillRect/>
                </a:stretch>
              </p:blipFill>
              <p:spPr>
                <a:xfrm>
                  <a:off x="4591149" y="3281483"/>
                  <a:ext cx="11952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 name="墨迹 10">
                  <a:extLst>
                    <a:ext uri="{FF2B5EF4-FFF2-40B4-BE49-F238E27FC236}">
                      <a16:creationId xmlns:a16="http://schemas.microsoft.com/office/drawing/2014/main" id="{4A22B145-5268-4487-8CBC-5754225E775E}"/>
                    </a:ext>
                  </a:extLst>
                </p14:cNvPr>
                <p14:cNvContentPartPr/>
                <p14:nvPr/>
              </p14:nvContentPartPr>
              <p14:xfrm>
                <a:off x="4592949" y="3381923"/>
                <a:ext cx="120600" cy="49320"/>
              </p14:xfrm>
            </p:contentPart>
          </mc:Choice>
          <mc:Fallback>
            <p:pic>
              <p:nvPicPr>
                <p:cNvPr id="11" name="墨迹 10">
                  <a:extLst>
                    <a:ext uri="{FF2B5EF4-FFF2-40B4-BE49-F238E27FC236}">
                      <a16:creationId xmlns:a16="http://schemas.microsoft.com/office/drawing/2014/main" id="{4A22B145-5268-4487-8CBC-5754225E775E}"/>
                    </a:ext>
                  </a:extLst>
                </p:cNvPr>
                <p:cNvPicPr/>
                <p:nvPr/>
              </p:nvPicPr>
              <p:blipFill>
                <a:blip r:embed="rId23"/>
                <a:stretch>
                  <a:fillRect/>
                </a:stretch>
              </p:blipFill>
              <p:spPr>
                <a:xfrm>
                  <a:off x="4575309" y="3363923"/>
                  <a:ext cx="1562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 name="墨迹 11">
                  <a:extLst>
                    <a:ext uri="{FF2B5EF4-FFF2-40B4-BE49-F238E27FC236}">
                      <a16:creationId xmlns:a16="http://schemas.microsoft.com/office/drawing/2014/main" id="{F9D5DE90-2EDD-4048-85DC-3C06D6028F10}"/>
                    </a:ext>
                  </a:extLst>
                </p14:cNvPr>
                <p14:cNvContentPartPr/>
                <p14:nvPr/>
              </p14:nvContentPartPr>
              <p14:xfrm>
                <a:off x="4889589" y="3000323"/>
                <a:ext cx="4680" cy="101160"/>
              </p14:xfrm>
            </p:contentPart>
          </mc:Choice>
          <mc:Fallback>
            <p:pic>
              <p:nvPicPr>
                <p:cNvPr id="12" name="墨迹 11">
                  <a:extLst>
                    <a:ext uri="{FF2B5EF4-FFF2-40B4-BE49-F238E27FC236}">
                      <a16:creationId xmlns:a16="http://schemas.microsoft.com/office/drawing/2014/main" id="{F9D5DE90-2EDD-4048-85DC-3C06D6028F10}"/>
                    </a:ext>
                  </a:extLst>
                </p:cNvPr>
                <p:cNvPicPr/>
                <p:nvPr/>
              </p:nvPicPr>
              <p:blipFill>
                <a:blip r:embed="rId25"/>
                <a:stretch>
                  <a:fillRect/>
                </a:stretch>
              </p:blipFill>
              <p:spPr>
                <a:xfrm>
                  <a:off x="4871589" y="2982683"/>
                  <a:ext cx="4032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 name="墨迹 12">
                  <a:extLst>
                    <a:ext uri="{FF2B5EF4-FFF2-40B4-BE49-F238E27FC236}">
                      <a16:creationId xmlns:a16="http://schemas.microsoft.com/office/drawing/2014/main" id="{15814825-0A5C-442D-A416-6B58130F75EA}"/>
                    </a:ext>
                  </a:extLst>
                </p14:cNvPr>
                <p14:cNvContentPartPr/>
                <p14:nvPr/>
              </p14:nvContentPartPr>
              <p14:xfrm>
                <a:off x="4786269" y="3105083"/>
                <a:ext cx="166680" cy="68040"/>
              </p14:xfrm>
            </p:contentPart>
          </mc:Choice>
          <mc:Fallback>
            <p:pic>
              <p:nvPicPr>
                <p:cNvPr id="13" name="墨迹 12">
                  <a:extLst>
                    <a:ext uri="{FF2B5EF4-FFF2-40B4-BE49-F238E27FC236}">
                      <a16:creationId xmlns:a16="http://schemas.microsoft.com/office/drawing/2014/main" id="{15814825-0A5C-442D-A416-6B58130F75EA}"/>
                    </a:ext>
                  </a:extLst>
                </p:cNvPr>
                <p:cNvPicPr/>
                <p:nvPr/>
              </p:nvPicPr>
              <p:blipFill>
                <a:blip r:embed="rId27"/>
                <a:stretch>
                  <a:fillRect/>
                </a:stretch>
              </p:blipFill>
              <p:spPr>
                <a:xfrm>
                  <a:off x="4768629" y="3087443"/>
                  <a:ext cx="20232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 name="墨迹 13">
                  <a:extLst>
                    <a:ext uri="{FF2B5EF4-FFF2-40B4-BE49-F238E27FC236}">
                      <a16:creationId xmlns:a16="http://schemas.microsoft.com/office/drawing/2014/main" id="{CC6E15D4-6514-4242-A1F3-43FCCE86BB5E}"/>
                    </a:ext>
                  </a:extLst>
                </p14:cNvPr>
                <p14:cNvContentPartPr/>
                <p14:nvPr/>
              </p14:nvContentPartPr>
              <p14:xfrm>
                <a:off x="4802109" y="3151163"/>
                <a:ext cx="66600" cy="326880"/>
              </p14:xfrm>
            </p:contentPart>
          </mc:Choice>
          <mc:Fallback>
            <p:pic>
              <p:nvPicPr>
                <p:cNvPr id="14" name="墨迹 13">
                  <a:extLst>
                    <a:ext uri="{FF2B5EF4-FFF2-40B4-BE49-F238E27FC236}">
                      <a16:creationId xmlns:a16="http://schemas.microsoft.com/office/drawing/2014/main" id="{CC6E15D4-6514-4242-A1F3-43FCCE86BB5E}"/>
                    </a:ext>
                  </a:extLst>
                </p:cNvPr>
                <p:cNvPicPr/>
                <p:nvPr/>
              </p:nvPicPr>
              <p:blipFill>
                <a:blip r:embed="rId29"/>
                <a:stretch>
                  <a:fillRect/>
                </a:stretch>
              </p:blipFill>
              <p:spPr>
                <a:xfrm>
                  <a:off x="4784109" y="3133163"/>
                  <a:ext cx="10224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 name="墨迹 14">
                  <a:extLst>
                    <a:ext uri="{FF2B5EF4-FFF2-40B4-BE49-F238E27FC236}">
                      <a16:creationId xmlns:a16="http://schemas.microsoft.com/office/drawing/2014/main" id="{1C4D6230-91FB-4CAC-895E-80390B184138}"/>
                    </a:ext>
                  </a:extLst>
                </p14:cNvPr>
                <p14:cNvContentPartPr/>
                <p14:nvPr/>
              </p14:nvContentPartPr>
              <p14:xfrm>
                <a:off x="4856109" y="3168083"/>
                <a:ext cx="178920" cy="329400"/>
              </p14:xfrm>
            </p:contentPart>
          </mc:Choice>
          <mc:Fallback>
            <p:pic>
              <p:nvPicPr>
                <p:cNvPr id="15" name="墨迹 14">
                  <a:extLst>
                    <a:ext uri="{FF2B5EF4-FFF2-40B4-BE49-F238E27FC236}">
                      <a16:creationId xmlns:a16="http://schemas.microsoft.com/office/drawing/2014/main" id="{1C4D6230-91FB-4CAC-895E-80390B184138}"/>
                    </a:ext>
                  </a:extLst>
                </p:cNvPr>
                <p:cNvPicPr/>
                <p:nvPr/>
              </p:nvPicPr>
              <p:blipFill>
                <a:blip r:embed="rId31"/>
                <a:stretch>
                  <a:fillRect/>
                </a:stretch>
              </p:blipFill>
              <p:spPr>
                <a:xfrm>
                  <a:off x="4838469" y="3150443"/>
                  <a:ext cx="21456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 name="墨迹 15">
                  <a:extLst>
                    <a:ext uri="{FF2B5EF4-FFF2-40B4-BE49-F238E27FC236}">
                      <a16:creationId xmlns:a16="http://schemas.microsoft.com/office/drawing/2014/main" id="{1C900634-B877-4267-8FFB-F724FAB0B290}"/>
                    </a:ext>
                  </a:extLst>
                </p14:cNvPr>
                <p14:cNvContentPartPr/>
                <p14:nvPr/>
              </p14:nvContentPartPr>
              <p14:xfrm>
                <a:off x="5093709" y="3085643"/>
                <a:ext cx="102240" cy="30960"/>
              </p14:xfrm>
            </p:contentPart>
          </mc:Choice>
          <mc:Fallback>
            <p:pic>
              <p:nvPicPr>
                <p:cNvPr id="16" name="墨迹 15">
                  <a:extLst>
                    <a:ext uri="{FF2B5EF4-FFF2-40B4-BE49-F238E27FC236}">
                      <a16:creationId xmlns:a16="http://schemas.microsoft.com/office/drawing/2014/main" id="{1C900634-B877-4267-8FFB-F724FAB0B290}"/>
                    </a:ext>
                  </a:extLst>
                </p:cNvPr>
                <p:cNvPicPr/>
                <p:nvPr/>
              </p:nvPicPr>
              <p:blipFill>
                <a:blip r:embed="rId33"/>
                <a:stretch>
                  <a:fillRect/>
                </a:stretch>
              </p:blipFill>
              <p:spPr>
                <a:xfrm>
                  <a:off x="5075709" y="3067643"/>
                  <a:ext cx="1378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 name="墨迹 16">
                  <a:extLst>
                    <a:ext uri="{FF2B5EF4-FFF2-40B4-BE49-F238E27FC236}">
                      <a16:creationId xmlns:a16="http://schemas.microsoft.com/office/drawing/2014/main" id="{EFE6F4FB-0B48-4316-8FA2-24DE99CD9227}"/>
                    </a:ext>
                  </a:extLst>
                </p14:cNvPr>
                <p14:cNvContentPartPr/>
                <p14:nvPr/>
              </p14:nvContentPartPr>
              <p14:xfrm>
                <a:off x="5107029" y="3110483"/>
                <a:ext cx="109800" cy="358200"/>
              </p14:xfrm>
            </p:contentPart>
          </mc:Choice>
          <mc:Fallback>
            <p:pic>
              <p:nvPicPr>
                <p:cNvPr id="17" name="墨迹 16">
                  <a:extLst>
                    <a:ext uri="{FF2B5EF4-FFF2-40B4-BE49-F238E27FC236}">
                      <a16:creationId xmlns:a16="http://schemas.microsoft.com/office/drawing/2014/main" id="{EFE6F4FB-0B48-4316-8FA2-24DE99CD9227}"/>
                    </a:ext>
                  </a:extLst>
                </p:cNvPr>
                <p:cNvPicPr/>
                <p:nvPr/>
              </p:nvPicPr>
              <p:blipFill>
                <a:blip r:embed="rId35"/>
                <a:stretch>
                  <a:fillRect/>
                </a:stretch>
              </p:blipFill>
              <p:spPr>
                <a:xfrm>
                  <a:off x="5089389" y="3092843"/>
                  <a:ext cx="14544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8" name="墨迹 17">
                  <a:extLst>
                    <a:ext uri="{FF2B5EF4-FFF2-40B4-BE49-F238E27FC236}">
                      <a16:creationId xmlns:a16="http://schemas.microsoft.com/office/drawing/2014/main" id="{D9DF4FAB-6E2A-48E2-ABAC-168526DF695D}"/>
                    </a:ext>
                  </a:extLst>
                </p14:cNvPr>
                <p14:cNvContentPartPr/>
                <p14:nvPr/>
              </p14:nvContentPartPr>
              <p14:xfrm>
                <a:off x="5141589" y="3292283"/>
                <a:ext cx="68760" cy="38160"/>
              </p14:xfrm>
            </p:contentPart>
          </mc:Choice>
          <mc:Fallback>
            <p:pic>
              <p:nvPicPr>
                <p:cNvPr id="18" name="墨迹 17">
                  <a:extLst>
                    <a:ext uri="{FF2B5EF4-FFF2-40B4-BE49-F238E27FC236}">
                      <a16:creationId xmlns:a16="http://schemas.microsoft.com/office/drawing/2014/main" id="{D9DF4FAB-6E2A-48E2-ABAC-168526DF695D}"/>
                    </a:ext>
                  </a:extLst>
                </p:cNvPr>
                <p:cNvPicPr/>
                <p:nvPr/>
              </p:nvPicPr>
              <p:blipFill>
                <a:blip r:embed="rId37"/>
                <a:stretch>
                  <a:fillRect/>
                </a:stretch>
              </p:blipFill>
              <p:spPr>
                <a:xfrm>
                  <a:off x="5123589" y="3274643"/>
                  <a:ext cx="1044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9" name="墨迹 18">
                  <a:extLst>
                    <a:ext uri="{FF2B5EF4-FFF2-40B4-BE49-F238E27FC236}">
                      <a16:creationId xmlns:a16="http://schemas.microsoft.com/office/drawing/2014/main" id="{0DC579E0-4FFE-4483-90CA-7750D506C5E0}"/>
                    </a:ext>
                  </a:extLst>
                </p14:cNvPr>
                <p14:cNvContentPartPr/>
                <p14:nvPr/>
              </p14:nvContentPartPr>
              <p14:xfrm>
                <a:off x="5281989" y="3160163"/>
                <a:ext cx="19440" cy="111960"/>
              </p14:xfrm>
            </p:contentPart>
          </mc:Choice>
          <mc:Fallback>
            <p:pic>
              <p:nvPicPr>
                <p:cNvPr id="19" name="墨迹 18">
                  <a:extLst>
                    <a:ext uri="{FF2B5EF4-FFF2-40B4-BE49-F238E27FC236}">
                      <a16:creationId xmlns:a16="http://schemas.microsoft.com/office/drawing/2014/main" id="{0DC579E0-4FFE-4483-90CA-7750D506C5E0}"/>
                    </a:ext>
                  </a:extLst>
                </p:cNvPr>
                <p:cNvPicPr/>
                <p:nvPr/>
              </p:nvPicPr>
              <p:blipFill>
                <a:blip r:embed="rId39"/>
                <a:stretch>
                  <a:fillRect/>
                </a:stretch>
              </p:blipFill>
              <p:spPr>
                <a:xfrm>
                  <a:off x="5263989" y="3142523"/>
                  <a:ext cx="5508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0" name="墨迹 19">
                  <a:extLst>
                    <a:ext uri="{FF2B5EF4-FFF2-40B4-BE49-F238E27FC236}">
                      <a16:creationId xmlns:a16="http://schemas.microsoft.com/office/drawing/2014/main" id="{E57E84E6-3F71-4C3E-85DB-2339EA24767A}"/>
                    </a:ext>
                  </a:extLst>
                </p14:cNvPr>
                <p14:cNvContentPartPr/>
                <p14:nvPr/>
              </p14:nvContentPartPr>
              <p14:xfrm>
                <a:off x="5359749" y="2958203"/>
                <a:ext cx="27360" cy="513720"/>
              </p14:xfrm>
            </p:contentPart>
          </mc:Choice>
          <mc:Fallback>
            <p:pic>
              <p:nvPicPr>
                <p:cNvPr id="20" name="墨迹 19">
                  <a:extLst>
                    <a:ext uri="{FF2B5EF4-FFF2-40B4-BE49-F238E27FC236}">
                      <a16:creationId xmlns:a16="http://schemas.microsoft.com/office/drawing/2014/main" id="{E57E84E6-3F71-4C3E-85DB-2339EA24767A}"/>
                    </a:ext>
                  </a:extLst>
                </p:cNvPr>
                <p:cNvPicPr/>
                <p:nvPr/>
              </p:nvPicPr>
              <p:blipFill>
                <a:blip r:embed="rId41"/>
                <a:stretch>
                  <a:fillRect/>
                </a:stretch>
              </p:blipFill>
              <p:spPr>
                <a:xfrm>
                  <a:off x="5342109" y="2940563"/>
                  <a:ext cx="63000" cy="549360"/>
                </a:xfrm>
                <a:prstGeom prst="rect">
                  <a:avLst/>
                </a:prstGeom>
              </p:spPr>
            </p:pic>
          </mc:Fallback>
        </mc:AlternateContent>
      </p:grpSp>
      <p:grpSp>
        <p:nvGrpSpPr>
          <p:cNvPr id="43" name="组合 42">
            <a:extLst>
              <a:ext uri="{FF2B5EF4-FFF2-40B4-BE49-F238E27FC236}">
                <a16:creationId xmlns:a16="http://schemas.microsoft.com/office/drawing/2014/main" id="{F209E139-1544-4BE6-85A4-1B49D702C723}"/>
              </a:ext>
            </a:extLst>
          </p:cNvPr>
          <p:cNvGrpSpPr/>
          <p:nvPr/>
        </p:nvGrpSpPr>
        <p:grpSpPr>
          <a:xfrm>
            <a:off x="4887429" y="3809243"/>
            <a:ext cx="1627200" cy="549720"/>
            <a:chOff x="4887429" y="3809243"/>
            <a:chExt cx="1627200" cy="549720"/>
          </a:xfrm>
        </p:grpSpPr>
        <mc:AlternateContent xmlns:mc="http://schemas.openxmlformats.org/markup-compatibility/2006">
          <mc:Choice xmlns:p14="http://schemas.microsoft.com/office/powerpoint/2010/main" Requires="p14">
            <p:contentPart p14:bwMode="auto" r:id="rId42">
              <p14:nvContentPartPr>
                <p14:cNvPr id="21" name="墨迹 20">
                  <a:extLst>
                    <a:ext uri="{FF2B5EF4-FFF2-40B4-BE49-F238E27FC236}">
                      <a16:creationId xmlns:a16="http://schemas.microsoft.com/office/drawing/2014/main" id="{FFD928F1-EF33-425D-BF49-710FF440DDC7}"/>
                    </a:ext>
                  </a:extLst>
                </p14:cNvPr>
                <p14:cNvContentPartPr/>
                <p14:nvPr/>
              </p14:nvContentPartPr>
              <p14:xfrm>
                <a:off x="4964469" y="3877643"/>
                <a:ext cx="183600" cy="148680"/>
              </p14:xfrm>
            </p:contentPart>
          </mc:Choice>
          <mc:Fallback>
            <p:pic>
              <p:nvPicPr>
                <p:cNvPr id="21" name="墨迹 20">
                  <a:extLst>
                    <a:ext uri="{FF2B5EF4-FFF2-40B4-BE49-F238E27FC236}">
                      <a16:creationId xmlns:a16="http://schemas.microsoft.com/office/drawing/2014/main" id="{FFD928F1-EF33-425D-BF49-710FF440DDC7}"/>
                    </a:ext>
                  </a:extLst>
                </p:cNvPr>
                <p:cNvPicPr/>
                <p:nvPr/>
              </p:nvPicPr>
              <p:blipFill>
                <a:blip r:embed="rId43"/>
                <a:stretch>
                  <a:fillRect/>
                </a:stretch>
              </p:blipFill>
              <p:spPr>
                <a:xfrm>
                  <a:off x="4946469" y="3859643"/>
                  <a:ext cx="21924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2" name="墨迹 21">
                  <a:extLst>
                    <a:ext uri="{FF2B5EF4-FFF2-40B4-BE49-F238E27FC236}">
                      <a16:creationId xmlns:a16="http://schemas.microsoft.com/office/drawing/2014/main" id="{5A47D534-C917-4EA1-AEBF-E8F6EA728C42}"/>
                    </a:ext>
                  </a:extLst>
                </p14:cNvPr>
                <p14:cNvContentPartPr/>
                <p14:nvPr/>
              </p14:nvContentPartPr>
              <p14:xfrm>
                <a:off x="5067789" y="3949283"/>
                <a:ext cx="53280" cy="126360"/>
              </p14:xfrm>
            </p:contentPart>
          </mc:Choice>
          <mc:Fallback>
            <p:pic>
              <p:nvPicPr>
                <p:cNvPr id="22" name="墨迹 21">
                  <a:extLst>
                    <a:ext uri="{FF2B5EF4-FFF2-40B4-BE49-F238E27FC236}">
                      <a16:creationId xmlns:a16="http://schemas.microsoft.com/office/drawing/2014/main" id="{5A47D534-C917-4EA1-AEBF-E8F6EA728C42}"/>
                    </a:ext>
                  </a:extLst>
                </p:cNvPr>
                <p:cNvPicPr/>
                <p:nvPr/>
              </p:nvPicPr>
              <p:blipFill>
                <a:blip r:embed="rId45"/>
                <a:stretch>
                  <a:fillRect/>
                </a:stretch>
              </p:blipFill>
              <p:spPr>
                <a:xfrm>
                  <a:off x="5050149" y="3931643"/>
                  <a:ext cx="889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3" name="墨迹 22">
                  <a:extLst>
                    <a:ext uri="{FF2B5EF4-FFF2-40B4-BE49-F238E27FC236}">
                      <a16:creationId xmlns:a16="http://schemas.microsoft.com/office/drawing/2014/main" id="{8B60CE69-CE4F-4D27-9F33-49864AE7B595}"/>
                    </a:ext>
                  </a:extLst>
                </p14:cNvPr>
                <p14:cNvContentPartPr/>
                <p14:nvPr/>
              </p14:nvContentPartPr>
              <p14:xfrm>
                <a:off x="4887429" y="4002203"/>
                <a:ext cx="120960" cy="213840"/>
              </p14:xfrm>
            </p:contentPart>
          </mc:Choice>
          <mc:Fallback>
            <p:pic>
              <p:nvPicPr>
                <p:cNvPr id="23" name="墨迹 22">
                  <a:extLst>
                    <a:ext uri="{FF2B5EF4-FFF2-40B4-BE49-F238E27FC236}">
                      <a16:creationId xmlns:a16="http://schemas.microsoft.com/office/drawing/2014/main" id="{8B60CE69-CE4F-4D27-9F33-49864AE7B595}"/>
                    </a:ext>
                  </a:extLst>
                </p:cNvPr>
                <p:cNvPicPr/>
                <p:nvPr/>
              </p:nvPicPr>
              <p:blipFill>
                <a:blip r:embed="rId47"/>
                <a:stretch>
                  <a:fillRect/>
                </a:stretch>
              </p:blipFill>
              <p:spPr>
                <a:xfrm>
                  <a:off x="4869429" y="3984563"/>
                  <a:ext cx="15660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4" name="墨迹 23">
                  <a:extLst>
                    <a:ext uri="{FF2B5EF4-FFF2-40B4-BE49-F238E27FC236}">
                      <a16:creationId xmlns:a16="http://schemas.microsoft.com/office/drawing/2014/main" id="{AFC5EB31-CB6E-4AC5-8F55-A47DFCF996CA}"/>
                    </a:ext>
                  </a:extLst>
                </p14:cNvPr>
                <p14:cNvContentPartPr/>
                <p14:nvPr/>
              </p14:nvContentPartPr>
              <p14:xfrm>
                <a:off x="5022789" y="4078163"/>
                <a:ext cx="228960" cy="49680"/>
              </p14:xfrm>
            </p:contentPart>
          </mc:Choice>
          <mc:Fallback>
            <p:pic>
              <p:nvPicPr>
                <p:cNvPr id="24" name="墨迹 23">
                  <a:extLst>
                    <a:ext uri="{FF2B5EF4-FFF2-40B4-BE49-F238E27FC236}">
                      <a16:creationId xmlns:a16="http://schemas.microsoft.com/office/drawing/2014/main" id="{AFC5EB31-CB6E-4AC5-8F55-A47DFCF996CA}"/>
                    </a:ext>
                  </a:extLst>
                </p:cNvPr>
                <p:cNvPicPr/>
                <p:nvPr/>
              </p:nvPicPr>
              <p:blipFill>
                <a:blip r:embed="rId49"/>
                <a:stretch>
                  <a:fillRect/>
                </a:stretch>
              </p:blipFill>
              <p:spPr>
                <a:xfrm>
                  <a:off x="5004789" y="4060523"/>
                  <a:ext cx="26460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5" name="墨迹 24">
                  <a:extLst>
                    <a:ext uri="{FF2B5EF4-FFF2-40B4-BE49-F238E27FC236}">
                      <a16:creationId xmlns:a16="http://schemas.microsoft.com/office/drawing/2014/main" id="{AB4C359F-4423-4BCC-8EFA-6FE7E968FDEF}"/>
                    </a:ext>
                  </a:extLst>
                </p14:cNvPr>
                <p14:cNvContentPartPr/>
                <p14:nvPr/>
              </p14:nvContentPartPr>
              <p14:xfrm>
                <a:off x="5017029" y="4166003"/>
                <a:ext cx="150120" cy="59400"/>
              </p14:xfrm>
            </p:contentPart>
          </mc:Choice>
          <mc:Fallback>
            <p:pic>
              <p:nvPicPr>
                <p:cNvPr id="25" name="墨迹 24">
                  <a:extLst>
                    <a:ext uri="{FF2B5EF4-FFF2-40B4-BE49-F238E27FC236}">
                      <a16:creationId xmlns:a16="http://schemas.microsoft.com/office/drawing/2014/main" id="{AB4C359F-4423-4BCC-8EFA-6FE7E968FDEF}"/>
                    </a:ext>
                  </a:extLst>
                </p:cNvPr>
                <p:cNvPicPr/>
                <p:nvPr/>
              </p:nvPicPr>
              <p:blipFill>
                <a:blip r:embed="rId51"/>
                <a:stretch>
                  <a:fillRect/>
                </a:stretch>
              </p:blipFill>
              <p:spPr>
                <a:xfrm>
                  <a:off x="4999389" y="4148363"/>
                  <a:ext cx="18576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6" name="墨迹 25">
                  <a:extLst>
                    <a:ext uri="{FF2B5EF4-FFF2-40B4-BE49-F238E27FC236}">
                      <a16:creationId xmlns:a16="http://schemas.microsoft.com/office/drawing/2014/main" id="{1E49824A-DB15-403E-8CFE-3541898C7947}"/>
                    </a:ext>
                  </a:extLst>
                </p14:cNvPr>
                <p14:cNvContentPartPr/>
                <p14:nvPr/>
              </p14:nvContentPartPr>
              <p14:xfrm>
                <a:off x="5080029" y="4135763"/>
                <a:ext cx="165240" cy="153720"/>
              </p14:xfrm>
            </p:contentPart>
          </mc:Choice>
          <mc:Fallback>
            <p:pic>
              <p:nvPicPr>
                <p:cNvPr id="26" name="墨迹 25">
                  <a:extLst>
                    <a:ext uri="{FF2B5EF4-FFF2-40B4-BE49-F238E27FC236}">
                      <a16:creationId xmlns:a16="http://schemas.microsoft.com/office/drawing/2014/main" id="{1E49824A-DB15-403E-8CFE-3541898C7947}"/>
                    </a:ext>
                  </a:extLst>
                </p:cNvPr>
                <p:cNvPicPr/>
                <p:nvPr/>
              </p:nvPicPr>
              <p:blipFill>
                <a:blip r:embed="rId53"/>
                <a:stretch>
                  <a:fillRect/>
                </a:stretch>
              </p:blipFill>
              <p:spPr>
                <a:xfrm>
                  <a:off x="5062029" y="4117763"/>
                  <a:ext cx="20088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7" name="墨迹 26">
                  <a:extLst>
                    <a:ext uri="{FF2B5EF4-FFF2-40B4-BE49-F238E27FC236}">
                      <a16:creationId xmlns:a16="http://schemas.microsoft.com/office/drawing/2014/main" id="{BBE9BE74-A285-4CCF-842A-91B3B69DE934}"/>
                    </a:ext>
                  </a:extLst>
                </p14:cNvPr>
                <p14:cNvContentPartPr/>
                <p14:nvPr/>
              </p14:nvContentPartPr>
              <p14:xfrm>
                <a:off x="5322309" y="3925163"/>
                <a:ext cx="90720" cy="289800"/>
              </p14:xfrm>
            </p:contentPart>
          </mc:Choice>
          <mc:Fallback>
            <p:pic>
              <p:nvPicPr>
                <p:cNvPr id="27" name="墨迹 26">
                  <a:extLst>
                    <a:ext uri="{FF2B5EF4-FFF2-40B4-BE49-F238E27FC236}">
                      <a16:creationId xmlns:a16="http://schemas.microsoft.com/office/drawing/2014/main" id="{BBE9BE74-A285-4CCF-842A-91B3B69DE934}"/>
                    </a:ext>
                  </a:extLst>
                </p:cNvPr>
                <p:cNvPicPr/>
                <p:nvPr/>
              </p:nvPicPr>
              <p:blipFill>
                <a:blip r:embed="rId55"/>
                <a:stretch>
                  <a:fillRect/>
                </a:stretch>
              </p:blipFill>
              <p:spPr>
                <a:xfrm>
                  <a:off x="5304669" y="3907523"/>
                  <a:ext cx="12636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8" name="墨迹 27">
                  <a:extLst>
                    <a:ext uri="{FF2B5EF4-FFF2-40B4-BE49-F238E27FC236}">
                      <a16:creationId xmlns:a16="http://schemas.microsoft.com/office/drawing/2014/main" id="{095E316B-7C64-441D-9F29-C8D8A06BBAF8}"/>
                    </a:ext>
                  </a:extLst>
                </p14:cNvPr>
                <p14:cNvContentPartPr/>
                <p14:nvPr/>
              </p14:nvContentPartPr>
              <p14:xfrm>
                <a:off x="5439669" y="3978443"/>
                <a:ext cx="133200" cy="267840"/>
              </p14:xfrm>
            </p:contentPart>
          </mc:Choice>
          <mc:Fallback>
            <p:pic>
              <p:nvPicPr>
                <p:cNvPr id="28" name="墨迹 27">
                  <a:extLst>
                    <a:ext uri="{FF2B5EF4-FFF2-40B4-BE49-F238E27FC236}">
                      <a16:creationId xmlns:a16="http://schemas.microsoft.com/office/drawing/2014/main" id="{095E316B-7C64-441D-9F29-C8D8A06BBAF8}"/>
                    </a:ext>
                  </a:extLst>
                </p:cNvPr>
                <p:cNvPicPr/>
                <p:nvPr/>
              </p:nvPicPr>
              <p:blipFill>
                <a:blip r:embed="rId57"/>
                <a:stretch>
                  <a:fillRect/>
                </a:stretch>
              </p:blipFill>
              <p:spPr>
                <a:xfrm>
                  <a:off x="5421669" y="3960443"/>
                  <a:ext cx="16884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9" name="墨迹 28">
                  <a:extLst>
                    <a:ext uri="{FF2B5EF4-FFF2-40B4-BE49-F238E27FC236}">
                      <a16:creationId xmlns:a16="http://schemas.microsoft.com/office/drawing/2014/main" id="{CF9A6DB6-EF05-4A25-8C2F-8406E5D94BF0}"/>
                    </a:ext>
                  </a:extLst>
                </p14:cNvPr>
                <p14:cNvContentPartPr/>
                <p14:nvPr/>
              </p14:nvContentPartPr>
              <p14:xfrm>
                <a:off x="5458749" y="4141523"/>
                <a:ext cx="112320" cy="15120"/>
              </p14:xfrm>
            </p:contentPart>
          </mc:Choice>
          <mc:Fallback>
            <p:pic>
              <p:nvPicPr>
                <p:cNvPr id="29" name="墨迹 28">
                  <a:extLst>
                    <a:ext uri="{FF2B5EF4-FFF2-40B4-BE49-F238E27FC236}">
                      <a16:creationId xmlns:a16="http://schemas.microsoft.com/office/drawing/2014/main" id="{CF9A6DB6-EF05-4A25-8C2F-8406E5D94BF0}"/>
                    </a:ext>
                  </a:extLst>
                </p:cNvPr>
                <p:cNvPicPr/>
                <p:nvPr/>
              </p:nvPicPr>
              <p:blipFill>
                <a:blip r:embed="rId59"/>
                <a:stretch>
                  <a:fillRect/>
                </a:stretch>
              </p:blipFill>
              <p:spPr>
                <a:xfrm>
                  <a:off x="5440749" y="4123523"/>
                  <a:ext cx="14796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0" name="墨迹 29">
                  <a:extLst>
                    <a:ext uri="{FF2B5EF4-FFF2-40B4-BE49-F238E27FC236}">
                      <a16:creationId xmlns:a16="http://schemas.microsoft.com/office/drawing/2014/main" id="{FD594753-743D-4327-9753-90D85CF89CE8}"/>
                    </a:ext>
                  </a:extLst>
                </p14:cNvPr>
                <p14:cNvContentPartPr/>
                <p14:nvPr/>
              </p14:nvContentPartPr>
              <p14:xfrm>
                <a:off x="5460909" y="4204163"/>
                <a:ext cx="133560" cy="23400"/>
              </p14:xfrm>
            </p:contentPart>
          </mc:Choice>
          <mc:Fallback>
            <p:pic>
              <p:nvPicPr>
                <p:cNvPr id="30" name="墨迹 29">
                  <a:extLst>
                    <a:ext uri="{FF2B5EF4-FFF2-40B4-BE49-F238E27FC236}">
                      <a16:creationId xmlns:a16="http://schemas.microsoft.com/office/drawing/2014/main" id="{FD594753-743D-4327-9753-90D85CF89CE8}"/>
                    </a:ext>
                  </a:extLst>
                </p:cNvPr>
                <p:cNvPicPr/>
                <p:nvPr/>
              </p:nvPicPr>
              <p:blipFill>
                <a:blip r:embed="rId61"/>
                <a:stretch>
                  <a:fillRect/>
                </a:stretch>
              </p:blipFill>
              <p:spPr>
                <a:xfrm>
                  <a:off x="5442909" y="4186523"/>
                  <a:ext cx="1692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1" name="墨迹 30">
                  <a:extLst>
                    <a:ext uri="{FF2B5EF4-FFF2-40B4-BE49-F238E27FC236}">
                      <a16:creationId xmlns:a16="http://schemas.microsoft.com/office/drawing/2014/main" id="{A1C13AC0-8E80-4BF4-BAB7-FFC47D8C474A}"/>
                    </a:ext>
                  </a:extLst>
                </p14:cNvPr>
                <p14:cNvContentPartPr/>
                <p14:nvPr/>
              </p14:nvContentPartPr>
              <p14:xfrm>
                <a:off x="5683389" y="3843083"/>
                <a:ext cx="175320" cy="404640"/>
              </p14:xfrm>
            </p:contentPart>
          </mc:Choice>
          <mc:Fallback>
            <p:pic>
              <p:nvPicPr>
                <p:cNvPr id="31" name="墨迹 30">
                  <a:extLst>
                    <a:ext uri="{FF2B5EF4-FFF2-40B4-BE49-F238E27FC236}">
                      <a16:creationId xmlns:a16="http://schemas.microsoft.com/office/drawing/2014/main" id="{A1C13AC0-8E80-4BF4-BAB7-FFC47D8C474A}"/>
                    </a:ext>
                  </a:extLst>
                </p:cNvPr>
                <p:cNvPicPr/>
                <p:nvPr/>
              </p:nvPicPr>
              <p:blipFill>
                <a:blip r:embed="rId63"/>
                <a:stretch>
                  <a:fillRect/>
                </a:stretch>
              </p:blipFill>
              <p:spPr>
                <a:xfrm>
                  <a:off x="5665389" y="3825083"/>
                  <a:ext cx="210960"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2" name="墨迹 31">
                  <a:extLst>
                    <a:ext uri="{FF2B5EF4-FFF2-40B4-BE49-F238E27FC236}">
                      <a16:creationId xmlns:a16="http://schemas.microsoft.com/office/drawing/2014/main" id="{71D9B057-DBA3-4CF1-BA90-A2A9BC0DD3D6}"/>
                    </a:ext>
                  </a:extLst>
                </p14:cNvPr>
                <p14:cNvContentPartPr/>
                <p14:nvPr/>
              </p14:nvContentPartPr>
              <p14:xfrm>
                <a:off x="5859789" y="3941363"/>
                <a:ext cx="123840" cy="59400"/>
              </p14:xfrm>
            </p:contentPart>
          </mc:Choice>
          <mc:Fallback>
            <p:pic>
              <p:nvPicPr>
                <p:cNvPr id="32" name="墨迹 31">
                  <a:extLst>
                    <a:ext uri="{FF2B5EF4-FFF2-40B4-BE49-F238E27FC236}">
                      <a16:creationId xmlns:a16="http://schemas.microsoft.com/office/drawing/2014/main" id="{71D9B057-DBA3-4CF1-BA90-A2A9BC0DD3D6}"/>
                    </a:ext>
                  </a:extLst>
                </p:cNvPr>
                <p:cNvPicPr/>
                <p:nvPr/>
              </p:nvPicPr>
              <p:blipFill>
                <a:blip r:embed="rId65"/>
                <a:stretch>
                  <a:fillRect/>
                </a:stretch>
              </p:blipFill>
              <p:spPr>
                <a:xfrm>
                  <a:off x="5842149" y="3923363"/>
                  <a:ext cx="15948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3" name="墨迹 32">
                  <a:extLst>
                    <a:ext uri="{FF2B5EF4-FFF2-40B4-BE49-F238E27FC236}">
                      <a16:creationId xmlns:a16="http://schemas.microsoft.com/office/drawing/2014/main" id="{24BACEB8-BA01-4B37-BC93-B779E6EA2947}"/>
                    </a:ext>
                  </a:extLst>
                </p14:cNvPr>
                <p14:cNvContentPartPr/>
                <p14:nvPr/>
              </p14:nvContentPartPr>
              <p14:xfrm>
                <a:off x="5897589" y="3905723"/>
                <a:ext cx="104040" cy="212040"/>
              </p14:xfrm>
            </p:contentPart>
          </mc:Choice>
          <mc:Fallback>
            <p:pic>
              <p:nvPicPr>
                <p:cNvPr id="33" name="墨迹 32">
                  <a:extLst>
                    <a:ext uri="{FF2B5EF4-FFF2-40B4-BE49-F238E27FC236}">
                      <a16:creationId xmlns:a16="http://schemas.microsoft.com/office/drawing/2014/main" id="{24BACEB8-BA01-4B37-BC93-B779E6EA2947}"/>
                    </a:ext>
                  </a:extLst>
                </p:cNvPr>
                <p:cNvPicPr/>
                <p:nvPr/>
              </p:nvPicPr>
              <p:blipFill>
                <a:blip r:embed="rId67"/>
                <a:stretch>
                  <a:fillRect/>
                </a:stretch>
              </p:blipFill>
              <p:spPr>
                <a:xfrm>
                  <a:off x="5879949" y="3887723"/>
                  <a:ext cx="1396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4" name="墨迹 33">
                  <a:extLst>
                    <a:ext uri="{FF2B5EF4-FFF2-40B4-BE49-F238E27FC236}">
                      <a16:creationId xmlns:a16="http://schemas.microsoft.com/office/drawing/2014/main" id="{3AC01A9C-27E1-48E5-8195-5F1E2046DEDD}"/>
                    </a:ext>
                  </a:extLst>
                </p14:cNvPr>
                <p14:cNvContentPartPr/>
                <p14:nvPr/>
              </p14:nvContentPartPr>
              <p14:xfrm>
                <a:off x="5905869" y="4123883"/>
                <a:ext cx="120600" cy="154440"/>
              </p14:xfrm>
            </p:contentPart>
          </mc:Choice>
          <mc:Fallback>
            <p:pic>
              <p:nvPicPr>
                <p:cNvPr id="34" name="墨迹 33">
                  <a:extLst>
                    <a:ext uri="{FF2B5EF4-FFF2-40B4-BE49-F238E27FC236}">
                      <a16:creationId xmlns:a16="http://schemas.microsoft.com/office/drawing/2014/main" id="{3AC01A9C-27E1-48E5-8195-5F1E2046DEDD}"/>
                    </a:ext>
                  </a:extLst>
                </p:cNvPr>
                <p:cNvPicPr/>
                <p:nvPr/>
              </p:nvPicPr>
              <p:blipFill>
                <a:blip r:embed="rId69"/>
                <a:stretch>
                  <a:fillRect/>
                </a:stretch>
              </p:blipFill>
              <p:spPr>
                <a:xfrm>
                  <a:off x="5888229" y="4106243"/>
                  <a:ext cx="15624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5" name="墨迹 34">
                  <a:extLst>
                    <a:ext uri="{FF2B5EF4-FFF2-40B4-BE49-F238E27FC236}">
                      <a16:creationId xmlns:a16="http://schemas.microsoft.com/office/drawing/2014/main" id="{B39174EC-8DA1-48FF-9B03-59B115E3DA81}"/>
                    </a:ext>
                  </a:extLst>
                </p14:cNvPr>
                <p14:cNvContentPartPr/>
                <p14:nvPr/>
              </p14:nvContentPartPr>
              <p14:xfrm>
                <a:off x="6103149" y="3938843"/>
                <a:ext cx="97920" cy="56520"/>
              </p14:xfrm>
            </p:contentPart>
          </mc:Choice>
          <mc:Fallback>
            <p:pic>
              <p:nvPicPr>
                <p:cNvPr id="35" name="墨迹 34">
                  <a:extLst>
                    <a:ext uri="{FF2B5EF4-FFF2-40B4-BE49-F238E27FC236}">
                      <a16:creationId xmlns:a16="http://schemas.microsoft.com/office/drawing/2014/main" id="{B39174EC-8DA1-48FF-9B03-59B115E3DA81}"/>
                    </a:ext>
                  </a:extLst>
                </p:cNvPr>
                <p:cNvPicPr/>
                <p:nvPr/>
              </p:nvPicPr>
              <p:blipFill>
                <a:blip r:embed="rId71"/>
                <a:stretch>
                  <a:fillRect/>
                </a:stretch>
              </p:blipFill>
              <p:spPr>
                <a:xfrm>
                  <a:off x="6085509" y="3921203"/>
                  <a:ext cx="13356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6" name="墨迹 35">
                  <a:extLst>
                    <a:ext uri="{FF2B5EF4-FFF2-40B4-BE49-F238E27FC236}">
                      <a16:creationId xmlns:a16="http://schemas.microsoft.com/office/drawing/2014/main" id="{707A8A3F-CD3A-424C-85F5-4F4DEF69D8B8}"/>
                    </a:ext>
                  </a:extLst>
                </p14:cNvPr>
                <p14:cNvContentPartPr/>
                <p14:nvPr/>
              </p14:nvContentPartPr>
              <p14:xfrm>
                <a:off x="6139149" y="3809243"/>
                <a:ext cx="25920" cy="456120"/>
              </p14:xfrm>
            </p:contentPart>
          </mc:Choice>
          <mc:Fallback>
            <p:pic>
              <p:nvPicPr>
                <p:cNvPr id="36" name="墨迹 35">
                  <a:extLst>
                    <a:ext uri="{FF2B5EF4-FFF2-40B4-BE49-F238E27FC236}">
                      <a16:creationId xmlns:a16="http://schemas.microsoft.com/office/drawing/2014/main" id="{707A8A3F-CD3A-424C-85F5-4F4DEF69D8B8}"/>
                    </a:ext>
                  </a:extLst>
                </p:cNvPr>
                <p:cNvPicPr/>
                <p:nvPr/>
              </p:nvPicPr>
              <p:blipFill>
                <a:blip r:embed="rId73"/>
                <a:stretch>
                  <a:fillRect/>
                </a:stretch>
              </p:blipFill>
              <p:spPr>
                <a:xfrm>
                  <a:off x="6121509" y="3791243"/>
                  <a:ext cx="61560" cy="4917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7" name="墨迹 36">
                  <a:extLst>
                    <a:ext uri="{FF2B5EF4-FFF2-40B4-BE49-F238E27FC236}">
                      <a16:creationId xmlns:a16="http://schemas.microsoft.com/office/drawing/2014/main" id="{9A58ABC3-3BE3-4344-9FA7-6D22276DA05C}"/>
                    </a:ext>
                  </a:extLst>
                </p14:cNvPr>
                <p14:cNvContentPartPr/>
                <p14:nvPr/>
              </p14:nvContentPartPr>
              <p14:xfrm>
                <a:off x="6067869" y="3988523"/>
                <a:ext cx="102960" cy="242280"/>
              </p14:xfrm>
            </p:contentPart>
          </mc:Choice>
          <mc:Fallback>
            <p:pic>
              <p:nvPicPr>
                <p:cNvPr id="37" name="墨迹 36">
                  <a:extLst>
                    <a:ext uri="{FF2B5EF4-FFF2-40B4-BE49-F238E27FC236}">
                      <a16:creationId xmlns:a16="http://schemas.microsoft.com/office/drawing/2014/main" id="{9A58ABC3-3BE3-4344-9FA7-6D22276DA05C}"/>
                    </a:ext>
                  </a:extLst>
                </p:cNvPr>
                <p:cNvPicPr/>
                <p:nvPr/>
              </p:nvPicPr>
              <p:blipFill>
                <a:blip r:embed="rId75"/>
                <a:stretch>
                  <a:fillRect/>
                </a:stretch>
              </p:blipFill>
              <p:spPr>
                <a:xfrm>
                  <a:off x="6050229" y="3970523"/>
                  <a:ext cx="13860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8" name="墨迹 37">
                  <a:extLst>
                    <a:ext uri="{FF2B5EF4-FFF2-40B4-BE49-F238E27FC236}">
                      <a16:creationId xmlns:a16="http://schemas.microsoft.com/office/drawing/2014/main" id="{C0332C0F-F0E3-4505-971E-165DCB08EA86}"/>
                    </a:ext>
                  </a:extLst>
                </p14:cNvPr>
                <p14:cNvContentPartPr/>
                <p14:nvPr/>
              </p14:nvContentPartPr>
              <p14:xfrm>
                <a:off x="6164349" y="3892763"/>
                <a:ext cx="113760" cy="251280"/>
              </p14:xfrm>
            </p:contentPart>
          </mc:Choice>
          <mc:Fallback>
            <p:pic>
              <p:nvPicPr>
                <p:cNvPr id="38" name="墨迹 37">
                  <a:extLst>
                    <a:ext uri="{FF2B5EF4-FFF2-40B4-BE49-F238E27FC236}">
                      <a16:creationId xmlns:a16="http://schemas.microsoft.com/office/drawing/2014/main" id="{C0332C0F-F0E3-4505-971E-165DCB08EA86}"/>
                    </a:ext>
                  </a:extLst>
                </p:cNvPr>
                <p:cNvPicPr/>
                <p:nvPr/>
              </p:nvPicPr>
              <p:blipFill>
                <a:blip r:embed="rId77"/>
                <a:stretch>
                  <a:fillRect/>
                </a:stretch>
              </p:blipFill>
              <p:spPr>
                <a:xfrm>
                  <a:off x="6146349" y="3874763"/>
                  <a:ext cx="14940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9" name="墨迹 38">
                  <a:extLst>
                    <a:ext uri="{FF2B5EF4-FFF2-40B4-BE49-F238E27FC236}">
                      <a16:creationId xmlns:a16="http://schemas.microsoft.com/office/drawing/2014/main" id="{DE6E7600-510D-46ED-B091-A829412D576D}"/>
                    </a:ext>
                  </a:extLst>
                </p14:cNvPr>
                <p14:cNvContentPartPr/>
                <p14:nvPr/>
              </p14:nvContentPartPr>
              <p14:xfrm>
                <a:off x="6279909" y="3897803"/>
                <a:ext cx="202320" cy="326880"/>
              </p14:xfrm>
            </p:contentPart>
          </mc:Choice>
          <mc:Fallback>
            <p:pic>
              <p:nvPicPr>
                <p:cNvPr id="39" name="墨迹 38">
                  <a:extLst>
                    <a:ext uri="{FF2B5EF4-FFF2-40B4-BE49-F238E27FC236}">
                      <a16:creationId xmlns:a16="http://schemas.microsoft.com/office/drawing/2014/main" id="{DE6E7600-510D-46ED-B091-A829412D576D}"/>
                    </a:ext>
                  </a:extLst>
                </p:cNvPr>
                <p:cNvPicPr/>
                <p:nvPr/>
              </p:nvPicPr>
              <p:blipFill>
                <a:blip r:embed="rId79"/>
                <a:stretch>
                  <a:fillRect/>
                </a:stretch>
              </p:blipFill>
              <p:spPr>
                <a:xfrm>
                  <a:off x="6262269" y="3880163"/>
                  <a:ext cx="23796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0" name="墨迹 39">
                  <a:extLst>
                    <a:ext uri="{FF2B5EF4-FFF2-40B4-BE49-F238E27FC236}">
                      <a16:creationId xmlns:a16="http://schemas.microsoft.com/office/drawing/2014/main" id="{F109467F-3B01-492C-9236-E7D03CE09BD6}"/>
                    </a:ext>
                  </a:extLst>
                </p14:cNvPr>
                <p14:cNvContentPartPr/>
                <p14:nvPr/>
              </p14:nvContentPartPr>
              <p14:xfrm>
                <a:off x="6442629" y="4197323"/>
                <a:ext cx="360" cy="360"/>
              </p14:xfrm>
            </p:contentPart>
          </mc:Choice>
          <mc:Fallback>
            <p:pic>
              <p:nvPicPr>
                <p:cNvPr id="40" name="墨迹 39">
                  <a:extLst>
                    <a:ext uri="{FF2B5EF4-FFF2-40B4-BE49-F238E27FC236}">
                      <a16:creationId xmlns:a16="http://schemas.microsoft.com/office/drawing/2014/main" id="{F109467F-3B01-492C-9236-E7D03CE09BD6}"/>
                    </a:ext>
                  </a:extLst>
                </p:cNvPr>
                <p:cNvPicPr/>
                <p:nvPr/>
              </p:nvPicPr>
              <p:blipFill>
                <a:blip r:embed="rId81"/>
                <a:stretch>
                  <a:fillRect/>
                </a:stretch>
              </p:blipFill>
              <p:spPr>
                <a:xfrm>
                  <a:off x="6424989" y="4179323"/>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1" name="墨迹 40">
                  <a:extLst>
                    <a:ext uri="{FF2B5EF4-FFF2-40B4-BE49-F238E27FC236}">
                      <a16:creationId xmlns:a16="http://schemas.microsoft.com/office/drawing/2014/main" id="{4AB0105E-0688-42DA-A460-4016DE6F4011}"/>
                    </a:ext>
                  </a:extLst>
                </p14:cNvPr>
                <p14:cNvContentPartPr/>
                <p14:nvPr/>
              </p14:nvContentPartPr>
              <p14:xfrm>
                <a:off x="6303669" y="4031003"/>
                <a:ext cx="152280" cy="177840"/>
              </p14:xfrm>
            </p:contentPart>
          </mc:Choice>
          <mc:Fallback>
            <p:pic>
              <p:nvPicPr>
                <p:cNvPr id="41" name="墨迹 40">
                  <a:extLst>
                    <a:ext uri="{FF2B5EF4-FFF2-40B4-BE49-F238E27FC236}">
                      <a16:creationId xmlns:a16="http://schemas.microsoft.com/office/drawing/2014/main" id="{4AB0105E-0688-42DA-A460-4016DE6F4011}"/>
                    </a:ext>
                  </a:extLst>
                </p:cNvPr>
                <p:cNvPicPr/>
                <p:nvPr/>
              </p:nvPicPr>
              <p:blipFill>
                <a:blip r:embed="rId83"/>
                <a:stretch>
                  <a:fillRect/>
                </a:stretch>
              </p:blipFill>
              <p:spPr>
                <a:xfrm>
                  <a:off x="6285669" y="4013003"/>
                  <a:ext cx="18792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2" name="墨迹 41">
                  <a:extLst>
                    <a:ext uri="{FF2B5EF4-FFF2-40B4-BE49-F238E27FC236}">
                      <a16:creationId xmlns:a16="http://schemas.microsoft.com/office/drawing/2014/main" id="{899609E0-DD08-4F3A-A82C-F1EAF6ED68C4}"/>
                    </a:ext>
                  </a:extLst>
                </p14:cNvPr>
                <p14:cNvContentPartPr/>
                <p14:nvPr/>
              </p14:nvContentPartPr>
              <p14:xfrm>
                <a:off x="6360909" y="4127843"/>
                <a:ext cx="153720" cy="231120"/>
              </p14:xfrm>
            </p:contentPart>
          </mc:Choice>
          <mc:Fallback>
            <p:pic>
              <p:nvPicPr>
                <p:cNvPr id="42" name="墨迹 41">
                  <a:extLst>
                    <a:ext uri="{FF2B5EF4-FFF2-40B4-BE49-F238E27FC236}">
                      <a16:creationId xmlns:a16="http://schemas.microsoft.com/office/drawing/2014/main" id="{899609E0-DD08-4F3A-A82C-F1EAF6ED68C4}"/>
                    </a:ext>
                  </a:extLst>
                </p:cNvPr>
                <p:cNvPicPr/>
                <p:nvPr/>
              </p:nvPicPr>
              <p:blipFill>
                <a:blip r:embed="rId85"/>
                <a:stretch>
                  <a:fillRect/>
                </a:stretch>
              </p:blipFill>
              <p:spPr>
                <a:xfrm>
                  <a:off x="6342909" y="4109843"/>
                  <a:ext cx="189360" cy="266760"/>
                </a:xfrm>
                <a:prstGeom prst="rect">
                  <a:avLst/>
                </a:prstGeom>
              </p:spPr>
            </p:pic>
          </mc:Fallback>
        </mc:AlternateContent>
      </p:grpSp>
      <p:grpSp>
        <p:nvGrpSpPr>
          <p:cNvPr id="60" name="组合 59">
            <a:extLst>
              <a:ext uri="{FF2B5EF4-FFF2-40B4-BE49-F238E27FC236}">
                <a16:creationId xmlns:a16="http://schemas.microsoft.com/office/drawing/2014/main" id="{85D61378-7BF1-40B7-AAE7-6D6870C7E192}"/>
              </a:ext>
            </a:extLst>
          </p:cNvPr>
          <p:cNvGrpSpPr/>
          <p:nvPr/>
        </p:nvGrpSpPr>
        <p:grpSpPr>
          <a:xfrm>
            <a:off x="168909" y="4348523"/>
            <a:ext cx="2008440" cy="786960"/>
            <a:chOff x="168909" y="4348523"/>
            <a:chExt cx="2008440" cy="786960"/>
          </a:xfrm>
        </p:grpSpPr>
        <mc:AlternateContent xmlns:mc="http://schemas.openxmlformats.org/markup-compatibility/2006">
          <mc:Choice xmlns:p14="http://schemas.microsoft.com/office/powerpoint/2010/main" Requires="p14">
            <p:contentPart p14:bwMode="auto" r:id="rId86">
              <p14:nvContentPartPr>
                <p14:cNvPr id="45" name="墨迹 44">
                  <a:extLst>
                    <a:ext uri="{FF2B5EF4-FFF2-40B4-BE49-F238E27FC236}">
                      <a16:creationId xmlns:a16="http://schemas.microsoft.com/office/drawing/2014/main" id="{7075C347-575F-49FC-BE8C-91DC82FF500A}"/>
                    </a:ext>
                  </a:extLst>
                </p14:cNvPr>
                <p14:cNvContentPartPr/>
                <p14:nvPr/>
              </p14:nvContentPartPr>
              <p14:xfrm>
                <a:off x="1183749" y="4767563"/>
                <a:ext cx="993600" cy="51120"/>
              </p14:xfrm>
            </p:contentPart>
          </mc:Choice>
          <mc:Fallback>
            <p:pic>
              <p:nvPicPr>
                <p:cNvPr id="45" name="墨迹 44">
                  <a:extLst>
                    <a:ext uri="{FF2B5EF4-FFF2-40B4-BE49-F238E27FC236}">
                      <a16:creationId xmlns:a16="http://schemas.microsoft.com/office/drawing/2014/main" id="{7075C347-575F-49FC-BE8C-91DC82FF500A}"/>
                    </a:ext>
                  </a:extLst>
                </p:cNvPr>
                <p:cNvPicPr/>
                <p:nvPr/>
              </p:nvPicPr>
              <p:blipFill>
                <a:blip r:embed="rId87"/>
                <a:stretch>
                  <a:fillRect/>
                </a:stretch>
              </p:blipFill>
              <p:spPr>
                <a:xfrm>
                  <a:off x="1165749" y="4749923"/>
                  <a:ext cx="10292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6" name="墨迹 45">
                  <a:extLst>
                    <a:ext uri="{FF2B5EF4-FFF2-40B4-BE49-F238E27FC236}">
                      <a16:creationId xmlns:a16="http://schemas.microsoft.com/office/drawing/2014/main" id="{2DF21315-AC1C-4979-9B1A-C3D5624D1C93}"/>
                    </a:ext>
                  </a:extLst>
                </p14:cNvPr>
                <p14:cNvContentPartPr/>
                <p14:nvPr/>
              </p14:nvContentPartPr>
              <p14:xfrm>
                <a:off x="805389" y="4348523"/>
                <a:ext cx="593280" cy="235440"/>
              </p14:xfrm>
            </p:contentPart>
          </mc:Choice>
          <mc:Fallback>
            <p:pic>
              <p:nvPicPr>
                <p:cNvPr id="46" name="墨迹 45">
                  <a:extLst>
                    <a:ext uri="{FF2B5EF4-FFF2-40B4-BE49-F238E27FC236}">
                      <a16:creationId xmlns:a16="http://schemas.microsoft.com/office/drawing/2014/main" id="{2DF21315-AC1C-4979-9B1A-C3D5624D1C93}"/>
                    </a:ext>
                  </a:extLst>
                </p:cNvPr>
                <p:cNvPicPr/>
                <p:nvPr/>
              </p:nvPicPr>
              <p:blipFill>
                <a:blip r:embed="rId89"/>
                <a:stretch>
                  <a:fillRect/>
                </a:stretch>
              </p:blipFill>
              <p:spPr>
                <a:xfrm>
                  <a:off x="787749" y="4330523"/>
                  <a:ext cx="62892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7" name="墨迹 46">
                  <a:extLst>
                    <a:ext uri="{FF2B5EF4-FFF2-40B4-BE49-F238E27FC236}">
                      <a16:creationId xmlns:a16="http://schemas.microsoft.com/office/drawing/2014/main" id="{23993FE9-74F3-456D-B1E3-F2B0B8CF22F0}"/>
                    </a:ext>
                  </a:extLst>
                </p14:cNvPr>
                <p14:cNvContentPartPr/>
                <p14:nvPr/>
              </p14:nvContentPartPr>
              <p14:xfrm>
                <a:off x="762189" y="4450763"/>
                <a:ext cx="117000" cy="195480"/>
              </p14:xfrm>
            </p:contentPart>
          </mc:Choice>
          <mc:Fallback>
            <p:pic>
              <p:nvPicPr>
                <p:cNvPr id="47" name="墨迹 46">
                  <a:extLst>
                    <a:ext uri="{FF2B5EF4-FFF2-40B4-BE49-F238E27FC236}">
                      <a16:creationId xmlns:a16="http://schemas.microsoft.com/office/drawing/2014/main" id="{23993FE9-74F3-456D-B1E3-F2B0B8CF22F0}"/>
                    </a:ext>
                  </a:extLst>
                </p:cNvPr>
                <p:cNvPicPr/>
                <p:nvPr/>
              </p:nvPicPr>
              <p:blipFill>
                <a:blip r:embed="rId91"/>
                <a:stretch>
                  <a:fillRect/>
                </a:stretch>
              </p:blipFill>
              <p:spPr>
                <a:xfrm>
                  <a:off x="744549" y="4433123"/>
                  <a:ext cx="15264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8" name="墨迹 47">
                  <a:extLst>
                    <a:ext uri="{FF2B5EF4-FFF2-40B4-BE49-F238E27FC236}">
                      <a16:creationId xmlns:a16="http://schemas.microsoft.com/office/drawing/2014/main" id="{1BFA1608-E7BD-449E-8C3F-1DB5BED5CF6E}"/>
                    </a:ext>
                  </a:extLst>
                </p14:cNvPr>
                <p14:cNvContentPartPr/>
                <p14:nvPr/>
              </p14:nvContentPartPr>
              <p14:xfrm>
                <a:off x="173589" y="4659203"/>
                <a:ext cx="142200" cy="14040"/>
              </p14:xfrm>
            </p:contentPart>
          </mc:Choice>
          <mc:Fallback>
            <p:pic>
              <p:nvPicPr>
                <p:cNvPr id="48" name="墨迹 47">
                  <a:extLst>
                    <a:ext uri="{FF2B5EF4-FFF2-40B4-BE49-F238E27FC236}">
                      <a16:creationId xmlns:a16="http://schemas.microsoft.com/office/drawing/2014/main" id="{1BFA1608-E7BD-449E-8C3F-1DB5BED5CF6E}"/>
                    </a:ext>
                  </a:extLst>
                </p:cNvPr>
                <p:cNvPicPr/>
                <p:nvPr/>
              </p:nvPicPr>
              <p:blipFill>
                <a:blip r:embed="rId93"/>
                <a:stretch>
                  <a:fillRect/>
                </a:stretch>
              </p:blipFill>
              <p:spPr>
                <a:xfrm>
                  <a:off x="155949" y="4641563"/>
                  <a:ext cx="1778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9" name="墨迹 48">
                  <a:extLst>
                    <a:ext uri="{FF2B5EF4-FFF2-40B4-BE49-F238E27FC236}">
                      <a16:creationId xmlns:a16="http://schemas.microsoft.com/office/drawing/2014/main" id="{DAF7FBF2-4F91-403E-BD13-552AFFEED0A8}"/>
                    </a:ext>
                  </a:extLst>
                </p14:cNvPr>
                <p14:cNvContentPartPr/>
                <p14:nvPr/>
              </p14:nvContentPartPr>
              <p14:xfrm>
                <a:off x="168909" y="4567763"/>
                <a:ext cx="146880" cy="336240"/>
              </p14:xfrm>
            </p:contentPart>
          </mc:Choice>
          <mc:Fallback>
            <p:pic>
              <p:nvPicPr>
                <p:cNvPr id="49" name="墨迹 48">
                  <a:extLst>
                    <a:ext uri="{FF2B5EF4-FFF2-40B4-BE49-F238E27FC236}">
                      <a16:creationId xmlns:a16="http://schemas.microsoft.com/office/drawing/2014/main" id="{DAF7FBF2-4F91-403E-BD13-552AFFEED0A8}"/>
                    </a:ext>
                  </a:extLst>
                </p:cNvPr>
                <p:cNvPicPr/>
                <p:nvPr/>
              </p:nvPicPr>
              <p:blipFill>
                <a:blip r:embed="rId95"/>
                <a:stretch>
                  <a:fillRect/>
                </a:stretch>
              </p:blipFill>
              <p:spPr>
                <a:xfrm>
                  <a:off x="151269" y="4550123"/>
                  <a:ext cx="18252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0" name="墨迹 49">
                  <a:extLst>
                    <a:ext uri="{FF2B5EF4-FFF2-40B4-BE49-F238E27FC236}">
                      <a16:creationId xmlns:a16="http://schemas.microsoft.com/office/drawing/2014/main" id="{FB6E566D-49FB-4542-90C9-188E9FEDCE92}"/>
                    </a:ext>
                  </a:extLst>
                </p14:cNvPr>
                <p14:cNvContentPartPr/>
                <p14:nvPr/>
              </p14:nvContentPartPr>
              <p14:xfrm>
                <a:off x="304989" y="4578203"/>
                <a:ext cx="66240" cy="378360"/>
              </p14:xfrm>
            </p:contentPart>
          </mc:Choice>
          <mc:Fallback>
            <p:pic>
              <p:nvPicPr>
                <p:cNvPr id="50" name="墨迹 49">
                  <a:extLst>
                    <a:ext uri="{FF2B5EF4-FFF2-40B4-BE49-F238E27FC236}">
                      <a16:creationId xmlns:a16="http://schemas.microsoft.com/office/drawing/2014/main" id="{FB6E566D-49FB-4542-90C9-188E9FEDCE92}"/>
                    </a:ext>
                  </a:extLst>
                </p:cNvPr>
                <p:cNvPicPr/>
                <p:nvPr/>
              </p:nvPicPr>
              <p:blipFill>
                <a:blip r:embed="rId97"/>
                <a:stretch>
                  <a:fillRect/>
                </a:stretch>
              </p:blipFill>
              <p:spPr>
                <a:xfrm>
                  <a:off x="287349" y="4560203"/>
                  <a:ext cx="101880" cy="414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1" name="墨迹 50">
                  <a:extLst>
                    <a:ext uri="{FF2B5EF4-FFF2-40B4-BE49-F238E27FC236}">
                      <a16:creationId xmlns:a16="http://schemas.microsoft.com/office/drawing/2014/main" id="{92F08676-7A59-4F95-8352-C545F4FF5AF5}"/>
                    </a:ext>
                  </a:extLst>
                </p14:cNvPr>
                <p14:cNvContentPartPr/>
                <p14:nvPr/>
              </p14:nvContentPartPr>
              <p14:xfrm>
                <a:off x="438189" y="4509443"/>
                <a:ext cx="39240" cy="91080"/>
              </p14:xfrm>
            </p:contentPart>
          </mc:Choice>
          <mc:Fallback>
            <p:pic>
              <p:nvPicPr>
                <p:cNvPr id="51" name="墨迹 50">
                  <a:extLst>
                    <a:ext uri="{FF2B5EF4-FFF2-40B4-BE49-F238E27FC236}">
                      <a16:creationId xmlns:a16="http://schemas.microsoft.com/office/drawing/2014/main" id="{92F08676-7A59-4F95-8352-C545F4FF5AF5}"/>
                    </a:ext>
                  </a:extLst>
                </p:cNvPr>
                <p:cNvPicPr/>
                <p:nvPr/>
              </p:nvPicPr>
              <p:blipFill>
                <a:blip r:embed="rId99"/>
                <a:stretch>
                  <a:fillRect/>
                </a:stretch>
              </p:blipFill>
              <p:spPr>
                <a:xfrm>
                  <a:off x="420549" y="4491443"/>
                  <a:ext cx="7488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2" name="墨迹 51">
                  <a:extLst>
                    <a:ext uri="{FF2B5EF4-FFF2-40B4-BE49-F238E27FC236}">
                      <a16:creationId xmlns:a16="http://schemas.microsoft.com/office/drawing/2014/main" id="{3183012D-878E-43D0-A6C6-095458D32BD8}"/>
                    </a:ext>
                  </a:extLst>
                </p14:cNvPr>
                <p14:cNvContentPartPr/>
                <p14:nvPr/>
              </p14:nvContentPartPr>
              <p14:xfrm>
                <a:off x="396429" y="4608803"/>
                <a:ext cx="109080" cy="51480"/>
              </p14:xfrm>
            </p:contentPart>
          </mc:Choice>
          <mc:Fallback>
            <p:pic>
              <p:nvPicPr>
                <p:cNvPr id="52" name="墨迹 51">
                  <a:extLst>
                    <a:ext uri="{FF2B5EF4-FFF2-40B4-BE49-F238E27FC236}">
                      <a16:creationId xmlns:a16="http://schemas.microsoft.com/office/drawing/2014/main" id="{3183012D-878E-43D0-A6C6-095458D32BD8}"/>
                    </a:ext>
                  </a:extLst>
                </p:cNvPr>
                <p:cNvPicPr/>
                <p:nvPr/>
              </p:nvPicPr>
              <p:blipFill>
                <a:blip r:embed="rId101"/>
                <a:stretch>
                  <a:fillRect/>
                </a:stretch>
              </p:blipFill>
              <p:spPr>
                <a:xfrm>
                  <a:off x="378429" y="4590803"/>
                  <a:ext cx="1447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3" name="墨迹 52">
                  <a:extLst>
                    <a:ext uri="{FF2B5EF4-FFF2-40B4-BE49-F238E27FC236}">
                      <a16:creationId xmlns:a16="http://schemas.microsoft.com/office/drawing/2014/main" id="{EAAC7F82-FD07-4814-8912-906217B99E49}"/>
                    </a:ext>
                  </a:extLst>
                </p14:cNvPr>
                <p14:cNvContentPartPr/>
                <p14:nvPr/>
              </p14:nvContentPartPr>
              <p14:xfrm>
                <a:off x="411189" y="4678643"/>
                <a:ext cx="175320" cy="254880"/>
              </p14:xfrm>
            </p:contentPart>
          </mc:Choice>
          <mc:Fallback>
            <p:pic>
              <p:nvPicPr>
                <p:cNvPr id="53" name="墨迹 52">
                  <a:extLst>
                    <a:ext uri="{FF2B5EF4-FFF2-40B4-BE49-F238E27FC236}">
                      <a16:creationId xmlns:a16="http://schemas.microsoft.com/office/drawing/2014/main" id="{EAAC7F82-FD07-4814-8912-906217B99E49}"/>
                    </a:ext>
                  </a:extLst>
                </p:cNvPr>
                <p:cNvPicPr/>
                <p:nvPr/>
              </p:nvPicPr>
              <p:blipFill>
                <a:blip r:embed="rId103"/>
                <a:stretch>
                  <a:fillRect/>
                </a:stretch>
              </p:blipFill>
              <p:spPr>
                <a:xfrm>
                  <a:off x="393189" y="4660643"/>
                  <a:ext cx="21096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4" name="墨迹 53">
                  <a:extLst>
                    <a:ext uri="{FF2B5EF4-FFF2-40B4-BE49-F238E27FC236}">
                      <a16:creationId xmlns:a16="http://schemas.microsoft.com/office/drawing/2014/main" id="{2BBA8A9B-B959-4B03-A09D-E3C3E777EF26}"/>
                    </a:ext>
                  </a:extLst>
                </p14:cNvPr>
                <p14:cNvContentPartPr/>
                <p14:nvPr/>
              </p14:nvContentPartPr>
              <p14:xfrm>
                <a:off x="773349" y="4663883"/>
                <a:ext cx="46800" cy="29160"/>
              </p14:xfrm>
            </p:contentPart>
          </mc:Choice>
          <mc:Fallback>
            <p:pic>
              <p:nvPicPr>
                <p:cNvPr id="54" name="墨迹 53">
                  <a:extLst>
                    <a:ext uri="{FF2B5EF4-FFF2-40B4-BE49-F238E27FC236}">
                      <a16:creationId xmlns:a16="http://schemas.microsoft.com/office/drawing/2014/main" id="{2BBA8A9B-B959-4B03-A09D-E3C3E777EF26}"/>
                    </a:ext>
                  </a:extLst>
                </p:cNvPr>
                <p:cNvPicPr/>
                <p:nvPr/>
              </p:nvPicPr>
              <p:blipFill>
                <a:blip r:embed="rId105"/>
                <a:stretch>
                  <a:fillRect/>
                </a:stretch>
              </p:blipFill>
              <p:spPr>
                <a:xfrm>
                  <a:off x="755709" y="4645883"/>
                  <a:ext cx="8244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5" name="墨迹 54">
                  <a:extLst>
                    <a:ext uri="{FF2B5EF4-FFF2-40B4-BE49-F238E27FC236}">
                      <a16:creationId xmlns:a16="http://schemas.microsoft.com/office/drawing/2014/main" id="{E990A987-01C8-4D78-8802-B15EC80F473B}"/>
                    </a:ext>
                  </a:extLst>
                </p14:cNvPr>
                <p14:cNvContentPartPr/>
                <p14:nvPr/>
              </p14:nvContentPartPr>
              <p14:xfrm>
                <a:off x="782349" y="4638683"/>
                <a:ext cx="103320" cy="160560"/>
              </p14:xfrm>
            </p:contentPart>
          </mc:Choice>
          <mc:Fallback>
            <p:pic>
              <p:nvPicPr>
                <p:cNvPr id="55" name="墨迹 54">
                  <a:extLst>
                    <a:ext uri="{FF2B5EF4-FFF2-40B4-BE49-F238E27FC236}">
                      <a16:creationId xmlns:a16="http://schemas.microsoft.com/office/drawing/2014/main" id="{E990A987-01C8-4D78-8802-B15EC80F473B}"/>
                    </a:ext>
                  </a:extLst>
                </p:cNvPr>
                <p:cNvPicPr/>
                <p:nvPr/>
              </p:nvPicPr>
              <p:blipFill>
                <a:blip r:embed="rId107"/>
                <a:stretch>
                  <a:fillRect/>
                </a:stretch>
              </p:blipFill>
              <p:spPr>
                <a:xfrm>
                  <a:off x="764349" y="4621043"/>
                  <a:ext cx="13896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6" name="墨迹 55">
                  <a:extLst>
                    <a:ext uri="{FF2B5EF4-FFF2-40B4-BE49-F238E27FC236}">
                      <a16:creationId xmlns:a16="http://schemas.microsoft.com/office/drawing/2014/main" id="{57AD60CA-8F23-4EAD-B273-4987C4E44EA1}"/>
                    </a:ext>
                  </a:extLst>
                </p14:cNvPr>
                <p14:cNvContentPartPr/>
                <p14:nvPr/>
              </p14:nvContentPartPr>
              <p14:xfrm>
                <a:off x="773709" y="4591883"/>
                <a:ext cx="72720" cy="319680"/>
              </p14:xfrm>
            </p:contentPart>
          </mc:Choice>
          <mc:Fallback>
            <p:pic>
              <p:nvPicPr>
                <p:cNvPr id="56" name="墨迹 55">
                  <a:extLst>
                    <a:ext uri="{FF2B5EF4-FFF2-40B4-BE49-F238E27FC236}">
                      <a16:creationId xmlns:a16="http://schemas.microsoft.com/office/drawing/2014/main" id="{57AD60CA-8F23-4EAD-B273-4987C4E44EA1}"/>
                    </a:ext>
                  </a:extLst>
                </p:cNvPr>
                <p:cNvPicPr/>
                <p:nvPr/>
              </p:nvPicPr>
              <p:blipFill>
                <a:blip r:embed="rId109"/>
                <a:stretch>
                  <a:fillRect/>
                </a:stretch>
              </p:blipFill>
              <p:spPr>
                <a:xfrm>
                  <a:off x="755709" y="4573883"/>
                  <a:ext cx="10836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7" name="墨迹 56">
                  <a:extLst>
                    <a:ext uri="{FF2B5EF4-FFF2-40B4-BE49-F238E27FC236}">
                      <a16:creationId xmlns:a16="http://schemas.microsoft.com/office/drawing/2014/main" id="{325659C5-D30D-4E16-AECB-E7C3B2363CF4}"/>
                    </a:ext>
                  </a:extLst>
                </p14:cNvPr>
                <p14:cNvContentPartPr/>
                <p14:nvPr/>
              </p14:nvContentPartPr>
              <p14:xfrm>
                <a:off x="830589" y="4810043"/>
                <a:ext cx="64080" cy="56160"/>
              </p14:xfrm>
            </p:contentPart>
          </mc:Choice>
          <mc:Fallback>
            <p:pic>
              <p:nvPicPr>
                <p:cNvPr id="57" name="墨迹 56">
                  <a:extLst>
                    <a:ext uri="{FF2B5EF4-FFF2-40B4-BE49-F238E27FC236}">
                      <a16:creationId xmlns:a16="http://schemas.microsoft.com/office/drawing/2014/main" id="{325659C5-D30D-4E16-AECB-E7C3B2363CF4}"/>
                    </a:ext>
                  </a:extLst>
                </p:cNvPr>
                <p:cNvPicPr/>
                <p:nvPr/>
              </p:nvPicPr>
              <p:blipFill>
                <a:blip r:embed="rId111"/>
                <a:stretch>
                  <a:fillRect/>
                </a:stretch>
              </p:blipFill>
              <p:spPr>
                <a:xfrm>
                  <a:off x="812949" y="4792043"/>
                  <a:ext cx="997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8" name="墨迹 57">
                  <a:extLst>
                    <a:ext uri="{FF2B5EF4-FFF2-40B4-BE49-F238E27FC236}">
                      <a16:creationId xmlns:a16="http://schemas.microsoft.com/office/drawing/2014/main" id="{BCA0A381-DE3E-464E-8CA2-FD4DA5AC2694}"/>
                    </a:ext>
                  </a:extLst>
                </p14:cNvPr>
                <p14:cNvContentPartPr/>
                <p14:nvPr/>
              </p14:nvContentPartPr>
              <p14:xfrm>
                <a:off x="737709" y="4625723"/>
                <a:ext cx="152640" cy="338760"/>
              </p14:xfrm>
            </p:contentPart>
          </mc:Choice>
          <mc:Fallback>
            <p:pic>
              <p:nvPicPr>
                <p:cNvPr id="58" name="墨迹 57">
                  <a:extLst>
                    <a:ext uri="{FF2B5EF4-FFF2-40B4-BE49-F238E27FC236}">
                      <a16:creationId xmlns:a16="http://schemas.microsoft.com/office/drawing/2014/main" id="{BCA0A381-DE3E-464E-8CA2-FD4DA5AC2694}"/>
                    </a:ext>
                  </a:extLst>
                </p:cNvPr>
                <p:cNvPicPr/>
                <p:nvPr/>
              </p:nvPicPr>
              <p:blipFill>
                <a:blip r:embed="rId113"/>
                <a:stretch>
                  <a:fillRect/>
                </a:stretch>
              </p:blipFill>
              <p:spPr>
                <a:xfrm>
                  <a:off x="719709" y="4607723"/>
                  <a:ext cx="18828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59" name="墨迹 58">
                  <a:extLst>
                    <a:ext uri="{FF2B5EF4-FFF2-40B4-BE49-F238E27FC236}">
                      <a16:creationId xmlns:a16="http://schemas.microsoft.com/office/drawing/2014/main" id="{B885E6AC-B8F3-43E8-848F-35D72DC1E285}"/>
                    </a:ext>
                  </a:extLst>
                </p14:cNvPr>
                <p14:cNvContentPartPr/>
                <p14:nvPr/>
              </p14:nvContentPartPr>
              <p14:xfrm>
                <a:off x="893589" y="4627883"/>
                <a:ext cx="164160" cy="507600"/>
              </p14:xfrm>
            </p:contentPart>
          </mc:Choice>
          <mc:Fallback>
            <p:pic>
              <p:nvPicPr>
                <p:cNvPr id="59" name="墨迹 58">
                  <a:extLst>
                    <a:ext uri="{FF2B5EF4-FFF2-40B4-BE49-F238E27FC236}">
                      <a16:creationId xmlns:a16="http://schemas.microsoft.com/office/drawing/2014/main" id="{B885E6AC-B8F3-43E8-848F-35D72DC1E285}"/>
                    </a:ext>
                  </a:extLst>
                </p:cNvPr>
                <p:cNvPicPr/>
                <p:nvPr/>
              </p:nvPicPr>
              <p:blipFill>
                <a:blip r:embed="rId115"/>
                <a:stretch>
                  <a:fillRect/>
                </a:stretch>
              </p:blipFill>
              <p:spPr>
                <a:xfrm>
                  <a:off x="875949" y="4609883"/>
                  <a:ext cx="199800" cy="543240"/>
                </a:xfrm>
                <a:prstGeom prst="rect">
                  <a:avLst/>
                </a:prstGeom>
              </p:spPr>
            </p:pic>
          </mc:Fallback>
        </mc:AlternateContent>
      </p:grpSp>
      <p:grpSp>
        <p:nvGrpSpPr>
          <p:cNvPr id="75816" name="组合 75815">
            <a:extLst>
              <a:ext uri="{FF2B5EF4-FFF2-40B4-BE49-F238E27FC236}">
                <a16:creationId xmlns:a16="http://schemas.microsoft.com/office/drawing/2014/main" id="{4E37E656-3648-4BC0-A48E-AF247AD8F8C0}"/>
              </a:ext>
            </a:extLst>
          </p:cNvPr>
          <p:cNvGrpSpPr/>
          <p:nvPr/>
        </p:nvGrpSpPr>
        <p:grpSpPr>
          <a:xfrm>
            <a:off x="6219069" y="5379563"/>
            <a:ext cx="2730600" cy="494280"/>
            <a:chOff x="6219069" y="5379563"/>
            <a:chExt cx="2730600" cy="494280"/>
          </a:xfrm>
        </p:grpSpPr>
        <mc:AlternateContent xmlns:mc="http://schemas.openxmlformats.org/markup-compatibility/2006">
          <mc:Choice xmlns:p14="http://schemas.microsoft.com/office/powerpoint/2010/main" Requires="p14">
            <p:contentPart p14:bwMode="auto" r:id="rId116">
              <p14:nvContentPartPr>
                <p14:cNvPr id="61" name="墨迹 60">
                  <a:extLst>
                    <a:ext uri="{FF2B5EF4-FFF2-40B4-BE49-F238E27FC236}">
                      <a16:creationId xmlns:a16="http://schemas.microsoft.com/office/drawing/2014/main" id="{AABF87D4-BFC7-448D-92E3-F0DA3BBB664A}"/>
                    </a:ext>
                  </a:extLst>
                </p14:cNvPr>
                <p14:cNvContentPartPr/>
                <p14:nvPr/>
              </p14:nvContentPartPr>
              <p14:xfrm>
                <a:off x="6278109" y="5391803"/>
                <a:ext cx="210960" cy="101880"/>
              </p14:xfrm>
            </p:contentPart>
          </mc:Choice>
          <mc:Fallback>
            <p:pic>
              <p:nvPicPr>
                <p:cNvPr id="61" name="墨迹 60">
                  <a:extLst>
                    <a:ext uri="{FF2B5EF4-FFF2-40B4-BE49-F238E27FC236}">
                      <a16:creationId xmlns:a16="http://schemas.microsoft.com/office/drawing/2014/main" id="{AABF87D4-BFC7-448D-92E3-F0DA3BBB664A}"/>
                    </a:ext>
                  </a:extLst>
                </p:cNvPr>
                <p:cNvPicPr/>
                <p:nvPr/>
              </p:nvPicPr>
              <p:blipFill>
                <a:blip r:embed="rId117"/>
                <a:stretch>
                  <a:fillRect/>
                </a:stretch>
              </p:blipFill>
              <p:spPr>
                <a:xfrm>
                  <a:off x="6260109" y="5373803"/>
                  <a:ext cx="2466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2" name="墨迹 61">
                  <a:extLst>
                    <a:ext uri="{FF2B5EF4-FFF2-40B4-BE49-F238E27FC236}">
                      <a16:creationId xmlns:a16="http://schemas.microsoft.com/office/drawing/2014/main" id="{09D4F278-3E01-4210-8095-7014E29E4EBC}"/>
                    </a:ext>
                  </a:extLst>
                </p14:cNvPr>
                <p14:cNvContentPartPr/>
                <p14:nvPr/>
              </p14:nvContentPartPr>
              <p14:xfrm>
                <a:off x="6350109" y="5428883"/>
                <a:ext cx="110880" cy="127080"/>
              </p14:xfrm>
            </p:contentPart>
          </mc:Choice>
          <mc:Fallback>
            <p:pic>
              <p:nvPicPr>
                <p:cNvPr id="62" name="墨迹 61">
                  <a:extLst>
                    <a:ext uri="{FF2B5EF4-FFF2-40B4-BE49-F238E27FC236}">
                      <a16:creationId xmlns:a16="http://schemas.microsoft.com/office/drawing/2014/main" id="{09D4F278-3E01-4210-8095-7014E29E4EBC}"/>
                    </a:ext>
                  </a:extLst>
                </p:cNvPr>
                <p:cNvPicPr/>
                <p:nvPr/>
              </p:nvPicPr>
              <p:blipFill>
                <a:blip r:embed="rId119"/>
                <a:stretch>
                  <a:fillRect/>
                </a:stretch>
              </p:blipFill>
              <p:spPr>
                <a:xfrm>
                  <a:off x="6332109" y="5411243"/>
                  <a:ext cx="14652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3" name="墨迹 62">
                  <a:extLst>
                    <a:ext uri="{FF2B5EF4-FFF2-40B4-BE49-F238E27FC236}">
                      <a16:creationId xmlns:a16="http://schemas.microsoft.com/office/drawing/2014/main" id="{E6520CA0-842C-480B-B4D7-6158E1942E64}"/>
                    </a:ext>
                  </a:extLst>
                </p14:cNvPr>
                <p14:cNvContentPartPr/>
                <p14:nvPr/>
              </p14:nvContentPartPr>
              <p14:xfrm>
                <a:off x="6219069" y="5462723"/>
                <a:ext cx="55800" cy="178560"/>
              </p14:xfrm>
            </p:contentPart>
          </mc:Choice>
          <mc:Fallback>
            <p:pic>
              <p:nvPicPr>
                <p:cNvPr id="63" name="墨迹 62">
                  <a:extLst>
                    <a:ext uri="{FF2B5EF4-FFF2-40B4-BE49-F238E27FC236}">
                      <a16:creationId xmlns:a16="http://schemas.microsoft.com/office/drawing/2014/main" id="{E6520CA0-842C-480B-B4D7-6158E1942E64}"/>
                    </a:ext>
                  </a:extLst>
                </p:cNvPr>
                <p:cNvPicPr/>
                <p:nvPr/>
              </p:nvPicPr>
              <p:blipFill>
                <a:blip r:embed="rId121"/>
                <a:stretch>
                  <a:fillRect/>
                </a:stretch>
              </p:blipFill>
              <p:spPr>
                <a:xfrm>
                  <a:off x="6201429" y="5444723"/>
                  <a:ext cx="9144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5776" name="墨迹 75775">
                  <a:extLst>
                    <a:ext uri="{FF2B5EF4-FFF2-40B4-BE49-F238E27FC236}">
                      <a16:creationId xmlns:a16="http://schemas.microsoft.com/office/drawing/2014/main" id="{4FC5652C-B043-4FCE-83C3-7D65B0E55571}"/>
                    </a:ext>
                  </a:extLst>
                </p14:cNvPr>
                <p14:cNvContentPartPr/>
                <p14:nvPr/>
              </p14:nvContentPartPr>
              <p14:xfrm>
                <a:off x="6238509" y="5561723"/>
                <a:ext cx="290880" cy="39960"/>
              </p14:xfrm>
            </p:contentPart>
          </mc:Choice>
          <mc:Fallback>
            <p:pic>
              <p:nvPicPr>
                <p:cNvPr id="75776" name="墨迹 75775">
                  <a:extLst>
                    <a:ext uri="{FF2B5EF4-FFF2-40B4-BE49-F238E27FC236}">
                      <a16:creationId xmlns:a16="http://schemas.microsoft.com/office/drawing/2014/main" id="{4FC5652C-B043-4FCE-83C3-7D65B0E55571}"/>
                    </a:ext>
                  </a:extLst>
                </p:cNvPr>
                <p:cNvPicPr/>
                <p:nvPr/>
              </p:nvPicPr>
              <p:blipFill>
                <a:blip r:embed="rId123"/>
                <a:stretch>
                  <a:fillRect/>
                </a:stretch>
              </p:blipFill>
              <p:spPr>
                <a:xfrm>
                  <a:off x="6220869" y="5543723"/>
                  <a:ext cx="32652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5778" name="墨迹 75777">
                  <a:extLst>
                    <a:ext uri="{FF2B5EF4-FFF2-40B4-BE49-F238E27FC236}">
                      <a16:creationId xmlns:a16="http://schemas.microsoft.com/office/drawing/2014/main" id="{870565EC-6B4C-4CC3-97AD-6D6B840B382C}"/>
                    </a:ext>
                  </a:extLst>
                </p14:cNvPr>
                <p14:cNvContentPartPr/>
                <p14:nvPr/>
              </p14:nvContentPartPr>
              <p14:xfrm>
                <a:off x="6286749" y="5608163"/>
                <a:ext cx="172440" cy="75240"/>
              </p14:xfrm>
            </p:contentPart>
          </mc:Choice>
          <mc:Fallback>
            <p:pic>
              <p:nvPicPr>
                <p:cNvPr id="75778" name="墨迹 75777">
                  <a:extLst>
                    <a:ext uri="{FF2B5EF4-FFF2-40B4-BE49-F238E27FC236}">
                      <a16:creationId xmlns:a16="http://schemas.microsoft.com/office/drawing/2014/main" id="{870565EC-6B4C-4CC3-97AD-6D6B840B382C}"/>
                    </a:ext>
                  </a:extLst>
                </p:cNvPr>
                <p:cNvPicPr/>
                <p:nvPr/>
              </p:nvPicPr>
              <p:blipFill>
                <a:blip r:embed="rId125"/>
                <a:stretch>
                  <a:fillRect/>
                </a:stretch>
              </p:blipFill>
              <p:spPr>
                <a:xfrm>
                  <a:off x="6268749" y="5590163"/>
                  <a:ext cx="20808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5779" name="墨迹 75778">
                  <a:extLst>
                    <a:ext uri="{FF2B5EF4-FFF2-40B4-BE49-F238E27FC236}">
                      <a16:creationId xmlns:a16="http://schemas.microsoft.com/office/drawing/2014/main" id="{A508F47A-B754-4088-BA66-F00730041885}"/>
                    </a:ext>
                  </a:extLst>
                </p14:cNvPr>
                <p14:cNvContentPartPr/>
                <p14:nvPr/>
              </p14:nvContentPartPr>
              <p14:xfrm>
                <a:off x="6327789" y="5581883"/>
                <a:ext cx="188280" cy="197280"/>
              </p14:xfrm>
            </p:contentPart>
          </mc:Choice>
          <mc:Fallback>
            <p:pic>
              <p:nvPicPr>
                <p:cNvPr id="75779" name="墨迹 75778">
                  <a:extLst>
                    <a:ext uri="{FF2B5EF4-FFF2-40B4-BE49-F238E27FC236}">
                      <a16:creationId xmlns:a16="http://schemas.microsoft.com/office/drawing/2014/main" id="{A508F47A-B754-4088-BA66-F00730041885}"/>
                    </a:ext>
                  </a:extLst>
                </p:cNvPr>
                <p:cNvPicPr/>
                <p:nvPr/>
              </p:nvPicPr>
              <p:blipFill>
                <a:blip r:embed="rId127"/>
                <a:stretch>
                  <a:fillRect/>
                </a:stretch>
              </p:blipFill>
              <p:spPr>
                <a:xfrm>
                  <a:off x="6310149" y="5564243"/>
                  <a:ext cx="22392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5780" name="墨迹 75779">
                  <a:extLst>
                    <a:ext uri="{FF2B5EF4-FFF2-40B4-BE49-F238E27FC236}">
                      <a16:creationId xmlns:a16="http://schemas.microsoft.com/office/drawing/2014/main" id="{FB23A9C9-96B2-40E5-AF50-997275962264}"/>
                    </a:ext>
                  </a:extLst>
                </p14:cNvPr>
                <p14:cNvContentPartPr/>
                <p14:nvPr/>
              </p14:nvContentPartPr>
              <p14:xfrm>
                <a:off x="6549549" y="5402243"/>
                <a:ext cx="130680" cy="316080"/>
              </p14:xfrm>
            </p:contentPart>
          </mc:Choice>
          <mc:Fallback>
            <p:pic>
              <p:nvPicPr>
                <p:cNvPr id="75780" name="墨迹 75779">
                  <a:extLst>
                    <a:ext uri="{FF2B5EF4-FFF2-40B4-BE49-F238E27FC236}">
                      <a16:creationId xmlns:a16="http://schemas.microsoft.com/office/drawing/2014/main" id="{FB23A9C9-96B2-40E5-AF50-997275962264}"/>
                    </a:ext>
                  </a:extLst>
                </p:cNvPr>
                <p:cNvPicPr/>
                <p:nvPr/>
              </p:nvPicPr>
              <p:blipFill>
                <a:blip r:embed="rId129"/>
                <a:stretch>
                  <a:fillRect/>
                </a:stretch>
              </p:blipFill>
              <p:spPr>
                <a:xfrm>
                  <a:off x="6531909" y="5384243"/>
                  <a:ext cx="16632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5781" name="墨迹 75780">
                  <a:extLst>
                    <a:ext uri="{FF2B5EF4-FFF2-40B4-BE49-F238E27FC236}">
                      <a16:creationId xmlns:a16="http://schemas.microsoft.com/office/drawing/2014/main" id="{DBFD7B39-6B02-41CE-A75A-B119B4A5FBD2}"/>
                    </a:ext>
                  </a:extLst>
                </p14:cNvPr>
                <p14:cNvContentPartPr/>
                <p14:nvPr/>
              </p14:nvContentPartPr>
              <p14:xfrm>
                <a:off x="6656469" y="5486843"/>
                <a:ext cx="132480" cy="215280"/>
              </p14:xfrm>
            </p:contentPart>
          </mc:Choice>
          <mc:Fallback>
            <p:pic>
              <p:nvPicPr>
                <p:cNvPr id="75781" name="墨迹 75780">
                  <a:extLst>
                    <a:ext uri="{FF2B5EF4-FFF2-40B4-BE49-F238E27FC236}">
                      <a16:creationId xmlns:a16="http://schemas.microsoft.com/office/drawing/2014/main" id="{DBFD7B39-6B02-41CE-A75A-B119B4A5FBD2}"/>
                    </a:ext>
                  </a:extLst>
                </p:cNvPr>
                <p:cNvPicPr/>
                <p:nvPr/>
              </p:nvPicPr>
              <p:blipFill>
                <a:blip r:embed="rId131"/>
                <a:stretch>
                  <a:fillRect/>
                </a:stretch>
              </p:blipFill>
              <p:spPr>
                <a:xfrm>
                  <a:off x="6638829" y="5469203"/>
                  <a:ext cx="16812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5782" name="墨迹 75781">
                  <a:extLst>
                    <a:ext uri="{FF2B5EF4-FFF2-40B4-BE49-F238E27FC236}">
                      <a16:creationId xmlns:a16="http://schemas.microsoft.com/office/drawing/2014/main" id="{91D1C91C-9DEF-4549-8BA0-28CBEAA12567}"/>
                    </a:ext>
                  </a:extLst>
                </p14:cNvPr>
                <p14:cNvContentPartPr/>
                <p14:nvPr/>
              </p14:nvContentPartPr>
              <p14:xfrm>
                <a:off x="6635949" y="5603123"/>
                <a:ext cx="130680" cy="11160"/>
              </p14:xfrm>
            </p:contentPart>
          </mc:Choice>
          <mc:Fallback>
            <p:pic>
              <p:nvPicPr>
                <p:cNvPr id="75782" name="墨迹 75781">
                  <a:extLst>
                    <a:ext uri="{FF2B5EF4-FFF2-40B4-BE49-F238E27FC236}">
                      <a16:creationId xmlns:a16="http://schemas.microsoft.com/office/drawing/2014/main" id="{91D1C91C-9DEF-4549-8BA0-28CBEAA12567}"/>
                    </a:ext>
                  </a:extLst>
                </p:cNvPr>
                <p:cNvPicPr/>
                <p:nvPr/>
              </p:nvPicPr>
              <p:blipFill>
                <a:blip r:embed="rId133"/>
                <a:stretch>
                  <a:fillRect/>
                </a:stretch>
              </p:blipFill>
              <p:spPr>
                <a:xfrm>
                  <a:off x="6617949" y="5585123"/>
                  <a:ext cx="1663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5783" name="墨迹 75782">
                  <a:extLst>
                    <a:ext uri="{FF2B5EF4-FFF2-40B4-BE49-F238E27FC236}">
                      <a16:creationId xmlns:a16="http://schemas.microsoft.com/office/drawing/2014/main" id="{336D7F83-03BC-4349-9FC6-539ECAFBB025}"/>
                    </a:ext>
                  </a:extLst>
                </p14:cNvPr>
                <p14:cNvContentPartPr/>
                <p14:nvPr/>
              </p14:nvContentPartPr>
              <p14:xfrm>
                <a:off x="6614709" y="5583683"/>
                <a:ext cx="359640" cy="134640"/>
              </p14:xfrm>
            </p:contentPart>
          </mc:Choice>
          <mc:Fallback>
            <p:pic>
              <p:nvPicPr>
                <p:cNvPr id="75783" name="墨迹 75782">
                  <a:extLst>
                    <a:ext uri="{FF2B5EF4-FFF2-40B4-BE49-F238E27FC236}">
                      <a16:creationId xmlns:a16="http://schemas.microsoft.com/office/drawing/2014/main" id="{336D7F83-03BC-4349-9FC6-539ECAFBB025}"/>
                    </a:ext>
                  </a:extLst>
                </p:cNvPr>
                <p:cNvPicPr/>
                <p:nvPr/>
              </p:nvPicPr>
              <p:blipFill>
                <a:blip r:embed="rId135"/>
                <a:stretch>
                  <a:fillRect/>
                </a:stretch>
              </p:blipFill>
              <p:spPr>
                <a:xfrm>
                  <a:off x="6596709" y="5566043"/>
                  <a:ext cx="39528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5784" name="墨迹 75783">
                  <a:extLst>
                    <a:ext uri="{FF2B5EF4-FFF2-40B4-BE49-F238E27FC236}">
                      <a16:creationId xmlns:a16="http://schemas.microsoft.com/office/drawing/2014/main" id="{2319C8B8-7F3F-4B02-8694-43D8CBF249F4}"/>
                    </a:ext>
                  </a:extLst>
                </p14:cNvPr>
                <p14:cNvContentPartPr/>
                <p14:nvPr/>
              </p14:nvContentPartPr>
              <p14:xfrm>
                <a:off x="7031589" y="5379563"/>
                <a:ext cx="211320" cy="171360"/>
              </p14:xfrm>
            </p:contentPart>
          </mc:Choice>
          <mc:Fallback>
            <p:pic>
              <p:nvPicPr>
                <p:cNvPr id="75784" name="墨迹 75783">
                  <a:extLst>
                    <a:ext uri="{FF2B5EF4-FFF2-40B4-BE49-F238E27FC236}">
                      <a16:creationId xmlns:a16="http://schemas.microsoft.com/office/drawing/2014/main" id="{2319C8B8-7F3F-4B02-8694-43D8CBF249F4}"/>
                    </a:ext>
                  </a:extLst>
                </p:cNvPr>
                <p:cNvPicPr/>
                <p:nvPr/>
              </p:nvPicPr>
              <p:blipFill>
                <a:blip r:embed="rId137"/>
                <a:stretch>
                  <a:fillRect/>
                </a:stretch>
              </p:blipFill>
              <p:spPr>
                <a:xfrm>
                  <a:off x="7013589" y="5361563"/>
                  <a:ext cx="24696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5785" name="墨迹 75784">
                  <a:extLst>
                    <a:ext uri="{FF2B5EF4-FFF2-40B4-BE49-F238E27FC236}">
                      <a16:creationId xmlns:a16="http://schemas.microsoft.com/office/drawing/2014/main" id="{B9B55DF8-DBCB-431F-A216-02113C2D8779}"/>
                    </a:ext>
                  </a:extLst>
                </p14:cNvPr>
                <p14:cNvContentPartPr/>
                <p14:nvPr/>
              </p14:nvContentPartPr>
              <p14:xfrm>
                <a:off x="7006389" y="5481803"/>
                <a:ext cx="89280" cy="143280"/>
              </p14:xfrm>
            </p:contentPart>
          </mc:Choice>
          <mc:Fallback>
            <p:pic>
              <p:nvPicPr>
                <p:cNvPr id="75785" name="墨迹 75784">
                  <a:extLst>
                    <a:ext uri="{FF2B5EF4-FFF2-40B4-BE49-F238E27FC236}">
                      <a16:creationId xmlns:a16="http://schemas.microsoft.com/office/drawing/2014/main" id="{B9B55DF8-DBCB-431F-A216-02113C2D8779}"/>
                    </a:ext>
                  </a:extLst>
                </p:cNvPr>
                <p:cNvPicPr/>
                <p:nvPr/>
              </p:nvPicPr>
              <p:blipFill>
                <a:blip r:embed="rId139"/>
                <a:stretch>
                  <a:fillRect/>
                </a:stretch>
              </p:blipFill>
              <p:spPr>
                <a:xfrm>
                  <a:off x="6988749" y="5463803"/>
                  <a:ext cx="1249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5786" name="墨迹 75785">
                  <a:extLst>
                    <a:ext uri="{FF2B5EF4-FFF2-40B4-BE49-F238E27FC236}">
                      <a16:creationId xmlns:a16="http://schemas.microsoft.com/office/drawing/2014/main" id="{27F7CBBF-4581-4CEE-B5D8-7871A1300A23}"/>
                    </a:ext>
                  </a:extLst>
                </p14:cNvPr>
                <p14:cNvContentPartPr/>
                <p14:nvPr/>
              </p14:nvContentPartPr>
              <p14:xfrm>
                <a:off x="7072629" y="5553803"/>
                <a:ext cx="205560" cy="25920"/>
              </p14:xfrm>
            </p:contentPart>
          </mc:Choice>
          <mc:Fallback>
            <p:pic>
              <p:nvPicPr>
                <p:cNvPr id="75786" name="墨迹 75785">
                  <a:extLst>
                    <a:ext uri="{FF2B5EF4-FFF2-40B4-BE49-F238E27FC236}">
                      <a16:creationId xmlns:a16="http://schemas.microsoft.com/office/drawing/2014/main" id="{27F7CBBF-4581-4CEE-B5D8-7871A1300A23}"/>
                    </a:ext>
                  </a:extLst>
                </p:cNvPr>
                <p:cNvPicPr/>
                <p:nvPr/>
              </p:nvPicPr>
              <p:blipFill>
                <a:blip r:embed="rId141"/>
                <a:stretch>
                  <a:fillRect/>
                </a:stretch>
              </p:blipFill>
              <p:spPr>
                <a:xfrm>
                  <a:off x="7054629" y="5536163"/>
                  <a:ext cx="24120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5787" name="墨迹 75786">
                  <a:extLst>
                    <a:ext uri="{FF2B5EF4-FFF2-40B4-BE49-F238E27FC236}">
                      <a16:creationId xmlns:a16="http://schemas.microsoft.com/office/drawing/2014/main" id="{86E4FA88-B269-4797-887A-F22EA05C15B1}"/>
                    </a:ext>
                  </a:extLst>
                </p14:cNvPr>
                <p14:cNvContentPartPr/>
                <p14:nvPr/>
              </p14:nvContentPartPr>
              <p14:xfrm>
                <a:off x="7072989" y="5598443"/>
                <a:ext cx="127080" cy="78480"/>
              </p14:xfrm>
            </p:contentPart>
          </mc:Choice>
          <mc:Fallback>
            <p:pic>
              <p:nvPicPr>
                <p:cNvPr id="75787" name="墨迹 75786">
                  <a:extLst>
                    <a:ext uri="{FF2B5EF4-FFF2-40B4-BE49-F238E27FC236}">
                      <a16:creationId xmlns:a16="http://schemas.microsoft.com/office/drawing/2014/main" id="{86E4FA88-B269-4797-887A-F22EA05C15B1}"/>
                    </a:ext>
                  </a:extLst>
                </p:cNvPr>
                <p:cNvPicPr/>
                <p:nvPr/>
              </p:nvPicPr>
              <p:blipFill>
                <a:blip r:embed="rId143"/>
                <a:stretch>
                  <a:fillRect/>
                </a:stretch>
              </p:blipFill>
              <p:spPr>
                <a:xfrm>
                  <a:off x="7054989" y="5580803"/>
                  <a:ext cx="16272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5788" name="墨迹 75787">
                  <a:extLst>
                    <a:ext uri="{FF2B5EF4-FFF2-40B4-BE49-F238E27FC236}">
                      <a16:creationId xmlns:a16="http://schemas.microsoft.com/office/drawing/2014/main" id="{E073E7E6-60F2-445E-A580-AB34FDD50109}"/>
                    </a:ext>
                  </a:extLst>
                </p14:cNvPr>
                <p14:cNvContentPartPr/>
                <p14:nvPr/>
              </p14:nvContentPartPr>
              <p14:xfrm>
                <a:off x="7114389" y="5574323"/>
                <a:ext cx="133560" cy="196200"/>
              </p14:xfrm>
            </p:contentPart>
          </mc:Choice>
          <mc:Fallback>
            <p:pic>
              <p:nvPicPr>
                <p:cNvPr id="75788" name="墨迹 75787">
                  <a:extLst>
                    <a:ext uri="{FF2B5EF4-FFF2-40B4-BE49-F238E27FC236}">
                      <a16:creationId xmlns:a16="http://schemas.microsoft.com/office/drawing/2014/main" id="{E073E7E6-60F2-445E-A580-AB34FDD50109}"/>
                    </a:ext>
                  </a:extLst>
                </p:cNvPr>
                <p:cNvPicPr/>
                <p:nvPr/>
              </p:nvPicPr>
              <p:blipFill>
                <a:blip r:embed="rId145"/>
                <a:stretch>
                  <a:fillRect/>
                </a:stretch>
              </p:blipFill>
              <p:spPr>
                <a:xfrm>
                  <a:off x="7096389" y="5556323"/>
                  <a:ext cx="1692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75789" name="墨迹 75788">
                  <a:extLst>
                    <a:ext uri="{FF2B5EF4-FFF2-40B4-BE49-F238E27FC236}">
                      <a16:creationId xmlns:a16="http://schemas.microsoft.com/office/drawing/2014/main" id="{77BEF11D-9158-4360-83FD-169513791A4D}"/>
                    </a:ext>
                  </a:extLst>
                </p14:cNvPr>
                <p14:cNvContentPartPr/>
                <p14:nvPr/>
              </p14:nvContentPartPr>
              <p14:xfrm>
                <a:off x="7304109" y="5440763"/>
                <a:ext cx="141840" cy="268920"/>
              </p14:xfrm>
            </p:contentPart>
          </mc:Choice>
          <mc:Fallback>
            <p:pic>
              <p:nvPicPr>
                <p:cNvPr id="75789" name="墨迹 75788">
                  <a:extLst>
                    <a:ext uri="{FF2B5EF4-FFF2-40B4-BE49-F238E27FC236}">
                      <a16:creationId xmlns:a16="http://schemas.microsoft.com/office/drawing/2014/main" id="{77BEF11D-9158-4360-83FD-169513791A4D}"/>
                    </a:ext>
                  </a:extLst>
                </p:cNvPr>
                <p:cNvPicPr/>
                <p:nvPr/>
              </p:nvPicPr>
              <p:blipFill>
                <a:blip r:embed="rId147"/>
                <a:stretch>
                  <a:fillRect/>
                </a:stretch>
              </p:blipFill>
              <p:spPr>
                <a:xfrm>
                  <a:off x="7286469" y="5423123"/>
                  <a:ext cx="17748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75790" name="墨迹 75789">
                  <a:extLst>
                    <a:ext uri="{FF2B5EF4-FFF2-40B4-BE49-F238E27FC236}">
                      <a16:creationId xmlns:a16="http://schemas.microsoft.com/office/drawing/2014/main" id="{3B0C073F-90E1-4A0E-AF6E-8E512AC6333D}"/>
                    </a:ext>
                  </a:extLst>
                </p14:cNvPr>
                <p14:cNvContentPartPr/>
                <p14:nvPr/>
              </p14:nvContentPartPr>
              <p14:xfrm>
                <a:off x="7439829" y="5539403"/>
                <a:ext cx="89640" cy="206640"/>
              </p14:xfrm>
            </p:contentPart>
          </mc:Choice>
          <mc:Fallback>
            <p:pic>
              <p:nvPicPr>
                <p:cNvPr id="75790" name="墨迹 75789">
                  <a:extLst>
                    <a:ext uri="{FF2B5EF4-FFF2-40B4-BE49-F238E27FC236}">
                      <a16:creationId xmlns:a16="http://schemas.microsoft.com/office/drawing/2014/main" id="{3B0C073F-90E1-4A0E-AF6E-8E512AC6333D}"/>
                    </a:ext>
                  </a:extLst>
                </p:cNvPr>
                <p:cNvPicPr/>
                <p:nvPr/>
              </p:nvPicPr>
              <p:blipFill>
                <a:blip r:embed="rId149"/>
                <a:stretch>
                  <a:fillRect/>
                </a:stretch>
              </p:blipFill>
              <p:spPr>
                <a:xfrm>
                  <a:off x="7421829" y="5521763"/>
                  <a:ext cx="12528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75791" name="墨迹 75790">
                  <a:extLst>
                    <a:ext uri="{FF2B5EF4-FFF2-40B4-BE49-F238E27FC236}">
                      <a16:creationId xmlns:a16="http://schemas.microsoft.com/office/drawing/2014/main" id="{28761668-DD52-4E20-A0A9-1034FE3AC560}"/>
                    </a:ext>
                  </a:extLst>
                </p14:cNvPr>
                <p14:cNvContentPartPr/>
                <p14:nvPr/>
              </p14:nvContentPartPr>
              <p14:xfrm>
                <a:off x="7426149" y="5590523"/>
                <a:ext cx="62640" cy="33480"/>
              </p14:xfrm>
            </p:contentPart>
          </mc:Choice>
          <mc:Fallback>
            <p:pic>
              <p:nvPicPr>
                <p:cNvPr id="75791" name="墨迹 75790">
                  <a:extLst>
                    <a:ext uri="{FF2B5EF4-FFF2-40B4-BE49-F238E27FC236}">
                      <a16:creationId xmlns:a16="http://schemas.microsoft.com/office/drawing/2014/main" id="{28761668-DD52-4E20-A0A9-1034FE3AC560}"/>
                    </a:ext>
                  </a:extLst>
                </p:cNvPr>
                <p:cNvPicPr/>
                <p:nvPr/>
              </p:nvPicPr>
              <p:blipFill>
                <a:blip r:embed="rId151"/>
                <a:stretch>
                  <a:fillRect/>
                </a:stretch>
              </p:blipFill>
              <p:spPr>
                <a:xfrm>
                  <a:off x="7408149" y="5572523"/>
                  <a:ext cx="982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75792" name="墨迹 75791">
                  <a:extLst>
                    <a:ext uri="{FF2B5EF4-FFF2-40B4-BE49-F238E27FC236}">
                      <a16:creationId xmlns:a16="http://schemas.microsoft.com/office/drawing/2014/main" id="{6ECD3B78-3280-4A13-AB9C-E5043AC10E92}"/>
                    </a:ext>
                  </a:extLst>
                </p14:cNvPr>
                <p14:cNvContentPartPr/>
                <p14:nvPr/>
              </p14:nvContentPartPr>
              <p14:xfrm>
                <a:off x="7427229" y="5697443"/>
                <a:ext cx="75600" cy="59760"/>
              </p14:xfrm>
            </p:contentPart>
          </mc:Choice>
          <mc:Fallback>
            <p:pic>
              <p:nvPicPr>
                <p:cNvPr id="75792" name="墨迹 75791">
                  <a:extLst>
                    <a:ext uri="{FF2B5EF4-FFF2-40B4-BE49-F238E27FC236}">
                      <a16:creationId xmlns:a16="http://schemas.microsoft.com/office/drawing/2014/main" id="{6ECD3B78-3280-4A13-AB9C-E5043AC10E92}"/>
                    </a:ext>
                  </a:extLst>
                </p:cNvPr>
                <p:cNvPicPr/>
                <p:nvPr/>
              </p:nvPicPr>
              <p:blipFill>
                <a:blip r:embed="rId153"/>
                <a:stretch>
                  <a:fillRect/>
                </a:stretch>
              </p:blipFill>
              <p:spPr>
                <a:xfrm>
                  <a:off x="7409229" y="5679443"/>
                  <a:ext cx="1112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75793" name="墨迹 75792">
                  <a:extLst>
                    <a:ext uri="{FF2B5EF4-FFF2-40B4-BE49-F238E27FC236}">
                      <a16:creationId xmlns:a16="http://schemas.microsoft.com/office/drawing/2014/main" id="{6B178578-D6AA-4B97-A8C1-E10F7BB26F0A}"/>
                    </a:ext>
                  </a:extLst>
                </p14:cNvPr>
                <p14:cNvContentPartPr/>
                <p14:nvPr/>
              </p14:nvContentPartPr>
              <p14:xfrm>
                <a:off x="7612269" y="5388923"/>
                <a:ext cx="123840" cy="305280"/>
              </p14:xfrm>
            </p:contentPart>
          </mc:Choice>
          <mc:Fallback>
            <p:pic>
              <p:nvPicPr>
                <p:cNvPr id="75793" name="墨迹 75792">
                  <a:extLst>
                    <a:ext uri="{FF2B5EF4-FFF2-40B4-BE49-F238E27FC236}">
                      <a16:creationId xmlns:a16="http://schemas.microsoft.com/office/drawing/2014/main" id="{6B178578-D6AA-4B97-A8C1-E10F7BB26F0A}"/>
                    </a:ext>
                  </a:extLst>
                </p:cNvPr>
                <p:cNvPicPr/>
                <p:nvPr/>
              </p:nvPicPr>
              <p:blipFill>
                <a:blip r:embed="rId155"/>
                <a:stretch>
                  <a:fillRect/>
                </a:stretch>
              </p:blipFill>
              <p:spPr>
                <a:xfrm>
                  <a:off x="7594629" y="5370923"/>
                  <a:ext cx="15948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75794" name="墨迹 75793">
                  <a:extLst>
                    <a:ext uri="{FF2B5EF4-FFF2-40B4-BE49-F238E27FC236}">
                      <a16:creationId xmlns:a16="http://schemas.microsoft.com/office/drawing/2014/main" id="{1AEA6BD8-4470-4059-A378-F67BD5F44E41}"/>
                    </a:ext>
                  </a:extLst>
                </p14:cNvPr>
                <p14:cNvContentPartPr/>
                <p14:nvPr/>
              </p14:nvContentPartPr>
              <p14:xfrm>
                <a:off x="7651509" y="5565683"/>
                <a:ext cx="107640" cy="159120"/>
              </p14:xfrm>
            </p:contentPart>
          </mc:Choice>
          <mc:Fallback>
            <p:pic>
              <p:nvPicPr>
                <p:cNvPr id="75794" name="墨迹 75793">
                  <a:extLst>
                    <a:ext uri="{FF2B5EF4-FFF2-40B4-BE49-F238E27FC236}">
                      <a16:creationId xmlns:a16="http://schemas.microsoft.com/office/drawing/2014/main" id="{1AEA6BD8-4470-4059-A378-F67BD5F44E41}"/>
                    </a:ext>
                  </a:extLst>
                </p:cNvPr>
                <p:cNvPicPr/>
                <p:nvPr/>
              </p:nvPicPr>
              <p:blipFill>
                <a:blip r:embed="rId157"/>
                <a:stretch>
                  <a:fillRect/>
                </a:stretch>
              </p:blipFill>
              <p:spPr>
                <a:xfrm>
                  <a:off x="7633509" y="5548043"/>
                  <a:ext cx="14328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75795" name="墨迹 75794">
                  <a:extLst>
                    <a:ext uri="{FF2B5EF4-FFF2-40B4-BE49-F238E27FC236}">
                      <a16:creationId xmlns:a16="http://schemas.microsoft.com/office/drawing/2014/main" id="{0FB35C76-6682-4E51-9D62-897D6168679C}"/>
                    </a:ext>
                  </a:extLst>
                </p14:cNvPr>
                <p14:cNvContentPartPr/>
                <p14:nvPr/>
              </p14:nvContentPartPr>
              <p14:xfrm>
                <a:off x="7663029" y="5600603"/>
                <a:ext cx="193320" cy="195120"/>
              </p14:xfrm>
            </p:contentPart>
          </mc:Choice>
          <mc:Fallback>
            <p:pic>
              <p:nvPicPr>
                <p:cNvPr id="75795" name="墨迹 75794">
                  <a:extLst>
                    <a:ext uri="{FF2B5EF4-FFF2-40B4-BE49-F238E27FC236}">
                      <a16:creationId xmlns:a16="http://schemas.microsoft.com/office/drawing/2014/main" id="{0FB35C76-6682-4E51-9D62-897D6168679C}"/>
                    </a:ext>
                  </a:extLst>
                </p:cNvPr>
                <p:cNvPicPr/>
                <p:nvPr/>
              </p:nvPicPr>
              <p:blipFill>
                <a:blip r:embed="rId159"/>
                <a:stretch>
                  <a:fillRect/>
                </a:stretch>
              </p:blipFill>
              <p:spPr>
                <a:xfrm>
                  <a:off x="7645029" y="5582963"/>
                  <a:ext cx="22896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75797" name="墨迹 75796">
                  <a:extLst>
                    <a:ext uri="{FF2B5EF4-FFF2-40B4-BE49-F238E27FC236}">
                      <a16:creationId xmlns:a16="http://schemas.microsoft.com/office/drawing/2014/main" id="{DBBCAC47-0F9D-401F-9FA4-BAD59D1F1DD6}"/>
                    </a:ext>
                  </a:extLst>
                </p14:cNvPr>
                <p14:cNvContentPartPr/>
                <p14:nvPr/>
              </p14:nvContentPartPr>
              <p14:xfrm>
                <a:off x="7979109" y="5405483"/>
                <a:ext cx="11880" cy="108360"/>
              </p14:xfrm>
            </p:contentPart>
          </mc:Choice>
          <mc:Fallback>
            <p:pic>
              <p:nvPicPr>
                <p:cNvPr id="75797" name="墨迹 75796">
                  <a:extLst>
                    <a:ext uri="{FF2B5EF4-FFF2-40B4-BE49-F238E27FC236}">
                      <a16:creationId xmlns:a16="http://schemas.microsoft.com/office/drawing/2014/main" id="{DBBCAC47-0F9D-401F-9FA4-BAD59D1F1DD6}"/>
                    </a:ext>
                  </a:extLst>
                </p:cNvPr>
                <p:cNvPicPr/>
                <p:nvPr/>
              </p:nvPicPr>
              <p:blipFill>
                <a:blip r:embed="rId161"/>
                <a:stretch>
                  <a:fillRect/>
                </a:stretch>
              </p:blipFill>
              <p:spPr>
                <a:xfrm>
                  <a:off x="7961109" y="5387483"/>
                  <a:ext cx="475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75798" name="墨迹 75797">
                  <a:extLst>
                    <a:ext uri="{FF2B5EF4-FFF2-40B4-BE49-F238E27FC236}">
                      <a16:creationId xmlns:a16="http://schemas.microsoft.com/office/drawing/2014/main" id="{C34574B3-C089-4A6C-93BF-DD585C4A1FE7}"/>
                    </a:ext>
                  </a:extLst>
                </p14:cNvPr>
                <p14:cNvContentPartPr/>
                <p14:nvPr/>
              </p14:nvContentPartPr>
              <p14:xfrm>
                <a:off x="7888389" y="5486843"/>
                <a:ext cx="224640" cy="74160"/>
              </p14:xfrm>
            </p:contentPart>
          </mc:Choice>
          <mc:Fallback>
            <p:pic>
              <p:nvPicPr>
                <p:cNvPr id="75798" name="墨迹 75797">
                  <a:extLst>
                    <a:ext uri="{FF2B5EF4-FFF2-40B4-BE49-F238E27FC236}">
                      <a16:creationId xmlns:a16="http://schemas.microsoft.com/office/drawing/2014/main" id="{C34574B3-C089-4A6C-93BF-DD585C4A1FE7}"/>
                    </a:ext>
                  </a:extLst>
                </p:cNvPr>
                <p:cNvPicPr/>
                <p:nvPr/>
              </p:nvPicPr>
              <p:blipFill>
                <a:blip r:embed="rId163"/>
                <a:stretch>
                  <a:fillRect/>
                </a:stretch>
              </p:blipFill>
              <p:spPr>
                <a:xfrm>
                  <a:off x="7870389" y="5468843"/>
                  <a:ext cx="26028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75799" name="墨迹 75798">
                  <a:extLst>
                    <a:ext uri="{FF2B5EF4-FFF2-40B4-BE49-F238E27FC236}">
                      <a16:creationId xmlns:a16="http://schemas.microsoft.com/office/drawing/2014/main" id="{0895042D-A928-42AF-87D8-3D2E54610E08}"/>
                    </a:ext>
                  </a:extLst>
                </p14:cNvPr>
                <p14:cNvContentPartPr/>
                <p14:nvPr/>
              </p14:nvContentPartPr>
              <p14:xfrm>
                <a:off x="7953189" y="5529683"/>
                <a:ext cx="48960" cy="310320"/>
              </p14:xfrm>
            </p:contentPart>
          </mc:Choice>
          <mc:Fallback>
            <p:pic>
              <p:nvPicPr>
                <p:cNvPr id="75799" name="墨迹 75798">
                  <a:extLst>
                    <a:ext uri="{FF2B5EF4-FFF2-40B4-BE49-F238E27FC236}">
                      <a16:creationId xmlns:a16="http://schemas.microsoft.com/office/drawing/2014/main" id="{0895042D-A928-42AF-87D8-3D2E54610E08}"/>
                    </a:ext>
                  </a:extLst>
                </p:cNvPr>
                <p:cNvPicPr/>
                <p:nvPr/>
              </p:nvPicPr>
              <p:blipFill>
                <a:blip r:embed="rId165"/>
                <a:stretch>
                  <a:fillRect/>
                </a:stretch>
              </p:blipFill>
              <p:spPr>
                <a:xfrm>
                  <a:off x="7935549" y="5512043"/>
                  <a:ext cx="8460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75800" name="墨迹 75799">
                  <a:extLst>
                    <a:ext uri="{FF2B5EF4-FFF2-40B4-BE49-F238E27FC236}">
                      <a16:creationId xmlns:a16="http://schemas.microsoft.com/office/drawing/2014/main" id="{274CC163-0697-4DEF-817C-6945BF8A4AA6}"/>
                    </a:ext>
                  </a:extLst>
                </p14:cNvPr>
                <p14:cNvContentPartPr/>
                <p14:nvPr/>
              </p14:nvContentPartPr>
              <p14:xfrm>
                <a:off x="7997469" y="5620403"/>
                <a:ext cx="20520" cy="125280"/>
              </p14:xfrm>
            </p:contentPart>
          </mc:Choice>
          <mc:Fallback>
            <p:pic>
              <p:nvPicPr>
                <p:cNvPr id="75800" name="墨迹 75799">
                  <a:extLst>
                    <a:ext uri="{FF2B5EF4-FFF2-40B4-BE49-F238E27FC236}">
                      <a16:creationId xmlns:a16="http://schemas.microsoft.com/office/drawing/2014/main" id="{274CC163-0697-4DEF-817C-6945BF8A4AA6}"/>
                    </a:ext>
                  </a:extLst>
                </p:cNvPr>
                <p:cNvPicPr/>
                <p:nvPr/>
              </p:nvPicPr>
              <p:blipFill>
                <a:blip r:embed="rId167"/>
                <a:stretch>
                  <a:fillRect/>
                </a:stretch>
              </p:blipFill>
              <p:spPr>
                <a:xfrm>
                  <a:off x="7979829" y="5602763"/>
                  <a:ext cx="5616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75801" name="墨迹 75800">
                  <a:extLst>
                    <a:ext uri="{FF2B5EF4-FFF2-40B4-BE49-F238E27FC236}">
                      <a16:creationId xmlns:a16="http://schemas.microsoft.com/office/drawing/2014/main" id="{91EEACAB-D851-491E-9416-7BF1F0D66563}"/>
                    </a:ext>
                  </a:extLst>
                </p14:cNvPr>
                <p14:cNvContentPartPr/>
                <p14:nvPr/>
              </p14:nvContentPartPr>
              <p14:xfrm>
                <a:off x="7987749" y="5611763"/>
                <a:ext cx="207720" cy="171360"/>
              </p14:xfrm>
            </p:contentPart>
          </mc:Choice>
          <mc:Fallback>
            <p:pic>
              <p:nvPicPr>
                <p:cNvPr id="75801" name="墨迹 75800">
                  <a:extLst>
                    <a:ext uri="{FF2B5EF4-FFF2-40B4-BE49-F238E27FC236}">
                      <a16:creationId xmlns:a16="http://schemas.microsoft.com/office/drawing/2014/main" id="{91EEACAB-D851-491E-9416-7BF1F0D66563}"/>
                    </a:ext>
                  </a:extLst>
                </p:cNvPr>
                <p:cNvPicPr/>
                <p:nvPr/>
              </p:nvPicPr>
              <p:blipFill>
                <a:blip r:embed="rId169"/>
                <a:stretch>
                  <a:fillRect/>
                </a:stretch>
              </p:blipFill>
              <p:spPr>
                <a:xfrm>
                  <a:off x="7970109" y="5593763"/>
                  <a:ext cx="24336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75802" name="墨迹 75801">
                  <a:extLst>
                    <a:ext uri="{FF2B5EF4-FFF2-40B4-BE49-F238E27FC236}">
                      <a16:creationId xmlns:a16="http://schemas.microsoft.com/office/drawing/2014/main" id="{DD23EB2A-1410-47AE-B670-33362C7CEF70}"/>
                    </a:ext>
                  </a:extLst>
                </p14:cNvPr>
                <p14:cNvContentPartPr/>
                <p14:nvPr/>
              </p14:nvContentPartPr>
              <p14:xfrm>
                <a:off x="8191869" y="5433203"/>
                <a:ext cx="182880" cy="376920"/>
              </p14:xfrm>
            </p:contentPart>
          </mc:Choice>
          <mc:Fallback>
            <p:pic>
              <p:nvPicPr>
                <p:cNvPr id="75802" name="墨迹 75801">
                  <a:extLst>
                    <a:ext uri="{FF2B5EF4-FFF2-40B4-BE49-F238E27FC236}">
                      <a16:creationId xmlns:a16="http://schemas.microsoft.com/office/drawing/2014/main" id="{DD23EB2A-1410-47AE-B670-33362C7CEF70}"/>
                    </a:ext>
                  </a:extLst>
                </p:cNvPr>
                <p:cNvPicPr/>
                <p:nvPr/>
              </p:nvPicPr>
              <p:blipFill>
                <a:blip r:embed="rId171"/>
                <a:stretch>
                  <a:fillRect/>
                </a:stretch>
              </p:blipFill>
              <p:spPr>
                <a:xfrm>
                  <a:off x="8174229" y="5415563"/>
                  <a:ext cx="21852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75803" name="墨迹 75802">
                  <a:extLst>
                    <a:ext uri="{FF2B5EF4-FFF2-40B4-BE49-F238E27FC236}">
                      <a16:creationId xmlns:a16="http://schemas.microsoft.com/office/drawing/2014/main" id="{17C7E3AB-2BE4-4E89-8EAC-B60D5CB7E6F3}"/>
                    </a:ext>
                  </a:extLst>
                </p14:cNvPr>
                <p14:cNvContentPartPr/>
                <p14:nvPr/>
              </p14:nvContentPartPr>
              <p14:xfrm>
                <a:off x="8407509" y="5444723"/>
                <a:ext cx="95400" cy="53280"/>
              </p14:xfrm>
            </p:contentPart>
          </mc:Choice>
          <mc:Fallback>
            <p:pic>
              <p:nvPicPr>
                <p:cNvPr id="75803" name="墨迹 75802">
                  <a:extLst>
                    <a:ext uri="{FF2B5EF4-FFF2-40B4-BE49-F238E27FC236}">
                      <a16:creationId xmlns:a16="http://schemas.microsoft.com/office/drawing/2014/main" id="{17C7E3AB-2BE4-4E89-8EAC-B60D5CB7E6F3}"/>
                    </a:ext>
                  </a:extLst>
                </p:cNvPr>
                <p:cNvPicPr/>
                <p:nvPr/>
              </p:nvPicPr>
              <p:blipFill>
                <a:blip r:embed="rId173"/>
                <a:stretch>
                  <a:fillRect/>
                </a:stretch>
              </p:blipFill>
              <p:spPr>
                <a:xfrm>
                  <a:off x="8389509" y="5426723"/>
                  <a:ext cx="13104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75804" name="墨迹 75803">
                  <a:extLst>
                    <a:ext uri="{FF2B5EF4-FFF2-40B4-BE49-F238E27FC236}">
                      <a16:creationId xmlns:a16="http://schemas.microsoft.com/office/drawing/2014/main" id="{EAD6DE61-63F8-4A86-9BEF-523B679D83CA}"/>
                    </a:ext>
                  </a:extLst>
                </p14:cNvPr>
                <p14:cNvContentPartPr/>
                <p14:nvPr/>
              </p14:nvContentPartPr>
              <p14:xfrm>
                <a:off x="8413989" y="5457683"/>
                <a:ext cx="82080" cy="141120"/>
              </p14:xfrm>
            </p:contentPart>
          </mc:Choice>
          <mc:Fallback>
            <p:pic>
              <p:nvPicPr>
                <p:cNvPr id="75804" name="墨迹 75803">
                  <a:extLst>
                    <a:ext uri="{FF2B5EF4-FFF2-40B4-BE49-F238E27FC236}">
                      <a16:creationId xmlns:a16="http://schemas.microsoft.com/office/drawing/2014/main" id="{EAD6DE61-63F8-4A86-9BEF-523B679D83CA}"/>
                    </a:ext>
                  </a:extLst>
                </p:cNvPr>
                <p:cNvPicPr/>
                <p:nvPr/>
              </p:nvPicPr>
              <p:blipFill>
                <a:blip r:embed="rId175"/>
                <a:stretch>
                  <a:fillRect/>
                </a:stretch>
              </p:blipFill>
              <p:spPr>
                <a:xfrm>
                  <a:off x="8395989" y="5440043"/>
                  <a:ext cx="11772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75805" name="墨迹 75804">
                  <a:extLst>
                    <a:ext uri="{FF2B5EF4-FFF2-40B4-BE49-F238E27FC236}">
                      <a16:creationId xmlns:a16="http://schemas.microsoft.com/office/drawing/2014/main" id="{D5F43AF9-D28E-406E-BAAF-172FE658FD1F}"/>
                    </a:ext>
                  </a:extLst>
                </p14:cNvPr>
                <p14:cNvContentPartPr/>
                <p14:nvPr/>
              </p14:nvContentPartPr>
              <p14:xfrm>
                <a:off x="8392389" y="5584403"/>
                <a:ext cx="116280" cy="114840"/>
              </p14:xfrm>
            </p:contentPart>
          </mc:Choice>
          <mc:Fallback>
            <p:pic>
              <p:nvPicPr>
                <p:cNvPr id="75805" name="墨迹 75804">
                  <a:extLst>
                    <a:ext uri="{FF2B5EF4-FFF2-40B4-BE49-F238E27FC236}">
                      <a16:creationId xmlns:a16="http://schemas.microsoft.com/office/drawing/2014/main" id="{D5F43AF9-D28E-406E-BAAF-172FE658FD1F}"/>
                    </a:ext>
                  </a:extLst>
                </p:cNvPr>
                <p:cNvPicPr/>
                <p:nvPr/>
              </p:nvPicPr>
              <p:blipFill>
                <a:blip r:embed="rId177"/>
                <a:stretch>
                  <a:fillRect/>
                </a:stretch>
              </p:blipFill>
              <p:spPr>
                <a:xfrm>
                  <a:off x="8374749" y="5566763"/>
                  <a:ext cx="15192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75806" name="墨迹 75805">
                  <a:extLst>
                    <a:ext uri="{FF2B5EF4-FFF2-40B4-BE49-F238E27FC236}">
                      <a16:creationId xmlns:a16="http://schemas.microsoft.com/office/drawing/2014/main" id="{FAE0A3B6-C1AA-4908-A4D2-5A553E5E90D7}"/>
                    </a:ext>
                  </a:extLst>
                </p14:cNvPr>
                <p14:cNvContentPartPr/>
                <p14:nvPr/>
              </p14:nvContentPartPr>
              <p14:xfrm>
                <a:off x="8409669" y="5617163"/>
                <a:ext cx="35640" cy="200880"/>
              </p14:xfrm>
            </p:contentPart>
          </mc:Choice>
          <mc:Fallback>
            <p:pic>
              <p:nvPicPr>
                <p:cNvPr id="75806" name="墨迹 75805">
                  <a:extLst>
                    <a:ext uri="{FF2B5EF4-FFF2-40B4-BE49-F238E27FC236}">
                      <a16:creationId xmlns:a16="http://schemas.microsoft.com/office/drawing/2014/main" id="{FAE0A3B6-C1AA-4908-A4D2-5A553E5E90D7}"/>
                    </a:ext>
                  </a:extLst>
                </p:cNvPr>
                <p:cNvPicPr/>
                <p:nvPr/>
              </p:nvPicPr>
              <p:blipFill>
                <a:blip r:embed="rId179"/>
                <a:stretch>
                  <a:fillRect/>
                </a:stretch>
              </p:blipFill>
              <p:spPr>
                <a:xfrm>
                  <a:off x="8391669" y="5599523"/>
                  <a:ext cx="7128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75807" name="墨迹 75806">
                  <a:extLst>
                    <a:ext uri="{FF2B5EF4-FFF2-40B4-BE49-F238E27FC236}">
                      <a16:creationId xmlns:a16="http://schemas.microsoft.com/office/drawing/2014/main" id="{B47B54E9-2168-4E28-88C5-08C8A9A754F3}"/>
                    </a:ext>
                  </a:extLst>
                </p14:cNvPr>
                <p14:cNvContentPartPr/>
                <p14:nvPr/>
              </p14:nvContentPartPr>
              <p14:xfrm>
                <a:off x="8434509" y="5690243"/>
                <a:ext cx="163440" cy="183600"/>
              </p14:xfrm>
            </p:contentPart>
          </mc:Choice>
          <mc:Fallback>
            <p:pic>
              <p:nvPicPr>
                <p:cNvPr id="75807" name="墨迹 75806">
                  <a:extLst>
                    <a:ext uri="{FF2B5EF4-FFF2-40B4-BE49-F238E27FC236}">
                      <a16:creationId xmlns:a16="http://schemas.microsoft.com/office/drawing/2014/main" id="{B47B54E9-2168-4E28-88C5-08C8A9A754F3}"/>
                    </a:ext>
                  </a:extLst>
                </p:cNvPr>
                <p:cNvPicPr/>
                <p:nvPr/>
              </p:nvPicPr>
              <p:blipFill>
                <a:blip r:embed="rId181"/>
                <a:stretch>
                  <a:fillRect/>
                </a:stretch>
              </p:blipFill>
              <p:spPr>
                <a:xfrm>
                  <a:off x="8416869" y="5672603"/>
                  <a:ext cx="19908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75809" name="墨迹 75808">
                  <a:extLst>
                    <a:ext uri="{FF2B5EF4-FFF2-40B4-BE49-F238E27FC236}">
                      <a16:creationId xmlns:a16="http://schemas.microsoft.com/office/drawing/2014/main" id="{21BCF649-940F-4E5B-9915-85FF8B8496D5}"/>
                    </a:ext>
                  </a:extLst>
                </p14:cNvPr>
                <p14:cNvContentPartPr/>
                <p14:nvPr/>
              </p14:nvContentPartPr>
              <p14:xfrm>
                <a:off x="8634309" y="5522123"/>
                <a:ext cx="33480" cy="50040"/>
              </p14:xfrm>
            </p:contentPart>
          </mc:Choice>
          <mc:Fallback>
            <p:pic>
              <p:nvPicPr>
                <p:cNvPr id="75809" name="墨迹 75808">
                  <a:extLst>
                    <a:ext uri="{FF2B5EF4-FFF2-40B4-BE49-F238E27FC236}">
                      <a16:creationId xmlns:a16="http://schemas.microsoft.com/office/drawing/2014/main" id="{21BCF649-940F-4E5B-9915-85FF8B8496D5}"/>
                    </a:ext>
                  </a:extLst>
                </p:cNvPr>
                <p:cNvPicPr/>
                <p:nvPr/>
              </p:nvPicPr>
              <p:blipFill>
                <a:blip r:embed="rId183"/>
                <a:stretch>
                  <a:fillRect/>
                </a:stretch>
              </p:blipFill>
              <p:spPr>
                <a:xfrm>
                  <a:off x="8616669" y="5504483"/>
                  <a:ext cx="6912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75810" name="墨迹 75809">
                  <a:extLst>
                    <a:ext uri="{FF2B5EF4-FFF2-40B4-BE49-F238E27FC236}">
                      <a16:creationId xmlns:a16="http://schemas.microsoft.com/office/drawing/2014/main" id="{6BECC21C-387C-4693-AAA6-7B80A15BE597}"/>
                    </a:ext>
                  </a:extLst>
                </p14:cNvPr>
                <p14:cNvContentPartPr/>
                <p14:nvPr/>
              </p14:nvContentPartPr>
              <p14:xfrm>
                <a:off x="8612709" y="5586203"/>
                <a:ext cx="32040" cy="64080"/>
              </p14:xfrm>
            </p:contentPart>
          </mc:Choice>
          <mc:Fallback>
            <p:pic>
              <p:nvPicPr>
                <p:cNvPr id="75810" name="墨迹 75809">
                  <a:extLst>
                    <a:ext uri="{FF2B5EF4-FFF2-40B4-BE49-F238E27FC236}">
                      <a16:creationId xmlns:a16="http://schemas.microsoft.com/office/drawing/2014/main" id="{6BECC21C-387C-4693-AAA6-7B80A15BE597}"/>
                    </a:ext>
                  </a:extLst>
                </p:cNvPr>
                <p:cNvPicPr/>
                <p:nvPr/>
              </p:nvPicPr>
              <p:blipFill>
                <a:blip r:embed="rId185"/>
                <a:stretch>
                  <a:fillRect/>
                </a:stretch>
              </p:blipFill>
              <p:spPr>
                <a:xfrm>
                  <a:off x="8594709" y="5568203"/>
                  <a:ext cx="6768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75811" name="墨迹 75810">
                  <a:extLst>
                    <a:ext uri="{FF2B5EF4-FFF2-40B4-BE49-F238E27FC236}">
                      <a16:creationId xmlns:a16="http://schemas.microsoft.com/office/drawing/2014/main" id="{53BF7BB2-0F9E-4CC3-B87A-C97D757EA84F}"/>
                    </a:ext>
                  </a:extLst>
                </p14:cNvPr>
                <p14:cNvContentPartPr/>
                <p14:nvPr/>
              </p14:nvContentPartPr>
              <p14:xfrm>
                <a:off x="8582469" y="5528243"/>
                <a:ext cx="128160" cy="271440"/>
              </p14:xfrm>
            </p:contentPart>
          </mc:Choice>
          <mc:Fallback>
            <p:pic>
              <p:nvPicPr>
                <p:cNvPr id="75811" name="墨迹 75810">
                  <a:extLst>
                    <a:ext uri="{FF2B5EF4-FFF2-40B4-BE49-F238E27FC236}">
                      <a16:creationId xmlns:a16="http://schemas.microsoft.com/office/drawing/2014/main" id="{53BF7BB2-0F9E-4CC3-B87A-C97D757EA84F}"/>
                    </a:ext>
                  </a:extLst>
                </p:cNvPr>
                <p:cNvPicPr/>
                <p:nvPr/>
              </p:nvPicPr>
              <p:blipFill>
                <a:blip r:embed="rId187"/>
                <a:stretch>
                  <a:fillRect/>
                </a:stretch>
              </p:blipFill>
              <p:spPr>
                <a:xfrm>
                  <a:off x="8564829" y="5510603"/>
                  <a:ext cx="16380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75812" name="墨迹 75811">
                  <a:extLst>
                    <a:ext uri="{FF2B5EF4-FFF2-40B4-BE49-F238E27FC236}">
                      <a16:creationId xmlns:a16="http://schemas.microsoft.com/office/drawing/2014/main" id="{FD73EE38-7157-49BC-8D17-CFEF7A247528}"/>
                    </a:ext>
                  </a:extLst>
                </p14:cNvPr>
                <p14:cNvContentPartPr/>
                <p14:nvPr/>
              </p14:nvContentPartPr>
              <p14:xfrm>
                <a:off x="8703069" y="5526803"/>
                <a:ext cx="152640" cy="207000"/>
              </p14:xfrm>
            </p:contentPart>
          </mc:Choice>
          <mc:Fallback>
            <p:pic>
              <p:nvPicPr>
                <p:cNvPr id="75812" name="墨迹 75811">
                  <a:extLst>
                    <a:ext uri="{FF2B5EF4-FFF2-40B4-BE49-F238E27FC236}">
                      <a16:creationId xmlns:a16="http://schemas.microsoft.com/office/drawing/2014/main" id="{FD73EE38-7157-49BC-8D17-CFEF7A247528}"/>
                    </a:ext>
                  </a:extLst>
                </p:cNvPr>
                <p:cNvPicPr/>
                <p:nvPr/>
              </p:nvPicPr>
              <p:blipFill>
                <a:blip r:embed="rId189"/>
                <a:stretch>
                  <a:fillRect/>
                </a:stretch>
              </p:blipFill>
              <p:spPr>
                <a:xfrm>
                  <a:off x="8685429" y="5509163"/>
                  <a:ext cx="18828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75813" name="墨迹 75812">
                  <a:extLst>
                    <a:ext uri="{FF2B5EF4-FFF2-40B4-BE49-F238E27FC236}">
                      <a16:creationId xmlns:a16="http://schemas.microsoft.com/office/drawing/2014/main" id="{754E9E6A-ED30-431D-930E-371114A223C9}"/>
                    </a:ext>
                  </a:extLst>
                </p14:cNvPr>
                <p14:cNvContentPartPr/>
                <p14:nvPr/>
              </p14:nvContentPartPr>
              <p14:xfrm>
                <a:off x="8697309" y="5615363"/>
                <a:ext cx="119880" cy="202680"/>
              </p14:xfrm>
            </p:contentPart>
          </mc:Choice>
          <mc:Fallback>
            <p:pic>
              <p:nvPicPr>
                <p:cNvPr id="75813" name="墨迹 75812">
                  <a:extLst>
                    <a:ext uri="{FF2B5EF4-FFF2-40B4-BE49-F238E27FC236}">
                      <a16:creationId xmlns:a16="http://schemas.microsoft.com/office/drawing/2014/main" id="{754E9E6A-ED30-431D-930E-371114A223C9}"/>
                    </a:ext>
                  </a:extLst>
                </p:cNvPr>
                <p:cNvPicPr/>
                <p:nvPr/>
              </p:nvPicPr>
              <p:blipFill>
                <a:blip r:embed="rId191"/>
                <a:stretch>
                  <a:fillRect/>
                </a:stretch>
              </p:blipFill>
              <p:spPr>
                <a:xfrm>
                  <a:off x="8679309" y="5597723"/>
                  <a:ext cx="15552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75814" name="墨迹 75813">
                  <a:extLst>
                    <a:ext uri="{FF2B5EF4-FFF2-40B4-BE49-F238E27FC236}">
                      <a16:creationId xmlns:a16="http://schemas.microsoft.com/office/drawing/2014/main" id="{C2853866-3CA1-4BF4-A251-1955B1972A6B}"/>
                    </a:ext>
                  </a:extLst>
                </p14:cNvPr>
                <p14:cNvContentPartPr/>
                <p14:nvPr/>
              </p14:nvContentPartPr>
              <p14:xfrm>
                <a:off x="8882349" y="5583323"/>
                <a:ext cx="4320" cy="123840"/>
              </p14:xfrm>
            </p:contentPart>
          </mc:Choice>
          <mc:Fallback>
            <p:pic>
              <p:nvPicPr>
                <p:cNvPr id="75814" name="墨迹 75813">
                  <a:extLst>
                    <a:ext uri="{FF2B5EF4-FFF2-40B4-BE49-F238E27FC236}">
                      <a16:creationId xmlns:a16="http://schemas.microsoft.com/office/drawing/2014/main" id="{C2853866-3CA1-4BF4-A251-1955B1972A6B}"/>
                    </a:ext>
                  </a:extLst>
                </p:cNvPr>
                <p:cNvPicPr/>
                <p:nvPr/>
              </p:nvPicPr>
              <p:blipFill>
                <a:blip r:embed="rId193"/>
                <a:stretch>
                  <a:fillRect/>
                </a:stretch>
              </p:blipFill>
              <p:spPr>
                <a:xfrm>
                  <a:off x="8864349" y="5565323"/>
                  <a:ext cx="3996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75815" name="墨迹 75814">
                  <a:extLst>
                    <a:ext uri="{FF2B5EF4-FFF2-40B4-BE49-F238E27FC236}">
                      <a16:creationId xmlns:a16="http://schemas.microsoft.com/office/drawing/2014/main" id="{723502BE-2D75-4D46-A86B-32BC5B8EC26B}"/>
                    </a:ext>
                  </a:extLst>
                </p14:cNvPr>
                <p14:cNvContentPartPr/>
                <p14:nvPr/>
              </p14:nvContentPartPr>
              <p14:xfrm>
                <a:off x="8862549" y="5404403"/>
                <a:ext cx="87120" cy="428760"/>
              </p14:xfrm>
            </p:contentPart>
          </mc:Choice>
          <mc:Fallback>
            <p:pic>
              <p:nvPicPr>
                <p:cNvPr id="75815" name="墨迹 75814">
                  <a:extLst>
                    <a:ext uri="{FF2B5EF4-FFF2-40B4-BE49-F238E27FC236}">
                      <a16:creationId xmlns:a16="http://schemas.microsoft.com/office/drawing/2014/main" id="{723502BE-2D75-4D46-A86B-32BC5B8EC26B}"/>
                    </a:ext>
                  </a:extLst>
                </p:cNvPr>
                <p:cNvPicPr/>
                <p:nvPr/>
              </p:nvPicPr>
              <p:blipFill>
                <a:blip r:embed="rId195"/>
                <a:stretch>
                  <a:fillRect/>
                </a:stretch>
              </p:blipFill>
              <p:spPr>
                <a:xfrm>
                  <a:off x="8844549" y="5386403"/>
                  <a:ext cx="122760" cy="464400"/>
                </a:xfrm>
                <a:prstGeom prst="rect">
                  <a:avLst/>
                </a:prstGeom>
              </p:spPr>
            </p:pic>
          </mc:Fallback>
        </mc:AlternateContent>
      </p:grpSp>
    </p:spTree>
    <p:custDataLst>
      <p:tags r:id="rId1"/>
    </p:custDataLst>
    <p:extLst>
      <p:ext uri="{BB962C8B-B14F-4D97-AF65-F5344CB8AC3E}">
        <p14:creationId xmlns:p14="http://schemas.microsoft.com/office/powerpoint/2010/main" val="213011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8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865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9865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9865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9865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9865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98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3"/>
          <p:cNvSpPr>
            <a:spLocks noGrp="1"/>
          </p:cNvSpPr>
          <p:nvPr>
            <p:ph idx="1"/>
          </p:nvPr>
        </p:nvSpPr>
        <p:spPr>
          <a:xfrm>
            <a:off x="988060" y="1052736"/>
            <a:ext cx="7904420" cy="5098509"/>
          </a:xfrm>
        </p:spPr>
        <p:txBody>
          <a:bodyPr wrap="square" lIns="91440" tIns="45720" rIns="91440" bIns="45720" anchor="t">
            <a:normAutofit fontScale="92500" lnSpcReduction="10000"/>
          </a:bodyPr>
          <a:lstStyle/>
          <a:p>
            <a:pPr eaLnBrk="1" hangingPunct="1"/>
            <a:r>
              <a:rPr lang="en-US" altLang="zh-TW" sz="2800" dirty="0"/>
              <a:t>Three primary nucleic acid sequence databases: </a:t>
            </a:r>
            <a:r>
              <a:rPr lang="en-US" altLang="zh-TW" sz="2800" dirty="0">
                <a:solidFill>
                  <a:srgbClr val="C00000"/>
                </a:solidFill>
              </a:rPr>
              <a:t>Genbank</a:t>
            </a:r>
            <a:r>
              <a:rPr lang="en-US" altLang="zh-TW" sz="2800" dirty="0"/>
              <a:t>, the </a:t>
            </a:r>
            <a:r>
              <a:rPr lang="en-US" altLang="zh-TW" sz="2800" dirty="0">
                <a:solidFill>
                  <a:srgbClr val="C00000"/>
                </a:solidFill>
              </a:rPr>
              <a:t>EMBL </a:t>
            </a:r>
            <a:r>
              <a:rPr lang="en-US" altLang="zh-TW" sz="2800" dirty="0"/>
              <a:t>nucleotide sequence database, and the DNA database of Japan (</a:t>
            </a:r>
            <a:r>
              <a:rPr lang="en-US" altLang="zh-TW" sz="2800" dirty="0">
                <a:solidFill>
                  <a:srgbClr val="C00000"/>
                </a:solidFill>
              </a:rPr>
              <a:t>DDBJ</a:t>
            </a:r>
            <a:r>
              <a:rPr lang="en-US" altLang="zh-TW" sz="2800" dirty="0"/>
              <a:t>).</a:t>
            </a:r>
          </a:p>
          <a:p>
            <a:r>
              <a:rPr lang="en-US" altLang="zh-TW" sz="2800" dirty="0"/>
              <a:t>Protein sequence databases: </a:t>
            </a:r>
            <a:r>
              <a:rPr lang="en-US" altLang="zh-TW" sz="2800" dirty="0">
                <a:solidFill>
                  <a:srgbClr val="C00000"/>
                </a:solidFill>
              </a:rPr>
              <a:t>SWISS-PROT</a:t>
            </a:r>
            <a:r>
              <a:rPr lang="en-US" altLang="zh-TW" sz="2800" dirty="0"/>
              <a:t>,  </a:t>
            </a:r>
            <a:r>
              <a:rPr lang="en-US" altLang="zh-TW" sz="2800" dirty="0" err="1">
                <a:solidFill>
                  <a:srgbClr val="C00000"/>
                </a:solidFill>
              </a:rPr>
              <a:t>TrEMBL</a:t>
            </a:r>
            <a:r>
              <a:rPr lang="en-US" altLang="zh-TW" sz="2800" dirty="0">
                <a:solidFill>
                  <a:srgbClr val="C00000"/>
                </a:solidFill>
              </a:rPr>
              <a:t>, </a:t>
            </a:r>
            <a:r>
              <a:rPr lang="en-US" altLang="zh-TW" sz="2800" dirty="0">
                <a:solidFill>
                  <a:srgbClr val="FF0000"/>
                </a:solidFill>
              </a:rPr>
              <a:t>PIR</a:t>
            </a:r>
            <a:r>
              <a:rPr lang="en-US" altLang="zh-TW" sz="2800" dirty="0"/>
              <a:t>(</a:t>
            </a:r>
            <a:r>
              <a:rPr lang="en-US" altLang="zh-CN" sz="2800" dirty="0"/>
              <a:t>Protein Information Resource) and </a:t>
            </a:r>
            <a:r>
              <a:rPr lang="en-US" altLang="zh-CN" sz="2800" dirty="0">
                <a:solidFill>
                  <a:srgbClr val="FF0000"/>
                </a:solidFill>
              </a:rPr>
              <a:t>NRL3D</a:t>
            </a:r>
          </a:p>
          <a:p>
            <a:pPr lvl="1"/>
            <a:r>
              <a:rPr lang="en-US" altLang="zh-CN" sz="2500" dirty="0"/>
              <a:t>SWISS-PROT, </a:t>
            </a:r>
          </a:p>
          <a:p>
            <a:pPr lvl="2"/>
            <a:r>
              <a:rPr lang="en-US" altLang="zh-CN" sz="2200" dirty="0"/>
              <a:t>founded in 1986</a:t>
            </a:r>
          </a:p>
          <a:p>
            <a:pPr lvl="2"/>
            <a:r>
              <a:rPr lang="en-US" altLang="zh-CN" sz="1800" dirty="0"/>
              <a:t>maintained by the </a:t>
            </a:r>
            <a:r>
              <a:rPr lang="en-US" altLang="zh-CN" sz="1800" dirty="0" err="1"/>
              <a:t>UniProt</a:t>
            </a:r>
            <a:r>
              <a:rPr lang="en-US" altLang="zh-CN" sz="1800" dirty="0"/>
              <a:t> consortium</a:t>
            </a:r>
            <a:r>
              <a:rPr lang="en-US" altLang="zh-CN" dirty="0"/>
              <a:t> </a:t>
            </a:r>
            <a:r>
              <a:rPr lang="en-US" altLang="zh-CN" sz="2600" dirty="0"/>
              <a:t> s</a:t>
            </a:r>
            <a:r>
              <a:rPr lang="en-US" altLang="zh-CN" sz="2200" dirty="0"/>
              <a:t>ince 2002.</a:t>
            </a:r>
          </a:p>
          <a:p>
            <a:pPr lvl="2"/>
            <a:r>
              <a:rPr lang="en-US" altLang="zh-CN" sz="2200" dirty="0"/>
              <a:t>the</a:t>
            </a:r>
            <a:r>
              <a:rPr lang="en-US" altLang="zh-CN" dirty="0"/>
              <a:t> </a:t>
            </a:r>
            <a:r>
              <a:rPr lang="en-US" altLang="zh-CN" sz="2200" dirty="0">
                <a:solidFill>
                  <a:srgbClr val="7030A0"/>
                </a:solidFill>
              </a:rPr>
              <a:t>manually</a:t>
            </a:r>
            <a:r>
              <a:rPr lang="en-US" altLang="zh-CN" sz="2200" dirty="0"/>
              <a:t> </a:t>
            </a:r>
            <a:r>
              <a:rPr lang="en-US" altLang="zh-CN" sz="2200" dirty="0">
                <a:solidFill>
                  <a:srgbClr val="7030A0"/>
                </a:solidFill>
              </a:rPr>
              <a:t>annotated</a:t>
            </a:r>
            <a:r>
              <a:rPr lang="en-US" altLang="zh-CN" sz="2200" dirty="0"/>
              <a:t> and </a:t>
            </a:r>
            <a:r>
              <a:rPr lang="en-US" altLang="zh-CN" sz="2200" dirty="0">
                <a:solidFill>
                  <a:srgbClr val="7030A0"/>
                </a:solidFill>
              </a:rPr>
              <a:t>reviewed</a:t>
            </a:r>
            <a:r>
              <a:rPr lang="en-US" altLang="zh-CN" sz="2200" dirty="0"/>
              <a:t> section of the </a:t>
            </a:r>
            <a:r>
              <a:rPr lang="en-US" altLang="zh-CN" sz="2200" dirty="0" err="1"/>
              <a:t>UniProt</a:t>
            </a:r>
            <a:r>
              <a:rPr lang="en-US" altLang="zh-CN" sz="2200" dirty="0"/>
              <a:t> Knowledgebase (</a:t>
            </a:r>
            <a:r>
              <a:rPr lang="en-US" altLang="zh-CN" sz="2200" dirty="0" err="1"/>
              <a:t>UniProtKB</a:t>
            </a:r>
            <a:r>
              <a:rPr lang="en-US" altLang="zh-CN" sz="2200" dirty="0"/>
              <a:t>). </a:t>
            </a:r>
          </a:p>
          <a:p>
            <a:pPr lvl="2"/>
            <a:r>
              <a:rPr lang="en-US" altLang="zh-CN" sz="2200" dirty="0"/>
              <a:t> a </a:t>
            </a:r>
            <a:r>
              <a:rPr lang="en-US" altLang="zh-CN" sz="2200" dirty="0">
                <a:solidFill>
                  <a:srgbClr val="7030A0"/>
                </a:solidFill>
              </a:rPr>
              <a:t>high quality annotated </a:t>
            </a:r>
            <a:r>
              <a:rPr lang="en-US" altLang="zh-CN" sz="2200" dirty="0"/>
              <a:t>and non-redundant protein sequence database</a:t>
            </a:r>
          </a:p>
          <a:p>
            <a:pPr lvl="1"/>
            <a:r>
              <a:rPr lang="en-US" altLang="zh-CN" sz="2700" dirty="0" err="1"/>
              <a:t>TrEMBL</a:t>
            </a:r>
            <a:endParaRPr lang="en-US" altLang="zh-CN" sz="2700" dirty="0"/>
          </a:p>
          <a:p>
            <a:pPr lvl="2"/>
            <a:r>
              <a:rPr lang="en-US" altLang="zh-CN" sz="2200" dirty="0">
                <a:solidFill>
                  <a:srgbClr val="7030A0"/>
                </a:solidFill>
              </a:rPr>
              <a:t>automatic</a:t>
            </a:r>
            <a:r>
              <a:rPr lang="en-US" altLang="zh-CN" sz="2200" dirty="0"/>
              <a:t> translations of the nucleotide sequences in the EMBL database</a:t>
            </a:r>
          </a:p>
          <a:p>
            <a:pPr lvl="2"/>
            <a:r>
              <a:rPr lang="en-US" altLang="zh-CN" sz="2200" dirty="0">
                <a:solidFill>
                  <a:srgbClr val="7030A0"/>
                </a:solidFill>
              </a:rPr>
              <a:t>Computationally analyzed </a:t>
            </a:r>
            <a:r>
              <a:rPr lang="en-US" altLang="zh-CN" sz="2200" dirty="0"/>
              <a:t>and </a:t>
            </a:r>
            <a:r>
              <a:rPr lang="en-US" altLang="zh-CN" sz="2200" dirty="0" err="1">
                <a:solidFill>
                  <a:srgbClr val="7030A0"/>
                </a:solidFill>
              </a:rPr>
              <a:t>unreviewed</a:t>
            </a:r>
            <a:endParaRPr lang="en-US" altLang="zh-CN" sz="2200" dirty="0">
              <a:solidFill>
                <a:srgbClr val="7030A0"/>
              </a:solidFill>
            </a:endParaRPr>
          </a:p>
          <a:p>
            <a:pPr lvl="2"/>
            <a:endParaRPr lang="en-US" altLang="zh-CN" sz="2200" dirty="0"/>
          </a:p>
        </p:txBody>
      </p:sp>
    </p:spTree>
    <p:extLst>
      <p:ext uri="{BB962C8B-B14F-4D97-AF65-F5344CB8AC3E}">
        <p14:creationId xmlns:p14="http://schemas.microsoft.com/office/powerpoint/2010/main" val="2692073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3"/>
          <p:cNvSpPr>
            <a:spLocks noGrp="1"/>
          </p:cNvSpPr>
          <p:nvPr>
            <p:ph idx="1"/>
          </p:nvPr>
        </p:nvSpPr>
        <p:spPr>
          <a:xfrm>
            <a:off x="1239580" y="476672"/>
            <a:ext cx="7904420" cy="5328592"/>
          </a:xfrm>
        </p:spPr>
        <p:txBody>
          <a:bodyPr wrap="square" lIns="91440" tIns="45720" rIns="91440" bIns="45720" anchor="t">
            <a:normAutofit fontScale="85000" lnSpcReduction="20000"/>
          </a:bodyPr>
          <a:lstStyle/>
          <a:p>
            <a:pPr eaLnBrk="1" hangingPunct="1"/>
            <a:r>
              <a:rPr lang="en-US" altLang="zh-TW" sz="2800" dirty="0"/>
              <a:t>Three primary nucleic acid sequence databases: </a:t>
            </a:r>
            <a:r>
              <a:rPr lang="en-US" altLang="zh-TW" sz="2800" dirty="0">
                <a:solidFill>
                  <a:srgbClr val="C00000"/>
                </a:solidFill>
              </a:rPr>
              <a:t>Genbank</a:t>
            </a:r>
            <a:r>
              <a:rPr lang="en-US" altLang="zh-TW" sz="2800" dirty="0"/>
              <a:t>, the </a:t>
            </a:r>
            <a:r>
              <a:rPr lang="en-US" altLang="zh-TW" sz="2800" dirty="0">
                <a:solidFill>
                  <a:srgbClr val="C00000"/>
                </a:solidFill>
              </a:rPr>
              <a:t>EMBL </a:t>
            </a:r>
            <a:r>
              <a:rPr lang="en-US" altLang="zh-TW" sz="2800" dirty="0"/>
              <a:t>nucleotide sequence database, and the DNA database of Japan (</a:t>
            </a:r>
            <a:r>
              <a:rPr lang="en-US" altLang="zh-TW" sz="2800" dirty="0">
                <a:solidFill>
                  <a:srgbClr val="C00000"/>
                </a:solidFill>
              </a:rPr>
              <a:t>DDBJ</a:t>
            </a:r>
            <a:r>
              <a:rPr lang="en-US" altLang="zh-TW" sz="2800" dirty="0"/>
              <a:t>).</a:t>
            </a:r>
          </a:p>
          <a:p>
            <a:r>
              <a:rPr lang="en-US" altLang="zh-TW" sz="2800" dirty="0"/>
              <a:t>Protein sequence databases: </a:t>
            </a:r>
            <a:r>
              <a:rPr lang="en-US" altLang="zh-TW" sz="2800" dirty="0">
                <a:solidFill>
                  <a:srgbClr val="C00000"/>
                </a:solidFill>
              </a:rPr>
              <a:t>SWISS-PROT</a:t>
            </a:r>
            <a:r>
              <a:rPr lang="en-US" altLang="zh-TW" sz="2800" dirty="0"/>
              <a:t>,  </a:t>
            </a:r>
            <a:r>
              <a:rPr lang="en-US" altLang="zh-TW" sz="2800" dirty="0" err="1">
                <a:solidFill>
                  <a:srgbClr val="C00000"/>
                </a:solidFill>
              </a:rPr>
              <a:t>TrEMBL</a:t>
            </a:r>
            <a:r>
              <a:rPr lang="en-US" altLang="zh-TW" sz="2800" dirty="0">
                <a:solidFill>
                  <a:srgbClr val="C00000"/>
                </a:solidFill>
              </a:rPr>
              <a:t>, </a:t>
            </a:r>
            <a:r>
              <a:rPr lang="en-US" altLang="zh-TW" sz="2800" dirty="0">
                <a:solidFill>
                  <a:srgbClr val="FF0000"/>
                </a:solidFill>
              </a:rPr>
              <a:t>PIR</a:t>
            </a:r>
            <a:r>
              <a:rPr lang="en-US" altLang="zh-TW" sz="2800" dirty="0"/>
              <a:t>(</a:t>
            </a:r>
            <a:r>
              <a:rPr lang="en-US" altLang="zh-CN" sz="2800" dirty="0"/>
              <a:t>Protein Information Resource) and </a:t>
            </a:r>
            <a:r>
              <a:rPr lang="en-US" altLang="zh-CN" sz="2800" dirty="0">
                <a:solidFill>
                  <a:srgbClr val="FF0000"/>
                </a:solidFill>
              </a:rPr>
              <a:t>NRL3D</a:t>
            </a:r>
          </a:p>
          <a:p>
            <a:pPr lvl="1"/>
            <a:r>
              <a:rPr lang="en-US" altLang="zh-CN" sz="2500" dirty="0"/>
              <a:t>NRL3D</a:t>
            </a:r>
          </a:p>
          <a:p>
            <a:pPr lvl="2"/>
            <a:r>
              <a:rPr lang="en-US" altLang="zh-CN" sz="2400" dirty="0"/>
              <a:t> </a:t>
            </a:r>
            <a:r>
              <a:rPr lang="en-US" altLang="zh-CN" sz="2400" dirty="0">
                <a:hlinkClick r:id="rId2"/>
              </a:rPr>
              <a:t>http://www-nbrf.georgetown.edu/pirwww/dbinfo/nrl3-d.html</a:t>
            </a:r>
            <a:endParaRPr lang="en-US" altLang="zh-CN" sz="2400" dirty="0"/>
          </a:p>
          <a:p>
            <a:pPr lvl="2"/>
            <a:r>
              <a:rPr lang="en-US" altLang="zh-CN" sz="2400" dirty="0"/>
              <a:t>The primary structure sequence database of known three-dimensional structural proteins </a:t>
            </a:r>
          </a:p>
          <a:p>
            <a:pPr lvl="2"/>
            <a:r>
              <a:rPr lang="en-US" altLang="zh-CN" sz="2400" dirty="0"/>
              <a:t>The primary structure sequence is extracted from the three-dimensional structure database PDB.</a:t>
            </a:r>
          </a:p>
          <a:p>
            <a:pPr lvl="2"/>
            <a:r>
              <a:rPr lang="en-US" altLang="zh-CN" sz="2400" dirty="0"/>
              <a:t>Sequence, secondary structure, active site, binding site, modification site and other annotation information</a:t>
            </a:r>
            <a:endParaRPr lang="en-US" altLang="zh-CN" sz="2700" dirty="0"/>
          </a:p>
          <a:p>
            <a:pPr lvl="1"/>
            <a:r>
              <a:rPr lang="en-US" altLang="zh-CN" sz="2700" dirty="0"/>
              <a:t>PIR</a:t>
            </a:r>
          </a:p>
          <a:p>
            <a:pPr lvl="2"/>
            <a:r>
              <a:rPr lang="en-US" altLang="zh-CN" sz="2200" dirty="0">
                <a:hlinkClick r:id="rId3"/>
              </a:rPr>
              <a:t>http://pir.georgetown.edu</a:t>
            </a:r>
            <a:endParaRPr lang="en-US" altLang="zh-CN" sz="2200" dirty="0"/>
          </a:p>
          <a:p>
            <a:pPr lvl="2"/>
            <a:r>
              <a:rPr lang="en-US" altLang="zh-CN" sz="2200" dirty="0"/>
              <a:t>Established by Georgetown University</a:t>
            </a:r>
          </a:p>
          <a:p>
            <a:pPr lvl="2"/>
            <a:r>
              <a:rPr lang="en-US" altLang="zh-CN" sz="2200" dirty="0"/>
              <a:t>Maintained by the International Protein Information Center (PIR International). </a:t>
            </a:r>
          </a:p>
          <a:p>
            <a:pPr lvl="2"/>
            <a:r>
              <a:rPr lang="en-US" altLang="zh-CN" sz="2200" dirty="0"/>
              <a:t>Divided into four different parts -- PIR1, pir2, pir3 and pir4--according to the nature of data and annotation level</a:t>
            </a:r>
          </a:p>
        </p:txBody>
      </p:sp>
    </p:spTree>
    <p:extLst>
      <p:ext uri="{BB962C8B-B14F-4D97-AF65-F5344CB8AC3E}">
        <p14:creationId xmlns:p14="http://schemas.microsoft.com/office/powerpoint/2010/main" val="13565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833" y="764704"/>
            <a:ext cx="6859908" cy="5181733"/>
          </a:xfrm>
        </p:spPr>
      </p:pic>
    </p:spTree>
    <p:extLst>
      <p:ext uri="{BB962C8B-B14F-4D97-AF65-F5344CB8AC3E}">
        <p14:creationId xmlns:p14="http://schemas.microsoft.com/office/powerpoint/2010/main" val="324612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9422" y="1340768"/>
            <a:ext cx="8945066" cy="4624958"/>
          </a:xfrm>
          <a:prstGeom prst="rect">
            <a:avLst/>
          </a:prstGeom>
        </p:spPr>
      </p:pic>
      <p:sp>
        <p:nvSpPr>
          <p:cNvPr id="5" name="文本框 4"/>
          <p:cNvSpPr txBox="1"/>
          <p:nvPr/>
        </p:nvSpPr>
        <p:spPr>
          <a:xfrm>
            <a:off x="5220072" y="6525344"/>
            <a:ext cx="1210588" cy="369332"/>
          </a:xfrm>
          <a:prstGeom prst="rect">
            <a:avLst/>
          </a:prstGeom>
          <a:noFill/>
        </p:spPr>
        <p:txBody>
          <a:bodyPr wrap="none" rtlCol="0">
            <a:spAutoFit/>
          </a:bodyPr>
          <a:lstStyle/>
          <a:p>
            <a:r>
              <a:rPr lang="en-US" altLang="zh-CN" dirty="0"/>
              <a:t>2020.2.22</a:t>
            </a:r>
            <a:endParaRPr lang="zh-CN" altLang="en-US" dirty="0"/>
          </a:p>
        </p:txBody>
      </p:sp>
    </p:spTree>
    <p:extLst>
      <p:ext uri="{BB962C8B-B14F-4D97-AF65-F5344CB8AC3E}">
        <p14:creationId xmlns:p14="http://schemas.microsoft.com/office/powerpoint/2010/main" val="57032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rcRect l="16930" t="83" r="15632" b="-83"/>
          <a:stretch>
            <a:fillRect/>
          </a:stretch>
        </p:blipFill>
        <p:spPr>
          <a:xfrm>
            <a:off x="7183755" y="143510"/>
            <a:ext cx="1767840" cy="2411095"/>
          </a:xfrm>
          <a:prstGeom prst="rect">
            <a:avLst/>
          </a:prstGeom>
        </p:spPr>
      </p:pic>
      <p:sp>
        <p:nvSpPr>
          <p:cNvPr id="78849" name="Rectangle 2"/>
          <p:cNvSpPr>
            <a:spLocks noGrp="1"/>
          </p:cNvSpPr>
          <p:nvPr>
            <p:ph type="title"/>
          </p:nvPr>
        </p:nvSpPr>
        <p:spPr>
          <a:xfrm>
            <a:off x="1699578" y="286703"/>
            <a:ext cx="7772400" cy="701675"/>
          </a:xfrm>
        </p:spPr>
        <p:txBody>
          <a:bodyPr wrap="square" lIns="91440" tIns="45720" rIns="91440" bIns="45720" anchor="ctr">
            <a:spAutoFit/>
          </a:bodyPr>
          <a:lstStyle/>
          <a:p>
            <a:pPr eaLnBrk="1" hangingPunct="1"/>
            <a:r>
              <a:rPr lang="en-US" altLang="zh-CN" sz="4000" dirty="0">
                <a:latin typeface="Arial" panose="020B0604020202020204" pitchFamily="34" charset="0"/>
              </a:rPr>
              <a:t>S</a:t>
            </a:r>
            <a:r>
              <a:rPr lang="en-US" altLang="zh-TW" sz="4000" dirty="0">
                <a:latin typeface="Arial" panose="020B0604020202020204" pitchFamily="34" charset="0"/>
              </a:rPr>
              <a:t>tructural proteomics</a:t>
            </a:r>
            <a:endParaRPr lang="en-US" altLang="zh-CN" sz="4000" dirty="0">
              <a:latin typeface="Arial" panose="020B0604020202020204" pitchFamily="34" charset="0"/>
            </a:endParaRPr>
          </a:p>
        </p:txBody>
      </p:sp>
      <p:sp>
        <p:nvSpPr>
          <p:cNvPr id="78850" name="Rectangle 3"/>
          <p:cNvSpPr>
            <a:spLocks noGrp="1"/>
          </p:cNvSpPr>
          <p:nvPr>
            <p:ph idx="1"/>
          </p:nvPr>
        </p:nvSpPr>
        <p:spPr>
          <a:xfrm>
            <a:off x="685800" y="1452245"/>
            <a:ext cx="6682740" cy="4936490"/>
          </a:xfrm>
        </p:spPr>
        <p:txBody>
          <a:bodyPr wrap="square" lIns="91440" tIns="45720" rIns="91440" bIns="45720" anchor="t">
            <a:normAutofit fontScale="85000" lnSpcReduction="20000"/>
          </a:bodyPr>
          <a:lstStyle/>
          <a:p>
            <a:pPr eaLnBrk="1" hangingPunct="1"/>
            <a:r>
              <a:rPr lang="en-US" altLang="zh-CN" sz="2800" dirty="0"/>
              <a:t>Defination</a:t>
            </a:r>
          </a:p>
          <a:p>
            <a:pPr lvl="1" eaLnBrk="1" hangingPunct="1"/>
            <a:r>
              <a:rPr lang="en-US" altLang="zh-CN" sz="2400" dirty="0"/>
              <a:t>High-throughput  in-depth analysis 3D structures of individual proteins, protein–protein complexes and protein–drug complexes. </a:t>
            </a:r>
          </a:p>
          <a:p>
            <a:pPr eaLnBrk="1" hangingPunct="1"/>
            <a:r>
              <a:rPr lang="en-US" altLang="zh-CN" sz="2800" dirty="0"/>
              <a:t>Roles</a:t>
            </a:r>
          </a:p>
          <a:p>
            <a:pPr lvl="1" eaLnBrk="1" hangingPunct="1"/>
            <a:r>
              <a:rPr lang="en-US" altLang="zh-CN" sz="2400" dirty="0"/>
              <a:t>inform knowledge of protein function</a:t>
            </a:r>
          </a:p>
          <a:p>
            <a:pPr lvl="1" eaLnBrk="1" hangingPunct="1"/>
            <a:r>
              <a:rPr lang="en-US" altLang="zh-CN" sz="2400" dirty="0"/>
              <a:t>identify novel protein folds</a:t>
            </a:r>
          </a:p>
          <a:p>
            <a:pPr lvl="1" eaLnBrk="1" hangingPunct="1"/>
            <a:r>
              <a:rPr lang="en-US" altLang="zh-CN" sz="2400" dirty="0">
                <a:sym typeface="+mn-ea"/>
              </a:rPr>
              <a:t>identify </a:t>
            </a:r>
            <a:r>
              <a:rPr lang="en-US" altLang="zh-CN" sz="2400" dirty="0"/>
              <a:t>potential targets for drug discovery </a:t>
            </a:r>
          </a:p>
          <a:p>
            <a:pPr eaLnBrk="1" hangingPunct="1"/>
            <a:endParaRPr lang="en-US" altLang="zh-CN" sz="2400" dirty="0"/>
          </a:p>
          <a:p>
            <a:pPr eaLnBrk="1" hangingPunct="1"/>
            <a:r>
              <a:rPr lang="en-US" altLang="zh-CN" sz="2800" dirty="0"/>
              <a:t>Key techniques:</a:t>
            </a:r>
          </a:p>
          <a:p>
            <a:pPr lvl="1" eaLnBrk="1" hangingPunct="1"/>
            <a:r>
              <a:rPr lang="en-US" altLang="zh-CN" sz="2400" dirty="0"/>
              <a:t>Protein expression, purification and crystallization</a:t>
            </a:r>
          </a:p>
          <a:p>
            <a:pPr lvl="1" eaLnBrk="1" hangingPunct="1"/>
            <a:r>
              <a:rPr lang="en-US" altLang="zh-CN" sz="2400" dirty="0"/>
              <a:t>X-ray crystallography </a:t>
            </a:r>
            <a:r>
              <a:rPr lang="zh-CN" altLang="en-US" sz="2400" dirty="0">
                <a:sym typeface="+mn-ea"/>
              </a:rPr>
              <a:t>(XRC)</a:t>
            </a:r>
            <a:endParaRPr lang="en-US" altLang="zh-CN" sz="2400" dirty="0"/>
          </a:p>
          <a:p>
            <a:pPr lvl="1" eaLnBrk="1" hangingPunct="1"/>
            <a:r>
              <a:rPr lang="en-US" altLang="zh-CN" sz="2400" dirty="0"/>
              <a:t>Nuclear magnetic resonance </a:t>
            </a:r>
            <a:r>
              <a:rPr lang="zh-CN" altLang="en-US" sz="2400" dirty="0"/>
              <a:t>（</a:t>
            </a:r>
            <a:r>
              <a:rPr lang="en-US" altLang="zh-CN" sz="2400" dirty="0"/>
              <a:t>NMR</a:t>
            </a:r>
            <a:r>
              <a:rPr lang="zh-CN" altLang="en-US" sz="2400" dirty="0"/>
              <a:t>）</a:t>
            </a:r>
            <a:endParaRPr lang="en-US" altLang="zh-CN" sz="2400" dirty="0"/>
          </a:p>
          <a:p>
            <a:pPr lvl="1" eaLnBrk="1" hangingPunct="1"/>
            <a:r>
              <a:rPr lang="en-US" altLang="zh-CN" sz="2400" dirty="0"/>
              <a:t>Circular dichroism(CD)</a:t>
            </a:r>
          </a:p>
          <a:p>
            <a:pPr lvl="1" eaLnBrk="1" hangingPunct="1"/>
            <a:r>
              <a:rPr lang="en-US" altLang="zh-CN" sz="2400" dirty="0"/>
              <a:t>Fourier transform infrared spectroscopy (FTIR) </a:t>
            </a:r>
          </a:p>
          <a:p>
            <a:pPr lvl="1" eaLnBrk="1" hangingPunct="1"/>
            <a:r>
              <a:rPr lang="en-US" altLang="zh-CN" sz="2400" dirty="0"/>
              <a:t>Small angle x-ray scattering(SAXS)</a:t>
            </a:r>
          </a:p>
          <a:p>
            <a:pPr lvl="1" eaLnBrk="1" hangingPunct="1"/>
            <a:endParaRPr lang="en-US" altLang="zh-CN" sz="2400" dirty="0"/>
          </a:p>
        </p:txBody>
      </p:sp>
      <p:sp>
        <p:nvSpPr>
          <p:cNvPr id="3" name="文本框 2"/>
          <p:cNvSpPr txBox="1"/>
          <p:nvPr/>
        </p:nvSpPr>
        <p:spPr>
          <a:xfrm>
            <a:off x="6361430" y="6553200"/>
            <a:ext cx="2773045" cy="245110"/>
          </a:xfrm>
          <a:prstGeom prst="rect">
            <a:avLst/>
          </a:prstGeom>
          <a:noFill/>
        </p:spPr>
        <p:txBody>
          <a:bodyPr wrap="none" rtlCol="0">
            <a:spAutoFit/>
          </a:bodyPr>
          <a:lstStyle/>
          <a:p>
            <a:pPr algn="l"/>
            <a:r>
              <a:rPr lang="zh-CN" altLang="en-US" sz="1000"/>
              <a:t>http://www.doc88.com/p-1816407019381.html</a:t>
            </a:r>
          </a:p>
        </p:txBody>
      </p:sp>
      <p:pic>
        <p:nvPicPr>
          <p:cNvPr id="4" name="图片 3"/>
          <p:cNvPicPr>
            <a:picLocks noChangeAspect="1"/>
          </p:cNvPicPr>
          <p:nvPr/>
        </p:nvPicPr>
        <p:blipFill>
          <a:blip r:embed="rId4"/>
          <a:srcRect l="15883" r="15725"/>
          <a:stretch>
            <a:fillRect/>
          </a:stretch>
        </p:blipFill>
        <p:spPr>
          <a:xfrm>
            <a:off x="7183755" y="2928620"/>
            <a:ext cx="1694180" cy="2342515"/>
          </a:xfrm>
          <a:prstGeom prst="rect">
            <a:avLst/>
          </a:prstGeom>
        </p:spPr>
      </p:pic>
      <p:grpSp>
        <p:nvGrpSpPr>
          <p:cNvPr id="15" name="组合 14">
            <a:extLst>
              <a:ext uri="{FF2B5EF4-FFF2-40B4-BE49-F238E27FC236}">
                <a16:creationId xmlns:a16="http://schemas.microsoft.com/office/drawing/2014/main" id="{217EFF29-21A6-4E61-9C4B-A9BDD6D88899}"/>
              </a:ext>
            </a:extLst>
          </p:cNvPr>
          <p:cNvGrpSpPr/>
          <p:nvPr/>
        </p:nvGrpSpPr>
        <p:grpSpPr>
          <a:xfrm>
            <a:off x="2076909" y="758963"/>
            <a:ext cx="916200" cy="584280"/>
            <a:chOff x="2076909" y="758963"/>
            <a:chExt cx="916200" cy="584280"/>
          </a:xfrm>
        </p:grpSpPr>
        <mc:AlternateContent xmlns:mc="http://schemas.openxmlformats.org/markup-compatibility/2006">
          <mc:Choice xmlns:p14="http://schemas.microsoft.com/office/powerpoint/2010/main" Requires="p14">
            <p:contentPart p14:bwMode="auto" r:id="rId5">
              <p14:nvContentPartPr>
                <p14:cNvPr id="5" name="墨迹 4">
                  <a:extLst>
                    <a:ext uri="{FF2B5EF4-FFF2-40B4-BE49-F238E27FC236}">
                      <a16:creationId xmlns:a16="http://schemas.microsoft.com/office/drawing/2014/main" id="{87F48AC9-5618-4F26-A08A-02EE09984037}"/>
                    </a:ext>
                  </a:extLst>
                </p14:cNvPr>
                <p14:cNvContentPartPr/>
                <p14:nvPr/>
              </p14:nvContentPartPr>
              <p14:xfrm>
                <a:off x="2076909" y="873083"/>
                <a:ext cx="176040" cy="424440"/>
              </p14:xfrm>
            </p:contentPart>
          </mc:Choice>
          <mc:Fallback>
            <p:pic>
              <p:nvPicPr>
                <p:cNvPr id="5" name="墨迹 4">
                  <a:extLst>
                    <a:ext uri="{FF2B5EF4-FFF2-40B4-BE49-F238E27FC236}">
                      <a16:creationId xmlns:a16="http://schemas.microsoft.com/office/drawing/2014/main" id="{87F48AC9-5618-4F26-A08A-02EE09984037}"/>
                    </a:ext>
                  </a:extLst>
                </p:cNvPr>
                <p:cNvPicPr/>
                <p:nvPr/>
              </p:nvPicPr>
              <p:blipFill>
                <a:blip r:embed="rId6"/>
                <a:stretch>
                  <a:fillRect/>
                </a:stretch>
              </p:blipFill>
              <p:spPr>
                <a:xfrm>
                  <a:off x="2058909" y="855443"/>
                  <a:ext cx="211680" cy="460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墨迹 5">
                  <a:extLst>
                    <a:ext uri="{FF2B5EF4-FFF2-40B4-BE49-F238E27FC236}">
                      <a16:creationId xmlns:a16="http://schemas.microsoft.com/office/drawing/2014/main" id="{DE526FEE-C6CC-4A23-8983-6EC913FA4176}"/>
                    </a:ext>
                  </a:extLst>
                </p14:cNvPr>
                <p14:cNvContentPartPr/>
                <p14:nvPr/>
              </p14:nvContentPartPr>
              <p14:xfrm>
                <a:off x="2271309" y="886763"/>
                <a:ext cx="194760" cy="133560"/>
              </p14:xfrm>
            </p:contentPart>
          </mc:Choice>
          <mc:Fallback>
            <p:pic>
              <p:nvPicPr>
                <p:cNvPr id="6" name="墨迹 5">
                  <a:extLst>
                    <a:ext uri="{FF2B5EF4-FFF2-40B4-BE49-F238E27FC236}">
                      <a16:creationId xmlns:a16="http://schemas.microsoft.com/office/drawing/2014/main" id="{DE526FEE-C6CC-4A23-8983-6EC913FA4176}"/>
                    </a:ext>
                  </a:extLst>
                </p:cNvPr>
                <p:cNvPicPr/>
                <p:nvPr/>
              </p:nvPicPr>
              <p:blipFill>
                <a:blip r:embed="rId8"/>
                <a:stretch>
                  <a:fillRect/>
                </a:stretch>
              </p:blipFill>
              <p:spPr>
                <a:xfrm>
                  <a:off x="2253669" y="868763"/>
                  <a:ext cx="2304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墨迹 6">
                  <a:extLst>
                    <a:ext uri="{FF2B5EF4-FFF2-40B4-BE49-F238E27FC236}">
                      <a16:creationId xmlns:a16="http://schemas.microsoft.com/office/drawing/2014/main" id="{9481B106-95B3-45CE-9959-D68FC0119A1D}"/>
                    </a:ext>
                  </a:extLst>
                </p14:cNvPr>
                <p14:cNvContentPartPr/>
                <p14:nvPr/>
              </p14:nvContentPartPr>
              <p14:xfrm>
                <a:off x="2327829" y="835283"/>
                <a:ext cx="133920" cy="280440"/>
              </p14:xfrm>
            </p:contentPart>
          </mc:Choice>
          <mc:Fallback>
            <p:pic>
              <p:nvPicPr>
                <p:cNvPr id="7" name="墨迹 6">
                  <a:extLst>
                    <a:ext uri="{FF2B5EF4-FFF2-40B4-BE49-F238E27FC236}">
                      <a16:creationId xmlns:a16="http://schemas.microsoft.com/office/drawing/2014/main" id="{9481B106-95B3-45CE-9959-D68FC0119A1D}"/>
                    </a:ext>
                  </a:extLst>
                </p:cNvPr>
                <p:cNvPicPr/>
                <p:nvPr/>
              </p:nvPicPr>
              <p:blipFill>
                <a:blip r:embed="rId10"/>
                <a:stretch>
                  <a:fillRect/>
                </a:stretch>
              </p:blipFill>
              <p:spPr>
                <a:xfrm>
                  <a:off x="2310189" y="817643"/>
                  <a:ext cx="16956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墨迹 7">
                  <a:extLst>
                    <a:ext uri="{FF2B5EF4-FFF2-40B4-BE49-F238E27FC236}">
                      <a16:creationId xmlns:a16="http://schemas.microsoft.com/office/drawing/2014/main" id="{A30ADA94-0557-43E0-BFB8-76D8644E7C4D}"/>
                    </a:ext>
                  </a:extLst>
                </p14:cNvPr>
                <p14:cNvContentPartPr/>
                <p14:nvPr/>
              </p14:nvContentPartPr>
              <p14:xfrm>
                <a:off x="2321709" y="1145963"/>
                <a:ext cx="169920" cy="115200"/>
              </p14:xfrm>
            </p:contentPart>
          </mc:Choice>
          <mc:Fallback>
            <p:pic>
              <p:nvPicPr>
                <p:cNvPr id="8" name="墨迹 7">
                  <a:extLst>
                    <a:ext uri="{FF2B5EF4-FFF2-40B4-BE49-F238E27FC236}">
                      <a16:creationId xmlns:a16="http://schemas.microsoft.com/office/drawing/2014/main" id="{A30ADA94-0557-43E0-BFB8-76D8644E7C4D}"/>
                    </a:ext>
                  </a:extLst>
                </p:cNvPr>
                <p:cNvPicPr/>
                <p:nvPr/>
              </p:nvPicPr>
              <p:blipFill>
                <a:blip r:embed="rId12"/>
                <a:stretch>
                  <a:fillRect/>
                </a:stretch>
              </p:blipFill>
              <p:spPr>
                <a:xfrm>
                  <a:off x="2303709" y="1128323"/>
                  <a:ext cx="20556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墨迹 8">
                  <a:extLst>
                    <a:ext uri="{FF2B5EF4-FFF2-40B4-BE49-F238E27FC236}">
                      <a16:creationId xmlns:a16="http://schemas.microsoft.com/office/drawing/2014/main" id="{5C578BE9-C19A-4321-AAC0-75DF50554442}"/>
                    </a:ext>
                  </a:extLst>
                </p14:cNvPr>
                <p14:cNvContentPartPr/>
                <p14:nvPr/>
              </p14:nvContentPartPr>
              <p14:xfrm>
                <a:off x="2496309" y="922403"/>
                <a:ext cx="188640" cy="85320"/>
              </p14:xfrm>
            </p:contentPart>
          </mc:Choice>
          <mc:Fallback>
            <p:pic>
              <p:nvPicPr>
                <p:cNvPr id="9" name="墨迹 8">
                  <a:extLst>
                    <a:ext uri="{FF2B5EF4-FFF2-40B4-BE49-F238E27FC236}">
                      <a16:creationId xmlns:a16="http://schemas.microsoft.com/office/drawing/2014/main" id="{5C578BE9-C19A-4321-AAC0-75DF50554442}"/>
                    </a:ext>
                  </a:extLst>
                </p:cNvPr>
                <p:cNvPicPr/>
                <p:nvPr/>
              </p:nvPicPr>
              <p:blipFill>
                <a:blip r:embed="rId14"/>
                <a:stretch>
                  <a:fillRect/>
                </a:stretch>
              </p:blipFill>
              <p:spPr>
                <a:xfrm>
                  <a:off x="2478669" y="904403"/>
                  <a:ext cx="22428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墨迹 9">
                  <a:extLst>
                    <a:ext uri="{FF2B5EF4-FFF2-40B4-BE49-F238E27FC236}">
                      <a16:creationId xmlns:a16="http://schemas.microsoft.com/office/drawing/2014/main" id="{C8DB955F-6283-4CE2-A7AD-9D590D1F076C}"/>
                    </a:ext>
                  </a:extLst>
                </p14:cNvPr>
                <p14:cNvContentPartPr/>
                <p14:nvPr/>
              </p14:nvContentPartPr>
              <p14:xfrm>
                <a:off x="2524029" y="758963"/>
                <a:ext cx="136800" cy="577440"/>
              </p14:xfrm>
            </p:contentPart>
          </mc:Choice>
          <mc:Fallback>
            <p:pic>
              <p:nvPicPr>
                <p:cNvPr id="10" name="墨迹 9">
                  <a:extLst>
                    <a:ext uri="{FF2B5EF4-FFF2-40B4-BE49-F238E27FC236}">
                      <a16:creationId xmlns:a16="http://schemas.microsoft.com/office/drawing/2014/main" id="{C8DB955F-6283-4CE2-A7AD-9D590D1F076C}"/>
                    </a:ext>
                  </a:extLst>
                </p:cNvPr>
                <p:cNvPicPr/>
                <p:nvPr/>
              </p:nvPicPr>
              <p:blipFill>
                <a:blip r:embed="rId16"/>
                <a:stretch>
                  <a:fillRect/>
                </a:stretch>
              </p:blipFill>
              <p:spPr>
                <a:xfrm>
                  <a:off x="2506389" y="741323"/>
                  <a:ext cx="172440" cy="613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墨迹 10">
                  <a:extLst>
                    <a:ext uri="{FF2B5EF4-FFF2-40B4-BE49-F238E27FC236}">
                      <a16:creationId xmlns:a16="http://schemas.microsoft.com/office/drawing/2014/main" id="{D95A4FB9-C403-4375-B34A-6CC3FDB59537}"/>
                    </a:ext>
                  </a:extLst>
                </p14:cNvPr>
                <p14:cNvContentPartPr/>
                <p14:nvPr/>
              </p14:nvContentPartPr>
              <p14:xfrm>
                <a:off x="2670549" y="1025363"/>
                <a:ext cx="40680" cy="133560"/>
              </p14:xfrm>
            </p:contentPart>
          </mc:Choice>
          <mc:Fallback>
            <p:pic>
              <p:nvPicPr>
                <p:cNvPr id="11" name="墨迹 10">
                  <a:extLst>
                    <a:ext uri="{FF2B5EF4-FFF2-40B4-BE49-F238E27FC236}">
                      <a16:creationId xmlns:a16="http://schemas.microsoft.com/office/drawing/2014/main" id="{D95A4FB9-C403-4375-B34A-6CC3FDB59537}"/>
                    </a:ext>
                  </a:extLst>
                </p:cNvPr>
                <p:cNvPicPr/>
                <p:nvPr/>
              </p:nvPicPr>
              <p:blipFill>
                <a:blip r:embed="rId18"/>
                <a:stretch>
                  <a:fillRect/>
                </a:stretch>
              </p:blipFill>
              <p:spPr>
                <a:xfrm>
                  <a:off x="2652549" y="1007723"/>
                  <a:ext cx="7632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墨迹 11">
                  <a:extLst>
                    <a:ext uri="{FF2B5EF4-FFF2-40B4-BE49-F238E27FC236}">
                      <a16:creationId xmlns:a16="http://schemas.microsoft.com/office/drawing/2014/main" id="{2E4A2420-C16D-4C92-9D2E-FF7FEEEBFFF5}"/>
                    </a:ext>
                  </a:extLst>
                </p14:cNvPr>
                <p14:cNvContentPartPr/>
                <p14:nvPr/>
              </p14:nvContentPartPr>
              <p14:xfrm>
                <a:off x="2760909" y="825563"/>
                <a:ext cx="10800" cy="231120"/>
              </p14:xfrm>
            </p:contentPart>
          </mc:Choice>
          <mc:Fallback>
            <p:pic>
              <p:nvPicPr>
                <p:cNvPr id="12" name="墨迹 11">
                  <a:extLst>
                    <a:ext uri="{FF2B5EF4-FFF2-40B4-BE49-F238E27FC236}">
                      <a16:creationId xmlns:a16="http://schemas.microsoft.com/office/drawing/2014/main" id="{2E4A2420-C16D-4C92-9D2E-FF7FEEEBFFF5}"/>
                    </a:ext>
                  </a:extLst>
                </p:cNvPr>
                <p:cNvPicPr/>
                <p:nvPr/>
              </p:nvPicPr>
              <p:blipFill>
                <a:blip r:embed="rId20"/>
                <a:stretch>
                  <a:fillRect/>
                </a:stretch>
              </p:blipFill>
              <p:spPr>
                <a:xfrm>
                  <a:off x="2743269" y="807923"/>
                  <a:ext cx="4644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3" name="墨迹 12">
                  <a:extLst>
                    <a:ext uri="{FF2B5EF4-FFF2-40B4-BE49-F238E27FC236}">
                      <a16:creationId xmlns:a16="http://schemas.microsoft.com/office/drawing/2014/main" id="{6925D0E1-F739-480F-8402-9C3E12A387C9}"/>
                    </a:ext>
                  </a:extLst>
                </p14:cNvPr>
                <p14:cNvContentPartPr/>
                <p14:nvPr/>
              </p14:nvContentPartPr>
              <p14:xfrm>
                <a:off x="2783949" y="867323"/>
                <a:ext cx="209160" cy="475920"/>
              </p14:xfrm>
            </p:contentPart>
          </mc:Choice>
          <mc:Fallback>
            <p:pic>
              <p:nvPicPr>
                <p:cNvPr id="13" name="墨迹 12">
                  <a:extLst>
                    <a:ext uri="{FF2B5EF4-FFF2-40B4-BE49-F238E27FC236}">
                      <a16:creationId xmlns:a16="http://schemas.microsoft.com/office/drawing/2014/main" id="{6925D0E1-F739-480F-8402-9C3E12A387C9}"/>
                    </a:ext>
                  </a:extLst>
                </p:cNvPr>
                <p:cNvPicPr/>
                <p:nvPr/>
              </p:nvPicPr>
              <p:blipFill>
                <a:blip r:embed="rId22"/>
                <a:stretch>
                  <a:fillRect/>
                </a:stretch>
              </p:blipFill>
              <p:spPr>
                <a:xfrm>
                  <a:off x="2765949" y="849323"/>
                  <a:ext cx="244800" cy="5115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4" name="墨迹 13">
                  <a:extLst>
                    <a:ext uri="{FF2B5EF4-FFF2-40B4-BE49-F238E27FC236}">
                      <a16:creationId xmlns:a16="http://schemas.microsoft.com/office/drawing/2014/main" id="{33DDEB98-5E3A-4112-94AF-500B958D21B2}"/>
                    </a:ext>
                  </a:extLst>
                </p14:cNvPr>
                <p14:cNvContentPartPr/>
                <p14:nvPr/>
              </p14:nvContentPartPr>
              <p14:xfrm>
                <a:off x="2805549" y="1039043"/>
                <a:ext cx="146880" cy="144720"/>
              </p14:xfrm>
            </p:contentPart>
          </mc:Choice>
          <mc:Fallback>
            <p:pic>
              <p:nvPicPr>
                <p:cNvPr id="14" name="墨迹 13">
                  <a:extLst>
                    <a:ext uri="{FF2B5EF4-FFF2-40B4-BE49-F238E27FC236}">
                      <a16:creationId xmlns:a16="http://schemas.microsoft.com/office/drawing/2014/main" id="{33DDEB98-5E3A-4112-94AF-500B958D21B2}"/>
                    </a:ext>
                  </a:extLst>
                </p:cNvPr>
                <p:cNvPicPr/>
                <p:nvPr/>
              </p:nvPicPr>
              <p:blipFill>
                <a:blip r:embed="rId24"/>
                <a:stretch>
                  <a:fillRect/>
                </a:stretch>
              </p:blipFill>
              <p:spPr>
                <a:xfrm>
                  <a:off x="2787549" y="1021043"/>
                  <a:ext cx="182520" cy="180360"/>
                </a:xfrm>
                <a:prstGeom prst="rect">
                  <a:avLst/>
                </a:prstGeom>
              </p:spPr>
            </p:pic>
          </mc:Fallback>
        </mc:AlternateContent>
      </p:grpSp>
      <p:grpSp>
        <p:nvGrpSpPr>
          <p:cNvPr id="78948" name="组合 78947">
            <a:extLst>
              <a:ext uri="{FF2B5EF4-FFF2-40B4-BE49-F238E27FC236}">
                <a16:creationId xmlns:a16="http://schemas.microsoft.com/office/drawing/2014/main" id="{4916952E-DA93-43BD-8822-354C4762BD08}"/>
              </a:ext>
            </a:extLst>
          </p:cNvPr>
          <p:cNvGrpSpPr/>
          <p:nvPr/>
        </p:nvGrpSpPr>
        <p:grpSpPr>
          <a:xfrm>
            <a:off x="3336909" y="828083"/>
            <a:ext cx="3932640" cy="1958760"/>
            <a:chOff x="3336909" y="828083"/>
            <a:chExt cx="3932640" cy="1958760"/>
          </a:xfrm>
        </p:grpSpPr>
        <mc:AlternateContent xmlns:mc="http://schemas.openxmlformats.org/markup-compatibility/2006">
          <mc:Choice xmlns:p14="http://schemas.microsoft.com/office/powerpoint/2010/main" Requires="p14">
            <p:contentPart p14:bwMode="auto" r:id="rId25">
              <p14:nvContentPartPr>
                <p14:cNvPr id="16" name="墨迹 15">
                  <a:extLst>
                    <a:ext uri="{FF2B5EF4-FFF2-40B4-BE49-F238E27FC236}">
                      <a16:creationId xmlns:a16="http://schemas.microsoft.com/office/drawing/2014/main" id="{D80ECF61-34D5-4919-8CA1-D1F7ACA5F028}"/>
                    </a:ext>
                  </a:extLst>
                </p14:cNvPr>
                <p14:cNvContentPartPr/>
                <p14:nvPr/>
              </p14:nvContentPartPr>
              <p14:xfrm>
                <a:off x="3494229" y="1341083"/>
                <a:ext cx="20160" cy="107640"/>
              </p14:xfrm>
            </p:contentPart>
          </mc:Choice>
          <mc:Fallback>
            <p:pic>
              <p:nvPicPr>
                <p:cNvPr id="16" name="墨迹 15">
                  <a:extLst>
                    <a:ext uri="{FF2B5EF4-FFF2-40B4-BE49-F238E27FC236}">
                      <a16:creationId xmlns:a16="http://schemas.microsoft.com/office/drawing/2014/main" id="{D80ECF61-34D5-4919-8CA1-D1F7ACA5F028}"/>
                    </a:ext>
                  </a:extLst>
                </p:cNvPr>
                <p:cNvPicPr/>
                <p:nvPr/>
              </p:nvPicPr>
              <p:blipFill>
                <a:blip r:embed="rId26"/>
                <a:stretch>
                  <a:fillRect/>
                </a:stretch>
              </p:blipFill>
              <p:spPr>
                <a:xfrm>
                  <a:off x="3476229" y="1323083"/>
                  <a:ext cx="5580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7" name="墨迹 16">
                  <a:extLst>
                    <a:ext uri="{FF2B5EF4-FFF2-40B4-BE49-F238E27FC236}">
                      <a16:creationId xmlns:a16="http://schemas.microsoft.com/office/drawing/2014/main" id="{94E6D0FF-38F3-4E72-A1A5-91CA5BBCA56B}"/>
                    </a:ext>
                  </a:extLst>
                </p14:cNvPr>
                <p14:cNvContentPartPr/>
                <p14:nvPr/>
              </p14:nvContentPartPr>
              <p14:xfrm>
                <a:off x="3336909" y="1424963"/>
                <a:ext cx="304560" cy="110160"/>
              </p14:xfrm>
            </p:contentPart>
          </mc:Choice>
          <mc:Fallback>
            <p:pic>
              <p:nvPicPr>
                <p:cNvPr id="17" name="墨迹 16">
                  <a:extLst>
                    <a:ext uri="{FF2B5EF4-FFF2-40B4-BE49-F238E27FC236}">
                      <a16:creationId xmlns:a16="http://schemas.microsoft.com/office/drawing/2014/main" id="{94E6D0FF-38F3-4E72-A1A5-91CA5BBCA56B}"/>
                    </a:ext>
                  </a:extLst>
                </p:cNvPr>
                <p:cNvPicPr/>
                <p:nvPr/>
              </p:nvPicPr>
              <p:blipFill>
                <a:blip r:embed="rId28"/>
                <a:stretch>
                  <a:fillRect/>
                </a:stretch>
              </p:blipFill>
              <p:spPr>
                <a:xfrm>
                  <a:off x="3319269" y="1406963"/>
                  <a:ext cx="34020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8" name="墨迹 17">
                  <a:extLst>
                    <a:ext uri="{FF2B5EF4-FFF2-40B4-BE49-F238E27FC236}">
                      <a16:creationId xmlns:a16="http://schemas.microsoft.com/office/drawing/2014/main" id="{02236B21-A981-43FA-9C68-CD69F29D143B}"/>
                    </a:ext>
                  </a:extLst>
                </p14:cNvPr>
                <p14:cNvContentPartPr/>
                <p14:nvPr/>
              </p14:nvContentPartPr>
              <p14:xfrm>
                <a:off x="3473349" y="1482563"/>
                <a:ext cx="123480" cy="143640"/>
              </p14:xfrm>
            </p:contentPart>
          </mc:Choice>
          <mc:Fallback>
            <p:pic>
              <p:nvPicPr>
                <p:cNvPr id="18" name="墨迹 17">
                  <a:extLst>
                    <a:ext uri="{FF2B5EF4-FFF2-40B4-BE49-F238E27FC236}">
                      <a16:creationId xmlns:a16="http://schemas.microsoft.com/office/drawing/2014/main" id="{02236B21-A981-43FA-9C68-CD69F29D143B}"/>
                    </a:ext>
                  </a:extLst>
                </p:cNvPr>
                <p:cNvPicPr/>
                <p:nvPr/>
              </p:nvPicPr>
              <p:blipFill>
                <a:blip r:embed="rId30"/>
                <a:stretch>
                  <a:fillRect/>
                </a:stretch>
              </p:blipFill>
              <p:spPr>
                <a:xfrm>
                  <a:off x="3455349" y="1464923"/>
                  <a:ext cx="15912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9" name="墨迹 18">
                  <a:extLst>
                    <a:ext uri="{FF2B5EF4-FFF2-40B4-BE49-F238E27FC236}">
                      <a16:creationId xmlns:a16="http://schemas.microsoft.com/office/drawing/2014/main" id="{32B6EFFA-85B9-4E18-9FB2-DA15FCFBFD40}"/>
                    </a:ext>
                  </a:extLst>
                </p14:cNvPr>
                <p14:cNvContentPartPr/>
                <p14:nvPr/>
              </p14:nvContentPartPr>
              <p14:xfrm>
                <a:off x="3429789" y="1644923"/>
                <a:ext cx="13680" cy="139320"/>
              </p14:xfrm>
            </p:contentPart>
          </mc:Choice>
          <mc:Fallback>
            <p:pic>
              <p:nvPicPr>
                <p:cNvPr id="19" name="墨迹 18">
                  <a:extLst>
                    <a:ext uri="{FF2B5EF4-FFF2-40B4-BE49-F238E27FC236}">
                      <a16:creationId xmlns:a16="http://schemas.microsoft.com/office/drawing/2014/main" id="{32B6EFFA-85B9-4E18-9FB2-DA15FCFBFD40}"/>
                    </a:ext>
                  </a:extLst>
                </p:cNvPr>
                <p:cNvPicPr/>
                <p:nvPr/>
              </p:nvPicPr>
              <p:blipFill>
                <a:blip r:embed="rId32"/>
                <a:stretch>
                  <a:fillRect/>
                </a:stretch>
              </p:blipFill>
              <p:spPr>
                <a:xfrm>
                  <a:off x="3412149" y="1626923"/>
                  <a:ext cx="4932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0" name="墨迹 19">
                  <a:extLst>
                    <a:ext uri="{FF2B5EF4-FFF2-40B4-BE49-F238E27FC236}">
                      <a16:creationId xmlns:a16="http://schemas.microsoft.com/office/drawing/2014/main" id="{C0EF1D1E-DEEE-440D-A259-E3F2F2F7CDDF}"/>
                    </a:ext>
                  </a:extLst>
                </p14:cNvPr>
                <p14:cNvContentPartPr/>
                <p14:nvPr/>
              </p14:nvContentPartPr>
              <p14:xfrm>
                <a:off x="3473349" y="1577603"/>
                <a:ext cx="215280" cy="270360"/>
              </p14:xfrm>
            </p:contentPart>
          </mc:Choice>
          <mc:Fallback>
            <p:pic>
              <p:nvPicPr>
                <p:cNvPr id="20" name="墨迹 19">
                  <a:extLst>
                    <a:ext uri="{FF2B5EF4-FFF2-40B4-BE49-F238E27FC236}">
                      <a16:creationId xmlns:a16="http://schemas.microsoft.com/office/drawing/2014/main" id="{C0EF1D1E-DEEE-440D-A259-E3F2F2F7CDDF}"/>
                    </a:ext>
                  </a:extLst>
                </p:cNvPr>
                <p:cNvPicPr/>
                <p:nvPr/>
              </p:nvPicPr>
              <p:blipFill>
                <a:blip r:embed="rId34"/>
                <a:stretch>
                  <a:fillRect/>
                </a:stretch>
              </p:blipFill>
              <p:spPr>
                <a:xfrm>
                  <a:off x="3455349" y="1559963"/>
                  <a:ext cx="25092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1" name="墨迹 20">
                  <a:extLst>
                    <a:ext uri="{FF2B5EF4-FFF2-40B4-BE49-F238E27FC236}">
                      <a16:creationId xmlns:a16="http://schemas.microsoft.com/office/drawing/2014/main" id="{D1E6BEFA-EC1C-48A3-8D82-D949C4F41367}"/>
                    </a:ext>
                  </a:extLst>
                </p14:cNvPr>
                <p14:cNvContentPartPr/>
                <p14:nvPr/>
              </p14:nvContentPartPr>
              <p14:xfrm>
                <a:off x="3899949" y="1434683"/>
                <a:ext cx="81360" cy="106560"/>
              </p14:xfrm>
            </p:contentPart>
          </mc:Choice>
          <mc:Fallback>
            <p:pic>
              <p:nvPicPr>
                <p:cNvPr id="21" name="墨迹 20">
                  <a:extLst>
                    <a:ext uri="{FF2B5EF4-FFF2-40B4-BE49-F238E27FC236}">
                      <a16:creationId xmlns:a16="http://schemas.microsoft.com/office/drawing/2014/main" id="{D1E6BEFA-EC1C-48A3-8D82-D949C4F41367}"/>
                    </a:ext>
                  </a:extLst>
                </p:cNvPr>
                <p:cNvPicPr/>
                <p:nvPr/>
              </p:nvPicPr>
              <p:blipFill>
                <a:blip r:embed="rId36"/>
                <a:stretch>
                  <a:fillRect/>
                </a:stretch>
              </p:blipFill>
              <p:spPr>
                <a:xfrm>
                  <a:off x="3882309" y="1416683"/>
                  <a:ext cx="11700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2" name="墨迹 21">
                  <a:extLst>
                    <a:ext uri="{FF2B5EF4-FFF2-40B4-BE49-F238E27FC236}">
                      <a16:creationId xmlns:a16="http://schemas.microsoft.com/office/drawing/2014/main" id="{02C4AF0A-D736-4A45-B146-6DEA3BE06E3B}"/>
                    </a:ext>
                  </a:extLst>
                </p14:cNvPr>
                <p14:cNvContentPartPr/>
                <p14:nvPr/>
              </p14:nvContentPartPr>
              <p14:xfrm>
                <a:off x="3884469" y="1541243"/>
                <a:ext cx="56880" cy="211320"/>
              </p14:xfrm>
            </p:contentPart>
          </mc:Choice>
          <mc:Fallback>
            <p:pic>
              <p:nvPicPr>
                <p:cNvPr id="22" name="墨迹 21">
                  <a:extLst>
                    <a:ext uri="{FF2B5EF4-FFF2-40B4-BE49-F238E27FC236}">
                      <a16:creationId xmlns:a16="http://schemas.microsoft.com/office/drawing/2014/main" id="{02C4AF0A-D736-4A45-B146-6DEA3BE06E3B}"/>
                    </a:ext>
                  </a:extLst>
                </p:cNvPr>
                <p:cNvPicPr/>
                <p:nvPr/>
              </p:nvPicPr>
              <p:blipFill>
                <a:blip r:embed="rId38"/>
                <a:stretch>
                  <a:fillRect/>
                </a:stretch>
              </p:blipFill>
              <p:spPr>
                <a:xfrm>
                  <a:off x="3866469" y="1523243"/>
                  <a:ext cx="9252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3" name="墨迹 22">
                  <a:extLst>
                    <a:ext uri="{FF2B5EF4-FFF2-40B4-BE49-F238E27FC236}">
                      <a16:creationId xmlns:a16="http://schemas.microsoft.com/office/drawing/2014/main" id="{590A68A0-57F8-4688-95BE-91C36285BD47}"/>
                    </a:ext>
                  </a:extLst>
                </p14:cNvPr>
                <p14:cNvContentPartPr/>
                <p14:nvPr/>
              </p14:nvContentPartPr>
              <p14:xfrm>
                <a:off x="3911469" y="1547003"/>
                <a:ext cx="135000" cy="317520"/>
              </p14:xfrm>
            </p:contentPart>
          </mc:Choice>
          <mc:Fallback>
            <p:pic>
              <p:nvPicPr>
                <p:cNvPr id="23" name="墨迹 22">
                  <a:extLst>
                    <a:ext uri="{FF2B5EF4-FFF2-40B4-BE49-F238E27FC236}">
                      <a16:creationId xmlns:a16="http://schemas.microsoft.com/office/drawing/2014/main" id="{590A68A0-57F8-4688-95BE-91C36285BD47}"/>
                    </a:ext>
                  </a:extLst>
                </p:cNvPr>
                <p:cNvPicPr/>
                <p:nvPr/>
              </p:nvPicPr>
              <p:blipFill>
                <a:blip r:embed="rId40"/>
                <a:stretch>
                  <a:fillRect/>
                </a:stretch>
              </p:blipFill>
              <p:spPr>
                <a:xfrm>
                  <a:off x="3893469" y="1529363"/>
                  <a:ext cx="17064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4" name="墨迹 23">
                  <a:extLst>
                    <a:ext uri="{FF2B5EF4-FFF2-40B4-BE49-F238E27FC236}">
                      <a16:creationId xmlns:a16="http://schemas.microsoft.com/office/drawing/2014/main" id="{559F9830-B2DC-4F06-B55E-12DB63AC7838}"/>
                    </a:ext>
                  </a:extLst>
                </p14:cNvPr>
                <p14:cNvContentPartPr/>
                <p14:nvPr/>
              </p14:nvContentPartPr>
              <p14:xfrm>
                <a:off x="3918669" y="1665083"/>
                <a:ext cx="89280" cy="33480"/>
              </p14:xfrm>
            </p:contentPart>
          </mc:Choice>
          <mc:Fallback>
            <p:pic>
              <p:nvPicPr>
                <p:cNvPr id="24" name="墨迹 23">
                  <a:extLst>
                    <a:ext uri="{FF2B5EF4-FFF2-40B4-BE49-F238E27FC236}">
                      <a16:creationId xmlns:a16="http://schemas.microsoft.com/office/drawing/2014/main" id="{559F9830-B2DC-4F06-B55E-12DB63AC7838}"/>
                    </a:ext>
                  </a:extLst>
                </p:cNvPr>
                <p:cNvPicPr/>
                <p:nvPr/>
              </p:nvPicPr>
              <p:blipFill>
                <a:blip r:embed="rId42"/>
                <a:stretch>
                  <a:fillRect/>
                </a:stretch>
              </p:blipFill>
              <p:spPr>
                <a:xfrm>
                  <a:off x="3900669" y="1647083"/>
                  <a:ext cx="1249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5" name="墨迹 24">
                  <a:extLst>
                    <a:ext uri="{FF2B5EF4-FFF2-40B4-BE49-F238E27FC236}">
                      <a16:creationId xmlns:a16="http://schemas.microsoft.com/office/drawing/2014/main" id="{B22432F8-E26E-4337-A2A3-C72C9726DDD2}"/>
                    </a:ext>
                  </a:extLst>
                </p14:cNvPr>
                <p14:cNvContentPartPr/>
                <p14:nvPr/>
              </p14:nvContentPartPr>
              <p14:xfrm>
                <a:off x="3915789" y="1707923"/>
                <a:ext cx="106200" cy="37440"/>
              </p14:xfrm>
            </p:contentPart>
          </mc:Choice>
          <mc:Fallback>
            <p:pic>
              <p:nvPicPr>
                <p:cNvPr id="25" name="墨迹 24">
                  <a:extLst>
                    <a:ext uri="{FF2B5EF4-FFF2-40B4-BE49-F238E27FC236}">
                      <a16:creationId xmlns:a16="http://schemas.microsoft.com/office/drawing/2014/main" id="{B22432F8-E26E-4337-A2A3-C72C9726DDD2}"/>
                    </a:ext>
                  </a:extLst>
                </p:cNvPr>
                <p:cNvPicPr/>
                <p:nvPr/>
              </p:nvPicPr>
              <p:blipFill>
                <a:blip r:embed="rId44"/>
                <a:stretch>
                  <a:fillRect/>
                </a:stretch>
              </p:blipFill>
              <p:spPr>
                <a:xfrm>
                  <a:off x="3898149" y="1690283"/>
                  <a:ext cx="1418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6" name="墨迹 25">
                  <a:extLst>
                    <a:ext uri="{FF2B5EF4-FFF2-40B4-BE49-F238E27FC236}">
                      <a16:creationId xmlns:a16="http://schemas.microsoft.com/office/drawing/2014/main" id="{7651DE67-E5C9-4AE3-9D75-D55B9D6AB27D}"/>
                    </a:ext>
                  </a:extLst>
                </p14:cNvPr>
                <p14:cNvContentPartPr/>
                <p14:nvPr/>
              </p14:nvContentPartPr>
              <p14:xfrm>
                <a:off x="3802749" y="1511723"/>
                <a:ext cx="185400" cy="292320"/>
              </p14:xfrm>
            </p:contentPart>
          </mc:Choice>
          <mc:Fallback>
            <p:pic>
              <p:nvPicPr>
                <p:cNvPr id="26" name="墨迹 25">
                  <a:extLst>
                    <a:ext uri="{FF2B5EF4-FFF2-40B4-BE49-F238E27FC236}">
                      <a16:creationId xmlns:a16="http://schemas.microsoft.com/office/drawing/2014/main" id="{7651DE67-E5C9-4AE3-9D75-D55B9D6AB27D}"/>
                    </a:ext>
                  </a:extLst>
                </p:cNvPr>
                <p:cNvPicPr/>
                <p:nvPr/>
              </p:nvPicPr>
              <p:blipFill>
                <a:blip r:embed="rId46"/>
                <a:stretch>
                  <a:fillRect/>
                </a:stretch>
              </p:blipFill>
              <p:spPr>
                <a:xfrm>
                  <a:off x="3785109" y="1493723"/>
                  <a:ext cx="22104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7" name="墨迹 26">
                  <a:extLst>
                    <a:ext uri="{FF2B5EF4-FFF2-40B4-BE49-F238E27FC236}">
                      <a16:creationId xmlns:a16="http://schemas.microsoft.com/office/drawing/2014/main" id="{73B90630-12DE-4927-90F6-BD538509227B}"/>
                    </a:ext>
                  </a:extLst>
                </p14:cNvPr>
                <p14:cNvContentPartPr/>
                <p14:nvPr/>
              </p14:nvContentPartPr>
              <p14:xfrm>
                <a:off x="3781509" y="1582643"/>
                <a:ext cx="380880" cy="281880"/>
              </p14:xfrm>
            </p:contentPart>
          </mc:Choice>
          <mc:Fallback>
            <p:pic>
              <p:nvPicPr>
                <p:cNvPr id="27" name="墨迹 26">
                  <a:extLst>
                    <a:ext uri="{FF2B5EF4-FFF2-40B4-BE49-F238E27FC236}">
                      <a16:creationId xmlns:a16="http://schemas.microsoft.com/office/drawing/2014/main" id="{73B90630-12DE-4927-90F6-BD538509227B}"/>
                    </a:ext>
                  </a:extLst>
                </p:cNvPr>
                <p:cNvPicPr/>
                <p:nvPr/>
              </p:nvPicPr>
              <p:blipFill>
                <a:blip r:embed="rId48"/>
                <a:stretch>
                  <a:fillRect/>
                </a:stretch>
              </p:blipFill>
              <p:spPr>
                <a:xfrm>
                  <a:off x="3763509" y="1564643"/>
                  <a:ext cx="41652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8" name="墨迹 27">
                  <a:extLst>
                    <a:ext uri="{FF2B5EF4-FFF2-40B4-BE49-F238E27FC236}">
                      <a16:creationId xmlns:a16="http://schemas.microsoft.com/office/drawing/2014/main" id="{1BABE043-AC3A-407A-8DD4-53F1C04316C9}"/>
                    </a:ext>
                  </a:extLst>
                </p14:cNvPr>
                <p14:cNvContentPartPr/>
                <p14:nvPr/>
              </p14:nvContentPartPr>
              <p14:xfrm>
                <a:off x="4199109" y="1401203"/>
                <a:ext cx="7560" cy="122760"/>
              </p14:xfrm>
            </p:contentPart>
          </mc:Choice>
          <mc:Fallback>
            <p:pic>
              <p:nvPicPr>
                <p:cNvPr id="28" name="墨迹 27">
                  <a:extLst>
                    <a:ext uri="{FF2B5EF4-FFF2-40B4-BE49-F238E27FC236}">
                      <a16:creationId xmlns:a16="http://schemas.microsoft.com/office/drawing/2014/main" id="{1BABE043-AC3A-407A-8DD4-53F1C04316C9}"/>
                    </a:ext>
                  </a:extLst>
                </p:cNvPr>
                <p:cNvPicPr/>
                <p:nvPr/>
              </p:nvPicPr>
              <p:blipFill>
                <a:blip r:embed="rId50"/>
                <a:stretch>
                  <a:fillRect/>
                </a:stretch>
              </p:blipFill>
              <p:spPr>
                <a:xfrm>
                  <a:off x="4181109" y="1383563"/>
                  <a:ext cx="4320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9" name="墨迹 28">
                  <a:extLst>
                    <a:ext uri="{FF2B5EF4-FFF2-40B4-BE49-F238E27FC236}">
                      <a16:creationId xmlns:a16="http://schemas.microsoft.com/office/drawing/2014/main" id="{1E909E1B-24B2-4BE5-8912-E7165C1C4738}"/>
                    </a:ext>
                  </a:extLst>
                </p14:cNvPr>
                <p14:cNvContentPartPr/>
                <p14:nvPr/>
              </p14:nvContentPartPr>
              <p14:xfrm>
                <a:off x="4221429" y="1395443"/>
                <a:ext cx="147600" cy="149400"/>
              </p14:xfrm>
            </p:contentPart>
          </mc:Choice>
          <mc:Fallback>
            <p:pic>
              <p:nvPicPr>
                <p:cNvPr id="29" name="墨迹 28">
                  <a:extLst>
                    <a:ext uri="{FF2B5EF4-FFF2-40B4-BE49-F238E27FC236}">
                      <a16:creationId xmlns:a16="http://schemas.microsoft.com/office/drawing/2014/main" id="{1E909E1B-24B2-4BE5-8912-E7165C1C4738}"/>
                    </a:ext>
                  </a:extLst>
                </p:cNvPr>
                <p:cNvPicPr/>
                <p:nvPr/>
              </p:nvPicPr>
              <p:blipFill>
                <a:blip r:embed="rId52"/>
                <a:stretch>
                  <a:fillRect/>
                </a:stretch>
              </p:blipFill>
              <p:spPr>
                <a:xfrm>
                  <a:off x="4203789" y="1377443"/>
                  <a:ext cx="18324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0" name="墨迹 29">
                  <a:extLst>
                    <a:ext uri="{FF2B5EF4-FFF2-40B4-BE49-F238E27FC236}">
                      <a16:creationId xmlns:a16="http://schemas.microsoft.com/office/drawing/2014/main" id="{7D25328A-6713-467A-90F6-E9769FC876C7}"/>
                    </a:ext>
                  </a:extLst>
                </p14:cNvPr>
                <p14:cNvContentPartPr/>
                <p14:nvPr/>
              </p14:nvContentPartPr>
              <p14:xfrm>
                <a:off x="4208469" y="1465643"/>
                <a:ext cx="111600" cy="8640"/>
              </p14:xfrm>
            </p:contentPart>
          </mc:Choice>
          <mc:Fallback>
            <p:pic>
              <p:nvPicPr>
                <p:cNvPr id="30" name="墨迹 29">
                  <a:extLst>
                    <a:ext uri="{FF2B5EF4-FFF2-40B4-BE49-F238E27FC236}">
                      <a16:creationId xmlns:a16="http://schemas.microsoft.com/office/drawing/2014/main" id="{7D25328A-6713-467A-90F6-E9769FC876C7}"/>
                    </a:ext>
                  </a:extLst>
                </p:cNvPr>
                <p:cNvPicPr/>
                <p:nvPr/>
              </p:nvPicPr>
              <p:blipFill>
                <a:blip r:embed="rId54"/>
                <a:stretch>
                  <a:fillRect/>
                </a:stretch>
              </p:blipFill>
              <p:spPr>
                <a:xfrm>
                  <a:off x="4190469" y="1448003"/>
                  <a:ext cx="14724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1" name="墨迹 30">
                  <a:extLst>
                    <a:ext uri="{FF2B5EF4-FFF2-40B4-BE49-F238E27FC236}">
                      <a16:creationId xmlns:a16="http://schemas.microsoft.com/office/drawing/2014/main" id="{A4FDBA17-B051-4132-BB8D-608B45F1875E}"/>
                    </a:ext>
                  </a:extLst>
                </p14:cNvPr>
                <p14:cNvContentPartPr/>
                <p14:nvPr/>
              </p14:nvContentPartPr>
              <p14:xfrm>
                <a:off x="4221069" y="1495883"/>
                <a:ext cx="99720" cy="38160"/>
              </p14:xfrm>
            </p:contentPart>
          </mc:Choice>
          <mc:Fallback>
            <p:pic>
              <p:nvPicPr>
                <p:cNvPr id="31" name="墨迹 30">
                  <a:extLst>
                    <a:ext uri="{FF2B5EF4-FFF2-40B4-BE49-F238E27FC236}">
                      <a16:creationId xmlns:a16="http://schemas.microsoft.com/office/drawing/2014/main" id="{A4FDBA17-B051-4132-BB8D-608B45F1875E}"/>
                    </a:ext>
                  </a:extLst>
                </p:cNvPr>
                <p:cNvPicPr/>
                <p:nvPr/>
              </p:nvPicPr>
              <p:blipFill>
                <a:blip r:embed="rId56"/>
                <a:stretch>
                  <a:fillRect/>
                </a:stretch>
              </p:blipFill>
              <p:spPr>
                <a:xfrm>
                  <a:off x="4203069" y="1477883"/>
                  <a:ext cx="1353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2" name="墨迹 31">
                  <a:extLst>
                    <a:ext uri="{FF2B5EF4-FFF2-40B4-BE49-F238E27FC236}">
                      <a16:creationId xmlns:a16="http://schemas.microsoft.com/office/drawing/2014/main" id="{E340D0B1-B24E-4C52-B072-A6DF79D2CEF6}"/>
                    </a:ext>
                  </a:extLst>
                </p14:cNvPr>
                <p14:cNvContentPartPr/>
                <p14:nvPr/>
              </p14:nvContentPartPr>
              <p14:xfrm>
                <a:off x="4104789" y="1576163"/>
                <a:ext cx="277560" cy="162000"/>
              </p14:xfrm>
            </p:contentPart>
          </mc:Choice>
          <mc:Fallback>
            <p:pic>
              <p:nvPicPr>
                <p:cNvPr id="32" name="墨迹 31">
                  <a:extLst>
                    <a:ext uri="{FF2B5EF4-FFF2-40B4-BE49-F238E27FC236}">
                      <a16:creationId xmlns:a16="http://schemas.microsoft.com/office/drawing/2014/main" id="{E340D0B1-B24E-4C52-B072-A6DF79D2CEF6}"/>
                    </a:ext>
                  </a:extLst>
                </p:cNvPr>
                <p:cNvPicPr/>
                <p:nvPr/>
              </p:nvPicPr>
              <p:blipFill>
                <a:blip r:embed="rId58"/>
                <a:stretch>
                  <a:fillRect/>
                </a:stretch>
              </p:blipFill>
              <p:spPr>
                <a:xfrm>
                  <a:off x="4086789" y="1558163"/>
                  <a:ext cx="31320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3" name="墨迹 32">
                  <a:extLst>
                    <a:ext uri="{FF2B5EF4-FFF2-40B4-BE49-F238E27FC236}">
                      <a16:creationId xmlns:a16="http://schemas.microsoft.com/office/drawing/2014/main" id="{DE108A9F-CEC9-4F22-BD92-BB8BAE318859}"/>
                    </a:ext>
                  </a:extLst>
                </p14:cNvPr>
                <p14:cNvContentPartPr/>
                <p14:nvPr/>
              </p14:nvContentPartPr>
              <p14:xfrm>
                <a:off x="4214949" y="1647083"/>
                <a:ext cx="153720" cy="115920"/>
              </p14:xfrm>
            </p:contentPart>
          </mc:Choice>
          <mc:Fallback>
            <p:pic>
              <p:nvPicPr>
                <p:cNvPr id="33" name="墨迹 32">
                  <a:extLst>
                    <a:ext uri="{FF2B5EF4-FFF2-40B4-BE49-F238E27FC236}">
                      <a16:creationId xmlns:a16="http://schemas.microsoft.com/office/drawing/2014/main" id="{DE108A9F-CEC9-4F22-BD92-BB8BAE318859}"/>
                    </a:ext>
                  </a:extLst>
                </p:cNvPr>
                <p:cNvPicPr/>
                <p:nvPr/>
              </p:nvPicPr>
              <p:blipFill>
                <a:blip r:embed="rId60"/>
                <a:stretch>
                  <a:fillRect/>
                </a:stretch>
              </p:blipFill>
              <p:spPr>
                <a:xfrm>
                  <a:off x="4196949" y="1629083"/>
                  <a:ext cx="18936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4" name="墨迹 33">
                  <a:extLst>
                    <a:ext uri="{FF2B5EF4-FFF2-40B4-BE49-F238E27FC236}">
                      <a16:creationId xmlns:a16="http://schemas.microsoft.com/office/drawing/2014/main" id="{A33B2B0F-815E-4CE4-AB20-909056FAF4F2}"/>
                    </a:ext>
                  </a:extLst>
                </p14:cNvPr>
                <p14:cNvContentPartPr/>
                <p14:nvPr/>
              </p14:nvContentPartPr>
              <p14:xfrm>
                <a:off x="4206309" y="1703603"/>
                <a:ext cx="112320" cy="70200"/>
              </p14:xfrm>
            </p:contentPart>
          </mc:Choice>
          <mc:Fallback>
            <p:pic>
              <p:nvPicPr>
                <p:cNvPr id="34" name="墨迹 33">
                  <a:extLst>
                    <a:ext uri="{FF2B5EF4-FFF2-40B4-BE49-F238E27FC236}">
                      <a16:creationId xmlns:a16="http://schemas.microsoft.com/office/drawing/2014/main" id="{A33B2B0F-815E-4CE4-AB20-909056FAF4F2}"/>
                    </a:ext>
                  </a:extLst>
                </p:cNvPr>
                <p:cNvPicPr/>
                <p:nvPr/>
              </p:nvPicPr>
              <p:blipFill>
                <a:blip r:embed="rId62"/>
                <a:stretch>
                  <a:fillRect/>
                </a:stretch>
              </p:blipFill>
              <p:spPr>
                <a:xfrm>
                  <a:off x="4188309" y="1685963"/>
                  <a:ext cx="1479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5" name="墨迹 34">
                  <a:extLst>
                    <a:ext uri="{FF2B5EF4-FFF2-40B4-BE49-F238E27FC236}">
                      <a16:creationId xmlns:a16="http://schemas.microsoft.com/office/drawing/2014/main" id="{20B6834E-2831-438F-B558-9E42EAF939B2}"/>
                    </a:ext>
                  </a:extLst>
                </p14:cNvPr>
                <p14:cNvContentPartPr/>
                <p14:nvPr/>
              </p14:nvContentPartPr>
              <p14:xfrm>
                <a:off x="4204509" y="1768763"/>
                <a:ext cx="111600" cy="41760"/>
              </p14:xfrm>
            </p:contentPart>
          </mc:Choice>
          <mc:Fallback>
            <p:pic>
              <p:nvPicPr>
                <p:cNvPr id="35" name="墨迹 34">
                  <a:extLst>
                    <a:ext uri="{FF2B5EF4-FFF2-40B4-BE49-F238E27FC236}">
                      <a16:creationId xmlns:a16="http://schemas.microsoft.com/office/drawing/2014/main" id="{20B6834E-2831-438F-B558-9E42EAF939B2}"/>
                    </a:ext>
                  </a:extLst>
                </p:cNvPr>
                <p:cNvPicPr/>
                <p:nvPr/>
              </p:nvPicPr>
              <p:blipFill>
                <a:blip r:embed="rId64"/>
                <a:stretch>
                  <a:fillRect/>
                </a:stretch>
              </p:blipFill>
              <p:spPr>
                <a:xfrm>
                  <a:off x="4186869" y="1750763"/>
                  <a:ext cx="1472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6" name="墨迹 35">
                  <a:extLst>
                    <a:ext uri="{FF2B5EF4-FFF2-40B4-BE49-F238E27FC236}">
                      <a16:creationId xmlns:a16="http://schemas.microsoft.com/office/drawing/2014/main" id="{EF10BB1F-D8B5-4F01-845E-108BD9623C14}"/>
                    </a:ext>
                  </a:extLst>
                </p14:cNvPr>
                <p14:cNvContentPartPr/>
                <p14:nvPr/>
              </p14:nvContentPartPr>
              <p14:xfrm>
                <a:off x="4171749" y="1690643"/>
                <a:ext cx="268920" cy="182520"/>
              </p14:xfrm>
            </p:contentPart>
          </mc:Choice>
          <mc:Fallback>
            <p:pic>
              <p:nvPicPr>
                <p:cNvPr id="36" name="墨迹 35">
                  <a:extLst>
                    <a:ext uri="{FF2B5EF4-FFF2-40B4-BE49-F238E27FC236}">
                      <a16:creationId xmlns:a16="http://schemas.microsoft.com/office/drawing/2014/main" id="{EF10BB1F-D8B5-4F01-845E-108BD9623C14}"/>
                    </a:ext>
                  </a:extLst>
                </p:cNvPr>
                <p:cNvPicPr/>
                <p:nvPr/>
              </p:nvPicPr>
              <p:blipFill>
                <a:blip r:embed="rId66"/>
                <a:stretch>
                  <a:fillRect/>
                </a:stretch>
              </p:blipFill>
              <p:spPr>
                <a:xfrm>
                  <a:off x="4154109" y="1672643"/>
                  <a:ext cx="30456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7" name="墨迹 36">
                  <a:extLst>
                    <a:ext uri="{FF2B5EF4-FFF2-40B4-BE49-F238E27FC236}">
                      <a16:creationId xmlns:a16="http://schemas.microsoft.com/office/drawing/2014/main" id="{C66AF265-E41E-45C1-BAE9-0DEE525B2799}"/>
                    </a:ext>
                  </a:extLst>
                </p14:cNvPr>
                <p14:cNvContentPartPr/>
                <p14:nvPr/>
              </p14:nvContentPartPr>
              <p14:xfrm>
                <a:off x="4433829" y="1473203"/>
                <a:ext cx="115560" cy="324720"/>
              </p14:xfrm>
            </p:contentPart>
          </mc:Choice>
          <mc:Fallback>
            <p:pic>
              <p:nvPicPr>
                <p:cNvPr id="37" name="墨迹 36">
                  <a:extLst>
                    <a:ext uri="{FF2B5EF4-FFF2-40B4-BE49-F238E27FC236}">
                      <a16:creationId xmlns:a16="http://schemas.microsoft.com/office/drawing/2014/main" id="{C66AF265-E41E-45C1-BAE9-0DEE525B2799}"/>
                    </a:ext>
                  </a:extLst>
                </p:cNvPr>
                <p:cNvPicPr/>
                <p:nvPr/>
              </p:nvPicPr>
              <p:blipFill>
                <a:blip r:embed="rId68"/>
                <a:stretch>
                  <a:fillRect/>
                </a:stretch>
              </p:blipFill>
              <p:spPr>
                <a:xfrm>
                  <a:off x="4415829" y="1455203"/>
                  <a:ext cx="15120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8" name="墨迹 37">
                  <a:extLst>
                    <a:ext uri="{FF2B5EF4-FFF2-40B4-BE49-F238E27FC236}">
                      <a16:creationId xmlns:a16="http://schemas.microsoft.com/office/drawing/2014/main" id="{98EA910F-DB26-4DB6-B6E3-5CAFEC2AB90A}"/>
                    </a:ext>
                  </a:extLst>
                </p14:cNvPr>
                <p14:cNvContentPartPr/>
                <p14:nvPr/>
              </p14:nvContentPartPr>
              <p14:xfrm>
                <a:off x="4489269" y="1541243"/>
                <a:ext cx="126000" cy="269280"/>
              </p14:xfrm>
            </p:contentPart>
          </mc:Choice>
          <mc:Fallback>
            <p:pic>
              <p:nvPicPr>
                <p:cNvPr id="38" name="墨迹 37">
                  <a:extLst>
                    <a:ext uri="{FF2B5EF4-FFF2-40B4-BE49-F238E27FC236}">
                      <a16:creationId xmlns:a16="http://schemas.microsoft.com/office/drawing/2014/main" id="{98EA910F-DB26-4DB6-B6E3-5CAFEC2AB90A}"/>
                    </a:ext>
                  </a:extLst>
                </p:cNvPr>
                <p:cNvPicPr/>
                <p:nvPr/>
              </p:nvPicPr>
              <p:blipFill>
                <a:blip r:embed="rId70"/>
                <a:stretch>
                  <a:fillRect/>
                </a:stretch>
              </p:blipFill>
              <p:spPr>
                <a:xfrm>
                  <a:off x="4471629" y="1523243"/>
                  <a:ext cx="16164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9" name="墨迹 38">
                  <a:extLst>
                    <a:ext uri="{FF2B5EF4-FFF2-40B4-BE49-F238E27FC236}">
                      <a16:creationId xmlns:a16="http://schemas.microsoft.com/office/drawing/2014/main" id="{3BC73F45-947E-4E84-965A-DFCDAEF83DDE}"/>
                    </a:ext>
                  </a:extLst>
                </p14:cNvPr>
                <p14:cNvContentPartPr/>
                <p14:nvPr/>
              </p14:nvContentPartPr>
              <p14:xfrm>
                <a:off x="4498629" y="1692083"/>
                <a:ext cx="112320" cy="12240"/>
              </p14:xfrm>
            </p:contentPart>
          </mc:Choice>
          <mc:Fallback>
            <p:pic>
              <p:nvPicPr>
                <p:cNvPr id="39" name="墨迹 38">
                  <a:extLst>
                    <a:ext uri="{FF2B5EF4-FFF2-40B4-BE49-F238E27FC236}">
                      <a16:creationId xmlns:a16="http://schemas.microsoft.com/office/drawing/2014/main" id="{3BC73F45-947E-4E84-965A-DFCDAEF83DDE}"/>
                    </a:ext>
                  </a:extLst>
                </p:cNvPr>
                <p:cNvPicPr/>
                <p:nvPr/>
              </p:nvPicPr>
              <p:blipFill>
                <a:blip r:embed="rId72"/>
                <a:stretch>
                  <a:fillRect/>
                </a:stretch>
              </p:blipFill>
              <p:spPr>
                <a:xfrm>
                  <a:off x="4480989" y="1674443"/>
                  <a:ext cx="1479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0" name="墨迹 39">
                  <a:extLst>
                    <a:ext uri="{FF2B5EF4-FFF2-40B4-BE49-F238E27FC236}">
                      <a16:creationId xmlns:a16="http://schemas.microsoft.com/office/drawing/2014/main" id="{0DC852D4-3E64-4F35-8C1F-671ED8AE5966}"/>
                    </a:ext>
                  </a:extLst>
                </p14:cNvPr>
                <p14:cNvContentPartPr/>
                <p14:nvPr/>
              </p14:nvContentPartPr>
              <p14:xfrm>
                <a:off x="4535709" y="1740683"/>
                <a:ext cx="62640" cy="61560"/>
              </p14:xfrm>
            </p:contentPart>
          </mc:Choice>
          <mc:Fallback>
            <p:pic>
              <p:nvPicPr>
                <p:cNvPr id="40" name="墨迹 39">
                  <a:extLst>
                    <a:ext uri="{FF2B5EF4-FFF2-40B4-BE49-F238E27FC236}">
                      <a16:creationId xmlns:a16="http://schemas.microsoft.com/office/drawing/2014/main" id="{0DC852D4-3E64-4F35-8C1F-671ED8AE5966}"/>
                    </a:ext>
                  </a:extLst>
                </p:cNvPr>
                <p:cNvPicPr/>
                <p:nvPr/>
              </p:nvPicPr>
              <p:blipFill>
                <a:blip r:embed="rId74"/>
                <a:stretch>
                  <a:fillRect/>
                </a:stretch>
              </p:blipFill>
              <p:spPr>
                <a:xfrm>
                  <a:off x="4518069" y="1723043"/>
                  <a:ext cx="9828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1" name="墨迹 40">
                  <a:extLst>
                    <a:ext uri="{FF2B5EF4-FFF2-40B4-BE49-F238E27FC236}">
                      <a16:creationId xmlns:a16="http://schemas.microsoft.com/office/drawing/2014/main" id="{179C2166-BB10-4F66-B526-0DC48FCB5ACD}"/>
                    </a:ext>
                  </a:extLst>
                </p14:cNvPr>
                <p14:cNvContentPartPr/>
                <p14:nvPr/>
              </p14:nvContentPartPr>
              <p14:xfrm>
                <a:off x="4661349" y="1447283"/>
                <a:ext cx="96840" cy="342360"/>
              </p14:xfrm>
            </p:contentPart>
          </mc:Choice>
          <mc:Fallback>
            <p:pic>
              <p:nvPicPr>
                <p:cNvPr id="41" name="墨迹 40">
                  <a:extLst>
                    <a:ext uri="{FF2B5EF4-FFF2-40B4-BE49-F238E27FC236}">
                      <a16:creationId xmlns:a16="http://schemas.microsoft.com/office/drawing/2014/main" id="{179C2166-BB10-4F66-B526-0DC48FCB5ACD}"/>
                    </a:ext>
                  </a:extLst>
                </p:cNvPr>
                <p:cNvPicPr/>
                <p:nvPr/>
              </p:nvPicPr>
              <p:blipFill>
                <a:blip r:embed="rId76"/>
                <a:stretch>
                  <a:fillRect/>
                </a:stretch>
              </p:blipFill>
              <p:spPr>
                <a:xfrm>
                  <a:off x="4643709" y="1429283"/>
                  <a:ext cx="13248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2" name="墨迹 41">
                  <a:extLst>
                    <a:ext uri="{FF2B5EF4-FFF2-40B4-BE49-F238E27FC236}">
                      <a16:creationId xmlns:a16="http://schemas.microsoft.com/office/drawing/2014/main" id="{BF8B7945-5D9F-407D-A4E6-59B36B8AF241}"/>
                    </a:ext>
                  </a:extLst>
                </p14:cNvPr>
                <p14:cNvContentPartPr/>
                <p14:nvPr/>
              </p14:nvContentPartPr>
              <p14:xfrm>
                <a:off x="4916589" y="1408403"/>
                <a:ext cx="12960" cy="51120"/>
              </p14:xfrm>
            </p:contentPart>
          </mc:Choice>
          <mc:Fallback>
            <p:pic>
              <p:nvPicPr>
                <p:cNvPr id="42" name="墨迹 41">
                  <a:extLst>
                    <a:ext uri="{FF2B5EF4-FFF2-40B4-BE49-F238E27FC236}">
                      <a16:creationId xmlns:a16="http://schemas.microsoft.com/office/drawing/2014/main" id="{BF8B7945-5D9F-407D-A4E6-59B36B8AF241}"/>
                    </a:ext>
                  </a:extLst>
                </p:cNvPr>
                <p:cNvPicPr/>
                <p:nvPr/>
              </p:nvPicPr>
              <p:blipFill>
                <a:blip r:embed="rId78"/>
                <a:stretch>
                  <a:fillRect/>
                </a:stretch>
              </p:blipFill>
              <p:spPr>
                <a:xfrm>
                  <a:off x="4898949" y="1390763"/>
                  <a:ext cx="4860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3" name="墨迹 42">
                  <a:extLst>
                    <a:ext uri="{FF2B5EF4-FFF2-40B4-BE49-F238E27FC236}">
                      <a16:creationId xmlns:a16="http://schemas.microsoft.com/office/drawing/2014/main" id="{7ADC4AD5-670E-4674-8B29-01FABAF015AC}"/>
                    </a:ext>
                  </a:extLst>
                </p14:cNvPr>
                <p14:cNvContentPartPr/>
                <p14:nvPr/>
              </p14:nvContentPartPr>
              <p14:xfrm>
                <a:off x="4802109" y="1482563"/>
                <a:ext cx="194040" cy="83880"/>
              </p14:xfrm>
            </p:contentPart>
          </mc:Choice>
          <mc:Fallback>
            <p:pic>
              <p:nvPicPr>
                <p:cNvPr id="43" name="墨迹 42">
                  <a:extLst>
                    <a:ext uri="{FF2B5EF4-FFF2-40B4-BE49-F238E27FC236}">
                      <a16:creationId xmlns:a16="http://schemas.microsoft.com/office/drawing/2014/main" id="{7ADC4AD5-670E-4674-8B29-01FABAF015AC}"/>
                    </a:ext>
                  </a:extLst>
                </p:cNvPr>
                <p:cNvPicPr/>
                <p:nvPr/>
              </p:nvPicPr>
              <p:blipFill>
                <a:blip r:embed="rId80"/>
                <a:stretch>
                  <a:fillRect/>
                </a:stretch>
              </p:blipFill>
              <p:spPr>
                <a:xfrm>
                  <a:off x="4784469" y="1464923"/>
                  <a:ext cx="2296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4" name="墨迹 43">
                  <a:extLst>
                    <a:ext uri="{FF2B5EF4-FFF2-40B4-BE49-F238E27FC236}">
                      <a16:creationId xmlns:a16="http://schemas.microsoft.com/office/drawing/2014/main" id="{392BC007-E734-4E04-9D54-32381A3121DD}"/>
                    </a:ext>
                  </a:extLst>
                </p14:cNvPr>
                <p14:cNvContentPartPr/>
                <p14:nvPr/>
              </p14:nvContentPartPr>
              <p14:xfrm>
                <a:off x="4861869" y="1498043"/>
                <a:ext cx="174960" cy="243720"/>
              </p14:xfrm>
            </p:contentPart>
          </mc:Choice>
          <mc:Fallback>
            <p:pic>
              <p:nvPicPr>
                <p:cNvPr id="44" name="墨迹 43">
                  <a:extLst>
                    <a:ext uri="{FF2B5EF4-FFF2-40B4-BE49-F238E27FC236}">
                      <a16:creationId xmlns:a16="http://schemas.microsoft.com/office/drawing/2014/main" id="{392BC007-E734-4E04-9D54-32381A3121DD}"/>
                    </a:ext>
                  </a:extLst>
                </p:cNvPr>
                <p:cNvPicPr/>
                <p:nvPr/>
              </p:nvPicPr>
              <p:blipFill>
                <a:blip r:embed="rId82"/>
                <a:stretch>
                  <a:fillRect/>
                </a:stretch>
              </p:blipFill>
              <p:spPr>
                <a:xfrm>
                  <a:off x="4844229" y="1480043"/>
                  <a:ext cx="21060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5" name="墨迹 44">
                  <a:extLst>
                    <a:ext uri="{FF2B5EF4-FFF2-40B4-BE49-F238E27FC236}">
                      <a16:creationId xmlns:a16="http://schemas.microsoft.com/office/drawing/2014/main" id="{4B131986-BBD4-4DFC-80EA-32D225D843CC}"/>
                    </a:ext>
                  </a:extLst>
                </p14:cNvPr>
                <p14:cNvContentPartPr/>
                <p14:nvPr/>
              </p14:nvContentPartPr>
              <p14:xfrm>
                <a:off x="5105589" y="1481123"/>
                <a:ext cx="37440" cy="32040"/>
              </p14:xfrm>
            </p:contentPart>
          </mc:Choice>
          <mc:Fallback>
            <p:pic>
              <p:nvPicPr>
                <p:cNvPr id="45" name="墨迹 44">
                  <a:extLst>
                    <a:ext uri="{FF2B5EF4-FFF2-40B4-BE49-F238E27FC236}">
                      <a16:creationId xmlns:a16="http://schemas.microsoft.com/office/drawing/2014/main" id="{4B131986-BBD4-4DFC-80EA-32D225D843CC}"/>
                    </a:ext>
                  </a:extLst>
                </p:cNvPr>
                <p:cNvPicPr/>
                <p:nvPr/>
              </p:nvPicPr>
              <p:blipFill>
                <a:blip r:embed="rId84"/>
                <a:stretch>
                  <a:fillRect/>
                </a:stretch>
              </p:blipFill>
              <p:spPr>
                <a:xfrm>
                  <a:off x="5087589" y="1463123"/>
                  <a:ext cx="730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6" name="墨迹 45">
                  <a:extLst>
                    <a:ext uri="{FF2B5EF4-FFF2-40B4-BE49-F238E27FC236}">
                      <a16:creationId xmlns:a16="http://schemas.microsoft.com/office/drawing/2014/main" id="{31C8D02F-CC72-40FE-B640-7D3EE6D5FAF9}"/>
                    </a:ext>
                  </a:extLst>
                </p14:cNvPr>
                <p14:cNvContentPartPr/>
                <p14:nvPr/>
              </p14:nvContentPartPr>
              <p14:xfrm>
                <a:off x="5101269" y="1531883"/>
                <a:ext cx="16560" cy="70920"/>
              </p14:xfrm>
            </p:contentPart>
          </mc:Choice>
          <mc:Fallback>
            <p:pic>
              <p:nvPicPr>
                <p:cNvPr id="46" name="墨迹 45">
                  <a:extLst>
                    <a:ext uri="{FF2B5EF4-FFF2-40B4-BE49-F238E27FC236}">
                      <a16:creationId xmlns:a16="http://schemas.microsoft.com/office/drawing/2014/main" id="{31C8D02F-CC72-40FE-B640-7D3EE6D5FAF9}"/>
                    </a:ext>
                  </a:extLst>
                </p:cNvPr>
                <p:cNvPicPr/>
                <p:nvPr/>
              </p:nvPicPr>
              <p:blipFill>
                <a:blip r:embed="rId86"/>
                <a:stretch>
                  <a:fillRect/>
                </a:stretch>
              </p:blipFill>
              <p:spPr>
                <a:xfrm>
                  <a:off x="5083269" y="1513883"/>
                  <a:ext cx="522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7" name="墨迹 46">
                  <a:extLst>
                    <a:ext uri="{FF2B5EF4-FFF2-40B4-BE49-F238E27FC236}">
                      <a16:creationId xmlns:a16="http://schemas.microsoft.com/office/drawing/2014/main" id="{BA4DAA4C-A58E-4C7C-A9F6-AAC5A3BBD77F}"/>
                    </a:ext>
                  </a:extLst>
                </p14:cNvPr>
                <p14:cNvContentPartPr/>
                <p14:nvPr/>
              </p14:nvContentPartPr>
              <p14:xfrm>
                <a:off x="5098389" y="1617563"/>
                <a:ext cx="48960" cy="138600"/>
              </p14:xfrm>
            </p:contentPart>
          </mc:Choice>
          <mc:Fallback>
            <p:pic>
              <p:nvPicPr>
                <p:cNvPr id="47" name="墨迹 46">
                  <a:extLst>
                    <a:ext uri="{FF2B5EF4-FFF2-40B4-BE49-F238E27FC236}">
                      <a16:creationId xmlns:a16="http://schemas.microsoft.com/office/drawing/2014/main" id="{BA4DAA4C-A58E-4C7C-A9F6-AAC5A3BBD77F}"/>
                    </a:ext>
                  </a:extLst>
                </p:cNvPr>
                <p:cNvPicPr/>
                <p:nvPr/>
              </p:nvPicPr>
              <p:blipFill>
                <a:blip r:embed="rId88"/>
                <a:stretch>
                  <a:fillRect/>
                </a:stretch>
              </p:blipFill>
              <p:spPr>
                <a:xfrm>
                  <a:off x="5080749" y="1599563"/>
                  <a:ext cx="846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8" name="墨迹 47">
                  <a:extLst>
                    <a:ext uri="{FF2B5EF4-FFF2-40B4-BE49-F238E27FC236}">
                      <a16:creationId xmlns:a16="http://schemas.microsoft.com/office/drawing/2014/main" id="{98EDB297-F228-49BE-B1B8-41A68A949606}"/>
                    </a:ext>
                  </a:extLst>
                </p14:cNvPr>
                <p14:cNvContentPartPr/>
                <p14:nvPr/>
              </p14:nvContentPartPr>
              <p14:xfrm>
                <a:off x="5158509" y="1389323"/>
                <a:ext cx="136080" cy="238680"/>
              </p14:xfrm>
            </p:contentPart>
          </mc:Choice>
          <mc:Fallback>
            <p:pic>
              <p:nvPicPr>
                <p:cNvPr id="48" name="墨迹 47">
                  <a:extLst>
                    <a:ext uri="{FF2B5EF4-FFF2-40B4-BE49-F238E27FC236}">
                      <a16:creationId xmlns:a16="http://schemas.microsoft.com/office/drawing/2014/main" id="{98EDB297-F228-49BE-B1B8-41A68A949606}"/>
                    </a:ext>
                  </a:extLst>
                </p:cNvPr>
                <p:cNvPicPr/>
                <p:nvPr/>
              </p:nvPicPr>
              <p:blipFill>
                <a:blip r:embed="rId90"/>
                <a:stretch>
                  <a:fillRect/>
                </a:stretch>
              </p:blipFill>
              <p:spPr>
                <a:xfrm>
                  <a:off x="5140509" y="1371683"/>
                  <a:ext cx="17172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9" name="墨迹 48">
                  <a:extLst>
                    <a:ext uri="{FF2B5EF4-FFF2-40B4-BE49-F238E27FC236}">
                      <a16:creationId xmlns:a16="http://schemas.microsoft.com/office/drawing/2014/main" id="{548D132F-F4E8-454A-B62E-CF4145CB39CB}"/>
                    </a:ext>
                  </a:extLst>
                </p14:cNvPr>
                <p14:cNvContentPartPr/>
                <p14:nvPr/>
              </p14:nvContentPartPr>
              <p14:xfrm>
                <a:off x="5138709" y="1576163"/>
                <a:ext cx="180360" cy="52920"/>
              </p14:xfrm>
            </p:contentPart>
          </mc:Choice>
          <mc:Fallback>
            <p:pic>
              <p:nvPicPr>
                <p:cNvPr id="49" name="墨迹 48">
                  <a:extLst>
                    <a:ext uri="{FF2B5EF4-FFF2-40B4-BE49-F238E27FC236}">
                      <a16:creationId xmlns:a16="http://schemas.microsoft.com/office/drawing/2014/main" id="{548D132F-F4E8-454A-B62E-CF4145CB39CB}"/>
                    </a:ext>
                  </a:extLst>
                </p:cNvPr>
                <p:cNvPicPr/>
                <p:nvPr/>
              </p:nvPicPr>
              <p:blipFill>
                <a:blip r:embed="rId92"/>
                <a:stretch>
                  <a:fillRect/>
                </a:stretch>
              </p:blipFill>
              <p:spPr>
                <a:xfrm>
                  <a:off x="5120709" y="1558163"/>
                  <a:ext cx="21600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0" name="墨迹 49">
                  <a:extLst>
                    <a:ext uri="{FF2B5EF4-FFF2-40B4-BE49-F238E27FC236}">
                      <a16:creationId xmlns:a16="http://schemas.microsoft.com/office/drawing/2014/main" id="{D56FB740-55C4-45C5-A5C3-947F2BCE7999}"/>
                    </a:ext>
                  </a:extLst>
                </p14:cNvPr>
                <p14:cNvContentPartPr/>
                <p14:nvPr/>
              </p14:nvContentPartPr>
              <p14:xfrm>
                <a:off x="5173629" y="1650683"/>
                <a:ext cx="153720" cy="101520"/>
              </p14:xfrm>
            </p:contentPart>
          </mc:Choice>
          <mc:Fallback>
            <p:pic>
              <p:nvPicPr>
                <p:cNvPr id="50" name="墨迹 49">
                  <a:extLst>
                    <a:ext uri="{FF2B5EF4-FFF2-40B4-BE49-F238E27FC236}">
                      <a16:creationId xmlns:a16="http://schemas.microsoft.com/office/drawing/2014/main" id="{D56FB740-55C4-45C5-A5C3-947F2BCE7999}"/>
                    </a:ext>
                  </a:extLst>
                </p:cNvPr>
                <p:cNvPicPr/>
                <p:nvPr/>
              </p:nvPicPr>
              <p:blipFill>
                <a:blip r:embed="rId94"/>
                <a:stretch>
                  <a:fillRect/>
                </a:stretch>
              </p:blipFill>
              <p:spPr>
                <a:xfrm>
                  <a:off x="5155989" y="1633043"/>
                  <a:ext cx="18936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1" name="墨迹 50">
                  <a:extLst>
                    <a:ext uri="{FF2B5EF4-FFF2-40B4-BE49-F238E27FC236}">
                      <a16:creationId xmlns:a16="http://schemas.microsoft.com/office/drawing/2014/main" id="{D1CC3320-F284-4994-84BA-6C4CA3E44040}"/>
                    </a:ext>
                  </a:extLst>
                </p14:cNvPr>
                <p14:cNvContentPartPr/>
                <p14:nvPr/>
              </p14:nvContentPartPr>
              <p14:xfrm>
                <a:off x="5325909" y="1661843"/>
                <a:ext cx="15480" cy="136800"/>
              </p14:xfrm>
            </p:contentPart>
          </mc:Choice>
          <mc:Fallback>
            <p:pic>
              <p:nvPicPr>
                <p:cNvPr id="51" name="墨迹 50">
                  <a:extLst>
                    <a:ext uri="{FF2B5EF4-FFF2-40B4-BE49-F238E27FC236}">
                      <a16:creationId xmlns:a16="http://schemas.microsoft.com/office/drawing/2014/main" id="{D1CC3320-F284-4994-84BA-6C4CA3E44040}"/>
                    </a:ext>
                  </a:extLst>
                </p:cNvPr>
                <p:cNvPicPr/>
                <p:nvPr/>
              </p:nvPicPr>
              <p:blipFill>
                <a:blip r:embed="rId96"/>
                <a:stretch>
                  <a:fillRect/>
                </a:stretch>
              </p:blipFill>
              <p:spPr>
                <a:xfrm>
                  <a:off x="5308269" y="1644203"/>
                  <a:ext cx="511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9" name="墨迹 58">
                  <a:extLst>
                    <a:ext uri="{FF2B5EF4-FFF2-40B4-BE49-F238E27FC236}">
                      <a16:creationId xmlns:a16="http://schemas.microsoft.com/office/drawing/2014/main" id="{D263A66E-0E35-4866-9F21-42478553DA49}"/>
                    </a:ext>
                  </a:extLst>
                </p14:cNvPr>
                <p14:cNvContentPartPr/>
                <p14:nvPr/>
              </p14:nvContentPartPr>
              <p14:xfrm>
                <a:off x="5407269" y="1406243"/>
                <a:ext cx="147600" cy="269280"/>
              </p14:xfrm>
            </p:contentPart>
          </mc:Choice>
          <mc:Fallback>
            <p:pic>
              <p:nvPicPr>
                <p:cNvPr id="59" name="墨迹 58">
                  <a:extLst>
                    <a:ext uri="{FF2B5EF4-FFF2-40B4-BE49-F238E27FC236}">
                      <a16:creationId xmlns:a16="http://schemas.microsoft.com/office/drawing/2014/main" id="{D263A66E-0E35-4866-9F21-42478553DA49}"/>
                    </a:ext>
                  </a:extLst>
                </p:cNvPr>
                <p:cNvPicPr/>
                <p:nvPr/>
              </p:nvPicPr>
              <p:blipFill>
                <a:blip r:embed="rId98"/>
                <a:stretch>
                  <a:fillRect/>
                </a:stretch>
              </p:blipFill>
              <p:spPr>
                <a:xfrm>
                  <a:off x="5389269" y="1388603"/>
                  <a:ext cx="18324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0" name="墨迹 59">
                  <a:extLst>
                    <a:ext uri="{FF2B5EF4-FFF2-40B4-BE49-F238E27FC236}">
                      <a16:creationId xmlns:a16="http://schemas.microsoft.com/office/drawing/2014/main" id="{DE6D4BEF-1EF8-4B55-B4D1-D9748BAD053B}"/>
                    </a:ext>
                  </a:extLst>
                </p14:cNvPr>
                <p14:cNvContentPartPr/>
                <p14:nvPr/>
              </p14:nvContentPartPr>
              <p14:xfrm>
                <a:off x="5531829" y="1514243"/>
                <a:ext cx="102240" cy="27720"/>
              </p14:xfrm>
            </p:contentPart>
          </mc:Choice>
          <mc:Fallback>
            <p:pic>
              <p:nvPicPr>
                <p:cNvPr id="60" name="墨迹 59">
                  <a:extLst>
                    <a:ext uri="{FF2B5EF4-FFF2-40B4-BE49-F238E27FC236}">
                      <a16:creationId xmlns:a16="http://schemas.microsoft.com/office/drawing/2014/main" id="{DE6D4BEF-1EF8-4B55-B4D1-D9748BAD053B}"/>
                    </a:ext>
                  </a:extLst>
                </p:cNvPr>
                <p:cNvPicPr/>
                <p:nvPr/>
              </p:nvPicPr>
              <p:blipFill>
                <a:blip r:embed="rId100"/>
                <a:stretch>
                  <a:fillRect/>
                </a:stretch>
              </p:blipFill>
              <p:spPr>
                <a:xfrm>
                  <a:off x="5513829" y="1496603"/>
                  <a:ext cx="1378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1" name="墨迹 60">
                  <a:extLst>
                    <a:ext uri="{FF2B5EF4-FFF2-40B4-BE49-F238E27FC236}">
                      <a16:creationId xmlns:a16="http://schemas.microsoft.com/office/drawing/2014/main" id="{F31CA901-BA65-42F1-B975-7D32251F5DD6}"/>
                    </a:ext>
                  </a:extLst>
                </p14:cNvPr>
                <p14:cNvContentPartPr/>
                <p14:nvPr/>
              </p14:nvContentPartPr>
              <p14:xfrm>
                <a:off x="5503029" y="1617923"/>
                <a:ext cx="114840" cy="156240"/>
              </p14:xfrm>
            </p:contentPart>
          </mc:Choice>
          <mc:Fallback>
            <p:pic>
              <p:nvPicPr>
                <p:cNvPr id="61" name="墨迹 60">
                  <a:extLst>
                    <a:ext uri="{FF2B5EF4-FFF2-40B4-BE49-F238E27FC236}">
                      <a16:creationId xmlns:a16="http://schemas.microsoft.com/office/drawing/2014/main" id="{F31CA901-BA65-42F1-B975-7D32251F5DD6}"/>
                    </a:ext>
                  </a:extLst>
                </p:cNvPr>
                <p:cNvPicPr/>
                <p:nvPr/>
              </p:nvPicPr>
              <p:blipFill>
                <a:blip r:embed="rId102"/>
                <a:stretch>
                  <a:fillRect/>
                </a:stretch>
              </p:blipFill>
              <p:spPr>
                <a:xfrm>
                  <a:off x="5485029" y="1599923"/>
                  <a:ext cx="15048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2" name="墨迹 61">
                  <a:extLst>
                    <a:ext uri="{FF2B5EF4-FFF2-40B4-BE49-F238E27FC236}">
                      <a16:creationId xmlns:a16="http://schemas.microsoft.com/office/drawing/2014/main" id="{04FE23EF-3437-4F8A-9827-F60B5B5485EB}"/>
                    </a:ext>
                  </a:extLst>
                </p14:cNvPr>
                <p14:cNvContentPartPr/>
                <p14:nvPr/>
              </p14:nvContentPartPr>
              <p14:xfrm>
                <a:off x="5626869" y="1508483"/>
                <a:ext cx="154440" cy="52200"/>
              </p14:xfrm>
            </p:contentPart>
          </mc:Choice>
          <mc:Fallback>
            <p:pic>
              <p:nvPicPr>
                <p:cNvPr id="62" name="墨迹 61">
                  <a:extLst>
                    <a:ext uri="{FF2B5EF4-FFF2-40B4-BE49-F238E27FC236}">
                      <a16:creationId xmlns:a16="http://schemas.microsoft.com/office/drawing/2014/main" id="{04FE23EF-3437-4F8A-9827-F60B5B5485EB}"/>
                    </a:ext>
                  </a:extLst>
                </p:cNvPr>
                <p:cNvPicPr/>
                <p:nvPr/>
              </p:nvPicPr>
              <p:blipFill>
                <a:blip r:embed="rId104"/>
                <a:stretch>
                  <a:fillRect/>
                </a:stretch>
              </p:blipFill>
              <p:spPr>
                <a:xfrm>
                  <a:off x="5608869" y="1490483"/>
                  <a:ext cx="19008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3" name="墨迹 62">
                  <a:extLst>
                    <a:ext uri="{FF2B5EF4-FFF2-40B4-BE49-F238E27FC236}">
                      <a16:creationId xmlns:a16="http://schemas.microsoft.com/office/drawing/2014/main" id="{EB7D46EF-7087-444C-BD8B-137B3CEDECFB}"/>
                    </a:ext>
                  </a:extLst>
                </p14:cNvPr>
                <p14:cNvContentPartPr/>
                <p14:nvPr/>
              </p14:nvContentPartPr>
              <p14:xfrm>
                <a:off x="5725149" y="1417043"/>
                <a:ext cx="24120" cy="379800"/>
              </p14:xfrm>
            </p:contentPart>
          </mc:Choice>
          <mc:Fallback>
            <p:pic>
              <p:nvPicPr>
                <p:cNvPr id="63" name="墨迹 62">
                  <a:extLst>
                    <a:ext uri="{FF2B5EF4-FFF2-40B4-BE49-F238E27FC236}">
                      <a16:creationId xmlns:a16="http://schemas.microsoft.com/office/drawing/2014/main" id="{EB7D46EF-7087-444C-BD8B-137B3CEDECFB}"/>
                    </a:ext>
                  </a:extLst>
                </p:cNvPr>
                <p:cNvPicPr/>
                <p:nvPr/>
              </p:nvPicPr>
              <p:blipFill>
                <a:blip r:embed="rId106"/>
                <a:stretch>
                  <a:fillRect/>
                </a:stretch>
              </p:blipFill>
              <p:spPr>
                <a:xfrm>
                  <a:off x="5707149" y="1399403"/>
                  <a:ext cx="5976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78848" name="墨迹 78847">
                  <a:extLst>
                    <a:ext uri="{FF2B5EF4-FFF2-40B4-BE49-F238E27FC236}">
                      <a16:creationId xmlns:a16="http://schemas.microsoft.com/office/drawing/2014/main" id="{4C42C7DB-85AA-4F7B-B0F6-DCA4B4833437}"/>
                    </a:ext>
                  </a:extLst>
                </p14:cNvPr>
                <p14:cNvContentPartPr/>
                <p14:nvPr/>
              </p14:nvContentPartPr>
              <p14:xfrm>
                <a:off x="5651349" y="1597403"/>
                <a:ext cx="190800" cy="146880"/>
              </p14:xfrm>
            </p:contentPart>
          </mc:Choice>
          <mc:Fallback>
            <p:pic>
              <p:nvPicPr>
                <p:cNvPr id="78848" name="墨迹 78847">
                  <a:extLst>
                    <a:ext uri="{FF2B5EF4-FFF2-40B4-BE49-F238E27FC236}">
                      <a16:creationId xmlns:a16="http://schemas.microsoft.com/office/drawing/2014/main" id="{4C42C7DB-85AA-4F7B-B0F6-DCA4B4833437}"/>
                    </a:ext>
                  </a:extLst>
                </p:cNvPr>
                <p:cNvPicPr/>
                <p:nvPr/>
              </p:nvPicPr>
              <p:blipFill>
                <a:blip r:embed="rId108"/>
                <a:stretch>
                  <a:fillRect/>
                </a:stretch>
              </p:blipFill>
              <p:spPr>
                <a:xfrm>
                  <a:off x="5633709" y="1579763"/>
                  <a:ext cx="22644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8851" name="墨迹 78850">
                  <a:extLst>
                    <a:ext uri="{FF2B5EF4-FFF2-40B4-BE49-F238E27FC236}">
                      <a16:creationId xmlns:a16="http://schemas.microsoft.com/office/drawing/2014/main" id="{A7031AB7-5835-4113-A154-E00C19BCC24E}"/>
                    </a:ext>
                  </a:extLst>
                </p14:cNvPr>
                <p14:cNvContentPartPr/>
                <p14:nvPr/>
              </p14:nvContentPartPr>
              <p14:xfrm>
                <a:off x="5826669" y="1462043"/>
                <a:ext cx="162720" cy="480960"/>
              </p14:xfrm>
            </p:contentPart>
          </mc:Choice>
          <mc:Fallback>
            <p:pic>
              <p:nvPicPr>
                <p:cNvPr id="78851" name="墨迹 78850">
                  <a:extLst>
                    <a:ext uri="{FF2B5EF4-FFF2-40B4-BE49-F238E27FC236}">
                      <a16:creationId xmlns:a16="http://schemas.microsoft.com/office/drawing/2014/main" id="{A7031AB7-5835-4113-A154-E00C19BCC24E}"/>
                    </a:ext>
                  </a:extLst>
                </p:cNvPr>
                <p:cNvPicPr/>
                <p:nvPr/>
              </p:nvPicPr>
              <p:blipFill>
                <a:blip r:embed="rId110"/>
                <a:stretch>
                  <a:fillRect/>
                </a:stretch>
              </p:blipFill>
              <p:spPr>
                <a:xfrm>
                  <a:off x="5809029" y="1444043"/>
                  <a:ext cx="198360" cy="5166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8887" name="墨迹 78886">
                  <a:extLst>
                    <a:ext uri="{FF2B5EF4-FFF2-40B4-BE49-F238E27FC236}">
                      <a16:creationId xmlns:a16="http://schemas.microsoft.com/office/drawing/2014/main" id="{E3A7D9F3-63F4-4C91-9950-6791130A0306}"/>
                    </a:ext>
                  </a:extLst>
                </p14:cNvPr>
                <p14:cNvContentPartPr/>
                <p14:nvPr/>
              </p14:nvContentPartPr>
              <p14:xfrm>
                <a:off x="5835669" y="1197083"/>
                <a:ext cx="434160" cy="129960"/>
              </p14:xfrm>
            </p:contentPart>
          </mc:Choice>
          <mc:Fallback>
            <p:pic>
              <p:nvPicPr>
                <p:cNvPr id="78887" name="墨迹 78886">
                  <a:extLst>
                    <a:ext uri="{FF2B5EF4-FFF2-40B4-BE49-F238E27FC236}">
                      <a16:creationId xmlns:a16="http://schemas.microsoft.com/office/drawing/2014/main" id="{E3A7D9F3-63F4-4C91-9950-6791130A0306}"/>
                    </a:ext>
                  </a:extLst>
                </p:cNvPr>
                <p:cNvPicPr/>
                <p:nvPr/>
              </p:nvPicPr>
              <p:blipFill>
                <a:blip r:embed="rId112"/>
                <a:stretch>
                  <a:fillRect/>
                </a:stretch>
              </p:blipFill>
              <p:spPr>
                <a:xfrm>
                  <a:off x="5818029" y="1179443"/>
                  <a:ext cx="46980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8888" name="墨迹 78887">
                  <a:extLst>
                    <a:ext uri="{FF2B5EF4-FFF2-40B4-BE49-F238E27FC236}">
                      <a16:creationId xmlns:a16="http://schemas.microsoft.com/office/drawing/2014/main" id="{D01F4357-32C3-4C05-85DA-1E7B6E611C8A}"/>
                    </a:ext>
                  </a:extLst>
                </p14:cNvPr>
                <p14:cNvContentPartPr/>
                <p14:nvPr/>
              </p14:nvContentPartPr>
              <p14:xfrm>
                <a:off x="6005949" y="828083"/>
                <a:ext cx="86040" cy="151920"/>
              </p14:xfrm>
            </p:contentPart>
          </mc:Choice>
          <mc:Fallback>
            <p:pic>
              <p:nvPicPr>
                <p:cNvPr id="78888" name="墨迹 78887">
                  <a:extLst>
                    <a:ext uri="{FF2B5EF4-FFF2-40B4-BE49-F238E27FC236}">
                      <a16:creationId xmlns:a16="http://schemas.microsoft.com/office/drawing/2014/main" id="{D01F4357-32C3-4C05-85DA-1E7B6E611C8A}"/>
                    </a:ext>
                  </a:extLst>
                </p:cNvPr>
                <p:cNvPicPr/>
                <p:nvPr/>
              </p:nvPicPr>
              <p:blipFill>
                <a:blip r:embed="rId114"/>
                <a:stretch>
                  <a:fillRect/>
                </a:stretch>
              </p:blipFill>
              <p:spPr>
                <a:xfrm>
                  <a:off x="5988309" y="810083"/>
                  <a:ext cx="1216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8889" name="墨迹 78888">
                  <a:extLst>
                    <a:ext uri="{FF2B5EF4-FFF2-40B4-BE49-F238E27FC236}">
                      <a16:creationId xmlns:a16="http://schemas.microsoft.com/office/drawing/2014/main" id="{1B828956-C96D-4700-9A4A-238140AD007F}"/>
                    </a:ext>
                  </a:extLst>
                </p14:cNvPr>
                <p14:cNvContentPartPr/>
                <p14:nvPr/>
              </p14:nvContentPartPr>
              <p14:xfrm>
                <a:off x="5894349" y="926723"/>
                <a:ext cx="111600" cy="148320"/>
              </p14:xfrm>
            </p:contentPart>
          </mc:Choice>
          <mc:Fallback>
            <p:pic>
              <p:nvPicPr>
                <p:cNvPr id="78889" name="墨迹 78888">
                  <a:extLst>
                    <a:ext uri="{FF2B5EF4-FFF2-40B4-BE49-F238E27FC236}">
                      <a16:creationId xmlns:a16="http://schemas.microsoft.com/office/drawing/2014/main" id="{1B828956-C96D-4700-9A4A-238140AD007F}"/>
                    </a:ext>
                  </a:extLst>
                </p:cNvPr>
                <p:cNvPicPr/>
                <p:nvPr/>
              </p:nvPicPr>
              <p:blipFill>
                <a:blip r:embed="rId116"/>
                <a:stretch>
                  <a:fillRect/>
                </a:stretch>
              </p:blipFill>
              <p:spPr>
                <a:xfrm>
                  <a:off x="5876349" y="908723"/>
                  <a:ext cx="14724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8890" name="墨迹 78889">
                  <a:extLst>
                    <a:ext uri="{FF2B5EF4-FFF2-40B4-BE49-F238E27FC236}">
                      <a16:creationId xmlns:a16="http://schemas.microsoft.com/office/drawing/2014/main" id="{1F9A8F4D-CFFD-42D8-A1AD-F449AFEAD558}"/>
                    </a:ext>
                  </a:extLst>
                </p14:cNvPr>
                <p14:cNvContentPartPr/>
                <p14:nvPr/>
              </p14:nvContentPartPr>
              <p14:xfrm>
                <a:off x="6016389" y="977843"/>
                <a:ext cx="141120" cy="24480"/>
              </p14:xfrm>
            </p:contentPart>
          </mc:Choice>
          <mc:Fallback>
            <p:pic>
              <p:nvPicPr>
                <p:cNvPr id="78890" name="墨迹 78889">
                  <a:extLst>
                    <a:ext uri="{FF2B5EF4-FFF2-40B4-BE49-F238E27FC236}">
                      <a16:creationId xmlns:a16="http://schemas.microsoft.com/office/drawing/2014/main" id="{1F9A8F4D-CFFD-42D8-A1AD-F449AFEAD558}"/>
                    </a:ext>
                  </a:extLst>
                </p:cNvPr>
                <p:cNvPicPr/>
                <p:nvPr/>
              </p:nvPicPr>
              <p:blipFill>
                <a:blip r:embed="rId118"/>
                <a:stretch>
                  <a:fillRect/>
                </a:stretch>
              </p:blipFill>
              <p:spPr>
                <a:xfrm>
                  <a:off x="5998749" y="960203"/>
                  <a:ext cx="17676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8891" name="墨迹 78890">
                  <a:extLst>
                    <a:ext uri="{FF2B5EF4-FFF2-40B4-BE49-F238E27FC236}">
                      <a16:creationId xmlns:a16="http://schemas.microsoft.com/office/drawing/2014/main" id="{CE4CC7BE-182B-41E8-8CC9-E775F680F971}"/>
                    </a:ext>
                  </a:extLst>
                </p14:cNvPr>
                <p14:cNvContentPartPr/>
                <p14:nvPr/>
              </p14:nvContentPartPr>
              <p14:xfrm>
                <a:off x="5997669" y="1035083"/>
                <a:ext cx="99360" cy="115560"/>
              </p14:xfrm>
            </p:contentPart>
          </mc:Choice>
          <mc:Fallback>
            <p:pic>
              <p:nvPicPr>
                <p:cNvPr id="78891" name="墨迹 78890">
                  <a:extLst>
                    <a:ext uri="{FF2B5EF4-FFF2-40B4-BE49-F238E27FC236}">
                      <a16:creationId xmlns:a16="http://schemas.microsoft.com/office/drawing/2014/main" id="{CE4CC7BE-182B-41E8-8CC9-E775F680F971}"/>
                    </a:ext>
                  </a:extLst>
                </p:cNvPr>
                <p:cNvPicPr/>
                <p:nvPr/>
              </p:nvPicPr>
              <p:blipFill>
                <a:blip r:embed="rId120"/>
                <a:stretch>
                  <a:fillRect/>
                </a:stretch>
              </p:blipFill>
              <p:spPr>
                <a:xfrm>
                  <a:off x="5980029" y="1017443"/>
                  <a:ext cx="13500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8892" name="墨迹 78891">
                  <a:extLst>
                    <a:ext uri="{FF2B5EF4-FFF2-40B4-BE49-F238E27FC236}">
                      <a16:creationId xmlns:a16="http://schemas.microsoft.com/office/drawing/2014/main" id="{EBBA4C0C-9A93-4BB1-BA43-EDC7970C7D74}"/>
                    </a:ext>
                  </a:extLst>
                </p14:cNvPr>
                <p14:cNvContentPartPr/>
                <p14:nvPr/>
              </p14:nvContentPartPr>
              <p14:xfrm>
                <a:off x="6028989" y="1001243"/>
                <a:ext cx="131760" cy="210600"/>
              </p14:xfrm>
            </p:contentPart>
          </mc:Choice>
          <mc:Fallback>
            <p:pic>
              <p:nvPicPr>
                <p:cNvPr id="78892" name="墨迹 78891">
                  <a:extLst>
                    <a:ext uri="{FF2B5EF4-FFF2-40B4-BE49-F238E27FC236}">
                      <a16:creationId xmlns:a16="http://schemas.microsoft.com/office/drawing/2014/main" id="{EBBA4C0C-9A93-4BB1-BA43-EDC7970C7D74}"/>
                    </a:ext>
                  </a:extLst>
                </p:cNvPr>
                <p:cNvPicPr/>
                <p:nvPr/>
              </p:nvPicPr>
              <p:blipFill>
                <a:blip r:embed="rId122"/>
                <a:stretch>
                  <a:fillRect/>
                </a:stretch>
              </p:blipFill>
              <p:spPr>
                <a:xfrm>
                  <a:off x="6011349" y="983603"/>
                  <a:ext cx="16740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8893" name="墨迹 78892">
                  <a:extLst>
                    <a:ext uri="{FF2B5EF4-FFF2-40B4-BE49-F238E27FC236}">
                      <a16:creationId xmlns:a16="http://schemas.microsoft.com/office/drawing/2014/main" id="{7C441F5F-8FC8-452D-B52D-3EF511927F68}"/>
                    </a:ext>
                  </a:extLst>
                </p14:cNvPr>
                <p14:cNvContentPartPr/>
                <p14:nvPr/>
              </p14:nvContentPartPr>
              <p14:xfrm>
                <a:off x="6237429" y="896483"/>
                <a:ext cx="78840" cy="264960"/>
              </p14:xfrm>
            </p:contentPart>
          </mc:Choice>
          <mc:Fallback>
            <p:pic>
              <p:nvPicPr>
                <p:cNvPr id="78893" name="墨迹 78892">
                  <a:extLst>
                    <a:ext uri="{FF2B5EF4-FFF2-40B4-BE49-F238E27FC236}">
                      <a16:creationId xmlns:a16="http://schemas.microsoft.com/office/drawing/2014/main" id="{7C441F5F-8FC8-452D-B52D-3EF511927F68}"/>
                    </a:ext>
                  </a:extLst>
                </p:cNvPr>
                <p:cNvPicPr/>
                <p:nvPr/>
              </p:nvPicPr>
              <p:blipFill>
                <a:blip r:embed="rId124"/>
                <a:stretch>
                  <a:fillRect/>
                </a:stretch>
              </p:blipFill>
              <p:spPr>
                <a:xfrm>
                  <a:off x="6219789" y="878483"/>
                  <a:ext cx="11448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8894" name="墨迹 78893">
                  <a:extLst>
                    <a:ext uri="{FF2B5EF4-FFF2-40B4-BE49-F238E27FC236}">
                      <a16:creationId xmlns:a16="http://schemas.microsoft.com/office/drawing/2014/main" id="{8B726EA5-C27E-4538-BE29-CAAF5CECDAFD}"/>
                    </a:ext>
                  </a:extLst>
                </p14:cNvPr>
                <p14:cNvContentPartPr/>
                <p14:nvPr/>
              </p14:nvContentPartPr>
              <p14:xfrm>
                <a:off x="6304749" y="959483"/>
                <a:ext cx="157680" cy="234000"/>
              </p14:xfrm>
            </p:contentPart>
          </mc:Choice>
          <mc:Fallback>
            <p:pic>
              <p:nvPicPr>
                <p:cNvPr id="78894" name="墨迹 78893">
                  <a:extLst>
                    <a:ext uri="{FF2B5EF4-FFF2-40B4-BE49-F238E27FC236}">
                      <a16:creationId xmlns:a16="http://schemas.microsoft.com/office/drawing/2014/main" id="{8B726EA5-C27E-4538-BE29-CAAF5CECDAFD}"/>
                    </a:ext>
                  </a:extLst>
                </p:cNvPr>
                <p:cNvPicPr/>
                <p:nvPr/>
              </p:nvPicPr>
              <p:blipFill>
                <a:blip r:embed="rId126"/>
                <a:stretch>
                  <a:fillRect/>
                </a:stretch>
              </p:blipFill>
              <p:spPr>
                <a:xfrm>
                  <a:off x="6286749" y="941483"/>
                  <a:ext cx="19332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8895" name="墨迹 78894">
                  <a:extLst>
                    <a:ext uri="{FF2B5EF4-FFF2-40B4-BE49-F238E27FC236}">
                      <a16:creationId xmlns:a16="http://schemas.microsoft.com/office/drawing/2014/main" id="{79C2A0E6-F7BA-4380-89ED-512BD167ACCE}"/>
                    </a:ext>
                  </a:extLst>
                </p14:cNvPr>
                <p14:cNvContentPartPr/>
                <p14:nvPr/>
              </p14:nvContentPartPr>
              <p14:xfrm>
                <a:off x="6296829" y="1090163"/>
                <a:ext cx="132480" cy="17280"/>
              </p14:xfrm>
            </p:contentPart>
          </mc:Choice>
          <mc:Fallback>
            <p:pic>
              <p:nvPicPr>
                <p:cNvPr id="78895" name="墨迹 78894">
                  <a:extLst>
                    <a:ext uri="{FF2B5EF4-FFF2-40B4-BE49-F238E27FC236}">
                      <a16:creationId xmlns:a16="http://schemas.microsoft.com/office/drawing/2014/main" id="{79C2A0E6-F7BA-4380-89ED-512BD167ACCE}"/>
                    </a:ext>
                  </a:extLst>
                </p:cNvPr>
                <p:cNvPicPr/>
                <p:nvPr/>
              </p:nvPicPr>
              <p:blipFill>
                <a:blip r:embed="rId128"/>
                <a:stretch>
                  <a:fillRect/>
                </a:stretch>
              </p:blipFill>
              <p:spPr>
                <a:xfrm>
                  <a:off x="6279189" y="1072523"/>
                  <a:ext cx="16812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8896" name="墨迹 78895">
                  <a:extLst>
                    <a:ext uri="{FF2B5EF4-FFF2-40B4-BE49-F238E27FC236}">
                      <a16:creationId xmlns:a16="http://schemas.microsoft.com/office/drawing/2014/main" id="{E50BD266-63FE-4FE8-9A03-0AE435D401C0}"/>
                    </a:ext>
                  </a:extLst>
                </p14:cNvPr>
                <p14:cNvContentPartPr/>
                <p14:nvPr/>
              </p14:nvContentPartPr>
              <p14:xfrm>
                <a:off x="6290349" y="1180523"/>
                <a:ext cx="278640" cy="81000"/>
              </p14:xfrm>
            </p:contentPart>
          </mc:Choice>
          <mc:Fallback>
            <p:pic>
              <p:nvPicPr>
                <p:cNvPr id="78896" name="墨迹 78895">
                  <a:extLst>
                    <a:ext uri="{FF2B5EF4-FFF2-40B4-BE49-F238E27FC236}">
                      <a16:creationId xmlns:a16="http://schemas.microsoft.com/office/drawing/2014/main" id="{E50BD266-63FE-4FE8-9A03-0AE435D401C0}"/>
                    </a:ext>
                  </a:extLst>
                </p:cNvPr>
                <p:cNvPicPr/>
                <p:nvPr/>
              </p:nvPicPr>
              <p:blipFill>
                <a:blip r:embed="rId130"/>
                <a:stretch>
                  <a:fillRect/>
                </a:stretch>
              </p:blipFill>
              <p:spPr>
                <a:xfrm>
                  <a:off x="6272709" y="1162523"/>
                  <a:ext cx="31428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78853" name="墨迹 78852">
                  <a:extLst>
                    <a:ext uri="{FF2B5EF4-FFF2-40B4-BE49-F238E27FC236}">
                      <a16:creationId xmlns:a16="http://schemas.microsoft.com/office/drawing/2014/main" id="{4B55496E-CD83-4EDC-85FD-B19807A8276F}"/>
                    </a:ext>
                  </a:extLst>
                </p14:cNvPr>
                <p14:cNvContentPartPr/>
                <p14:nvPr/>
              </p14:nvContentPartPr>
              <p14:xfrm>
                <a:off x="6115029" y="1410203"/>
                <a:ext cx="177480" cy="110880"/>
              </p14:xfrm>
            </p:contentPart>
          </mc:Choice>
          <mc:Fallback>
            <p:pic>
              <p:nvPicPr>
                <p:cNvPr id="78853" name="墨迹 78852">
                  <a:extLst>
                    <a:ext uri="{FF2B5EF4-FFF2-40B4-BE49-F238E27FC236}">
                      <a16:creationId xmlns:a16="http://schemas.microsoft.com/office/drawing/2014/main" id="{4B55496E-CD83-4EDC-85FD-B19807A8276F}"/>
                    </a:ext>
                  </a:extLst>
                </p:cNvPr>
                <p:cNvPicPr/>
                <p:nvPr/>
              </p:nvPicPr>
              <p:blipFill>
                <a:blip r:embed="rId132"/>
                <a:stretch>
                  <a:fillRect/>
                </a:stretch>
              </p:blipFill>
              <p:spPr>
                <a:xfrm>
                  <a:off x="6097029" y="1392563"/>
                  <a:ext cx="2131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78854" name="墨迹 78853">
                  <a:extLst>
                    <a:ext uri="{FF2B5EF4-FFF2-40B4-BE49-F238E27FC236}">
                      <a16:creationId xmlns:a16="http://schemas.microsoft.com/office/drawing/2014/main" id="{EBB23EFA-47E3-444B-A0F4-DD2D50C33E87}"/>
                    </a:ext>
                  </a:extLst>
                </p14:cNvPr>
                <p14:cNvContentPartPr/>
                <p14:nvPr/>
              </p14:nvContentPartPr>
              <p14:xfrm>
                <a:off x="6061749" y="1481123"/>
                <a:ext cx="64080" cy="188280"/>
              </p14:xfrm>
            </p:contentPart>
          </mc:Choice>
          <mc:Fallback>
            <p:pic>
              <p:nvPicPr>
                <p:cNvPr id="78854" name="墨迹 78853">
                  <a:extLst>
                    <a:ext uri="{FF2B5EF4-FFF2-40B4-BE49-F238E27FC236}">
                      <a16:creationId xmlns:a16="http://schemas.microsoft.com/office/drawing/2014/main" id="{EBB23EFA-47E3-444B-A0F4-DD2D50C33E87}"/>
                    </a:ext>
                  </a:extLst>
                </p:cNvPr>
                <p:cNvPicPr/>
                <p:nvPr/>
              </p:nvPicPr>
              <p:blipFill>
                <a:blip r:embed="rId134"/>
                <a:stretch>
                  <a:fillRect/>
                </a:stretch>
              </p:blipFill>
              <p:spPr>
                <a:xfrm>
                  <a:off x="6043749" y="1463123"/>
                  <a:ext cx="9972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78855" name="墨迹 78854">
                  <a:extLst>
                    <a:ext uri="{FF2B5EF4-FFF2-40B4-BE49-F238E27FC236}">
                      <a16:creationId xmlns:a16="http://schemas.microsoft.com/office/drawing/2014/main" id="{6BCD4DCF-20C0-4F24-AB23-2BAF0EA910ED}"/>
                    </a:ext>
                  </a:extLst>
                </p14:cNvPr>
                <p14:cNvContentPartPr/>
                <p14:nvPr/>
              </p14:nvContentPartPr>
              <p14:xfrm>
                <a:off x="6122229" y="1543763"/>
                <a:ext cx="213120" cy="46080"/>
              </p14:xfrm>
            </p:contentPart>
          </mc:Choice>
          <mc:Fallback>
            <p:pic>
              <p:nvPicPr>
                <p:cNvPr id="78855" name="墨迹 78854">
                  <a:extLst>
                    <a:ext uri="{FF2B5EF4-FFF2-40B4-BE49-F238E27FC236}">
                      <a16:creationId xmlns:a16="http://schemas.microsoft.com/office/drawing/2014/main" id="{6BCD4DCF-20C0-4F24-AB23-2BAF0EA910ED}"/>
                    </a:ext>
                  </a:extLst>
                </p:cNvPr>
                <p:cNvPicPr/>
                <p:nvPr/>
              </p:nvPicPr>
              <p:blipFill>
                <a:blip r:embed="rId136"/>
                <a:stretch>
                  <a:fillRect/>
                </a:stretch>
              </p:blipFill>
              <p:spPr>
                <a:xfrm>
                  <a:off x="6104589" y="1526123"/>
                  <a:ext cx="24876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78856" name="墨迹 78855">
                  <a:extLst>
                    <a:ext uri="{FF2B5EF4-FFF2-40B4-BE49-F238E27FC236}">
                      <a16:creationId xmlns:a16="http://schemas.microsoft.com/office/drawing/2014/main" id="{ED8448B7-E02C-4D1D-AEBB-DF111A68B090}"/>
                    </a:ext>
                  </a:extLst>
                </p14:cNvPr>
                <p14:cNvContentPartPr/>
                <p14:nvPr/>
              </p14:nvContentPartPr>
              <p14:xfrm>
                <a:off x="6125829" y="1601723"/>
                <a:ext cx="142560" cy="116280"/>
              </p14:xfrm>
            </p:contentPart>
          </mc:Choice>
          <mc:Fallback>
            <p:pic>
              <p:nvPicPr>
                <p:cNvPr id="78856" name="墨迹 78855">
                  <a:extLst>
                    <a:ext uri="{FF2B5EF4-FFF2-40B4-BE49-F238E27FC236}">
                      <a16:creationId xmlns:a16="http://schemas.microsoft.com/office/drawing/2014/main" id="{ED8448B7-E02C-4D1D-AEBB-DF111A68B090}"/>
                    </a:ext>
                  </a:extLst>
                </p:cNvPr>
                <p:cNvPicPr/>
                <p:nvPr/>
              </p:nvPicPr>
              <p:blipFill>
                <a:blip r:embed="rId138"/>
                <a:stretch>
                  <a:fillRect/>
                </a:stretch>
              </p:blipFill>
              <p:spPr>
                <a:xfrm>
                  <a:off x="6107829" y="1583723"/>
                  <a:ext cx="17820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78857" name="墨迹 78856">
                  <a:extLst>
                    <a:ext uri="{FF2B5EF4-FFF2-40B4-BE49-F238E27FC236}">
                      <a16:creationId xmlns:a16="http://schemas.microsoft.com/office/drawing/2014/main" id="{B3935C56-F110-4FB4-9F9E-1EF0E47941CA}"/>
                    </a:ext>
                  </a:extLst>
                </p14:cNvPr>
                <p14:cNvContentPartPr/>
                <p14:nvPr/>
              </p14:nvContentPartPr>
              <p14:xfrm>
                <a:off x="6164709" y="1633043"/>
                <a:ext cx="197640" cy="152640"/>
              </p14:xfrm>
            </p:contentPart>
          </mc:Choice>
          <mc:Fallback>
            <p:pic>
              <p:nvPicPr>
                <p:cNvPr id="78857" name="墨迹 78856">
                  <a:extLst>
                    <a:ext uri="{FF2B5EF4-FFF2-40B4-BE49-F238E27FC236}">
                      <a16:creationId xmlns:a16="http://schemas.microsoft.com/office/drawing/2014/main" id="{B3935C56-F110-4FB4-9F9E-1EF0E47941CA}"/>
                    </a:ext>
                  </a:extLst>
                </p:cNvPr>
                <p:cNvPicPr/>
                <p:nvPr/>
              </p:nvPicPr>
              <p:blipFill>
                <a:blip r:embed="rId140"/>
                <a:stretch>
                  <a:fillRect/>
                </a:stretch>
              </p:blipFill>
              <p:spPr>
                <a:xfrm>
                  <a:off x="6146709" y="1615403"/>
                  <a:ext cx="23328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78858" name="墨迹 78857">
                  <a:extLst>
                    <a:ext uri="{FF2B5EF4-FFF2-40B4-BE49-F238E27FC236}">
                      <a16:creationId xmlns:a16="http://schemas.microsoft.com/office/drawing/2014/main" id="{B45A7CF8-A7DB-4E3C-B044-B2AF96C9CE52}"/>
                    </a:ext>
                  </a:extLst>
                </p14:cNvPr>
                <p14:cNvContentPartPr/>
                <p14:nvPr/>
              </p14:nvContentPartPr>
              <p14:xfrm>
                <a:off x="6393309" y="1484363"/>
                <a:ext cx="104400" cy="252360"/>
              </p14:xfrm>
            </p:contentPart>
          </mc:Choice>
          <mc:Fallback>
            <p:pic>
              <p:nvPicPr>
                <p:cNvPr id="78858" name="墨迹 78857">
                  <a:extLst>
                    <a:ext uri="{FF2B5EF4-FFF2-40B4-BE49-F238E27FC236}">
                      <a16:creationId xmlns:a16="http://schemas.microsoft.com/office/drawing/2014/main" id="{B45A7CF8-A7DB-4E3C-B044-B2AF96C9CE52}"/>
                    </a:ext>
                  </a:extLst>
                </p:cNvPr>
                <p:cNvPicPr/>
                <p:nvPr/>
              </p:nvPicPr>
              <p:blipFill>
                <a:blip r:embed="rId142"/>
                <a:stretch>
                  <a:fillRect/>
                </a:stretch>
              </p:blipFill>
              <p:spPr>
                <a:xfrm>
                  <a:off x="6375309" y="1466723"/>
                  <a:ext cx="14004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78859" name="墨迹 78858">
                  <a:extLst>
                    <a:ext uri="{FF2B5EF4-FFF2-40B4-BE49-F238E27FC236}">
                      <a16:creationId xmlns:a16="http://schemas.microsoft.com/office/drawing/2014/main" id="{3283EFA6-479F-4505-B6D9-0E9D255D527F}"/>
                    </a:ext>
                  </a:extLst>
                </p14:cNvPr>
                <p14:cNvContentPartPr/>
                <p14:nvPr/>
              </p14:nvContentPartPr>
              <p14:xfrm>
                <a:off x="6498789" y="1541243"/>
                <a:ext cx="79200" cy="216360"/>
              </p14:xfrm>
            </p:contentPart>
          </mc:Choice>
          <mc:Fallback>
            <p:pic>
              <p:nvPicPr>
                <p:cNvPr id="78859" name="墨迹 78858">
                  <a:extLst>
                    <a:ext uri="{FF2B5EF4-FFF2-40B4-BE49-F238E27FC236}">
                      <a16:creationId xmlns:a16="http://schemas.microsoft.com/office/drawing/2014/main" id="{3283EFA6-479F-4505-B6D9-0E9D255D527F}"/>
                    </a:ext>
                  </a:extLst>
                </p:cNvPr>
                <p:cNvPicPr/>
                <p:nvPr/>
              </p:nvPicPr>
              <p:blipFill>
                <a:blip r:embed="rId144"/>
                <a:stretch>
                  <a:fillRect/>
                </a:stretch>
              </p:blipFill>
              <p:spPr>
                <a:xfrm>
                  <a:off x="6481149" y="1523603"/>
                  <a:ext cx="11484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78860" name="墨迹 78859">
                  <a:extLst>
                    <a:ext uri="{FF2B5EF4-FFF2-40B4-BE49-F238E27FC236}">
                      <a16:creationId xmlns:a16="http://schemas.microsoft.com/office/drawing/2014/main" id="{BA352BA6-1EC7-4E44-AD58-74B5DE2855F3}"/>
                    </a:ext>
                  </a:extLst>
                </p14:cNvPr>
                <p14:cNvContentPartPr/>
                <p14:nvPr/>
              </p14:nvContentPartPr>
              <p14:xfrm>
                <a:off x="6494109" y="1650683"/>
                <a:ext cx="62640" cy="33480"/>
              </p14:xfrm>
            </p:contentPart>
          </mc:Choice>
          <mc:Fallback>
            <p:pic>
              <p:nvPicPr>
                <p:cNvPr id="78860" name="墨迹 78859">
                  <a:extLst>
                    <a:ext uri="{FF2B5EF4-FFF2-40B4-BE49-F238E27FC236}">
                      <a16:creationId xmlns:a16="http://schemas.microsoft.com/office/drawing/2014/main" id="{BA352BA6-1EC7-4E44-AD58-74B5DE2855F3}"/>
                    </a:ext>
                  </a:extLst>
                </p:cNvPr>
                <p:cNvPicPr/>
                <p:nvPr/>
              </p:nvPicPr>
              <p:blipFill>
                <a:blip r:embed="rId146"/>
                <a:stretch>
                  <a:fillRect/>
                </a:stretch>
              </p:blipFill>
              <p:spPr>
                <a:xfrm>
                  <a:off x="6476109" y="1633043"/>
                  <a:ext cx="982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78861" name="墨迹 78860">
                  <a:extLst>
                    <a:ext uri="{FF2B5EF4-FFF2-40B4-BE49-F238E27FC236}">
                      <a16:creationId xmlns:a16="http://schemas.microsoft.com/office/drawing/2014/main" id="{C88236EC-F73B-4B90-8D2A-A0DD14D650C1}"/>
                    </a:ext>
                  </a:extLst>
                </p14:cNvPr>
                <p14:cNvContentPartPr/>
                <p14:nvPr/>
              </p14:nvContentPartPr>
              <p14:xfrm>
                <a:off x="6486909" y="1703603"/>
                <a:ext cx="56160" cy="61920"/>
              </p14:xfrm>
            </p:contentPart>
          </mc:Choice>
          <mc:Fallback>
            <p:pic>
              <p:nvPicPr>
                <p:cNvPr id="78861" name="墨迹 78860">
                  <a:extLst>
                    <a:ext uri="{FF2B5EF4-FFF2-40B4-BE49-F238E27FC236}">
                      <a16:creationId xmlns:a16="http://schemas.microsoft.com/office/drawing/2014/main" id="{C88236EC-F73B-4B90-8D2A-A0DD14D650C1}"/>
                    </a:ext>
                  </a:extLst>
                </p:cNvPr>
                <p:cNvPicPr/>
                <p:nvPr/>
              </p:nvPicPr>
              <p:blipFill>
                <a:blip r:embed="rId148"/>
                <a:stretch>
                  <a:fillRect/>
                </a:stretch>
              </p:blipFill>
              <p:spPr>
                <a:xfrm>
                  <a:off x="6468909" y="1685963"/>
                  <a:ext cx="9180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78862" name="墨迹 78861">
                  <a:extLst>
                    <a:ext uri="{FF2B5EF4-FFF2-40B4-BE49-F238E27FC236}">
                      <a16:creationId xmlns:a16="http://schemas.microsoft.com/office/drawing/2014/main" id="{350FB52A-4DAB-4B66-BDB8-0969F01BD2AB}"/>
                    </a:ext>
                  </a:extLst>
                </p14:cNvPr>
                <p14:cNvContentPartPr/>
                <p14:nvPr/>
              </p14:nvContentPartPr>
              <p14:xfrm>
                <a:off x="6652149" y="1608203"/>
                <a:ext cx="62640" cy="5760"/>
              </p14:xfrm>
            </p:contentPart>
          </mc:Choice>
          <mc:Fallback>
            <p:pic>
              <p:nvPicPr>
                <p:cNvPr id="78862" name="墨迹 78861">
                  <a:extLst>
                    <a:ext uri="{FF2B5EF4-FFF2-40B4-BE49-F238E27FC236}">
                      <a16:creationId xmlns:a16="http://schemas.microsoft.com/office/drawing/2014/main" id="{350FB52A-4DAB-4B66-BDB8-0969F01BD2AB}"/>
                    </a:ext>
                  </a:extLst>
                </p:cNvPr>
                <p:cNvPicPr/>
                <p:nvPr/>
              </p:nvPicPr>
              <p:blipFill>
                <a:blip r:embed="rId150"/>
                <a:stretch>
                  <a:fillRect/>
                </a:stretch>
              </p:blipFill>
              <p:spPr>
                <a:xfrm>
                  <a:off x="6634509" y="1590563"/>
                  <a:ext cx="982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78864" name="墨迹 78863">
                  <a:extLst>
                    <a:ext uri="{FF2B5EF4-FFF2-40B4-BE49-F238E27FC236}">
                      <a16:creationId xmlns:a16="http://schemas.microsoft.com/office/drawing/2014/main" id="{942E85F4-4EE9-4A4B-8BCA-28164497315F}"/>
                    </a:ext>
                  </a:extLst>
                </p14:cNvPr>
                <p14:cNvContentPartPr/>
                <p14:nvPr/>
              </p14:nvContentPartPr>
              <p14:xfrm>
                <a:off x="6786429" y="1387523"/>
                <a:ext cx="158400" cy="139320"/>
              </p14:xfrm>
            </p:contentPart>
          </mc:Choice>
          <mc:Fallback>
            <p:pic>
              <p:nvPicPr>
                <p:cNvPr id="78864" name="墨迹 78863">
                  <a:extLst>
                    <a:ext uri="{FF2B5EF4-FFF2-40B4-BE49-F238E27FC236}">
                      <a16:creationId xmlns:a16="http://schemas.microsoft.com/office/drawing/2014/main" id="{942E85F4-4EE9-4A4B-8BCA-28164497315F}"/>
                    </a:ext>
                  </a:extLst>
                </p:cNvPr>
                <p:cNvPicPr/>
                <p:nvPr/>
              </p:nvPicPr>
              <p:blipFill>
                <a:blip r:embed="rId152"/>
                <a:stretch>
                  <a:fillRect/>
                </a:stretch>
              </p:blipFill>
              <p:spPr>
                <a:xfrm>
                  <a:off x="6768789" y="1369883"/>
                  <a:ext cx="19404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78865" name="墨迹 78864">
                  <a:extLst>
                    <a:ext uri="{FF2B5EF4-FFF2-40B4-BE49-F238E27FC236}">
                      <a16:creationId xmlns:a16="http://schemas.microsoft.com/office/drawing/2014/main" id="{D5E3B765-E117-4041-88A7-7F616CFB84CD}"/>
                    </a:ext>
                  </a:extLst>
                </p14:cNvPr>
                <p14:cNvContentPartPr/>
                <p14:nvPr/>
              </p14:nvContentPartPr>
              <p14:xfrm>
                <a:off x="6714429" y="1463483"/>
                <a:ext cx="104760" cy="187560"/>
              </p14:xfrm>
            </p:contentPart>
          </mc:Choice>
          <mc:Fallback>
            <p:pic>
              <p:nvPicPr>
                <p:cNvPr id="78865" name="墨迹 78864">
                  <a:extLst>
                    <a:ext uri="{FF2B5EF4-FFF2-40B4-BE49-F238E27FC236}">
                      <a16:creationId xmlns:a16="http://schemas.microsoft.com/office/drawing/2014/main" id="{D5E3B765-E117-4041-88A7-7F616CFB84CD}"/>
                    </a:ext>
                  </a:extLst>
                </p:cNvPr>
                <p:cNvPicPr/>
                <p:nvPr/>
              </p:nvPicPr>
              <p:blipFill>
                <a:blip r:embed="rId154"/>
                <a:stretch>
                  <a:fillRect/>
                </a:stretch>
              </p:blipFill>
              <p:spPr>
                <a:xfrm>
                  <a:off x="6696789" y="1445843"/>
                  <a:ext cx="14040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78866" name="墨迹 78865">
                  <a:extLst>
                    <a:ext uri="{FF2B5EF4-FFF2-40B4-BE49-F238E27FC236}">
                      <a16:creationId xmlns:a16="http://schemas.microsoft.com/office/drawing/2014/main" id="{CEA39094-41F0-4376-960E-716938C64B4E}"/>
                    </a:ext>
                  </a:extLst>
                </p14:cNvPr>
                <p14:cNvContentPartPr/>
                <p14:nvPr/>
              </p14:nvContentPartPr>
              <p14:xfrm>
                <a:off x="6752589" y="1540883"/>
                <a:ext cx="225360" cy="78840"/>
              </p14:xfrm>
            </p:contentPart>
          </mc:Choice>
          <mc:Fallback>
            <p:pic>
              <p:nvPicPr>
                <p:cNvPr id="78866" name="墨迹 78865">
                  <a:extLst>
                    <a:ext uri="{FF2B5EF4-FFF2-40B4-BE49-F238E27FC236}">
                      <a16:creationId xmlns:a16="http://schemas.microsoft.com/office/drawing/2014/main" id="{CEA39094-41F0-4376-960E-716938C64B4E}"/>
                    </a:ext>
                  </a:extLst>
                </p:cNvPr>
                <p:cNvPicPr/>
                <p:nvPr/>
              </p:nvPicPr>
              <p:blipFill>
                <a:blip r:embed="rId156"/>
                <a:stretch>
                  <a:fillRect/>
                </a:stretch>
              </p:blipFill>
              <p:spPr>
                <a:xfrm>
                  <a:off x="6734949" y="1522883"/>
                  <a:ext cx="26100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78868" name="墨迹 78867">
                  <a:extLst>
                    <a:ext uri="{FF2B5EF4-FFF2-40B4-BE49-F238E27FC236}">
                      <a16:creationId xmlns:a16="http://schemas.microsoft.com/office/drawing/2014/main" id="{A84AB538-F674-4B58-9846-BB82F033267B}"/>
                    </a:ext>
                  </a:extLst>
                </p14:cNvPr>
                <p14:cNvContentPartPr/>
                <p14:nvPr/>
              </p14:nvContentPartPr>
              <p14:xfrm>
                <a:off x="6762309" y="1584083"/>
                <a:ext cx="203040" cy="185760"/>
              </p14:xfrm>
            </p:contentPart>
          </mc:Choice>
          <mc:Fallback>
            <p:pic>
              <p:nvPicPr>
                <p:cNvPr id="78868" name="墨迹 78867">
                  <a:extLst>
                    <a:ext uri="{FF2B5EF4-FFF2-40B4-BE49-F238E27FC236}">
                      <a16:creationId xmlns:a16="http://schemas.microsoft.com/office/drawing/2014/main" id="{A84AB538-F674-4B58-9846-BB82F033267B}"/>
                    </a:ext>
                  </a:extLst>
                </p:cNvPr>
                <p:cNvPicPr/>
                <p:nvPr/>
              </p:nvPicPr>
              <p:blipFill>
                <a:blip r:embed="rId158"/>
                <a:stretch>
                  <a:fillRect/>
                </a:stretch>
              </p:blipFill>
              <p:spPr>
                <a:xfrm>
                  <a:off x="6744309" y="1566443"/>
                  <a:ext cx="23868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78869" name="墨迹 78868">
                  <a:extLst>
                    <a:ext uri="{FF2B5EF4-FFF2-40B4-BE49-F238E27FC236}">
                      <a16:creationId xmlns:a16="http://schemas.microsoft.com/office/drawing/2014/main" id="{1B75E70A-DB85-448A-8041-346FA2737AD6}"/>
                    </a:ext>
                  </a:extLst>
                </p14:cNvPr>
                <p14:cNvContentPartPr/>
                <p14:nvPr/>
              </p14:nvContentPartPr>
              <p14:xfrm>
                <a:off x="6991629" y="1467443"/>
                <a:ext cx="73800" cy="268920"/>
              </p14:xfrm>
            </p:contentPart>
          </mc:Choice>
          <mc:Fallback>
            <p:pic>
              <p:nvPicPr>
                <p:cNvPr id="78869" name="墨迹 78868">
                  <a:extLst>
                    <a:ext uri="{FF2B5EF4-FFF2-40B4-BE49-F238E27FC236}">
                      <a16:creationId xmlns:a16="http://schemas.microsoft.com/office/drawing/2014/main" id="{1B75E70A-DB85-448A-8041-346FA2737AD6}"/>
                    </a:ext>
                  </a:extLst>
                </p:cNvPr>
                <p:cNvPicPr/>
                <p:nvPr/>
              </p:nvPicPr>
              <p:blipFill>
                <a:blip r:embed="rId160"/>
                <a:stretch>
                  <a:fillRect/>
                </a:stretch>
              </p:blipFill>
              <p:spPr>
                <a:xfrm>
                  <a:off x="6973989" y="1449803"/>
                  <a:ext cx="10944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78870" name="墨迹 78869">
                  <a:extLst>
                    <a:ext uri="{FF2B5EF4-FFF2-40B4-BE49-F238E27FC236}">
                      <a16:creationId xmlns:a16="http://schemas.microsoft.com/office/drawing/2014/main" id="{8BFD6268-9CDB-4A4D-9006-8F8859637A5B}"/>
                    </a:ext>
                  </a:extLst>
                </p14:cNvPr>
                <p14:cNvContentPartPr/>
                <p14:nvPr/>
              </p14:nvContentPartPr>
              <p14:xfrm>
                <a:off x="7045269" y="1539443"/>
                <a:ext cx="125640" cy="251280"/>
              </p14:xfrm>
            </p:contentPart>
          </mc:Choice>
          <mc:Fallback>
            <p:pic>
              <p:nvPicPr>
                <p:cNvPr id="78870" name="墨迹 78869">
                  <a:extLst>
                    <a:ext uri="{FF2B5EF4-FFF2-40B4-BE49-F238E27FC236}">
                      <a16:creationId xmlns:a16="http://schemas.microsoft.com/office/drawing/2014/main" id="{8BFD6268-9CDB-4A4D-9006-8F8859637A5B}"/>
                    </a:ext>
                  </a:extLst>
                </p:cNvPr>
                <p:cNvPicPr/>
                <p:nvPr/>
              </p:nvPicPr>
              <p:blipFill>
                <a:blip r:embed="rId162"/>
                <a:stretch>
                  <a:fillRect/>
                </a:stretch>
              </p:blipFill>
              <p:spPr>
                <a:xfrm>
                  <a:off x="7027269" y="1521803"/>
                  <a:ext cx="16128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78871" name="墨迹 78870">
                  <a:extLst>
                    <a:ext uri="{FF2B5EF4-FFF2-40B4-BE49-F238E27FC236}">
                      <a16:creationId xmlns:a16="http://schemas.microsoft.com/office/drawing/2014/main" id="{7A953D1B-3924-4023-A37A-CA36045EB6EE}"/>
                    </a:ext>
                  </a:extLst>
                </p14:cNvPr>
                <p14:cNvContentPartPr/>
                <p14:nvPr/>
              </p14:nvContentPartPr>
              <p14:xfrm>
                <a:off x="7035909" y="1675163"/>
                <a:ext cx="96480" cy="37080"/>
              </p14:xfrm>
            </p:contentPart>
          </mc:Choice>
          <mc:Fallback>
            <p:pic>
              <p:nvPicPr>
                <p:cNvPr id="78871" name="墨迹 78870">
                  <a:extLst>
                    <a:ext uri="{FF2B5EF4-FFF2-40B4-BE49-F238E27FC236}">
                      <a16:creationId xmlns:a16="http://schemas.microsoft.com/office/drawing/2014/main" id="{7A953D1B-3924-4023-A37A-CA36045EB6EE}"/>
                    </a:ext>
                  </a:extLst>
                </p:cNvPr>
                <p:cNvPicPr/>
                <p:nvPr/>
              </p:nvPicPr>
              <p:blipFill>
                <a:blip r:embed="rId164"/>
                <a:stretch>
                  <a:fillRect/>
                </a:stretch>
              </p:blipFill>
              <p:spPr>
                <a:xfrm>
                  <a:off x="7017909" y="1657523"/>
                  <a:ext cx="1321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78872" name="墨迹 78871">
                  <a:extLst>
                    <a:ext uri="{FF2B5EF4-FFF2-40B4-BE49-F238E27FC236}">
                      <a16:creationId xmlns:a16="http://schemas.microsoft.com/office/drawing/2014/main" id="{5FB86B08-6701-465B-A421-4B4287541042}"/>
                    </a:ext>
                  </a:extLst>
                </p14:cNvPr>
                <p14:cNvContentPartPr/>
                <p14:nvPr/>
              </p14:nvContentPartPr>
              <p14:xfrm>
                <a:off x="7033029" y="1735283"/>
                <a:ext cx="76680" cy="14400"/>
              </p14:xfrm>
            </p:contentPart>
          </mc:Choice>
          <mc:Fallback>
            <p:pic>
              <p:nvPicPr>
                <p:cNvPr id="78872" name="墨迹 78871">
                  <a:extLst>
                    <a:ext uri="{FF2B5EF4-FFF2-40B4-BE49-F238E27FC236}">
                      <a16:creationId xmlns:a16="http://schemas.microsoft.com/office/drawing/2014/main" id="{5FB86B08-6701-465B-A421-4B4287541042}"/>
                    </a:ext>
                  </a:extLst>
                </p:cNvPr>
                <p:cNvPicPr/>
                <p:nvPr/>
              </p:nvPicPr>
              <p:blipFill>
                <a:blip r:embed="rId166"/>
                <a:stretch>
                  <a:fillRect/>
                </a:stretch>
              </p:blipFill>
              <p:spPr>
                <a:xfrm>
                  <a:off x="7015389" y="1717643"/>
                  <a:ext cx="11232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78874" name="墨迹 78873">
                  <a:extLst>
                    <a:ext uri="{FF2B5EF4-FFF2-40B4-BE49-F238E27FC236}">
                      <a16:creationId xmlns:a16="http://schemas.microsoft.com/office/drawing/2014/main" id="{7CF82AB6-9771-489C-8F1F-619377E35AF9}"/>
                    </a:ext>
                  </a:extLst>
                </p14:cNvPr>
                <p14:cNvContentPartPr/>
                <p14:nvPr/>
              </p14:nvContentPartPr>
              <p14:xfrm>
                <a:off x="6532269" y="1816643"/>
                <a:ext cx="127800" cy="278280"/>
              </p14:xfrm>
            </p:contentPart>
          </mc:Choice>
          <mc:Fallback>
            <p:pic>
              <p:nvPicPr>
                <p:cNvPr id="78874" name="墨迹 78873">
                  <a:extLst>
                    <a:ext uri="{FF2B5EF4-FFF2-40B4-BE49-F238E27FC236}">
                      <a16:creationId xmlns:a16="http://schemas.microsoft.com/office/drawing/2014/main" id="{7CF82AB6-9771-489C-8F1F-619377E35AF9}"/>
                    </a:ext>
                  </a:extLst>
                </p:cNvPr>
                <p:cNvPicPr/>
                <p:nvPr/>
              </p:nvPicPr>
              <p:blipFill>
                <a:blip r:embed="rId168"/>
                <a:stretch>
                  <a:fillRect/>
                </a:stretch>
              </p:blipFill>
              <p:spPr>
                <a:xfrm>
                  <a:off x="6514629" y="1799003"/>
                  <a:ext cx="16344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78875" name="墨迹 78874">
                  <a:extLst>
                    <a:ext uri="{FF2B5EF4-FFF2-40B4-BE49-F238E27FC236}">
                      <a16:creationId xmlns:a16="http://schemas.microsoft.com/office/drawing/2014/main" id="{C0EED6D1-CDFC-422E-9749-454F217845AD}"/>
                    </a:ext>
                  </a:extLst>
                </p14:cNvPr>
                <p14:cNvContentPartPr/>
                <p14:nvPr/>
              </p14:nvContentPartPr>
              <p14:xfrm>
                <a:off x="6610029" y="1940123"/>
                <a:ext cx="142920" cy="14040"/>
              </p14:xfrm>
            </p:contentPart>
          </mc:Choice>
          <mc:Fallback>
            <p:pic>
              <p:nvPicPr>
                <p:cNvPr id="78875" name="墨迹 78874">
                  <a:extLst>
                    <a:ext uri="{FF2B5EF4-FFF2-40B4-BE49-F238E27FC236}">
                      <a16:creationId xmlns:a16="http://schemas.microsoft.com/office/drawing/2014/main" id="{C0EED6D1-CDFC-422E-9749-454F217845AD}"/>
                    </a:ext>
                  </a:extLst>
                </p:cNvPr>
                <p:cNvPicPr/>
                <p:nvPr/>
              </p:nvPicPr>
              <p:blipFill>
                <a:blip r:embed="rId170"/>
                <a:stretch>
                  <a:fillRect/>
                </a:stretch>
              </p:blipFill>
              <p:spPr>
                <a:xfrm>
                  <a:off x="6592389" y="1922123"/>
                  <a:ext cx="17856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78876" name="墨迹 78875">
                  <a:extLst>
                    <a:ext uri="{FF2B5EF4-FFF2-40B4-BE49-F238E27FC236}">
                      <a16:creationId xmlns:a16="http://schemas.microsoft.com/office/drawing/2014/main" id="{BC38C4B7-75BC-45DF-9F23-BBE90B266391}"/>
                    </a:ext>
                  </a:extLst>
                </p14:cNvPr>
                <p14:cNvContentPartPr/>
                <p14:nvPr/>
              </p14:nvContentPartPr>
              <p14:xfrm>
                <a:off x="6591669" y="1989443"/>
                <a:ext cx="135720" cy="145080"/>
              </p14:xfrm>
            </p:contentPart>
          </mc:Choice>
          <mc:Fallback>
            <p:pic>
              <p:nvPicPr>
                <p:cNvPr id="78876" name="墨迹 78875">
                  <a:extLst>
                    <a:ext uri="{FF2B5EF4-FFF2-40B4-BE49-F238E27FC236}">
                      <a16:creationId xmlns:a16="http://schemas.microsoft.com/office/drawing/2014/main" id="{BC38C4B7-75BC-45DF-9F23-BBE90B266391}"/>
                    </a:ext>
                  </a:extLst>
                </p:cNvPr>
                <p:cNvPicPr/>
                <p:nvPr/>
              </p:nvPicPr>
              <p:blipFill>
                <a:blip r:embed="rId172"/>
                <a:stretch>
                  <a:fillRect/>
                </a:stretch>
              </p:blipFill>
              <p:spPr>
                <a:xfrm>
                  <a:off x="6573669" y="1971443"/>
                  <a:ext cx="17136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78877" name="墨迹 78876">
                  <a:extLst>
                    <a:ext uri="{FF2B5EF4-FFF2-40B4-BE49-F238E27FC236}">
                      <a16:creationId xmlns:a16="http://schemas.microsoft.com/office/drawing/2014/main" id="{84C4FCF8-2C51-4BED-A48D-28C48EEBBC25}"/>
                    </a:ext>
                  </a:extLst>
                </p14:cNvPr>
                <p14:cNvContentPartPr/>
                <p14:nvPr/>
              </p14:nvContentPartPr>
              <p14:xfrm>
                <a:off x="6558189" y="2061443"/>
                <a:ext cx="122040" cy="178560"/>
              </p14:xfrm>
            </p:contentPart>
          </mc:Choice>
          <mc:Fallback>
            <p:pic>
              <p:nvPicPr>
                <p:cNvPr id="78877" name="墨迹 78876">
                  <a:extLst>
                    <a:ext uri="{FF2B5EF4-FFF2-40B4-BE49-F238E27FC236}">
                      <a16:creationId xmlns:a16="http://schemas.microsoft.com/office/drawing/2014/main" id="{84C4FCF8-2C51-4BED-A48D-28C48EEBBC25}"/>
                    </a:ext>
                  </a:extLst>
                </p:cNvPr>
                <p:cNvPicPr/>
                <p:nvPr/>
              </p:nvPicPr>
              <p:blipFill>
                <a:blip r:embed="rId174"/>
                <a:stretch>
                  <a:fillRect/>
                </a:stretch>
              </p:blipFill>
              <p:spPr>
                <a:xfrm>
                  <a:off x="6540549" y="2043443"/>
                  <a:ext cx="1576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78878" name="墨迹 78877">
                  <a:extLst>
                    <a:ext uri="{FF2B5EF4-FFF2-40B4-BE49-F238E27FC236}">
                      <a16:creationId xmlns:a16="http://schemas.microsoft.com/office/drawing/2014/main" id="{9CAE7254-621A-4F8A-92E2-8943D4A91737}"/>
                    </a:ext>
                  </a:extLst>
                </p14:cNvPr>
                <p14:cNvContentPartPr/>
                <p14:nvPr/>
              </p14:nvContentPartPr>
              <p14:xfrm>
                <a:off x="6574029" y="2175203"/>
                <a:ext cx="210960" cy="92520"/>
              </p14:xfrm>
            </p:contentPart>
          </mc:Choice>
          <mc:Fallback>
            <p:pic>
              <p:nvPicPr>
                <p:cNvPr id="78878" name="墨迹 78877">
                  <a:extLst>
                    <a:ext uri="{FF2B5EF4-FFF2-40B4-BE49-F238E27FC236}">
                      <a16:creationId xmlns:a16="http://schemas.microsoft.com/office/drawing/2014/main" id="{9CAE7254-621A-4F8A-92E2-8943D4A91737}"/>
                    </a:ext>
                  </a:extLst>
                </p:cNvPr>
                <p:cNvPicPr/>
                <p:nvPr/>
              </p:nvPicPr>
              <p:blipFill>
                <a:blip r:embed="rId176"/>
                <a:stretch>
                  <a:fillRect/>
                </a:stretch>
              </p:blipFill>
              <p:spPr>
                <a:xfrm>
                  <a:off x="6556389" y="2157563"/>
                  <a:ext cx="24660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78879" name="墨迹 78878">
                  <a:extLst>
                    <a:ext uri="{FF2B5EF4-FFF2-40B4-BE49-F238E27FC236}">
                      <a16:creationId xmlns:a16="http://schemas.microsoft.com/office/drawing/2014/main" id="{18DB4C90-49A6-45F3-AE00-6AFCF0545A10}"/>
                    </a:ext>
                  </a:extLst>
                </p14:cNvPr>
                <p14:cNvContentPartPr/>
                <p14:nvPr/>
              </p14:nvContentPartPr>
              <p14:xfrm>
                <a:off x="6776709" y="1937243"/>
                <a:ext cx="169560" cy="178200"/>
              </p14:xfrm>
            </p:contentPart>
          </mc:Choice>
          <mc:Fallback>
            <p:pic>
              <p:nvPicPr>
                <p:cNvPr id="78879" name="墨迹 78878">
                  <a:extLst>
                    <a:ext uri="{FF2B5EF4-FFF2-40B4-BE49-F238E27FC236}">
                      <a16:creationId xmlns:a16="http://schemas.microsoft.com/office/drawing/2014/main" id="{18DB4C90-49A6-45F3-AE00-6AFCF0545A10}"/>
                    </a:ext>
                  </a:extLst>
                </p:cNvPr>
                <p:cNvPicPr/>
                <p:nvPr/>
              </p:nvPicPr>
              <p:blipFill>
                <a:blip r:embed="rId178"/>
                <a:stretch>
                  <a:fillRect/>
                </a:stretch>
              </p:blipFill>
              <p:spPr>
                <a:xfrm>
                  <a:off x="6758709" y="1919603"/>
                  <a:ext cx="20520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78880" name="墨迹 78879">
                  <a:extLst>
                    <a:ext uri="{FF2B5EF4-FFF2-40B4-BE49-F238E27FC236}">
                      <a16:creationId xmlns:a16="http://schemas.microsoft.com/office/drawing/2014/main" id="{50D4874F-23FC-4BD8-8AAA-7644823939E9}"/>
                    </a:ext>
                  </a:extLst>
                </p14:cNvPr>
                <p14:cNvContentPartPr/>
                <p14:nvPr/>
              </p14:nvContentPartPr>
              <p14:xfrm>
                <a:off x="6806229" y="2074763"/>
                <a:ext cx="124200" cy="41760"/>
              </p14:xfrm>
            </p:contentPart>
          </mc:Choice>
          <mc:Fallback>
            <p:pic>
              <p:nvPicPr>
                <p:cNvPr id="78880" name="墨迹 78879">
                  <a:extLst>
                    <a:ext uri="{FF2B5EF4-FFF2-40B4-BE49-F238E27FC236}">
                      <a16:creationId xmlns:a16="http://schemas.microsoft.com/office/drawing/2014/main" id="{50D4874F-23FC-4BD8-8AAA-7644823939E9}"/>
                    </a:ext>
                  </a:extLst>
                </p:cNvPr>
                <p:cNvPicPr/>
                <p:nvPr/>
              </p:nvPicPr>
              <p:blipFill>
                <a:blip r:embed="rId180"/>
                <a:stretch>
                  <a:fillRect/>
                </a:stretch>
              </p:blipFill>
              <p:spPr>
                <a:xfrm>
                  <a:off x="6788229" y="2057123"/>
                  <a:ext cx="1598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78881" name="墨迹 78880">
                  <a:extLst>
                    <a:ext uri="{FF2B5EF4-FFF2-40B4-BE49-F238E27FC236}">
                      <a16:creationId xmlns:a16="http://schemas.microsoft.com/office/drawing/2014/main" id="{DA6FB001-09A9-4AEE-A6A6-646DA557EEFC}"/>
                    </a:ext>
                  </a:extLst>
                </p14:cNvPr>
                <p14:cNvContentPartPr/>
                <p14:nvPr/>
              </p14:nvContentPartPr>
              <p14:xfrm>
                <a:off x="6792549" y="2147483"/>
                <a:ext cx="128880" cy="87480"/>
              </p14:xfrm>
            </p:contentPart>
          </mc:Choice>
          <mc:Fallback>
            <p:pic>
              <p:nvPicPr>
                <p:cNvPr id="78881" name="墨迹 78880">
                  <a:extLst>
                    <a:ext uri="{FF2B5EF4-FFF2-40B4-BE49-F238E27FC236}">
                      <a16:creationId xmlns:a16="http://schemas.microsoft.com/office/drawing/2014/main" id="{DA6FB001-09A9-4AEE-A6A6-646DA557EEFC}"/>
                    </a:ext>
                  </a:extLst>
                </p:cNvPr>
                <p:cNvPicPr/>
                <p:nvPr/>
              </p:nvPicPr>
              <p:blipFill>
                <a:blip r:embed="rId182"/>
                <a:stretch>
                  <a:fillRect/>
                </a:stretch>
              </p:blipFill>
              <p:spPr>
                <a:xfrm>
                  <a:off x="6774549" y="2129483"/>
                  <a:ext cx="1645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78882" name="墨迹 78881">
                  <a:extLst>
                    <a:ext uri="{FF2B5EF4-FFF2-40B4-BE49-F238E27FC236}">
                      <a16:creationId xmlns:a16="http://schemas.microsoft.com/office/drawing/2014/main" id="{9CC23820-856D-4035-9F87-68CD3DB81325}"/>
                    </a:ext>
                  </a:extLst>
                </p14:cNvPr>
                <p14:cNvContentPartPr/>
                <p14:nvPr/>
              </p14:nvContentPartPr>
              <p14:xfrm>
                <a:off x="6961029" y="2008883"/>
                <a:ext cx="83160" cy="167760"/>
              </p14:xfrm>
            </p:contentPart>
          </mc:Choice>
          <mc:Fallback>
            <p:pic>
              <p:nvPicPr>
                <p:cNvPr id="78882" name="墨迹 78881">
                  <a:extLst>
                    <a:ext uri="{FF2B5EF4-FFF2-40B4-BE49-F238E27FC236}">
                      <a16:creationId xmlns:a16="http://schemas.microsoft.com/office/drawing/2014/main" id="{9CC23820-856D-4035-9F87-68CD3DB81325}"/>
                    </a:ext>
                  </a:extLst>
                </p:cNvPr>
                <p:cNvPicPr/>
                <p:nvPr/>
              </p:nvPicPr>
              <p:blipFill>
                <a:blip r:embed="rId184"/>
                <a:stretch>
                  <a:fillRect/>
                </a:stretch>
              </p:blipFill>
              <p:spPr>
                <a:xfrm>
                  <a:off x="6943389" y="1990883"/>
                  <a:ext cx="11880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78883" name="墨迹 78882">
                  <a:extLst>
                    <a:ext uri="{FF2B5EF4-FFF2-40B4-BE49-F238E27FC236}">
                      <a16:creationId xmlns:a16="http://schemas.microsoft.com/office/drawing/2014/main" id="{2F18EE96-3702-48C0-A96E-867B726C05C4}"/>
                    </a:ext>
                  </a:extLst>
                </p14:cNvPr>
                <p14:cNvContentPartPr/>
                <p14:nvPr/>
              </p14:nvContentPartPr>
              <p14:xfrm>
                <a:off x="6999549" y="1976843"/>
                <a:ext cx="135720" cy="307080"/>
              </p14:xfrm>
            </p:contentPart>
          </mc:Choice>
          <mc:Fallback>
            <p:pic>
              <p:nvPicPr>
                <p:cNvPr id="78883" name="墨迹 78882">
                  <a:extLst>
                    <a:ext uri="{FF2B5EF4-FFF2-40B4-BE49-F238E27FC236}">
                      <a16:creationId xmlns:a16="http://schemas.microsoft.com/office/drawing/2014/main" id="{2F18EE96-3702-48C0-A96E-867B726C05C4}"/>
                    </a:ext>
                  </a:extLst>
                </p:cNvPr>
                <p:cNvPicPr/>
                <p:nvPr/>
              </p:nvPicPr>
              <p:blipFill>
                <a:blip r:embed="rId186"/>
                <a:stretch>
                  <a:fillRect/>
                </a:stretch>
              </p:blipFill>
              <p:spPr>
                <a:xfrm>
                  <a:off x="6981549" y="1958843"/>
                  <a:ext cx="17136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78884" name="墨迹 78883">
                  <a:extLst>
                    <a:ext uri="{FF2B5EF4-FFF2-40B4-BE49-F238E27FC236}">
                      <a16:creationId xmlns:a16="http://schemas.microsoft.com/office/drawing/2014/main" id="{3DC5F0B1-01A7-4B9D-B7D1-5538B576C813}"/>
                    </a:ext>
                  </a:extLst>
                </p14:cNvPr>
                <p14:cNvContentPartPr/>
                <p14:nvPr/>
              </p14:nvContentPartPr>
              <p14:xfrm>
                <a:off x="7050669" y="2108603"/>
                <a:ext cx="30240" cy="94320"/>
              </p14:xfrm>
            </p:contentPart>
          </mc:Choice>
          <mc:Fallback>
            <p:pic>
              <p:nvPicPr>
                <p:cNvPr id="78884" name="墨迹 78883">
                  <a:extLst>
                    <a:ext uri="{FF2B5EF4-FFF2-40B4-BE49-F238E27FC236}">
                      <a16:creationId xmlns:a16="http://schemas.microsoft.com/office/drawing/2014/main" id="{3DC5F0B1-01A7-4B9D-B7D1-5538B576C813}"/>
                    </a:ext>
                  </a:extLst>
                </p:cNvPr>
                <p:cNvPicPr/>
                <p:nvPr/>
              </p:nvPicPr>
              <p:blipFill>
                <a:blip r:embed="rId188"/>
                <a:stretch>
                  <a:fillRect/>
                </a:stretch>
              </p:blipFill>
              <p:spPr>
                <a:xfrm>
                  <a:off x="7032669" y="2090963"/>
                  <a:ext cx="6588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78885" name="墨迹 78884">
                  <a:extLst>
                    <a:ext uri="{FF2B5EF4-FFF2-40B4-BE49-F238E27FC236}">
                      <a16:creationId xmlns:a16="http://schemas.microsoft.com/office/drawing/2014/main" id="{B84859C8-B843-48B2-9F0B-87C930F6F1C7}"/>
                    </a:ext>
                  </a:extLst>
                </p14:cNvPr>
                <p14:cNvContentPartPr/>
                <p14:nvPr/>
              </p14:nvContentPartPr>
              <p14:xfrm>
                <a:off x="7046709" y="2121563"/>
                <a:ext cx="66960" cy="149400"/>
              </p14:xfrm>
            </p:contentPart>
          </mc:Choice>
          <mc:Fallback>
            <p:pic>
              <p:nvPicPr>
                <p:cNvPr id="78885" name="墨迹 78884">
                  <a:extLst>
                    <a:ext uri="{FF2B5EF4-FFF2-40B4-BE49-F238E27FC236}">
                      <a16:creationId xmlns:a16="http://schemas.microsoft.com/office/drawing/2014/main" id="{B84859C8-B843-48B2-9F0B-87C930F6F1C7}"/>
                    </a:ext>
                  </a:extLst>
                </p:cNvPr>
                <p:cNvPicPr/>
                <p:nvPr/>
              </p:nvPicPr>
              <p:blipFill>
                <a:blip r:embed="rId190"/>
                <a:stretch>
                  <a:fillRect/>
                </a:stretch>
              </p:blipFill>
              <p:spPr>
                <a:xfrm>
                  <a:off x="7029069" y="2103923"/>
                  <a:ext cx="10260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78898" name="墨迹 78897">
                  <a:extLst>
                    <a:ext uri="{FF2B5EF4-FFF2-40B4-BE49-F238E27FC236}">
                      <a16:creationId xmlns:a16="http://schemas.microsoft.com/office/drawing/2014/main" id="{F8B62A30-F72C-4ED4-AE3C-D1C331BCD030}"/>
                    </a:ext>
                  </a:extLst>
                </p14:cNvPr>
                <p14:cNvContentPartPr/>
                <p14:nvPr/>
              </p14:nvContentPartPr>
              <p14:xfrm>
                <a:off x="7090629" y="2300843"/>
                <a:ext cx="104760" cy="123840"/>
              </p14:xfrm>
            </p:contentPart>
          </mc:Choice>
          <mc:Fallback>
            <p:pic>
              <p:nvPicPr>
                <p:cNvPr id="78898" name="墨迹 78897">
                  <a:extLst>
                    <a:ext uri="{FF2B5EF4-FFF2-40B4-BE49-F238E27FC236}">
                      <a16:creationId xmlns:a16="http://schemas.microsoft.com/office/drawing/2014/main" id="{F8B62A30-F72C-4ED4-AE3C-D1C331BCD030}"/>
                    </a:ext>
                  </a:extLst>
                </p:cNvPr>
                <p:cNvPicPr/>
                <p:nvPr/>
              </p:nvPicPr>
              <p:blipFill>
                <a:blip r:embed="rId192"/>
                <a:stretch>
                  <a:fillRect/>
                </a:stretch>
              </p:blipFill>
              <p:spPr>
                <a:xfrm>
                  <a:off x="7072629" y="2282843"/>
                  <a:ext cx="14040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78900" name="墨迹 78899">
                  <a:extLst>
                    <a:ext uri="{FF2B5EF4-FFF2-40B4-BE49-F238E27FC236}">
                      <a16:creationId xmlns:a16="http://schemas.microsoft.com/office/drawing/2014/main" id="{BBB3E542-A559-413E-8CD4-B36E9BB2FCBC}"/>
                    </a:ext>
                  </a:extLst>
                </p14:cNvPr>
                <p14:cNvContentPartPr/>
                <p14:nvPr/>
              </p14:nvContentPartPr>
              <p14:xfrm>
                <a:off x="4771509" y="2218763"/>
                <a:ext cx="137520" cy="108360"/>
              </p14:xfrm>
            </p:contentPart>
          </mc:Choice>
          <mc:Fallback>
            <p:pic>
              <p:nvPicPr>
                <p:cNvPr id="78900" name="墨迹 78899">
                  <a:extLst>
                    <a:ext uri="{FF2B5EF4-FFF2-40B4-BE49-F238E27FC236}">
                      <a16:creationId xmlns:a16="http://schemas.microsoft.com/office/drawing/2014/main" id="{BBB3E542-A559-413E-8CD4-B36E9BB2FCBC}"/>
                    </a:ext>
                  </a:extLst>
                </p:cNvPr>
                <p:cNvPicPr/>
                <p:nvPr/>
              </p:nvPicPr>
              <p:blipFill>
                <a:blip r:embed="rId194"/>
                <a:stretch>
                  <a:fillRect/>
                </a:stretch>
              </p:blipFill>
              <p:spPr>
                <a:xfrm>
                  <a:off x="4753869" y="2200763"/>
                  <a:ext cx="1731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78901" name="墨迹 78900">
                  <a:extLst>
                    <a:ext uri="{FF2B5EF4-FFF2-40B4-BE49-F238E27FC236}">
                      <a16:creationId xmlns:a16="http://schemas.microsoft.com/office/drawing/2014/main" id="{5CF33702-3E80-4C5D-A83D-50CD244E084C}"/>
                    </a:ext>
                  </a:extLst>
                </p14:cNvPr>
                <p14:cNvContentPartPr/>
                <p14:nvPr/>
              </p14:nvContentPartPr>
              <p14:xfrm>
                <a:off x="4813629" y="2264483"/>
                <a:ext cx="66240" cy="90720"/>
              </p14:xfrm>
            </p:contentPart>
          </mc:Choice>
          <mc:Fallback>
            <p:pic>
              <p:nvPicPr>
                <p:cNvPr id="78901" name="墨迹 78900">
                  <a:extLst>
                    <a:ext uri="{FF2B5EF4-FFF2-40B4-BE49-F238E27FC236}">
                      <a16:creationId xmlns:a16="http://schemas.microsoft.com/office/drawing/2014/main" id="{5CF33702-3E80-4C5D-A83D-50CD244E084C}"/>
                    </a:ext>
                  </a:extLst>
                </p:cNvPr>
                <p:cNvPicPr/>
                <p:nvPr/>
              </p:nvPicPr>
              <p:blipFill>
                <a:blip r:embed="rId196"/>
                <a:stretch>
                  <a:fillRect/>
                </a:stretch>
              </p:blipFill>
              <p:spPr>
                <a:xfrm>
                  <a:off x="4795629" y="2246483"/>
                  <a:ext cx="10188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78902" name="墨迹 78901">
                  <a:extLst>
                    <a:ext uri="{FF2B5EF4-FFF2-40B4-BE49-F238E27FC236}">
                      <a16:creationId xmlns:a16="http://schemas.microsoft.com/office/drawing/2014/main" id="{36D8C2AE-D792-41BC-B48B-F85F74FC874E}"/>
                    </a:ext>
                  </a:extLst>
                </p14:cNvPr>
                <p14:cNvContentPartPr/>
                <p14:nvPr/>
              </p14:nvContentPartPr>
              <p14:xfrm>
                <a:off x="4633989" y="2286083"/>
                <a:ext cx="113400" cy="232560"/>
              </p14:xfrm>
            </p:contentPart>
          </mc:Choice>
          <mc:Fallback>
            <p:pic>
              <p:nvPicPr>
                <p:cNvPr id="78902" name="墨迹 78901">
                  <a:extLst>
                    <a:ext uri="{FF2B5EF4-FFF2-40B4-BE49-F238E27FC236}">
                      <a16:creationId xmlns:a16="http://schemas.microsoft.com/office/drawing/2014/main" id="{36D8C2AE-D792-41BC-B48B-F85F74FC874E}"/>
                    </a:ext>
                  </a:extLst>
                </p:cNvPr>
                <p:cNvPicPr/>
                <p:nvPr/>
              </p:nvPicPr>
              <p:blipFill>
                <a:blip r:embed="rId198"/>
                <a:stretch>
                  <a:fillRect/>
                </a:stretch>
              </p:blipFill>
              <p:spPr>
                <a:xfrm>
                  <a:off x="4616349" y="2268083"/>
                  <a:ext cx="14904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78903" name="墨迹 78902">
                  <a:extLst>
                    <a:ext uri="{FF2B5EF4-FFF2-40B4-BE49-F238E27FC236}">
                      <a16:creationId xmlns:a16="http://schemas.microsoft.com/office/drawing/2014/main" id="{93EEF6B3-8029-4B6A-886B-BB4EC3940661}"/>
                    </a:ext>
                  </a:extLst>
                </p14:cNvPr>
                <p14:cNvContentPartPr/>
                <p14:nvPr/>
              </p14:nvContentPartPr>
              <p14:xfrm>
                <a:off x="4752429" y="2387963"/>
                <a:ext cx="178200" cy="29880"/>
              </p14:xfrm>
            </p:contentPart>
          </mc:Choice>
          <mc:Fallback>
            <p:pic>
              <p:nvPicPr>
                <p:cNvPr id="78903" name="墨迹 78902">
                  <a:extLst>
                    <a:ext uri="{FF2B5EF4-FFF2-40B4-BE49-F238E27FC236}">
                      <a16:creationId xmlns:a16="http://schemas.microsoft.com/office/drawing/2014/main" id="{93EEF6B3-8029-4B6A-886B-BB4EC3940661}"/>
                    </a:ext>
                  </a:extLst>
                </p:cNvPr>
                <p:cNvPicPr/>
                <p:nvPr/>
              </p:nvPicPr>
              <p:blipFill>
                <a:blip r:embed="rId200"/>
                <a:stretch>
                  <a:fillRect/>
                </a:stretch>
              </p:blipFill>
              <p:spPr>
                <a:xfrm>
                  <a:off x="4734789" y="2370323"/>
                  <a:ext cx="21384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78904" name="墨迹 78903">
                  <a:extLst>
                    <a:ext uri="{FF2B5EF4-FFF2-40B4-BE49-F238E27FC236}">
                      <a16:creationId xmlns:a16="http://schemas.microsoft.com/office/drawing/2014/main" id="{BE36726E-F93C-429C-AD61-3477B1E2D87D}"/>
                    </a:ext>
                  </a:extLst>
                </p14:cNvPr>
                <p14:cNvContentPartPr/>
                <p14:nvPr/>
              </p14:nvContentPartPr>
              <p14:xfrm>
                <a:off x="4745949" y="2456363"/>
                <a:ext cx="156600" cy="75240"/>
              </p14:xfrm>
            </p:contentPart>
          </mc:Choice>
          <mc:Fallback>
            <p:pic>
              <p:nvPicPr>
                <p:cNvPr id="78904" name="墨迹 78903">
                  <a:extLst>
                    <a:ext uri="{FF2B5EF4-FFF2-40B4-BE49-F238E27FC236}">
                      <a16:creationId xmlns:a16="http://schemas.microsoft.com/office/drawing/2014/main" id="{BE36726E-F93C-429C-AD61-3477B1E2D87D}"/>
                    </a:ext>
                  </a:extLst>
                </p:cNvPr>
                <p:cNvPicPr/>
                <p:nvPr/>
              </p:nvPicPr>
              <p:blipFill>
                <a:blip r:embed="rId202"/>
                <a:stretch>
                  <a:fillRect/>
                </a:stretch>
              </p:blipFill>
              <p:spPr>
                <a:xfrm>
                  <a:off x="4727949" y="2438363"/>
                  <a:ext cx="19224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78905" name="墨迹 78904">
                  <a:extLst>
                    <a:ext uri="{FF2B5EF4-FFF2-40B4-BE49-F238E27FC236}">
                      <a16:creationId xmlns:a16="http://schemas.microsoft.com/office/drawing/2014/main" id="{41AC5E84-7AA3-444C-BD5D-DA7999FC9D36}"/>
                    </a:ext>
                  </a:extLst>
                </p14:cNvPr>
                <p14:cNvContentPartPr/>
                <p14:nvPr/>
              </p14:nvContentPartPr>
              <p14:xfrm>
                <a:off x="4810029" y="2429723"/>
                <a:ext cx="136440" cy="178560"/>
              </p14:xfrm>
            </p:contentPart>
          </mc:Choice>
          <mc:Fallback>
            <p:pic>
              <p:nvPicPr>
                <p:cNvPr id="78905" name="墨迹 78904">
                  <a:extLst>
                    <a:ext uri="{FF2B5EF4-FFF2-40B4-BE49-F238E27FC236}">
                      <a16:creationId xmlns:a16="http://schemas.microsoft.com/office/drawing/2014/main" id="{41AC5E84-7AA3-444C-BD5D-DA7999FC9D36}"/>
                    </a:ext>
                  </a:extLst>
                </p:cNvPr>
                <p:cNvPicPr/>
                <p:nvPr/>
              </p:nvPicPr>
              <p:blipFill>
                <a:blip r:embed="rId204"/>
                <a:stretch>
                  <a:fillRect/>
                </a:stretch>
              </p:blipFill>
              <p:spPr>
                <a:xfrm>
                  <a:off x="4792389" y="2411723"/>
                  <a:ext cx="1720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78906" name="墨迹 78905">
                  <a:extLst>
                    <a:ext uri="{FF2B5EF4-FFF2-40B4-BE49-F238E27FC236}">
                      <a16:creationId xmlns:a16="http://schemas.microsoft.com/office/drawing/2014/main" id="{A7CAAE64-8631-473C-852D-0FB34A94DB6B}"/>
                    </a:ext>
                  </a:extLst>
                </p14:cNvPr>
                <p14:cNvContentPartPr/>
                <p14:nvPr/>
              </p14:nvContentPartPr>
              <p14:xfrm>
                <a:off x="4980669" y="2279603"/>
                <a:ext cx="93600" cy="258480"/>
              </p14:xfrm>
            </p:contentPart>
          </mc:Choice>
          <mc:Fallback>
            <p:pic>
              <p:nvPicPr>
                <p:cNvPr id="78906" name="墨迹 78905">
                  <a:extLst>
                    <a:ext uri="{FF2B5EF4-FFF2-40B4-BE49-F238E27FC236}">
                      <a16:creationId xmlns:a16="http://schemas.microsoft.com/office/drawing/2014/main" id="{A7CAAE64-8631-473C-852D-0FB34A94DB6B}"/>
                    </a:ext>
                  </a:extLst>
                </p:cNvPr>
                <p:cNvPicPr/>
                <p:nvPr/>
              </p:nvPicPr>
              <p:blipFill>
                <a:blip r:embed="rId206"/>
                <a:stretch>
                  <a:fillRect/>
                </a:stretch>
              </p:blipFill>
              <p:spPr>
                <a:xfrm>
                  <a:off x="4963029" y="2261963"/>
                  <a:ext cx="12924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78907" name="墨迹 78906">
                  <a:extLst>
                    <a:ext uri="{FF2B5EF4-FFF2-40B4-BE49-F238E27FC236}">
                      <a16:creationId xmlns:a16="http://schemas.microsoft.com/office/drawing/2014/main" id="{3A17B17C-BE0D-43A1-9FCA-1863BCE426AB}"/>
                    </a:ext>
                  </a:extLst>
                </p14:cNvPr>
                <p14:cNvContentPartPr/>
                <p14:nvPr/>
              </p14:nvContentPartPr>
              <p14:xfrm>
                <a:off x="5078949" y="2333603"/>
                <a:ext cx="64800" cy="234360"/>
              </p14:xfrm>
            </p:contentPart>
          </mc:Choice>
          <mc:Fallback>
            <p:pic>
              <p:nvPicPr>
                <p:cNvPr id="78907" name="墨迹 78906">
                  <a:extLst>
                    <a:ext uri="{FF2B5EF4-FFF2-40B4-BE49-F238E27FC236}">
                      <a16:creationId xmlns:a16="http://schemas.microsoft.com/office/drawing/2014/main" id="{3A17B17C-BE0D-43A1-9FCA-1863BCE426AB}"/>
                    </a:ext>
                  </a:extLst>
                </p:cNvPr>
                <p:cNvPicPr/>
                <p:nvPr/>
              </p:nvPicPr>
              <p:blipFill>
                <a:blip r:embed="rId208"/>
                <a:stretch>
                  <a:fillRect/>
                </a:stretch>
              </p:blipFill>
              <p:spPr>
                <a:xfrm>
                  <a:off x="5060949" y="2315603"/>
                  <a:ext cx="10044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78908" name="墨迹 78907">
                  <a:extLst>
                    <a:ext uri="{FF2B5EF4-FFF2-40B4-BE49-F238E27FC236}">
                      <a16:creationId xmlns:a16="http://schemas.microsoft.com/office/drawing/2014/main" id="{333D5955-8948-449B-9E1F-456653022170}"/>
                    </a:ext>
                  </a:extLst>
                </p14:cNvPr>
                <p14:cNvContentPartPr/>
                <p14:nvPr/>
              </p14:nvContentPartPr>
              <p14:xfrm>
                <a:off x="5079309" y="2443763"/>
                <a:ext cx="68760" cy="37440"/>
              </p14:xfrm>
            </p:contentPart>
          </mc:Choice>
          <mc:Fallback>
            <p:pic>
              <p:nvPicPr>
                <p:cNvPr id="78908" name="墨迹 78907">
                  <a:extLst>
                    <a:ext uri="{FF2B5EF4-FFF2-40B4-BE49-F238E27FC236}">
                      <a16:creationId xmlns:a16="http://schemas.microsoft.com/office/drawing/2014/main" id="{333D5955-8948-449B-9E1F-456653022170}"/>
                    </a:ext>
                  </a:extLst>
                </p:cNvPr>
                <p:cNvPicPr/>
                <p:nvPr/>
              </p:nvPicPr>
              <p:blipFill>
                <a:blip r:embed="rId210"/>
                <a:stretch>
                  <a:fillRect/>
                </a:stretch>
              </p:blipFill>
              <p:spPr>
                <a:xfrm>
                  <a:off x="5061669" y="2425763"/>
                  <a:ext cx="10440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78909" name="墨迹 78908">
                  <a:extLst>
                    <a:ext uri="{FF2B5EF4-FFF2-40B4-BE49-F238E27FC236}">
                      <a16:creationId xmlns:a16="http://schemas.microsoft.com/office/drawing/2014/main" id="{63155570-3D9E-4AD9-83DD-67A22338EBC7}"/>
                    </a:ext>
                  </a:extLst>
                </p14:cNvPr>
                <p14:cNvContentPartPr/>
                <p14:nvPr/>
              </p14:nvContentPartPr>
              <p14:xfrm>
                <a:off x="5071749" y="2436203"/>
                <a:ext cx="244800" cy="165600"/>
              </p14:xfrm>
            </p:contentPart>
          </mc:Choice>
          <mc:Fallback>
            <p:pic>
              <p:nvPicPr>
                <p:cNvPr id="78909" name="墨迹 78908">
                  <a:extLst>
                    <a:ext uri="{FF2B5EF4-FFF2-40B4-BE49-F238E27FC236}">
                      <a16:creationId xmlns:a16="http://schemas.microsoft.com/office/drawing/2014/main" id="{63155570-3D9E-4AD9-83DD-67A22338EBC7}"/>
                    </a:ext>
                  </a:extLst>
                </p:cNvPr>
                <p:cNvPicPr/>
                <p:nvPr/>
              </p:nvPicPr>
              <p:blipFill>
                <a:blip r:embed="rId212"/>
                <a:stretch>
                  <a:fillRect/>
                </a:stretch>
              </p:blipFill>
              <p:spPr>
                <a:xfrm>
                  <a:off x="5053749" y="2418203"/>
                  <a:ext cx="28044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78911" name="墨迹 78910">
                  <a:extLst>
                    <a:ext uri="{FF2B5EF4-FFF2-40B4-BE49-F238E27FC236}">
                      <a16:creationId xmlns:a16="http://schemas.microsoft.com/office/drawing/2014/main" id="{CD3981BD-1BA3-4F71-9B68-3E138C24A57A}"/>
                    </a:ext>
                  </a:extLst>
                </p14:cNvPr>
                <p14:cNvContentPartPr/>
                <p14:nvPr/>
              </p14:nvContentPartPr>
              <p14:xfrm>
                <a:off x="5387829" y="2250083"/>
                <a:ext cx="178920" cy="53280"/>
              </p14:xfrm>
            </p:contentPart>
          </mc:Choice>
          <mc:Fallback>
            <p:pic>
              <p:nvPicPr>
                <p:cNvPr id="78911" name="墨迹 78910">
                  <a:extLst>
                    <a:ext uri="{FF2B5EF4-FFF2-40B4-BE49-F238E27FC236}">
                      <a16:creationId xmlns:a16="http://schemas.microsoft.com/office/drawing/2014/main" id="{CD3981BD-1BA3-4F71-9B68-3E138C24A57A}"/>
                    </a:ext>
                  </a:extLst>
                </p:cNvPr>
                <p:cNvPicPr/>
                <p:nvPr/>
              </p:nvPicPr>
              <p:blipFill>
                <a:blip r:embed="rId214"/>
                <a:stretch>
                  <a:fillRect/>
                </a:stretch>
              </p:blipFill>
              <p:spPr>
                <a:xfrm>
                  <a:off x="5369829" y="2232083"/>
                  <a:ext cx="21456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78912" name="墨迹 78911">
                  <a:extLst>
                    <a:ext uri="{FF2B5EF4-FFF2-40B4-BE49-F238E27FC236}">
                      <a16:creationId xmlns:a16="http://schemas.microsoft.com/office/drawing/2014/main" id="{AA2ED899-1DA4-4862-8118-BE622384CD99}"/>
                    </a:ext>
                  </a:extLst>
                </p14:cNvPr>
                <p14:cNvContentPartPr/>
                <p14:nvPr/>
              </p14:nvContentPartPr>
              <p14:xfrm>
                <a:off x="5447229" y="2222003"/>
                <a:ext cx="39600" cy="117720"/>
              </p14:xfrm>
            </p:contentPart>
          </mc:Choice>
          <mc:Fallback>
            <p:pic>
              <p:nvPicPr>
                <p:cNvPr id="78912" name="墨迹 78911">
                  <a:extLst>
                    <a:ext uri="{FF2B5EF4-FFF2-40B4-BE49-F238E27FC236}">
                      <a16:creationId xmlns:a16="http://schemas.microsoft.com/office/drawing/2014/main" id="{AA2ED899-1DA4-4862-8118-BE622384CD99}"/>
                    </a:ext>
                  </a:extLst>
                </p:cNvPr>
                <p:cNvPicPr/>
                <p:nvPr/>
              </p:nvPicPr>
              <p:blipFill>
                <a:blip r:embed="rId216"/>
                <a:stretch>
                  <a:fillRect/>
                </a:stretch>
              </p:blipFill>
              <p:spPr>
                <a:xfrm>
                  <a:off x="5429589" y="2204003"/>
                  <a:ext cx="7524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78913" name="墨迹 78912">
                  <a:extLst>
                    <a:ext uri="{FF2B5EF4-FFF2-40B4-BE49-F238E27FC236}">
                      <a16:creationId xmlns:a16="http://schemas.microsoft.com/office/drawing/2014/main" id="{62AC910C-1F34-4759-AB10-31F533AA741E}"/>
                    </a:ext>
                  </a:extLst>
                </p14:cNvPr>
                <p14:cNvContentPartPr/>
                <p14:nvPr/>
              </p14:nvContentPartPr>
              <p14:xfrm>
                <a:off x="5507349" y="2205083"/>
                <a:ext cx="31320" cy="142200"/>
              </p14:xfrm>
            </p:contentPart>
          </mc:Choice>
          <mc:Fallback>
            <p:pic>
              <p:nvPicPr>
                <p:cNvPr id="78913" name="墨迹 78912">
                  <a:extLst>
                    <a:ext uri="{FF2B5EF4-FFF2-40B4-BE49-F238E27FC236}">
                      <a16:creationId xmlns:a16="http://schemas.microsoft.com/office/drawing/2014/main" id="{62AC910C-1F34-4759-AB10-31F533AA741E}"/>
                    </a:ext>
                  </a:extLst>
                </p:cNvPr>
                <p:cNvPicPr/>
                <p:nvPr/>
              </p:nvPicPr>
              <p:blipFill>
                <a:blip r:embed="rId218"/>
                <a:stretch>
                  <a:fillRect/>
                </a:stretch>
              </p:blipFill>
              <p:spPr>
                <a:xfrm>
                  <a:off x="5489349" y="2187443"/>
                  <a:ext cx="669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78914" name="墨迹 78913">
                  <a:extLst>
                    <a:ext uri="{FF2B5EF4-FFF2-40B4-BE49-F238E27FC236}">
                      <a16:creationId xmlns:a16="http://schemas.microsoft.com/office/drawing/2014/main" id="{D0E2E03D-D198-4523-B484-4158B7469A37}"/>
                    </a:ext>
                  </a:extLst>
                </p14:cNvPr>
                <p14:cNvContentPartPr/>
                <p14:nvPr/>
              </p14:nvContentPartPr>
              <p14:xfrm>
                <a:off x="5384229" y="2345483"/>
                <a:ext cx="118080" cy="156240"/>
              </p14:xfrm>
            </p:contentPart>
          </mc:Choice>
          <mc:Fallback>
            <p:pic>
              <p:nvPicPr>
                <p:cNvPr id="78914" name="墨迹 78913">
                  <a:extLst>
                    <a:ext uri="{FF2B5EF4-FFF2-40B4-BE49-F238E27FC236}">
                      <a16:creationId xmlns:a16="http://schemas.microsoft.com/office/drawing/2014/main" id="{D0E2E03D-D198-4523-B484-4158B7469A37}"/>
                    </a:ext>
                  </a:extLst>
                </p:cNvPr>
                <p:cNvPicPr/>
                <p:nvPr/>
              </p:nvPicPr>
              <p:blipFill>
                <a:blip r:embed="rId220"/>
                <a:stretch>
                  <a:fillRect/>
                </a:stretch>
              </p:blipFill>
              <p:spPr>
                <a:xfrm>
                  <a:off x="5366229" y="2327483"/>
                  <a:ext cx="15372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78915" name="墨迹 78914">
                  <a:extLst>
                    <a:ext uri="{FF2B5EF4-FFF2-40B4-BE49-F238E27FC236}">
                      <a16:creationId xmlns:a16="http://schemas.microsoft.com/office/drawing/2014/main" id="{AF39588D-6FC0-459F-9D2A-49DE3887398E}"/>
                    </a:ext>
                  </a:extLst>
                </p14:cNvPr>
                <p14:cNvContentPartPr/>
                <p14:nvPr/>
              </p14:nvContentPartPr>
              <p14:xfrm>
                <a:off x="5382429" y="2493803"/>
                <a:ext cx="127440" cy="100080"/>
              </p14:xfrm>
            </p:contentPart>
          </mc:Choice>
          <mc:Fallback>
            <p:pic>
              <p:nvPicPr>
                <p:cNvPr id="78915" name="墨迹 78914">
                  <a:extLst>
                    <a:ext uri="{FF2B5EF4-FFF2-40B4-BE49-F238E27FC236}">
                      <a16:creationId xmlns:a16="http://schemas.microsoft.com/office/drawing/2014/main" id="{AF39588D-6FC0-459F-9D2A-49DE3887398E}"/>
                    </a:ext>
                  </a:extLst>
                </p:cNvPr>
                <p:cNvPicPr/>
                <p:nvPr/>
              </p:nvPicPr>
              <p:blipFill>
                <a:blip r:embed="rId222"/>
                <a:stretch>
                  <a:fillRect/>
                </a:stretch>
              </p:blipFill>
              <p:spPr>
                <a:xfrm>
                  <a:off x="5364429" y="2476163"/>
                  <a:ext cx="1630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78916" name="墨迹 78915">
                  <a:extLst>
                    <a:ext uri="{FF2B5EF4-FFF2-40B4-BE49-F238E27FC236}">
                      <a16:creationId xmlns:a16="http://schemas.microsoft.com/office/drawing/2014/main" id="{99EC5F56-E661-460D-B758-CECFBCF2AC75}"/>
                    </a:ext>
                  </a:extLst>
                </p14:cNvPr>
                <p14:cNvContentPartPr/>
                <p14:nvPr/>
              </p14:nvContentPartPr>
              <p14:xfrm>
                <a:off x="5535069" y="2350163"/>
                <a:ext cx="74520" cy="291240"/>
              </p14:xfrm>
            </p:contentPart>
          </mc:Choice>
          <mc:Fallback>
            <p:pic>
              <p:nvPicPr>
                <p:cNvPr id="78916" name="墨迹 78915">
                  <a:extLst>
                    <a:ext uri="{FF2B5EF4-FFF2-40B4-BE49-F238E27FC236}">
                      <a16:creationId xmlns:a16="http://schemas.microsoft.com/office/drawing/2014/main" id="{99EC5F56-E661-460D-B758-CECFBCF2AC75}"/>
                    </a:ext>
                  </a:extLst>
                </p:cNvPr>
                <p:cNvPicPr/>
                <p:nvPr/>
              </p:nvPicPr>
              <p:blipFill>
                <a:blip r:embed="rId224"/>
                <a:stretch>
                  <a:fillRect/>
                </a:stretch>
              </p:blipFill>
              <p:spPr>
                <a:xfrm>
                  <a:off x="5517429" y="2332163"/>
                  <a:ext cx="11016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78917" name="墨迹 78916">
                  <a:extLst>
                    <a:ext uri="{FF2B5EF4-FFF2-40B4-BE49-F238E27FC236}">
                      <a16:creationId xmlns:a16="http://schemas.microsoft.com/office/drawing/2014/main" id="{1D7F750E-8E93-4DFF-A9EB-34459FCCED58}"/>
                    </a:ext>
                  </a:extLst>
                </p14:cNvPr>
                <p14:cNvContentPartPr/>
                <p14:nvPr/>
              </p14:nvContentPartPr>
              <p14:xfrm>
                <a:off x="5555949" y="2466803"/>
                <a:ext cx="43560" cy="24480"/>
              </p14:xfrm>
            </p:contentPart>
          </mc:Choice>
          <mc:Fallback>
            <p:pic>
              <p:nvPicPr>
                <p:cNvPr id="78917" name="墨迹 78916">
                  <a:extLst>
                    <a:ext uri="{FF2B5EF4-FFF2-40B4-BE49-F238E27FC236}">
                      <a16:creationId xmlns:a16="http://schemas.microsoft.com/office/drawing/2014/main" id="{1D7F750E-8E93-4DFF-A9EB-34459FCCED58}"/>
                    </a:ext>
                  </a:extLst>
                </p:cNvPr>
                <p:cNvPicPr/>
                <p:nvPr/>
              </p:nvPicPr>
              <p:blipFill>
                <a:blip r:embed="rId226"/>
                <a:stretch>
                  <a:fillRect/>
                </a:stretch>
              </p:blipFill>
              <p:spPr>
                <a:xfrm>
                  <a:off x="5537949" y="2448803"/>
                  <a:ext cx="792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78918" name="墨迹 78917">
                  <a:extLst>
                    <a:ext uri="{FF2B5EF4-FFF2-40B4-BE49-F238E27FC236}">
                      <a16:creationId xmlns:a16="http://schemas.microsoft.com/office/drawing/2014/main" id="{439E09AC-64F2-4E9B-9EB0-602137D2E2A7}"/>
                    </a:ext>
                  </a:extLst>
                </p14:cNvPr>
                <p14:cNvContentPartPr/>
                <p14:nvPr/>
              </p14:nvContentPartPr>
              <p14:xfrm>
                <a:off x="5633349" y="2259803"/>
                <a:ext cx="148680" cy="186480"/>
              </p14:xfrm>
            </p:contentPart>
          </mc:Choice>
          <mc:Fallback>
            <p:pic>
              <p:nvPicPr>
                <p:cNvPr id="78918" name="墨迹 78917">
                  <a:extLst>
                    <a:ext uri="{FF2B5EF4-FFF2-40B4-BE49-F238E27FC236}">
                      <a16:creationId xmlns:a16="http://schemas.microsoft.com/office/drawing/2014/main" id="{439E09AC-64F2-4E9B-9EB0-602137D2E2A7}"/>
                    </a:ext>
                  </a:extLst>
                </p:cNvPr>
                <p:cNvPicPr/>
                <p:nvPr/>
              </p:nvPicPr>
              <p:blipFill>
                <a:blip r:embed="rId228"/>
                <a:stretch>
                  <a:fillRect/>
                </a:stretch>
              </p:blipFill>
              <p:spPr>
                <a:xfrm>
                  <a:off x="5615349" y="2242163"/>
                  <a:ext cx="1843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78919" name="墨迹 78918">
                  <a:extLst>
                    <a:ext uri="{FF2B5EF4-FFF2-40B4-BE49-F238E27FC236}">
                      <a16:creationId xmlns:a16="http://schemas.microsoft.com/office/drawing/2014/main" id="{572C4FAB-0627-43E5-B0E5-CEEF67587831}"/>
                    </a:ext>
                  </a:extLst>
                </p14:cNvPr>
                <p14:cNvContentPartPr/>
                <p14:nvPr/>
              </p14:nvContentPartPr>
              <p14:xfrm>
                <a:off x="5642709" y="2421803"/>
                <a:ext cx="150840" cy="68400"/>
              </p14:xfrm>
            </p:contentPart>
          </mc:Choice>
          <mc:Fallback>
            <p:pic>
              <p:nvPicPr>
                <p:cNvPr id="78919" name="墨迹 78918">
                  <a:extLst>
                    <a:ext uri="{FF2B5EF4-FFF2-40B4-BE49-F238E27FC236}">
                      <a16:creationId xmlns:a16="http://schemas.microsoft.com/office/drawing/2014/main" id="{572C4FAB-0627-43E5-B0E5-CEEF67587831}"/>
                    </a:ext>
                  </a:extLst>
                </p:cNvPr>
                <p:cNvPicPr/>
                <p:nvPr/>
              </p:nvPicPr>
              <p:blipFill>
                <a:blip r:embed="rId230"/>
                <a:stretch>
                  <a:fillRect/>
                </a:stretch>
              </p:blipFill>
              <p:spPr>
                <a:xfrm>
                  <a:off x="5624709" y="2404163"/>
                  <a:ext cx="18648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78920" name="墨迹 78919">
                  <a:extLst>
                    <a:ext uri="{FF2B5EF4-FFF2-40B4-BE49-F238E27FC236}">
                      <a16:creationId xmlns:a16="http://schemas.microsoft.com/office/drawing/2014/main" id="{AD34DFA0-8213-4BC2-87E6-3BAE97DBAF64}"/>
                    </a:ext>
                  </a:extLst>
                </p14:cNvPr>
                <p14:cNvContentPartPr/>
                <p14:nvPr/>
              </p14:nvContentPartPr>
              <p14:xfrm>
                <a:off x="5729109" y="2299043"/>
                <a:ext cx="84240" cy="278640"/>
              </p14:xfrm>
            </p:contentPart>
          </mc:Choice>
          <mc:Fallback>
            <p:pic>
              <p:nvPicPr>
                <p:cNvPr id="78920" name="墨迹 78919">
                  <a:extLst>
                    <a:ext uri="{FF2B5EF4-FFF2-40B4-BE49-F238E27FC236}">
                      <a16:creationId xmlns:a16="http://schemas.microsoft.com/office/drawing/2014/main" id="{AD34DFA0-8213-4BC2-87E6-3BAE97DBAF64}"/>
                    </a:ext>
                  </a:extLst>
                </p:cNvPr>
                <p:cNvPicPr/>
                <p:nvPr/>
              </p:nvPicPr>
              <p:blipFill>
                <a:blip r:embed="rId232"/>
                <a:stretch>
                  <a:fillRect/>
                </a:stretch>
              </p:blipFill>
              <p:spPr>
                <a:xfrm>
                  <a:off x="5711109" y="2281403"/>
                  <a:ext cx="11988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78921" name="墨迹 78920">
                  <a:extLst>
                    <a:ext uri="{FF2B5EF4-FFF2-40B4-BE49-F238E27FC236}">
                      <a16:creationId xmlns:a16="http://schemas.microsoft.com/office/drawing/2014/main" id="{804B2EDD-68B4-47C6-9659-A86FC4AB982E}"/>
                    </a:ext>
                  </a:extLst>
                </p14:cNvPr>
                <p14:cNvContentPartPr/>
                <p14:nvPr/>
              </p14:nvContentPartPr>
              <p14:xfrm>
                <a:off x="5823789" y="2304803"/>
                <a:ext cx="122400" cy="289800"/>
              </p14:xfrm>
            </p:contentPart>
          </mc:Choice>
          <mc:Fallback>
            <p:pic>
              <p:nvPicPr>
                <p:cNvPr id="78921" name="墨迹 78920">
                  <a:extLst>
                    <a:ext uri="{FF2B5EF4-FFF2-40B4-BE49-F238E27FC236}">
                      <a16:creationId xmlns:a16="http://schemas.microsoft.com/office/drawing/2014/main" id="{804B2EDD-68B4-47C6-9659-A86FC4AB982E}"/>
                    </a:ext>
                  </a:extLst>
                </p:cNvPr>
                <p:cNvPicPr/>
                <p:nvPr/>
              </p:nvPicPr>
              <p:blipFill>
                <a:blip r:embed="rId234"/>
                <a:stretch>
                  <a:fillRect/>
                </a:stretch>
              </p:blipFill>
              <p:spPr>
                <a:xfrm>
                  <a:off x="5805789" y="2286803"/>
                  <a:ext cx="15804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78922" name="墨迹 78921">
                  <a:extLst>
                    <a:ext uri="{FF2B5EF4-FFF2-40B4-BE49-F238E27FC236}">
                      <a16:creationId xmlns:a16="http://schemas.microsoft.com/office/drawing/2014/main" id="{4AEFFBA8-2DC0-4B38-969F-86383E2B5A64}"/>
                    </a:ext>
                  </a:extLst>
                </p14:cNvPr>
                <p14:cNvContentPartPr/>
                <p14:nvPr/>
              </p14:nvContentPartPr>
              <p14:xfrm>
                <a:off x="5807949" y="2367803"/>
                <a:ext cx="45720" cy="140040"/>
              </p14:xfrm>
            </p:contentPart>
          </mc:Choice>
          <mc:Fallback>
            <p:pic>
              <p:nvPicPr>
                <p:cNvPr id="78922" name="墨迹 78921">
                  <a:extLst>
                    <a:ext uri="{FF2B5EF4-FFF2-40B4-BE49-F238E27FC236}">
                      <a16:creationId xmlns:a16="http://schemas.microsoft.com/office/drawing/2014/main" id="{4AEFFBA8-2DC0-4B38-969F-86383E2B5A64}"/>
                    </a:ext>
                  </a:extLst>
                </p:cNvPr>
                <p:cNvPicPr/>
                <p:nvPr/>
              </p:nvPicPr>
              <p:blipFill>
                <a:blip r:embed="rId236"/>
                <a:stretch>
                  <a:fillRect/>
                </a:stretch>
              </p:blipFill>
              <p:spPr>
                <a:xfrm>
                  <a:off x="5789949" y="2350163"/>
                  <a:ext cx="8136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78923" name="墨迹 78922">
                  <a:extLst>
                    <a:ext uri="{FF2B5EF4-FFF2-40B4-BE49-F238E27FC236}">
                      <a16:creationId xmlns:a16="http://schemas.microsoft.com/office/drawing/2014/main" id="{A6C05D1B-90D0-4A04-A78A-361065816C44}"/>
                    </a:ext>
                  </a:extLst>
                </p14:cNvPr>
                <p14:cNvContentPartPr/>
                <p14:nvPr/>
              </p14:nvContentPartPr>
              <p14:xfrm>
                <a:off x="5839989" y="2414963"/>
                <a:ext cx="42840" cy="121680"/>
              </p14:xfrm>
            </p:contentPart>
          </mc:Choice>
          <mc:Fallback>
            <p:pic>
              <p:nvPicPr>
                <p:cNvPr id="78923" name="墨迹 78922">
                  <a:extLst>
                    <a:ext uri="{FF2B5EF4-FFF2-40B4-BE49-F238E27FC236}">
                      <a16:creationId xmlns:a16="http://schemas.microsoft.com/office/drawing/2014/main" id="{A6C05D1B-90D0-4A04-A78A-361065816C44}"/>
                    </a:ext>
                  </a:extLst>
                </p:cNvPr>
                <p:cNvPicPr/>
                <p:nvPr/>
              </p:nvPicPr>
              <p:blipFill>
                <a:blip r:embed="rId238"/>
                <a:stretch>
                  <a:fillRect/>
                </a:stretch>
              </p:blipFill>
              <p:spPr>
                <a:xfrm>
                  <a:off x="5822349" y="2396963"/>
                  <a:ext cx="784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78924" name="墨迹 78923">
                  <a:extLst>
                    <a:ext uri="{FF2B5EF4-FFF2-40B4-BE49-F238E27FC236}">
                      <a16:creationId xmlns:a16="http://schemas.microsoft.com/office/drawing/2014/main" id="{97A1CAE9-0426-467F-9554-BCFD20E7A8BD}"/>
                    </a:ext>
                  </a:extLst>
                </p14:cNvPr>
                <p14:cNvContentPartPr/>
                <p14:nvPr/>
              </p14:nvContentPartPr>
              <p14:xfrm>
                <a:off x="6014229" y="2216243"/>
                <a:ext cx="45720" cy="159120"/>
              </p14:xfrm>
            </p:contentPart>
          </mc:Choice>
          <mc:Fallback>
            <p:pic>
              <p:nvPicPr>
                <p:cNvPr id="78924" name="墨迹 78923">
                  <a:extLst>
                    <a:ext uri="{FF2B5EF4-FFF2-40B4-BE49-F238E27FC236}">
                      <a16:creationId xmlns:a16="http://schemas.microsoft.com/office/drawing/2014/main" id="{97A1CAE9-0426-467F-9554-BCFD20E7A8BD}"/>
                    </a:ext>
                  </a:extLst>
                </p:cNvPr>
                <p:cNvPicPr/>
                <p:nvPr/>
              </p:nvPicPr>
              <p:blipFill>
                <a:blip r:embed="rId240"/>
                <a:stretch>
                  <a:fillRect/>
                </a:stretch>
              </p:blipFill>
              <p:spPr>
                <a:xfrm>
                  <a:off x="5996589" y="2198243"/>
                  <a:ext cx="8136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78925" name="墨迹 78924">
                  <a:extLst>
                    <a:ext uri="{FF2B5EF4-FFF2-40B4-BE49-F238E27FC236}">
                      <a16:creationId xmlns:a16="http://schemas.microsoft.com/office/drawing/2014/main" id="{F6F9D708-6AC2-4D43-B709-4328D760F142}"/>
                    </a:ext>
                  </a:extLst>
                </p14:cNvPr>
                <p14:cNvContentPartPr/>
                <p14:nvPr/>
              </p14:nvContentPartPr>
              <p14:xfrm>
                <a:off x="6054549" y="2269523"/>
                <a:ext cx="69120" cy="148680"/>
              </p14:xfrm>
            </p:contentPart>
          </mc:Choice>
          <mc:Fallback>
            <p:pic>
              <p:nvPicPr>
                <p:cNvPr id="78925" name="墨迹 78924">
                  <a:extLst>
                    <a:ext uri="{FF2B5EF4-FFF2-40B4-BE49-F238E27FC236}">
                      <a16:creationId xmlns:a16="http://schemas.microsoft.com/office/drawing/2014/main" id="{F6F9D708-6AC2-4D43-B709-4328D760F142}"/>
                    </a:ext>
                  </a:extLst>
                </p:cNvPr>
                <p:cNvPicPr/>
                <p:nvPr/>
              </p:nvPicPr>
              <p:blipFill>
                <a:blip r:embed="rId242"/>
                <a:stretch>
                  <a:fillRect/>
                </a:stretch>
              </p:blipFill>
              <p:spPr>
                <a:xfrm>
                  <a:off x="6036909" y="2251883"/>
                  <a:ext cx="1047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78926" name="墨迹 78925">
                  <a:extLst>
                    <a:ext uri="{FF2B5EF4-FFF2-40B4-BE49-F238E27FC236}">
                      <a16:creationId xmlns:a16="http://schemas.microsoft.com/office/drawing/2014/main" id="{81A95DE6-788B-4F26-9F9A-214E0E494B97}"/>
                    </a:ext>
                  </a:extLst>
                </p14:cNvPr>
                <p14:cNvContentPartPr/>
                <p14:nvPr/>
              </p14:nvContentPartPr>
              <p14:xfrm>
                <a:off x="6086949" y="2305523"/>
                <a:ext cx="43200" cy="139680"/>
              </p14:xfrm>
            </p:contentPart>
          </mc:Choice>
          <mc:Fallback>
            <p:pic>
              <p:nvPicPr>
                <p:cNvPr id="78926" name="墨迹 78925">
                  <a:extLst>
                    <a:ext uri="{FF2B5EF4-FFF2-40B4-BE49-F238E27FC236}">
                      <a16:creationId xmlns:a16="http://schemas.microsoft.com/office/drawing/2014/main" id="{81A95DE6-788B-4F26-9F9A-214E0E494B97}"/>
                    </a:ext>
                  </a:extLst>
                </p:cNvPr>
                <p:cNvPicPr/>
                <p:nvPr/>
              </p:nvPicPr>
              <p:blipFill>
                <a:blip r:embed="rId244"/>
                <a:stretch>
                  <a:fillRect/>
                </a:stretch>
              </p:blipFill>
              <p:spPr>
                <a:xfrm>
                  <a:off x="6068949" y="2287523"/>
                  <a:ext cx="7884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78927" name="墨迹 78926">
                  <a:extLst>
                    <a:ext uri="{FF2B5EF4-FFF2-40B4-BE49-F238E27FC236}">
                      <a16:creationId xmlns:a16="http://schemas.microsoft.com/office/drawing/2014/main" id="{41120464-DC18-49F2-AB6E-9DE534FB2FDC}"/>
                    </a:ext>
                  </a:extLst>
                </p14:cNvPr>
                <p14:cNvContentPartPr/>
                <p14:nvPr/>
              </p14:nvContentPartPr>
              <p14:xfrm>
                <a:off x="6068949" y="2353763"/>
                <a:ext cx="58680" cy="23760"/>
              </p14:xfrm>
            </p:contentPart>
          </mc:Choice>
          <mc:Fallback>
            <p:pic>
              <p:nvPicPr>
                <p:cNvPr id="78927" name="墨迹 78926">
                  <a:extLst>
                    <a:ext uri="{FF2B5EF4-FFF2-40B4-BE49-F238E27FC236}">
                      <a16:creationId xmlns:a16="http://schemas.microsoft.com/office/drawing/2014/main" id="{41120464-DC18-49F2-AB6E-9DE534FB2FDC}"/>
                    </a:ext>
                  </a:extLst>
                </p:cNvPr>
                <p:cNvPicPr/>
                <p:nvPr/>
              </p:nvPicPr>
              <p:blipFill>
                <a:blip r:embed="rId246"/>
                <a:stretch>
                  <a:fillRect/>
                </a:stretch>
              </p:blipFill>
              <p:spPr>
                <a:xfrm>
                  <a:off x="6050949" y="2335763"/>
                  <a:ext cx="9432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78928" name="墨迹 78927">
                  <a:extLst>
                    <a:ext uri="{FF2B5EF4-FFF2-40B4-BE49-F238E27FC236}">
                      <a16:creationId xmlns:a16="http://schemas.microsoft.com/office/drawing/2014/main" id="{2B630ADE-B05F-4846-9BDB-7D7F79699E34}"/>
                    </a:ext>
                  </a:extLst>
                </p14:cNvPr>
                <p14:cNvContentPartPr/>
                <p14:nvPr/>
              </p14:nvContentPartPr>
              <p14:xfrm>
                <a:off x="6032229" y="2390123"/>
                <a:ext cx="79200" cy="192240"/>
              </p14:xfrm>
            </p:contentPart>
          </mc:Choice>
          <mc:Fallback>
            <p:pic>
              <p:nvPicPr>
                <p:cNvPr id="78928" name="墨迹 78927">
                  <a:extLst>
                    <a:ext uri="{FF2B5EF4-FFF2-40B4-BE49-F238E27FC236}">
                      <a16:creationId xmlns:a16="http://schemas.microsoft.com/office/drawing/2014/main" id="{2B630ADE-B05F-4846-9BDB-7D7F79699E34}"/>
                    </a:ext>
                  </a:extLst>
                </p:cNvPr>
                <p:cNvPicPr/>
                <p:nvPr/>
              </p:nvPicPr>
              <p:blipFill>
                <a:blip r:embed="rId248"/>
                <a:stretch>
                  <a:fillRect/>
                </a:stretch>
              </p:blipFill>
              <p:spPr>
                <a:xfrm>
                  <a:off x="6014589" y="2372483"/>
                  <a:ext cx="1148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78929" name="墨迹 78928">
                  <a:extLst>
                    <a:ext uri="{FF2B5EF4-FFF2-40B4-BE49-F238E27FC236}">
                      <a16:creationId xmlns:a16="http://schemas.microsoft.com/office/drawing/2014/main" id="{4ECBB157-D452-4F59-8613-72C7D66F09D1}"/>
                    </a:ext>
                  </a:extLst>
                </p14:cNvPr>
                <p14:cNvContentPartPr/>
                <p14:nvPr/>
              </p14:nvContentPartPr>
              <p14:xfrm>
                <a:off x="6047709" y="2509283"/>
                <a:ext cx="169560" cy="129240"/>
              </p14:xfrm>
            </p:contentPart>
          </mc:Choice>
          <mc:Fallback>
            <p:pic>
              <p:nvPicPr>
                <p:cNvPr id="78929" name="墨迹 78928">
                  <a:extLst>
                    <a:ext uri="{FF2B5EF4-FFF2-40B4-BE49-F238E27FC236}">
                      <a16:creationId xmlns:a16="http://schemas.microsoft.com/office/drawing/2014/main" id="{4ECBB157-D452-4F59-8613-72C7D66F09D1}"/>
                    </a:ext>
                  </a:extLst>
                </p:cNvPr>
                <p:cNvPicPr/>
                <p:nvPr/>
              </p:nvPicPr>
              <p:blipFill>
                <a:blip r:embed="rId250"/>
                <a:stretch>
                  <a:fillRect/>
                </a:stretch>
              </p:blipFill>
              <p:spPr>
                <a:xfrm>
                  <a:off x="6029709" y="2491283"/>
                  <a:ext cx="20520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78930" name="墨迹 78929">
                  <a:extLst>
                    <a:ext uri="{FF2B5EF4-FFF2-40B4-BE49-F238E27FC236}">
                      <a16:creationId xmlns:a16="http://schemas.microsoft.com/office/drawing/2014/main" id="{8D69812A-9874-47AD-B8A3-323B08877440}"/>
                    </a:ext>
                  </a:extLst>
                </p14:cNvPr>
                <p14:cNvContentPartPr/>
                <p14:nvPr/>
              </p14:nvContentPartPr>
              <p14:xfrm>
                <a:off x="6174789" y="2274203"/>
                <a:ext cx="157320" cy="164520"/>
              </p14:xfrm>
            </p:contentPart>
          </mc:Choice>
          <mc:Fallback>
            <p:pic>
              <p:nvPicPr>
                <p:cNvPr id="78930" name="墨迹 78929">
                  <a:extLst>
                    <a:ext uri="{FF2B5EF4-FFF2-40B4-BE49-F238E27FC236}">
                      <a16:creationId xmlns:a16="http://schemas.microsoft.com/office/drawing/2014/main" id="{8D69812A-9874-47AD-B8A3-323B08877440}"/>
                    </a:ext>
                  </a:extLst>
                </p:cNvPr>
                <p:cNvPicPr/>
                <p:nvPr/>
              </p:nvPicPr>
              <p:blipFill>
                <a:blip r:embed="rId252"/>
                <a:stretch>
                  <a:fillRect/>
                </a:stretch>
              </p:blipFill>
              <p:spPr>
                <a:xfrm>
                  <a:off x="6156789" y="2256563"/>
                  <a:ext cx="19296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78931" name="墨迹 78930">
                  <a:extLst>
                    <a:ext uri="{FF2B5EF4-FFF2-40B4-BE49-F238E27FC236}">
                      <a16:creationId xmlns:a16="http://schemas.microsoft.com/office/drawing/2014/main" id="{BAA7ECF7-5100-4A0B-AA8A-E1DB8AEA1B1A}"/>
                    </a:ext>
                  </a:extLst>
                </p14:cNvPr>
                <p14:cNvContentPartPr/>
                <p14:nvPr/>
              </p14:nvContentPartPr>
              <p14:xfrm>
                <a:off x="6234549" y="2415323"/>
                <a:ext cx="77760" cy="23400"/>
              </p14:xfrm>
            </p:contentPart>
          </mc:Choice>
          <mc:Fallback>
            <p:pic>
              <p:nvPicPr>
                <p:cNvPr id="78931" name="墨迹 78930">
                  <a:extLst>
                    <a:ext uri="{FF2B5EF4-FFF2-40B4-BE49-F238E27FC236}">
                      <a16:creationId xmlns:a16="http://schemas.microsoft.com/office/drawing/2014/main" id="{BAA7ECF7-5100-4A0B-AA8A-E1DB8AEA1B1A}"/>
                    </a:ext>
                  </a:extLst>
                </p:cNvPr>
                <p:cNvPicPr/>
                <p:nvPr/>
              </p:nvPicPr>
              <p:blipFill>
                <a:blip r:embed="rId254"/>
                <a:stretch>
                  <a:fillRect/>
                </a:stretch>
              </p:blipFill>
              <p:spPr>
                <a:xfrm>
                  <a:off x="6216909" y="2397683"/>
                  <a:ext cx="1134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78932" name="墨迹 78931">
                  <a:extLst>
                    <a:ext uri="{FF2B5EF4-FFF2-40B4-BE49-F238E27FC236}">
                      <a16:creationId xmlns:a16="http://schemas.microsoft.com/office/drawing/2014/main" id="{ED2BAD24-AF73-4DE2-AE04-ABFB43A28147}"/>
                    </a:ext>
                  </a:extLst>
                </p14:cNvPr>
                <p14:cNvContentPartPr/>
                <p14:nvPr/>
              </p14:nvContentPartPr>
              <p14:xfrm>
                <a:off x="6224469" y="2496683"/>
                <a:ext cx="88200" cy="113760"/>
              </p14:xfrm>
            </p:contentPart>
          </mc:Choice>
          <mc:Fallback>
            <p:pic>
              <p:nvPicPr>
                <p:cNvPr id="78932" name="墨迹 78931">
                  <a:extLst>
                    <a:ext uri="{FF2B5EF4-FFF2-40B4-BE49-F238E27FC236}">
                      <a16:creationId xmlns:a16="http://schemas.microsoft.com/office/drawing/2014/main" id="{ED2BAD24-AF73-4DE2-AE04-ABFB43A28147}"/>
                    </a:ext>
                  </a:extLst>
                </p:cNvPr>
                <p:cNvPicPr/>
                <p:nvPr/>
              </p:nvPicPr>
              <p:blipFill>
                <a:blip r:embed="rId256"/>
                <a:stretch>
                  <a:fillRect/>
                </a:stretch>
              </p:blipFill>
              <p:spPr>
                <a:xfrm>
                  <a:off x="6206469" y="2478683"/>
                  <a:ext cx="12384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78933" name="墨迹 78932">
                  <a:extLst>
                    <a:ext uri="{FF2B5EF4-FFF2-40B4-BE49-F238E27FC236}">
                      <a16:creationId xmlns:a16="http://schemas.microsoft.com/office/drawing/2014/main" id="{9C14189B-FDEB-40D9-9FB0-EB2F5635F2C6}"/>
                    </a:ext>
                  </a:extLst>
                </p14:cNvPr>
                <p14:cNvContentPartPr/>
                <p14:nvPr/>
              </p14:nvContentPartPr>
              <p14:xfrm>
                <a:off x="6382149" y="2270603"/>
                <a:ext cx="123480" cy="264240"/>
              </p14:xfrm>
            </p:contentPart>
          </mc:Choice>
          <mc:Fallback>
            <p:pic>
              <p:nvPicPr>
                <p:cNvPr id="78933" name="墨迹 78932">
                  <a:extLst>
                    <a:ext uri="{FF2B5EF4-FFF2-40B4-BE49-F238E27FC236}">
                      <a16:creationId xmlns:a16="http://schemas.microsoft.com/office/drawing/2014/main" id="{9C14189B-FDEB-40D9-9FB0-EB2F5635F2C6}"/>
                    </a:ext>
                  </a:extLst>
                </p:cNvPr>
                <p:cNvPicPr/>
                <p:nvPr/>
              </p:nvPicPr>
              <p:blipFill>
                <a:blip r:embed="rId258"/>
                <a:stretch>
                  <a:fillRect/>
                </a:stretch>
              </p:blipFill>
              <p:spPr>
                <a:xfrm>
                  <a:off x="6364509" y="2252963"/>
                  <a:ext cx="15912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78934" name="墨迹 78933">
                  <a:extLst>
                    <a:ext uri="{FF2B5EF4-FFF2-40B4-BE49-F238E27FC236}">
                      <a16:creationId xmlns:a16="http://schemas.microsoft.com/office/drawing/2014/main" id="{2DE6C95F-9BB0-4767-84B7-026930E78351}"/>
                    </a:ext>
                  </a:extLst>
                </p14:cNvPr>
                <p14:cNvContentPartPr/>
                <p14:nvPr/>
              </p14:nvContentPartPr>
              <p14:xfrm>
                <a:off x="6462789" y="2340443"/>
                <a:ext cx="33480" cy="282600"/>
              </p14:xfrm>
            </p:contentPart>
          </mc:Choice>
          <mc:Fallback>
            <p:pic>
              <p:nvPicPr>
                <p:cNvPr id="78934" name="墨迹 78933">
                  <a:extLst>
                    <a:ext uri="{FF2B5EF4-FFF2-40B4-BE49-F238E27FC236}">
                      <a16:creationId xmlns:a16="http://schemas.microsoft.com/office/drawing/2014/main" id="{2DE6C95F-9BB0-4767-84B7-026930E78351}"/>
                    </a:ext>
                  </a:extLst>
                </p:cNvPr>
                <p:cNvPicPr/>
                <p:nvPr/>
              </p:nvPicPr>
              <p:blipFill>
                <a:blip r:embed="rId260"/>
                <a:stretch>
                  <a:fillRect/>
                </a:stretch>
              </p:blipFill>
              <p:spPr>
                <a:xfrm>
                  <a:off x="6445149" y="2322803"/>
                  <a:ext cx="6912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78935" name="墨迹 78934">
                  <a:extLst>
                    <a:ext uri="{FF2B5EF4-FFF2-40B4-BE49-F238E27FC236}">
                      <a16:creationId xmlns:a16="http://schemas.microsoft.com/office/drawing/2014/main" id="{C4B559C5-20BB-4FAE-B45F-780129103092}"/>
                    </a:ext>
                  </a:extLst>
                </p14:cNvPr>
                <p14:cNvContentPartPr/>
                <p14:nvPr/>
              </p14:nvContentPartPr>
              <p14:xfrm>
                <a:off x="6504189" y="2353403"/>
                <a:ext cx="119880" cy="290520"/>
              </p14:xfrm>
            </p:contentPart>
          </mc:Choice>
          <mc:Fallback>
            <p:pic>
              <p:nvPicPr>
                <p:cNvPr id="78935" name="墨迹 78934">
                  <a:extLst>
                    <a:ext uri="{FF2B5EF4-FFF2-40B4-BE49-F238E27FC236}">
                      <a16:creationId xmlns:a16="http://schemas.microsoft.com/office/drawing/2014/main" id="{C4B559C5-20BB-4FAE-B45F-780129103092}"/>
                    </a:ext>
                  </a:extLst>
                </p:cNvPr>
                <p:cNvPicPr/>
                <p:nvPr/>
              </p:nvPicPr>
              <p:blipFill>
                <a:blip r:embed="rId262"/>
                <a:stretch>
                  <a:fillRect/>
                </a:stretch>
              </p:blipFill>
              <p:spPr>
                <a:xfrm>
                  <a:off x="6486549" y="2335403"/>
                  <a:ext cx="15552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78936" name="墨迹 78935">
                  <a:extLst>
                    <a:ext uri="{FF2B5EF4-FFF2-40B4-BE49-F238E27FC236}">
                      <a16:creationId xmlns:a16="http://schemas.microsoft.com/office/drawing/2014/main" id="{E6C1DC6B-BF10-4E39-BC7A-12C47F779255}"/>
                    </a:ext>
                  </a:extLst>
                </p14:cNvPr>
                <p14:cNvContentPartPr/>
                <p14:nvPr/>
              </p14:nvContentPartPr>
              <p14:xfrm>
                <a:off x="6538029" y="2421443"/>
                <a:ext cx="47160" cy="165240"/>
              </p14:xfrm>
            </p:contentPart>
          </mc:Choice>
          <mc:Fallback>
            <p:pic>
              <p:nvPicPr>
                <p:cNvPr id="78936" name="墨迹 78935">
                  <a:extLst>
                    <a:ext uri="{FF2B5EF4-FFF2-40B4-BE49-F238E27FC236}">
                      <a16:creationId xmlns:a16="http://schemas.microsoft.com/office/drawing/2014/main" id="{E6C1DC6B-BF10-4E39-BC7A-12C47F779255}"/>
                    </a:ext>
                  </a:extLst>
                </p:cNvPr>
                <p:cNvPicPr/>
                <p:nvPr/>
              </p:nvPicPr>
              <p:blipFill>
                <a:blip r:embed="rId264"/>
                <a:stretch>
                  <a:fillRect/>
                </a:stretch>
              </p:blipFill>
              <p:spPr>
                <a:xfrm>
                  <a:off x="6520389" y="2403443"/>
                  <a:ext cx="828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78938" name="墨迹 78937">
                  <a:extLst>
                    <a:ext uri="{FF2B5EF4-FFF2-40B4-BE49-F238E27FC236}">
                      <a16:creationId xmlns:a16="http://schemas.microsoft.com/office/drawing/2014/main" id="{91CD7474-0599-4A0A-8FEA-D88895493271}"/>
                    </a:ext>
                  </a:extLst>
                </p14:cNvPr>
                <p14:cNvContentPartPr/>
                <p14:nvPr/>
              </p14:nvContentPartPr>
              <p14:xfrm>
                <a:off x="6681309" y="2368883"/>
                <a:ext cx="117000" cy="301680"/>
              </p14:xfrm>
            </p:contentPart>
          </mc:Choice>
          <mc:Fallback>
            <p:pic>
              <p:nvPicPr>
                <p:cNvPr id="78938" name="墨迹 78937">
                  <a:extLst>
                    <a:ext uri="{FF2B5EF4-FFF2-40B4-BE49-F238E27FC236}">
                      <a16:creationId xmlns:a16="http://schemas.microsoft.com/office/drawing/2014/main" id="{91CD7474-0599-4A0A-8FEA-D88895493271}"/>
                    </a:ext>
                  </a:extLst>
                </p:cNvPr>
                <p:cNvPicPr/>
                <p:nvPr/>
              </p:nvPicPr>
              <p:blipFill>
                <a:blip r:embed="rId266"/>
                <a:stretch>
                  <a:fillRect/>
                </a:stretch>
              </p:blipFill>
              <p:spPr>
                <a:xfrm>
                  <a:off x="6663669" y="2351243"/>
                  <a:ext cx="15264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78939" name="墨迹 78938">
                  <a:extLst>
                    <a:ext uri="{FF2B5EF4-FFF2-40B4-BE49-F238E27FC236}">
                      <a16:creationId xmlns:a16="http://schemas.microsoft.com/office/drawing/2014/main" id="{CC9C2668-5107-4029-9E85-8AC9EC3FEA55}"/>
                    </a:ext>
                  </a:extLst>
                </p14:cNvPr>
                <p14:cNvContentPartPr/>
                <p14:nvPr/>
              </p14:nvContentPartPr>
              <p14:xfrm>
                <a:off x="6811629" y="2461763"/>
                <a:ext cx="111240" cy="46800"/>
              </p14:xfrm>
            </p:contentPart>
          </mc:Choice>
          <mc:Fallback>
            <p:pic>
              <p:nvPicPr>
                <p:cNvPr id="78939" name="墨迹 78938">
                  <a:extLst>
                    <a:ext uri="{FF2B5EF4-FFF2-40B4-BE49-F238E27FC236}">
                      <a16:creationId xmlns:a16="http://schemas.microsoft.com/office/drawing/2014/main" id="{CC9C2668-5107-4029-9E85-8AC9EC3FEA55}"/>
                    </a:ext>
                  </a:extLst>
                </p:cNvPr>
                <p:cNvPicPr/>
                <p:nvPr/>
              </p:nvPicPr>
              <p:blipFill>
                <a:blip r:embed="rId268"/>
                <a:stretch>
                  <a:fillRect/>
                </a:stretch>
              </p:blipFill>
              <p:spPr>
                <a:xfrm>
                  <a:off x="6793629" y="2443763"/>
                  <a:ext cx="14688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78940" name="墨迹 78939">
                  <a:extLst>
                    <a:ext uri="{FF2B5EF4-FFF2-40B4-BE49-F238E27FC236}">
                      <a16:creationId xmlns:a16="http://schemas.microsoft.com/office/drawing/2014/main" id="{245157A8-03B7-46D2-9092-7C44A2FC55D1}"/>
                    </a:ext>
                  </a:extLst>
                </p14:cNvPr>
                <p14:cNvContentPartPr/>
                <p14:nvPr/>
              </p14:nvContentPartPr>
              <p14:xfrm>
                <a:off x="6839349" y="2420723"/>
                <a:ext cx="62640" cy="132480"/>
              </p14:xfrm>
            </p:contentPart>
          </mc:Choice>
          <mc:Fallback>
            <p:pic>
              <p:nvPicPr>
                <p:cNvPr id="78940" name="墨迹 78939">
                  <a:extLst>
                    <a:ext uri="{FF2B5EF4-FFF2-40B4-BE49-F238E27FC236}">
                      <a16:creationId xmlns:a16="http://schemas.microsoft.com/office/drawing/2014/main" id="{245157A8-03B7-46D2-9092-7C44A2FC55D1}"/>
                    </a:ext>
                  </a:extLst>
                </p:cNvPr>
                <p:cNvPicPr/>
                <p:nvPr/>
              </p:nvPicPr>
              <p:blipFill>
                <a:blip r:embed="rId270"/>
                <a:stretch>
                  <a:fillRect/>
                </a:stretch>
              </p:blipFill>
              <p:spPr>
                <a:xfrm>
                  <a:off x="6821709" y="2402723"/>
                  <a:ext cx="9828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78941" name="墨迹 78940">
                  <a:extLst>
                    <a:ext uri="{FF2B5EF4-FFF2-40B4-BE49-F238E27FC236}">
                      <a16:creationId xmlns:a16="http://schemas.microsoft.com/office/drawing/2014/main" id="{E2D75C9A-7A7F-4581-97A0-E70860FBC001}"/>
                    </a:ext>
                  </a:extLst>
                </p14:cNvPr>
                <p14:cNvContentPartPr/>
                <p14:nvPr/>
              </p14:nvContentPartPr>
              <p14:xfrm>
                <a:off x="6816669" y="2574803"/>
                <a:ext cx="102960" cy="33480"/>
              </p14:xfrm>
            </p:contentPart>
          </mc:Choice>
          <mc:Fallback>
            <p:pic>
              <p:nvPicPr>
                <p:cNvPr id="78941" name="墨迹 78940">
                  <a:extLst>
                    <a:ext uri="{FF2B5EF4-FFF2-40B4-BE49-F238E27FC236}">
                      <a16:creationId xmlns:a16="http://schemas.microsoft.com/office/drawing/2014/main" id="{E2D75C9A-7A7F-4581-97A0-E70860FBC001}"/>
                    </a:ext>
                  </a:extLst>
                </p:cNvPr>
                <p:cNvPicPr/>
                <p:nvPr/>
              </p:nvPicPr>
              <p:blipFill>
                <a:blip r:embed="rId272"/>
                <a:stretch>
                  <a:fillRect/>
                </a:stretch>
              </p:blipFill>
              <p:spPr>
                <a:xfrm>
                  <a:off x="6798669" y="2556803"/>
                  <a:ext cx="13860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78942" name="墨迹 78941">
                  <a:extLst>
                    <a:ext uri="{FF2B5EF4-FFF2-40B4-BE49-F238E27FC236}">
                      <a16:creationId xmlns:a16="http://schemas.microsoft.com/office/drawing/2014/main" id="{1E400313-1975-4BF2-BD1C-15873F8E58C5}"/>
                    </a:ext>
                  </a:extLst>
                </p14:cNvPr>
                <p14:cNvContentPartPr/>
                <p14:nvPr/>
              </p14:nvContentPartPr>
              <p14:xfrm>
                <a:off x="6834669" y="2610803"/>
                <a:ext cx="131760" cy="86400"/>
              </p14:xfrm>
            </p:contentPart>
          </mc:Choice>
          <mc:Fallback>
            <p:pic>
              <p:nvPicPr>
                <p:cNvPr id="78942" name="墨迹 78941">
                  <a:extLst>
                    <a:ext uri="{FF2B5EF4-FFF2-40B4-BE49-F238E27FC236}">
                      <a16:creationId xmlns:a16="http://schemas.microsoft.com/office/drawing/2014/main" id="{1E400313-1975-4BF2-BD1C-15873F8E58C5}"/>
                    </a:ext>
                  </a:extLst>
                </p:cNvPr>
                <p:cNvPicPr/>
                <p:nvPr/>
              </p:nvPicPr>
              <p:blipFill>
                <a:blip r:embed="rId274"/>
                <a:stretch>
                  <a:fillRect/>
                </a:stretch>
              </p:blipFill>
              <p:spPr>
                <a:xfrm>
                  <a:off x="6816669" y="2592803"/>
                  <a:ext cx="1674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78943" name="墨迹 78942">
                  <a:extLst>
                    <a:ext uri="{FF2B5EF4-FFF2-40B4-BE49-F238E27FC236}">
                      <a16:creationId xmlns:a16="http://schemas.microsoft.com/office/drawing/2014/main" id="{C45E2FDF-8A51-416D-B2D0-B6AD602EFA6D}"/>
                    </a:ext>
                  </a:extLst>
                </p14:cNvPr>
                <p14:cNvContentPartPr/>
                <p14:nvPr/>
              </p14:nvContentPartPr>
              <p14:xfrm>
                <a:off x="7010709" y="2507483"/>
                <a:ext cx="63000" cy="25560"/>
              </p14:xfrm>
            </p:contentPart>
          </mc:Choice>
          <mc:Fallback>
            <p:pic>
              <p:nvPicPr>
                <p:cNvPr id="78943" name="墨迹 78942">
                  <a:extLst>
                    <a:ext uri="{FF2B5EF4-FFF2-40B4-BE49-F238E27FC236}">
                      <a16:creationId xmlns:a16="http://schemas.microsoft.com/office/drawing/2014/main" id="{C45E2FDF-8A51-416D-B2D0-B6AD602EFA6D}"/>
                    </a:ext>
                  </a:extLst>
                </p:cNvPr>
                <p:cNvPicPr/>
                <p:nvPr/>
              </p:nvPicPr>
              <p:blipFill>
                <a:blip r:embed="rId276"/>
                <a:stretch>
                  <a:fillRect/>
                </a:stretch>
              </p:blipFill>
              <p:spPr>
                <a:xfrm>
                  <a:off x="6993069" y="2489843"/>
                  <a:ext cx="9864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78944" name="墨迹 78943">
                  <a:extLst>
                    <a:ext uri="{FF2B5EF4-FFF2-40B4-BE49-F238E27FC236}">
                      <a16:creationId xmlns:a16="http://schemas.microsoft.com/office/drawing/2014/main" id="{D5751A99-3DEC-4AF5-9BEE-E14697367C1D}"/>
                    </a:ext>
                  </a:extLst>
                </p14:cNvPr>
                <p14:cNvContentPartPr/>
                <p14:nvPr/>
              </p14:nvContentPartPr>
              <p14:xfrm>
                <a:off x="6999189" y="2406683"/>
                <a:ext cx="64800" cy="320760"/>
              </p14:xfrm>
            </p:contentPart>
          </mc:Choice>
          <mc:Fallback>
            <p:pic>
              <p:nvPicPr>
                <p:cNvPr id="78944" name="墨迹 78943">
                  <a:extLst>
                    <a:ext uri="{FF2B5EF4-FFF2-40B4-BE49-F238E27FC236}">
                      <a16:creationId xmlns:a16="http://schemas.microsoft.com/office/drawing/2014/main" id="{D5751A99-3DEC-4AF5-9BEE-E14697367C1D}"/>
                    </a:ext>
                  </a:extLst>
                </p:cNvPr>
                <p:cNvPicPr/>
                <p:nvPr/>
              </p:nvPicPr>
              <p:blipFill>
                <a:blip r:embed="rId278"/>
                <a:stretch>
                  <a:fillRect/>
                </a:stretch>
              </p:blipFill>
              <p:spPr>
                <a:xfrm>
                  <a:off x="6981549" y="2388683"/>
                  <a:ext cx="10044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78945" name="墨迹 78944">
                  <a:extLst>
                    <a:ext uri="{FF2B5EF4-FFF2-40B4-BE49-F238E27FC236}">
                      <a16:creationId xmlns:a16="http://schemas.microsoft.com/office/drawing/2014/main" id="{4E7C89FF-4128-49DB-8A1D-A2A8FDBF8DEC}"/>
                    </a:ext>
                  </a:extLst>
                </p14:cNvPr>
                <p14:cNvContentPartPr/>
                <p14:nvPr/>
              </p14:nvContentPartPr>
              <p14:xfrm>
                <a:off x="7052829" y="2474363"/>
                <a:ext cx="101880" cy="190800"/>
              </p14:xfrm>
            </p:contentPart>
          </mc:Choice>
          <mc:Fallback>
            <p:pic>
              <p:nvPicPr>
                <p:cNvPr id="78945" name="墨迹 78944">
                  <a:extLst>
                    <a:ext uri="{FF2B5EF4-FFF2-40B4-BE49-F238E27FC236}">
                      <a16:creationId xmlns:a16="http://schemas.microsoft.com/office/drawing/2014/main" id="{4E7C89FF-4128-49DB-8A1D-A2A8FDBF8DEC}"/>
                    </a:ext>
                  </a:extLst>
                </p:cNvPr>
                <p:cNvPicPr/>
                <p:nvPr/>
              </p:nvPicPr>
              <p:blipFill>
                <a:blip r:embed="rId280"/>
                <a:stretch>
                  <a:fillRect/>
                </a:stretch>
              </p:blipFill>
              <p:spPr>
                <a:xfrm>
                  <a:off x="7034829" y="2456363"/>
                  <a:ext cx="13752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78946" name="墨迹 78945">
                  <a:extLst>
                    <a:ext uri="{FF2B5EF4-FFF2-40B4-BE49-F238E27FC236}">
                      <a16:creationId xmlns:a16="http://schemas.microsoft.com/office/drawing/2014/main" id="{B74993F8-9F52-44D4-9E68-46F64C4FE2B4}"/>
                    </a:ext>
                  </a:extLst>
                </p14:cNvPr>
                <p14:cNvContentPartPr/>
                <p14:nvPr/>
              </p14:nvContentPartPr>
              <p14:xfrm>
                <a:off x="7166949" y="2503523"/>
                <a:ext cx="102600" cy="283320"/>
              </p14:xfrm>
            </p:contentPart>
          </mc:Choice>
          <mc:Fallback>
            <p:pic>
              <p:nvPicPr>
                <p:cNvPr id="78946" name="墨迹 78945">
                  <a:extLst>
                    <a:ext uri="{FF2B5EF4-FFF2-40B4-BE49-F238E27FC236}">
                      <a16:creationId xmlns:a16="http://schemas.microsoft.com/office/drawing/2014/main" id="{B74993F8-9F52-44D4-9E68-46F64C4FE2B4}"/>
                    </a:ext>
                  </a:extLst>
                </p:cNvPr>
                <p:cNvPicPr/>
                <p:nvPr/>
              </p:nvPicPr>
              <p:blipFill>
                <a:blip r:embed="rId282"/>
                <a:stretch>
                  <a:fillRect/>
                </a:stretch>
              </p:blipFill>
              <p:spPr>
                <a:xfrm>
                  <a:off x="7148949" y="2485883"/>
                  <a:ext cx="13824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78947" name="墨迹 78946">
                  <a:extLst>
                    <a:ext uri="{FF2B5EF4-FFF2-40B4-BE49-F238E27FC236}">
                      <a16:creationId xmlns:a16="http://schemas.microsoft.com/office/drawing/2014/main" id="{41F5FE64-7468-400B-A366-D1A3DC0082AC}"/>
                    </a:ext>
                  </a:extLst>
                </p14:cNvPr>
                <p14:cNvContentPartPr/>
                <p14:nvPr/>
              </p14:nvContentPartPr>
              <p14:xfrm>
                <a:off x="7150029" y="2603963"/>
                <a:ext cx="79200" cy="96480"/>
              </p14:xfrm>
            </p:contentPart>
          </mc:Choice>
          <mc:Fallback>
            <p:pic>
              <p:nvPicPr>
                <p:cNvPr id="78947" name="墨迹 78946">
                  <a:extLst>
                    <a:ext uri="{FF2B5EF4-FFF2-40B4-BE49-F238E27FC236}">
                      <a16:creationId xmlns:a16="http://schemas.microsoft.com/office/drawing/2014/main" id="{41F5FE64-7468-400B-A366-D1A3DC0082AC}"/>
                    </a:ext>
                  </a:extLst>
                </p:cNvPr>
                <p:cNvPicPr/>
                <p:nvPr/>
              </p:nvPicPr>
              <p:blipFill>
                <a:blip r:embed="rId284"/>
                <a:stretch>
                  <a:fillRect/>
                </a:stretch>
              </p:blipFill>
              <p:spPr>
                <a:xfrm>
                  <a:off x="7132029" y="2586323"/>
                  <a:ext cx="114840" cy="132120"/>
                </a:xfrm>
                <a:prstGeom prst="rect">
                  <a:avLst/>
                </a:prstGeom>
              </p:spPr>
            </p:pic>
          </mc:Fallback>
        </mc:AlternateContent>
      </p:grpSp>
      <p:grpSp>
        <p:nvGrpSpPr>
          <p:cNvPr id="78962" name="组合 78961">
            <a:extLst>
              <a:ext uri="{FF2B5EF4-FFF2-40B4-BE49-F238E27FC236}">
                <a16:creationId xmlns:a16="http://schemas.microsoft.com/office/drawing/2014/main" id="{3C8288E5-481A-4DAD-8EDD-A74391D13162}"/>
              </a:ext>
            </a:extLst>
          </p:cNvPr>
          <p:cNvGrpSpPr/>
          <p:nvPr/>
        </p:nvGrpSpPr>
        <p:grpSpPr>
          <a:xfrm>
            <a:off x="5272269" y="3911123"/>
            <a:ext cx="762120" cy="399600"/>
            <a:chOff x="5272269" y="3911123"/>
            <a:chExt cx="762120" cy="399600"/>
          </a:xfrm>
        </p:grpSpPr>
        <mc:AlternateContent xmlns:mc="http://schemas.openxmlformats.org/markup-compatibility/2006">
          <mc:Choice xmlns:p14="http://schemas.microsoft.com/office/powerpoint/2010/main" Requires="p14">
            <p:contentPart p14:bwMode="auto" r:id="rId285">
              <p14:nvContentPartPr>
                <p14:cNvPr id="78949" name="墨迹 78948">
                  <a:extLst>
                    <a:ext uri="{FF2B5EF4-FFF2-40B4-BE49-F238E27FC236}">
                      <a16:creationId xmlns:a16="http://schemas.microsoft.com/office/drawing/2014/main" id="{EA5099E0-2B4F-423C-8838-471AE9A13C13}"/>
                    </a:ext>
                  </a:extLst>
                </p14:cNvPr>
                <p14:cNvContentPartPr/>
                <p14:nvPr/>
              </p14:nvContentPartPr>
              <p14:xfrm>
                <a:off x="5272269" y="3914723"/>
                <a:ext cx="129960" cy="394200"/>
              </p14:xfrm>
            </p:contentPart>
          </mc:Choice>
          <mc:Fallback>
            <p:pic>
              <p:nvPicPr>
                <p:cNvPr id="78949" name="墨迹 78948">
                  <a:extLst>
                    <a:ext uri="{FF2B5EF4-FFF2-40B4-BE49-F238E27FC236}">
                      <a16:creationId xmlns:a16="http://schemas.microsoft.com/office/drawing/2014/main" id="{EA5099E0-2B4F-423C-8838-471AE9A13C13}"/>
                    </a:ext>
                  </a:extLst>
                </p:cNvPr>
                <p:cNvPicPr/>
                <p:nvPr/>
              </p:nvPicPr>
              <p:blipFill>
                <a:blip r:embed="rId286"/>
                <a:stretch>
                  <a:fillRect/>
                </a:stretch>
              </p:blipFill>
              <p:spPr>
                <a:xfrm>
                  <a:off x="5254629" y="3897083"/>
                  <a:ext cx="16560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78950" name="墨迹 78949">
                  <a:extLst>
                    <a:ext uri="{FF2B5EF4-FFF2-40B4-BE49-F238E27FC236}">
                      <a16:creationId xmlns:a16="http://schemas.microsoft.com/office/drawing/2014/main" id="{0FF657B2-3A6B-4C31-8D65-6781FB52C559}"/>
                    </a:ext>
                  </a:extLst>
                </p14:cNvPr>
                <p14:cNvContentPartPr/>
                <p14:nvPr/>
              </p14:nvContentPartPr>
              <p14:xfrm>
                <a:off x="5425989" y="4062323"/>
                <a:ext cx="141120" cy="60840"/>
              </p14:xfrm>
            </p:contentPart>
          </mc:Choice>
          <mc:Fallback>
            <p:pic>
              <p:nvPicPr>
                <p:cNvPr id="78950" name="墨迹 78949">
                  <a:extLst>
                    <a:ext uri="{FF2B5EF4-FFF2-40B4-BE49-F238E27FC236}">
                      <a16:creationId xmlns:a16="http://schemas.microsoft.com/office/drawing/2014/main" id="{0FF657B2-3A6B-4C31-8D65-6781FB52C559}"/>
                    </a:ext>
                  </a:extLst>
                </p:cNvPr>
                <p:cNvPicPr/>
                <p:nvPr/>
              </p:nvPicPr>
              <p:blipFill>
                <a:blip r:embed="rId288"/>
                <a:stretch>
                  <a:fillRect/>
                </a:stretch>
              </p:blipFill>
              <p:spPr>
                <a:xfrm>
                  <a:off x="5407989" y="4044683"/>
                  <a:ext cx="17676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78951" name="墨迹 78950">
                  <a:extLst>
                    <a:ext uri="{FF2B5EF4-FFF2-40B4-BE49-F238E27FC236}">
                      <a16:creationId xmlns:a16="http://schemas.microsoft.com/office/drawing/2014/main" id="{06714C53-676C-41CF-93CE-5F134324D477}"/>
                    </a:ext>
                  </a:extLst>
                </p14:cNvPr>
                <p14:cNvContentPartPr/>
                <p14:nvPr/>
              </p14:nvContentPartPr>
              <p14:xfrm>
                <a:off x="5495469" y="3999683"/>
                <a:ext cx="79560" cy="155520"/>
              </p14:xfrm>
            </p:contentPart>
          </mc:Choice>
          <mc:Fallback>
            <p:pic>
              <p:nvPicPr>
                <p:cNvPr id="78951" name="墨迹 78950">
                  <a:extLst>
                    <a:ext uri="{FF2B5EF4-FFF2-40B4-BE49-F238E27FC236}">
                      <a16:creationId xmlns:a16="http://schemas.microsoft.com/office/drawing/2014/main" id="{06714C53-676C-41CF-93CE-5F134324D477}"/>
                    </a:ext>
                  </a:extLst>
                </p:cNvPr>
                <p:cNvPicPr/>
                <p:nvPr/>
              </p:nvPicPr>
              <p:blipFill>
                <a:blip r:embed="rId290"/>
                <a:stretch>
                  <a:fillRect/>
                </a:stretch>
              </p:blipFill>
              <p:spPr>
                <a:xfrm>
                  <a:off x="5477469" y="3982043"/>
                  <a:ext cx="1152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78952" name="墨迹 78951">
                  <a:extLst>
                    <a:ext uri="{FF2B5EF4-FFF2-40B4-BE49-F238E27FC236}">
                      <a16:creationId xmlns:a16="http://schemas.microsoft.com/office/drawing/2014/main" id="{501D49C5-AD8F-473E-944B-1C1709CA613A}"/>
                    </a:ext>
                  </a:extLst>
                </p14:cNvPr>
                <p14:cNvContentPartPr/>
                <p14:nvPr/>
              </p14:nvContentPartPr>
              <p14:xfrm>
                <a:off x="5476029" y="4205243"/>
                <a:ext cx="104400" cy="105480"/>
              </p14:xfrm>
            </p:contentPart>
          </mc:Choice>
          <mc:Fallback>
            <p:pic>
              <p:nvPicPr>
                <p:cNvPr id="78952" name="墨迹 78951">
                  <a:extLst>
                    <a:ext uri="{FF2B5EF4-FFF2-40B4-BE49-F238E27FC236}">
                      <a16:creationId xmlns:a16="http://schemas.microsoft.com/office/drawing/2014/main" id="{501D49C5-AD8F-473E-944B-1C1709CA613A}"/>
                    </a:ext>
                  </a:extLst>
                </p:cNvPr>
                <p:cNvPicPr/>
                <p:nvPr/>
              </p:nvPicPr>
              <p:blipFill>
                <a:blip r:embed="rId292"/>
                <a:stretch>
                  <a:fillRect/>
                </a:stretch>
              </p:blipFill>
              <p:spPr>
                <a:xfrm>
                  <a:off x="5458029" y="4187603"/>
                  <a:ext cx="1400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78953" name="墨迹 78952">
                  <a:extLst>
                    <a:ext uri="{FF2B5EF4-FFF2-40B4-BE49-F238E27FC236}">
                      <a16:creationId xmlns:a16="http://schemas.microsoft.com/office/drawing/2014/main" id="{DBA0F04D-BD79-4A85-8CD5-0A8A6378D4DA}"/>
                    </a:ext>
                  </a:extLst>
                </p14:cNvPr>
                <p14:cNvContentPartPr/>
                <p14:nvPr/>
              </p14:nvContentPartPr>
              <p14:xfrm>
                <a:off x="5734869" y="3945683"/>
                <a:ext cx="22320" cy="126360"/>
              </p14:xfrm>
            </p:contentPart>
          </mc:Choice>
          <mc:Fallback>
            <p:pic>
              <p:nvPicPr>
                <p:cNvPr id="78953" name="墨迹 78952">
                  <a:extLst>
                    <a:ext uri="{FF2B5EF4-FFF2-40B4-BE49-F238E27FC236}">
                      <a16:creationId xmlns:a16="http://schemas.microsoft.com/office/drawing/2014/main" id="{DBA0F04D-BD79-4A85-8CD5-0A8A6378D4DA}"/>
                    </a:ext>
                  </a:extLst>
                </p:cNvPr>
                <p:cNvPicPr/>
                <p:nvPr/>
              </p:nvPicPr>
              <p:blipFill>
                <a:blip r:embed="rId294"/>
                <a:stretch>
                  <a:fillRect/>
                </a:stretch>
              </p:blipFill>
              <p:spPr>
                <a:xfrm>
                  <a:off x="5716869" y="3927683"/>
                  <a:ext cx="579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78954" name="墨迹 78953">
                  <a:extLst>
                    <a:ext uri="{FF2B5EF4-FFF2-40B4-BE49-F238E27FC236}">
                      <a16:creationId xmlns:a16="http://schemas.microsoft.com/office/drawing/2014/main" id="{9B739D99-770F-4514-85B0-8A6FD9D44C5E}"/>
                    </a:ext>
                  </a:extLst>
                </p14:cNvPr>
                <p14:cNvContentPartPr/>
                <p14:nvPr/>
              </p14:nvContentPartPr>
              <p14:xfrm>
                <a:off x="5765829" y="3911123"/>
                <a:ext cx="117720" cy="179640"/>
              </p14:xfrm>
            </p:contentPart>
          </mc:Choice>
          <mc:Fallback>
            <p:pic>
              <p:nvPicPr>
                <p:cNvPr id="78954" name="墨迹 78953">
                  <a:extLst>
                    <a:ext uri="{FF2B5EF4-FFF2-40B4-BE49-F238E27FC236}">
                      <a16:creationId xmlns:a16="http://schemas.microsoft.com/office/drawing/2014/main" id="{9B739D99-770F-4514-85B0-8A6FD9D44C5E}"/>
                    </a:ext>
                  </a:extLst>
                </p:cNvPr>
                <p:cNvPicPr/>
                <p:nvPr/>
              </p:nvPicPr>
              <p:blipFill>
                <a:blip r:embed="rId296"/>
                <a:stretch>
                  <a:fillRect/>
                </a:stretch>
              </p:blipFill>
              <p:spPr>
                <a:xfrm>
                  <a:off x="5748189" y="3893123"/>
                  <a:ext cx="15336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78955" name="墨迹 78954">
                  <a:extLst>
                    <a:ext uri="{FF2B5EF4-FFF2-40B4-BE49-F238E27FC236}">
                      <a16:creationId xmlns:a16="http://schemas.microsoft.com/office/drawing/2014/main" id="{52FD8BD1-2055-4BA5-B4D0-CDD03C363981}"/>
                    </a:ext>
                  </a:extLst>
                </p14:cNvPr>
                <p14:cNvContentPartPr/>
                <p14:nvPr/>
              </p14:nvContentPartPr>
              <p14:xfrm>
                <a:off x="5760429" y="4018763"/>
                <a:ext cx="77400" cy="32040"/>
              </p14:xfrm>
            </p:contentPart>
          </mc:Choice>
          <mc:Fallback>
            <p:pic>
              <p:nvPicPr>
                <p:cNvPr id="78955" name="墨迹 78954">
                  <a:extLst>
                    <a:ext uri="{FF2B5EF4-FFF2-40B4-BE49-F238E27FC236}">
                      <a16:creationId xmlns:a16="http://schemas.microsoft.com/office/drawing/2014/main" id="{52FD8BD1-2055-4BA5-B4D0-CDD03C363981}"/>
                    </a:ext>
                  </a:extLst>
                </p:cNvPr>
                <p:cNvPicPr/>
                <p:nvPr/>
              </p:nvPicPr>
              <p:blipFill>
                <a:blip r:embed="rId298"/>
                <a:stretch>
                  <a:fillRect/>
                </a:stretch>
              </p:blipFill>
              <p:spPr>
                <a:xfrm>
                  <a:off x="5742789" y="4000763"/>
                  <a:ext cx="1130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78956" name="墨迹 78955">
                  <a:extLst>
                    <a:ext uri="{FF2B5EF4-FFF2-40B4-BE49-F238E27FC236}">
                      <a16:creationId xmlns:a16="http://schemas.microsoft.com/office/drawing/2014/main" id="{4A1B12D3-77E6-438B-834F-44E86A29D2B4}"/>
                    </a:ext>
                  </a:extLst>
                </p14:cNvPr>
                <p14:cNvContentPartPr/>
                <p14:nvPr/>
              </p14:nvContentPartPr>
              <p14:xfrm>
                <a:off x="5652429" y="4097963"/>
                <a:ext cx="182160" cy="171000"/>
              </p14:xfrm>
            </p:contentPart>
          </mc:Choice>
          <mc:Fallback>
            <p:pic>
              <p:nvPicPr>
                <p:cNvPr id="78956" name="墨迹 78955">
                  <a:extLst>
                    <a:ext uri="{FF2B5EF4-FFF2-40B4-BE49-F238E27FC236}">
                      <a16:creationId xmlns:a16="http://schemas.microsoft.com/office/drawing/2014/main" id="{4A1B12D3-77E6-438B-834F-44E86A29D2B4}"/>
                    </a:ext>
                  </a:extLst>
                </p:cNvPr>
                <p:cNvPicPr/>
                <p:nvPr/>
              </p:nvPicPr>
              <p:blipFill>
                <a:blip r:embed="rId300"/>
                <a:stretch>
                  <a:fillRect/>
                </a:stretch>
              </p:blipFill>
              <p:spPr>
                <a:xfrm>
                  <a:off x="5634429" y="4079963"/>
                  <a:ext cx="21780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78957" name="墨迹 78956">
                  <a:extLst>
                    <a:ext uri="{FF2B5EF4-FFF2-40B4-BE49-F238E27FC236}">
                      <a16:creationId xmlns:a16="http://schemas.microsoft.com/office/drawing/2014/main" id="{D6BE1885-3BE5-4BBE-9406-9E72CDC8101D}"/>
                    </a:ext>
                  </a:extLst>
                </p14:cNvPr>
                <p14:cNvContentPartPr/>
                <p14:nvPr/>
              </p14:nvContentPartPr>
              <p14:xfrm>
                <a:off x="5698869" y="4160243"/>
                <a:ext cx="136080" cy="103320"/>
              </p14:xfrm>
            </p:contentPart>
          </mc:Choice>
          <mc:Fallback>
            <p:pic>
              <p:nvPicPr>
                <p:cNvPr id="78957" name="墨迹 78956">
                  <a:extLst>
                    <a:ext uri="{FF2B5EF4-FFF2-40B4-BE49-F238E27FC236}">
                      <a16:creationId xmlns:a16="http://schemas.microsoft.com/office/drawing/2014/main" id="{D6BE1885-3BE5-4BBE-9406-9E72CDC8101D}"/>
                    </a:ext>
                  </a:extLst>
                </p:cNvPr>
                <p:cNvPicPr/>
                <p:nvPr/>
              </p:nvPicPr>
              <p:blipFill>
                <a:blip r:embed="rId302"/>
                <a:stretch>
                  <a:fillRect/>
                </a:stretch>
              </p:blipFill>
              <p:spPr>
                <a:xfrm>
                  <a:off x="5680869" y="4142243"/>
                  <a:ext cx="17172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78958" name="墨迹 78957">
                  <a:extLst>
                    <a:ext uri="{FF2B5EF4-FFF2-40B4-BE49-F238E27FC236}">
                      <a16:creationId xmlns:a16="http://schemas.microsoft.com/office/drawing/2014/main" id="{0CE2A539-5D77-46CF-9644-078712DFC5D3}"/>
                    </a:ext>
                  </a:extLst>
                </p14:cNvPr>
                <p14:cNvContentPartPr/>
                <p14:nvPr/>
              </p14:nvContentPartPr>
              <p14:xfrm>
                <a:off x="5714709" y="4217483"/>
                <a:ext cx="95760" cy="83880"/>
              </p14:xfrm>
            </p:contentPart>
          </mc:Choice>
          <mc:Fallback>
            <p:pic>
              <p:nvPicPr>
                <p:cNvPr id="78958" name="墨迹 78957">
                  <a:extLst>
                    <a:ext uri="{FF2B5EF4-FFF2-40B4-BE49-F238E27FC236}">
                      <a16:creationId xmlns:a16="http://schemas.microsoft.com/office/drawing/2014/main" id="{0CE2A539-5D77-46CF-9644-078712DFC5D3}"/>
                    </a:ext>
                  </a:extLst>
                </p:cNvPr>
                <p:cNvPicPr/>
                <p:nvPr/>
              </p:nvPicPr>
              <p:blipFill>
                <a:blip r:embed="rId304"/>
                <a:stretch>
                  <a:fillRect/>
                </a:stretch>
              </p:blipFill>
              <p:spPr>
                <a:xfrm>
                  <a:off x="5696709" y="4199483"/>
                  <a:ext cx="13140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78959" name="墨迹 78958">
                  <a:extLst>
                    <a:ext uri="{FF2B5EF4-FFF2-40B4-BE49-F238E27FC236}">
                      <a16:creationId xmlns:a16="http://schemas.microsoft.com/office/drawing/2014/main" id="{55B13815-C568-4AD5-A73F-3748D853E4BA}"/>
                    </a:ext>
                  </a:extLst>
                </p14:cNvPr>
                <p14:cNvContentPartPr/>
                <p14:nvPr/>
              </p14:nvContentPartPr>
              <p14:xfrm>
                <a:off x="5868429" y="4166723"/>
                <a:ext cx="12240" cy="103680"/>
              </p14:xfrm>
            </p:contentPart>
          </mc:Choice>
          <mc:Fallback>
            <p:pic>
              <p:nvPicPr>
                <p:cNvPr id="78959" name="墨迹 78958">
                  <a:extLst>
                    <a:ext uri="{FF2B5EF4-FFF2-40B4-BE49-F238E27FC236}">
                      <a16:creationId xmlns:a16="http://schemas.microsoft.com/office/drawing/2014/main" id="{55B13815-C568-4AD5-A73F-3748D853E4BA}"/>
                    </a:ext>
                  </a:extLst>
                </p:cNvPr>
                <p:cNvPicPr/>
                <p:nvPr/>
              </p:nvPicPr>
              <p:blipFill>
                <a:blip r:embed="rId306"/>
                <a:stretch>
                  <a:fillRect/>
                </a:stretch>
              </p:blipFill>
              <p:spPr>
                <a:xfrm>
                  <a:off x="5850789" y="4148723"/>
                  <a:ext cx="478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78960" name="墨迹 78959">
                  <a:extLst>
                    <a:ext uri="{FF2B5EF4-FFF2-40B4-BE49-F238E27FC236}">
                      <a16:creationId xmlns:a16="http://schemas.microsoft.com/office/drawing/2014/main" id="{B0E4EF4B-F9ED-4DC7-95C5-BBB8AE7E3703}"/>
                    </a:ext>
                  </a:extLst>
                </p14:cNvPr>
                <p14:cNvContentPartPr/>
                <p14:nvPr/>
              </p14:nvContentPartPr>
              <p14:xfrm>
                <a:off x="5892909" y="4134323"/>
                <a:ext cx="141480" cy="171000"/>
              </p14:xfrm>
            </p:contentPart>
          </mc:Choice>
          <mc:Fallback>
            <p:pic>
              <p:nvPicPr>
                <p:cNvPr id="78960" name="墨迹 78959">
                  <a:extLst>
                    <a:ext uri="{FF2B5EF4-FFF2-40B4-BE49-F238E27FC236}">
                      <a16:creationId xmlns:a16="http://schemas.microsoft.com/office/drawing/2014/main" id="{B0E4EF4B-F9ED-4DC7-95C5-BBB8AE7E3703}"/>
                    </a:ext>
                  </a:extLst>
                </p:cNvPr>
                <p:cNvPicPr/>
                <p:nvPr/>
              </p:nvPicPr>
              <p:blipFill>
                <a:blip r:embed="rId308"/>
                <a:stretch>
                  <a:fillRect/>
                </a:stretch>
              </p:blipFill>
              <p:spPr>
                <a:xfrm>
                  <a:off x="5875269" y="4116683"/>
                  <a:ext cx="17712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78961" name="墨迹 78960">
                  <a:extLst>
                    <a:ext uri="{FF2B5EF4-FFF2-40B4-BE49-F238E27FC236}">
                      <a16:creationId xmlns:a16="http://schemas.microsoft.com/office/drawing/2014/main" id="{F9F27686-53B0-4DCF-B85E-69E66C3B6844}"/>
                    </a:ext>
                  </a:extLst>
                </p14:cNvPr>
                <p14:cNvContentPartPr/>
                <p14:nvPr/>
              </p14:nvContentPartPr>
              <p14:xfrm>
                <a:off x="5874909" y="4288403"/>
                <a:ext cx="114480" cy="15480"/>
              </p14:xfrm>
            </p:contentPart>
          </mc:Choice>
          <mc:Fallback>
            <p:pic>
              <p:nvPicPr>
                <p:cNvPr id="78961" name="墨迹 78960">
                  <a:extLst>
                    <a:ext uri="{FF2B5EF4-FFF2-40B4-BE49-F238E27FC236}">
                      <a16:creationId xmlns:a16="http://schemas.microsoft.com/office/drawing/2014/main" id="{F9F27686-53B0-4DCF-B85E-69E66C3B6844}"/>
                    </a:ext>
                  </a:extLst>
                </p:cNvPr>
                <p:cNvPicPr/>
                <p:nvPr/>
              </p:nvPicPr>
              <p:blipFill>
                <a:blip r:embed="rId310"/>
                <a:stretch>
                  <a:fillRect/>
                </a:stretch>
              </p:blipFill>
              <p:spPr>
                <a:xfrm>
                  <a:off x="5857269" y="4270403"/>
                  <a:ext cx="150120" cy="51120"/>
                </a:xfrm>
                <a:prstGeom prst="rect">
                  <a:avLst/>
                </a:prstGeom>
              </p:spPr>
            </p:pic>
          </mc:Fallback>
        </mc:AlternateContent>
      </p:grpSp>
      <p:grpSp>
        <p:nvGrpSpPr>
          <p:cNvPr id="78987" name="组合 78986">
            <a:extLst>
              <a:ext uri="{FF2B5EF4-FFF2-40B4-BE49-F238E27FC236}">
                <a16:creationId xmlns:a16="http://schemas.microsoft.com/office/drawing/2014/main" id="{78A839DF-E044-4CEB-A96A-1C98F144E397}"/>
              </a:ext>
            </a:extLst>
          </p:cNvPr>
          <p:cNvGrpSpPr/>
          <p:nvPr/>
        </p:nvGrpSpPr>
        <p:grpSpPr>
          <a:xfrm>
            <a:off x="3711309" y="4981763"/>
            <a:ext cx="1365480" cy="430920"/>
            <a:chOff x="3711309" y="4981763"/>
            <a:chExt cx="1365480" cy="430920"/>
          </a:xfrm>
        </p:grpSpPr>
        <mc:AlternateContent xmlns:mc="http://schemas.openxmlformats.org/markup-compatibility/2006">
          <mc:Choice xmlns:p14="http://schemas.microsoft.com/office/powerpoint/2010/main" Requires="p14">
            <p:contentPart p14:bwMode="auto" r:id="rId311">
              <p14:nvContentPartPr>
                <p14:cNvPr id="78963" name="墨迹 78962">
                  <a:extLst>
                    <a:ext uri="{FF2B5EF4-FFF2-40B4-BE49-F238E27FC236}">
                      <a16:creationId xmlns:a16="http://schemas.microsoft.com/office/drawing/2014/main" id="{E306E7A4-18C3-45C4-BCCC-49E33C63A1CA}"/>
                    </a:ext>
                  </a:extLst>
                </p14:cNvPr>
                <p14:cNvContentPartPr/>
                <p14:nvPr/>
              </p14:nvContentPartPr>
              <p14:xfrm>
                <a:off x="3711309" y="5063843"/>
                <a:ext cx="174960" cy="45360"/>
              </p14:xfrm>
            </p:contentPart>
          </mc:Choice>
          <mc:Fallback>
            <p:pic>
              <p:nvPicPr>
                <p:cNvPr id="78963" name="墨迹 78962">
                  <a:extLst>
                    <a:ext uri="{FF2B5EF4-FFF2-40B4-BE49-F238E27FC236}">
                      <a16:creationId xmlns:a16="http://schemas.microsoft.com/office/drawing/2014/main" id="{E306E7A4-18C3-45C4-BCCC-49E33C63A1CA}"/>
                    </a:ext>
                  </a:extLst>
                </p:cNvPr>
                <p:cNvPicPr/>
                <p:nvPr/>
              </p:nvPicPr>
              <p:blipFill>
                <a:blip r:embed="rId312"/>
                <a:stretch>
                  <a:fillRect/>
                </a:stretch>
              </p:blipFill>
              <p:spPr>
                <a:xfrm>
                  <a:off x="3693309" y="5045843"/>
                  <a:ext cx="21060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78964" name="墨迹 78963">
                  <a:extLst>
                    <a:ext uri="{FF2B5EF4-FFF2-40B4-BE49-F238E27FC236}">
                      <a16:creationId xmlns:a16="http://schemas.microsoft.com/office/drawing/2014/main" id="{A03D8260-A5B6-4EBE-A462-A0471946D793}"/>
                    </a:ext>
                  </a:extLst>
                </p14:cNvPr>
                <p14:cNvContentPartPr/>
                <p14:nvPr/>
              </p14:nvContentPartPr>
              <p14:xfrm>
                <a:off x="3718149" y="5109923"/>
                <a:ext cx="23400" cy="274680"/>
              </p14:xfrm>
            </p:contentPart>
          </mc:Choice>
          <mc:Fallback>
            <p:pic>
              <p:nvPicPr>
                <p:cNvPr id="78964" name="墨迹 78963">
                  <a:extLst>
                    <a:ext uri="{FF2B5EF4-FFF2-40B4-BE49-F238E27FC236}">
                      <a16:creationId xmlns:a16="http://schemas.microsoft.com/office/drawing/2014/main" id="{A03D8260-A5B6-4EBE-A462-A0471946D793}"/>
                    </a:ext>
                  </a:extLst>
                </p:cNvPr>
                <p:cNvPicPr/>
                <p:nvPr/>
              </p:nvPicPr>
              <p:blipFill>
                <a:blip r:embed="rId314"/>
                <a:stretch>
                  <a:fillRect/>
                </a:stretch>
              </p:blipFill>
              <p:spPr>
                <a:xfrm>
                  <a:off x="3700509" y="5092283"/>
                  <a:ext cx="5904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78965" name="墨迹 78964">
                  <a:extLst>
                    <a:ext uri="{FF2B5EF4-FFF2-40B4-BE49-F238E27FC236}">
                      <a16:creationId xmlns:a16="http://schemas.microsoft.com/office/drawing/2014/main" id="{D23BDD4A-493F-4F7E-86A7-C2828735FC67}"/>
                    </a:ext>
                  </a:extLst>
                </p14:cNvPr>
                <p14:cNvContentPartPr/>
                <p14:nvPr/>
              </p14:nvContentPartPr>
              <p14:xfrm>
                <a:off x="3927669" y="5067083"/>
                <a:ext cx="16560" cy="345600"/>
              </p14:xfrm>
            </p:contentPart>
          </mc:Choice>
          <mc:Fallback>
            <p:pic>
              <p:nvPicPr>
                <p:cNvPr id="78965" name="墨迹 78964">
                  <a:extLst>
                    <a:ext uri="{FF2B5EF4-FFF2-40B4-BE49-F238E27FC236}">
                      <a16:creationId xmlns:a16="http://schemas.microsoft.com/office/drawing/2014/main" id="{D23BDD4A-493F-4F7E-86A7-C2828735FC67}"/>
                    </a:ext>
                  </a:extLst>
                </p:cNvPr>
                <p:cNvPicPr/>
                <p:nvPr/>
              </p:nvPicPr>
              <p:blipFill>
                <a:blip r:embed="rId316"/>
                <a:stretch>
                  <a:fillRect/>
                </a:stretch>
              </p:blipFill>
              <p:spPr>
                <a:xfrm>
                  <a:off x="3910029" y="5049083"/>
                  <a:ext cx="5220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78966" name="墨迹 78965">
                  <a:extLst>
                    <a:ext uri="{FF2B5EF4-FFF2-40B4-BE49-F238E27FC236}">
                      <a16:creationId xmlns:a16="http://schemas.microsoft.com/office/drawing/2014/main" id="{62B71C9D-3B6B-4C47-A859-1090B50AFDE5}"/>
                    </a:ext>
                  </a:extLst>
                </p14:cNvPr>
                <p14:cNvContentPartPr/>
                <p14:nvPr/>
              </p14:nvContentPartPr>
              <p14:xfrm>
                <a:off x="3786549" y="5155283"/>
                <a:ext cx="9720" cy="41760"/>
              </p14:xfrm>
            </p:contentPart>
          </mc:Choice>
          <mc:Fallback>
            <p:pic>
              <p:nvPicPr>
                <p:cNvPr id="78966" name="墨迹 78965">
                  <a:extLst>
                    <a:ext uri="{FF2B5EF4-FFF2-40B4-BE49-F238E27FC236}">
                      <a16:creationId xmlns:a16="http://schemas.microsoft.com/office/drawing/2014/main" id="{62B71C9D-3B6B-4C47-A859-1090B50AFDE5}"/>
                    </a:ext>
                  </a:extLst>
                </p:cNvPr>
                <p:cNvPicPr/>
                <p:nvPr/>
              </p:nvPicPr>
              <p:blipFill>
                <a:blip r:embed="rId318"/>
                <a:stretch>
                  <a:fillRect/>
                </a:stretch>
              </p:blipFill>
              <p:spPr>
                <a:xfrm>
                  <a:off x="3768549" y="5137643"/>
                  <a:ext cx="4536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78967" name="墨迹 78966">
                  <a:extLst>
                    <a:ext uri="{FF2B5EF4-FFF2-40B4-BE49-F238E27FC236}">
                      <a16:creationId xmlns:a16="http://schemas.microsoft.com/office/drawing/2014/main" id="{B02CC3B0-6CB2-4A0B-8131-02524D14D300}"/>
                    </a:ext>
                  </a:extLst>
                </p14:cNvPr>
                <p14:cNvContentPartPr/>
                <p14:nvPr/>
              </p14:nvContentPartPr>
              <p14:xfrm>
                <a:off x="3790149" y="5139443"/>
                <a:ext cx="104760" cy="78840"/>
              </p14:xfrm>
            </p:contentPart>
          </mc:Choice>
          <mc:Fallback>
            <p:pic>
              <p:nvPicPr>
                <p:cNvPr id="78967" name="墨迹 78966">
                  <a:extLst>
                    <a:ext uri="{FF2B5EF4-FFF2-40B4-BE49-F238E27FC236}">
                      <a16:creationId xmlns:a16="http://schemas.microsoft.com/office/drawing/2014/main" id="{B02CC3B0-6CB2-4A0B-8131-02524D14D300}"/>
                    </a:ext>
                  </a:extLst>
                </p:cNvPr>
                <p:cNvPicPr/>
                <p:nvPr/>
              </p:nvPicPr>
              <p:blipFill>
                <a:blip r:embed="rId320"/>
                <a:stretch>
                  <a:fillRect/>
                </a:stretch>
              </p:blipFill>
              <p:spPr>
                <a:xfrm>
                  <a:off x="3772509" y="5121443"/>
                  <a:ext cx="14040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78968" name="墨迹 78967">
                  <a:extLst>
                    <a:ext uri="{FF2B5EF4-FFF2-40B4-BE49-F238E27FC236}">
                      <a16:creationId xmlns:a16="http://schemas.microsoft.com/office/drawing/2014/main" id="{A1795909-5C50-4D77-B82C-FD9D142AA4AD}"/>
                    </a:ext>
                  </a:extLst>
                </p14:cNvPr>
                <p14:cNvContentPartPr/>
                <p14:nvPr/>
              </p14:nvContentPartPr>
              <p14:xfrm>
                <a:off x="3777909" y="5195603"/>
                <a:ext cx="132480" cy="118080"/>
              </p14:xfrm>
            </p:contentPart>
          </mc:Choice>
          <mc:Fallback>
            <p:pic>
              <p:nvPicPr>
                <p:cNvPr id="78968" name="墨迹 78967">
                  <a:extLst>
                    <a:ext uri="{FF2B5EF4-FFF2-40B4-BE49-F238E27FC236}">
                      <a16:creationId xmlns:a16="http://schemas.microsoft.com/office/drawing/2014/main" id="{A1795909-5C50-4D77-B82C-FD9D142AA4AD}"/>
                    </a:ext>
                  </a:extLst>
                </p:cNvPr>
                <p:cNvPicPr/>
                <p:nvPr/>
              </p:nvPicPr>
              <p:blipFill>
                <a:blip r:embed="rId322"/>
                <a:stretch>
                  <a:fillRect/>
                </a:stretch>
              </p:blipFill>
              <p:spPr>
                <a:xfrm>
                  <a:off x="3759909" y="5177963"/>
                  <a:ext cx="16812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78969" name="墨迹 78968">
                  <a:extLst>
                    <a:ext uri="{FF2B5EF4-FFF2-40B4-BE49-F238E27FC236}">
                      <a16:creationId xmlns:a16="http://schemas.microsoft.com/office/drawing/2014/main" id="{D8BDEB3D-E140-4CA4-BE0A-EBEB5361BE58}"/>
                    </a:ext>
                  </a:extLst>
                </p14:cNvPr>
                <p14:cNvContentPartPr/>
                <p14:nvPr/>
              </p14:nvContentPartPr>
              <p14:xfrm>
                <a:off x="3837309" y="5251043"/>
                <a:ext cx="27720" cy="117720"/>
              </p14:xfrm>
            </p:contentPart>
          </mc:Choice>
          <mc:Fallback>
            <p:pic>
              <p:nvPicPr>
                <p:cNvPr id="78969" name="墨迹 78968">
                  <a:extLst>
                    <a:ext uri="{FF2B5EF4-FFF2-40B4-BE49-F238E27FC236}">
                      <a16:creationId xmlns:a16="http://schemas.microsoft.com/office/drawing/2014/main" id="{D8BDEB3D-E140-4CA4-BE0A-EBEB5361BE58}"/>
                    </a:ext>
                  </a:extLst>
                </p:cNvPr>
                <p:cNvPicPr/>
                <p:nvPr/>
              </p:nvPicPr>
              <p:blipFill>
                <a:blip r:embed="rId324"/>
                <a:stretch>
                  <a:fillRect/>
                </a:stretch>
              </p:blipFill>
              <p:spPr>
                <a:xfrm>
                  <a:off x="3819309" y="5233043"/>
                  <a:ext cx="6336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78970" name="墨迹 78969">
                  <a:extLst>
                    <a:ext uri="{FF2B5EF4-FFF2-40B4-BE49-F238E27FC236}">
                      <a16:creationId xmlns:a16="http://schemas.microsoft.com/office/drawing/2014/main" id="{9160215D-CFDA-4587-B40C-B0B0262EBB3A}"/>
                    </a:ext>
                  </a:extLst>
                </p14:cNvPr>
                <p14:cNvContentPartPr/>
                <p14:nvPr/>
              </p14:nvContentPartPr>
              <p14:xfrm>
                <a:off x="3768909" y="5296403"/>
                <a:ext cx="171720" cy="112680"/>
              </p14:xfrm>
            </p:contentPart>
          </mc:Choice>
          <mc:Fallback>
            <p:pic>
              <p:nvPicPr>
                <p:cNvPr id="78970" name="墨迹 78969">
                  <a:extLst>
                    <a:ext uri="{FF2B5EF4-FFF2-40B4-BE49-F238E27FC236}">
                      <a16:creationId xmlns:a16="http://schemas.microsoft.com/office/drawing/2014/main" id="{9160215D-CFDA-4587-B40C-B0B0262EBB3A}"/>
                    </a:ext>
                  </a:extLst>
                </p:cNvPr>
                <p:cNvPicPr/>
                <p:nvPr/>
              </p:nvPicPr>
              <p:blipFill>
                <a:blip r:embed="rId326"/>
                <a:stretch>
                  <a:fillRect/>
                </a:stretch>
              </p:blipFill>
              <p:spPr>
                <a:xfrm>
                  <a:off x="3751269" y="5278403"/>
                  <a:ext cx="20736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78971" name="墨迹 78970">
                  <a:extLst>
                    <a:ext uri="{FF2B5EF4-FFF2-40B4-BE49-F238E27FC236}">
                      <a16:creationId xmlns:a16="http://schemas.microsoft.com/office/drawing/2014/main" id="{3DECFAF2-4E0A-4AD1-8A38-30E5271FF395}"/>
                    </a:ext>
                  </a:extLst>
                </p14:cNvPr>
                <p14:cNvContentPartPr/>
                <p14:nvPr/>
              </p14:nvContentPartPr>
              <p14:xfrm>
                <a:off x="4097949" y="5154203"/>
                <a:ext cx="94320" cy="35280"/>
              </p14:xfrm>
            </p:contentPart>
          </mc:Choice>
          <mc:Fallback>
            <p:pic>
              <p:nvPicPr>
                <p:cNvPr id="78971" name="墨迹 78970">
                  <a:extLst>
                    <a:ext uri="{FF2B5EF4-FFF2-40B4-BE49-F238E27FC236}">
                      <a16:creationId xmlns:a16="http://schemas.microsoft.com/office/drawing/2014/main" id="{3DECFAF2-4E0A-4AD1-8A38-30E5271FF395}"/>
                    </a:ext>
                  </a:extLst>
                </p:cNvPr>
                <p:cNvPicPr/>
                <p:nvPr/>
              </p:nvPicPr>
              <p:blipFill>
                <a:blip r:embed="rId328"/>
                <a:stretch>
                  <a:fillRect/>
                </a:stretch>
              </p:blipFill>
              <p:spPr>
                <a:xfrm>
                  <a:off x="4080309" y="5136563"/>
                  <a:ext cx="12996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78972" name="墨迹 78971">
                  <a:extLst>
                    <a:ext uri="{FF2B5EF4-FFF2-40B4-BE49-F238E27FC236}">
                      <a16:creationId xmlns:a16="http://schemas.microsoft.com/office/drawing/2014/main" id="{0591FEA9-7250-4332-9109-50A172816568}"/>
                    </a:ext>
                  </a:extLst>
                </p14:cNvPr>
                <p14:cNvContentPartPr/>
                <p14:nvPr/>
              </p14:nvContentPartPr>
              <p14:xfrm>
                <a:off x="4078509" y="5224043"/>
                <a:ext cx="164160" cy="35280"/>
              </p14:xfrm>
            </p:contentPart>
          </mc:Choice>
          <mc:Fallback>
            <p:pic>
              <p:nvPicPr>
                <p:cNvPr id="78972" name="墨迹 78971">
                  <a:extLst>
                    <a:ext uri="{FF2B5EF4-FFF2-40B4-BE49-F238E27FC236}">
                      <a16:creationId xmlns:a16="http://schemas.microsoft.com/office/drawing/2014/main" id="{0591FEA9-7250-4332-9109-50A172816568}"/>
                    </a:ext>
                  </a:extLst>
                </p:cNvPr>
                <p:cNvPicPr/>
                <p:nvPr/>
              </p:nvPicPr>
              <p:blipFill>
                <a:blip r:embed="rId330"/>
                <a:stretch>
                  <a:fillRect/>
                </a:stretch>
              </p:blipFill>
              <p:spPr>
                <a:xfrm>
                  <a:off x="4060509" y="5206403"/>
                  <a:ext cx="1998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78973" name="墨迹 78972">
                  <a:extLst>
                    <a:ext uri="{FF2B5EF4-FFF2-40B4-BE49-F238E27FC236}">
                      <a16:creationId xmlns:a16="http://schemas.microsoft.com/office/drawing/2014/main" id="{1DD344EF-0E94-4974-9A3B-2CD7675F9AC7}"/>
                    </a:ext>
                  </a:extLst>
                </p14:cNvPr>
                <p14:cNvContentPartPr/>
                <p14:nvPr/>
              </p14:nvContentPartPr>
              <p14:xfrm>
                <a:off x="4385229" y="5031443"/>
                <a:ext cx="12960" cy="92520"/>
              </p14:xfrm>
            </p:contentPart>
          </mc:Choice>
          <mc:Fallback>
            <p:pic>
              <p:nvPicPr>
                <p:cNvPr id="78973" name="墨迹 78972">
                  <a:extLst>
                    <a:ext uri="{FF2B5EF4-FFF2-40B4-BE49-F238E27FC236}">
                      <a16:creationId xmlns:a16="http://schemas.microsoft.com/office/drawing/2014/main" id="{1DD344EF-0E94-4974-9A3B-2CD7675F9AC7}"/>
                    </a:ext>
                  </a:extLst>
                </p:cNvPr>
                <p:cNvPicPr/>
                <p:nvPr/>
              </p:nvPicPr>
              <p:blipFill>
                <a:blip r:embed="rId332"/>
                <a:stretch>
                  <a:fillRect/>
                </a:stretch>
              </p:blipFill>
              <p:spPr>
                <a:xfrm>
                  <a:off x="4367229" y="5013803"/>
                  <a:ext cx="4860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78974" name="墨迹 78973">
                  <a:extLst>
                    <a:ext uri="{FF2B5EF4-FFF2-40B4-BE49-F238E27FC236}">
                      <a16:creationId xmlns:a16="http://schemas.microsoft.com/office/drawing/2014/main" id="{CF95C088-3F19-4B20-B8E1-FF1C143C73D7}"/>
                    </a:ext>
                  </a:extLst>
                </p14:cNvPr>
                <p14:cNvContentPartPr/>
                <p14:nvPr/>
              </p14:nvContentPartPr>
              <p14:xfrm>
                <a:off x="4379109" y="5068163"/>
                <a:ext cx="164880" cy="128880"/>
              </p14:xfrm>
            </p:contentPart>
          </mc:Choice>
          <mc:Fallback>
            <p:pic>
              <p:nvPicPr>
                <p:cNvPr id="78974" name="墨迹 78973">
                  <a:extLst>
                    <a:ext uri="{FF2B5EF4-FFF2-40B4-BE49-F238E27FC236}">
                      <a16:creationId xmlns:a16="http://schemas.microsoft.com/office/drawing/2014/main" id="{CF95C088-3F19-4B20-B8E1-FF1C143C73D7}"/>
                    </a:ext>
                  </a:extLst>
                </p:cNvPr>
                <p:cNvPicPr/>
                <p:nvPr/>
              </p:nvPicPr>
              <p:blipFill>
                <a:blip r:embed="rId334"/>
                <a:stretch>
                  <a:fillRect/>
                </a:stretch>
              </p:blipFill>
              <p:spPr>
                <a:xfrm>
                  <a:off x="4361469" y="5050523"/>
                  <a:ext cx="2005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78975" name="墨迹 78974">
                  <a:extLst>
                    <a:ext uri="{FF2B5EF4-FFF2-40B4-BE49-F238E27FC236}">
                      <a16:creationId xmlns:a16="http://schemas.microsoft.com/office/drawing/2014/main" id="{9B7FAAE7-30F4-4E8C-B2DB-857FC9FA095E}"/>
                    </a:ext>
                  </a:extLst>
                </p14:cNvPr>
                <p14:cNvContentPartPr/>
                <p14:nvPr/>
              </p14:nvContentPartPr>
              <p14:xfrm>
                <a:off x="4413669" y="5157083"/>
                <a:ext cx="124920" cy="84600"/>
              </p14:xfrm>
            </p:contentPart>
          </mc:Choice>
          <mc:Fallback>
            <p:pic>
              <p:nvPicPr>
                <p:cNvPr id="78975" name="墨迹 78974">
                  <a:extLst>
                    <a:ext uri="{FF2B5EF4-FFF2-40B4-BE49-F238E27FC236}">
                      <a16:creationId xmlns:a16="http://schemas.microsoft.com/office/drawing/2014/main" id="{9B7FAAE7-30F4-4E8C-B2DB-857FC9FA095E}"/>
                    </a:ext>
                  </a:extLst>
                </p:cNvPr>
                <p:cNvPicPr/>
                <p:nvPr/>
              </p:nvPicPr>
              <p:blipFill>
                <a:blip r:embed="rId336"/>
                <a:stretch>
                  <a:fillRect/>
                </a:stretch>
              </p:blipFill>
              <p:spPr>
                <a:xfrm>
                  <a:off x="4395669" y="5139083"/>
                  <a:ext cx="16056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78976" name="墨迹 78975">
                  <a:extLst>
                    <a:ext uri="{FF2B5EF4-FFF2-40B4-BE49-F238E27FC236}">
                      <a16:creationId xmlns:a16="http://schemas.microsoft.com/office/drawing/2014/main" id="{82FA2520-198F-4CE4-8639-C10C79A7EC9C}"/>
                    </a:ext>
                  </a:extLst>
                </p14:cNvPr>
                <p14:cNvContentPartPr/>
                <p14:nvPr/>
              </p14:nvContentPartPr>
              <p14:xfrm>
                <a:off x="4368669" y="5154203"/>
                <a:ext cx="213120" cy="225360"/>
              </p14:xfrm>
            </p:contentPart>
          </mc:Choice>
          <mc:Fallback>
            <p:pic>
              <p:nvPicPr>
                <p:cNvPr id="78976" name="墨迹 78975">
                  <a:extLst>
                    <a:ext uri="{FF2B5EF4-FFF2-40B4-BE49-F238E27FC236}">
                      <a16:creationId xmlns:a16="http://schemas.microsoft.com/office/drawing/2014/main" id="{82FA2520-198F-4CE4-8639-C10C79A7EC9C}"/>
                    </a:ext>
                  </a:extLst>
                </p:cNvPr>
                <p:cNvPicPr/>
                <p:nvPr/>
              </p:nvPicPr>
              <p:blipFill>
                <a:blip r:embed="rId338"/>
                <a:stretch>
                  <a:fillRect/>
                </a:stretch>
              </p:blipFill>
              <p:spPr>
                <a:xfrm>
                  <a:off x="4350669" y="5136563"/>
                  <a:ext cx="24876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78977" name="墨迹 78976">
                  <a:extLst>
                    <a:ext uri="{FF2B5EF4-FFF2-40B4-BE49-F238E27FC236}">
                      <a16:creationId xmlns:a16="http://schemas.microsoft.com/office/drawing/2014/main" id="{6C064B1F-9F53-4545-BDD2-B2D058E1B422}"/>
                    </a:ext>
                  </a:extLst>
                </p14:cNvPr>
                <p14:cNvContentPartPr/>
                <p14:nvPr/>
              </p14:nvContentPartPr>
              <p14:xfrm>
                <a:off x="4705989" y="5094443"/>
                <a:ext cx="16560" cy="24840"/>
              </p14:xfrm>
            </p:contentPart>
          </mc:Choice>
          <mc:Fallback>
            <p:pic>
              <p:nvPicPr>
                <p:cNvPr id="78977" name="墨迹 78976">
                  <a:extLst>
                    <a:ext uri="{FF2B5EF4-FFF2-40B4-BE49-F238E27FC236}">
                      <a16:creationId xmlns:a16="http://schemas.microsoft.com/office/drawing/2014/main" id="{6C064B1F-9F53-4545-BDD2-B2D058E1B422}"/>
                    </a:ext>
                  </a:extLst>
                </p:cNvPr>
                <p:cNvPicPr/>
                <p:nvPr/>
              </p:nvPicPr>
              <p:blipFill>
                <a:blip r:embed="rId340"/>
                <a:stretch>
                  <a:fillRect/>
                </a:stretch>
              </p:blipFill>
              <p:spPr>
                <a:xfrm>
                  <a:off x="4688349" y="5076443"/>
                  <a:ext cx="522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78978" name="墨迹 78977">
                  <a:extLst>
                    <a:ext uri="{FF2B5EF4-FFF2-40B4-BE49-F238E27FC236}">
                      <a16:creationId xmlns:a16="http://schemas.microsoft.com/office/drawing/2014/main" id="{4AA3B453-D471-4312-83BD-2348095C6680}"/>
                    </a:ext>
                  </a:extLst>
                </p14:cNvPr>
                <p14:cNvContentPartPr/>
                <p14:nvPr/>
              </p14:nvContentPartPr>
              <p14:xfrm>
                <a:off x="4652349" y="5147723"/>
                <a:ext cx="167400" cy="240480"/>
              </p14:xfrm>
            </p:contentPart>
          </mc:Choice>
          <mc:Fallback>
            <p:pic>
              <p:nvPicPr>
                <p:cNvPr id="78978" name="墨迹 78977">
                  <a:extLst>
                    <a:ext uri="{FF2B5EF4-FFF2-40B4-BE49-F238E27FC236}">
                      <a16:creationId xmlns:a16="http://schemas.microsoft.com/office/drawing/2014/main" id="{4AA3B453-D471-4312-83BD-2348095C6680}"/>
                    </a:ext>
                  </a:extLst>
                </p:cNvPr>
                <p:cNvPicPr/>
                <p:nvPr/>
              </p:nvPicPr>
              <p:blipFill>
                <a:blip r:embed="rId342"/>
                <a:stretch>
                  <a:fillRect/>
                </a:stretch>
              </p:blipFill>
              <p:spPr>
                <a:xfrm>
                  <a:off x="4634709" y="5130083"/>
                  <a:ext cx="20304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78979" name="墨迹 78978">
                  <a:extLst>
                    <a:ext uri="{FF2B5EF4-FFF2-40B4-BE49-F238E27FC236}">
                      <a16:creationId xmlns:a16="http://schemas.microsoft.com/office/drawing/2014/main" id="{4F80C1C7-8AA7-44BD-BAB1-784515151052}"/>
                    </a:ext>
                  </a:extLst>
                </p14:cNvPr>
                <p14:cNvContentPartPr/>
                <p14:nvPr/>
              </p14:nvContentPartPr>
              <p14:xfrm>
                <a:off x="4875189" y="5003363"/>
                <a:ext cx="34200" cy="51480"/>
              </p14:xfrm>
            </p:contentPart>
          </mc:Choice>
          <mc:Fallback>
            <p:pic>
              <p:nvPicPr>
                <p:cNvPr id="78979" name="墨迹 78978">
                  <a:extLst>
                    <a:ext uri="{FF2B5EF4-FFF2-40B4-BE49-F238E27FC236}">
                      <a16:creationId xmlns:a16="http://schemas.microsoft.com/office/drawing/2014/main" id="{4F80C1C7-8AA7-44BD-BAB1-784515151052}"/>
                    </a:ext>
                  </a:extLst>
                </p:cNvPr>
                <p:cNvPicPr/>
                <p:nvPr/>
              </p:nvPicPr>
              <p:blipFill>
                <a:blip r:embed="rId344"/>
                <a:stretch>
                  <a:fillRect/>
                </a:stretch>
              </p:blipFill>
              <p:spPr>
                <a:xfrm>
                  <a:off x="4857549" y="4985363"/>
                  <a:ext cx="698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78980" name="墨迹 78979">
                  <a:extLst>
                    <a:ext uri="{FF2B5EF4-FFF2-40B4-BE49-F238E27FC236}">
                      <a16:creationId xmlns:a16="http://schemas.microsoft.com/office/drawing/2014/main" id="{EA93F906-7858-4CE7-8508-D38D774CC455}"/>
                    </a:ext>
                  </a:extLst>
                </p14:cNvPr>
                <p14:cNvContentPartPr/>
                <p14:nvPr/>
              </p14:nvContentPartPr>
              <p14:xfrm>
                <a:off x="4834149" y="4981763"/>
                <a:ext cx="185760" cy="147960"/>
              </p14:xfrm>
            </p:contentPart>
          </mc:Choice>
          <mc:Fallback>
            <p:pic>
              <p:nvPicPr>
                <p:cNvPr id="78980" name="墨迹 78979">
                  <a:extLst>
                    <a:ext uri="{FF2B5EF4-FFF2-40B4-BE49-F238E27FC236}">
                      <a16:creationId xmlns:a16="http://schemas.microsoft.com/office/drawing/2014/main" id="{EA93F906-7858-4CE7-8508-D38D774CC455}"/>
                    </a:ext>
                  </a:extLst>
                </p:cNvPr>
                <p:cNvPicPr/>
                <p:nvPr/>
              </p:nvPicPr>
              <p:blipFill>
                <a:blip r:embed="rId346"/>
                <a:stretch>
                  <a:fillRect/>
                </a:stretch>
              </p:blipFill>
              <p:spPr>
                <a:xfrm>
                  <a:off x="4816149" y="4963763"/>
                  <a:ext cx="22140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78981" name="墨迹 78980">
                  <a:extLst>
                    <a:ext uri="{FF2B5EF4-FFF2-40B4-BE49-F238E27FC236}">
                      <a16:creationId xmlns:a16="http://schemas.microsoft.com/office/drawing/2014/main" id="{22DDF8EE-4781-443A-B79C-3535D71663C5}"/>
                    </a:ext>
                  </a:extLst>
                </p14:cNvPr>
                <p14:cNvContentPartPr/>
                <p14:nvPr/>
              </p14:nvContentPartPr>
              <p14:xfrm>
                <a:off x="4889589" y="5094443"/>
                <a:ext cx="110160" cy="94680"/>
              </p14:xfrm>
            </p:contentPart>
          </mc:Choice>
          <mc:Fallback>
            <p:pic>
              <p:nvPicPr>
                <p:cNvPr id="78981" name="墨迹 78980">
                  <a:extLst>
                    <a:ext uri="{FF2B5EF4-FFF2-40B4-BE49-F238E27FC236}">
                      <a16:creationId xmlns:a16="http://schemas.microsoft.com/office/drawing/2014/main" id="{22DDF8EE-4781-443A-B79C-3535D71663C5}"/>
                    </a:ext>
                  </a:extLst>
                </p:cNvPr>
                <p:cNvPicPr/>
                <p:nvPr/>
              </p:nvPicPr>
              <p:blipFill>
                <a:blip r:embed="rId348"/>
                <a:stretch>
                  <a:fillRect/>
                </a:stretch>
              </p:blipFill>
              <p:spPr>
                <a:xfrm>
                  <a:off x="4871589" y="5076443"/>
                  <a:ext cx="14580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78982" name="墨迹 78981">
                  <a:extLst>
                    <a:ext uri="{FF2B5EF4-FFF2-40B4-BE49-F238E27FC236}">
                      <a16:creationId xmlns:a16="http://schemas.microsoft.com/office/drawing/2014/main" id="{B1DEEF5B-EDD5-46AC-9415-3F8FE250B6C0}"/>
                    </a:ext>
                  </a:extLst>
                </p14:cNvPr>
                <p14:cNvContentPartPr/>
                <p14:nvPr/>
              </p14:nvContentPartPr>
              <p14:xfrm>
                <a:off x="4851069" y="5164643"/>
                <a:ext cx="59400" cy="13320"/>
              </p14:xfrm>
            </p:contentPart>
          </mc:Choice>
          <mc:Fallback>
            <p:pic>
              <p:nvPicPr>
                <p:cNvPr id="78982" name="墨迹 78981">
                  <a:extLst>
                    <a:ext uri="{FF2B5EF4-FFF2-40B4-BE49-F238E27FC236}">
                      <a16:creationId xmlns:a16="http://schemas.microsoft.com/office/drawing/2014/main" id="{B1DEEF5B-EDD5-46AC-9415-3F8FE250B6C0}"/>
                    </a:ext>
                  </a:extLst>
                </p:cNvPr>
                <p:cNvPicPr/>
                <p:nvPr/>
              </p:nvPicPr>
              <p:blipFill>
                <a:blip r:embed="rId350"/>
                <a:stretch>
                  <a:fillRect/>
                </a:stretch>
              </p:blipFill>
              <p:spPr>
                <a:xfrm>
                  <a:off x="4833429" y="5147003"/>
                  <a:ext cx="950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78983" name="墨迹 78982">
                  <a:extLst>
                    <a:ext uri="{FF2B5EF4-FFF2-40B4-BE49-F238E27FC236}">
                      <a16:creationId xmlns:a16="http://schemas.microsoft.com/office/drawing/2014/main" id="{B3F5B674-D413-48AB-92C7-E862FC9CCDDB}"/>
                    </a:ext>
                  </a:extLst>
                </p14:cNvPr>
                <p14:cNvContentPartPr/>
                <p14:nvPr/>
              </p14:nvContentPartPr>
              <p14:xfrm>
                <a:off x="4840629" y="5098763"/>
                <a:ext cx="236160" cy="170640"/>
              </p14:xfrm>
            </p:contentPart>
          </mc:Choice>
          <mc:Fallback>
            <p:pic>
              <p:nvPicPr>
                <p:cNvPr id="78983" name="墨迹 78982">
                  <a:extLst>
                    <a:ext uri="{FF2B5EF4-FFF2-40B4-BE49-F238E27FC236}">
                      <a16:creationId xmlns:a16="http://schemas.microsoft.com/office/drawing/2014/main" id="{B3F5B674-D413-48AB-92C7-E862FC9CCDDB}"/>
                    </a:ext>
                  </a:extLst>
                </p:cNvPr>
                <p:cNvPicPr/>
                <p:nvPr/>
              </p:nvPicPr>
              <p:blipFill>
                <a:blip r:embed="rId352"/>
                <a:stretch>
                  <a:fillRect/>
                </a:stretch>
              </p:blipFill>
              <p:spPr>
                <a:xfrm>
                  <a:off x="4822629" y="5080763"/>
                  <a:ext cx="27180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78984" name="墨迹 78983">
                  <a:extLst>
                    <a:ext uri="{FF2B5EF4-FFF2-40B4-BE49-F238E27FC236}">
                      <a16:creationId xmlns:a16="http://schemas.microsoft.com/office/drawing/2014/main" id="{EA27B2C1-F519-4E62-A9DD-355F7C44A49B}"/>
                    </a:ext>
                  </a:extLst>
                </p14:cNvPr>
                <p14:cNvContentPartPr/>
                <p14:nvPr/>
              </p14:nvContentPartPr>
              <p14:xfrm>
                <a:off x="4928109" y="5217203"/>
                <a:ext cx="144720" cy="155880"/>
              </p14:xfrm>
            </p:contentPart>
          </mc:Choice>
          <mc:Fallback>
            <p:pic>
              <p:nvPicPr>
                <p:cNvPr id="78984" name="墨迹 78983">
                  <a:extLst>
                    <a:ext uri="{FF2B5EF4-FFF2-40B4-BE49-F238E27FC236}">
                      <a16:creationId xmlns:a16="http://schemas.microsoft.com/office/drawing/2014/main" id="{EA27B2C1-F519-4E62-A9DD-355F7C44A49B}"/>
                    </a:ext>
                  </a:extLst>
                </p:cNvPr>
                <p:cNvPicPr/>
                <p:nvPr/>
              </p:nvPicPr>
              <p:blipFill>
                <a:blip r:embed="rId354"/>
                <a:stretch>
                  <a:fillRect/>
                </a:stretch>
              </p:blipFill>
              <p:spPr>
                <a:xfrm>
                  <a:off x="4910469" y="5199563"/>
                  <a:ext cx="18036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78985" name="墨迹 78984">
                  <a:extLst>
                    <a:ext uri="{FF2B5EF4-FFF2-40B4-BE49-F238E27FC236}">
                      <a16:creationId xmlns:a16="http://schemas.microsoft.com/office/drawing/2014/main" id="{CF81F1F8-2B85-496D-ABDF-C6C973EEEC0B}"/>
                    </a:ext>
                  </a:extLst>
                </p14:cNvPr>
                <p14:cNvContentPartPr/>
                <p14:nvPr/>
              </p14:nvContentPartPr>
              <p14:xfrm>
                <a:off x="4993629" y="5284883"/>
                <a:ext cx="81720" cy="24840"/>
              </p14:xfrm>
            </p:contentPart>
          </mc:Choice>
          <mc:Fallback>
            <p:pic>
              <p:nvPicPr>
                <p:cNvPr id="78985" name="墨迹 78984">
                  <a:extLst>
                    <a:ext uri="{FF2B5EF4-FFF2-40B4-BE49-F238E27FC236}">
                      <a16:creationId xmlns:a16="http://schemas.microsoft.com/office/drawing/2014/main" id="{CF81F1F8-2B85-496D-ABDF-C6C973EEEC0B}"/>
                    </a:ext>
                  </a:extLst>
                </p:cNvPr>
                <p:cNvPicPr/>
                <p:nvPr/>
              </p:nvPicPr>
              <p:blipFill>
                <a:blip r:embed="rId356"/>
                <a:stretch>
                  <a:fillRect/>
                </a:stretch>
              </p:blipFill>
              <p:spPr>
                <a:xfrm>
                  <a:off x="4975989" y="5266883"/>
                  <a:ext cx="11736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78986" name="墨迹 78985">
                  <a:extLst>
                    <a:ext uri="{FF2B5EF4-FFF2-40B4-BE49-F238E27FC236}">
                      <a16:creationId xmlns:a16="http://schemas.microsoft.com/office/drawing/2014/main" id="{2EEA1577-4E11-4B95-9088-1DE8238862EC}"/>
                    </a:ext>
                  </a:extLst>
                </p14:cNvPr>
                <p14:cNvContentPartPr/>
                <p14:nvPr/>
              </p14:nvContentPartPr>
              <p14:xfrm>
                <a:off x="4982829" y="5365523"/>
                <a:ext cx="93240" cy="21600"/>
              </p14:xfrm>
            </p:contentPart>
          </mc:Choice>
          <mc:Fallback>
            <p:pic>
              <p:nvPicPr>
                <p:cNvPr id="78986" name="墨迹 78985">
                  <a:extLst>
                    <a:ext uri="{FF2B5EF4-FFF2-40B4-BE49-F238E27FC236}">
                      <a16:creationId xmlns:a16="http://schemas.microsoft.com/office/drawing/2014/main" id="{2EEA1577-4E11-4B95-9088-1DE8238862EC}"/>
                    </a:ext>
                  </a:extLst>
                </p:cNvPr>
                <p:cNvPicPr/>
                <p:nvPr/>
              </p:nvPicPr>
              <p:blipFill>
                <a:blip r:embed="rId358"/>
                <a:stretch>
                  <a:fillRect/>
                </a:stretch>
              </p:blipFill>
              <p:spPr>
                <a:xfrm>
                  <a:off x="4964829" y="5347883"/>
                  <a:ext cx="128880" cy="57240"/>
                </a:xfrm>
                <a:prstGeom prst="rect">
                  <a:avLst/>
                </a:prstGeom>
              </p:spPr>
            </p:pic>
          </mc:Fallback>
        </mc:AlternateContent>
      </p:grpSp>
      <p:grpSp>
        <p:nvGrpSpPr>
          <p:cNvPr id="79042" name="组合 79041">
            <a:extLst>
              <a:ext uri="{FF2B5EF4-FFF2-40B4-BE49-F238E27FC236}">
                <a16:creationId xmlns:a16="http://schemas.microsoft.com/office/drawing/2014/main" id="{90711F26-E2B6-4949-93DF-A3283C680674}"/>
              </a:ext>
            </a:extLst>
          </p:cNvPr>
          <p:cNvGrpSpPr/>
          <p:nvPr/>
        </p:nvGrpSpPr>
        <p:grpSpPr>
          <a:xfrm>
            <a:off x="6186669" y="5202443"/>
            <a:ext cx="1451880" cy="523080"/>
            <a:chOff x="6186669" y="5202443"/>
            <a:chExt cx="1451880" cy="523080"/>
          </a:xfrm>
        </p:grpSpPr>
        <mc:AlternateContent xmlns:mc="http://schemas.openxmlformats.org/markup-compatibility/2006">
          <mc:Choice xmlns:p14="http://schemas.microsoft.com/office/powerpoint/2010/main" Requires="p14">
            <p:contentPart p14:bwMode="auto" r:id="rId359">
              <p14:nvContentPartPr>
                <p14:cNvPr id="79023" name="墨迹 79022">
                  <a:extLst>
                    <a:ext uri="{FF2B5EF4-FFF2-40B4-BE49-F238E27FC236}">
                      <a16:creationId xmlns:a16="http://schemas.microsoft.com/office/drawing/2014/main" id="{4F2C79AB-7D40-409A-9661-3F66410B35E4}"/>
                    </a:ext>
                  </a:extLst>
                </p14:cNvPr>
                <p14:cNvContentPartPr/>
                <p14:nvPr/>
              </p14:nvContentPartPr>
              <p14:xfrm>
                <a:off x="6186669" y="5202443"/>
                <a:ext cx="140040" cy="461160"/>
              </p14:xfrm>
            </p:contentPart>
          </mc:Choice>
          <mc:Fallback>
            <p:pic>
              <p:nvPicPr>
                <p:cNvPr id="79023" name="墨迹 79022">
                  <a:extLst>
                    <a:ext uri="{FF2B5EF4-FFF2-40B4-BE49-F238E27FC236}">
                      <a16:creationId xmlns:a16="http://schemas.microsoft.com/office/drawing/2014/main" id="{4F2C79AB-7D40-409A-9661-3F66410B35E4}"/>
                    </a:ext>
                  </a:extLst>
                </p:cNvPr>
                <p:cNvPicPr/>
                <p:nvPr/>
              </p:nvPicPr>
              <p:blipFill>
                <a:blip r:embed="rId360"/>
                <a:stretch>
                  <a:fillRect/>
                </a:stretch>
              </p:blipFill>
              <p:spPr>
                <a:xfrm>
                  <a:off x="6168669" y="5184443"/>
                  <a:ext cx="175680" cy="49680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79024" name="墨迹 79023">
                  <a:extLst>
                    <a:ext uri="{FF2B5EF4-FFF2-40B4-BE49-F238E27FC236}">
                      <a16:creationId xmlns:a16="http://schemas.microsoft.com/office/drawing/2014/main" id="{DAC3F334-D872-4554-B12E-7F966187AA25}"/>
                    </a:ext>
                  </a:extLst>
                </p14:cNvPr>
                <p14:cNvContentPartPr/>
                <p14:nvPr/>
              </p14:nvContentPartPr>
              <p14:xfrm>
                <a:off x="6403389" y="5420963"/>
                <a:ext cx="137160" cy="174960"/>
              </p14:xfrm>
            </p:contentPart>
          </mc:Choice>
          <mc:Fallback>
            <p:pic>
              <p:nvPicPr>
                <p:cNvPr id="79024" name="墨迹 79023">
                  <a:extLst>
                    <a:ext uri="{FF2B5EF4-FFF2-40B4-BE49-F238E27FC236}">
                      <a16:creationId xmlns:a16="http://schemas.microsoft.com/office/drawing/2014/main" id="{DAC3F334-D872-4554-B12E-7F966187AA25}"/>
                    </a:ext>
                  </a:extLst>
                </p:cNvPr>
                <p:cNvPicPr/>
                <p:nvPr/>
              </p:nvPicPr>
              <p:blipFill>
                <a:blip r:embed="rId362"/>
                <a:stretch>
                  <a:fillRect/>
                </a:stretch>
              </p:blipFill>
              <p:spPr>
                <a:xfrm>
                  <a:off x="6385389" y="5402963"/>
                  <a:ext cx="17280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79025" name="墨迹 79024">
                  <a:extLst>
                    <a:ext uri="{FF2B5EF4-FFF2-40B4-BE49-F238E27FC236}">
                      <a16:creationId xmlns:a16="http://schemas.microsoft.com/office/drawing/2014/main" id="{9A27127A-BF31-4845-BB05-5A5DFFD1FFAB}"/>
                    </a:ext>
                  </a:extLst>
                </p14:cNvPr>
                <p14:cNvContentPartPr/>
                <p14:nvPr/>
              </p14:nvContentPartPr>
              <p14:xfrm>
                <a:off x="6587709" y="5324123"/>
                <a:ext cx="102960" cy="325440"/>
              </p14:xfrm>
            </p:contentPart>
          </mc:Choice>
          <mc:Fallback>
            <p:pic>
              <p:nvPicPr>
                <p:cNvPr id="79025" name="墨迹 79024">
                  <a:extLst>
                    <a:ext uri="{FF2B5EF4-FFF2-40B4-BE49-F238E27FC236}">
                      <a16:creationId xmlns:a16="http://schemas.microsoft.com/office/drawing/2014/main" id="{9A27127A-BF31-4845-BB05-5A5DFFD1FFAB}"/>
                    </a:ext>
                  </a:extLst>
                </p:cNvPr>
                <p:cNvPicPr/>
                <p:nvPr/>
              </p:nvPicPr>
              <p:blipFill>
                <a:blip r:embed="rId364"/>
                <a:stretch>
                  <a:fillRect/>
                </a:stretch>
              </p:blipFill>
              <p:spPr>
                <a:xfrm>
                  <a:off x="6570069" y="5306483"/>
                  <a:ext cx="13860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79026" name="墨迹 79025">
                  <a:extLst>
                    <a:ext uri="{FF2B5EF4-FFF2-40B4-BE49-F238E27FC236}">
                      <a16:creationId xmlns:a16="http://schemas.microsoft.com/office/drawing/2014/main" id="{6B38C5A2-F68D-48D9-BFF3-41107958A886}"/>
                    </a:ext>
                  </a:extLst>
                </p14:cNvPr>
                <p14:cNvContentPartPr/>
                <p14:nvPr/>
              </p14:nvContentPartPr>
              <p14:xfrm>
                <a:off x="6618309" y="5535443"/>
                <a:ext cx="45000" cy="14400"/>
              </p14:xfrm>
            </p:contentPart>
          </mc:Choice>
          <mc:Fallback>
            <p:pic>
              <p:nvPicPr>
                <p:cNvPr id="79026" name="墨迹 79025">
                  <a:extLst>
                    <a:ext uri="{FF2B5EF4-FFF2-40B4-BE49-F238E27FC236}">
                      <a16:creationId xmlns:a16="http://schemas.microsoft.com/office/drawing/2014/main" id="{6B38C5A2-F68D-48D9-BFF3-41107958A886}"/>
                    </a:ext>
                  </a:extLst>
                </p:cNvPr>
                <p:cNvPicPr/>
                <p:nvPr/>
              </p:nvPicPr>
              <p:blipFill>
                <a:blip r:embed="rId366"/>
                <a:stretch>
                  <a:fillRect/>
                </a:stretch>
              </p:blipFill>
              <p:spPr>
                <a:xfrm>
                  <a:off x="6600669" y="5517443"/>
                  <a:ext cx="806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79027" name="墨迹 79026">
                  <a:extLst>
                    <a:ext uri="{FF2B5EF4-FFF2-40B4-BE49-F238E27FC236}">
                      <a16:creationId xmlns:a16="http://schemas.microsoft.com/office/drawing/2014/main" id="{C4C9A6E0-60C3-4353-A071-EADAEA7A49B6}"/>
                    </a:ext>
                  </a:extLst>
                </p14:cNvPr>
                <p14:cNvContentPartPr/>
                <p14:nvPr/>
              </p14:nvContentPartPr>
              <p14:xfrm>
                <a:off x="6765189" y="5231963"/>
                <a:ext cx="65880" cy="476280"/>
              </p14:xfrm>
            </p:contentPart>
          </mc:Choice>
          <mc:Fallback>
            <p:pic>
              <p:nvPicPr>
                <p:cNvPr id="79027" name="墨迹 79026">
                  <a:extLst>
                    <a:ext uri="{FF2B5EF4-FFF2-40B4-BE49-F238E27FC236}">
                      <a16:creationId xmlns:a16="http://schemas.microsoft.com/office/drawing/2014/main" id="{C4C9A6E0-60C3-4353-A071-EADAEA7A49B6}"/>
                    </a:ext>
                  </a:extLst>
                </p:cNvPr>
                <p:cNvPicPr/>
                <p:nvPr/>
              </p:nvPicPr>
              <p:blipFill>
                <a:blip r:embed="rId368"/>
                <a:stretch>
                  <a:fillRect/>
                </a:stretch>
              </p:blipFill>
              <p:spPr>
                <a:xfrm>
                  <a:off x="6747549" y="5213963"/>
                  <a:ext cx="101520" cy="51192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79028" name="墨迹 79027">
                  <a:extLst>
                    <a:ext uri="{FF2B5EF4-FFF2-40B4-BE49-F238E27FC236}">
                      <a16:creationId xmlns:a16="http://schemas.microsoft.com/office/drawing/2014/main" id="{24F83472-70A3-45F4-9D6C-DB8548039FD7}"/>
                    </a:ext>
                  </a:extLst>
                </p14:cNvPr>
                <p14:cNvContentPartPr/>
                <p14:nvPr/>
              </p14:nvContentPartPr>
              <p14:xfrm>
                <a:off x="7028349" y="5264003"/>
                <a:ext cx="40680" cy="210960"/>
              </p14:xfrm>
            </p:contentPart>
          </mc:Choice>
          <mc:Fallback>
            <p:pic>
              <p:nvPicPr>
                <p:cNvPr id="79028" name="墨迹 79027">
                  <a:extLst>
                    <a:ext uri="{FF2B5EF4-FFF2-40B4-BE49-F238E27FC236}">
                      <a16:creationId xmlns:a16="http://schemas.microsoft.com/office/drawing/2014/main" id="{24F83472-70A3-45F4-9D6C-DB8548039FD7}"/>
                    </a:ext>
                  </a:extLst>
                </p:cNvPr>
                <p:cNvPicPr/>
                <p:nvPr/>
              </p:nvPicPr>
              <p:blipFill>
                <a:blip r:embed="rId370"/>
                <a:stretch>
                  <a:fillRect/>
                </a:stretch>
              </p:blipFill>
              <p:spPr>
                <a:xfrm>
                  <a:off x="7010349" y="5246363"/>
                  <a:ext cx="7632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79029" name="墨迹 79028">
                  <a:extLst>
                    <a:ext uri="{FF2B5EF4-FFF2-40B4-BE49-F238E27FC236}">
                      <a16:creationId xmlns:a16="http://schemas.microsoft.com/office/drawing/2014/main" id="{638F8351-C30A-4EAD-B7C3-40FBE267B02B}"/>
                    </a:ext>
                  </a:extLst>
                </p14:cNvPr>
                <p14:cNvContentPartPr/>
                <p14:nvPr/>
              </p14:nvContentPartPr>
              <p14:xfrm>
                <a:off x="6991629" y="5370923"/>
                <a:ext cx="52920" cy="57240"/>
              </p14:xfrm>
            </p:contentPart>
          </mc:Choice>
          <mc:Fallback>
            <p:pic>
              <p:nvPicPr>
                <p:cNvPr id="79029" name="墨迹 79028">
                  <a:extLst>
                    <a:ext uri="{FF2B5EF4-FFF2-40B4-BE49-F238E27FC236}">
                      <a16:creationId xmlns:a16="http://schemas.microsoft.com/office/drawing/2014/main" id="{638F8351-C30A-4EAD-B7C3-40FBE267B02B}"/>
                    </a:ext>
                  </a:extLst>
                </p:cNvPr>
                <p:cNvPicPr/>
                <p:nvPr/>
              </p:nvPicPr>
              <p:blipFill>
                <a:blip r:embed="rId372"/>
                <a:stretch>
                  <a:fillRect/>
                </a:stretch>
              </p:blipFill>
              <p:spPr>
                <a:xfrm>
                  <a:off x="6973989" y="5353283"/>
                  <a:ext cx="8856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79030" name="墨迹 79029">
                  <a:extLst>
                    <a:ext uri="{FF2B5EF4-FFF2-40B4-BE49-F238E27FC236}">
                      <a16:creationId xmlns:a16="http://schemas.microsoft.com/office/drawing/2014/main" id="{C3E1541B-4714-416F-BAC1-8F579C8EB065}"/>
                    </a:ext>
                  </a:extLst>
                </p14:cNvPr>
                <p14:cNvContentPartPr/>
                <p14:nvPr/>
              </p14:nvContentPartPr>
              <p14:xfrm>
                <a:off x="6934389" y="5340323"/>
                <a:ext cx="234000" cy="198000"/>
              </p14:xfrm>
            </p:contentPart>
          </mc:Choice>
          <mc:Fallback>
            <p:pic>
              <p:nvPicPr>
                <p:cNvPr id="79030" name="墨迹 79029">
                  <a:extLst>
                    <a:ext uri="{FF2B5EF4-FFF2-40B4-BE49-F238E27FC236}">
                      <a16:creationId xmlns:a16="http://schemas.microsoft.com/office/drawing/2014/main" id="{C3E1541B-4714-416F-BAC1-8F579C8EB065}"/>
                    </a:ext>
                  </a:extLst>
                </p:cNvPr>
                <p:cNvPicPr/>
                <p:nvPr/>
              </p:nvPicPr>
              <p:blipFill>
                <a:blip r:embed="rId374"/>
                <a:stretch>
                  <a:fillRect/>
                </a:stretch>
              </p:blipFill>
              <p:spPr>
                <a:xfrm>
                  <a:off x="6916389" y="5322683"/>
                  <a:ext cx="26964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79031" name="墨迹 79030">
                  <a:extLst>
                    <a:ext uri="{FF2B5EF4-FFF2-40B4-BE49-F238E27FC236}">
                      <a16:creationId xmlns:a16="http://schemas.microsoft.com/office/drawing/2014/main" id="{A7C96560-5A4C-48E8-BE1B-DD5029F81573}"/>
                    </a:ext>
                  </a:extLst>
                </p14:cNvPr>
                <p14:cNvContentPartPr/>
                <p14:nvPr/>
              </p14:nvContentPartPr>
              <p14:xfrm>
                <a:off x="7016829" y="5518883"/>
                <a:ext cx="17280" cy="132840"/>
              </p14:xfrm>
            </p:contentPart>
          </mc:Choice>
          <mc:Fallback>
            <p:pic>
              <p:nvPicPr>
                <p:cNvPr id="79031" name="墨迹 79030">
                  <a:extLst>
                    <a:ext uri="{FF2B5EF4-FFF2-40B4-BE49-F238E27FC236}">
                      <a16:creationId xmlns:a16="http://schemas.microsoft.com/office/drawing/2014/main" id="{A7C96560-5A4C-48E8-BE1B-DD5029F81573}"/>
                    </a:ext>
                  </a:extLst>
                </p:cNvPr>
                <p:cNvPicPr/>
                <p:nvPr/>
              </p:nvPicPr>
              <p:blipFill>
                <a:blip r:embed="rId376"/>
                <a:stretch>
                  <a:fillRect/>
                </a:stretch>
              </p:blipFill>
              <p:spPr>
                <a:xfrm>
                  <a:off x="6998829" y="5501243"/>
                  <a:ext cx="5292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79032" name="墨迹 79031">
                  <a:extLst>
                    <a:ext uri="{FF2B5EF4-FFF2-40B4-BE49-F238E27FC236}">
                      <a16:creationId xmlns:a16="http://schemas.microsoft.com/office/drawing/2014/main" id="{2625C65F-CA50-4860-8FDD-10951E5ED732}"/>
                    </a:ext>
                  </a:extLst>
                </p14:cNvPr>
                <p14:cNvContentPartPr/>
                <p14:nvPr/>
              </p14:nvContentPartPr>
              <p14:xfrm>
                <a:off x="7088109" y="5357963"/>
                <a:ext cx="245880" cy="302760"/>
              </p14:xfrm>
            </p:contentPart>
          </mc:Choice>
          <mc:Fallback>
            <p:pic>
              <p:nvPicPr>
                <p:cNvPr id="79032" name="墨迹 79031">
                  <a:extLst>
                    <a:ext uri="{FF2B5EF4-FFF2-40B4-BE49-F238E27FC236}">
                      <a16:creationId xmlns:a16="http://schemas.microsoft.com/office/drawing/2014/main" id="{2625C65F-CA50-4860-8FDD-10951E5ED732}"/>
                    </a:ext>
                  </a:extLst>
                </p:cNvPr>
                <p:cNvPicPr/>
                <p:nvPr/>
              </p:nvPicPr>
              <p:blipFill>
                <a:blip r:embed="rId378"/>
                <a:stretch>
                  <a:fillRect/>
                </a:stretch>
              </p:blipFill>
              <p:spPr>
                <a:xfrm>
                  <a:off x="7070469" y="5339963"/>
                  <a:ext cx="28152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79033" name="墨迹 79032">
                  <a:extLst>
                    <a:ext uri="{FF2B5EF4-FFF2-40B4-BE49-F238E27FC236}">
                      <a16:creationId xmlns:a16="http://schemas.microsoft.com/office/drawing/2014/main" id="{ABB63977-9F1C-4D54-AA71-08911184A77E}"/>
                    </a:ext>
                  </a:extLst>
                </p14:cNvPr>
                <p14:cNvContentPartPr/>
                <p14:nvPr/>
              </p14:nvContentPartPr>
              <p14:xfrm>
                <a:off x="7234629" y="5406923"/>
                <a:ext cx="145440" cy="274680"/>
              </p14:xfrm>
            </p:contentPart>
          </mc:Choice>
          <mc:Fallback>
            <p:pic>
              <p:nvPicPr>
                <p:cNvPr id="79033" name="墨迹 79032">
                  <a:extLst>
                    <a:ext uri="{FF2B5EF4-FFF2-40B4-BE49-F238E27FC236}">
                      <a16:creationId xmlns:a16="http://schemas.microsoft.com/office/drawing/2014/main" id="{ABB63977-9F1C-4D54-AA71-08911184A77E}"/>
                    </a:ext>
                  </a:extLst>
                </p:cNvPr>
                <p:cNvPicPr/>
                <p:nvPr/>
              </p:nvPicPr>
              <p:blipFill>
                <a:blip r:embed="rId380"/>
                <a:stretch>
                  <a:fillRect/>
                </a:stretch>
              </p:blipFill>
              <p:spPr>
                <a:xfrm>
                  <a:off x="7216989" y="5389283"/>
                  <a:ext cx="18108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79034" name="墨迹 79033">
                  <a:extLst>
                    <a:ext uri="{FF2B5EF4-FFF2-40B4-BE49-F238E27FC236}">
                      <a16:creationId xmlns:a16="http://schemas.microsoft.com/office/drawing/2014/main" id="{06447677-2AAB-4E4D-A2DA-6E75FCED19C2}"/>
                    </a:ext>
                  </a:extLst>
                </p14:cNvPr>
                <p14:cNvContentPartPr/>
                <p14:nvPr/>
              </p14:nvContentPartPr>
              <p14:xfrm>
                <a:off x="7507869" y="5240603"/>
                <a:ext cx="20520" cy="46800"/>
              </p14:xfrm>
            </p:contentPart>
          </mc:Choice>
          <mc:Fallback>
            <p:pic>
              <p:nvPicPr>
                <p:cNvPr id="79034" name="墨迹 79033">
                  <a:extLst>
                    <a:ext uri="{FF2B5EF4-FFF2-40B4-BE49-F238E27FC236}">
                      <a16:creationId xmlns:a16="http://schemas.microsoft.com/office/drawing/2014/main" id="{06447677-2AAB-4E4D-A2DA-6E75FCED19C2}"/>
                    </a:ext>
                  </a:extLst>
                </p:cNvPr>
                <p:cNvPicPr/>
                <p:nvPr/>
              </p:nvPicPr>
              <p:blipFill>
                <a:blip r:embed="rId382"/>
                <a:stretch>
                  <a:fillRect/>
                </a:stretch>
              </p:blipFill>
              <p:spPr>
                <a:xfrm>
                  <a:off x="7490229" y="5222603"/>
                  <a:ext cx="561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79035" name="墨迹 79034">
                  <a:extLst>
                    <a:ext uri="{FF2B5EF4-FFF2-40B4-BE49-F238E27FC236}">
                      <a16:creationId xmlns:a16="http://schemas.microsoft.com/office/drawing/2014/main" id="{A0830F70-5DD1-41DE-A86A-1C3F9DAAD00E}"/>
                    </a:ext>
                  </a:extLst>
                </p14:cNvPr>
                <p14:cNvContentPartPr/>
                <p14:nvPr/>
              </p14:nvContentPartPr>
              <p14:xfrm>
                <a:off x="7431549" y="5258963"/>
                <a:ext cx="174960" cy="158760"/>
              </p14:xfrm>
            </p:contentPart>
          </mc:Choice>
          <mc:Fallback>
            <p:pic>
              <p:nvPicPr>
                <p:cNvPr id="79035" name="墨迹 79034">
                  <a:extLst>
                    <a:ext uri="{FF2B5EF4-FFF2-40B4-BE49-F238E27FC236}">
                      <a16:creationId xmlns:a16="http://schemas.microsoft.com/office/drawing/2014/main" id="{A0830F70-5DD1-41DE-A86A-1C3F9DAAD00E}"/>
                    </a:ext>
                  </a:extLst>
                </p:cNvPr>
                <p:cNvPicPr/>
                <p:nvPr/>
              </p:nvPicPr>
              <p:blipFill>
                <a:blip r:embed="rId384"/>
                <a:stretch>
                  <a:fillRect/>
                </a:stretch>
              </p:blipFill>
              <p:spPr>
                <a:xfrm>
                  <a:off x="7413909" y="5241323"/>
                  <a:ext cx="21060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79036" name="墨迹 79035">
                  <a:extLst>
                    <a:ext uri="{FF2B5EF4-FFF2-40B4-BE49-F238E27FC236}">
                      <a16:creationId xmlns:a16="http://schemas.microsoft.com/office/drawing/2014/main" id="{31FA5CF0-FD4A-412B-B2E4-9202E1CC163C}"/>
                    </a:ext>
                  </a:extLst>
                </p14:cNvPr>
                <p14:cNvContentPartPr/>
                <p14:nvPr/>
              </p14:nvContentPartPr>
              <p14:xfrm>
                <a:off x="7499229" y="5379563"/>
                <a:ext cx="67320" cy="130320"/>
              </p14:xfrm>
            </p:contentPart>
          </mc:Choice>
          <mc:Fallback>
            <p:pic>
              <p:nvPicPr>
                <p:cNvPr id="79036" name="墨迹 79035">
                  <a:extLst>
                    <a:ext uri="{FF2B5EF4-FFF2-40B4-BE49-F238E27FC236}">
                      <a16:creationId xmlns:a16="http://schemas.microsoft.com/office/drawing/2014/main" id="{31FA5CF0-FD4A-412B-B2E4-9202E1CC163C}"/>
                    </a:ext>
                  </a:extLst>
                </p:cNvPr>
                <p:cNvPicPr/>
                <p:nvPr/>
              </p:nvPicPr>
              <p:blipFill>
                <a:blip r:embed="rId386"/>
                <a:stretch>
                  <a:fillRect/>
                </a:stretch>
              </p:blipFill>
              <p:spPr>
                <a:xfrm>
                  <a:off x="7481589" y="5361923"/>
                  <a:ext cx="1029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79037" name="墨迹 79036">
                  <a:extLst>
                    <a:ext uri="{FF2B5EF4-FFF2-40B4-BE49-F238E27FC236}">
                      <a16:creationId xmlns:a16="http://schemas.microsoft.com/office/drawing/2014/main" id="{1CD66F4C-ACC8-4ABC-9CF4-A68C32CD8F73}"/>
                    </a:ext>
                  </a:extLst>
                </p14:cNvPr>
                <p14:cNvContentPartPr/>
                <p14:nvPr/>
              </p14:nvContentPartPr>
              <p14:xfrm>
                <a:off x="7463589" y="5449763"/>
                <a:ext cx="32400" cy="57600"/>
              </p14:xfrm>
            </p:contentPart>
          </mc:Choice>
          <mc:Fallback>
            <p:pic>
              <p:nvPicPr>
                <p:cNvPr id="79037" name="墨迹 79036">
                  <a:extLst>
                    <a:ext uri="{FF2B5EF4-FFF2-40B4-BE49-F238E27FC236}">
                      <a16:creationId xmlns:a16="http://schemas.microsoft.com/office/drawing/2014/main" id="{1CD66F4C-ACC8-4ABC-9CF4-A68C32CD8F73}"/>
                    </a:ext>
                  </a:extLst>
                </p:cNvPr>
                <p:cNvPicPr/>
                <p:nvPr/>
              </p:nvPicPr>
              <p:blipFill>
                <a:blip r:embed="rId388"/>
                <a:stretch>
                  <a:fillRect/>
                </a:stretch>
              </p:blipFill>
              <p:spPr>
                <a:xfrm>
                  <a:off x="7445949" y="5431763"/>
                  <a:ext cx="6804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79038" name="墨迹 79037">
                  <a:extLst>
                    <a:ext uri="{FF2B5EF4-FFF2-40B4-BE49-F238E27FC236}">
                      <a16:creationId xmlns:a16="http://schemas.microsoft.com/office/drawing/2014/main" id="{5E5C555D-E8E2-4949-8FFD-D918E94990FB}"/>
                    </a:ext>
                  </a:extLst>
                </p14:cNvPr>
                <p14:cNvContentPartPr/>
                <p14:nvPr/>
              </p14:nvContentPartPr>
              <p14:xfrm>
                <a:off x="7440909" y="5412323"/>
                <a:ext cx="197640" cy="158040"/>
              </p14:xfrm>
            </p:contentPart>
          </mc:Choice>
          <mc:Fallback>
            <p:pic>
              <p:nvPicPr>
                <p:cNvPr id="79038" name="墨迹 79037">
                  <a:extLst>
                    <a:ext uri="{FF2B5EF4-FFF2-40B4-BE49-F238E27FC236}">
                      <a16:creationId xmlns:a16="http://schemas.microsoft.com/office/drawing/2014/main" id="{5E5C555D-E8E2-4949-8FFD-D918E94990FB}"/>
                    </a:ext>
                  </a:extLst>
                </p:cNvPr>
                <p:cNvPicPr/>
                <p:nvPr/>
              </p:nvPicPr>
              <p:blipFill>
                <a:blip r:embed="rId390"/>
                <a:stretch>
                  <a:fillRect/>
                </a:stretch>
              </p:blipFill>
              <p:spPr>
                <a:xfrm>
                  <a:off x="7423269" y="5394683"/>
                  <a:ext cx="23328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79039" name="墨迹 79038">
                  <a:extLst>
                    <a:ext uri="{FF2B5EF4-FFF2-40B4-BE49-F238E27FC236}">
                      <a16:creationId xmlns:a16="http://schemas.microsoft.com/office/drawing/2014/main" id="{EEED542E-54CF-4D69-B832-FCFEC110EC78}"/>
                    </a:ext>
                  </a:extLst>
                </p14:cNvPr>
                <p14:cNvContentPartPr/>
                <p14:nvPr/>
              </p14:nvContentPartPr>
              <p14:xfrm>
                <a:off x="7463589" y="5600243"/>
                <a:ext cx="38520" cy="70200"/>
              </p14:xfrm>
            </p:contentPart>
          </mc:Choice>
          <mc:Fallback>
            <p:pic>
              <p:nvPicPr>
                <p:cNvPr id="79039" name="墨迹 79038">
                  <a:extLst>
                    <a:ext uri="{FF2B5EF4-FFF2-40B4-BE49-F238E27FC236}">
                      <a16:creationId xmlns:a16="http://schemas.microsoft.com/office/drawing/2014/main" id="{EEED542E-54CF-4D69-B832-FCFEC110EC78}"/>
                    </a:ext>
                  </a:extLst>
                </p:cNvPr>
                <p:cNvPicPr/>
                <p:nvPr/>
              </p:nvPicPr>
              <p:blipFill>
                <a:blip r:embed="rId392"/>
                <a:stretch>
                  <a:fillRect/>
                </a:stretch>
              </p:blipFill>
              <p:spPr>
                <a:xfrm>
                  <a:off x="7445949" y="5582243"/>
                  <a:ext cx="741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79040" name="墨迹 79039">
                  <a:extLst>
                    <a:ext uri="{FF2B5EF4-FFF2-40B4-BE49-F238E27FC236}">
                      <a16:creationId xmlns:a16="http://schemas.microsoft.com/office/drawing/2014/main" id="{AFE9CBFE-79EE-4A29-B7A5-A9EF7ED28D07}"/>
                    </a:ext>
                  </a:extLst>
                </p14:cNvPr>
                <p14:cNvContentPartPr/>
                <p14:nvPr/>
              </p14:nvContentPartPr>
              <p14:xfrm>
                <a:off x="7489509" y="5559203"/>
                <a:ext cx="111240" cy="162000"/>
              </p14:xfrm>
            </p:contentPart>
          </mc:Choice>
          <mc:Fallback>
            <p:pic>
              <p:nvPicPr>
                <p:cNvPr id="79040" name="墨迹 79039">
                  <a:extLst>
                    <a:ext uri="{FF2B5EF4-FFF2-40B4-BE49-F238E27FC236}">
                      <a16:creationId xmlns:a16="http://schemas.microsoft.com/office/drawing/2014/main" id="{AFE9CBFE-79EE-4A29-B7A5-A9EF7ED28D07}"/>
                    </a:ext>
                  </a:extLst>
                </p:cNvPr>
                <p:cNvPicPr/>
                <p:nvPr/>
              </p:nvPicPr>
              <p:blipFill>
                <a:blip r:embed="rId394"/>
                <a:stretch>
                  <a:fillRect/>
                </a:stretch>
              </p:blipFill>
              <p:spPr>
                <a:xfrm>
                  <a:off x="7471509" y="5541203"/>
                  <a:ext cx="14688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79041" name="墨迹 79040">
                  <a:extLst>
                    <a:ext uri="{FF2B5EF4-FFF2-40B4-BE49-F238E27FC236}">
                      <a16:creationId xmlns:a16="http://schemas.microsoft.com/office/drawing/2014/main" id="{1B305C0C-32FA-4263-A253-721912F885F6}"/>
                    </a:ext>
                  </a:extLst>
                </p14:cNvPr>
                <p14:cNvContentPartPr/>
                <p14:nvPr/>
              </p14:nvContentPartPr>
              <p14:xfrm>
                <a:off x="7494189" y="5670443"/>
                <a:ext cx="42840" cy="55080"/>
              </p14:xfrm>
            </p:contentPart>
          </mc:Choice>
          <mc:Fallback>
            <p:pic>
              <p:nvPicPr>
                <p:cNvPr id="79041" name="墨迹 79040">
                  <a:extLst>
                    <a:ext uri="{FF2B5EF4-FFF2-40B4-BE49-F238E27FC236}">
                      <a16:creationId xmlns:a16="http://schemas.microsoft.com/office/drawing/2014/main" id="{1B305C0C-32FA-4263-A253-721912F885F6}"/>
                    </a:ext>
                  </a:extLst>
                </p:cNvPr>
                <p:cNvPicPr/>
                <p:nvPr/>
              </p:nvPicPr>
              <p:blipFill>
                <a:blip r:embed="rId396"/>
                <a:stretch>
                  <a:fillRect/>
                </a:stretch>
              </p:blipFill>
              <p:spPr>
                <a:xfrm>
                  <a:off x="7476549" y="5652803"/>
                  <a:ext cx="78480" cy="90720"/>
                </a:xfrm>
                <a:prstGeom prst="rect">
                  <a:avLst/>
                </a:prstGeom>
              </p:spPr>
            </p:pic>
          </mc:Fallback>
        </mc:AlternateContent>
      </p:grpSp>
    </p:spTree>
    <p:extLst>
      <p:ext uri="{BB962C8B-B14F-4D97-AF65-F5344CB8AC3E}">
        <p14:creationId xmlns:p14="http://schemas.microsoft.com/office/powerpoint/2010/main" val="85963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04365" y="381000"/>
            <a:ext cx="6915150" cy="3202940"/>
          </a:xfrm>
        </p:spPr>
        <p:txBody>
          <a:bodyPr/>
          <a:lstStyle/>
          <a:p>
            <a:r>
              <a:rPr lang="zh-CN" altLang="en-US">
                <a:solidFill>
                  <a:srgbClr val="C00000"/>
                </a:solidFill>
              </a:rPr>
              <a:t>X-ray crystallography (XRC) </a:t>
            </a:r>
            <a:r>
              <a:rPr lang="zh-CN" altLang="en-US"/>
              <a:t>is a technique used for determining the atomic and molecular structure of a crystal, in which the crystalline structure causes a beam of incident X-rays to diffract into many specific directions</a:t>
            </a:r>
          </a:p>
          <a:p>
            <a:r>
              <a:rPr lang="zh-CN" altLang="en-US"/>
              <a:t>Crystal structures of proteins (which are irregular and hundreds of times larger than cholesterol) began to be solved in the </a:t>
            </a:r>
            <a:r>
              <a:rPr lang="zh-CN" altLang="en-US">
                <a:solidFill>
                  <a:srgbClr val="0070C0"/>
                </a:solidFill>
              </a:rPr>
              <a:t>late 1950s</a:t>
            </a:r>
            <a:r>
              <a:rPr lang="zh-CN" altLang="en-US"/>
              <a:t>, beginning with the structure of </a:t>
            </a:r>
            <a:r>
              <a:rPr lang="zh-CN" altLang="en-US">
                <a:solidFill>
                  <a:srgbClr val="0070C0"/>
                </a:solidFill>
              </a:rPr>
              <a:t>sperm whale myoglobin</a:t>
            </a:r>
            <a:r>
              <a:rPr lang="zh-CN" altLang="en-US"/>
              <a:t> by Sir John Cowdery Kendrew, for which he shared the </a:t>
            </a:r>
            <a:r>
              <a:rPr lang="zh-CN" altLang="en-US">
                <a:solidFill>
                  <a:srgbClr val="FF0000"/>
                </a:solidFill>
              </a:rPr>
              <a:t>Nobel Prize in Chemistry</a:t>
            </a:r>
            <a:r>
              <a:rPr lang="zh-CN" altLang="en-US"/>
              <a:t> with Max Perutz in </a:t>
            </a:r>
            <a:r>
              <a:rPr lang="zh-CN" altLang="en-US">
                <a:solidFill>
                  <a:srgbClr val="FF0000"/>
                </a:solidFill>
              </a:rPr>
              <a:t>1962</a:t>
            </a:r>
          </a:p>
          <a:p>
            <a:endParaRPr lang="zh-CN" altLang="en-US">
              <a:solidFill>
                <a:srgbClr val="FF0000"/>
              </a:solidFill>
            </a:endParaRPr>
          </a:p>
        </p:txBody>
      </p:sp>
      <p:pic>
        <p:nvPicPr>
          <p:cNvPr id="4" name="图片 3"/>
          <p:cNvPicPr>
            <a:picLocks noChangeAspect="1"/>
          </p:cNvPicPr>
          <p:nvPr/>
        </p:nvPicPr>
        <p:blipFill>
          <a:blip r:embed="rId2"/>
          <a:stretch>
            <a:fillRect/>
          </a:stretch>
        </p:blipFill>
        <p:spPr>
          <a:xfrm>
            <a:off x="8255" y="1517650"/>
            <a:ext cx="1896745" cy="1282700"/>
          </a:xfrm>
          <a:prstGeom prst="rect">
            <a:avLst/>
          </a:prstGeom>
        </p:spPr>
      </p:pic>
      <p:sp>
        <p:nvSpPr>
          <p:cNvPr id="6" name="文本框 5"/>
          <p:cNvSpPr txBox="1"/>
          <p:nvPr/>
        </p:nvSpPr>
        <p:spPr>
          <a:xfrm>
            <a:off x="2010410" y="3488055"/>
            <a:ext cx="6702425" cy="3415030"/>
          </a:xfrm>
          <a:prstGeom prst="rect">
            <a:avLst/>
          </a:prstGeom>
          <a:noFill/>
        </p:spPr>
        <p:txBody>
          <a:bodyPr wrap="square" rtlCol="0">
            <a:spAutoFit/>
          </a:bodyPr>
          <a:lstStyle/>
          <a:p>
            <a:pPr algn="l"/>
            <a:r>
              <a:rPr lang="zh-CN" altLang="en-US">
                <a:solidFill>
                  <a:srgbClr val="C00000"/>
                </a:solidFill>
              </a:rPr>
              <a:t>Nuclear magnetic resonance (NMR)</a:t>
            </a:r>
            <a:r>
              <a:rPr lang="zh-CN" altLang="en-US"/>
              <a:t> is a physical phenomenon in which nuclei in a strong static magnetic field are perturbed by a weak oscillating magnetic field (in the near field and therefore not involving electromagnetic waves) and respond by producing an electromagnetic signal with a frequency characteristic of the magnetic field at the nucleus</a:t>
            </a:r>
            <a:r>
              <a:rPr lang="en-US" altLang="zh-CN"/>
              <a:t>.</a:t>
            </a:r>
          </a:p>
          <a:p>
            <a:pPr algn="l"/>
            <a:r>
              <a:rPr lang="en-US" altLang="zh-CN"/>
              <a:t>NMR was first described and measured in molecular beams by Isidor Rabi in 1938, by extending the Stern–Gerlach experiment, and in </a:t>
            </a:r>
            <a:r>
              <a:rPr lang="en-US" altLang="zh-CN">
                <a:solidFill>
                  <a:srgbClr val="C00000"/>
                </a:solidFill>
              </a:rPr>
              <a:t>1944</a:t>
            </a:r>
            <a:r>
              <a:rPr lang="en-US" altLang="zh-CN"/>
              <a:t>, Rabi was awarded the </a:t>
            </a:r>
            <a:r>
              <a:rPr lang="en-US" altLang="zh-CN">
                <a:solidFill>
                  <a:srgbClr val="C00000"/>
                </a:solidFill>
              </a:rPr>
              <a:t>Nobel Prize in Physics</a:t>
            </a:r>
            <a:r>
              <a:rPr lang="en-US" altLang="zh-CN"/>
              <a:t> for this work. In </a:t>
            </a:r>
            <a:r>
              <a:rPr lang="en-US" altLang="zh-CN">
                <a:solidFill>
                  <a:srgbClr val="FF0000"/>
                </a:solidFill>
              </a:rPr>
              <a:t>1946</a:t>
            </a:r>
            <a:r>
              <a:rPr lang="en-US" altLang="zh-CN"/>
              <a:t>, Felix Bloch and Edward Mills Purcell expanded the technique for use on liquids and solids, for which they shared the </a:t>
            </a:r>
            <a:r>
              <a:rPr lang="en-US" altLang="zh-CN">
                <a:solidFill>
                  <a:srgbClr val="C00000"/>
                </a:solidFill>
              </a:rPr>
              <a:t>Nobel Prize in Physics </a:t>
            </a:r>
            <a:r>
              <a:rPr lang="en-US" altLang="zh-CN">
                <a:solidFill>
                  <a:schemeClr val="tx1"/>
                </a:solidFill>
              </a:rPr>
              <a:t>in </a:t>
            </a:r>
            <a:r>
              <a:rPr lang="en-US" altLang="zh-CN">
                <a:solidFill>
                  <a:srgbClr val="C00000"/>
                </a:solidFill>
              </a:rPr>
              <a:t>1952</a:t>
            </a:r>
            <a:r>
              <a:rPr lang="en-US" altLang="zh-CN"/>
              <a:t>.</a:t>
            </a:r>
          </a:p>
        </p:txBody>
      </p:sp>
      <p:pic>
        <p:nvPicPr>
          <p:cNvPr id="8" name="图片 7"/>
          <p:cNvPicPr>
            <a:picLocks noChangeAspect="1"/>
          </p:cNvPicPr>
          <p:nvPr/>
        </p:nvPicPr>
        <p:blipFill>
          <a:blip r:embed="rId3"/>
          <a:stretch>
            <a:fillRect/>
          </a:stretch>
        </p:blipFill>
        <p:spPr>
          <a:xfrm>
            <a:off x="299085" y="3023235"/>
            <a:ext cx="1417320" cy="1751965"/>
          </a:xfrm>
          <a:prstGeom prst="rect">
            <a:avLst/>
          </a:prstGeom>
        </p:spPr>
      </p:pic>
      <p:pic>
        <p:nvPicPr>
          <p:cNvPr id="9" name="图片 8"/>
          <p:cNvPicPr>
            <a:picLocks noChangeAspect="1"/>
          </p:cNvPicPr>
          <p:nvPr/>
        </p:nvPicPr>
        <p:blipFill>
          <a:blip r:embed="rId4"/>
          <a:stretch>
            <a:fillRect/>
          </a:stretch>
        </p:blipFill>
        <p:spPr>
          <a:xfrm>
            <a:off x="174625" y="5005705"/>
            <a:ext cx="1835785" cy="1669415"/>
          </a:xfrm>
          <a:prstGeom prst="rect">
            <a:avLst/>
          </a:prstGeom>
        </p:spPr>
      </p:pic>
    </p:spTree>
    <p:extLst>
      <p:ext uri="{BB962C8B-B14F-4D97-AF65-F5344CB8AC3E}">
        <p14:creationId xmlns:p14="http://schemas.microsoft.com/office/powerpoint/2010/main" val="375674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p:cNvSpPr>
          <p:nvPr>
            <p:ph type="title"/>
          </p:nvPr>
        </p:nvSpPr>
        <p:spPr>
          <a:xfrm>
            <a:off x="1830705" y="304800"/>
            <a:ext cx="6408420" cy="589280"/>
          </a:xfrm>
        </p:spPr>
        <p:txBody>
          <a:bodyPr wrap="square" lIns="91440" tIns="45720" rIns="91440" bIns="45720" anchor="ctr">
            <a:spAutoFit/>
          </a:bodyPr>
          <a:lstStyle/>
          <a:p>
            <a:pPr eaLnBrk="1" hangingPunct="1"/>
            <a:r>
              <a:rPr lang="zh-CN" altLang="en-US" sz="3600" b="1" dirty="0">
                <a:solidFill>
                  <a:srgbClr val="FF0000"/>
                </a:solidFill>
                <a:ea typeface="黑体" panose="02010609060101010101" pitchFamily="2" charset="-122"/>
              </a:rPr>
              <a:t>课程安排</a:t>
            </a:r>
          </a:p>
        </p:txBody>
      </p:sp>
      <p:sp>
        <p:nvSpPr>
          <p:cNvPr id="5122" name="Rectangle 3"/>
          <p:cNvSpPr>
            <a:spLocks noGrp="1"/>
          </p:cNvSpPr>
          <p:nvPr>
            <p:ph idx="1"/>
          </p:nvPr>
        </p:nvSpPr>
        <p:spPr>
          <a:xfrm>
            <a:off x="685800" y="1341438"/>
            <a:ext cx="7772400" cy="4754562"/>
          </a:xfrm>
        </p:spPr>
        <p:txBody>
          <a:bodyPr wrap="square" lIns="91440" tIns="45720" rIns="91440" bIns="45720" anchor="t"/>
          <a:lstStyle/>
          <a:p>
            <a:pPr marL="812800" indent="-812800" eaLnBrk="1" hangingPunct="1">
              <a:lnSpc>
                <a:spcPct val="120000"/>
              </a:lnSpc>
              <a:buNone/>
            </a:pPr>
            <a:r>
              <a:rPr lang="zh-CN" altLang="en-US" sz="2400" dirty="0">
                <a:latin typeface="黑体" panose="02010609060101010101" pitchFamily="2" charset="-122"/>
                <a:ea typeface="黑体" panose="02010609060101010101" pitchFamily="2" charset="-122"/>
              </a:rPr>
              <a:t>第一章  蛋白质组学简介  	     （</a:t>
            </a:r>
            <a:r>
              <a:rPr lang="en-US" altLang="zh-CN" sz="2400">
                <a:latin typeface="黑体" panose="02010609060101010101" pitchFamily="2" charset="-122"/>
                <a:ea typeface="黑体" panose="02010609060101010101" pitchFamily="2" charset="-122"/>
              </a:rPr>
              <a:t>2</a:t>
            </a:r>
            <a:r>
              <a:rPr lang="zh-CN" altLang="en-US" sz="2400" dirty="0">
                <a:latin typeface="黑体" panose="02010609060101010101" pitchFamily="2" charset="-122"/>
                <a:ea typeface="黑体" panose="02010609060101010101" pitchFamily="2" charset="-122"/>
              </a:rPr>
              <a:t>学时）</a:t>
            </a:r>
          </a:p>
          <a:p>
            <a:pPr marL="812800" indent="-812800" eaLnBrk="1" hangingPunct="1">
              <a:lnSpc>
                <a:spcPct val="120000"/>
              </a:lnSpc>
              <a:buNone/>
            </a:pPr>
            <a:r>
              <a:rPr lang="zh-CN" altLang="en-US" sz="2400" dirty="0">
                <a:latin typeface="黑体" panose="02010609060101010101" pitchFamily="2" charset="-122"/>
                <a:ea typeface="黑体" panose="02010609060101010101" pitchFamily="2" charset="-122"/>
              </a:rPr>
              <a:t>第二章  蛋白质样品的制备	      （</a:t>
            </a:r>
            <a:r>
              <a:rPr lang="en-US" altLang="zh-CN" sz="2400">
                <a:latin typeface="黑体" panose="02010609060101010101" pitchFamily="2" charset="-122"/>
                <a:ea typeface="黑体" panose="02010609060101010101" pitchFamily="2" charset="-122"/>
              </a:rPr>
              <a:t>4</a:t>
            </a:r>
            <a:r>
              <a:rPr lang="zh-CN" altLang="en-US" sz="2400" dirty="0">
                <a:latin typeface="黑体" panose="02010609060101010101" pitchFamily="2" charset="-122"/>
                <a:ea typeface="黑体" panose="02010609060101010101" pitchFamily="2" charset="-122"/>
              </a:rPr>
              <a:t>学时）	</a:t>
            </a:r>
          </a:p>
          <a:p>
            <a:pPr marL="812800" indent="-812800" eaLnBrk="1" hangingPunct="1">
              <a:lnSpc>
                <a:spcPct val="120000"/>
              </a:lnSpc>
              <a:buNone/>
            </a:pPr>
            <a:r>
              <a:rPr lang="zh-CN" altLang="en-US" sz="2400" dirty="0">
                <a:latin typeface="黑体" panose="02010609060101010101" pitchFamily="2" charset="-122"/>
                <a:ea typeface="黑体" panose="02010609060101010101" pitchFamily="2" charset="-122"/>
              </a:rPr>
              <a:t>第三章  蛋白质组样品分离技术 	  </a:t>
            </a:r>
            <a:r>
              <a:rPr lang="en-US" altLang="zh-CN" sz="2400" dirty="0">
                <a:latin typeface="黑体" panose="02010609060101010101" pitchFamily="2" charset="-122"/>
                <a:ea typeface="黑体" panose="02010609060101010101" pitchFamily="2" charset="-122"/>
              </a:rPr>
              <a:t>(6</a:t>
            </a:r>
            <a:r>
              <a:rPr lang="zh-CN" altLang="en-US" sz="2400" dirty="0">
                <a:latin typeface="黑体" panose="02010609060101010101" pitchFamily="2" charset="-122"/>
                <a:ea typeface="黑体" panose="02010609060101010101" pitchFamily="2" charset="-122"/>
              </a:rPr>
              <a:t>学时）</a:t>
            </a:r>
          </a:p>
          <a:p>
            <a:pPr marL="812800" indent="-812800" eaLnBrk="1" hangingPunct="1">
              <a:lnSpc>
                <a:spcPct val="120000"/>
              </a:lnSpc>
              <a:buNone/>
            </a:pPr>
            <a:r>
              <a:rPr lang="zh-CN" altLang="en-US" sz="2400" dirty="0">
                <a:latin typeface="黑体" panose="02010609060101010101" pitchFamily="2" charset="-122"/>
                <a:ea typeface="黑体" panose="02010609060101010101" pitchFamily="2" charset="-122"/>
              </a:rPr>
              <a:t>第四章  蛋白质组研究中的图像分析  （自学）</a:t>
            </a:r>
          </a:p>
          <a:p>
            <a:pPr marL="812800" indent="-812800" eaLnBrk="1" hangingPunct="1">
              <a:lnSpc>
                <a:spcPct val="120000"/>
              </a:lnSpc>
              <a:buNone/>
            </a:pPr>
            <a:r>
              <a:rPr lang="zh-CN" altLang="en-US" sz="2400" dirty="0">
                <a:latin typeface="黑体" panose="02010609060101010101" pitchFamily="2" charset="-122"/>
                <a:ea typeface="黑体" panose="02010609060101010101" pitchFamily="2" charset="-122"/>
              </a:rPr>
              <a:t>第五章  蛋白质的鉴定技术	  	 （</a:t>
            </a:r>
            <a:r>
              <a:rPr lang="en-US" altLang="zh-CN" sz="2400">
                <a:latin typeface="黑体" panose="02010609060101010101" pitchFamily="2" charset="-122"/>
                <a:ea typeface="黑体" panose="02010609060101010101" pitchFamily="2" charset="-122"/>
              </a:rPr>
              <a:t>6</a:t>
            </a:r>
            <a:r>
              <a:rPr lang="zh-CN" altLang="en-US" sz="2400" dirty="0">
                <a:latin typeface="黑体" panose="02010609060101010101" pitchFamily="2" charset="-122"/>
                <a:ea typeface="黑体" panose="02010609060101010101" pitchFamily="2" charset="-122"/>
              </a:rPr>
              <a:t>学时）</a:t>
            </a:r>
          </a:p>
          <a:p>
            <a:pPr marL="812800" indent="-812800" eaLnBrk="1" hangingPunct="1">
              <a:lnSpc>
                <a:spcPct val="120000"/>
              </a:lnSpc>
              <a:buNone/>
            </a:pPr>
            <a:r>
              <a:rPr lang="zh-CN" altLang="en-US" sz="2400" dirty="0">
                <a:latin typeface="黑体" panose="02010609060101010101" pitchFamily="2" charset="-122"/>
                <a:ea typeface="黑体" panose="02010609060101010101" pitchFamily="2" charset="-122"/>
              </a:rPr>
              <a:t>第六章  定量蛋白质组学研究技术	 （</a:t>
            </a:r>
            <a:r>
              <a:rPr lang="en-US" altLang="zh-CN" sz="2400">
                <a:latin typeface="黑体" panose="02010609060101010101" pitchFamily="2" charset="-122"/>
                <a:ea typeface="黑体" panose="02010609060101010101" pitchFamily="2" charset="-122"/>
              </a:rPr>
              <a:t>4</a:t>
            </a:r>
            <a:r>
              <a:rPr lang="zh-CN" altLang="en-US" sz="2400" dirty="0">
                <a:latin typeface="黑体" panose="02010609060101010101" pitchFamily="2" charset="-122"/>
                <a:ea typeface="黑体" panose="02010609060101010101" pitchFamily="2" charset="-122"/>
              </a:rPr>
              <a:t>学时）</a:t>
            </a:r>
          </a:p>
          <a:p>
            <a:pPr marL="812800" indent="-812800" eaLnBrk="1" hangingPunct="1">
              <a:lnSpc>
                <a:spcPct val="120000"/>
              </a:lnSpc>
              <a:buNone/>
            </a:pPr>
            <a:r>
              <a:rPr lang="zh-CN" altLang="en-US" sz="2400" dirty="0">
                <a:latin typeface="黑体" panose="02010609060101010101" pitchFamily="2" charset="-122"/>
                <a:ea typeface="黑体" panose="02010609060101010101" pitchFamily="2" charset="-122"/>
              </a:rPr>
              <a:t>第七章  蛋白质相互作用研究技术   （</a:t>
            </a:r>
            <a:r>
              <a:rPr lang="en-US" altLang="zh-CN" sz="2400">
                <a:latin typeface="黑体" panose="02010609060101010101" pitchFamily="2" charset="-122"/>
                <a:ea typeface="黑体" panose="02010609060101010101" pitchFamily="2" charset="-122"/>
              </a:rPr>
              <a:t>10</a:t>
            </a:r>
            <a:r>
              <a:rPr lang="zh-CN" altLang="en-US" sz="2400" dirty="0">
                <a:latin typeface="黑体" panose="02010609060101010101" pitchFamily="2" charset="-122"/>
                <a:ea typeface="黑体" panose="02010609060101010101" pitchFamily="2" charset="-122"/>
              </a:rPr>
              <a:t>学时）</a:t>
            </a:r>
          </a:p>
          <a:p>
            <a:pPr marL="812800" indent="-812800" eaLnBrk="1" hangingPunct="1">
              <a:lnSpc>
                <a:spcPct val="120000"/>
              </a:lnSpc>
              <a:buNone/>
            </a:pPr>
            <a:r>
              <a:rPr lang="zh-CN" altLang="en-US" sz="2400" dirty="0">
                <a:latin typeface="黑体" panose="02010609060101010101" pitchFamily="2" charset="-122"/>
                <a:ea typeface="黑体" panose="02010609060101010101" pitchFamily="2" charset="-122"/>
              </a:rPr>
              <a:t>第八章  蛋白质组学的应用实例	（自学）</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04365" y="381000"/>
            <a:ext cx="6915150" cy="3202940"/>
          </a:xfrm>
        </p:spPr>
        <p:txBody>
          <a:bodyPr/>
          <a:lstStyle/>
          <a:p>
            <a:r>
              <a:rPr lang="zh-CN" altLang="en-US">
                <a:solidFill>
                  <a:srgbClr val="C00000"/>
                </a:solidFill>
              </a:rPr>
              <a:t>X-ray crystallography (XRC) </a:t>
            </a:r>
            <a:r>
              <a:rPr lang="zh-CN" altLang="en-US"/>
              <a:t>is a technique used for determining the atomic and molecular structure of a crystal, in which the crystalline structure causes a beam of incident X-rays to diffract into many specific directions</a:t>
            </a:r>
          </a:p>
          <a:p>
            <a:r>
              <a:rPr lang="zh-CN" altLang="en-US"/>
              <a:t>Crystal structures of proteins (which are irregular and hundreds of times larger than cholesterol) began to be solved in the </a:t>
            </a:r>
            <a:r>
              <a:rPr lang="zh-CN" altLang="en-US">
                <a:solidFill>
                  <a:srgbClr val="0070C0"/>
                </a:solidFill>
              </a:rPr>
              <a:t>late 1950s</a:t>
            </a:r>
            <a:r>
              <a:rPr lang="zh-CN" altLang="en-US"/>
              <a:t>, beginning with the structure of </a:t>
            </a:r>
            <a:r>
              <a:rPr lang="zh-CN" altLang="en-US">
                <a:solidFill>
                  <a:srgbClr val="0070C0"/>
                </a:solidFill>
              </a:rPr>
              <a:t>sperm whale myoglobin</a:t>
            </a:r>
            <a:r>
              <a:rPr lang="zh-CN" altLang="en-US"/>
              <a:t> by Sir John Cowdery Kendrew, for which he shared the </a:t>
            </a:r>
            <a:r>
              <a:rPr lang="zh-CN" altLang="en-US">
                <a:solidFill>
                  <a:srgbClr val="FF0000"/>
                </a:solidFill>
              </a:rPr>
              <a:t>Nobel Prize in Chemistry</a:t>
            </a:r>
            <a:r>
              <a:rPr lang="zh-CN" altLang="en-US"/>
              <a:t> with Max Perutz in </a:t>
            </a:r>
            <a:r>
              <a:rPr lang="zh-CN" altLang="en-US">
                <a:solidFill>
                  <a:srgbClr val="FF0000"/>
                </a:solidFill>
              </a:rPr>
              <a:t>1962</a:t>
            </a:r>
          </a:p>
          <a:p>
            <a:endParaRPr lang="zh-CN" altLang="en-US">
              <a:solidFill>
                <a:srgbClr val="FF0000"/>
              </a:solidFill>
            </a:endParaRPr>
          </a:p>
        </p:txBody>
      </p:sp>
      <p:pic>
        <p:nvPicPr>
          <p:cNvPr id="4" name="图片 3"/>
          <p:cNvPicPr>
            <a:picLocks noChangeAspect="1"/>
          </p:cNvPicPr>
          <p:nvPr/>
        </p:nvPicPr>
        <p:blipFill>
          <a:blip r:embed="rId2"/>
          <a:stretch>
            <a:fillRect/>
          </a:stretch>
        </p:blipFill>
        <p:spPr>
          <a:xfrm>
            <a:off x="1232535" y="3832225"/>
            <a:ext cx="3418205" cy="2312035"/>
          </a:xfrm>
          <a:prstGeom prst="rect">
            <a:avLst/>
          </a:prstGeom>
        </p:spPr>
      </p:pic>
    </p:spTree>
    <p:extLst>
      <p:ext uri="{BB962C8B-B14F-4D97-AF65-F5344CB8AC3E}">
        <p14:creationId xmlns:p14="http://schemas.microsoft.com/office/powerpoint/2010/main" val="240329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75765" y="414655"/>
            <a:ext cx="6891020" cy="6031865"/>
          </a:xfrm>
        </p:spPr>
        <p:txBody>
          <a:bodyPr>
            <a:normAutofit/>
          </a:bodyPr>
          <a:lstStyle/>
          <a:p>
            <a:r>
              <a:rPr lang="en-US" altLang="zh-CN">
                <a:solidFill>
                  <a:srgbClr val="C00000"/>
                </a:solidFill>
                <a:sym typeface="+mn-ea"/>
              </a:rPr>
              <a:t>Circular </a:t>
            </a:r>
            <a:r>
              <a:rPr lang="en-US" altLang="zh-CN" dirty="0" err="1">
                <a:solidFill>
                  <a:srgbClr val="C00000"/>
                </a:solidFill>
                <a:sym typeface="+mn-ea"/>
              </a:rPr>
              <a:t>dichroism</a:t>
            </a:r>
            <a:r>
              <a:rPr lang="en-US" altLang="zh-CN" dirty="0" err="1">
                <a:sym typeface="+mn-ea"/>
              </a:rPr>
              <a:t> (CD) is dichroism involving circularly polarized light, i.e., the differential absorption of left- and right-handed light. Left-hand circular (LHC) and right-hand circular (RHC) polarized light represent two possible spin angular momentum states for a photon, and so circular dichroism is also referred to as dichroism for spin angular momentum. </a:t>
            </a:r>
          </a:p>
          <a:p>
            <a:endParaRPr lang="en-US" altLang="zh-CN" dirty="0" err="1">
              <a:sym typeface="+mn-ea"/>
            </a:endParaRPr>
          </a:p>
        </p:txBody>
      </p:sp>
      <p:pic>
        <p:nvPicPr>
          <p:cNvPr id="6" name="图片 5"/>
          <p:cNvPicPr>
            <a:picLocks noChangeAspect="1"/>
          </p:cNvPicPr>
          <p:nvPr/>
        </p:nvPicPr>
        <p:blipFill>
          <a:blip r:embed="rId4"/>
          <a:stretch>
            <a:fillRect/>
          </a:stretch>
        </p:blipFill>
        <p:spPr>
          <a:xfrm>
            <a:off x="-17145" y="2422525"/>
            <a:ext cx="2072005" cy="1661795"/>
          </a:xfrm>
          <a:prstGeom prst="rect">
            <a:avLst/>
          </a:prstGeom>
        </p:spPr>
      </p:pic>
      <p:sp>
        <p:nvSpPr>
          <p:cNvPr id="7" name="文本框 6"/>
          <p:cNvSpPr txBox="1"/>
          <p:nvPr/>
        </p:nvSpPr>
        <p:spPr>
          <a:xfrm>
            <a:off x="2054860" y="2578100"/>
            <a:ext cx="6769735" cy="4276725"/>
          </a:xfrm>
          <a:prstGeom prst="rect">
            <a:avLst/>
          </a:prstGeom>
          <a:noFill/>
        </p:spPr>
        <p:txBody>
          <a:bodyPr wrap="square" rtlCol="0">
            <a:spAutoFit/>
          </a:bodyPr>
          <a:lstStyle/>
          <a:p>
            <a:pPr marL="285750" indent="-285750" algn="l">
              <a:buFont typeface="Arial" panose="020B0604020202020204" pitchFamily="34" charset="0"/>
              <a:buChar char="•"/>
            </a:pPr>
            <a:r>
              <a:rPr lang="en-US" altLang="zh-CN" sz="1600" dirty="0" err="1">
                <a:solidFill>
                  <a:srgbClr val="C00000"/>
                </a:solidFill>
                <a:sym typeface="+mn-ea"/>
              </a:rPr>
              <a:t>UV CD</a:t>
            </a:r>
            <a:r>
              <a:rPr lang="en-US" altLang="zh-CN" sz="1600" dirty="0" err="1">
                <a:sym typeface="+mn-ea"/>
              </a:rPr>
              <a:t> is used to investigate the </a:t>
            </a:r>
            <a:r>
              <a:rPr lang="en-US" altLang="zh-CN" sz="1600" dirty="0" err="1">
                <a:solidFill>
                  <a:srgbClr val="C00000"/>
                </a:solidFill>
                <a:sym typeface="+mn-ea"/>
              </a:rPr>
              <a:t>secondary structure of proteins</a:t>
            </a:r>
            <a:r>
              <a:rPr lang="en-US" altLang="zh-CN" sz="1600" dirty="0" err="1">
                <a:sym typeface="+mn-ea"/>
              </a:rPr>
              <a:t>.</a:t>
            </a:r>
          </a:p>
          <a:p>
            <a:pPr marL="285750" indent="-285750" algn="l">
              <a:buFont typeface="Arial" panose="020B0604020202020204" pitchFamily="34" charset="0"/>
              <a:buChar char="•"/>
            </a:pPr>
            <a:r>
              <a:rPr lang="en-US" altLang="zh-CN" sz="1600" dirty="0" err="1">
                <a:sym typeface="+mn-ea"/>
              </a:rPr>
              <a:t>UV/Vis CD is used to investigate charge-transfer transitions.</a:t>
            </a:r>
          </a:p>
          <a:p>
            <a:pPr marL="285750" indent="-285750" algn="l">
              <a:buFont typeface="Arial" panose="020B0604020202020204" pitchFamily="34" charset="0"/>
              <a:buChar char="•"/>
            </a:pPr>
            <a:r>
              <a:rPr lang="en-US" altLang="zh-CN" sz="1600" dirty="0" err="1">
                <a:sym typeface="+mn-ea"/>
              </a:rPr>
              <a:t>Near-infrared CD is used to investigate geometric and electronic structure by probing metal d→d transitions.</a:t>
            </a:r>
          </a:p>
          <a:p>
            <a:pPr marL="285750" indent="-285750" algn="l">
              <a:buFont typeface="Arial" panose="020B0604020202020204" pitchFamily="34" charset="0"/>
              <a:buChar char="•"/>
            </a:pPr>
            <a:r>
              <a:rPr lang="en-US" altLang="zh-CN" sz="1600" dirty="0" err="1">
                <a:solidFill>
                  <a:srgbClr val="C00000"/>
                </a:solidFill>
                <a:sym typeface="+mn-ea"/>
              </a:rPr>
              <a:t>Vibrational circular dichroism</a:t>
            </a:r>
            <a:r>
              <a:rPr lang="en-US" altLang="zh-CN" sz="1600" dirty="0" err="1">
                <a:sym typeface="+mn-ea"/>
              </a:rPr>
              <a:t>, which uses light from the infrared energy region, is used for </a:t>
            </a:r>
            <a:r>
              <a:rPr lang="en-US" altLang="zh-CN" sz="1600" dirty="0" err="1">
                <a:solidFill>
                  <a:srgbClr val="C00000"/>
                </a:solidFill>
                <a:sym typeface="+mn-ea"/>
              </a:rPr>
              <a:t>structural studies</a:t>
            </a:r>
            <a:r>
              <a:rPr lang="en-US" altLang="zh-CN" sz="1600" dirty="0" err="1">
                <a:sym typeface="+mn-ea"/>
              </a:rPr>
              <a:t> of small organic molecules, and most recently proteins and DNA</a:t>
            </a:r>
          </a:p>
          <a:p>
            <a:pPr marL="285750" indent="-285750" algn="l"/>
            <a:endParaRPr lang="en-US" altLang="zh-CN" sz="1600" dirty="0" err="1">
              <a:sym typeface="+mn-ea"/>
            </a:endParaRPr>
          </a:p>
          <a:p>
            <a:pPr algn="l"/>
            <a:r>
              <a:rPr lang="en-US" altLang="zh-CN" sz="1600" dirty="0" err="1">
                <a:sym typeface="+mn-ea"/>
              </a:rPr>
              <a:t>CD gives</a:t>
            </a:r>
            <a:r>
              <a:rPr lang="en-US" altLang="zh-CN" sz="1600" dirty="0" err="1">
                <a:solidFill>
                  <a:srgbClr val="C00000"/>
                </a:solidFill>
                <a:sym typeface="+mn-ea"/>
              </a:rPr>
              <a:t> less </a:t>
            </a:r>
            <a:r>
              <a:rPr lang="en-US" altLang="zh-CN" sz="1600" dirty="0" err="1">
                <a:sym typeface="+mn-ea"/>
              </a:rPr>
              <a:t>specific structural information than X-ray crystallography and protein NMR spectroscopy  which both give atomic resolution data. However, CD spectroscopy is a </a:t>
            </a:r>
            <a:r>
              <a:rPr lang="en-US" altLang="zh-CN" sz="1600" dirty="0" err="1">
                <a:solidFill>
                  <a:srgbClr val="C00000"/>
                </a:solidFill>
                <a:sym typeface="+mn-ea"/>
              </a:rPr>
              <a:t>quick metho</a:t>
            </a:r>
            <a:r>
              <a:rPr lang="en-US" altLang="zh-CN" sz="1600" dirty="0" err="1">
                <a:sym typeface="+mn-ea"/>
              </a:rPr>
              <a:t>d that does </a:t>
            </a:r>
            <a:r>
              <a:rPr lang="en-US" altLang="zh-CN" sz="1600" dirty="0" err="1">
                <a:solidFill>
                  <a:srgbClr val="C00000"/>
                </a:solidFill>
                <a:sym typeface="+mn-ea"/>
              </a:rPr>
              <a:t>not require large amounts</a:t>
            </a:r>
            <a:r>
              <a:rPr lang="en-US" altLang="zh-CN" sz="1600" dirty="0" err="1">
                <a:sym typeface="+mn-ea"/>
              </a:rPr>
              <a:t> of proteins or extensive data processing. </a:t>
            </a:r>
          </a:p>
          <a:p>
            <a:pPr algn="l"/>
            <a:r>
              <a:rPr lang="en-US" altLang="zh-CN" sz="1600" dirty="0" err="1">
                <a:sym typeface="+mn-ea"/>
              </a:rPr>
              <a:t>CD can be used to survey a large number of solvent conditions, varying temperature, pH, salinity, and the presence of various cofactors.</a:t>
            </a:r>
          </a:p>
          <a:p>
            <a:pPr algn="l"/>
            <a:r>
              <a:rPr lang="en-US" altLang="zh-CN" sz="1600" dirty="0" err="1">
                <a:sym typeface="+mn-ea"/>
              </a:rPr>
              <a:t>CD spectroscopy is usually used to </a:t>
            </a:r>
            <a:r>
              <a:rPr lang="en-US" altLang="zh-CN" sz="1600" dirty="0" err="1">
                <a:solidFill>
                  <a:srgbClr val="C00000"/>
                </a:solidFill>
                <a:sym typeface="+mn-ea"/>
              </a:rPr>
              <a:t>study proteins in solution</a:t>
            </a:r>
            <a:r>
              <a:rPr lang="en-US" altLang="zh-CN" sz="1600" dirty="0" err="1">
                <a:sym typeface="+mn-ea"/>
              </a:rPr>
              <a:t>, and thus it complements methods that study the solid state. </a:t>
            </a:r>
          </a:p>
          <a:p>
            <a:endParaRPr lang="zh-CN" altLang="en-US" sz="1600"/>
          </a:p>
        </p:txBody>
      </p:sp>
    </p:spTree>
    <p:custDataLst>
      <p:tags r:id="rId1"/>
    </p:custDataLst>
    <p:extLst>
      <p:ext uri="{BB962C8B-B14F-4D97-AF65-F5344CB8AC3E}">
        <p14:creationId xmlns:p14="http://schemas.microsoft.com/office/powerpoint/2010/main" val="39742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46225" y="1116330"/>
            <a:ext cx="7244715" cy="4351655"/>
          </a:xfrm>
        </p:spPr>
        <p:txBody>
          <a:bodyPr>
            <a:normAutofit lnSpcReduction="10000"/>
          </a:bodyPr>
          <a:lstStyle/>
          <a:p>
            <a:r>
              <a:rPr lang="en-US" altLang="zh-CN">
                <a:solidFill>
                  <a:srgbClr val="C00000"/>
                </a:solidFill>
                <a:sym typeface="+mn-ea"/>
              </a:rPr>
              <a:t>Fourier transform infrared spectroscopy (FTIR) </a:t>
            </a:r>
            <a:r>
              <a:rPr lang="en-US" altLang="zh-CN">
                <a:sym typeface="+mn-ea"/>
              </a:rPr>
              <a:t> is a technique used to obtain an infrared spectrum of absorption or emission of a solid, liquid or gas.</a:t>
            </a:r>
          </a:p>
          <a:p>
            <a:endParaRPr lang="en-US" altLang="zh-CN">
              <a:sym typeface="+mn-ea"/>
            </a:endParaRPr>
          </a:p>
          <a:p>
            <a:endParaRPr lang="en-US" altLang="zh-CN">
              <a:sym typeface="+mn-ea"/>
            </a:endParaRPr>
          </a:p>
          <a:p>
            <a:r>
              <a:rPr lang="en-US" altLang="zh-CN">
                <a:solidFill>
                  <a:srgbClr val="C00000"/>
                </a:solidFill>
                <a:sym typeface="+mn-ea"/>
              </a:rPr>
              <a:t>Small-angle X-ray scattering (SAXS)</a:t>
            </a:r>
            <a:r>
              <a:rPr lang="en-US" altLang="zh-CN">
                <a:sym typeface="+mn-ea"/>
              </a:rPr>
              <a:t> is a small-angle scattering technique by which nanoscale density differences in a sample can be quantified. This means that it can determine nanoparticle size distributions, resolve the size and shape of (monodisperse) macromolecules, determine pore sizes, characteristic distances of partially ordered materials, and much more. </a:t>
            </a:r>
          </a:p>
          <a:p>
            <a:r>
              <a:rPr lang="en-US" altLang="zh-CN">
                <a:sym typeface="+mn-ea"/>
              </a:rPr>
              <a:t>In biological applications SAS is used to determine the structure of a particle in terms of average particle size and shape</a:t>
            </a:r>
          </a:p>
        </p:txBody>
      </p:sp>
    </p:spTree>
    <p:extLst>
      <p:ext uri="{BB962C8B-B14F-4D97-AF65-F5344CB8AC3E}">
        <p14:creationId xmlns:p14="http://schemas.microsoft.com/office/powerpoint/2010/main" val="214090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p:cNvSpPr>
          <p:nvPr>
            <p:ph type="title"/>
          </p:nvPr>
        </p:nvSpPr>
        <p:spPr>
          <a:xfrm>
            <a:off x="1687195" y="301625"/>
            <a:ext cx="7772400" cy="762000"/>
          </a:xfrm>
        </p:spPr>
        <p:txBody>
          <a:bodyPr wrap="square" lIns="91440" tIns="45720" rIns="91440" bIns="45720" anchor="ctr">
            <a:spAutoFit/>
          </a:bodyPr>
          <a:lstStyle/>
          <a:p>
            <a:pPr eaLnBrk="1" hangingPunct="1"/>
            <a:r>
              <a:rPr lang="en-US" altLang="zh-CN" sz="4000">
                <a:latin typeface="Times New Roman" panose="02020603050405020304" pitchFamily="18" charset="0"/>
              </a:rPr>
              <a:t>Expression proteomics</a:t>
            </a:r>
            <a:r>
              <a:rPr lang="en-US" altLang="zh-CN"/>
              <a:t> </a:t>
            </a:r>
          </a:p>
        </p:txBody>
      </p:sp>
      <p:sp>
        <p:nvSpPr>
          <p:cNvPr id="79874" name="Rectangle 3"/>
          <p:cNvSpPr>
            <a:spLocks noGrp="1"/>
          </p:cNvSpPr>
          <p:nvPr>
            <p:ph idx="1"/>
          </p:nvPr>
        </p:nvSpPr>
        <p:spPr>
          <a:xfrm>
            <a:off x="413703" y="1720533"/>
            <a:ext cx="8497887" cy="4114800"/>
          </a:xfrm>
        </p:spPr>
        <p:txBody>
          <a:bodyPr wrap="square" lIns="91440" tIns="45720" rIns="91440" bIns="45720" anchor="t"/>
          <a:lstStyle/>
          <a:p>
            <a:pPr eaLnBrk="1" hangingPunct="1">
              <a:lnSpc>
                <a:spcPct val="80000"/>
              </a:lnSpc>
            </a:pPr>
            <a:r>
              <a:rPr lang="en-US" altLang="zh-CN" sz="2800" dirty="0">
                <a:ea typeface="黑体" panose="02010609060101010101" pitchFamily="2" charset="-122"/>
              </a:rPr>
              <a:t>Also called quantitative regulation proteomics, </a:t>
            </a:r>
          </a:p>
          <a:p>
            <a:pPr lvl="1" eaLnBrk="1" hangingPunct="1">
              <a:lnSpc>
                <a:spcPct val="80000"/>
              </a:lnSpc>
            </a:pPr>
            <a:r>
              <a:rPr lang="en-US" altLang="zh-CN" sz="2400" dirty="0">
                <a:ea typeface="黑体" panose="02010609060101010101" pitchFamily="2" charset="-122"/>
              </a:rPr>
              <a:t>large-scale separation, i</a:t>
            </a:r>
            <a:r>
              <a:rPr lang="en-US" altLang="ko-KR" sz="2400" dirty="0">
                <a:ea typeface="黑体" panose="02010609060101010101" pitchFamily="2" charset="-122"/>
              </a:rPr>
              <a:t>dentification and </a:t>
            </a:r>
            <a:r>
              <a:rPr lang="en-US" altLang="zh-CN" sz="2400" dirty="0">
                <a:ea typeface="黑体" panose="02010609060101010101" pitchFamily="2" charset="-122"/>
              </a:rPr>
              <a:t>c</a:t>
            </a:r>
            <a:r>
              <a:rPr lang="en-US" altLang="ko-KR" sz="2400" dirty="0">
                <a:ea typeface="黑体" panose="02010609060101010101" pitchFamily="2" charset="-122"/>
              </a:rPr>
              <a:t>haracterization</a:t>
            </a:r>
            <a:r>
              <a:rPr lang="en-US" altLang="zh-CN" sz="2400" dirty="0">
                <a:ea typeface="黑体" panose="02010609060101010101" pitchFamily="2" charset="-122"/>
              </a:rPr>
              <a:t> of proteins</a:t>
            </a:r>
          </a:p>
          <a:p>
            <a:pPr lvl="1" eaLnBrk="1" hangingPunct="1">
              <a:lnSpc>
                <a:spcPct val="80000"/>
              </a:lnSpc>
            </a:pPr>
            <a:r>
              <a:rPr lang="en-US" altLang="zh-CN" sz="2400" dirty="0"/>
              <a:t>analysis of expression and differential expression of proteins</a:t>
            </a:r>
          </a:p>
          <a:p>
            <a:pPr lvl="1" eaLnBrk="1" hangingPunct="1">
              <a:lnSpc>
                <a:spcPct val="80000"/>
              </a:lnSpc>
            </a:pPr>
            <a:r>
              <a:rPr lang="en-US" altLang="zh-CN" sz="2400" dirty="0"/>
              <a:t> </a:t>
            </a:r>
            <a:endParaRPr lang="en-US" altLang="zh-CN" sz="2400" dirty="0">
              <a:ea typeface="黑体" panose="02010609060101010101" pitchFamily="2" charset="-122"/>
            </a:endParaRPr>
          </a:p>
          <a:p>
            <a:pPr eaLnBrk="1" hangingPunct="1">
              <a:lnSpc>
                <a:spcPct val="80000"/>
              </a:lnSpc>
            </a:pPr>
            <a:r>
              <a:rPr lang="en-US" altLang="zh-CN" sz="2800" dirty="0">
                <a:solidFill>
                  <a:schemeClr val="tx1"/>
                </a:solidFill>
                <a:ea typeface="黑体" panose="02010609060101010101" pitchFamily="2" charset="-122"/>
              </a:rPr>
              <a:t>Including:</a:t>
            </a:r>
            <a:endParaRPr lang="en-US" altLang="zh-CN" sz="2800" dirty="0"/>
          </a:p>
          <a:p>
            <a:pPr lvl="1">
              <a:lnSpc>
                <a:spcPct val="80000"/>
              </a:lnSpc>
            </a:pPr>
            <a:r>
              <a:rPr lang="en-US" altLang="zh-CN" sz="2400" dirty="0"/>
              <a:t>the analysis of protein abundance</a:t>
            </a:r>
          </a:p>
          <a:p>
            <a:pPr lvl="1" eaLnBrk="1" hangingPunct="1">
              <a:lnSpc>
                <a:spcPct val="80000"/>
              </a:lnSpc>
            </a:pPr>
            <a:r>
              <a:rPr lang="en-US" altLang="zh-CN" sz="2400" dirty="0"/>
              <a:t>the separation of complex protein mixtures</a:t>
            </a:r>
          </a:p>
          <a:p>
            <a:pPr lvl="1" eaLnBrk="1" hangingPunct="1">
              <a:lnSpc>
                <a:spcPct val="80000"/>
              </a:lnSpc>
            </a:pPr>
            <a:r>
              <a:rPr lang="en-US" altLang="zh-CN" sz="2400" dirty="0"/>
              <a:t>the identification of individual components</a:t>
            </a:r>
          </a:p>
          <a:p>
            <a:pPr lvl="1" eaLnBrk="1" hangingPunct="1">
              <a:lnSpc>
                <a:spcPct val="80000"/>
              </a:lnSpc>
            </a:pPr>
            <a:r>
              <a:rPr lang="en-US" altLang="zh-CN" sz="2400" dirty="0"/>
              <a:t>their systematic quantitative analysis </a:t>
            </a:r>
          </a:p>
        </p:txBody>
      </p:sp>
      <p:sp>
        <p:nvSpPr>
          <p:cNvPr id="79875" name="Rectangle 4"/>
          <p:cNvSpPr/>
          <p:nvPr/>
        </p:nvSpPr>
        <p:spPr>
          <a:xfrm>
            <a:off x="2200275" y="2152650"/>
            <a:ext cx="9144000" cy="0"/>
          </a:xfrm>
          <a:prstGeom prst="rect">
            <a:avLst/>
          </a:prstGeom>
          <a:noFill/>
          <a:ln w="9525">
            <a:noFill/>
          </a:ln>
        </p:spPr>
        <p:txBody>
          <a:bodyPr anchor="t">
            <a:spAutoFit/>
          </a:bodyPr>
          <a:lstStyle/>
          <a:p>
            <a:endParaRPr lang="zh-CN" altLang="en-US" dirty="0">
              <a:latin typeface="Times New Roman" panose="02020603050405020304" pitchFamily="18" charset="0"/>
              <a:ea typeface="宋体" panose="02010600030101010101" pitchFamily="2" charset="-122"/>
            </a:endParaRPr>
          </a:p>
        </p:txBody>
      </p:sp>
      <p:sp>
        <p:nvSpPr>
          <p:cNvPr id="79876" name="Rectangle 5"/>
          <p:cNvSpPr/>
          <p:nvPr/>
        </p:nvSpPr>
        <p:spPr>
          <a:xfrm>
            <a:off x="250825" y="6021388"/>
            <a:ext cx="8604250" cy="825500"/>
          </a:xfrm>
          <a:prstGeom prst="rect">
            <a:avLst/>
          </a:prstGeom>
          <a:noFill/>
          <a:ln w="9525">
            <a:noFill/>
          </a:ln>
        </p:spPr>
        <p:txBody>
          <a:bodyPr anchor="t">
            <a:spAutoFit/>
          </a:bodyPr>
          <a:lstStyle/>
          <a:p>
            <a:r>
              <a:rPr lang="en-US" altLang="zh-CN" sz="1600">
                <a:latin typeface="Times New Roman" panose="02020603050405020304" pitchFamily="18" charset="0"/>
                <a:ea typeface="宋体" panose="02010600030101010101" pitchFamily="2" charset="-122"/>
                <a:hlinkClick r:id="rId3"/>
              </a:rPr>
              <a:t>http://www.expressionproteomics.com/B2B/vanity/pfamily/home.do?root=/Product%20Family/XP/Home</a:t>
            </a:r>
            <a:endParaRPr lang="en-US" altLang="zh-CN" sz="1600">
              <a:latin typeface="Times New Roman" panose="02020603050405020304" pitchFamily="18" charset="0"/>
              <a:ea typeface="宋体" panose="02010600030101010101" pitchFamily="2" charset="-122"/>
            </a:endParaRPr>
          </a:p>
          <a:p>
            <a:endParaRPr lang="en-US" altLang="zh-CN" sz="1600">
              <a:latin typeface="Times New Roman" panose="02020603050405020304" pitchFamily="18" charset="0"/>
              <a:ea typeface="宋体" panose="02010600030101010101" pitchFamily="2" charset="-122"/>
            </a:endParaRPr>
          </a:p>
        </p:txBody>
      </p:sp>
      <p:grpSp>
        <p:nvGrpSpPr>
          <p:cNvPr id="10" name="组合 9">
            <a:extLst>
              <a:ext uri="{FF2B5EF4-FFF2-40B4-BE49-F238E27FC236}">
                <a16:creationId xmlns:a16="http://schemas.microsoft.com/office/drawing/2014/main" id="{9A028733-1361-45BA-884B-DCDA23E2CFEA}"/>
              </a:ext>
            </a:extLst>
          </p:cNvPr>
          <p:cNvGrpSpPr/>
          <p:nvPr/>
        </p:nvGrpSpPr>
        <p:grpSpPr>
          <a:xfrm>
            <a:off x="6732069" y="259283"/>
            <a:ext cx="860760" cy="608400"/>
            <a:chOff x="6732069" y="259283"/>
            <a:chExt cx="860760" cy="608400"/>
          </a:xfrm>
        </p:grpSpPr>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C65AEBA6-1D74-4A32-925C-2A339CB6D80C}"/>
                    </a:ext>
                  </a:extLst>
                </p14:cNvPr>
                <p14:cNvContentPartPr/>
                <p14:nvPr/>
              </p14:nvContentPartPr>
              <p14:xfrm>
                <a:off x="6797229" y="368363"/>
                <a:ext cx="144000" cy="23760"/>
              </p14:xfrm>
            </p:contentPart>
          </mc:Choice>
          <mc:Fallback>
            <p:pic>
              <p:nvPicPr>
                <p:cNvPr id="2" name="墨迹 1">
                  <a:extLst>
                    <a:ext uri="{FF2B5EF4-FFF2-40B4-BE49-F238E27FC236}">
                      <a16:creationId xmlns:a16="http://schemas.microsoft.com/office/drawing/2014/main" id="{C65AEBA6-1D74-4A32-925C-2A339CB6D80C}"/>
                    </a:ext>
                  </a:extLst>
                </p:cNvPr>
                <p:cNvPicPr/>
                <p:nvPr/>
              </p:nvPicPr>
              <p:blipFill>
                <a:blip r:embed="rId5"/>
                <a:stretch>
                  <a:fillRect/>
                </a:stretch>
              </p:blipFill>
              <p:spPr>
                <a:xfrm>
                  <a:off x="6779589" y="350363"/>
                  <a:ext cx="17964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墨迹 2">
                  <a:extLst>
                    <a:ext uri="{FF2B5EF4-FFF2-40B4-BE49-F238E27FC236}">
                      <a16:creationId xmlns:a16="http://schemas.microsoft.com/office/drawing/2014/main" id="{78EB86F3-B6F8-49A8-B9CA-CAC795F69E2B}"/>
                    </a:ext>
                  </a:extLst>
                </p14:cNvPr>
                <p14:cNvContentPartPr/>
                <p14:nvPr/>
              </p14:nvContentPartPr>
              <p14:xfrm>
                <a:off x="6779949" y="469163"/>
                <a:ext cx="168840" cy="22320"/>
              </p14:xfrm>
            </p:contentPart>
          </mc:Choice>
          <mc:Fallback>
            <p:pic>
              <p:nvPicPr>
                <p:cNvPr id="3" name="墨迹 2">
                  <a:extLst>
                    <a:ext uri="{FF2B5EF4-FFF2-40B4-BE49-F238E27FC236}">
                      <a16:creationId xmlns:a16="http://schemas.microsoft.com/office/drawing/2014/main" id="{78EB86F3-B6F8-49A8-B9CA-CAC795F69E2B}"/>
                    </a:ext>
                  </a:extLst>
                </p:cNvPr>
                <p:cNvPicPr/>
                <p:nvPr/>
              </p:nvPicPr>
              <p:blipFill>
                <a:blip r:embed="rId7"/>
                <a:stretch>
                  <a:fillRect/>
                </a:stretch>
              </p:blipFill>
              <p:spPr>
                <a:xfrm>
                  <a:off x="6761949" y="451523"/>
                  <a:ext cx="20448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墨迹 3">
                  <a:extLst>
                    <a:ext uri="{FF2B5EF4-FFF2-40B4-BE49-F238E27FC236}">
                      <a16:creationId xmlns:a16="http://schemas.microsoft.com/office/drawing/2014/main" id="{AF8A9A36-C3F4-4FCA-AA31-3BAD7F1A977A}"/>
                    </a:ext>
                  </a:extLst>
                </p14:cNvPr>
                <p14:cNvContentPartPr/>
                <p14:nvPr/>
              </p14:nvContentPartPr>
              <p14:xfrm>
                <a:off x="6732069" y="259283"/>
                <a:ext cx="238680" cy="386640"/>
              </p14:xfrm>
            </p:contentPart>
          </mc:Choice>
          <mc:Fallback>
            <p:pic>
              <p:nvPicPr>
                <p:cNvPr id="4" name="墨迹 3">
                  <a:extLst>
                    <a:ext uri="{FF2B5EF4-FFF2-40B4-BE49-F238E27FC236}">
                      <a16:creationId xmlns:a16="http://schemas.microsoft.com/office/drawing/2014/main" id="{AF8A9A36-C3F4-4FCA-AA31-3BAD7F1A977A}"/>
                    </a:ext>
                  </a:extLst>
                </p:cNvPr>
                <p:cNvPicPr/>
                <p:nvPr/>
              </p:nvPicPr>
              <p:blipFill>
                <a:blip r:embed="rId9"/>
                <a:stretch>
                  <a:fillRect/>
                </a:stretch>
              </p:blipFill>
              <p:spPr>
                <a:xfrm>
                  <a:off x="6714069" y="241283"/>
                  <a:ext cx="27432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墨迹 4">
                  <a:extLst>
                    <a:ext uri="{FF2B5EF4-FFF2-40B4-BE49-F238E27FC236}">
                      <a16:creationId xmlns:a16="http://schemas.microsoft.com/office/drawing/2014/main" id="{1FD461A5-6CBD-4BAB-8CBF-AB08D70BB209}"/>
                    </a:ext>
                  </a:extLst>
                </p14:cNvPr>
                <p14:cNvContentPartPr/>
                <p14:nvPr/>
              </p14:nvContentPartPr>
              <p14:xfrm>
                <a:off x="6741429" y="571763"/>
                <a:ext cx="335520" cy="266400"/>
              </p14:xfrm>
            </p:contentPart>
          </mc:Choice>
          <mc:Fallback>
            <p:pic>
              <p:nvPicPr>
                <p:cNvPr id="5" name="墨迹 4">
                  <a:extLst>
                    <a:ext uri="{FF2B5EF4-FFF2-40B4-BE49-F238E27FC236}">
                      <a16:creationId xmlns:a16="http://schemas.microsoft.com/office/drawing/2014/main" id="{1FD461A5-6CBD-4BAB-8CBF-AB08D70BB209}"/>
                    </a:ext>
                  </a:extLst>
                </p:cNvPr>
                <p:cNvPicPr/>
                <p:nvPr/>
              </p:nvPicPr>
              <p:blipFill>
                <a:blip r:embed="rId11"/>
                <a:stretch>
                  <a:fillRect/>
                </a:stretch>
              </p:blipFill>
              <p:spPr>
                <a:xfrm>
                  <a:off x="6723789" y="554123"/>
                  <a:ext cx="37116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墨迹 5">
                  <a:extLst>
                    <a:ext uri="{FF2B5EF4-FFF2-40B4-BE49-F238E27FC236}">
                      <a16:creationId xmlns:a16="http://schemas.microsoft.com/office/drawing/2014/main" id="{E5711064-C39D-46BD-BC66-7710C9901B24}"/>
                    </a:ext>
                  </a:extLst>
                </p14:cNvPr>
                <p14:cNvContentPartPr/>
                <p14:nvPr/>
              </p14:nvContentPartPr>
              <p14:xfrm>
                <a:off x="7266309" y="549083"/>
                <a:ext cx="112680" cy="36360"/>
              </p14:xfrm>
            </p:contentPart>
          </mc:Choice>
          <mc:Fallback>
            <p:pic>
              <p:nvPicPr>
                <p:cNvPr id="6" name="墨迹 5">
                  <a:extLst>
                    <a:ext uri="{FF2B5EF4-FFF2-40B4-BE49-F238E27FC236}">
                      <a16:creationId xmlns:a16="http://schemas.microsoft.com/office/drawing/2014/main" id="{E5711064-C39D-46BD-BC66-7710C9901B24}"/>
                    </a:ext>
                  </a:extLst>
                </p:cNvPr>
                <p:cNvPicPr/>
                <p:nvPr/>
              </p:nvPicPr>
              <p:blipFill>
                <a:blip r:embed="rId13"/>
                <a:stretch>
                  <a:fillRect/>
                </a:stretch>
              </p:blipFill>
              <p:spPr>
                <a:xfrm>
                  <a:off x="7248309" y="531083"/>
                  <a:ext cx="1483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墨迹 6">
                  <a:extLst>
                    <a:ext uri="{FF2B5EF4-FFF2-40B4-BE49-F238E27FC236}">
                      <a16:creationId xmlns:a16="http://schemas.microsoft.com/office/drawing/2014/main" id="{485F3526-B5C7-4ED9-B588-BABEA0EC5228}"/>
                    </a:ext>
                  </a:extLst>
                </p14:cNvPr>
                <p14:cNvContentPartPr/>
                <p14:nvPr/>
              </p14:nvContentPartPr>
              <p14:xfrm>
                <a:off x="7278909" y="467003"/>
                <a:ext cx="103680" cy="258480"/>
              </p14:xfrm>
            </p:contentPart>
          </mc:Choice>
          <mc:Fallback>
            <p:pic>
              <p:nvPicPr>
                <p:cNvPr id="7" name="墨迹 6">
                  <a:extLst>
                    <a:ext uri="{FF2B5EF4-FFF2-40B4-BE49-F238E27FC236}">
                      <a16:creationId xmlns:a16="http://schemas.microsoft.com/office/drawing/2014/main" id="{485F3526-B5C7-4ED9-B588-BABEA0EC5228}"/>
                    </a:ext>
                  </a:extLst>
                </p:cNvPr>
                <p:cNvPicPr/>
                <p:nvPr/>
              </p:nvPicPr>
              <p:blipFill>
                <a:blip r:embed="rId15"/>
                <a:stretch>
                  <a:fillRect/>
                </a:stretch>
              </p:blipFill>
              <p:spPr>
                <a:xfrm>
                  <a:off x="7260909" y="449363"/>
                  <a:ext cx="13932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墨迹 7">
                  <a:extLst>
                    <a:ext uri="{FF2B5EF4-FFF2-40B4-BE49-F238E27FC236}">
                      <a16:creationId xmlns:a16="http://schemas.microsoft.com/office/drawing/2014/main" id="{69FD3ED2-408E-4307-8905-17FE2AE3B6D5}"/>
                    </a:ext>
                  </a:extLst>
                </p14:cNvPr>
                <p14:cNvContentPartPr/>
                <p14:nvPr/>
              </p14:nvContentPartPr>
              <p14:xfrm>
                <a:off x="7207269" y="418403"/>
                <a:ext cx="231120" cy="375120"/>
              </p14:xfrm>
            </p:contentPart>
          </mc:Choice>
          <mc:Fallback>
            <p:pic>
              <p:nvPicPr>
                <p:cNvPr id="8" name="墨迹 7">
                  <a:extLst>
                    <a:ext uri="{FF2B5EF4-FFF2-40B4-BE49-F238E27FC236}">
                      <a16:creationId xmlns:a16="http://schemas.microsoft.com/office/drawing/2014/main" id="{69FD3ED2-408E-4307-8905-17FE2AE3B6D5}"/>
                    </a:ext>
                  </a:extLst>
                </p:cNvPr>
                <p:cNvPicPr/>
                <p:nvPr/>
              </p:nvPicPr>
              <p:blipFill>
                <a:blip r:embed="rId17"/>
                <a:stretch>
                  <a:fillRect/>
                </a:stretch>
              </p:blipFill>
              <p:spPr>
                <a:xfrm>
                  <a:off x="7189269" y="400763"/>
                  <a:ext cx="26676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 name="墨迹 8">
                  <a:extLst>
                    <a:ext uri="{FF2B5EF4-FFF2-40B4-BE49-F238E27FC236}">
                      <a16:creationId xmlns:a16="http://schemas.microsoft.com/office/drawing/2014/main" id="{FF4E5B21-589F-4B41-8D2C-D87F06225CC7}"/>
                    </a:ext>
                  </a:extLst>
                </p14:cNvPr>
                <p14:cNvContentPartPr/>
                <p14:nvPr/>
              </p14:nvContentPartPr>
              <p14:xfrm>
                <a:off x="7068669" y="505883"/>
                <a:ext cx="524160" cy="361800"/>
              </p14:xfrm>
            </p:contentPart>
          </mc:Choice>
          <mc:Fallback>
            <p:pic>
              <p:nvPicPr>
                <p:cNvPr id="9" name="墨迹 8">
                  <a:extLst>
                    <a:ext uri="{FF2B5EF4-FFF2-40B4-BE49-F238E27FC236}">
                      <a16:creationId xmlns:a16="http://schemas.microsoft.com/office/drawing/2014/main" id="{FF4E5B21-589F-4B41-8D2C-D87F06225CC7}"/>
                    </a:ext>
                  </a:extLst>
                </p:cNvPr>
                <p:cNvPicPr/>
                <p:nvPr/>
              </p:nvPicPr>
              <p:blipFill>
                <a:blip r:embed="rId19"/>
                <a:stretch>
                  <a:fillRect/>
                </a:stretch>
              </p:blipFill>
              <p:spPr>
                <a:xfrm>
                  <a:off x="7051029" y="487883"/>
                  <a:ext cx="559800" cy="397440"/>
                </a:xfrm>
                <a:prstGeom prst="rect">
                  <a:avLst/>
                </a:prstGeom>
              </p:spPr>
            </p:pic>
          </mc:Fallback>
        </mc:AlternateContent>
      </p:grpSp>
      <p:grpSp>
        <p:nvGrpSpPr>
          <p:cNvPr id="26" name="组合 25">
            <a:extLst>
              <a:ext uri="{FF2B5EF4-FFF2-40B4-BE49-F238E27FC236}">
                <a16:creationId xmlns:a16="http://schemas.microsoft.com/office/drawing/2014/main" id="{AE2BF3AE-E06C-4315-BFB1-4C996A524FB9}"/>
              </a:ext>
            </a:extLst>
          </p:cNvPr>
          <p:cNvGrpSpPr/>
          <p:nvPr/>
        </p:nvGrpSpPr>
        <p:grpSpPr>
          <a:xfrm>
            <a:off x="3063309" y="1269803"/>
            <a:ext cx="1019160" cy="553320"/>
            <a:chOff x="3063309" y="1269803"/>
            <a:chExt cx="1019160" cy="553320"/>
          </a:xfrm>
        </p:grpSpPr>
        <mc:AlternateContent xmlns:mc="http://schemas.openxmlformats.org/markup-compatibility/2006">
          <mc:Choice xmlns:p14="http://schemas.microsoft.com/office/powerpoint/2010/main" Requires="p14">
            <p:contentPart p14:bwMode="auto" r:id="rId20">
              <p14:nvContentPartPr>
                <p14:cNvPr id="11" name="墨迹 10">
                  <a:extLst>
                    <a:ext uri="{FF2B5EF4-FFF2-40B4-BE49-F238E27FC236}">
                      <a16:creationId xmlns:a16="http://schemas.microsoft.com/office/drawing/2014/main" id="{4376597E-ACBF-41F3-9A49-CFDF961BFC43}"/>
                    </a:ext>
                  </a:extLst>
                </p14:cNvPr>
                <p14:cNvContentPartPr/>
                <p14:nvPr/>
              </p14:nvContentPartPr>
              <p14:xfrm>
                <a:off x="3232149" y="1283483"/>
                <a:ext cx="6840" cy="107280"/>
              </p14:xfrm>
            </p:contentPart>
          </mc:Choice>
          <mc:Fallback>
            <p:pic>
              <p:nvPicPr>
                <p:cNvPr id="11" name="墨迹 10">
                  <a:extLst>
                    <a:ext uri="{FF2B5EF4-FFF2-40B4-BE49-F238E27FC236}">
                      <a16:creationId xmlns:a16="http://schemas.microsoft.com/office/drawing/2014/main" id="{4376597E-ACBF-41F3-9A49-CFDF961BFC43}"/>
                    </a:ext>
                  </a:extLst>
                </p:cNvPr>
                <p:cNvPicPr/>
                <p:nvPr/>
              </p:nvPicPr>
              <p:blipFill>
                <a:blip r:embed="rId21"/>
                <a:stretch>
                  <a:fillRect/>
                </a:stretch>
              </p:blipFill>
              <p:spPr>
                <a:xfrm>
                  <a:off x="3214149" y="1265843"/>
                  <a:ext cx="4248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墨迹 11">
                  <a:extLst>
                    <a:ext uri="{FF2B5EF4-FFF2-40B4-BE49-F238E27FC236}">
                      <a16:creationId xmlns:a16="http://schemas.microsoft.com/office/drawing/2014/main" id="{C13C33E1-B3DB-4353-8B9F-D7F37E46DE72}"/>
                    </a:ext>
                  </a:extLst>
                </p14:cNvPr>
                <p14:cNvContentPartPr/>
                <p14:nvPr/>
              </p14:nvContentPartPr>
              <p14:xfrm>
                <a:off x="3063309" y="1448363"/>
                <a:ext cx="75600" cy="118800"/>
              </p14:xfrm>
            </p:contentPart>
          </mc:Choice>
          <mc:Fallback>
            <p:pic>
              <p:nvPicPr>
                <p:cNvPr id="12" name="墨迹 11">
                  <a:extLst>
                    <a:ext uri="{FF2B5EF4-FFF2-40B4-BE49-F238E27FC236}">
                      <a16:creationId xmlns:a16="http://schemas.microsoft.com/office/drawing/2014/main" id="{C13C33E1-B3DB-4353-8B9F-D7F37E46DE72}"/>
                    </a:ext>
                  </a:extLst>
                </p:cNvPr>
                <p:cNvPicPr/>
                <p:nvPr/>
              </p:nvPicPr>
              <p:blipFill>
                <a:blip r:embed="rId23"/>
                <a:stretch>
                  <a:fillRect/>
                </a:stretch>
              </p:blipFill>
              <p:spPr>
                <a:xfrm>
                  <a:off x="3045669" y="1430363"/>
                  <a:ext cx="11124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墨迹 12">
                  <a:extLst>
                    <a:ext uri="{FF2B5EF4-FFF2-40B4-BE49-F238E27FC236}">
                      <a16:creationId xmlns:a16="http://schemas.microsoft.com/office/drawing/2014/main" id="{C35F8F8D-7B22-4EB1-BD3B-F06A140049A6}"/>
                    </a:ext>
                  </a:extLst>
                </p14:cNvPr>
                <p14:cNvContentPartPr/>
                <p14:nvPr/>
              </p14:nvContentPartPr>
              <p14:xfrm>
                <a:off x="3172029" y="1446563"/>
                <a:ext cx="182880" cy="227160"/>
              </p14:xfrm>
            </p:contentPart>
          </mc:Choice>
          <mc:Fallback>
            <p:pic>
              <p:nvPicPr>
                <p:cNvPr id="13" name="墨迹 12">
                  <a:extLst>
                    <a:ext uri="{FF2B5EF4-FFF2-40B4-BE49-F238E27FC236}">
                      <a16:creationId xmlns:a16="http://schemas.microsoft.com/office/drawing/2014/main" id="{C35F8F8D-7B22-4EB1-BD3B-F06A140049A6}"/>
                    </a:ext>
                  </a:extLst>
                </p:cNvPr>
                <p:cNvPicPr/>
                <p:nvPr/>
              </p:nvPicPr>
              <p:blipFill>
                <a:blip r:embed="rId25"/>
                <a:stretch>
                  <a:fillRect/>
                </a:stretch>
              </p:blipFill>
              <p:spPr>
                <a:xfrm>
                  <a:off x="3154029" y="1428563"/>
                  <a:ext cx="21852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墨迹 13">
                  <a:extLst>
                    <a:ext uri="{FF2B5EF4-FFF2-40B4-BE49-F238E27FC236}">
                      <a16:creationId xmlns:a16="http://schemas.microsoft.com/office/drawing/2014/main" id="{4E328742-ED87-4088-A69B-87277C571B91}"/>
                    </a:ext>
                  </a:extLst>
                </p14:cNvPr>
                <p14:cNvContentPartPr/>
                <p14:nvPr/>
              </p14:nvContentPartPr>
              <p14:xfrm>
                <a:off x="3150789" y="1610363"/>
                <a:ext cx="44280" cy="148320"/>
              </p14:xfrm>
            </p:contentPart>
          </mc:Choice>
          <mc:Fallback>
            <p:pic>
              <p:nvPicPr>
                <p:cNvPr id="14" name="墨迹 13">
                  <a:extLst>
                    <a:ext uri="{FF2B5EF4-FFF2-40B4-BE49-F238E27FC236}">
                      <a16:creationId xmlns:a16="http://schemas.microsoft.com/office/drawing/2014/main" id="{4E328742-ED87-4088-A69B-87277C571B91}"/>
                    </a:ext>
                  </a:extLst>
                </p:cNvPr>
                <p:cNvPicPr/>
                <p:nvPr/>
              </p:nvPicPr>
              <p:blipFill>
                <a:blip r:embed="rId27"/>
                <a:stretch>
                  <a:fillRect/>
                </a:stretch>
              </p:blipFill>
              <p:spPr>
                <a:xfrm>
                  <a:off x="3132789" y="1592723"/>
                  <a:ext cx="7992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墨迹 14">
                  <a:extLst>
                    <a:ext uri="{FF2B5EF4-FFF2-40B4-BE49-F238E27FC236}">
                      <a16:creationId xmlns:a16="http://schemas.microsoft.com/office/drawing/2014/main" id="{2A928377-AEF8-4FDA-97E2-BEA7DD0A83F4}"/>
                    </a:ext>
                  </a:extLst>
                </p14:cNvPr>
                <p14:cNvContentPartPr/>
                <p14:nvPr/>
              </p14:nvContentPartPr>
              <p14:xfrm>
                <a:off x="3177429" y="1688483"/>
                <a:ext cx="314640" cy="107640"/>
              </p14:xfrm>
            </p:contentPart>
          </mc:Choice>
          <mc:Fallback>
            <p:pic>
              <p:nvPicPr>
                <p:cNvPr id="15" name="墨迹 14">
                  <a:extLst>
                    <a:ext uri="{FF2B5EF4-FFF2-40B4-BE49-F238E27FC236}">
                      <a16:creationId xmlns:a16="http://schemas.microsoft.com/office/drawing/2014/main" id="{2A928377-AEF8-4FDA-97E2-BEA7DD0A83F4}"/>
                    </a:ext>
                  </a:extLst>
                </p:cNvPr>
                <p:cNvPicPr/>
                <p:nvPr/>
              </p:nvPicPr>
              <p:blipFill>
                <a:blip r:embed="rId29"/>
                <a:stretch>
                  <a:fillRect/>
                </a:stretch>
              </p:blipFill>
              <p:spPr>
                <a:xfrm>
                  <a:off x="3159429" y="1670843"/>
                  <a:ext cx="3502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墨迹 15">
                  <a:extLst>
                    <a:ext uri="{FF2B5EF4-FFF2-40B4-BE49-F238E27FC236}">
                      <a16:creationId xmlns:a16="http://schemas.microsoft.com/office/drawing/2014/main" id="{A2B207B0-6F69-4BB8-8E0A-067BF0743BF7}"/>
                    </a:ext>
                  </a:extLst>
                </p14:cNvPr>
                <p14:cNvContentPartPr/>
                <p14:nvPr/>
              </p14:nvContentPartPr>
              <p14:xfrm>
                <a:off x="3669549" y="1350443"/>
                <a:ext cx="28800" cy="88200"/>
              </p14:xfrm>
            </p:contentPart>
          </mc:Choice>
          <mc:Fallback>
            <p:pic>
              <p:nvPicPr>
                <p:cNvPr id="16" name="墨迹 15">
                  <a:extLst>
                    <a:ext uri="{FF2B5EF4-FFF2-40B4-BE49-F238E27FC236}">
                      <a16:creationId xmlns:a16="http://schemas.microsoft.com/office/drawing/2014/main" id="{A2B207B0-6F69-4BB8-8E0A-067BF0743BF7}"/>
                    </a:ext>
                  </a:extLst>
                </p:cNvPr>
                <p:cNvPicPr/>
                <p:nvPr/>
              </p:nvPicPr>
              <p:blipFill>
                <a:blip r:embed="rId31"/>
                <a:stretch>
                  <a:fillRect/>
                </a:stretch>
              </p:blipFill>
              <p:spPr>
                <a:xfrm>
                  <a:off x="3651909" y="1332803"/>
                  <a:ext cx="644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墨迹 16">
                  <a:extLst>
                    <a:ext uri="{FF2B5EF4-FFF2-40B4-BE49-F238E27FC236}">
                      <a16:creationId xmlns:a16="http://schemas.microsoft.com/office/drawing/2014/main" id="{15572923-4BEB-4933-A4DE-624A253EF1A6}"/>
                    </a:ext>
                  </a:extLst>
                </p14:cNvPr>
                <p14:cNvContentPartPr/>
                <p14:nvPr/>
              </p14:nvContentPartPr>
              <p14:xfrm>
                <a:off x="3717069" y="1269803"/>
                <a:ext cx="178920" cy="177480"/>
              </p14:xfrm>
            </p:contentPart>
          </mc:Choice>
          <mc:Fallback>
            <p:pic>
              <p:nvPicPr>
                <p:cNvPr id="17" name="墨迹 16">
                  <a:extLst>
                    <a:ext uri="{FF2B5EF4-FFF2-40B4-BE49-F238E27FC236}">
                      <a16:creationId xmlns:a16="http://schemas.microsoft.com/office/drawing/2014/main" id="{15572923-4BEB-4933-A4DE-624A253EF1A6}"/>
                    </a:ext>
                  </a:extLst>
                </p:cNvPr>
                <p:cNvPicPr/>
                <p:nvPr/>
              </p:nvPicPr>
              <p:blipFill>
                <a:blip r:embed="rId33"/>
                <a:stretch>
                  <a:fillRect/>
                </a:stretch>
              </p:blipFill>
              <p:spPr>
                <a:xfrm>
                  <a:off x="3699429" y="1251803"/>
                  <a:ext cx="21456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墨迹 17">
                  <a:extLst>
                    <a:ext uri="{FF2B5EF4-FFF2-40B4-BE49-F238E27FC236}">
                      <a16:creationId xmlns:a16="http://schemas.microsoft.com/office/drawing/2014/main" id="{B65E5D7A-13D2-4562-88CD-365AB13A7582}"/>
                    </a:ext>
                  </a:extLst>
                </p14:cNvPr>
                <p14:cNvContentPartPr/>
                <p14:nvPr/>
              </p14:nvContentPartPr>
              <p14:xfrm>
                <a:off x="3728229" y="1357283"/>
                <a:ext cx="105120" cy="55080"/>
              </p14:xfrm>
            </p:contentPart>
          </mc:Choice>
          <mc:Fallback>
            <p:pic>
              <p:nvPicPr>
                <p:cNvPr id="18" name="墨迹 17">
                  <a:extLst>
                    <a:ext uri="{FF2B5EF4-FFF2-40B4-BE49-F238E27FC236}">
                      <a16:creationId xmlns:a16="http://schemas.microsoft.com/office/drawing/2014/main" id="{B65E5D7A-13D2-4562-88CD-365AB13A7582}"/>
                    </a:ext>
                  </a:extLst>
                </p:cNvPr>
                <p:cNvPicPr/>
                <p:nvPr/>
              </p:nvPicPr>
              <p:blipFill>
                <a:blip r:embed="rId35"/>
                <a:stretch>
                  <a:fillRect/>
                </a:stretch>
              </p:blipFill>
              <p:spPr>
                <a:xfrm>
                  <a:off x="3710229" y="1339283"/>
                  <a:ext cx="14076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墨迹 18">
                  <a:extLst>
                    <a:ext uri="{FF2B5EF4-FFF2-40B4-BE49-F238E27FC236}">
                      <a16:creationId xmlns:a16="http://schemas.microsoft.com/office/drawing/2014/main" id="{CAE2692E-6682-479D-A060-AEEA52C16976}"/>
                    </a:ext>
                  </a:extLst>
                </p14:cNvPr>
                <p14:cNvContentPartPr/>
                <p14:nvPr/>
              </p14:nvContentPartPr>
              <p14:xfrm>
                <a:off x="3597909" y="1431443"/>
                <a:ext cx="311760" cy="164880"/>
              </p14:xfrm>
            </p:contentPart>
          </mc:Choice>
          <mc:Fallback>
            <p:pic>
              <p:nvPicPr>
                <p:cNvPr id="19" name="墨迹 18">
                  <a:extLst>
                    <a:ext uri="{FF2B5EF4-FFF2-40B4-BE49-F238E27FC236}">
                      <a16:creationId xmlns:a16="http://schemas.microsoft.com/office/drawing/2014/main" id="{CAE2692E-6682-479D-A060-AEEA52C16976}"/>
                    </a:ext>
                  </a:extLst>
                </p:cNvPr>
                <p:cNvPicPr/>
                <p:nvPr/>
              </p:nvPicPr>
              <p:blipFill>
                <a:blip r:embed="rId37"/>
                <a:stretch>
                  <a:fillRect/>
                </a:stretch>
              </p:blipFill>
              <p:spPr>
                <a:xfrm>
                  <a:off x="3580269" y="1413443"/>
                  <a:ext cx="34740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墨迹 19">
                  <a:extLst>
                    <a:ext uri="{FF2B5EF4-FFF2-40B4-BE49-F238E27FC236}">
                      <a16:creationId xmlns:a16="http://schemas.microsoft.com/office/drawing/2014/main" id="{4B2D86DA-A19B-44B3-8AA4-7BC7EF9B0799}"/>
                    </a:ext>
                  </a:extLst>
                </p14:cNvPr>
                <p14:cNvContentPartPr/>
                <p14:nvPr/>
              </p14:nvContentPartPr>
              <p14:xfrm>
                <a:off x="3716709" y="1590203"/>
                <a:ext cx="12960" cy="74520"/>
              </p14:xfrm>
            </p:contentPart>
          </mc:Choice>
          <mc:Fallback>
            <p:pic>
              <p:nvPicPr>
                <p:cNvPr id="20" name="墨迹 19">
                  <a:extLst>
                    <a:ext uri="{FF2B5EF4-FFF2-40B4-BE49-F238E27FC236}">
                      <a16:creationId xmlns:a16="http://schemas.microsoft.com/office/drawing/2014/main" id="{4B2D86DA-A19B-44B3-8AA4-7BC7EF9B0799}"/>
                    </a:ext>
                  </a:extLst>
                </p:cNvPr>
                <p:cNvPicPr/>
                <p:nvPr/>
              </p:nvPicPr>
              <p:blipFill>
                <a:blip r:embed="rId39"/>
                <a:stretch>
                  <a:fillRect/>
                </a:stretch>
              </p:blipFill>
              <p:spPr>
                <a:xfrm>
                  <a:off x="3698709" y="1572203"/>
                  <a:ext cx="4860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1" name="墨迹 20">
                  <a:extLst>
                    <a:ext uri="{FF2B5EF4-FFF2-40B4-BE49-F238E27FC236}">
                      <a16:creationId xmlns:a16="http://schemas.microsoft.com/office/drawing/2014/main" id="{79166645-F870-41D8-BC40-950B02A19840}"/>
                    </a:ext>
                  </a:extLst>
                </p14:cNvPr>
                <p14:cNvContentPartPr/>
                <p14:nvPr/>
              </p14:nvContentPartPr>
              <p14:xfrm>
                <a:off x="3753789" y="1554563"/>
                <a:ext cx="151560" cy="129600"/>
              </p14:xfrm>
            </p:contentPart>
          </mc:Choice>
          <mc:Fallback>
            <p:pic>
              <p:nvPicPr>
                <p:cNvPr id="21" name="墨迹 20">
                  <a:extLst>
                    <a:ext uri="{FF2B5EF4-FFF2-40B4-BE49-F238E27FC236}">
                      <a16:creationId xmlns:a16="http://schemas.microsoft.com/office/drawing/2014/main" id="{79166645-F870-41D8-BC40-950B02A19840}"/>
                    </a:ext>
                  </a:extLst>
                </p:cNvPr>
                <p:cNvPicPr/>
                <p:nvPr/>
              </p:nvPicPr>
              <p:blipFill>
                <a:blip r:embed="rId41"/>
                <a:stretch>
                  <a:fillRect/>
                </a:stretch>
              </p:blipFill>
              <p:spPr>
                <a:xfrm>
                  <a:off x="3735789" y="1536923"/>
                  <a:ext cx="18720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2" name="墨迹 21">
                  <a:extLst>
                    <a:ext uri="{FF2B5EF4-FFF2-40B4-BE49-F238E27FC236}">
                      <a16:creationId xmlns:a16="http://schemas.microsoft.com/office/drawing/2014/main" id="{6A526BAA-28B4-4ABA-AB2D-6FE1B7B68D27}"/>
                    </a:ext>
                  </a:extLst>
                </p14:cNvPr>
                <p14:cNvContentPartPr/>
                <p14:nvPr/>
              </p14:nvContentPartPr>
              <p14:xfrm>
                <a:off x="3744429" y="1623323"/>
                <a:ext cx="138960" cy="81000"/>
              </p14:xfrm>
            </p:contentPart>
          </mc:Choice>
          <mc:Fallback>
            <p:pic>
              <p:nvPicPr>
                <p:cNvPr id="22" name="墨迹 21">
                  <a:extLst>
                    <a:ext uri="{FF2B5EF4-FFF2-40B4-BE49-F238E27FC236}">
                      <a16:creationId xmlns:a16="http://schemas.microsoft.com/office/drawing/2014/main" id="{6A526BAA-28B4-4ABA-AB2D-6FE1B7B68D27}"/>
                    </a:ext>
                  </a:extLst>
                </p:cNvPr>
                <p:cNvPicPr/>
                <p:nvPr/>
              </p:nvPicPr>
              <p:blipFill>
                <a:blip r:embed="rId43"/>
                <a:stretch>
                  <a:fillRect/>
                </a:stretch>
              </p:blipFill>
              <p:spPr>
                <a:xfrm>
                  <a:off x="3726789" y="1605683"/>
                  <a:ext cx="17460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3" name="墨迹 22">
                  <a:extLst>
                    <a:ext uri="{FF2B5EF4-FFF2-40B4-BE49-F238E27FC236}">
                      <a16:creationId xmlns:a16="http://schemas.microsoft.com/office/drawing/2014/main" id="{491CB551-FA83-4C77-B890-579AEE28832E}"/>
                    </a:ext>
                  </a:extLst>
                </p14:cNvPr>
                <p14:cNvContentPartPr/>
                <p14:nvPr/>
              </p14:nvContentPartPr>
              <p14:xfrm>
                <a:off x="3746589" y="1702523"/>
                <a:ext cx="140040" cy="43560"/>
              </p14:xfrm>
            </p:contentPart>
          </mc:Choice>
          <mc:Fallback>
            <p:pic>
              <p:nvPicPr>
                <p:cNvPr id="23" name="墨迹 22">
                  <a:extLst>
                    <a:ext uri="{FF2B5EF4-FFF2-40B4-BE49-F238E27FC236}">
                      <a16:creationId xmlns:a16="http://schemas.microsoft.com/office/drawing/2014/main" id="{491CB551-FA83-4C77-B890-579AEE28832E}"/>
                    </a:ext>
                  </a:extLst>
                </p:cNvPr>
                <p:cNvPicPr/>
                <p:nvPr/>
              </p:nvPicPr>
              <p:blipFill>
                <a:blip r:embed="rId45"/>
                <a:stretch>
                  <a:fillRect/>
                </a:stretch>
              </p:blipFill>
              <p:spPr>
                <a:xfrm>
                  <a:off x="3728949" y="1684883"/>
                  <a:ext cx="17568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4" name="墨迹 23">
                  <a:extLst>
                    <a:ext uri="{FF2B5EF4-FFF2-40B4-BE49-F238E27FC236}">
                      <a16:creationId xmlns:a16="http://schemas.microsoft.com/office/drawing/2014/main" id="{D2E71D72-E239-4832-8357-BD524DA3D5A6}"/>
                    </a:ext>
                  </a:extLst>
                </p14:cNvPr>
                <p14:cNvContentPartPr/>
                <p14:nvPr/>
              </p14:nvContentPartPr>
              <p14:xfrm>
                <a:off x="3781509" y="1587323"/>
                <a:ext cx="66240" cy="185040"/>
              </p14:xfrm>
            </p:contentPart>
          </mc:Choice>
          <mc:Fallback>
            <p:pic>
              <p:nvPicPr>
                <p:cNvPr id="24" name="墨迹 23">
                  <a:extLst>
                    <a:ext uri="{FF2B5EF4-FFF2-40B4-BE49-F238E27FC236}">
                      <a16:creationId xmlns:a16="http://schemas.microsoft.com/office/drawing/2014/main" id="{D2E71D72-E239-4832-8357-BD524DA3D5A6}"/>
                    </a:ext>
                  </a:extLst>
                </p:cNvPr>
                <p:cNvPicPr/>
                <p:nvPr/>
              </p:nvPicPr>
              <p:blipFill>
                <a:blip r:embed="rId47"/>
                <a:stretch>
                  <a:fillRect/>
                </a:stretch>
              </p:blipFill>
              <p:spPr>
                <a:xfrm>
                  <a:off x="3763869" y="1569323"/>
                  <a:ext cx="10188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5" name="墨迹 24">
                  <a:extLst>
                    <a:ext uri="{FF2B5EF4-FFF2-40B4-BE49-F238E27FC236}">
                      <a16:creationId xmlns:a16="http://schemas.microsoft.com/office/drawing/2014/main" id="{FE4C40F1-EEE2-4031-AE27-F73A736A489A}"/>
                    </a:ext>
                  </a:extLst>
                </p14:cNvPr>
                <p14:cNvContentPartPr/>
                <p14:nvPr/>
              </p14:nvContentPartPr>
              <p14:xfrm>
                <a:off x="3659829" y="1748603"/>
                <a:ext cx="422640" cy="74520"/>
              </p14:xfrm>
            </p:contentPart>
          </mc:Choice>
          <mc:Fallback>
            <p:pic>
              <p:nvPicPr>
                <p:cNvPr id="25" name="墨迹 24">
                  <a:extLst>
                    <a:ext uri="{FF2B5EF4-FFF2-40B4-BE49-F238E27FC236}">
                      <a16:creationId xmlns:a16="http://schemas.microsoft.com/office/drawing/2014/main" id="{FE4C40F1-EEE2-4031-AE27-F73A736A489A}"/>
                    </a:ext>
                  </a:extLst>
                </p:cNvPr>
                <p:cNvPicPr/>
                <p:nvPr/>
              </p:nvPicPr>
              <p:blipFill>
                <a:blip r:embed="rId49"/>
                <a:stretch>
                  <a:fillRect/>
                </a:stretch>
              </p:blipFill>
              <p:spPr>
                <a:xfrm>
                  <a:off x="3642189" y="1730603"/>
                  <a:ext cx="458280" cy="110160"/>
                </a:xfrm>
                <a:prstGeom prst="rect">
                  <a:avLst/>
                </a:prstGeom>
              </p:spPr>
            </p:pic>
          </mc:Fallback>
        </mc:AlternateContent>
      </p:grpSp>
      <p:grpSp>
        <p:nvGrpSpPr>
          <p:cNvPr id="37" name="组合 36">
            <a:extLst>
              <a:ext uri="{FF2B5EF4-FFF2-40B4-BE49-F238E27FC236}">
                <a16:creationId xmlns:a16="http://schemas.microsoft.com/office/drawing/2014/main" id="{0E361D25-B916-4CD1-946A-8DE1AC394A95}"/>
              </a:ext>
            </a:extLst>
          </p:cNvPr>
          <p:cNvGrpSpPr/>
          <p:nvPr/>
        </p:nvGrpSpPr>
        <p:grpSpPr>
          <a:xfrm>
            <a:off x="4245189" y="3468683"/>
            <a:ext cx="694800" cy="493920"/>
            <a:chOff x="4245189" y="3468683"/>
            <a:chExt cx="694800" cy="493920"/>
          </a:xfrm>
        </p:grpSpPr>
        <mc:AlternateContent xmlns:mc="http://schemas.openxmlformats.org/markup-compatibility/2006">
          <mc:Choice xmlns:p14="http://schemas.microsoft.com/office/powerpoint/2010/main" Requires="p14">
            <p:contentPart p14:bwMode="auto" r:id="rId50">
              <p14:nvContentPartPr>
                <p14:cNvPr id="27" name="墨迹 26">
                  <a:extLst>
                    <a:ext uri="{FF2B5EF4-FFF2-40B4-BE49-F238E27FC236}">
                      <a16:creationId xmlns:a16="http://schemas.microsoft.com/office/drawing/2014/main" id="{53B873FA-6420-4855-8EB7-F2FEBD3F9710}"/>
                    </a:ext>
                  </a:extLst>
                </p14:cNvPr>
                <p14:cNvContentPartPr/>
                <p14:nvPr/>
              </p14:nvContentPartPr>
              <p14:xfrm>
                <a:off x="4281549" y="3565883"/>
                <a:ext cx="151560" cy="38520"/>
              </p14:xfrm>
            </p:contentPart>
          </mc:Choice>
          <mc:Fallback>
            <p:pic>
              <p:nvPicPr>
                <p:cNvPr id="27" name="墨迹 26">
                  <a:extLst>
                    <a:ext uri="{FF2B5EF4-FFF2-40B4-BE49-F238E27FC236}">
                      <a16:creationId xmlns:a16="http://schemas.microsoft.com/office/drawing/2014/main" id="{53B873FA-6420-4855-8EB7-F2FEBD3F9710}"/>
                    </a:ext>
                  </a:extLst>
                </p:cNvPr>
                <p:cNvPicPr/>
                <p:nvPr/>
              </p:nvPicPr>
              <p:blipFill>
                <a:blip r:embed="rId51"/>
                <a:stretch>
                  <a:fillRect/>
                </a:stretch>
              </p:blipFill>
              <p:spPr>
                <a:xfrm>
                  <a:off x="4263549" y="3547883"/>
                  <a:ext cx="1872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墨迹 27">
                  <a:extLst>
                    <a:ext uri="{FF2B5EF4-FFF2-40B4-BE49-F238E27FC236}">
                      <a16:creationId xmlns:a16="http://schemas.microsoft.com/office/drawing/2014/main" id="{4028A7C6-F50D-4904-9C0C-0EEB1AEE6F20}"/>
                    </a:ext>
                  </a:extLst>
                </p14:cNvPr>
                <p14:cNvContentPartPr/>
                <p14:nvPr/>
              </p14:nvContentPartPr>
              <p14:xfrm>
                <a:off x="4318629" y="3657323"/>
                <a:ext cx="111600" cy="11880"/>
              </p14:xfrm>
            </p:contentPart>
          </mc:Choice>
          <mc:Fallback>
            <p:pic>
              <p:nvPicPr>
                <p:cNvPr id="28" name="墨迹 27">
                  <a:extLst>
                    <a:ext uri="{FF2B5EF4-FFF2-40B4-BE49-F238E27FC236}">
                      <a16:creationId xmlns:a16="http://schemas.microsoft.com/office/drawing/2014/main" id="{4028A7C6-F50D-4904-9C0C-0EEB1AEE6F20}"/>
                    </a:ext>
                  </a:extLst>
                </p:cNvPr>
                <p:cNvPicPr/>
                <p:nvPr/>
              </p:nvPicPr>
              <p:blipFill>
                <a:blip r:embed="rId53"/>
                <a:stretch>
                  <a:fillRect/>
                </a:stretch>
              </p:blipFill>
              <p:spPr>
                <a:xfrm>
                  <a:off x="4300629" y="3639683"/>
                  <a:ext cx="14724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墨迹 28">
                  <a:extLst>
                    <a:ext uri="{FF2B5EF4-FFF2-40B4-BE49-F238E27FC236}">
                      <a16:creationId xmlns:a16="http://schemas.microsoft.com/office/drawing/2014/main" id="{4F135646-6B6C-42BF-987B-0F41CAC87DA6}"/>
                    </a:ext>
                  </a:extLst>
                </p14:cNvPr>
                <p14:cNvContentPartPr/>
                <p14:nvPr/>
              </p14:nvContentPartPr>
              <p14:xfrm>
                <a:off x="4245189" y="3733643"/>
                <a:ext cx="295560" cy="22680"/>
              </p14:xfrm>
            </p:contentPart>
          </mc:Choice>
          <mc:Fallback>
            <p:pic>
              <p:nvPicPr>
                <p:cNvPr id="29" name="墨迹 28">
                  <a:extLst>
                    <a:ext uri="{FF2B5EF4-FFF2-40B4-BE49-F238E27FC236}">
                      <a16:creationId xmlns:a16="http://schemas.microsoft.com/office/drawing/2014/main" id="{4F135646-6B6C-42BF-987B-0F41CAC87DA6}"/>
                    </a:ext>
                  </a:extLst>
                </p:cNvPr>
                <p:cNvPicPr/>
                <p:nvPr/>
              </p:nvPicPr>
              <p:blipFill>
                <a:blip r:embed="rId55"/>
                <a:stretch>
                  <a:fillRect/>
                </a:stretch>
              </p:blipFill>
              <p:spPr>
                <a:xfrm>
                  <a:off x="4227549" y="3716003"/>
                  <a:ext cx="3312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墨迹 29">
                  <a:extLst>
                    <a:ext uri="{FF2B5EF4-FFF2-40B4-BE49-F238E27FC236}">
                      <a16:creationId xmlns:a16="http://schemas.microsoft.com/office/drawing/2014/main" id="{57B16320-FA3D-435C-BB75-F932FBEB5E1C}"/>
                    </a:ext>
                  </a:extLst>
                </p14:cNvPr>
                <p14:cNvContentPartPr/>
                <p14:nvPr/>
              </p14:nvContentPartPr>
              <p14:xfrm>
                <a:off x="4386669" y="3492083"/>
                <a:ext cx="21240" cy="426240"/>
              </p14:xfrm>
            </p:contentPart>
          </mc:Choice>
          <mc:Fallback>
            <p:pic>
              <p:nvPicPr>
                <p:cNvPr id="30" name="墨迹 29">
                  <a:extLst>
                    <a:ext uri="{FF2B5EF4-FFF2-40B4-BE49-F238E27FC236}">
                      <a16:creationId xmlns:a16="http://schemas.microsoft.com/office/drawing/2014/main" id="{57B16320-FA3D-435C-BB75-F932FBEB5E1C}"/>
                    </a:ext>
                  </a:extLst>
                </p:cNvPr>
                <p:cNvPicPr/>
                <p:nvPr/>
              </p:nvPicPr>
              <p:blipFill>
                <a:blip r:embed="rId57"/>
                <a:stretch>
                  <a:fillRect/>
                </a:stretch>
              </p:blipFill>
              <p:spPr>
                <a:xfrm>
                  <a:off x="4369029" y="3474083"/>
                  <a:ext cx="56880" cy="461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1" name="墨迹 30">
                  <a:extLst>
                    <a:ext uri="{FF2B5EF4-FFF2-40B4-BE49-F238E27FC236}">
                      <a16:creationId xmlns:a16="http://schemas.microsoft.com/office/drawing/2014/main" id="{6283468D-67A7-437D-BF89-D4D0944E744E}"/>
                    </a:ext>
                  </a:extLst>
                </p14:cNvPr>
                <p14:cNvContentPartPr/>
                <p14:nvPr/>
              </p14:nvContentPartPr>
              <p14:xfrm>
                <a:off x="4559109" y="3468683"/>
                <a:ext cx="158040" cy="137880"/>
              </p14:xfrm>
            </p:contentPart>
          </mc:Choice>
          <mc:Fallback>
            <p:pic>
              <p:nvPicPr>
                <p:cNvPr id="31" name="墨迹 30">
                  <a:extLst>
                    <a:ext uri="{FF2B5EF4-FFF2-40B4-BE49-F238E27FC236}">
                      <a16:creationId xmlns:a16="http://schemas.microsoft.com/office/drawing/2014/main" id="{6283468D-67A7-437D-BF89-D4D0944E744E}"/>
                    </a:ext>
                  </a:extLst>
                </p:cNvPr>
                <p:cNvPicPr/>
                <p:nvPr/>
              </p:nvPicPr>
              <p:blipFill>
                <a:blip r:embed="rId59"/>
                <a:stretch>
                  <a:fillRect/>
                </a:stretch>
              </p:blipFill>
              <p:spPr>
                <a:xfrm>
                  <a:off x="4541469" y="3450683"/>
                  <a:ext cx="19368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2" name="墨迹 31">
                  <a:extLst>
                    <a:ext uri="{FF2B5EF4-FFF2-40B4-BE49-F238E27FC236}">
                      <a16:creationId xmlns:a16="http://schemas.microsoft.com/office/drawing/2014/main" id="{59FBF053-AA0A-4BF1-9404-D25620AE2A42}"/>
                    </a:ext>
                  </a:extLst>
                </p14:cNvPr>
                <p14:cNvContentPartPr/>
                <p14:nvPr/>
              </p14:nvContentPartPr>
              <p14:xfrm>
                <a:off x="4606629" y="3588203"/>
                <a:ext cx="52200" cy="332280"/>
              </p14:xfrm>
            </p:contentPart>
          </mc:Choice>
          <mc:Fallback>
            <p:pic>
              <p:nvPicPr>
                <p:cNvPr id="32" name="墨迹 31">
                  <a:extLst>
                    <a:ext uri="{FF2B5EF4-FFF2-40B4-BE49-F238E27FC236}">
                      <a16:creationId xmlns:a16="http://schemas.microsoft.com/office/drawing/2014/main" id="{59FBF053-AA0A-4BF1-9404-D25620AE2A42}"/>
                    </a:ext>
                  </a:extLst>
                </p:cNvPr>
                <p:cNvPicPr/>
                <p:nvPr/>
              </p:nvPicPr>
              <p:blipFill>
                <a:blip r:embed="rId61"/>
                <a:stretch>
                  <a:fillRect/>
                </a:stretch>
              </p:blipFill>
              <p:spPr>
                <a:xfrm>
                  <a:off x="4588989" y="3570203"/>
                  <a:ext cx="8784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3" name="墨迹 32">
                  <a:extLst>
                    <a:ext uri="{FF2B5EF4-FFF2-40B4-BE49-F238E27FC236}">
                      <a16:creationId xmlns:a16="http://schemas.microsoft.com/office/drawing/2014/main" id="{2497ABF0-D4BF-4FF5-AD3A-04B558C0C358}"/>
                    </a:ext>
                  </a:extLst>
                </p14:cNvPr>
                <p14:cNvContentPartPr/>
                <p14:nvPr/>
              </p14:nvContentPartPr>
              <p14:xfrm>
                <a:off x="4647309" y="3651923"/>
                <a:ext cx="127440" cy="27000"/>
              </p14:xfrm>
            </p:contentPart>
          </mc:Choice>
          <mc:Fallback>
            <p:pic>
              <p:nvPicPr>
                <p:cNvPr id="33" name="墨迹 32">
                  <a:extLst>
                    <a:ext uri="{FF2B5EF4-FFF2-40B4-BE49-F238E27FC236}">
                      <a16:creationId xmlns:a16="http://schemas.microsoft.com/office/drawing/2014/main" id="{2497ABF0-D4BF-4FF5-AD3A-04B558C0C358}"/>
                    </a:ext>
                  </a:extLst>
                </p:cNvPr>
                <p:cNvPicPr/>
                <p:nvPr/>
              </p:nvPicPr>
              <p:blipFill>
                <a:blip r:embed="rId63"/>
                <a:stretch>
                  <a:fillRect/>
                </a:stretch>
              </p:blipFill>
              <p:spPr>
                <a:xfrm>
                  <a:off x="4629309" y="3634283"/>
                  <a:ext cx="16308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4" name="墨迹 33">
                  <a:extLst>
                    <a:ext uri="{FF2B5EF4-FFF2-40B4-BE49-F238E27FC236}">
                      <a16:creationId xmlns:a16="http://schemas.microsoft.com/office/drawing/2014/main" id="{781C0459-34DE-4CBF-8C73-0AB701A65562}"/>
                    </a:ext>
                  </a:extLst>
                </p14:cNvPr>
                <p14:cNvContentPartPr/>
                <p14:nvPr/>
              </p14:nvContentPartPr>
              <p14:xfrm>
                <a:off x="4675389" y="3622043"/>
                <a:ext cx="76680" cy="124920"/>
              </p14:xfrm>
            </p:contentPart>
          </mc:Choice>
          <mc:Fallback>
            <p:pic>
              <p:nvPicPr>
                <p:cNvPr id="34" name="墨迹 33">
                  <a:extLst>
                    <a:ext uri="{FF2B5EF4-FFF2-40B4-BE49-F238E27FC236}">
                      <a16:creationId xmlns:a16="http://schemas.microsoft.com/office/drawing/2014/main" id="{781C0459-34DE-4CBF-8C73-0AB701A65562}"/>
                    </a:ext>
                  </a:extLst>
                </p:cNvPr>
                <p:cNvPicPr/>
                <p:nvPr/>
              </p:nvPicPr>
              <p:blipFill>
                <a:blip r:embed="rId65"/>
                <a:stretch>
                  <a:fillRect/>
                </a:stretch>
              </p:blipFill>
              <p:spPr>
                <a:xfrm>
                  <a:off x="4657749" y="3604403"/>
                  <a:ext cx="11232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5" name="墨迹 34">
                  <a:extLst>
                    <a:ext uri="{FF2B5EF4-FFF2-40B4-BE49-F238E27FC236}">
                      <a16:creationId xmlns:a16="http://schemas.microsoft.com/office/drawing/2014/main" id="{40C2C21E-8068-4117-8193-FB693E46D156}"/>
                    </a:ext>
                  </a:extLst>
                </p14:cNvPr>
                <p14:cNvContentPartPr/>
                <p14:nvPr/>
              </p14:nvContentPartPr>
              <p14:xfrm>
                <a:off x="4660269" y="3756323"/>
                <a:ext cx="111240" cy="157680"/>
              </p14:xfrm>
            </p:contentPart>
          </mc:Choice>
          <mc:Fallback>
            <p:pic>
              <p:nvPicPr>
                <p:cNvPr id="35" name="墨迹 34">
                  <a:extLst>
                    <a:ext uri="{FF2B5EF4-FFF2-40B4-BE49-F238E27FC236}">
                      <a16:creationId xmlns:a16="http://schemas.microsoft.com/office/drawing/2014/main" id="{40C2C21E-8068-4117-8193-FB693E46D156}"/>
                    </a:ext>
                  </a:extLst>
                </p:cNvPr>
                <p:cNvPicPr/>
                <p:nvPr/>
              </p:nvPicPr>
              <p:blipFill>
                <a:blip r:embed="rId67"/>
                <a:stretch>
                  <a:fillRect/>
                </a:stretch>
              </p:blipFill>
              <p:spPr>
                <a:xfrm>
                  <a:off x="4642269" y="3738323"/>
                  <a:ext cx="1468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6" name="墨迹 35">
                  <a:extLst>
                    <a:ext uri="{FF2B5EF4-FFF2-40B4-BE49-F238E27FC236}">
                      <a16:creationId xmlns:a16="http://schemas.microsoft.com/office/drawing/2014/main" id="{6B7A569A-87DA-4336-B798-44C5B9A43793}"/>
                    </a:ext>
                  </a:extLst>
                </p14:cNvPr>
                <p14:cNvContentPartPr/>
                <p14:nvPr/>
              </p14:nvContentPartPr>
              <p14:xfrm>
                <a:off x="4684389" y="3822203"/>
                <a:ext cx="255600" cy="140400"/>
              </p14:xfrm>
            </p:contentPart>
          </mc:Choice>
          <mc:Fallback>
            <p:pic>
              <p:nvPicPr>
                <p:cNvPr id="36" name="墨迹 35">
                  <a:extLst>
                    <a:ext uri="{FF2B5EF4-FFF2-40B4-BE49-F238E27FC236}">
                      <a16:creationId xmlns:a16="http://schemas.microsoft.com/office/drawing/2014/main" id="{6B7A569A-87DA-4336-B798-44C5B9A43793}"/>
                    </a:ext>
                  </a:extLst>
                </p:cNvPr>
                <p:cNvPicPr/>
                <p:nvPr/>
              </p:nvPicPr>
              <p:blipFill>
                <a:blip r:embed="rId69"/>
                <a:stretch>
                  <a:fillRect/>
                </a:stretch>
              </p:blipFill>
              <p:spPr>
                <a:xfrm>
                  <a:off x="4666389" y="3804563"/>
                  <a:ext cx="291240" cy="176040"/>
                </a:xfrm>
                <a:prstGeom prst="rect">
                  <a:avLst/>
                </a:prstGeom>
              </p:spPr>
            </p:pic>
          </mc:Fallback>
        </mc:AlternateContent>
      </p:grpSp>
      <p:grpSp>
        <p:nvGrpSpPr>
          <p:cNvPr id="79879" name="组合 79878">
            <a:extLst>
              <a:ext uri="{FF2B5EF4-FFF2-40B4-BE49-F238E27FC236}">
                <a16:creationId xmlns:a16="http://schemas.microsoft.com/office/drawing/2014/main" id="{34E70D3A-7928-4C2D-8FAF-275AD2887F94}"/>
              </a:ext>
            </a:extLst>
          </p:cNvPr>
          <p:cNvGrpSpPr/>
          <p:nvPr/>
        </p:nvGrpSpPr>
        <p:grpSpPr>
          <a:xfrm>
            <a:off x="6427869" y="4088963"/>
            <a:ext cx="1098360" cy="974880"/>
            <a:chOff x="6427869" y="4088963"/>
            <a:chExt cx="1098360" cy="974880"/>
          </a:xfrm>
        </p:grpSpPr>
        <mc:AlternateContent xmlns:mc="http://schemas.openxmlformats.org/markup-compatibility/2006">
          <mc:Choice xmlns:p14="http://schemas.microsoft.com/office/powerpoint/2010/main" Requires="p14">
            <p:contentPart p14:bwMode="auto" r:id="rId70">
              <p14:nvContentPartPr>
                <p14:cNvPr id="38" name="墨迹 37">
                  <a:extLst>
                    <a:ext uri="{FF2B5EF4-FFF2-40B4-BE49-F238E27FC236}">
                      <a16:creationId xmlns:a16="http://schemas.microsoft.com/office/drawing/2014/main" id="{FF4C4B4E-5756-4720-8C74-8FC9EA703BC1}"/>
                    </a:ext>
                  </a:extLst>
                </p14:cNvPr>
                <p14:cNvContentPartPr/>
                <p14:nvPr/>
              </p14:nvContentPartPr>
              <p14:xfrm>
                <a:off x="6427869" y="4149443"/>
                <a:ext cx="165600" cy="271800"/>
              </p14:xfrm>
            </p:contentPart>
          </mc:Choice>
          <mc:Fallback>
            <p:pic>
              <p:nvPicPr>
                <p:cNvPr id="38" name="墨迹 37">
                  <a:extLst>
                    <a:ext uri="{FF2B5EF4-FFF2-40B4-BE49-F238E27FC236}">
                      <a16:creationId xmlns:a16="http://schemas.microsoft.com/office/drawing/2014/main" id="{FF4C4B4E-5756-4720-8C74-8FC9EA703BC1}"/>
                    </a:ext>
                  </a:extLst>
                </p:cNvPr>
                <p:cNvPicPr/>
                <p:nvPr/>
              </p:nvPicPr>
              <p:blipFill>
                <a:blip r:embed="rId71"/>
                <a:stretch>
                  <a:fillRect/>
                </a:stretch>
              </p:blipFill>
              <p:spPr>
                <a:xfrm>
                  <a:off x="6410229" y="4131803"/>
                  <a:ext cx="20124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9" name="墨迹 38">
                  <a:extLst>
                    <a:ext uri="{FF2B5EF4-FFF2-40B4-BE49-F238E27FC236}">
                      <a16:creationId xmlns:a16="http://schemas.microsoft.com/office/drawing/2014/main" id="{6AAA574A-E210-4943-B79B-2D6A28221CA0}"/>
                    </a:ext>
                  </a:extLst>
                </p14:cNvPr>
                <p14:cNvContentPartPr/>
                <p14:nvPr/>
              </p14:nvContentPartPr>
              <p14:xfrm>
                <a:off x="6586269" y="4208483"/>
                <a:ext cx="147240" cy="11880"/>
              </p14:xfrm>
            </p:contentPart>
          </mc:Choice>
          <mc:Fallback>
            <p:pic>
              <p:nvPicPr>
                <p:cNvPr id="39" name="墨迹 38">
                  <a:extLst>
                    <a:ext uri="{FF2B5EF4-FFF2-40B4-BE49-F238E27FC236}">
                      <a16:creationId xmlns:a16="http://schemas.microsoft.com/office/drawing/2014/main" id="{6AAA574A-E210-4943-B79B-2D6A28221CA0}"/>
                    </a:ext>
                  </a:extLst>
                </p:cNvPr>
                <p:cNvPicPr/>
                <p:nvPr/>
              </p:nvPicPr>
              <p:blipFill>
                <a:blip r:embed="rId73"/>
                <a:stretch>
                  <a:fillRect/>
                </a:stretch>
              </p:blipFill>
              <p:spPr>
                <a:xfrm>
                  <a:off x="6568269" y="4190843"/>
                  <a:ext cx="1828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0" name="墨迹 39">
                  <a:extLst>
                    <a:ext uri="{FF2B5EF4-FFF2-40B4-BE49-F238E27FC236}">
                      <a16:creationId xmlns:a16="http://schemas.microsoft.com/office/drawing/2014/main" id="{441D5B03-8C8A-43C9-9628-CC48B9C5553A}"/>
                    </a:ext>
                  </a:extLst>
                </p14:cNvPr>
                <p14:cNvContentPartPr/>
                <p14:nvPr/>
              </p14:nvContentPartPr>
              <p14:xfrm>
                <a:off x="6544869" y="4266803"/>
                <a:ext cx="176760" cy="251640"/>
              </p14:xfrm>
            </p:contentPart>
          </mc:Choice>
          <mc:Fallback>
            <p:pic>
              <p:nvPicPr>
                <p:cNvPr id="40" name="墨迹 39">
                  <a:extLst>
                    <a:ext uri="{FF2B5EF4-FFF2-40B4-BE49-F238E27FC236}">
                      <a16:creationId xmlns:a16="http://schemas.microsoft.com/office/drawing/2014/main" id="{441D5B03-8C8A-43C9-9628-CC48B9C5553A}"/>
                    </a:ext>
                  </a:extLst>
                </p:cNvPr>
                <p:cNvPicPr/>
                <p:nvPr/>
              </p:nvPicPr>
              <p:blipFill>
                <a:blip r:embed="rId75"/>
                <a:stretch>
                  <a:fillRect/>
                </a:stretch>
              </p:blipFill>
              <p:spPr>
                <a:xfrm>
                  <a:off x="6526869" y="4248803"/>
                  <a:ext cx="21240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1" name="墨迹 40">
                  <a:extLst>
                    <a:ext uri="{FF2B5EF4-FFF2-40B4-BE49-F238E27FC236}">
                      <a16:creationId xmlns:a16="http://schemas.microsoft.com/office/drawing/2014/main" id="{F66D50F5-F8EE-4F80-B092-B198A2B78138}"/>
                    </a:ext>
                  </a:extLst>
                </p14:cNvPr>
                <p14:cNvContentPartPr/>
                <p14:nvPr/>
              </p14:nvContentPartPr>
              <p14:xfrm>
                <a:off x="6566109" y="4290563"/>
                <a:ext cx="72360" cy="223200"/>
              </p14:xfrm>
            </p:contentPart>
          </mc:Choice>
          <mc:Fallback>
            <p:pic>
              <p:nvPicPr>
                <p:cNvPr id="41" name="墨迹 40">
                  <a:extLst>
                    <a:ext uri="{FF2B5EF4-FFF2-40B4-BE49-F238E27FC236}">
                      <a16:creationId xmlns:a16="http://schemas.microsoft.com/office/drawing/2014/main" id="{F66D50F5-F8EE-4F80-B092-B198A2B78138}"/>
                    </a:ext>
                  </a:extLst>
                </p:cNvPr>
                <p:cNvPicPr/>
                <p:nvPr/>
              </p:nvPicPr>
              <p:blipFill>
                <a:blip r:embed="rId77"/>
                <a:stretch>
                  <a:fillRect/>
                </a:stretch>
              </p:blipFill>
              <p:spPr>
                <a:xfrm>
                  <a:off x="6548109" y="4272563"/>
                  <a:ext cx="10800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2" name="墨迹 41">
                  <a:extLst>
                    <a:ext uri="{FF2B5EF4-FFF2-40B4-BE49-F238E27FC236}">
                      <a16:creationId xmlns:a16="http://schemas.microsoft.com/office/drawing/2014/main" id="{324F67C5-338C-4DEA-ACD7-9B5284431EDA}"/>
                    </a:ext>
                  </a:extLst>
                </p14:cNvPr>
                <p14:cNvContentPartPr/>
                <p14:nvPr/>
              </p14:nvContentPartPr>
              <p14:xfrm>
                <a:off x="6909189" y="4088963"/>
                <a:ext cx="40680" cy="59400"/>
              </p14:xfrm>
            </p:contentPart>
          </mc:Choice>
          <mc:Fallback>
            <p:pic>
              <p:nvPicPr>
                <p:cNvPr id="42" name="墨迹 41">
                  <a:extLst>
                    <a:ext uri="{FF2B5EF4-FFF2-40B4-BE49-F238E27FC236}">
                      <a16:creationId xmlns:a16="http://schemas.microsoft.com/office/drawing/2014/main" id="{324F67C5-338C-4DEA-ACD7-9B5284431EDA}"/>
                    </a:ext>
                  </a:extLst>
                </p:cNvPr>
                <p:cNvPicPr/>
                <p:nvPr/>
              </p:nvPicPr>
              <p:blipFill>
                <a:blip r:embed="rId79"/>
                <a:stretch>
                  <a:fillRect/>
                </a:stretch>
              </p:blipFill>
              <p:spPr>
                <a:xfrm>
                  <a:off x="6891549" y="4071323"/>
                  <a:ext cx="763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3" name="墨迹 42">
                  <a:extLst>
                    <a:ext uri="{FF2B5EF4-FFF2-40B4-BE49-F238E27FC236}">
                      <a16:creationId xmlns:a16="http://schemas.microsoft.com/office/drawing/2014/main" id="{CB1B58D8-5D68-4783-9B25-34E7E1186730}"/>
                    </a:ext>
                  </a:extLst>
                </p14:cNvPr>
                <p14:cNvContentPartPr/>
                <p14:nvPr/>
              </p14:nvContentPartPr>
              <p14:xfrm>
                <a:off x="6807309" y="4151243"/>
                <a:ext cx="212040" cy="185400"/>
              </p14:xfrm>
            </p:contentPart>
          </mc:Choice>
          <mc:Fallback>
            <p:pic>
              <p:nvPicPr>
                <p:cNvPr id="43" name="墨迹 42">
                  <a:extLst>
                    <a:ext uri="{FF2B5EF4-FFF2-40B4-BE49-F238E27FC236}">
                      <a16:creationId xmlns:a16="http://schemas.microsoft.com/office/drawing/2014/main" id="{CB1B58D8-5D68-4783-9B25-34E7E1186730}"/>
                    </a:ext>
                  </a:extLst>
                </p:cNvPr>
                <p:cNvPicPr/>
                <p:nvPr/>
              </p:nvPicPr>
              <p:blipFill>
                <a:blip r:embed="rId81"/>
                <a:stretch>
                  <a:fillRect/>
                </a:stretch>
              </p:blipFill>
              <p:spPr>
                <a:xfrm>
                  <a:off x="6789309" y="4133603"/>
                  <a:ext cx="2476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4" name="墨迹 43">
                  <a:extLst>
                    <a:ext uri="{FF2B5EF4-FFF2-40B4-BE49-F238E27FC236}">
                      <a16:creationId xmlns:a16="http://schemas.microsoft.com/office/drawing/2014/main" id="{D6525AC4-E4C5-41C0-887B-57B8A2E744FE}"/>
                    </a:ext>
                  </a:extLst>
                </p14:cNvPr>
                <p14:cNvContentPartPr/>
                <p14:nvPr/>
              </p14:nvContentPartPr>
              <p14:xfrm>
                <a:off x="6915309" y="4234403"/>
                <a:ext cx="108000" cy="67320"/>
              </p14:xfrm>
            </p:contentPart>
          </mc:Choice>
          <mc:Fallback>
            <p:pic>
              <p:nvPicPr>
                <p:cNvPr id="44" name="墨迹 43">
                  <a:extLst>
                    <a:ext uri="{FF2B5EF4-FFF2-40B4-BE49-F238E27FC236}">
                      <a16:creationId xmlns:a16="http://schemas.microsoft.com/office/drawing/2014/main" id="{D6525AC4-E4C5-41C0-887B-57B8A2E744FE}"/>
                    </a:ext>
                  </a:extLst>
                </p:cNvPr>
                <p:cNvPicPr/>
                <p:nvPr/>
              </p:nvPicPr>
              <p:blipFill>
                <a:blip r:embed="rId83"/>
                <a:stretch>
                  <a:fillRect/>
                </a:stretch>
              </p:blipFill>
              <p:spPr>
                <a:xfrm>
                  <a:off x="6897309" y="4216403"/>
                  <a:ext cx="1436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5" name="墨迹 44">
                  <a:extLst>
                    <a:ext uri="{FF2B5EF4-FFF2-40B4-BE49-F238E27FC236}">
                      <a16:creationId xmlns:a16="http://schemas.microsoft.com/office/drawing/2014/main" id="{56B0E7F0-C846-407D-B20D-E170B179442F}"/>
                    </a:ext>
                  </a:extLst>
                </p14:cNvPr>
                <p14:cNvContentPartPr/>
                <p14:nvPr/>
              </p14:nvContentPartPr>
              <p14:xfrm>
                <a:off x="6880389" y="4288763"/>
                <a:ext cx="162360" cy="111240"/>
              </p14:xfrm>
            </p:contentPart>
          </mc:Choice>
          <mc:Fallback>
            <p:pic>
              <p:nvPicPr>
                <p:cNvPr id="45" name="墨迹 44">
                  <a:extLst>
                    <a:ext uri="{FF2B5EF4-FFF2-40B4-BE49-F238E27FC236}">
                      <a16:creationId xmlns:a16="http://schemas.microsoft.com/office/drawing/2014/main" id="{56B0E7F0-C846-407D-B20D-E170B179442F}"/>
                    </a:ext>
                  </a:extLst>
                </p:cNvPr>
                <p:cNvPicPr/>
                <p:nvPr/>
              </p:nvPicPr>
              <p:blipFill>
                <a:blip r:embed="rId85"/>
                <a:stretch>
                  <a:fillRect/>
                </a:stretch>
              </p:blipFill>
              <p:spPr>
                <a:xfrm>
                  <a:off x="6862749" y="4271123"/>
                  <a:ext cx="19800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6" name="墨迹 45">
                  <a:extLst>
                    <a:ext uri="{FF2B5EF4-FFF2-40B4-BE49-F238E27FC236}">
                      <a16:creationId xmlns:a16="http://schemas.microsoft.com/office/drawing/2014/main" id="{FBDEAD94-73C8-4998-AD6C-5C17FC8708FA}"/>
                    </a:ext>
                  </a:extLst>
                </p14:cNvPr>
                <p14:cNvContentPartPr/>
                <p14:nvPr/>
              </p14:nvContentPartPr>
              <p14:xfrm>
                <a:off x="7033749" y="4226483"/>
                <a:ext cx="29880" cy="140040"/>
              </p14:xfrm>
            </p:contentPart>
          </mc:Choice>
          <mc:Fallback>
            <p:pic>
              <p:nvPicPr>
                <p:cNvPr id="46" name="墨迹 45">
                  <a:extLst>
                    <a:ext uri="{FF2B5EF4-FFF2-40B4-BE49-F238E27FC236}">
                      <a16:creationId xmlns:a16="http://schemas.microsoft.com/office/drawing/2014/main" id="{FBDEAD94-73C8-4998-AD6C-5C17FC8708FA}"/>
                    </a:ext>
                  </a:extLst>
                </p:cNvPr>
                <p:cNvPicPr/>
                <p:nvPr/>
              </p:nvPicPr>
              <p:blipFill>
                <a:blip r:embed="rId87"/>
                <a:stretch>
                  <a:fillRect/>
                </a:stretch>
              </p:blipFill>
              <p:spPr>
                <a:xfrm>
                  <a:off x="7015749" y="4208843"/>
                  <a:ext cx="655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7" name="墨迹 46">
                  <a:extLst>
                    <a:ext uri="{FF2B5EF4-FFF2-40B4-BE49-F238E27FC236}">
                      <a16:creationId xmlns:a16="http://schemas.microsoft.com/office/drawing/2014/main" id="{D541E999-BD04-43DB-9D36-B3D12DEDC1CA}"/>
                    </a:ext>
                  </a:extLst>
                </p14:cNvPr>
                <p14:cNvContentPartPr/>
                <p14:nvPr/>
              </p14:nvContentPartPr>
              <p14:xfrm>
                <a:off x="6838269" y="4425203"/>
                <a:ext cx="40320" cy="147240"/>
              </p14:xfrm>
            </p:contentPart>
          </mc:Choice>
          <mc:Fallback>
            <p:pic>
              <p:nvPicPr>
                <p:cNvPr id="47" name="墨迹 46">
                  <a:extLst>
                    <a:ext uri="{FF2B5EF4-FFF2-40B4-BE49-F238E27FC236}">
                      <a16:creationId xmlns:a16="http://schemas.microsoft.com/office/drawing/2014/main" id="{D541E999-BD04-43DB-9D36-B3D12DEDC1CA}"/>
                    </a:ext>
                  </a:extLst>
                </p:cNvPr>
                <p:cNvPicPr/>
                <p:nvPr/>
              </p:nvPicPr>
              <p:blipFill>
                <a:blip r:embed="rId89"/>
                <a:stretch>
                  <a:fillRect/>
                </a:stretch>
              </p:blipFill>
              <p:spPr>
                <a:xfrm>
                  <a:off x="6820629" y="4407563"/>
                  <a:ext cx="7596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8" name="墨迹 47">
                  <a:extLst>
                    <a:ext uri="{FF2B5EF4-FFF2-40B4-BE49-F238E27FC236}">
                      <a16:creationId xmlns:a16="http://schemas.microsoft.com/office/drawing/2014/main" id="{B47A0227-9315-40FD-BBFB-6BFEFD07829F}"/>
                    </a:ext>
                  </a:extLst>
                </p14:cNvPr>
                <p14:cNvContentPartPr/>
                <p14:nvPr/>
              </p14:nvContentPartPr>
              <p14:xfrm>
                <a:off x="6961749" y="4402163"/>
                <a:ext cx="166680" cy="154800"/>
              </p14:xfrm>
            </p:contentPart>
          </mc:Choice>
          <mc:Fallback>
            <p:pic>
              <p:nvPicPr>
                <p:cNvPr id="48" name="墨迹 47">
                  <a:extLst>
                    <a:ext uri="{FF2B5EF4-FFF2-40B4-BE49-F238E27FC236}">
                      <a16:creationId xmlns:a16="http://schemas.microsoft.com/office/drawing/2014/main" id="{B47A0227-9315-40FD-BBFB-6BFEFD07829F}"/>
                    </a:ext>
                  </a:extLst>
                </p:cNvPr>
                <p:cNvPicPr/>
                <p:nvPr/>
              </p:nvPicPr>
              <p:blipFill>
                <a:blip r:embed="rId91"/>
                <a:stretch>
                  <a:fillRect/>
                </a:stretch>
              </p:blipFill>
              <p:spPr>
                <a:xfrm>
                  <a:off x="6943749" y="4384163"/>
                  <a:ext cx="2023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9" name="墨迹 48">
                  <a:extLst>
                    <a:ext uri="{FF2B5EF4-FFF2-40B4-BE49-F238E27FC236}">
                      <a16:creationId xmlns:a16="http://schemas.microsoft.com/office/drawing/2014/main" id="{9954D028-E992-40E4-A5C0-9AA711360841}"/>
                    </a:ext>
                  </a:extLst>
                </p14:cNvPr>
                <p14:cNvContentPartPr/>
                <p14:nvPr/>
              </p14:nvContentPartPr>
              <p14:xfrm>
                <a:off x="6976509" y="4351763"/>
                <a:ext cx="83880" cy="184680"/>
              </p14:xfrm>
            </p:contentPart>
          </mc:Choice>
          <mc:Fallback>
            <p:pic>
              <p:nvPicPr>
                <p:cNvPr id="49" name="墨迹 48">
                  <a:extLst>
                    <a:ext uri="{FF2B5EF4-FFF2-40B4-BE49-F238E27FC236}">
                      <a16:creationId xmlns:a16="http://schemas.microsoft.com/office/drawing/2014/main" id="{9954D028-E992-40E4-A5C0-9AA711360841}"/>
                    </a:ext>
                  </a:extLst>
                </p:cNvPr>
                <p:cNvPicPr/>
                <p:nvPr/>
              </p:nvPicPr>
              <p:blipFill>
                <a:blip r:embed="rId93"/>
                <a:stretch>
                  <a:fillRect/>
                </a:stretch>
              </p:blipFill>
              <p:spPr>
                <a:xfrm>
                  <a:off x="6958509" y="4333763"/>
                  <a:ext cx="11952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1" name="墨迹 50">
                  <a:extLst>
                    <a:ext uri="{FF2B5EF4-FFF2-40B4-BE49-F238E27FC236}">
                      <a16:creationId xmlns:a16="http://schemas.microsoft.com/office/drawing/2014/main" id="{2CBE7A95-B3F2-462F-A213-8861C2E03CB8}"/>
                    </a:ext>
                  </a:extLst>
                </p14:cNvPr>
                <p14:cNvContentPartPr/>
                <p14:nvPr/>
              </p14:nvContentPartPr>
              <p14:xfrm>
                <a:off x="6628749" y="4600523"/>
                <a:ext cx="36000" cy="64080"/>
              </p14:xfrm>
            </p:contentPart>
          </mc:Choice>
          <mc:Fallback>
            <p:pic>
              <p:nvPicPr>
                <p:cNvPr id="51" name="墨迹 50">
                  <a:extLst>
                    <a:ext uri="{FF2B5EF4-FFF2-40B4-BE49-F238E27FC236}">
                      <a16:creationId xmlns:a16="http://schemas.microsoft.com/office/drawing/2014/main" id="{2CBE7A95-B3F2-462F-A213-8861C2E03CB8}"/>
                    </a:ext>
                  </a:extLst>
                </p:cNvPr>
                <p:cNvPicPr/>
                <p:nvPr/>
              </p:nvPicPr>
              <p:blipFill>
                <a:blip r:embed="rId95"/>
                <a:stretch>
                  <a:fillRect/>
                </a:stretch>
              </p:blipFill>
              <p:spPr>
                <a:xfrm>
                  <a:off x="6611109" y="4582523"/>
                  <a:ext cx="7164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2" name="墨迹 51">
                  <a:extLst>
                    <a:ext uri="{FF2B5EF4-FFF2-40B4-BE49-F238E27FC236}">
                      <a16:creationId xmlns:a16="http://schemas.microsoft.com/office/drawing/2014/main" id="{BAE04326-C86C-4050-A8C8-10B8F67CE2F8}"/>
                    </a:ext>
                  </a:extLst>
                </p14:cNvPr>
                <p14:cNvContentPartPr/>
                <p14:nvPr/>
              </p14:nvContentPartPr>
              <p14:xfrm>
                <a:off x="6586269" y="4657043"/>
                <a:ext cx="148320" cy="32400"/>
              </p14:xfrm>
            </p:contentPart>
          </mc:Choice>
          <mc:Fallback>
            <p:pic>
              <p:nvPicPr>
                <p:cNvPr id="52" name="墨迹 51">
                  <a:extLst>
                    <a:ext uri="{FF2B5EF4-FFF2-40B4-BE49-F238E27FC236}">
                      <a16:creationId xmlns:a16="http://schemas.microsoft.com/office/drawing/2014/main" id="{BAE04326-C86C-4050-A8C8-10B8F67CE2F8}"/>
                    </a:ext>
                  </a:extLst>
                </p:cNvPr>
                <p:cNvPicPr/>
                <p:nvPr/>
              </p:nvPicPr>
              <p:blipFill>
                <a:blip r:embed="rId97"/>
                <a:stretch>
                  <a:fillRect/>
                </a:stretch>
              </p:blipFill>
              <p:spPr>
                <a:xfrm>
                  <a:off x="6568269" y="4639403"/>
                  <a:ext cx="18396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3" name="墨迹 52">
                  <a:extLst>
                    <a:ext uri="{FF2B5EF4-FFF2-40B4-BE49-F238E27FC236}">
                      <a16:creationId xmlns:a16="http://schemas.microsoft.com/office/drawing/2014/main" id="{C0F4A9F5-C7ED-4EE7-A9D6-6CF613DD4791}"/>
                    </a:ext>
                  </a:extLst>
                </p14:cNvPr>
                <p14:cNvContentPartPr/>
                <p14:nvPr/>
              </p14:nvContentPartPr>
              <p14:xfrm>
                <a:off x="6625869" y="4700963"/>
                <a:ext cx="68040" cy="16560"/>
              </p14:xfrm>
            </p:contentPart>
          </mc:Choice>
          <mc:Fallback>
            <p:pic>
              <p:nvPicPr>
                <p:cNvPr id="53" name="墨迹 52">
                  <a:extLst>
                    <a:ext uri="{FF2B5EF4-FFF2-40B4-BE49-F238E27FC236}">
                      <a16:creationId xmlns:a16="http://schemas.microsoft.com/office/drawing/2014/main" id="{C0F4A9F5-C7ED-4EE7-A9D6-6CF613DD4791}"/>
                    </a:ext>
                  </a:extLst>
                </p:cNvPr>
                <p:cNvPicPr/>
                <p:nvPr/>
              </p:nvPicPr>
              <p:blipFill>
                <a:blip r:embed="rId99"/>
                <a:stretch>
                  <a:fillRect/>
                </a:stretch>
              </p:blipFill>
              <p:spPr>
                <a:xfrm>
                  <a:off x="6608229" y="4682963"/>
                  <a:ext cx="1036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4" name="墨迹 53">
                  <a:extLst>
                    <a:ext uri="{FF2B5EF4-FFF2-40B4-BE49-F238E27FC236}">
                      <a16:creationId xmlns:a16="http://schemas.microsoft.com/office/drawing/2014/main" id="{56D38F5B-8D86-475E-A2D0-7C0D129340C3}"/>
                    </a:ext>
                  </a:extLst>
                </p14:cNvPr>
                <p14:cNvContentPartPr/>
                <p14:nvPr/>
              </p14:nvContentPartPr>
              <p14:xfrm>
                <a:off x="6618309" y="4672163"/>
                <a:ext cx="148680" cy="191880"/>
              </p14:xfrm>
            </p:contentPart>
          </mc:Choice>
          <mc:Fallback>
            <p:pic>
              <p:nvPicPr>
                <p:cNvPr id="54" name="墨迹 53">
                  <a:extLst>
                    <a:ext uri="{FF2B5EF4-FFF2-40B4-BE49-F238E27FC236}">
                      <a16:creationId xmlns:a16="http://schemas.microsoft.com/office/drawing/2014/main" id="{56D38F5B-8D86-475E-A2D0-7C0D129340C3}"/>
                    </a:ext>
                  </a:extLst>
                </p:cNvPr>
                <p:cNvPicPr/>
                <p:nvPr/>
              </p:nvPicPr>
              <p:blipFill>
                <a:blip r:embed="rId101"/>
                <a:stretch>
                  <a:fillRect/>
                </a:stretch>
              </p:blipFill>
              <p:spPr>
                <a:xfrm>
                  <a:off x="6600669" y="4654163"/>
                  <a:ext cx="18432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5" name="墨迹 54">
                  <a:extLst>
                    <a:ext uri="{FF2B5EF4-FFF2-40B4-BE49-F238E27FC236}">
                      <a16:creationId xmlns:a16="http://schemas.microsoft.com/office/drawing/2014/main" id="{A0CE756F-6D9F-4B8F-8521-482A8622ADC9}"/>
                    </a:ext>
                  </a:extLst>
                </p14:cNvPr>
                <p14:cNvContentPartPr/>
                <p14:nvPr/>
              </p14:nvContentPartPr>
              <p14:xfrm>
                <a:off x="6707949" y="4762523"/>
                <a:ext cx="37440" cy="197280"/>
              </p14:xfrm>
            </p:contentPart>
          </mc:Choice>
          <mc:Fallback>
            <p:pic>
              <p:nvPicPr>
                <p:cNvPr id="55" name="墨迹 54">
                  <a:extLst>
                    <a:ext uri="{FF2B5EF4-FFF2-40B4-BE49-F238E27FC236}">
                      <a16:creationId xmlns:a16="http://schemas.microsoft.com/office/drawing/2014/main" id="{A0CE756F-6D9F-4B8F-8521-482A8622ADC9}"/>
                    </a:ext>
                  </a:extLst>
                </p:cNvPr>
                <p:cNvPicPr/>
                <p:nvPr/>
              </p:nvPicPr>
              <p:blipFill>
                <a:blip r:embed="rId103"/>
                <a:stretch>
                  <a:fillRect/>
                </a:stretch>
              </p:blipFill>
              <p:spPr>
                <a:xfrm>
                  <a:off x="6690309" y="4744883"/>
                  <a:ext cx="7308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6" name="墨迹 55">
                  <a:extLst>
                    <a:ext uri="{FF2B5EF4-FFF2-40B4-BE49-F238E27FC236}">
                      <a16:creationId xmlns:a16="http://schemas.microsoft.com/office/drawing/2014/main" id="{4DD04183-7ED9-470C-8A1E-DEF7AF6B7B38}"/>
                    </a:ext>
                  </a:extLst>
                </p14:cNvPr>
                <p14:cNvContentPartPr/>
                <p14:nvPr/>
              </p14:nvContentPartPr>
              <p14:xfrm>
                <a:off x="6790389" y="4657763"/>
                <a:ext cx="77400" cy="337320"/>
              </p14:xfrm>
            </p:contentPart>
          </mc:Choice>
          <mc:Fallback>
            <p:pic>
              <p:nvPicPr>
                <p:cNvPr id="56" name="墨迹 55">
                  <a:extLst>
                    <a:ext uri="{FF2B5EF4-FFF2-40B4-BE49-F238E27FC236}">
                      <a16:creationId xmlns:a16="http://schemas.microsoft.com/office/drawing/2014/main" id="{4DD04183-7ED9-470C-8A1E-DEF7AF6B7B38}"/>
                    </a:ext>
                  </a:extLst>
                </p:cNvPr>
                <p:cNvPicPr/>
                <p:nvPr/>
              </p:nvPicPr>
              <p:blipFill>
                <a:blip r:embed="rId105"/>
                <a:stretch>
                  <a:fillRect/>
                </a:stretch>
              </p:blipFill>
              <p:spPr>
                <a:xfrm>
                  <a:off x="6772389" y="4639763"/>
                  <a:ext cx="11304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7" name="墨迹 56">
                  <a:extLst>
                    <a:ext uri="{FF2B5EF4-FFF2-40B4-BE49-F238E27FC236}">
                      <a16:creationId xmlns:a16="http://schemas.microsoft.com/office/drawing/2014/main" id="{B2A95A37-6A3A-459D-A359-549476CE50A0}"/>
                    </a:ext>
                  </a:extLst>
                </p14:cNvPr>
                <p14:cNvContentPartPr/>
                <p14:nvPr/>
              </p14:nvContentPartPr>
              <p14:xfrm>
                <a:off x="6903429" y="4618883"/>
                <a:ext cx="107280" cy="75240"/>
              </p14:xfrm>
            </p:contentPart>
          </mc:Choice>
          <mc:Fallback>
            <p:pic>
              <p:nvPicPr>
                <p:cNvPr id="57" name="墨迹 56">
                  <a:extLst>
                    <a:ext uri="{FF2B5EF4-FFF2-40B4-BE49-F238E27FC236}">
                      <a16:creationId xmlns:a16="http://schemas.microsoft.com/office/drawing/2014/main" id="{B2A95A37-6A3A-459D-A359-549476CE50A0}"/>
                    </a:ext>
                  </a:extLst>
                </p:cNvPr>
                <p:cNvPicPr/>
                <p:nvPr/>
              </p:nvPicPr>
              <p:blipFill>
                <a:blip r:embed="rId107"/>
                <a:stretch>
                  <a:fillRect/>
                </a:stretch>
              </p:blipFill>
              <p:spPr>
                <a:xfrm>
                  <a:off x="6885429" y="4601243"/>
                  <a:ext cx="14292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8" name="墨迹 57">
                  <a:extLst>
                    <a:ext uri="{FF2B5EF4-FFF2-40B4-BE49-F238E27FC236}">
                      <a16:creationId xmlns:a16="http://schemas.microsoft.com/office/drawing/2014/main" id="{1C6EB6D4-4284-4A3E-9683-287AE94C156D}"/>
                    </a:ext>
                  </a:extLst>
                </p14:cNvPr>
                <p14:cNvContentPartPr/>
                <p14:nvPr/>
              </p14:nvContentPartPr>
              <p14:xfrm>
                <a:off x="6937269" y="4683323"/>
                <a:ext cx="50400" cy="60480"/>
              </p14:xfrm>
            </p:contentPart>
          </mc:Choice>
          <mc:Fallback>
            <p:pic>
              <p:nvPicPr>
                <p:cNvPr id="58" name="墨迹 57">
                  <a:extLst>
                    <a:ext uri="{FF2B5EF4-FFF2-40B4-BE49-F238E27FC236}">
                      <a16:creationId xmlns:a16="http://schemas.microsoft.com/office/drawing/2014/main" id="{1C6EB6D4-4284-4A3E-9683-287AE94C156D}"/>
                    </a:ext>
                  </a:extLst>
                </p:cNvPr>
                <p:cNvPicPr/>
                <p:nvPr/>
              </p:nvPicPr>
              <p:blipFill>
                <a:blip r:embed="rId109"/>
                <a:stretch>
                  <a:fillRect/>
                </a:stretch>
              </p:blipFill>
              <p:spPr>
                <a:xfrm>
                  <a:off x="6919269" y="4665683"/>
                  <a:ext cx="8604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9" name="墨迹 58">
                  <a:extLst>
                    <a:ext uri="{FF2B5EF4-FFF2-40B4-BE49-F238E27FC236}">
                      <a16:creationId xmlns:a16="http://schemas.microsoft.com/office/drawing/2014/main" id="{229DED55-B6DC-426B-910D-56B05115A09B}"/>
                    </a:ext>
                  </a:extLst>
                </p14:cNvPr>
                <p14:cNvContentPartPr/>
                <p14:nvPr/>
              </p14:nvContentPartPr>
              <p14:xfrm>
                <a:off x="6948789" y="4698443"/>
                <a:ext cx="75960" cy="121320"/>
              </p14:xfrm>
            </p:contentPart>
          </mc:Choice>
          <mc:Fallback>
            <p:pic>
              <p:nvPicPr>
                <p:cNvPr id="59" name="墨迹 58">
                  <a:extLst>
                    <a:ext uri="{FF2B5EF4-FFF2-40B4-BE49-F238E27FC236}">
                      <a16:creationId xmlns:a16="http://schemas.microsoft.com/office/drawing/2014/main" id="{229DED55-B6DC-426B-910D-56B05115A09B}"/>
                    </a:ext>
                  </a:extLst>
                </p:cNvPr>
                <p:cNvPicPr/>
                <p:nvPr/>
              </p:nvPicPr>
              <p:blipFill>
                <a:blip r:embed="rId111"/>
                <a:stretch>
                  <a:fillRect/>
                </a:stretch>
              </p:blipFill>
              <p:spPr>
                <a:xfrm>
                  <a:off x="6931149" y="4680443"/>
                  <a:ext cx="11160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0" name="墨迹 59">
                  <a:extLst>
                    <a:ext uri="{FF2B5EF4-FFF2-40B4-BE49-F238E27FC236}">
                      <a16:creationId xmlns:a16="http://schemas.microsoft.com/office/drawing/2014/main" id="{BEB8B0AA-7794-4ADE-81B3-85D688D2AF40}"/>
                    </a:ext>
                  </a:extLst>
                </p14:cNvPr>
                <p14:cNvContentPartPr/>
                <p14:nvPr/>
              </p14:nvContentPartPr>
              <p14:xfrm>
                <a:off x="6893349" y="4815083"/>
                <a:ext cx="169920" cy="108000"/>
              </p14:xfrm>
            </p:contentPart>
          </mc:Choice>
          <mc:Fallback>
            <p:pic>
              <p:nvPicPr>
                <p:cNvPr id="60" name="墨迹 59">
                  <a:extLst>
                    <a:ext uri="{FF2B5EF4-FFF2-40B4-BE49-F238E27FC236}">
                      <a16:creationId xmlns:a16="http://schemas.microsoft.com/office/drawing/2014/main" id="{BEB8B0AA-7794-4ADE-81B3-85D688D2AF40}"/>
                    </a:ext>
                  </a:extLst>
                </p:cNvPr>
                <p:cNvPicPr/>
                <p:nvPr/>
              </p:nvPicPr>
              <p:blipFill>
                <a:blip r:embed="rId113"/>
                <a:stretch>
                  <a:fillRect/>
                </a:stretch>
              </p:blipFill>
              <p:spPr>
                <a:xfrm>
                  <a:off x="6875709" y="4797083"/>
                  <a:ext cx="2055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1" name="墨迹 60">
                  <a:extLst>
                    <a:ext uri="{FF2B5EF4-FFF2-40B4-BE49-F238E27FC236}">
                      <a16:creationId xmlns:a16="http://schemas.microsoft.com/office/drawing/2014/main" id="{DC6CF41F-4B21-4043-82EA-CF0F3A0758A9}"/>
                    </a:ext>
                  </a:extLst>
                </p14:cNvPr>
                <p14:cNvContentPartPr/>
                <p14:nvPr/>
              </p14:nvContentPartPr>
              <p14:xfrm>
                <a:off x="7004589" y="4675043"/>
                <a:ext cx="203040" cy="388800"/>
              </p14:xfrm>
            </p:contentPart>
          </mc:Choice>
          <mc:Fallback>
            <p:pic>
              <p:nvPicPr>
                <p:cNvPr id="61" name="墨迹 60">
                  <a:extLst>
                    <a:ext uri="{FF2B5EF4-FFF2-40B4-BE49-F238E27FC236}">
                      <a16:creationId xmlns:a16="http://schemas.microsoft.com/office/drawing/2014/main" id="{DC6CF41F-4B21-4043-82EA-CF0F3A0758A9}"/>
                    </a:ext>
                  </a:extLst>
                </p:cNvPr>
                <p:cNvPicPr/>
                <p:nvPr/>
              </p:nvPicPr>
              <p:blipFill>
                <a:blip r:embed="rId115"/>
                <a:stretch>
                  <a:fillRect/>
                </a:stretch>
              </p:blipFill>
              <p:spPr>
                <a:xfrm>
                  <a:off x="6986949" y="4657403"/>
                  <a:ext cx="238680" cy="4244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2" name="墨迹 61">
                  <a:extLst>
                    <a:ext uri="{FF2B5EF4-FFF2-40B4-BE49-F238E27FC236}">
                      <a16:creationId xmlns:a16="http://schemas.microsoft.com/office/drawing/2014/main" id="{5E909AD6-EF30-4896-9597-19862AAF3763}"/>
                    </a:ext>
                  </a:extLst>
                </p14:cNvPr>
                <p14:cNvContentPartPr/>
                <p14:nvPr/>
              </p14:nvContentPartPr>
              <p14:xfrm>
                <a:off x="7102509" y="4769003"/>
                <a:ext cx="178200" cy="211320"/>
              </p14:xfrm>
            </p:contentPart>
          </mc:Choice>
          <mc:Fallback>
            <p:pic>
              <p:nvPicPr>
                <p:cNvPr id="62" name="墨迹 61">
                  <a:extLst>
                    <a:ext uri="{FF2B5EF4-FFF2-40B4-BE49-F238E27FC236}">
                      <a16:creationId xmlns:a16="http://schemas.microsoft.com/office/drawing/2014/main" id="{5E909AD6-EF30-4896-9597-19862AAF3763}"/>
                    </a:ext>
                  </a:extLst>
                </p:cNvPr>
                <p:cNvPicPr/>
                <p:nvPr/>
              </p:nvPicPr>
              <p:blipFill>
                <a:blip r:embed="rId117"/>
                <a:stretch>
                  <a:fillRect/>
                </a:stretch>
              </p:blipFill>
              <p:spPr>
                <a:xfrm>
                  <a:off x="7084509" y="4751003"/>
                  <a:ext cx="21384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3" name="墨迹 62">
                  <a:extLst>
                    <a:ext uri="{FF2B5EF4-FFF2-40B4-BE49-F238E27FC236}">
                      <a16:creationId xmlns:a16="http://schemas.microsoft.com/office/drawing/2014/main" id="{CACD5CD1-3143-464A-B680-950A940E1961}"/>
                    </a:ext>
                  </a:extLst>
                </p14:cNvPr>
                <p14:cNvContentPartPr/>
                <p14:nvPr/>
              </p14:nvContentPartPr>
              <p14:xfrm>
                <a:off x="7302309" y="4672883"/>
                <a:ext cx="51120" cy="120960"/>
              </p14:xfrm>
            </p:contentPart>
          </mc:Choice>
          <mc:Fallback>
            <p:pic>
              <p:nvPicPr>
                <p:cNvPr id="63" name="墨迹 62">
                  <a:extLst>
                    <a:ext uri="{FF2B5EF4-FFF2-40B4-BE49-F238E27FC236}">
                      <a16:creationId xmlns:a16="http://schemas.microsoft.com/office/drawing/2014/main" id="{CACD5CD1-3143-464A-B680-950A940E1961}"/>
                    </a:ext>
                  </a:extLst>
                </p:cNvPr>
                <p:cNvPicPr/>
                <p:nvPr/>
              </p:nvPicPr>
              <p:blipFill>
                <a:blip r:embed="rId119"/>
                <a:stretch>
                  <a:fillRect/>
                </a:stretch>
              </p:blipFill>
              <p:spPr>
                <a:xfrm>
                  <a:off x="7284309" y="4655243"/>
                  <a:ext cx="867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9872" name="墨迹 79871">
                  <a:extLst>
                    <a:ext uri="{FF2B5EF4-FFF2-40B4-BE49-F238E27FC236}">
                      <a16:creationId xmlns:a16="http://schemas.microsoft.com/office/drawing/2014/main" id="{2C9E7D67-2CFE-4CC2-B59A-63A61E078C89}"/>
                    </a:ext>
                  </a:extLst>
                </p14:cNvPr>
                <p14:cNvContentPartPr/>
                <p14:nvPr/>
              </p14:nvContentPartPr>
              <p14:xfrm>
                <a:off x="7357749" y="4636523"/>
                <a:ext cx="96120" cy="185760"/>
              </p14:xfrm>
            </p:contentPart>
          </mc:Choice>
          <mc:Fallback>
            <p:pic>
              <p:nvPicPr>
                <p:cNvPr id="79872" name="墨迹 79871">
                  <a:extLst>
                    <a:ext uri="{FF2B5EF4-FFF2-40B4-BE49-F238E27FC236}">
                      <a16:creationId xmlns:a16="http://schemas.microsoft.com/office/drawing/2014/main" id="{2C9E7D67-2CFE-4CC2-B59A-63A61E078C89}"/>
                    </a:ext>
                  </a:extLst>
                </p:cNvPr>
                <p:cNvPicPr/>
                <p:nvPr/>
              </p:nvPicPr>
              <p:blipFill>
                <a:blip r:embed="rId121"/>
                <a:stretch>
                  <a:fillRect/>
                </a:stretch>
              </p:blipFill>
              <p:spPr>
                <a:xfrm>
                  <a:off x="7340109" y="4618883"/>
                  <a:ext cx="13176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9877" name="墨迹 79876">
                  <a:extLst>
                    <a:ext uri="{FF2B5EF4-FFF2-40B4-BE49-F238E27FC236}">
                      <a16:creationId xmlns:a16="http://schemas.microsoft.com/office/drawing/2014/main" id="{06A4E770-105C-41FE-A7D8-5B34F10D58F3}"/>
                    </a:ext>
                  </a:extLst>
                </p14:cNvPr>
                <p14:cNvContentPartPr/>
                <p14:nvPr/>
              </p14:nvContentPartPr>
              <p14:xfrm>
                <a:off x="7323549" y="4841723"/>
                <a:ext cx="31320" cy="121680"/>
              </p14:xfrm>
            </p:contentPart>
          </mc:Choice>
          <mc:Fallback>
            <p:pic>
              <p:nvPicPr>
                <p:cNvPr id="79877" name="墨迹 79876">
                  <a:extLst>
                    <a:ext uri="{FF2B5EF4-FFF2-40B4-BE49-F238E27FC236}">
                      <a16:creationId xmlns:a16="http://schemas.microsoft.com/office/drawing/2014/main" id="{06A4E770-105C-41FE-A7D8-5B34F10D58F3}"/>
                    </a:ext>
                  </a:extLst>
                </p:cNvPr>
                <p:cNvPicPr/>
                <p:nvPr/>
              </p:nvPicPr>
              <p:blipFill>
                <a:blip r:embed="rId123"/>
                <a:stretch>
                  <a:fillRect/>
                </a:stretch>
              </p:blipFill>
              <p:spPr>
                <a:xfrm>
                  <a:off x="7305549" y="4823723"/>
                  <a:ext cx="6696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9878" name="墨迹 79877">
                  <a:extLst>
                    <a:ext uri="{FF2B5EF4-FFF2-40B4-BE49-F238E27FC236}">
                      <a16:creationId xmlns:a16="http://schemas.microsoft.com/office/drawing/2014/main" id="{6B224071-4407-4358-AAEC-69CA46F5E843}"/>
                    </a:ext>
                  </a:extLst>
                </p14:cNvPr>
                <p14:cNvContentPartPr/>
                <p14:nvPr/>
              </p14:nvContentPartPr>
              <p14:xfrm>
                <a:off x="7428309" y="4873403"/>
                <a:ext cx="97920" cy="96480"/>
              </p14:xfrm>
            </p:contentPart>
          </mc:Choice>
          <mc:Fallback>
            <p:pic>
              <p:nvPicPr>
                <p:cNvPr id="79878" name="墨迹 79877">
                  <a:extLst>
                    <a:ext uri="{FF2B5EF4-FFF2-40B4-BE49-F238E27FC236}">
                      <a16:creationId xmlns:a16="http://schemas.microsoft.com/office/drawing/2014/main" id="{6B224071-4407-4358-AAEC-69CA46F5E843}"/>
                    </a:ext>
                  </a:extLst>
                </p:cNvPr>
                <p:cNvPicPr/>
                <p:nvPr/>
              </p:nvPicPr>
              <p:blipFill>
                <a:blip r:embed="rId125"/>
                <a:stretch>
                  <a:fillRect/>
                </a:stretch>
              </p:blipFill>
              <p:spPr>
                <a:xfrm>
                  <a:off x="7410309" y="4855403"/>
                  <a:ext cx="133560" cy="132120"/>
                </a:xfrm>
                <a:prstGeom prst="rect">
                  <a:avLst/>
                </a:prstGeom>
              </p:spPr>
            </p:pic>
          </mc:Fallback>
        </mc:AlternateContent>
      </p:grpSp>
    </p:spTree>
    <p:extLst>
      <p:ext uri="{BB962C8B-B14F-4D97-AF65-F5344CB8AC3E}">
        <p14:creationId xmlns:p14="http://schemas.microsoft.com/office/powerpoint/2010/main" val="260085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2"/>
          <p:cNvPicPr>
            <a:picLocks noChangeAspect="1"/>
          </p:cNvPicPr>
          <p:nvPr/>
        </p:nvPicPr>
        <p:blipFill>
          <a:blip r:embed="rId4"/>
          <a:stretch>
            <a:fillRect/>
          </a:stretch>
        </p:blipFill>
        <p:spPr>
          <a:xfrm>
            <a:off x="0" y="0"/>
            <a:ext cx="9144000" cy="6858000"/>
          </a:xfrm>
          <a:prstGeom prst="rect">
            <a:avLst/>
          </a:prstGeom>
          <a:noFill/>
          <a:ln w="9525">
            <a:noFill/>
          </a:ln>
        </p:spPr>
      </p:pic>
      <p:sp>
        <p:nvSpPr>
          <p:cNvPr id="2" name="文本框 1"/>
          <p:cNvSpPr txBox="1"/>
          <p:nvPr/>
        </p:nvSpPr>
        <p:spPr>
          <a:xfrm>
            <a:off x="0" y="2828835"/>
            <a:ext cx="5436096" cy="2677656"/>
          </a:xfrm>
          <a:prstGeom prst="rect">
            <a:avLst/>
          </a:prstGeom>
          <a:noFill/>
        </p:spPr>
        <p:txBody>
          <a:bodyPr wrap="square" rtlCol="0">
            <a:spAutoFit/>
          </a:bodyPr>
          <a:lstStyle/>
          <a:p>
            <a:r>
              <a:rPr lang="en-US" altLang="zh-CN" sz="2400" dirty="0">
                <a:solidFill>
                  <a:srgbClr val="FF0000"/>
                </a:solidFill>
              </a:rPr>
              <a:t> </a:t>
            </a:r>
            <a:r>
              <a:rPr lang="en-US" altLang="zh-CN" sz="3600" dirty="0">
                <a:solidFill>
                  <a:srgbClr val="FF0000"/>
                </a:solidFill>
              </a:rPr>
              <a:t>Bottom-up approach</a:t>
            </a:r>
          </a:p>
          <a:p>
            <a:endParaRPr lang="en-US" altLang="zh-CN" sz="3600" dirty="0">
              <a:solidFill>
                <a:srgbClr val="FF0000"/>
              </a:solidFill>
            </a:endParaRPr>
          </a:p>
          <a:p>
            <a:r>
              <a:rPr lang="en-US" altLang="zh-CN" sz="3600" dirty="0">
                <a:solidFill>
                  <a:srgbClr val="FF0000"/>
                </a:solidFill>
              </a:rPr>
              <a:t>Top-Down </a:t>
            </a:r>
            <a:r>
              <a:rPr lang="en-US" altLang="zh-CN" sz="3600" dirty="0" err="1">
                <a:solidFill>
                  <a:srgbClr val="FF0000"/>
                </a:solidFill>
              </a:rPr>
              <a:t>approch</a:t>
            </a:r>
            <a:endParaRPr lang="en-US" altLang="zh-CN" sz="3600" dirty="0">
              <a:solidFill>
                <a:srgbClr val="FF0000"/>
              </a:solidFill>
            </a:endParaRPr>
          </a:p>
          <a:p>
            <a:endParaRPr lang="en-US" altLang="zh-CN" sz="3600" dirty="0">
              <a:solidFill>
                <a:srgbClr val="FF0000"/>
              </a:solidFill>
            </a:endParaRPr>
          </a:p>
          <a:p>
            <a:endParaRPr lang="zh-CN" altLang="en-US" sz="2400" dirty="0">
              <a:solidFill>
                <a:srgbClr val="FF0000"/>
              </a:solidFill>
            </a:endParaRPr>
          </a:p>
        </p:txBody>
      </p:sp>
      <p:grpSp>
        <p:nvGrpSpPr>
          <p:cNvPr id="38" name="组合 37">
            <a:extLst>
              <a:ext uri="{FF2B5EF4-FFF2-40B4-BE49-F238E27FC236}">
                <a16:creationId xmlns:a16="http://schemas.microsoft.com/office/drawing/2014/main" id="{09C9D76D-8E0E-4DB9-A005-CC3925F4CA55}"/>
              </a:ext>
            </a:extLst>
          </p:cNvPr>
          <p:cNvGrpSpPr/>
          <p:nvPr/>
        </p:nvGrpSpPr>
        <p:grpSpPr>
          <a:xfrm>
            <a:off x="576069" y="3314603"/>
            <a:ext cx="2669400" cy="418680"/>
            <a:chOff x="576069" y="3314603"/>
            <a:chExt cx="2669400" cy="418680"/>
          </a:xfrm>
        </p:grpSpPr>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A1814461-D38D-4DB5-B4DA-4CEAF3A5C186}"/>
                    </a:ext>
                  </a:extLst>
                </p14:cNvPr>
                <p14:cNvContentPartPr/>
                <p14:nvPr/>
              </p14:nvContentPartPr>
              <p14:xfrm>
                <a:off x="671829" y="3325043"/>
                <a:ext cx="159480" cy="196560"/>
              </p14:xfrm>
            </p:contentPart>
          </mc:Choice>
          <mc:Fallback>
            <p:pic>
              <p:nvPicPr>
                <p:cNvPr id="3" name="墨迹 2">
                  <a:extLst>
                    <a:ext uri="{FF2B5EF4-FFF2-40B4-BE49-F238E27FC236}">
                      <a16:creationId xmlns:a16="http://schemas.microsoft.com/office/drawing/2014/main" id="{A1814461-D38D-4DB5-B4DA-4CEAF3A5C186}"/>
                    </a:ext>
                  </a:extLst>
                </p:cNvPr>
                <p:cNvPicPr/>
                <p:nvPr/>
              </p:nvPicPr>
              <p:blipFill>
                <a:blip r:embed="rId6"/>
                <a:stretch>
                  <a:fillRect/>
                </a:stretch>
              </p:blipFill>
              <p:spPr>
                <a:xfrm>
                  <a:off x="653829" y="3307043"/>
                  <a:ext cx="19512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BC37B4D3-A647-4E66-98B8-CC168B14FA66}"/>
                    </a:ext>
                  </a:extLst>
                </p14:cNvPr>
                <p14:cNvContentPartPr/>
                <p14:nvPr/>
              </p14:nvContentPartPr>
              <p14:xfrm>
                <a:off x="778389" y="3440603"/>
                <a:ext cx="5400" cy="24840"/>
              </p14:xfrm>
            </p:contentPart>
          </mc:Choice>
          <mc:Fallback>
            <p:pic>
              <p:nvPicPr>
                <p:cNvPr id="4" name="墨迹 3">
                  <a:extLst>
                    <a:ext uri="{FF2B5EF4-FFF2-40B4-BE49-F238E27FC236}">
                      <a16:creationId xmlns:a16="http://schemas.microsoft.com/office/drawing/2014/main" id="{BC37B4D3-A647-4E66-98B8-CC168B14FA66}"/>
                    </a:ext>
                  </a:extLst>
                </p:cNvPr>
                <p:cNvPicPr/>
                <p:nvPr/>
              </p:nvPicPr>
              <p:blipFill>
                <a:blip r:embed="rId8"/>
                <a:stretch>
                  <a:fillRect/>
                </a:stretch>
              </p:blipFill>
              <p:spPr>
                <a:xfrm>
                  <a:off x="760389" y="3422963"/>
                  <a:ext cx="4104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D74BF130-25F6-48DF-9D91-8B2F69A68195}"/>
                    </a:ext>
                  </a:extLst>
                </p14:cNvPr>
                <p14:cNvContentPartPr/>
                <p14:nvPr/>
              </p14:nvContentPartPr>
              <p14:xfrm>
                <a:off x="576069" y="3414323"/>
                <a:ext cx="268920" cy="281160"/>
              </p14:xfrm>
            </p:contentPart>
          </mc:Choice>
          <mc:Fallback>
            <p:pic>
              <p:nvPicPr>
                <p:cNvPr id="5" name="墨迹 4">
                  <a:extLst>
                    <a:ext uri="{FF2B5EF4-FFF2-40B4-BE49-F238E27FC236}">
                      <a16:creationId xmlns:a16="http://schemas.microsoft.com/office/drawing/2014/main" id="{D74BF130-25F6-48DF-9D91-8B2F69A68195}"/>
                    </a:ext>
                  </a:extLst>
                </p:cNvPr>
                <p:cNvPicPr/>
                <p:nvPr/>
              </p:nvPicPr>
              <p:blipFill>
                <a:blip r:embed="rId10"/>
                <a:stretch>
                  <a:fillRect/>
                </a:stretch>
              </p:blipFill>
              <p:spPr>
                <a:xfrm>
                  <a:off x="558429" y="3396323"/>
                  <a:ext cx="30456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875F735F-095E-458D-9832-84D3318733C5}"/>
                    </a:ext>
                  </a:extLst>
                </p14:cNvPr>
                <p14:cNvContentPartPr/>
                <p14:nvPr/>
              </p14:nvContentPartPr>
              <p14:xfrm>
                <a:off x="965949" y="3395963"/>
                <a:ext cx="117000" cy="29880"/>
              </p14:xfrm>
            </p:contentPart>
          </mc:Choice>
          <mc:Fallback>
            <p:pic>
              <p:nvPicPr>
                <p:cNvPr id="6" name="墨迹 5">
                  <a:extLst>
                    <a:ext uri="{FF2B5EF4-FFF2-40B4-BE49-F238E27FC236}">
                      <a16:creationId xmlns:a16="http://schemas.microsoft.com/office/drawing/2014/main" id="{875F735F-095E-458D-9832-84D3318733C5}"/>
                    </a:ext>
                  </a:extLst>
                </p:cNvPr>
                <p:cNvPicPr/>
                <p:nvPr/>
              </p:nvPicPr>
              <p:blipFill>
                <a:blip r:embed="rId12"/>
                <a:stretch>
                  <a:fillRect/>
                </a:stretch>
              </p:blipFill>
              <p:spPr>
                <a:xfrm>
                  <a:off x="948309" y="3378323"/>
                  <a:ext cx="15264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8E170F3C-BF63-4190-8251-29C5DC0EB13B}"/>
                    </a:ext>
                  </a:extLst>
                </p14:cNvPr>
                <p14:cNvContentPartPr/>
                <p14:nvPr/>
              </p14:nvContentPartPr>
              <p14:xfrm>
                <a:off x="1046589" y="3316763"/>
                <a:ext cx="3600" cy="363240"/>
              </p14:xfrm>
            </p:contentPart>
          </mc:Choice>
          <mc:Fallback>
            <p:pic>
              <p:nvPicPr>
                <p:cNvPr id="7" name="墨迹 6">
                  <a:extLst>
                    <a:ext uri="{FF2B5EF4-FFF2-40B4-BE49-F238E27FC236}">
                      <a16:creationId xmlns:a16="http://schemas.microsoft.com/office/drawing/2014/main" id="{8E170F3C-BF63-4190-8251-29C5DC0EB13B}"/>
                    </a:ext>
                  </a:extLst>
                </p:cNvPr>
                <p:cNvPicPr/>
                <p:nvPr/>
              </p:nvPicPr>
              <p:blipFill>
                <a:blip r:embed="rId14"/>
                <a:stretch>
                  <a:fillRect/>
                </a:stretch>
              </p:blipFill>
              <p:spPr>
                <a:xfrm>
                  <a:off x="1028949" y="3299123"/>
                  <a:ext cx="3924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94618146-7BC4-4DC6-9257-C2650360FC53}"/>
                    </a:ext>
                  </a:extLst>
                </p14:cNvPr>
                <p14:cNvContentPartPr/>
                <p14:nvPr/>
              </p14:nvContentPartPr>
              <p14:xfrm>
                <a:off x="922749" y="3465803"/>
                <a:ext cx="213840" cy="189360"/>
              </p14:xfrm>
            </p:contentPart>
          </mc:Choice>
          <mc:Fallback>
            <p:pic>
              <p:nvPicPr>
                <p:cNvPr id="8" name="墨迹 7">
                  <a:extLst>
                    <a:ext uri="{FF2B5EF4-FFF2-40B4-BE49-F238E27FC236}">
                      <a16:creationId xmlns:a16="http://schemas.microsoft.com/office/drawing/2014/main" id="{94618146-7BC4-4DC6-9257-C2650360FC53}"/>
                    </a:ext>
                  </a:extLst>
                </p:cNvPr>
                <p:cNvPicPr/>
                <p:nvPr/>
              </p:nvPicPr>
              <p:blipFill>
                <a:blip r:embed="rId16"/>
                <a:stretch>
                  <a:fillRect/>
                </a:stretch>
              </p:blipFill>
              <p:spPr>
                <a:xfrm>
                  <a:off x="905109" y="3448163"/>
                  <a:ext cx="24948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3E7FF368-27D7-454B-AEFB-FFEB9C4DD4C7}"/>
                    </a:ext>
                  </a:extLst>
                </p14:cNvPr>
                <p14:cNvContentPartPr/>
                <p14:nvPr/>
              </p14:nvContentPartPr>
              <p14:xfrm>
                <a:off x="1114629" y="3350243"/>
                <a:ext cx="89280" cy="210960"/>
              </p14:xfrm>
            </p:contentPart>
          </mc:Choice>
          <mc:Fallback>
            <p:pic>
              <p:nvPicPr>
                <p:cNvPr id="9" name="墨迹 8">
                  <a:extLst>
                    <a:ext uri="{FF2B5EF4-FFF2-40B4-BE49-F238E27FC236}">
                      <a16:creationId xmlns:a16="http://schemas.microsoft.com/office/drawing/2014/main" id="{3E7FF368-27D7-454B-AEFB-FFEB9C4DD4C7}"/>
                    </a:ext>
                  </a:extLst>
                </p:cNvPr>
                <p:cNvPicPr/>
                <p:nvPr/>
              </p:nvPicPr>
              <p:blipFill>
                <a:blip r:embed="rId18"/>
                <a:stretch>
                  <a:fillRect/>
                </a:stretch>
              </p:blipFill>
              <p:spPr>
                <a:xfrm>
                  <a:off x="1096629" y="3332243"/>
                  <a:ext cx="12492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墨迹 9">
                  <a:extLst>
                    <a:ext uri="{FF2B5EF4-FFF2-40B4-BE49-F238E27FC236}">
                      <a16:creationId xmlns:a16="http://schemas.microsoft.com/office/drawing/2014/main" id="{A79C2553-6F1C-407B-9C90-FB48BCCAF0DC}"/>
                    </a:ext>
                  </a:extLst>
                </p14:cNvPr>
                <p14:cNvContentPartPr/>
                <p14:nvPr/>
              </p14:nvContentPartPr>
              <p14:xfrm>
                <a:off x="1183389" y="3406763"/>
                <a:ext cx="95400" cy="9720"/>
              </p14:xfrm>
            </p:contentPart>
          </mc:Choice>
          <mc:Fallback>
            <p:pic>
              <p:nvPicPr>
                <p:cNvPr id="10" name="墨迹 9">
                  <a:extLst>
                    <a:ext uri="{FF2B5EF4-FFF2-40B4-BE49-F238E27FC236}">
                      <a16:creationId xmlns:a16="http://schemas.microsoft.com/office/drawing/2014/main" id="{A79C2553-6F1C-407B-9C90-FB48BCCAF0DC}"/>
                    </a:ext>
                  </a:extLst>
                </p:cNvPr>
                <p:cNvPicPr/>
                <p:nvPr/>
              </p:nvPicPr>
              <p:blipFill>
                <a:blip r:embed="rId20"/>
                <a:stretch>
                  <a:fillRect/>
                </a:stretch>
              </p:blipFill>
              <p:spPr>
                <a:xfrm>
                  <a:off x="1165389" y="3389123"/>
                  <a:ext cx="1310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墨迹 10">
                  <a:extLst>
                    <a:ext uri="{FF2B5EF4-FFF2-40B4-BE49-F238E27FC236}">
                      <a16:creationId xmlns:a16="http://schemas.microsoft.com/office/drawing/2014/main" id="{C76CB358-B829-447E-8A9A-8B82A8228036}"/>
                    </a:ext>
                  </a:extLst>
                </p14:cNvPr>
                <p14:cNvContentPartPr/>
                <p14:nvPr/>
              </p14:nvContentPartPr>
              <p14:xfrm>
                <a:off x="1152069" y="3484883"/>
                <a:ext cx="169920" cy="186120"/>
              </p14:xfrm>
            </p:contentPart>
          </mc:Choice>
          <mc:Fallback>
            <p:pic>
              <p:nvPicPr>
                <p:cNvPr id="11" name="墨迹 10">
                  <a:extLst>
                    <a:ext uri="{FF2B5EF4-FFF2-40B4-BE49-F238E27FC236}">
                      <a16:creationId xmlns:a16="http://schemas.microsoft.com/office/drawing/2014/main" id="{C76CB358-B829-447E-8A9A-8B82A8228036}"/>
                    </a:ext>
                  </a:extLst>
                </p:cNvPr>
                <p:cNvPicPr/>
                <p:nvPr/>
              </p:nvPicPr>
              <p:blipFill>
                <a:blip r:embed="rId22"/>
                <a:stretch>
                  <a:fillRect/>
                </a:stretch>
              </p:blipFill>
              <p:spPr>
                <a:xfrm>
                  <a:off x="1134429" y="3467243"/>
                  <a:ext cx="20556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墨迹 11">
                  <a:extLst>
                    <a:ext uri="{FF2B5EF4-FFF2-40B4-BE49-F238E27FC236}">
                      <a16:creationId xmlns:a16="http://schemas.microsoft.com/office/drawing/2014/main" id="{72112221-D040-43D6-B43E-955271E066A9}"/>
                    </a:ext>
                  </a:extLst>
                </p14:cNvPr>
                <p14:cNvContentPartPr/>
                <p14:nvPr/>
              </p14:nvContentPartPr>
              <p14:xfrm>
                <a:off x="1407669" y="3420443"/>
                <a:ext cx="39240" cy="36000"/>
              </p14:xfrm>
            </p:contentPart>
          </mc:Choice>
          <mc:Fallback>
            <p:pic>
              <p:nvPicPr>
                <p:cNvPr id="12" name="墨迹 11">
                  <a:extLst>
                    <a:ext uri="{FF2B5EF4-FFF2-40B4-BE49-F238E27FC236}">
                      <a16:creationId xmlns:a16="http://schemas.microsoft.com/office/drawing/2014/main" id="{72112221-D040-43D6-B43E-955271E066A9}"/>
                    </a:ext>
                  </a:extLst>
                </p:cNvPr>
                <p:cNvPicPr/>
                <p:nvPr/>
              </p:nvPicPr>
              <p:blipFill>
                <a:blip r:embed="rId24"/>
                <a:stretch>
                  <a:fillRect/>
                </a:stretch>
              </p:blipFill>
              <p:spPr>
                <a:xfrm>
                  <a:off x="1389669" y="3402803"/>
                  <a:ext cx="748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墨迹 12">
                  <a:extLst>
                    <a:ext uri="{FF2B5EF4-FFF2-40B4-BE49-F238E27FC236}">
                      <a16:creationId xmlns:a16="http://schemas.microsoft.com/office/drawing/2014/main" id="{E211A925-931C-4261-B5AC-4187D46739D2}"/>
                    </a:ext>
                  </a:extLst>
                </p14:cNvPr>
                <p14:cNvContentPartPr/>
                <p14:nvPr/>
              </p14:nvContentPartPr>
              <p14:xfrm>
                <a:off x="1380669" y="3471203"/>
                <a:ext cx="99720" cy="172440"/>
              </p14:xfrm>
            </p:contentPart>
          </mc:Choice>
          <mc:Fallback>
            <p:pic>
              <p:nvPicPr>
                <p:cNvPr id="13" name="墨迹 12">
                  <a:extLst>
                    <a:ext uri="{FF2B5EF4-FFF2-40B4-BE49-F238E27FC236}">
                      <a16:creationId xmlns:a16="http://schemas.microsoft.com/office/drawing/2014/main" id="{E211A925-931C-4261-B5AC-4187D46739D2}"/>
                    </a:ext>
                  </a:extLst>
                </p:cNvPr>
                <p:cNvPicPr/>
                <p:nvPr/>
              </p:nvPicPr>
              <p:blipFill>
                <a:blip r:embed="rId26"/>
                <a:stretch>
                  <a:fillRect/>
                </a:stretch>
              </p:blipFill>
              <p:spPr>
                <a:xfrm>
                  <a:off x="1363029" y="3453563"/>
                  <a:ext cx="13536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墨迹 13">
                  <a:extLst>
                    <a:ext uri="{FF2B5EF4-FFF2-40B4-BE49-F238E27FC236}">
                      <a16:creationId xmlns:a16="http://schemas.microsoft.com/office/drawing/2014/main" id="{3D7C4820-C401-4D63-8A32-B65C060BD8BE}"/>
                    </a:ext>
                  </a:extLst>
                </p14:cNvPr>
                <p14:cNvContentPartPr/>
                <p14:nvPr/>
              </p14:nvContentPartPr>
              <p14:xfrm>
                <a:off x="1503429" y="3435203"/>
                <a:ext cx="92520" cy="33480"/>
              </p14:xfrm>
            </p:contentPart>
          </mc:Choice>
          <mc:Fallback>
            <p:pic>
              <p:nvPicPr>
                <p:cNvPr id="14" name="墨迹 13">
                  <a:extLst>
                    <a:ext uri="{FF2B5EF4-FFF2-40B4-BE49-F238E27FC236}">
                      <a16:creationId xmlns:a16="http://schemas.microsoft.com/office/drawing/2014/main" id="{3D7C4820-C401-4D63-8A32-B65C060BD8BE}"/>
                    </a:ext>
                  </a:extLst>
                </p:cNvPr>
                <p:cNvPicPr/>
                <p:nvPr/>
              </p:nvPicPr>
              <p:blipFill>
                <a:blip r:embed="rId28"/>
                <a:stretch>
                  <a:fillRect/>
                </a:stretch>
              </p:blipFill>
              <p:spPr>
                <a:xfrm>
                  <a:off x="1485789" y="3417563"/>
                  <a:ext cx="12816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 name="墨迹 14">
                  <a:extLst>
                    <a:ext uri="{FF2B5EF4-FFF2-40B4-BE49-F238E27FC236}">
                      <a16:creationId xmlns:a16="http://schemas.microsoft.com/office/drawing/2014/main" id="{477D06FE-6BBD-42DD-A9F5-BA06D447C20D}"/>
                    </a:ext>
                  </a:extLst>
                </p14:cNvPr>
                <p14:cNvContentPartPr/>
                <p14:nvPr/>
              </p14:nvContentPartPr>
              <p14:xfrm>
                <a:off x="1442949" y="3370403"/>
                <a:ext cx="189360" cy="216360"/>
              </p14:xfrm>
            </p:contentPart>
          </mc:Choice>
          <mc:Fallback>
            <p:pic>
              <p:nvPicPr>
                <p:cNvPr id="15" name="墨迹 14">
                  <a:extLst>
                    <a:ext uri="{FF2B5EF4-FFF2-40B4-BE49-F238E27FC236}">
                      <a16:creationId xmlns:a16="http://schemas.microsoft.com/office/drawing/2014/main" id="{477D06FE-6BBD-42DD-A9F5-BA06D447C20D}"/>
                    </a:ext>
                  </a:extLst>
                </p:cNvPr>
                <p:cNvPicPr/>
                <p:nvPr/>
              </p:nvPicPr>
              <p:blipFill>
                <a:blip r:embed="rId30"/>
                <a:stretch>
                  <a:fillRect/>
                </a:stretch>
              </p:blipFill>
              <p:spPr>
                <a:xfrm>
                  <a:off x="1425309" y="3352403"/>
                  <a:ext cx="2250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6" name="墨迹 15">
                  <a:extLst>
                    <a:ext uri="{FF2B5EF4-FFF2-40B4-BE49-F238E27FC236}">
                      <a16:creationId xmlns:a16="http://schemas.microsoft.com/office/drawing/2014/main" id="{089245A8-3A6E-4A7E-A8FF-49ABC6B3EB61}"/>
                    </a:ext>
                  </a:extLst>
                </p14:cNvPr>
                <p14:cNvContentPartPr/>
                <p14:nvPr/>
              </p14:nvContentPartPr>
              <p14:xfrm>
                <a:off x="1532229" y="3528803"/>
                <a:ext cx="100080" cy="105480"/>
              </p14:xfrm>
            </p:contentPart>
          </mc:Choice>
          <mc:Fallback>
            <p:pic>
              <p:nvPicPr>
                <p:cNvPr id="16" name="墨迹 15">
                  <a:extLst>
                    <a:ext uri="{FF2B5EF4-FFF2-40B4-BE49-F238E27FC236}">
                      <a16:creationId xmlns:a16="http://schemas.microsoft.com/office/drawing/2014/main" id="{089245A8-3A6E-4A7E-A8FF-49ABC6B3EB61}"/>
                    </a:ext>
                  </a:extLst>
                </p:cNvPr>
                <p:cNvPicPr/>
                <p:nvPr/>
              </p:nvPicPr>
              <p:blipFill>
                <a:blip r:embed="rId32"/>
                <a:stretch>
                  <a:fillRect/>
                </a:stretch>
              </p:blipFill>
              <p:spPr>
                <a:xfrm>
                  <a:off x="1514229" y="3510803"/>
                  <a:ext cx="13572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 name="墨迹 16">
                  <a:extLst>
                    <a:ext uri="{FF2B5EF4-FFF2-40B4-BE49-F238E27FC236}">
                      <a16:creationId xmlns:a16="http://schemas.microsoft.com/office/drawing/2014/main" id="{70757754-115E-4130-BFF0-8E645A20AB6F}"/>
                    </a:ext>
                  </a:extLst>
                </p14:cNvPr>
                <p14:cNvContentPartPr/>
                <p14:nvPr/>
              </p14:nvContentPartPr>
              <p14:xfrm>
                <a:off x="1636629" y="3537803"/>
                <a:ext cx="59760" cy="150840"/>
              </p14:xfrm>
            </p:contentPart>
          </mc:Choice>
          <mc:Fallback>
            <p:pic>
              <p:nvPicPr>
                <p:cNvPr id="17" name="墨迹 16">
                  <a:extLst>
                    <a:ext uri="{FF2B5EF4-FFF2-40B4-BE49-F238E27FC236}">
                      <a16:creationId xmlns:a16="http://schemas.microsoft.com/office/drawing/2014/main" id="{70757754-115E-4130-BFF0-8E645A20AB6F}"/>
                    </a:ext>
                  </a:extLst>
                </p:cNvPr>
                <p:cNvPicPr/>
                <p:nvPr/>
              </p:nvPicPr>
              <p:blipFill>
                <a:blip r:embed="rId34"/>
                <a:stretch>
                  <a:fillRect/>
                </a:stretch>
              </p:blipFill>
              <p:spPr>
                <a:xfrm>
                  <a:off x="1618989" y="3519803"/>
                  <a:ext cx="954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8" name="墨迹 17">
                  <a:extLst>
                    <a:ext uri="{FF2B5EF4-FFF2-40B4-BE49-F238E27FC236}">
                      <a16:creationId xmlns:a16="http://schemas.microsoft.com/office/drawing/2014/main" id="{0A6242CE-331E-41C9-A744-46BF216B7500}"/>
                    </a:ext>
                  </a:extLst>
                </p14:cNvPr>
                <p14:cNvContentPartPr/>
                <p14:nvPr/>
              </p14:nvContentPartPr>
              <p14:xfrm>
                <a:off x="1790709" y="3450683"/>
                <a:ext cx="59760" cy="21240"/>
              </p14:xfrm>
            </p:contentPart>
          </mc:Choice>
          <mc:Fallback>
            <p:pic>
              <p:nvPicPr>
                <p:cNvPr id="18" name="墨迹 17">
                  <a:extLst>
                    <a:ext uri="{FF2B5EF4-FFF2-40B4-BE49-F238E27FC236}">
                      <a16:creationId xmlns:a16="http://schemas.microsoft.com/office/drawing/2014/main" id="{0A6242CE-331E-41C9-A744-46BF216B7500}"/>
                    </a:ext>
                  </a:extLst>
                </p:cNvPr>
                <p:cNvPicPr/>
                <p:nvPr/>
              </p:nvPicPr>
              <p:blipFill>
                <a:blip r:embed="rId36"/>
                <a:stretch>
                  <a:fillRect/>
                </a:stretch>
              </p:blipFill>
              <p:spPr>
                <a:xfrm>
                  <a:off x="1772709" y="3432683"/>
                  <a:ext cx="9540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9" name="墨迹 18">
                  <a:extLst>
                    <a:ext uri="{FF2B5EF4-FFF2-40B4-BE49-F238E27FC236}">
                      <a16:creationId xmlns:a16="http://schemas.microsoft.com/office/drawing/2014/main" id="{B5608B81-6906-4BA8-9AC3-F2E246764B6E}"/>
                    </a:ext>
                  </a:extLst>
                </p14:cNvPr>
                <p14:cNvContentPartPr/>
                <p14:nvPr/>
              </p14:nvContentPartPr>
              <p14:xfrm>
                <a:off x="1751109" y="3356723"/>
                <a:ext cx="188280" cy="297000"/>
              </p14:xfrm>
            </p:contentPart>
          </mc:Choice>
          <mc:Fallback>
            <p:pic>
              <p:nvPicPr>
                <p:cNvPr id="19" name="墨迹 18">
                  <a:extLst>
                    <a:ext uri="{FF2B5EF4-FFF2-40B4-BE49-F238E27FC236}">
                      <a16:creationId xmlns:a16="http://schemas.microsoft.com/office/drawing/2014/main" id="{B5608B81-6906-4BA8-9AC3-F2E246764B6E}"/>
                    </a:ext>
                  </a:extLst>
                </p:cNvPr>
                <p:cNvPicPr/>
                <p:nvPr/>
              </p:nvPicPr>
              <p:blipFill>
                <a:blip r:embed="rId38"/>
                <a:stretch>
                  <a:fillRect/>
                </a:stretch>
              </p:blipFill>
              <p:spPr>
                <a:xfrm>
                  <a:off x="1733469" y="3338723"/>
                  <a:ext cx="22392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0" name="墨迹 19">
                  <a:extLst>
                    <a:ext uri="{FF2B5EF4-FFF2-40B4-BE49-F238E27FC236}">
                      <a16:creationId xmlns:a16="http://schemas.microsoft.com/office/drawing/2014/main" id="{A1B4AC90-9370-4907-8B94-B27288FB054D}"/>
                    </a:ext>
                  </a:extLst>
                </p14:cNvPr>
                <p14:cNvContentPartPr/>
                <p14:nvPr/>
              </p14:nvContentPartPr>
              <p14:xfrm>
                <a:off x="1936509" y="3423683"/>
                <a:ext cx="96840" cy="31320"/>
              </p14:xfrm>
            </p:contentPart>
          </mc:Choice>
          <mc:Fallback>
            <p:pic>
              <p:nvPicPr>
                <p:cNvPr id="20" name="墨迹 19">
                  <a:extLst>
                    <a:ext uri="{FF2B5EF4-FFF2-40B4-BE49-F238E27FC236}">
                      <a16:creationId xmlns:a16="http://schemas.microsoft.com/office/drawing/2014/main" id="{A1B4AC90-9370-4907-8B94-B27288FB054D}"/>
                    </a:ext>
                  </a:extLst>
                </p:cNvPr>
                <p:cNvPicPr/>
                <p:nvPr/>
              </p:nvPicPr>
              <p:blipFill>
                <a:blip r:embed="rId40"/>
                <a:stretch>
                  <a:fillRect/>
                </a:stretch>
              </p:blipFill>
              <p:spPr>
                <a:xfrm>
                  <a:off x="1918509" y="3406043"/>
                  <a:ext cx="13248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1" name="墨迹 20">
                  <a:extLst>
                    <a:ext uri="{FF2B5EF4-FFF2-40B4-BE49-F238E27FC236}">
                      <a16:creationId xmlns:a16="http://schemas.microsoft.com/office/drawing/2014/main" id="{629DA3C8-5050-458D-9A65-99AAC9FB0164}"/>
                    </a:ext>
                  </a:extLst>
                </p14:cNvPr>
                <p14:cNvContentPartPr/>
                <p14:nvPr/>
              </p14:nvContentPartPr>
              <p14:xfrm>
                <a:off x="1899789" y="3421163"/>
                <a:ext cx="130320" cy="238320"/>
              </p14:xfrm>
            </p:contentPart>
          </mc:Choice>
          <mc:Fallback>
            <p:pic>
              <p:nvPicPr>
                <p:cNvPr id="21" name="墨迹 20">
                  <a:extLst>
                    <a:ext uri="{FF2B5EF4-FFF2-40B4-BE49-F238E27FC236}">
                      <a16:creationId xmlns:a16="http://schemas.microsoft.com/office/drawing/2014/main" id="{629DA3C8-5050-458D-9A65-99AAC9FB0164}"/>
                    </a:ext>
                  </a:extLst>
                </p:cNvPr>
                <p:cNvPicPr/>
                <p:nvPr/>
              </p:nvPicPr>
              <p:blipFill>
                <a:blip r:embed="rId42"/>
                <a:stretch>
                  <a:fillRect/>
                </a:stretch>
              </p:blipFill>
              <p:spPr>
                <a:xfrm>
                  <a:off x="1882149" y="3403163"/>
                  <a:ext cx="16596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2" name="墨迹 21">
                  <a:extLst>
                    <a:ext uri="{FF2B5EF4-FFF2-40B4-BE49-F238E27FC236}">
                      <a16:creationId xmlns:a16="http://schemas.microsoft.com/office/drawing/2014/main" id="{691BE320-C595-429F-B8AC-57E29C5F677E}"/>
                    </a:ext>
                  </a:extLst>
                </p14:cNvPr>
                <p14:cNvContentPartPr/>
                <p14:nvPr/>
              </p14:nvContentPartPr>
              <p14:xfrm>
                <a:off x="2210469" y="3400283"/>
                <a:ext cx="75600" cy="38160"/>
              </p14:xfrm>
            </p:contentPart>
          </mc:Choice>
          <mc:Fallback>
            <p:pic>
              <p:nvPicPr>
                <p:cNvPr id="22" name="墨迹 21">
                  <a:extLst>
                    <a:ext uri="{FF2B5EF4-FFF2-40B4-BE49-F238E27FC236}">
                      <a16:creationId xmlns:a16="http://schemas.microsoft.com/office/drawing/2014/main" id="{691BE320-C595-429F-B8AC-57E29C5F677E}"/>
                    </a:ext>
                  </a:extLst>
                </p:cNvPr>
                <p:cNvPicPr/>
                <p:nvPr/>
              </p:nvPicPr>
              <p:blipFill>
                <a:blip r:embed="rId44"/>
                <a:stretch>
                  <a:fillRect/>
                </a:stretch>
              </p:blipFill>
              <p:spPr>
                <a:xfrm>
                  <a:off x="2192469" y="3382643"/>
                  <a:ext cx="11124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3" name="墨迹 22">
                  <a:extLst>
                    <a:ext uri="{FF2B5EF4-FFF2-40B4-BE49-F238E27FC236}">
                      <a16:creationId xmlns:a16="http://schemas.microsoft.com/office/drawing/2014/main" id="{FD6F43C0-8F7B-45DC-9965-5E213B71A31E}"/>
                    </a:ext>
                  </a:extLst>
                </p14:cNvPr>
                <p14:cNvContentPartPr/>
                <p14:nvPr/>
              </p14:nvContentPartPr>
              <p14:xfrm>
                <a:off x="2164029" y="3418283"/>
                <a:ext cx="140040" cy="223560"/>
              </p14:xfrm>
            </p:contentPart>
          </mc:Choice>
          <mc:Fallback>
            <p:pic>
              <p:nvPicPr>
                <p:cNvPr id="23" name="墨迹 22">
                  <a:extLst>
                    <a:ext uri="{FF2B5EF4-FFF2-40B4-BE49-F238E27FC236}">
                      <a16:creationId xmlns:a16="http://schemas.microsoft.com/office/drawing/2014/main" id="{FD6F43C0-8F7B-45DC-9965-5E213B71A31E}"/>
                    </a:ext>
                  </a:extLst>
                </p:cNvPr>
                <p:cNvPicPr/>
                <p:nvPr/>
              </p:nvPicPr>
              <p:blipFill>
                <a:blip r:embed="rId46"/>
                <a:stretch>
                  <a:fillRect/>
                </a:stretch>
              </p:blipFill>
              <p:spPr>
                <a:xfrm>
                  <a:off x="2146029" y="3400643"/>
                  <a:ext cx="17568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4" name="墨迹 23">
                  <a:extLst>
                    <a:ext uri="{FF2B5EF4-FFF2-40B4-BE49-F238E27FC236}">
                      <a16:creationId xmlns:a16="http://schemas.microsoft.com/office/drawing/2014/main" id="{83A0232E-3245-4466-8710-A65B92E3B875}"/>
                    </a:ext>
                  </a:extLst>
                </p14:cNvPr>
                <p14:cNvContentPartPr/>
                <p14:nvPr/>
              </p14:nvContentPartPr>
              <p14:xfrm>
                <a:off x="2437989" y="3314603"/>
                <a:ext cx="13320" cy="63000"/>
              </p14:xfrm>
            </p:contentPart>
          </mc:Choice>
          <mc:Fallback>
            <p:pic>
              <p:nvPicPr>
                <p:cNvPr id="24" name="墨迹 23">
                  <a:extLst>
                    <a:ext uri="{FF2B5EF4-FFF2-40B4-BE49-F238E27FC236}">
                      <a16:creationId xmlns:a16="http://schemas.microsoft.com/office/drawing/2014/main" id="{83A0232E-3245-4466-8710-A65B92E3B875}"/>
                    </a:ext>
                  </a:extLst>
                </p:cNvPr>
                <p:cNvPicPr/>
                <p:nvPr/>
              </p:nvPicPr>
              <p:blipFill>
                <a:blip r:embed="rId48"/>
                <a:stretch>
                  <a:fillRect/>
                </a:stretch>
              </p:blipFill>
              <p:spPr>
                <a:xfrm>
                  <a:off x="2419989" y="3296963"/>
                  <a:ext cx="4896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5" name="墨迹 24">
                  <a:extLst>
                    <a:ext uri="{FF2B5EF4-FFF2-40B4-BE49-F238E27FC236}">
                      <a16:creationId xmlns:a16="http://schemas.microsoft.com/office/drawing/2014/main" id="{ED0CA5BA-1638-497B-8931-FF14E211D086}"/>
                    </a:ext>
                  </a:extLst>
                </p14:cNvPr>
                <p14:cNvContentPartPr/>
                <p14:nvPr/>
              </p14:nvContentPartPr>
              <p14:xfrm>
                <a:off x="2275269" y="3399203"/>
                <a:ext cx="187560" cy="131760"/>
              </p14:xfrm>
            </p:contentPart>
          </mc:Choice>
          <mc:Fallback>
            <p:pic>
              <p:nvPicPr>
                <p:cNvPr id="25" name="墨迹 24">
                  <a:extLst>
                    <a:ext uri="{FF2B5EF4-FFF2-40B4-BE49-F238E27FC236}">
                      <a16:creationId xmlns:a16="http://schemas.microsoft.com/office/drawing/2014/main" id="{ED0CA5BA-1638-497B-8931-FF14E211D086}"/>
                    </a:ext>
                  </a:extLst>
                </p:cNvPr>
                <p:cNvPicPr/>
                <p:nvPr/>
              </p:nvPicPr>
              <p:blipFill>
                <a:blip r:embed="rId50"/>
                <a:stretch>
                  <a:fillRect/>
                </a:stretch>
              </p:blipFill>
              <p:spPr>
                <a:xfrm>
                  <a:off x="2257629" y="3381563"/>
                  <a:ext cx="2232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6" name="墨迹 25">
                  <a:extLst>
                    <a:ext uri="{FF2B5EF4-FFF2-40B4-BE49-F238E27FC236}">
                      <a16:creationId xmlns:a16="http://schemas.microsoft.com/office/drawing/2014/main" id="{8F5DEB9A-5C65-489A-B54F-56724FA96790}"/>
                    </a:ext>
                  </a:extLst>
                </p14:cNvPr>
                <p14:cNvContentPartPr/>
                <p14:nvPr/>
              </p14:nvContentPartPr>
              <p14:xfrm>
                <a:off x="2352309" y="3470843"/>
                <a:ext cx="86040" cy="28080"/>
              </p14:xfrm>
            </p:contentPart>
          </mc:Choice>
          <mc:Fallback>
            <p:pic>
              <p:nvPicPr>
                <p:cNvPr id="26" name="墨迹 25">
                  <a:extLst>
                    <a:ext uri="{FF2B5EF4-FFF2-40B4-BE49-F238E27FC236}">
                      <a16:creationId xmlns:a16="http://schemas.microsoft.com/office/drawing/2014/main" id="{8F5DEB9A-5C65-489A-B54F-56724FA96790}"/>
                    </a:ext>
                  </a:extLst>
                </p:cNvPr>
                <p:cNvPicPr/>
                <p:nvPr/>
              </p:nvPicPr>
              <p:blipFill>
                <a:blip r:embed="rId52"/>
                <a:stretch>
                  <a:fillRect/>
                </a:stretch>
              </p:blipFill>
              <p:spPr>
                <a:xfrm>
                  <a:off x="2334309" y="3452843"/>
                  <a:ext cx="12168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7" name="墨迹 26">
                  <a:extLst>
                    <a:ext uri="{FF2B5EF4-FFF2-40B4-BE49-F238E27FC236}">
                      <a16:creationId xmlns:a16="http://schemas.microsoft.com/office/drawing/2014/main" id="{0AE809C6-3660-442B-AF37-81782637480D}"/>
                    </a:ext>
                  </a:extLst>
                </p14:cNvPr>
                <p14:cNvContentPartPr/>
                <p14:nvPr/>
              </p14:nvContentPartPr>
              <p14:xfrm>
                <a:off x="2414589" y="3432323"/>
                <a:ext cx="91800" cy="83880"/>
              </p14:xfrm>
            </p:contentPart>
          </mc:Choice>
          <mc:Fallback>
            <p:pic>
              <p:nvPicPr>
                <p:cNvPr id="27" name="墨迹 26">
                  <a:extLst>
                    <a:ext uri="{FF2B5EF4-FFF2-40B4-BE49-F238E27FC236}">
                      <a16:creationId xmlns:a16="http://schemas.microsoft.com/office/drawing/2014/main" id="{0AE809C6-3660-442B-AF37-81782637480D}"/>
                    </a:ext>
                  </a:extLst>
                </p:cNvPr>
                <p:cNvPicPr/>
                <p:nvPr/>
              </p:nvPicPr>
              <p:blipFill>
                <a:blip r:embed="rId54"/>
                <a:stretch>
                  <a:fillRect/>
                </a:stretch>
              </p:blipFill>
              <p:spPr>
                <a:xfrm>
                  <a:off x="2396949" y="3414323"/>
                  <a:ext cx="12744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8" name="墨迹 27">
                  <a:extLst>
                    <a:ext uri="{FF2B5EF4-FFF2-40B4-BE49-F238E27FC236}">
                      <a16:creationId xmlns:a16="http://schemas.microsoft.com/office/drawing/2014/main" id="{35CF7056-396F-4BC7-A9E3-929F6A250024}"/>
                    </a:ext>
                  </a:extLst>
                </p14:cNvPr>
                <p14:cNvContentPartPr/>
                <p14:nvPr/>
              </p14:nvContentPartPr>
              <p14:xfrm>
                <a:off x="2300469" y="3534563"/>
                <a:ext cx="202680" cy="198720"/>
              </p14:xfrm>
            </p:contentPart>
          </mc:Choice>
          <mc:Fallback>
            <p:pic>
              <p:nvPicPr>
                <p:cNvPr id="28" name="墨迹 27">
                  <a:extLst>
                    <a:ext uri="{FF2B5EF4-FFF2-40B4-BE49-F238E27FC236}">
                      <a16:creationId xmlns:a16="http://schemas.microsoft.com/office/drawing/2014/main" id="{35CF7056-396F-4BC7-A9E3-929F6A250024}"/>
                    </a:ext>
                  </a:extLst>
                </p:cNvPr>
                <p:cNvPicPr/>
                <p:nvPr/>
              </p:nvPicPr>
              <p:blipFill>
                <a:blip r:embed="rId56"/>
                <a:stretch>
                  <a:fillRect/>
                </a:stretch>
              </p:blipFill>
              <p:spPr>
                <a:xfrm>
                  <a:off x="2282469" y="3516923"/>
                  <a:ext cx="23832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9" name="墨迹 28">
                  <a:extLst>
                    <a:ext uri="{FF2B5EF4-FFF2-40B4-BE49-F238E27FC236}">
                      <a16:creationId xmlns:a16="http://schemas.microsoft.com/office/drawing/2014/main" id="{68C32AE9-B185-462E-B88A-FE9356ABFA1A}"/>
                    </a:ext>
                  </a:extLst>
                </p14:cNvPr>
                <p14:cNvContentPartPr/>
                <p14:nvPr/>
              </p14:nvContentPartPr>
              <p14:xfrm>
                <a:off x="2588109" y="3651563"/>
                <a:ext cx="20160" cy="41400"/>
              </p14:xfrm>
            </p:contentPart>
          </mc:Choice>
          <mc:Fallback>
            <p:pic>
              <p:nvPicPr>
                <p:cNvPr id="29" name="墨迹 28">
                  <a:extLst>
                    <a:ext uri="{FF2B5EF4-FFF2-40B4-BE49-F238E27FC236}">
                      <a16:creationId xmlns:a16="http://schemas.microsoft.com/office/drawing/2014/main" id="{68C32AE9-B185-462E-B88A-FE9356ABFA1A}"/>
                    </a:ext>
                  </a:extLst>
                </p:cNvPr>
                <p:cNvPicPr/>
                <p:nvPr/>
              </p:nvPicPr>
              <p:blipFill>
                <a:blip r:embed="rId58"/>
                <a:stretch>
                  <a:fillRect/>
                </a:stretch>
              </p:blipFill>
              <p:spPr>
                <a:xfrm>
                  <a:off x="2570109" y="3633563"/>
                  <a:ext cx="558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0" name="墨迹 29">
                  <a:extLst>
                    <a:ext uri="{FF2B5EF4-FFF2-40B4-BE49-F238E27FC236}">
                      <a16:creationId xmlns:a16="http://schemas.microsoft.com/office/drawing/2014/main" id="{FD6515E8-C98B-4FF2-B057-3244CACE7B5D}"/>
                    </a:ext>
                  </a:extLst>
                </p14:cNvPr>
                <p14:cNvContentPartPr/>
                <p14:nvPr/>
              </p14:nvContentPartPr>
              <p14:xfrm>
                <a:off x="2637789" y="3367163"/>
                <a:ext cx="168840" cy="268920"/>
              </p14:xfrm>
            </p:contentPart>
          </mc:Choice>
          <mc:Fallback>
            <p:pic>
              <p:nvPicPr>
                <p:cNvPr id="30" name="墨迹 29">
                  <a:extLst>
                    <a:ext uri="{FF2B5EF4-FFF2-40B4-BE49-F238E27FC236}">
                      <a16:creationId xmlns:a16="http://schemas.microsoft.com/office/drawing/2014/main" id="{FD6515E8-C98B-4FF2-B057-3244CACE7B5D}"/>
                    </a:ext>
                  </a:extLst>
                </p:cNvPr>
                <p:cNvPicPr/>
                <p:nvPr/>
              </p:nvPicPr>
              <p:blipFill>
                <a:blip r:embed="rId60"/>
                <a:stretch>
                  <a:fillRect/>
                </a:stretch>
              </p:blipFill>
              <p:spPr>
                <a:xfrm>
                  <a:off x="2619789" y="3349163"/>
                  <a:ext cx="20448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1" name="墨迹 30">
                  <a:extLst>
                    <a:ext uri="{FF2B5EF4-FFF2-40B4-BE49-F238E27FC236}">
                      <a16:creationId xmlns:a16="http://schemas.microsoft.com/office/drawing/2014/main" id="{87FE1644-97F2-4A4E-8BAD-DF77ECAAC9C1}"/>
                    </a:ext>
                  </a:extLst>
                </p14:cNvPr>
                <p14:cNvContentPartPr/>
                <p14:nvPr/>
              </p14:nvContentPartPr>
              <p14:xfrm>
                <a:off x="2807349" y="3458243"/>
                <a:ext cx="97920" cy="12240"/>
              </p14:xfrm>
            </p:contentPart>
          </mc:Choice>
          <mc:Fallback>
            <p:pic>
              <p:nvPicPr>
                <p:cNvPr id="31" name="墨迹 30">
                  <a:extLst>
                    <a:ext uri="{FF2B5EF4-FFF2-40B4-BE49-F238E27FC236}">
                      <a16:creationId xmlns:a16="http://schemas.microsoft.com/office/drawing/2014/main" id="{87FE1644-97F2-4A4E-8BAD-DF77ECAAC9C1}"/>
                    </a:ext>
                  </a:extLst>
                </p:cNvPr>
                <p:cNvPicPr/>
                <p:nvPr/>
              </p:nvPicPr>
              <p:blipFill>
                <a:blip r:embed="rId62"/>
                <a:stretch>
                  <a:fillRect/>
                </a:stretch>
              </p:blipFill>
              <p:spPr>
                <a:xfrm>
                  <a:off x="2789709" y="3440243"/>
                  <a:ext cx="1335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2" name="墨迹 31">
                  <a:extLst>
                    <a:ext uri="{FF2B5EF4-FFF2-40B4-BE49-F238E27FC236}">
                      <a16:creationId xmlns:a16="http://schemas.microsoft.com/office/drawing/2014/main" id="{C9133F74-8F73-44D1-98A7-89E080DBB052}"/>
                    </a:ext>
                  </a:extLst>
                </p14:cNvPr>
                <p14:cNvContentPartPr/>
                <p14:nvPr/>
              </p14:nvContentPartPr>
              <p14:xfrm>
                <a:off x="2745429" y="3550403"/>
                <a:ext cx="159840" cy="111960"/>
              </p14:xfrm>
            </p:contentPart>
          </mc:Choice>
          <mc:Fallback>
            <p:pic>
              <p:nvPicPr>
                <p:cNvPr id="32" name="墨迹 31">
                  <a:extLst>
                    <a:ext uri="{FF2B5EF4-FFF2-40B4-BE49-F238E27FC236}">
                      <a16:creationId xmlns:a16="http://schemas.microsoft.com/office/drawing/2014/main" id="{C9133F74-8F73-44D1-98A7-89E080DBB052}"/>
                    </a:ext>
                  </a:extLst>
                </p:cNvPr>
                <p:cNvPicPr/>
                <p:nvPr/>
              </p:nvPicPr>
              <p:blipFill>
                <a:blip r:embed="rId64"/>
                <a:stretch>
                  <a:fillRect/>
                </a:stretch>
              </p:blipFill>
              <p:spPr>
                <a:xfrm>
                  <a:off x="2727429" y="3532763"/>
                  <a:ext cx="19548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3" name="墨迹 32">
                  <a:extLst>
                    <a:ext uri="{FF2B5EF4-FFF2-40B4-BE49-F238E27FC236}">
                      <a16:creationId xmlns:a16="http://schemas.microsoft.com/office/drawing/2014/main" id="{19DFBCC8-DC55-4BF6-8ACF-2FA0A63EC2BC}"/>
                    </a:ext>
                  </a:extLst>
                </p14:cNvPr>
                <p14:cNvContentPartPr/>
                <p14:nvPr/>
              </p14:nvContentPartPr>
              <p14:xfrm>
                <a:off x="2929029" y="3445283"/>
                <a:ext cx="178200" cy="76680"/>
              </p14:xfrm>
            </p:contentPart>
          </mc:Choice>
          <mc:Fallback>
            <p:pic>
              <p:nvPicPr>
                <p:cNvPr id="33" name="墨迹 32">
                  <a:extLst>
                    <a:ext uri="{FF2B5EF4-FFF2-40B4-BE49-F238E27FC236}">
                      <a16:creationId xmlns:a16="http://schemas.microsoft.com/office/drawing/2014/main" id="{19DFBCC8-DC55-4BF6-8ACF-2FA0A63EC2BC}"/>
                    </a:ext>
                  </a:extLst>
                </p:cNvPr>
                <p:cNvPicPr/>
                <p:nvPr/>
              </p:nvPicPr>
              <p:blipFill>
                <a:blip r:embed="rId66"/>
                <a:stretch>
                  <a:fillRect/>
                </a:stretch>
              </p:blipFill>
              <p:spPr>
                <a:xfrm>
                  <a:off x="2911389" y="3427283"/>
                  <a:ext cx="2138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4" name="墨迹 33">
                  <a:extLst>
                    <a:ext uri="{FF2B5EF4-FFF2-40B4-BE49-F238E27FC236}">
                      <a16:creationId xmlns:a16="http://schemas.microsoft.com/office/drawing/2014/main" id="{5851115E-EBF1-44D6-9C91-CD1718CAEA13}"/>
                    </a:ext>
                  </a:extLst>
                </p14:cNvPr>
                <p14:cNvContentPartPr/>
                <p14:nvPr/>
              </p14:nvContentPartPr>
              <p14:xfrm>
                <a:off x="2951349" y="3359963"/>
                <a:ext cx="124920" cy="301680"/>
              </p14:xfrm>
            </p:contentPart>
          </mc:Choice>
          <mc:Fallback>
            <p:pic>
              <p:nvPicPr>
                <p:cNvPr id="34" name="墨迹 33">
                  <a:extLst>
                    <a:ext uri="{FF2B5EF4-FFF2-40B4-BE49-F238E27FC236}">
                      <a16:creationId xmlns:a16="http://schemas.microsoft.com/office/drawing/2014/main" id="{5851115E-EBF1-44D6-9C91-CD1718CAEA13}"/>
                    </a:ext>
                  </a:extLst>
                </p:cNvPr>
                <p:cNvPicPr/>
                <p:nvPr/>
              </p:nvPicPr>
              <p:blipFill>
                <a:blip r:embed="rId68"/>
                <a:stretch>
                  <a:fillRect/>
                </a:stretch>
              </p:blipFill>
              <p:spPr>
                <a:xfrm>
                  <a:off x="2933709" y="3342323"/>
                  <a:ext cx="16056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5" name="墨迹 34">
                  <a:extLst>
                    <a:ext uri="{FF2B5EF4-FFF2-40B4-BE49-F238E27FC236}">
                      <a16:creationId xmlns:a16="http://schemas.microsoft.com/office/drawing/2014/main" id="{1CFDB1CC-82C0-4C98-86F5-13AF004C4603}"/>
                    </a:ext>
                  </a:extLst>
                </p14:cNvPr>
                <p14:cNvContentPartPr/>
                <p14:nvPr/>
              </p14:nvContentPartPr>
              <p14:xfrm>
                <a:off x="3054669" y="3570563"/>
                <a:ext cx="73440" cy="40320"/>
              </p14:xfrm>
            </p:contentPart>
          </mc:Choice>
          <mc:Fallback>
            <p:pic>
              <p:nvPicPr>
                <p:cNvPr id="35" name="墨迹 34">
                  <a:extLst>
                    <a:ext uri="{FF2B5EF4-FFF2-40B4-BE49-F238E27FC236}">
                      <a16:creationId xmlns:a16="http://schemas.microsoft.com/office/drawing/2014/main" id="{1CFDB1CC-82C0-4C98-86F5-13AF004C4603}"/>
                    </a:ext>
                  </a:extLst>
                </p:cNvPr>
                <p:cNvPicPr/>
                <p:nvPr/>
              </p:nvPicPr>
              <p:blipFill>
                <a:blip r:embed="rId70"/>
                <a:stretch>
                  <a:fillRect/>
                </a:stretch>
              </p:blipFill>
              <p:spPr>
                <a:xfrm>
                  <a:off x="3036669" y="3552923"/>
                  <a:ext cx="10908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6" name="墨迹 35">
                  <a:extLst>
                    <a:ext uri="{FF2B5EF4-FFF2-40B4-BE49-F238E27FC236}">
                      <a16:creationId xmlns:a16="http://schemas.microsoft.com/office/drawing/2014/main" id="{C9228BAF-EC6F-40B0-9DC6-E6F7D4E4BA49}"/>
                    </a:ext>
                  </a:extLst>
                </p14:cNvPr>
                <p14:cNvContentPartPr/>
                <p14:nvPr/>
              </p14:nvContentPartPr>
              <p14:xfrm>
                <a:off x="3153669" y="3352403"/>
                <a:ext cx="91800" cy="233280"/>
              </p14:xfrm>
            </p:contentPart>
          </mc:Choice>
          <mc:Fallback>
            <p:pic>
              <p:nvPicPr>
                <p:cNvPr id="36" name="墨迹 35">
                  <a:extLst>
                    <a:ext uri="{FF2B5EF4-FFF2-40B4-BE49-F238E27FC236}">
                      <a16:creationId xmlns:a16="http://schemas.microsoft.com/office/drawing/2014/main" id="{C9228BAF-EC6F-40B0-9DC6-E6F7D4E4BA49}"/>
                    </a:ext>
                  </a:extLst>
                </p:cNvPr>
                <p:cNvPicPr/>
                <p:nvPr/>
              </p:nvPicPr>
              <p:blipFill>
                <a:blip r:embed="rId72"/>
                <a:stretch>
                  <a:fillRect/>
                </a:stretch>
              </p:blipFill>
              <p:spPr>
                <a:xfrm>
                  <a:off x="3136029" y="3334403"/>
                  <a:ext cx="12744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7" name="墨迹 36">
                  <a:extLst>
                    <a:ext uri="{FF2B5EF4-FFF2-40B4-BE49-F238E27FC236}">
                      <a16:creationId xmlns:a16="http://schemas.microsoft.com/office/drawing/2014/main" id="{40159F52-D37E-4F8A-ADDD-9C5390109823}"/>
                    </a:ext>
                  </a:extLst>
                </p14:cNvPr>
                <p14:cNvContentPartPr/>
                <p14:nvPr/>
              </p14:nvContentPartPr>
              <p14:xfrm>
                <a:off x="3229269" y="3456443"/>
                <a:ext cx="15120" cy="273600"/>
              </p14:xfrm>
            </p:contentPart>
          </mc:Choice>
          <mc:Fallback>
            <p:pic>
              <p:nvPicPr>
                <p:cNvPr id="37" name="墨迹 36">
                  <a:extLst>
                    <a:ext uri="{FF2B5EF4-FFF2-40B4-BE49-F238E27FC236}">
                      <a16:creationId xmlns:a16="http://schemas.microsoft.com/office/drawing/2014/main" id="{40159F52-D37E-4F8A-ADDD-9C5390109823}"/>
                    </a:ext>
                  </a:extLst>
                </p:cNvPr>
                <p:cNvPicPr/>
                <p:nvPr/>
              </p:nvPicPr>
              <p:blipFill>
                <a:blip r:embed="rId74"/>
                <a:stretch>
                  <a:fillRect/>
                </a:stretch>
              </p:blipFill>
              <p:spPr>
                <a:xfrm>
                  <a:off x="3211629" y="3438803"/>
                  <a:ext cx="50760" cy="309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5">
            <p14:nvContentPartPr>
              <p14:cNvPr id="39" name="墨迹 38">
                <a:extLst>
                  <a:ext uri="{FF2B5EF4-FFF2-40B4-BE49-F238E27FC236}">
                    <a16:creationId xmlns:a16="http://schemas.microsoft.com/office/drawing/2014/main" id="{F3416B58-220A-4C60-A7C8-D7D605499D80}"/>
                  </a:ext>
                </a:extLst>
              </p14:cNvPr>
              <p14:cNvContentPartPr/>
              <p14:nvPr/>
            </p14:nvContentPartPr>
            <p14:xfrm>
              <a:off x="547989" y="4560563"/>
              <a:ext cx="40680" cy="138600"/>
            </p14:xfrm>
          </p:contentPart>
        </mc:Choice>
        <mc:Fallback>
          <p:pic>
            <p:nvPicPr>
              <p:cNvPr id="39" name="墨迹 38">
                <a:extLst>
                  <a:ext uri="{FF2B5EF4-FFF2-40B4-BE49-F238E27FC236}">
                    <a16:creationId xmlns:a16="http://schemas.microsoft.com/office/drawing/2014/main" id="{F3416B58-220A-4C60-A7C8-D7D605499D80}"/>
                  </a:ext>
                </a:extLst>
              </p:cNvPr>
              <p:cNvPicPr/>
              <p:nvPr/>
            </p:nvPicPr>
            <p:blipFill>
              <a:blip r:embed="rId76"/>
              <a:stretch>
                <a:fillRect/>
              </a:stretch>
            </p:blipFill>
            <p:spPr>
              <a:xfrm>
                <a:off x="529989" y="4542923"/>
                <a:ext cx="7632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0" name="墨迹 39">
                <a:extLst>
                  <a:ext uri="{FF2B5EF4-FFF2-40B4-BE49-F238E27FC236}">
                    <a16:creationId xmlns:a16="http://schemas.microsoft.com/office/drawing/2014/main" id="{EDACD5C1-4F98-4783-BDB4-83A043016CEA}"/>
                  </a:ext>
                </a:extLst>
              </p14:cNvPr>
              <p14:cNvContentPartPr/>
              <p14:nvPr/>
            </p14:nvContentPartPr>
            <p14:xfrm>
              <a:off x="610629" y="4607363"/>
              <a:ext cx="88200" cy="11160"/>
            </p14:xfrm>
          </p:contentPart>
        </mc:Choice>
        <mc:Fallback>
          <p:pic>
            <p:nvPicPr>
              <p:cNvPr id="40" name="墨迹 39">
                <a:extLst>
                  <a:ext uri="{FF2B5EF4-FFF2-40B4-BE49-F238E27FC236}">
                    <a16:creationId xmlns:a16="http://schemas.microsoft.com/office/drawing/2014/main" id="{EDACD5C1-4F98-4783-BDB4-83A043016CEA}"/>
                  </a:ext>
                </a:extLst>
              </p:cNvPr>
              <p:cNvPicPr/>
              <p:nvPr/>
            </p:nvPicPr>
            <p:blipFill>
              <a:blip r:embed="rId78"/>
              <a:stretch>
                <a:fillRect/>
              </a:stretch>
            </p:blipFill>
            <p:spPr>
              <a:xfrm>
                <a:off x="592989" y="4589723"/>
                <a:ext cx="1238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1" name="墨迹 40">
                <a:extLst>
                  <a:ext uri="{FF2B5EF4-FFF2-40B4-BE49-F238E27FC236}">
                    <a16:creationId xmlns:a16="http://schemas.microsoft.com/office/drawing/2014/main" id="{DFADD4FA-CD6C-4740-BCBC-7E8B1CF8F511}"/>
                  </a:ext>
                </a:extLst>
              </p14:cNvPr>
              <p14:cNvContentPartPr/>
              <p14:nvPr/>
            </p14:nvContentPartPr>
            <p14:xfrm>
              <a:off x="555189" y="4572083"/>
              <a:ext cx="203760" cy="153720"/>
            </p14:xfrm>
          </p:contentPart>
        </mc:Choice>
        <mc:Fallback>
          <p:pic>
            <p:nvPicPr>
              <p:cNvPr id="41" name="墨迹 40">
                <a:extLst>
                  <a:ext uri="{FF2B5EF4-FFF2-40B4-BE49-F238E27FC236}">
                    <a16:creationId xmlns:a16="http://schemas.microsoft.com/office/drawing/2014/main" id="{DFADD4FA-CD6C-4740-BCBC-7E8B1CF8F511}"/>
                  </a:ext>
                </a:extLst>
              </p:cNvPr>
              <p:cNvPicPr/>
              <p:nvPr/>
            </p:nvPicPr>
            <p:blipFill>
              <a:blip r:embed="rId80"/>
              <a:stretch>
                <a:fillRect/>
              </a:stretch>
            </p:blipFill>
            <p:spPr>
              <a:xfrm>
                <a:off x="537189" y="4554083"/>
                <a:ext cx="23940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2" name="墨迹 41">
                <a:extLst>
                  <a:ext uri="{FF2B5EF4-FFF2-40B4-BE49-F238E27FC236}">
                    <a16:creationId xmlns:a16="http://schemas.microsoft.com/office/drawing/2014/main" id="{44563596-5A87-4A5D-9A81-04602079B995}"/>
                  </a:ext>
                </a:extLst>
              </p14:cNvPr>
              <p14:cNvContentPartPr/>
              <p14:nvPr/>
            </p14:nvContentPartPr>
            <p14:xfrm>
              <a:off x="617469" y="4734083"/>
              <a:ext cx="15480" cy="110520"/>
            </p14:xfrm>
          </p:contentPart>
        </mc:Choice>
        <mc:Fallback>
          <p:pic>
            <p:nvPicPr>
              <p:cNvPr id="42" name="墨迹 41">
                <a:extLst>
                  <a:ext uri="{FF2B5EF4-FFF2-40B4-BE49-F238E27FC236}">
                    <a16:creationId xmlns:a16="http://schemas.microsoft.com/office/drawing/2014/main" id="{44563596-5A87-4A5D-9A81-04602079B995}"/>
                  </a:ext>
                </a:extLst>
              </p:cNvPr>
              <p:cNvPicPr/>
              <p:nvPr/>
            </p:nvPicPr>
            <p:blipFill>
              <a:blip r:embed="rId82"/>
              <a:stretch>
                <a:fillRect/>
              </a:stretch>
            </p:blipFill>
            <p:spPr>
              <a:xfrm>
                <a:off x="599469" y="4716443"/>
                <a:ext cx="511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3" name="墨迹 42">
                <a:extLst>
                  <a:ext uri="{FF2B5EF4-FFF2-40B4-BE49-F238E27FC236}">
                    <a16:creationId xmlns:a16="http://schemas.microsoft.com/office/drawing/2014/main" id="{6F230E5D-1E66-4541-AFB6-5254C048CC6C}"/>
                  </a:ext>
                </a:extLst>
              </p14:cNvPr>
              <p14:cNvContentPartPr/>
              <p14:nvPr/>
            </p14:nvContentPartPr>
            <p14:xfrm>
              <a:off x="744549" y="4722563"/>
              <a:ext cx="99720" cy="99360"/>
            </p14:xfrm>
          </p:contentPart>
        </mc:Choice>
        <mc:Fallback>
          <p:pic>
            <p:nvPicPr>
              <p:cNvPr id="43" name="墨迹 42">
                <a:extLst>
                  <a:ext uri="{FF2B5EF4-FFF2-40B4-BE49-F238E27FC236}">
                    <a16:creationId xmlns:a16="http://schemas.microsoft.com/office/drawing/2014/main" id="{6F230E5D-1E66-4541-AFB6-5254C048CC6C}"/>
                  </a:ext>
                </a:extLst>
              </p:cNvPr>
              <p:cNvPicPr/>
              <p:nvPr/>
            </p:nvPicPr>
            <p:blipFill>
              <a:blip r:embed="rId84"/>
              <a:stretch>
                <a:fillRect/>
              </a:stretch>
            </p:blipFill>
            <p:spPr>
              <a:xfrm>
                <a:off x="726549" y="4704923"/>
                <a:ext cx="13536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4" name="墨迹 43">
                <a:extLst>
                  <a:ext uri="{FF2B5EF4-FFF2-40B4-BE49-F238E27FC236}">
                    <a16:creationId xmlns:a16="http://schemas.microsoft.com/office/drawing/2014/main" id="{62B4C26E-EEA0-41F1-9791-3FBEB226D6CA}"/>
                  </a:ext>
                </a:extLst>
              </p14:cNvPr>
              <p14:cNvContentPartPr/>
              <p14:nvPr/>
            </p14:nvContentPartPr>
            <p14:xfrm>
              <a:off x="848229" y="4503683"/>
              <a:ext cx="174600" cy="218160"/>
            </p14:xfrm>
          </p:contentPart>
        </mc:Choice>
        <mc:Fallback>
          <p:pic>
            <p:nvPicPr>
              <p:cNvPr id="44" name="墨迹 43">
                <a:extLst>
                  <a:ext uri="{FF2B5EF4-FFF2-40B4-BE49-F238E27FC236}">
                    <a16:creationId xmlns:a16="http://schemas.microsoft.com/office/drawing/2014/main" id="{62B4C26E-EEA0-41F1-9791-3FBEB226D6CA}"/>
                  </a:ext>
                </a:extLst>
              </p:cNvPr>
              <p:cNvPicPr/>
              <p:nvPr/>
            </p:nvPicPr>
            <p:blipFill>
              <a:blip r:embed="rId86"/>
              <a:stretch>
                <a:fillRect/>
              </a:stretch>
            </p:blipFill>
            <p:spPr>
              <a:xfrm>
                <a:off x="830229" y="4486043"/>
                <a:ext cx="21024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5" name="墨迹 44">
                <a:extLst>
                  <a:ext uri="{FF2B5EF4-FFF2-40B4-BE49-F238E27FC236}">
                    <a16:creationId xmlns:a16="http://schemas.microsoft.com/office/drawing/2014/main" id="{54F58E61-BB13-40A6-8F77-C6CAC8917C35}"/>
                  </a:ext>
                </a:extLst>
              </p14:cNvPr>
              <p14:cNvContentPartPr/>
              <p14:nvPr/>
            </p14:nvContentPartPr>
            <p14:xfrm>
              <a:off x="1006269" y="4594403"/>
              <a:ext cx="104760" cy="23760"/>
            </p14:xfrm>
          </p:contentPart>
        </mc:Choice>
        <mc:Fallback>
          <p:pic>
            <p:nvPicPr>
              <p:cNvPr id="45" name="墨迹 44">
                <a:extLst>
                  <a:ext uri="{FF2B5EF4-FFF2-40B4-BE49-F238E27FC236}">
                    <a16:creationId xmlns:a16="http://schemas.microsoft.com/office/drawing/2014/main" id="{54F58E61-BB13-40A6-8F77-C6CAC8917C35}"/>
                  </a:ext>
                </a:extLst>
              </p:cNvPr>
              <p:cNvPicPr/>
              <p:nvPr/>
            </p:nvPicPr>
            <p:blipFill>
              <a:blip r:embed="rId88"/>
              <a:stretch>
                <a:fillRect/>
              </a:stretch>
            </p:blipFill>
            <p:spPr>
              <a:xfrm>
                <a:off x="988629" y="4576763"/>
                <a:ext cx="14040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6" name="墨迹 45">
                <a:extLst>
                  <a:ext uri="{FF2B5EF4-FFF2-40B4-BE49-F238E27FC236}">
                    <a16:creationId xmlns:a16="http://schemas.microsoft.com/office/drawing/2014/main" id="{F1BF646E-F6CB-458E-92E2-47ABBCED282B}"/>
                  </a:ext>
                </a:extLst>
              </p14:cNvPr>
              <p14:cNvContentPartPr/>
              <p14:nvPr/>
            </p14:nvContentPartPr>
            <p14:xfrm>
              <a:off x="917709" y="4640483"/>
              <a:ext cx="177840" cy="156240"/>
            </p14:xfrm>
          </p:contentPart>
        </mc:Choice>
        <mc:Fallback>
          <p:pic>
            <p:nvPicPr>
              <p:cNvPr id="46" name="墨迹 45">
                <a:extLst>
                  <a:ext uri="{FF2B5EF4-FFF2-40B4-BE49-F238E27FC236}">
                    <a16:creationId xmlns:a16="http://schemas.microsoft.com/office/drawing/2014/main" id="{F1BF646E-F6CB-458E-92E2-47ABBCED282B}"/>
                  </a:ext>
                </a:extLst>
              </p:cNvPr>
              <p:cNvPicPr/>
              <p:nvPr/>
            </p:nvPicPr>
            <p:blipFill>
              <a:blip r:embed="rId90"/>
              <a:stretch>
                <a:fillRect/>
              </a:stretch>
            </p:blipFill>
            <p:spPr>
              <a:xfrm>
                <a:off x="899709" y="4622483"/>
                <a:ext cx="21348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7" name="墨迹 46">
                <a:extLst>
                  <a:ext uri="{FF2B5EF4-FFF2-40B4-BE49-F238E27FC236}">
                    <a16:creationId xmlns:a16="http://schemas.microsoft.com/office/drawing/2014/main" id="{D677EADB-C08E-4F57-8FD4-B0C4E1F40AB4}"/>
                  </a:ext>
                </a:extLst>
              </p14:cNvPr>
              <p14:cNvContentPartPr/>
              <p14:nvPr/>
            </p14:nvContentPartPr>
            <p14:xfrm>
              <a:off x="1289229" y="4431323"/>
              <a:ext cx="39600" cy="64800"/>
            </p14:xfrm>
          </p:contentPart>
        </mc:Choice>
        <mc:Fallback>
          <p:pic>
            <p:nvPicPr>
              <p:cNvPr id="47" name="墨迹 46">
                <a:extLst>
                  <a:ext uri="{FF2B5EF4-FFF2-40B4-BE49-F238E27FC236}">
                    <a16:creationId xmlns:a16="http://schemas.microsoft.com/office/drawing/2014/main" id="{D677EADB-C08E-4F57-8FD4-B0C4E1F40AB4}"/>
                  </a:ext>
                </a:extLst>
              </p:cNvPr>
              <p:cNvPicPr/>
              <p:nvPr/>
            </p:nvPicPr>
            <p:blipFill>
              <a:blip r:embed="rId92"/>
              <a:stretch>
                <a:fillRect/>
              </a:stretch>
            </p:blipFill>
            <p:spPr>
              <a:xfrm>
                <a:off x="1271229" y="4413323"/>
                <a:ext cx="7524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48" name="墨迹 47">
                <a:extLst>
                  <a:ext uri="{FF2B5EF4-FFF2-40B4-BE49-F238E27FC236}">
                    <a16:creationId xmlns:a16="http://schemas.microsoft.com/office/drawing/2014/main" id="{0A3A295B-274A-4C8D-9D3A-C9BE458D831E}"/>
                  </a:ext>
                </a:extLst>
              </p14:cNvPr>
              <p14:cNvContentPartPr/>
              <p14:nvPr/>
            </p14:nvContentPartPr>
            <p14:xfrm>
              <a:off x="1212189" y="4532123"/>
              <a:ext cx="147240" cy="51120"/>
            </p14:xfrm>
          </p:contentPart>
        </mc:Choice>
        <mc:Fallback>
          <p:pic>
            <p:nvPicPr>
              <p:cNvPr id="48" name="墨迹 47">
                <a:extLst>
                  <a:ext uri="{FF2B5EF4-FFF2-40B4-BE49-F238E27FC236}">
                    <a16:creationId xmlns:a16="http://schemas.microsoft.com/office/drawing/2014/main" id="{0A3A295B-274A-4C8D-9D3A-C9BE458D831E}"/>
                  </a:ext>
                </a:extLst>
              </p:cNvPr>
              <p:cNvPicPr/>
              <p:nvPr/>
            </p:nvPicPr>
            <p:blipFill>
              <a:blip r:embed="rId94"/>
              <a:stretch>
                <a:fillRect/>
              </a:stretch>
            </p:blipFill>
            <p:spPr>
              <a:xfrm>
                <a:off x="1194189" y="4514483"/>
                <a:ext cx="18288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49" name="墨迹 48">
                <a:extLst>
                  <a:ext uri="{FF2B5EF4-FFF2-40B4-BE49-F238E27FC236}">
                    <a16:creationId xmlns:a16="http://schemas.microsoft.com/office/drawing/2014/main" id="{9BF5AA81-DFC1-46F8-925C-F0A53F5AB126}"/>
                  </a:ext>
                </a:extLst>
              </p14:cNvPr>
              <p14:cNvContentPartPr/>
              <p14:nvPr/>
            </p14:nvContentPartPr>
            <p14:xfrm>
              <a:off x="1282389" y="4549763"/>
              <a:ext cx="72360" cy="120960"/>
            </p14:xfrm>
          </p:contentPart>
        </mc:Choice>
        <mc:Fallback>
          <p:pic>
            <p:nvPicPr>
              <p:cNvPr id="49" name="墨迹 48">
                <a:extLst>
                  <a:ext uri="{FF2B5EF4-FFF2-40B4-BE49-F238E27FC236}">
                    <a16:creationId xmlns:a16="http://schemas.microsoft.com/office/drawing/2014/main" id="{9BF5AA81-DFC1-46F8-925C-F0A53F5AB126}"/>
                  </a:ext>
                </a:extLst>
              </p:cNvPr>
              <p:cNvPicPr/>
              <p:nvPr/>
            </p:nvPicPr>
            <p:blipFill>
              <a:blip r:embed="rId96"/>
              <a:stretch>
                <a:fillRect/>
              </a:stretch>
            </p:blipFill>
            <p:spPr>
              <a:xfrm>
                <a:off x="1264749" y="4531763"/>
                <a:ext cx="1080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0" name="墨迹 49">
                <a:extLst>
                  <a:ext uri="{FF2B5EF4-FFF2-40B4-BE49-F238E27FC236}">
                    <a16:creationId xmlns:a16="http://schemas.microsoft.com/office/drawing/2014/main" id="{3457518F-B650-49BA-8738-ED68F7D04D24}"/>
                  </a:ext>
                </a:extLst>
              </p14:cNvPr>
              <p14:cNvContentPartPr/>
              <p14:nvPr/>
            </p14:nvContentPartPr>
            <p14:xfrm>
              <a:off x="1246389" y="4615643"/>
              <a:ext cx="144360" cy="90000"/>
            </p14:xfrm>
          </p:contentPart>
        </mc:Choice>
        <mc:Fallback>
          <p:pic>
            <p:nvPicPr>
              <p:cNvPr id="50" name="墨迹 49">
                <a:extLst>
                  <a:ext uri="{FF2B5EF4-FFF2-40B4-BE49-F238E27FC236}">
                    <a16:creationId xmlns:a16="http://schemas.microsoft.com/office/drawing/2014/main" id="{3457518F-B650-49BA-8738-ED68F7D04D24}"/>
                  </a:ext>
                </a:extLst>
              </p:cNvPr>
              <p:cNvPicPr/>
              <p:nvPr/>
            </p:nvPicPr>
            <p:blipFill>
              <a:blip r:embed="rId98"/>
              <a:stretch>
                <a:fillRect/>
              </a:stretch>
            </p:blipFill>
            <p:spPr>
              <a:xfrm>
                <a:off x="1228749" y="4598003"/>
                <a:ext cx="18000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1" name="墨迹 50">
                <a:extLst>
                  <a:ext uri="{FF2B5EF4-FFF2-40B4-BE49-F238E27FC236}">
                    <a16:creationId xmlns:a16="http://schemas.microsoft.com/office/drawing/2014/main" id="{7C3B5ECD-0508-4EA9-9553-752EBD524B9E}"/>
                  </a:ext>
                </a:extLst>
              </p14:cNvPr>
              <p14:cNvContentPartPr/>
              <p14:nvPr/>
            </p14:nvContentPartPr>
            <p14:xfrm>
              <a:off x="1392189" y="4581443"/>
              <a:ext cx="45000" cy="95760"/>
            </p14:xfrm>
          </p:contentPart>
        </mc:Choice>
        <mc:Fallback>
          <p:pic>
            <p:nvPicPr>
              <p:cNvPr id="51" name="墨迹 50">
                <a:extLst>
                  <a:ext uri="{FF2B5EF4-FFF2-40B4-BE49-F238E27FC236}">
                    <a16:creationId xmlns:a16="http://schemas.microsoft.com/office/drawing/2014/main" id="{7C3B5ECD-0508-4EA9-9553-752EBD524B9E}"/>
                  </a:ext>
                </a:extLst>
              </p:cNvPr>
              <p:cNvPicPr/>
              <p:nvPr/>
            </p:nvPicPr>
            <p:blipFill>
              <a:blip r:embed="rId100"/>
              <a:stretch>
                <a:fillRect/>
              </a:stretch>
            </p:blipFill>
            <p:spPr>
              <a:xfrm>
                <a:off x="1374549" y="4563443"/>
                <a:ext cx="806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2" name="墨迹 51">
                <a:extLst>
                  <a:ext uri="{FF2B5EF4-FFF2-40B4-BE49-F238E27FC236}">
                    <a16:creationId xmlns:a16="http://schemas.microsoft.com/office/drawing/2014/main" id="{90927530-271A-4805-A1C4-EB86FC47D8AE}"/>
                  </a:ext>
                </a:extLst>
              </p14:cNvPr>
              <p14:cNvContentPartPr/>
              <p14:nvPr/>
            </p14:nvContentPartPr>
            <p14:xfrm>
              <a:off x="1206069" y="4688003"/>
              <a:ext cx="251280" cy="154080"/>
            </p14:xfrm>
          </p:contentPart>
        </mc:Choice>
        <mc:Fallback>
          <p:pic>
            <p:nvPicPr>
              <p:cNvPr id="52" name="墨迹 51">
                <a:extLst>
                  <a:ext uri="{FF2B5EF4-FFF2-40B4-BE49-F238E27FC236}">
                    <a16:creationId xmlns:a16="http://schemas.microsoft.com/office/drawing/2014/main" id="{90927530-271A-4805-A1C4-EB86FC47D8AE}"/>
                  </a:ext>
                </a:extLst>
              </p:cNvPr>
              <p:cNvPicPr/>
              <p:nvPr/>
            </p:nvPicPr>
            <p:blipFill>
              <a:blip r:embed="rId102"/>
              <a:stretch>
                <a:fillRect/>
              </a:stretch>
            </p:blipFill>
            <p:spPr>
              <a:xfrm>
                <a:off x="1188429" y="4670363"/>
                <a:ext cx="28692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3" name="墨迹 52">
                <a:extLst>
                  <a:ext uri="{FF2B5EF4-FFF2-40B4-BE49-F238E27FC236}">
                    <a16:creationId xmlns:a16="http://schemas.microsoft.com/office/drawing/2014/main" id="{5820AF7B-5A14-4C14-BA6A-C62560FF89F0}"/>
                  </a:ext>
                </a:extLst>
              </p14:cNvPr>
              <p14:cNvContentPartPr/>
              <p14:nvPr/>
            </p14:nvContentPartPr>
            <p14:xfrm>
              <a:off x="1330989" y="4652723"/>
              <a:ext cx="68040" cy="130320"/>
            </p14:xfrm>
          </p:contentPart>
        </mc:Choice>
        <mc:Fallback>
          <p:pic>
            <p:nvPicPr>
              <p:cNvPr id="53" name="墨迹 52">
                <a:extLst>
                  <a:ext uri="{FF2B5EF4-FFF2-40B4-BE49-F238E27FC236}">
                    <a16:creationId xmlns:a16="http://schemas.microsoft.com/office/drawing/2014/main" id="{5820AF7B-5A14-4C14-BA6A-C62560FF89F0}"/>
                  </a:ext>
                </a:extLst>
              </p:cNvPr>
              <p:cNvPicPr/>
              <p:nvPr/>
            </p:nvPicPr>
            <p:blipFill>
              <a:blip r:embed="rId104"/>
              <a:stretch>
                <a:fillRect/>
              </a:stretch>
            </p:blipFill>
            <p:spPr>
              <a:xfrm>
                <a:off x="1313349" y="4635083"/>
                <a:ext cx="10368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4" name="墨迹 53">
                <a:extLst>
                  <a:ext uri="{FF2B5EF4-FFF2-40B4-BE49-F238E27FC236}">
                    <a16:creationId xmlns:a16="http://schemas.microsoft.com/office/drawing/2014/main" id="{47722F01-2F6C-41D4-8CB2-68DEE8481517}"/>
                  </a:ext>
                </a:extLst>
              </p14:cNvPr>
              <p14:cNvContentPartPr/>
              <p14:nvPr/>
            </p14:nvContentPartPr>
            <p14:xfrm>
              <a:off x="1487589" y="4747403"/>
              <a:ext cx="53280" cy="35280"/>
            </p14:xfrm>
          </p:contentPart>
        </mc:Choice>
        <mc:Fallback>
          <p:pic>
            <p:nvPicPr>
              <p:cNvPr id="54" name="墨迹 53">
                <a:extLst>
                  <a:ext uri="{FF2B5EF4-FFF2-40B4-BE49-F238E27FC236}">
                    <a16:creationId xmlns:a16="http://schemas.microsoft.com/office/drawing/2014/main" id="{47722F01-2F6C-41D4-8CB2-68DEE8481517}"/>
                  </a:ext>
                </a:extLst>
              </p:cNvPr>
              <p:cNvPicPr/>
              <p:nvPr/>
            </p:nvPicPr>
            <p:blipFill>
              <a:blip r:embed="rId106"/>
              <a:stretch>
                <a:fillRect/>
              </a:stretch>
            </p:blipFill>
            <p:spPr>
              <a:xfrm>
                <a:off x="1469949" y="4729403"/>
                <a:ext cx="8892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5" name="墨迹 54">
                <a:extLst>
                  <a:ext uri="{FF2B5EF4-FFF2-40B4-BE49-F238E27FC236}">
                    <a16:creationId xmlns:a16="http://schemas.microsoft.com/office/drawing/2014/main" id="{18482768-CBD6-4D4E-A02D-9864AF942381}"/>
                  </a:ext>
                </a:extLst>
              </p14:cNvPr>
              <p14:cNvContentPartPr/>
              <p14:nvPr/>
            </p14:nvContentPartPr>
            <p14:xfrm>
              <a:off x="1792149" y="4492883"/>
              <a:ext cx="64800" cy="18360"/>
            </p14:xfrm>
          </p:contentPart>
        </mc:Choice>
        <mc:Fallback>
          <p:pic>
            <p:nvPicPr>
              <p:cNvPr id="55" name="墨迹 54">
                <a:extLst>
                  <a:ext uri="{FF2B5EF4-FFF2-40B4-BE49-F238E27FC236}">
                    <a16:creationId xmlns:a16="http://schemas.microsoft.com/office/drawing/2014/main" id="{18482768-CBD6-4D4E-A02D-9864AF942381}"/>
                  </a:ext>
                </a:extLst>
              </p:cNvPr>
              <p:cNvPicPr/>
              <p:nvPr/>
            </p:nvPicPr>
            <p:blipFill>
              <a:blip r:embed="rId108"/>
              <a:stretch>
                <a:fillRect/>
              </a:stretch>
            </p:blipFill>
            <p:spPr>
              <a:xfrm>
                <a:off x="1774509" y="4475243"/>
                <a:ext cx="10044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6" name="墨迹 55">
                <a:extLst>
                  <a:ext uri="{FF2B5EF4-FFF2-40B4-BE49-F238E27FC236}">
                    <a16:creationId xmlns:a16="http://schemas.microsoft.com/office/drawing/2014/main" id="{9E6FE909-DDF0-437A-A8E1-4684F3BBBA6A}"/>
                  </a:ext>
                </a:extLst>
              </p14:cNvPr>
              <p14:cNvContentPartPr/>
              <p14:nvPr/>
            </p14:nvContentPartPr>
            <p14:xfrm>
              <a:off x="1742829" y="4509803"/>
              <a:ext cx="97920" cy="197280"/>
            </p14:xfrm>
          </p:contentPart>
        </mc:Choice>
        <mc:Fallback>
          <p:pic>
            <p:nvPicPr>
              <p:cNvPr id="56" name="墨迹 55">
                <a:extLst>
                  <a:ext uri="{FF2B5EF4-FFF2-40B4-BE49-F238E27FC236}">
                    <a16:creationId xmlns:a16="http://schemas.microsoft.com/office/drawing/2014/main" id="{9E6FE909-DDF0-437A-A8E1-4684F3BBBA6A}"/>
                  </a:ext>
                </a:extLst>
              </p:cNvPr>
              <p:cNvPicPr/>
              <p:nvPr/>
            </p:nvPicPr>
            <p:blipFill>
              <a:blip r:embed="rId110"/>
              <a:stretch>
                <a:fillRect/>
              </a:stretch>
            </p:blipFill>
            <p:spPr>
              <a:xfrm>
                <a:off x="1724829" y="4492163"/>
                <a:ext cx="13356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57" name="墨迹 56">
                <a:extLst>
                  <a:ext uri="{FF2B5EF4-FFF2-40B4-BE49-F238E27FC236}">
                    <a16:creationId xmlns:a16="http://schemas.microsoft.com/office/drawing/2014/main" id="{F0E632AB-BF4A-45A7-B7B3-C6B5AF393544}"/>
                  </a:ext>
                </a:extLst>
              </p14:cNvPr>
              <p14:cNvContentPartPr/>
              <p14:nvPr/>
            </p14:nvContentPartPr>
            <p14:xfrm>
              <a:off x="1834989" y="4599803"/>
              <a:ext cx="58680" cy="190440"/>
            </p14:xfrm>
          </p:contentPart>
        </mc:Choice>
        <mc:Fallback>
          <p:pic>
            <p:nvPicPr>
              <p:cNvPr id="57" name="墨迹 56">
                <a:extLst>
                  <a:ext uri="{FF2B5EF4-FFF2-40B4-BE49-F238E27FC236}">
                    <a16:creationId xmlns:a16="http://schemas.microsoft.com/office/drawing/2014/main" id="{F0E632AB-BF4A-45A7-B7B3-C6B5AF393544}"/>
                  </a:ext>
                </a:extLst>
              </p:cNvPr>
              <p:cNvPicPr/>
              <p:nvPr/>
            </p:nvPicPr>
            <p:blipFill>
              <a:blip r:embed="rId112"/>
              <a:stretch>
                <a:fillRect/>
              </a:stretch>
            </p:blipFill>
            <p:spPr>
              <a:xfrm>
                <a:off x="1816989" y="4581803"/>
                <a:ext cx="9432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58" name="墨迹 57">
                <a:extLst>
                  <a:ext uri="{FF2B5EF4-FFF2-40B4-BE49-F238E27FC236}">
                    <a16:creationId xmlns:a16="http://schemas.microsoft.com/office/drawing/2014/main" id="{BC1FA45B-F831-44A5-A273-502966F3BBAC}"/>
                  </a:ext>
                </a:extLst>
              </p14:cNvPr>
              <p14:cNvContentPartPr/>
              <p14:nvPr/>
            </p14:nvContentPartPr>
            <p14:xfrm>
              <a:off x="1796829" y="4632923"/>
              <a:ext cx="65520" cy="107280"/>
            </p14:xfrm>
          </p:contentPart>
        </mc:Choice>
        <mc:Fallback>
          <p:pic>
            <p:nvPicPr>
              <p:cNvPr id="58" name="墨迹 57">
                <a:extLst>
                  <a:ext uri="{FF2B5EF4-FFF2-40B4-BE49-F238E27FC236}">
                    <a16:creationId xmlns:a16="http://schemas.microsoft.com/office/drawing/2014/main" id="{BC1FA45B-F831-44A5-A273-502966F3BBAC}"/>
                  </a:ext>
                </a:extLst>
              </p:cNvPr>
              <p:cNvPicPr/>
              <p:nvPr/>
            </p:nvPicPr>
            <p:blipFill>
              <a:blip r:embed="rId114"/>
              <a:stretch>
                <a:fillRect/>
              </a:stretch>
            </p:blipFill>
            <p:spPr>
              <a:xfrm>
                <a:off x="1779189" y="4615283"/>
                <a:ext cx="10116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59" name="墨迹 58">
                <a:extLst>
                  <a:ext uri="{FF2B5EF4-FFF2-40B4-BE49-F238E27FC236}">
                    <a16:creationId xmlns:a16="http://schemas.microsoft.com/office/drawing/2014/main" id="{D590DF68-6A30-4EE1-A659-CB90B7E996D4}"/>
                  </a:ext>
                </a:extLst>
              </p14:cNvPr>
              <p14:cNvContentPartPr/>
              <p14:nvPr/>
            </p14:nvContentPartPr>
            <p14:xfrm>
              <a:off x="1909149" y="4618163"/>
              <a:ext cx="60120" cy="62280"/>
            </p14:xfrm>
          </p:contentPart>
        </mc:Choice>
        <mc:Fallback>
          <p:pic>
            <p:nvPicPr>
              <p:cNvPr id="59" name="墨迹 58">
                <a:extLst>
                  <a:ext uri="{FF2B5EF4-FFF2-40B4-BE49-F238E27FC236}">
                    <a16:creationId xmlns:a16="http://schemas.microsoft.com/office/drawing/2014/main" id="{D590DF68-6A30-4EE1-A659-CB90B7E996D4}"/>
                  </a:ext>
                </a:extLst>
              </p:cNvPr>
              <p:cNvPicPr/>
              <p:nvPr/>
            </p:nvPicPr>
            <p:blipFill>
              <a:blip r:embed="rId116"/>
              <a:stretch>
                <a:fillRect/>
              </a:stretch>
            </p:blipFill>
            <p:spPr>
              <a:xfrm>
                <a:off x="1891149" y="4600523"/>
                <a:ext cx="957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0" name="墨迹 59">
                <a:extLst>
                  <a:ext uri="{FF2B5EF4-FFF2-40B4-BE49-F238E27FC236}">
                    <a16:creationId xmlns:a16="http://schemas.microsoft.com/office/drawing/2014/main" id="{956B0F10-9901-41DF-99B0-AD987CE14E20}"/>
                  </a:ext>
                </a:extLst>
              </p14:cNvPr>
              <p14:cNvContentPartPr/>
              <p14:nvPr/>
            </p14:nvContentPartPr>
            <p14:xfrm>
              <a:off x="1683069" y="4511603"/>
              <a:ext cx="22320" cy="43920"/>
            </p14:xfrm>
          </p:contentPart>
        </mc:Choice>
        <mc:Fallback>
          <p:pic>
            <p:nvPicPr>
              <p:cNvPr id="60" name="墨迹 59">
                <a:extLst>
                  <a:ext uri="{FF2B5EF4-FFF2-40B4-BE49-F238E27FC236}">
                    <a16:creationId xmlns:a16="http://schemas.microsoft.com/office/drawing/2014/main" id="{956B0F10-9901-41DF-99B0-AD987CE14E20}"/>
                  </a:ext>
                </a:extLst>
              </p:cNvPr>
              <p:cNvPicPr/>
              <p:nvPr/>
            </p:nvPicPr>
            <p:blipFill>
              <a:blip r:embed="rId118"/>
              <a:stretch>
                <a:fillRect/>
              </a:stretch>
            </p:blipFill>
            <p:spPr>
              <a:xfrm>
                <a:off x="1665429" y="4493603"/>
                <a:ext cx="5796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61" name="墨迹 60">
                <a:extLst>
                  <a:ext uri="{FF2B5EF4-FFF2-40B4-BE49-F238E27FC236}">
                    <a16:creationId xmlns:a16="http://schemas.microsoft.com/office/drawing/2014/main" id="{10EB0FC6-BFF8-4E02-9B49-96EE900C2B02}"/>
                  </a:ext>
                </a:extLst>
              </p14:cNvPr>
              <p14:cNvContentPartPr/>
              <p14:nvPr/>
            </p14:nvContentPartPr>
            <p14:xfrm>
              <a:off x="1653549" y="4578203"/>
              <a:ext cx="325800" cy="224280"/>
            </p14:xfrm>
          </p:contentPart>
        </mc:Choice>
        <mc:Fallback>
          <p:pic>
            <p:nvPicPr>
              <p:cNvPr id="61" name="墨迹 60">
                <a:extLst>
                  <a:ext uri="{FF2B5EF4-FFF2-40B4-BE49-F238E27FC236}">
                    <a16:creationId xmlns:a16="http://schemas.microsoft.com/office/drawing/2014/main" id="{10EB0FC6-BFF8-4E02-9B49-96EE900C2B02}"/>
                  </a:ext>
                </a:extLst>
              </p:cNvPr>
              <p:cNvPicPr/>
              <p:nvPr/>
            </p:nvPicPr>
            <p:blipFill>
              <a:blip r:embed="rId120"/>
              <a:stretch>
                <a:fillRect/>
              </a:stretch>
            </p:blipFill>
            <p:spPr>
              <a:xfrm>
                <a:off x="1635909" y="4560203"/>
                <a:ext cx="36144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62" name="墨迹 61">
                <a:extLst>
                  <a:ext uri="{FF2B5EF4-FFF2-40B4-BE49-F238E27FC236}">
                    <a16:creationId xmlns:a16="http://schemas.microsoft.com/office/drawing/2014/main" id="{F07B4339-D10E-44EF-B669-D40F760B0433}"/>
                  </a:ext>
                </a:extLst>
              </p14:cNvPr>
              <p14:cNvContentPartPr/>
              <p14:nvPr/>
            </p14:nvContentPartPr>
            <p14:xfrm>
              <a:off x="1965309" y="4456883"/>
              <a:ext cx="172440" cy="238320"/>
            </p14:xfrm>
          </p:contentPart>
        </mc:Choice>
        <mc:Fallback>
          <p:pic>
            <p:nvPicPr>
              <p:cNvPr id="62" name="墨迹 61">
                <a:extLst>
                  <a:ext uri="{FF2B5EF4-FFF2-40B4-BE49-F238E27FC236}">
                    <a16:creationId xmlns:a16="http://schemas.microsoft.com/office/drawing/2014/main" id="{F07B4339-D10E-44EF-B669-D40F760B0433}"/>
                  </a:ext>
                </a:extLst>
              </p:cNvPr>
              <p:cNvPicPr/>
              <p:nvPr/>
            </p:nvPicPr>
            <p:blipFill>
              <a:blip r:embed="rId122"/>
              <a:stretch>
                <a:fillRect/>
              </a:stretch>
            </p:blipFill>
            <p:spPr>
              <a:xfrm>
                <a:off x="1947309" y="4439243"/>
                <a:ext cx="20808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63" name="墨迹 62">
                <a:extLst>
                  <a:ext uri="{FF2B5EF4-FFF2-40B4-BE49-F238E27FC236}">
                    <a16:creationId xmlns:a16="http://schemas.microsoft.com/office/drawing/2014/main" id="{80E9602C-1405-431C-B64F-03B102905B58}"/>
                  </a:ext>
                </a:extLst>
              </p14:cNvPr>
              <p14:cNvContentPartPr/>
              <p14:nvPr/>
            </p14:nvContentPartPr>
            <p14:xfrm>
              <a:off x="2113269" y="4557323"/>
              <a:ext cx="119160" cy="37440"/>
            </p14:xfrm>
          </p:contentPart>
        </mc:Choice>
        <mc:Fallback>
          <p:pic>
            <p:nvPicPr>
              <p:cNvPr id="63" name="墨迹 62">
                <a:extLst>
                  <a:ext uri="{FF2B5EF4-FFF2-40B4-BE49-F238E27FC236}">
                    <a16:creationId xmlns:a16="http://schemas.microsoft.com/office/drawing/2014/main" id="{80E9602C-1405-431C-B64F-03B102905B58}"/>
                  </a:ext>
                </a:extLst>
              </p:cNvPr>
              <p:cNvPicPr/>
              <p:nvPr/>
            </p:nvPicPr>
            <p:blipFill>
              <a:blip r:embed="rId124"/>
              <a:stretch>
                <a:fillRect/>
              </a:stretch>
            </p:blipFill>
            <p:spPr>
              <a:xfrm>
                <a:off x="2095269" y="4539683"/>
                <a:ext cx="15480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0896" name="墨迹 80895">
                <a:extLst>
                  <a:ext uri="{FF2B5EF4-FFF2-40B4-BE49-F238E27FC236}">
                    <a16:creationId xmlns:a16="http://schemas.microsoft.com/office/drawing/2014/main" id="{C0334F5E-D4AF-4301-9C35-4C773ADB6AEB}"/>
                  </a:ext>
                </a:extLst>
              </p14:cNvPr>
              <p14:cNvContentPartPr/>
              <p14:nvPr/>
            </p14:nvContentPartPr>
            <p14:xfrm>
              <a:off x="2158269" y="4578203"/>
              <a:ext cx="40320" cy="207720"/>
            </p14:xfrm>
          </p:contentPart>
        </mc:Choice>
        <mc:Fallback>
          <p:pic>
            <p:nvPicPr>
              <p:cNvPr id="80896" name="墨迹 80895">
                <a:extLst>
                  <a:ext uri="{FF2B5EF4-FFF2-40B4-BE49-F238E27FC236}">
                    <a16:creationId xmlns:a16="http://schemas.microsoft.com/office/drawing/2014/main" id="{C0334F5E-D4AF-4301-9C35-4C773ADB6AEB}"/>
                  </a:ext>
                </a:extLst>
              </p:cNvPr>
              <p:cNvPicPr/>
              <p:nvPr/>
            </p:nvPicPr>
            <p:blipFill>
              <a:blip r:embed="rId126"/>
              <a:stretch>
                <a:fillRect/>
              </a:stretch>
            </p:blipFill>
            <p:spPr>
              <a:xfrm>
                <a:off x="2140629" y="4560203"/>
                <a:ext cx="759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0898" name="墨迹 80897">
                <a:extLst>
                  <a:ext uri="{FF2B5EF4-FFF2-40B4-BE49-F238E27FC236}">
                    <a16:creationId xmlns:a16="http://schemas.microsoft.com/office/drawing/2014/main" id="{B2E2F3E3-9ECC-4BB0-A168-10D9D07E8F6B}"/>
                  </a:ext>
                </a:extLst>
              </p14:cNvPr>
              <p14:cNvContentPartPr/>
              <p14:nvPr/>
            </p14:nvContentPartPr>
            <p14:xfrm>
              <a:off x="2227749" y="4483163"/>
              <a:ext cx="164520" cy="232920"/>
            </p14:xfrm>
          </p:contentPart>
        </mc:Choice>
        <mc:Fallback>
          <p:pic>
            <p:nvPicPr>
              <p:cNvPr id="80898" name="墨迹 80897">
                <a:extLst>
                  <a:ext uri="{FF2B5EF4-FFF2-40B4-BE49-F238E27FC236}">
                    <a16:creationId xmlns:a16="http://schemas.microsoft.com/office/drawing/2014/main" id="{B2E2F3E3-9ECC-4BB0-A168-10D9D07E8F6B}"/>
                  </a:ext>
                </a:extLst>
              </p:cNvPr>
              <p:cNvPicPr/>
              <p:nvPr/>
            </p:nvPicPr>
            <p:blipFill>
              <a:blip r:embed="rId128"/>
              <a:stretch>
                <a:fillRect/>
              </a:stretch>
            </p:blipFill>
            <p:spPr>
              <a:xfrm>
                <a:off x="2210109" y="4465523"/>
                <a:ext cx="20016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0899" name="墨迹 80898">
                <a:extLst>
                  <a:ext uri="{FF2B5EF4-FFF2-40B4-BE49-F238E27FC236}">
                    <a16:creationId xmlns:a16="http://schemas.microsoft.com/office/drawing/2014/main" id="{697FBF39-A353-4BB5-A368-B517B7F18B17}"/>
                  </a:ext>
                </a:extLst>
              </p14:cNvPr>
              <p14:cNvContentPartPr/>
              <p14:nvPr/>
            </p14:nvContentPartPr>
            <p14:xfrm>
              <a:off x="2381109" y="4542563"/>
              <a:ext cx="103680" cy="15120"/>
            </p14:xfrm>
          </p:contentPart>
        </mc:Choice>
        <mc:Fallback>
          <p:pic>
            <p:nvPicPr>
              <p:cNvPr id="80899" name="墨迹 80898">
                <a:extLst>
                  <a:ext uri="{FF2B5EF4-FFF2-40B4-BE49-F238E27FC236}">
                    <a16:creationId xmlns:a16="http://schemas.microsoft.com/office/drawing/2014/main" id="{697FBF39-A353-4BB5-A368-B517B7F18B17}"/>
                  </a:ext>
                </a:extLst>
              </p:cNvPr>
              <p:cNvPicPr/>
              <p:nvPr/>
            </p:nvPicPr>
            <p:blipFill>
              <a:blip r:embed="rId130"/>
              <a:stretch>
                <a:fillRect/>
              </a:stretch>
            </p:blipFill>
            <p:spPr>
              <a:xfrm>
                <a:off x="2363469" y="4524923"/>
                <a:ext cx="13932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0900" name="墨迹 80899">
                <a:extLst>
                  <a:ext uri="{FF2B5EF4-FFF2-40B4-BE49-F238E27FC236}">
                    <a16:creationId xmlns:a16="http://schemas.microsoft.com/office/drawing/2014/main" id="{CBACD2D9-3675-4992-BE27-B6868F776BF0}"/>
                  </a:ext>
                </a:extLst>
              </p14:cNvPr>
              <p14:cNvContentPartPr/>
              <p14:nvPr/>
            </p14:nvContentPartPr>
            <p14:xfrm>
              <a:off x="2304429" y="4626083"/>
              <a:ext cx="166680" cy="188640"/>
            </p14:xfrm>
          </p:contentPart>
        </mc:Choice>
        <mc:Fallback>
          <p:pic>
            <p:nvPicPr>
              <p:cNvPr id="80900" name="墨迹 80899">
                <a:extLst>
                  <a:ext uri="{FF2B5EF4-FFF2-40B4-BE49-F238E27FC236}">
                    <a16:creationId xmlns:a16="http://schemas.microsoft.com/office/drawing/2014/main" id="{CBACD2D9-3675-4992-BE27-B6868F776BF0}"/>
                  </a:ext>
                </a:extLst>
              </p:cNvPr>
              <p:cNvPicPr/>
              <p:nvPr/>
            </p:nvPicPr>
            <p:blipFill>
              <a:blip r:embed="rId132"/>
              <a:stretch>
                <a:fillRect/>
              </a:stretch>
            </p:blipFill>
            <p:spPr>
              <a:xfrm>
                <a:off x="2286789" y="4608083"/>
                <a:ext cx="20232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0901" name="墨迹 80900">
                <a:extLst>
                  <a:ext uri="{FF2B5EF4-FFF2-40B4-BE49-F238E27FC236}">
                    <a16:creationId xmlns:a16="http://schemas.microsoft.com/office/drawing/2014/main" id="{900042BC-3255-49FD-B5EF-F0323B808FBD}"/>
                  </a:ext>
                </a:extLst>
              </p14:cNvPr>
              <p14:cNvContentPartPr/>
              <p14:nvPr/>
            </p14:nvContentPartPr>
            <p14:xfrm>
              <a:off x="2665509" y="4565963"/>
              <a:ext cx="50400" cy="10080"/>
            </p14:xfrm>
          </p:contentPart>
        </mc:Choice>
        <mc:Fallback>
          <p:pic>
            <p:nvPicPr>
              <p:cNvPr id="80901" name="墨迹 80900">
                <a:extLst>
                  <a:ext uri="{FF2B5EF4-FFF2-40B4-BE49-F238E27FC236}">
                    <a16:creationId xmlns:a16="http://schemas.microsoft.com/office/drawing/2014/main" id="{900042BC-3255-49FD-B5EF-F0323B808FBD}"/>
                  </a:ext>
                </a:extLst>
              </p:cNvPr>
              <p:cNvPicPr/>
              <p:nvPr/>
            </p:nvPicPr>
            <p:blipFill>
              <a:blip r:embed="rId134"/>
              <a:stretch>
                <a:fillRect/>
              </a:stretch>
            </p:blipFill>
            <p:spPr>
              <a:xfrm>
                <a:off x="2647509" y="4548323"/>
                <a:ext cx="860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0902" name="墨迹 80901">
                <a:extLst>
                  <a:ext uri="{FF2B5EF4-FFF2-40B4-BE49-F238E27FC236}">
                    <a16:creationId xmlns:a16="http://schemas.microsoft.com/office/drawing/2014/main" id="{D8625457-8003-42FB-B3FD-06C9285D0139}"/>
                  </a:ext>
                </a:extLst>
              </p14:cNvPr>
              <p14:cNvContentPartPr/>
              <p14:nvPr/>
            </p14:nvContentPartPr>
            <p14:xfrm>
              <a:off x="2585949" y="4455443"/>
              <a:ext cx="126000" cy="291600"/>
            </p14:xfrm>
          </p:contentPart>
        </mc:Choice>
        <mc:Fallback>
          <p:pic>
            <p:nvPicPr>
              <p:cNvPr id="80902" name="墨迹 80901">
                <a:extLst>
                  <a:ext uri="{FF2B5EF4-FFF2-40B4-BE49-F238E27FC236}">
                    <a16:creationId xmlns:a16="http://schemas.microsoft.com/office/drawing/2014/main" id="{D8625457-8003-42FB-B3FD-06C9285D0139}"/>
                  </a:ext>
                </a:extLst>
              </p:cNvPr>
              <p:cNvPicPr/>
              <p:nvPr/>
            </p:nvPicPr>
            <p:blipFill>
              <a:blip r:embed="rId136"/>
              <a:stretch>
                <a:fillRect/>
              </a:stretch>
            </p:blipFill>
            <p:spPr>
              <a:xfrm>
                <a:off x="2567949" y="4437803"/>
                <a:ext cx="16164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0903" name="墨迹 80902">
                <a:extLst>
                  <a:ext uri="{FF2B5EF4-FFF2-40B4-BE49-F238E27FC236}">
                    <a16:creationId xmlns:a16="http://schemas.microsoft.com/office/drawing/2014/main" id="{1ABB7867-EBE4-491E-AC93-0D0B4B67F104}"/>
                  </a:ext>
                </a:extLst>
              </p14:cNvPr>
              <p14:cNvContentPartPr/>
              <p14:nvPr/>
            </p14:nvContentPartPr>
            <p14:xfrm>
              <a:off x="2704389" y="4628963"/>
              <a:ext cx="42840" cy="45000"/>
            </p14:xfrm>
          </p:contentPart>
        </mc:Choice>
        <mc:Fallback>
          <p:pic>
            <p:nvPicPr>
              <p:cNvPr id="80903" name="墨迹 80902">
                <a:extLst>
                  <a:ext uri="{FF2B5EF4-FFF2-40B4-BE49-F238E27FC236}">
                    <a16:creationId xmlns:a16="http://schemas.microsoft.com/office/drawing/2014/main" id="{1ABB7867-EBE4-491E-AC93-0D0B4B67F104}"/>
                  </a:ext>
                </a:extLst>
              </p:cNvPr>
              <p:cNvPicPr/>
              <p:nvPr/>
            </p:nvPicPr>
            <p:blipFill>
              <a:blip r:embed="rId138"/>
              <a:stretch>
                <a:fillRect/>
              </a:stretch>
            </p:blipFill>
            <p:spPr>
              <a:xfrm>
                <a:off x="2686389" y="4610963"/>
                <a:ext cx="7848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0904" name="墨迹 80903">
                <a:extLst>
                  <a:ext uri="{FF2B5EF4-FFF2-40B4-BE49-F238E27FC236}">
                    <a16:creationId xmlns:a16="http://schemas.microsoft.com/office/drawing/2014/main" id="{423D78F6-A3CE-4410-B470-62D439295D0B}"/>
                  </a:ext>
                </a:extLst>
              </p14:cNvPr>
              <p14:cNvContentPartPr/>
              <p14:nvPr/>
            </p14:nvContentPartPr>
            <p14:xfrm>
              <a:off x="2775309" y="4451843"/>
              <a:ext cx="132480" cy="225720"/>
            </p14:xfrm>
          </p:contentPart>
        </mc:Choice>
        <mc:Fallback>
          <p:pic>
            <p:nvPicPr>
              <p:cNvPr id="80904" name="墨迹 80903">
                <a:extLst>
                  <a:ext uri="{FF2B5EF4-FFF2-40B4-BE49-F238E27FC236}">
                    <a16:creationId xmlns:a16="http://schemas.microsoft.com/office/drawing/2014/main" id="{423D78F6-A3CE-4410-B470-62D439295D0B}"/>
                  </a:ext>
                </a:extLst>
              </p:cNvPr>
              <p:cNvPicPr/>
              <p:nvPr/>
            </p:nvPicPr>
            <p:blipFill>
              <a:blip r:embed="rId140"/>
              <a:stretch>
                <a:fillRect/>
              </a:stretch>
            </p:blipFill>
            <p:spPr>
              <a:xfrm>
                <a:off x="2757309" y="4433843"/>
                <a:ext cx="16812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0905" name="墨迹 80904">
                <a:extLst>
                  <a:ext uri="{FF2B5EF4-FFF2-40B4-BE49-F238E27FC236}">
                    <a16:creationId xmlns:a16="http://schemas.microsoft.com/office/drawing/2014/main" id="{DBE2AAFE-4DD2-492D-A43E-8D51C275302C}"/>
                  </a:ext>
                </a:extLst>
              </p14:cNvPr>
              <p14:cNvContentPartPr/>
              <p14:nvPr/>
            </p14:nvContentPartPr>
            <p14:xfrm>
              <a:off x="2884029" y="4555163"/>
              <a:ext cx="22320" cy="395280"/>
            </p14:xfrm>
          </p:contentPart>
        </mc:Choice>
        <mc:Fallback>
          <p:pic>
            <p:nvPicPr>
              <p:cNvPr id="80905" name="墨迹 80904">
                <a:extLst>
                  <a:ext uri="{FF2B5EF4-FFF2-40B4-BE49-F238E27FC236}">
                    <a16:creationId xmlns:a16="http://schemas.microsoft.com/office/drawing/2014/main" id="{DBE2AAFE-4DD2-492D-A43E-8D51C275302C}"/>
                  </a:ext>
                </a:extLst>
              </p:cNvPr>
              <p:cNvPicPr/>
              <p:nvPr/>
            </p:nvPicPr>
            <p:blipFill>
              <a:blip r:embed="rId142"/>
              <a:stretch>
                <a:fillRect/>
              </a:stretch>
            </p:blipFill>
            <p:spPr>
              <a:xfrm>
                <a:off x="2866389" y="4537163"/>
                <a:ext cx="5796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0906" name="墨迹 80905">
                <a:extLst>
                  <a:ext uri="{FF2B5EF4-FFF2-40B4-BE49-F238E27FC236}">
                    <a16:creationId xmlns:a16="http://schemas.microsoft.com/office/drawing/2014/main" id="{FCCECBAE-E520-4C22-98A9-95AE50B92719}"/>
                  </a:ext>
                </a:extLst>
              </p14:cNvPr>
              <p14:cNvContentPartPr/>
              <p14:nvPr/>
            </p14:nvContentPartPr>
            <p14:xfrm>
              <a:off x="3145389" y="4670363"/>
              <a:ext cx="8640" cy="30960"/>
            </p14:xfrm>
          </p:contentPart>
        </mc:Choice>
        <mc:Fallback>
          <p:pic>
            <p:nvPicPr>
              <p:cNvPr id="80906" name="墨迹 80905">
                <a:extLst>
                  <a:ext uri="{FF2B5EF4-FFF2-40B4-BE49-F238E27FC236}">
                    <a16:creationId xmlns:a16="http://schemas.microsoft.com/office/drawing/2014/main" id="{FCCECBAE-E520-4C22-98A9-95AE50B92719}"/>
                  </a:ext>
                </a:extLst>
              </p:cNvPr>
              <p:cNvPicPr/>
              <p:nvPr/>
            </p:nvPicPr>
            <p:blipFill>
              <a:blip r:embed="rId144"/>
              <a:stretch>
                <a:fillRect/>
              </a:stretch>
            </p:blipFill>
            <p:spPr>
              <a:xfrm>
                <a:off x="3127389" y="4652363"/>
                <a:ext cx="44280" cy="66600"/>
              </a:xfrm>
              <a:prstGeom prst="rect">
                <a:avLst/>
              </a:prstGeom>
            </p:spPr>
          </p:pic>
        </mc:Fallback>
      </mc:AlternateContent>
    </p:spTree>
    <p:custDataLst>
      <p:tags r:id="rId1"/>
    </p:custDataLst>
    <p:extLst>
      <p:ext uri="{BB962C8B-B14F-4D97-AF65-F5344CB8AC3E}">
        <p14:creationId xmlns:p14="http://schemas.microsoft.com/office/powerpoint/2010/main" val="336471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latin typeface="Arial" panose="020B0604020202020204" pitchFamily="34" charset="0"/>
                <a:cs typeface="Arial" panose="020B0604020202020204" pitchFamily="34" charset="0"/>
              </a:rPr>
              <a:t>Bottom-up proteomics</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628650" y="1825625"/>
            <a:ext cx="8335838" cy="4351338"/>
          </a:xfrm>
        </p:spPr>
        <p:txBody>
          <a:bodyPr>
            <a:normAutofit lnSpcReduction="10000"/>
          </a:bodyPr>
          <a:lstStyle/>
          <a:p>
            <a:r>
              <a:rPr lang="en-US" altLang="zh-CN" sz="2400" dirty="0">
                <a:latin typeface="Arial" panose="020B0604020202020204" pitchFamily="34" charset="0"/>
                <a:cs typeface="Arial" panose="020B0604020202020204" pitchFamily="34" charset="0"/>
              </a:rPr>
              <a:t>Also called shotgun proteomics</a:t>
            </a:r>
          </a:p>
          <a:p>
            <a:endParaRPr lang="en-US" altLang="zh-CN" sz="2400" dirty="0">
              <a:latin typeface="Arial" panose="020B0604020202020204" pitchFamily="34" charset="0"/>
              <a:cs typeface="Arial" panose="020B0604020202020204" pitchFamily="34" charset="0"/>
            </a:endParaRPr>
          </a:p>
          <a:p>
            <a:r>
              <a:rPr lang="en-US" altLang="zh-CN" sz="2400" dirty="0">
                <a:latin typeface="Arial" panose="020B0604020202020204" pitchFamily="34" charset="0"/>
                <a:cs typeface="Arial" panose="020B0604020202020204" pitchFamily="34" charset="0"/>
              </a:rPr>
              <a:t>Determining the whole from the sum of its parts</a:t>
            </a:r>
          </a:p>
          <a:p>
            <a:endParaRPr lang="en-US" altLang="zh-CN" sz="2400" dirty="0">
              <a:latin typeface="Arial" panose="020B0604020202020204" pitchFamily="34" charset="0"/>
              <a:cs typeface="Arial" panose="020B0604020202020204" pitchFamily="34" charset="0"/>
            </a:endParaRPr>
          </a:p>
          <a:p>
            <a:r>
              <a:rPr lang="en-US" altLang="zh-CN" sz="2400" dirty="0">
                <a:latin typeface="Arial" panose="020B0604020202020204" pitchFamily="34" charset="0"/>
                <a:cs typeface="Arial" panose="020B0604020202020204" pitchFamily="34" charset="0"/>
              </a:rPr>
              <a:t>First, digest the protein to its peptide components, </a:t>
            </a:r>
          </a:p>
          <a:p>
            <a:pPr lvl="1"/>
            <a:r>
              <a:rPr lang="en-US" altLang="zh-CN" sz="2100" dirty="0">
                <a:latin typeface="Arial" panose="020B0604020202020204" pitchFamily="34" charset="0"/>
                <a:cs typeface="Arial" panose="020B0604020202020204" pitchFamily="34" charset="0"/>
              </a:rPr>
              <a:t> typically using trypsin</a:t>
            </a:r>
          </a:p>
          <a:p>
            <a:r>
              <a:rPr lang="en-US" altLang="zh-CN" sz="2400" dirty="0">
                <a:latin typeface="Arial" panose="020B0604020202020204" pitchFamily="34" charset="0"/>
                <a:cs typeface="Arial" panose="020B0604020202020204" pitchFamily="34" charset="0"/>
              </a:rPr>
              <a:t> Next, separate those components using liquid chromatography (LC) </a:t>
            </a:r>
          </a:p>
          <a:p>
            <a:r>
              <a:rPr lang="en-US" altLang="zh-CN" sz="2400" dirty="0">
                <a:latin typeface="Arial" panose="020B0604020202020204" pitchFamily="34" charset="0"/>
                <a:cs typeface="Arial" panose="020B0604020202020204" pitchFamily="34" charset="0"/>
              </a:rPr>
              <a:t> Then, identify the peptides by MS, such as ESI-MS,</a:t>
            </a:r>
            <a:r>
              <a:rPr lang="en-US" altLang="zh-CN" dirty="0"/>
              <a:t> </a:t>
            </a:r>
            <a:r>
              <a:rPr lang="en-US" altLang="zh-CN" sz="2400" dirty="0" err="1">
                <a:latin typeface="Arial" panose="020B0604020202020204" pitchFamily="34" charset="0"/>
                <a:cs typeface="Arial" panose="020B0604020202020204" pitchFamily="34" charset="0"/>
              </a:rPr>
              <a:t>Orbitrap</a:t>
            </a:r>
            <a:r>
              <a:rPr lang="en-US" altLang="zh-CN" sz="2400" dirty="0">
                <a:latin typeface="Arial" panose="020B0604020202020204" pitchFamily="34" charset="0"/>
                <a:cs typeface="Arial" panose="020B0604020202020204" pitchFamily="34" charset="0"/>
              </a:rPr>
              <a:t> MS</a:t>
            </a:r>
          </a:p>
          <a:p>
            <a:r>
              <a:rPr lang="en-US" altLang="zh-CN" sz="2400" dirty="0">
                <a:latin typeface="Arial" panose="020B0604020202020204" pitchFamily="34" charset="0"/>
                <a:cs typeface="Arial" panose="020B0604020202020204" pitchFamily="34" charset="0"/>
              </a:rPr>
              <a:t> Finally, the resulting sequence data are used to determine the original components of the sample.</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033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Arial" panose="020B0604020202020204" pitchFamily="34" charset="0"/>
                <a:cs typeface="Arial" panose="020B0604020202020204" pitchFamily="34" charset="0"/>
              </a:rPr>
              <a:t>Top-down Proteomics</a:t>
            </a:r>
            <a:endParaRPr lang="zh-CN" altLang="en-US" sz="3600"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628650" y="1691005"/>
            <a:ext cx="7886700" cy="4485958"/>
          </a:xfrm>
        </p:spPr>
        <p:txBody>
          <a:bodyPr>
            <a:normAutofit fontScale="92500" lnSpcReduction="10000"/>
          </a:bodyPr>
          <a:lstStyle/>
          <a:p>
            <a:r>
              <a:rPr lang="en-US" altLang="zh-CN" dirty="0">
                <a:latin typeface="Arial" panose="020B0604020202020204" pitchFamily="34" charset="0"/>
                <a:cs typeface="Arial" panose="020B0604020202020204" pitchFamily="34" charset="0"/>
              </a:rPr>
              <a:t>Top-Down approach:  whole protein assay</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the ionization of </a:t>
            </a:r>
            <a:r>
              <a:rPr lang="en-US" altLang="zh-CN" dirty="0">
                <a:solidFill>
                  <a:srgbClr val="FF0000"/>
                </a:solidFill>
                <a:latin typeface="Arial" panose="020B0604020202020204" pitchFamily="34" charset="0"/>
                <a:cs typeface="Arial" panose="020B0604020202020204" pitchFamily="34" charset="0"/>
              </a:rPr>
              <a:t>intact proteins ; </a:t>
            </a:r>
            <a:r>
              <a:rPr lang="en-US" altLang="zh-CN" dirty="0">
                <a:latin typeface="Arial" panose="020B0604020202020204" pitchFamily="34" charset="0"/>
                <a:cs typeface="Arial" panose="020B0604020202020204" pitchFamily="34" charset="0"/>
              </a:rPr>
              <a:t>MS or MS/MS analysis of</a:t>
            </a:r>
            <a:r>
              <a:rPr lang="en-US" altLang="zh-CN" dirty="0">
                <a:solidFill>
                  <a:srgbClr val="FF0000"/>
                </a:solidFill>
                <a:latin typeface="Arial" panose="020B0604020202020204" pitchFamily="34" charset="0"/>
                <a:cs typeface="Arial" panose="020B0604020202020204" pitchFamily="34" charset="0"/>
              </a:rPr>
              <a:t> intact species </a:t>
            </a:r>
            <a:r>
              <a:rPr lang="en-US" altLang="zh-CN" dirty="0">
                <a:latin typeface="Arial" panose="020B0604020202020204" pitchFamily="34" charset="0"/>
                <a:cs typeface="Arial" panose="020B0604020202020204" pitchFamily="34" charset="0"/>
              </a:rPr>
              <a:t>or fragment ions generated in mass spectrometer by induced dissociation.</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Allow for high specificity protein identification and characterization of different </a:t>
            </a:r>
            <a:r>
              <a:rPr lang="en-US" altLang="zh-CN" dirty="0" err="1">
                <a:latin typeface="Arial" panose="020B0604020202020204" pitchFamily="34" charset="0"/>
                <a:cs typeface="Arial" panose="020B0604020202020204" pitchFamily="34" charset="0"/>
              </a:rPr>
              <a:t>proteoforms</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which may be lost with protein digestion and unattainable with other large scale, whole proteome approaches. </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Major obstacle problem --sample complexity (multitude of different proteins and their </a:t>
            </a:r>
            <a:r>
              <a:rPr lang="en-US" altLang="zh-CN" dirty="0" err="1">
                <a:latin typeface="Arial" panose="020B0604020202020204" pitchFamily="34" charset="0"/>
                <a:cs typeface="Arial" panose="020B0604020202020204" pitchFamily="34" charset="0"/>
              </a:rPr>
              <a:t>proteoforms</a:t>
            </a:r>
            <a:r>
              <a:rPr lang="en-US" altLang="zh-CN" dirty="0">
                <a:latin typeface="Arial" panose="020B0604020202020204" pitchFamily="34" charset="0"/>
                <a:cs typeface="Arial" panose="020B0604020202020204" pitchFamily="34" charset="0"/>
              </a:rPr>
              <a:t>); </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Key: extensive separation and/or enrichment step preceding mass analysis</a:t>
            </a:r>
            <a:endParaRPr lang="zh-CN" altLang="en-US" dirty="0">
              <a:latin typeface="Arial" panose="020B0604020202020204" pitchFamily="34" charset="0"/>
              <a:cs typeface="Arial" panose="020B0604020202020204" pitchFamily="34" charset="0"/>
            </a:endParaRPr>
          </a:p>
        </p:txBody>
      </p:sp>
      <p:sp>
        <p:nvSpPr>
          <p:cNvPr id="5" name="Rectangle 1"/>
          <p:cNvSpPr>
            <a:spLocks noChangeArrowheads="1"/>
          </p:cNvSpPr>
          <p:nvPr/>
        </p:nvSpPr>
        <p:spPr bwMode="auto">
          <a:xfrm>
            <a:off x="899592" y="6370221"/>
            <a:ext cx="7848872"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ctr" latinLnBrk="0" hangingPunct="0">
              <a:lnSpc>
                <a:spcPct val="100000"/>
              </a:lnSpc>
              <a:spcBef>
                <a:spcPct val="0"/>
              </a:spcBef>
              <a:spcAft>
                <a:spcPct val="0"/>
              </a:spcAft>
              <a:buClrTx/>
              <a:buSzTx/>
              <a:buFontTx/>
              <a:buNone/>
              <a:tabLst/>
            </a:pPr>
            <a:r>
              <a:rPr kumimoji="0" lang="zh-CN" altLang="zh-CN" sz="1500" b="0" i="0" u="sng" strike="noStrike" cap="none" normalizeH="0" baseline="0" dirty="0">
                <a:ln>
                  <a:noFill/>
                </a:ln>
                <a:solidFill>
                  <a:srgbClr val="505050"/>
                </a:solidFill>
                <a:effectLst/>
                <a:latin typeface="Arial" panose="020B0604020202020204" pitchFamily="34" charset="0"/>
                <a:ea typeface="NexusSans"/>
              </a:rPr>
              <a:t>Proteomic Profiling and Analytical Chemistry (Second Edition)</a:t>
            </a:r>
            <a:r>
              <a:rPr kumimoji="0" lang="en-US" altLang="zh-CN" sz="1500" b="0" i="0" u="sng" strike="noStrike" cap="none" normalizeH="0" baseline="0" dirty="0">
                <a:ln>
                  <a:noFill/>
                </a:ln>
                <a:solidFill>
                  <a:srgbClr val="505050"/>
                </a:solidFill>
                <a:effectLst/>
                <a:latin typeface="Arial" panose="020B0604020202020204" pitchFamily="34" charset="0"/>
                <a:ea typeface="NexusSans"/>
              </a:rPr>
              <a:t>  </a:t>
            </a:r>
            <a:r>
              <a:rPr kumimoji="0" lang="zh-CN" altLang="zh-CN" sz="1000" b="0" i="0" u="none" strike="noStrike" cap="none" normalizeH="0" baseline="0" dirty="0">
                <a:ln>
                  <a:noFill/>
                </a:ln>
                <a:solidFill>
                  <a:srgbClr val="2E2E2E"/>
                </a:solidFill>
                <a:effectLst/>
                <a:latin typeface="Arial" panose="020B0604020202020204" pitchFamily="34" charset="0"/>
                <a:ea typeface="NexusSans"/>
              </a:rPr>
              <a:t>The Crossroads</a:t>
            </a:r>
            <a:r>
              <a:rPr kumimoji="0" lang="en-US" altLang="zh-CN" sz="1000" b="0" i="0" u="none" strike="noStrike" cap="none" normalizeH="0" baseline="0" dirty="0">
                <a:ln>
                  <a:noFill/>
                </a:ln>
                <a:solidFill>
                  <a:srgbClr val="2E2E2E"/>
                </a:solidFill>
                <a:effectLst/>
                <a:latin typeface="Arial" panose="020B0604020202020204" pitchFamily="34" charset="0"/>
                <a:ea typeface="NexusSans"/>
              </a:rPr>
              <a:t>.  </a:t>
            </a:r>
            <a:r>
              <a:rPr kumimoji="0" lang="zh-CN" altLang="zh-CN" sz="1000" b="0" i="0" u="none" strike="noStrike" cap="none" normalizeH="0" baseline="0" dirty="0">
                <a:ln>
                  <a:noFill/>
                </a:ln>
                <a:solidFill>
                  <a:srgbClr val="2E2E2E"/>
                </a:solidFill>
                <a:effectLst/>
                <a:latin typeface="Arial" panose="020B0604020202020204" pitchFamily="34" charset="0"/>
                <a:ea typeface="NexusSans"/>
              </a:rPr>
              <a:t>2016, Pages 175-191</a:t>
            </a:r>
            <a:endParaRPr kumimoji="0" lang="zh-CN" altLang="zh-CN" sz="8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t"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C7DBB"/>
                </a:solidFill>
                <a:effectLst/>
                <a:latin typeface="Arial" panose="020B0604020202020204" pitchFamily="34" charset="0"/>
                <a:ea typeface="NexusSans"/>
                <a:hlinkClick r:id="rId2"/>
              </a:rPr>
              <a:t>  </a:t>
            </a:r>
            <a:endParaRPr kumimoji="0" lang="zh-CN" altLang="zh-CN" sz="1900" b="0" i="0" u="none" strike="noStrike" cap="none" normalizeH="0" baseline="0" dirty="0">
              <a:ln>
                <a:noFill/>
              </a:ln>
              <a:solidFill>
                <a:srgbClr val="0C7DBB"/>
              </a:solidFill>
              <a:effectLst/>
              <a:latin typeface="Arial" panose="020B0604020202020204" pitchFamily="34" charset="0"/>
              <a:ea typeface="NexusSans"/>
            </a:endParaRPr>
          </a:p>
        </p:txBody>
      </p:sp>
      <p:sp>
        <p:nvSpPr>
          <p:cNvPr id="6" name="AutoShape 2" descr="Proteomic Profiling and Analytical Chemistry">
            <a:hlinkClick r:id="rId2"/>
          </p:cNvPr>
          <p:cNvSpPr>
            <a:spLocks noChangeAspect="1" noChangeArrowheads="1"/>
          </p:cNvSpPr>
          <p:nvPr/>
        </p:nvSpPr>
        <p:spPr bwMode="auto">
          <a:xfrm>
            <a:off x="-34925" y="190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50891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p:cNvSpPr>
          <p:nvPr>
            <p:ph type="title"/>
          </p:nvPr>
        </p:nvSpPr>
        <p:spPr>
          <a:xfrm>
            <a:off x="1837373" y="641985"/>
            <a:ext cx="7772400" cy="534035"/>
          </a:xfrm>
        </p:spPr>
        <p:txBody>
          <a:bodyPr wrap="square" lIns="91440" tIns="45720" rIns="91440" bIns="45720" anchor="ctr">
            <a:spAutoFit/>
          </a:bodyPr>
          <a:lstStyle/>
          <a:p>
            <a:pPr eaLnBrk="1" hangingPunct="1"/>
            <a:r>
              <a:rPr lang="en-US" altLang="zh-CN" sz="3200">
                <a:latin typeface="Times New Roman" panose="02020603050405020304" pitchFamily="18" charset="0"/>
              </a:rPr>
              <a:t>Key Technologies</a:t>
            </a:r>
          </a:p>
        </p:txBody>
      </p:sp>
      <p:sp>
        <p:nvSpPr>
          <p:cNvPr id="204803" name="Rectangle 3"/>
          <p:cNvSpPr>
            <a:spLocks noGrp="1"/>
          </p:cNvSpPr>
          <p:nvPr>
            <p:ph idx="1"/>
          </p:nvPr>
        </p:nvSpPr>
        <p:spPr>
          <a:xfrm>
            <a:off x="685800" y="1600200"/>
            <a:ext cx="7772400" cy="4495800"/>
          </a:xfrm>
        </p:spPr>
        <p:txBody>
          <a:bodyPr wrap="square" lIns="91440" tIns="45720" rIns="91440" bIns="45720" anchor="t">
            <a:noAutofit/>
          </a:bodyPr>
          <a:lstStyle/>
          <a:p>
            <a:pPr eaLnBrk="1" hangingPunct="1">
              <a:lnSpc>
                <a:spcPct val="90000"/>
              </a:lnSpc>
            </a:pPr>
            <a:r>
              <a:rPr lang="en-US" altLang="zh-CN" sz="2800"/>
              <a:t>Sample preparation</a:t>
            </a:r>
          </a:p>
          <a:p>
            <a:pPr eaLnBrk="1" hangingPunct="1">
              <a:lnSpc>
                <a:spcPct val="90000"/>
              </a:lnSpc>
            </a:pPr>
            <a:r>
              <a:rPr lang="en-US" altLang="zh-CN" sz="2800"/>
              <a:t>Protein separation </a:t>
            </a:r>
          </a:p>
          <a:p>
            <a:pPr lvl="1" eaLnBrk="1" hangingPunct="1">
              <a:lnSpc>
                <a:spcPct val="90000"/>
              </a:lnSpc>
            </a:pPr>
            <a:r>
              <a:rPr lang="en-US" altLang="zh-CN" sz="2800"/>
              <a:t>2D-gel electrophoresis </a:t>
            </a:r>
          </a:p>
          <a:p>
            <a:pPr lvl="1" eaLnBrk="1" hangingPunct="1">
              <a:lnSpc>
                <a:spcPct val="90000"/>
              </a:lnSpc>
            </a:pPr>
            <a:r>
              <a:rPr lang="en-US" altLang="zh-CN" sz="2800"/>
              <a:t>multidimensional liquid chromatography</a:t>
            </a:r>
          </a:p>
          <a:p>
            <a:pPr lvl="1" eaLnBrk="1" hangingPunct="1">
              <a:lnSpc>
                <a:spcPct val="90000"/>
              </a:lnSpc>
            </a:pPr>
            <a:r>
              <a:rPr lang="en-US" altLang="zh-CN" sz="2800"/>
              <a:t>capillary electrophoresis  </a:t>
            </a:r>
          </a:p>
          <a:p>
            <a:pPr eaLnBrk="1" hangingPunct="1">
              <a:lnSpc>
                <a:spcPct val="90000"/>
              </a:lnSpc>
            </a:pPr>
            <a:r>
              <a:rPr lang="en-US" altLang="zh-CN" sz="2800"/>
              <a:t>Protein identification</a:t>
            </a:r>
          </a:p>
          <a:p>
            <a:pPr lvl="1" eaLnBrk="1" hangingPunct="1">
              <a:lnSpc>
                <a:spcPct val="90000"/>
              </a:lnSpc>
            </a:pPr>
            <a:r>
              <a:rPr lang="en-US" altLang="zh-CN" sz="2800"/>
              <a:t>Mass spectrometry</a:t>
            </a:r>
          </a:p>
          <a:p>
            <a:pPr lvl="1" eaLnBrk="1" hangingPunct="1">
              <a:lnSpc>
                <a:spcPct val="90000"/>
              </a:lnSpc>
            </a:pPr>
            <a:r>
              <a:rPr lang="en-US" altLang="zh-CN" sz="2800"/>
              <a:t>Sequencing</a:t>
            </a:r>
          </a:p>
          <a:p>
            <a:pPr eaLnBrk="1" hangingPunct="1">
              <a:lnSpc>
                <a:spcPct val="90000"/>
              </a:lnSpc>
            </a:pPr>
            <a:r>
              <a:rPr lang="en-US" altLang="zh-CN" sz="2800"/>
              <a:t>Protein quantification/quantization</a:t>
            </a:r>
          </a:p>
          <a:p>
            <a:pPr lvl="1" eaLnBrk="1" hangingPunct="1">
              <a:lnSpc>
                <a:spcPct val="90000"/>
              </a:lnSpc>
            </a:pPr>
            <a:r>
              <a:rPr lang="en-US" altLang="zh-CN" sz="2800"/>
              <a:t>image analysis</a:t>
            </a:r>
          </a:p>
          <a:p>
            <a:pPr lvl="1" eaLnBrk="1" hangingPunct="1">
              <a:lnSpc>
                <a:spcPct val="90000"/>
              </a:lnSpc>
            </a:pPr>
            <a:r>
              <a:rPr lang="en-US" altLang="zh-CN" sz="2800"/>
              <a:t>mass spectrometry </a:t>
            </a:r>
          </a:p>
        </p:txBody>
      </p:sp>
      <p:grpSp>
        <p:nvGrpSpPr>
          <p:cNvPr id="32" name="组合 31">
            <a:extLst>
              <a:ext uri="{FF2B5EF4-FFF2-40B4-BE49-F238E27FC236}">
                <a16:creationId xmlns:a16="http://schemas.microsoft.com/office/drawing/2014/main" id="{B4313C91-6061-4EFB-A453-0C84A8185EEC}"/>
              </a:ext>
            </a:extLst>
          </p:cNvPr>
          <p:cNvGrpSpPr/>
          <p:nvPr/>
        </p:nvGrpSpPr>
        <p:grpSpPr>
          <a:xfrm>
            <a:off x="3966189" y="1578323"/>
            <a:ext cx="1947600" cy="550800"/>
            <a:chOff x="3966189" y="1578323"/>
            <a:chExt cx="1947600" cy="550800"/>
          </a:xfrm>
        </p:grpSpPr>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B0DD981D-FDD6-4489-9E7B-EA93B2816DB8}"/>
                    </a:ext>
                  </a:extLst>
                </p14:cNvPr>
                <p14:cNvContentPartPr/>
                <p14:nvPr/>
              </p14:nvContentPartPr>
              <p14:xfrm>
                <a:off x="3966189" y="1687403"/>
                <a:ext cx="145800" cy="32760"/>
              </p14:xfrm>
            </p:contentPart>
          </mc:Choice>
          <mc:Fallback>
            <p:pic>
              <p:nvPicPr>
                <p:cNvPr id="2" name="墨迹 1">
                  <a:extLst>
                    <a:ext uri="{FF2B5EF4-FFF2-40B4-BE49-F238E27FC236}">
                      <a16:creationId xmlns:a16="http://schemas.microsoft.com/office/drawing/2014/main" id="{B0DD981D-FDD6-4489-9E7B-EA93B2816DB8}"/>
                    </a:ext>
                  </a:extLst>
                </p:cNvPr>
                <p:cNvPicPr/>
                <p:nvPr/>
              </p:nvPicPr>
              <p:blipFill>
                <a:blip r:embed="rId4"/>
                <a:stretch>
                  <a:fillRect/>
                </a:stretch>
              </p:blipFill>
              <p:spPr>
                <a:xfrm>
                  <a:off x="3948549" y="1669403"/>
                  <a:ext cx="18144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0614C77A-811D-411A-9937-F2D7701AADB4}"/>
                    </a:ext>
                  </a:extLst>
                </p14:cNvPr>
                <p14:cNvContentPartPr/>
                <p14:nvPr/>
              </p14:nvContentPartPr>
              <p14:xfrm>
                <a:off x="4073469" y="1578323"/>
                <a:ext cx="20160" cy="465840"/>
              </p14:xfrm>
            </p:contentPart>
          </mc:Choice>
          <mc:Fallback>
            <p:pic>
              <p:nvPicPr>
                <p:cNvPr id="3" name="墨迹 2">
                  <a:extLst>
                    <a:ext uri="{FF2B5EF4-FFF2-40B4-BE49-F238E27FC236}">
                      <a16:creationId xmlns:a16="http://schemas.microsoft.com/office/drawing/2014/main" id="{0614C77A-811D-411A-9937-F2D7701AADB4}"/>
                    </a:ext>
                  </a:extLst>
                </p:cNvPr>
                <p:cNvPicPr/>
                <p:nvPr/>
              </p:nvPicPr>
              <p:blipFill>
                <a:blip r:embed="rId6"/>
                <a:stretch>
                  <a:fillRect/>
                </a:stretch>
              </p:blipFill>
              <p:spPr>
                <a:xfrm>
                  <a:off x="4055829" y="1560323"/>
                  <a:ext cx="55800" cy="501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EA9CB269-760B-4014-833C-E45142EF9000}"/>
                    </a:ext>
                  </a:extLst>
                </p14:cNvPr>
                <p14:cNvContentPartPr/>
                <p14:nvPr/>
              </p14:nvContentPartPr>
              <p14:xfrm>
                <a:off x="3982029" y="1769843"/>
                <a:ext cx="115200" cy="185760"/>
              </p14:xfrm>
            </p:contentPart>
          </mc:Choice>
          <mc:Fallback>
            <p:pic>
              <p:nvPicPr>
                <p:cNvPr id="4" name="墨迹 3">
                  <a:extLst>
                    <a:ext uri="{FF2B5EF4-FFF2-40B4-BE49-F238E27FC236}">
                      <a16:creationId xmlns:a16="http://schemas.microsoft.com/office/drawing/2014/main" id="{EA9CB269-760B-4014-833C-E45142EF9000}"/>
                    </a:ext>
                  </a:extLst>
                </p:cNvPr>
                <p:cNvPicPr/>
                <p:nvPr/>
              </p:nvPicPr>
              <p:blipFill>
                <a:blip r:embed="rId8"/>
                <a:stretch>
                  <a:fillRect/>
                </a:stretch>
              </p:blipFill>
              <p:spPr>
                <a:xfrm>
                  <a:off x="3964029" y="1751843"/>
                  <a:ext cx="15084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25319E12-3DE8-4002-9014-38F1F32156BE}"/>
                    </a:ext>
                  </a:extLst>
                </p14:cNvPr>
                <p14:cNvContentPartPr/>
                <p14:nvPr/>
              </p14:nvContentPartPr>
              <p14:xfrm>
                <a:off x="4127109" y="1764443"/>
                <a:ext cx="29880" cy="135000"/>
              </p14:xfrm>
            </p:contentPart>
          </mc:Choice>
          <mc:Fallback>
            <p:pic>
              <p:nvPicPr>
                <p:cNvPr id="5" name="墨迹 4">
                  <a:extLst>
                    <a:ext uri="{FF2B5EF4-FFF2-40B4-BE49-F238E27FC236}">
                      <a16:creationId xmlns:a16="http://schemas.microsoft.com/office/drawing/2014/main" id="{25319E12-3DE8-4002-9014-38F1F32156BE}"/>
                    </a:ext>
                  </a:extLst>
                </p:cNvPr>
                <p:cNvPicPr/>
                <p:nvPr/>
              </p:nvPicPr>
              <p:blipFill>
                <a:blip r:embed="rId10"/>
                <a:stretch>
                  <a:fillRect/>
                </a:stretch>
              </p:blipFill>
              <p:spPr>
                <a:xfrm>
                  <a:off x="4109109" y="1746443"/>
                  <a:ext cx="655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C61EE571-24A0-4FAB-98A8-FD510EC4A1F7}"/>
                    </a:ext>
                  </a:extLst>
                </p14:cNvPr>
                <p14:cNvContentPartPr/>
                <p14:nvPr/>
              </p14:nvContentPartPr>
              <p14:xfrm>
                <a:off x="4214229" y="1644923"/>
                <a:ext cx="12960" cy="55440"/>
              </p14:xfrm>
            </p:contentPart>
          </mc:Choice>
          <mc:Fallback>
            <p:pic>
              <p:nvPicPr>
                <p:cNvPr id="6" name="墨迹 5">
                  <a:extLst>
                    <a:ext uri="{FF2B5EF4-FFF2-40B4-BE49-F238E27FC236}">
                      <a16:creationId xmlns:a16="http://schemas.microsoft.com/office/drawing/2014/main" id="{C61EE571-24A0-4FAB-98A8-FD510EC4A1F7}"/>
                    </a:ext>
                  </a:extLst>
                </p:cNvPr>
                <p:cNvPicPr/>
                <p:nvPr/>
              </p:nvPicPr>
              <p:blipFill>
                <a:blip r:embed="rId12"/>
                <a:stretch>
                  <a:fillRect/>
                </a:stretch>
              </p:blipFill>
              <p:spPr>
                <a:xfrm>
                  <a:off x="4196589" y="1626923"/>
                  <a:ext cx="486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4C4C7130-EAE7-4C32-B52F-11FD3001F512}"/>
                    </a:ext>
                  </a:extLst>
                </p14:cNvPr>
                <p14:cNvContentPartPr/>
                <p14:nvPr/>
              </p14:nvContentPartPr>
              <p14:xfrm>
                <a:off x="4208469" y="1584083"/>
                <a:ext cx="92520" cy="224640"/>
              </p14:xfrm>
            </p:contentPart>
          </mc:Choice>
          <mc:Fallback>
            <p:pic>
              <p:nvPicPr>
                <p:cNvPr id="7" name="墨迹 6">
                  <a:extLst>
                    <a:ext uri="{FF2B5EF4-FFF2-40B4-BE49-F238E27FC236}">
                      <a16:creationId xmlns:a16="http://schemas.microsoft.com/office/drawing/2014/main" id="{4C4C7130-EAE7-4C32-B52F-11FD3001F512}"/>
                    </a:ext>
                  </a:extLst>
                </p:cNvPr>
                <p:cNvPicPr/>
                <p:nvPr/>
              </p:nvPicPr>
              <p:blipFill>
                <a:blip r:embed="rId14"/>
                <a:stretch>
                  <a:fillRect/>
                </a:stretch>
              </p:blipFill>
              <p:spPr>
                <a:xfrm>
                  <a:off x="4190829" y="1566443"/>
                  <a:ext cx="12816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790B6B6D-3A8D-4F00-93A8-4C62354594BE}"/>
                    </a:ext>
                  </a:extLst>
                </p14:cNvPr>
                <p14:cNvContentPartPr/>
                <p14:nvPr/>
              </p14:nvContentPartPr>
              <p14:xfrm>
                <a:off x="4177869" y="1873883"/>
                <a:ext cx="186840" cy="35280"/>
              </p14:xfrm>
            </p:contentPart>
          </mc:Choice>
          <mc:Fallback>
            <p:pic>
              <p:nvPicPr>
                <p:cNvPr id="8" name="墨迹 7">
                  <a:extLst>
                    <a:ext uri="{FF2B5EF4-FFF2-40B4-BE49-F238E27FC236}">
                      <a16:creationId xmlns:a16="http://schemas.microsoft.com/office/drawing/2014/main" id="{790B6B6D-3A8D-4F00-93A8-4C62354594BE}"/>
                    </a:ext>
                  </a:extLst>
                </p:cNvPr>
                <p:cNvPicPr/>
                <p:nvPr/>
              </p:nvPicPr>
              <p:blipFill>
                <a:blip r:embed="rId16"/>
                <a:stretch>
                  <a:fillRect/>
                </a:stretch>
              </p:blipFill>
              <p:spPr>
                <a:xfrm>
                  <a:off x="4159869" y="1856243"/>
                  <a:ext cx="2224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D1B7F77D-650C-430B-A87B-E9F166490851}"/>
                    </a:ext>
                  </a:extLst>
                </p14:cNvPr>
                <p14:cNvContentPartPr/>
                <p14:nvPr/>
              </p14:nvContentPartPr>
              <p14:xfrm>
                <a:off x="4259229" y="1723763"/>
                <a:ext cx="23400" cy="405360"/>
              </p14:xfrm>
            </p:contentPart>
          </mc:Choice>
          <mc:Fallback>
            <p:pic>
              <p:nvPicPr>
                <p:cNvPr id="9" name="墨迹 8">
                  <a:extLst>
                    <a:ext uri="{FF2B5EF4-FFF2-40B4-BE49-F238E27FC236}">
                      <a16:creationId xmlns:a16="http://schemas.microsoft.com/office/drawing/2014/main" id="{D1B7F77D-650C-430B-A87B-E9F166490851}"/>
                    </a:ext>
                  </a:extLst>
                </p:cNvPr>
                <p:cNvPicPr/>
                <p:nvPr/>
              </p:nvPicPr>
              <p:blipFill>
                <a:blip r:embed="rId18"/>
                <a:stretch>
                  <a:fillRect/>
                </a:stretch>
              </p:blipFill>
              <p:spPr>
                <a:xfrm>
                  <a:off x="4241229" y="1706123"/>
                  <a:ext cx="5904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墨迹 9">
                  <a:extLst>
                    <a:ext uri="{FF2B5EF4-FFF2-40B4-BE49-F238E27FC236}">
                      <a16:creationId xmlns:a16="http://schemas.microsoft.com/office/drawing/2014/main" id="{1A4993A6-F55C-483B-A60E-F17314BAB927}"/>
                    </a:ext>
                  </a:extLst>
                </p14:cNvPr>
                <p14:cNvContentPartPr/>
                <p14:nvPr/>
              </p14:nvContentPartPr>
              <p14:xfrm>
                <a:off x="4424469" y="1679843"/>
                <a:ext cx="160920" cy="115200"/>
              </p14:xfrm>
            </p:contentPart>
          </mc:Choice>
          <mc:Fallback>
            <p:pic>
              <p:nvPicPr>
                <p:cNvPr id="10" name="墨迹 9">
                  <a:extLst>
                    <a:ext uri="{FF2B5EF4-FFF2-40B4-BE49-F238E27FC236}">
                      <a16:creationId xmlns:a16="http://schemas.microsoft.com/office/drawing/2014/main" id="{1A4993A6-F55C-483B-A60E-F17314BAB927}"/>
                    </a:ext>
                  </a:extLst>
                </p:cNvPr>
                <p:cNvPicPr/>
                <p:nvPr/>
              </p:nvPicPr>
              <p:blipFill>
                <a:blip r:embed="rId20"/>
                <a:stretch>
                  <a:fillRect/>
                </a:stretch>
              </p:blipFill>
              <p:spPr>
                <a:xfrm>
                  <a:off x="4406469" y="1662203"/>
                  <a:ext cx="19656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2" name="墨迹 11">
                  <a:extLst>
                    <a:ext uri="{FF2B5EF4-FFF2-40B4-BE49-F238E27FC236}">
                      <a16:creationId xmlns:a16="http://schemas.microsoft.com/office/drawing/2014/main" id="{5E8F5DFF-95DC-4C88-89BF-5B0C675EAA12}"/>
                    </a:ext>
                  </a:extLst>
                </p14:cNvPr>
                <p14:cNvContentPartPr/>
                <p14:nvPr/>
              </p14:nvContentPartPr>
              <p14:xfrm>
                <a:off x="4402149" y="1886483"/>
                <a:ext cx="139680" cy="100440"/>
              </p14:xfrm>
            </p:contentPart>
          </mc:Choice>
          <mc:Fallback>
            <p:pic>
              <p:nvPicPr>
                <p:cNvPr id="12" name="墨迹 11">
                  <a:extLst>
                    <a:ext uri="{FF2B5EF4-FFF2-40B4-BE49-F238E27FC236}">
                      <a16:creationId xmlns:a16="http://schemas.microsoft.com/office/drawing/2014/main" id="{5E8F5DFF-95DC-4C88-89BF-5B0C675EAA12}"/>
                    </a:ext>
                  </a:extLst>
                </p:cNvPr>
                <p:cNvPicPr/>
                <p:nvPr/>
              </p:nvPicPr>
              <p:blipFill>
                <a:blip r:embed="rId22"/>
                <a:stretch>
                  <a:fillRect/>
                </a:stretch>
              </p:blipFill>
              <p:spPr>
                <a:xfrm>
                  <a:off x="4384509" y="1868483"/>
                  <a:ext cx="17532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3" name="墨迹 12">
                  <a:extLst>
                    <a:ext uri="{FF2B5EF4-FFF2-40B4-BE49-F238E27FC236}">
                      <a16:creationId xmlns:a16="http://schemas.microsoft.com/office/drawing/2014/main" id="{9FC21BDF-50C9-4AD2-9593-55690800D263}"/>
                    </a:ext>
                  </a:extLst>
                </p14:cNvPr>
                <p14:cNvContentPartPr/>
                <p14:nvPr/>
              </p14:nvContentPartPr>
              <p14:xfrm>
                <a:off x="4595829" y="1840043"/>
                <a:ext cx="76680" cy="145080"/>
              </p14:xfrm>
            </p:contentPart>
          </mc:Choice>
          <mc:Fallback>
            <p:pic>
              <p:nvPicPr>
                <p:cNvPr id="13" name="墨迹 12">
                  <a:extLst>
                    <a:ext uri="{FF2B5EF4-FFF2-40B4-BE49-F238E27FC236}">
                      <a16:creationId xmlns:a16="http://schemas.microsoft.com/office/drawing/2014/main" id="{9FC21BDF-50C9-4AD2-9593-55690800D263}"/>
                    </a:ext>
                  </a:extLst>
                </p:cNvPr>
                <p:cNvPicPr/>
                <p:nvPr/>
              </p:nvPicPr>
              <p:blipFill>
                <a:blip r:embed="rId24"/>
                <a:stretch>
                  <a:fillRect/>
                </a:stretch>
              </p:blipFill>
              <p:spPr>
                <a:xfrm>
                  <a:off x="4577829" y="1822403"/>
                  <a:ext cx="1123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5" name="墨迹 14">
                  <a:extLst>
                    <a:ext uri="{FF2B5EF4-FFF2-40B4-BE49-F238E27FC236}">
                      <a16:creationId xmlns:a16="http://schemas.microsoft.com/office/drawing/2014/main" id="{E2B66350-29F1-44D7-95C5-201C63D1ACCB}"/>
                    </a:ext>
                  </a:extLst>
                </p14:cNvPr>
                <p14:cNvContentPartPr/>
                <p14:nvPr/>
              </p14:nvContentPartPr>
              <p14:xfrm>
                <a:off x="4750629" y="1653563"/>
                <a:ext cx="159120" cy="359640"/>
              </p14:xfrm>
            </p:contentPart>
          </mc:Choice>
          <mc:Fallback>
            <p:pic>
              <p:nvPicPr>
                <p:cNvPr id="15" name="墨迹 14">
                  <a:extLst>
                    <a:ext uri="{FF2B5EF4-FFF2-40B4-BE49-F238E27FC236}">
                      <a16:creationId xmlns:a16="http://schemas.microsoft.com/office/drawing/2014/main" id="{E2B66350-29F1-44D7-95C5-201C63D1ACCB}"/>
                    </a:ext>
                  </a:extLst>
                </p:cNvPr>
                <p:cNvPicPr/>
                <p:nvPr/>
              </p:nvPicPr>
              <p:blipFill>
                <a:blip r:embed="rId26"/>
                <a:stretch>
                  <a:fillRect/>
                </a:stretch>
              </p:blipFill>
              <p:spPr>
                <a:xfrm>
                  <a:off x="4732629" y="1635923"/>
                  <a:ext cx="19476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6" name="墨迹 15">
                  <a:extLst>
                    <a:ext uri="{FF2B5EF4-FFF2-40B4-BE49-F238E27FC236}">
                      <a16:creationId xmlns:a16="http://schemas.microsoft.com/office/drawing/2014/main" id="{C6A7FCFE-46CB-41C1-AF6D-5CFF70C575FE}"/>
                    </a:ext>
                  </a:extLst>
                </p14:cNvPr>
                <p14:cNvContentPartPr/>
                <p14:nvPr/>
              </p14:nvContentPartPr>
              <p14:xfrm>
                <a:off x="4958709" y="1667603"/>
                <a:ext cx="117720" cy="45720"/>
              </p14:xfrm>
            </p:contentPart>
          </mc:Choice>
          <mc:Fallback>
            <p:pic>
              <p:nvPicPr>
                <p:cNvPr id="16" name="墨迹 15">
                  <a:extLst>
                    <a:ext uri="{FF2B5EF4-FFF2-40B4-BE49-F238E27FC236}">
                      <a16:creationId xmlns:a16="http://schemas.microsoft.com/office/drawing/2014/main" id="{C6A7FCFE-46CB-41C1-AF6D-5CFF70C575FE}"/>
                    </a:ext>
                  </a:extLst>
                </p:cNvPr>
                <p:cNvPicPr/>
                <p:nvPr/>
              </p:nvPicPr>
              <p:blipFill>
                <a:blip r:embed="rId28"/>
                <a:stretch>
                  <a:fillRect/>
                </a:stretch>
              </p:blipFill>
              <p:spPr>
                <a:xfrm>
                  <a:off x="4941069" y="1649963"/>
                  <a:ext cx="15336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7" name="墨迹 16">
                  <a:extLst>
                    <a:ext uri="{FF2B5EF4-FFF2-40B4-BE49-F238E27FC236}">
                      <a16:creationId xmlns:a16="http://schemas.microsoft.com/office/drawing/2014/main" id="{DFCCD975-9A0A-4B10-9861-826EC78DA8A7}"/>
                    </a:ext>
                  </a:extLst>
                </p14:cNvPr>
                <p14:cNvContentPartPr/>
                <p14:nvPr/>
              </p14:nvContentPartPr>
              <p14:xfrm>
                <a:off x="5016669" y="1674083"/>
                <a:ext cx="58680" cy="115560"/>
              </p14:xfrm>
            </p:contentPart>
          </mc:Choice>
          <mc:Fallback>
            <p:pic>
              <p:nvPicPr>
                <p:cNvPr id="17" name="墨迹 16">
                  <a:extLst>
                    <a:ext uri="{FF2B5EF4-FFF2-40B4-BE49-F238E27FC236}">
                      <a16:creationId xmlns:a16="http://schemas.microsoft.com/office/drawing/2014/main" id="{DFCCD975-9A0A-4B10-9861-826EC78DA8A7}"/>
                    </a:ext>
                  </a:extLst>
                </p:cNvPr>
                <p:cNvPicPr/>
                <p:nvPr/>
              </p:nvPicPr>
              <p:blipFill>
                <a:blip r:embed="rId30"/>
                <a:stretch>
                  <a:fillRect/>
                </a:stretch>
              </p:blipFill>
              <p:spPr>
                <a:xfrm>
                  <a:off x="4998669" y="1656443"/>
                  <a:ext cx="943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8" name="墨迹 17">
                  <a:extLst>
                    <a:ext uri="{FF2B5EF4-FFF2-40B4-BE49-F238E27FC236}">
                      <a16:creationId xmlns:a16="http://schemas.microsoft.com/office/drawing/2014/main" id="{EA716A4C-386D-413A-9B71-AA22AFC6A3FA}"/>
                    </a:ext>
                  </a:extLst>
                </p14:cNvPr>
                <p14:cNvContentPartPr/>
                <p14:nvPr/>
              </p14:nvContentPartPr>
              <p14:xfrm>
                <a:off x="4975989" y="1770203"/>
                <a:ext cx="119520" cy="144720"/>
              </p14:xfrm>
            </p:contentPart>
          </mc:Choice>
          <mc:Fallback>
            <p:pic>
              <p:nvPicPr>
                <p:cNvPr id="18" name="墨迹 17">
                  <a:extLst>
                    <a:ext uri="{FF2B5EF4-FFF2-40B4-BE49-F238E27FC236}">
                      <a16:creationId xmlns:a16="http://schemas.microsoft.com/office/drawing/2014/main" id="{EA716A4C-386D-413A-9B71-AA22AFC6A3FA}"/>
                    </a:ext>
                  </a:extLst>
                </p:cNvPr>
                <p:cNvPicPr/>
                <p:nvPr/>
              </p:nvPicPr>
              <p:blipFill>
                <a:blip r:embed="rId32"/>
                <a:stretch>
                  <a:fillRect/>
                </a:stretch>
              </p:blipFill>
              <p:spPr>
                <a:xfrm>
                  <a:off x="4958349" y="1752203"/>
                  <a:ext cx="15516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9" name="墨迹 18">
                  <a:extLst>
                    <a:ext uri="{FF2B5EF4-FFF2-40B4-BE49-F238E27FC236}">
                      <a16:creationId xmlns:a16="http://schemas.microsoft.com/office/drawing/2014/main" id="{652DB01A-FA57-4C5B-9289-4704FDD1EDEB}"/>
                    </a:ext>
                  </a:extLst>
                </p14:cNvPr>
                <p14:cNvContentPartPr/>
                <p14:nvPr/>
              </p14:nvContentPartPr>
              <p14:xfrm>
                <a:off x="5001909" y="1831403"/>
                <a:ext cx="123840" cy="188640"/>
              </p14:xfrm>
            </p:contentPart>
          </mc:Choice>
          <mc:Fallback>
            <p:pic>
              <p:nvPicPr>
                <p:cNvPr id="19" name="墨迹 18">
                  <a:extLst>
                    <a:ext uri="{FF2B5EF4-FFF2-40B4-BE49-F238E27FC236}">
                      <a16:creationId xmlns:a16="http://schemas.microsoft.com/office/drawing/2014/main" id="{652DB01A-FA57-4C5B-9289-4704FDD1EDEB}"/>
                    </a:ext>
                  </a:extLst>
                </p:cNvPr>
                <p:cNvPicPr/>
                <p:nvPr/>
              </p:nvPicPr>
              <p:blipFill>
                <a:blip r:embed="rId34"/>
                <a:stretch>
                  <a:fillRect/>
                </a:stretch>
              </p:blipFill>
              <p:spPr>
                <a:xfrm>
                  <a:off x="4983909" y="1813763"/>
                  <a:ext cx="15948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0" name="墨迹 19">
                  <a:extLst>
                    <a:ext uri="{FF2B5EF4-FFF2-40B4-BE49-F238E27FC236}">
                      <a16:creationId xmlns:a16="http://schemas.microsoft.com/office/drawing/2014/main" id="{2B71B33B-1C81-480D-A7DD-E6B199E49A5E}"/>
                    </a:ext>
                  </a:extLst>
                </p14:cNvPr>
                <p14:cNvContentPartPr/>
                <p14:nvPr/>
              </p14:nvContentPartPr>
              <p14:xfrm>
                <a:off x="5142669" y="1732763"/>
                <a:ext cx="115560" cy="223920"/>
              </p14:xfrm>
            </p:contentPart>
          </mc:Choice>
          <mc:Fallback>
            <p:pic>
              <p:nvPicPr>
                <p:cNvPr id="20" name="墨迹 19">
                  <a:extLst>
                    <a:ext uri="{FF2B5EF4-FFF2-40B4-BE49-F238E27FC236}">
                      <a16:creationId xmlns:a16="http://schemas.microsoft.com/office/drawing/2014/main" id="{2B71B33B-1C81-480D-A7DD-E6B199E49A5E}"/>
                    </a:ext>
                  </a:extLst>
                </p:cNvPr>
                <p:cNvPicPr/>
                <p:nvPr/>
              </p:nvPicPr>
              <p:blipFill>
                <a:blip r:embed="rId36"/>
                <a:stretch>
                  <a:fillRect/>
                </a:stretch>
              </p:blipFill>
              <p:spPr>
                <a:xfrm>
                  <a:off x="5125029" y="1714763"/>
                  <a:ext cx="15120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1" name="墨迹 20">
                  <a:extLst>
                    <a:ext uri="{FF2B5EF4-FFF2-40B4-BE49-F238E27FC236}">
                      <a16:creationId xmlns:a16="http://schemas.microsoft.com/office/drawing/2014/main" id="{E693929F-C093-44D0-895B-DBB17D47E001}"/>
                    </a:ext>
                  </a:extLst>
                </p14:cNvPr>
                <p14:cNvContentPartPr/>
                <p14:nvPr/>
              </p14:nvContentPartPr>
              <p14:xfrm>
                <a:off x="5154549" y="1864883"/>
                <a:ext cx="238680" cy="123120"/>
              </p14:xfrm>
            </p:contentPart>
          </mc:Choice>
          <mc:Fallback>
            <p:pic>
              <p:nvPicPr>
                <p:cNvPr id="21" name="墨迹 20">
                  <a:extLst>
                    <a:ext uri="{FF2B5EF4-FFF2-40B4-BE49-F238E27FC236}">
                      <a16:creationId xmlns:a16="http://schemas.microsoft.com/office/drawing/2014/main" id="{E693929F-C093-44D0-895B-DBB17D47E001}"/>
                    </a:ext>
                  </a:extLst>
                </p:cNvPr>
                <p:cNvPicPr/>
                <p:nvPr/>
              </p:nvPicPr>
              <p:blipFill>
                <a:blip r:embed="rId38"/>
                <a:stretch>
                  <a:fillRect/>
                </a:stretch>
              </p:blipFill>
              <p:spPr>
                <a:xfrm>
                  <a:off x="5136909" y="1846883"/>
                  <a:ext cx="27432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2" name="墨迹 21">
                  <a:extLst>
                    <a:ext uri="{FF2B5EF4-FFF2-40B4-BE49-F238E27FC236}">
                      <a16:creationId xmlns:a16="http://schemas.microsoft.com/office/drawing/2014/main" id="{CC347B3B-A3D7-4FE8-BE2D-CA7FF601BFF0}"/>
                    </a:ext>
                  </a:extLst>
                </p14:cNvPr>
                <p14:cNvContentPartPr/>
                <p14:nvPr/>
              </p14:nvContentPartPr>
              <p14:xfrm>
                <a:off x="5332749" y="1651763"/>
                <a:ext cx="19080" cy="256680"/>
              </p14:xfrm>
            </p:contentPart>
          </mc:Choice>
          <mc:Fallback>
            <p:pic>
              <p:nvPicPr>
                <p:cNvPr id="22" name="墨迹 21">
                  <a:extLst>
                    <a:ext uri="{FF2B5EF4-FFF2-40B4-BE49-F238E27FC236}">
                      <a16:creationId xmlns:a16="http://schemas.microsoft.com/office/drawing/2014/main" id="{CC347B3B-A3D7-4FE8-BE2D-CA7FF601BFF0}"/>
                    </a:ext>
                  </a:extLst>
                </p:cNvPr>
                <p:cNvPicPr/>
                <p:nvPr/>
              </p:nvPicPr>
              <p:blipFill>
                <a:blip r:embed="rId40"/>
                <a:stretch>
                  <a:fillRect/>
                </a:stretch>
              </p:blipFill>
              <p:spPr>
                <a:xfrm>
                  <a:off x="5314749" y="1634123"/>
                  <a:ext cx="5472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3" name="墨迹 22">
                  <a:extLst>
                    <a:ext uri="{FF2B5EF4-FFF2-40B4-BE49-F238E27FC236}">
                      <a16:creationId xmlns:a16="http://schemas.microsoft.com/office/drawing/2014/main" id="{6B520662-DC78-4DBF-B204-DDCBACE2721B}"/>
                    </a:ext>
                  </a:extLst>
                </p14:cNvPr>
                <p14:cNvContentPartPr/>
                <p14:nvPr/>
              </p14:nvContentPartPr>
              <p14:xfrm>
                <a:off x="5380629" y="1777403"/>
                <a:ext cx="65160" cy="60840"/>
              </p14:xfrm>
            </p:contentPart>
          </mc:Choice>
          <mc:Fallback>
            <p:pic>
              <p:nvPicPr>
                <p:cNvPr id="23" name="墨迹 22">
                  <a:extLst>
                    <a:ext uri="{FF2B5EF4-FFF2-40B4-BE49-F238E27FC236}">
                      <a16:creationId xmlns:a16="http://schemas.microsoft.com/office/drawing/2014/main" id="{6B520662-DC78-4DBF-B204-DDCBACE2721B}"/>
                    </a:ext>
                  </a:extLst>
                </p:cNvPr>
                <p:cNvPicPr/>
                <p:nvPr/>
              </p:nvPicPr>
              <p:blipFill>
                <a:blip r:embed="rId42"/>
                <a:stretch>
                  <a:fillRect/>
                </a:stretch>
              </p:blipFill>
              <p:spPr>
                <a:xfrm>
                  <a:off x="5362629" y="1759403"/>
                  <a:ext cx="10080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4" name="墨迹 23">
                  <a:extLst>
                    <a:ext uri="{FF2B5EF4-FFF2-40B4-BE49-F238E27FC236}">
                      <a16:creationId xmlns:a16="http://schemas.microsoft.com/office/drawing/2014/main" id="{F7F7228D-0A2C-4A65-9DB1-DDE02D2390AC}"/>
                    </a:ext>
                  </a:extLst>
                </p14:cNvPr>
                <p14:cNvContentPartPr/>
                <p14:nvPr/>
              </p14:nvContentPartPr>
              <p14:xfrm>
                <a:off x="5526429" y="1721603"/>
                <a:ext cx="66960" cy="112320"/>
              </p14:xfrm>
            </p:contentPart>
          </mc:Choice>
          <mc:Fallback>
            <p:pic>
              <p:nvPicPr>
                <p:cNvPr id="24" name="墨迹 23">
                  <a:extLst>
                    <a:ext uri="{FF2B5EF4-FFF2-40B4-BE49-F238E27FC236}">
                      <a16:creationId xmlns:a16="http://schemas.microsoft.com/office/drawing/2014/main" id="{F7F7228D-0A2C-4A65-9DB1-DDE02D2390AC}"/>
                    </a:ext>
                  </a:extLst>
                </p:cNvPr>
                <p:cNvPicPr/>
                <p:nvPr/>
              </p:nvPicPr>
              <p:blipFill>
                <a:blip r:embed="rId44"/>
                <a:stretch>
                  <a:fillRect/>
                </a:stretch>
              </p:blipFill>
              <p:spPr>
                <a:xfrm>
                  <a:off x="5508429" y="1703963"/>
                  <a:ext cx="10260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5" name="墨迹 24">
                  <a:extLst>
                    <a:ext uri="{FF2B5EF4-FFF2-40B4-BE49-F238E27FC236}">
                      <a16:creationId xmlns:a16="http://schemas.microsoft.com/office/drawing/2014/main" id="{E4748029-DEB0-41CE-BDA5-195F18734DB1}"/>
                    </a:ext>
                  </a:extLst>
                </p14:cNvPr>
                <p14:cNvContentPartPr/>
                <p14:nvPr/>
              </p14:nvContentPartPr>
              <p14:xfrm>
                <a:off x="5568189" y="1766603"/>
                <a:ext cx="60480" cy="198360"/>
              </p14:xfrm>
            </p:contentPart>
          </mc:Choice>
          <mc:Fallback>
            <p:pic>
              <p:nvPicPr>
                <p:cNvPr id="25" name="墨迹 24">
                  <a:extLst>
                    <a:ext uri="{FF2B5EF4-FFF2-40B4-BE49-F238E27FC236}">
                      <a16:creationId xmlns:a16="http://schemas.microsoft.com/office/drawing/2014/main" id="{E4748029-DEB0-41CE-BDA5-195F18734DB1}"/>
                    </a:ext>
                  </a:extLst>
                </p:cNvPr>
                <p:cNvPicPr/>
                <p:nvPr/>
              </p:nvPicPr>
              <p:blipFill>
                <a:blip r:embed="rId46"/>
                <a:stretch>
                  <a:fillRect/>
                </a:stretch>
              </p:blipFill>
              <p:spPr>
                <a:xfrm>
                  <a:off x="5550189" y="1748603"/>
                  <a:ext cx="9612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6" name="墨迹 25">
                  <a:extLst>
                    <a:ext uri="{FF2B5EF4-FFF2-40B4-BE49-F238E27FC236}">
                      <a16:creationId xmlns:a16="http://schemas.microsoft.com/office/drawing/2014/main" id="{6D766B9B-F38B-488D-83EF-F2EDD20B6F6E}"/>
                    </a:ext>
                  </a:extLst>
                </p14:cNvPr>
                <p14:cNvContentPartPr/>
                <p14:nvPr/>
              </p14:nvContentPartPr>
              <p14:xfrm>
                <a:off x="5672229" y="1719083"/>
                <a:ext cx="19080" cy="102960"/>
              </p14:xfrm>
            </p:contentPart>
          </mc:Choice>
          <mc:Fallback>
            <p:pic>
              <p:nvPicPr>
                <p:cNvPr id="26" name="墨迹 25">
                  <a:extLst>
                    <a:ext uri="{FF2B5EF4-FFF2-40B4-BE49-F238E27FC236}">
                      <a16:creationId xmlns:a16="http://schemas.microsoft.com/office/drawing/2014/main" id="{6D766B9B-F38B-488D-83EF-F2EDD20B6F6E}"/>
                    </a:ext>
                  </a:extLst>
                </p:cNvPr>
                <p:cNvPicPr/>
                <p:nvPr/>
              </p:nvPicPr>
              <p:blipFill>
                <a:blip r:embed="rId48"/>
                <a:stretch>
                  <a:fillRect/>
                </a:stretch>
              </p:blipFill>
              <p:spPr>
                <a:xfrm>
                  <a:off x="5654229" y="1701083"/>
                  <a:ext cx="5472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7" name="墨迹 26">
                  <a:extLst>
                    <a:ext uri="{FF2B5EF4-FFF2-40B4-BE49-F238E27FC236}">
                      <a16:creationId xmlns:a16="http://schemas.microsoft.com/office/drawing/2014/main" id="{F1B2066A-D553-4C76-99AD-B8141DCD9692}"/>
                    </a:ext>
                  </a:extLst>
                </p14:cNvPr>
                <p14:cNvContentPartPr/>
                <p14:nvPr/>
              </p14:nvContentPartPr>
              <p14:xfrm>
                <a:off x="5709309" y="1682003"/>
                <a:ext cx="137520" cy="149400"/>
              </p14:xfrm>
            </p:contentPart>
          </mc:Choice>
          <mc:Fallback>
            <p:pic>
              <p:nvPicPr>
                <p:cNvPr id="27" name="墨迹 26">
                  <a:extLst>
                    <a:ext uri="{FF2B5EF4-FFF2-40B4-BE49-F238E27FC236}">
                      <a16:creationId xmlns:a16="http://schemas.microsoft.com/office/drawing/2014/main" id="{F1B2066A-D553-4C76-99AD-B8141DCD9692}"/>
                    </a:ext>
                  </a:extLst>
                </p:cNvPr>
                <p:cNvPicPr/>
                <p:nvPr/>
              </p:nvPicPr>
              <p:blipFill>
                <a:blip r:embed="rId50"/>
                <a:stretch>
                  <a:fillRect/>
                </a:stretch>
              </p:blipFill>
              <p:spPr>
                <a:xfrm>
                  <a:off x="5691309" y="1664003"/>
                  <a:ext cx="17316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8" name="墨迹 27">
                  <a:extLst>
                    <a:ext uri="{FF2B5EF4-FFF2-40B4-BE49-F238E27FC236}">
                      <a16:creationId xmlns:a16="http://schemas.microsoft.com/office/drawing/2014/main" id="{82E8AAF8-B499-4AA6-9EDF-69C5D1FBCA77}"/>
                    </a:ext>
                  </a:extLst>
                </p14:cNvPr>
                <p14:cNvContentPartPr/>
                <p14:nvPr/>
              </p14:nvContentPartPr>
              <p14:xfrm>
                <a:off x="5704629" y="1772003"/>
                <a:ext cx="91080" cy="61920"/>
              </p14:xfrm>
            </p:contentPart>
          </mc:Choice>
          <mc:Fallback>
            <p:pic>
              <p:nvPicPr>
                <p:cNvPr id="28" name="墨迹 27">
                  <a:extLst>
                    <a:ext uri="{FF2B5EF4-FFF2-40B4-BE49-F238E27FC236}">
                      <a16:creationId xmlns:a16="http://schemas.microsoft.com/office/drawing/2014/main" id="{82E8AAF8-B499-4AA6-9EDF-69C5D1FBCA77}"/>
                    </a:ext>
                  </a:extLst>
                </p:cNvPr>
                <p:cNvPicPr/>
                <p:nvPr/>
              </p:nvPicPr>
              <p:blipFill>
                <a:blip r:embed="rId52"/>
                <a:stretch>
                  <a:fillRect/>
                </a:stretch>
              </p:blipFill>
              <p:spPr>
                <a:xfrm>
                  <a:off x="5686989" y="1754003"/>
                  <a:ext cx="12672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9" name="墨迹 28">
                  <a:extLst>
                    <a:ext uri="{FF2B5EF4-FFF2-40B4-BE49-F238E27FC236}">
                      <a16:creationId xmlns:a16="http://schemas.microsoft.com/office/drawing/2014/main" id="{E7288445-EF68-4B8C-8637-EEAA783B59E0}"/>
                    </a:ext>
                  </a:extLst>
                </p14:cNvPr>
                <p14:cNvContentPartPr/>
                <p14:nvPr/>
              </p14:nvContentPartPr>
              <p14:xfrm>
                <a:off x="5694549" y="1878203"/>
                <a:ext cx="113400" cy="29880"/>
              </p14:xfrm>
            </p:contentPart>
          </mc:Choice>
          <mc:Fallback>
            <p:pic>
              <p:nvPicPr>
                <p:cNvPr id="29" name="墨迹 28">
                  <a:extLst>
                    <a:ext uri="{FF2B5EF4-FFF2-40B4-BE49-F238E27FC236}">
                      <a16:creationId xmlns:a16="http://schemas.microsoft.com/office/drawing/2014/main" id="{E7288445-EF68-4B8C-8637-EEAA783B59E0}"/>
                    </a:ext>
                  </a:extLst>
                </p:cNvPr>
                <p:cNvPicPr/>
                <p:nvPr/>
              </p:nvPicPr>
              <p:blipFill>
                <a:blip r:embed="rId54"/>
                <a:stretch>
                  <a:fillRect/>
                </a:stretch>
              </p:blipFill>
              <p:spPr>
                <a:xfrm>
                  <a:off x="5676549" y="1860563"/>
                  <a:ext cx="14904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0" name="墨迹 29">
                  <a:extLst>
                    <a:ext uri="{FF2B5EF4-FFF2-40B4-BE49-F238E27FC236}">
                      <a16:creationId xmlns:a16="http://schemas.microsoft.com/office/drawing/2014/main" id="{CE9341E0-5739-4EA8-9AE5-23D3CDCA420A}"/>
                    </a:ext>
                  </a:extLst>
                </p14:cNvPr>
                <p14:cNvContentPartPr/>
                <p14:nvPr/>
              </p14:nvContentPartPr>
              <p14:xfrm>
                <a:off x="5728389" y="1731683"/>
                <a:ext cx="47160" cy="263160"/>
              </p14:xfrm>
            </p:contentPart>
          </mc:Choice>
          <mc:Fallback>
            <p:pic>
              <p:nvPicPr>
                <p:cNvPr id="30" name="墨迹 29">
                  <a:extLst>
                    <a:ext uri="{FF2B5EF4-FFF2-40B4-BE49-F238E27FC236}">
                      <a16:creationId xmlns:a16="http://schemas.microsoft.com/office/drawing/2014/main" id="{CE9341E0-5739-4EA8-9AE5-23D3CDCA420A}"/>
                    </a:ext>
                  </a:extLst>
                </p:cNvPr>
                <p:cNvPicPr/>
                <p:nvPr/>
              </p:nvPicPr>
              <p:blipFill>
                <a:blip r:embed="rId56"/>
                <a:stretch>
                  <a:fillRect/>
                </a:stretch>
              </p:blipFill>
              <p:spPr>
                <a:xfrm>
                  <a:off x="5710749" y="1713683"/>
                  <a:ext cx="8280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1" name="墨迹 30">
                  <a:extLst>
                    <a:ext uri="{FF2B5EF4-FFF2-40B4-BE49-F238E27FC236}">
                      <a16:creationId xmlns:a16="http://schemas.microsoft.com/office/drawing/2014/main" id="{A4FDE46D-C492-460E-BCA5-91C49C939F52}"/>
                    </a:ext>
                  </a:extLst>
                </p14:cNvPr>
                <p14:cNvContentPartPr/>
                <p14:nvPr/>
              </p14:nvContentPartPr>
              <p14:xfrm>
                <a:off x="5600589" y="1973603"/>
                <a:ext cx="313200" cy="32040"/>
              </p14:xfrm>
            </p:contentPart>
          </mc:Choice>
          <mc:Fallback>
            <p:pic>
              <p:nvPicPr>
                <p:cNvPr id="31" name="墨迹 30">
                  <a:extLst>
                    <a:ext uri="{FF2B5EF4-FFF2-40B4-BE49-F238E27FC236}">
                      <a16:creationId xmlns:a16="http://schemas.microsoft.com/office/drawing/2014/main" id="{A4FDE46D-C492-460E-BCA5-91C49C939F52}"/>
                    </a:ext>
                  </a:extLst>
                </p:cNvPr>
                <p:cNvPicPr/>
                <p:nvPr/>
              </p:nvPicPr>
              <p:blipFill>
                <a:blip r:embed="rId58"/>
                <a:stretch>
                  <a:fillRect/>
                </a:stretch>
              </p:blipFill>
              <p:spPr>
                <a:xfrm>
                  <a:off x="5582589" y="1955963"/>
                  <a:ext cx="348840" cy="67680"/>
                </a:xfrm>
                <a:prstGeom prst="rect">
                  <a:avLst/>
                </a:prstGeom>
              </p:spPr>
            </p:pic>
          </mc:Fallback>
        </mc:AlternateContent>
      </p:grpSp>
      <p:grpSp>
        <p:nvGrpSpPr>
          <p:cNvPr id="204800" name="组合 204799">
            <a:extLst>
              <a:ext uri="{FF2B5EF4-FFF2-40B4-BE49-F238E27FC236}">
                <a16:creationId xmlns:a16="http://schemas.microsoft.com/office/drawing/2014/main" id="{8D4A46AA-46DE-4B4D-B8AA-0ED1F442F498}"/>
              </a:ext>
            </a:extLst>
          </p:cNvPr>
          <p:cNvGrpSpPr/>
          <p:nvPr/>
        </p:nvGrpSpPr>
        <p:grpSpPr>
          <a:xfrm>
            <a:off x="3981309" y="2169083"/>
            <a:ext cx="1949760" cy="453600"/>
            <a:chOff x="3981309" y="2169083"/>
            <a:chExt cx="1949760" cy="453600"/>
          </a:xfrm>
        </p:grpSpPr>
        <mc:AlternateContent xmlns:mc="http://schemas.openxmlformats.org/markup-compatibility/2006">
          <mc:Choice xmlns:p14="http://schemas.microsoft.com/office/powerpoint/2010/main" Requires="p14">
            <p:contentPart p14:bwMode="auto" r:id="rId59">
              <p14:nvContentPartPr>
                <p14:cNvPr id="33" name="墨迹 32">
                  <a:extLst>
                    <a:ext uri="{FF2B5EF4-FFF2-40B4-BE49-F238E27FC236}">
                      <a16:creationId xmlns:a16="http://schemas.microsoft.com/office/drawing/2014/main" id="{6BD20D0A-BFCA-46D5-AC03-3F09871F6A2B}"/>
                    </a:ext>
                  </a:extLst>
                </p14:cNvPr>
                <p14:cNvContentPartPr/>
                <p14:nvPr/>
              </p14:nvContentPartPr>
              <p14:xfrm>
                <a:off x="4097229" y="2198243"/>
                <a:ext cx="91080" cy="70200"/>
              </p14:xfrm>
            </p:contentPart>
          </mc:Choice>
          <mc:Fallback>
            <p:pic>
              <p:nvPicPr>
                <p:cNvPr id="33" name="墨迹 32">
                  <a:extLst>
                    <a:ext uri="{FF2B5EF4-FFF2-40B4-BE49-F238E27FC236}">
                      <a16:creationId xmlns:a16="http://schemas.microsoft.com/office/drawing/2014/main" id="{6BD20D0A-BFCA-46D5-AC03-3F09871F6A2B}"/>
                    </a:ext>
                  </a:extLst>
                </p:cNvPr>
                <p:cNvPicPr/>
                <p:nvPr/>
              </p:nvPicPr>
              <p:blipFill>
                <a:blip r:embed="rId60"/>
                <a:stretch>
                  <a:fillRect/>
                </a:stretch>
              </p:blipFill>
              <p:spPr>
                <a:xfrm>
                  <a:off x="4079589" y="2180603"/>
                  <a:ext cx="12672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4" name="墨迹 33">
                  <a:extLst>
                    <a:ext uri="{FF2B5EF4-FFF2-40B4-BE49-F238E27FC236}">
                      <a16:creationId xmlns:a16="http://schemas.microsoft.com/office/drawing/2014/main" id="{3D396FC0-9CC1-469F-8C6F-BFA900396A9F}"/>
                    </a:ext>
                  </a:extLst>
                </p14:cNvPr>
                <p14:cNvContentPartPr/>
                <p14:nvPr/>
              </p14:nvContentPartPr>
              <p14:xfrm>
                <a:off x="4126749" y="2240363"/>
                <a:ext cx="55800" cy="68040"/>
              </p14:xfrm>
            </p:contentPart>
          </mc:Choice>
          <mc:Fallback>
            <p:pic>
              <p:nvPicPr>
                <p:cNvPr id="34" name="墨迹 33">
                  <a:extLst>
                    <a:ext uri="{FF2B5EF4-FFF2-40B4-BE49-F238E27FC236}">
                      <a16:creationId xmlns:a16="http://schemas.microsoft.com/office/drawing/2014/main" id="{3D396FC0-9CC1-469F-8C6F-BFA900396A9F}"/>
                    </a:ext>
                  </a:extLst>
                </p:cNvPr>
                <p:cNvPicPr/>
                <p:nvPr/>
              </p:nvPicPr>
              <p:blipFill>
                <a:blip r:embed="rId62"/>
                <a:stretch>
                  <a:fillRect/>
                </a:stretch>
              </p:blipFill>
              <p:spPr>
                <a:xfrm>
                  <a:off x="4108749" y="2222723"/>
                  <a:ext cx="9144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5" name="墨迹 34">
                  <a:extLst>
                    <a:ext uri="{FF2B5EF4-FFF2-40B4-BE49-F238E27FC236}">
                      <a16:creationId xmlns:a16="http://schemas.microsoft.com/office/drawing/2014/main" id="{CE70D7B8-E671-4445-B9E0-6494BB0DD02F}"/>
                    </a:ext>
                  </a:extLst>
                </p14:cNvPr>
                <p14:cNvContentPartPr/>
                <p14:nvPr/>
              </p14:nvContentPartPr>
              <p14:xfrm>
                <a:off x="3981309" y="2252243"/>
                <a:ext cx="137880" cy="186120"/>
              </p14:xfrm>
            </p:contentPart>
          </mc:Choice>
          <mc:Fallback>
            <p:pic>
              <p:nvPicPr>
                <p:cNvPr id="35" name="墨迹 34">
                  <a:extLst>
                    <a:ext uri="{FF2B5EF4-FFF2-40B4-BE49-F238E27FC236}">
                      <a16:creationId xmlns:a16="http://schemas.microsoft.com/office/drawing/2014/main" id="{CE70D7B8-E671-4445-B9E0-6494BB0DD02F}"/>
                    </a:ext>
                  </a:extLst>
                </p:cNvPr>
                <p:cNvPicPr/>
                <p:nvPr/>
              </p:nvPicPr>
              <p:blipFill>
                <a:blip r:embed="rId64"/>
                <a:stretch>
                  <a:fillRect/>
                </a:stretch>
              </p:blipFill>
              <p:spPr>
                <a:xfrm>
                  <a:off x="3963669" y="2234243"/>
                  <a:ext cx="17352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6" name="墨迹 35">
                  <a:extLst>
                    <a:ext uri="{FF2B5EF4-FFF2-40B4-BE49-F238E27FC236}">
                      <a16:creationId xmlns:a16="http://schemas.microsoft.com/office/drawing/2014/main" id="{274FBC4D-FF35-4D24-8DE3-566828FA7794}"/>
                    </a:ext>
                  </a:extLst>
                </p14:cNvPr>
                <p14:cNvContentPartPr/>
                <p14:nvPr/>
              </p14:nvContentPartPr>
              <p14:xfrm>
                <a:off x="4110189" y="2342243"/>
                <a:ext cx="161280" cy="20520"/>
              </p14:xfrm>
            </p:contentPart>
          </mc:Choice>
          <mc:Fallback>
            <p:pic>
              <p:nvPicPr>
                <p:cNvPr id="36" name="墨迹 35">
                  <a:extLst>
                    <a:ext uri="{FF2B5EF4-FFF2-40B4-BE49-F238E27FC236}">
                      <a16:creationId xmlns:a16="http://schemas.microsoft.com/office/drawing/2014/main" id="{274FBC4D-FF35-4D24-8DE3-566828FA7794}"/>
                    </a:ext>
                  </a:extLst>
                </p:cNvPr>
                <p:cNvPicPr/>
                <p:nvPr/>
              </p:nvPicPr>
              <p:blipFill>
                <a:blip r:embed="rId66"/>
                <a:stretch>
                  <a:fillRect/>
                </a:stretch>
              </p:blipFill>
              <p:spPr>
                <a:xfrm>
                  <a:off x="4092189" y="2324243"/>
                  <a:ext cx="19692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7" name="墨迹 36">
                  <a:extLst>
                    <a:ext uri="{FF2B5EF4-FFF2-40B4-BE49-F238E27FC236}">
                      <a16:creationId xmlns:a16="http://schemas.microsoft.com/office/drawing/2014/main" id="{85F582A1-7645-41B1-8115-6FC055E26293}"/>
                    </a:ext>
                  </a:extLst>
                </p14:cNvPr>
                <p14:cNvContentPartPr/>
                <p14:nvPr/>
              </p14:nvContentPartPr>
              <p14:xfrm>
                <a:off x="4102989" y="2413523"/>
                <a:ext cx="7920" cy="51480"/>
              </p14:xfrm>
            </p:contentPart>
          </mc:Choice>
          <mc:Fallback>
            <p:pic>
              <p:nvPicPr>
                <p:cNvPr id="37" name="墨迹 36">
                  <a:extLst>
                    <a:ext uri="{FF2B5EF4-FFF2-40B4-BE49-F238E27FC236}">
                      <a16:creationId xmlns:a16="http://schemas.microsoft.com/office/drawing/2014/main" id="{85F582A1-7645-41B1-8115-6FC055E26293}"/>
                    </a:ext>
                  </a:extLst>
                </p:cNvPr>
                <p:cNvPicPr/>
                <p:nvPr/>
              </p:nvPicPr>
              <p:blipFill>
                <a:blip r:embed="rId68"/>
                <a:stretch>
                  <a:fillRect/>
                </a:stretch>
              </p:blipFill>
              <p:spPr>
                <a:xfrm>
                  <a:off x="4085349" y="2395883"/>
                  <a:ext cx="435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8" name="墨迹 37">
                  <a:extLst>
                    <a:ext uri="{FF2B5EF4-FFF2-40B4-BE49-F238E27FC236}">
                      <a16:creationId xmlns:a16="http://schemas.microsoft.com/office/drawing/2014/main" id="{EB2331C1-777F-467F-B2DC-8DABD5124F22}"/>
                    </a:ext>
                  </a:extLst>
                </p14:cNvPr>
                <p14:cNvContentPartPr/>
                <p14:nvPr/>
              </p14:nvContentPartPr>
              <p14:xfrm>
                <a:off x="4113789" y="2415683"/>
                <a:ext cx="96840" cy="70200"/>
              </p14:xfrm>
            </p:contentPart>
          </mc:Choice>
          <mc:Fallback>
            <p:pic>
              <p:nvPicPr>
                <p:cNvPr id="38" name="墨迹 37">
                  <a:extLst>
                    <a:ext uri="{FF2B5EF4-FFF2-40B4-BE49-F238E27FC236}">
                      <a16:creationId xmlns:a16="http://schemas.microsoft.com/office/drawing/2014/main" id="{EB2331C1-777F-467F-B2DC-8DABD5124F22}"/>
                    </a:ext>
                  </a:extLst>
                </p:cNvPr>
                <p:cNvPicPr/>
                <p:nvPr/>
              </p:nvPicPr>
              <p:blipFill>
                <a:blip r:embed="rId70"/>
                <a:stretch>
                  <a:fillRect/>
                </a:stretch>
              </p:blipFill>
              <p:spPr>
                <a:xfrm>
                  <a:off x="4096149" y="2398043"/>
                  <a:ext cx="1324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9" name="墨迹 38">
                  <a:extLst>
                    <a:ext uri="{FF2B5EF4-FFF2-40B4-BE49-F238E27FC236}">
                      <a16:creationId xmlns:a16="http://schemas.microsoft.com/office/drawing/2014/main" id="{ADAE0638-9756-44D0-871D-DCA7196266BB}"/>
                    </a:ext>
                  </a:extLst>
                </p14:cNvPr>
                <p14:cNvContentPartPr/>
                <p14:nvPr/>
              </p14:nvContentPartPr>
              <p14:xfrm>
                <a:off x="4124949" y="2387963"/>
                <a:ext cx="78840" cy="178560"/>
              </p14:xfrm>
            </p:contentPart>
          </mc:Choice>
          <mc:Fallback>
            <p:pic>
              <p:nvPicPr>
                <p:cNvPr id="39" name="墨迹 38">
                  <a:extLst>
                    <a:ext uri="{FF2B5EF4-FFF2-40B4-BE49-F238E27FC236}">
                      <a16:creationId xmlns:a16="http://schemas.microsoft.com/office/drawing/2014/main" id="{ADAE0638-9756-44D0-871D-DCA7196266BB}"/>
                    </a:ext>
                  </a:extLst>
                </p:cNvPr>
                <p:cNvPicPr/>
                <p:nvPr/>
              </p:nvPicPr>
              <p:blipFill>
                <a:blip r:embed="rId72"/>
                <a:stretch>
                  <a:fillRect/>
                </a:stretch>
              </p:blipFill>
              <p:spPr>
                <a:xfrm>
                  <a:off x="4106949" y="2370323"/>
                  <a:ext cx="1144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0" name="墨迹 39">
                  <a:extLst>
                    <a:ext uri="{FF2B5EF4-FFF2-40B4-BE49-F238E27FC236}">
                      <a16:creationId xmlns:a16="http://schemas.microsoft.com/office/drawing/2014/main" id="{72BB7DF9-3F5E-4C33-9568-000FA279A90D}"/>
                    </a:ext>
                  </a:extLst>
                </p14:cNvPr>
                <p14:cNvContentPartPr/>
                <p14:nvPr/>
              </p14:nvContentPartPr>
              <p14:xfrm>
                <a:off x="4222149" y="2471483"/>
                <a:ext cx="58320" cy="79560"/>
              </p14:xfrm>
            </p:contentPart>
          </mc:Choice>
          <mc:Fallback>
            <p:pic>
              <p:nvPicPr>
                <p:cNvPr id="40" name="墨迹 39">
                  <a:extLst>
                    <a:ext uri="{FF2B5EF4-FFF2-40B4-BE49-F238E27FC236}">
                      <a16:creationId xmlns:a16="http://schemas.microsoft.com/office/drawing/2014/main" id="{72BB7DF9-3F5E-4C33-9568-000FA279A90D}"/>
                    </a:ext>
                  </a:extLst>
                </p:cNvPr>
                <p:cNvPicPr/>
                <p:nvPr/>
              </p:nvPicPr>
              <p:blipFill>
                <a:blip r:embed="rId74"/>
                <a:stretch>
                  <a:fillRect/>
                </a:stretch>
              </p:blipFill>
              <p:spPr>
                <a:xfrm>
                  <a:off x="4204149" y="2453843"/>
                  <a:ext cx="9396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1" name="墨迹 40">
                  <a:extLst>
                    <a:ext uri="{FF2B5EF4-FFF2-40B4-BE49-F238E27FC236}">
                      <a16:creationId xmlns:a16="http://schemas.microsoft.com/office/drawing/2014/main" id="{AB2A63B0-2338-4F5A-82BC-2BAD02496EEC}"/>
                    </a:ext>
                  </a:extLst>
                </p14:cNvPr>
                <p14:cNvContentPartPr/>
                <p14:nvPr/>
              </p14:nvContentPartPr>
              <p14:xfrm>
                <a:off x="4390989" y="2246123"/>
                <a:ext cx="115200" cy="238680"/>
              </p14:xfrm>
            </p:contentPart>
          </mc:Choice>
          <mc:Fallback>
            <p:pic>
              <p:nvPicPr>
                <p:cNvPr id="41" name="墨迹 40">
                  <a:extLst>
                    <a:ext uri="{FF2B5EF4-FFF2-40B4-BE49-F238E27FC236}">
                      <a16:creationId xmlns:a16="http://schemas.microsoft.com/office/drawing/2014/main" id="{AB2A63B0-2338-4F5A-82BC-2BAD02496EEC}"/>
                    </a:ext>
                  </a:extLst>
                </p:cNvPr>
                <p:cNvPicPr/>
                <p:nvPr/>
              </p:nvPicPr>
              <p:blipFill>
                <a:blip r:embed="rId76"/>
                <a:stretch>
                  <a:fillRect/>
                </a:stretch>
              </p:blipFill>
              <p:spPr>
                <a:xfrm>
                  <a:off x="4372989" y="2228123"/>
                  <a:ext cx="15084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2" name="墨迹 41">
                  <a:extLst>
                    <a:ext uri="{FF2B5EF4-FFF2-40B4-BE49-F238E27FC236}">
                      <a16:creationId xmlns:a16="http://schemas.microsoft.com/office/drawing/2014/main" id="{D2C9889C-7C0A-460D-903D-46A31E8C58C3}"/>
                    </a:ext>
                  </a:extLst>
                </p14:cNvPr>
                <p14:cNvContentPartPr/>
                <p14:nvPr/>
              </p14:nvContentPartPr>
              <p14:xfrm>
                <a:off x="4536789" y="2285363"/>
                <a:ext cx="98280" cy="231480"/>
              </p14:xfrm>
            </p:contentPart>
          </mc:Choice>
          <mc:Fallback>
            <p:pic>
              <p:nvPicPr>
                <p:cNvPr id="42" name="墨迹 41">
                  <a:extLst>
                    <a:ext uri="{FF2B5EF4-FFF2-40B4-BE49-F238E27FC236}">
                      <a16:creationId xmlns:a16="http://schemas.microsoft.com/office/drawing/2014/main" id="{D2C9889C-7C0A-460D-903D-46A31E8C58C3}"/>
                    </a:ext>
                  </a:extLst>
                </p:cNvPr>
                <p:cNvPicPr/>
                <p:nvPr/>
              </p:nvPicPr>
              <p:blipFill>
                <a:blip r:embed="rId78"/>
                <a:stretch>
                  <a:fillRect/>
                </a:stretch>
              </p:blipFill>
              <p:spPr>
                <a:xfrm>
                  <a:off x="4519149" y="2267723"/>
                  <a:ext cx="13392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3" name="墨迹 42">
                  <a:extLst>
                    <a:ext uri="{FF2B5EF4-FFF2-40B4-BE49-F238E27FC236}">
                      <a16:creationId xmlns:a16="http://schemas.microsoft.com/office/drawing/2014/main" id="{8A99F263-3B58-4C2A-A97B-FB05FB679C6A}"/>
                    </a:ext>
                  </a:extLst>
                </p14:cNvPr>
                <p14:cNvContentPartPr/>
                <p14:nvPr/>
              </p14:nvContentPartPr>
              <p14:xfrm>
                <a:off x="4506909" y="2414963"/>
                <a:ext cx="100080" cy="14040"/>
              </p14:xfrm>
            </p:contentPart>
          </mc:Choice>
          <mc:Fallback>
            <p:pic>
              <p:nvPicPr>
                <p:cNvPr id="43" name="墨迹 42">
                  <a:extLst>
                    <a:ext uri="{FF2B5EF4-FFF2-40B4-BE49-F238E27FC236}">
                      <a16:creationId xmlns:a16="http://schemas.microsoft.com/office/drawing/2014/main" id="{8A99F263-3B58-4C2A-A97B-FB05FB679C6A}"/>
                    </a:ext>
                  </a:extLst>
                </p:cNvPr>
                <p:cNvPicPr/>
                <p:nvPr/>
              </p:nvPicPr>
              <p:blipFill>
                <a:blip r:embed="rId80"/>
                <a:stretch>
                  <a:fillRect/>
                </a:stretch>
              </p:blipFill>
              <p:spPr>
                <a:xfrm>
                  <a:off x="4488909" y="2396963"/>
                  <a:ext cx="1357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4" name="墨迹 43">
                  <a:extLst>
                    <a:ext uri="{FF2B5EF4-FFF2-40B4-BE49-F238E27FC236}">
                      <a16:creationId xmlns:a16="http://schemas.microsoft.com/office/drawing/2014/main" id="{A33B8C76-C4C0-436A-8848-81C6E289B0AF}"/>
                    </a:ext>
                  </a:extLst>
                </p14:cNvPr>
                <p14:cNvContentPartPr/>
                <p14:nvPr/>
              </p14:nvContentPartPr>
              <p14:xfrm>
                <a:off x="4511229" y="2484803"/>
                <a:ext cx="116640" cy="19440"/>
              </p14:xfrm>
            </p:contentPart>
          </mc:Choice>
          <mc:Fallback>
            <p:pic>
              <p:nvPicPr>
                <p:cNvPr id="44" name="墨迹 43">
                  <a:extLst>
                    <a:ext uri="{FF2B5EF4-FFF2-40B4-BE49-F238E27FC236}">
                      <a16:creationId xmlns:a16="http://schemas.microsoft.com/office/drawing/2014/main" id="{A33B8C76-C4C0-436A-8848-81C6E289B0AF}"/>
                    </a:ext>
                  </a:extLst>
                </p:cNvPr>
                <p:cNvPicPr/>
                <p:nvPr/>
              </p:nvPicPr>
              <p:blipFill>
                <a:blip r:embed="rId82"/>
                <a:stretch>
                  <a:fillRect/>
                </a:stretch>
              </p:blipFill>
              <p:spPr>
                <a:xfrm>
                  <a:off x="4493589" y="2466803"/>
                  <a:ext cx="15228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5" name="墨迹 44">
                  <a:extLst>
                    <a:ext uri="{FF2B5EF4-FFF2-40B4-BE49-F238E27FC236}">
                      <a16:creationId xmlns:a16="http://schemas.microsoft.com/office/drawing/2014/main" id="{7C0FCE32-052C-407D-9988-AF22963061A1}"/>
                    </a:ext>
                  </a:extLst>
                </p14:cNvPr>
                <p14:cNvContentPartPr/>
                <p14:nvPr/>
              </p14:nvContentPartPr>
              <p14:xfrm>
                <a:off x="4807509" y="2184923"/>
                <a:ext cx="160920" cy="68400"/>
              </p14:xfrm>
            </p:contentPart>
          </mc:Choice>
          <mc:Fallback>
            <p:pic>
              <p:nvPicPr>
                <p:cNvPr id="45" name="墨迹 44">
                  <a:extLst>
                    <a:ext uri="{FF2B5EF4-FFF2-40B4-BE49-F238E27FC236}">
                      <a16:creationId xmlns:a16="http://schemas.microsoft.com/office/drawing/2014/main" id="{7C0FCE32-052C-407D-9988-AF22963061A1}"/>
                    </a:ext>
                  </a:extLst>
                </p:cNvPr>
                <p:cNvPicPr/>
                <p:nvPr/>
              </p:nvPicPr>
              <p:blipFill>
                <a:blip r:embed="rId84"/>
                <a:stretch>
                  <a:fillRect/>
                </a:stretch>
              </p:blipFill>
              <p:spPr>
                <a:xfrm>
                  <a:off x="4789869" y="2167283"/>
                  <a:ext cx="19656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6" name="墨迹 45">
                  <a:extLst>
                    <a:ext uri="{FF2B5EF4-FFF2-40B4-BE49-F238E27FC236}">
                      <a16:creationId xmlns:a16="http://schemas.microsoft.com/office/drawing/2014/main" id="{954D4E70-0547-45E5-BCCE-A569983C35E1}"/>
                    </a:ext>
                  </a:extLst>
                </p14:cNvPr>
                <p14:cNvContentPartPr/>
                <p14:nvPr/>
              </p14:nvContentPartPr>
              <p14:xfrm>
                <a:off x="4778709" y="2254403"/>
                <a:ext cx="41040" cy="280080"/>
              </p14:xfrm>
            </p:contentPart>
          </mc:Choice>
          <mc:Fallback>
            <p:pic>
              <p:nvPicPr>
                <p:cNvPr id="46" name="墨迹 45">
                  <a:extLst>
                    <a:ext uri="{FF2B5EF4-FFF2-40B4-BE49-F238E27FC236}">
                      <a16:creationId xmlns:a16="http://schemas.microsoft.com/office/drawing/2014/main" id="{954D4E70-0547-45E5-BCCE-A569983C35E1}"/>
                    </a:ext>
                  </a:extLst>
                </p:cNvPr>
                <p:cNvPicPr/>
                <p:nvPr/>
              </p:nvPicPr>
              <p:blipFill>
                <a:blip r:embed="rId86"/>
                <a:stretch>
                  <a:fillRect/>
                </a:stretch>
              </p:blipFill>
              <p:spPr>
                <a:xfrm>
                  <a:off x="4761069" y="2236403"/>
                  <a:ext cx="7668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7" name="墨迹 46">
                  <a:extLst>
                    <a:ext uri="{FF2B5EF4-FFF2-40B4-BE49-F238E27FC236}">
                      <a16:creationId xmlns:a16="http://schemas.microsoft.com/office/drawing/2014/main" id="{5EDD876A-8E16-489C-9701-05A074F95A8F}"/>
                    </a:ext>
                  </a:extLst>
                </p14:cNvPr>
                <p14:cNvContentPartPr/>
                <p14:nvPr/>
              </p14:nvContentPartPr>
              <p14:xfrm>
                <a:off x="4862589" y="2220923"/>
                <a:ext cx="131760" cy="154800"/>
              </p14:xfrm>
            </p:contentPart>
          </mc:Choice>
          <mc:Fallback>
            <p:pic>
              <p:nvPicPr>
                <p:cNvPr id="47" name="墨迹 46">
                  <a:extLst>
                    <a:ext uri="{FF2B5EF4-FFF2-40B4-BE49-F238E27FC236}">
                      <a16:creationId xmlns:a16="http://schemas.microsoft.com/office/drawing/2014/main" id="{5EDD876A-8E16-489C-9701-05A074F95A8F}"/>
                    </a:ext>
                  </a:extLst>
                </p:cNvPr>
                <p:cNvPicPr/>
                <p:nvPr/>
              </p:nvPicPr>
              <p:blipFill>
                <a:blip r:embed="rId88"/>
                <a:stretch>
                  <a:fillRect/>
                </a:stretch>
              </p:blipFill>
              <p:spPr>
                <a:xfrm>
                  <a:off x="4844949" y="2203283"/>
                  <a:ext cx="16740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8" name="墨迹 47">
                  <a:extLst>
                    <a:ext uri="{FF2B5EF4-FFF2-40B4-BE49-F238E27FC236}">
                      <a16:creationId xmlns:a16="http://schemas.microsoft.com/office/drawing/2014/main" id="{095DDA51-4D71-4E7F-8892-10E976B7012A}"/>
                    </a:ext>
                  </a:extLst>
                </p14:cNvPr>
                <p14:cNvContentPartPr/>
                <p14:nvPr/>
              </p14:nvContentPartPr>
              <p14:xfrm>
                <a:off x="4878069" y="2367803"/>
                <a:ext cx="153000" cy="96120"/>
              </p14:xfrm>
            </p:contentPart>
          </mc:Choice>
          <mc:Fallback>
            <p:pic>
              <p:nvPicPr>
                <p:cNvPr id="48" name="墨迹 47">
                  <a:extLst>
                    <a:ext uri="{FF2B5EF4-FFF2-40B4-BE49-F238E27FC236}">
                      <a16:creationId xmlns:a16="http://schemas.microsoft.com/office/drawing/2014/main" id="{095DDA51-4D71-4E7F-8892-10E976B7012A}"/>
                    </a:ext>
                  </a:extLst>
                </p:cNvPr>
                <p:cNvPicPr/>
                <p:nvPr/>
              </p:nvPicPr>
              <p:blipFill>
                <a:blip r:embed="rId90"/>
                <a:stretch>
                  <a:fillRect/>
                </a:stretch>
              </p:blipFill>
              <p:spPr>
                <a:xfrm>
                  <a:off x="4860069" y="2350163"/>
                  <a:ext cx="18864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9" name="墨迹 48">
                  <a:extLst>
                    <a:ext uri="{FF2B5EF4-FFF2-40B4-BE49-F238E27FC236}">
                      <a16:creationId xmlns:a16="http://schemas.microsoft.com/office/drawing/2014/main" id="{FC2B8AD7-4A89-49FE-9DF7-0455809464AE}"/>
                    </a:ext>
                  </a:extLst>
                </p14:cNvPr>
                <p14:cNvContentPartPr/>
                <p14:nvPr/>
              </p14:nvContentPartPr>
              <p14:xfrm>
                <a:off x="4888869" y="2410283"/>
                <a:ext cx="63000" cy="93960"/>
              </p14:xfrm>
            </p:contentPart>
          </mc:Choice>
          <mc:Fallback>
            <p:pic>
              <p:nvPicPr>
                <p:cNvPr id="49" name="墨迹 48">
                  <a:extLst>
                    <a:ext uri="{FF2B5EF4-FFF2-40B4-BE49-F238E27FC236}">
                      <a16:creationId xmlns:a16="http://schemas.microsoft.com/office/drawing/2014/main" id="{FC2B8AD7-4A89-49FE-9DF7-0455809464AE}"/>
                    </a:ext>
                  </a:extLst>
                </p:cNvPr>
                <p:cNvPicPr/>
                <p:nvPr/>
              </p:nvPicPr>
              <p:blipFill>
                <a:blip r:embed="rId92"/>
                <a:stretch>
                  <a:fillRect/>
                </a:stretch>
              </p:blipFill>
              <p:spPr>
                <a:xfrm>
                  <a:off x="4871229" y="2392283"/>
                  <a:ext cx="9864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0" name="墨迹 49">
                  <a:extLst>
                    <a:ext uri="{FF2B5EF4-FFF2-40B4-BE49-F238E27FC236}">
                      <a16:creationId xmlns:a16="http://schemas.microsoft.com/office/drawing/2014/main" id="{13B0AC87-2E31-4A2C-B541-0AFBB336A57B}"/>
                    </a:ext>
                  </a:extLst>
                </p14:cNvPr>
                <p14:cNvContentPartPr/>
                <p14:nvPr/>
              </p14:nvContentPartPr>
              <p14:xfrm>
                <a:off x="4905429" y="2461403"/>
                <a:ext cx="185760" cy="95760"/>
              </p14:xfrm>
            </p:contentPart>
          </mc:Choice>
          <mc:Fallback>
            <p:pic>
              <p:nvPicPr>
                <p:cNvPr id="50" name="墨迹 49">
                  <a:extLst>
                    <a:ext uri="{FF2B5EF4-FFF2-40B4-BE49-F238E27FC236}">
                      <a16:creationId xmlns:a16="http://schemas.microsoft.com/office/drawing/2014/main" id="{13B0AC87-2E31-4A2C-B541-0AFBB336A57B}"/>
                    </a:ext>
                  </a:extLst>
                </p:cNvPr>
                <p:cNvPicPr/>
                <p:nvPr/>
              </p:nvPicPr>
              <p:blipFill>
                <a:blip r:embed="rId94"/>
                <a:stretch>
                  <a:fillRect/>
                </a:stretch>
              </p:blipFill>
              <p:spPr>
                <a:xfrm>
                  <a:off x="4887429" y="2443763"/>
                  <a:ext cx="22140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1" name="墨迹 50">
                  <a:extLst>
                    <a:ext uri="{FF2B5EF4-FFF2-40B4-BE49-F238E27FC236}">
                      <a16:creationId xmlns:a16="http://schemas.microsoft.com/office/drawing/2014/main" id="{1E76E3D9-7FEC-4A01-958A-D491B176E331}"/>
                    </a:ext>
                  </a:extLst>
                </p14:cNvPr>
                <p14:cNvContentPartPr/>
                <p14:nvPr/>
              </p14:nvContentPartPr>
              <p14:xfrm>
                <a:off x="5186229" y="2181323"/>
                <a:ext cx="158040" cy="193680"/>
              </p14:xfrm>
            </p:contentPart>
          </mc:Choice>
          <mc:Fallback>
            <p:pic>
              <p:nvPicPr>
                <p:cNvPr id="51" name="墨迹 50">
                  <a:extLst>
                    <a:ext uri="{FF2B5EF4-FFF2-40B4-BE49-F238E27FC236}">
                      <a16:creationId xmlns:a16="http://schemas.microsoft.com/office/drawing/2014/main" id="{1E76E3D9-7FEC-4A01-958A-D491B176E331}"/>
                    </a:ext>
                  </a:extLst>
                </p:cNvPr>
                <p:cNvPicPr/>
                <p:nvPr/>
              </p:nvPicPr>
              <p:blipFill>
                <a:blip r:embed="rId96"/>
                <a:stretch>
                  <a:fillRect/>
                </a:stretch>
              </p:blipFill>
              <p:spPr>
                <a:xfrm>
                  <a:off x="5168589" y="2163323"/>
                  <a:ext cx="19368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2" name="墨迹 51">
                  <a:extLst>
                    <a:ext uri="{FF2B5EF4-FFF2-40B4-BE49-F238E27FC236}">
                      <a16:creationId xmlns:a16="http://schemas.microsoft.com/office/drawing/2014/main" id="{D0779C36-C098-4E53-B91C-9B8BCAA895F6}"/>
                    </a:ext>
                  </a:extLst>
                </p14:cNvPr>
                <p14:cNvContentPartPr/>
                <p14:nvPr/>
              </p14:nvContentPartPr>
              <p14:xfrm>
                <a:off x="5341749" y="2248283"/>
                <a:ext cx="74520" cy="4320"/>
              </p14:xfrm>
            </p:contentPart>
          </mc:Choice>
          <mc:Fallback>
            <p:pic>
              <p:nvPicPr>
                <p:cNvPr id="52" name="墨迹 51">
                  <a:extLst>
                    <a:ext uri="{FF2B5EF4-FFF2-40B4-BE49-F238E27FC236}">
                      <a16:creationId xmlns:a16="http://schemas.microsoft.com/office/drawing/2014/main" id="{D0779C36-C098-4E53-B91C-9B8BCAA895F6}"/>
                    </a:ext>
                  </a:extLst>
                </p:cNvPr>
                <p:cNvPicPr/>
                <p:nvPr/>
              </p:nvPicPr>
              <p:blipFill>
                <a:blip r:embed="rId98"/>
                <a:stretch>
                  <a:fillRect/>
                </a:stretch>
              </p:blipFill>
              <p:spPr>
                <a:xfrm>
                  <a:off x="5324109" y="2230643"/>
                  <a:ext cx="1101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3" name="墨迹 52">
                  <a:extLst>
                    <a:ext uri="{FF2B5EF4-FFF2-40B4-BE49-F238E27FC236}">
                      <a16:creationId xmlns:a16="http://schemas.microsoft.com/office/drawing/2014/main" id="{1A3FBA42-5EFD-445B-8F21-15841B3241F9}"/>
                    </a:ext>
                  </a:extLst>
                </p14:cNvPr>
                <p14:cNvContentPartPr/>
                <p14:nvPr/>
              </p14:nvContentPartPr>
              <p14:xfrm>
                <a:off x="5288829" y="2336483"/>
                <a:ext cx="138600" cy="213120"/>
              </p14:xfrm>
            </p:contentPart>
          </mc:Choice>
          <mc:Fallback>
            <p:pic>
              <p:nvPicPr>
                <p:cNvPr id="53" name="墨迹 52">
                  <a:extLst>
                    <a:ext uri="{FF2B5EF4-FFF2-40B4-BE49-F238E27FC236}">
                      <a16:creationId xmlns:a16="http://schemas.microsoft.com/office/drawing/2014/main" id="{1A3FBA42-5EFD-445B-8F21-15841B3241F9}"/>
                    </a:ext>
                  </a:extLst>
                </p:cNvPr>
                <p:cNvPicPr/>
                <p:nvPr/>
              </p:nvPicPr>
              <p:blipFill>
                <a:blip r:embed="rId100"/>
                <a:stretch>
                  <a:fillRect/>
                </a:stretch>
              </p:blipFill>
              <p:spPr>
                <a:xfrm>
                  <a:off x="5271189" y="2318843"/>
                  <a:ext cx="17424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4" name="墨迹 53">
                  <a:extLst>
                    <a:ext uri="{FF2B5EF4-FFF2-40B4-BE49-F238E27FC236}">
                      <a16:creationId xmlns:a16="http://schemas.microsoft.com/office/drawing/2014/main" id="{1858A8E3-0293-431A-B251-567243BD2CB8}"/>
                    </a:ext>
                  </a:extLst>
                </p14:cNvPr>
                <p14:cNvContentPartPr/>
                <p14:nvPr/>
              </p14:nvContentPartPr>
              <p14:xfrm>
                <a:off x="5260749" y="2363483"/>
                <a:ext cx="93960" cy="151200"/>
              </p14:xfrm>
            </p:contentPart>
          </mc:Choice>
          <mc:Fallback>
            <p:pic>
              <p:nvPicPr>
                <p:cNvPr id="54" name="墨迹 53">
                  <a:extLst>
                    <a:ext uri="{FF2B5EF4-FFF2-40B4-BE49-F238E27FC236}">
                      <a16:creationId xmlns:a16="http://schemas.microsoft.com/office/drawing/2014/main" id="{1858A8E3-0293-431A-B251-567243BD2CB8}"/>
                    </a:ext>
                  </a:extLst>
                </p:cNvPr>
                <p:cNvPicPr/>
                <p:nvPr/>
              </p:nvPicPr>
              <p:blipFill>
                <a:blip r:embed="rId102"/>
                <a:stretch>
                  <a:fillRect/>
                </a:stretch>
              </p:blipFill>
              <p:spPr>
                <a:xfrm>
                  <a:off x="5243109" y="2345843"/>
                  <a:ext cx="12960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5" name="墨迹 54">
                  <a:extLst>
                    <a:ext uri="{FF2B5EF4-FFF2-40B4-BE49-F238E27FC236}">
                      <a16:creationId xmlns:a16="http://schemas.microsoft.com/office/drawing/2014/main" id="{D5D95ABD-0CD8-4DEC-98C8-92012FA2D9EA}"/>
                    </a:ext>
                  </a:extLst>
                </p14:cNvPr>
                <p14:cNvContentPartPr/>
                <p14:nvPr/>
              </p14:nvContentPartPr>
              <p14:xfrm>
                <a:off x="5680149" y="2169083"/>
                <a:ext cx="34920" cy="24840"/>
              </p14:xfrm>
            </p:contentPart>
          </mc:Choice>
          <mc:Fallback>
            <p:pic>
              <p:nvPicPr>
                <p:cNvPr id="55" name="墨迹 54">
                  <a:extLst>
                    <a:ext uri="{FF2B5EF4-FFF2-40B4-BE49-F238E27FC236}">
                      <a16:creationId xmlns:a16="http://schemas.microsoft.com/office/drawing/2014/main" id="{D5D95ABD-0CD8-4DEC-98C8-92012FA2D9EA}"/>
                    </a:ext>
                  </a:extLst>
                </p:cNvPr>
                <p:cNvPicPr/>
                <p:nvPr/>
              </p:nvPicPr>
              <p:blipFill>
                <a:blip r:embed="rId104"/>
                <a:stretch>
                  <a:fillRect/>
                </a:stretch>
              </p:blipFill>
              <p:spPr>
                <a:xfrm>
                  <a:off x="5662509" y="2151443"/>
                  <a:ext cx="7056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6" name="墨迹 55">
                  <a:extLst>
                    <a:ext uri="{FF2B5EF4-FFF2-40B4-BE49-F238E27FC236}">
                      <a16:creationId xmlns:a16="http://schemas.microsoft.com/office/drawing/2014/main" id="{247FD18A-E108-434C-B0DD-151361A7105A}"/>
                    </a:ext>
                  </a:extLst>
                </p14:cNvPr>
                <p14:cNvContentPartPr/>
                <p14:nvPr/>
              </p14:nvContentPartPr>
              <p14:xfrm>
                <a:off x="5593389" y="2214443"/>
                <a:ext cx="174960" cy="32400"/>
              </p14:xfrm>
            </p:contentPart>
          </mc:Choice>
          <mc:Fallback>
            <p:pic>
              <p:nvPicPr>
                <p:cNvPr id="56" name="墨迹 55">
                  <a:extLst>
                    <a:ext uri="{FF2B5EF4-FFF2-40B4-BE49-F238E27FC236}">
                      <a16:creationId xmlns:a16="http://schemas.microsoft.com/office/drawing/2014/main" id="{247FD18A-E108-434C-B0DD-151361A7105A}"/>
                    </a:ext>
                  </a:extLst>
                </p:cNvPr>
                <p:cNvPicPr/>
                <p:nvPr/>
              </p:nvPicPr>
              <p:blipFill>
                <a:blip r:embed="rId106"/>
                <a:stretch>
                  <a:fillRect/>
                </a:stretch>
              </p:blipFill>
              <p:spPr>
                <a:xfrm>
                  <a:off x="5575749" y="2196803"/>
                  <a:ext cx="2106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7" name="墨迹 56">
                  <a:extLst>
                    <a:ext uri="{FF2B5EF4-FFF2-40B4-BE49-F238E27FC236}">
                      <a16:creationId xmlns:a16="http://schemas.microsoft.com/office/drawing/2014/main" id="{A2A06959-31C2-44D3-9891-E5A54D9C6BE7}"/>
                    </a:ext>
                  </a:extLst>
                </p14:cNvPr>
                <p14:cNvContentPartPr/>
                <p14:nvPr/>
              </p14:nvContentPartPr>
              <p14:xfrm>
                <a:off x="5628309" y="2229203"/>
                <a:ext cx="118080" cy="109080"/>
              </p14:xfrm>
            </p:contentPart>
          </mc:Choice>
          <mc:Fallback>
            <p:pic>
              <p:nvPicPr>
                <p:cNvPr id="57" name="墨迹 56">
                  <a:extLst>
                    <a:ext uri="{FF2B5EF4-FFF2-40B4-BE49-F238E27FC236}">
                      <a16:creationId xmlns:a16="http://schemas.microsoft.com/office/drawing/2014/main" id="{A2A06959-31C2-44D3-9891-E5A54D9C6BE7}"/>
                    </a:ext>
                  </a:extLst>
                </p:cNvPr>
                <p:cNvPicPr/>
                <p:nvPr/>
              </p:nvPicPr>
              <p:blipFill>
                <a:blip r:embed="rId108"/>
                <a:stretch>
                  <a:fillRect/>
                </a:stretch>
              </p:blipFill>
              <p:spPr>
                <a:xfrm>
                  <a:off x="5610669" y="2211563"/>
                  <a:ext cx="15372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8" name="墨迹 57">
                  <a:extLst>
                    <a:ext uri="{FF2B5EF4-FFF2-40B4-BE49-F238E27FC236}">
                      <a16:creationId xmlns:a16="http://schemas.microsoft.com/office/drawing/2014/main" id="{60111468-9803-4A2E-A3F1-92D7B09C30B8}"/>
                    </a:ext>
                  </a:extLst>
                </p14:cNvPr>
                <p14:cNvContentPartPr/>
                <p14:nvPr/>
              </p14:nvContentPartPr>
              <p14:xfrm>
                <a:off x="5590149" y="2288243"/>
                <a:ext cx="167760" cy="113400"/>
              </p14:xfrm>
            </p:contentPart>
          </mc:Choice>
          <mc:Fallback>
            <p:pic>
              <p:nvPicPr>
                <p:cNvPr id="58" name="墨迹 57">
                  <a:extLst>
                    <a:ext uri="{FF2B5EF4-FFF2-40B4-BE49-F238E27FC236}">
                      <a16:creationId xmlns:a16="http://schemas.microsoft.com/office/drawing/2014/main" id="{60111468-9803-4A2E-A3F1-92D7B09C30B8}"/>
                    </a:ext>
                  </a:extLst>
                </p:cNvPr>
                <p:cNvPicPr/>
                <p:nvPr/>
              </p:nvPicPr>
              <p:blipFill>
                <a:blip r:embed="rId110"/>
                <a:stretch>
                  <a:fillRect/>
                </a:stretch>
              </p:blipFill>
              <p:spPr>
                <a:xfrm>
                  <a:off x="5572509" y="2270243"/>
                  <a:ext cx="2034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59" name="墨迹 58">
                  <a:extLst>
                    <a:ext uri="{FF2B5EF4-FFF2-40B4-BE49-F238E27FC236}">
                      <a16:creationId xmlns:a16="http://schemas.microsoft.com/office/drawing/2014/main" id="{0915E666-0AF9-4357-883A-5FE865B35905}"/>
                    </a:ext>
                  </a:extLst>
                </p14:cNvPr>
                <p14:cNvContentPartPr/>
                <p14:nvPr/>
              </p14:nvContentPartPr>
              <p14:xfrm>
                <a:off x="5756109" y="2274563"/>
                <a:ext cx="15480" cy="103680"/>
              </p14:xfrm>
            </p:contentPart>
          </mc:Choice>
          <mc:Fallback>
            <p:pic>
              <p:nvPicPr>
                <p:cNvPr id="59" name="墨迹 58">
                  <a:extLst>
                    <a:ext uri="{FF2B5EF4-FFF2-40B4-BE49-F238E27FC236}">
                      <a16:creationId xmlns:a16="http://schemas.microsoft.com/office/drawing/2014/main" id="{0915E666-0AF9-4357-883A-5FE865B35905}"/>
                    </a:ext>
                  </a:extLst>
                </p:cNvPr>
                <p:cNvPicPr/>
                <p:nvPr/>
              </p:nvPicPr>
              <p:blipFill>
                <a:blip r:embed="rId112"/>
                <a:stretch>
                  <a:fillRect/>
                </a:stretch>
              </p:blipFill>
              <p:spPr>
                <a:xfrm>
                  <a:off x="5738109" y="2256563"/>
                  <a:ext cx="511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0" name="墨迹 59">
                  <a:extLst>
                    <a:ext uri="{FF2B5EF4-FFF2-40B4-BE49-F238E27FC236}">
                      <a16:creationId xmlns:a16="http://schemas.microsoft.com/office/drawing/2014/main" id="{63193CCA-60F9-423E-9061-5C62C3FF235C}"/>
                    </a:ext>
                  </a:extLst>
                </p14:cNvPr>
                <p14:cNvContentPartPr/>
                <p14:nvPr/>
              </p14:nvContentPartPr>
              <p14:xfrm>
                <a:off x="5558109" y="2479763"/>
                <a:ext cx="9720" cy="102240"/>
              </p14:xfrm>
            </p:contentPart>
          </mc:Choice>
          <mc:Fallback>
            <p:pic>
              <p:nvPicPr>
                <p:cNvPr id="60" name="墨迹 59">
                  <a:extLst>
                    <a:ext uri="{FF2B5EF4-FFF2-40B4-BE49-F238E27FC236}">
                      <a16:creationId xmlns:a16="http://schemas.microsoft.com/office/drawing/2014/main" id="{63193CCA-60F9-423E-9061-5C62C3FF235C}"/>
                    </a:ext>
                  </a:extLst>
                </p:cNvPr>
                <p:cNvPicPr/>
                <p:nvPr/>
              </p:nvPicPr>
              <p:blipFill>
                <a:blip r:embed="rId114"/>
                <a:stretch>
                  <a:fillRect/>
                </a:stretch>
              </p:blipFill>
              <p:spPr>
                <a:xfrm>
                  <a:off x="5540109" y="2461763"/>
                  <a:ext cx="453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1" name="墨迹 60">
                  <a:extLst>
                    <a:ext uri="{FF2B5EF4-FFF2-40B4-BE49-F238E27FC236}">
                      <a16:creationId xmlns:a16="http://schemas.microsoft.com/office/drawing/2014/main" id="{08C8240C-897F-4E20-89A9-7816DB888CE8}"/>
                    </a:ext>
                  </a:extLst>
                </p14:cNvPr>
                <p14:cNvContentPartPr/>
                <p14:nvPr/>
              </p14:nvContentPartPr>
              <p14:xfrm>
                <a:off x="5592309" y="2456003"/>
                <a:ext cx="212400" cy="166680"/>
              </p14:xfrm>
            </p:contentPart>
          </mc:Choice>
          <mc:Fallback>
            <p:pic>
              <p:nvPicPr>
                <p:cNvPr id="61" name="墨迹 60">
                  <a:extLst>
                    <a:ext uri="{FF2B5EF4-FFF2-40B4-BE49-F238E27FC236}">
                      <a16:creationId xmlns:a16="http://schemas.microsoft.com/office/drawing/2014/main" id="{08C8240C-897F-4E20-89A9-7816DB888CE8}"/>
                    </a:ext>
                  </a:extLst>
                </p:cNvPr>
                <p:cNvPicPr/>
                <p:nvPr/>
              </p:nvPicPr>
              <p:blipFill>
                <a:blip r:embed="rId116"/>
                <a:stretch>
                  <a:fillRect/>
                </a:stretch>
              </p:blipFill>
              <p:spPr>
                <a:xfrm>
                  <a:off x="5574669" y="2438003"/>
                  <a:ext cx="24804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2" name="墨迹 61">
                  <a:extLst>
                    <a:ext uri="{FF2B5EF4-FFF2-40B4-BE49-F238E27FC236}">
                      <a16:creationId xmlns:a16="http://schemas.microsoft.com/office/drawing/2014/main" id="{FA7A406C-0BC9-48C6-A738-3DC7870ABB14}"/>
                    </a:ext>
                  </a:extLst>
                </p14:cNvPr>
                <p14:cNvContentPartPr/>
                <p14:nvPr/>
              </p14:nvContentPartPr>
              <p14:xfrm>
                <a:off x="5638029" y="2403443"/>
                <a:ext cx="110880" cy="193680"/>
              </p14:xfrm>
            </p:contentPart>
          </mc:Choice>
          <mc:Fallback>
            <p:pic>
              <p:nvPicPr>
                <p:cNvPr id="62" name="墨迹 61">
                  <a:extLst>
                    <a:ext uri="{FF2B5EF4-FFF2-40B4-BE49-F238E27FC236}">
                      <a16:creationId xmlns:a16="http://schemas.microsoft.com/office/drawing/2014/main" id="{FA7A406C-0BC9-48C6-A738-3DC7870ABB14}"/>
                    </a:ext>
                  </a:extLst>
                </p:cNvPr>
                <p:cNvPicPr/>
                <p:nvPr/>
              </p:nvPicPr>
              <p:blipFill>
                <a:blip r:embed="rId118"/>
                <a:stretch>
                  <a:fillRect/>
                </a:stretch>
              </p:blipFill>
              <p:spPr>
                <a:xfrm>
                  <a:off x="5620389" y="2385443"/>
                  <a:ext cx="1465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63" name="墨迹 62">
                  <a:extLst>
                    <a:ext uri="{FF2B5EF4-FFF2-40B4-BE49-F238E27FC236}">
                      <a16:creationId xmlns:a16="http://schemas.microsoft.com/office/drawing/2014/main" id="{A8396928-D03B-47EA-980A-00ADAC422592}"/>
                    </a:ext>
                  </a:extLst>
                </p14:cNvPr>
                <p14:cNvContentPartPr/>
                <p14:nvPr/>
              </p14:nvContentPartPr>
              <p14:xfrm>
                <a:off x="5899029" y="2556083"/>
                <a:ext cx="32040" cy="33120"/>
              </p14:xfrm>
            </p:contentPart>
          </mc:Choice>
          <mc:Fallback>
            <p:pic>
              <p:nvPicPr>
                <p:cNvPr id="63" name="墨迹 62">
                  <a:extLst>
                    <a:ext uri="{FF2B5EF4-FFF2-40B4-BE49-F238E27FC236}">
                      <a16:creationId xmlns:a16="http://schemas.microsoft.com/office/drawing/2014/main" id="{A8396928-D03B-47EA-980A-00ADAC422592}"/>
                    </a:ext>
                  </a:extLst>
                </p:cNvPr>
                <p:cNvPicPr/>
                <p:nvPr/>
              </p:nvPicPr>
              <p:blipFill>
                <a:blip r:embed="rId120"/>
                <a:stretch>
                  <a:fillRect/>
                </a:stretch>
              </p:blipFill>
              <p:spPr>
                <a:xfrm>
                  <a:off x="5881389" y="2538443"/>
                  <a:ext cx="67680" cy="68760"/>
                </a:xfrm>
                <a:prstGeom prst="rect">
                  <a:avLst/>
                </a:prstGeom>
              </p:spPr>
            </p:pic>
          </mc:Fallback>
        </mc:AlternateContent>
      </p:grpSp>
      <p:grpSp>
        <p:nvGrpSpPr>
          <p:cNvPr id="204825" name="组合 204824">
            <a:extLst>
              <a:ext uri="{FF2B5EF4-FFF2-40B4-BE49-F238E27FC236}">
                <a16:creationId xmlns:a16="http://schemas.microsoft.com/office/drawing/2014/main" id="{D72906B7-4A72-4726-A536-53F533CCBCB2}"/>
              </a:ext>
            </a:extLst>
          </p:cNvPr>
          <p:cNvGrpSpPr/>
          <p:nvPr/>
        </p:nvGrpSpPr>
        <p:grpSpPr>
          <a:xfrm>
            <a:off x="4276149" y="3795563"/>
            <a:ext cx="1514160" cy="455400"/>
            <a:chOff x="4276149" y="3795563"/>
            <a:chExt cx="1514160" cy="455400"/>
          </a:xfrm>
        </p:grpSpPr>
        <mc:AlternateContent xmlns:mc="http://schemas.openxmlformats.org/markup-compatibility/2006">
          <mc:Choice xmlns:p14="http://schemas.microsoft.com/office/powerpoint/2010/main" Requires="p14">
            <p:contentPart p14:bwMode="auto" r:id="rId121">
              <p14:nvContentPartPr>
                <p14:cNvPr id="204801" name="墨迹 204800">
                  <a:extLst>
                    <a:ext uri="{FF2B5EF4-FFF2-40B4-BE49-F238E27FC236}">
                      <a16:creationId xmlns:a16="http://schemas.microsoft.com/office/drawing/2014/main" id="{42A4AA9F-1891-4982-BF45-FB02A508066D}"/>
                    </a:ext>
                  </a:extLst>
                </p14:cNvPr>
                <p14:cNvContentPartPr/>
                <p14:nvPr/>
              </p14:nvContentPartPr>
              <p14:xfrm>
                <a:off x="4300269" y="3861443"/>
                <a:ext cx="223920" cy="118080"/>
              </p14:xfrm>
            </p:contentPart>
          </mc:Choice>
          <mc:Fallback>
            <p:pic>
              <p:nvPicPr>
                <p:cNvPr id="204801" name="墨迹 204800">
                  <a:extLst>
                    <a:ext uri="{FF2B5EF4-FFF2-40B4-BE49-F238E27FC236}">
                      <a16:creationId xmlns:a16="http://schemas.microsoft.com/office/drawing/2014/main" id="{42A4AA9F-1891-4982-BF45-FB02A508066D}"/>
                    </a:ext>
                  </a:extLst>
                </p:cNvPr>
                <p:cNvPicPr/>
                <p:nvPr/>
              </p:nvPicPr>
              <p:blipFill>
                <a:blip r:embed="rId122"/>
                <a:stretch>
                  <a:fillRect/>
                </a:stretch>
              </p:blipFill>
              <p:spPr>
                <a:xfrm>
                  <a:off x="4282269" y="3843803"/>
                  <a:ext cx="25956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204802" name="墨迹 204801">
                  <a:extLst>
                    <a:ext uri="{FF2B5EF4-FFF2-40B4-BE49-F238E27FC236}">
                      <a16:creationId xmlns:a16="http://schemas.microsoft.com/office/drawing/2014/main" id="{8CF02B3D-8379-49AE-AB96-6801738F064A}"/>
                    </a:ext>
                  </a:extLst>
                </p14:cNvPr>
                <p14:cNvContentPartPr/>
                <p14:nvPr/>
              </p14:nvContentPartPr>
              <p14:xfrm>
                <a:off x="4406109" y="3935963"/>
                <a:ext cx="75960" cy="104760"/>
              </p14:xfrm>
            </p:contentPart>
          </mc:Choice>
          <mc:Fallback>
            <p:pic>
              <p:nvPicPr>
                <p:cNvPr id="204802" name="墨迹 204801">
                  <a:extLst>
                    <a:ext uri="{FF2B5EF4-FFF2-40B4-BE49-F238E27FC236}">
                      <a16:creationId xmlns:a16="http://schemas.microsoft.com/office/drawing/2014/main" id="{8CF02B3D-8379-49AE-AB96-6801738F064A}"/>
                    </a:ext>
                  </a:extLst>
                </p:cNvPr>
                <p:cNvPicPr/>
                <p:nvPr/>
              </p:nvPicPr>
              <p:blipFill>
                <a:blip r:embed="rId124"/>
                <a:stretch>
                  <a:fillRect/>
                </a:stretch>
              </p:blipFill>
              <p:spPr>
                <a:xfrm>
                  <a:off x="4388109" y="3917963"/>
                  <a:ext cx="1116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204804" name="墨迹 204803">
                  <a:extLst>
                    <a:ext uri="{FF2B5EF4-FFF2-40B4-BE49-F238E27FC236}">
                      <a16:creationId xmlns:a16="http://schemas.microsoft.com/office/drawing/2014/main" id="{2135C904-997E-41BA-AFD5-372BAB0E869F}"/>
                    </a:ext>
                  </a:extLst>
                </p14:cNvPr>
                <p14:cNvContentPartPr/>
                <p14:nvPr/>
              </p14:nvContentPartPr>
              <p14:xfrm>
                <a:off x="4276149" y="3988163"/>
                <a:ext cx="84240" cy="169200"/>
              </p14:xfrm>
            </p:contentPart>
          </mc:Choice>
          <mc:Fallback>
            <p:pic>
              <p:nvPicPr>
                <p:cNvPr id="204804" name="墨迹 204803">
                  <a:extLst>
                    <a:ext uri="{FF2B5EF4-FFF2-40B4-BE49-F238E27FC236}">
                      <a16:creationId xmlns:a16="http://schemas.microsoft.com/office/drawing/2014/main" id="{2135C904-997E-41BA-AFD5-372BAB0E869F}"/>
                    </a:ext>
                  </a:extLst>
                </p:cNvPr>
                <p:cNvPicPr/>
                <p:nvPr/>
              </p:nvPicPr>
              <p:blipFill>
                <a:blip r:embed="rId126"/>
                <a:stretch>
                  <a:fillRect/>
                </a:stretch>
              </p:blipFill>
              <p:spPr>
                <a:xfrm>
                  <a:off x="4258149" y="3970163"/>
                  <a:ext cx="11988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204805" name="墨迹 204804">
                  <a:extLst>
                    <a:ext uri="{FF2B5EF4-FFF2-40B4-BE49-F238E27FC236}">
                      <a16:creationId xmlns:a16="http://schemas.microsoft.com/office/drawing/2014/main" id="{9385AE52-531A-424B-B309-7A02DEC26319}"/>
                    </a:ext>
                  </a:extLst>
                </p14:cNvPr>
                <p14:cNvContentPartPr/>
                <p14:nvPr/>
              </p14:nvContentPartPr>
              <p14:xfrm>
                <a:off x="4374429" y="4061963"/>
                <a:ext cx="234720" cy="47160"/>
              </p14:xfrm>
            </p:contentPart>
          </mc:Choice>
          <mc:Fallback>
            <p:pic>
              <p:nvPicPr>
                <p:cNvPr id="204805" name="墨迹 204804">
                  <a:extLst>
                    <a:ext uri="{FF2B5EF4-FFF2-40B4-BE49-F238E27FC236}">
                      <a16:creationId xmlns:a16="http://schemas.microsoft.com/office/drawing/2014/main" id="{9385AE52-531A-424B-B309-7A02DEC26319}"/>
                    </a:ext>
                  </a:extLst>
                </p:cNvPr>
                <p:cNvPicPr/>
                <p:nvPr/>
              </p:nvPicPr>
              <p:blipFill>
                <a:blip r:embed="rId128"/>
                <a:stretch>
                  <a:fillRect/>
                </a:stretch>
              </p:blipFill>
              <p:spPr>
                <a:xfrm>
                  <a:off x="4356429" y="4043963"/>
                  <a:ext cx="2703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204806" name="墨迹 204805">
                  <a:extLst>
                    <a:ext uri="{FF2B5EF4-FFF2-40B4-BE49-F238E27FC236}">
                      <a16:creationId xmlns:a16="http://schemas.microsoft.com/office/drawing/2014/main" id="{391FB2B9-D07D-4621-A2E6-140127D8EC95}"/>
                    </a:ext>
                  </a:extLst>
                </p14:cNvPr>
                <p14:cNvContentPartPr/>
                <p14:nvPr/>
              </p14:nvContentPartPr>
              <p14:xfrm>
                <a:off x="4343829" y="4125683"/>
                <a:ext cx="201240" cy="87840"/>
              </p14:xfrm>
            </p:contentPart>
          </mc:Choice>
          <mc:Fallback>
            <p:pic>
              <p:nvPicPr>
                <p:cNvPr id="204806" name="墨迹 204805">
                  <a:extLst>
                    <a:ext uri="{FF2B5EF4-FFF2-40B4-BE49-F238E27FC236}">
                      <a16:creationId xmlns:a16="http://schemas.microsoft.com/office/drawing/2014/main" id="{391FB2B9-D07D-4621-A2E6-140127D8EC95}"/>
                    </a:ext>
                  </a:extLst>
                </p:cNvPr>
                <p:cNvPicPr/>
                <p:nvPr/>
              </p:nvPicPr>
              <p:blipFill>
                <a:blip r:embed="rId130"/>
                <a:stretch>
                  <a:fillRect/>
                </a:stretch>
              </p:blipFill>
              <p:spPr>
                <a:xfrm>
                  <a:off x="4325829" y="4108043"/>
                  <a:ext cx="23688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204807" name="墨迹 204806">
                  <a:extLst>
                    <a:ext uri="{FF2B5EF4-FFF2-40B4-BE49-F238E27FC236}">
                      <a16:creationId xmlns:a16="http://schemas.microsoft.com/office/drawing/2014/main" id="{99621A4A-8254-4322-9F0F-09A33BCE08B2}"/>
                    </a:ext>
                  </a:extLst>
                </p14:cNvPr>
                <p14:cNvContentPartPr/>
                <p14:nvPr/>
              </p14:nvContentPartPr>
              <p14:xfrm>
                <a:off x="4425189" y="4115963"/>
                <a:ext cx="176760" cy="127800"/>
              </p14:xfrm>
            </p:contentPart>
          </mc:Choice>
          <mc:Fallback>
            <p:pic>
              <p:nvPicPr>
                <p:cNvPr id="204807" name="墨迹 204806">
                  <a:extLst>
                    <a:ext uri="{FF2B5EF4-FFF2-40B4-BE49-F238E27FC236}">
                      <a16:creationId xmlns:a16="http://schemas.microsoft.com/office/drawing/2014/main" id="{99621A4A-8254-4322-9F0F-09A33BCE08B2}"/>
                    </a:ext>
                  </a:extLst>
                </p:cNvPr>
                <p:cNvPicPr/>
                <p:nvPr/>
              </p:nvPicPr>
              <p:blipFill>
                <a:blip r:embed="rId132"/>
                <a:stretch>
                  <a:fillRect/>
                </a:stretch>
              </p:blipFill>
              <p:spPr>
                <a:xfrm>
                  <a:off x="4407189" y="4098323"/>
                  <a:ext cx="21240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204808" name="墨迹 204807">
                  <a:extLst>
                    <a:ext uri="{FF2B5EF4-FFF2-40B4-BE49-F238E27FC236}">
                      <a16:creationId xmlns:a16="http://schemas.microsoft.com/office/drawing/2014/main" id="{FA50CB96-F57C-48D3-8D82-933C287B8126}"/>
                    </a:ext>
                  </a:extLst>
                </p14:cNvPr>
                <p14:cNvContentPartPr/>
                <p14:nvPr/>
              </p14:nvContentPartPr>
              <p14:xfrm>
                <a:off x="4683669" y="3941723"/>
                <a:ext cx="104400" cy="235080"/>
              </p14:xfrm>
            </p:contentPart>
          </mc:Choice>
          <mc:Fallback>
            <p:pic>
              <p:nvPicPr>
                <p:cNvPr id="204808" name="墨迹 204807">
                  <a:extLst>
                    <a:ext uri="{FF2B5EF4-FFF2-40B4-BE49-F238E27FC236}">
                      <a16:creationId xmlns:a16="http://schemas.microsoft.com/office/drawing/2014/main" id="{FA50CB96-F57C-48D3-8D82-933C287B8126}"/>
                    </a:ext>
                  </a:extLst>
                </p:cNvPr>
                <p:cNvPicPr/>
                <p:nvPr/>
              </p:nvPicPr>
              <p:blipFill>
                <a:blip r:embed="rId134"/>
                <a:stretch>
                  <a:fillRect/>
                </a:stretch>
              </p:blipFill>
              <p:spPr>
                <a:xfrm>
                  <a:off x="4665669" y="3924083"/>
                  <a:ext cx="14004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204809" name="墨迹 204808">
                  <a:extLst>
                    <a:ext uri="{FF2B5EF4-FFF2-40B4-BE49-F238E27FC236}">
                      <a16:creationId xmlns:a16="http://schemas.microsoft.com/office/drawing/2014/main" id="{73372556-EEC8-42EB-B1A1-D4123A534A4B}"/>
                    </a:ext>
                  </a:extLst>
                </p14:cNvPr>
                <p14:cNvContentPartPr/>
                <p14:nvPr/>
              </p14:nvContentPartPr>
              <p14:xfrm>
                <a:off x="4794549" y="3983123"/>
                <a:ext cx="134280" cy="214200"/>
              </p14:xfrm>
            </p:contentPart>
          </mc:Choice>
          <mc:Fallback>
            <p:pic>
              <p:nvPicPr>
                <p:cNvPr id="204809" name="墨迹 204808">
                  <a:extLst>
                    <a:ext uri="{FF2B5EF4-FFF2-40B4-BE49-F238E27FC236}">
                      <a16:creationId xmlns:a16="http://schemas.microsoft.com/office/drawing/2014/main" id="{73372556-EEC8-42EB-B1A1-D4123A534A4B}"/>
                    </a:ext>
                  </a:extLst>
                </p:cNvPr>
                <p:cNvPicPr/>
                <p:nvPr/>
              </p:nvPicPr>
              <p:blipFill>
                <a:blip r:embed="rId136"/>
                <a:stretch>
                  <a:fillRect/>
                </a:stretch>
              </p:blipFill>
              <p:spPr>
                <a:xfrm>
                  <a:off x="4776549" y="3965123"/>
                  <a:ext cx="16992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204810" name="墨迹 204809">
                  <a:extLst>
                    <a:ext uri="{FF2B5EF4-FFF2-40B4-BE49-F238E27FC236}">
                      <a16:creationId xmlns:a16="http://schemas.microsoft.com/office/drawing/2014/main" id="{46546276-DD18-44A8-BA52-3519832A0D36}"/>
                    </a:ext>
                  </a:extLst>
                </p14:cNvPr>
                <p14:cNvContentPartPr/>
                <p14:nvPr/>
              </p14:nvContentPartPr>
              <p14:xfrm>
                <a:off x="4802109" y="4112003"/>
                <a:ext cx="96480" cy="9720"/>
              </p14:xfrm>
            </p:contentPart>
          </mc:Choice>
          <mc:Fallback>
            <p:pic>
              <p:nvPicPr>
                <p:cNvPr id="204810" name="墨迹 204809">
                  <a:extLst>
                    <a:ext uri="{FF2B5EF4-FFF2-40B4-BE49-F238E27FC236}">
                      <a16:creationId xmlns:a16="http://schemas.microsoft.com/office/drawing/2014/main" id="{46546276-DD18-44A8-BA52-3519832A0D36}"/>
                    </a:ext>
                  </a:extLst>
                </p:cNvPr>
                <p:cNvPicPr/>
                <p:nvPr/>
              </p:nvPicPr>
              <p:blipFill>
                <a:blip r:embed="rId138"/>
                <a:stretch>
                  <a:fillRect/>
                </a:stretch>
              </p:blipFill>
              <p:spPr>
                <a:xfrm>
                  <a:off x="4784469" y="4094363"/>
                  <a:ext cx="13212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04811" name="墨迹 204810">
                  <a:extLst>
                    <a:ext uri="{FF2B5EF4-FFF2-40B4-BE49-F238E27FC236}">
                      <a16:creationId xmlns:a16="http://schemas.microsoft.com/office/drawing/2014/main" id="{9F5BCC62-3E53-4A5C-AB99-0D32A162D9E8}"/>
                    </a:ext>
                  </a:extLst>
                </p14:cNvPr>
                <p14:cNvContentPartPr/>
                <p14:nvPr/>
              </p14:nvContentPartPr>
              <p14:xfrm>
                <a:off x="4806069" y="4177883"/>
                <a:ext cx="77760" cy="28800"/>
              </p14:xfrm>
            </p:contentPart>
          </mc:Choice>
          <mc:Fallback>
            <p:pic>
              <p:nvPicPr>
                <p:cNvPr id="204811" name="墨迹 204810">
                  <a:extLst>
                    <a:ext uri="{FF2B5EF4-FFF2-40B4-BE49-F238E27FC236}">
                      <a16:creationId xmlns:a16="http://schemas.microsoft.com/office/drawing/2014/main" id="{9F5BCC62-3E53-4A5C-AB99-0D32A162D9E8}"/>
                    </a:ext>
                  </a:extLst>
                </p:cNvPr>
                <p:cNvPicPr/>
                <p:nvPr/>
              </p:nvPicPr>
              <p:blipFill>
                <a:blip r:embed="rId140"/>
                <a:stretch>
                  <a:fillRect/>
                </a:stretch>
              </p:blipFill>
              <p:spPr>
                <a:xfrm>
                  <a:off x="4788069" y="4160243"/>
                  <a:ext cx="11340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204812" name="墨迹 204811">
                  <a:extLst>
                    <a:ext uri="{FF2B5EF4-FFF2-40B4-BE49-F238E27FC236}">
                      <a16:creationId xmlns:a16="http://schemas.microsoft.com/office/drawing/2014/main" id="{CD99F6B9-44DB-47B4-82E8-7E0747AFC340}"/>
                    </a:ext>
                  </a:extLst>
                </p14:cNvPr>
                <p14:cNvContentPartPr/>
                <p14:nvPr/>
              </p14:nvContentPartPr>
              <p14:xfrm>
                <a:off x="5076789" y="3885563"/>
                <a:ext cx="11160" cy="111600"/>
              </p14:xfrm>
            </p:contentPart>
          </mc:Choice>
          <mc:Fallback>
            <p:pic>
              <p:nvPicPr>
                <p:cNvPr id="204812" name="墨迹 204811">
                  <a:extLst>
                    <a:ext uri="{FF2B5EF4-FFF2-40B4-BE49-F238E27FC236}">
                      <a16:creationId xmlns:a16="http://schemas.microsoft.com/office/drawing/2014/main" id="{CD99F6B9-44DB-47B4-82E8-7E0747AFC340}"/>
                    </a:ext>
                  </a:extLst>
                </p:cNvPr>
                <p:cNvPicPr/>
                <p:nvPr/>
              </p:nvPicPr>
              <p:blipFill>
                <a:blip r:embed="rId142"/>
                <a:stretch>
                  <a:fillRect/>
                </a:stretch>
              </p:blipFill>
              <p:spPr>
                <a:xfrm>
                  <a:off x="5059149" y="3867563"/>
                  <a:ext cx="4680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204813" name="墨迹 204812">
                  <a:extLst>
                    <a:ext uri="{FF2B5EF4-FFF2-40B4-BE49-F238E27FC236}">
                      <a16:creationId xmlns:a16="http://schemas.microsoft.com/office/drawing/2014/main" id="{C441CF85-9EE7-431F-9B2E-E84377E95C33}"/>
                    </a:ext>
                  </a:extLst>
                </p14:cNvPr>
                <p14:cNvContentPartPr/>
                <p14:nvPr/>
              </p14:nvContentPartPr>
              <p14:xfrm>
                <a:off x="5112069" y="3861443"/>
                <a:ext cx="22680" cy="144000"/>
              </p14:xfrm>
            </p:contentPart>
          </mc:Choice>
          <mc:Fallback>
            <p:pic>
              <p:nvPicPr>
                <p:cNvPr id="204813" name="墨迹 204812">
                  <a:extLst>
                    <a:ext uri="{FF2B5EF4-FFF2-40B4-BE49-F238E27FC236}">
                      <a16:creationId xmlns:a16="http://schemas.microsoft.com/office/drawing/2014/main" id="{C441CF85-9EE7-431F-9B2E-E84377E95C33}"/>
                    </a:ext>
                  </a:extLst>
                </p:cNvPr>
                <p:cNvPicPr/>
                <p:nvPr/>
              </p:nvPicPr>
              <p:blipFill>
                <a:blip r:embed="rId144"/>
                <a:stretch>
                  <a:fillRect/>
                </a:stretch>
              </p:blipFill>
              <p:spPr>
                <a:xfrm>
                  <a:off x="5094429" y="3843803"/>
                  <a:ext cx="5832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204814" name="墨迹 204813">
                  <a:extLst>
                    <a:ext uri="{FF2B5EF4-FFF2-40B4-BE49-F238E27FC236}">
                      <a16:creationId xmlns:a16="http://schemas.microsoft.com/office/drawing/2014/main" id="{5D7ECA91-7FF1-4604-B71F-C04871B55DB3}"/>
                    </a:ext>
                  </a:extLst>
                </p14:cNvPr>
                <p14:cNvContentPartPr/>
                <p14:nvPr/>
              </p14:nvContentPartPr>
              <p14:xfrm>
                <a:off x="5150589" y="3795563"/>
                <a:ext cx="114840" cy="146160"/>
              </p14:xfrm>
            </p:contentPart>
          </mc:Choice>
          <mc:Fallback>
            <p:pic>
              <p:nvPicPr>
                <p:cNvPr id="204814" name="墨迹 204813">
                  <a:extLst>
                    <a:ext uri="{FF2B5EF4-FFF2-40B4-BE49-F238E27FC236}">
                      <a16:creationId xmlns:a16="http://schemas.microsoft.com/office/drawing/2014/main" id="{5D7ECA91-7FF1-4604-B71F-C04871B55DB3}"/>
                    </a:ext>
                  </a:extLst>
                </p:cNvPr>
                <p:cNvPicPr/>
                <p:nvPr/>
              </p:nvPicPr>
              <p:blipFill>
                <a:blip r:embed="rId146"/>
                <a:stretch>
                  <a:fillRect/>
                </a:stretch>
              </p:blipFill>
              <p:spPr>
                <a:xfrm>
                  <a:off x="5132589" y="3777563"/>
                  <a:ext cx="15048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204815" name="墨迹 204814">
                  <a:extLst>
                    <a:ext uri="{FF2B5EF4-FFF2-40B4-BE49-F238E27FC236}">
                      <a16:creationId xmlns:a16="http://schemas.microsoft.com/office/drawing/2014/main" id="{FCE604AD-D915-472C-A5C6-2F119E131DF2}"/>
                    </a:ext>
                  </a:extLst>
                </p14:cNvPr>
                <p14:cNvContentPartPr/>
                <p14:nvPr/>
              </p14:nvContentPartPr>
              <p14:xfrm>
                <a:off x="5020629" y="3926963"/>
                <a:ext cx="200880" cy="244440"/>
              </p14:xfrm>
            </p:contentPart>
          </mc:Choice>
          <mc:Fallback>
            <p:pic>
              <p:nvPicPr>
                <p:cNvPr id="204815" name="墨迹 204814">
                  <a:extLst>
                    <a:ext uri="{FF2B5EF4-FFF2-40B4-BE49-F238E27FC236}">
                      <a16:creationId xmlns:a16="http://schemas.microsoft.com/office/drawing/2014/main" id="{FCE604AD-D915-472C-A5C6-2F119E131DF2}"/>
                    </a:ext>
                  </a:extLst>
                </p:cNvPr>
                <p:cNvPicPr/>
                <p:nvPr/>
              </p:nvPicPr>
              <p:blipFill>
                <a:blip r:embed="rId148"/>
                <a:stretch>
                  <a:fillRect/>
                </a:stretch>
              </p:blipFill>
              <p:spPr>
                <a:xfrm>
                  <a:off x="5002989" y="3909323"/>
                  <a:ext cx="23652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204816" name="墨迹 204815">
                  <a:extLst>
                    <a:ext uri="{FF2B5EF4-FFF2-40B4-BE49-F238E27FC236}">
                      <a16:creationId xmlns:a16="http://schemas.microsoft.com/office/drawing/2014/main" id="{6B7491D2-919A-44D7-9C97-1F743D4B1A5F}"/>
                    </a:ext>
                  </a:extLst>
                </p14:cNvPr>
                <p14:cNvContentPartPr/>
                <p14:nvPr/>
              </p14:nvContentPartPr>
              <p14:xfrm>
                <a:off x="5147709" y="4000043"/>
                <a:ext cx="117000" cy="83160"/>
              </p14:xfrm>
            </p:contentPart>
          </mc:Choice>
          <mc:Fallback>
            <p:pic>
              <p:nvPicPr>
                <p:cNvPr id="204816" name="墨迹 204815">
                  <a:extLst>
                    <a:ext uri="{FF2B5EF4-FFF2-40B4-BE49-F238E27FC236}">
                      <a16:creationId xmlns:a16="http://schemas.microsoft.com/office/drawing/2014/main" id="{6B7491D2-919A-44D7-9C97-1F743D4B1A5F}"/>
                    </a:ext>
                  </a:extLst>
                </p:cNvPr>
                <p:cNvPicPr/>
                <p:nvPr/>
              </p:nvPicPr>
              <p:blipFill>
                <a:blip r:embed="rId150"/>
                <a:stretch>
                  <a:fillRect/>
                </a:stretch>
              </p:blipFill>
              <p:spPr>
                <a:xfrm>
                  <a:off x="5129709" y="3982403"/>
                  <a:ext cx="15264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204817" name="墨迹 204816">
                  <a:extLst>
                    <a:ext uri="{FF2B5EF4-FFF2-40B4-BE49-F238E27FC236}">
                      <a16:creationId xmlns:a16="http://schemas.microsoft.com/office/drawing/2014/main" id="{95300B42-D79A-4180-8D8B-62959FC8C2A0}"/>
                    </a:ext>
                  </a:extLst>
                </p14:cNvPr>
                <p14:cNvContentPartPr/>
                <p14:nvPr/>
              </p14:nvContentPartPr>
              <p14:xfrm>
                <a:off x="5114949" y="4105883"/>
                <a:ext cx="111600" cy="35280"/>
              </p14:xfrm>
            </p:contentPart>
          </mc:Choice>
          <mc:Fallback>
            <p:pic>
              <p:nvPicPr>
                <p:cNvPr id="204817" name="墨迹 204816">
                  <a:extLst>
                    <a:ext uri="{FF2B5EF4-FFF2-40B4-BE49-F238E27FC236}">
                      <a16:creationId xmlns:a16="http://schemas.microsoft.com/office/drawing/2014/main" id="{95300B42-D79A-4180-8D8B-62959FC8C2A0}"/>
                    </a:ext>
                  </a:extLst>
                </p:cNvPr>
                <p:cNvPicPr/>
                <p:nvPr/>
              </p:nvPicPr>
              <p:blipFill>
                <a:blip r:embed="rId152"/>
                <a:stretch>
                  <a:fillRect/>
                </a:stretch>
              </p:blipFill>
              <p:spPr>
                <a:xfrm>
                  <a:off x="5096949" y="4088243"/>
                  <a:ext cx="1472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204818" name="墨迹 204817">
                  <a:extLst>
                    <a:ext uri="{FF2B5EF4-FFF2-40B4-BE49-F238E27FC236}">
                      <a16:creationId xmlns:a16="http://schemas.microsoft.com/office/drawing/2014/main" id="{A5040623-886E-4BF7-95AB-1058A834FD37}"/>
                    </a:ext>
                  </a:extLst>
                </p14:cNvPr>
                <p14:cNvContentPartPr/>
                <p14:nvPr/>
              </p14:nvContentPartPr>
              <p14:xfrm>
                <a:off x="5137629" y="4085003"/>
                <a:ext cx="70200" cy="103320"/>
              </p14:xfrm>
            </p:contentPart>
          </mc:Choice>
          <mc:Fallback>
            <p:pic>
              <p:nvPicPr>
                <p:cNvPr id="204818" name="墨迹 204817">
                  <a:extLst>
                    <a:ext uri="{FF2B5EF4-FFF2-40B4-BE49-F238E27FC236}">
                      <a16:creationId xmlns:a16="http://schemas.microsoft.com/office/drawing/2014/main" id="{A5040623-886E-4BF7-95AB-1058A834FD37}"/>
                    </a:ext>
                  </a:extLst>
                </p:cNvPr>
                <p:cNvPicPr/>
                <p:nvPr/>
              </p:nvPicPr>
              <p:blipFill>
                <a:blip r:embed="rId154"/>
                <a:stretch>
                  <a:fillRect/>
                </a:stretch>
              </p:blipFill>
              <p:spPr>
                <a:xfrm>
                  <a:off x="5119989" y="4067003"/>
                  <a:ext cx="10584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204819" name="墨迹 204818">
                  <a:extLst>
                    <a:ext uri="{FF2B5EF4-FFF2-40B4-BE49-F238E27FC236}">
                      <a16:creationId xmlns:a16="http://schemas.microsoft.com/office/drawing/2014/main" id="{F021004A-5036-48AA-911B-07DFD3EFBF11}"/>
                    </a:ext>
                  </a:extLst>
                </p14:cNvPr>
                <p14:cNvContentPartPr/>
                <p14:nvPr/>
              </p14:nvContentPartPr>
              <p14:xfrm>
                <a:off x="5083629" y="4132883"/>
                <a:ext cx="271800" cy="104040"/>
              </p14:xfrm>
            </p:contentPart>
          </mc:Choice>
          <mc:Fallback>
            <p:pic>
              <p:nvPicPr>
                <p:cNvPr id="204819" name="墨迹 204818">
                  <a:extLst>
                    <a:ext uri="{FF2B5EF4-FFF2-40B4-BE49-F238E27FC236}">
                      <a16:creationId xmlns:a16="http://schemas.microsoft.com/office/drawing/2014/main" id="{F021004A-5036-48AA-911B-07DFD3EFBF11}"/>
                    </a:ext>
                  </a:extLst>
                </p:cNvPr>
                <p:cNvPicPr/>
                <p:nvPr/>
              </p:nvPicPr>
              <p:blipFill>
                <a:blip r:embed="rId156"/>
                <a:stretch>
                  <a:fillRect/>
                </a:stretch>
              </p:blipFill>
              <p:spPr>
                <a:xfrm>
                  <a:off x="5065989" y="4114883"/>
                  <a:ext cx="3074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204820" name="墨迹 204819">
                  <a:extLst>
                    <a:ext uri="{FF2B5EF4-FFF2-40B4-BE49-F238E27FC236}">
                      <a16:creationId xmlns:a16="http://schemas.microsoft.com/office/drawing/2014/main" id="{DBDDD604-208D-499F-8F12-5EC1BCB35C49}"/>
                    </a:ext>
                  </a:extLst>
                </p14:cNvPr>
                <p14:cNvContentPartPr/>
                <p14:nvPr/>
              </p14:nvContentPartPr>
              <p14:xfrm>
                <a:off x="5482509" y="3892043"/>
                <a:ext cx="19440" cy="116640"/>
              </p14:xfrm>
            </p:contentPart>
          </mc:Choice>
          <mc:Fallback>
            <p:pic>
              <p:nvPicPr>
                <p:cNvPr id="204820" name="墨迹 204819">
                  <a:extLst>
                    <a:ext uri="{FF2B5EF4-FFF2-40B4-BE49-F238E27FC236}">
                      <a16:creationId xmlns:a16="http://schemas.microsoft.com/office/drawing/2014/main" id="{DBDDD604-208D-499F-8F12-5EC1BCB35C49}"/>
                    </a:ext>
                  </a:extLst>
                </p:cNvPr>
                <p:cNvPicPr/>
                <p:nvPr/>
              </p:nvPicPr>
              <p:blipFill>
                <a:blip r:embed="rId158"/>
                <a:stretch>
                  <a:fillRect/>
                </a:stretch>
              </p:blipFill>
              <p:spPr>
                <a:xfrm>
                  <a:off x="5464869" y="3874403"/>
                  <a:ext cx="550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204821" name="墨迹 204820">
                  <a:extLst>
                    <a:ext uri="{FF2B5EF4-FFF2-40B4-BE49-F238E27FC236}">
                      <a16:creationId xmlns:a16="http://schemas.microsoft.com/office/drawing/2014/main" id="{737AD33B-A89A-4296-BD67-6B07EE42DFD8}"/>
                    </a:ext>
                  </a:extLst>
                </p14:cNvPr>
                <p14:cNvContentPartPr/>
                <p14:nvPr/>
              </p14:nvContentPartPr>
              <p14:xfrm>
                <a:off x="5495469" y="3885203"/>
                <a:ext cx="102600" cy="134640"/>
              </p14:xfrm>
            </p:contentPart>
          </mc:Choice>
          <mc:Fallback>
            <p:pic>
              <p:nvPicPr>
                <p:cNvPr id="204821" name="墨迹 204820">
                  <a:extLst>
                    <a:ext uri="{FF2B5EF4-FFF2-40B4-BE49-F238E27FC236}">
                      <a16:creationId xmlns:a16="http://schemas.microsoft.com/office/drawing/2014/main" id="{737AD33B-A89A-4296-BD67-6B07EE42DFD8}"/>
                    </a:ext>
                  </a:extLst>
                </p:cNvPr>
                <p:cNvPicPr/>
                <p:nvPr/>
              </p:nvPicPr>
              <p:blipFill>
                <a:blip r:embed="rId160"/>
                <a:stretch>
                  <a:fillRect/>
                </a:stretch>
              </p:blipFill>
              <p:spPr>
                <a:xfrm>
                  <a:off x="5477469" y="3867563"/>
                  <a:ext cx="13824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204822" name="墨迹 204821">
                  <a:extLst>
                    <a:ext uri="{FF2B5EF4-FFF2-40B4-BE49-F238E27FC236}">
                      <a16:creationId xmlns:a16="http://schemas.microsoft.com/office/drawing/2014/main" id="{51D1A32F-FB35-4F82-9CA9-D04EA575C7ED}"/>
                    </a:ext>
                  </a:extLst>
                </p14:cNvPr>
                <p14:cNvContentPartPr/>
                <p14:nvPr/>
              </p14:nvContentPartPr>
              <p14:xfrm>
                <a:off x="5414469" y="4009403"/>
                <a:ext cx="235800" cy="182520"/>
              </p14:xfrm>
            </p:contentPart>
          </mc:Choice>
          <mc:Fallback>
            <p:pic>
              <p:nvPicPr>
                <p:cNvPr id="204822" name="墨迹 204821">
                  <a:extLst>
                    <a:ext uri="{FF2B5EF4-FFF2-40B4-BE49-F238E27FC236}">
                      <a16:creationId xmlns:a16="http://schemas.microsoft.com/office/drawing/2014/main" id="{51D1A32F-FB35-4F82-9CA9-D04EA575C7ED}"/>
                    </a:ext>
                  </a:extLst>
                </p:cNvPr>
                <p:cNvPicPr/>
                <p:nvPr/>
              </p:nvPicPr>
              <p:blipFill>
                <a:blip r:embed="rId162"/>
                <a:stretch>
                  <a:fillRect/>
                </a:stretch>
              </p:blipFill>
              <p:spPr>
                <a:xfrm>
                  <a:off x="5396469" y="3991763"/>
                  <a:ext cx="2714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204823" name="墨迹 204822">
                  <a:extLst>
                    <a:ext uri="{FF2B5EF4-FFF2-40B4-BE49-F238E27FC236}">
                      <a16:creationId xmlns:a16="http://schemas.microsoft.com/office/drawing/2014/main" id="{4D33EB69-A75A-4D6B-9351-451D8434091D}"/>
                    </a:ext>
                  </a:extLst>
                </p14:cNvPr>
                <p14:cNvContentPartPr/>
                <p14:nvPr/>
              </p14:nvContentPartPr>
              <p14:xfrm>
                <a:off x="5685189" y="3969803"/>
                <a:ext cx="27720" cy="93960"/>
              </p14:xfrm>
            </p:contentPart>
          </mc:Choice>
          <mc:Fallback>
            <p:pic>
              <p:nvPicPr>
                <p:cNvPr id="204823" name="墨迹 204822">
                  <a:extLst>
                    <a:ext uri="{FF2B5EF4-FFF2-40B4-BE49-F238E27FC236}">
                      <a16:creationId xmlns:a16="http://schemas.microsoft.com/office/drawing/2014/main" id="{4D33EB69-A75A-4D6B-9351-451D8434091D}"/>
                    </a:ext>
                  </a:extLst>
                </p:cNvPr>
                <p:cNvPicPr/>
                <p:nvPr/>
              </p:nvPicPr>
              <p:blipFill>
                <a:blip r:embed="rId164"/>
                <a:stretch>
                  <a:fillRect/>
                </a:stretch>
              </p:blipFill>
              <p:spPr>
                <a:xfrm>
                  <a:off x="5667189" y="3951803"/>
                  <a:ext cx="6336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204824" name="墨迹 204823">
                  <a:extLst>
                    <a:ext uri="{FF2B5EF4-FFF2-40B4-BE49-F238E27FC236}">
                      <a16:creationId xmlns:a16="http://schemas.microsoft.com/office/drawing/2014/main" id="{43EF1891-BC19-4285-9D56-69B56FBDD3D0}"/>
                    </a:ext>
                  </a:extLst>
                </p14:cNvPr>
                <p14:cNvContentPartPr/>
                <p14:nvPr/>
              </p14:nvContentPartPr>
              <p14:xfrm>
                <a:off x="5687349" y="3824723"/>
                <a:ext cx="102960" cy="426240"/>
              </p14:xfrm>
            </p:contentPart>
          </mc:Choice>
          <mc:Fallback>
            <p:pic>
              <p:nvPicPr>
                <p:cNvPr id="204824" name="墨迹 204823">
                  <a:extLst>
                    <a:ext uri="{FF2B5EF4-FFF2-40B4-BE49-F238E27FC236}">
                      <a16:creationId xmlns:a16="http://schemas.microsoft.com/office/drawing/2014/main" id="{43EF1891-BC19-4285-9D56-69B56FBDD3D0}"/>
                    </a:ext>
                  </a:extLst>
                </p:cNvPr>
                <p:cNvPicPr/>
                <p:nvPr/>
              </p:nvPicPr>
              <p:blipFill>
                <a:blip r:embed="rId166"/>
                <a:stretch>
                  <a:fillRect/>
                </a:stretch>
              </p:blipFill>
              <p:spPr>
                <a:xfrm>
                  <a:off x="5669349" y="3807083"/>
                  <a:ext cx="138600" cy="461880"/>
                </a:xfrm>
                <a:prstGeom prst="rect">
                  <a:avLst/>
                </a:prstGeom>
              </p:spPr>
            </p:pic>
          </mc:Fallback>
        </mc:AlternateContent>
      </p:grpSp>
      <p:grpSp>
        <p:nvGrpSpPr>
          <p:cNvPr id="204851" name="组合 204850">
            <a:extLst>
              <a:ext uri="{FF2B5EF4-FFF2-40B4-BE49-F238E27FC236}">
                <a16:creationId xmlns:a16="http://schemas.microsoft.com/office/drawing/2014/main" id="{29DAF46D-3305-413F-A4AB-5C8CF7EE1852}"/>
              </a:ext>
            </a:extLst>
          </p:cNvPr>
          <p:cNvGrpSpPr/>
          <p:nvPr/>
        </p:nvGrpSpPr>
        <p:grpSpPr>
          <a:xfrm>
            <a:off x="6036549" y="5226923"/>
            <a:ext cx="1245960" cy="540720"/>
            <a:chOff x="6036549" y="5226923"/>
            <a:chExt cx="1245960" cy="540720"/>
          </a:xfrm>
        </p:grpSpPr>
        <mc:AlternateContent xmlns:mc="http://schemas.openxmlformats.org/markup-compatibility/2006">
          <mc:Choice xmlns:p14="http://schemas.microsoft.com/office/powerpoint/2010/main" Requires="p14">
            <p:contentPart p14:bwMode="auto" r:id="rId167">
              <p14:nvContentPartPr>
                <p14:cNvPr id="204826" name="墨迹 204825">
                  <a:extLst>
                    <a:ext uri="{FF2B5EF4-FFF2-40B4-BE49-F238E27FC236}">
                      <a16:creationId xmlns:a16="http://schemas.microsoft.com/office/drawing/2014/main" id="{817EF449-C6D8-486E-8FA0-F9420B802F03}"/>
                    </a:ext>
                  </a:extLst>
                </p14:cNvPr>
                <p14:cNvContentPartPr/>
                <p14:nvPr/>
              </p14:nvContentPartPr>
              <p14:xfrm>
                <a:off x="6095949" y="5226923"/>
                <a:ext cx="238320" cy="132120"/>
              </p14:xfrm>
            </p:contentPart>
          </mc:Choice>
          <mc:Fallback>
            <p:pic>
              <p:nvPicPr>
                <p:cNvPr id="204826" name="墨迹 204825">
                  <a:extLst>
                    <a:ext uri="{FF2B5EF4-FFF2-40B4-BE49-F238E27FC236}">
                      <a16:creationId xmlns:a16="http://schemas.microsoft.com/office/drawing/2014/main" id="{817EF449-C6D8-486E-8FA0-F9420B802F03}"/>
                    </a:ext>
                  </a:extLst>
                </p:cNvPr>
                <p:cNvPicPr/>
                <p:nvPr/>
              </p:nvPicPr>
              <p:blipFill>
                <a:blip r:embed="rId168"/>
                <a:stretch>
                  <a:fillRect/>
                </a:stretch>
              </p:blipFill>
              <p:spPr>
                <a:xfrm>
                  <a:off x="6078309" y="5209283"/>
                  <a:ext cx="27396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204827" name="墨迹 204826">
                  <a:extLst>
                    <a:ext uri="{FF2B5EF4-FFF2-40B4-BE49-F238E27FC236}">
                      <a16:creationId xmlns:a16="http://schemas.microsoft.com/office/drawing/2014/main" id="{B413D40E-2479-4B24-9557-2AF9A410BEC7}"/>
                    </a:ext>
                  </a:extLst>
                </p14:cNvPr>
                <p14:cNvContentPartPr/>
                <p14:nvPr/>
              </p14:nvContentPartPr>
              <p14:xfrm>
                <a:off x="6173349" y="5300723"/>
                <a:ext cx="109800" cy="109080"/>
              </p14:xfrm>
            </p:contentPart>
          </mc:Choice>
          <mc:Fallback>
            <p:pic>
              <p:nvPicPr>
                <p:cNvPr id="204827" name="墨迹 204826">
                  <a:extLst>
                    <a:ext uri="{FF2B5EF4-FFF2-40B4-BE49-F238E27FC236}">
                      <a16:creationId xmlns:a16="http://schemas.microsoft.com/office/drawing/2014/main" id="{B413D40E-2479-4B24-9557-2AF9A410BEC7}"/>
                    </a:ext>
                  </a:extLst>
                </p:cNvPr>
                <p:cNvPicPr/>
                <p:nvPr/>
              </p:nvPicPr>
              <p:blipFill>
                <a:blip r:embed="rId170"/>
                <a:stretch>
                  <a:fillRect/>
                </a:stretch>
              </p:blipFill>
              <p:spPr>
                <a:xfrm>
                  <a:off x="6155349" y="5282723"/>
                  <a:ext cx="14544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204828" name="墨迹 204827">
                  <a:extLst>
                    <a:ext uri="{FF2B5EF4-FFF2-40B4-BE49-F238E27FC236}">
                      <a16:creationId xmlns:a16="http://schemas.microsoft.com/office/drawing/2014/main" id="{622C24BE-1F70-4466-A755-11B92D49C9BD}"/>
                    </a:ext>
                  </a:extLst>
                </p14:cNvPr>
                <p14:cNvContentPartPr/>
                <p14:nvPr/>
              </p14:nvContentPartPr>
              <p14:xfrm>
                <a:off x="6036549" y="5323403"/>
                <a:ext cx="121680" cy="177120"/>
              </p14:xfrm>
            </p:contentPart>
          </mc:Choice>
          <mc:Fallback>
            <p:pic>
              <p:nvPicPr>
                <p:cNvPr id="204828" name="墨迹 204827">
                  <a:extLst>
                    <a:ext uri="{FF2B5EF4-FFF2-40B4-BE49-F238E27FC236}">
                      <a16:creationId xmlns:a16="http://schemas.microsoft.com/office/drawing/2014/main" id="{622C24BE-1F70-4466-A755-11B92D49C9BD}"/>
                    </a:ext>
                  </a:extLst>
                </p:cNvPr>
                <p:cNvPicPr/>
                <p:nvPr/>
              </p:nvPicPr>
              <p:blipFill>
                <a:blip r:embed="rId172"/>
                <a:stretch>
                  <a:fillRect/>
                </a:stretch>
              </p:blipFill>
              <p:spPr>
                <a:xfrm>
                  <a:off x="6018909" y="5305403"/>
                  <a:ext cx="15732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204829" name="墨迹 204828">
                  <a:extLst>
                    <a:ext uri="{FF2B5EF4-FFF2-40B4-BE49-F238E27FC236}">
                      <a16:creationId xmlns:a16="http://schemas.microsoft.com/office/drawing/2014/main" id="{883BEDE2-EA95-4DB5-B54F-F3195A80B10B}"/>
                    </a:ext>
                  </a:extLst>
                </p14:cNvPr>
                <p14:cNvContentPartPr/>
                <p14:nvPr/>
              </p14:nvContentPartPr>
              <p14:xfrm>
                <a:off x="6067149" y="5403683"/>
                <a:ext cx="287640" cy="69840"/>
              </p14:xfrm>
            </p:contentPart>
          </mc:Choice>
          <mc:Fallback>
            <p:pic>
              <p:nvPicPr>
                <p:cNvPr id="204829" name="墨迹 204828">
                  <a:extLst>
                    <a:ext uri="{FF2B5EF4-FFF2-40B4-BE49-F238E27FC236}">
                      <a16:creationId xmlns:a16="http://schemas.microsoft.com/office/drawing/2014/main" id="{883BEDE2-EA95-4DB5-B54F-F3195A80B10B}"/>
                    </a:ext>
                  </a:extLst>
                </p:cNvPr>
                <p:cNvPicPr/>
                <p:nvPr/>
              </p:nvPicPr>
              <p:blipFill>
                <a:blip r:embed="rId174"/>
                <a:stretch>
                  <a:fillRect/>
                </a:stretch>
              </p:blipFill>
              <p:spPr>
                <a:xfrm>
                  <a:off x="6049509" y="5386043"/>
                  <a:ext cx="32328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204830" name="墨迹 204829">
                  <a:extLst>
                    <a:ext uri="{FF2B5EF4-FFF2-40B4-BE49-F238E27FC236}">
                      <a16:creationId xmlns:a16="http://schemas.microsoft.com/office/drawing/2014/main" id="{AA8A5BC8-2D6D-4B4C-89AB-74C3FD9CBD39}"/>
                    </a:ext>
                  </a:extLst>
                </p14:cNvPr>
                <p14:cNvContentPartPr/>
                <p14:nvPr/>
              </p14:nvContentPartPr>
              <p14:xfrm>
                <a:off x="6085509" y="5514563"/>
                <a:ext cx="166680" cy="96120"/>
              </p14:xfrm>
            </p:contentPart>
          </mc:Choice>
          <mc:Fallback>
            <p:pic>
              <p:nvPicPr>
                <p:cNvPr id="204830" name="墨迹 204829">
                  <a:extLst>
                    <a:ext uri="{FF2B5EF4-FFF2-40B4-BE49-F238E27FC236}">
                      <a16:creationId xmlns:a16="http://schemas.microsoft.com/office/drawing/2014/main" id="{AA8A5BC8-2D6D-4B4C-89AB-74C3FD9CBD39}"/>
                    </a:ext>
                  </a:extLst>
                </p:cNvPr>
                <p:cNvPicPr/>
                <p:nvPr/>
              </p:nvPicPr>
              <p:blipFill>
                <a:blip r:embed="rId176"/>
                <a:stretch>
                  <a:fillRect/>
                </a:stretch>
              </p:blipFill>
              <p:spPr>
                <a:xfrm>
                  <a:off x="6067509" y="5496563"/>
                  <a:ext cx="20232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204831" name="墨迹 204830">
                  <a:extLst>
                    <a:ext uri="{FF2B5EF4-FFF2-40B4-BE49-F238E27FC236}">
                      <a16:creationId xmlns:a16="http://schemas.microsoft.com/office/drawing/2014/main" id="{72F4F308-2197-4AD5-A644-F10E48BC9A3B}"/>
                    </a:ext>
                  </a:extLst>
                </p14:cNvPr>
                <p14:cNvContentPartPr/>
                <p14:nvPr/>
              </p14:nvContentPartPr>
              <p14:xfrm>
                <a:off x="6110709" y="5508443"/>
                <a:ext cx="185760" cy="181080"/>
              </p14:xfrm>
            </p:contentPart>
          </mc:Choice>
          <mc:Fallback>
            <p:pic>
              <p:nvPicPr>
                <p:cNvPr id="204831" name="墨迹 204830">
                  <a:extLst>
                    <a:ext uri="{FF2B5EF4-FFF2-40B4-BE49-F238E27FC236}">
                      <a16:creationId xmlns:a16="http://schemas.microsoft.com/office/drawing/2014/main" id="{72F4F308-2197-4AD5-A644-F10E48BC9A3B}"/>
                    </a:ext>
                  </a:extLst>
                </p:cNvPr>
                <p:cNvPicPr/>
                <p:nvPr/>
              </p:nvPicPr>
              <p:blipFill>
                <a:blip r:embed="rId178"/>
                <a:stretch>
                  <a:fillRect/>
                </a:stretch>
              </p:blipFill>
              <p:spPr>
                <a:xfrm>
                  <a:off x="6093069" y="5490803"/>
                  <a:ext cx="22140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04832" name="墨迹 204831">
                  <a:extLst>
                    <a:ext uri="{FF2B5EF4-FFF2-40B4-BE49-F238E27FC236}">
                      <a16:creationId xmlns:a16="http://schemas.microsoft.com/office/drawing/2014/main" id="{60BD72EB-7EF1-4E4F-A68C-6BC96EF66435}"/>
                    </a:ext>
                  </a:extLst>
                </p14:cNvPr>
                <p14:cNvContentPartPr/>
                <p14:nvPr/>
              </p14:nvContentPartPr>
              <p14:xfrm>
                <a:off x="6464229" y="5335283"/>
                <a:ext cx="69840" cy="261000"/>
              </p14:xfrm>
            </p:contentPart>
          </mc:Choice>
          <mc:Fallback>
            <p:pic>
              <p:nvPicPr>
                <p:cNvPr id="204832" name="墨迹 204831">
                  <a:extLst>
                    <a:ext uri="{FF2B5EF4-FFF2-40B4-BE49-F238E27FC236}">
                      <a16:creationId xmlns:a16="http://schemas.microsoft.com/office/drawing/2014/main" id="{60BD72EB-7EF1-4E4F-A68C-6BC96EF66435}"/>
                    </a:ext>
                  </a:extLst>
                </p:cNvPr>
                <p:cNvPicPr/>
                <p:nvPr/>
              </p:nvPicPr>
              <p:blipFill>
                <a:blip r:embed="rId180"/>
                <a:stretch>
                  <a:fillRect/>
                </a:stretch>
              </p:blipFill>
              <p:spPr>
                <a:xfrm>
                  <a:off x="6446589" y="5317283"/>
                  <a:ext cx="10548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204833" name="墨迹 204832">
                  <a:extLst>
                    <a:ext uri="{FF2B5EF4-FFF2-40B4-BE49-F238E27FC236}">
                      <a16:creationId xmlns:a16="http://schemas.microsoft.com/office/drawing/2014/main" id="{3A17FFDE-8CD3-4700-B3E5-D0E863F46B9C}"/>
                    </a:ext>
                  </a:extLst>
                </p14:cNvPr>
                <p14:cNvContentPartPr/>
                <p14:nvPr/>
              </p14:nvContentPartPr>
              <p14:xfrm>
                <a:off x="6547389" y="5367323"/>
                <a:ext cx="134280" cy="262080"/>
              </p14:xfrm>
            </p:contentPart>
          </mc:Choice>
          <mc:Fallback>
            <p:pic>
              <p:nvPicPr>
                <p:cNvPr id="204833" name="墨迹 204832">
                  <a:extLst>
                    <a:ext uri="{FF2B5EF4-FFF2-40B4-BE49-F238E27FC236}">
                      <a16:creationId xmlns:a16="http://schemas.microsoft.com/office/drawing/2014/main" id="{3A17FFDE-8CD3-4700-B3E5-D0E863F46B9C}"/>
                    </a:ext>
                  </a:extLst>
                </p:cNvPr>
                <p:cNvPicPr/>
                <p:nvPr/>
              </p:nvPicPr>
              <p:blipFill>
                <a:blip r:embed="rId182"/>
                <a:stretch>
                  <a:fillRect/>
                </a:stretch>
              </p:blipFill>
              <p:spPr>
                <a:xfrm>
                  <a:off x="6529749" y="5349323"/>
                  <a:ext cx="16992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204834" name="墨迹 204833">
                  <a:extLst>
                    <a:ext uri="{FF2B5EF4-FFF2-40B4-BE49-F238E27FC236}">
                      <a16:creationId xmlns:a16="http://schemas.microsoft.com/office/drawing/2014/main" id="{1AB07F5D-00E8-483E-AD44-E8D0EAD230DB}"/>
                    </a:ext>
                  </a:extLst>
                </p14:cNvPr>
                <p14:cNvContentPartPr/>
                <p14:nvPr/>
              </p14:nvContentPartPr>
              <p14:xfrm>
                <a:off x="6532629" y="5474603"/>
                <a:ext cx="108000" cy="58320"/>
              </p14:xfrm>
            </p:contentPart>
          </mc:Choice>
          <mc:Fallback>
            <p:pic>
              <p:nvPicPr>
                <p:cNvPr id="204834" name="墨迹 204833">
                  <a:extLst>
                    <a:ext uri="{FF2B5EF4-FFF2-40B4-BE49-F238E27FC236}">
                      <a16:creationId xmlns:a16="http://schemas.microsoft.com/office/drawing/2014/main" id="{1AB07F5D-00E8-483E-AD44-E8D0EAD230DB}"/>
                    </a:ext>
                  </a:extLst>
                </p:cNvPr>
                <p:cNvPicPr/>
                <p:nvPr/>
              </p:nvPicPr>
              <p:blipFill>
                <a:blip r:embed="rId184"/>
                <a:stretch>
                  <a:fillRect/>
                </a:stretch>
              </p:blipFill>
              <p:spPr>
                <a:xfrm>
                  <a:off x="6514989" y="5456963"/>
                  <a:ext cx="1436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204835" name="墨迹 204834">
                  <a:extLst>
                    <a:ext uri="{FF2B5EF4-FFF2-40B4-BE49-F238E27FC236}">
                      <a16:creationId xmlns:a16="http://schemas.microsoft.com/office/drawing/2014/main" id="{6B308CB1-A7D8-4DCE-ACD5-F3815FC45B65}"/>
                    </a:ext>
                  </a:extLst>
                </p14:cNvPr>
                <p14:cNvContentPartPr/>
                <p14:nvPr/>
              </p14:nvContentPartPr>
              <p14:xfrm>
                <a:off x="6512469" y="5594843"/>
                <a:ext cx="140040" cy="20520"/>
              </p14:xfrm>
            </p:contentPart>
          </mc:Choice>
          <mc:Fallback>
            <p:pic>
              <p:nvPicPr>
                <p:cNvPr id="204835" name="墨迹 204834">
                  <a:extLst>
                    <a:ext uri="{FF2B5EF4-FFF2-40B4-BE49-F238E27FC236}">
                      <a16:creationId xmlns:a16="http://schemas.microsoft.com/office/drawing/2014/main" id="{6B308CB1-A7D8-4DCE-ACD5-F3815FC45B65}"/>
                    </a:ext>
                  </a:extLst>
                </p:cNvPr>
                <p:cNvPicPr/>
                <p:nvPr/>
              </p:nvPicPr>
              <p:blipFill>
                <a:blip r:embed="rId186"/>
                <a:stretch>
                  <a:fillRect/>
                </a:stretch>
              </p:blipFill>
              <p:spPr>
                <a:xfrm>
                  <a:off x="6494829" y="5576843"/>
                  <a:ext cx="17568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04836" name="墨迹 204835">
                  <a:extLst>
                    <a:ext uri="{FF2B5EF4-FFF2-40B4-BE49-F238E27FC236}">
                      <a16:creationId xmlns:a16="http://schemas.microsoft.com/office/drawing/2014/main" id="{94232858-0D01-4213-8ADA-A05D7EB9D44C}"/>
                    </a:ext>
                  </a:extLst>
                </p14:cNvPr>
                <p14:cNvContentPartPr/>
                <p14:nvPr/>
              </p14:nvContentPartPr>
              <p14:xfrm>
                <a:off x="6844389" y="5252483"/>
                <a:ext cx="34200" cy="59400"/>
              </p14:xfrm>
            </p:contentPart>
          </mc:Choice>
          <mc:Fallback>
            <p:pic>
              <p:nvPicPr>
                <p:cNvPr id="204836" name="墨迹 204835">
                  <a:extLst>
                    <a:ext uri="{FF2B5EF4-FFF2-40B4-BE49-F238E27FC236}">
                      <a16:creationId xmlns:a16="http://schemas.microsoft.com/office/drawing/2014/main" id="{94232858-0D01-4213-8ADA-A05D7EB9D44C}"/>
                    </a:ext>
                  </a:extLst>
                </p:cNvPr>
                <p:cNvPicPr/>
                <p:nvPr/>
              </p:nvPicPr>
              <p:blipFill>
                <a:blip r:embed="rId188"/>
                <a:stretch>
                  <a:fillRect/>
                </a:stretch>
              </p:blipFill>
              <p:spPr>
                <a:xfrm>
                  <a:off x="6826389" y="5234843"/>
                  <a:ext cx="6984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204837" name="墨迹 204836">
                  <a:extLst>
                    <a:ext uri="{FF2B5EF4-FFF2-40B4-BE49-F238E27FC236}">
                      <a16:creationId xmlns:a16="http://schemas.microsoft.com/office/drawing/2014/main" id="{84ED16DE-E6EB-4188-9DCC-098E324DC365}"/>
                    </a:ext>
                  </a:extLst>
                </p14:cNvPr>
                <p14:cNvContentPartPr/>
                <p14:nvPr/>
              </p14:nvContentPartPr>
              <p14:xfrm>
                <a:off x="6701829" y="5350403"/>
                <a:ext cx="27000" cy="89280"/>
              </p14:xfrm>
            </p:contentPart>
          </mc:Choice>
          <mc:Fallback>
            <p:pic>
              <p:nvPicPr>
                <p:cNvPr id="204837" name="墨迹 204836">
                  <a:extLst>
                    <a:ext uri="{FF2B5EF4-FFF2-40B4-BE49-F238E27FC236}">
                      <a16:creationId xmlns:a16="http://schemas.microsoft.com/office/drawing/2014/main" id="{84ED16DE-E6EB-4188-9DCC-098E324DC365}"/>
                    </a:ext>
                  </a:extLst>
                </p:cNvPr>
                <p:cNvPicPr/>
                <p:nvPr/>
              </p:nvPicPr>
              <p:blipFill>
                <a:blip r:embed="rId190"/>
                <a:stretch>
                  <a:fillRect/>
                </a:stretch>
              </p:blipFill>
              <p:spPr>
                <a:xfrm>
                  <a:off x="6684189" y="5332403"/>
                  <a:ext cx="6264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204838" name="墨迹 204837">
                  <a:extLst>
                    <a:ext uri="{FF2B5EF4-FFF2-40B4-BE49-F238E27FC236}">
                      <a16:creationId xmlns:a16="http://schemas.microsoft.com/office/drawing/2014/main" id="{6C9C63DE-6530-4CFE-8BB2-564B1AA438DE}"/>
                    </a:ext>
                  </a:extLst>
                </p14:cNvPr>
                <p14:cNvContentPartPr/>
                <p14:nvPr/>
              </p14:nvContentPartPr>
              <p14:xfrm>
                <a:off x="6743589" y="5334203"/>
                <a:ext cx="215640" cy="228240"/>
              </p14:xfrm>
            </p:contentPart>
          </mc:Choice>
          <mc:Fallback>
            <p:pic>
              <p:nvPicPr>
                <p:cNvPr id="204838" name="墨迹 204837">
                  <a:extLst>
                    <a:ext uri="{FF2B5EF4-FFF2-40B4-BE49-F238E27FC236}">
                      <a16:creationId xmlns:a16="http://schemas.microsoft.com/office/drawing/2014/main" id="{6C9C63DE-6530-4CFE-8BB2-564B1AA438DE}"/>
                    </a:ext>
                  </a:extLst>
                </p:cNvPr>
                <p:cNvPicPr/>
                <p:nvPr/>
              </p:nvPicPr>
              <p:blipFill>
                <a:blip r:embed="rId192"/>
                <a:stretch>
                  <a:fillRect/>
                </a:stretch>
              </p:blipFill>
              <p:spPr>
                <a:xfrm>
                  <a:off x="6725949" y="5316203"/>
                  <a:ext cx="25128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04839" name="墨迹 204838">
                  <a:extLst>
                    <a:ext uri="{FF2B5EF4-FFF2-40B4-BE49-F238E27FC236}">
                      <a16:creationId xmlns:a16="http://schemas.microsoft.com/office/drawing/2014/main" id="{C0ABF5A1-BC8A-4427-A083-4D6A6D3624EE}"/>
                    </a:ext>
                  </a:extLst>
                </p14:cNvPr>
                <p14:cNvContentPartPr/>
                <p14:nvPr/>
              </p14:nvContentPartPr>
              <p14:xfrm>
                <a:off x="6714429" y="5504123"/>
                <a:ext cx="43920" cy="114840"/>
              </p14:xfrm>
            </p:contentPart>
          </mc:Choice>
          <mc:Fallback>
            <p:pic>
              <p:nvPicPr>
                <p:cNvPr id="204839" name="墨迹 204838">
                  <a:extLst>
                    <a:ext uri="{FF2B5EF4-FFF2-40B4-BE49-F238E27FC236}">
                      <a16:creationId xmlns:a16="http://schemas.microsoft.com/office/drawing/2014/main" id="{C0ABF5A1-BC8A-4427-A083-4D6A6D3624EE}"/>
                    </a:ext>
                  </a:extLst>
                </p:cNvPr>
                <p:cNvPicPr/>
                <p:nvPr/>
              </p:nvPicPr>
              <p:blipFill>
                <a:blip r:embed="rId194"/>
                <a:stretch>
                  <a:fillRect/>
                </a:stretch>
              </p:blipFill>
              <p:spPr>
                <a:xfrm>
                  <a:off x="6696429" y="5486483"/>
                  <a:ext cx="7956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204840" name="墨迹 204839">
                  <a:extLst>
                    <a:ext uri="{FF2B5EF4-FFF2-40B4-BE49-F238E27FC236}">
                      <a16:creationId xmlns:a16="http://schemas.microsoft.com/office/drawing/2014/main" id="{FC6C4F26-6BBC-48B9-9D25-B833FDBD1DB7}"/>
                    </a:ext>
                  </a:extLst>
                </p14:cNvPr>
                <p14:cNvContentPartPr/>
                <p14:nvPr/>
              </p14:nvContentPartPr>
              <p14:xfrm>
                <a:off x="6731349" y="5564603"/>
                <a:ext cx="307800" cy="130680"/>
              </p14:xfrm>
            </p:contentPart>
          </mc:Choice>
          <mc:Fallback>
            <p:pic>
              <p:nvPicPr>
                <p:cNvPr id="204840" name="墨迹 204839">
                  <a:extLst>
                    <a:ext uri="{FF2B5EF4-FFF2-40B4-BE49-F238E27FC236}">
                      <a16:creationId xmlns:a16="http://schemas.microsoft.com/office/drawing/2014/main" id="{FC6C4F26-6BBC-48B9-9D25-B833FDBD1DB7}"/>
                    </a:ext>
                  </a:extLst>
                </p:cNvPr>
                <p:cNvPicPr/>
                <p:nvPr/>
              </p:nvPicPr>
              <p:blipFill>
                <a:blip r:embed="rId196"/>
                <a:stretch>
                  <a:fillRect/>
                </a:stretch>
              </p:blipFill>
              <p:spPr>
                <a:xfrm>
                  <a:off x="6713709" y="5546963"/>
                  <a:ext cx="34344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204841" name="墨迹 204840">
                  <a:extLst>
                    <a:ext uri="{FF2B5EF4-FFF2-40B4-BE49-F238E27FC236}">
                      <a16:creationId xmlns:a16="http://schemas.microsoft.com/office/drawing/2014/main" id="{A7E348F9-1461-4921-9FC6-703BCA873E75}"/>
                    </a:ext>
                  </a:extLst>
                </p14:cNvPr>
                <p14:cNvContentPartPr/>
                <p14:nvPr/>
              </p14:nvContentPartPr>
              <p14:xfrm>
                <a:off x="7075869" y="5301083"/>
                <a:ext cx="7920" cy="100080"/>
              </p14:xfrm>
            </p:contentPart>
          </mc:Choice>
          <mc:Fallback>
            <p:pic>
              <p:nvPicPr>
                <p:cNvPr id="204841" name="墨迹 204840">
                  <a:extLst>
                    <a:ext uri="{FF2B5EF4-FFF2-40B4-BE49-F238E27FC236}">
                      <a16:creationId xmlns:a16="http://schemas.microsoft.com/office/drawing/2014/main" id="{A7E348F9-1461-4921-9FC6-703BCA873E75}"/>
                    </a:ext>
                  </a:extLst>
                </p:cNvPr>
                <p:cNvPicPr/>
                <p:nvPr/>
              </p:nvPicPr>
              <p:blipFill>
                <a:blip r:embed="rId198"/>
                <a:stretch>
                  <a:fillRect/>
                </a:stretch>
              </p:blipFill>
              <p:spPr>
                <a:xfrm>
                  <a:off x="7057869" y="5283443"/>
                  <a:ext cx="4356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204842" name="墨迹 204841">
                  <a:extLst>
                    <a:ext uri="{FF2B5EF4-FFF2-40B4-BE49-F238E27FC236}">
                      <a16:creationId xmlns:a16="http://schemas.microsoft.com/office/drawing/2014/main" id="{C03E744C-8B67-4704-9D00-2B854D2100D5}"/>
                    </a:ext>
                  </a:extLst>
                </p14:cNvPr>
                <p14:cNvContentPartPr/>
                <p14:nvPr/>
              </p14:nvContentPartPr>
              <p14:xfrm>
                <a:off x="7111869" y="5277683"/>
                <a:ext cx="170640" cy="185040"/>
              </p14:xfrm>
            </p:contentPart>
          </mc:Choice>
          <mc:Fallback>
            <p:pic>
              <p:nvPicPr>
                <p:cNvPr id="204842" name="墨迹 204841">
                  <a:extLst>
                    <a:ext uri="{FF2B5EF4-FFF2-40B4-BE49-F238E27FC236}">
                      <a16:creationId xmlns:a16="http://schemas.microsoft.com/office/drawing/2014/main" id="{C03E744C-8B67-4704-9D00-2B854D2100D5}"/>
                    </a:ext>
                  </a:extLst>
                </p:cNvPr>
                <p:cNvPicPr/>
                <p:nvPr/>
              </p:nvPicPr>
              <p:blipFill>
                <a:blip r:embed="rId200"/>
                <a:stretch>
                  <a:fillRect/>
                </a:stretch>
              </p:blipFill>
              <p:spPr>
                <a:xfrm>
                  <a:off x="7093869" y="5259683"/>
                  <a:ext cx="20628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204843" name="墨迹 204842">
                  <a:extLst>
                    <a:ext uri="{FF2B5EF4-FFF2-40B4-BE49-F238E27FC236}">
                      <a16:creationId xmlns:a16="http://schemas.microsoft.com/office/drawing/2014/main" id="{7EECBF18-9427-49F3-AE62-47D3F7D4ECE5}"/>
                    </a:ext>
                  </a:extLst>
                </p14:cNvPr>
                <p14:cNvContentPartPr/>
                <p14:nvPr/>
              </p14:nvContentPartPr>
              <p14:xfrm>
                <a:off x="7111869" y="5367683"/>
                <a:ext cx="90000" cy="32040"/>
              </p14:xfrm>
            </p:contentPart>
          </mc:Choice>
          <mc:Fallback>
            <p:pic>
              <p:nvPicPr>
                <p:cNvPr id="204843" name="墨迹 204842">
                  <a:extLst>
                    <a:ext uri="{FF2B5EF4-FFF2-40B4-BE49-F238E27FC236}">
                      <a16:creationId xmlns:a16="http://schemas.microsoft.com/office/drawing/2014/main" id="{7EECBF18-9427-49F3-AE62-47D3F7D4ECE5}"/>
                    </a:ext>
                  </a:extLst>
                </p:cNvPr>
                <p:cNvPicPr/>
                <p:nvPr/>
              </p:nvPicPr>
              <p:blipFill>
                <a:blip r:embed="rId202"/>
                <a:stretch>
                  <a:fillRect/>
                </a:stretch>
              </p:blipFill>
              <p:spPr>
                <a:xfrm>
                  <a:off x="7093869" y="5350043"/>
                  <a:ext cx="1256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204844" name="墨迹 204843">
                  <a:extLst>
                    <a:ext uri="{FF2B5EF4-FFF2-40B4-BE49-F238E27FC236}">
                      <a16:creationId xmlns:a16="http://schemas.microsoft.com/office/drawing/2014/main" id="{9B079D4F-0F44-4DCC-8E2A-29B5EAB31AD1}"/>
                    </a:ext>
                  </a:extLst>
                </p14:cNvPr>
                <p14:cNvContentPartPr/>
                <p14:nvPr/>
              </p14:nvContentPartPr>
              <p14:xfrm>
                <a:off x="7071909" y="5455163"/>
                <a:ext cx="125280" cy="29160"/>
              </p14:xfrm>
            </p:contentPart>
          </mc:Choice>
          <mc:Fallback>
            <p:pic>
              <p:nvPicPr>
                <p:cNvPr id="204844" name="墨迹 204843">
                  <a:extLst>
                    <a:ext uri="{FF2B5EF4-FFF2-40B4-BE49-F238E27FC236}">
                      <a16:creationId xmlns:a16="http://schemas.microsoft.com/office/drawing/2014/main" id="{9B079D4F-0F44-4DCC-8E2A-29B5EAB31AD1}"/>
                    </a:ext>
                  </a:extLst>
                </p:cNvPr>
                <p:cNvPicPr/>
                <p:nvPr/>
              </p:nvPicPr>
              <p:blipFill>
                <a:blip r:embed="rId204"/>
                <a:stretch>
                  <a:fillRect/>
                </a:stretch>
              </p:blipFill>
              <p:spPr>
                <a:xfrm>
                  <a:off x="7054269" y="5437163"/>
                  <a:ext cx="1609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204845" name="墨迹 204844">
                  <a:extLst>
                    <a:ext uri="{FF2B5EF4-FFF2-40B4-BE49-F238E27FC236}">
                      <a16:creationId xmlns:a16="http://schemas.microsoft.com/office/drawing/2014/main" id="{32EAD053-2511-44B9-A990-B3B7D4580E9C}"/>
                    </a:ext>
                  </a:extLst>
                </p14:cNvPr>
                <p14:cNvContentPartPr/>
                <p14:nvPr/>
              </p14:nvContentPartPr>
              <p14:xfrm>
                <a:off x="6943029" y="5521403"/>
                <a:ext cx="289080" cy="88920"/>
              </p14:xfrm>
            </p:contentPart>
          </mc:Choice>
          <mc:Fallback>
            <p:pic>
              <p:nvPicPr>
                <p:cNvPr id="204845" name="墨迹 204844">
                  <a:extLst>
                    <a:ext uri="{FF2B5EF4-FFF2-40B4-BE49-F238E27FC236}">
                      <a16:creationId xmlns:a16="http://schemas.microsoft.com/office/drawing/2014/main" id="{32EAD053-2511-44B9-A990-B3B7D4580E9C}"/>
                    </a:ext>
                  </a:extLst>
                </p:cNvPr>
                <p:cNvPicPr/>
                <p:nvPr/>
              </p:nvPicPr>
              <p:blipFill>
                <a:blip r:embed="rId206"/>
                <a:stretch>
                  <a:fillRect/>
                </a:stretch>
              </p:blipFill>
              <p:spPr>
                <a:xfrm>
                  <a:off x="6925029" y="5503763"/>
                  <a:ext cx="32472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204846" name="墨迹 204845">
                  <a:extLst>
                    <a:ext uri="{FF2B5EF4-FFF2-40B4-BE49-F238E27FC236}">
                      <a16:creationId xmlns:a16="http://schemas.microsoft.com/office/drawing/2014/main" id="{2C96C4A6-536E-4081-B333-5DD26EFEC4DC}"/>
                    </a:ext>
                  </a:extLst>
                </p14:cNvPr>
                <p14:cNvContentPartPr/>
                <p14:nvPr/>
              </p14:nvContentPartPr>
              <p14:xfrm>
                <a:off x="7088829" y="5565323"/>
                <a:ext cx="127800" cy="83160"/>
              </p14:xfrm>
            </p:contentPart>
          </mc:Choice>
          <mc:Fallback>
            <p:pic>
              <p:nvPicPr>
                <p:cNvPr id="204846" name="墨迹 204845">
                  <a:extLst>
                    <a:ext uri="{FF2B5EF4-FFF2-40B4-BE49-F238E27FC236}">
                      <a16:creationId xmlns:a16="http://schemas.microsoft.com/office/drawing/2014/main" id="{2C96C4A6-536E-4081-B333-5DD26EFEC4DC}"/>
                    </a:ext>
                  </a:extLst>
                </p:cNvPr>
                <p:cNvPicPr/>
                <p:nvPr/>
              </p:nvPicPr>
              <p:blipFill>
                <a:blip r:embed="rId208"/>
                <a:stretch>
                  <a:fillRect/>
                </a:stretch>
              </p:blipFill>
              <p:spPr>
                <a:xfrm>
                  <a:off x="7071189" y="5547683"/>
                  <a:ext cx="16344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204847" name="墨迹 204846">
                  <a:extLst>
                    <a:ext uri="{FF2B5EF4-FFF2-40B4-BE49-F238E27FC236}">
                      <a16:creationId xmlns:a16="http://schemas.microsoft.com/office/drawing/2014/main" id="{E64C529B-77F8-45A6-9BEC-3361226009E2}"/>
                    </a:ext>
                  </a:extLst>
                </p14:cNvPr>
                <p14:cNvContentPartPr/>
                <p14:nvPr/>
              </p14:nvContentPartPr>
              <p14:xfrm>
                <a:off x="7066869" y="5603483"/>
                <a:ext cx="103680" cy="55440"/>
              </p14:xfrm>
            </p:contentPart>
          </mc:Choice>
          <mc:Fallback>
            <p:pic>
              <p:nvPicPr>
                <p:cNvPr id="204847" name="墨迹 204846">
                  <a:extLst>
                    <a:ext uri="{FF2B5EF4-FFF2-40B4-BE49-F238E27FC236}">
                      <a16:creationId xmlns:a16="http://schemas.microsoft.com/office/drawing/2014/main" id="{E64C529B-77F8-45A6-9BEC-3361226009E2}"/>
                    </a:ext>
                  </a:extLst>
                </p:cNvPr>
                <p:cNvPicPr/>
                <p:nvPr/>
              </p:nvPicPr>
              <p:blipFill>
                <a:blip r:embed="rId210"/>
                <a:stretch>
                  <a:fillRect/>
                </a:stretch>
              </p:blipFill>
              <p:spPr>
                <a:xfrm>
                  <a:off x="7049229" y="5585843"/>
                  <a:ext cx="13932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204848" name="墨迹 204847">
                  <a:extLst>
                    <a:ext uri="{FF2B5EF4-FFF2-40B4-BE49-F238E27FC236}">
                      <a16:creationId xmlns:a16="http://schemas.microsoft.com/office/drawing/2014/main" id="{CA6BC11D-9D8F-4F9F-BE68-371A76591343}"/>
                    </a:ext>
                  </a:extLst>
                </p14:cNvPr>
                <p14:cNvContentPartPr/>
                <p14:nvPr/>
              </p14:nvContentPartPr>
              <p14:xfrm>
                <a:off x="7048509" y="5683763"/>
                <a:ext cx="104040" cy="10080"/>
              </p14:xfrm>
            </p:contentPart>
          </mc:Choice>
          <mc:Fallback>
            <p:pic>
              <p:nvPicPr>
                <p:cNvPr id="204848" name="墨迹 204847">
                  <a:extLst>
                    <a:ext uri="{FF2B5EF4-FFF2-40B4-BE49-F238E27FC236}">
                      <a16:creationId xmlns:a16="http://schemas.microsoft.com/office/drawing/2014/main" id="{CA6BC11D-9D8F-4F9F-BE68-371A76591343}"/>
                    </a:ext>
                  </a:extLst>
                </p:cNvPr>
                <p:cNvPicPr/>
                <p:nvPr/>
              </p:nvPicPr>
              <p:blipFill>
                <a:blip r:embed="rId212"/>
                <a:stretch>
                  <a:fillRect/>
                </a:stretch>
              </p:blipFill>
              <p:spPr>
                <a:xfrm>
                  <a:off x="7030509" y="5665763"/>
                  <a:ext cx="1396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204849" name="墨迹 204848">
                  <a:extLst>
                    <a:ext uri="{FF2B5EF4-FFF2-40B4-BE49-F238E27FC236}">
                      <a16:creationId xmlns:a16="http://schemas.microsoft.com/office/drawing/2014/main" id="{1CA3A244-3204-4288-A3FB-7806E2048B6F}"/>
                    </a:ext>
                  </a:extLst>
                </p14:cNvPr>
                <p14:cNvContentPartPr/>
                <p14:nvPr/>
              </p14:nvContentPartPr>
              <p14:xfrm>
                <a:off x="7094229" y="5591963"/>
                <a:ext cx="35280" cy="112680"/>
              </p14:xfrm>
            </p:contentPart>
          </mc:Choice>
          <mc:Fallback>
            <p:pic>
              <p:nvPicPr>
                <p:cNvPr id="204849" name="墨迹 204848">
                  <a:extLst>
                    <a:ext uri="{FF2B5EF4-FFF2-40B4-BE49-F238E27FC236}">
                      <a16:creationId xmlns:a16="http://schemas.microsoft.com/office/drawing/2014/main" id="{1CA3A244-3204-4288-A3FB-7806E2048B6F}"/>
                    </a:ext>
                  </a:extLst>
                </p:cNvPr>
                <p:cNvPicPr/>
                <p:nvPr/>
              </p:nvPicPr>
              <p:blipFill>
                <a:blip r:embed="rId214"/>
                <a:stretch>
                  <a:fillRect/>
                </a:stretch>
              </p:blipFill>
              <p:spPr>
                <a:xfrm>
                  <a:off x="7076589" y="5574323"/>
                  <a:ext cx="7092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204850" name="墨迹 204849">
                  <a:extLst>
                    <a:ext uri="{FF2B5EF4-FFF2-40B4-BE49-F238E27FC236}">
                      <a16:creationId xmlns:a16="http://schemas.microsoft.com/office/drawing/2014/main" id="{BBAFE0DB-38AE-4CC2-A4C1-F689C9B29433}"/>
                    </a:ext>
                  </a:extLst>
                </p14:cNvPr>
                <p14:cNvContentPartPr/>
                <p14:nvPr/>
              </p14:nvContentPartPr>
              <p14:xfrm>
                <a:off x="6970389" y="5752883"/>
                <a:ext cx="285840" cy="14760"/>
              </p14:xfrm>
            </p:contentPart>
          </mc:Choice>
          <mc:Fallback>
            <p:pic>
              <p:nvPicPr>
                <p:cNvPr id="204850" name="墨迹 204849">
                  <a:extLst>
                    <a:ext uri="{FF2B5EF4-FFF2-40B4-BE49-F238E27FC236}">
                      <a16:creationId xmlns:a16="http://schemas.microsoft.com/office/drawing/2014/main" id="{BBAFE0DB-38AE-4CC2-A4C1-F689C9B29433}"/>
                    </a:ext>
                  </a:extLst>
                </p:cNvPr>
                <p:cNvPicPr/>
                <p:nvPr/>
              </p:nvPicPr>
              <p:blipFill>
                <a:blip r:embed="rId216"/>
                <a:stretch>
                  <a:fillRect/>
                </a:stretch>
              </p:blipFill>
              <p:spPr>
                <a:xfrm>
                  <a:off x="6952749" y="5735243"/>
                  <a:ext cx="321480" cy="50400"/>
                </a:xfrm>
                <a:prstGeom prst="rect">
                  <a:avLst/>
                </a:prstGeom>
              </p:spPr>
            </p:pic>
          </mc:Fallback>
        </mc:AlternateContent>
      </p:grpSp>
      <p:grpSp>
        <p:nvGrpSpPr>
          <p:cNvPr id="81922" name="组合 81921">
            <a:extLst>
              <a:ext uri="{FF2B5EF4-FFF2-40B4-BE49-F238E27FC236}">
                <a16:creationId xmlns:a16="http://schemas.microsoft.com/office/drawing/2014/main" id="{C00452BD-A72C-41C9-9A77-14F5ADACCB30}"/>
              </a:ext>
            </a:extLst>
          </p:cNvPr>
          <p:cNvGrpSpPr/>
          <p:nvPr/>
        </p:nvGrpSpPr>
        <p:grpSpPr>
          <a:xfrm>
            <a:off x="4369389" y="6228803"/>
            <a:ext cx="666360" cy="443880"/>
            <a:chOff x="4369389" y="6228803"/>
            <a:chExt cx="666360" cy="443880"/>
          </a:xfrm>
        </p:grpSpPr>
        <mc:AlternateContent xmlns:mc="http://schemas.openxmlformats.org/markup-compatibility/2006">
          <mc:Choice xmlns:p14="http://schemas.microsoft.com/office/powerpoint/2010/main" Requires="p14">
            <p:contentPart p14:bwMode="auto" r:id="rId217">
              <p14:nvContentPartPr>
                <p14:cNvPr id="204852" name="墨迹 204851">
                  <a:extLst>
                    <a:ext uri="{FF2B5EF4-FFF2-40B4-BE49-F238E27FC236}">
                      <a16:creationId xmlns:a16="http://schemas.microsoft.com/office/drawing/2014/main" id="{0AFFECF4-2799-4EC5-99E1-BFD10B08BED5}"/>
                    </a:ext>
                  </a:extLst>
                </p14:cNvPr>
                <p14:cNvContentPartPr/>
                <p14:nvPr/>
              </p14:nvContentPartPr>
              <p14:xfrm>
                <a:off x="4378749" y="6228803"/>
                <a:ext cx="192960" cy="38520"/>
              </p14:xfrm>
            </p:contentPart>
          </mc:Choice>
          <mc:Fallback>
            <p:pic>
              <p:nvPicPr>
                <p:cNvPr id="204852" name="墨迹 204851">
                  <a:extLst>
                    <a:ext uri="{FF2B5EF4-FFF2-40B4-BE49-F238E27FC236}">
                      <a16:creationId xmlns:a16="http://schemas.microsoft.com/office/drawing/2014/main" id="{0AFFECF4-2799-4EC5-99E1-BFD10B08BED5}"/>
                    </a:ext>
                  </a:extLst>
                </p:cNvPr>
                <p:cNvPicPr/>
                <p:nvPr/>
              </p:nvPicPr>
              <p:blipFill>
                <a:blip r:embed="rId218"/>
                <a:stretch>
                  <a:fillRect/>
                </a:stretch>
              </p:blipFill>
              <p:spPr>
                <a:xfrm>
                  <a:off x="4360749" y="6211163"/>
                  <a:ext cx="2286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204853" name="墨迹 204852">
                  <a:extLst>
                    <a:ext uri="{FF2B5EF4-FFF2-40B4-BE49-F238E27FC236}">
                      <a16:creationId xmlns:a16="http://schemas.microsoft.com/office/drawing/2014/main" id="{33B443E0-444B-4DEA-ABD3-F6E28FA6D910}"/>
                    </a:ext>
                  </a:extLst>
                </p14:cNvPr>
                <p14:cNvContentPartPr/>
                <p14:nvPr/>
              </p14:nvContentPartPr>
              <p14:xfrm>
                <a:off x="4369389" y="6280283"/>
                <a:ext cx="88920" cy="319680"/>
              </p14:xfrm>
            </p:contentPart>
          </mc:Choice>
          <mc:Fallback>
            <p:pic>
              <p:nvPicPr>
                <p:cNvPr id="204853" name="墨迹 204852">
                  <a:extLst>
                    <a:ext uri="{FF2B5EF4-FFF2-40B4-BE49-F238E27FC236}">
                      <a16:creationId xmlns:a16="http://schemas.microsoft.com/office/drawing/2014/main" id="{33B443E0-444B-4DEA-ABD3-F6E28FA6D910}"/>
                    </a:ext>
                  </a:extLst>
                </p:cNvPr>
                <p:cNvPicPr/>
                <p:nvPr/>
              </p:nvPicPr>
              <p:blipFill>
                <a:blip r:embed="rId220"/>
                <a:stretch>
                  <a:fillRect/>
                </a:stretch>
              </p:blipFill>
              <p:spPr>
                <a:xfrm>
                  <a:off x="4351389" y="6262283"/>
                  <a:ext cx="12456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204854" name="墨迹 204853">
                  <a:extLst>
                    <a:ext uri="{FF2B5EF4-FFF2-40B4-BE49-F238E27FC236}">
                      <a16:creationId xmlns:a16="http://schemas.microsoft.com/office/drawing/2014/main" id="{1FE1F136-5460-43E9-BE2A-7BDDD1E70AB6}"/>
                    </a:ext>
                  </a:extLst>
                </p14:cNvPr>
                <p14:cNvContentPartPr/>
                <p14:nvPr/>
              </p14:nvContentPartPr>
              <p14:xfrm>
                <a:off x="4487829" y="6351203"/>
                <a:ext cx="91440" cy="9000"/>
              </p14:xfrm>
            </p:contentPart>
          </mc:Choice>
          <mc:Fallback>
            <p:pic>
              <p:nvPicPr>
                <p:cNvPr id="204854" name="墨迹 204853">
                  <a:extLst>
                    <a:ext uri="{FF2B5EF4-FFF2-40B4-BE49-F238E27FC236}">
                      <a16:creationId xmlns:a16="http://schemas.microsoft.com/office/drawing/2014/main" id="{1FE1F136-5460-43E9-BE2A-7BDDD1E70AB6}"/>
                    </a:ext>
                  </a:extLst>
                </p:cNvPr>
                <p:cNvPicPr/>
                <p:nvPr/>
              </p:nvPicPr>
              <p:blipFill>
                <a:blip r:embed="rId222"/>
                <a:stretch>
                  <a:fillRect/>
                </a:stretch>
              </p:blipFill>
              <p:spPr>
                <a:xfrm>
                  <a:off x="4469829" y="6333203"/>
                  <a:ext cx="1270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204855" name="墨迹 204854">
                  <a:extLst>
                    <a:ext uri="{FF2B5EF4-FFF2-40B4-BE49-F238E27FC236}">
                      <a16:creationId xmlns:a16="http://schemas.microsoft.com/office/drawing/2014/main" id="{1282AD8B-1B7D-48DC-8FAD-C6BB33DEC0FA}"/>
                    </a:ext>
                  </a:extLst>
                </p14:cNvPr>
                <p14:cNvContentPartPr/>
                <p14:nvPr/>
              </p14:nvContentPartPr>
              <p14:xfrm>
                <a:off x="4427349" y="6291803"/>
                <a:ext cx="170280" cy="274320"/>
              </p14:xfrm>
            </p:contentPart>
          </mc:Choice>
          <mc:Fallback>
            <p:pic>
              <p:nvPicPr>
                <p:cNvPr id="204855" name="墨迹 204854">
                  <a:extLst>
                    <a:ext uri="{FF2B5EF4-FFF2-40B4-BE49-F238E27FC236}">
                      <a16:creationId xmlns:a16="http://schemas.microsoft.com/office/drawing/2014/main" id="{1282AD8B-1B7D-48DC-8FAD-C6BB33DEC0FA}"/>
                    </a:ext>
                  </a:extLst>
                </p:cNvPr>
                <p:cNvPicPr/>
                <p:nvPr/>
              </p:nvPicPr>
              <p:blipFill>
                <a:blip r:embed="rId224"/>
                <a:stretch>
                  <a:fillRect/>
                </a:stretch>
              </p:blipFill>
              <p:spPr>
                <a:xfrm>
                  <a:off x="4409709" y="6274163"/>
                  <a:ext cx="20592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204856" name="墨迹 204855">
                  <a:extLst>
                    <a:ext uri="{FF2B5EF4-FFF2-40B4-BE49-F238E27FC236}">
                      <a16:creationId xmlns:a16="http://schemas.microsoft.com/office/drawing/2014/main" id="{B9FF1312-CC14-4BB1-93AA-575847BE9BEF}"/>
                    </a:ext>
                  </a:extLst>
                </p14:cNvPr>
                <p14:cNvContentPartPr/>
                <p14:nvPr/>
              </p14:nvContentPartPr>
              <p14:xfrm>
                <a:off x="4554429" y="6527243"/>
                <a:ext cx="133560" cy="108360"/>
              </p14:xfrm>
            </p:contentPart>
          </mc:Choice>
          <mc:Fallback>
            <p:pic>
              <p:nvPicPr>
                <p:cNvPr id="204856" name="墨迹 204855">
                  <a:extLst>
                    <a:ext uri="{FF2B5EF4-FFF2-40B4-BE49-F238E27FC236}">
                      <a16:creationId xmlns:a16="http://schemas.microsoft.com/office/drawing/2014/main" id="{B9FF1312-CC14-4BB1-93AA-575847BE9BEF}"/>
                    </a:ext>
                  </a:extLst>
                </p:cNvPr>
                <p:cNvPicPr/>
                <p:nvPr/>
              </p:nvPicPr>
              <p:blipFill>
                <a:blip r:embed="rId226"/>
                <a:stretch>
                  <a:fillRect/>
                </a:stretch>
              </p:blipFill>
              <p:spPr>
                <a:xfrm>
                  <a:off x="4536429" y="6509603"/>
                  <a:ext cx="1692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204857" name="墨迹 204856">
                  <a:extLst>
                    <a:ext uri="{FF2B5EF4-FFF2-40B4-BE49-F238E27FC236}">
                      <a16:creationId xmlns:a16="http://schemas.microsoft.com/office/drawing/2014/main" id="{16FDBA42-B8DF-4CB4-BF34-A64C30427C0B}"/>
                    </a:ext>
                  </a:extLst>
                </p14:cNvPr>
                <p14:cNvContentPartPr/>
                <p14:nvPr/>
              </p14:nvContentPartPr>
              <p14:xfrm>
                <a:off x="4729389" y="6266963"/>
                <a:ext cx="18360" cy="46080"/>
              </p14:xfrm>
            </p:contentPart>
          </mc:Choice>
          <mc:Fallback>
            <p:pic>
              <p:nvPicPr>
                <p:cNvPr id="204857" name="墨迹 204856">
                  <a:extLst>
                    <a:ext uri="{FF2B5EF4-FFF2-40B4-BE49-F238E27FC236}">
                      <a16:creationId xmlns:a16="http://schemas.microsoft.com/office/drawing/2014/main" id="{16FDBA42-B8DF-4CB4-BF34-A64C30427C0B}"/>
                    </a:ext>
                  </a:extLst>
                </p:cNvPr>
                <p:cNvPicPr/>
                <p:nvPr/>
              </p:nvPicPr>
              <p:blipFill>
                <a:blip r:embed="rId228"/>
                <a:stretch>
                  <a:fillRect/>
                </a:stretch>
              </p:blipFill>
              <p:spPr>
                <a:xfrm>
                  <a:off x="4711749" y="6249323"/>
                  <a:ext cx="540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204858" name="墨迹 204857">
                  <a:extLst>
                    <a:ext uri="{FF2B5EF4-FFF2-40B4-BE49-F238E27FC236}">
                      <a16:creationId xmlns:a16="http://schemas.microsoft.com/office/drawing/2014/main" id="{7F13B426-462C-4A5E-B402-8048329778D0}"/>
                    </a:ext>
                  </a:extLst>
                </p14:cNvPr>
                <p14:cNvContentPartPr/>
                <p14:nvPr/>
              </p14:nvContentPartPr>
              <p14:xfrm>
                <a:off x="4680069" y="6244643"/>
                <a:ext cx="200520" cy="371160"/>
              </p14:xfrm>
            </p:contentPart>
          </mc:Choice>
          <mc:Fallback>
            <p:pic>
              <p:nvPicPr>
                <p:cNvPr id="204858" name="墨迹 204857">
                  <a:extLst>
                    <a:ext uri="{FF2B5EF4-FFF2-40B4-BE49-F238E27FC236}">
                      <a16:creationId xmlns:a16="http://schemas.microsoft.com/office/drawing/2014/main" id="{7F13B426-462C-4A5E-B402-8048329778D0}"/>
                    </a:ext>
                  </a:extLst>
                </p:cNvPr>
                <p:cNvPicPr/>
                <p:nvPr/>
              </p:nvPicPr>
              <p:blipFill>
                <a:blip r:embed="rId230"/>
                <a:stretch>
                  <a:fillRect/>
                </a:stretch>
              </p:blipFill>
              <p:spPr>
                <a:xfrm>
                  <a:off x="4662069" y="6227003"/>
                  <a:ext cx="23616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204859" name="墨迹 204858">
                  <a:extLst>
                    <a:ext uri="{FF2B5EF4-FFF2-40B4-BE49-F238E27FC236}">
                      <a16:creationId xmlns:a16="http://schemas.microsoft.com/office/drawing/2014/main" id="{F06BCEFE-0BED-4071-B1C0-A534FC07235C}"/>
                    </a:ext>
                  </a:extLst>
                </p14:cNvPr>
                <p14:cNvContentPartPr/>
                <p14:nvPr/>
              </p14:nvContentPartPr>
              <p14:xfrm>
                <a:off x="4824789" y="6232403"/>
                <a:ext cx="178920" cy="133200"/>
              </p14:xfrm>
            </p:contentPart>
          </mc:Choice>
          <mc:Fallback>
            <p:pic>
              <p:nvPicPr>
                <p:cNvPr id="204859" name="墨迹 204858">
                  <a:extLst>
                    <a:ext uri="{FF2B5EF4-FFF2-40B4-BE49-F238E27FC236}">
                      <a16:creationId xmlns:a16="http://schemas.microsoft.com/office/drawing/2014/main" id="{F06BCEFE-0BED-4071-B1C0-A534FC07235C}"/>
                    </a:ext>
                  </a:extLst>
                </p:cNvPr>
                <p:cNvPicPr/>
                <p:nvPr/>
              </p:nvPicPr>
              <p:blipFill>
                <a:blip r:embed="rId232"/>
                <a:stretch>
                  <a:fillRect/>
                </a:stretch>
              </p:blipFill>
              <p:spPr>
                <a:xfrm>
                  <a:off x="4807149" y="6214403"/>
                  <a:ext cx="21456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204860" name="墨迹 204859">
                  <a:extLst>
                    <a:ext uri="{FF2B5EF4-FFF2-40B4-BE49-F238E27FC236}">
                      <a16:creationId xmlns:a16="http://schemas.microsoft.com/office/drawing/2014/main" id="{769E7EE9-F09F-4749-BBF6-86124DDD2471}"/>
                    </a:ext>
                  </a:extLst>
                </p14:cNvPr>
                <p14:cNvContentPartPr/>
                <p14:nvPr/>
              </p14:nvContentPartPr>
              <p14:xfrm>
                <a:off x="4898229" y="6351563"/>
                <a:ext cx="100800" cy="82800"/>
              </p14:xfrm>
            </p:contentPart>
          </mc:Choice>
          <mc:Fallback>
            <p:pic>
              <p:nvPicPr>
                <p:cNvPr id="204860" name="墨迹 204859">
                  <a:extLst>
                    <a:ext uri="{FF2B5EF4-FFF2-40B4-BE49-F238E27FC236}">
                      <a16:creationId xmlns:a16="http://schemas.microsoft.com/office/drawing/2014/main" id="{769E7EE9-F09F-4749-BBF6-86124DDD2471}"/>
                    </a:ext>
                  </a:extLst>
                </p:cNvPr>
                <p:cNvPicPr/>
                <p:nvPr/>
              </p:nvPicPr>
              <p:blipFill>
                <a:blip r:embed="rId234"/>
                <a:stretch>
                  <a:fillRect/>
                </a:stretch>
              </p:blipFill>
              <p:spPr>
                <a:xfrm>
                  <a:off x="4880229" y="6333923"/>
                  <a:ext cx="13644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204861" name="墨迹 204860">
                  <a:extLst>
                    <a:ext uri="{FF2B5EF4-FFF2-40B4-BE49-F238E27FC236}">
                      <a16:creationId xmlns:a16="http://schemas.microsoft.com/office/drawing/2014/main" id="{BCEE713E-B1D5-4C81-A441-93454B4E3CC3}"/>
                    </a:ext>
                  </a:extLst>
                </p14:cNvPr>
                <p14:cNvContentPartPr/>
                <p14:nvPr/>
              </p14:nvContentPartPr>
              <p14:xfrm>
                <a:off x="4866549" y="6396563"/>
                <a:ext cx="135000" cy="25920"/>
              </p14:xfrm>
            </p:contentPart>
          </mc:Choice>
          <mc:Fallback>
            <p:pic>
              <p:nvPicPr>
                <p:cNvPr id="204861" name="墨迹 204860">
                  <a:extLst>
                    <a:ext uri="{FF2B5EF4-FFF2-40B4-BE49-F238E27FC236}">
                      <a16:creationId xmlns:a16="http://schemas.microsoft.com/office/drawing/2014/main" id="{BCEE713E-B1D5-4C81-A441-93454B4E3CC3}"/>
                    </a:ext>
                  </a:extLst>
                </p:cNvPr>
                <p:cNvPicPr/>
                <p:nvPr/>
              </p:nvPicPr>
              <p:blipFill>
                <a:blip r:embed="rId236"/>
                <a:stretch>
                  <a:fillRect/>
                </a:stretch>
              </p:blipFill>
              <p:spPr>
                <a:xfrm>
                  <a:off x="4848549" y="6378563"/>
                  <a:ext cx="17064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204862" name="墨迹 204861">
                  <a:extLst>
                    <a:ext uri="{FF2B5EF4-FFF2-40B4-BE49-F238E27FC236}">
                      <a16:creationId xmlns:a16="http://schemas.microsoft.com/office/drawing/2014/main" id="{2C0C2914-7942-41FB-AF5C-7896FCA8B2C7}"/>
                    </a:ext>
                  </a:extLst>
                </p14:cNvPr>
                <p14:cNvContentPartPr/>
                <p14:nvPr/>
              </p14:nvContentPartPr>
              <p14:xfrm>
                <a:off x="4824069" y="6441563"/>
                <a:ext cx="211680" cy="96480"/>
              </p14:xfrm>
            </p:contentPart>
          </mc:Choice>
          <mc:Fallback>
            <p:pic>
              <p:nvPicPr>
                <p:cNvPr id="204862" name="墨迹 204861">
                  <a:extLst>
                    <a:ext uri="{FF2B5EF4-FFF2-40B4-BE49-F238E27FC236}">
                      <a16:creationId xmlns:a16="http://schemas.microsoft.com/office/drawing/2014/main" id="{2C0C2914-7942-41FB-AF5C-7896FCA8B2C7}"/>
                    </a:ext>
                  </a:extLst>
                </p:cNvPr>
                <p:cNvPicPr/>
                <p:nvPr/>
              </p:nvPicPr>
              <p:blipFill>
                <a:blip r:embed="rId238"/>
                <a:stretch>
                  <a:fillRect/>
                </a:stretch>
              </p:blipFill>
              <p:spPr>
                <a:xfrm>
                  <a:off x="4806069" y="6423923"/>
                  <a:ext cx="24732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204863" name="墨迹 204862">
                  <a:extLst>
                    <a:ext uri="{FF2B5EF4-FFF2-40B4-BE49-F238E27FC236}">
                      <a16:creationId xmlns:a16="http://schemas.microsoft.com/office/drawing/2014/main" id="{9331BA16-C79E-408C-B5F1-698CBDA5D0F2}"/>
                    </a:ext>
                  </a:extLst>
                </p14:cNvPr>
                <p14:cNvContentPartPr/>
                <p14:nvPr/>
              </p14:nvContentPartPr>
              <p14:xfrm>
                <a:off x="4864389" y="6530483"/>
                <a:ext cx="158400" cy="129600"/>
              </p14:xfrm>
            </p:contentPart>
          </mc:Choice>
          <mc:Fallback>
            <p:pic>
              <p:nvPicPr>
                <p:cNvPr id="204863" name="墨迹 204862">
                  <a:extLst>
                    <a:ext uri="{FF2B5EF4-FFF2-40B4-BE49-F238E27FC236}">
                      <a16:creationId xmlns:a16="http://schemas.microsoft.com/office/drawing/2014/main" id="{9331BA16-C79E-408C-B5F1-698CBDA5D0F2}"/>
                    </a:ext>
                  </a:extLst>
                </p:cNvPr>
                <p:cNvPicPr/>
                <p:nvPr/>
              </p:nvPicPr>
              <p:blipFill>
                <a:blip r:embed="rId240"/>
                <a:stretch>
                  <a:fillRect/>
                </a:stretch>
              </p:blipFill>
              <p:spPr>
                <a:xfrm>
                  <a:off x="4846389" y="6512843"/>
                  <a:ext cx="19404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81920" name="墨迹 81919">
                  <a:extLst>
                    <a:ext uri="{FF2B5EF4-FFF2-40B4-BE49-F238E27FC236}">
                      <a16:creationId xmlns:a16="http://schemas.microsoft.com/office/drawing/2014/main" id="{83FB8790-C4ED-45E6-B15A-4E5458B5B418}"/>
                    </a:ext>
                  </a:extLst>
                </p14:cNvPr>
                <p14:cNvContentPartPr/>
                <p14:nvPr/>
              </p14:nvContentPartPr>
              <p14:xfrm>
                <a:off x="4901829" y="6642443"/>
                <a:ext cx="90000" cy="30240"/>
              </p14:xfrm>
            </p:contentPart>
          </mc:Choice>
          <mc:Fallback>
            <p:pic>
              <p:nvPicPr>
                <p:cNvPr id="81920" name="墨迹 81919">
                  <a:extLst>
                    <a:ext uri="{FF2B5EF4-FFF2-40B4-BE49-F238E27FC236}">
                      <a16:creationId xmlns:a16="http://schemas.microsoft.com/office/drawing/2014/main" id="{83FB8790-C4ED-45E6-B15A-4E5458B5B418}"/>
                    </a:ext>
                  </a:extLst>
                </p:cNvPr>
                <p:cNvPicPr/>
                <p:nvPr/>
              </p:nvPicPr>
              <p:blipFill>
                <a:blip r:embed="rId242"/>
                <a:stretch>
                  <a:fillRect/>
                </a:stretch>
              </p:blipFill>
              <p:spPr>
                <a:xfrm>
                  <a:off x="4884189" y="6624803"/>
                  <a:ext cx="125640" cy="65880"/>
                </a:xfrm>
                <a:prstGeom prst="rect">
                  <a:avLst/>
                </a:prstGeom>
              </p:spPr>
            </p:pic>
          </mc:Fallback>
        </mc:AlternateContent>
      </p:grpSp>
    </p:spTree>
    <p:custDataLst>
      <p:tags r:id="rId1"/>
    </p:custDataLst>
    <p:extLst>
      <p:ext uri="{BB962C8B-B14F-4D97-AF65-F5344CB8AC3E}">
        <p14:creationId xmlns:p14="http://schemas.microsoft.com/office/powerpoint/2010/main" val="287073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4803">
                                            <p:txEl>
                                              <p:pRg st="0" end="0"/>
                                            </p:txEl>
                                          </p:spTgt>
                                        </p:tgtEl>
                                        <p:attrNameLst>
                                          <p:attrName>style.visibility</p:attrName>
                                        </p:attrNameLst>
                                      </p:cBhvr>
                                      <p:to>
                                        <p:strVal val="visible"/>
                                      </p:to>
                                    </p:set>
                                    <p:animEffect transition="in" filter="dissolve">
                                      <p:cBhvr>
                                        <p:cTn id="7" dur="500"/>
                                        <p:tgtEl>
                                          <p:spTgt spid="2048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4803">
                                            <p:txEl>
                                              <p:pRg st="1" end="1"/>
                                            </p:txEl>
                                          </p:spTgt>
                                        </p:tgtEl>
                                        <p:attrNameLst>
                                          <p:attrName>style.visibility</p:attrName>
                                        </p:attrNameLst>
                                      </p:cBhvr>
                                      <p:to>
                                        <p:strVal val="visible"/>
                                      </p:to>
                                    </p:set>
                                    <p:animEffect transition="in" filter="dissolve">
                                      <p:cBhvr>
                                        <p:cTn id="12" dur="500"/>
                                        <p:tgtEl>
                                          <p:spTgt spid="20480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04803">
                                            <p:txEl>
                                              <p:pRg st="2" end="2"/>
                                            </p:txEl>
                                          </p:spTgt>
                                        </p:tgtEl>
                                        <p:attrNameLst>
                                          <p:attrName>style.visibility</p:attrName>
                                        </p:attrNameLst>
                                      </p:cBhvr>
                                      <p:to>
                                        <p:strVal val="visible"/>
                                      </p:to>
                                    </p:set>
                                    <p:animEffect transition="in" filter="dissolve">
                                      <p:cBhvr>
                                        <p:cTn id="15" dur="500"/>
                                        <p:tgtEl>
                                          <p:spTgt spid="20480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04803">
                                            <p:txEl>
                                              <p:pRg st="3" end="3"/>
                                            </p:txEl>
                                          </p:spTgt>
                                        </p:tgtEl>
                                        <p:attrNameLst>
                                          <p:attrName>style.visibility</p:attrName>
                                        </p:attrNameLst>
                                      </p:cBhvr>
                                      <p:to>
                                        <p:strVal val="visible"/>
                                      </p:to>
                                    </p:set>
                                    <p:animEffect transition="in" filter="dissolve">
                                      <p:cBhvr>
                                        <p:cTn id="18" dur="500"/>
                                        <p:tgtEl>
                                          <p:spTgt spid="20480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04803">
                                            <p:txEl>
                                              <p:pRg st="4" end="4"/>
                                            </p:txEl>
                                          </p:spTgt>
                                        </p:tgtEl>
                                        <p:attrNameLst>
                                          <p:attrName>style.visibility</p:attrName>
                                        </p:attrNameLst>
                                      </p:cBhvr>
                                      <p:to>
                                        <p:strVal val="visible"/>
                                      </p:to>
                                    </p:set>
                                    <p:animEffect transition="in" filter="dissolve">
                                      <p:cBhvr>
                                        <p:cTn id="21" dur="500"/>
                                        <p:tgtEl>
                                          <p:spTgt spid="20480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4803">
                                            <p:txEl>
                                              <p:pRg st="5" end="5"/>
                                            </p:txEl>
                                          </p:spTgt>
                                        </p:tgtEl>
                                        <p:attrNameLst>
                                          <p:attrName>style.visibility</p:attrName>
                                        </p:attrNameLst>
                                      </p:cBhvr>
                                      <p:to>
                                        <p:strVal val="visible"/>
                                      </p:to>
                                    </p:set>
                                    <p:animEffect transition="in" filter="dissolve">
                                      <p:cBhvr>
                                        <p:cTn id="26" dur="500"/>
                                        <p:tgtEl>
                                          <p:spTgt spid="20480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04803">
                                            <p:txEl>
                                              <p:pRg st="6" end="6"/>
                                            </p:txEl>
                                          </p:spTgt>
                                        </p:tgtEl>
                                        <p:attrNameLst>
                                          <p:attrName>style.visibility</p:attrName>
                                        </p:attrNameLst>
                                      </p:cBhvr>
                                      <p:to>
                                        <p:strVal val="visible"/>
                                      </p:to>
                                    </p:set>
                                    <p:animEffect transition="in" filter="dissolve">
                                      <p:cBhvr>
                                        <p:cTn id="29" dur="500"/>
                                        <p:tgtEl>
                                          <p:spTgt spid="20480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04803">
                                            <p:txEl>
                                              <p:pRg st="7" end="7"/>
                                            </p:txEl>
                                          </p:spTgt>
                                        </p:tgtEl>
                                        <p:attrNameLst>
                                          <p:attrName>style.visibility</p:attrName>
                                        </p:attrNameLst>
                                      </p:cBhvr>
                                      <p:to>
                                        <p:strVal val="visible"/>
                                      </p:to>
                                    </p:set>
                                    <p:animEffect transition="in" filter="dissolve">
                                      <p:cBhvr>
                                        <p:cTn id="32" dur="500"/>
                                        <p:tgtEl>
                                          <p:spTgt spid="20480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04803">
                                            <p:txEl>
                                              <p:pRg st="8" end="8"/>
                                            </p:txEl>
                                          </p:spTgt>
                                        </p:tgtEl>
                                        <p:attrNameLst>
                                          <p:attrName>style.visibility</p:attrName>
                                        </p:attrNameLst>
                                      </p:cBhvr>
                                      <p:to>
                                        <p:strVal val="visible"/>
                                      </p:to>
                                    </p:set>
                                    <p:animEffect transition="in" filter="dissolve">
                                      <p:cBhvr>
                                        <p:cTn id="37" dur="500"/>
                                        <p:tgtEl>
                                          <p:spTgt spid="204803">
                                            <p:txEl>
                                              <p:pRg st="8" end="8"/>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04803">
                                            <p:txEl>
                                              <p:pRg st="9" end="9"/>
                                            </p:txEl>
                                          </p:spTgt>
                                        </p:tgtEl>
                                        <p:attrNameLst>
                                          <p:attrName>style.visibility</p:attrName>
                                        </p:attrNameLst>
                                      </p:cBhvr>
                                      <p:to>
                                        <p:strVal val="visible"/>
                                      </p:to>
                                    </p:set>
                                    <p:animEffect transition="in" filter="dissolve">
                                      <p:cBhvr>
                                        <p:cTn id="40" dur="500"/>
                                        <p:tgtEl>
                                          <p:spTgt spid="204803">
                                            <p:txEl>
                                              <p:pRg st="9" end="9"/>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04803">
                                            <p:txEl>
                                              <p:pRg st="10" end="10"/>
                                            </p:txEl>
                                          </p:spTgt>
                                        </p:tgtEl>
                                        <p:attrNameLst>
                                          <p:attrName>style.visibility</p:attrName>
                                        </p:attrNameLst>
                                      </p:cBhvr>
                                      <p:to>
                                        <p:strVal val="visible"/>
                                      </p:to>
                                    </p:set>
                                    <p:animEffect transition="in" filter="dissolve">
                                      <p:cBhvr>
                                        <p:cTn id="43" dur="500"/>
                                        <p:tgtEl>
                                          <p:spTgt spid="20480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6225" y="229870"/>
            <a:ext cx="6969125" cy="895350"/>
          </a:xfrm>
        </p:spPr>
        <p:txBody>
          <a:bodyPr/>
          <a:lstStyle/>
          <a:p>
            <a:r>
              <a:rPr lang="en-US" altLang="zh-CN" dirty="0">
                <a:latin typeface="Times New Roman" panose="02020603050405020304" pitchFamily="18" charset="0"/>
              </a:rPr>
              <a:t>Quantitative proteomics</a:t>
            </a:r>
          </a:p>
        </p:txBody>
      </p:sp>
      <p:sp>
        <p:nvSpPr>
          <p:cNvPr id="3" name="内容占位符 2"/>
          <p:cNvSpPr>
            <a:spLocks noGrp="1"/>
          </p:cNvSpPr>
          <p:nvPr>
            <p:ph idx="1"/>
          </p:nvPr>
        </p:nvSpPr>
        <p:spPr>
          <a:xfrm>
            <a:off x="957580" y="1310640"/>
            <a:ext cx="7557770" cy="4866640"/>
          </a:xfrm>
        </p:spPr>
        <p:txBody>
          <a:bodyPr>
            <a:normAutofit fontScale="90000" lnSpcReduction="10000"/>
          </a:bodyPr>
          <a:lstStyle/>
          <a:p>
            <a:r>
              <a:rPr lang="zh-CN" altLang="en-US" dirty="0"/>
              <a:t> </a:t>
            </a:r>
            <a:r>
              <a:rPr lang="en-US" altLang="zh-CN" dirty="0"/>
              <a:t>It </a:t>
            </a:r>
            <a:r>
              <a:rPr lang="zh-CN" altLang="en-US" dirty="0"/>
              <a:t>is an analytical chemistry technique for determining the amount of proteins in a sample.</a:t>
            </a:r>
          </a:p>
          <a:p>
            <a:endParaRPr lang="zh-CN" altLang="en-US" dirty="0"/>
          </a:p>
          <a:p>
            <a:r>
              <a:rPr lang="zh-CN" altLang="en-US" dirty="0"/>
              <a:t>The methods for protein identification are identical to those used in general (i.e. qualitative) proteomics, but include quantification as an additional dimension. </a:t>
            </a:r>
          </a:p>
          <a:p>
            <a:endParaRPr lang="zh-CN" altLang="en-US" dirty="0"/>
          </a:p>
          <a:p>
            <a:r>
              <a:rPr lang="zh-CN" altLang="en-US" dirty="0"/>
              <a:t>Rather than just providing lists of proteins identified in a certain sample, quantitative proteomics yields information about the physiological differences between two biological samples. For example, this approach can be used to compare samples from healthy and diseased patients. </a:t>
            </a:r>
          </a:p>
          <a:p>
            <a:endParaRPr lang="zh-CN" altLang="en-US" dirty="0"/>
          </a:p>
          <a:p>
            <a:r>
              <a:rPr lang="en-US" altLang="zh-CN" dirty="0"/>
              <a:t>Key techniques</a:t>
            </a:r>
          </a:p>
          <a:p>
            <a:pPr lvl="1"/>
            <a:r>
              <a:rPr lang="zh-CN" altLang="en-US" dirty="0"/>
              <a:t>two-dimensional gel electrophoresis (2-DE)</a:t>
            </a:r>
          </a:p>
          <a:p>
            <a:pPr lvl="1"/>
            <a:r>
              <a:rPr lang="zh-CN" altLang="en-US" dirty="0"/>
              <a:t>mass spectrometry (MS)</a:t>
            </a:r>
          </a:p>
          <a:p>
            <a:pPr lvl="1"/>
            <a:r>
              <a:rPr lang="zh-CN" altLang="en-US" dirty="0"/>
              <a:t>quantitative dot blot (QDB) analysis </a:t>
            </a:r>
          </a:p>
        </p:txBody>
      </p:sp>
      <p:grpSp>
        <p:nvGrpSpPr>
          <p:cNvPr id="45" name="组合 44">
            <a:extLst>
              <a:ext uri="{FF2B5EF4-FFF2-40B4-BE49-F238E27FC236}">
                <a16:creationId xmlns:a16="http://schemas.microsoft.com/office/drawing/2014/main" id="{0C7445C6-C7AC-4802-BF34-97C70CF974B8}"/>
              </a:ext>
            </a:extLst>
          </p:cNvPr>
          <p:cNvGrpSpPr/>
          <p:nvPr/>
        </p:nvGrpSpPr>
        <p:grpSpPr>
          <a:xfrm>
            <a:off x="6001269" y="263963"/>
            <a:ext cx="2634120" cy="727560"/>
            <a:chOff x="6001269" y="263963"/>
            <a:chExt cx="2634120" cy="727560"/>
          </a:xfrm>
        </p:grpSpPr>
        <mc:AlternateContent xmlns:mc="http://schemas.openxmlformats.org/markup-compatibility/2006">
          <mc:Choice xmlns:p14="http://schemas.microsoft.com/office/powerpoint/2010/main" Requires="p14">
            <p:contentPart p14:bwMode="auto" r:id="rId2">
              <p14:nvContentPartPr>
                <p14:cNvPr id="4" name="墨迹 3">
                  <a:extLst>
                    <a:ext uri="{FF2B5EF4-FFF2-40B4-BE49-F238E27FC236}">
                      <a16:creationId xmlns:a16="http://schemas.microsoft.com/office/drawing/2014/main" id="{9527A868-4B18-47D0-8E5F-CE48AE807DE6}"/>
                    </a:ext>
                  </a:extLst>
                </p14:cNvPr>
                <p14:cNvContentPartPr/>
                <p14:nvPr/>
              </p14:nvContentPartPr>
              <p14:xfrm>
                <a:off x="6153549" y="263963"/>
                <a:ext cx="11880" cy="90360"/>
              </p14:xfrm>
            </p:contentPart>
          </mc:Choice>
          <mc:Fallback>
            <p:pic>
              <p:nvPicPr>
                <p:cNvPr id="4" name="墨迹 3">
                  <a:extLst>
                    <a:ext uri="{FF2B5EF4-FFF2-40B4-BE49-F238E27FC236}">
                      <a16:creationId xmlns:a16="http://schemas.microsoft.com/office/drawing/2014/main" id="{9527A868-4B18-47D0-8E5F-CE48AE807DE6}"/>
                    </a:ext>
                  </a:extLst>
                </p:cNvPr>
                <p:cNvPicPr/>
                <p:nvPr/>
              </p:nvPicPr>
              <p:blipFill>
                <a:blip r:embed="rId3"/>
                <a:stretch>
                  <a:fillRect/>
                </a:stretch>
              </p:blipFill>
              <p:spPr>
                <a:xfrm>
                  <a:off x="6135549" y="246323"/>
                  <a:ext cx="475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墨迹 4">
                  <a:extLst>
                    <a:ext uri="{FF2B5EF4-FFF2-40B4-BE49-F238E27FC236}">
                      <a16:creationId xmlns:a16="http://schemas.microsoft.com/office/drawing/2014/main" id="{E8C30032-49C9-4F4F-9CC5-68D53CAC275A}"/>
                    </a:ext>
                  </a:extLst>
                </p14:cNvPr>
                <p14:cNvContentPartPr/>
                <p14:nvPr/>
              </p14:nvContentPartPr>
              <p14:xfrm>
                <a:off x="6001269" y="384563"/>
                <a:ext cx="32040" cy="200520"/>
              </p14:xfrm>
            </p:contentPart>
          </mc:Choice>
          <mc:Fallback>
            <p:pic>
              <p:nvPicPr>
                <p:cNvPr id="5" name="墨迹 4">
                  <a:extLst>
                    <a:ext uri="{FF2B5EF4-FFF2-40B4-BE49-F238E27FC236}">
                      <a16:creationId xmlns:a16="http://schemas.microsoft.com/office/drawing/2014/main" id="{E8C30032-49C9-4F4F-9CC5-68D53CAC275A}"/>
                    </a:ext>
                  </a:extLst>
                </p:cNvPr>
                <p:cNvPicPr/>
                <p:nvPr/>
              </p:nvPicPr>
              <p:blipFill>
                <a:blip r:embed="rId5"/>
                <a:stretch>
                  <a:fillRect/>
                </a:stretch>
              </p:blipFill>
              <p:spPr>
                <a:xfrm>
                  <a:off x="5983269" y="366923"/>
                  <a:ext cx="6768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墨迹 5">
                  <a:extLst>
                    <a:ext uri="{FF2B5EF4-FFF2-40B4-BE49-F238E27FC236}">
                      <a16:creationId xmlns:a16="http://schemas.microsoft.com/office/drawing/2014/main" id="{E43E21CC-3E7D-4F36-A345-BBD601CAE6B8}"/>
                    </a:ext>
                  </a:extLst>
                </p14:cNvPr>
                <p14:cNvContentPartPr/>
                <p14:nvPr/>
              </p14:nvContentPartPr>
              <p14:xfrm>
                <a:off x="6056349" y="397883"/>
                <a:ext cx="217080" cy="306720"/>
              </p14:xfrm>
            </p:contentPart>
          </mc:Choice>
          <mc:Fallback>
            <p:pic>
              <p:nvPicPr>
                <p:cNvPr id="6" name="墨迹 5">
                  <a:extLst>
                    <a:ext uri="{FF2B5EF4-FFF2-40B4-BE49-F238E27FC236}">
                      <a16:creationId xmlns:a16="http://schemas.microsoft.com/office/drawing/2014/main" id="{E43E21CC-3E7D-4F36-A345-BBD601CAE6B8}"/>
                    </a:ext>
                  </a:extLst>
                </p:cNvPr>
                <p:cNvPicPr/>
                <p:nvPr/>
              </p:nvPicPr>
              <p:blipFill>
                <a:blip r:embed="rId7"/>
                <a:stretch>
                  <a:fillRect/>
                </a:stretch>
              </p:blipFill>
              <p:spPr>
                <a:xfrm>
                  <a:off x="6038349" y="380243"/>
                  <a:ext cx="25272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墨迹 6">
                  <a:extLst>
                    <a:ext uri="{FF2B5EF4-FFF2-40B4-BE49-F238E27FC236}">
                      <a16:creationId xmlns:a16="http://schemas.microsoft.com/office/drawing/2014/main" id="{EBE413F9-4F62-4A74-AD21-27A67432AAFF}"/>
                    </a:ext>
                  </a:extLst>
                </p14:cNvPr>
                <p14:cNvContentPartPr/>
                <p14:nvPr/>
              </p14:nvContentPartPr>
              <p14:xfrm>
                <a:off x="6048429" y="615683"/>
                <a:ext cx="41400" cy="203040"/>
              </p14:xfrm>
            </p:contentPart>
          </mc:Choice>
          <mc:Fallback>
            <p:pic>
              <p:nvPicPr>
                <p:cNvPr id="7" name="墨迹 6">
                  <a:extLst>
                    <a:ext uri="{FF2B5EF4-FFF2-40B4-BE49-F238E27FC236}">
                      <a16:creationId xmlns:a16="http://schemas.microsoft.com/office/drawing/2014/main" id="{EBE413F9-4F62-4A74-AD21-27A67432AAFF}"/>
                    </a:ext>
                  </a:extLst>
                </p:cNvPr>
                <p:cNvPicPr/>
                <p:nvPr/>
              </p:nvPicPr>
              <p:blipFill>
                <a:blip r:embed="rId9"/>
                <a:stretch>
                  <a:fillRect/>
                </a:stretch>
              </p:blipFill>
              <p:spPr>
                <a:xfrm>
                  <a:off x="6030429" y="597683"/>
                  <a:ext cx="7704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墨迹 7">
                  <a:extLst>
                    <a:ext uri="{FF2B5EF4-FFF2-40B4-BE49-F238E27FC236}">
                      <a16:creationId xmlns:a16="http://schemas.microsoft.com/office/drawing/2014/main" id="{CB44288B-6065-4298-8B1E-D63760E90E4D}"/>
                    </a:ext>
                  </a:extLst>
                </p14:cNvPr>
                <p14:cNvContentPartPr/>
                <p14:nvPr/>
              </p14:nvContentPartPr>
              <p14:xfrm>
                <a:off x="6101709" y="705683"/>
                <a:ext cx="362880" cy="156960"/>
              </p14:xfrm>
            </p:contentPart>
          </mc:Choice>
          <mc:Fallback>
            <p:pic>
              <p:nvPicPr>
                <p:cNvPr id="8" name="墨迹 7">
                  <a:extLst>
                    <a:ext uri="{FF2B5EF4-FFF2-40B4-BE49-F238E27FC236}">
                      <a16:creationId xmlns:a16="http://schemas.microsoft.com/office/drawing/2014/main" id="{CB44288B-6065-4298-8B1E-D63760E90E4D}"/>
                    </a:ext>
                  </a:extLst>
                </p:cNvPr>
                <p:cNvPicPr/>
                <p:nvPr/>
              </p:nvPicPr>
              <p:blipFill>
                <a:blip r:embed="rId11"/>
                <a:stretch>
                  <a:fillRect/>
                </a:stretch>
              </p:blipFill>
              <p:spPr>
                <a:xfrm>
                  <a:off x="6083709" y="687683"/>
                  <a:ext cx="39852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墨迹 8">
                  <a:extLst>
                    <a:ext uri="{FF2B5EF4-FFF2-40B4-BE49-F238E27FC236}">
                      <a16:creationId xmlns:a16="http://schemas.microsoft.com/office/drawing/2014/main" id="{DBE5CB7C-179D-400E-A0C2-A2324CFBB0B9}"/>
                    </a:ext>
                  </a:extLst>
                </p14:cNvPr>
                <p14:cNvContentPartPr/>
                <p14:nvPr/>
              </p14:nvContentPartPr>
              <p14:xfrm>
                <a:off x="6503109" y="420563"/>
                <a:ext cx="17280" cy="91080"/>
              </p14:xfrm>
            </p:contentPart>
          </mc:Choice>
          <mc:Fallback>
            <p:pic>
              <p:nvPicPr>
                <p:cNvPr id="9" name="墨迹 8">
                  <a:extLst>
                    <a:ext uri="{FF2B5EF4-FFF2-40B4-BE49-F238E27FC236}">
                      <a16:creationId xmlns:a16="http://schemas.microsoft.com/office/drawing/2014/main" id="{DBE5CB7C-179D-400E-A0C2-A2324CFBB0B9}"/>
                    </a:ext>
                  </a:extLst>
                </p:cNvPr>
                <p:cNvPicPr/>
                <p:nvPr/>
              </p:nvPicPr>
              <p:blipFill>
                <a:blip r:embed="rId13"/>
                <a:stretch>
                  <a:fillRect/>
                </a:stretch>
              </p:blipFill>
              <p:spPr>
                <a:xfrm>
                  <a:off x="6485469" y="402923"/>
                  <a:ext cx="5292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墨迹 9">
                  <a:extLst>
                    <a:ext uri="{FF2B5EF4-FFF2-40B4-BE49-F238E27FC236}">
                      <a16:creationId xmlns:a16="http://schemas.microsoft.com/office/drawing/2014/main" id="{2BBF1A95-2BCF-4433-B26B-C0E20BEF68A8}"/>
                    </a:ext>
                  </a:extLst>
                </p14:cNvPr>
                <p14:cNvContentPartPr/>
                <p14:nvPr/>
              </p14:nvContentPartPr>
              <p14:xfrm>
                <a:off x="6541269" y="338123"/>
                <a:ext cx="190440" cy="175320"/>
              </p14:xfrm>
            </p:contentPart>
          </mc:Choice>
          <mc:Fallback>
            <p:pic>
              <p:nvPicPr>
                <p:cNvPr id="10" name="墨迹 9">
                  <a:extLst>
                    <a:ext uri="{FF2B5EF4-FFF2-40B4-BE49-F238E27FC236}">
                      <a16:creationId xmlns:a16="http://schemas.microsoft.com/office/drawing/2014/main" id="{2BBF1A95-2BCF-4433-B26B-C0E20BEF68A8}"/>
                    </a:ext>
                  </a:extLst>
                </p:cNvPr>
                <p:cNvPicPr/>
                <p:nvPr/>
              </p:nvPicPr>
              <p:blipFill>
                <a:blip r:embed="rId15"/>
                <a:stretch>
                  <a:fillRect/>
                </a:stretch>
              </p:blipFill>
              <p:spPr>
                <a:xfrm>
                  <a:off x="6523629" y="320123"/>
                  <a:ext cx="2260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墨迹 10">
                  <a:extLst>
                    <a:ext uri="{FF2B5EF4-FFF2-40B4-BE49-F238E27FC236}">
                      <a16:creationId xmlns:a16="http://schemas.microsoft.com/office/drawing/2014/main" id="{84555AEA-B4E0-4FA0-BD37-0F1CD0BF8694}"/>
                    </a:ext>
                  </a:extLst>
                </p14:cNvPr>
                <p14:cNvContentPartPr/>
                <p14:nvPr/>
              </p14:nvContentPartPr>
              <p14:xfrm>
                <a:off x="6531189" y="454043"/>
                <a:ext cx="118080" cy="94320"/>
              </p14:xfrm>
            </p:contentPart>
          </mc:Choice>
          <mc:Fallback>
            <p:pic>
              <p:nvPicPr>
                <p:cNvPr id="11" name="墨迹 10">
                  <a:extLst>
                    <a:ext uri="{FF2B5EF4-FFF2-40B4-BE49-F238E27FC236}">
                      <a16:creationId xmlns:a16="http://schemas.microsoft.com/office/drawing/2014/main" id="{84555AEA-B4E0-4FA0-BD37-0F1CD0BF8694}"/>
                    </a:ext>
                  </a:extLst>
                </p:cNvPr>
                <p:cNvPicPr/>
                <p:nvPr/>
              </p:nvPicPr>
              <p:blipFill>
                <a:blip r:embed="rId17"/>
                <a:stretch>
                  <a:fillRect/>
                </a:stretch>
              </p:blipFill>
              <p:spPr>
                <a:xfrm>
                  <a:off x="6513189" y="436043"/>
                  <a:ext cx="1537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墨迹 11">
                  <a:extLst>
                    <a:ext uri="{FF2B5EF4-FFF2-40B4-BE49-F238E27FC236}">
                      <a16:creationId xmlns:a16="http://schemas.microsoft.com/office/drawing/2014/main" id="{BB9054E9-47AB-41F0-8A62-D1F771090AA4}"/>
                    </a:ext>
                  </a:extLst>
                </p14:cNvPr>
                <p14:cNvContentPartPr/>
                <p14:nvPr/>
              </p14:nvContentPartPr>
              <p14:xfrm>
                <a:off x="6348669" y="549443"/>
                <a:ext cx="359640" cy="123120"/>
              </p14:xfrm>
            </p:contentPart>
          </mc:Choice>
          <mc:Fallback>
            <p:pic>
              <p:nvPicPr>
                <p:cNvPr id="12" name="墨迹 11">
                  <a:extLst>
                    <a:ext uri="{FF2B5EF4-FFF2-40B4-BE49-F238E27FC236}">
                      <a16:creationId xmlns:a16="http://schemas.microsoft.com/office/drawing/2014/main" id="{BB9054E9-47AB-41F0-8A62-D1F771090AA4}"/>
                    </a:ext>
                  </a:extLst>
                </p:cNvPr>
                <p:cNvPicPr/>
                <p:nvPr/>
              </p:nvPicPr>
              <p:blipFill>
                <a:blip r:embed="rId19"/>
                <a:stretch>
                  <a:fillRect/>
                </a:stretch>
              </p:blipFill>
              <p:spPr>
                <a:xfrm>
                  <a:off x="6330669" y="531803"/>
                  <a:ext cx="39528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墨迹 12">
                  <a:extLst>
                    <a:ext uri="{FF2B5EF4-FFF2-40B4-BE49-F238E27FC236}">
                      <a16:creationId xmlns:a16="http://schemas.microsoft.com/office/drawing/2014/main" id="{6A0D2AF5-DB10-4BE0-827E-2B08701E2DAE}"/>
                    </a:ext>
                  </a:extLst>
                </p14:cNvPr>
                <p14:cNvContentPartPr/>
                <p14:nvPr/>
              </p14:nvContentPartPr>
              <p14:xfrm>
                <a:off x="6500589" y="637643"/>
                <a:ext cx="178920" cy="99360"/>
              </p14:xfrm>
            </p:contentPart>
          </mc:Choice>
          <mc:Fallback>
            <p:pic>
              <p:nvPicPr>
                <p:cNvPr id="13" name="墨迹 12">
                  <a:extLst>
                    <a:ext uri="{FF2B5EF4-FFF2-40B4-BE49-F238E27FC236}">
                      <a16:creationId xmlns:a16="http://schemas.microsoft.com/office/drawing/2014/main" id="{6A0D2AF5-DB10-4BE0-827E-2B08701E2DAE}"/>
                    </a:ext>
                  </a:extLst>
                </p:cNvPr>
                <p:cNvPicPr/>
                <p:nvPr/>
              </p:nvPicPr>
              <p:blipFill>
                <a:blip r:embed="rId21"/>
                <a:stretch>
                  <a:fillRect/>
                </a:stretch>
              </p:blipFill>
              <p:spPr>
                <a:xfrm>
                  <a:off x="6482589" y="619643"/>
                  <a:ext cx="21456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墨迹 13">
                  <a:extLst>
                    <a:ext uri="{FF2B5EF4-FFF2-40B4-BE49-F238E27FC236}">
                      <a16:creationId xmlns:a16="http://schemas.microsoft.com/office/drawing/2014/main" id="{28B59627-FD8F-4309-B0D4-13B1CB44947C}"/>
                    </a:ext>
                  </a:extLst>
                </p14:cNvPr>
                <p14:cNvContentPartPr/>
                <p14:nvPr/>
              </p14:nvContentPartPr>
              <p14:xfrm>
                <a:off x="6544869" y="703523"/>
                <a:ext cx="76680" cy="30960"/>
              </p14:xfrm>
            </p:contentPart>
          </mc:Choice>
          <mc:Fallback>
            <p:pic>
              <p:nvPicPr>
                <p:cNvPr id="14" name="墨迹 13">
                  <a:extLst>
                    <a:ext uri="{FF2B5EF4-FFF2-40B4-BE49-F238E27FC236}">
                      <a16:creationId xmlns:a16="http://schemas.microsoft.com/office/drawing/2014/main" id="{28B59627-FD8F-4309-B0D4-13B1CB44947C}"/>
                    </a:ext>
                  </a:extLst>
                </p:cNvPr>
                <p:cNvPicPr/>
                <p:nvPr/>
              </p:nvPicPr>
              <p:blipFill>
                <a:blip r:embed="rId23"/>
                <a:stretch>
                  <a:fillRect/>
                </a:stretch>
              </p:blipFill>
              <p:spPr>
                <a:xfrm>
                  <a:off x="6526869" y="685523"/>
                  <a:ext cx="1123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墨迹 14">
                  <a:extLst>
                    <a:ext uri="{FF2B5EF4-FFF2-40B4-BE49-F238E27FC236}">
                      <a16:creationId xmlns:a16="http://schemas.microsoft.com/office/drawing/2014/main" id="{12BB11C3-8B06-427A-B718-8B604CA628ED}"/>
                    </a:ext>
                  </a:extLst>
                </p14:cNvPr>
                <p14:cNvContentPartPr/>
                <p14:nvPr/>
              </p14:nvContentPartPr>
              <p14:xfrm>
                <a:off x="6534429" y="749603"/>
                <a:ext cx="86760" cy="56520"/>
              </p14:xfrm>
            </p:contentPart>
          </mc:Choice>
          <mc:Fallback>
            <p:pic>
              <p:nvPicPr>
                <p:cNvPr id="15" name="墨迹 14">
                  <a:extLst>
                    <a:ext uri="{FF2B5EF4-FFF2-40B4-BE49-F238E27FC236}">
                      <a16:creationId xmlns:a16="http://schemas.microsoft.com/office/drawing/2014/main" id="{12BB11C3-8B06-427A-B718-8B604CA628ED}"/>
                    </a:ext>
                  </a:extLst>
                </p:cNvPr>
                <p:cNvPicPr/>
                <p:nvPr/>
              </p:nvPicPr>
              <p:blipFill>
                <a:blip r:embed="rId25"/>
                <a:stretch>
                  <a:fillRect/>
                </a:stretch>
              </p:blipFill>
              <p:spPr>
                <a:xfrm>
                  <a:off x="6516429" y="731963"/>
                  <a:ext cx="12240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墨迹 15">
                  <a:extLst>
                    <a:ext uri="{FF2B5EF4-FFF2-40B4-BE49-F238E27FC236}">
                      <a16:creationId xmlns:a16="http://schemas.microsoft.com/office/drawing/2014/main" id="{ED6057C8-4BA5-4BFA-82F0-32557F685EE9}"/>
                    </a:ext>
                  </a:extLst>
                </p14:cNvPr>
                <p14:cNvContentPartPr/>
                <p14:nvPr/>
              </p14:nvContentPartPr>
              <p14:xfrm>
                <a:off x="6576189" y="683363"/>
                <a:ext cx="24480" cy="151920"/>
              </p14:xfrm>
            </p:contentPart>
          </mc:Choice>
          <mc:Fallback>
            <p:pic>
              <p:nvPicPr>
                <p:cNvPr id="16" name="墨迹 15">
                  <a:extLst>
                    <a:ext uri="{FF2B5EF4-FFF2-40B4-BE49-F238E27FC236}">
                      <a16:creationId xmlns:a16="http://schemas.microsoft.com/office/drawing/2014/main" id="{ED6057C8-4BA5-4BFA-82F0-32557F685EE9}"/>
                    </a:ext>
                  </a:extLst>
                </p:cNvPr>
                <p:cNvPicPr/>
                <p:nvPr/>
              </p:nvPicPr>
              <p:blipFill>
                <a:blip r:embed="rId27"/>
                <a:stretch>
                  <a:fillRect/>
                </a:stretch>
              </p:blipFill>
              <p:spPr>
                <a:xfrm>
                  <a:off x="6558549" y="665363"/>
                  <a:ext cx="6012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墨迹 16">
                  <a:extLst>
                    <a:ext uri="{FF2B5EF4-FFF2-40B4-BE49-F238E27FC236}">
                      <a16:creationId xmlns:a16="http://schemas.microsoft.com/office/drawing/2014/main" id="{6F7354F8-CC6C-4AFA-8D1C-C103B4D3E794}"/>
                    </a:ext>
                  </a:extLst>
                </p14:cNvPr>
                <p14:cNvContentPartPr/>
                <p14:nvPr/>
              </p14:nvContentPartPr>
              <p14:xfrm>
                <a:off x="6488349" y="843203"/>
                <a:ext cx="266400" cy="63000"/>
              </p14:xfrm>
            </p:contentPart>
          </mc:Choice>
          <mc:Fallback>
            <p:pic>
              <p:nvPicPr>
                <p:cNvPr id="17" name="墨迹 16">
                  <a:extLst>
                    <a:ext uri="{FF2B5EF4-FFF2-40B4-BE49-F238E27FC236}">
                      <a16:creationId xmlns:a16="http://schemas.microsoft.com/office/drawing/2014/main" id="{6F7354F8-CC6C-4AFA-8D1C-C103B4D3E794}"/>
                    </a:ext>
                  </a:extLst>
                </p:cNvPr>
                <p:cNvPicPr/>
                <p:nvPr/>
              </p:nvPicPr>
              <p:blipFill>
                <a:blip r:embed="rId29"/>
                <a:stretch>
                  <a:fillRect/>
                </a:stretch>
              </p:blipFill>
              <p:spPr>
                <a:xfrm>
                  <a:off x="6470709" y="825203"/>
                  <a:ext cx="3020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墨迹 17">
                  <a:extLst>
                    <a:ext uri="{FF2B5EF4-FFF2-40B4-BE49-F238E27FC236}">
                      <a16:creationId xmlns:a16="http://schemas.microsoft.com/office/drawing/2014/main" id="{E81A88E6-0AE0-48ED-9D1F-32A485CA2393}"/>
                    </a:ext>
                  </a:extLst>
                </p14:cNvPr>
                <p14:cNvContentPartPr/>
                <p14:nvPr/>
              </p14:nvContentPartPr>
              <p14:xfrm>
                <a:off x="6923589" y="415163"/>
                <a:ext cx="97560" cy="152280"/>
              </p14:xfrm>
            </p:contentPart>
          </mc:Choice>
          <mc:Fallback>
            <p:pic>
              <p:nvPicPr>
                <p:cNvPr id="18" name="墨迹 17">
                  <a:extLst>
                    <a:ext uri="{FF2B5EF4-FFF2-40B4-BE49-F238E27FC236}">
                      <a16:creationId xmlns:a16="http://schemas.microsoft.com/office/drawing/2014/main" id="{E81A88E6-0AE0-48ED-9D1F-32A485CA2393}"/>
                    </a:ext>
                  </a:extLst>
                </p:cNvPr>
                <p:cNvPicPr/>
                <p:nvPr/>
              </p:nvPicPr>
              <p:blipFill>
                <a:blip r:embed="rId31"/>
                <a:stretch>
                  <a:fillRect/>
                </a:stretch>
              </p:blipFill>
              <p:spPr>
                <a:xfrm>
                  <a:off x="6905589" y="397523"/>
                  <a:ext cx="13320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墨迹 18">
                  <a:extLst>
                    <a:ext uri="{FF2B5EF4-FFF2-40B4-BE49-F238E27FC236}">
                      <a16:creationId xmlns:a16="http://schemas.microsoft.com/office/drawing/2014/main" id="{200A3C85-8360-435D-9B28-DE40C0B692EA}"/>
                    </a:ext>
                  </a:extLst>
                </p14:cNvPr>
                <p14:cNvContentPartPr/>
                <p14:nvPr/>
              </p14:nvContentPartPr>
              <p14:xfrm>
                <a:off x="6946269" y="499403"/>
                <a:ext cx="43560" cy="70560"/>
              </p14:xfrm>
            </p:contentPart>
          </mc:Choice>
          <mc:Fallback>
            <p:pic>
              <p:nvPicPr>
                <p:cNvPr id="19" name="墨迹 18">
                  <a:extLst>
                    <a:ext uri="{FF2B5EF4-FFF2-40B4-BE49-F238E27FC236}">
                      <a16:creationId xmlns:a16="http://schemas.microsoft.com/office/drawing/2014/main" id="{200A3C85-8360-435D-9B28-DE40C0B692EA}"/>
                    </a:ext>
                  </a:extLst>
                </p:cNvPr>
                <p:cNvPicPr/>
                <p:nvPr/>
              </p:nvPicPr>
              <p:blipFill>
                <a:blip r:embed="rId33"/>
                <a:stretch>
                  <a:fillRect/>
                </a:stretch>
              </p:blipFill>
              <p:spPr>
                <a:xfrm>
                  <a:off x="6928629" y="481403"/>
                  <a:ext cx="7920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墨迹 19">
                  <a:extLst>
                    <a:ext uri="{FF2B5EF4-FFF2-40B4-BE49-F238E27FC236}">
                      <a16:creationId xmlns:a16="http://schemas.microsoft.com/office/drawing/2014/main" id="{38D50F29-BCA5-43E0-8DAA-C3CC90A8EEFA}"/>
                    </a:ext>
                  </a:extLst>
                </p14:cNvPr>
                <p14:cNvContentPartPr/>
                <p14:nvPr/>
              </p14:nvContentPartPr>
              <p14:xfrm>
                <a:off x="6792549" y="498683"/>
                <a:ext cx="105480" cy="216000"/>
              </p14:xfrm>
            </p:contentPart>
          </mc:Choice>
          <mc:Fallback>
            <p:pic>
              <p:nvPicPr>
                <p:cNvPr id="20" name="墨迹 19">
                  <a:extLst>
                    <a:ext uri="{FF2B5EF4-FFF2-40B4-BE49-F238E27FC236}">
                      <a16:creationId xmlns:a16="http://schemas.microsoft.com/office/drawing/2014/main" id="{38D50F29-BCA5-43E0-8DAA-C3CC90A8EEFA}"/>
                    </a:ext>
                  </a:extLst>
                </p:cNvPr>
                <p:cNvPicPr/>
                <p:nvPr/>
              </p:nvPicPr>
              <p:blipFill>
                <a:blip r:embed="rId35"/>
                <a:stretch>
                  <a:fillRect/>
                </a:stretch>
              </p:blipFill>
              <p:spPr>
                <a:xfrm>
                  <a:off x="6774549" y="481043"/>
                  <a:ext cx="1411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墨迹 20">
                  <a:extLst>
                    <a:ext uri="{FF2B5EF4-FFF2-40B4-BE49-F238E27FC236}">
                      <a16:creationId xmlns:a16="http://schemas.microsoft.com/office/drawing/2014/main" id="{E6CF0EAA-0AC8-4723-A685-8D2682B0CFB8}"/>
                    </a:ext>
                  </a:extLst>
                </p14:cNvPr>
                <p14:cNvContentPartPr/>
                <p14:nvPr/>
              </p14:nvContentPartPr>
              <p14:xfrm>
                <a:off x="6895509" y="588323"/>
                <a:ext cx="258480" cy="48600"/>
              </p14:xfrm>
            </p:contentPart>
          </mc:Choice>
          <mc:Fallback>
            <p:pic>
              <p:nvPicPr>
                <p:cNvPr id="21" name="墨迹 20">
                  <a:extLst>
                    <a:ext uri="{FF2B5EF4-FFF2-40B4-BE49-F238E27FC236}">
                      <a16:creationId xmlns:a16="http://schemas.microsoft.com/office/drawing/2014/main" id="{E6CF0EAA-0AC8-4723-A685-8D2682B0CFB8}"/>
                    </a:ext>
                  </a:extLst>
                </p:cNvPr>
                <p:cNvPicPr/>
                <p:nvPr/>
              </p:nvPicPr>
              <p:blipFill>
                <a:blip r:embed="rId37"/>
                <a:stretch>
                  <a:fillRect/>
                </a:stretch>
              </p:blipFill>
              <p:spPr>
                <a:xfrm>
                  <a:off x="6877869" y="570683"/>
                  <a:ext cx="29412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墨迹 21">
                  <a:extLst>
                    <a:ext uri="{FF2B5EF4-FFF2-40B4-BE49-F238E27FC236}">
                      <a16:creationId xmlns:a16="http://schemas.microsoft.com/office/drawing/2014/main" id="{6E8DB0D3-7AEA-495B-A605-F2292CE4A00E}"/>
                    </a:ext>
                  </a:extLst>
                </p14:cNvPr>
                <p14:cNvContentPartPr/>
                <p14:nvPr/>
              </p14:nvContentPartPr>
              <p14:xfrm>
                <a:off x="6910629" y="686963"/>
                <a:ext cx="131400" cy="76320"/>
              </p14:xfrm>
            </p:contentPart>
          </mc:Choice>
          <mc:Fallback>
            <p:pic>
              <p:nvPicPr>
                <p:cNvPr id="22" name="墨迹 21">
                  <a:extLst>
                    <a:ext uri="{FF2B5EF4-FFF2-40B4-BE49-F238E27FC236}">
                      <a16:creationId xmlns:a16="http://schemas.microsoft.com/office/drawing/2014/main" id="{6E8DB0D3-7AEA-495B-A605-F2292CE4A00E}"/>
                    </a:ext>
                  </a:extLst>
                </p:cNvPr>
                <p:cNvPicPr/>
                <p:nvPr/>
              </p:nvPicPr>
              <p:blipFill>
                <a:blip r:embed="rId39"/>
                <a:stretch>
                  <a:fillRect/>
                </a:stretch>
              </p:blipFill>
              <p:spPr>
                <a:xfrm>
                  <a:off x="6892989" y="668963"/>
                  <a:ext cx="16704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墨迹 22">
                  <a:extLst>
                    <a:ext uri="{FF2B5EF4-FFF2-40B4-BE49-F238E27FC236}">
                      <a16:creationId xmlns:a16="http://schemas.microsoft.com/office/drawing/2014/main" id="{6B737B42-9274-42BC-81C8-DD2EEFD9B399}"/>
                    </a:ext>
                  </a:extLst>
                </p14:cNvPr>
                <p14:cNvContentPartPr/>
                <p14:nvPr/>
              </p14:nvContentPartPr>
              <p14:xfrm>
                <a:off x="6951309" y="694523"/>
                <a:ext cx="128160" cy="174960"/>
              </p14:xfrm>
            </p:contentPart>
          </mc:Choice>
          <mc:Fallback>
            <p:pic>
              <p:nvPicPr>
                <p:cNvPr id="23" name="墨迹 22">
                  <a:extLst>
                    <a:ext uri="{FF2B5EF4-FFF2-40B4-BE49-F238E27FC236}">
                      <a16:creationId xmlns:a16="http://schemas.microsoft.com/office/drawing/2014/main" id="{6B737B42-9274-42BC-81C8-DD2EEFD9B399}"/>
                    </a:ext>
                  </a:extLst>
                </p:cNvPr>
                <p:cNvPicPr/>
                <p:nvPr/>
              </p:nvPicPr>
              <p:blipFill>
                <a:blip r:embed="rId41"/>
                <a:stretch>
                  <a:fillRect/>
                </a:stretch>
              </p:blipFill>
              <p:spPr>
                <a:xfrm>
                  <a:off x="6933669" y="676523"/>
                  <a:ext cx="16380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墨迹 23">
                  <a:extLst>
                    <a:ext uri="{FF2B5EF4-FFF2-40B4-BE49-F238E27FC236}">
                      <a16:creationId xmlns:a16="http://schemas.microsoft.com/office/drawing/2014/main" id="{09EC8D53-8CF5-453F-AFA7-E824B38E7AAA}"/>
                    </a:ext>
                  </a:extLst>
                </p14:cNvPr>
                <p14:cNvContentPartPr/>
                <p14:nvPr/>
              </p14:nvContentPartPr>
              <p14:xfrm>
                <a:off x="7186389" y="536843"/>
                <a:ext cx="88560" cy="222480"/>
              </p14:xfrm>
            </p:contentPart>
          </mc:Choice>
          <mc:Fallback>
            <p:pic>
              <p:nvPicPr>
                <p:cNvPr id="24" name="墨迹 23">
                  <a:extLst>
                    <a:ext uri="{FF2B5EF4-FFF2-40B4-BE49-F238E27FC236}">
                      <a16:creationId xmlns:a16="http://schemas.microsoft.com/office/drawing/2014/main" id="{09EC8D53-8CF5-453F-AFA7-E824B38E7AAA}"/>
                    </a:ext>
                  </a:extLst>
                </p:cNvPr>
                <p:cNvPicPr/>
                <p:nvPr/>
              </p:nvPicPr>
              <p:blipFill>
                <a:blip r:embed="rId43"/>
                <a:stretch>
                  <a:fillRect/>
                </a:stretch>
              </p:blipFill>
              <p:spPr>
                <a:xfrm>
                  <a:off x="7168749" y="518843"/>
                  <a:ext cx="12420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墨迹 24">
                  <a:extLst>
                    <a:ext uri="{FF2B5EF4-FFF2-40B4-BE49-F238E27FC236}">
                      <a16:creationId xmlns:a16="http://schemas.microsoft.com/office/drawing/2014/main" id="{03215B97-79A0-4310-B3FC-D4CADA761F48}"/>
                    </a:ext>
                  </a:extLst>
                </p14:cNvPr>
                <p14:cNvContentPartPr/>
                <p14:nvPr/>
              </p14:nvContentPartPr>
              <p14:xfrm>
                <a:off x="7277109" y="595163"/>
                <a:ext cx="162000" cy="235440"/>
              </p14:xfrm>
            </p:contentPart>
          </mc:Choice>
          <mc:Fallback>
            <p:pic>
              <p:nvPicPr>
                <p:cNvPr id="25" name="墨迹 24">
                  <a:extLst>
                    <a:ext uri="{FF2B5EF4-FFF2-40B4-BE49-F238E27FC236}">
                      <a16:creationId xmlns:a16="http://schemas.microsoft.com/office/drawing/2014/main" id="{03215B97-79A0-4310-B3FC-D4CADA761F48}"/>
                    </a:ext>
                  </a:extLst>
                </p:cNvPr>
                <p:cNvPicPr/>
                <p:nvPr/>
              </p:nvPicPr>
              <p:blipFill>
                <a:blip r:embed="rId45"/>
                <a:stretch>
                  <a:fillRect/>
                </a:stretch>
              </p:blipFill>
              <p:spPr>
                <a:xfrm>
                  <a:off x="7259469" y="577523"/>
                  <a:ext cx="19764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墨迹 25">
                  <a:extLst>
                    <a:ext uri="{FF2B5EF4-FFF2-40B4-BE49-F238E27FC236}">
                      <a16:creationId xmlns:a16="http://schemas.microsoft.com/office/drawing/2014/main" id="{38AF5471-8499-4389-9718-C02BD091FABC}"/>
                    </a:ext>
                  </a:extLst>
                </p14:cNvPr>
                <p14:cNvContentPartPr/>
                <p14:nvPr/>
              </p14:nvContentPartPr>
              <p14:xfrm>
                <a:off x="7288629" y="710003"/>
                <a:ext cx="133560" cy="24480"/>
              </p14:xfrm>
            </p:contentPart>
          </mc:Choice>
          <mc:Fallback>
            <p:pic>
              <p:nvPicPr>
                <p:cNvPr id="26" name="墨迹 25">
                  <a:extLst>
                    <a:ext uri="{FF2B5EF4-FFF2-40B4-BE49-F238E27FC236}">
                      <a16:creationId xmlns:a16="http://schemas.microsoft.com/office/drawing/2014/main" id="{38AF5471-8499-4389-9718-C02BD091FABC}"/>
                    </a:ext>
                  </a:extLst>
                </p:cNvPr>
                <p:cNvPicPr/>
                <p:nvPr/>
              </p:nvPicPr>
              <p:blipFill>
                <a:blip r:embed="rId47"/>
                <a:stretch>
                  <a:fillRect/>
                </a:stretch>
              </p:blipFill>
              <p:spPr>
                <a:xfrm>
                  <a:off x="7270629" y="692003"/>
                  <a:ext cx="1692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墨迹 26">
                  <a:extLst>
                    <a:ext uri="{FF2B5EF4-FFF2-40B4-BE49-F238E27FC236}">
                      <a16:creationId xmlns:a16="http://schemas.microsoft.com/office/drawing/2014/main" id="{62DFAD17-AF79-4E0B-9FE9-04F8018E9015}"/>
                    </a:ext>
                  </a:extLst>
                </p14:cNvPr>
                <p14:cNvContentPartPr/>
                <p14:nvPr/>
              </p14:nvContentPartPr>
              <p14:xfrm>
                <a:off x="7297269" y="790283"/>
                <a:ext cx="126000" cy="32040"/>
              </p14:xfrm>
            </p:contentPart>
          </mc:Choice>
          <mc:Fallback>
            <p:pic>
              <p:nvPicPr>
                <p:cNvPr id="27" name="墨迹 26">
                  <a:extLst>
                    <a:ext uri="{FF2B5EF4-FFF2-40B4-BE49-F238E27FC236}">
                      <a16:creationId xmlns:a16="http://schemas.microsoft.com/office/drawing/2014/main" id="{62DFAD17-AF79-4E0B-9FE9-04F8018E9015}"/>
                    </a:ext>
                  </a:extLst>
                </p:cNvPr>
                <p:cNvPicPr/>
                <p:nvPr/>
              </p:nvPicPr>
              <p:blipFill>
                <a:blip r:embed="rId49"/>
                <a:stretch>
                  <a:fillRect/>
                </a:stretch>
              </p:blipFill>
              <p:spPr>
                <a:xfrm>
                  <a:off x="7279629" y="772283"/>
                  <a:ext cx="1616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墨迹 27">
                  <a:extLst>
                    <a:ext uri="{FF2B5EF4-FFF2-40B4-BE49-F238E27FC236}">
                      <a16:creationId xmlns:a16="http://schemas.microsoft.com/office/drawing/2014/main" id="{072C9728-55EE-44BB-A779-6E222FC1048F}"/>
                    </a:ext>
                  </a:extLst>
                </p14:cNvPr>
                <p14:cNvContentPartPr/>
                <p14:nvPr/>
              </p14:nvContentPartPr>
              <p14:xfrm>
                <a:off x="7548189" y="470243"/>
                <a:ext cx="167760" cy="59400"/>
              </p14:xfrm>
            </p:contentPart>
          </mc:Choice>
          <mc:Fallback>
            <p:pic>
              <p:nvPicPr>
                <p:cNvPr id="28" name="墨迹 27">
                  <a:extLst>
                    <a:ext uri="{FF2B5EF4-FFF2-40B4-BE49-F238E27FC236}">
                      <a16:creationId xmlns:a16="http://schemas.microsoft.com/office/drawing/2014/main" id="{072C9728-55EE-44BB-A779-6E222FC1048F}"/>
                    </a:ext>
                  </a:extLst>
                </p:cNvPr>
                <p:cNvPicPr/>
                <p:nvPr/>
              </p:nvPicPr>
              <p:blipFill>
                <a:blip r:embed="rId51"/>
                <a:stretch>
                  <a:fillRect/>
                </a:stretch>
              </p:blipFill>
              <p:spPr>
                <a:xfrm>
                  <a:off x="7530549" y="452603"/>
                  <a:ext cx="20340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墨迹 28">
                  <a:extLst>
                    <a:ext uri="{FF2B5EF4-FFF2-40B4-BE49-F238E27FC236}">
                      <a16:creationId xmlns:a16="http://schemas.microsoft.com/office/drawing/2014/main" id="{C3AA10FE-4236-44AC-B20F-D408ADB3102B}"/>
                    </a:ext>
                  </a:extLst>
                </p14:cNvPr>
                <p14:cNvContentPartPr/>
                <p14:nvPr/>
              </p14:nvContentPartPr>
              <p14:xfrm>
                <a:off x="7525869" y="487163"/>
                <a:ext cx="247680" cy="442800"/>
              </p14:xfrm>
            </p:contentPart>
          </mc:Choice>
          <mc:Fallback>
            <p:pic>
              <p:nvPicPr>
                <p:cNvPr id="29" name="墨迹 28">
                  <a:extLst>
                    <a:ext uri="{FF2B5EF4-FFF2-40B4-BE49-F238E27FC236}">
                      <a16:creationId xmlns:a16="http://schemas.microsoft.com/office/drawing/2014/main" id="{C3AA10FE-4236-44AC-B20F-D408ADB3102B}"/>
                    </a:ext>
                  </a:extLst>
                </p:cNvPr>
                <p:cNvPicPr/>
                <p:nvPr/>
              </p:nvPicPr>
              <p:blipFill>
                <a:blip r:embed="rId53"/>
                <a:stretch>
                  <a:fillRect/>
                </a:stretch>
              </p:blipFill>
              <p:spPr>
                <a:xfrm>
                  <a:off x="7507869" y="469523"/>
                  <a:ext cx="283320" cy="4784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墨迹 29">
                  <a:extLst>
                    <a:ext uri="{FF2B5EF4-FFF2-40B4-BE49-F238E27FC236}">
                      <a16:creationId xmlns:a16="http://schemas.microsoft.com/office/drawing/2014/main" id="{CB0B9CA9-3F9A-4350-974A-5AAE1A28658F}"/>
                    </a:ext>
                  </a:extLst>
                </p14:cNvPr>
                <p14:cNvContentPartPr/>
                <p14:nvPr/>
              </p14:nvContentPartPr>
              <p14:xfrm>
                <a:off x="7653669" y="545843"/>
                <a:ext cx="80640" cy="175680"/>
              </p14:xfrm>
            </p:contentPart>
          </mc:Choice>
          <mc:Fallback>
            <p:pic>
              <p:nvPicPr>
                <p:cNvPr id="30" name="墨迹 29">
                  <a:extLst>
                    <a:ext uri="{FF2B5EF4-FFF2-40B4-BE49-F238E27FC236}">
                      <a16:creationId xmlns:a16="http://schemas.microsoft.com/office/drawing/2014/main" id="{CB0B9CA9-3F9A-4350-974A-5AAE1A28658F}"/>
                    </a:ext>
                  </a:extLst>
                </p:cNvPr>
                <p:cNvPicPr/>
                <p:nvPr/>
              </p:nvPicPr>
              <p:blipFill>
                <a:blip r:embed="rId55"/>
                <a:stretch>
                  <a:fillRect/>
                </a:stretch>
              </p:blipFill>
              <p:spPr>
                <a:xfrm>
                  <a:off x="7636029" y="527843"/>
                  <a:ext cx="11628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墨迹 30">
                  <a:extLst>
                    <a:ext uri="{FF2B5EF4-FFF2-40B4-BE49-F238E27FC236}">
                      <a16:creationId xmlns:a16="http://schemas.microsoft.com/office/drawing/2014/main" id="{DB375853-3749-4F86-BBDD-C0F2EED4AE77}"/>
                    </a:ext>
                  </a:extLst>
                </p14:cNvPr>
                <p14:cNvContentPartPr/>
                <p14:nvPr/>
              </p14:nvContentPartPr>
              <p14:xfrm>
                <a:off x="7583829" y="715763"/>
                <a:ext cx="165960" cy="96480"/>
              </p14:xfrm>
            </p:contentPart>
          </mc:Choice>
          <mc:Fallback>
            <p:pic>
              <p:nvPicPr>
                <p:cNvPr id="31" name="墨迹 30">
                  <a:extLst>
                    <a:ext uri="{FF2B5EF4-FFF2-40B4-BE49-F238E27FC236}">
                      <a16:creationId xmlns:a16="http://schemas.microsoft.com/office/drawing/2014/main" id="{DB375853-3749-4F86-BBDD-C0F2EED4AE77}"/>
                    </a:ext>
                  </a:extLst>
                </p:cNvPr>
                <p:cNvPicPr/>
                <p:nvPr/>
              </p:nvPicPr>
              <p:blipFill>
                <a:blip r:embed="rId57"/>
                <a:stretch>
                  <a:fillRect/>
                </a:stretch>
              </p:blipFill>
              <p:spPr>
                <a:xfrm>
                  <a:off x="7565829" y="698123"/>
                  <a:ext cx="20160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墨迹 31">
                  <a:extLst>
                    <a:ext uri="{FF2B5EF4-FFF2-40B4-BE49-F238E27FC236}">
                      <a16:creationId xmlns:a16="http://schemas.microsoft.com/office/drawing/2014/main" id="{C8308487-B4E5-4DDE-A2BE-ACDDCAAFE73F}"/>
                    </a:ext>
                  </a:extLst>
                </p14:cNvPr>
                <p14:cNvContentPartPr/>
                <p14:nvPr/>
              </p14:nvContentPartPr>
              <p14:xfrm>
                <a:off x="7621989" y="752843"/>
                <a:ext cx="71280" cy="122760"/>
              </p14:xfrm>
            </p:contentPart>
          </mc:Choice>
          <mc:Fallback>
            <p:pic>
              <p:nvPicPr>
                <p:cNvPr id="32" name="墨迹 31">
                  <a:extLst>
                    <a:ext uri="{FF2B5EF4-FFF2-40B4-BE49-F238E27FC236}">
                      <a16:creationId xmlns:a16="http://schemas.microsoft.com/office/drawing/2014/main" id="{C8308487-B4E5-4DDE-A2BE-ACDDCAAFE73F}"/>
                    </a:ext>
                  </a:extLst>
                </p:cNvPr>
                <p:cNvPicPr/>
                <p:nvPr/>
              </p:nvPicPr>
              <p:blipFill>
                <a:blip r:embed="rId59"/>
                <a:stretch>
                  <a:fillRect/>
                </a:stretch>
              </p:blipFill>
              <p:spPr>
                <a:xfrm>
                  <a:off x="7604349" y="734843"/>
                  <a:ext cx="10692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墨迹 32">
                  <a:extLst>
                    <a:ext uri="{FF2B5EF4-FFF2-40B4-BE49-F238E27FC236}">
                      <a16:creationId xmlns:a16="http://schemas.microsoft.com/office/drawing/2014/main" id="{6BBEB362-D716-4BEF-AEEF-2B2F56FDFFE6}"/>
                    </a:ext>
                  </a:extLst>
                </p14:cNvPr>
                <p14:cNvContentPartPr/>
                <p14:nvPr/>
              </p14:nvContentPartPr>
              <p14:xfrm>
                <a:off x="7646469" y="834203"/>
                <a:ext cx="175680" cy="56520"/>
              </p14:xfrm>
            </p:contentPart>
          </mc:Choice>
          <mc:Fallback>
            <p:pic>
              <p:nvPicPr>
                <p:cNvPr id="33" name="墨迹 32">
                  <a:extLst>
                    <a:ext uri="{FF2B5EF4-FFF2-40B4-BE49-F238E27FC236}">
                      <a16:creationId xmlns:a16="http://schemas.microsoft.com/office/drawing/2014/main" id="{6BBEB362-D716-4BEF-AEEF-2B2F56FDFFE6}"/>
                    </a:ext>
                  </a:extLst>
                </p:cNvPr>
                <p:cNvPicPr/>
                <p:nvPr/>
              </p:nvPicPr>
              <p:blipFill>
                <a:blip r:embed="rId61"/>
                <a:stretch>
                  <a:fillRect/>
                </a:stretch>
              </p:blipFill>
              <p:spPr>
                <a:xfrm>
                  <a:off x="7628829" y="816563"/>
                  <a:ext cx="21132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墨迹 33">
                  <a:extLst>
                    <a:ext uri="{FF2B5EF4-FFF2-40B4-BE49-F238E27FC236}">
                      <a16:creationId xmlns:a16="http://schemas.microsoft.com/office/drawing/2014/main" id="{EB0598C0-4A66-4776-9601-2511E1807764}"/>
                    </a:ext>
                  </a:extLst>
                </p14:cNvPr>
                <p14:cNvContentPartPr/>
                <p14:nvPr/>
              </p14:nvContentPartPr>
              <p14:xfrm>
                <a:off x="7864629" y="550523"/>
                <a:ext cx="80280" cy="351720"/>
              </p14:xfrm>
            </p:contentPart>
          </mc:Choice>
          <mc:Fallback>
            <p:pic>
              <p:nvPicPr>
                <p:cNvPr id="34" name="墨迹 33">
                  <a:extLst>
                    <a:ext uri="{FF2B5EF4-FFF2-40B4-BE49-F238E27FC236}">
                      <a16:creationId xmlns:a16="http://schemas.microsoft.com/office/drawing/2014/main" id="{EB0598C0-4A66-4776-9601-2511E1807764}"/>
                    </a:ext>
                  </a:extLst>
                </p:cNvPr>
                <p:cNvPicPr/>
                <p:nvPr/>
              </p:nvPicPr>
              <p:blipFill>
                <a:blip r:embed="rId63"/>
                <a:stretch>
                  <a:fillRect/>
                </a:stretch>
              </p:blipFill>
              <p:spPr>
                <a:xfrm>
                  <a:off x="7846629" y="532883"/>
                  <a:ext cx="11592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5" name="墨迹 34">
                  <a:extLst>
                    <a:ext uri="{FF2B5EF4-FFF2-40B4-BE49-F238E27FC236}">
                      <a16:creationId xmlns:a16="http://schemas.microsoft.com/office/drawing/2014/main" id="{00169EB1-9580-4653-832B-284D6F602994}"/>
                    </a:ext>
                  </a:extLst>
                </p14:cNvPr>
                <p14:cNvContentPartPr/>
                <p14:nvPr/>
              </p14:nvContentPartPr>
              <p14:xfrm>
                <a:off x="8018349" y="630083"/>
                <a:ext cx="14400" cy="159120"/>
              </p14:xfrm>
            </p:contentPart>
          </mc:Choice>
          <mc:Fallback>
            <p:pic>
              <p:nvPicPr>
                <p:cNvPr id="35" name="墨迹 34">
                  <a:extLst>
                    <a:ext uri="{FF2B5EF4-FFF2-40B4-BE49-F238E27FC236}">
                      <a16:creationId xmlns:a16="http://schemas.microsoft.com/office/drawing/2014/main" id="{00169EB1-9580-4653-832B-284D6F602994}"/>
                    </a:ext>
                  </a:extLst>
                </p:cNvPr>
                <p:cNvPicPr/>
                <p:nvPr/>
              </p:nvPicPr>
              <p:blipFill>
                <a:blip r:embed="rId65"/>
                <a:stretch>
                  <a:fillRect/>
                </a:stretch>
              </p:blipFill>
              <p:spPr>
                <a:xfrm>
                  <a:off x="8000349" y="612443"/>
                  <a:ext cx="5004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6" name="墨迹 35">
                  <a:extLst>
                    <a:ext uri="{FF2B5EF4-FFF2-40B4-BE49-F238E27FC236}">
                      <a16:creationId xmlns:a16="http://schemas.microsoft.com/office/drawing/2014/main" id="{D16EB060-5773-4D90-98DA-C09D43916564}"/>
                    </a:ext>
                  </a:extLst>
                </p14:cNvPr>
                <p14:cNvContentPartPr/>
                <p14:nvPr/>
              </p14:nvContentPartPr>
              <p14:xfrm>
                <a:off x="8057949" y="546203"/>
                <a:ext cx="117000" cy="313200"/>
              </p14:xfrm>
            </p:contentPart>
          </mc:Choice>
          <mc:Fallback>
            <p:pic>
              <p:nvPicPr>
                <p:cNvPr id="36" name="墨迹 35">
                  <a:extLst>
                    <a:ext uri="{FF2B5EF4-FFF2-40B4-BE49-F238E27FC236}">
                      <a16:creationId xmlns:a16="http://schemas.microsoft.com/office/drawing/2014/main" id="{D16EB060-5773-4D90-98DA-C09D43916564}"/>
                    </a:ext>
                  </a:extLst>
                </p:cNvPr>
                <p:cNvPicPr/>
                <p:nvPr/>
              </p:nvPicPr>
              <p:blipFill>
                <a:blip r:embed="rId67"/>
                <a:stretch>
                  <a:fillRect/>
                </a:stretch>
              </p:blipFill>
              <p:spPr>
                <a:xfrm>
                  <a:off x="8040309" y="528203"/>
                  <a:ext cx="15264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7" name="墨迹 36">
                  <a:extLst>
                    <a:ext uri="{FF2B5EF4-FFF2-40B4-BE49-F238E27FC236}">
                      <a16:creationId xmlns:a16="http://schemas.microsoft.com/office/drawing/2014/main" id="{CE050EE2-A4CD-44AA-BB09-110715CF0A7D}"/>
                    </a:ext>
                  </a:extLst>
                </p14:cNvPr>
                <p14:cNvContentPartPr/>
                <p14:nvPr/>
              </p14:nvContentPartPr>
              <p14:xfrm>
                <a:off x="8047869" y="683363"/>
                <a:ext cx="99000" cy="39240"/>
              </p14:xfrm>
            </p:contentPart>
          </mc:Choice>
          <mc:Fallback>
            <p:pic>
              <p:nvPicPr>
                <p:cNvPr id="37" name="墨迹 36">
                  <a:extLst>
                    <a:ext uri="{FF2B5EF4-FFF2-40B4-BE49-F238E27FC236}">
                      <a16:creationId xmlns:a16="http://schemas.microsoft.com/office/drawing/2014/main" id="{CE050EE2-A4CD-44AA-BB09-110715CF0A7D}"/>
                    </a:ext>
                  </a:extLst>
                </p:cNvPr>
                <p:cNvPicPr/>
                <p:nvPr/>
              </p:nvPicPr>
              <p:blipFill>
                <a:blip r:embed="rId69"/>
                <a:stretch>
                  <a:fillRect/>
                </a:stretch>
              </p:blipFill>
              <p:spPr>
                <a:xfrm>
                  <a:off x="8029869" y="665363"/>
                  <a:ext cx="13464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8" name="墨迹 37">
                  <a:extLst>
                    <a:ext uri="{FF2B5EF4-FFF2-40B4-BE49-F238E27FC236}">
                      <a16:creationId xmlns:a16="http://schemas.microsoft.com/office/drawing/2014/main" id="{EBAAABF1-9563-4131-8EE2-4C3193BAA391}"/>
                    </a:ext>
                  </a:extLst>
                </p14:cNvPr>
                <p14:cNvContentPartPr/>
                <p14:nvPr/>
              </p14:nvContentPartPr>
              <p14:xfrm>
                <a:off x="7958589" y="760043"/>
                <a:ext cx="279000" cy="154080"/>
              </p14:xfrm>
            </p:contentPart>
          </mc:Choice>
          <mc:Fallback>
            <p:pic>
              <p:nvPicPr>
                <p:cNvPr id="38" name="墨迹 37">
                  <a:extLst>
                    <a:ext uri="{FF2B5EF4-FFF2-40B4-BE49-F238E27FC236}">
                      <a16:creationId xmlns:a16="http://schemas.microsoft.com/office/drawing/2014/main" id="{EBAAABF1-9563-4131-8EE2-4C3193BAA391}"/>
                    </a:ext>
                  </a:extLst>
                </p:cNvPr>
                <p:cNvPicPr/>
                <p:nvPr/>
              </p:nvPicPr>
              <p:blipFill>
                <a:blip r:embed="rId71"/>
                <a:stretch>
                  <a:fillRect/>
                </a:stretch>
              </p:blipFill>
              <p:spPr>
                <a:xfrm>
                  <a:off x="7940949" y="742403"/>
                  <a:ext cx="31464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9" name="墨迹 38">
                  <a:extLst>
                    <a:ext uri="{FF2B5EF4-FFF2-40B4-BE49-F238E27FC236}">
                      <a16:creationId xmlns:a16="http://schemas.microsoft.com/office/drawing/2014/main" id="{02522E49-25CA-432E-82E2-955881FECDD1}"/>
                    </a:ext>
                  </a:extLst>
                </p14:cNvPr>
                <p14:cNvContentPartPr/>
                <p14:nvPr/>
              </p14:nvContentPartPr>
              <p14:xfrm>
                <a:off x="8368629" y="583283"/>
                <a:ext cx="22680" cy="81720"/>
              </p14:xfrm>
            </p:contentPart>
          </mc:Choice>
          <mc:Fallback>
            <p:pic>
              <p:nvPicPr>
                <p:cNvPr id="39" name="墨迹 38">
                  <a:extLst>
                    <a:ext uri="{FF2B5EF4-FFF2-40B4-BE49-F238E27FC236}">
                      <a16:creationId xmlns:a16="http://schemas.microsoft.com/office/drawing/2014/main" id="{02522E49-25CA-432E-82E2-955881FECDD1}"/>
                    </a:ext>
                  </a:extLst>
                </p:cNvPr>
                <p:cNvPicPr/>
                <p:nvPr/>
              </p:nvPicPr>
              <p:blipFill>
                <a:blip r:embed="rId73"/>
                <a:stretch>
                  <a:fillRect/>
                </a:stretch>
              </p:blipFill>
              <p:spPr>
                <a:xfrm>
                  <a:off x="8350629" y="565643"/>
                  <a:ext cx="583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0" name="墨迹 39">
                  <a:extLst>
                    <a:ext uri="{FF2B5EF4-FFF2-40B4-BE49-F238E27FC236}">
                      <a16:creationId xmlns:a16="http://schemas.microsoft.com/office/drawing/2014/main" id="{EA09A7B6-7C83-422F-B62A-D9FA7281AB08}"/>
                    </a:ext>
                  </a:extLst>
                </p14:cNvPr>
                <p14:cNvContentPartPr/>
                <p14:nvPr/>
              </p14:nvContentPartPr>
              <p14:xfrm>
                <a:off x="8426589" y="556643"/>
                <a:ext cx="30240" cy="58680"/>
              </p14:xfrm>
            </p:contentPart>
          </mc:Choice>
          <mc:Fallback>
            <p:pic>
              <p:nvPicPr>
                <p:cNvPr id="40" name="墨迹 39">
                  <a:extLst>
                    <a:ext uri="{FF2B5EF4-FFF2-40B4-BE49-F238E27FC236}">
                      <a16:creationId xmlns:a16="http://schemas.microsoft.com/office/drawing/2014/main" id="{EA09A7B6-7C83-422F-B62A-D9FA7281AB08}"/>
                    </a:ext>
                  </a:extLst>
                </p:cNvPr>
                <p:cNvPicPr/>
                <p:nvPr/>
              </p:nvPicPr>
              <p:blipFill>
                <a:blip r:embed="rId75"/>
                <a:stretch>
                  <a:fillRect/>
                </a:stretch>
              </p:blipFill>
              <p:spPr>
                <a:xfrm>
                  <a:off x="8408589" y="538643"/>
                  <a:ext cx="6588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1" name="墨迹 40">
                  <a:extLst>
                    <a:ext uri="{FF2B5EF4-FFF2-40B4-BE49-F238E27FC236}">
                      <a16:creationId xmlns:a16="http://schemas.microsoft.com/office/drawing/2014/main" id="{195C759A-9B3B-49F1-A5E8-2F87EA921E73}"/>
                    </a:ext>
                  </a:extLst>
                </p14:cNvPr>
                <p14:cNvContentPartPr/>
                <p14:nvPr/>
              </p14:nvContentPartPr>
              <p14:xfrm>
                <a:off x="8360349" y="513443"/>
                <a:ext cx="159120" cy="244440"/>
              </p14:xfrm>
            </p:contentPart>
          </mc:Choice>
          <mc:Fallback>
            <p:pic>
              <p:nvPicPr>
                <p:cNvPr id="41" name="墨迹 40">
                  <a:extLst>
                    <a:ext uri="{FF2B5EF4-FFF2-40B4-BE49-F238E27FC236}">
                      <a16:creationId xmlns:a16="http://schemas.microsoft.com/office/drawing/2014/main" id="{195C759A-9B3B-49F1-A5E8-2F87EA921E73}"/>
                    </a:ext>
                  </a:extLst>
                </p:cNvPr>
                <p:cNvPicPr/>
                <p:nvPr/>
              </p:nvPicPr>
              <p:blipFill>
                <a:blip r:embed="rId77"/>
                <a:stretch>
                  <a:fillRect/>
                </a:stretch>
              </p:blipFill>
              <p:spPr>
                <a:xfrm>
                  <a:off x="8342709" y="495803"/>
                  <a:ext cx="19476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2" name="墨迹 41">
                  <a:extLst>
                    <a:ext uri="{FF2B5EF4-FFF2-40B4-BE49-F238E27FC236}">
                      <a16:creationId xmlns:a16="http://schemas.microsoft.com/office/drawing/2014/main" id="{FFC8FCF9-DA4D-4DAF-B924-6B28B86ED3EB}"/>
                    </a:ext>
                  </a:extLst>
                </p14:cNvPr>
                <p14:cNvContentPartPr/>
                <p14:nvPr/>
              </p14:nvContentPartPr>
              <p14:xfrm>
                <a:off x="8443869" y="644123"/>
                <a:ext cx="140760" cy="84600"/>
              </p14:xfrm>
            </p:contentPart>
          </mc:Choice>
          <mc:Fallback>
            <p:pic>
              <p:nvPicPr>
                <p:cNvPr id="42" name="墨迹 41">
                  <a:extLst>
                    <a:ext uri="{FF2B5EF4-FFF2-40B4-BE49-F238E27FC236}">
                      <a16:creationId xmlns:a16="http://schemas.microsoft.com/office/drawing/2014/main" id="{FFC8FCF9-DA4D-4DAF-B924-6B28B86ED3EB}"/>
                    </a:ext>
                  </a:extLst>
                </p:cNvPr>
                <p:cNvPicPr/>
                <p:nvPr/>
              </p:nvPicPr>
              <p:blipFill>
                <a:blip r:embed="rId79"/>
                <a:stretch>
                  <a:fillRect/>
                </a:stretch>
              </p:blipFill>
              <p:spPr>
                <a:xfrm>
                  <a:off x="8426229" y="626483"/>
                  <a:ext cx="17640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3" name="墨迹 42">
                  <a:extLst>
                    <a:ext uri="{FF2B5EF4-FFF2-40B4-BE49-F238E27FC236}">
                      <a16:creationId xmlns:a16="http://schemas.microsoft.com/office/drawing/2014/main" id="{8648562A-BA7D-44C8-BDD1-AF38F4F6CF3D}"/>
                    </a:ext>
                  </a:extLst>
                </p14:cNvPr>
                <p14:cNvContentPartPr/>
                <p14:nvPr/>
              </p14:nvContentPartPr>
              <p14:xfrm>
                <a:off x="8433069" y="731603"/>
                <a:ext cx="109800" cy="259920"/>
              </p14:xfrm>
            </p:contentPart>
          </mc:Choice>
          <mc:Fallback>
            <p:pic>
              <p:nvPicPr>
                <p:cNvPr id="43" name="墨迹 42">
                  <a:extLst>
                    <a:ext uri="{FF2B5EF4-FFF2-40B4-BE49-F238E27FC236}">
                      <a16:creationId xmlns:a16="http://schemas.microsoft.com/office/drawing/2014/main" id="{8648562A-BA7D-44C8-BDD1-AF38F4F6CF3D}"/>
                    </a:ext>
                  </a:extLst>
                </p:cNvPr>
                <p:cNvPicPr/>
                <p:nvPr/>
              </p:nvPicPr>
              <p:blipFill>
                <a:blip r:embed="rId81"/>
                <a:stretch>
                  <a:fillRect/>
                </a:stretch>
              </p:blipFill>
              <p:spPr>
                <a:xfrm>
                  <a:off x="8415069" y="713963"/>
                  <a:ext cx="14544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4" name="墨迹 43">
                  <a:extLst>
                    <a:ext uri="{FF2B5EF4-FFF2-40B4-BE49-F238E27FC236}">
                      <a16:creationId xmlns:a16="http://schemas.microsoft.com/office/drawing/2014/main" id="{18127591-40EE-4FF9-9F49-284B16336A28}"/>
                    </a:ext>
                  </a:extLst>
                </p14:cNvPr>
                <p14:cNvContentPartPr/>
                <p14:nvPr/>
              </p14:nvContentPartPr>
              <p14:xfrm>
                <a:off x="8323989" y="821963"/>
                <a:ext cx="311400" cy="76320"/>
              </p14:xfrm>
            </p:contentPart>
          </mc:Choice>
          <mc:Fallback>
            <p:pic>
              <p:nvPicPr>
                <p:cNvPr id="44" name="墨迹 43">
                  <a:extLst>
                    <a:ext uri="{FF2B5EF4-FFF2-40B4-BE49-F238E27FC236}">
                      <a16:creationId xmlns:a16="http://schemas.microsoft.com/office/drawing/2014/main" id="{18127591-40EE-4FF9-9F49-284B16336A28}"/>
                    </a:ext>
                  </a:extLst>
                </p:cNvPr>
                <p:cNvPicPr/>
                <p:nvPr/>
              </p:nvPicPr>
              <p:blipFill>
                <a:blip r:embed="rId83"/>
                <a:stretch>
                  <a:fillRect/>
                </a:stretch>
              </p:blipFill>
              <p:spPr>
                <a:xfrm>
                  <a:off x="8305989" y="803963"/>
                  <a:ext cx="347040" cy="111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4">
            <p14:nvContentPartPr>
              <p14:cNvPr id="46" name="墨迹 45">
                <a:extLst>
                  <a:ext uri="{FF2B5EF4-FFF2-40B4-BE49-F238E27FC236}">
                    <a16:creationId xmlns:a16="http://schemas.microsoft.com/office/drawing/2014/main" id="{F5840B71-2FFE-49E3-A779-44A427301362}"/>
                  </a:ext>
                </a:extLst>
              </p14:cNvPr>
              <p14:cNvContentPartPr/>
              <p14:nvPr/>
            </p14:nvContentPartPr>
            <p14:xfrm>
              <a:off x="6644949" y="1582643"/>
              <a:ext cx="1396440" cy="59040"/>
            </p14:xfrm>
          </p:contentPart>
        </mc:Choice>
        <mc:Fallback>
          <p:pic>
            <p:nvPicPr>
              <p:cNvPr id="46" name="墨迹 45">
                <a:extLst>
                  <a:ext uri="{FF2B5EF4-FFF2-40B4-BE49-F238E27FC236}">
                    <a16:creationId xmlns:a16="http://schemas.microsoft.com/office/drawing/2014/main" id="{F5840B71-2FFE-49E3-A779-44A427301362}"/>
                  </a:ext>
                </a:extLst>
              </p:cNvPr>
              <p:cNvPicPr/>
              <p:nvPr/>
            </p:nvPicPr>
            <p:blipFill>
              <a:blip r:embed="rId85"/>
              <a:stretch>
                <a:fillRect/>
              </a:stretch>
            </p:blipFill>
            <p:spPr>
              <a:xfrm>
                <a:off x="6627309" y="1564643"/>
                <a:ext cx="14320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7" name="墨迹 46">
                <a:extLst>
                  <a:ext uri="{FF2B5EF4-FFF2-40B4-BE49-F238E27FC236}">
                    <a16:creationId xmlns:a16="http://schemas.microsoft.com/office/drawing/2014/main" id="{9FFD0D81-8E4A-4827-8B5C-F290FC581836}"/>
                  </a:ext>
                </a:extLst>
              </p14:cNvPr>
              <p14:cNvContentPartPr/>
              <p14:nvPr/>
            </p14:nvContentPartPr>
            <p14:xfrm>
              <a:off x="1272669" y="1867043"/>
              <a:ext cx="1996560" cy="42480"/>
            </p14:xfrm>
          </p:contentPart>
        </mc:Choice>
        <mc:Fallback>
          <p:pic>
            <p:nvPicPr>
              <p:cNvPr id="47" name="墨迹 46">
                <a:extLst>
                  <a:ext uri="{FF2B5EF4-FFF2-40B4-BE49-F238E27FC236}">
                    <a16:creationId xmlns:a16="http://schemas.microsoft.com/office/drawing/2014/main" id="{9FFD0D81-8E4A-4827-8B5C-F290FC581836}"/>
                  </a:ext>
                </a:extLst>
              </p:cNvPr>
              <p:cNvPicPr/>
              <p:nvPr/>
            </p:nvPicPr>
            <p:blipFill>
              <a:blip r:embed="rId87"/>
              <a:stretch>
                <a:fillRect/>
              </a:stretch>
            </p:blipFill>
            <p:spPr>
              <a:xfrm>
                <a:off x="1255029" y="1849043"/>
                <a:ext cx="2032200" cy="78120"/>
              </a:xfrm>
              <a:prstGeom prst="rect">
                <a:avLst/>
              </a:prstGeom>
            </p:spPr>
          </p:pic>
        </mc:Fallback>
      </mc:AlternateContent>
    </p:spTree>
    <p:extLst>
      <p:ext uri="{BB962C8B-B14F-4D97-AF65-F5344CB8AC3E}">
        <p14:creationId xmlns:p14="http://schemas.microsoft.com/office/powerpoint/2010/main" val="251455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Times New Roman" panose="02020603050405020304" pitchFamily="18" charset="0"/>
                <a:sym typeface="+mn-ea"/>
              </a:rPr>
              <a:t>Quantitative proteomics</a:t>
            </a:r>
            <a:endParaRPr lang="zh-CN" altLang="en-US"/>
          </a:p>
        </p:txBody>
      </p:sp>
      <p:pic>
        <p:nvPicPr>
          <p:cNvPr id="4" name="内容占位符 3"/>
          <p:cNvPicPr>
            <a:picLocks noGrp="1" noChangeAspect="1"/>
          </p:cNvPicPr>
          <p:nvPr>
            <p:ph idx="1"/>
          </p:nvPr>
        </p:nvPicPr>
        <p:blipFill>
          <a:blip r:embed="rId2"/>
          <a:stretch>
            <a:fillRect/>
          </a:stretch>
        </p:blipFill>
        <p:spPr>
          <a:xfrm>
            <a:off x="703580" y="1825625"/>
            <a:ext cx="7735570" cy="4351655"/>
          </a:xfrm>
          <a:prstGeom prst="rect">
            <a:avLst/>
          </a:prstGeom>
        </p:spPr>
      </p:pic>
    </p:spTree>
    <p:extLst>
      <p:ext uri="{BB962C8B-B14F-4D97-AF65-F5344CB8AC3E}">
        <p14:creationId xmlns:p14="http://schemas.microsoft.com/office/powerpoint/2010/main" val="231854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07110" y="1612900"/>
            <a:ext cx="7441565" cy="4351655"/>
          </a:xfrm>
        </p:spPr>
        <p:txBody>
          <a:bodyPr>
            <a:normAutofit/>
          </a:bodyPr>
          <a:lstStyle/>
          <a:p>
            <a:pPr>
              <a:lnSpc>
                <a:spcPct val="150000"/>
              </a:lnSpc>
            </a:pPr>
            <a:r>
              <a:rPr lang="en-US" altLang="zh-CN" sz="2800" dirty="0">
                <a:latin typeface="Times New Roman" panose="02020603050405020304" pitchFamily="18" charset="0"/>
                <a:cs typeface="Times New Roman" panose="02020603050405020304" pitchFamily="18" charset="0"/>
                <a:sym typeface="+mn-ea"/>
              </a:rPr>
              <a:t>Attendance     10%</a:t>
            </a:r>
          </a:p>
          <a:p>
            <a:pPr lvl="0">
              <a:lnSpc>
                <a:spcPct val="150000"/>
              </a:lnSpc>
            </a:pPr>
            <a:r>
              <a:rPr lang="en-US" altLang="zh-CN" sz="2800" dirty="0">
                <a:latin typeface="Times New Roman" panose="02020603050405020304" pitchFamily="18" charset="0"/>
                <a:cs typeface="Times New Roman" panose="02020603050405020304" pitchFamily="18" charset="0"/>
              </a:rPr>
              <a:t>Homework and quiz   20-30%</a:t>
            </a:r>
          </a:p>
          <a:p>
            <a:pPr lvl="0">
              <a:lnSpc>
                <a:spcPct val="150000"/>
              </a:lnSpc>
            </a:pPr>
            <a:r>
              <a:rPr lang="en-US" altLang="zh-CN" sz="2800" dirty="0">
                <a:latin typeface="Times New Roman" panose="02020603050405020304" pitchFamily="18" charset="0"/>
                <a:cs typeface="Times New Roman" panose="02020603050405020304" pitchFamily="18" charset="0"/>
              </a:rPr>
              <a:t>Literature reading and discussion  10%</a:t>
            </a:r>
          </a:p>
          <a:p>
            <a:pPr lvl="0">
              <a:lnSpc>
                <a:spcPct val="150000"/>
              </a:lnSpc>
            </a:pPr>
            <a:r>
              <a:rPr lang="en-US" altLang="zh-CN" sz="2800" dirty="0">
                <a:latin typeface="Times New Roman" panose="02020603050405020304" pitchFamily="18" charset="0"/>
                <a:cs typeface="Times New Roman" panose="02020603050405020304" pitchFamily="18" charset="0"/>
              </a:rPr>
              <a:t>Final examination   50-60%</a:t>
            </a:r>
          </a:p>
        </p:txBody>
      </p:sp>
      <p:sp>
        <p:nvSpPr>
          <p:cNvPr id="14" name="圆角矩形 13"/>
          <p:cNvSpPr/>
          <p:nvPr/>
        </p:nvSpPr>
        <p:spPr>
          <a:xfrm>
            <a:off x="729615" y="1399540"/>
            <a:ext cx="7848600" cy="4777740"/>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nSpc>
                <a:spcPct val="150000"/>
              </a:lnSpc>
              <a:buAutoNum type="arabicPeriod"/>
            </a:pPr>
            <a:endParaRPr lang="en-US" altLang="zh-CN" sz="2000" dirty="0">
              <a:solidFill>
                <a:schemeClr val="tx1"/>
              </a:solidFill>
              <a:latin typeface="Times New Roman" panose="02020603050405020304" pitchFamily="18" charset="0"/>
              <a:cs typeface="Times New Roman" panose="02020603050405020304" pitchFamily="18" charset="0"/>
            </a:endParaRPr>
          </a:p>
        </p:txBody>
      </p:sp>
      <p:sp>
        <p:nvSpPr>
          <p:cNvPr id="5" name="标题 1"/>
          <p:cNvSpPr>
            <a:spLocks noGrp="1"/>
          </p:cNvSpPr>
          <p:nvPr>
            <p:ph type="title"/>
          </p:nvPr>
        </p:nvSpPr>
        <p:spPr>
          <a:xfrm>
            <a:off x="628650" y="365125"/>
            <a:ext cx="7886700" cy="757555"/>
          </a:xfrm>
        </p:spPr>
        <p:txBody>
          <a:bodyPr vert="horz" lIns="91440" tIns="45720" rIns="91440" bIns="45720" rtlCol="0" anchor="ctr">
            <a:normAutofit/>
          </a:bodyPr>
          <a:lstStyle/>
          <a:p>
            <a:pPr algn="ctr"/>
            <a:r>
              <a:rPr lang="en-US" altLang="zh-CN" sz="3600" dirty="0">
                <a:solidFill>
                  <a:schemeClr val="accent1">
                    <a:lumMod val="75000"/>
                  </a:schemeClr>
                </a:solidFill>
                <a:latin typeface="Times New Roman" panose="02020603050405020304" pitchFamily="18" charset="0"/>
                <a:cs typeface="Times New Roman" panose="02020603050405020304" pitchFamily="18" charset="0"/>
              </a:rPr>
              <a:t>Proteomics Course E</a:t>
            </a:r>
            <a:r>
              <a:rPr lang="en-US" altLang="zh-CN" sz="3600" dirty="0">
                <a:solidFill>
                  <a:schemeClr val="accent1">
                    <a:lumMod val="75000"/>
                  </a:schemeClr>
                </a:solidFill>
                <a:latin typeface="Times New Roman" panose="02020603050405020304" pitchFamily="18" charset="0"/>
                <a:cs typeface="Times New Roman" panose="02020603050405020304" pitchFamily="18" charset="0"/>
                <a:sym typeface="+mn-ea"/>
              </a:rPr>
              <a:t>valuation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6225" y="229870"/>
            <a:ext cx="6969125" cy="895350"/>
          </a:xfrm>
        </p:spPr>
        <p:txBody>
          <a:bodyPr/>
          <a:lstStyle/>
          <a:p>
            <a:r>
              <a:rPr lang="en-US" altLang="zh-CN">
                <a:latin typeface="Times New Roman" panose="02020603050405020304" pitchFamily="18" charset="0"/>
              </a:rPr>
              <a:t>Quantitative proteomics</a:t>
            </a:r>
          </a:p>
        </p:txBody>
      </p:sp>
      <p:sp>
        <p:nvSpPr>
          <p:cNvPr id="3" name="内容占位符 2"/>
          <p:cNvSpPr>
            <a:spLocks noGrp="1"/>
          </p:cNvSpPr>
          <p:nvPr>
            <p:ph idx="1"/>
          </p:nvPr>
        </p:nvSpPr>
        <p:spPr>
          <a:xfrm>
            <a:off x="957580" y="1310640"/>
            <a:ext cx="7557770" cy="4866640"/>
          </a:xfrm>
        </p:spPr>
        <p:txBody>
          <a:bodyPr>
            <a:normAutofit/>
          </a:bodyPr>
          <a:lstStyle/>
          <a:p>
            <a:r>
              <a:rPr lang="zh-CN" altLang="en-US"/>
              <a:t> </a:t>
            </a:r>
          </a:p>
        </p:txBody>
      </p:sp>
      <p:pic>
        <p:nvPicPr>
          <p:cNvPr id="5" name="图片 4"/>
          <p:cNvPicPr>
            <a:picLocks noChangeAspect="1"/>
          </p:cNvPicPr>
          <p:nvPr/>
        </p:nvPicPr>
        <p:blipFill>
          <a:blip r:embed="rId2"/>
          <a:stretch>
            <a:fillRect/>
          </a:stretch>
        </p:blipFill>
        <p:spPr>
          <a:xfrm>
            <a:off x="1094105" y="1236980"/>
            <a:ext cx="4900930" cy="5260975"/>
          </a:xfrm>
          <a:prstGeom prst="rect">
            <a:avLst/>
          </a:prstGeom>
        </p:spPr>
      </p:pic>
    </p:spTree>
    <p:extLst>
      <p:ext uri="{BB962C8B-B14F-4D97-AF65-F5344CB8AC3E}">
        <p14:creationId xmlns:p14="http://schemas.microsoft.com/office/powerpoint/2010/main" val="141863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p:cNvSpPr>
          <p:nvPr>
            <p:ph type="title"/>
          </p:nvPr>
        </p:nvSpPr>
        <p:spPr>
          <a:xfrm>
            <a:off x="1871028" y="154940"/>
            <a:ext cx="7772400" cy="762000"/>
          </a:xfrm>
        </p:spPr>
        <p:txBody>
          <a:bodyPr wrap="square" lIns="91440" tIns="45720" rIns="91440" bIns="45720" anchor="ctr">
            <a:spAutoFit/>
          </a:bodyPr>
          <a:lstStyle/>
          <a:p>
            <a:pPr eaLnBrk="1" hangingPunct="1"/>
            <a:r>
              <a:rPr lang="en-US" altLang="zh-CN" sz="4000" dirty="0">
                <a:latin typeface="Times New Roman" panose="02020603050405020304" pitchFamily="18" charset="0"/>
              </a:rPr>
              <a:t>Interaction proteomics</a:t>
            </a:r>
            <a:r>
              <a:rPr lang="en-US" altLang="zh-CN" dirty="0"/>
              <a:t> </a:t>
            </a:r>
          </a:p>
        </p:txBody>
      </p:sp>
      <p:sp>
        <p:nvSpPr>
          <p:cNvPr id="205827" name="Rectangle 3"/>
          <p:cNvSpPr>
            <a:spLocks noGrp="1"/>
          </p:cNvSpPr>
          <p:nvPr>
            <p:ph idx="1"/>
          </p:nvPr>
        </p:nvSpPr>
        <p:spPr>
          <a:xfrm>
            <a:off x="4121785" y="1075055"/>
            <a:ext cx="5003800" cy="5575935"/>
          </a:xfrm>
        </p:spPr>
        <p:txBody>
          <a:bodyPr wrap="square" lIns="91440" tIns="45720" rIns="91440" bIns="45720" anchor="t">
            <a:normAutofit fontScale="70000" lnSpcReduction="20000"/>
          </a:bodyPr>
          <a:lstStyle/>
          <a:p>
            <a:pPr eaLnBrk="1" hangingPunct="1">
              <a:lnSpc>
                <a:spcPct val="150000"/>
              </a:lnSpc>
            </a:pPr>
            <a:r>
              <a:rPr lang="en-US" altLang="zh-CN" sz="2400" dirty="0"/>
              <a:t>Analysis of interactions between proteins to characterize complexes and determine function</a:t>
            </a:r>
          </a:p>
          <a:p>
            <a:pPr eaLnBrk="1" hangingPunct="1">
              <a:lnSpc>
                <a:spcPct val="150000"/>
              </a:lnSpc>
            </a:pPr>
            <a:r>
              <a:rPr lang="en-US" altLang="zh-CN" sz="2400" dirty="0"/>
              <a:t>Analysis of interactions between proteins, protein and nucleic acid, or protein and small molecules to characterize complexes and determine function </a:t>
            </a:r>
          </a:p>
          <a:p>
            <a:pPr eaLnBrk="1" hangingPunct="1">
              <a:lnSpc>
                <a:spcPct val="150000"/>
              </a:lnSpc>
            </a:pPr>
            <a:r>
              <a:rPr lang="en-US" altLang="zh-CN" sz="2400" dirty="0"/>
              <a:t>The investigation of protein interactions may be on the atomic, molecular and cellular levels</a:t>
            </a:r>
          </a:p>
          <a:p>
            <a:pPr eaLnBrk="1" hangingPunct="1">
              <a:lnSpc>
                <a:spcPct val="150000"/>
              </a:lnSpc>
            </a:pPr>
            <a:r>
              <a:rPr lang="en-US" altLang="zh-CN" sz="2400" dirty="0"/>
              <a:t>Including:</a:t>
            </a:r>
          </a:p>
          <a:p>
            <a:pPr lvl="1" eaLnBrk="1" hangingPunct="1">
              <a:lnSpc>
                <a:spcPct val="150000"/>
              </a:lnSpc>
            </a:pPr>
            <a:r>
              <a:rPr lang="en-US" altLang="zh-CN" sz="2400" dirty="0"/>
              <a:t>genetic and physical interactions among proteins</a:t>
            </a:r>
          </a:p>
          <a:p>
            <a:pPr lvl="1" eaLnBrk="1" hangingPunct="1">
              <a:lnSpc>
                <a:spcPct val="150000"/>
              </a:lnSpc>
            </a:pPr>
            <a:r>
              <a:rPr lang="en-US" altLang="zh-CN" sz="2400" dirty="0"/>
              <a:t>interactions between proteins and nucleic acids </a:t>
            </a:r>
          </a:p>
          <a:p>
            <a:pPr lvl="1" eaLnBrk="1" hangingPunct="1">
              <a:lnSpc>
                <a:spcPct val="150000"/>
              </a:lnSpc>
            </a:pPr>
            <a:r>
              <a:rPr lang="en-US" altLang="zh-CN" sz="2400" dirty="0"/>
              <a:t>interactions between proteins and small molecules</a:t>
            </a:r>
          </a:p>
        </p:txBody>
      </p:sp>
      <p:grpSp>
        <p:nvGrpSpPr>
          <p:cNvPr id="82947" name="Group 16"/>
          <p:cNvGrpSpPr/>
          <p:nvPr/>
        </p:nvGrpSpPr>
        <p:grpSpPr>
          <a:xfrm>
            <a:off x="29210" y="2078038"/>
            <a:ext cx="4298950" cy="2814637"/>
            <a:chOff x="96" y="1296"/>
            <a:chExt cx="3360" cy="2592"/>
          </a:xfrm>
        </p:grpSpPr>
        <p:grpSp>
          <p:nvGrpSpPr>
            <p:cNvPr id="82948" name="Group 4"/>
            <p:cNvGrpSpPr/>
            <p:nvPr/>
          </p:nvGrpSpPr>
          <p:grpSpPr>
            <a:xfrm>
              <a:off x="192" y="1296"/>
              <a:ext cx="2832" cy="864"/>
              <a:chOff x="192" y="1296"/>
              <a:chExt cx="2832" cy="864"/>
            </a:xfrm>
          </p:grpSpPr>
          <p:sp>
            <p:nvSpPr>
              <p:cNvPr id="82949" name="Line 5"/>
              <p:cNvSpPr/>
              <p:nvPr/>
            </p:nvSpPr>
            <p:spPr>
              <a:xfrm>
                <a:off x="1536" y="1728"/>
                <a:ext cx="384" cy="0"/>
              </a:xfrm>
              <a:prstGeom prst="line">
                <a:avLst/>
              </a:prstGeom>
              <a:ln w="9525" cap="flat" cmpd="sng">
                <a:solidFill>
                  <a:schemeClr val="tx1"/>
                </a:solidFill>
                <a:prstDash val="solid"/>
                <a:round/>
                <a:headEnd type="triangl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82950" name="Oval 6"/>
              <p:cNvSpPr/>
              <p:nvPr/>
            </p:nvSpPr>
            <p:spPr>
              <a:xfrm>
                <a:off x="192" y="1296"/>
                <a:ext cx="1296" cy="864"/>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algn="ctr"/>
                <a:r>
                  <a:rPr lang="en-US" altLang="zh-CN">
                    <a:solidFill>
                      <a:schemeClr val="folHlink"/>
                    </a:solidFill>
                    <a:latin typeface="Times New Roman" panose="02020603050405020304" pitchFamily="18" charset="0"/>
                    <a:ea typeface="宋体" panose="02010600030101010101" pitchFamily="2" charset="-122"/>
                  </a:rPr>
                  <a:t>protein</a:t>
                </a:r>
              </a:p>
            </p:txBody>
          </p:sp>
          <p:sp>
            <p:nvSpPr>
              <p:cNvPr id="82951" name="Rectangle 7"/>
              <p:cNvSpPr/>
              <p:nvPr/>
            </p:nvSpPr>
            <p:spPr>
              <a:xfrm>
                <a:off x="1920" y="1344"/>
                <a:ext cx="1104" cy="81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a:r>
                  <a:rPr lang="en-US" altLang="zh-CN">
                    <a:solidFill>
                      <a:schemeClr val="folHlink"/>
                    </a:solidFill>
                    <a:latin typeface="Times New Roman" panose="02020603050405020304" pitchFamily="18" charset="0"/>
                    <a:ea typeface="宋体" panose="02010600030101010101" pitchFamily="2" charset="-122"/>
                  </a:rPr>
                  <a:t>protein</a:t>
                </a:r>
              </a:p>
            </p:txBody>
          </p:sp>
        </p:grpSp>
        <p:grpSp>
          <p:nvGrpSpPr>
            <p:cNvPr id="82952" name="Group 8"/>
            <p:cNvGrpSpPr/>
            <p:nvPr/>
          </p:nvGrpSpPr>
          <p:grpSpPr>
            <a:xfrm>
              <a:off x="96" y="2160"/>
              <a:ext cx="2304" cy="1584"/>
              <a:chOff x="96" y="2160"/>
              <a:chExt cx="2304" cy="1584"/>
            </a:xfrm>
          </p:grpSpPr>
          <p:sp>
            <p:nvSpPr>
              <p:cNvPr id="82953" name="Oval 9"/>
              <p:cNvSpPr/>
              <p:nvPr/>
            </p:nvSpPr>
            <p:spPr>
              <a:xfrm>
                <a:off x="96" y="2880"/>
                <a:ext cx="1248" cy="864"/>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algn="ctr"/>
                <a:r>
                  <a:rPr lang="en-US" altLang="zh-CN">
                    <a:solidFill>
                      <a:schemeClr val="folHlink"/>
                    </a:solidFill>
                    <a:latin typeface="Times New Roman" panose="02020603050405020304" pitchFamily="18" charset="0"/>
                    <a:ea typeface="宋体" panose="02010600030101010101" pitchFamily="2" charset="-122"/>
                  </a:rPr>
                  <a:t>Nucleic acid</a:t>
                </a:r>
              </a:p>
            </p:txBody>
          </p:sp>
          <p:sp>
            <p:nvSpPr>
              <p:cNvPr id="82954" name="Line 10"/>
              <p:cNvSpPr/>
              <p:nvPr/>
            </p:nvSpPr>
            <p:spPr>
              <a:xfrm flipH="1">
                <a:off x="480" y="2160"/>
                <a:ext cx="144" cy="768"/>
              </a:xfrm>
              <a:prstGeom prst="line">
                <a:avLst/>
              </a:prstGeom>
              <a:ln w="9525" cap="flat" cmpd="sng">
                <a:solidFill>
                  <a:schemeClr val="tx1"/>
                </a:solidFill>
                <a:prstDash val="solid"/>
                <a:round/>
                <a:headEnd type="triangl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82955" name="Line 11"/>
              <p:cNvSpPr/>
              <p:nvPr/>
            </p:nvSpPr>
            <p:spPr>
              <a:xfrm flipH="1">
                <a:off x="1152" y="2160"/>
                <a:ext cx="1248" cy="768"/>
              </a:xfrm>
              <a:prstGeom prst="line">
                <a:avLst/>
              </a:prstGeom>
              <a:ln w="9525" cap="flat" cmpd="sng">
                <a:solidFill>
                  <a:schemeClr val="tx1"/>
                </a:solidFill>
                <a:prstDash val="solid"/>
                <a:round/>
                <a:headEnd type="triangl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grpSp>
        <p:grpSp>
          <p:nvGrpSpPr>
            <p:cNvPr id="82956" name="Group 12"/>
            <p:cNvGrpSpPr/>
            <p:nvPr/>
          </p:nvGrpSpPr>
          <p:grpSpPr>
            <a:xfrm>
              <a:off x="672" y="2160"/>
              <a:ext cx="2784" cy="1728"/>
              <a:chOff x="672" y="2160"/>
              <a:chExt cx="2784" cy="1728"/>
            </a:xfrm>
          </p:grpSpPr>
          <p:sp>
            <p:nvSpPr>
              <p:cNvPr id="82957" name="Oval 13"/>
              <p:cNvSpPr/>
              <p:nvPr/>
            </p:nvSpPr>
            <p:spPr>
              <a:xfrm>
                <a:off x="2016" y="2880"/>
                <a:ext cx="1440" cy="1008"/>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algn="ctr"/>
                <a:r>
                  <a:rPr lang="en-US" altLang="zh-CN">
                    <a:solidFill>
                      <a:schemeClr val="folHlink"/>
                    </a:solidFill>
                    <a:latin typeface="Times New Roman" panose="02020603050405020304" pitchFamily="18" charset="0"/>
                    <a:ea typeface="宋体" panose="02010600030101010101" pitchFamily="2" charset="-122"/>
                  </a:rPr>
                  <a:t>Small molecules</a:t>
                </a:r>
              </a:p>
            </p:txBody>
          </p:sp>
          <p:sp>
            <p:nvSpPr>
              <p:cNvPr id="82958" name="Line 14"/>
              <p:cNvSpPr/>
              <p:nvPr/>
            </p:nvSpPr>
            <p:spPr>
              <a:xfrm>
                <a:off x="672" y="2160"/>
                <a:ext cx="1632" cy="864"/>
              </a:xfrm>
              <a:prstGeom prst="line">
                <a:avLst/>
              </a:prstGeom>
              <a:ln w="9525" cap="flat" cmpd="sng">
                <a:solidFill>
                  <a:schemeClr val="tx1"/>
                </a:solidFill>
                <a:prstDash val="solid"/>
                <a:round/>
                <a:headEnd type="triangl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82959" name="Line 15"/>
              <p:cNvSpPr/>
              <p:nvPr/>
            </p:nvSpPr>
            <p:spPr>
              <a:xfrm>
                <a:off x="2400" y="2160"/>
                <a:ext cx="240" cy="720"/>
              </a:xfrm>
              <a:prstGeom prst="line">
                <a:avLst/>
              </a:prstGeom>
              <a:ln w="9525" cap="flat" cmpd="sng">
                <a:solidFill>
                  <a:schemeClr val="tx1"/>
                </a:solidFill>
                <a:prstDash val="solid"/>
                <a:round/>
                <a:headEnd type="triangle" w="med" len="med"/>
                <a:tailEnd type="triangle" w="med" len="med"/>
              </a:ln>
            </p:spPr>
            <p:txBody>
              <a:bodyPr anchor="t"/>
              <a:lstStyle/>
              <a:p>
                <a:endParaRPr lang="zh-CN" altLang="en-US">
                  <a:latin typeface="Times New Roman" panose="02020603050405020304" pitchFamily="18" charset="0"/>
                  <a:ea typeface="宋体" panose="02010600030101010101" pitchFamily="2" charset="-122"/>
                </a:endParaRPr>
              </a:p>
            </p:txBody>
          </p:sp>
        </p:grpSp>
      </p:gr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71BEED80-C08B-45FE-BA6D-9F5C3883D95E}"/>
                  </a:ext>
                </a:extLst>
              </p14:cNvPr>
              <p14:cNvContentPartPr/>
              <p14:nvPr/>
            </p14:nvContentPartPr>
            <p14:xfrm>
              <a:off x="6579069" y="4894283"/>
              <a:ext cx="2145600" cy="70560"/>
            </p14:xfrm>
          </p:contentPart>
        </mc:Choice>
        <mc:Fallback>
          <p:pic>
            <p:nvPicPr>
              <p:cNvPr id="2" name="墨迹 1">
                <a:extLst>
                  <a:ext uri="{FF2B5EF4-FFF2-40B4-BE49-F238E27FC236}">
                    <a16:creationId xmlns:a16="http://schemas.microsoft.com/office/drawing/2014/main" id="{71BEED80-C08B-45FE-BA6D-9F5C3883D95E}"/>
                  </a:ext>
                </a:extLst>
              </p:cNvPr>
              <p:cNvPicPr/>
              <p:nvPr/>
            </p:nvPicPr>
            <p:blipFill>
              <a:blip r:embed="rId4"/>
              <a:stretch>
                <a:fillRect/>
              </a:stretch>
            </p:blipFill>
            <p:spPr>
              <a:xfrm>
                <a:off x="6561429" y="4876643"/>
                <a:ext cx="218124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墨迹 5">
                <a:extLst>
                  <a:ext uri="{FF2B5EF4-FFF2-40B4-BE49-F238E27FC236}">
                    <a16:creationId xmlns:a16="http://schemas.microsoft.com/office/drawing/2014/main" id="{68CD8166-2D4C-4CDE-98A0-B9DD7B5EA7B9}"/>
                  </a:ext>
                </a:extLst>
              </p14:cNvPr>
              <p14:cNvContentPartPr/>
              <p14:nvPr/>
            </p14:nvContentPartPr>
            <p14:xfrm>
              <a:off x="6645669" y="5218283"/>
              <a:ext cx="2176920" cy="83160"/>
            </p14:xfrm>
          </p:contentPart>
        </mc:Choice>
        <mc:Fallback>
          <p:pic>
            <p:nvPicPr>
              <p:cNvPr id="6" name="墨迹 5">
                <a:extLst>
                  <a:ext uri="{FF2B5EF4-FFF2-40B4-BE49-F238E27FC236}">
                    <a16:creationId xmlns:a16="http://schemas.microsoft.com/office/drawing/2014/main" id="{68CD8166-2D4C-4CDE-98A0-B9DD7B5EA7B9}"/>
                  </a:ext>
                </a:extLst>
              </p:cNvPr>
              <p:cNvPicPr/>
              <p:nvPr/>
            </p:nvPicPr>
            <p:blipFill>
              <a:blip r:embed="rId6"/>
              <a:stretch>
                <a:fillRect/>
              </a:stretch>
            </p:blipFill>
            <p:spPr>
              <a:xfrm>
                <a:off x="6628029" y="5200643"/>
                <a:ext cx="22125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墨迹 6">
                <a:extLst>
                  <a:ext uri="{FF2B5EF4-FFF2-40B4-BE49-F238E27FC236}">
                    <a16:creationId xmlns:a16="http://schemas.microsoft.com/office/drawing/2014/main" id="{8A672ACB-FC30-47CD-89D9-80B16B5E69E7}"/>
                  </a:ext>
                </a:extLst>
              </p14:cNvPr>
              <p14:cNvContentPartPr/>
              <p14:nvPr/>
            </p14:nvContentPartPr>
            <p14:xfrm>
              <a:off x="4587549" y="5675843"/>
              <a:ext cx="1015920" cy="32760"/>
            </p14:xfrm>
          </p:contentPart>
        </mc:Choice>
        <mc:Fallback>
          <p:pic>
            <p:nvPicPr>
              <p:cNvPr id="7" name="墨迹 6">
                <a:extLst>
                  <a:ext uri="{FF2B5EF4-FFF2-40B4-BE49-F238E27FC236}">
                    <a16:creationId xmlns:a16="http://schemas.microsoft.com/office/drawing/2014/main" id="{8A672ACB-FC30-47CD-89D9-80B16B5E69E7}"/>
                  </a:ext>
                </a:extLst>
              </p:cNvPr>
              <p:cNvPicPr/>
              <p:nvPr/>
            </p:nvPicPr>
            <p:blipFill>
              <a:blip r:embed="rId8"/>
              <a:stretch>
                <a:fillRect/>
              </a:stretch>
            </p:blipFill>
            <p:spPr>
              <a:xfrm>
                <a:off x="4569909" y="5657843"/>
                <a:ext cx="105156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墨迹 7">
                <a:extLst>
                  <a:ext uri="{FF2B5EF4-FFF2-40B4-BE49-F238E27FC236}">
                    <a16:creationId xmlns:a16="http://schemas.microsoft.com/office/drawing/2014/main" id="{AE315B07-1EC6-4E72-B1F5-3CCBBBB8B6B6}"/>
                  </a:ext>
                </a:extLst>
              </p14:cNvPr>
              <p14:cNvContentPartPr/>
              <p14:nvPr/>
            </p14:nvContentPartPr>
            <p14:xfrm>
              <a:off x="6573669" y="4538243"/>
              <a:ext cx="2356920" cy="77400"/>
            </p14:xfrm>
          </p:contentPart>
        </mc:Choice>
        <mc:Fallback>
          <p:pic>
            <p:nvPicPr>
              <p:cNvPr id="8" name="墨迹 7">
                <a:extLst>
                  <a:ext uri="{FF2B5EF4-FFF2-40B4-BE49-F238E27FC236}">
                    <a16:creationId xmlns:a16="http://schemas.microsoft.com/office/drawing/2014/main" id="{AE315B07-1EC6-4E72-B1F5-3CCBBBB8B6B6}"/>
                  </a:ext>
                </a:extLst>
              </p:cNvPr>
              <p:cNvPicPr/>
              <p:nvPr/>
            </p:nvPicPr>
            <p:blipFill>
              <a:blip r:embed="rId10"/>
              <a:stretch>
                <a:fillRect/>
              </a:stretch>
            </p:blipFill>
            <p:spPr>
              <a:xfrm>
                <a:off x="6555669" y="4520243"/>
                <a:ext cx="2392560" cy="113040"/>
              </a:xfrm>
              <a:prstGeom prst="rect">
                <a:avLst/>
              </a:prstGeom>
            </p:spPr>
          </p:pic>
        </mc:Fallback>
      </mc:AlternateContent>
    </p:spTree>
    <p:custDataLst>
      <p:tags r:id="rId1"/>
    </p:custDataLst>
    <p:extLst>
      <p:ext uri="{BB962C8B-B14F-4D97-AF65-F5344CB8AC3E}">
        <p14:creationId xmlns:p14="http://schemas.microsoft.com/office/powerpoint/2010/main" val="251188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8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58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58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582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0582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0582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2058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p:cNvSpPr>
          <p:nvPr>
            <p:ph type="title"/>
          </p:nvPr>
        </p:nvSpPr>
        <p:spPr>
          <a:xfrm>
            <a:off x="1273810" y="522923"/>
            <a:ext cx="5848985" cy="589280"/>
          </a:xfrm>
        </p:spPr>
        <p:txBody>
          <a:bodyPr wrap="square" lIns="91440" tIns="45720" rIns="91440" bIns="45720" anchor="ctr">
            <a:spAutoFit/>
          </a:bodyPr>
          <a:lstStyle/>
          <a:p>
            <a:pPr eaLnBrk="1" hangingPunct="1"/>
            <a:r>
              <a:rPr lang="en-US" altLang="zh-CN" sz="3600" dirty="0">
                <a:latin typeface="Times New Roman" panose="02020603050405020304" pitchFamily="18" charset="0"/>
              </a:rPr>
              <a:t>Goal of interaction proteomics</a:t>
            </a:r>
          </a:p>
        </p:txBody>
      </p:sp>
      <p:sp>
        <p:nvSpPr>
          <p:cNvPr id="83970" name="Rectangle 3"/>
          <p:cNvSpPr>
            <a:spLocks noGrp="1"/>
          </p:cNvSpPr>
          <p:nvPr>
            <p:ph idx="1"/>
          </p:nvPr>
        </p:nvSpPr>
        <p:spPr>
          <a:xfrm>
            <a:off x="628650" y="1546860"/>
            <a:ext cx="7253605" cy="4351655"/>
          </a:xfrm>
        </p:spPr>
        <p:txBody>
          <a:bodyPr wrap="square" lIns="91440" tIns="45720" rIns="91440" bIns="45720" anchor="t"/>
          <a:lstStyle/>
          <a:p>
            <a:pPr eaLnBrk="1" hangingPunct="1">
              <a:lnSpc>
                <a:spcPct val="90000"/>
              </a:lnSpc>
            </a:pPr>
            <a:r>
              <a:rPr lang="en-US" altLang="zh-CN" sz="2800" dirty="0"/>
              <a:t>The function of individual protein</a:t>
            </a:r>
          </a:p>
          <a:p>
            <a:pPr eaLnBrk="1" hangingPunct="1">
              <a:lnSpc>
                <a:spcPct val="90000"/>
              </a:lnSpc>
            </a:pPr>
            <a:r>
              <a:rPr lang="en-US" altLang="zh-CN" sz="2800" dirty="0"/>
              <a:t>How proteins function in pathways, networks, and complexes</a:t>
            </a:r>
          </a:p>
          <a:p>
            <a:pPr eaLnBrk="1" hangingPunct="1">
              <a:lnSpc>
                <a:spcPct val="90000"/>
              </a:lnSpc>
            </a:pPr>
            <a:r>
              <a:rPr lang="en-US" altLang="zh-CN" sz="2800" dirty="0"/>
              <a:t>Creation of </a:t>
            </a:r>
            <a:r>
              <a:rPr lang="en-US" altLang="zh-CN" sz="2800" dirty="0">
                <a:solidFill>
                  <a:schemeClr val="folHlink"/>
                </a:solidFill>
              </a:rPr>
              <a:t>proteome linkage maps</a:t>
            </a:r>
            <a:r>
              <a:rPr lang="en-US" altLang="zh-CN" sz="2800" dirty="0"/>
              <a:t> </a:t>
            </a:r>
            <a:r>
              <a:rPr lang="en-US" altLang="zh-TW" sz="2800" dirty="0"/>
              <a:t>based on binary interactions between individual proteins and higher-order interactions determined by the systematic analysis of protein complexes</a:t>
            </a:r>
            <a:endParaRPr lang="en-US" altLang="zh-CN" sz="2800" dirty="0"/>
          </a:p>
          <a:p>
            <a:pPr eaLnBrk="1" hangingPunct="1">
              <a:lnSpc>
                <a:spcPct val="90000"/>
              </a:lnSpc>
            </a:pPr>
            <a:r>
              <a:rPr lang="en-US" altLang="zh-CN" sz="2800" dirty="0"/>
              <a:t>Help understanding gene regulation </a:t>
            </a:r>
          </a:p>
          <a:p>
            <a:pPr eaLnBrk="1" hangingPunct="1">
              <a:lnSpc>
                <a:spcPct val="90000"/>
              </a:lnSpc>
            </a:pPr>
            <a:r>
              <a:rPr lang="en-US" altLang="zh-CN" sz="2800" dirty="0"/>
              <a:t>Drug development process </a:t>
            </a:r>
          </a:p>
        </p:txBody>
      </p:sp>
      <p:pic>
        <p:nvPicPr>
          <p:cNvPr id="2" name="图片 1"/>
          <p:cNvPicPr>
            <a:picLocks noChangeAspect="1"/>
          </p:cNvPicPr>
          <p:nvPr/>
        </p:nvPicPr>
        <p:blipFill>
          <a:blip r:embed="rId2"/>
          <a:stretch>
            <a:fillRect/>
          </a:stretch>
        </p:blipFill>
        <p:spPr>
          <a:xfrm>
            <a:off x="5109845" y="5145405"/>
            <a:ext cx="4057015" cy="1723390"/>
          </a:xfrm>
          <a:prstGeom prst="rect">
            <a:avLst/>
          </a:prstGeom>
        </p:spPr>
      </p:pic>
      <p:pic>
        <p:nvPicPr>
          <p:cNvPr id="3" name="图片 2"/>
          <p:cNvPicPr>
            <a:picLocks noChangeAspect="1"/>
          </p:cNvPicPr>
          <p:nvPr/>
        </p:nvPicPr>
        <p:blipFill>
          <a:blip r:embed="rId3"/>
          <a:stretch>
            <a:fillRect/>
          </a:stretch>
        </p:blipFill>
        <p:spPr>
          <a:xfrm>
            <a:off x="7122795" y="144145"/>
            <a:ext cx="1922780" cy="195008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AEE49AA4-31AC-425E-B860-E2E5CC7DB6D4}"/>
                  </a:ext>
                </a:extLst>
              </p14:cNvPr>
              <p14:cNvContentPartPr/>
              <p14:nvPr/>
            </p14:nvContentPartPr>
            <p14:xfrm>
              <a:off x="1541589" y="1932563"/>
              <a:ext cx="1116720" cy="51840"/>
            </p14:xfrm>
          </p:contentPart>
        </mc:Choice>
        <mc:Fallback>
          <p:pic>
            <p:nvPicPr>
              <p:cNvPr id="4" name="墨迹 3">
                <a:extLst>
                  <a:ext uri="{FF2B5EF4-FFF2-40B4-BE49-F238E27FC236}">
                    <a16:creationId xmlns:a16="http://schemas.microsoft.com/office/drawing/2014/main" id="{AEE49AA4-31AC-425E-B860-E2E5CC7DB6D4}"/>
                  </a:ext>
                </a:extLst>
              </p:cNvPr>
              <p:cNvPicPr/>
              <p:nvPr/>
            </p:nvPicPr>
            <p:blipFill>
              <a:blip r:embed="rId5"/>
              <a:stretch>
                <a:fillRect/>
              </a:stretch>
            </p:blipFill>
            <p:spPr>
              <a:xfrm>
                <a:off x="1523589" y="1914563"/>
                <a:ext cx="1152360" cy="87480"/>
              </a:xfrm>
              <a:prstGeom prst="rect">
                <a:avLst/>
              </a:prstGeom>
            </p:spPr>
          </p:pic>
        </mc:Fallback>
      </mc:AlternateContent>
      <p:grpSp>
        <p:nvGrpSpPr>
          <p:cNvPr id="7" name="组合 6">
            <a:extLst>
              <a:ext uri="{FF2B5EF4-FFF2-40B4-BE49-F238E27FC236}">
                <a16:creationId xmlns:a16="http://schemas.microsoft.com/office/drawing/2014/main" id="{87513BF9-E371-4C88-85E7-9DFC2A0D111B}"/>
              </a:ext>
            </a:extLst>
          </p:cNvPr>
          <p:cNvGrpSpPr/>
          <p:nvPr/>
        </p:nvGrpSpPr>
        <p:grpSpPr>
          <a:xfrm>
            <a:off x="4592949" y="2415323"/>
            <a:ext cx="2867760" cy="49320"/>
            <a:chOff x="4592949" y="2415323"/>
            <a:chExt cx="2867760" cy="49320"/>
          </a:xfrm>
        </p:grpSpPr>
        <mc:AlternateContent xmlns:mc="http://schemas.openxmlformats.org/markup-compatibility/2006">
          <mc:Choice xmlns:p14="http://schemas.microsoft.com/office/powerpoint/2010/main" Requires="p14">
            <p:contentPart p14:bwMode="auto" r:id="rId6">
              <p14:nvContentPartPr>
                <p14:cNvPr id="5" name="墨迹 4">
                  <a:extLst>
                    <a:ext uri="{FF2B5EF4-FFF2-40B4-BE49-F238E27FC236}">
                      <a16:creationId xmlns:a16="http://schemas.microsoft.com/office/drawing/2014/main" id="{892C3DF2-D928-4B5C-AD50-A11D51006B4E}"/>
                    </a:ext>
                  </a:extLst>
                </p14:cNvPr>
                <p14:cNvContentPartPr/>
                <p14:nvPr/>
              </p14:nvContentPartPr>
              <p14:xfrm>
                <a:off x="6067509" y="2415323"/>
                <a:ext cx="1393200" cy="49320"/>
              </p14:xfrm>
            </p:contentPart>
          </mc:Choice>
          <mc:Fallback>
            <p:pic>
              <p:nvPicPr>
                <p:cNvPr id="5" name="墨迹 4">
                  <a:extLst>
                    <a:ext uri="{FF2B5EF4-FFF2-40B4-BE49-F238E27FC236}">
                      <a16:creationId xmlns:a16="http://schemas.microsoft.com/office/drawing/2014/main" id="{892C3DF2-D928-4B5C-AD50-A11D51006B4E}"/>
                    </a:ext>
                  </a:extLst>
                </p:cNvPr>
                <p:cNvPicPr/>
                <p:nvPr/>
              </p:nvPicPr>
              <p:blipFill>
                <a:blip r:embed="rId7"/>
                <a:stretch>
                  <a:fillRect/>
                </a:stretch>
              </p:blipFill>
              <p:spPr>
                <a:xfrm>
                  <a:off x="6049869" y="2397323"/>
                  <a:ext cx="14288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墨迹 5">
                  <a:extLst>
                    <a:ext uri="{FF2B5EF4-FFF2-40B4-BE49-F238E27FC236}">
                      <a16:creationId xmlns:a16="http://schemas.microsoft.com/office/drawing/2014/main" id="{F44306EA-AFF9-48CB-9CAB-7061FD441CE4}"/>
                    </a:ext>
                  </a:extLst>
                </p14:cNvPr>
                <p14:cNvContentPartPr/>
                <p14:nvPr/>
              </p14:nvContentPartPr>
              <p14:xfrm>
                <a:off x="4592949" y="2430083"/>
                <a:ext cx="1163880" cy="26640"/>
              </p14:xfrm>
            </p:contentPart>
          </mc:Choice>
          <mc:Fallback>
            <p:pic>
              <p:nvPicPr>
                <p:cNvPr id="6" name="墨迹 5">
                  <a:extLst>
                    <a:ext uri="{FF2B5EF4-FFF2-40B4-BE49-F238E27FC236}">
                      <a16:creationId xmlns:a16="http://schemas.microsoft.com/office/drawing/2014/main" id="{F44306EA-AFF9-48CB-9CAB-7061FD441CE4}"/>
                    </a:ext>
                  </a:extLst>
                </p:cNvPr>
                <p:cNvPicPr/>
                <p:nvPr/>
              </p:nvPicPr>
              <p:blipFill>
                <a:blip r:embed="rId9"/>
                <a:stretch>
                  <a:fillRect/>
                </a:stretch>
              </p:blipFill>
              <p:spPr>
                <a:xfrm>
                  <a:off x="4575309" y="2412443"/>
                  <a:ext cx="1199520" cy="62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8" name="墨迹 7">
                <a:extLst>
                  <a:ext uri="{FF2B5EF4-FFF2-40B4-BE49-F238E27FC236}">
                    <a16:creationId xmlns:a16="http://schemas.microsoft.com/office/drawing/2014/main" id="{9D1B1B7F-DACA-4B91-9F88-F641BB596B4E}"/>
                  </a:ext>
                </a:extLst>
              </p14:cNvPr>
              <p14:cNvContentPartPr/>
              <p14:nvPr/>
            </p14:nvContentPartPr>
            <p14:xfrm>
              <a:off x="1586229" y="2821763"/>
              <a:ext cx="1361880" cy="99720"/>
            </p14:xfrm>
          </p:contentPart>
        </mc:Choice>
        <mc:Fallback>
          <p:pic>
            <p:nvPicPr>
              <p:cNvPr id="8" name="墨迹 7">
                <a:extLst>
                  <a:ext uri="{FF2B5EF4-FFF2-40B4-BE49-F238E27FC236}">
                    <a16:creationId xmlns:a16="http://schemas.microsoft.com/office/drawing/2014/main" id="{9D1B1B7F-DACA-4B91-9F88-F641BB596B4E}"/>
                  </a:ext>
                </a:extLst>
              </p:cNvPr>
              <p:cNvPicPr/>
              <p:nvPr/>
            </p:nvPicPr>
            <p:blipFill>
              <a:blip r:embed="rId11"/>
              <a:stretch>
                <a:fillRect/>
              </a:stretch>
            </p:blipFill>
            <p:spPr>
              <a:xfrm>
                <a:off x="1568589" y="2804123"/>
                <a:ext cx="139752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墨迹 8">
                <a:extLst>
                  <a:ext uri="{FF2B5EF4-FFF2-40B4-BE49-F238E27FC236}">
                    <a16:creationId xmlns:a16="http://schemas.microsoft.com/office/drawing/2014/main" id="{BF1D14B4-E600-43A2-AFDE-D8BB0D2FB9C0}"/>
                  </a:ext>
                </a:extLst>
              </p14:cNvPr>
              <p14:cNvContentPartPr/>
              <p14:nvPr/>
            </p14:nvContentPartPr>
            <p14:xfrm>
              <a:off x="2643189" y="3225323"/>
              <a:ext cx="3186720" cy="144000"/>
            </p14:xfrm>
          </p:contentPart>
        </mc:Choice>
        <mc:Fallback>
          <p:pic>
            <p:nvPicPr>
              <p:cNvPr id="9" name="墨迹 8">
                <a:extLst>
                  <a:ext uri="{FF2B5EF4-FFF2-40B4-BE49-F238E27FC236}">
                    <a16:creationId xmlns:a16="http://schemas.microsoft.com/office/drawing/2014/main" id="{BF1D14B4-E600-43A2-AFDE-D8BB0D2FB9C0}"/>
                  </a:ext>
                </a:extLst>
              </p:cNvPr>
              <p:cNvPicPr/>
              <p:nvPr/>
            </p:nvPicPr>
            <p:blipFill>
              <a:blip r:embed="rId13"/>
              <a:stretch>
                <a:fillRect/>
              </a:stretch>
            </p:blipFill>
            <p:spPr>
              <a:xfrm>
                <a:off x="2625189" y="3207683"/>
                <a:ext cx="322236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墨迹 9">
                <a:extLst>
                  <a:ext uri="{FF2B5EF4-FFF2-40B4-BE49-F238E27FC236}">
                    <a16:creationId xmlns:a16="http://schemas.microsoft.com/office/drawing/2014/main" id="{975462C5-A67C-4DBC-98CF-336C328101CB}"/>
                  </a:ext>
                </a:extLst>
              </p14:cNvPr>
              <p14:cNvContentPartPr/>
              <p14:nvPr/>
            </p14:nvContentPartPr>
            <p14:xfrm>
              <a:off x="3748389" y="4570643"/>
              <a:ext cx="2427840" cy="498600"/>
            </p14:xfrm>
          </p:contentPart>
        </mc:Choice>
        <mc:Fallback>
          <p:pic>
            <p:nvPicPr>
              <p:cNvPr id="10" name="墨迹 9">
                <a:extLst>
                  <a:ext uri="{FF2B5EF4-FFF2-40B4-BE49-F238E27FC236}">
                    <a16:creationId xmlns:a16="http://schemas.microsoft.com/office/drawing/2014/main" id="{975462C5-A67C-4DBC-98CF-336C328101CB}"/>
                  </a:ext>
                </a:extLst>
              </p:cNvPr>
              <p:cNvPicPr/>
              <p:nvPr/>
            </p:nvPicPr>
            <p:blipFill>
              <a:blip r:embed="rId15"/>
              <a:stretch>
                <a:fillRect/>
              </a:stretch>
            </p:blipFill>
            <p:spPr>
              <a:xfrm>
                <a:off x="3730389" y="4553003"/>
                <a:ext cx="2463480" cy="534240"/>
              </a:xfrm>
              <a:prstGeom prst="rect">
                <a:avLst/>
              </a:prstGeom>
            </p:spPr>
          </p:pic>
        </mc:Fallback>
      </mc:AlternateContent>
    </p:spTree>
    <p:extLst>
      <p:ext uri="{BB962C8B-B14F-4D97-AF65-F5344CB8AC3E}">
        <p14:creationId xmlns:p14="http://schemas.microsoft.com/office/powerpoint/2010/main" val="1159428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p:cNvSpPr>
          <p:nvPr>
            <p:ph type="title"/>
          </p:nvPr>
        </p:nvSpPr>
        <p:spPr>
          <a:xfrm>
            <a:off x="1561465" y="514985"/>
            <a:ext cx="7772400" cy="701675"/>
          </a:xfrm>
        </p:spPr>
        <p:txBody>
          <a:bodyPr wrap="square" lIns="91440" tIns="45720" rIns="91440" bIns="45720" anchor="ctr">
            <a:spAutoFit/>
          </a:bodyPr>
          <a:lstStyle/>
          <a:p>
            <a:pPr eaLnBrk="1" hangingPunct="1"/>
            <a:r>
              <a:rPr lang="en-US" altLang="zh-CN" sz="4000" dirty="0">
                <a:latin typeface="Times New Roman" panose="02020603050405020304" pitchFamily="18" charset="0"/>
              </a:rPr>
              <a:t>Key technologies</a:t>
            </a:r>
          </a:p>
        </p:txBody>
      </p:sp>
      <p:sp>
        <p:nvSpPr>
          <p:cNvPr id="84994" name="Rectangle 3"/>
          <p:cNvSpPr>
            <a:spLocks noGrp="1"/>
          </p:cNvSpPr>
          <p:nvPr>
            <p:ph idx="1"/>
          </p:nvPr>
        </p:nvSpPr>
        <p:spPr/>
        <p:txBody>
          <a:bodyPr wrap="square" lIns="91440" tIns="45720" rIns="91440" bIns="45720" anchor="t"/>
          <a:lstStyle/>
          <a:p>
            <a:pPr eaLnBrk="1" hangingPunct="1"/>
            <a:r>
              <a:rPr lang="en-US" altLang="zh-CN" sz="2800" dirty="0"/>
              <a:t>Yeast two-hybrid system </a:t>
            </a:r>
          </a:p>
          <a:p>
            <a:pPr eaLnBrk="1" hangingPunct="1"/>
            <a:r>
              <a:rPr lang="en-US" altLang="zh-CN" sz="2800" dirty="0"/>
              <a:t>Protein chip</a:t>
            </a:r>
          </a:p>
          <a:p>
            <a:pPr eaLnBrk="1" hangingPunct="1"/>
            <a:r>
              <a:rPr lang="en-US" altLang="zh-CN" sz="2800" dirty="0"/>
              <a:t>Mass/tandem mass spectrometry </a:t>
            </a:r>
            <a:r>
              <a:rPr lang="en-US" altLang="zh-TW" sz="2800" dirty="0"/>
              <a:t>for the analysis of protein complexes</a:t>
            </a:r>
            <a:endParaRPr lang="en-US" altLang="zh-CN" sz="2800" dirty="0"/>
          </a:p>
          <a:p>
            <a:pPr eaLnBrk="1" hangingPunct="1"/>
            <a:r>
              <a:rPr lang="en-US" altLang="zh-CN" sz="2800" dirty="0"/>
              <a:t>High-throughput imaging (HTI)</a:t>
            </a:r>
          </a:p>
          <a:p>
            <a:pPr eaLnBrk="1" hangingPunct="1"/>
            <a:r>
              <a:rPr lang="en-US" altLang="zh-TW" sz="2800" dirty="0"/>
              <a:t>Biochemical assays and structural analysis methods (e.g., X-ray crystallography,&amp; NMR) for protein-ligand interaction study</a:t>
            </a:r>
            <a:endParaRPr lang="en-US" altLang="zh-CN" sz="2800" dirty="0"/>
          </a:p>
        </p:txBody>
      </p:sp>
      <p:grpSp>
        <p:nvGrpSpPr>
          <p:cNvPr id="29" name="组合 28">
            <a:extLst>
              <a:ext uri="{FF2B5EF4-FFF2-40B4-BE49-F238E27FC236}">
                <a16:creationId xmlns:a16="http://schemas.microsoft.com/office/drawing/2014/main" id="{CF861CDE-E88C-48AB-AD87-86A485E90A02}"/>
              </a:ext>
            </a:extLst>
          </p:cNvPr>
          <p:cNvGrpSpPr/>
          <p:nvPr/>
        </p:nvGrpSpPr>
        <p:grpSpPr>
          <a:xfrm>
            <a:off x="4640829" y="1754363"/>
            <a:ext cx="2135520" cy="601200"/>
            <a:chOff x="4640829" y="1754363"/>
            <a:chExt cx="2135520" cy="601200"/>
          </a:xfrm>
        </p:grpSpPr>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396DF416-8D9D-4660-A8EB-89AFEA0D81D0}"/>
                    </a:ext>
                  </a:extLst>
                </p14:cNvPr>
                <p14:cNvContentPartPr/>
                <p14:nvPr/>
              </p14:nvContentPartPr>
              <p14:xfrm>
                <a:off x="4640829" y="1787123"/>
                <a:ext cx="186120" cy="73440"/>
              </p14:xfrm>
            </p:contentPart>
          </mc:Choice>
          <mc:Fallback>
            <p:pic>
              <p:nvPicPr>
                <p:cNvPr id="2" name="墨迹 1">
                  <a:extLst>
                    <a:ext uri="{FF2B5EF4-FFF2-40B4-BE49-F238E27FC236}">
                      <a16:creationId xmlns:a16="http://schemas.microsoft.com/office/drawing/2014/main" id="{396DF416-8D9D-4660-A8EB-89AFEA0D81D0}"/>
                    </a:ext>
                  </a:extLst>
                </p:cNvPr>
                <p:cNvPicPr/>
                <p:nvPr/>
              </p:nvPicPr>
              <p:blipFill>
                <a:blip r:embed="rId3"/>
                <a:stretch>
                  <a:fillRect/>
                </a:stretch>
              </p:blipFill>
              <p:spPr>
                <a:xfrm>
                  <a:off x="4623189" y="1769483"/>
                  <a:ext cx="22176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649FE8E6-F652-4268-A35C-D752DBD35944}"/>
                    </a:ext>
                  </a:extLst>
                </p14:cNvPr>
                <p14:cNvContentPartPr/>
                <p14:nvPr/>
              </p14:nvContentPartPr>
              <p14:xfrm>
                <a:off x="4644069" y="1894043"/>
                <a:ext cx="29520" cy="300240"/>
              </p14:xfrm>
            </p:contentPart>
          </mc:Choice>
          <mc:Fallback>
            <p:pic>
              <p:nvPicPr>
                <p:cNvPr id="3" name="墨迹 2">
                  <a:extLst>
                    <a:ext uri="{FF2B5EF4-FFF2-40B4-BE49-F238E27FC236}">
                      <a16:creationId xmlns:a16="http://schemas.microsoft.com/office/drawing/2014/main" id="{649FE8E6-F652-4268-A35C-D752DBD35944}"/>
                    </a:ext>
                  </a:extLst>
                </p:cNvPr>
                <p:cNvPicPr/>
                <p:nvPr/>
              </p:nvPicPr>
              <p:blipFill>
                <a:blip r:embed="rId5"/>
                <a:stretch>
                  <a:fillRect/>
                </a:stretch>
              </p:blipFill>
              <p:spPr>
                <a:xfrm>
                  <a:off x="4626429" y="1876403"/>
                  <a:ext cx="6516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23346B7A-97AF-4CEC-9BB5-91346B5490F3}"/>
                    </a:ext>
                  </a:extLst>
                </p14:cNvPr>
                <p14:cNvContentPartPr/>
                <p14:nvPr/>
              </p14:nvContentPartPr>
              <p14:xfrm>
                <a:off x="4697709" y="1898363"/>
                <a:ext cx="167040" cy="313560"/>
              </p14:xfrm>
            </p:contentPart>
          </mc:Choice>
          <mc:Fallback>
            <p:pic>
              <p:nvPicPr>
                <p:cNvPr id="4" name="墨迹 3">
                  <a:extLst>
                    <a:ext uri="{FF2B5EF4-FFF2-40B4-BE49-F238E27FC236}">
                      <a16:creationId xmlns:a16="http://schemas.microsoft.com/office/drawing/2014/main" id="{23346B7A-97AF-4CEC-9BB5-91346B5490F3}"/>
                    </a:ext>
                  </a:extLst>
                </p:cNvPr>
                <p:cNvPicPr/>
                <p:nvPr/>
              </p:nvPicPr>
              <p:blipFill>
                <a:blip r:embed="rId7"/>
                <a:stretch>
                  <a:fillRect/>
                </a:stretch>
              </p:blipFill>
              <p:spPr>
                <a:xfrm>
                  <a:off x="4680069" y="1880363"/>
                  <a:ext cx="20268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墨迹 4">
                  <a:extLst>
                    <a:ext uri="{FF2B5EF4-FFF2-40B4-BE49-F238E27FC236}">
                      <a16:creationId xmlns:a16="http://schemas.microsoft.com/office/drawing/2014/main" id="{5AB06A69-58ED-4ADC-AEDD-03F1E114B388}"/>
                    </a:ext>
                  </a:extLst>
                </p14:cNvPr>
                <p14:cNvContentPartPr/>
                <p14:nvPr/>
              </p14:nvContentPartPr>
              <p14:xfrm>
                <a:off x="4713909" y="1890803"/>
                <a:ext cx="20520" cy="101880"/>
              </p14:xfrm>
            </p:contentPart>
          </mc:Choice>
          <mc:Fallback>
            <p:pic>
              <p:nvPicPr>
                <p:cNvPr id="5" name="墨迹 4">
                  <a:extLst>
                    <a:ext uri="{FF2B5EF4-FFF2-40B4-BE49-F238E27FC236}">
                      <a16:creationId xmlns:a16="http://schemas.microsoft.com/office/drawing/2014/main" id="{5AB06A69-58ED-4ADC-AEDD-03F1E114B388}"/>
                    </a:ext>
                  </a:extLst>
                </p:cNvPr>
                <p:cNvPicPr/>
                <p:nvPr/>
              </p:nvPicPr>
              <p:blipFill>
                <a:blip r:embed="rId9"/>
                <a:stretch>
                  <a:fillRect/>
                </a:stretch>
              </p:blipFill>
              <p:spPr>
                <a:xfrm>
                  <a:off x="4695909" y="1873163"/>
                  <a:ext cx="561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墨迹 5">
                  <a:extLst>
                    <a:ext uri="{FF2B5EF4-FFF2-40B4-BE49-F238E27FC236}">
                      <a16:creationId xmlns:a16="http://schemas.microsoft.com/office/drawing/2014/main" id="{97AB2F1C-876E-44EC-A879-7FA62A2C5E52}"/>
                    </a:ext>
                  </a:extLst>
                </p14:cNvPr>
                <p14:cNvContentPartPr/>
                <p14:nvPr/>
              </p14:nvContentPartPr>
              <p14:xfrm>
                <a:off x="4780149" y="1852643"/>
                <a:ext cx="78840" cy="203400"/>
              </p14:xfrm>
            </p:contentPart>
          </mc:Choice>
          <mc:Fallback>
            <p:pic>
              <p:nvPicPr>
                <p:cNvPr id="6" name="墨迹 5">
                  <a:extLst>
                    <a:ext uri="{FF2B5EF4-FFF2-40B4-BE49-F238E27FC236}">
                      <a16:creationId xmlns:a16="http://schemas.microsoft.com/office/drawing/2014/main" id="{97AB2F1C-876E-44EC-A879-7FA62A2C5E52}"/>
                    </a:ext>
                  </a:extLst>
                </p:cNvPr>
                <p:cNvPicPr/>
                <p:nvPr/>
              </p:nvPicPr>
              <p:blipFill>
                <a:blip r:embed="rId11"/>
                <a:stretch>
                  <a:fillRect/>
                </a:stretch>
              </p:blipFill>
              <p:spPr>
                <a:xfrm>
                  <a:off x="4762509" y="1834643"/>
                  <a:ext cx="11448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墨迹 6">
                  <a:extLst>
                    <a:ext uri="{FF2B5EF4-FFF2-40B4-BE49-F238E27FC236}">
                      <a16:creationId xmlns:a16="http://schemas.microsoft.com/office/drawing/2014/main" id="{8037E1CB-68B2-4833-B147-D0341F322705}"/>
                    </a:ext>
                  </a:extLst>
                </p14:cNvPr>
                <p14:cNvContentPartPr/>
                <p14:nvPr/>
              </p14:nvContentPartPr>
              <p14:xfrm>
                <a:off x="4684749" y="2104283"/>
                <a:ext cx="159840" cy="121680"/>
              </p14:xfrm>
            </p:contentPart>
          </mc:Choice>
          <mc:Fallback>
            <p:pic>
              <p:nvPicPr>
                <p:cNvPr id="7" name="墨迹 6">
                  <a:extLst>
                    <a:ext uri="{FF2B5EF4-FFF2-40B4-BE49-F238E27FC236}">
                      <a16:creationId xmlns:a16="http://schemas.microsoft.com/office/drawing/2014/main" id="{8037E1CB-68B2-4833-B147-D0341F322705}"/>
                    </a:ext>
                  </a:extLst>
                </p:cNvPr>
                <p:cNvPicPr/>
                <p:nvPr/>
              </p:nvPicPr>
              <p:blipFill>
                <a:blip r:embed="rId13"/>
                <a:stretch>
                  <a:fillRect/>
                </a:stretch>
              </p:blipFill>
              <p:spPr>
                <a:xfrm>
                  <a:off x="4667109" y="2086283"/>
                  <a:ext cx="1954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墨迹 7">
                  <a:extLst>
                    <a:ext uri="{FF2B5EF4-FFF2-40B4-BE49-F238E27FC236}">
                      <a16:creationId xmlns:a16="http://schemas.microsoft.com/office/drawing/2014/main" id="{808EADD7-AD50-4B87-B4A7-38A900DAE12B}"/>
                    </a:ext>
                  </a:extLst>
                </p14:cNvPr>
                <p14:cNvContentPartPr/>
                <p14:nvPr/>
              </p14:nvContentPartPr>
              <p14:xfrm>
                <a:off x="4934229" y="1790003"/>
                <a:ext cx="162360" cy="35280"/>
              </p14:xfrm>
            </p:contentPart>
          </mc:Choice>
          <mc:Fallback>
            <p:pic>
              <p:nvPicPr>
                <p:cNvPr id="8" name="墨迹 7">
                  <a:extLst>
                    <a:ext uri="{FF2B5EF4-FFF2-40B4-BE49-F238E27FC236}">
                      <a16:creationId xmlns:a16="http://schemas.microsoft.com/office/drawing/2014/main" id="{808EADD7-AD50-4B87-B4A7-38A900DAE12B}"/>
                    </a:ext>
                  </a:extLst>
                </p:cNvPr>
                <p:cNvPicPr/>
                <p:nvPr/>
              </p:nvPicPr>
              <p:blipFill>
                <a:blip r:embed="rId15"/>
                <a:stretch>
                  <a:fillRect/>
                </a:stretch>
              </p:blipFill>
              <p:spPr>
                <a:xfrm>
                  <a:off x="4916229" y="1772003"/>
                  <a:ext cx="1980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墨迹 8">
                  <a:extLst>
                    <a:ext uri="{FF2B5EF4-FFF2-40B4-BE49-F238E27FC236}">
                      <a16:creationId xmlns:a16="http://schemas.microsoft.com/office/drawing/2014/main" id="{F8E46F8A-9E0F-414D-A2CB-7A3366780479}"/>
                    </a:ext>
                  </a:extLst>
                </p14:cNvPr>
                <p14:cNvContentPartPr/>
                <p14:nvPr/>
              </p14:nvContentPartPr>
              <p14:xfrm>
                <a:off x="5013789" y="1754363"/>
                <a:ext cx="63720" cy="200520"/>
              </p14:xfrm>
            </p:contentPart>
          </mc:Choice>
          <mc:Fallback>
            <p:pic>
              <p:nvPicPr>
                <p:cNvPr id="9" name="墨迹 8">
                  <a:extLst>
                    <a:ext uri="{FF2B5EF4-FFF2-40B4-BE49-F238E27FC236}">
                      <a16:creationId xmlns:a16="http://schemas.microsoft.com/office/drawing/2014/main" id="{F8E46F8A-9E0F-414D-A2CB-7A3366780479}"/>
                    </a:ext>
                  </a:extLst>
                </p:cNvPr>
                <p:cNvPicPr/>
                <p:nvPr/>
              </p:nvPicPr>
              <p:blipFill>
                <a:blip r:embed="rId17"/>
                <a:stretch>
                  <a:fillRect/>
                </a:stretch>
              </p:blipFill>
              <p:spPr>
                <a:xfrm>
                  <a:off x="4996149" y="1736723"/>
                  <a:ext cx="9936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墨迹 9">
                  <a:extLst>
                    <a:ext uri="{FF2B5EF4-FFF2-40B4-BE49-F238E27FC236}">
                      <a16:creationId xmlns:a16="http://schemas.microsoft.com/office/drawing/2014/main" id="{418B4253-7D69-493B-8E66-F4558CB21422}"/>
                    </a:ext>
                  </a:extLst>
                </p14:cNvPr>
                <p14:cNvContentPartPr/>
                <p14:nvPr/>
              </p14:nvContentPartPr>
              <p14:xfrm>
                <a:off x="4875909" y="1876043"/>
                <a:ext cx="228960" cy="244800"/>
              </p14:xfrm>
            </p:contentPart>
          </mc:Choice>
          <mc:Fallback>
            <p:pic>
              <p:nvPicPr>
                <p:cNvPr id="10" name="墨迹 9">
                  <a:extLst>
                    <a:ext uri="{FF2B5EF4-FFF2-40B4-BE49-F238E27FC236}">
                      <a16:creationId xmlns:a16="http://schemas.microsoft.com/office/drawing/2014/main" id="{418B4253-7D69-493B-8E66-F4558CB21422}"/>
                    </a:ext>
                  </a:extLst>
                </p:cNvPr>
                <p:cNvPicPr/>
                <p:nvPr/>
              </p:nvPicPr>
              <p:blipFill>
                <a:blip r:embed="rId19"/>
                <a:stretch>
                  <a:fillRect/>
                </a:stretch>
              </p:blipFill>
              <p:spPr>
                <a:xfrm>
                  <a:off x="4857909" y="1858403"/>
                  <a:ext cx="26460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墨迹 10">
                  <a:extLst>
                    <a:ext uri="{FF2B5EF4-FFF2-40B4-BE49-F238E27FC236}">
                      <a16:creationId xmlns:a16="http://schemas.microsoft.com/office/drawing/2014/main" id="{B3754B40-0750-4DCF-8501-59B45A404C9B}"/>
                    </a:ext>
                  </a:extLst>
                </p14:cNvPr>
                <p14:cNvContentPartPr/>
                <p14:nvPr/>
              </p14:nvContentPartPr>
              <p14:xfrm>
                <a:off x="4905069" y="2018963"/>
                <a:ext cx="223920" cy="242280"/>
              </p14:xfrm>
            </p:contentPart>
          </mc:Choice>
          <mc:Fallback>
            <p:pic>
              <p:nvPicPr>
                <p:cNvPr id="11" name="墨迹 10">
                  <a:extLst>
                    <a:ext uri="{FF2B5EF4-FFF2-40B4-BE49-F238E27FC236}">
                      <a16:creationId xmlns:a16="http://schemas.microsoft.com/office/drawing/2014/main" id="{B3754B40-0750-4DCF-8501-59B45A404C9B}"/>
                    </a:ext>
                  </a:extLst>
                </p:cNvPr>
                <p:cNvPicPr/>
                <p:nvPr/>
              </p:nvPicPr>
              <p:blipFill>
                <a:blip r:embed="rId21"/>
                <a:stretch>
                  <a:fillRect/>
                </a:stretch>
              </p:blipFill>
              <p:spPr>
                <a:xfrm>
                  <a:off x="4887429" y="2000963"/>
                  <a:ext cx="25956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墨迹 11">
                  <a:extLst>
                    <a:ext uri="{FF2B5EF4-FFF2-40B4-BE49-F238E27FC236}">
                      <a16:creationId xmlns:a16="http://schemas.microsoft.com/office/drawing/2014/main" id="{1ED95358-7F30-494F-AE6B-6F5A588C24F8}"/>
                    </a:ext>
                  </a:extLst>
                </p14:cNvPr>
                <p14:cNvContentPartPr/>
                <p14:nvPr/>
              </p14:nvContentPartPr>
              <p14:xfrm>
                <a:off x="5223309" y="1863083"/>
                <a:ext cx="246600" cy="296280"/>
              </p14:xfrm>
            </p:contentPart>
          </mc:Choice>
          <mc:Fallback>
            <p:pic>
              <p:nvPicPr>
                <p:cNvPr id="12" name="墨迹 11">
                  <a:extLst>
                    <a:ext uri="{FF2B5EF4-FFF2-40B4-BE49-F238E27FC236}">
                      <a16:creationId xmlns:a16="http://schemas.microsoft.com/office/drawing/2014/main" id="{1ED95358-7F30-494F-AE6B-6F5A588C24F8}"/>
                    </a:ext>
                  </a:extLst>
                </p:cNvPr>
                <p:cNvPicPr/>
                <p:nvPr/>
              </p:nvPicPr>
              <p:blipFill>
                <a:blip r:embed="rId23"/>
                <a:stretch>
                  <a:fillRect/>
                </a:stretch>
              </p:blipFill>
              <p:spPr>
                <a:xfrm>
                  <a:off x="5205669" y="1845083"/>
                  <a:ext cx="28224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墨迹 12">
                  <a:extLst>
                    <a:ext uri="{FF2B5EF4-FFF2-40B4-BE49-F238E27FC236}">
                      <a16:creationId xmlns:a16="http://schemas.microsoft.com/office/drawing/2014/main" id="{4ECEBC64-A27C-43AF-AB60-C7CBEC2758ED}"/>
                    </a:ext>
                  </a:extLst>
                </p14:cNvPr>
                <p14:cNvContentPartPr/>
                <p14:nvPr/>
              </p14:nvContentPartPr>
              <p14:xfrm>
                <a:off x="5292789" y="1792163"/>
                <a:ext cx="101160" cy="563400"/>
              </p14:xfrm>
            </p:contentPart>
          </mc:Choice>
          <mc:Fallback>
            <p:pic>
              <p:nvPicPr>
                <p:cNvPr id="13" name="墨迹 12">
                  <a:extLst>
                    <a:ext uri="{FF2B5EF4-FFF2-40B4-BE49-F238E27FC236}">
                      <a16:creationId xmlns:a16="http://schemas.microsoft.com/office/drawing/2014/main" id="{4ECEBC64-A27C-43AF-AB60-C7CBEC2758ED}"/>
                    </a:ext>
                  </a:extLst>
                </p:cNvPr>
                <p:cNvPicPr/>
                <p:nvPr/>
              </p:nvPicPr>
              <p:blipFill>
                <a:blip r:embed="rId25"/>
                <a:stretch>
                  <a:fillRect/>
                </a:stretch>
              </p:blipFill>
              <p:spPr>
                <a:xfrm>
                  <a:off x="5274789" y="1774523"/>
                  <a:ext cx="136800" cy="599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墨迹 13">
                  <a:extLst>
                    <a:ext uri="{FF2B5EF4-FFF2-40B4-BE49-F238E27FC236}">
                      <a16:creationId xmlns:a16="http://schemas.microsoft.com/office/drawing/2014/main" id="{01819050-95E9-43AF-BB9F-770CEFAC10E9}"/>
                    </a:ext>
                  </a:extLst>
                </p14:cNvPr>
                <p14:cNvContentPartPr/>
                <p14:nvPr/>
              </p14:nvContentPartPr>
              <p14:xfrm>
                <a:off x="5297109" y="1886483"/>
                <a:ext cx="48240" cy="103680"/>
              </p14:xfrm>
            </p:contentPart>
          </mc:Choice>
          <mc:Fallback>
            <p:pic>
              <p:nvPicPr>
                <p:cNvPr id="14" name="墨迹 13">
                  <a:extLst>
                    <a:ext uri="{FF2B5EF4-FFF2-40B4-BE49-F238E27FC236}">
                      <a16:creationId xmlns:a16="http://schemas.microsoft.com/office/drawing/2014/main" id="{01819050-95E9-43AF-BB9F-770CEFAC10E9}"/>
                    </a:ext>
                  </a:extLst>
                </p:cNvPr>
                <p:cNvPicPr/>
                <p:nvPr/>
              </p:nvPicPr>
              <p:blipFill>
                <a:blip r:embed="rId27"/>
                <a:stretch>
                  <a:fillRect/>
                </a:stretch>
              </p:blipFill>
              <p:spPr>
                <a:xfrm>
                  <a:off x="5279469" y="1868843"/>
                  <a:ext cx="838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墨迹 14">
                  <a:extLst>
                    <a:ext uri="{FF2B5EF4-FFF2-40B4-BE49-F238E27FC236}">
                      <a16:creationId xmlns:a16="http://schemas.microsoft.com/office/drawing/2014/main" id="{086D3856-531E-4EEC-89C5-4CA3B0D5C570}"/>
                    </a:ext>
                  </a:extLst>
                </p14:cNvPr>
                <p14:cNvContentPartPr/>
                <p14:nvPr/>
              </p14:nvContentPartPr>
              <p14:xfrm>
                <a:off x="5117469" y="1975403"/>
                <a:ext cx="407520" cy="27000"/>
              </p14:xfrm>
            </p:contentPart>
          </mc:Choice>
          <mc:Fallback>
            <p:pic>
              <p:nvPicPr>
                <p:cNvPr id="15" name="墨迹 14">
                  <a:extLst>
                    <a:ext uri="{FF2B5EF4-FFF2-40B4-BE49-F238E27FC236}">
                      <a16:creationId xmlns:a16="http://schemas.microsoft.com/office/drawing/2014/main" id="{086D3856-531E-4EEC-89C5-4CA3B0D5C570}"/>
                    </a:ext>
                  </a:extLst>
                </p:cNvPr>
                <p:cNvPicPr/>
                <p:nvPr/>
              </p:nvPicPr>
              <p:blipFill>
                <a:blip r:embed="rId29"/>
                <a:stretch>
                  <a:fillRect/>
                </a:stretch>
              </p:blipFill>
              <p:spPr>
                <a:xfrm>
                  <a:off x="5099829" y="1957763"/>
                  <a:ext cx="44316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墨迹 15">
                  <a:extLst>
                    <a:ext uri="{FF2B5EF4-FFF2-40B4-BE49-F238E27FC236}">
                      <a16:creationId xmlns:a16="http://schemas.microsoft.com/office/drawing/2014/main" id="{A4A08338-3BE7-4A25-90EA-7679B541C907}"/>
                    </a:ext>
                  </a:extLst>
                </p14:cNvPr>
                <p14:cNvContentPartPr/>
                <p14:nvPr/>
              </p14:nvContentPartPr>
              <p14:xfrm>
                <a:off x="5299269" y="2027243"/>
                <a:ext cx="69840" cy="79920"/>
              </p14:xfrm>
            </p:contentPart>
          </mc:Choice>
          <mc:Fallback>
            <p:pic>
              <p:nvPicPr>
                <p:cNvPr id="16" name="墨迹 15">
                  <a:extLst>
                    <a:ext uri="{FF2B5EF4-FFF2-40B4-BE49-F238E27FC236}">
                      <a16:creationId xmlns:a16="http://schemas.microsoft.com/office/drawing/2014/main" id="{A4A08338-3BE7-4A25-90EA-7679B541C907}"/>
                    </a:ext>
                  </a:extLst>
                </p:cNvPr>
                <p:cNvPicPr/>
                <p:nvPr/>
              </p:nvPicPr>
              <p:blipFill>
                <a:blip r:embed="rId31"/>
                <a:stretch>
                  <a:fillRect/>
                </a:stretch>
              </p:blipFill>
              <p:spPr>
                <a:xfrm>
                  <a:off x="5281629" y="2009603"/>
                  <a:ext cx="10548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墨迹 16">
                  <a:extLst>
                    <a:ext uri="{FF2B5EF4-FFF2-40B4-BE49-F238E27FC236}">
                      <a16:creationId xmlns:a16="http://schemas.microsoft.com/office/drawing/2014/main" id="{D903228C-8C9D-40CF-9EB8-814BCFF75BAC}"/>
                    </a:ext>
                  </a:extLst>
                </p14:cNvPr>
                <p14:cNvContentPartPr/>
                <p14:nvPr/>
              </p14:nvContentPartPr>
              <p14:xfrm>
                <a:off x="5576109" y="1914203"/>
                <a:ext cx="194760" cy="322920"/>
              </p14:xfrm>
            </p:contentPart>
          </mc:Choice>
          <mc:Fallback>
            <p:pic>
              <p:nvPicPr>
                <p:cNvPr id="17" name="墨迹 16">
                  <a:extLst>
                    <a:ext uri="{FF2B5EF4-FFF2-40B4-BE49-F238E27FC236}">
                      <a16:creationId xmlns:a16="http://schemas.microsoft.com/office/drawing/2014/main" id="{D903228C-8C9D-40CF-9EB8-814BCFF75BAC}"/>
                    </a:ext>
                  </a:extLst>
                </p:cNvPr>
                <p:cNvPicPr/>
                <p:nvPr/>
              </p:nvPicPr>
              <p:blipFill>
                <a:blip r:embed="rId33"/>
                <a:stretch>
                  <a:fillRect/>
                </a:stretch>
              </p:blipFill>
              <p:spPr>
                <a:xfrm>
                  <a:off x="5558109" y="1896203"/>
                  <a:ext cx="23040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墨迹 17">
                  <a:extLst>
                    <a:ext uri="{FF2B5EF4-FFF2-40B4-BE49-F238E27FC236}">
                      <a16:creationId xmlns:a16="http://schemas.microsoft.com/office/drawing/2014/main" id="{E2EB3E09-2187-41EB-8AC3-1E77B7983AFB}"/>
                    </a:ext>
                  </a:extLst>
                </p14:cNvPr>
                <p14:cNvContentPartPr/>
                <p14:nvPr/>
              </p14:nvContentPartPr>
              <p14:xfrm>
                <a:off x="5614269" y="2029043"/>
                <a:ext cx="96480" cy="140040"/>
              </p14:xfrm>
            </p:contentPart>
          </mc:Choice>
          <mc:Fallback>
            <p:pic>
              <p:nvPicPr>
                <p:cNvPr id="18" name="墨迹 17">
                  <a:extLst>
                    <a:ext uri="{FF2B5EF4-FFF2-40B4-BE49-F238E27FC236}">
                      <a16:creationId xmlns:a16="http://schemas.microsoft.com/office/drawing/2014/main" id="{E2EB3E09-2187-41EB-8AC3-1E77B7983AFB}"/>
                    </a:ext>
                  </a:extLst>
                </p:cNvPr>
                <p:cNvPicPr/>
                <p:nvPr/>
              </p:nvPicPr>
              <p:blipFill>
                <a:blip r:embed="rId35"/>
                <a:stretch>
                  <a:fillRect/>
                </a:stretch>
              </p:blipFill>
              <p:spPr>
                <a:xfrm>
                  <a:off x="5596269" y="2011043"/>
                  <a:ext cx="1321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墨迹 18">
                  <a:extLst>
                    <a:ext uri="{FF2B5EF4-FFF2-40B4-BE49-F238E27FC236}">
                      <a16:creationId xmlns:a16="http://schemas.microsoft.com/office/drawing/2014/main" id="{21987E3F-159F-4128-992A-077986EDB545}"/>
                    </a:ext>
                  </a:extLst>
                </p14:cNvPr>
                <p14:cNvContentPartPr/>
                <p14:nvPr/>
              </p14:nvContentPartPr>
              <p14:xfrm>
                <a:off x="5779869" y="1939043"/>
                <a:ext cx="227520" cy="356760"/>
              </p14:xfrm>
            </p:contentPart>
          </mc:Choice>
          <mc:Fallback>
            <p:pic>
              <p:nvPicPr>
                <p:cNvPr id="19" name="墨迹 18">
                  <a:extLst>
                    <a:ext uri="{FF2B5EF4-FFF2-40B4-BE49-F238E27FC236}">
                      <a16:creationId xmlns:a16="http://schemas.microsoft.com/office/drawing/2014/main" id="{21987E3F-159F-4128-992A-077986EDB545}"/>
                    </a:ext>
                  </a:extLst>
                </p:cNvPr>
                <p:cNvPicPr/>
                <p:nvPr/>
              </p:nvPicPr>
              <p:blipFill>
                <a:blip r:embed="rId37"/>
                <a:stretch>
                  <a:fillRect/>
                </a:stretch>
              </p:blipFill>
              <p:spPr>
                <a:xfrm>
                  <a:off x="5762229" y="1921043"/>
                  <a:ext cx="26316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墨迹 19">
                  <a:extLst>
                    <a:ext uri="{FF2B5EF4-FFF2-40B4-BE49-F238E27FC236}">
                      <a16:creationId xmlns:a16="http://schemas.microsoft.com/office/drawing/2014/main" id="{264D39CA-CFA7-49AB-8FA7-87696C2C74D3}"/>
                    </a:ext>
                  </a:extLst>
                </p14:cNvPr>
                <p14:cNvContentPartPr/>
                <p14:nvPr/>
              </p14:nvContentPartPr>
              <p14:xfrm>
                <a:off x="6094509" y="1781363"/>
                <a:ext cx="97920" cy="297720"/>
              </p14:xfrm>
            </p:contentPart>
          </mc:Choice>
          <mc:Fallback>
            <p:pic>
              <p:nvPicPr>
                <p:cNvPr id="20" name="墨迹 19">
                  <a:extLst>
                    <a:ext uri="{FF2B5EF4-FFF2-40B4-BE49-F238E27FC236}">
                      <a16:creationId xmlns:a16="http://schemas.microsoft.com/office/drawing/2014/main" id="{264D39CA-CFA7-49AB-8FA7-87696C2C74D3}"/>
                    </a:ext>
                  </a:extLst>
                </p:cNvPr>
                <p:cNvPicPr/>
                <p:nvPr/>
              </p:nvPicPr>
              <p:blipFill>
                <a:blip r:embed="rId39"/>
                <a:stretch>
                  <a:fillRect/>
                </a:stretch>
              </p:blipFill>
              <p:spPr>
                <a:xfrm>
                  <a:off x="6076509" y="1763363"/>
                  <a:ext cx="13356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1" name="墨迹 20">
                  <a:extLst>
                    <a:ext uri="{FF2B5EF4-FFF2-40B4-BE49-F238E27FC236}">
                      <a16:creationId xmlns:a16="http://schemas.microsoft.com/office/drawing/2014/main" id="{9845501C-C5E9-4229-8214-E3EA5F0CBA55}"/>
                    </a:ext>
                  </a:extLst>
                </p14:cNvPr>
                <p14:cNvContentPartPr/>
                <p14:nvPr/>
              </p14:nvContentPartPr>
              <p14:xfrm>
                <a:off x="6118989" y="1863443"/>
                <a:ext cx="210600" cy="157320"/>
              </p14:xfrm>
            </p:contentPart>
          </mc:Choice>
          <mc:Fallback>
            <p:pic>
              <p:nvPicPr>
                <p:cNvPr id="21" name="墨迹 20">
                  <a:extLst>
                    <a:ext uri="{FF2B5EF4-FFF2-40B4-BE49-F238E27FC236}">
                      <a16:creationId xmlns:a16="http://schemas.microsoft.com/office/drawing/2014/main" id="{9845501C-C5E9-4229-8214-E3EA5F0CBA55}"/>
                    </a:ext>
                  </a:extLst>
                </p:cNvPr>
                <p:cNvPicPr/>
                <p:nvPr/>
              </p:nvPicPr>
              <p:blipFill>
                <a:blip r:embed="rId41"/>
                <a:stretch>
                  <a:fillRect/>
                </a:stretch>
              </p:blipFill>
              <p:spPr>
                <a:xfrm>
                  <a:off x="6101349" y="1845803"/>
                  <a:ext cx="2462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2" name="墨迹 21">
                  <a:extLst>
                    <a:ext uri="{FF2B5EF4-FFF2-40B4-BE49-F238E27FC236}">
                      <a16:creationId xmlns:a16="http://schemas.microsoft.com/office/drawing/2014/main" id="{871C4ADE-B234-46AB-BBA0-C0EE5AD4C451}"/>
                    </a:ext>
                  </a:extLst>
                </p14:cNvPr>
                <p14:cNvContentPartPr/>
                <p14:nvPr/>
              </p14:nvContentPartPr>
              <p14:xfrm>
                <a:off x="6121149" y="2114003"/>
                <a:ext cx="177840" cy="21240"/>
              </p14:xfrm>
            </p:contentPart>
          </mc:Choice>
          <mc:Fallback>
            <p:pic>
              <p:nvPicPr>
                <p:cNvPr id="22" name="墨迹 21">
                  <a:extLst>
                    <a:ext uri="{FF2B5EF4-FFF2-40B4-BE49-F238E27FC236}">
                      <a16:creationId xmlns:a16="http://schemas.microsoft.com/office/drawing/2014/main" id="{871C4ADE-B234-46AB-BBA0-C0EE5AD4C451}"/>
                    </a:ext>
                  </a:extLst>
                </p:cNvPr>
                <p:cNvPicPr/>
                <p:nvPr/>
              </p:nvPicPr>
              <p:blipFill>
                <a:blip r:embed="rId43"/>
                <a:stretch>
                  <a:fillRect/>
                </a:stretch>
              </p:blipFill>
              <p:spPr>
                <a:xfrm>
                  <a:off x="6103509" y="2096363"/>
                  <a:ext cx="2134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3" name="墨迹 22">
                  <a:extLst>
                    <a:ext uri="{FF2B5EF4-FFF2-40B4-BE49-F238E27FC236}">
                      <a16:creationId xmlns:a16="http://schemas.microsoft.com/office/drawing/2014/main" id="{E06037B8-A9E5-4DBD-B66D-07807CD13F3B}"/>
                    </a:ext>
                  </a:extLst>
                </p14:cNvPr>
                <p14:cNvContentPartPr/>
                <p14:nvPr/>
              </p14:nvContentPartPr>
              <p14:xfrm>
                <a:off x="6156789" y="2056403"/>
                <a:ext cx="97200" cy="212760"/>
              </p14:xfrm>
            </p:contentPart>
          </mc:Choice>
          <mc:Fallback>
            <p:pic>
              <p:nvPicPr>
                <p:cNvPr id="23" name="墨迹 22">
                  <a:extLst>
                    <a:ext uri="{FF2B5EF4-FFF2-40B4-BE49-F238E27FC236}">
                      <a16:creationId xmlns:a16="http://schemas.microsoft.com/office/drawing/2014/main" id="{E06037B8-A9E5-4DBD-B66D-07807CD13F3B}"/>
                    </a:ext>
                  </a:extLst>
                </p:cNvPr>
                <p:cNvPicPr/>
                <p:nvPr/>
              </p:nvPicPr>
              <p:blipFill>
                <a:blip r:embed="rId45"/>
                <a:stretch>
                  <a:fillRect/>
                </a:stretch>
              </p:blipFill>
              <p:spPr>
                <a:xfrm>
                  <a:off x="6138789" y="2038403"/>
                  <a:ext cx="13284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4" name="墨迹 23">
                  <a:extLst>
                    <a:ext uri="{FF2B5EF4-FFF2-40B4-BE49-F238E27FC236}">
                      <a16:creationId xmlns:a16="http://schemas.microsoft.com/office/drawing/2014/main" id="{E3C5295D-0D01-42BD-BEEF-A724F5F176F6}"/>
                    </a:ext>
                  </a:extLst>
                </p14:cNvPr>
                <p14:cNvContentPartPr/>
                <p14:nvPr/>
              </p14:nvContentPartPr>
              <p14:xfrm>
                <a:off x="6081909" y="2133803"/>
                <a:ext cx="270000" cy="113760"/>
              </p14:xfrm>
            </p:contentPart>
          </mc:Choice>
          <mc:Fallback>
            <p:pic>
              <p:nvPicPr>
                <p:cNvPr id="24" name="墨迹 23">
                  <a:extLst>
                    <a:ext uri="{FF2B5EF4-FFF2-40B4-BE49-F238E27FC236}">
                      <a16:creationId xmlns:a16="http://schemas.microsoft.com/office/drawing/2014/main" id="{E3C5295D-0D01-42BD-BEEF-A724F5F176F6}"/>
                    </a:ext>
                  </a:extLst>
                </p:cNvPr>
                <p:cNvPicPr/>
                <p:nvPr/>
              </p:nvPicPr>
              <p:blipFill>
                <a:blip r:embed="rId47"/>
                <a:stretch>
                  <a:fillRect/>
                </a:stretch>
              </p:blipFill>
              <p:spPr>
                <a:xfrm>
                  <a:off x="6064269" y="2115803"/>
                  <a:ext cx="30564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5" name="墨迹 24">
                  <a:extLst>
                    <a:ext uri="{FF2B5EF4-FFF2-40B4-BE49-F238E27FC236}">
                      <a16:creationId xmlns:a16="http://schemas.microsoft.com/office/drawing/2014/main" id="{0014A991-D290-4270-87C5-12274AC15E93}"/>
                    </a:ext>
                  </a:extLst>
                </p14:cNvPr>
                <p14:cNvContentPartPr/>
                <p14:nvPr/>
              </p14:nvContentPartPr>
              <p14:xfrm>
                <a:off x="6543789" y="1767683"/>
                <a:ext cx="21240" cy="99000"/>
              </p14:xfrm>
            </p:contentPart>
          </mc:Choice>
          <mc:Fallback>
            <p:pic>
              <p:nvPicPr>
                <p:cNvPr id="25" name="墨迹 24">
                  <a:extLst>
                    <a:ext uri="{FF2B5EF4-FFF2-40B4-BE49-F238E27FC236}">
                      <a16:creationId xmlns:a16="http://schemas.microsoft.com/office/drawing/2014/main" id="{0014A991-D290-4270-87C5-12274AC15E93}"/>
                    </a:ext>
                  </a:extLst>
                </p:cNvPr>
                <p:cNvPicPr/>
                <p:nvPr/>
              </p:nvPicPr>
              <p:blipFill>
                <a:blip r:embed="rId49"/>
                <a:stretch>
                  <a:fillRect/>
                </a:stretch>
              </p:blipFill>
              <p:spPr>
                <a:xfrm>
                  <a:off x="6525789" y="1749683"/>
                  <a:ext cx="5688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6" name="墨迹 25">
                  <a:extLst>
                    <a:ext uri="{FF2B5EF4-FFF2-40B4-BE49-F238E27FC236}">
                      <a16:creationId xmlns:a16="http://schemas.microsoft.com/office/drawing/2014/main" id="{9EA79F9B-6558-44F7-86C1-8A2D12F0EFFD}"/>
                    </a:ext>
                  </a:extLst>
                </p14:cNvPr>
                <p14:cNvContentPartPr/>
                <p14:nvPr/>
              </p14:nvContentPartPr>
              <p14:xfrm>
                <a:off x="6436149" y="1905563"/>
                <a:ext cx="141840" cy="228600"/>
              </p14:xfrm>
            </p:contentPart>
          </mc:Choice>
          <mc:Fallback>
            <p:pic>
              <p:nvPicPr>
                <p:cNvPr id="26" name="墨迹 25">
                  <a:extLst>
                    <a:ext uri="{FF2B5EF4-FFF2-40B4-BE49-F238E27FC236}">
                      <a16:creationId xmlns:a16="http://schemas.microsoft.com/office/drawing/2014/main" id="{9EA79F9B-6558-44F7-86C1-8A2D12F0EFFD}"/>
                    </a:ext>
                  </a:extLst>
                </p:cNvPr>
                <p:cNvPicPr/>
                <p:nvPr/>
              </p:nvPicPr>
              <p:blipFill>
                <a:blip r:embed="rId51"/>
                <a:stretch>
                  <a:fillRect/>
                </a:stretch>
              </p:blipFill>
              <p:spPr>
                <a:xfrm>
                  <a:off x="6418149" y="1887923"/>
                  <a:ext cx="17748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7" name="墨迹 26">
                  <a:extLst>
                    <a:ext uri="{FF2B5EF4-FFF2-40B4-BE49-F238E27FC236}">
                      <a16:creationId xmlns:a16="http://schemas.microsoft.com/office/drawing/2014/main" id="{849780B6-288B-4827-9C94-ABED59FF1771}"/>
                    </a:ext>
                  </a:extLst>
                </p14:cNvPr>
                <p14:cNvContentPartPr/>
                <p14:nvPr/>
              </p14:nvContentPartPr>
              <p14:xfrm>
                <a:off x="6555669" y="1979723"/>
                <a:ext cx="64080" cy="34200"/>
              </p14:xfrm>
            </p:contentPart>
          </mc:Choice>
          <mc:Fallback>
            <p:pic>
              <p:nvPicPr>
                <p:cNvPr id="27" name="墨迹 26">
                  <a:extLst>
                    <a:ext uri="{FF2B5EF4-FFF2-40B4-BE49-F238E27FC236}">
                      <a16:creationId xmlns:a16="http://schemas.microsoft.com/office/drawing/2014/main" id="{849780B6-288B-4827-9C94-ABED59FF1771}"/>
                    </a:ext>
                  </a:extLst>
                </p:cNvPr>
                <p:cNvPicPr/>
                <p:nvPr/>
              </p:nvPicPr>
              <p:blipFill>
                <a:blip r:embed="rId53"/>
                <a:stretch>
                  <a:fillRect/>
                </a:stretch>
              </p:blipFill>
              <p:spPr>
                <a:xfrm>
                  <a:off x="6537669" y="1962083"/>
                  <a:ext cx="997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8" name="墨迹 27">
                  <a:extLst>
                    <a:ext uri="{FF2B5EF4-FFF2-40B4-BE49-F238E27FC236}">
                      <a16:creationId xmlns:a16="http://schemas.microsoft.com/office/drawing/2014/main" id="{BFFA25FE-CB89-45CA-899C-98B1E96FC780}"/>
                    </a:ext>
                  </a:extLst>
                </p14:cNvPr>
                <p14:cNvContentPartPr/>
                <p14:nvPr/>
              </p14:nvContentPartPr>
              <p14:xfrm>
                <a:off x="6466029" y="2003843"/>
                <a:ext cx="310320" cy="240120"/>
              </p14:xfrm>
            </p:contentPart>
          </mc:Choice>
          <mc:Fallback>
            <p:pic>
              <p:nvPicPr>
                <p:cNvPr id="28" name="墨迹 27">
                  <a:extLst>
                    <a:ext uri="{FF2B5EF4-FFF2-40B4-BE49-F238E27FC236}">
                      <a16:creationId xmlns:a16="http://schemas.microsoft.com/office/drawing/2014/main" id="{BFFA25FE-CB89-45CA-899C-98B1E96FC780}"/>
                    </a:ext>
                  </a:extLst>
                </p:cNvPr>
                <p:cNvPicPr/>
                <p:nvPr/>
              </p:nvPicPr>
              <p:blipFill>
                <a:blip r:embed="rId55"/>
                <a:stretch>
                  <a:fillRect/>
                </a:stretch>
              </p:blipFill>
              <p:spPr>
                <a:xfrm>
                  <a:off x="6448389" y="1986203"/>
                  <a:ext cx="345960" cy="275760"/>
                </a:xfrm>
                <a:prstGeom prst="rect">
                  <a:avLst/>
                </a:prstGeom>
              </p:spPr>
            </p:pic>
          </mc:Fallback>
        </mc:AlternateContent>
      </p:grpSp>
      <p:grpSp>
        <p:nvGrpSpPr>
          <p:cNvPr id="49" name="组合 48">
            <a:extLst>
              <a:ext uri="{FF2B5EF4-FFF2-40B4-BE49-F238E27FC236}">
                <a16:creationId xmlns:a16="http://schemas.microsoft.com/office/drawing/2014/main" id="{D754D90D-B221-44DC-A158-B13FB11B783D}"/>
              </a:ext>
            </a:extLst>
          </p:cNvPr>
          <p:cNvGrpSpPr/>
          <p:nvPr/>
        </p:nvGrpSpPr>
        <p:grpSpPr>
          <a:xfrm>
            <a:off x="2789349" y="2390123"/>
            <a:ext cx="1631520" cy="458640"/>
            <a:chOff x="2789349" y="2390123"/>
            <a:chExt cx="1631520" cy="458640"/>
          </a:xfrm>
        </p:grpSpPr>
        <mc:AlternateContent xmlns:mc="http://schemas.openxmlformats.org/markup-compatibility/2006">
          <mc:Choice xmlns:p14="http://schemas.microsoft.com/office/powerpoint/2010/main" Requires="p14">
            <p:contentPart p14:bwMode="auto" r:id="rId56">
              <p14:nvContentPartPr>
                <p14:cNvPr id="30" name="墨迹 29">
                  <a:extLst>
                    <a:ext uri="{FF2B5EF4-FFF2-40B4-BE49-F238E27FC236}">
                      <a16:creationId xmlns:a16="http://schemas.microsoft.com/office/drawing/2014/main" id="{CC84F8E4-C186-4DBE-9D7D-C7C4656FEA59}"/>
                    </a:ext>
                  </a:extLst>
                </p14:cNvPr>
                <p14:cNvContentPartPr/>
                <p14:nvPr/>
              </p14:nvContentPartPr>
              <p14:xfrm>
                <a:off x="2884389" y="2390123"/>
                <a:ext cx="181080" cy="167040"/>
              </p14:xfrm>
            </p:contentPart>
          </mc:Choice>
          <mc:Fallback>
            <p:pic>
              <p:nvPicPr>
                <p:cNvPr id="30" name="墨迹 29">
                  <a:extLst>
                    <a:ext uri="{FF2B5EF4-FFF2-40B4-BE49-F238E27FC236}">
                      <a16:creationId xmlns:a16="http://schemas.microsoft.com/office/drawing/2014/main" id="{CC84F8E4-C186-4DBE-9D7D-C7C4656FEA59}"/>
                    </a:ext>
                  </a:extLst>
                </p:cNvPr>
                <p:cNvPicPr/>
                <p:nvPr/>
              </p:nvPicPr>
              <p:blipFill>
                <a:blip r:embed="rId57"/>
                <a:stretch>
                  <a:fillRect/>
                </a:stretch>
              </p:blipFill>
              <p:spPr>
                <a:xfrm>
                  <a:off x="2866389" y="2372123"/>
                  <a:ext cx="21672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1" name="墨迹 30">
                  <a:extLst>
                    <a:ext uri="{FF2B5EF4-FFF2-40B4-BE49-F238E27FC236}">
                      <a16:creationId xmlns:a16="http://schemas.microsoft.com/office/drawing/2014/main" id="{C2AC6BA8-BE66-4270-886F-310826D34699}"/>
                    </a:ext>
                  </a:extLst>
                </p14:cNvPr>
                <p14:cNvContentPartPr/>
                <p14:nvPr/>
              </p14:nvContentPartPr>
              <p14:xfrm>
                <a:off x="2789349" y="2483003"/>
                <a:ext cx="117720" cy="231120"/>
              </p14:xfrm>
            </p:contentPart>
          </mc:Choice>
          <mc:Fallback>
            <p:pic>
              <p:nvPicPr>
                <p:cNvPr id="31" name="墨迹 30">
                  <a:extLst>
                    <a:ext uri="{FF2B5EF4-FFF2-40B4-BE49-F238E27FC236}">
                      <a16:creationId xmlns:a16="http://schemas.microsoft.com/office/drawing/2014/main" id="{C2AC6BA8-BE66-4270-886F-310826D34699}"/>
                    </a:ext>
                  </a:extLst>
                </p:cNvPr>
                <p:cNvPicPr/>
                <p:nvPr/>
              </p:nvPicPr>
              <p:blipFill>
                <a:blip r:embed="rId59"/>
                <a:stretch>
                  <a:fillRect/>
                </a:stretch>
              </p:blipFill>
              <p:spPr>
                <a:xfrm>
                  <a:off x="2771709" y="2465363"/>
                  <a:ext cx="15336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2" name="墨迹 31">
                  <a:extLst>
                    <a:ext uri="{FF2B5EF4-FFF2-40B4-BE49-F238E27FC236}">
                      <a16:creationId xmlns:a16="http://schemas.microsoft.com/office/drawing/2014/main" id="{AADBCF3E-249E-4E74-8DB3-9773C0B36757}"/>
                    </a:ext>
                  </a:extLst>
                </p14:cNvPr>
                <p14:cNvContentPartPr/>
                <p14:nvPr/>
              </p14:nvContentPartPr>
              <p14:xfrm>
                <a:off x="2902749" y="2587763"/>
                <a:ext cx="293760" cy="16200"/>
              </p14:xfrm>
            </p:contentPart>
          </mc:Choice>
          <mc:Fallback>
            <p:pic>
              <p:nvPicPr>
                <p:cNvPr id="32" name="墨迹 31">
                  <a:extLst>
                    <a:ext uri="{FF2B5EF4-FFF2-40B4-BE49-F238E27FC236}">
                      <a16:creationId xmlns:a16="http://schemas.microsoft.com/office/drawing/2014/main" id="{AADBCF3E-249E-4E74-8DB3-9773C0B36757}"/>
                    </a:ext>
                  </a:extLst>
                </p:cNvPr>
                <p:cNvPicPr/>
                <p:nvPr/>
              </p:nvPicPr>
              <p:blipFill>
                <a:blip r:embed="rId61"/>
                <a:stretch>
                  <a:fillRect/>
                </a:stretch>
              </p:blipFill>
              <p:spPr>
                <a:xfrm>
                  <a:off x="2885109" y="2569763"/>
                  <a:ext cx="32940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3" name="墨迹 32">
                  <a:extLst>
                    <a:ext uri="{FF2B5EF4-FFF2-40B4-BE49-F238E27FC236}">
                      <a16:creationId xmlns:a16="http://schemas.microsoft.com/office/drawing/2014/main" id="{16024A47-DF23-490D-BDA3-7D71A4BDCF35}"/>
                    </a:ext>
                  </a:extLst>
                </p14:cNvPr>
                <p14:cNvContentPartPr/>
                <p14:nvPr/>
              </p14:nvContentPartPr>
              <p14:xfrm>
                <a:off x="2955309" y="2644643"/>
                <a:ext cx="213480" cy="108360"/>
              </p14:xfrm>
            </p:contentPart>
          </mc:Choice>
          <mc:Fallback>
            <p:pic>
              <p:nvPicPr>
                <p:cNvPr id="33" name="墨迹 32">
                  <a:extLst>
                    <a:ext uri="{FF2B5EF4-FFF2-40B4-BE49-F238E27FC236}">
                      <a16:creationId xmlns:a16="http://schemas.microsoft.com/office/drawing/2014/main" id="{16024A47-DF23-490D-BDA3-7D71A4BDCF35}"/>
                    </a:ext>
                  </a:extLst>
                </p:cNvPr>
                <p:cNvPicPr/>
                <p:nvPr/>
              </p:nvPicPr>
              <p:blipFill>
                <a:blip r:embed="rId63"/>
                <a:stretch>
                  <a:fillRect/>
                </a:stretch>
              </p:blipFill>
              <p:spPr>
                <a:xfrm>
                  <a:off x="2937669" y="2626643"/>
                  <a:ext cx="2491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4" name="墨迹 33">
                  <a:extLst>
                    <a:ext uri="{FF2B5EF4-FFF2-40B4-BE49-F238E27FC236}">
                      <a16:creationId xmlns:a16="http://schemas.microsoft.com/office/drawing/2014/main" id="{8FE02A43-5E41-4CB4-B910-4854D56B6740}"/>
                    </a:ext>
                  </a:extLst>
                </p14:cNvPr>
                <p14:cNvContentPartPr/>
                <p14:nvPr/>
              </p14:nvContentPartPr>
              <p14:xfrm>
                <a:off x="3013629" y="2648243"/>
                <a:ext cx="188280" cy="200520"/>
              </p14:xfrm>
            </p:contentPart>
          </mc:Choice>
          <mc:Fallback>
            <p:pic>
              <p:nvPicPr>
                <p:cNvPr id="34" name="墨迹 33">
                  <a:extLst>
                    <a:ext uri="{FF2B5EF4-FFF2-40B4-BE49-F238E27FC236}">
                      <a16:creationId xmlns:a16="http://schemas.microsoft.com/office/drawing/2014/main" id="{8FE02A43-5E41-4CB4-B910-4854D56B6740}"/>
                    </a:ext>
                  </a:extLst>
                </p:cNvPr>
                <p:cNvPicPr/>
                <p:nvPr/>
              </p:nvPicPr>
              <p:blipFill>
                <a:blip r:embed="rId65"/>
                <a:stretch>
                  <a:fillRect/>
                </a:stretch>
              </p:blipFill>
              <p:spPr>
                <a:xfrm>
                  <a:off x="2995989" y="2630603"/>
                  <a:ext cx="22392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5" name="墨迹 34">
                  <a:extLst>
                    <a:ext uri="{FF2B5EF4-FFF2-40B4-BE49-F238E27FC236}">
                      <a16:creationId xmlns:a16="http://schemas.microsoft.com/office/drawing/2014/main" id="{3F7697A0-46F6-4FFB-B971-80C9272557A9}"/>
                    </a:ext>
                  </a:extLst>
                </p14:cNvPr>
                <p14:cNvContentPartPr/>
                <p14:nvPr/>
              </p14:nvContentPartPr>
              <p14:xfrm>
                <a:off x="3295869" y="2482283"/>
                <a:ext cx="86760" cy="286920"/>
              </p14:xfrm>
            </p:contentPart>
          </mc:Choice>
          <mc:Fallback>
            <p:pic>
              <p:nvPicPr>
                <p:cNvPr id="35" name="墨迹 34">
                  <a:extLst>
                    <a:ext uri="{FF2B5EF4-FFF2-40B4-BE49-F238E27FC236}">
                      <a16:creationId xmlns:a16="http://schemas.microsoft.com/office/drawing/2014/main" id="{3F7697A0-46F6-4FFB-B971-80C9272557A9}"/>
                    </a:ext>
                  </a:extLst>
                </p:cNvPr>
                <p:cNvPicPr/>
                <p:nvPr/>
              </p:nvPicPr>
              <p:blipFill>
                <a:blip r:embed="rId67"/>
                <a:stretch>
                  <a:fillRect/>
                </a:stretch>
              </p:blipFill>
              <p:spPr>
                <a:xfrm>
                  <a:off x="3277869" y="2464643"/>
                  <a:ext cx="12240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6" name="墨迹 35">
                  <a:extLst>
                    <a:ext uri="{FF2B5EF4-FFF2-40B4-BE49-F238E27FC236}">
                      <a16:creationId xmlns:a16="http://schemas.microsoft.com/office/drawing/2014/main" id="{B943AA9F-79F1-4D31-8D1A-B721CFB64C7C}"/>
                    </a:ext>
                  </a:extLst>
                </p14:cNvPr>
                <p14:cNvContentPartPr/>
                <p14:nvPr/>
              </p14:nvContentPartPr>
              <p14:xfrm>
                <a:off x="3444189" y="2516123"/>
                <a:ext cx="184320" cy="290880"/>
              </p14:xfrm>
            </p:contentPart>
          </mc:Choice>
          <mc:Fallback>
            <p:pic>
              <p:nvPicPr>
                <p:cNvPr id="36" name="墨迹 35">
                  <a:extLst>
                    <a:ext uri="{FF2B5EF4-FFF2-40B4-BE49-F238E27FC236}">
                      <a16:creationId xmlns:a16="http://schemas.microsoft.com/office/drawing/2014/main" id="{B943AA9F-79F1-4D31-8D1A-B721CFB64C7C}"/>
                    </a:ext>
                  </a:extLst>
                </p:cNvPr>
                <p:cNvPicPr/>
                <p:nvPr/>
              </p:nvPicPr>
              <p:blipFill>
                <a:blip r:embed="rId69"/>
                <a:stretch>
                  <a:fillRect/>
                </a:stretch>
              </p:blipFill>
              <p:spPr>
                <a:xfrm>
                  <a:off x="3426549" y="2498483"/>
                  <a:ext cx="21996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7" name="墨迹 36">
                  <a:extLst>
                    <a:ext uri="{FF2B5EF4-FFF2-40B4-BE49-F238E27FC236}">
                      <a16:creationId xmlns:a16="http://schemas.microsoft.com/office/drawing/2014/main" id="{F6E905DA-ED16-4C8F-B204-8B752AD4CDDD}"/>
                    </a:ext>
                  </a:extLst>
                </p14:cNvPr>
                <p14:cNvContentPartPr/>
                <p14:nvPr/>
              </p14:nvContentPartPr>
              <p14:xfrm>
                <a:off x="3464349" y="2688923"/>
                <a:ext cx="158040" cy="9720"/>
              </p14:xfrm>
            </p:contentPart>
          </mc:Choice>
          <mc:Fallback>
            <p:pic>
              <p:nvPicPr>
                <p:cNvPr id="37" name="墨迹 36">
                  <a:extLst>
                    <a:ext uri="{FF2B5EF4-FFF2-40B4-BE49-F238E27FC236}">
                      <a16:creationId xmlns:a16="http://schemas.microsoft.com/office/drawing/2014/main" id="{F6E905DA-ED16-4C8F-B204-8B752AD4CDDD}"/>
                    </a:ext>
                  </a:extLst>
                </p:cNvPr>
                <p:cNvPicPr/>
                <p:nvPr/>
              </p:nvPicPr>
              <p:blipFill>
                <a:blip r:embed="rId71"/>
                <a:stretch>
                  <a:fillRect/>
                </a:stretch>
              </p:blipFill>
              <p:spPr>
                <a:xfrm>
                  <a:off x="3446709" y="2670923"/>
                  <a:ext cx="1936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8" name="墨迹 37">
                  <a:extLst>
                    <a:ext uri="{FF2B5EF4-FFF2-40B4-BE49-F238E27FC236}">
                      <a16:creationId xmlns:a16="http://schemas.microsoft.com/office/drawing/2014/main" id="{07DF6752-DE27-4AEC-B00D-72360EB7897C}"/>
                    </a:ext>
                  </a:extLst>
                </p14:cNvPr>
                <p14:cNvContentPartPr/>
                <p14:nvPr/>
              </p14:nvContentPartPr>
              <p14:xfrm>
                <a:off x="3459669" y="2758763"/>
                <a:ext cx="156960" cy="38160"/>
              </p14:xfrm>
            </p:contentPart>
          </mc:Choice>
          <mc:Fallback>
            <p:pic>
              <p:nvPicPr>
                <p:cNvPr id="38" name="墨迹 37">
                  <a:extLst>
                    <a:ext uri="{FF2B5EF4-FFF2-40B4-BE49-F238E27FC236}">
                      <a16:creationId xmlns:a16="http://schemas.microsoft.com/office/drawing/2014/main" id="{07DF6752-DE27-4AEC-B00D-72360EB7897C}"/>
                    </a:ext>
                  </a:extLst>
                </p:cNvPr>
                <p:cNvPicPr/>
                <p:nvPr/>
              </p:nvPicPr>
              <p:blipFill>
                <a:blip r:embed="rId73"/>
                <a:stretch>
                  <a:fillRect/>
                </a:stretch>
              </p:blipFill>
              <p:spPr>
                <a:xfrm>
                  <a:off x="3441669" y="2740763"/>
                  <a:ext cx="1926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0" name="墨迹 39">
                  <a:extLst>
                    <a:ext uri="{FF2B5EF4-FFF2-40B4-BE49-F238E27FC236}">
                      <a16:creationId xmlns:a16="http://schemas.microsoft.com/office/drawing/2014/main" id="{F538921A-9225-4A60-95FD-60223FCA046C}"/>
                    </a:ext>
                  </a:extLst>
                </p14:cNvPr>
                <p14:cNvContentPartPr/>
                <p14:nvPr/>
              </p14:nvContentPartPr>
              <p14:xfrm>
                <a:off x="3769629" y="2485163"/>
                <a:ext cx="199800" cy="15120"/>
              </p14:xfrm>
            </p:contentPart>
          </mc:Choice>
          <mc:Fallback>
            <p:pic>
              <p:nvPicPr>
                <p:cNvPr id="40" name="墨迹 39">
                  <a:extLst>
                    <a:ext uri="{FF2B5EF4-FFF2-40B4-BE49-F238E27FC236}">
                      <a16:creationId xmlns:a16="http://schemas.microsoft.com/office/drawing/2014/main" id="{F538921A-9225-4A60-95FD-60223FCA046C}"/>
                    </a:ext>
                  </a:extLst>
                </p:cNvPr>
                <p:cNvPicPr/>
                <p:nvPr/>
              </p:nvPicPr>
              <p:blipFill>
                <a:blip r:embed="rId75"/>
                <a:stretch>
                  <a:fillRect/>
                </a:stretch>
              </p:blipFill>
              <p:spPr>
                <a:xfrm>
                  <a:off x="3751629" y="2467523"/>
                  <a:ext cx="2354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1" name="墨迹 40">
                  <a:extLst>
                    <a:ext uri="{FF2B5EF4-FFF2-40B4-BE49-F238E27FC236}">
                      <a16:creationId xmlns:a16="http://schemas.microsoft.com/office/drawing/2014/main" id="{D7D57404-E480-43C6-B209-5F89CDBA7486}"/>
                    </a:ext>
                  </a:extLst>
                </p14:cNvPr>
                <p14:cNvContentPartPr/>
                <p14:nvPr/>
              </p14:nvContentPartPr>
              <p14:xfrm>
                <a:off x="3813549" y="2432243"/>
                <a:ext cx="45360" cy="179280"/>
              </p14:xfrm>
            </p:contentPart>
          </mc:Choice>
          <mc:Fallback>
            <p:pic>
              <p:nvPicPr>
                <p:cNvPr id="41" name="墨迹 40">
                  <a:extLst>
                    <a:ext uri="{FF2B5EF4-FFF2-40B4-BE49-F238E27FC236}">
                      <a16:creationId xmlns:a16="http://schemas.microsoft.com/office/drawing/2014/main" id="{D7D57404-E480-43C6-B209-5F89CDBA7486}"/>
                    </a:ext>
                  </a:extLst>
                </p:cNvPr>
                <p:cNvPicPr/>
                <p:nvPr/>
              </p:nvPicPr>
              <p:blipFill>
                <a:blip r:embed="rId77"/>
                <a:stretch>
                  <a:fillRect/>
                </a:stretch>
              </p:blipFill>
              <p:spPr>
                <a:xfrm>
                  <a:off x="3795909" y="2414603"/>
                  <a:ext cx="8100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2" name="墨迹 41">
                  <a:extLst>
                    <a:ext uri="{FF2B5EF4-FFF2-40B4-BE49-F238E27FC236}">
                      <a16:creationId xmlns:a16="http://schemas.microsoft.com/office/drawing/2014/main" id="{F2E79038-324E-4918-ADB3-A8EB5D463AC6}"/>
                    </a:ext>
                  </a:extLst>
                </p14:cNvPr>
                <p14:cNvContentPartPr/>
                <p14:nvPr/>
              </p14:nvContentPartPr>
              <p14:xfrm>
                <a:off x="3892749" y="2431163"/>
                <a:ext cx="62640" cy="198360"/>
              </p14:xfrm>
            </p:contentPart>
          </mc:Choice>
          <mc:Fallback>
            <p:pic>
              <p:nvPicPr>
                <p:cNvPr id="42" name="墨迹 41">
                  <a:extLst>
                    <a:ext uri="{FF2B5EF4-FFF2-40B4-BE49-F238E27FC236}">
                      <a16:creationId xmlns:a16="http://schemas.microsoft.com/office/drawing/2014/main" id="{F2E79038-324E-4918-ADB3-A8EB5D463AC6}"/>
                    </a:ext>
                  </a:extLst>
                </p:cNvPr>
                <p:cNvPicPr/>
                <p:nvPr/>
              </p:nvPicPr>
              <p:blipFill>
                <a:blip r:embed="rId79"/>
                <a:stretch>
                  <a:fillRect/>
                </a:stretch>
              </p:blipFill>
              <p:spPr>
                <a:xfrm>
                  <a:off x="3875109" y="2413523"/>
                  <a:ext cx="9828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3" name="墨迹 42">
                  <a:extLst>
                    <a:ext uri="{FF2B5EF4-FFF2-40B4-BE49-F238E27FC236}">
                      <a16:creationId xmlns:a16="http://schemas.microsoft.com/office/drawing/2014/main" id="{7E97C201-DC6A-498F-ADCE-CBCD7E74F93C}"/>
                    </a:ext>
                  </a:extLst>
                </p14:cNvPr>
                <p14:cNvContentPartPr/>
                <p14:nvPr/>
              </p14:nvContentPartPr>
              <p14:xfrm>
                <a:off x="3762069" y="2648243"/>
                <a:ext cx="232560" cy="108360"/>
              </p14:xfrm>
            </p:contentPart>
          </mc:Choice>
          <mc:Fallback>
            <p:pic>
              <p:nvPicPr>
                <p:cNvPr id="43" name="墨迹 42">
                  <a:extLst>
                    <a:ext uri="{FF2B5EF4-FFF2-40B4-BE49-F238E27FC236}">
                      <a16:creationId xmlns:a16="http://schemas.microsoft.com/office/drawing/2014/main" id="{7E97C201-DC6A-498F-ADCE-CBCD7E74F93C}"/>
                    </a:ext>
                  </a:extLst>
                </p:cNvPr>
                <p:cNvPicPr/>
                <p:nvPr/>
              </p:nvPicPr>
              <p:blipFill>
                <a:blip r:embed="rId81"/>
                <a:stretch>
                  <a:fillRect/>
                </a:stretch>
              </p:blipFill>
              <p:spPr>
                <a:xfrm>
                  <a:off x="3744069" y="2630603"/>
                  <a:ext cx="2682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4" name="墨迹 43">
                  <a:extLst>
                    <a:ext uri="{FF2B5EF4-FFF2-40B4-BE49-F238E27FC236}">
                      <a16:creationId xmlns:a16="http://schemas.microsoft.com/office/drawing/2014/main" id="{BEB3EF6D-87A1-4485-9805-FFD1E174F24B}"/>
                    </a:ext>
                  </a:extLst>
                </p14:cNvPr>
                <p14:cNvContentPartPr/>
                <p14:nvPr/>
              </p14:nvContentPartPr>
              <p14:xfrm>
                <a:off x="3910389" y="2641403"/>
                <a:ext cx="39240" cy="61920"/>
              </p14:xfrm>
            </p:contentPart>
          </mc:Choice>
          <mc:Fallback>
            <p:pic>
              <p:nvPicPr>
                <p:cNvPr id="44" name="墨迹 43">
                  <a:extLst>
                    <a:ext uri="{FF2B5EF4-FFF2-40B4-BE49-F238E27FC236}">
                      <a16:creationId xmlns:a16="http://schemas.microsoft.com/office/drawing/2014/main" id="{BEB3EF6D-87A1-4485-9805-FFD1E174F24B}"/>
                    </a:ext>
                  </a:extLst>
                </p:cNvPr>
                <p:cNvPicPr/>
                <p:nvPr/>
              </p:nvPicPr>
              <p:blipFill>
                <a:blip r:embed="rId83"/>
                <a:stretch>
                  <a:fillRect/>
                </a:stretch>
              </p:blipFill>
              <p:spPr>
                <a:xfrm>
                  <a:off x="3892389" y="2623403"/>
                  <a:ext cx="7488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5" name="墨迹 44">
                  <a:extLst>
                    <a:ext uri="{FF2B5EF4-FFF2-40B4-BE49-F238E27FC236}">
                      <a16:creationId xmlns:a16="http://schemas.microsoft.com/office/drawing/2014/main" id="{FCB6EC3D-D9ED-44EF-A516-B125F42556BA}"/>
                    </a:ext>
                  </a:extLst>
                </p14:cNvPr>
                <p14:cNvContentPartPr/>
                <p14:nvPr/>
              </p14:nvContentPartPr>
              <p14:xfrm>
                <a:off x="4039629" y="2621603"/>
                <a:ext cx="41760" cy="60480"/>
              </p14:xfrm>
            </p:contentPart>
          </mc:Choice>
          <mc:Fallback>
            <p:pic>
              <p:nvPicPr>
                <p:cNvPr id="45" name="墨迹 44">
                  <a:extLst>
                    <a:ext uri="{FF2B5EF4-FFF2-40B4-BE49-F238E27FC236}">
                      <a16:creationId xmlns:a16="http://schemas.microsoft.com/office/drawing/2014/main" id="{FCB6EC3D-D9ED-44EF-A516-B125F42556BA}"/>
                    </a:ext>
                  </a:extLst>
                </p:cNvPr>
                <p:cNvPicPr/>
                <p:nvPr/>
              </p:nvPicPr>
              <p:blipFill>
                <a:blip r:embed="rId85"/>
                <a:stretch>
                  <a:fillRect/>
                </a:stretch>
              </p:blipFill>
              <p:spPr>
                <a:xfrm>
                  <a:off x="4021989" y="2603963"/>
                  <a:ext cx="774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6" name="墨迹 45">
                  <a:extLst>
                    <a:ext uri="{FF2B5EF4-FFF2-40B4-BE49-F238E27FC236}">
                      <a16:creationId xmlns:a16="http://schemas.microsoft.com/office/drawing/2014/main" id="{75CC4493-6977-4804-B812-840F7546FB0B}"/>
                    </a:ext>
                  </a:extLst>
                </p14:cNvPr>
                <p14:cNvContentPartPr/>
                <p14:nvPr/>
              </p14:nvContentPartPr>
              <p14:xfrm>
                <a:off x="4237269" y="2477963"/>
                <a:ext cx="171720" cy="279360"/>
              </p14:xfrm>
            </p:contentPart>
          </mc:Choice>
          <mc:Fallback>
            <p:pic>
              <p:nvPicPr>
                <p:cNvPr id="46" name="墨迹 45">
                  <a:extLst>
                    <a:ext uri="{FF2B5EF4-FFF2-40B4-BE49-F238E27FC236}">
                      <a16:creationId xmlns:a16="http://schemas.microsoft.com/office/drawing/2014/main" id="{75CC4493-6977-4804-B812-840F7546FB0B}"/>
                    </a:ext>
                  </a:extLst>
                </p:cNvPr>
                <p:cNvPicPr/>
                <p:nvPr/>
              </p:nvPicPr>
              <p:blipFill>
                <a:blip r:embed="rId87"/>
                <a:stretch>
                  <a:fillRect/>
                </a:stretch>
              </p:blipFill>
              <p:spPr>
                <a:xfrm>
                  <a:off x="4219629" y="2460323"/>
                  <a:ext cx="20736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7" name="墨迹 46">
                  <a:extLst>
                    <a:ext uri="{FF2B5EF4-FFF2-40B4-BE49-F238E27FC236}">
                      <a16:creationId xmlns:a16="http://schemas.microsoft.com/office/drawing/2014/main" id="{2AAEEA09-8C25-4125-9DF6-59D540E0867A}"/>
                    </a:ext>
                  </a:extLst>
                </p14:cNvPr>
                <p14:cNvContentPartPr/>
                <p14:nvPr/>
              </p14:nvContentPartPr>
              <p14:xfrm>
                <a:off x="4366149" y="2422523"/>
                <a:ext cx="27000" cy="150480"/>
              </p14:xfrm>
            </p:contentPart>
          </mc:Choice>
          <mc:Fallback>
            <p:pic>
              <p:nvPicPr>
                <p:cNvPr id="47" name="墨迹 46">
                  <a:extLst>
                    <a:ext uri="{FF2B5EF4-FFF2-40B4-BE49-F238E27FC236}">
                      <a16:creationId xmlns:a16="http://schemas.microsoft.com/office/drawing/2014/main" id="{2AAEEA09-8C25-4125-9DF6-59D540E0867A}"/>
                    </a:ext>
                  </a:extLst>
                </p:cNvPr>
                <p:cNvPicPr/>
                <p:nvPr/>
              </p:nvPicPr>
              <p:blipFill>
                <a:blip r:embed="rId89"/>
                <a:stretch>
                  <a:fillRect/>
                </a:stretch>
              </p:blipFill>
              <p:spPr>
                <a:xfrm>
                  <a:off x="4348149" y="2404523"/>
                  <a:ext cx="6264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8" name="墨迹 47">
                  <a:extLst>
                    <a:ext uri="{FF2B5EF4-FFF2-40B4-BE49-F238E27FC236}">
                      <a16:creationId xmlns:a16="http://schemas.microsoft.com/office/drawing/2014/main" id="{57B8C132-0239-4011-B94E-CE808F9B9FD1}"/>
                    </a:ext>
                  </a:extLst>
                </p14:cNvPr>
                <p14:cNvContentPartPr/>
                <p14:nvPr/>
              </p14:nvContentPartPr>
              <p14:xfrm>
                <a:off x="4315749" y="2645723"/>
                <a:ext cx="105120" cy="165960"/>
              </p14:xfrm>
            </p:contentPart>
          </mc:Choice>
          <mc:Fallback>
            <p:pic>
              <p:nvPicPr>
                <p:cNvPr id="48" name="墨迹 47">
                  <a:extLst>
                    <a:ext uri="{FF2B5EF4-FFF2-40B4-BE49-F238E27FC236}">
                      <a16:creationId xmlns:a16="http://schemas.microsoft.com/office/drawing/2014/main" id="{57B8C132-0239-4011-B94E-CE808F9B9FD1}"/>
                    </a:ext>
                  </a:extLst>
                </p:cNvPr>
                <p:cNvPicPr/>
                <p:nvPr/>
              </p:nvPicPr>
              <p:blipFill>
                <a:blip r:embed="rId91"/>
                <a:stretch>
                  <a:fillRect/>
                </a:stretch>
              </p:blipFill>
              <p:spPr>
                <a:xfrm>
                  <a:off x="4297749" y="2627723"/>
                  <a:ext cx="140760" cy="201600"/>
                </a:xfrm>
                <a:prstGeom prst="rect">
                  <a:avLst/>
                </a:prstGeom>
              </p:spPr>
            </p:pic>
          </mc:Fallback>
        </mc:AlternateContent>
      </p:grpSp>
      <p:grpSp>
        <p:nvGrpSpPr>
          <p:cNvPr id="84992" name="组合 84991">
            <a:extLst>
              <a:ext uri="{FF2B5EF4-FFF2-40B4-BE49-F238E27FC236}">
                <a16:creationId xmlns:a16="http://schemas.microsoft.com/office/drawing/2014/main" id="{E63971D0-9998-4BFA-B1B4-916BB431ACD0}"/>
              </a:ext>
            </a:extLst>
          </p:cNvPr>
          <p:cNvGrpSpPr/>
          <p:nvPr/>
        </p:nvGrpSpPr>
        <p:grpSpPr>
          <a:xfrm>
            <a:off x="3836589" y="3151523"/>
            <a:ext cx="776880" cy="471240"/>
            <a:chOff x="3836589" y="3151523"/>
            <a:chExt cx="776880" cy="471240"/>
          </a:xfrm>
        </p:grpSpPr>
        <mc:AlternateContent xmlns:mc="http://schemas.openxmlformats.org/markup-compatibility/2006">
          <mc:Choice xmlns:p14="http://schemas.microsoft.com/office/powerpoint/2010/main" Requires="p14">
            <p:contentPart p14:bwMode="auto" r:id="rId92">
              <p14:nvContentPartPr>
                <p14:cNvPr id="50" name="墨迹 49">
                  <a:extLst>
                    <a:ext uri="{FF2B5EF4-FFF2-40B4-BE49-F238E27FC236}">
                      <a16:creationId xmlns:a16="http://schemas.microsoft.com/office/drawing/2014/main" id="{8AECDA83-AE20-41C2-A824-B164C947A2D5}"/>
                    </a:ext>
                  </a:extLst>
                </p14:cNvPr>
                <p14:cNvContentPartPr/>
                <p14:nvPr/>
              </p14:nvContentPartPr>
              <p14:xfrm>
                <a:off x="3867189" y="3197963"/>
                <a:ext cx="246600" cy="18000"/>
              </p14:xfrm>
            </p:contentPart>
          </mc:Choice>
          <mc:Fallback>
            <p:pic>
              <p:nvPicPr>
                <p:cNvPr id="50" name="墨迹 49">
                  <a:extLst>
                    <a:ext uri="{FF2B5EF4-FFF2-40B4-BE49-F238E27FC236}">
                      <a16:creationId xmlns:a16="http://schemas.microsoft.com/office/drawing/2014/main" id="{8AECDA83-AE20-41C2-A824-B164C947A2D5}"/>
                    </a:ext>
                  </a:extLst>
                </p:cNvPr>
                <p:cNvPicPr/>
                <p:nvPr/>
              </p:nvPicPr>
              <p:blipFill>
                <a:blip r:embed="rId93"/>
                <a:stretch>
                  <a:fillRect/>
                </a:stretch>
              </p:blipFill>
              <p:spPr>
                <a:xfrm>
                  <a:off x="3849549" y="3179963"/>
                  <a:ext cx="28224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1" name="墨迹 50">
                  <a:extLst>
                    <a:ext uri="{FF2B5EF4-FFF2-40B4-BE49-F238E27FC236}">
                      <a16:creationId xmlns:a16="http://schemas.microsoft.com/office/drawing/2014/main" id="{EC5F72F7-EC43-42AF-BA3B-EED0EA48EB32}"/>
                    </a:ext>
                  </a:extLst>
                </p14:cNvPr>
                <p14:cNvContentPartPr/>
                <p14:nvPr/>
              </p14:nvContentPartPr>
              <p14:xfrm>
                <a:off x="3836589" y="3249803"/>
                <a:ext cx="88920" cy="371520"/>
              </p14:xfrm>
            </p:contentPart>
          </mc:Choice>
          <mc:Fallback>
            <p:pic>
              <p:nvPicPr>
                <p:cNvPr id="51" name="墨迹 50">
                  <a:extLst>
                    <a:ext uri="{FF2B5EF4-FFF2-40B4-BE49-F238E27FC236}">
                      <a16:creationId xmlns:a16="http://schemas.microsoft.com/office/drawing/2014/main" id="{EC5F72F7-EC43-42AF-BA3B-EED0EA48EB32}"/>
                    </a:ext>
                  </a:extLst>
                </p:cNvPr>
                <p:cNvPicPr/>
                <p:nvPr/>
              </p:nvPicPr>
              <p:blipFill>
                <a:blip r:embed="rId95"/>
                <a:stretch>
                  <a:fillRect/>
                </a:stretch>
              </p:blipFill>
              <p:spPr>
                <a:xfrm>
                  <a:off x="3818949" y="3231803"/>
                  <a:ext cx="12456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2" name="墨迹 51">
                  <a:extLst>
                    <a:ext uri="{FF2B5EF4-FFF2-40B4-BE49-F238E27FC236}">
                      <a16:creationId xmlns:a16="http://schemas.microsoft.com/office/drawing/2014/main" id="{52159A6C-B5A7-40BC-920C-131A94E3DEFB}"/>
                    </a:ext>
                  </a:extLst>
                </p14:cNvPr>
                <p14:cNvContentPartPr/>
                <p14:nvPr/>
              </p14:nvContentPartPr>
              <p14:xfrm>
                <a:off x="3931269" y="3317843"/>
                <a:ext cx="171360" cy="81000"/>
              </p14:xfrm>
            </p:contentPart>
          </mc:Choice>
          <mc:Fallback>
            <p:pic>
              <p:nvPicPr>
                <p:cNvPr id="52" name="墨迹 51">
                  <a:extLst>
                    <a:ext uri="{FF2B5EF4-FFF2-40B4-BE49-F238E27FC236}">
                      <a16:creationId xmlns:a16="http://schemas.microsoft.com/office/drawing/2014/main" id="{52159A6C-B5A7-40BC-920C-131A94E3DEFB}"/>
                    </a:ext>
                  </a:extLst>
                </p:cNvPr>
                <p:cNvPicPr/>
                <p:nvPr/>
              </p:nvPicPr>
              <p:blipFill>
                <a:blip r:embed="rId97"/>
                <a:stretch>
                  <a:fillRect/>
                </a:stretch>
              </p:blipFill>
              <p:spPr>
                <a:xfrm>
                  <a:off x="3913269" y="3300203"/>
                  <a:ext cx="20700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3" name="墨迹 52">
                  <a:extLst>
                    <a:ext uri="{FF2B5EF4-FFF2-40B4-BE49-F238E27FC236}">
                      <a16:creationId xmlns:a16="http://schemas.microsoft.com/office/drawing/2014/main" id="{9D62B43B-A8F8-479F-A9EC-87C83F8C494E}"/>
                    </a:ext>
                  </a:extLst>
                </p14:cNvPr>
                <p14:cNvContentPartPr/>
                <p14:nvPr/>
              </p14:nvContentPartPr>
              <p14:xfrm>
                <a:off x="3992109" y="3246563"/>
                <a:ext cx="104760" cy="182520"/>
              </p14:xfrm>
            </p:contentPart>
          </mc:Choice>
          <mc:Fallback>
            <p:pic>
              <p:nvPicPr>
                <p:cNvPr id="53" name="墨迹 52">
                  <a:extLst>
                    <a:ext uri="{FF2B5EF4-FFF2-40B4-BE49-F238E27FC236}">
                      <a16:creationId xmlns:a16="http://schemas.microsoft.com/office/drawing/2014/main" id="{9D62B43B-A8F8-479F-A9EC-87C83F8C494E}"/>
                    </a:ext>
                  </a:extLst>
                </p:cNvPr>
                <p:cNvPicPr/>
                <p:nvPr/>
              </p:nvPicPr>
              <p:blipFill>
                <a:blip r:embed="rId99"/>
                <a:stretch>
                  <a:fillRect/>
                </a:stretch>
              </p:blipFill>
              <p:spPr>
                <a:xfrm>
                  <a:off x="3974469" y="3228563"/>
                  <a:ext cx="14040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4" name="墨迹 53">
                  <a:extLst>
                    <a:ext uri="{FF2B5EF4-FFF2-40B4-BE49-F238E27FC236}">
                      <a16:creationId xmlns:a16="http://schemas.microsoft.com/office/drawing/2014/main" id="{882E8988-F206-4CE1-8F79-11251953E759}"/>
                    </a:ext>
                  </a:extLst>
                </p14:cNvPr>
                <p14:cNvContentPartPr/>
                <p14:nvPr/>
              </p14:nvContentPartPr>
              <p14:xfrm>
                <a:off x="3970869" y="3384803"/>
                <a:ext cx="220680" cy="231480"/>
              </p14:xfrm>
            </p:contentPart>
          </mc:Choice>
          <mc:Fallback>
            <p:pic>
              <p:nvPicPr>
                <p:cNvPr id="54" name="墨迹 53">
                  <a:extLst>
                    <a:ext uri="{FF2B5EF4-FFF2-40B4-BE49-F238E27FC236}">
                      <a16:creationId xmlns:a16="http://schemas.microsoft.com/office/drawing/2014/main" id="{882E8988-F206-4CE1-8F79-11251953E759}"/>
                    </a:ext>
                  </a:extLst>
                </p:cNvPr>
                <p:cNvPicPr/>
                <p:nvPr/>
              </p:nvPicPr>
              <p:blipFill>
                <a:blip r:embed="rId101"/>
                <a:stretch>
                  <a:fillRect/>
                </a:stretch>
              </p:blipFill>
              <p:spPr>
                <a:xfrm>
                  <a:off x="3953229" y="3367163"/>
                  <a:ext cx="25632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5" name="墨迹 54">
                  <a:extLst>
                    <a:ext uri="{FF2B5EF4-FFF2-40B4-BE49-F238E27FC236}">
                      <a16:creationId xmlns:a16="http://schemas.microsoft.com/office/drawing/2014/main" id="{76CA793B-17F0-4290-B0A2-0E779E633AF0}"/>
                    </a:ext>
                  </a:extLst>
                </p14:cNvPr>
                <p14:cNvContentPartPr/>
                <p14:nvPr/>
              </p14:nvContentPartPr>
              <p14:xfrm>
                <a:off x="4236189" y="3240443"/>
                <a:ext cx="45720" cy="22320"/>
              </p14:xfrm>
            </p:contentPart>
          </mc:Choice>
          <mc:Fallback>
            <p:pic>
              <p:nvPicPr>
                <p:cNvPr id="55" name="墨迹 54">
                  <a:extLst>
                    <a:ext uri="{FF2B5EF4-FFF2-40B4-BE49-F238E27FC236}">
                      <a16:creationId xmlns:a16="http://schemas.microsoft.com/office/drawing/2014/main" id="{76CA793B-17F0-4290-B0A2-0E779E633AF0}"/>
                    </a:ext>
                  </a:extLst>
                </p:cNvPr>
                <p:cNvPicPr/>
                <p:nvPr/>
              </p:nvPicPr>
              <p:blipFill>
                <a:blip r:embed="rId103"/>
                <a:stretch>
                  <a:fillRect/>
                </a:stretch>
              </p:blipFill>
              <p:spPr>
                <a:xfrm>
                  <a:off x="4218189" y="3222803"/>
                  <a:ext cx="8136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6" name="墨迹 55">
                  <a:extLst>
                    <a:ext uri="{FF2B5EF4-FFF2-40B4-BE49-F238E27FC236}">
                      <a16:creationId xmlns:a16="http://schemas.microsoft.com/office/drawing/2014/main" id="{7791BD5D-E0FD-41F3-9C79-813E82D27532}"/>
                    </a:ext>
                  </a:extLst>
                </p14:cNvPr>
                <p14:cNvContentPartPr/>
                <p14:nvPr/>
              </p14:nvContentPartPr>
              <p14:xfrm>
                <a:off x="4204509" y="3281483"/>
                <a:ext cx="145440" cy="305640"/>
              </p14:xfrm>
            </p:contentPart>
          </mc:Choice>
          <mc:Fallback>
            <p:pic>
              <p:nvPicPr>
                <p:cNvPr id="56" name="墨迹 55">
                  <a:extLst>
                    <a:ext uri="{FF2B5EF4-FFF2-40B4-BE49-F238E27FC236}">
                      <a16:creationId xmlns:a16="http://schemas.microsoft.com/office/drawing/2014/main" id="{7791BD5D-E0FD-41F3-9C79-813E82D27532}"/>
                    </a:ext>
                  </a:extLst>
                </p:cNvPr>
                <p:cNvPicPr/>
                <p:nvPr/>
              </p:nvPicPr>
              <p:blipFill>
                <a:blip r:embed="rId105"/>
                <a:stretch>
                  <a:fillRect/>
                </a:stretch>
              </p:blipFill>
              <p:spPr>
                <a:xfrm>
                  <a:off x="4186869" y="3263483"/>
                  <a:ext cx="18108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7" name="墨迹 56">
                  <a:extLst>
                    <a:ext uri="{FF2B5EF4-FFF2-40B4-BE49-F238E27FC236}">
                      <a16:creationId xmlns:a16="http://schemas.microsoft.com/office/drawing/2014/main" id="{C33CF568-26B8-4D2B-9BCA-574C82EF53DA}"/>
                    </a:ext>
                  </a:extLst>
                </p14:cNvPr>
                <p14:cNvContentPartPr/>
                <p14:nvPr/>
              </p14:nvContentPartPr>
              <p14:xfrm>
                <a:off x="4381989" y="3200123"/>
                <a:ext cx="21600" cy="34920"/>
              </p14:xfrm>
            </p:contentPart>
          </mc:Choice>
          <mc:Fallback>
            <p:pic>
              <p:nvPicPr>
                <p:cNvPr id="57" name="墨迹 56">
                  <a:extLst>
                    <a:ext uri="{FF2B5EF4-FFF2-40B4-BE49-F238E27FC236}">
                      <a16:creationId xmlns:a16="http://schemas.microsoft.com/office/drawing/2014/main" id="{C33CF568-26B8-4D2B-9BCA-574C82EF53DA}"/>
                    </a:ext>
                  </a:extLst>
                </p:cNvPr>
                <p:cNvPicPr/>
                <p:nvPr/>
              </p:nvPicPr>
              <p:blipFill>
                <a:blip r:embed="rId107"/>
                <a:stretch>
                  <a:fillRect/>
                </a:stretch>
              </p:blipFill>
              <p:spPr>
                <a:xfrm>
                  <a:off x="4363989" y="3182123"/>
                  <a:ext cx="5724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8" name="墨迹 57">
                  <a:extLst>
                    <a:ext uri="{FF2B5EF4-FFF2-40B4-BE49-F238E27FC236}">
                      <a16:creationId xmlns:a16="http://schemas.microsoft.com/office/drawing/2014/main" id="{8991C8E3-4395-4AE3-8069-081FD8335818}"/>
                    </a:ext>
                  </a:extLst>
                </p14:cNvPr>
                <p14:cNvContentPartPr/>
                <p14:nvPr/>
              </p14:nvContentPartPr>
              <p14:xfrm>
                <a:off x="4358229" y="3151523"/>
                <a:ext cx="161280" cy="124200"/>
              </p14:xfrm>
            </p:contentPart>
          </mc:Choice>
          <mc:Fallback>
            <p:pic>
              <p:nvPicPr>
                <p:cNvPr id="58" name="墨迹 57">
                  <a:extLst>
                    <a:ext uri="{FF2B5EF4-FFF2-40B4-BE49-F238E27FC236}">
                      <a16:creationId xmlns:a16="http://schemas.microsoft.com/office/drawing/2014/main" id="{8991C8E3-4395-4AE3-8069-081FD8335818}"/>
                    </a:ext>
                  </a:extLst>
                </p:cNvPr>
                <p:cNvPicPr/>
                <p:nvPr/>
              </p:nvPicPr>
              <p:blipFill>
                <a:blip r:embed="rId109"/>
                <a:stretch>
                  <a:fillRect/>
                </a:stretch>
              </p:blipFill>
              <p:spPr>
                <a:xfrm>
                  <a:off x="4340589" y="3133883"/>
                  <a:ext cx="19692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9" name="墨迹 58">
                  <a:extLst>
                    <a:ext uri="{FF2B5EF4-FFF2-40B4-BE49-F238E27FC236}">
                      <a16:creationId xmlns:a16="http://schemas.microsoft.com/office/drawing/2014/main" id="{4CC8ED5B-69FC-4D4A-A645-2003E11815B5}"/>
                    </a:ext>
                  </a:extLst>
                </p14:cNvPr>
                <p14:cNvContentPartPr/>
                <p14:nvPr/>
              </p14:nvContentPartPr>
              <p14:xfrm>
                <a:off x="4443549" y="3240083"/>
                <a:ext cx="80640" cy="151920"/>
              </p14:xfrm>
            </p:contentPart>
          </mc:Choice>
          <mc:Fallback>
            <p:pic>
              <p:nvPicPr>
                <p:cNvPr id="59" name="墨迹 58">
                  <a:extLst>
                    <a:ext uri="{FF2B5EF4-FFF2-40B4-BE49-F238E27FC236}">
                      <a16:creationId xmlns:a16="http://schemas.microsoft.com/office/drawing/2014/main" id="{4CC8ED5B-69FC-4D4A-A645-2003E11815B5}"/>
                    </a:ext>
                  </a:extLst>
                </p:cNvPr>
                <p:cNvPicPr/>
                <p:nvPr/>
              </p:nvPicPr>
              <p:blipFill>
                <a:blip r:embed="rId111"/>
                <a:stretch>
                  <a:fillRect/>
                </a:stretch>
              </p:blipFill>
              <p:spPr>
                <a:xfrm>
                  <a:off x="4425909" y="3222083"/>
                  <a:ext cx="1162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0" name="墨迹 59">
                  <a:extLst>
                    <a:ext uri="{FF2B5EF4-FFF2-40B4-BE49-F238E27FC236}">
                      <a16:creationId xmlns:a16="http://schemas.microsoft.com/office/drawing/2014/main" id="{2D4CAF5A-4145-4EF1-8B78-62302F3C66AC}"/>
                    </a:ext>
                  </a:extLst>
                </p14:cNvPr>
                <p14:cNvContentPartPr/>
                <p14:nvPr/>
              </p14:nvContentPartPr>
              <p14:xfrm>
                <a:off x="4396029" y="3311363"/>
                <a:ext cx="42480" cy="72360"/>
              </p14:xfrm>
            </p:contentPart>
          </mc:Choice>
          <mc:Fallback>
            <p:pic>
              <p:nvPicPr>
                <p:cNvPr id="60" name="墨迹 59">
                  <a:extLst>
                    <a:ext uri="{FF2B5EF4-FFF2-40B4-BE49-F238E27FC236}">
                      <a16:creationId xmlns:a16="http://schemas.microsoft.com/office/drawing/2014/main" id="{2D4CAF5A-4145-4EF1-8B78-62302F3C66AC}"/>
                    </a:ext>
                  </a:extLst>
                </p:cNvPr>
                <p:cNvPicPr/>
                <p:nvPr/>
              </p:nvPicPr>
              <p:blipFill>
                <a:blip r:embed="rId113"/>
                <a:stretch>
                  <a:fillRect/>
                </a:stretch>
              </p:blipFill>
              <p:spPr>
                <a:xfrm>
                  <a:off x="4378389" y="3293723"/>
                  <a:ext cx="781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1" name="墨迹 60">
                  <a:extLst>
                    <a:ext uri="{FF2B5EF4-FFF2-40B4-BE49-F238E27FC236}">
                      <a16:creationId xmlns:a16="http://schemas.microsoft.com/office/drawing/2014/main" id="{9D85225F-59EB-442D-9419-0F615312516D}"/>
                    </a:ext>
                  </a:extLst>
                </p14:cNvPr>
                <p14:cNvContentPartPr/>
                <p14:nvPr/>
              </p14:nvContentPartPr>
              <p14:xfrm>
                <a:off x="4368669" y="3285083"/>
                <a:ext cx="244800" cy="151200"/>
              </p14:xfrm>
            </p:contentPart>
          </mc:Choice>
          <mc:Fallback>
            <p:pic>
              <p:nvPicPr>
                <p:cNvPr id="61" name="墨迹 60">
                  <a:extLst>
                    <a:ext uri="{FF2B5EF4-FFF2-40B4-BE49-F238E27FC236}">
                      <a16:creationId xmlns:a16="http://schemas.microsoft.com/office/drawing/2014/main" id="{9D85225F-59EB-442D-9419-0F615312516D}"/>
                    </a:ext>
                  </a:extLst>
                </p:cNvPr>
                <p:cNvPicPr/>
                <p:nvPr/>
              </p:nvPicPr>
              <p:blipFill>
                <a:blip r:embed="rId115"/>
                <a:stretch>
                  <a:fillRect/>
                </a:stretch>
              </p:blipFill>
              <p:spPr>
                <a:xfrm>
                  <a:off x="4350669" y="3267443"/>
                  <a:ext cx="2804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2" name="墨迹 61">
                  <a:extLst>
                    <a:ext uri="{FF2B5EF4-FFF2-40B4-BE49-F238E27FC236}">
                      <a16:creationId xmlns:a16="http://schemas.microsoft.com/office/drawing/2014/main" id="{1ED0DD05-170E-4160-A0E1-157E364D8FDC}"/>
                    </a:ext>
                  </a:extLst>
                </p14:cNvPr>
                <p14:cNvContentPartPr/>
                <p14:nvPr/>
              </p14:nvContentPartPr>
              <p14:xfrm>
                <a:off x="4425189" y="3454283"/>
                <a:ext cx="185040" cy="168480"/>
              </p14:xfrm>
            </p:contentPart>
          </mc:Choice>
          <mc:Fallback>
            <p:pic>
              <p:nvPicPr>
                <p:cNvPr id="62" name="墨迹 61">
                  <a:extLst>
                    <a:ext uri="{FF2B5EF4-FFF2-40B4-BE49-F238E27FC236}">
                      <a16:creationId xmlns:a16="http://schemas.microsoft.com/office/drawing/2014/main" id="{1ED0DD05-170E-4160-A0E1-157E364D8FDC}"/>
                    </a:ext>
                  </a:extLst>
                </p:cNvPr>
                <p:cNvPicPr/>
                <p:nvPr/>
              </p:nvPicPr>
              <p:blipFill>
                <a:blip r:embed="rId117"/>
                <a:stretch>
                  <a:fillRect/>
                </a:stretch>
              </p:blipFill>
              <p:spPr>
                <a:xfrm>
                  <a:off x="4407189" y="3436643"/>
                  <a:ext cx="22068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3" name="墨迹 62">
                  <a:extLst>
                    <a:ext uri="{FF2B5EF4-FFF2-40B4-BE49-F238E27FC236}">
                      <a16:creationId xmlns:a16="http://schemas.microsoft.com/office/drawing/2014/main" id="{33971228-2235-47B2-92F0-34FFFB64BCC1}"/>
                    </a:ext>
                  </a:extLst>
                </p14:cNvPr>
                <p14:cNvContentPartPr/>
                <p14:nvPr/>
              </p14:nvContentPartPr>
              <p14:xfrm>
                <a:off x="4456509" y="3499283"/>
                <a:ext cx="134640" cy="108000"/>
              </p14:xfrm>
            </p:contentPart>
          </mc:Choice>
          <mc:Fallback>
            <p:pic>
              <p:nvPicPr>
                <p:cNvPr id="63" name="墨迹 62">
                  <a:extLst>
                    <a:ext uri="{FF2B5EF4-FFF2-40B4-BE49-F238E27FC236}">
                      <a16:creationId xmlns:a16="http://schemas.microsoft.com/office/drawing/2014/main" id="{33971228-2235-47B2-92F0-34FFFB64BCC1}"/>
                    </a:ext>
                  </a:extLst>
                </p:cNvPr>
                <p:cNvPicPr/>
                <p:nvPr/>
              </p:nvPicPr>
              <p:blipFill>
                <a:blip r:embed="rId119"/>
                <a:stretch>
                  <a:fillRect/>
                </a:stretch>
              </p:blipFill>
              <p:spPr>
                <a:xfrm>
                  <a:off x="4438869" y="3481283"/>
                  <a:ext cx="170280" cy="143640"/>
                </a:xfrm>
                <a:prstGeom prst="rect">
                  <a:avLst/>
                </a:prstGeom>
              </p:spPr>
            </p:pic>
          </mc:Fallback>
        </mc:AlternateContent>
      </p:grpSp>
    </p:spTree>
    <p:extLst>
      <p:ext uri="{BB962C8B-B14F-4D97-AF65-F5344CB8AC3E}">
        <p14:creationId xmlns:p14="http://schemas.microsoft.com/office/powerpoint/2010/main" val="385356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p:cNvSpPr>
          <p:nvPr>
            <p:ph type="title"/>
          </p:nvPr>
        </p:nvSpPr>
        <p:spPr>
          <a:xfrm>
            <a:off x="1516698" y="512445"/>
            <a:ext cx="7772400" cy="701675"/>
          </a:xfrm>
        </p:spPr>
        <p:txBody>
          <a:bodyPr wrap="square" lIns="91440" tIns="45720" rIns="91440" bIns="45720" anchor="ctr">
            <a:spAutoFit/>
          </a:bodyPr>
          <a:lstStyle/>
          <a:p>
            <a:pPr eaLnBrk="1" hangingPunct="1"/>
            <a:r>
              <a:rPr lang="en-US" altLang="zh-CN" sz="4000" dirty="0">
                <a:latin typeface="Arial" panose="020B0604020202020204" pitchFamily="34" charset="0"/>
              </a:rPr>
              <a:t>Cellular proteomics</a:t>
            </a:r>
          </a:p>
        </p:txBody>
      </p:sp>
      <p:sp>
        <p:nvSpPr>
          <p:cNvPr id="86018" name="Rectangle 3"/>
          <p:cNvSpPr>
            <a:spLocks noGrp="1"/>
          </p:cNvSpPr>
          <p:nvPr>
            <p:ph idx="1"/>
          </p:nvPr>
        </p:nvSpPr>
        <p:spPr>
          <a:xfrm>
            <a:off x="685800" y="1700213"/>
            <a:ext cx="8134350" cy="4395787"/>
          </a:xfrm>
        </p:spPr>
        <p:txBody>
          <a:bodyPr wrap="square" lIns="91440" tIns="45720" rIns="91440" bIns="45720" anchor="t"/>
          <a:lstStyle/>
          <a:p>
            <a:pPr eaLnBrk="1" hangingPunct="1"/>
            <a:r>
              <a:rPr lang="en-US" altLang="zh-CN" sz="2800" dirty="0"/>
              <a:t>Map location of proteins and protein-protein interactions during key cell events. </a:t>
            </a:r>
          </a:p>
          <a:p>
            <a:pPr eaLnBrk="1" hangingPunct="1"/>
            <a:endParaRPr lang="en-US" altLang="zh-CN" sz="2800" dirty="0"/>
          </a:p>
          <a:p>
            <a:pPr eaLnBrk="1" hangingPunct="1"/>
            <a:r>
              <a:rPr lang="en-US" altLang="zh-CN" sz="2800" dirty="0"/>
              <a:t>Techniques</a:t>
            </a:r>
          </a:p>
          <a:p>
            <a:pPr lvl="1" eaLnBrk="1" hangingPunct="1"/>
            <a:r>
              <a:rPr lang="en-US" altLang="zh-CN" sz="2800" dirty="0"/>
              <a:t>X-ray Tomography </a:t>
            </a:r>
          </a:p>
          <a:p>
            <a:pPr lvl="1" eaLnBrk="1" hangingPunct="1"/>
            <a:r>
              <a:rPr lang="en-US" altLang="zh-CN" sz="2800" dirty="0"/>
              <a:t>optical fluorescence microscopy.</a:t>
            </a:r>
          </a:p>
        </p:txBody>
      </p:sp>
      <p:grpSp>
        <p:nvGrpSpPr>
          <p:cNvPr id="28" name="组合 27">
            <a:extLst>
              <a:ext uri="{FF2B5EF4-FFF2-40B4-BE49-F238E27FC236}">
                <a16:creationId xmlns:a16="http://schemas.microsoft.com/office/drawing/2014/main" id="{F5890F7E-6A16-4EE6-990A-7A50CF189361}"/>
              </a:ext>
            </a:extLst>
          </p:cNvPr>
          <p:cNvGrpSpPr/>
          <p:nvPr/>
        </p:nvGrpSpPr>
        <p:grpSpPr>
          <a:xfrm>
            <a:off x="6361269" y="2233523"/>
            <a:ext cx="2089080" cy="541440"/>
            <a:chOff x="6361269" y="2233523"/>
            <a:chExt cx="2089080" cy="541440"/>
          </a:xfrm>
        </p:grpSpPr>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281BFD76-4B65-4070-8245-02CAF6A7C707}"/>
                    </a:ext>
                  </a:extLst>
                </p14:cNvPr>
                <p14:cNvContentPartPr/>
                <p14:nvPr/>
              </p14:nvContentPartPr>
              <p14:xfrm>
                <a:off x="6494109" y="2233523"/>
                <a:ext cx="231120" cy="169200"/>
              </p14:xfrm>
            </p:contentPart>
          </mc:Choice>
          <mc:Fallback>
            <p:pic>
              <p:nvPicPr>
                <p:cNvPr id="2" name="墨迹 1">
                  <a:extLst>
                    <a:ext uri="{FF2B5EF4-FFF2-40B4-BE49-F238E27FC236}">
                      <a16:creationId xmlns:a16="http://schemas.microsoft.com/office/drawing/2014/main" id="{281BFD76-4B65-4070-8245-02CAF6A7C707}"/>
                    </a:ext>
                  </a:extLst>
                </p:cNvPr>
                <p:cNvPicPr/>
                <p:nvPr/>
              </p:nvPicPr>
              <p:blipFill>
                <a:blip r:embed="rId4"/>
                <a:stretch>
                  <a:fillRect/>
                </a:stretch>
              </p:blipFill>
              <p:spPr>
                <a:xfrm>
                  <a:off x="6476109" y="2215883"/>
                  <a:ext cx="26676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0D3D3393-7DCD-49B6-80DF-EE0DE397D078}"/>
                    </a:ext>
                  </a:extLst>
                </p14:cNvPr>
                <p14:cNvContentPartPr/>
                <p14:nvPr/>
              </p14:nvContentPartPr>
              <p14:xfrm>
                <a:off x="6361269" y="2342603"/>
                <a:ext cx="126000" cy="213840"/>
              </p14:xfrm>
            </p:contentPart>
          </mc:Choice>
          <mc:Fallback>
            <p:pic>
              <p:nvPicPr>
                <p:cNvPr id="3" name="墨迹 2">
                  <a:extLst>
                    <a:ext uri="{FF2B5EF4-FFF2-40B4-BE49-F238E27FC236}">
                      <a16:creationId xmlns:a16="http://schemas.microsoft.com/office/drawing/2014/main" id="{0D3D3393-7DCD-49B6-80DF-EE0DE397D078}"/>
                    </a:ext>
                  </a:extLst>
                </p:cNvPr>
                <p:cNvPicPr/>
                <p:nvPr/>
              </p:nvPicPr>
              <p:blipFill>
                <a:blip r:embed="rId6"/>
                <a:stretch>
                  <a:fillRect/>
                </a:stretch>
              </p:blipFill>
              <p:spPr>
                <a:xfrm>
                  <a:off x="6343629" y="2324963"/>
                  <a:ext cx="16164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0BF323A9-A709-4446-BD48-0862BE128AA5}"/>
                    </a:ext>
                  </a:extLst>
                </p14:cNvPr>
                <p14:cNvContentPartPr/>
                <p14:nvPr/>
              </p14:nvContentPartPr>
              <p14:xfrm>
                <a:off x="6500949" y="2427203"/>
                <a:ext cx="297360" cy="30240"/>
              </p14:xfrm>
            </p:contentPart>
          </mc:Choice>
          <mc:Fallback>
            <p:pic>
              <p:nvPicPr>
                <p:cNvPr id="4" name="墨迹 3">
                  <a:extLst>
                    <a:ext uri="{FF2B5EF4-FFF2-40B4-BE49-F238E27FC236}">
                      <a16:creationId xmlns:a16="http://schemas.microsoft.com/office/drawing/2014/main" id="{0BF323A9-A709-4446-BD48-0862BE128AA5}"/>
                    </a:ext>
                  </a:extLst>
                </p:cNvPr>
                <p:cNvPicPr/>
                <p:nvPr/>
              </p:nvPicPr>
              <p:blipFill>
                <a:blip r:embed="rId8"/>
                <a:stretch>
                  <a:fillRect/>
                </a:stretch>
              </p:blipFill>
              <p:spPr>
                <a:xfrm>
                  <a:off x="6483309" y="2409203"/>
                  <a:ext cx="33300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7EAC3EE9-766B-48C8-BDCA-ED29E18717A9}"/>
                    </a:ext>
                  </a:extLst>
                </p14:cNvPr>
                <p14:cNvContentPartPr/>
                <p14:nvPr/>
              </p14:nvContentPartPr>
              <p14:xfrm>
                <a:off x="6514269" y="2498123"/>
                <a:ext cx="135720" cy="122040"/>
              </p14:xfrm>
            </p:contentPart>
          </mc:Choice>
          <mc:Fallback>
            <p:pic>
              <p:nvPicPr>
                <p:cNvPr id="5" name="墨迹 4">
                  <a:extLst>
                    <a:ext uri="{FF2B5EF4-FFF2-40B4-BE49-F238E27FC236}">
                      <a16:creationId xmlns:a16="http://schemas.microsoft.com/office/drawing/2014/main" id="{7EAC3EE9-766B-48C8-BDCA-ED29E18717A9}"/>
                    </a:ext>
                  </a:extLst>
                </p:cNvPr>
                <p:cNvPicPr/>
                <p:nvPr/>
              </p:nvPicPr>
              <p:blipFill>
                <a:blip r:embed="rId10"/>
                <a:stretch>
                  <a:fillRect/>
                </a:stretch>
              </p:blipFill>
              <p:spPr>
                <a:xfrm>
                  <a:off x="6496269" y="2480483"/>
                  <a:ext cx="17136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7F87A8FB-1115-4C65-8C43-0F28756A0F9D}"/>
                    </a:ext>
                  </a:extLst>
                </p14:cNvPr>
                <p14:cNvContentPartPr/>
                <p14:nvPr/>
              </p14:nvContentPartPr>
              <p14:xfrm>
                <a:off x="6545229" y="2457083"/>
                <a:ext cx="154440" cy="239040"/>
              </p14:xfrm>
            </p:contentPart>
          </mc:Choice>
          <mc:Fallback>
            <p:pic>
              <p:nvPicPr>
                <p:cNvPr id="6" name="墨迹 5">
                  <a:extLst>
                    <a:ext uri="{FF2B5EF4-FFF2-40B4-BE49-F238E27FC236}">
                      <a16:creationId xmlns:a16="http://schemas.microsoft.com/office/drawing/2014/main" id="{7F87A8FB-1115-4C65-8C43-0F28756A0F9D}"/>
                    </a:ext>
                  </a:extLst>
                </p:cNvPr>
                <p:cNvPicPr/>
                <p:nvPr/>
              </p:nvPicPr>
              <p:blipFill>
                <a:blip r:embed="rId12"/>
                <a:stretch>
                  <a:fillRect/>
                </a:stretch>
              </p:blipFill>
              <p:spPr>
                <a:xfrm>
                  <a:off x="6527589" y="2439083"/>
                  <a:ext cx="19008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DD53BCE9-0F34-4762-A4DA-850504E50FF1}"/>
                    </a:ext>
                  </a:extLst>
                </p14:cNvPr>
                <p14:cNvContentPartPr/>
                <p14:nvPr/>
              </p14:nvContentPartPr>
              <p14:xfrm>
                <a:off x="6821349" y="2323883"/>
                <a:ext cx="148320" cy="338400"/>
              </p14:xfrm>
            </p:contentPart>
          </mc:Choice>
          <mc:Fallback>
            <p:pic>
              <p:nvPicPr>
                <p:cNvPr id="7" name="墨迹 6">
                  <a:extLst>
                    <a:ext uri="{FF2B5EF4-FFF2-40B4-BE49-F238E27FC236}">
                      <a16:creationId xmlns:a16="http://schemas.microsoft.com/office/drawing/2014/main" id="{DD53BCE9-0F34-4762-A4DA-850504E50FF1}"/>
                    </a:ext>
                  </a:extLst>
                </p:cNvPr>
                <p:cNvPicPr/>
                <p:nvPr/>
              </p:nvPicPr>
              <p:blipFill>
                <a:blip r:embed="rId14"/>
                <a:stretch>
                  <a:fillRect/>
                </a:stretch>
              </p:blipFill>
              <p:spPr>
                <a:xfrm>
                  <a:off x="6803709" y="2305883"/>
                  <a:ext cx="18396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06A46F38-FFA5-487A-AB4E-A20F210C26F7}"/>
                    </a:ext>
                  </a:extLst>
                </p14:cNvPr>
                <p14:cNvContentPartPr/>
                <p14:nvPr/>
              </p14:nvContentPartPr>
              <p14:xfrm>
                <a:off x="6933669" y="2397323"/>
                <a:ext cx="141120" cy="266040"/>
              </p14:xfrm>
            </p:contentPart>
          </mc:Choice>
          <mc:Fallback>
            <p:pic>
              <p:nvPicPr>
                <p:cNvPr id="8" name="墨迹 7">
                  <a:extLst>
                    <a:ext uri="{FF2B5EF4-FFF2-40B4-BE49-F238E27FC236}">
                      <a16:creationId xmlns:a16="http://schemas.microsoft.com/office/drawing/2014/main" id="{06A46F38-FFA5-487A-AB4E-A20F210C26F7}"/>
                    </a:ext>
                  </a:extLst>
                </p:cNvPr>
                <p:cNvPicPr/>
                <p:nvPr/>
              </p:nvPicPr>
              <p:blipFill>
                <a:blip r:embed="rId16"/>
                <a:stretch>
                  <a:fillRect/>
                </a:stretch>
              </p:blipFill>
              <p:spPr>
                <a:xfrm>
                  <a:off x="6916029" y="2379683"/>
                  <a:ext cx="17676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F1F1EF44-7EE6-4ACB-B51A-1D2BCEC5D47D}"/>
                    </a:ext>
                  </a:extLst>
                </p14:cNvPr>
                <p14:cNvContentPartPr/>
                <p14:nvPr/>
              </p14:nvContentPartPr>
              <p14:xfrm>
                <a:off x="6939429" y="2575883"/>
                <a:ext cx="105840" cy="24840"/>
              </p14:xfrm>
            </p:contentPart>
          </mc:Choice>
          <mc:Fallback>
            <p:pic>
              <p:nvPicPr>
                <p:cNvPr id="9" name="墨迹 8">
                  <a:extLst>
                    <a:ext uri="{FF2B5EF4-FFF2-40B4-BE49-F238E27FC236}">
                      <a16:creationId xmlns:a16="http://schemas.microsoft.com/office/drawing/2014/main" id="{F1F1EF44-7EE6-4ACB-B51A-1D2BCEC5D47D}"/>
                    </a:ext>
                  </a:extLst>
                </p:cNvPr>
                <p:cNvPicPr/>
                <p:nvPr/>
              </p:nvPicPr>
              <p:blipFill>
                <a:blip r:embed="rId18"/>
                <a:stretch>
                  <a:fillRect/>
                </a:stretch>
              </p:blipFill>
              <p:spPr>
                <a:xfrm>
                  <a:off x="6921429" y="2557883"/>
                  <a:ext cx="1414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墨迹 9">
                  <a:extLst>
                    <a:ext uri="{FF2B5EF4-FFF2-40B4-BE49-F238E27FC236}">
                      <a16:creationId xmlns:a16="http://schemas.microsoft.com/office/drawing/2014/main" id="{BEA3AE4C-5034-40BF-977B-0EA3BBA8DFC7}"/>
                    </a:ext>
                  </a:extLst>
                </p14:cNvPr>
                <p14:cNvContentPartPr/>
                <p14:nvPr/>
              </p14:nvContentPartPr>
              <p14:xfrm>
                <a:off x="6956349" y="2671283"/>
                <a:ext cx="84240" cy="21600"/>
              </p14:xfrm>
            </p:contentPart>
          </mc:Choice>
          <mc:Fallback>
            <p:pic>
              <p:nvPicPr>
                <p:cNvPr id="10" name="墨迹 9">
                  <a:extLst>
                    <a:ext uri="{FF2B5EF4-FFF2-40B4-BE49-F238E27FC236}">
                      <a16:creationId xmlns:a16="http://schemas.microsoft.com/office/drawing/2014/main" id="{BEA3AE4C-5034-40BF-977B-0EA3BBA8DFC7}"/>
                    </a:ext>
                  </a:extLst>
                </p:cNvPr>
                <p:cNvPicPr/>
                <p:nvPr/>
              </p:nvPicPr>
              <p:blipFill>
                <a:blip r:embed="rId20"/>
                <a:stretch>
                  <a:fillRect/>
                </a:stretch>
              </p:blipFill>
              <p:spPr>
                <a:xfrm>
                  <a:off x="6938349" y="2653643"/>
                  <a:ext cx="11988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墨迹 10">
                  <a:extLst>
                    <a:ext uri="{FF2B5EF4-FFF2-40B4-BE49-F238E27FC236}">
                      <a16:creationId xmlns:a16="http://schemas.microsoft.com/office/drawing/2014/main" id="{CF06B68C-0E8F-4E81-AB47-0008167D3BCD}"/>
                    </a:ext>
                  </a:extLst>
                </p14:cNvPr>
                <p14:cNvContentPartPr/>
                <p14:nvPr/>
              </p14:nvContentPartPr>
              <p14:xfrm>
                <a:off x="7229589" y="2305163"/>
                <a:ext cx="196200" cy="32040"/>
              </p14:xfrm>
            </p:contentPart>
          </mc:Choice>
          <mc:Fallback>
            <p:pic>
              <p:nvPicPr>
                <p:cNvPr id="11" name="墨迹 10">
                  <a:extLst>
                    <a:ext uri="{FF2B5EF4-FFF2-40B4-BE49-F238E27FC236}">
                      <a16:creationId xmlns:a16="http://schemas.microsoft.com/office/drawing/2014/main" id="{CF06B68C-0E8F-4E81-AB47-0008167D3BCD}"/>
                    </a:ext>
                  </a:extLst>
                </p:cNvPr>
                <p:cNvPicPr/>
                <p:nvPr/>
              </p:nvPicPr>
              <p:blipFill>
                <a:blip r:embed="rId22"/>
                <a:stretch>
                  <a:fillRect/>
                </a:stretch>
              </p:blipFill>
              <p:spPr>
                <a:xfrm>
                  <a:off x="7211949" y="2287163"/>
                  <a:ext cx="2318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墨迹 11">
                  <a:extLst>
                    <a:ext uri="{FF2B5EF4-FFF2-40B4-BE49-F238E27FC236}">
                      <a16:creationId xmlns:a16="http://schemas.microsoft.com/office/drawing/2014/main" id="{1D66ADC8-7FD5-4D20-AC4F-5D0D5DE84CF3}"/>
                    </a:ext>
                  </a:extLst>
                </p14:cNvPr>
                <p14:cNvContentPartPr/>
                <p14:nvPr/>
              </p14:nvContentPartPr>
              <p14:xfrm>
                <a:off x="7150029" y="2359163"/>
                <a:ext cx="110520" cy="366120"/>
              </p14:xfrm>
            </p:contentPart>
          </mc:Choice>
          <mc:Fallback>
            <p:pic>
              <p:nvPicPr>
                <p:cNvPr id="12" name="墨迹 11">
                  <a:extLst>
                    <a:ext uri="{FF2B5EF4-FFF2-40B4-BE49-F238E27FC236}">
                      <a16:creationId xmlns:a16="http://schemas.microsoft.com/office/drawing/2014/main" id="{1D66ADC8-7FD5-4D20-AC4F-5D0D5DE84CF3}"/>
                    </a:ext>
                  </a:extLst>
                </p:cNvPr>
                <p:cNvPicPr/>
                <p:nvPr/>
              </p:nvPicPr>
              <p:blipFill>
                <a:blip r:embed="rId24"/>
                <a:stretch>
                  <a:fillRect/>
                </a:stretch>
              </p:blipFill>
              <p:spPr>
                <a:xfrm>
                  <a:off x="7132389" y="2341163"/>
                  <a:ext cx="14616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墨迹 12">
                  <a:extLst>
                    <a:ext uri="{FF2B5EF4-FFF2-40B4-BE49-F238E27FC236}">
                      <a16:creationId xmlns:a16="http://schemas.microsoft.com/office/drawing/2014/main" id="{503494DC-51C9-44AF-A5FA-259D04E4A64A}"/>
                    </a:ext>
                  </a:extLst>
                </p14:cNvPr>
                <p14:cNvContentPartPr/>
                <p14:nvPr/>
              </p14:nvContentPartPr>
              <p14:xfrm>
                <a:off x="7296909" y="2343323"/>
                <a:ext cx="148680" cy="128160"/>
              </p14:xfrm>
            </p:contentPart>
          </mc:Choice>
          <mc:Fallback>
            <p:pic>
              <p:nvPicPr>
                <p:cNvPr id="13" name="墨迹 12">
                  <a:extLst>
                    <a:ext uri="{FF2B5EF4-FFF2-40B4-BE49-F238E27FC236}">
                      <a16:creationId xmlns:a16="http://schemas.microsoft.com/office/drawing/2014/main" id="{503494DC-51C9-44AF-A5FA-259D04E4A64A}"/>
                    </a:ext>
                  </a:extLst>
                </p:cNvPr>
                <p:cNvPicPr/>
                <p:nvPr/>
              </p:nvPicPr>
              <p:blipFill>
                <a:blip r:embed="rId26"/>
                <a:stretch>
                  <a:fillRect/>
                </a:stretch>
              </p:blipFill>
              <p:spPr>
                <a:xfrm>
                  <a:off x="7278909" y="2325323"/>
                  <a:ext cx="18432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墨迹 13">
                  <a:extLst>
                    <a:ext uri="{FF2B5EF4-FFF2-40B4-BE49-F238E27FC236}">
                      <a16:creationId xmlns:a16="http://schemas.microsoft.com/office/drawing/2014/main" id="{6A4035BA-8892-48CD-9FD8-583CDC794F39}"/>
                    </a:ext>
                  </a:extLst>
                </p14:cNvPr>
                <p14:cNvContentPartPr/>
                <p14:nvPr/>
              </p14:nvContentPartPr>
              <p14:xfrm>
                <a:off x="7267749" y="2487323"/>
                <a:ext cx="11880" cy="164160"/>
              </p14:xfrm>
            </p:contentPart>
          </mc:Choice>
          <mc:Fallback>
            <p:pic>
              <p:nvPicPr>
                <p:cNvPr id="14" name="墨迹 13">
                  <a:extLst>
                    <a:ext uri="{FF2B5EF4-FFF2-40B4-BE49-F238E27FC236}">
                      <a16:creationId xmlns:a16="http://schemas.microsoft.com/office/drawing/2014/main" id="{6A4035BA-8892-48CD-9FD8-583CDC794F39}"/>
                    </a:ext>
                  </a:extLst>
                </p:cNvPr>
                <p:cNvPicPr/>
                <p:nvPr/>
              </p:nvPicPr>
              <p:blipFill>
                <a:blip r:embed="rId28"/>
                <a:stretch>
                  <a:fillRect/>
                </a:stretch>
              </p:blipFill>
              <p:spPr>
                <a:xfrm>
                  <a:off x="7250109" y="2469683"/>
                  <a:ext cx="4752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 name="墨迹 14">
                  <a:extLst>
                    <a:ext uri="{FF2B5EF4-FFF2-40B4-BE49-F238E27FC236}">
                      <a16:creationId xmlns:a16="http://schemas.microsoft.com/office/drawing/2014/main" id="{962DDF9E-AB30-4E87-8A2B-7AEDF8CF9604}"/>
                    </a:ext>
                  </a:extLst>
                </p14:cNvPr>
                <p14:cNvContentPartPr/>
                <p14:nvPr/>
              </p14:nvContentPartPr>
              <p14:xfrm>
                <a:off x="7289709" y="2490563"/>
                <a:ext cx="160920" cy="151560"/>
              </p14:xfrm>
            </p:contentPart>
          </mc:Choice>
          <mc:Fallback>
            <p:pic>
              <p:nvPicPr>
                <p:cNvPr id="15" name="墨迹 14">
                  <a:extLst>
                    <a:ext uri="{FF2B5EF4-FFF2-40B4-BE49-F238E27FC236}">
                      <a16:creationId xmlns:a16="http://schemas.microsoft.com/office/drawing/2014/main" id="{962DDF9E-AB30-4E87-8A2B-7AEDF8CF9604}"/>
                    </a:ext>
                  </a:extLst>
                </p:cNvPr>
                <p:cNvPicPr/>
                <p:nvPr/>
              </p:nvPicPr>
              <p:blipFill>
                <a:blip r:embed="rId30"/>
                <a:stretch>
                  <a:fillRect/>
                </a:stretch>
              </p:blipFill>
              <p:spPr>
                <a:xfrm>
                  <a:off x="7271709" y="2472923"/>
                  <a:ext cx="19656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6" name="墨迹 15">
                  <a:extLst>
                    <a:ext uri="{FF2B5EF4-FFF2-40B4-BE49-F238E27FC236}">
                      <a16:creationId xmlns:a16="http://schemas.microsoft.com/office/drawing/2014/main" id="{71C132FB-0342-4BD4-AEEF-51A760ED5F7C}"/>
                    </a:ext>
                  </a:extLst>
                </p14:cNvPr>
                <p14:cNvContentPartPr/>
                <p14:nvPr/>
              </p14:nvContentPartPr>
              <p14:xfrm>
                <a:off x="7263429" y="2544563"/>
                <a:ext cx="94680" cy="178560"/>
              </p14:xfrm>
            </p:contentPart>
          </mc:Choice>
          <mc:Fallback>
            <p:pic>
              <p:nvPicPr>
                <p:cNvPr id="16" name="墨迹 15">
                  <a:extLst>
                    <a:ext uri="{FF2B5EF4-FFF2-40B4-BE49-F238E27FC236}">
                      <a16:creationId xmlns:a16="http://schemas.microsoft.com/office/drawing/2014/main" id="{71C132FB-0342-4BD4-AEEF-51A760ED5F7C}"/>
                    </a:ext>
                  </a:extLst>
                </p:cNvPr>
                <p:cNvPicPr/>
                <p:nvPr/>
              </p:nvPicPr>
              <p:blipFill>
                <a:blip r:embed="rId32"/>
                <a:stretch>
                  <a:fillRect/>
                </a:stretch>
              </p:blipFill>
              <p:spPr>
                <a:xfrm>
                  <a:off x="7245789" y="2526923"/>
                  <a:ext cx="13032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 name="墨迹 16">
                  <a:extLst>
                    <a:ext uri="{FF2B5EF4-FFF2-40B4-BE49-F238E27FC236}">
                      <a16:creationId xmlns:a16="http://schemas.microsoft.com/office/drawing/2014/main" id="{32F50474-A0A8-4278-A030-561DD4DCB26C}"/>
                    </a:ext>
                  </a:extLst>
                </p14:cNvPr>
                <p14:cNvContentPartPr/>
                <p14:nvPr/>
              </p14:nvContentPartPr>
              <p14:xfrm>
                <a:off x="7286829" y="2650403"/>
                <a:ext cx="215640" cy="99360"/>
              </p14:xfrm>
            </p:contentPart>
          </mc:Choice>
          <mc:Fallback>
            <p:pic>
              <p:nvPicPr>
                <p:cNvPr id="17" name="墨迹 16">
                  <a:extLst>
                    <a:ext uri="{FF2B5EF4-FFF2-40B4-BE49-F238E27FC236}">
                      <a16:creationId xmlns:a16="http://schemas.microsoft.com/office/drawing/2014/main" id="{32F50474-A0A8-4278-A030-561DD4DCB26C}"/>
                    </a:ext>
                  </a:extLst>
                </p:cNvPr>
                <p:cNvPicPr/>
                <p:nvPr/>
              </p:nvPicPr>
              <p:blipFill>
                <a:blip r:embed="rId34"/>
                <a:stretch>
                  <a:fillRect/>
                </a:stretch>
              </p:blipFill>
              <p:spPr>
                <a:xfrm>
                  <a:off x="7269189" y="2632763"/>
                  <a:ext cx="25128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8" name="墨迹 17">
                  <a:extLst>
                    <a:ext uri="{FF2B5EF4-FFF2-40B4-BE49-F238E27FC236}">
                      <a16:creationId xmlns:a16="http://schemas.microsoft.com/office/drawing/2014/main" id="{F2A723FC-AF5C-4AAB-A26A-8BD02504E34B}"/>
                    </a:ext>
                  </a:extLst>
                </p14:cNvPr>
                <p14:cNvContentPartPr/>
                <p14:nvPr/>
              </p14:nvContentPartPr>
              <p14:xfrm>
                <a:off x="7760589" y="2286083"/>
                <a:ext cx="43560" cy="73080"/>
              </p14:xfrm>
            </p:contentPart>
          </mc:Choice>
          <mc:Fallback>
            <p:pic>
              <p:nvPicPr>
                <p:cNvPr id="18" name="墨迹 17">
                  <a:extLst>
                    <a:ext uri="{FF2B5EF4-FFF2-40B4-BE49-F238E27FC236}">
                      <a16:creationId xmlns:a16="http://schemas.microsoft.com/office/drawing/2014/main" id="{F2A723FC-AF5C-4AAB-A26A-8BD02504E34B}"/>
                    </a:ext>
                  </a:extLst>
                </p:cNvPr>
                <p:cNvPicPr/>
                <p:nvPr/>
              </p:nvPicPr>
              <p:blipFill>
                <a:blip r:embed="rId36"/>
                <a:stretch>
                  <a:fillRect/>
                </a:stretch>
              </p:blipFill>
              <p:spPr>
                <a:xfrm>
                  <a:off x="7742949" y="2268083"/>
                  <a:ext cx="792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9" name="墨迹 18">
                  <a:extLst>
                    <a:ext uri="{FF2B5EF4-FFF2-40B4-BE49-F238E27FC236}">
                      <a16:creationId xmlns:a16="http://schemas.microsoft.com/office/drawing/2014/main" id="{E4409D4A-4D6E-40BA-A5D6-1119219DC556}"/>
                    </a:ext>
                  </a:extLst>
                </p14:cNvPr>
                <p14:cNvContentPartPr/>
                <p14:nvPr/>
              </p14:nvContentPartPr>
              <p14:xfrm>
                <a:off x="7647189" y="2389763"/>
                <a:ext cx="30960" cy="102240"/>
              </p14:xfrm>
            </p:contentPart>
          </mc:Choice>
          <mc:Fallback>
            <p:pic>
              <p:nvPicPr>
                <p:cNvPr id="19" name="墨迹 18">
                  <a:extLst>
                    <a:ext uri="{FF2B5EF4-FFF2-40B4-BE49-F238E27FC236}">
                      <a16:creationId xmlns:a16="http://schemas.microsoft.com/office/drawing/2014/main" id="{E4409D4A-4D6E-40BA-A5D6-1119219DC556}"/>
                    </a:ext>
                  </a:extLst>
                </p:cNvPr>
                <p:cNvPicPr/>
                <p:nvPr/>
              </p:nvPicPr>
              <p:blipFill>
                <a:blip r:embed="rId38"/>
                <a:stretch>
                  <a:fillRect/>
                </a:stretch>
              </p:blipFill>
              <p:spPr>
                <a:xfrm>
                  <a:off x="7629189" y="2371763"/>
                  <a:ext cx="666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0" name="墨迹 19">
                  <a:extLst>
                    <a:ext uri="{FF2B5EF4-FFF2-40B4-BE49-F238E27FC236}">
                      <a16:creationId xmlns:a16="http://schemas.microsoft.com/office/drawing/2014/main" id="{B62F70A8-0F70-4933-A899-FE21D971C978}"/>
                    </a:ext>
                  </a:extLst>
                </p14:cNvPr>
                <p14:cNvContentPartPr/>
                <p14:nvPr/>
              </p14:nvContentPartPr>
              <p14:xfrm>
                <a:off x="7702269" y="2361323"/>
                <a:ext cx="227160" cy="234720"/>
              </p14:xfrm>
            </p:contentPart>
          </mc:Choice>
          <mc:Fallback>
            <p:pic>
              <p:nvPicPr>
                <p:cNvPr id="20" name="墨迹 19">
                  <a:extLst>
                    <a:ext uri="{FF2B5EF4-FFF2-40B4-BE49-F238E27FC236}">
                      <a16:creationId xmlns:a16="http://schemas.microsoft.com/office/drawing/2014/main" id="{B62F70A8-0F70-4933-A899-FE21D971C978}"/>
                    </a:ext>
                  </a:extLst>
                </p:cNvPr>
                <p:cNvPicPr/>
                <p:nvPr/>
              </p:nvPicPr>
              <p:blipFill>
                <a:blip r:embed="rId40"/>
                <a:stretch>
                  <a:fillRect/>
                </a:stretch>
              </p:blipFill>
              <p:spPr>
                <a:xfrm>
                  <a:off x="7684269" y="2343323"/>
                  <a:ext cx="26280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1" name="墨迹 20">
                  <a:extLst>
                    <a:ext uri="{FF2B5EF4-FFF2-40B4-BE49-F238E27FC236}">
                      <a16:creationId xmlns:a16="http://schemas.microsoft.com/office/drawing/2014/main" id="{E448BAC1-142B-4BC7-A122-F62643133272}"/>
                    </a:ext>
                  </a:extLst>
                </p14:cNvPr>
                <p14:cNvContentPartPr/>
                <p14:nvPr/>
              </p14:nvContentPartPr>
              <p14:xfrm>
                <a:off x="7618389" y="2536643"/>
                <a:ext cx="89280" cy="169920"/>
              </p14:xfrm>
            </p:contentPart>
          </mc:Choice>
          <mc:Fallback>
            <p:pic>
              <p:nvPicPr>
                <p:cNvPr id="21" name="墨迹 20">
                  <a:extLst>
                    <a:ext uri="{FF2B5EF4-FFF2-40B4-BE49-F238E27FC236}">
                      <a16:creationId xmlns:a16="http://schemas.microsoft.com/office/drawing/2014/main" id="{E448BAC1-142B-4BC7-A122-F62643133272}"/>
                    </a:ext>
                  </a:extLst>
                </p:cNvPr>
                <p:cNvPicPr/>
                <p:nvPr/>
              </p:nvPicPr>
              <p:blipFill>
                <a:blip r:embed="rId42"/>
                <a:stretch>
                  <a:fillRect/>
                </a:stretch>
              </p:blipFill>
              <p:spPr>
                <a:xfrm>
                  <a:off x="7600749" y="2518643"/>
                  <a:ext cx="12492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2" name="墨迹 21">
                  <a:extLst>
                    <a:ext uri="{FF2B5EF4-FFF2-40B4-BE49-F238E27FC236}">
                      <a16:creationId xmlns:a16="http://schemas.microsoft.com/office/drawing/2014/main" id="{2AFACFC6-F1A7-4853-B3AF-061F41A65BFE}"/>
                    </a:ext>
                  </a:extLst>
                </p14:cNvPr>
                <p14:cNvContentPartPr/>
                <p14:nvPr/>
              </p14:nvContentPartPr>
              <p14:xfrm>
                <a:off x="7720989" y="2617643"/>
                <a:ext cx="290160" cy="157320"/>
              </p14:xfrm>
            </p:contentPart>
          </mc:Choice>
          <mc:Fallback>
            <p:pic>
              <p:nvPicPr>
                <p:cNvPr id="22" name="墨迹 21">
                  <a:extLst>
                    <a:ext uri="{FF2B5EF4-FFF2-40B4-BE49-F238E27FC236}">
                      <a16:creationId xmlns:a16="http://schemas.microsoft.com/office/drawing/2014/main" id="{2AFACFC6-F1A7-4853-B3AF-061F41A65BFE}"/>
                    </a:ext>
                  </a:extLst>
                </p:cNvPr>
                <p:cNvPicPr/>
                <p:nvPr/>
              </p:nvPicPr>
              <p:blipFill>
                <a:blip r:embed="rId44"/>
                <a:stretch>
                  <a:fillRect/>
                </a:stretch>
              </p:blipFill>
              <p:spPr>
                <a:xfrm>
                  <a:off x="7702989" y="2600003"/>
                  <a:ext cx="32580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3" name="墨迹 22">
                  <a:extLst>
                    <a:ext uri="{FF2B5EF4-FFF2-40B4-BE49-F238E27FC236}">
                      <a16:creationId xmlns:a16="http://schemas.microsoft.com/office/drawing/2014/main" id="{B48C66AB-AB1A-41EE-AB35-F20E4E55CF49}"/>
                    </a:ext>
                  </a:extLst>
                </p14:cNvPr>
                <p14:cNvContentPartPr/>
                <p14:nvPr/>
              </p14:nvContentPartPr>
              <p14:xfrm>
                <a:off x="8026989" y="2332523"/>
                <a:ext cx="143280" cy="405360"/>
              </p14:xfrm>
            </p:contentPart>
          </mc:Choice>
          <mc:Fallback>
            <p:pic>
              <p:nvPicPr>
                <p:cNvPr id="23" name="墨迹 22">
                  <a:extLst>
                    <a:ext uri="{FF2B5EF4-FFF2-40B4-BE49-F238E27FC236}">
                      <a16:creationId xmlns:a16="http://schemas.microsoft.com/office/drawing/2014/main" id="{B48C66AB-AB1A-41EE-AB35-F20E4E55CF49}"/>
                    </a:ext>
                  </a:extLst>
                </p:cNvPr>
                <p:cNvPicPr/>
                <p:nvPr/>
              </p:nvPicPr>
              <p:blipFill>
                <a:blip r:embed="rId46"/>
                <a:stretch>
                  <a:fillRect/>
                </a:stretch>
              </p:blipFill>
              <p:spPr>
                <a:xfrm>
                  <a:off x="8009349" y="2314883"/>
                  <a:ext cx="17892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4" name="墨迹 23">
                  <a:extLst>
                    <a:ext uri="{FF2B5EF4-FFF2-40B4-BE49-F238E27FC236}">
                      <a16:creationId xmlns:a16="http://schemas.microsoft.com/office/drawing/2014/main" id="{678F083F-3A39-4B1D-9064-C26C61F69CD1}"/>
                    </a:ext>
                  </a:extLst>
                </p14:cNvPr>
                <p14:cNvContentPartPr/>
                <p14:nvPr/>
              </p14:nvContentPartPr>
              <p14:xfrm>
                <a:off x="8356029" y="2315603"/>
                <a:ext cx="16200" cy="120960"/>
              </p14:xfrm>
            </p:contentPart>
          </mc:Choice>
          <mc:Fallback>
            <p:pic>
              <p:nvPicPr>
                <p:cNvPr id="24" name="墨迹 23">
                  <a:extLst>
                    <a:ext uri="{FF2B5EF4-FFF2-40B4-BE49-F238E27FC236}">
                      <a16:creationId xmlns:a16="http://schemas.microsoft.com/office/drawing/2014/main" id="{678F083F-3A39-4B1D-9064-C26C61F69CD1}"/>
                    </a:ext>
                  </a:extLst>
                </p:cNvPr>
                <p:cNvPicPr/>
                <p:nvPr/>
              </p:nvPicPr>
              <p:blipFill>
                <a:blip r:embed="rId48"/>
                <a:stretch>
                  <a:fillRect/>
                </a:stretch>
              </p:blipFill>
              <p:spPr>
                <a:xfrm>
                  <a:off x="8338389" y="2297603"/>
                  <a:ext cx="5184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5" name="墨迹 24">
                  <a:extLst>
                    <a:ext uri="{FF2B5EF4-FFF2-40B4-BE49-F238E27FC236}">
                      <a16:creationId xmlns:a16="http://schemas.microsoft.com/office/drawing/2014/main" id="{1515156A-412F-4903-96BB-8C3FF75140C1}"/>
                    </a:ext>
                  </a:extLst>
                </p14:cNvPr>
                <p14:cNvContentPartPr/>
                <p14:nvPr/>
              </p14:nvContentPartPr>
              <p14:xfrm>
                <a:off x="8181429" y="2484803"/>
                <a:ext cx="162000" cy="162000"/>
              </p14:xfrm>
            </p:contentPart>
          </mc:Choice>
          <mc:Fallback>
            <p:pic>
              <p:nvPicPr>
                <p:cNvPr id="25" name="墨迹 24">
                  <a:extLst>
                    <a:ext uri="{FF2B5EF4-FFF2-40B4-BE49-F238E27FC236}">
                      <a16:creationId xmlns:a16="http://schemas.microsoft.com/office/drawing/2014/main" id="{1515156A-412F-4903-96BB-8C3FF75140C1}"/>
                    </a:ext>
                  </a:extLst>
                </p:cNvPr>
                <p:cNvPicPr/>
                <p:nvPr/>
              </p:nvPicPr>
              <p:blipFill>
                <a:blip r:embed="rId50"/>
                <a:stretch>
                  <a:fillRect/>
                </a:stretch>
              </p:blipFill>
              <p:spPr>
                <a:xfrm>
                  <a:off x="8163429" y="2466803"/>
                  <a:ext cx="19764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6" name="墨迹 25">
                  <a:extLst>
                    <a:ext uri="{FF2B5EF4-FFF2-40B4-BE49-F238E27FC236}">
                      <a16:creationId xmlns:a16="http://schemas.microsoft.com/office/drawing/2014/main" id="{29587008-E2EB-4840-904B-3CC64F11D50B}"/>
                    </a:ext>
                  </a:extLst>
                </p14:cNvPr>
                <p14:cNvContentPartPr/>
                <p14:nvPr/>
              </p14:nvContentPartPr>
              <p14:xfrm>
                <a:off x="8257389" y="2489483"/>
                <a:ext cx="120600" cy="196200"/>
              </p14:xfrm>
            </p:contentPart>
          </mc:Choice>
          <mc:Fallback>
            <p:pic>
              <p:nvPicPr>
                <p:cNvPr id="26" name="墨迹 25">
                  <a:extLst>
                    <a:ext uri="{FF2B5EF4-FFF2-40B4-BE49-F238E27FC236}">
                      <a16:creationId xmlns:a16="http://schemas.microsoft.com/office/drawing/2014/main" id="{29587008-E2EB-4840-904B-3CC64F11D50B}"/>
                    </a:ext>
                  </a:extLst>
                </p:cNvPr>
                <p:cNvPicPr/>
                <p:nvPr/>
              </p:nvPicPr>
              <p:blipFill>
                <a:blip r:embed="rId52"/>
                <a:stretch>
                  <a:fillRect/>
                </a:stretch>
              </p:blipFill>
              <p:spPr>
                <a:xfrm>
                  <a:off x="8239389" y="2471843"/>
                  <a:ext cx="15624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7" name="墨迹 26">
                  <a:extLst>
                    <a:ext uri="{FF2B5EF4-FFF2-40B4-BE49-F238E27FC236}">
                      <a16:creationId xmlns:a16="http://schemas.microsoft.com/office/drawing/2014/main" id="{C6F40DC7-0A65-4ACA-8E33-59569E229BA3}"/>
                    </a:ext>
                  </a:extLst>
                </p14:cNvPr>
                <p14:cNvContentPartPr/>
                <p14:nvPr/>
              </p14:nvContentPartPr>
              <p14:xfrm>
                <a:off x="8144349" y="2672363"/>
                <a:ext cx="306000" cy="24840"/>
              </p14:xfrm>
            </p:contentPart>
          </mc:Choice>
          <mc:Fallback>
            <p:pic>
              <p:nvPicPr>
                <p:cNvPr id="27" name="墨迹 26">
                  <a:extLst>
                    <a:ext uri="{FF2B5EF4-FFF2-40B4-BE49-F238E27FC236}">
                      <a16:creationId xmlns:a16="http://schemas.microsoft.com/office/drawing/2014/main" id="{C6F40DC7-0A65-4ACA-8E33-59569E229BA3}"/>
                    </a:ext>
                  </a:extLst>
                </p:cNvPr>
                <p:cNvPicPr/>
                <p:nvPr/>
              </p:nvPicPr>
              <p:blipFill>
                <a:blip r:embed="rId54"/>
                <a:stretch>
                  <a:fillRect/>
                </a:stretch>
              </p:blipFill>
              <p:spPr>
                <a:xfrm>
                  <a:off x="8126349" y="2654723"/>
                  <a:ext cx="341640" cy="60480"/>
                </a:xfrm>
                <a:prstGeom prst="rect">
                  <a:avLst/>
                </a:prstGeom>
              </p:spPr>
            </p:pic>
          </mc:Fallback>
        </mc:AlternateContent>
      </p:grpSp>
    </p:spTree>
    <p:extLst>
      <p:ext uri="{BB962C8B-B14F-4D97-AF65-F5344CB8AC3E}">
        <p14:creationId xmlns:p14="http://schemas.microsoft.com/office/powerpoint/2010/main" val="355336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p:cNvSpPr>
          <p:nvPr>
            <p:ph type="title"/>
          </p:nvPr>
        </p:nvSpPr>
        <p:spPr>
          <a:xfrm>
            <a:off x="1664970" y="274320"/>
            <a:ext cx="7772400" cy="762000"/>
          </a:xfrm>
        </p:spPr>
        <p:txBody>
          <a:bodyPr wrap="square" lIns="91440" tIns="45720" rIns="91440" bIns="45720" anchor="ctr">
            <a:spAutoFit/>
          </a:bodyPr>
          <a:lstStyle/>
          <a:p>
            <a:pPr eaLnBrk="1" hangingPunct="1"/>
            <a:r>
              <a:rPr lang="en-US" altLang="zh-CN" sz="4000" dirty="0">
                <a:latin typeface="Times New Roman" panose="02020603050405020304" pitchFamily="18" charset="0"/>
              </a:rPr>
              <a:t>Functional proteomics</a:t>
            </a:r>
            <a:r>
              <a:rPr lang="en-US" altLang="zh-CN" dirty="0"/>
              <a:t> </a:t>
            </a:r>
          </a:p>
        </p:txBody>
      </p:sp>
      <p:sp>
        <p:nvSpPr>
          <p:cNvPr id="87042" name="Rectangle 3"/>
          <p:cNvSpPr>
            <a:spLocks noGrp="1"/>
          </p:cNvSpPr>
          <p:nvPr>
            <p:ph idx="1"/>
          </p:nvPr>
        </p:nvSpPr>
        <p:spPr>
          <a:xfrm>
            <a:off x="179705" y="1363345"/>
            <a:ext cx="8713470" cy="3877310"/>
          </a:xfrm>
        </p:spPr>
        <p:txBody>
          <a:bodyPr wrap="square" lIns="91440" tIns="45720" rIns="91440" bIns="45720" anchor="t"/>
          <a:lstStyle/>
          <a:p>
            <a:pPr eaLnBrk="1" hangingPunct="1"/>
            <a:r>
              <a:rPr lang="en-US" altLang="zh-CN" sz="2800"/>
              <a:t>Test protein functions directly and on a large scale</a:t>
            </a:r>
          </a:p>
          <a:p>
            <a:pPr eaLnBrk="1" hangingPunct="1"/>
            <a:endParaRPr lang="en-US" altLang="zh-CN" sz="2800"/>
          </a:p>
        </p:txBody>
      </p:sp>
      <p:pic>
        <p:nvPicPr>
          <p:cNvPr id="87043" name="Picture 4"/>
          <p:cNvPicPr>
            <a:picLocks noChangeAspect="1"/>
          </p:cNvPicPr>
          <p:nvPr/>
        </p:nvPicPr>
        <p:blipFill>
          <a:blip r:embed="rId2"/>
          <a:stretch>
            <a:fillRect/>
          </a:stretch>
        </p:blipFill>
        <p:spPr>
          <a:xfrm>
            <a:off x="3648075" y="1938655"/>
            <a:ext cx="5495925" cy="4606925"/>
          </a:xfrm>
          <a:prstGeom prst="rect">
            <a:avLst/>
          </a:prstGeom>
          <a:noFill/>
          <a:ln w="9525">
            <a:noFill/>
          </a:ln>
        </p:spPr>
      </p:pic>
      <p:sp>
        <p:nvSpPr>
          <p:cNvPr id="87044" name="Rectangle 5"/>
          <p:cNvSpPr/>
          <p:nvPr/>
        </p:nvSpPr>
        <p:spPr>
          <a:xfrm>
            <a:off x="421005" y="4783138"/>
            <a:ext cx="3144520" cy="460375"/>
          </a:xfrm>
          <a:prstGeom prst="rect">
            <a:avLst/>
          </a:prstGeom>
          <a:noFill/>
          <a:ln w="9525">
            <a:noFill/>
          </a:ln>
        </p:spPr>
        <p:txBody>
          <a:bodyPr wrap="none" anchor="t">
            <a:spAutoFit/>
          </a:bodyPr>
          <a:lstStyle/>
          <a:p>
            <a:r>
              <a:rPr lang="en-US" altLang="zh-CN" sz="2400">
                <a:latin typeface="Times New Roman" panose="02020603050405020304" pitchFamily="18" charset="0"/>
                <a:ea typeface="宋体" panose="02010600030101010101" pitchFamily="2" charset="-122"/>
              </a:rPr>
              <a:t>Functional protein chips</a:t>
            </a:r>
          </a:p>
        </p:txBody>
      </p:sp>
      <p:sp>
        <p:nvSpPr>
          <p:cNvPr id="87045" name="Rectangle 6"/>
          <p:cNvSpPr/>
          <p:nvPr/>
        </p:nvSpPr>
        <p:spPr>
          <a:xfrm>
            <a:off x="323850" y="4051300"/>
            <a:ext cx="2663190" cy="521970"/>
          </a:xfrm>
          <a:prstGeom prst="rect">
            <a:avLst/>
          </a:prstGeom>
          <a:noFill/>
          <a:ln w="9525">
            <a:noFill/>
          </a:ln>
        </p:spPr>
        <p:txBody>
          <a:bodyPr wrap="none" anchor="t">
            <a:spAutoFit/>
          </a:bodyPr>
          <a:lstStyle/>
          <a:p>
            <a:r>
              <a:rPr lang="en-US" altLang="zh-CN" sz="2800">
                <a:solidFill>
                  <a:schemeClr val="tx2"/>
                </a:solidFill>
                <a:latin typeface="Times New Roman" panose="02020603050405020304" pitchFamily="18" charset="0"/>
                <a:ea typeface="宋体" panose="02010600030101010101" pitchFamily="2" charset="-122"/>
              </a:rPr>
              <a:t>Key technologies</a:t>
            </a:r>
          </a:p>
        </p:txBody>
      </p:sp>
    </p:spTree>
    <p:extLst>
      <p:ext uri="{BB962C8B-B14F-4D97-AF65-F5344CB8AC3E}">
        <p14:creationId xmlns:p14="http://schemas.microsoft.com/office/powerpoint/2010/main" val="77720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4000">
                <a:latin typeface="Times New Roman" panose="02020603050405020304" pitchFamily="18" charset="0"/>
                <a:sym typeface="+mn-ea"/>
              </a:rPr>
              <a:t>Activity-based proteomics</a:t>
            </a:r>
          </a:p>
        </p:txBody>
      </p:sp>
      <p:sp>
        <p:nvSpPr>
          <p:cNvPr id="5" name="内容占位符 4"/>
          <p:cNvSpPr>
            <a:spLocks noGrp="1"/>
          </p:cNvSpPr>
          <p:nvPr>
            <p:ph idx="1"/>
          </p:nvPr>
        </p:nvSpPr>
        <p:spPr>
          <a:xfrm>
            <a:off x="628650" y="1445895"/>
            <a:ext cx="7886700" cy="5077460"/>
          </a:xfrm>
        </p:spPr>
        <p:txBody>
          <a:bodyPr>
            <a:normAutofit lnSpcReduction="10000"/>
          </a:bodyPr>
          <a:lstStyle/>
          <a:p>
            <a:r>
              <a:rPr lang="en-US" altLang="zh-CN" sz="1800">
                <a:sym typeface="+mn-ea"/>
              </a:rPr>
              <a:t>also called </a:t>
            </a:r>
            <a:r>
              <a:rPr lang="zh-CN" altLang="en-US" sz="1800">
                <a:sym typeface="+mn-ea"/>
              </a:rPr>
              <a:t> activity-based protein profiling (ABPP)</a:t>
            </a:r>
          </a:p>
          <a:p>
            <a:endParaRPr lang="zh-CN" altLang="en-US" sz="1800">
              <a:sym typeface="+mn-ea"/>
            </a:endParaRPr>
          </a:p>
          <a:p>
            <a:r>
              <a:rPr lang="en-US" altLang="zh-CN" sz="1800">
                <a:sym typeface="+mn-ea"/>
              </a:rPr>
              <a:t>It</a:t>
            </a:r>
            <a:r>
              <a:rPr lang="zh-CN" altLang="en-US" sz="1800">
                <a:sym typeface="+mn-ea"/>
              </a:rPr>
              <a:t> is a functional proteomic technology that uses chemical probes that react with mechanistically related classes of enzymes</a:t>
            </a:r>
          </a:p>
          <a:p>
            <a:endParaRPr lang="zh-CN" altLang="en-US" sz="1800">
              <a:sym typeface="+mn-ea"/>
            </a:endParaRPr>
          </a:p>
          <a:p>
            <a:r>
              <a:rPr lang="zh-CN" altLang="en-US" sz="1800"/>
              <a:t>The basic unit of ABPP is the probe  typically consist</a:t>
            </a:r>
            <a:r>
              <a:rPr lang="en-US" altLang="zh-CN" sz="1800"/>
              <a:t>ing</a:t>
            </a:r>
            <a:r>
              <a:rPr lang="zh-CN" altLang="en-US" sz="1800"/>
              <a:t> of two elements: a reactive group (RG, sometimes called a "warhead") and a tag.</a:t>
            </a:r>
          </a:p>
          <a:p>
            <a:endParaRPr lang="zh-CN" altLang="en-US" sz="1800"/>
          </a:p>
          <a:p>
            <a:r>
              <a:rPr lang="en-US" altLang="zh-CN" sz="1800"/>
              <a:t>S</a:t>
            </a:r>
            <a:r>
              <a:rPr lang="zh-CN" altLang="en-US" sz="1800"/>
              <a:t>ome probes may contain a binding group which enhances selectivity.</a:t>
            </a:r>
          </a:p>
          <a:p>
            <a:endParaRPr lang="zh-CN" altLang="en-US" sz="1800"/>
          </a:p>
          <a:p>
            <a:r>
              <a:rPr lang="zh-CN" altLang="en-US" sz="1800"/>
              <a:t>The </a:t>
            </a:r>
            <a:r>
              <a:rPr lang="zh-CN" altLang="en-US" sz="1800">
                <a:solidFill>
                  <a:srgbClr val="C00000"/>
                </a:solidFill>
              </a:rPr>
              <a:t>reactive group</a:t>
            </a:r>
            <a:r>
              <a:rPr lang="en-US" altLang="zh-CN" sz="1800">
                <a:solidFill>
                  <a:srgbClr val="C00000"/>
                </a:solidFill>
              </a:rPr>
              <a:t>(</a:t>
            </a:r>
            <a:r>
              <a:rPr lang="zh-CN" altLang="en-US" sz="1800">
                <a:solidFill>
                  <a:srgbClr val="C00000"/>
                </a:solidFill>
                <a:sym typeface="+mn-ea"/>
              </a:rPr>
              <a:t>RG</a:t>
            </a:r>
            <a:r>
              <a:rPr lang="en-US" altLang="zh-CN" sz="1800">
                <a:solidFill>
                  <a:srgbClr val="C00000"/>
                </a:solidFill>
                <a:sym typeface="+mn-ea"/>
              </a:rPr>
              <a:t>)</a:t>
            </a:r>
            <a:r>
              <a:rPr lang="zh-CN" altLang="en-US" sz="1800"/>
              <a:t> usually contains a specially designed </a:t>
            </a:r>
            <a:r>
              <a:rPr lang="zh-CN" altLang="en-US" sz="1800">
                <a:solidFill>
                  <a:srgbClr val="C00000"/>
                </a:solidFill>
              </a:rPr>
              <a:t>electrophile</a:t>
            </a:r>
            <a:r>
              <a:rPr lang="zh-CN" altLang="en-US" sz="1800"/>
              <a:t> that becomes covalently-linked to a nucleophilic residue in the active site of an active enzyme. An enzyme that is inhibited or post-translationally modified will not react with an activity-based probe. </a:t>
            </a:r>
          </a:p>
          <a:p>
            <a:endParaRPr lang="zh-CN" altLang="en-US" sz="1800"/>
          </a:p>
          <a:p>
            <a:r>
              <a:rPr lang="zh-CN" altLang="en-US" sz="1800"/>
              <a:t>The </a:t>
            </a:r>
            <a:r>
              <a:rPr lang="zh-CN" altLang="en-US" sz="1800">
                <a:solidFill>
                  <a:srgbClr val="C00000"/>
                </a:solidFill>
              </a:rPr>
              <a:t>tag</a:t>
            </a:r>
            <a:r>
              <a:rPr lang="zh-CN" altLang="en-US" sz="1800"/>
              <a:t> may be either a </a:t>
            </a:r>
            <a:r>
              <a:rPr lang="zh-CN" altLang="en-US" sz="1800">
                <a:solidFill>
                  <a:srgbClr val="C00000"/>
                </a:solidFill>
              </a:rPr>
              <a:t>reporter</a:t>
            </a:r>
            <a:r>
              <a:rPr lang="zh-CN" altLang="en-US" sz="1800"/>
              <a:t> such as a fluorophore or an affinity label such as biotin or an alkyne or azide for use with the Huisgen 1,3-dipolar cycloaddition (also known as click chemistry)</a:t>
            </a:r>
          </a:p>
          <a:p>
            <a:endParaRPr lang="zh-CN" altLang="en-US" sz="1800"/>
          </a:p>
        </p:txBody>
      </p:sp>
      <p:pic>
        <p:nvPicPr>
          <p:cNvPr id="7" name="图片 6"/>
          <p:cNvPicPr>
            <a:picLocks noChangeAspect="1"/>
          </p:cNvPicPr>
          <p:nvPr/>
        </p:nvPicPr>
        <p:blipFill>
          <a:blip r:embed="rId2"/>
          <a:stretch>
            <a:fillRect/>
          </a:stretch>
        </p:blipFill>
        <p:spPr>
          <a:xfrm>
            <a:off x="7620000" y="306705"/>
            <a:ext cx="895350" cy="1885950"/>
          </a:xfrm>
          <a:prstGeom prst="rect">
            <a:avLst/>
          </a:prstGeom>
        </p:spPr>
      </p:pic>
    </p:spTree>
    <p:extLst>
      <p:ext uri="{BB962C8B-B14F-4D97-AF65-F5344CB8AC3E}">
        <p14:creationId xmlns:p14="http://schemas.microsoft.com/office/powerpoint/2010/main" val="27363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Times New Roman" panose="02020603050405020304" pitchFamily="18" charset="0"/>
                <a:sym typeface="+mn-ea"/>
              </a:rPr>
              <a:t>Glycoproteomics</a:t>
            </a:r>
            <a:endParaRPr lang="zh-CN" altLang="en-US"/>
          </a:p>
        </p:txBody>
      </p:sp>
      <p:sp>
        <p:nvSpPr>
          <p:cNvPr id="3" name="内容占位符 2"/>
          <p:cNvSpPr>
            <a:spLocks noGrp="1"/>
          </p:cNvSpPr>
          <p:nvPr>
            <p:ph idx="1"/>
          </p:nvPr>
        </p:nvSpPr>
        <p:spPr>
          <a:xfrm>
            <a:off x="628650" y="1816100"/>
            <a:ext cx="7886700" cy="4361180"/>
          </a:xfrm>
        </p:spPr>
        <p:txBody>
          <a:bodyPr>
            <a:normAutofit fontScale="90000" lnSpcReduction="10000"/>
          </a:bodyPr>
          <a:lstStyle/>
          <a:p>
            <a:r>
              <a:rPr lang="en-US" altLang="zh-CN">
                <a:sym typeface="+mn-ea"/>
              </a:rPr>
              <a:t>It</a:t>
            </a:r>
            <a:r>
              <a:rPr lang="zh-CN" altLang="en-US">
                <a:sym typeface="+mn-ea"/>
              </a:rPr>
              <a:t> is an important recent advance in the field of glycoscience. </a:t>
            </a:r>
          </a:p>
          <a:p>
            <a:endParaRPr lang="zh-CN" altLang="en-US">
              <a:sym typeface="+mn-ea"/>
            </a:endParaRPr>
          </a:p>
          <a:p>
            <a:r>
              <a:rPr lang="en-US" altLang="zh-CN"/>
              <a:t>It </a:t>
            </a:r>
            <a:r>
              <a:rPr lang="zh-CN" altLang="en-US"/>
              <a:t>is a branch of proteomics that identifies, catalogs, and characterizes proteins containing carbohydrates as a result of posttranslational modification.</a:t>
            </a:r>
          </a:p>
          <a:p>
            <a:endParaRPr lang="zh-CN" altLang="en-US"/>
          </a:p>
          <a:p>
            <a:r>
              <a:rPr lang="zh-CN" altLang="en-US">
                <a:sym typeface="+mn-ea"/>
              </a:rPr>
              <a:t>In glycomics, glycan structures are comprehensively analyzed after glycans are released from glycoproteins </a:t>
            </a:r>
            <a:r>
              <a:rPr lang="en-US" altLang="zh-CN">
                <a:sym typeface="+mn-ea"/>
              </a:rPr>
              <a:t>(</a:t>
            </a:r>
            <a:r>
              <a:rPr lang="zh-CN" altLang="en-US">
                <a:sym typeface="+mn-ea"/>
              </a:rPr>
              <a:t>Mass spectrometry is commonly used</a:t>
            </a:r>
            <a:r>
              <a:rPr lang="en-US" altLang="zh-CN">
                <a:sym typeface="+mn-ea"/>
              </a:rPr>
              <a:t>)</a:t>
            </a:r>
            <a:endParaRPr lang="zh-CN" altLang="en-US">
              <a:sym typeface="+mn-ea"/>
            </a:endParaRPr>
          </a:p>
          <a:p>
            <a:r>
              <a:rPr lang="zh-CN" altLang="en-US">
                <a:sym typeface="+mn-ea"/>
              </a:rPr>
              <a:t>However, a major limitation of glycomics is the lack of insight into glycoprotein functions</a:t>
            </a:r>
          </a:p>
          <a:p>
            <a:endParaRPr lang="zh-CN" altLang="en-US">
              <a:sym typeface="+mn-ea"/>
            </a:endParaRPr>
          </a:p>
          <a:p>
            <a:r>
              <a:rPr lang="zh-CN" altLang="en-US"/>
              <a:t>Glycoproteomics technologies aimed at obtaining a comprehensive understanding of intact glycoproteins, i.e., the kind of glycan structures that are attached to particular amino acids and proteins, have been developed</a:t>
            </a:r>
          </a:p>
          <a:p>
            <a:endParaRPr lang="zh-CN" altLang="en-US"/>
          </a:p>
          <a:p>
            <a:endParaRPr lang="zh-CN" altLang="en-US"/>
          </a:p>
        </p:txBody>
      </p:sp>
      <p:pic>
        <p:nvPicPr>
          <p:cNvPr id="4" name="图片 3"/>
          <p:cNvPicPr>
            <a:picLocks noChangeAspect="1"/>
          </p:cNvPicPr>
          <p:nvPr/>
        </p:nvPicPr>
        <p:blipFill>
          <a:blip r:embed="rId3"/>
          <a:stretch>
            <a:fillRect/>
          </a:stretch>
        </p:blipFill>
        <p:spPr>
          <a:xfrm>
            <a:off x="5476875" y="140970"/>
            <a:ext cx="3309620" cy="1774190"/>
          </a:xfrm>
          <a:prstGeom prst="rect">
            <a:avLst/>
          </a:prstGeom>
        </p:spPr>
      </p:pic>
      <p:sp>
        <p:nvSpPr>
          <p:cNvPr id="5" name="文本框 4"/>
          <p:cNvSpPr txBox="1"/>
          <p:nvPr/>
        </p:nvSpPr>
        <p:spPr>
          <a:xfrm>
            <a:off x="391160" y="6359525"/>
            <a:ext cx="8517255" cy="368300"/>
          </a:xfrm>
          <a:prstGeom prst="rect">
            <a:avLst/>
          </a:prstGeom>
          <a:noFill/>
        </p:spPr>
        <p:txBody>
          <a:bodyPr wrap="square" rtlCol="0">
            <a:spAutoFit/>
          </a:bodyPr>
          <a:lstStyle/>
          <a:p>
            <a:pPr algn="l"/>
            <a:r>
              <a:rPr lang="zh-CN" altLang="en-US" sz="900"/>
              <a:t>Current Technologies for Complex Glycoproteomics and Their Applications to Biology/Disease-Driven Glycoproteomics </a:t>
            </a:r>
          </a:p>
          <a:p>
            <a:pPr algn="l"/>
            <a:r>
              <a:rPr lang="zh-CN" altLang="en-US" sz="900"/>
              <a:t>Journal of Proteome Research ( IF 3.95 ) Pub Date : 2018-10-25 , DOI: 10.1021/acs.jproteome.8b00515 </a:t>
            </a:r>
          </a:p>
        </p:txBody>
      </p:sp>
    </p:spTree>
    <p:extLst>
      <p:ext uri="{BB962C8B-B14F-4D97-AF65-F5344CB8AC3E}">
        <p14:creationId xmlns:p14="http://schemas.microsoft.com/office/powerpoint/2010/main" val="2556062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5115" y="179070"/>
            <a:ext cx="6969125" cy="1325880"/>
          </a:xfrm>
        </p:spPr>
        <p:txBody>
          <a:bodyPr/>
          <a:lstStyle/>
          <a:p>
            <a:pPr algn="l"/>
            <a:r>
              <a:rPr lang="en-US" altLang="zh-CN">
                <a:latin typeface="Times New Roman" panose="02020603050405020304" pitchFamily="18" charset="0"/>
              </a:rPr>
              <a:t>Phosphoproteomics</a:t>
            </a:r>
          </a:p>
        </p:txBody>
      </p:sp>
      <p:sp>
        <p:nvSpPr>
          <p:cNvPr id="3" name="内容占位符 2"/>
          <p:cNvSpPr>
            <a:spLocks noGrp="1"/>
          </p:cNvSpPr>
          <p:nvPr>
            <p:ph idx="1"/>
          </p:nvPr>
        </p:nvSpPr>
        <p:spPr>
          <a:xfrm>
            <a:off x="628650" y="1505585"/>
            <a:ext cx="8316595" cy="4671695"/>
          </a:xfrm>
        </p:spPr>
        <p:txBody>
          <a:bodyPr>
            <a:noAutofit/>
          </a:bodyPr>
          <a:lstStyle/>
          <a:p>
            <a:r>
              <a:rPr lang="zh-CN" altLang="en-US" sz="2200"/>
              <a:t> </a:t>
            </a:r>
            <a:r>
              <a:rPr lang="en-US" altLang="zh-CN" sz="2200"/>
              <a:t>It </a:t>
            </a:r>
            <a:r>
              <a:rPr lang="zh-CN" altLang="en-US" sz="2200"/>
              <a:t>is a branch of proteomics that identifies, catalogs, and </a:t>
            </a:r>
            <a:r>
              <a:rPr lang="en-US" altLang="zh-CN" sz="2200"/>
              <a:t>c</a:t>
            </a:r>
            <a:r>
              <a:rPr lang="zh-CN" altLang="en-US" sz="2200"/>
              <a:t>haracterizes proteins containing a phosphate group as a posttranslational modification. </a:t>
            </a:r>
          </a:p>
          <a:p>
            <a:r>
              <a:rPr lang="zh-CN" altLang="en-US" sz="2200"/>
              <a:t>Compared to expression analysis, phosphoproteomics provides two additional layers of information</a:t>
            </a:r>
          </a:p>
          <a:p>
            <a:pPr lvl="1"/>
            <a:r>
              <a:rPr lang="zh-CN" altLang="en-US" sz="2200"/>
              <a:t>what protein or pathway might be activated because a change in phosphorylation status almost always reflects a change in protein activity. </a:t>
            </a:r>
          </a:p>
          <a:p>
            <a:pPr lvl="1"/>
            <a:r>
              <a:rPr lang="zh-CN" altLang="en-US" sz="2200"/>
              <a:t>what proteins might be potential drug targets as exemplified by the kinase inhibitor Gleevec.</a:t>
            </a:r>
          </a:p>
          <a:p>
            <a:r>
              <a:rPr lang="en-US" altLang="zh-CN" sz="2200">
                <a:latin typeface="Times New Roman" panose="02020603050405020304" pitchFamily="18" charset="0"/>
                <a:sym typeface="+mn-ea"/>
              </a:rPr>
              <a:t>Key Technologies</a:t>
            </a:r>
          </a:p>
          <a:p>
            <a:pPr lvl="1"/>
            <a:r>
              <a:rPr lang="zh-CN" altLang="en-US" sz="1885"/>
              <a:t>Enrichment  phosphoproteins and phosphopeptides</a:t>
            </a:r>
          </a:p>
          <a:p>
            <a:pPr lvl="1"/>
            <a:r>
              <a:rPr lang="zh-CN" altLang="en-US" sz="1885"/>
              <a:t>fractionation  phosphoproteins and phosphopeptides</a:t>
            </a:r>
          </a:p>
          <a:p>
            <a:pPr lvl="1"/>
            <a:r>
              <a:rPr lang="zh-CN" altLang="en-US" sz="1885"/>
              <a:t>selectively visualize phosphorylated residues</a:t>
            </a:r>
          </a:p>
          <a:p>
            <a:pPr lvl="1"/>
            <a:r>
              <a:rPr lang="en-US" altLang="zh-CN" sz="1885"/>
              <a:t>identification</a:t>
            </a:r>
            <a:r>
              <a:rPr lang="zh-CN" altLang="en-US" sz="1885"/>
              <a:t> </a:t>
            </a:r>
          </a:p>
          <a:p>
            <a:endParaRPr lang="zh-CN" altLang="en-US" sz="2200"/>
          </a:p>
        </p:txBody>
      </p:sp>
      <p:pic>
        <p:nvPicPr>
          <p:cNvPr id="4" name="图片 3"/>
          <p:cNvPicPr>
            <a:picLocks noChangeAspect="1"/>
          </p:cNvPicPr>
          <p:nvPr/>
        </p:nvPicPr>
        <p:blipFill>
          <a:blip r:embed="rId3"/>
          <a:stretch>
            <a:fillRect/>
          </a:stretch>
        </p:blipFill>
        <p:spPr>
          <a:xfrm>
            <a:off x="6773545" y="55880"/>
            <a:ext cx="2095500" cy="1571625"/>
          </a:xfrm>
          <a:prstGeom prst="rect">
            <a:avLst/>
          </a:prstGeom>
        </p:spPr>
      </p:pic>
      <p:sp>
        <p:nvSpPr>
          <p:cNvPr id="5" name="文本框 4"/>
          <p:cNvSpPr txBox="1"/>
          <p:nvPr/>
        </p:nvSpPr>
        <p:spPr>
          <a:xfrm>
            <a:off x="307975" y="6393180"/>
            <a:ext cx="8807450" cy="398780"/>
          </a:xfrm>
          <a:prstGeom prst="rect">
            <a:avLst/>
          </a:prstGeom>
          <a:noFill/>
        </p:spPr>
        <p:txBody>
          <a:bodyPr wrap="none" rtlCol="0">
            <a:spAutoFit/>
          </a:bodyPr>
          <a:lstStyle/>
          <a:p>
            <a:pPr algn="l"/>
            <a:r>
              <a:rPr lang="zh-CN" altLang="en-US" sz="1000"/>
              <a:t>Recent findings and technological advances in phosphoproteomics for cells and tissues[J]. Expert review of proteomics, 2015, 12(5): 469-487.</a:t>
            </a:r>
          </a:p>
          <a:p>
            <a:pPr algn="l"/>
            <a:r>
              <a:rPr lang="zh-CN" altLang="en-US" sz="1000"/>
              <a:t>Identifying Novel Signaling Pathways: An Exercise Scientists Guide to Phosphoproteomics[J]. Exercise and sport sciences reviews, 2018, 46(2): 76-85.    </a:t>
            </a:r>
          </a:p>
        </p:txBody>
      </p:sp>
    </p:spTree>
    <p:extLst>
      <p:ext uri="{BB962C8B-B14F-4D97-AF65-F5344CB8AC3E}">
        <p14:creationId xmlns:p14="http://schemas.microsoft.com/office/powerpoint/2010/main" val="2963933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标题 1"/>
          <p:cNvSpPr>
            <a:spLocks noGrp="1"/>
          </p:cNvSpPr>
          <p:nvPr>
            <p:ph type="title"/>
          </p:nvPr>
        </p:nvSpPr>
        <p:spPr>
          <a:xfrm>
            <a:off x="1454150" y="640715"/>
            <a:ext cx="7772400" cy="641350"/>
          </a:xfrm>
        </p:spPr>
        <p:txBody>
          <a:bodyPr anchor="ctr">
            <a:spAutoFit/>
          </a:bodyPr>
          <a:lstStyle/>
          <a:p>
            <a:r>
              <a:rPr lang="en-US" altLang="zh-CN" sz="3600">
                <a:solidFill>
                  <a:srgbClr val="FF0000"/>
                </a:solidFill>
                <a:latin typeface="Arial" panose="020B0604020202020204" pitchFamily="34" charset="0"/>
              </a:rPr>
              <a:t>1.7 Application field of proteomics</a:t>
            </a:r>
          </a:p>
        </p:txBody>
      </p:sp>
      <p:sp>
        <p:nvSpPr>
          <p:cNvPr id="88066" name="内容占位符 2"/>
          <p:cNvSpPr>
            <a:spLocks noGrp="1"/>
          </p:cNvSpPr>
          <p:nvPr>
            <p:ph idx="1"/>
          </p:nvPr>
        </p:nvSpPr>
        <p:spPr>
          <a:xfrm>
            <a:off x="361950" y="1638300"/>
            <a:ext cx="8467725" cy="4114800"/>
          </a:xfrm>
        </p:spPr>
        <p:txBody>
          <a:bodyPr anchor="t"/>
          <a:lstStyle/>
          <a:p>
            <a:r>
              <a:rPr lang="en-US" altLang="zh-CN" sz="2800"/>
              <a:t>Medical and medicine</a:t>
            </a:r>
          </a:p>
          <a:p>
            <a:pPr lvl="1"/>
            <a:r>
              <a:rPr lang="en-US" altLang="zh-CN" sz="2800"/>
              <a:t>Biomarker identification</a:t>
            </a:r>
          </a:p>
          <a:p>
            <a:pPr lvl="1"/>
            <a:r>
              <a:rPr lang="en-US" altLang="zh-CN" sz="2800"/>
              <a:t>Disease mechanism study</a:t>
            </a:r>
          </a:p>
          <a:p>
            <a:pPr lvl="1"/>
            <a:r>
              <a:rPr lang="en-US" altLang="zh-CN" sz="2800"/>
              <a:t>New drug design</a:t>
            </a:r>
          </a:p>
          <a:p>
            <a:r>
              <a:rPr lang="en-US" altLang="zh-CN" sz="2800"/>
              <a:t>Agriculture</a:t>
            </a:r>
          </a:p>
          <a:p>
            <a:pPr lvl="1"/>
            <a:r>
              <a:rPr lang="en-US" altLang="zh-CN" sz="2800"/>
              <a:t>Crop genetic diversity assay</a:t>
            </a:r>
          </a:p>
          <a:p>
            <a:pPr lvl="1"/>
            <a:r>
              <a:rPr lang="en-US" altLang="zh-CN" sz="2800"/>
              <a:t>Plant disease resistance related protein </a:t>
            </a:r>
          </a:p>
          <a:p>
            <a:pPr lvl="1"/>
            <a:r>
              <a:rPr lang="en-US" altLang="zh-CN" sz="2800"/>
              <a:t>Plant stress resistance related protein</a:t>
            </a:r>
          </a:p>
          <a:p>
            <a:pPr lvl="1"/>
            <a:r>
              <a:rPr lang="en-US" altLang="zh-CN" sz="2800"/>
              <a:t>Plant Immune antagonist (discovery and function)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p:cNvSpPr>
          <p:nvPr>
            <p:ph type="title"/>
          </p:nvPr>
        </p:nvSpPr>
        <p:spPr>
          <a:xfrm>
            <a:off x="1715770" y="305118"/>
            <a:ext cx="7350125" cy="1087755"/>
          </a:xfrm>
        </p:spPr>
        <p:txBody>
          <a:bodyPr wrap="square" lIns="91440" tIns="45720" rIns="91440" bIns="45720" anchor="ctr">
            <a:spAutoFit/>
          </a:bodyPr>
          <a:lstStyle/>
          <a:p>
            <a:pPr eaLnBrk="1" hangingPunct="1"/>
            <a:r>
              <a:rPr lang="en-US" altLang="zh-CN" sz="3600" dirty="0">
                <a:solidFill>
                  <a:srgbClr val="FF0000"/>
                </a:solidFill>
                <a:latin typeface="Times New Roman" panose="02020603050405020304" pitchFamily="18" charset="0"/>
              </a:rPr>
              <a:t>Chapter 1   </a:t>
            </a:r>
            <a:br>
              <a:rPr lang="en-US" altLang="zh-CN" sz="3600" dirty="0">
                <a:solidFill>
                  <a:srgbClr val="FF0000"/>
                </a:solidFill>
                <a:latin typeface="Times New Roman" panose="02020603050405020304" pitchFamily="18" charset="0"/>
              </a:rPr>
            </a:br>
            <a:r>
              <a:rPr lang="en-US" altLang="zh-CN" sz="3600" dirty="0">
                <a:solidFill>
                  <a:srgbClr val="FF0000"/>
                </a:solidFill>
                <a:latin typeface="Arial" panose="020B0604020202020204" pitchFamily="34" charset="0"/>
                <a:cs typeface="Arial" panose="020B0604020202020204" pitchFamily="34" charset="0"/>
              </a:rPr>
              <a:t>Introduction to Proteomics</a:t>
            </a:r>
            <a:r>
              <a:rPr lang="en-US" altLang="zh-CN" sz="3600" dirty="0">
                <a:solidFill>
                  <a:srgbClr val="FF0000"/>
                </a:solidFill>
              </a:rPr>
              <a:t> </a:t>
            </a:r>
          </a:p>
        </p:txBody>
      </p:sp>
      <p:sp>
        <p:nvSpPr>
          <p:cNvPr id="9218" name="Rectangle 3"/>
          <p:cNvSpPr>
            <a:spLocks noGrp="1"/>
          </p:cNvSpPr>
          <p:nvPr>
            <p:ph idx="1"/>
          </p:nvPr>
        </p:nvSpPr>
        <p:spPr>
          <a:xfrm>
            <a:off x="685800" y="1773238"/>
            <a:ext cx="7772400" cy="4322763"/>
          </a:xfrm>
        </p:spPr>
        <p:txBody>
          <a:bodyPr wrap="square" lIns="91440" tIns="45720" rIns="91440" bIns="45720" anchor="t"/>
          <a:lstStyle/>
          <a:p>
            <a:pPr eaLnBrk="1" fontAlgn="base" hangingPunct="1"/>
            <a:r>
              <a:rPr lang="en-US" altLang="zh-CN" sz="2800" strike="noStrike" noProof="1"/>
              <a:t>The orgin of Proteomics</a:t>
            </a:r>
          </a:p>
          <a:p>
            <a:pPr eaLnBrk="1" fontAlgn="base" hangingPunct="1"/>
            <a:r>
              <a:rPr lang="en-US" altLang="zh-CN" sz="2800" strike="noStrike" noProof="1"/>
              <a:t>Basic concepts</a:t>
            </a:r>
          </a:p>
          <a:p>
            <a:pPr eaLnBrk="1" fontAlgn="base" hangingPunct="1"/>
            <a:r>
              <a:rPr lang="en-US" altLang="zh-CN" sz="2800" strike="noStrike" noProof="1"/>
              <a:t>Character of Proteome</a:t>
            </a:r>
          </a:p>
          <a:p>
            <a:pPr eaLnBrk="1" fontAlgn="base" hangingPunct="1"/>
            <a:r>
              <a:rPr lang="en-US" altLang="zh-CN" sz="2800" strike="noStrike" noProof="1"/>
              <a:t>Importance of proteome study </a:t>
            </a:r>
          </a:p>
          <a:p>
            <a:pPr eaLnBrk="1" fontAlgn="base" hangingPunct="1"/>
            <a:r>
              <a:rPr lang="en-US" altLang="zh-CN" sz="2800" strike="noStrike" noProof="1"/>
              <a:t>Scope of proteomics</a:t>
            </a:r>
          </a:p>
          <a:p>
            <a:pPr marL="0" indent="0" eaLnBrk="1" fontAlgn="base" hangingPunct="1">
              <a:buNone/>
            </a:pPr>
            <a:endParaRPr lang="en-US" altLang="zh-CN" sz="2800"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p:cNvSpPr>
            <a:spLocks noGrp="1"/>
          </p:cNvSpPr>
          <p:nvPr>
            <p:ph type="title"/>
          </p:nvPr>
        </p:nvSpPr>
        <p:spPr>
          <a:xfrm>
            <a:off x="1510030" y="577215"/>
            <a:ext cx="7772400" cy="641350"/>
          </a:xfrm>
        </p:spPr>
        <p:txBody>
          <a:bodyPr anchor="ctr">
            <a:spAutoFit/>
          </a:bodyPr>
          <a:lstStyle/>
          <a:p>
            <a:r>
              <a:rPr lang="en-US" altLang="zh-CN" sz="3600">
                <a:solidFill>
                  <a:srgbClr val="FF0000"/>
                </a:solidFill>
                <a:latin typeface="Arial" panose="020B0604020202020204" pitchFamily="34" charset="0"/>
              </a:rPr>
              <a:t>1.7 Application field of proteomics</a:t>
            </a:r>
          </a:p>
        </p:txBody>
      </p:sp>
      <p:sp>
        <p:nvSpPr>
          <p:cNvPr id="89090" name="内容占位符 2"/>
          <p:cNvSpPr>
            <a:spLocks noGrp="1"/>
          </p:cNvSpPr>
          <p:nvPr>
            <p:ph idx="1"/>
          </p:nvPr>
        </p:nvSpPr>
        <p:spPr>
          <a:xfrm>
            <a:off x="361950" y="1638300"/>
            <a:ext cx="8467725" cy="4114800"/>
          </a:xfrm>
        </p:spPr>
        <p:txBody>
          <a:bodyPr anchor="t">
            <a:noAutofit/>
          </a:bodyPr>
          <a:lstStyle/>
          <a:p>
            <a:r>
              <a:rPr lang="en-US" altLang="zh-CN"/>
              <a:t> </a:t>
            </a:r>
            <a:r>
              <a:rPr lang="en-US" altLang="zh-CN" sz="2800"/>
              <a:t>Animal [livestock] husbandry</a:t>
            </a:r>
          </a:p>
          <a:p>
            <a:pPr lvl="1"/>
            <a:r>
              <a:rPr lang="en-US" altLang="zh-CN" sz="2800"/>
              <a:t>Denetic diversity assay</a:t>
            </a:r>
          </a:p>
          <a:p>
            <a:pPr lvl="1"/>
            <a:r>
              <a:rPr lang="en-US" altLang="zh-CN" sz="2800"/>
              <a:t>Disease physiology</a:t>
            </a:r>
          </a:p>
          <a:p>
            <a:pPr lvl="1"/>
            <a:r>
              <a:rPr lang="en-US" altLang="zh-CN" sz="2800"/>
              <a:t>Stress resistance related protein</a:t>
            </a:r>
          </a:p>
          <a:p>
            <a:pPr lvl="1"/>
            <a:r>
              <a:rPr lang="en-US" altLang="zh-CN" sz="2800"/>
              <a:t>Immune antagonist (discovery and function)</a:t>
            </a:r>
          </a:p>
          <a:p>
            <a:r>
              <a:rPr lang="en-US" altLang="zh-CN" sz="2800"/>
              <a:t>Biology/microbiology</a:t>
            </a:r>
          </a:p>
          <a:p>
            <a:pPr lvl="1"/>
            <a:r>
              <a:rPr lang="en-US" altLang="zh-CN" sz="2800"/>
              <a:t>Biocontrol microorganism</a:t>
            </a:r>
          </a:p>
          <a:p>
            <a:pPr lvl="1"/>
            <a:r>
              <a:rPr lang="en-US" altLang="zh-CN" sz="2800"/>
              <a:t>Plant pathogenic microorganism</a:t>
            </a:r>
          </a:p>
          <a:p>
            <a:pPr lvl="1"/>
            <a:r>
              <a:rPr lang="en-US" altLang="zh-CN" sz="2800">
                <a:sym typeface="宋体" panose="02010600030101010101" pitchFamily="2" charset="-122"/>
              </a:rPr>
              <a:t>Foodborne pathogenic microorganism</a:t>
            </a:r>
          </a:p>
          <a:p>
            <a:pPr lvl="1"/>
            <a:r>
              <a:rPr lang="en-US" altLang="zh-CN" sz="2800"/>
              <a:t>Waste biodegradation microorganism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p:cNvSpPr>
            <a:spLocks noGrp="1"/>
          </p:cNvSpPr>
          <p:nvPr>
            <p:ph type="title"/>
          </p:nvPr>
        </p:nvSpPr>
        <p:spPr/>
        <p:txBody>
          <a:bodyPr anchor="ctr">
            <a:spAutoFit/>
          </a:bodyPr>
          <a:lstStyle/>
          <a:p>
            <a:endParaRPr lang="zh-CN" altLang="en-US"/>
          </a:p>
        </p:txBody>
      </p:sp>
      <p:sp>
        <p:nvSpPr>
          <p:cNvPr id="90115" name="文本框 5"/>
          <p:cNvSpPr txBox="1"/>
          <p:nvPr/>
        </p:nvSpPr>
        <p:spPr>
          <a:xfrm>
            <a:off x="2407920" y="5147945"/>
            <a:ext cx="2811780" cy="922020"/>
          </a:xfrm>
          <a:prstGeom prst="rect">
            <a:avLst/>
          </a:prstGeom>
          <a:noFill/>
          <a:ln w="9525">
            <a:noFill/>
          </a:ln>
        </p:spPr>
        <p:txBody>
          <a:bodyPr wrap="none" anchor="t">
            <a:spAutoFit/>
          </a:bodyPr>
          <a:lstStyle/>
          <a:p>
            <a:pPr algn="l"/>
            <a:r>
              <a:rPr lang="en-US" altLang="zh-CN">
                <a:latin typeface="Times New Roman" panose="02020603050405020304" pitchFamily="18" charset="0"/>
                <a:ea typeface="宋体" panose="02010600030101010101" pitchFamily="2" charset="-122"/>
                <a:sym typeface="+mn-ea"/>
              </a:rPr>
              <a:t>2019</a:t>
            </a:r>
            <a:r>
              <a:rPr lang="zh-CN" altLang="en-US">
                <a:latin typeface="Times New Roman" panose="02020603050405020304" pitchFamily="18" charset="0"/>
                <a:ea typeface="宋体" panose="02010600030101010101" pitchFamily="2" charset="-122"/>
                <a:sym typeface="+mn-ea"/>
              </a:rPr>
              <a:t>年以来   </a:t>
            </a:r>
            <a:r>
              <a:rPr lang="en-US" altLang="zh-CN">
                <a:latin typeface="Times New Roman" panose="02020603050405020304" pitchFamily="18" charset="0"/>
                <a:ea typeface="宋体" panose="02010600030101010101" pitchFamily="2" charset="-122"/>
                <a:sym typeface="+mn-ea"/>
              </a:rPr>
              <a:t>9820</a:t>
            </a:r>
            <a:r>
              <a:rPr lang="zh-CN" altLang="en-US">
                <a:latin typeface="Times New Roman" panose="02020603050405020304" pitchFamily="18" charset="0"/>
                <a:ea typeface="宋体" panose="02010600030101010101" pitchFamily="2" charset="-122"/>
                <a:sym typeface="+mn-ea"/>
              </a:rPr>
              <a:t> 篇 文献</a:t>
            </a:r>
          </a:p>
          <a:p>
            <a:pPr algn="l"/>
            <a:r>
              <a:rPr lang="en-US" altLang="zh-CN">
                <a:latin typeface="Times New Roman" panose="02020603050405020304" pitchFamily="18" charset="0"/>
                <a:ea typeface="宋体" panose="02010600030101010101" pitchFamily="2" charset="-122"/>
                <a:sym typeface="+mn-ea"/>
              </a:rPr>
              <a:t>2018</a:t>
            </a:r>
            <a:r>
              <a:rPr lang="zh-CN" altLang="en-US">
                <a:latin typeface="Times New Roman" panose="02020603050405020304" pitchFamily="18" charset="0"/>
                <a:ea typeface="宋体" panose="02010600030101010101" pitchFamily="2" charset="-122"/>
                <a:sym typeface="+mn-ea"/>
              </a:rPr>
              <a:t>年以来</a:t>
            </a:r>
            <a:r>
              <a:rPr lang="zh-CN" altLang="en-US">
                <a:latin typeface="Times New Roman" panose="02020603050405020304" pitchFamily="18" charset="0"/>
                <a:ea typeface="宋体" panose="02010600030101010101" pitchFamily="2" charset="-122"/>
              </a:rPr>
              <a:t> </a:t>
            </a:r>
            <a:r>
              <a:rPr lang="en-US" altLang="zh-CN">
                <a:latin typeface="Times New Roman" panose="02020603050405020304" pitchFamily="18" charset="0"/>
                <a:ea typeface="宋体" panose="02010600030101010101" pitchFamily="2" charset="-122"/>
              </a:rPr>
              <a:t> 26100 </a:t>
            </a:r>
            <a:r>
              <a:rPr lang="zh-CN" altLang="en-US">
                <a:latin typeface="Times New Roman" panose="02020603050405020304" pitchFamily="18" charset="0"/>
                <a:ea typeface="宋体" panose="02010600030101010101" pitchFamily="2" charset="-122"/>
              </a:rPr>
              <a:t>篇 文献</a:t>
            </a:r>
          </a:p>
          <a:p>
            <a:pPr algn="l"/>
            <a:r>
              <a:rPr lang="en-US" altLang="zh-CN">
                <a:latin typeface="Times New Roman" panose="02020603050405020304" pitchFamily="18" charset="0"/>
                <a:ea typeface="宋体" panose="02010600030101010101" pitchFamily="2" charset="-122"/>
              </a:rPr>
              <a:t>2015</a:t>
            </a:r>
            <a:r>
              <a:rPr lang="zh-CN" altLang="en-US">
                <a:latin typeface="Times New Roman" panose="02020603050405020304" pitchFamily="18" charset="0"/>
                <a:ea typeface="宋体" panose="02010600030101010101" pitchFamily="2" charset="-122"/>
              </a:rPr>
              <a:t>年以来  </a:t>
            </a:r>
            <a:r>
              <a:rPr lang="en-US" altLang="zh-CN">
                <a:latin typeface="Times New Roman" panose="02020603050405020304" pitchFamily="18" charset="0"/>
                <a:ea typeface="宋体" panose="02010600030101010101" pitchFamily="2" charset="-122"/>
              </a:rPr>
              <a:t>84500 </a:t>
            </a:r>
            <a:r>
              <a:rPr lang="zh-CN" altLang="en-US">
                <a:latin typeface="Times New Roman" panose="02020603050405020304" pitchFamily="18" charset="0"/>
                <a:ea typeface="宋体" panose="02010600030101010101" pitchFamily="2" charset="-122"/>
              </a:rPr>
              <a:t>篇 文献</a:t>
            </a:r>
          </a:p>
        </p:txBody>
      </p:sp>
      <p:pic>
        <p:nvPicPr>
          <p:cNvPr id="3" name="内容占位符 2"/>
          <p:cNvPicPr>
            <a:picLocks noGrp="1" noChangeAspect="1"/>
          </p:cNvPicPr>
          <p:nvPr>
            <p:ph idx="1"/>
          </p:nvPr>
        </p:nvPicPr>
        <p:blipFill>
          <a:blip r:embed="rId2"/>
          <a:stretch>
            <a:fillRect/>
          </a:stretch>
        </p:blipFill>
        <p:spPr>
          <a:xfrm>
            <a:off x="1546225" y="306070"/>
            <a:ext cx="6743700" cy="4351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1"/>
          <p:cNvSpPr>
            <a:spLocks noGrp="1"/>
          </p:cNvSpPr>
          <p:nvPr>
            <p:ph type="title"/>
          </p:nvPr>
        </p:nvSpPr>
        <p:spPr/>
        <p:txBody>
          <a:bodyPr anchor="ctr">
            <a:spAutoFit/>
          </a:bodyPr>
          <a:lstStyle/>
          <a:p>
            <a:endParaRPr lang="zh-CN" altLang="en-US"/>
          </a:p>
        </p:txBody>
      </p:sp>
      <p:pic>
        <p:nvPicPr>
          <p:cNvPr id="91138" name="内容占位符 3"/>
          <p:cNvPicPr>
            <a:picLocks noGrp="1" noChangeAspect="1"/>
          </p:cNvPicPr>
          <p:nvPr>
            <p:ph idx="1"/>
          </p:nvPr>
        </p:nvPicPr>
        <p:blipFill>
          <a:blip r:embed="rId2"/>
          <a:stretch>
            <a:fillRect/>
          </a:stretch>
        </p:blipFill>
        <p:spPr>
          <a:xfrm>
            <a:off x="228600" y="82550"/>
            <a:ext cx="8156575" cy="6734175"/>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1545590" y="51435"/>
            <a:ext cx="7590155" cy="66236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1478915" y="60960"/>
            <a:ext cx="7634605" cy="66617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1546225" y="-1270"/>
            <a:ext cx="6849745" cy="6860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p:cNvSpPr>
          <p:nvPr>
            <p:ph type="title"/>
          </p:nvPr>
        </p:nvSpPr>
        <p:spPr>
          <a:xfrm>
            <a:off x="2716530" y="204470"/>
            <a:ext cx="4550410" cy="547370"/>
          </a:xfrm>
        </p:spPr>
        <p:txBody>
          <a:bodyPr wrap="square" lIns="91440" tIns="45720" rIns="91440" bIns="45720" anchor="ctr">
            <a:spAutoFit/>
          </a:bodyPr>
          <a:lstStyle/>
          <a:p>
            <a:pPr eaLnBrk="1" hangingPunct="1"/>
            <a:r>
              <a:rPr lang="en-US" altLang="zh-CN" dirty="0">
                <a:latin typeface="Arial" panose="020B0604020202020204" pitchFamily="34" charset="0"/>
                <a:cs typeface="Arial" panose="020B0604020202020204" pitchFamily="34" charset="0"/>
              </a:rPr>
              <a:t>Q</a:t>
            </a:r>
            <a:r>
              <a:rPr lang="zh-CN" altLang="en-US" dirty="0">
                <a:latin typeface="Arial" panose="020B0604020202020204" pitchFamily="34" charset="0"/>
                <a:cs typeface="Arial" panose="020B0604020202020204" pitchFamily="34" charset="0"/>
              </a:rPr>
              <a:t>uestions</a:t>
            </a:r>
          </a:p>
        </p:txBody>
      </p:sp>
      <p:sp>
        <p:nvSpPr>
          <p:cNvPr id="93186" name="Rectangle 3"/>
          <p:cNvSpPr>
            <a:spLocks noGrp="1"/>
          </p:cNvSpPr>
          <p:nvPr>
            <p:ph idx="1"/>
          </p:nvPr>
        </p:nvSpPr>
        <p:spPr>
          <a:xfrm>
            <a:off x="1109345" y="1182370"/>
            <a:ext cx="8106410" cy="5043170"/>
          </a:xfrm>
        </p:spPr>
        <p:txBody>
          <a:bodyPr wrap="square" lIns="91440" tIns="45720" rIns="91440" bIns="45720" anchor="t">
            <a:normAutofit fontScale="90000" lnSpcReduction="20000"/>
          </a:bodyPr>
          <a:lstStyle/>
          <a:p>
            <a:pPr eaLnBrk="1" hangingPunct="1">
              <a:lnSpc>
                <a:spcPct val="120000"/>
              </a:lnSpc>
            </a:pP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Describing the Meaning and Similarities and Differences of Genomes, Transcriptions and Proteomes </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in Brief</a:t>
            </a:r>
            <a:endParaRPr lang="zh-CN" altLang="en-US" sz="2400" dirty="0">
              <a:latin typeface="Times New Roman" panose="02020603050405020304" pitchFamily="18" charset="0"/>
              <a:ea typeface="黑体" panose="02010609060101010101" pitchFamily="2" charset="-122"/>
              <a:cs typeface="Times New Roman" panose="02020603050405020304" pitchFamily="18" charset="0"/>
            </a:endParaRPr>
          </a:p>
          <a:p>
            <a:pPr eaLnBrk="1" hangingPunct="1">
              <a:lnSpc>
                <a:spcPct val="120000"/>
              </a:lnSpc>
            </a:pP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Why should we study proteomics? </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The importance and necessity of proteome research </a:t>
            </a:r>
            <a:endParaRPr lang="zh-CN" altLang="en-US" sz="2400" dirty="0">
              <a:latin typeface="Times New Roman" panose="02020603050405020304" pitchFamily="18" charset="0"/>
              <a:ea typeface="黑体" panose="02010609060101010101" pitchFamily="2" charset="-122"/>
              <a:cs typeface="Times New Roman" panose="02020603050405020304" pitchFamily="18" charset="0"/>
            </a:endParaRPr>
          </a:p>
          <a:p>
            <a:pPr eaLnBrk="1" hangingPunct="1">
              <a:lnSpc>
                <a:spcPct val="120000"/>
              </a:lnSpc>
            </a:pP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Are there different approaches to proteomics and genomics? </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W</a:t>
            </a: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hat are the</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y</a:t>
            </a: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a:t>
            </a:r>
          </a:p>
          <a:p>
            <a:pPr eaLnBrk="1" hangingPunct="1">
              <a:lnSpc>
                <a:spcPct val="120000"/>
              </a:lnSpc>
            </a:pP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What are the differences between proteome research and traditional protein research?？</a:t>
            </a:r>
          </a:p>
          <a:p>
            <a:pPr eaLnBrk="1" hangingPunct="1">
              <a:lnSpc>
                <a:spcPct val="120000"/>
              </a:lnSpc>
            </a:pP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What are the branches of proteomic research? What do they mean?</a:t>
            </a:r>
          </a:p>
          <a:p>
            <a:pPr eaLnBrk="1" hangingPunct="1">
              <a:lnSpc>
                <a:spcPct val="120000"/>
              </a:lnSpc>
            </a:pP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How can only </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about </a:t>
            </a: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35,000 </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human </a:t>
            </a: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genes encode more than 100,000 proteins? </a:t>
            </a:r>
          </a:p>
          <a:p>
            <a:pPr eaLnBrk="1" hangingPunct="1">
              <a:lnSpc>
                <a:spcPct val="120000"/>
              </a:lnSpc>
            </a:pP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Why </a:t>
            </a: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one gene may produce several, functionally different proteins</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46225" y="381000"/>
            <a:ext cx="6969125" cy="5796280"/>
          </a:xfrm>
        </p:spPr>
        <p:txBody>
          <a:bodyPr>
            <a:normAutofit fontScale="90000" lnSpcReduction="20000"/>
          </a:bodyPr>
          <a:lstStyle/>
          <a:p>
            <a:pPr>
              <a:lnSpc>
                <a:spcPct val="130000"/>
              </a:lnSpc>
            </a:pPr>
            <a:r>
              <a:rPr lang="en-US" altLang="zh-CN"/>
              <a:t>Top-Down proteomics</a:t>
            </a:r>
          </a:p>
          <a:p>
            <a:pPr>
              <a:lnSpc>
                <a:spcPct val="130000"/>
              </a:lnSpc>
            </a:pPr>
            <a:r>
              <a:rPr lang="en-US" altLang="zh-CN"/>
              <a:t>Bottom-up Proteomics</a:t>
            </a:r>
          </a:p>
          <a:p>
            <a:pPr>
              <a:lnSpc>
                <a:spcPct val="130000"/>
              </a:lnSpc>
            </a:pPr>
            <a:r>
              <a:rPr lang="en-US" altLang="zh-CN"/>
              <a:t>Shotgun proteomics </a:t>
            </a:r>
          </a:p>
          <a:p>
            <a:pPr>
              <a:lnSpc>
                <a:spcPct val="130000"/>
              </a:lnSpc>
            </a:pPr>
            <a:r>
              <a:rPr lang="en-US" altLang="zh-CN"/>
              <a:t>Targeted proteomics</a:t>
            </a:r>
          </a:p>
          <a:p>
            <a:pPr>
              <a:lnSpc>
                <a:spcPct val="130000"/>
              </a:lnSpc>
            </a:pPr>
            <a:r>
              <a:rPr lang="en-US" altLang="zh-CN"/>
              <a:t>Quantitative proteomics</a:t>
            </a:r>
          </a:p>
          <a:p>
            <a:pPr>
              <a:lnSpc>
                <a:spcPct val="130000"/>
              </a:lnSpc>
            </a:pPr>
            <a:r>
              <a:rPr lang="en-US" altLang="zh-CN"/>
              <a:t>Expression proteomics</a:t>
            </a:r>
          </a:p>
          <a:p>
            <a:pPr>
              <a:lnSpc>
                <a:spcPct val="130000"/>
              </a:lnSpc>
            </a:pPr>
            <a:r>
              <a:rPr lang="en-US" altLang="zh-CN"/>
              <a:t>Interaction proteomics</a:t>
            </a:r>
          </a:p>
          <a:p>
            <a:pPr>
              <a:lnSpc>
                <a:spcPct val="130000"/>
              </a:lnSpc>
            </a:pPr>
            <a:r>
              <a:rPr lang="en-US" altLang="zh-CN"/>
              <a:t>Structural proteomics</a:t>
            </a:r>
          </a:p>
          <a:p>
            <a:pPr>
              <a:lnSpc>
                <a:spcPct val="130000"/>
              </a:lnSpc>
            </a:pPr>
            <a:r>
              <a:rPr lang="en-US" altLang="zh-CN"/>
              <a:t>Glycoproteomics  vs Glycomics</a:t>
            </a:r>
          </a:p>
          <a:p>
            <a:pPr>
              <a:lnSpc>
                <a:spcPct val="130000"/>
              </a:lnSpc>
            </a:pPr>
            <a:r>
              <a:rPr lang="en-US" altLang="zh-CN"/>
              <a:t>Phosphoproteomics</a:t>
            </a:r>
          </a:p>
          <a:p>
            <a:pPr>
              <a:lnSpc>
                <a:spcPct val="130000"/>
              </a:lnSpc>
            </a:pPr>
            <a:r>
              <a:rPr lang="en-US" altLang="zh-CN"/>
              <a:t>Subcellular proteomics</a:t>
            </a:r>
          </a:p>
          <a:p>
            <a:pPr>
              <a:lnSpc>
                <a:spcPct val="130000"/>
              </a:lnSpc>
            </a:pPr>
            <a:r>
              <a:rPr lang="en-US" altLang="zh-CN"/>
              <a:t>Functional proteomics</a:t>
            </a:r>
          </a:p>
          <a:p>
            <a:pPr>
              <a:lnSpc>
                <a:spcPct val="130000"/>
              </a:lnSpc>
            </a:pPr>
            <a:r>
              <a:rPr lang="en-US" altLang="zh-CN"/>
              <a:t>Comparative proteomics</a:t>
            </a:r>
          </a:p>
          <a:p>
            <a:pPr>
              <a:lnSpc>
                <a:spcPct val="130000"/>
              </a:lnSpc>
            </a:pPr>
            <a:endParaRPr lang="en-US" altLang="zh-CN"/>
          </a:p>
          <a:p>
            <a:pPr>
              <a:lnSpc>
                <a:spcPct val="130000"/>
              </a:lnSpc>
            </a:pPr>
            <a:endParaRPr lang="en-US" altLang="zh-CN"/>
          </a:p>
          <a:p>
            <a:pPr>
              <a:lnSpc>
                <a:spcPct val="130000"/>
              </a:lnSpc>
            </a:pPr>
            <a:endParaRPr lang="en-US" altLang="zh-CN"/>
          </a:p>
          <a:p>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3.1|126.8"/>
</p:tagLst>
</file>

<file path=ppt/tags/tag2.xml><?xml version="1.0" encoding="utf-8"?>
<p:tagLst xmlns:a="http://schemas.openxmlformats.org/drawingml/2006/main" xmlns:r="http://schemas.openxmlformats.org/officeDocument/2006/relationships" xmlns:p="http://schemas.openxmlformats.org/presentationml/2006/main">
  <p:tag name="TIMING" val="|0.6|1"/>
</p:tagLst>
</file>

<file path=ppt/tags/tag3.xml><?xml version="1.0" encoding="utf-8"?>
<p:tagLst xmlns:a="http://schemas.openxmlformats.org/drawingml/2006/main" xmlns:r="http://schemas.openxmlformats.org/officeDocument/2006/relationships" xmlns:p="http://schemas.openxmlformats.org/presentationml/2006/main">
  <p:tag name="TIMING" val="|26.1"/>
</p:tagLst>
</file>

<file path=ppt/tags/tag4.xml><?xml version="1.0" encoding="utf-8"?>
<p:tagLst xmlns:a="http://schemas.openxmlformats.org/drawingml/2006/main" xmlns:r="http://schemas.openxmlformats.org/officeDocument/2006/relationships" xmlns:p="http://schemas.openxmlformats.org/presentationml/2006/main">
  <p:tag name="TIMING" val="|5.1|13.5|9.8|11.2"/>
</p:tagLst>
</file>

<file path=ppt/tags/tag5.xml><?xml version="1.0" encoding="utf-8"?>
<p:tagLst xmlns:a="http://schemas.openxmlformats.org/drawingml/2006/main" xmlns:r="http://schemas.openxmlformats.org/officeDocument/2006/relationships" xmlns:p="http://schemas.openxmlformats.org/presentationml/2006/main">
  <p:tag name="TIMING" val="|39|5|3|13.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646</TotalTime>
  <Words>6570</Words>
  <Application>Microsoft Office PowerPoint</Application>
  <PresentationFormat>全屏显示(4:3)</PresentationFormat>
  <Paragraphs>805</Paragraphs>
  <Slides>97</Slides>
  <Notes>29</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97</vt:i4>
      </vt:variant>
    </vt:vector>
  </HeadingPairs>
  <TitlesOfParts>
    <vt:vector size="110" baseType="lpstr">
      <vt:lpstr>Monotype Sorts</vt:lpstr>
      <vt:lpstr>黑体</vt:lpstr>
      <vt:lpstr>宋体</vt:lpstr>
      <vt:lpstr>Arial</vt:lpstr>
      <vt:lpstr>Arial Black</vt:lpstr>
      <vt:lpstr>Calibri</vt:lpstr>
      <vt:lpstr>Calibri Light</vt:lpstr>
      <vt:lpstr>Tahoma</vt:lpstr>
      <vt:lpstr>Times New Roman</vt:lpstr>
      <vt:lpstr>Verdana</vt:lpstr>
      <vt:lpstr>Wingdings</vt:lpstr>
      <vt:lpstr>Office 主题</vt:lpstr>
      <vt:lpstr>Bitmap Image</vt:lpstr>
      <vt:lpstr>PowerPoint 演示文稿</vt:lpstr>
      <vt:lpstr>PowerPoint 演示文稿</vt:lpstr>
      <vt:lpstr>PowerPoint 演示文稿</vt:lpstr>
      <vt:lpstr>PowerPoint 演示文稿</vt:lpstr>
      <vt:lpstr>PowerPoint 演示文稿</vt:lpstr>
      <vt:lpstr>PowerPoint 演示文稿</vt:lpstr>
      <vt:lpstr>课程安排</vt:lpstr>
      <vt:lpstr>Proteomics Course Evaluation</vt:lpstr>
      <vt:lpstr>Chapter 1    Introduction to Proteomics </vt:lpstr>
      <vt:lpstr>1.1 The orgin of proteomics   The hierarchy of biological organism</vt:lpstr>
      <vt:lpstr>PowerPoint 演示文稿</vt:lpstr>
      <vt:lpstr>Traditional Bioscience studies  ---Reduction approach </vt:lpstr>
      <vt:lpstr>Traditional protein studies</vt:lpstr>
      <vt:lpstr>Traditional gene function studies</vt:lpstr>
      <vt:lpstr>large-scale sequencing  on model organisms since 1990</vt:lpstr>
      <vt:lpstr>Genome sequencing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Post-genomic Era --Mordern Bioscience Studies </vt:lpstr>
      <vt:lpstr>Large-scale sequencing</vt:lpstr>
      <vt:lpstr>Sequencing complete  vs. Gene/Function known?</vt:lpstr>
      <vt:lpstr>PowerPoint 演示文稿</vt:lpstr>
      <vt:lpstr>PowerPoint 演示文稿</vt:lpstr>
      <vt:lpstr>From gene to its product</vt:lpstr>
      <vt:lpstr>PowerPoint 演示文稿</vt:lpstr>
      <vt:lpstr>The “ome” nomenclature…</vt:lpstr>
      <vt:lpstr>The “omics” nomenclature…</vt:lpstr>
      <vt:lpstr>From genetic blueprint to biological function</vt:lpstr>
      <vt:lpstr>PowerPoint 演示文稿</vt:lpstr>
      <vt:lpstr>Systems Biology</vt:lpstr>
      <vt:lpstr>1.2    Basic Concepts   1) genome and genomics</vt:lpstr>
      <vt:lpstr>PowerPoint 演示文稿</vt:lpstr>
      <vt:lpstr>2)  transcriptome and transcriptomics</vt:lpstr>
      <vt:lpstr>RNA-Seq</vt:lpstr>
      <vt:lpstr>RNA-Seq</vt:lpstr>
      <vt:lpstr>3) Proteome and proteomics</vt:lpstr>
      <vt:lpstr>Proteome</vt:lpstr>
      <vt:lpstr>Proteomics</vt:lpstr>
      <vt:lpstr>4) Metabolome &amp; Metabolomics</vt:lpstr>
      <vt:lpstr>PowerPoint 演示文稿</vt:lpstr>
      <vt:lpstr>5) Comparison of genome, transcriptome and proteome</vt:lpstr>
      <vt:lpstr>Static</vt:lpstr>
      <vt:lpstr>Dynamic</vt:lpstr>
      <vt:lpstr>Complex</vt:lpstr>
      <vt:lpstr>PowerPoint 演示文稿</vt:lpstr>
      <vt:lpstr>PowerPoint 演示文稿</vt:lpstr>
      <vt:lpstr>PowerPoint 演示文稿</vt:lpstr>
      <vt:lpstr>PowerPoint 演示文稿</vt:lpstr>
      <vt:lpstr>Proteins can be modified by different ways</vt:lpstr>
      <vt:lpstr>PowerPoint 演示文稿</vt:lpstr>
      <vt:lpstr>1.3  Why proteomics? (Importance of proteome study)</vt:lpstr>
      <vt:lpstr>PowerPoint 演示文稿</vt:lpstr>
      <vt:lpstr>PowerPoint 演示文稿</vt:lpstr>
      <vt:lpstr>PowerPoint 演示文稿</vt:lpstr>
      <vt:lpstr>PowerPoint 演示文稿</vt:lpstr>
      <vt:lpstr>1.4 Tasks of  Proteome study </vt:lpstr>
      <vt:lpstr>1.5   Branches of proteomics </vt:lpstr>
      <vt:lpstr>Sequence proteomics </vt:lpstr>
      <vt:lpstr>PowerPoint 演示文稿</vt:lpstr>
      <vt:lpstr>PowerPoint 演示文稿</vt:lpstr>
      <vt:lpstr>PowerPoint 演示文稿</vt:lpstr>
      <vt:lpstr>PowerPoint 演示文稿</vt:lpstr>
      <vt:lpstr>Structural proteomics</vt:lpstr>
      <vt:lpstr>PowerPoint 演示文稿</vt:lpstr>
      <vt:lpstr>PowerPoint 演示文稿</vt:lpstr>
      <vt:lpstr>PowerPoint 演示文稿</vt:lpstr>
      <vt:lpstr>PowerPoint 演示文稿</vt:lpstr>
      <vt:lpstr>Expression proteomics </vt:lpstr>
      <vt:lpstr>PowerPoint 演示文稿</vt:lpstr>
      <vt:lpstr>Bottom-up proteomics</vt:lpstr>
      <vt:lpstr>Top-down Proteomics</vt:lpstr>
      <vt:lpstr>Key Technologies</vt:lpstr>
      <vt:lpstr>Quantitative proteomics</vt:lpstr>
      <vt:lpstr>Quantitative proteomics</vt:lpstr>
      <vt:lpstr>Quantitative proteomics</vt:lpstr>
      <vt:lpstr>Interaction proteomics </vt:lpstr>
      <vt:lpstr>Goal of interaction proteomics</vt:lpstr>
      <vt:lpstr>Key technologies</vt:lpstr>
      <vt:lpstr>Cellular proteomics</vt:lpstr>
      <vt:lpstr>Functional proteomics </vt:lpstr>
      <vt:lpstr>Activity-based proteomics</vt:lpstr>
      <vt:lpstr>Glycoproteomics</vt:lpstr>
      <vt:lpstr>Phosphoproteomics</vt:lpstr>
      <vt:lpstr>1.7 Application field of proteomics</vt:lpstr>
      <vt:lpstr>1.7 Application field of proteomics</vt:lpstr>
      <vt:lpstr>PowerPoint 演示文稿</vt:lpstr>
      <vt:lpstr>PowerPoint 演示文稿</vt:lpstr>
      <vt:lpstr>PowerPoint 演示文稿</vt:lpstr>
      <vt:lpstr>PowerPoint 演示文稿</vt:lpstr>
      <vt:lpstr>PowerPoint 演示文稿</vt:lpstr>
      <vt:lpstr>Questions</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ECUST模版</dc:title>
  <dc:creator>华东理工大学</dc:creator>
  <cp:lastModifiedBy>郭 博达</cp:lastModifiedBy>
  <cp:revision>1022</cp:revision>
  <dcterms:created xsi:type="dcterms:W3CDTF">2007-01-09T04:58:00Z</dcterms:created>
  <dcterms:modified xsi:type="dcterms:W3CDTF">2021-07-09T06:22:12Z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2052-11.1.0.8389</vt:lpwstr>
  </property>
  <property fmtid="{D5CDD505-2E9C-101B-9397-08002B2CF9AE}" pid="3" name="KSORubyTemplateID">
    <vt:lpwstr>8</vt:lpwstr>
  </property>
</Properties>
</file>